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</p:sldIdLst>
  <p:sldSz cx="9144000" cy="6858000" type="screen4x3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 varScale="1">
        <p:scale>
          <a:sx n="82" d="100"/>
          <a:sy n="82" d="100"/>
        </p:scale>
        <p:origin x="754" y="77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3" Type="http://schemas.openxmlformats.org/officeDocument/2006/relationships/slide" Target="slides/slide2.xml"/><Relationship Id="rId7" Type="http://schemas.openxmlformats.org/officeDocument/2006/relationships/tableStyles" Target="tableStyle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theme" Target="theme/theme1.xml"/><Relationship Id="rId5" Type="http://schemas.openxmlformats.org/officeDocument/2006/relationships/viewProps" Target="viewProps.xml"/><Relationship Id="rId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0820CF-B880-4189-942D-D702A7CBA730}" type="datetimeFigureOut">
              <a:rPr lang="zh-CN" altLang="en-US" smtClean="0"/>
              <a:t>2013/12/11</a:t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C913308-F349-4B6D-A68A-DD1791B4A57B}" type="slidenum">
              <a:rPr lang="zh-CN" altLang="en-US" smtClean="0"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3" Type="http://schemas.openxmlformats.org/officeDocument/2006/relationships/image" Target="../media/image11.png"/><Relationship Id="rId18" Type="http://schemas.openxmlformats.org/officeDocument/2006/relationships/image" Target="../media/image16.png"/><Relationship Id="rId26" Type="http://schemas.openxmlformats.org/officeDocument/2006/relationships/image" Target="../media/image24.png"/><Relationship Id="rId39" Type="http://schemas.openxmlformats.org/officeDocument/2006/relationships/image" Target="../media/image37.png"/><Relationship Id="rId21" Type="http://schemas.openxmlformats.org/officeDocument/2006/relationships/image" Target="../media/image19.png"/><Relationship Id="rId34" Type="http://schemas.openxmlformats.org/officeDocument/2006/relationships/image" Target="../media/image32.png"/><Relationship Id="rId42" Type="http://schemas.openxmlformats.org/officeDocument/2006/relationships/image" Target="../media/image40.png"/><Relationship Id="rId47" Type="http://schemas.openxmlformats.org/officeDocument/2006/relationships/image" Target="../media/image45.png"/><Relationship Id="rId50" Type="http://schemas.openxmlformats.org/officeDocument/2006/relationships/image" Target="../media/image48.png"/><Relationship Id="rId55" Type="http://schemas.openxmlformats.org/officeDocument/2006/relationships/image" Target="../media/image53.png"/><Relationship Id="rId63" Type="http://schemas.openxmlformats.org/officeDocument/2006/relationships/image" Target="../media/image61.png"/><Relationship Id="rId68" Type="http://schemas.openxmlformats.org/officeDocument/2006/relationships/image" Target="../media/image66.png"/><Relationship Id="rId76" Type="http://schemas.openxmlformats.org/officeDocument/2006/relationships/image" Target="../media/image74.png"/><Relationship Id="rId7" Type="http://schemas.openxmlformats.org/officeDocument/2006/relationships/image" Target="../media/image5.png"/><Relationship Id="rId71" Type="http://schemas.openxmlformats.org/officeDocument/2006/relationships/image" Target="../media/image69.png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4.png"/><Relationship Id="rId29" Type="http://schemas.openxmlformats.org/officeDocument/2006/relationships/image" Target="../media/image27.png"/><Relationship Id="rId11" Type="http://schemas.openxmlformats.org/officeDocument/2006/relationships/image" Target="../media/image9.png"/><Relationship Id="rId24" Type="http://schemas.openxmlformats.org/officeDocument/2006/relationships/image" Target="../media/image22.png"/><Relationship Id="rId32" Type="http://schemas.openxmlformats.org/officeDocument/2006/relationships/image" Target="../media/image30.png"/><Relationship Id="rId37" Type="http://schemas.openxmlformats.org/officeDocument/2006/relationships/image" Target="../media/image35.png"/><Relationship Id="rId40" Type="http://schemas.openxmlformats.org/officeDocument/2006/relationships/image" Target="../media/image38.png"/><Relationship Id="rId45" Type="http://schemas.openxmlformats.org/officeDocument/2006/relationships/image" Target="../media/image43.png"/><Relationship Id="rId53" Type="http://schemas.openxmlformats.org/officeDocument/2006/relationships/image" Target="../media/image51.png"/><Relationship Id="rId58" Type="http://schemas.openxmlformats.org/officeDocument/2006/relationships/image" Target="../media/image56.png"/><Relationship Id="rId66" Type="http://schemas.openxmlformats.org/officeDocument/2006/relationships/image" Target="../media/image64.png"/><Relationship Id="rId74" Type="http://schemas.openxmlformats.org/officeDocument/2006/relationships/image" Target="../media/image72.png"/><Relationship Id="rId79" Type="http://schemas.openxmlformats.org/officeDocument/2006/relationships/image" Target="../media/image77.png"/><Relationship Id="rId5" Type="http://schemas.openxmlformats.org/officeDocument/2006/relationships/image" Target="../media/image3.png"/><Relationship Id="rId61" Type="http://schemas.openxmlformats.org/officeDocument/2006/relationships/image" Target="../media/image59.png"/><Relationship Id="rId10" Type="http://schemas.openxmlformats.org/officeDocument/2006/relationships/image" Target="../media/image8.png"/><Relationship Id="rId19" Type="http://schemas.openxmlformats.org/officeDocument/2006/relationships/image" Target="../media/image17.png"/><Relationship Id="rId31" Type="http://schemas.openxmlformats.org/officeDocument/2006/relationships/image" Target="../media/image29.png"/><Relationship Id="rId44" Type="http://schemas.openxmlformats.org/officeDocument/2006/relationships/image" Target="../media/image42.png"/><Relationship Id="rId52" Type="http://schemas.openxmlformats.org/officeDocument/2006/relationships/image" Target="../media/image50.png"/><Relationship Id="rId60" Type="http://schemas.openxmlformats.org/officeDocument/2006/relationships/image" Target="../media/image58.png"/><Relationship Id="rId65" Type="http://schemas.openxmlformats.org/officeDocument/2006/relationships/image" Target="../media/image63.png"/><Relationship Id="rId73" Type="http://schemas.openxmlformats.org/officeDocument/2006/relationships/image" Target="../media/image71.png"/><Relationship Id="rId78" Type="http://schemas.openxmlformats.org/officeDocument/2006/relationships/image" Target="../media/image76.png"/><Relationship Id="rId4" Type="http://schemas.openxmlformats.org/officeDocument/2006/relationships/image" Target="../media/image2.png"/><Relationship Id="rId9" Type="http://schemas.openxmlformats.org/officeDocument/2006/relationships/image" Target="../media/image7.png"/><Relationship Id="rId14" Type="http://schemas.openxmlformats.org/officeDocument/2006/relationships/image" Target="../media/image12.png"/><Relationship Id="rId22" Type="http://schemas.openxmlformats.org/officeDocument/2006/relationships/image" Target="../media/image20.png"/><Relationship Id="rId27" Type="http://schemas.openxmlformats.org/officeDocument/2006/relationships/image" Target="../media/image25.png"/><Relationship Id="rId30" Type="http://schemas.openxmlformats.org/officeDocument/2006/relationships/image" Target="../media/image28.png"/><Relationship Id="rId35" Type="http://schemas.openxmlformats.org/officeDocument/2006/relationships/image" Target="../media/image33.png"/><Relationship Id="rId43" Type="http://schemas.openxmlformats.org/officeDocument/2006/relationships/image" Target="../media/image41.png"/><Relationship Id="rId48" Type="http://schemas.openxmlformats.org/officeDocument/2006/relationships/image" Target="../media/image46.png"/><Relationship Id="rId56" Type="http://schemas.openxmlformats.org/officeDocument/2006/relationships/image" Target="../media/image54.png"/><Relationship Id="rId64" Type="http://schemas.openxmlformats.org/officeDocument/2006/relationships/image" Target="../media/image62.png"/><Relationship Id="rId69" Type="http://schemas.openxmlformats.org/officeDocument/2006/relationships/image" Target="../media/image67.png"/><Relationship Id="rId77" Type="http://schemas.openxmlformats.org/officeDocument/2006/relationships/image" Target="../media/image75.png"/><Relationship Id="rId8" Type="http://schemas.openxmlformats.org/officeDocument/2006/relationships/image" Target="../media/image6.png"/><Relationship Id="rId51" Type="http://schemas.openxmlformats.org/officeDocument/2006/relationships/image" Target="../media/image49.png"/><Relationship Id="rId72" Type="http://schemas.openxmlformats.org/officeDocument/2006/relationships/image" Target="../media/image70.png"/><Relationship Id="rId80" Type="http://schemas.openxmlformats.org/officeDocument/2006/relationships/image" Target="../media/image78.png"/><Relationship Id="rId3" Type="http://schemas.openxmlformats.org/officeDocument/2006/relationships/image" Target="../media/image1.png"/><Relationship Id="rId12" Type="http://schemas.openxmlformats.org/officeDocument/2006/relationships/image" Target="../media/image10.png"/><Relationship Id="rId17" Type="http://schemas.openxmlformats.org/officeDocument/2006/relationships/image" Target="../media/image15.png"/><Relationship Id="rId25" Type="http://schemas.openxmlformats.org/officeDocument/2006/relationships/image" Target="../media/image23.png"/><Relationship Id="rId33" Type="http://schemas.openxmlformats.org/officeDocument/2006/relationships/image" Target="../media/image31.png"/><Relationship Id="rId38" Type="http://schemas.openxmlformats.org/officeDocument/2006/relationships/image" Target="../media/image36.png"/><Relationship Id="rId46" Type="http://schemas.openxmlformats.org/officeDocument/2006/relationships/image" Target="../media/image44.png"/><Relationship Id="rId59" Type="http://schemas.openxmlformats.org/officeDocument/2006/relationships/image" Target="../media/image57.png"/><Relationship Id="rId67" Type="http://schemas.openxmlformats.org/officeDocument/2006/relationships/image" Target="../media/image65.png"/><Relationship Id="rId20" Type="http://schemas.openxmlformats.org/officeDocument/2006/relationships/image" Target="../media/image18.png"/><Relationship Id="rId41" Type="http://schemas.openxmlformats.org/officeDocument/2006/relationships/image" Target="../media/image39.png"/><Relationship Id="rId54" Type="http://schemas.openxmlformats.org/officeDocument/2006/relationships/image" Target="../media/image52.png"/><Relationship Id="rId62" Type="http://schemas.openxmlformats.org/officeDocument/2006/relationships/image" Target="../media/image60.png"/><Relationship Id="rId70" Type="http://schemas.openxmlformats.org/officeDocument/2006/relationships/image" Target="../media/image68.png"/><Relationship Id="rId75" Type="http://schemas.openxmlformats.org/officeDocument/2006/relationships/image" Target="../media/image73.png"/><Relationship Id="rId1" Type="http://schemas.openxmlformats.org/officeDocument/2006/relationships/vmlDrawing" Target="../drawings/vmlDrawing1.vml"/><Relationship Id="rId6" Type="http://schemas.openxmlformats.org/officeDocument/2006/relationships/image" Target="../media/image4.png"/><Relationship Id="rId15" Type="http://schemas.openxmlformats.org/officeDocument/2006/relationships/image" Target="../media/image13.png"/><Relationship Id="rId23" Type="http://schemas.openxmlformats.org/officeDocument/2006/relationships/image" Target="../media/image21.png"/><Relationship Id="rId28" Type="http://schemas.openxmlformats.org/officeDocument/2006/relationships/image" Target="../media/image26.png"/><Relationship Id="rId36" Type="http://schemas.openxmlformats.org/officeDocument/2006/relationships/image" Target="../media/image34.png"/><Relationship Id="rId49" Type="http://schemas.openxmlformats.org/officeDocument/2006/relationships/image" Target="../media/image47.png"/><Relationship Id="rId57" Type="http://schemas.openxmlformats.org/officeDocument/2006/relationships/image" Target="../media/image5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5"/>
          <p:cNvSpPr>
            <a:spLocks/>
          </p:cNvSpPr>
          <p:nvPr/>
        </p:nvSpPr>
        <p:spPr bwMode="auto">
          <a:xfrm>
            <a:off x="1530097" y="3180719"/>
            <a:ext cx="455613" cy="720725"/>
          </a:xfrm>
          <a:custGeom>
            <a:avLst/>
            <a:gdLst>
              <a:gd name="T0" fmla="*/ 9 w 121"/>
              <a:gd name="T1" fmla="*/ 93 h 191"/>
              <a:gd name="T2" fmla="*/ 46 w 121"/>
              <a:gd name="T3" fmla="*/ 101 h 191"/>
              <a:gd name="T4" fmla="*/ 61 w 121"/>
              <a:gd name="T5" fmla="*/ 79 h 191"/>
              <a:gd name="T6" fmla="*/ 76 w 121"/>
              <a:gd name="T7" fmla="*/ 93 h 191"/>
              <a:gd name="T8" fmla="*/ 76 w 121"/>
              <a:gd name="T9" fmla="*/ 86 h 191"/>
              <a:gd name="T10" fmla="*/ 61 w 121"/>
              <a:gd name="T11" fmla="*/ 108 h 191"/>
              <a:gd name="T12" fmla="*/ 61 w 121"/>
              <a:gd name="T13" fmla="*/ 153 h 191"/>
              <a:gd name="T14" fmla="*/ 121 w 121"/>
              <a:gd name="T15" fmla="*/ 191 h 191"/>
              <a:gd name="T16" fmla="*/ 91 w 121"/>
              <a:gd name="T17" fmla="*/ 49 h 191"/>
              <a:gd name="T18" fmla="*/ 106 w 121"/>
              <a:gd name="T19" fmla="*/ 41 h 191"/>
              <a:gd name="T20" fmla="*/ 91 w 121"/>
              <a:gd name="T21" fmla="*/ 19 h 191"/>
              <a:gd name="T22" fmla="*/ 69 w 121"/>
              <a:gd name="T23" fmla="*/ 26 h 191"/>
              <a:gd name="T24" fmla="*/ 61 w 121"/>
              <a:gd name="T25" fmla="*/ 26 h 191"/>
              <a:gd name="T26" fmla="*/ 39 w 121"/>
              <a:gd name="T27" fmla="*/ 56 h 191"/>
              <a:gd name="T28" fmla="*/ 61 w 121"/>
              <a:gd name="T29" fmla="*/ 71 h 191"/>
              <a:gd name="T30" fmla="*/ 39 w 121"/>
              <a:gd name="T31" fmla="*/ 79 h 191"/>
              <a:gd name="T32" fmla="*/ 31 w 121"/>
              <a:gd name="T33" fmla="*/ 64 h 191"/>
              <a:gd name="T34" fmla="*/ 2 w 121"/>
              <a:gd name="T35" fmla="*/ 71 h 191"/>
              <a:gd name="T36" fmla="*/ 9 w 121"/>
              <a:gd name="T37" fmla="*/ 93 h 1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21" h="191">
                <a:moveTo>
                  <a:pt x="9" y="93"/>
                </a:moveTo>
                <a:cubicBezTo>
                  <a:pt x="5" y="64"/>
                  <a:pt x="41" y="93"/>
                  <a:pt x="46" y="101"/>
                </a:cubicBezTo>
                <a:cubicBezTo>
                  <a:pt x="50" y="92"/>
                  <a:pt x="54" y="84"/>
                  <a:pt x="61" y="79"/>
                </a:cubicBezTo>
                <a:cubicBezTo>
                  <a:pt x="53" y="94"/>
                  <a:pt x="73" y="114"/>
                  <a:pt x="76" y="93"/>
                </a:cubicBezTo>
                <a:cubicBezTo>
                  <a:pt x="72" y="93"/>
                  <a:pt x="68" y="87"/>
                  <a:pt x="76" y="86"/>
                </a:cubicBezTo>
                <a:cubicBezTo>
                  <a:pt x="94" y="90"/>
                  <a:pt x="72" y="129"/>
                  <a:pt x="61" y="108"/>
                </a:cubicBezTo>
                <a:cubicBezTo>
                  <a:pt x="70" y="132"/>
                  <a:pt x="62" y="125"/>
                  <a:pt x="61" y="153"/>
                </a:cubicBezTo>
                <a:cubicBezTo>
                  <a:pt x="81" y="162"/>
                  <a:pt x="88" y="167"/>
                  <a:pt x="121" y="191"/>
                </a:cubicBezTo>
                <a:cubicBezTo>
                  <a:pt x="106" y="134"/>
                  <a:pt x="118" y="57"/>
                  <a:pt x="91" y="49"/>
                </a:cubicBezTo>
                <a:cubicBezTo>
                  <a:pt x="97" y="47"/>
                  <a:pt x="106" y="48"/>
                  <a:pt x="106" y="41"/>
                </a:cubicBezTo>
                <a:cubicBezTo>
                  <a:pt x="80" y="39"/>
                  <a:pt x="107" y="21"/>
                  <a:pt x="91" y="19"/>
                </a:cubicBezTo>
                <a:cubicBezTo>
                  <a:pt x="94" y="42"/>
                  <a:pt x="70" y="0"/>
                  <a:pt x="69" y="26"/>
                </a:cubicBezTo>
                <a:cubicBezTo>
                  <a:pt x="80" y="29"/>
                  <a:pt x="70" y="35"/>
                  <a:pt x="61" y="26"/>
                </a:cubicBezTo>
                <a:cubicBezTo>
                  <a:pt x="56" y="47"/>
                  <a:pt x="60" y="43"/>
                  <a:pt x="39" y="56"/>
                </a:cubicBezTo>
                <a:cubicBezTo>
                  <a:pt x="52" y="56"/>
                  <a:pt x="58" y="62"/>
                  <a:pt x="61" y="71"/>
                </a:cubicBezTo>
                <a:cubicBezTo>
                  <a:pt x="51" y="71"/>
                  <a:pt x="45" y="75"/>
                  <a:pt x="39" y="79"/>
                </a:cubicBezTo>
                <a:cubicBezTo>
                  <a:pt x="37" y="73"/>
                  <a:pt x="39" y="64"/>
                  <a:pt x="31" y="64"/>
                </a:cubicBezTo>
                <a:cubicBezTo>
                  <a:pt x="30" y="75"/>
                  <a:pt x="13" y="70"/>
                  <a:pt x="2" y="71"/>
                </a:cubicBezTo>
                <a:cubicBezTo>
                  <a:pt x="3" y="80"/>
                  <a:pt x="0" y="92"/>
                  <a:pt x="9" y="93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" name="Freeform 6"/>
          <p:cNvSpPr>
            <a:spLocks/>
          </p:cNvSpPr>
          <p:nvPr/>
        </p:nvSpPr>
        <p:spPr bwMode="auto">
          <a:xfrm>
            <a:off x="1058609" y="3901444"/>
            <a:ext cx="120650" cy="90487"/>
          </a:xfrm>
          <a:custGeom>
            <a:avLst/>
            <a:gdLst>
              <a:gd name="T0" fmla="*/ 0 w 32"/>
              <a:gd name="T1" fmla="*/ 22 h 24"/>
              <a:gd name="T2" fmla="*/ 29 w 32"/>
              <a:gd name="T3" fmla="*/ 0 h 24"/>
              <a:gd name="T4" fmla="*/ 0 w 32"/>
              <a:gd name="T5" fmla="*/ 0 h 24"/>
              <a:gd name="T6" fmla="*/ 0 w 32"/>
              <a:gd name="T7" fmla="*/ 22 h 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2" h="24">
                <a:moveTo>
                  <a:pt x="0" y="22"/>
                </a:moveTo>
                <a:cubicBezTo>
                  <a:pt x="19" y="24"/>
                  <a:pt x="32" y="19"/>
                  <a:pt x="29" y="0"/>
                </a:cubicBezTo>
                <a:cubicBezTo>
                  <a:pt x="20" y="0"/>
                  <a:pt x="10" y="0"/>
                  <a:pt x="0" y="0"/>
                </a:cubicBezTo>
                <a:cubicBezTo>
                  <a:pt x="0" y="7"/>
                  <a:pt x="0" y="15"/>
                  <a:pt x="0" y="22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" name="Freeform 7"/>
          <p:cNvSpPr>
            <a:spLocks/>
          </p:cNvSpPr>
          <p:nvPr/>
        </p:nvSpPr>
        <p:spPr bwMode="auto">
          <a:xfrm>
            <a:off x="798259" y="2009145"/>
            <a:ext cx="350838" cy="523875"/>
          </a:xfrm>
          <a:custGeom>
            <a:avLst/>
            <a:gdLst>
              <a:gd name="T0" fmla="*/ 46 w 93"/>
              <a:gd name="T1" fmla="*/ 139 h 139"/>
              <a:gd name="T2" fmla="*/ 44 w 93"/>
              <a:gd name="T3" fmla="*/ 138 h 139"/>
              <a:gd name="T4" fmla="*/ 15 w 93"/>
              <a:gd name="T5" fmla="*/ 42 h 139"/>
              <a:gd name="T6" fmla="*/ 64 w 93"/>
              <a:gd name="T7" fmla="*/ 3 h 139"/>
              <a:gd name="T8" fmla="*/ 93 w 93"/>
              <a:gd name="T9" fmla="*/ 40 h 139"/>
              <a:gd name="T10" fmla="*/ 73 w 93"/>
              <a:gd name="T11" fmla="*/ 88 h 139"/>
              <a:gd name="T12" fmla="*/ 55 w 93"/>
              <a:gd name="T13" fmla="*/ 135 h 139"/>
              <a:gd name="T14" fmla="*/ 53 w 93"/>
              <a:gd name="T15" fmla="*/ 137 h 139"/>
              <a:gd name="T16" fmla="*/ 51 w 93"/>
              <a:gd name="T17" fmla="*/ 135 h 139"/>
              <a:gd name="T18" fmla="*/ 70 w 93"/>
              <a:gd name="T19" fmla="*/ 86 h 139"/>
              <a:gd name="T20" fmla="*/ 89 w 93"/>
              <a:gd name="T21" fmla="*/ 40 h 139"/>
              <a:gd name="T22" fmla="*/ 64 w 93"/>
              <a:gd name="T23" fmla="*/ 7 h 139"/>
              <a:gd name="T24" fmla="*/ 19 w 93"/>
              <a:gd name="T25" fmla="*/ 43 h 139"/>
              <a:gd name="T26" fmla="*/ 47 w 93"/>
              <a:gd name="T27" fmla="*/ 136 h 139"/>
              <a:gd name="T28" fmla="*/ 47 w 93"/>
              <a:gd name="T29" fmla="*/ 138 h 139"/>
              <a:gd name="T30" fmla="*/ 46 w 93"/>
              <a:gd name="T31" fmla="*/ 139 h 1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3" h="139">
                <a:moveTo>
                  <a:pt x="46" y="139"/>
                </a:moveTo>
                <a:cubicBezTo>
                  <a:pt x="45" y="139"/>
                  <a:pt x="45" y="139"/>
                  <a:pt x="44" y="138"/>
                </a:cubicBezTo>
                <a:cubicBezTo>
                  <a:pt x="44" y="138"/>
                  <a:pt x="0" y="91"/>
                  <a:pt x="15" y="42"/>
                </a:cubicBezTo>
                <a:cubicBezTo>
                  <a:pt x="24" y="11"/>
                  <a:pt x="46" y="0"/>
                  <a:pt x="64" y="3"/>
                </a:cubicBezTo>
                <a:cubicBezTo>
                  <a:pt x="78" y="5"/>
                  <a:pt x="93" y="18"/>
                  <a:pt x="93" y="40"/>
                </a:cubicBezTo>
                <a:cubicBezTo>
                  <a:pt x="92" y="62"/>
                  <a:pt x="83" y="75"/>
                  <a:pt x="73" y="88"/>
                </a:cubicBezTo>
                <a:cubicBezTo>
                  <a:pt x="63" y="101"/>
                  <a:pt x="54" y="114"/>
                  <a:pt x="55" y="135"/>
                </a:cubicBezTo>
                <a:cubicBezTo>
                  <a:pt x="55" y="136"/>
                  <a:pt x="54" y="137"/>
                  <a:pt x="53" y="137"/>
                </a:cubicBezTo>
                <a:cubicBezTo>
                  <a:pt x="52" y="137"/>
                  <a:pt x="51" y="136"/>
                  <a:pt x="51" y="135"/>
                </a:cubicBezTo>
                <a:cubicBezTo>
                  <a:pt x="50" y="113"/>
                  <a:pt x="60" y="99"/>
                  <a:pt x="70" y="86"/>
                </a:cubicBezTo>
                <a:cubicBezTo>
                  <a:pt x="79" y="73"/>
                  <a:pt x="88" y="60"/>
                  <a:pt x="89" y="40"/>
                </a:cubicBezTo>
                <a:cubicBezTo>
                  <a:pt x="89" y="20"/>
                  <a:pt x="76" y="9"/>
                  <a:pt x="64" y="7"/>
                </a:cubicBezTo>
                <a:cubicBezTo>
                  <a:pt x="48" y="5"/>
                  <a:pt x="28" y="15"/>
                  <a:pt x="19" y="43"/>
                </a:cubicBezTo>
                <a:cubicBezTo>
                  <a:pt x="5" y="90"/>
                  <a:pt x="47" y="135"/>
                  <a:pt x="47" y="136"/>
                </a:cubicBezTo>
                <a:cubicBezTo>
                  <a:pt x="48" y="136"/>
                  <a:pt x="48" y="138"/>
                  <a:pt x="47" y="138"/>
                </a:cubicBezTo>
                <a:cubicBezTo>
                  <a:pt x="47" y="139"/>
                  <a:pt x="46" y="139"/>
                  <a:pt x="46" y="139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0" name="Freeform 8"/>
          <p:cNvSpPr>
            <a:spLocks noEditPoints="1"/>
          </p:cNvSpPr>
          <p:nvPr/>
        </p:nvSpPr>
        <p:spPr bwMode="auto">
          <a:xfrm>
            <a:off x="120397" y="2510795"/>
            <a:ext cx="1920875" cy="1552574"/>
          </a:xfrm>
          <a:custGeom>
            <a:avLst/>
            <a:gdLst>
              <a:gd name="T0" fmla="*/ 480 w 510"/>
              <a:gd name="T1" fmla="*/ 131 h 412"/>
              <a:gd name="T2" fmla="*/ 457 w 510"/>
              <a:gd name="T3" fmla="*/ 69 h 412"/>
              <a:gd name="T4" fmla="*/ 457 w 510"/>
              <a:gd name="T5" fmla="*/ 69 h 412"/>
              <a:gd name="T6" fmla="*/ 419 w 510"/>
              <a:gd name="T7" fmla="*/ 38 h 412"/>
              <a:gd name="T8" fmla="*/ 394 w 510"/>
              <a:gd name="T9" fmla="*/ 41 h 412"/>
              <a:gd name="T10" fmla="*/ 327 w 510"/>
              <a:gd name="T11" fmla="*/ 39 h 412"/>
              <a:gd name="T12" fmla="*/ 276 w 510"/>
              <a:gd name="T13" fmla="*/ 33 h 412"/>
              <a:gd name="T14" fmla="*/ 231 w 510"/>
              <a:gd name="T15" fmla="*/ 2 h 412"/>
              <a:gd name="T16" fmla="*/ 194 w 510"/>
              <a:gd name="T17" fmla="*/ 42 h 412"/>
              <a:gd name="T18" fmla="*/ 144 w 510"/>
              <a:gd name="T19" fmla="*/ 59 h 412"/>
              <a:gd name="T20" fmla="*/ 79 w 510"/>
              <a:gd name="T21" fmla="*/ 76 h 412"/>
              <a:gd name="T22" fmla="*/ 54 w 510"/>
              <a:gd name="T23" fmla="*/ 78 h 412"/>
              <a:gd name="T24" fmla="*/ 24 w 510"/>
              <a:gd name="T25" fmla="*/ 116 h 412"/>
              <a:gd name="T26" fmla="*/ 24 w 510"/>
              <a:gd name="T27" fmla="*/ 117 h 412"/>
              <a:gd name="T28" fmla="*/ 14 w 510"/>
              <a:gd name="T29" fmla="*/ 182 h 412"/>
              <a:gd name="T30" fmla="*/ 3 w 510"/>
              <a:gd name="T31" fmla="*/ 250 h 412"/>
              <a:gd name="T32" fmla="*/ 29 w 510"/>
              <a:gd name="T33" fmla="*/ 315 h 412"/>
              <a:gd name="T34" fmla="*/ 52 w 510"/>
              <a:gd name="T35" fmla="*/ 376 h 412"/>
              <a:gd name="T36" fmla="*/ 53 w 510"/>
              <a:gd name="T37" fmla="*/ 377 h 412"/>
              <a:gd name="T38" fmla="*/ 90 w 510"/>
              <a:gd name="T39" fmla="*/ 407 h 412"/>
              <a:gd name="T40" fmla="*/ 115 w 510"/>
              <a:gd name="T41" fmla="*/ 404 h 412"/>
              <a:gd name="T42" fmla="*/ 182 w 510"/>
              <a:gd name="T43" fmla="*/ 407 h 412"/>
              <a:gd name="T44" fmla="*/ 241 w 510"/>
              <a:gd name="T45" fmla="*/ 412 h 412"/>
              <a:gd name="T46" fmla="*/ 309 w 510"/>
              <a:gd name="T47" fmla="*/ 405 h 412"/>
              <a:gd name="T48" fmla="*/ 365 w 510"/>
              <a:gd name="T49" fmla="*/ 387 h 412"/>
              <a:gd name="T50" fmla="*/ 430 w 510"/>
              <a:gd name="T51" fmla="*/ 370 h 412"/>
              <a:gd name="T52" fmla="*/ 455 w 510"/>
              <a:gd name="T53" fmla="*/ 367 h 412"/>
              <a:gd name="T54" fmla="*/ 485 w 510"/>
              <a:gd name="T55" fmla="*/ 330 h 412"/>
              <a:gd name="T56" fmla="*/ 485 w 510"/>
              <a:gd name="T57" fmla="*/ 329 h 412"/>
              <a:gd name="T58" fmla="*/ 495 w 510"/>
              <a:gd name="T59" fmla="*/ 264 h 412"/>
              <a:gd name="T60" fmla="*/ 506 w 510"/>
              <a:gd name="T61" fmla="*/ 195 h 412"/>
              <a:gd name="T62" fmla="*/ 480 w 510"/>
              <a:gd name="T63" fmla="*/ 131 h 412"/>
              <a:gd name="T64" fmla="*/ 236 w 510"/>
              <a:gd name="T65" fmla="*/ 42 h 412"/>
              <a:gd name="T66" fmla="*/ 224 w 510"/>
              <a:gd name="T67" fmla="*/ 32 h 412"/>
              <a:gd name="T68" fmla="*/ 233 w 510"/>
              <a:gd name="T69" fmla="*/ 21 h 412"/>
              <a:gd name="T70" fmla="*/ 245 w 510"/>
              <a:gd name="T71" fmla="*/ 30 h 412"/>
              <a:gd name="T72" fmla="*/ 236 w 510"/>
              <a:gd name="T73" fmla="*/ 42 h 4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10" h="412">
                <a:moveTo>
                  <a:pt x="480" y="131"/>
                </a:moveTo>
                <a:cubicBezTo>
                  <a:pt x="469" y="115"/>
                  <a:pt x="459" y="88"/>
                  <a:pt x="457" y="69"/>
                </a:cubicBezTo>
                <a:cubicBezTo>
                  <a:pt x="457" y="69"/>
                  <a:pt x="457" y="69"/>
                  <a:pt x="457" y="69"/>
                </a:cubicBezTo>
                <a:cubicBezTo>
                  <a:pt x="455" y="50"/>
                  <a:pt x="438" y="36"/>
                  <a:pt x="419" y="38"/>
                </a:cubicBezTo>
                <a:cubicBezTo>
                  <a:pt x="394" y="41"/>
                  <a:pt x="394" y="41"/>
                  <a:pt x="394" y="41"/>
                </a:cubicBezTo>
                <a:cubicBezTo>
                  <a:pt x="375" y="43"/>
                  <a:pt x="345" y="42"/>
                  <a:pt x="327" y="39"/>
                </a:cubicBezTo>
                <a:cubicBezTo>
                  <a:pt x="327" y="39"/>
                  <a:pt x="304" y="34"/>
                  <a:pt x="276" y="33"/>
                </a:cubicBezTo>
                <a:cubicBezTo>
                  <a:pt x="271" y="13"/>
                  <a:pt x="252" y="0"/>
                  <a:pt x="231" y="2"/>
                </a:cubicBezTo>
                <a:cubicBezTo>
                  <a:pt x="210" y="4"/>
                  <a:pt x="195" y="22"/>
                  <a:pt x="194" y="42"/>
                </a:cubicBezTo>
                <a:cubicBezTo>
                  <a:pt x="166" y="49"/>
                  <a:pt x="144" y="59"/>
                  <a:pt x="144" y="59"/>
                </a:cubicBezTo>
                <a:cubicBezTo>
                  <a:pt x="127" y="66"/>
                  <a:pt x="98" y="74"/>
                  <a:pt x="79" y="76"/>
                </a:cubicBezTo>
                <a:cubicBezTo>
                  <a:pt x="54" y="78"/>
                  <a:pt x="54" y="78"/>
                  <a:pt x="54" y="78"/>
                </a:cubicBezTo>
                <a:cubicBezTo>
                  <a:pt x="35" y="81"/>
                  <a:pt x="22" y="97"/>
                  <a:pt x="24" y="116"/>
                </a:cubicBezTo>
                <a:cubicBezTo>
                  <a:pt x="24" y="117"/>
                  <a:pt x="24" y="117"/>
                  <a:pt x="24" y="117"/>
                </a:cubicBezTo>
                <a:cubicBezTo>
                  <a:pt x="26" y="135"/>
                  <a:pt x="22" y="164"/>
                  <a:pt x="14" y="182"/>
                </a:cubicBezTo>
                <a:cubicBezTo>
                  <a:pt x="14" y="182"/>
                  <a:pt x="0" y="216"/>
                  <a:pt x="3" y="250"/>
                </a:cubicBezTo>
                <a:cubicBezTo>
                  <a:pt x="7" y="284"/>
                  <a:pt x="29" y="315"/>
                  <a:pt x="29" y="315"/>
                </a:cubicBezTo>
                <a:cubicBezTo>
                  <a:pt x="40" y="330"/>
                  <a:pt x="50" y="358"/>
                  <a:pt x="52" y="376"/>
                </a:cubicBezTo>
                <a:cubicBezTo>
                  <a:pt x="53" y="377"/>
                  <a:pt x="53" y="377"/>
                  <a:pt x="53" y="377"/>
                </a:cubicBezTo>
                <a:cubicBezTo>
                  <a:pt x="55" y="396"/>
                  <a:pt x="71" y="409"/>
                  <a:pt x="90" y="407"/>
                </a:cubicBezTo>
                <a:cubicBezTo>
                  <a:pt x="115" y="404"/>
                  <a:pt x="115" y="404"/>
                  <a:pt x="115" y="404"/>
                </a:cubicBezTo>
                <a:cubicBezTo>
                  <a:pt x="134" y="402"/>
                  <a:pt x="164" y="404"/>
                  <a:pt x="182" y="407"/>
                </a:cubicBezTo>
                <a:cubicBezTo>
                  <a:pt x="241" y="412"/>
                  <a:pt x="241" y="412"/>
                  <a:pt x="241" y="412"/>
                </a:cubicBezTo>
                <a:cubicBezTo>
                  <a:pt x="260" y="412"/>
                  <a:pt x="290" y="408"/>
                  <a:pt x="309" y="405"/>
                </a:cubicBezTo>
                <a:cubicBezTo>
                  <a:pt x="365" y="387"/>
                  <a:pt x="365" y="387"/>
                  <a:pt x="365" y="387"/>
                </a:cubicBezTo>
                <a:cubicBezTo>
                  <a:pt x="382" y="380"/>
                  <a:pt x="412" y="372"/>
                  <a:pt x="430" y="370"/>
                </a:cubicBezTo>
                <a:cubicBezTo>
                  <a:pt x="455" y="367"/>
                  <a:pt x="455" y="367"/>
                  <a:pt x="455" y="367"/>
                </a:cubicBezTo>
                <a:cubicBezTo>
                  <a:pt x="474" y="365"/>
                  <a:pt x="487" y="348"/>
                  <a:pt x="485" y="330"/>
                </a:cubicBezTo>
                <a:cubicBezTo>
                  <a:pt x="485" y="329"/>
                  <a:pt x="485" y="329"/>
                  <a:pt x="485" y="329"/>
                </a:cubicBezTo>
                <a:cubicBezTo>
                  <a:pt x="483" y="310"/>
                  <a:pt x="488" y="281"/>
                  <a:pt x="495" y="264"/>
                </a:cubicBezTo>
                <a:cubicBezTo>
                  <a:pt x="495" y="264"/>
                  <a:pt x="510" y="229"/>
                  <a:pt x="506" y="195"/>
                </a:cubicBezTo>
                <a:cubicBezTo>
                  <a:pt x="502" y="161"/>
                  <a:pt x="480" y="131"/>
                  <a:pt x="480" y="131"/>
                </a:cubicBezTo>
                <a:close/>
                <a:moveTo>
                  <a:pt x="236" y="42"/>
                </a:moveTo>
                <a:cubicBezTo>
                  <a:pt x="230" y="42"/>
                  <a:pt x="225" y="38"/>
                  <a:pt x="224" y="32"/>
                </a:cubicBezTo>
                <a:cubicBezTo>
                  <a:pt x="223" y="27"/>
                  <a:pt x="228" y="21"/>
                  <a:pt x="233" y="21"/>
                </a:cubicBezTo>
                <a:cubicBezTo>
                  <a:pt x="239" y="20"/>
                  <a:pt x="244" y="24"/>
                  <a:pt x="245" y="30"/>
                </a:cubicBezTo>
                <a:cubicBezTo>
                  <a:pt x="245" y="36"/>
                  <a:pt x="241" y="41"/>
                  <a:pt x="236" y="42"/>
                </a:cubicBezTo>
                <a:close/>
              </a:path>
            </a:pathLst>
          </a:custGeom>
          <a:solidFill>
            <a:srgbClr val="594A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1" name="Freeform 9"/>
          <p:cNvSpPr>
            <a:spLocks noEditPoints="1"/>
          </p:cNvSpPr>
          <p:nvPr/>
        </p:nvSpPr>
        <p:spPr bwMode="auto">
          <a:xfrm>
            <a:off x="96584" y="2491745"/>
            <a:ext cx="1922463" cy="1557337"/>
          </a:xfrm>
          <a:custGeom>
            <a:avLst/>
            <a:gdLst>
              <a:gd name="T0" fmla="*/ 481 w 510"/>
              <a:gd name="T1" fmla="*/ 131 h 413"/>
              <a:gd name="T2" fmla="*/ 458 w 510"/>
              <a:gd name="T3" fmla="*/ 70 h 413"/>
              <a:gd name="T4" fmla="*/ 458 w 510"/>
              <a:gd name="T5" fmla="*/ 69 h 413"/>
              <a:gd name="T6" fmla="*/ 420 w 510"/>
              <a:gd name="T7" fmla="*/ 39 h 413"/>
              <a:gd name="T8" fmla="*/ 395 w 510"/>
              <a:gd name="T9" fmla="*/ 42 h 413"/>
              <a:gd name="T10" fmla="*/ 328 w 510"/>
              <a:gd name="T11" fmla="*/ 39 h 413"/>
              <a:gd name="T12" fmla="*/ 277 w 510"/>
              <a:gd name="T13" fmla="*/ 34 h 413"/>
              <a:gd name="T14" fmla="*/ 232 w 510"/>
              <a:gd name="T15" fmla="*/ 3 h 413"/>
              <a:gd name="T16" fmla="*/ 195 w 510"/>
              <a:gd name="T17" fmla="*/ 43 h 413"/>
              <a:gd name="T18" fmla="*/ 145 w 510"/>
              <a:gd name="T19" fmla="*/ 59 h 413"/>
              <a:gd name="T20" fmla="*/ 80 w 510"/>
              <a:gd name="T21" fmla="*/ 77 h 413"/>
              <a:gd name="T22" fmla="*/ 55 w 510"/>
              <a:gd name="T23" fmla="*/ 79 h 413"/>
              <a:gd name="T24" fmla="*/ 25 w 510"/>
              <a:gd name="T25" fmla="*/ 117 h 413"/>
              <a:gd name="T26" fmla="*/ 25 w 510"/>
              <a:gd name="T27" fmla="*/ 117 h 413"/>
              <a:gd name="T28" fmla="*/ 15 w 510"/>
              <a:gd name="T29" fmla="*/ 182 h 413"/>
              <a:gd name="T30" fmla="*/ 4 w 510"/>
              <a:gd name="T31" fmla="*/ 251 h 413"/>
              <a:gd name="T32" fmla="*/ 30 w 510"/>
              <a:gd name="T33" fmla="*/ 316 h 413"/>
              <a:gd name="T34" fmla="*/ 53 w 510"/>
              <a:gd name="T35" fmla="*/ 377 h 413"/>
              <a:gd name="T36" fmla="*/ 53 w 510"/>
              <a:gd name="T37" fmla="*/ 378 h 413"/>
              <a:gd name="T38" fmla="*/ 91 w 510"/>
              <a:gd name="T39" fmla="*/ 408 h 413"/>
              <a:gd name="T40" fmla="*/ 116 w 510"/>
              <a:gd name="T41" fmla="*/ 405 h 413"/>
              <a:gd name="T42" fmla="*/ 183 w 510"/>
              <a:gd name="T43" fmla="*/ 408 h 413"/>
              <a:gd name="T44" fmla="*/ 242 w 510"/>
              <a:gd name="T45" fmla="*/ 413 h 413"/>
              <a:gd name="T46" fmla="*/ 309 w 510"/>
              <a:gd name="T47" fmla="*/ 405 h 413"/>
              <a:gd name="T48" fmla="*/ 366 w 510"/>
              <a:gd name="T49" fmla="*/ 388 h 413"/>
              <a:gd name="T50" fmla="*/ 431 w 510"/>
              <a:gd name="T51" fmla="*/ 371 h 413"/>
              <a:gd name="T52" fmla="*/ 456 w 510"/>
              <a:gd name="T53" fmla="*/ 368 h 413"/>
              <a:gd name="T54" fmla="*/ 486 w 510"/>
              <a:gd name="T55" fmla="*/ 330 h 413"/>
              <a:gd name="T56" fmla="*/ 486 w 510"/>
              <a:gd name="T57" fmla="*/ 330 h 413"/>
              <a:gd name="T58" fmla="*/ 496 w 510"/>
              <a:gd name="T59" fmla="*/ 265 h 413"/>
              <a:gd name="T60" fmla="*/ 507 w 510"/>
              <a:gd name="T61" fmla="*/ 196 h 413"/>
              <a:gd name="T62" fmla="*/ 481 w 510"/>
              <a:gd name="T63" fmla="*/ 131 h 413"/>
              <a:gd name="T64" fmla="*/ 236 w 510"/>
              <a:gd name="T65" fmla="*/ 42 h 413"/>
              <a:gd name="T66" fmla="*/ 225 w 510"/>
              <a:gd name="T67" fmla="*/ 33 h 413"/>
              <a:gd name="T68" fmla="*/ 234 w 510"/>
              <a:gd name="T69" fmla="*/ 22 h 413"/>
              <a:gd name="T70" fmla="*/ 246 w 510"/>
              <a:gd name="T71" fmla="*/ 31 h 413"/>
              <a:gd name="T72" fmla="*/ 236 w 510"/>
              <a:gd name="T73" fmla="*/ 42 h 4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510" h="413">
                <a:moveTo>
                  <a:pt x="481" y="131"/>
                </a:moveTo>
                <a:cubicBezTo>
                  <a:pt x="470" y="116"/>
                  <a:pt x="460" y="89"/>
                  <a:pt x="458" y="70"/>
                </a:cubicBezTo>
                <a:cubicBezTo>
                  <a:pt x="458" y="69"/>
                  <a:pt x="458" y="69"/>
                  <a:pt x="458" y="69"/>
                </a:cubicBezTo>
                <a:cubicBezTo>
                  <a:pt x="456" y="51"/>
                  <a:pt x="439" y="37"/>
                  <a:pt x="420" y="39"/>
                </a:cubicBezTo>
                <a:cubicBezTo>
                  <a:pt x="395" y="42"/>
                  <a:pt x="395" y="42"/>
                  <a:pt x="395" y="42"/>
                </a:cubicBezTo>
                <a:cubicBezTo>
                  <a:pt x="376" y="44"/>
                  <a:pt x="346" y="43"/>
                  <a:pt x="328" y="39"/>
                </a:cubicBezTo>
                <a:cubicBezTo>
                  <a:pt x="328" y="39"/>
                  <a:pt x="305" y="35"/>
                  <a:pt x="277" y="34"/>
                </a:cubicBezTo>
                <a:cubicBezTo>
                  <a:pt x="272" y="14"/>
                  <a:pt x="253" y="0"/>
                  <a:pt x="232" y="3"/>
                </a:cubicBezTo>
                <a:cubicBezTo>
                  <a:pt x="211" y="5"/>
                  <a:pt x="196" y="22"/>
                  <a:pt x="195" y="43"/>
                </a:cubicBezTo>
                <a:cubicBezTo>
                  <a:pt x="167" y="50"/>
                  <a:pt x="145" y="59"/>
                  <a:pt x="145" y="59"/>
                </a:cubicBezTo>
                <a:cubicBezTo>
                  <a:pt x="128" y="67"/>
                  <a:pt x="99" y="74"/>
                  <a:pt x="80" y="77"/>
                </a:cubicBezTo>
                <a:cubicBezTo>
                  <a:pt x="55" y="79"/>
                  <a:pt x="55" y="79"/>
                  <a:pt x="55" y="79"/>
                </a:cubicBezTo>
                <a:cubicBezTo>
                  <a:pt x="36" y="81"/>
                  <a:pt x="23" y="98"/>
                  <a:pt x="25" y="117"/>
                </a:cubicBezTo>
                <a:cubicBezTo>
                  <a:pt x="25" y="117"/>
                  <a:pt x="25" y="117"/>
                  <a:pt x="25" y="117"/>
                </a:cubicBezTo>
                <a:cubicBezTo>
                  <a:pt x="27" y="136"/>
                  <a:pt x="22" y="165"/>
                  <a:pt x="15" y="182"/>
                </a:cubicBezTo>
                <a:cubicBezTo>
                  <a:pt x="15" y="182"/>
                  <a:pt x="0" y="217"/>
                  <a:pt x="4" y="251"/>
                </a:cubicBezTo>
                <a:cubicBezTo>
                  <a:pt x="8" y="285"/>
                  <a:pt x="30" y="316"/>
                  <a:pt x="30" y="316"/>
                </a:cubicBezTo>
                <a:cubicBezTo>
                  <a:pt x="41" y="331"/>
                  <a:pt x="51" y="359"/>
                  <a:pt x="53" y="377"/>
                </a:cubicBezTo>
                <a:cubicBezTo>
                  <a:pt x="53" y="378"/>
                  <a:pt x="53" y="378"/>
                  <a:pt x="53" y="378"/>
                </a:cubicBezTo>
                <a:cubicBezTo>
                  <a:pt x="55" y="396"/>
                  <a:pt x="72" y="410"/>
                  <a:pt x="91" y="408"/>
                </a:cubicBezTo>
                <a:cubicBezTo>
                  <a:pt x="116" y="405"/>
                  <a:pt x="116" y="405"/>
                  <a:pt x="116" y="405"/>
                </a:cubicBezTo>
                <a:cubicBezTo>
                  <a:pt x="135" y="403"/>
                  <a:pt x="165" y="404"/>
                  <a:pt x="183" y="408"/>
                </a:cubicBezTo>
                <a:cubicBezTo>
                  <a:pt x="242" y="413"/>
                  <a:pt x="242" y="413"/>
                  <a:pt x="242" y="413"/>
                </a:cubicBezTo>
                <a:cubicBezTo>
                  <a:pt x="261" y="413"/>
                  <a:pt x="291" y="409"/>
                  <a:pt x="309" y="405"/>
                </a:cubicBezTo>
                <a:cubicBezTo>
                  <a:pt x="366" y="388"/>
                  <a:pt x="366" y="388"/>
                  <a:pt x="366" y="388"/>
                </a:cubicBezTo>
                <a:cubicBezTo>
                  <a:pt x="383" y="380"/>
                  <a:pt x="412" y="373"/>
                  <a:pt x="431" y="371"/>
                </a:cubicBezTo>
                <a:cubicBezTo>
                  <a:pt x="456" y="368"/>
                  <a:pt x="456" y="368"/>
                  <a:pt x="456" y="368"/>
                </a:cubicBezTo>
                <a:cubicBezTo>
                  <a:pt x="475" y="366"/>
                  <a:pt x="488" y="349"/>
                  <a:pt x="486" y="330"/>
                </a:cubicBezTo>
                <a:cubicBezTo>
                  <a:pt x="486" y="330"/>
                  <a:pt x="486" y="330"/>
                  <a:pt x="486" y="330"/>
                </a:cubicBezTo>
                <a:cubicBezTo>
                  <a:pt x="484" y="311"/>
                  <a:pt x="488" y="282"/>
                  <a:pt x="496" y="265"/>
                </a:cubicBezTo>
                <a:cubicBezTo>
                  <a:pt x="496" y="265"/>
                  <a:pt x="510" y="230"/>
                  <a:pt x="507" y="196"/>
                </a:cubicBezTo>
                <a:cubicBezTo>
                  <a:pt x="503" y="162"/>
                  <a:pt x="481" y="131"/>
                  <a:pt x="481" y="131"/>
                </a:cubicBezTo>
                <a:close/>
                <a:moveTo>
                  <a:pt x="236" y="42"/>
                </a:moveTo>
                <a:cubicBezTo>
                  <a:pt x="231" y="43"/>
                  <a:pt x="225" y="39"/>
                  <a:pt x="225" y="33"/>
                </a:cubicBezTo>
                <a:cubicBezTo>
                  <a:pt x="224" y="27"/>
                  <a:pt x="228" y="22"/>
                  <a:pt x="234" y="22"/>
                </a:cubicBezTo>
                <a:cubicBezTo>
                  <a:pt x="240" y="21"/>
                  <a:pt x="245" y="25"/>
                  <a:pt x="246" y="31"/>
                </a:cubicBezTo>
                <a:cubicBezTo>
                  <a:pt x="246" y="37"/>
                  <a:pt x="242" y="42"/>
                  <a:pt x="236" y="42"/>
                </a:cubicBez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2" name="Freeform 10"/>
          <p:cNvSpPr>
            <a:spLocks/>
          </p:cNvSpPr>
          <p:nvPr/>
        </p:nvSpPr>
        <p:spPr bwMode="auto">
          <a:xfrm>
            <a:off x="183897" y="2679070"/>
            <a:ext cx="1749425" cy="1309687"/>
          </a:xfrm>
          <a:custGeom>
            <a:avLst/>
            <a:gdLst>
              <a:gd name="T0" fmla="*/ 437 w 464"/>
              <a:gd name="T1" fmla="*/ 240 h 347"/>
              <a:gd name="T2" fmla="*/ 461 w 464"/>
              <a:gd name="T3" fmla="*/ 149 h 347"/>
              <a:gd name="T4" fmla="*/ 418 w 464"/>
              <a:gd name="T5" fmla="*/ 65 h 347"/>
              <a:gd name="T6" fmla="*/ 412 w 464"/>
              <a:gd name="T7" fmla="*/ 7 h 347"/>
              <a:gd name="T8" fmla="*/ 332 w 464"/>
              <a:gd name="T9" fmla="*/ 15 h 347"/>
              <a:gd name="T10" fmla="*/ 214 w 464"/>
              <a:gd name="T11" fmla="*/ 5 h 347"/>
              <a:gd name="T12" fmla="*/ 101 w 464"/>
              <a:gd name="T13" fmla="*/ 41 h 347"/>
              <a:gd name="T14" fmla="*/ 21 w 464"/>
              <a:gd name="T15" fmla="*/ 49 h 347"/>
              <a:gd name="T16" fmla="*/ 28 w 464"/>
              <a:gd name="T17" fmla="*/ 107 h 347"/>
              <a:gd name="T18" fmla="*/ 4 w 464"/>
              <a:gd name="T19" fmla="*/ 199 h 347"/>
              <a:gd name="T20" fmla="*/ 47 w 464"/>
              <a:gd name="T21" fmla="*/ 283 h 347"/>
              <a:gd name="T22" fmla="*/ 53 w 464"/>
              <a:gd name="T23" fmla="*/ 341 h 347"/>
              <a:gd name="T24" fmla="*/ 133 w 464"/>
              <a:gd name="T25" fmla="*/ 332 h 347"/>
              <a:gd name="T26" fmla="*/ 251 w 464"/>
              <a:gd name="T27" fmla="*/ 342 h 347"/>
              <a:gd name="T28" fmla="*/ 364 w 464"/>
              <a:gd name="T29" fmla="*/ 307 h 347"/>
              <a:gd name="T30" fmla="*/ 444 w 464"/>
              <a:gd name="T31" fmla="*/ 298 h 347"/>
              <a:gd name="T32" fmla="*/ 437 w 464"/>
              <a:gd name="T33" fmla="*/ 240 h 3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464" h="347">
                <a:moveTo>
                  <a:pt x="437" y="240"/>
                </a:moveTo>
                <a:cubicBezTo>
                  <a:pt x="456" y="212"/>
                  <a:pt x="464" y="181"/>
                  <a:pt x="461" y="149"/>
                </a:cubicBezTo>
                <a:cubicBezTo>
                  <a:pt x="457" y="116"/>
                  <a:pt x="442" y="88"/>
                  <a:pt x="418" y="65"/>
                </a:cubicBezTo>
                <a:cubicBezTo>
                  <a:pt x="412" y="7"/>
                  <a:pt x="412" y="7"/>
                  <a:pt x="412" y="7"/>
                </a:cubicBezTo>
                <a:cubicBezTo>
                  <a:pt x="332" y="15"/>
                  <a:pt x="332" y="15"/>
                  <a:pt x="332" y="15"/>
                </a:cubicBezTo>
                <a:cubicBezTo>
                  <a:pt x="296" y="4"/>
                  <a:pt x="256" y="0"/>
                  <a:pt x="214" y="5"/>
                </a:cubicBezTo>
                <a:cubicBezTo>
                  <a:pt x="172" y="9"/>
                  <a:pt x="133" y="22"/>
                  <a:pt x="101" y="41"/>
                </a:cubicBezTo>
                <a:cubicBezTo>
                  <a:pt x="21" y="49"/>
                  <a:pt x="21" y="49"/>
                  <a:pt x="21" y="49"/>
                </a:cubicBezTo>
                <a:cubicBezTo>
                  <a:pt x="28" y="107"/>
                  <a:pt x="28" y="107"/>
                  <a:pt x="28" y="107"/>
                </a:cubicBezTo>
                <a:cubicBezTo>
                  <a:pt x="9" y="135"/>
                  <a:pt x="0" y="167"/>
                  <a:pt x="4" y="199"/>
                </a:cubicBezTo>
                <a:cubicBezTo>
                  <a:pt x="8" y="231"/>
                  <a:pt x="23" y="259"/>
                  <a:pt x="47" y="283"/>
                </a:cubicBezTo>
                <a:cubicBezTo>
                  <a:pt x="53" y="341"/>
                  <a:pt x="53" y="341"/>
                  <a:pt x="53" y="341"/>
                </a:cubicBezTo>
                <a:cubicBezTo>
                  <a:pt x="133" y="332"/>
                  <a:pt x="133" y="332"/>
                  <a:pt x="133" y="332"/>
                </a:cubicBezTo>
                <a:cubicBezTo>
                  <a:pt x="168" y="343"/>
                  <a:pt x="209" y="347"/>
                  <a:pt x="251" y="342"/>
                </a:cubicBezTo>
                <a:cubicBezTo>
                  <a:pt x="293" y="338"/>
                  <a:pt x="332" y="325"/>
                  <a:pt x="364" y="307"/>
                </a:cubicBezTo>
                <a:cubicBezTo>
                  <a:pt x="444" y="298"/>
                  <a:pt x="444" y="298"/>
                  <a:pt x="444" y="298"/>
                </a:cubicBezTo>
                <a:lnTo>
                  <a:pt x="437" y="240"/>
                </a:lnTo>
                <a:close/>
              </a:path>
            </a:pathLst>
          </a:custGeom>
          <a:solidFill>
            <a:srgbClr val="0667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3" name="Freeform 11"/>
          <p:cNvSpPr>
            <a:spLocks/>
          </p:cNvSpPr>
          <p:nvPr/>
        </p:nvSpPr>
        <p:spPr bwMode="auto">
          <a:xfrm>
            <a:off x="1311022" y="3931607"/>
            <a:ext cx="7938" cy="4762"/>
          </a:xfrm>
          <a:custGeom>
            <a:avLst/>
            <a:gdLst>
              <a:gd name="T0" fmla="*/ 0 w 2"/>
              <a:gd name="T1" fmla="*/ 1 h 1"/>
              <a:gd name="T2" fmla="*/ 2 w 2"/>
              <a:gd name="T3" fmla="*/ 1 h 1"/>
              <a:gd name="T4" fmla="*/ 2 w 2"/>
              <a:gd name="T5" fmla="*/ 0 h 1"/>
              <a:gd name="T6" fmla="*/ 0 w 2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1">
                <a:moveTo>
                  <a:pt x="0" y="1"/>
                </a:moveTo>
                <a:cubicBezTo>
                  <a:pt x="1" y="1"/>
                  <a:pt x="1" y="1"/>
                  <a:pt x="2" y="1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0" y="1"/>
                  <a:pt x="0" y="1"/>
                </a:cubicBezTo>
                <a:close/>
              </a:path>
            </a:pathLst>
          </a:custGeom>
          <a:solidFill>
            <a:srgbClr val="2D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4" name="Freeform 12"/>
          <p:cNvSpPr>
            <a:spLocks/>
          </p:cNvSpPr>
          <p:nvPr/>
        </p:nvSpPr>
        <p:spPr bwMode="auto">
          <a:xfrm>
            <a:off x="331534" y="3717294"/>
            <a:ext cx="33338" cy="38100"/>
          </a:xfrm>
          <a:custGeom>
            <a:avLst/>
            <a:gdLst>
              <a:gd name="T0" fmla="*/ 0 w 9"/>
              <a:gd name="T1" fmla="*/ 0 h 10"/>
              <a:gd name="T2" fmla="*/ 8 w 9"/>
              <a:gd name="T3" fmla="*/ 8 h 10"/>
              <a:gd name="T4" fmla="*/ 8 w 9"/>
              <a:gd name="T5" fmla="*/ 10 h 10"/>
              <a:gd name="T6" fmla="*/ 9 w 9"/>
              <a:gd name="T7" fmla="*/ 3 h 10"/>
              <a:gd name="T8" fmla="*/ 0 w 9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" h="10">
                <a:moveTo>
                  <a:pt x="0" y="0"/>
                </a:moveTo>
                <a:cubicBezTo>
                  <a:pt x="3" y="2"/>
                  <a:pt x="5" y="5"/>
                  <a:pt x="8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8"/>
                  <a:pt x="9" y="6"/>
                  <a:pt x="9" y="3"/>
                </a:cubicBezTo>
                <a:cubicBezTo>
                  <a:pt x="6" y="1"/>
                  <a:pt x="3" y="1"/>
                  <a:pt x="0" y="0"/>
                </a:cubicBezTo>
                <a:close/>
              </a:path>
            </a:pathLst>
          </a:custGeom>
          <a:solidFill>
            <a:srgbClr val="2D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" name="Freeform 13"/>
          <p:cNvSpPr>
            <a:spLocks/>
          </p:cNvSpPr>
          <p:nvPr/>
        </p:nvSpPr>
        <p:spPr bwMode="auto">
          <a:xfrm>
            <a:off x="263272" y="2864807"/>
            <a:ext cx="11113" cy="14287"/>
          </a:xfrm>
          <a:custGeom>
            <a:avLst/>
            <a:gdLst>
              <a:gd name="T0" fmla="*/ 1 w 3"/>
              <a:gd name="T1" fmla="*/ 4 h 4"/>
              <a:gd name="T2" fmla="*/ 3 w 3"/>
              <a:gd name="T3" fmla="*/ 2 h 4"/>
              <a:gd name="T4" fmla="*/ 3 w 3"/>
              <a:gd name="T5" fmla="*/ 0 h 4"/>
              <a:gd name="T6" fmla="*/ 0 w 3"/>
              <a:gd name="T7" fmla="*/ 0 h 4"/>
              <a:gd name="T8" fmla="*/ 1 w 3"/>
              <a:gd name="T9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4">
                <a:moveTo>
                  <a:pt x="1" y="4"/>
                </a:moveTo>
                <a:cubicBezTo>
                  <a:pt x="1" y="3"/>
                  <a:pt x="2" y="2"/>
                  <a:pt x="3" y="2"/>
                </a:cubicBezTo>
                <a:cubicBezTo>
                  <a:pt x="3" y="1"/>
                  <a:pt x="3" y="1"/>
                  <a:pt x="3" y="0"/>
                </a:cubicBezTo>
                <a:cubicBezTo>
                  <a:pt x="0" y="0"/>
                  <a:pt x="0" y="0"/>
                  <a:pt x="0" y="0"/>
                </a:cubicBezTo>
                <a:lnTo>
                  <a:pt x="1" y="4"/>
                </a:lnTo>
                <a:close/>
              </a:path>
            </a:pathLst>
          </a:custGeom>
          <a:solidFill>
            <a:srgbClr val="2D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" name="Freeform 14"/>
          <p:cNvSpPr>
            <a:spLocks/>
          </p:cNvSpPr>
          <p:nvPr/>
        </p:nvSpPr>
        <p:spPr bwMode="auto">
          <a:xfrm>
            <a:off x="210884" y="3475994"/>
            <a:ext cx="123825" cy="161925"/>
          </a:xfrm>
          <a:custGeom>
            <a:avLst/>
            <a:gdLst>
              <a:gd name="T0" fmla="*/ 0 w 33"/>
              <a:gd name="T1" fmla="*/ 5 h 43"/>
              <a:gd name="T2" fmla="*/ 12 w 33"/>
              <a:gd name="T3" fmla="*/ 36 h 43"/>
              <a:gd name="T4" fmla="*/ 17 w 33"/>
              <a:gd name="T5" fmla="*/ 35 h 43"/>
              <a:gd name="T6" fmla="*/ 15 w 33"/>
              <a:gd name="T7" fmla="*/ 41 h 43"/>
              <a:gd name="T8" fmla="*/ 16 w 33"/>
              <a:gd name="T9" fmla="*/ 43 h 43"/>
              <a:gd name="T10" fmla="*/ 28 w 33"/>
              <a:gd name="T11" fmla="*/ 42 h 43"/>
              <a:gd name="T12" fmla="*/ 18 w 33"/>
              <a:gd name="T13" fmla="*/ 19 h 43"/>
              <a:gd name="T14" fmla="*/ 5 w 33"/>
              <a:gd name="T15" fmla="*/ 0 h 43"/>
              <a:gd name="T16" fmla="*/ 0 w 33"/>
              <a:gd name="T17" fmla="*/ 5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3" h="43">
                <a:moveTo>
                  <a:pt x="0" y="5"/>
                </a:moveTo>
                <a:cubicBezTo>
                  <a:pt x="3" y="16"/>
                  <a:pt x="7" y="26"/>
                  <a:pt x="12" y="36"/>
                </a:cubicBezTo>
                <a:cubicBezTo>
                  <a:pt x="13" y="35"/>
                  <a:pt x="15" y="34"/>
                  <a:pt x="17" y="35"/>
                </a:cubicBezTo>
                <a:cubicBezTo>
                  <a:pt x="16" y="38"/>
                  <a:pt x="16" y="40"/>
                  <a:pt x="15" y="41"/>
                </a:cubicBezTo>
                <a:cubicBezTo>
                  <a:pt x="16" y="41"/>
                  <a:pt x="16" y="42"/>
                  <a:pt x="16" y="43"/>
                </a:cubicBezTo>
                <a:cubicBezTo>
                  <a:pt x="18" y="42"/>
                  <a:pt x="22" y="39"/>
                  <a:pt x="28" y="42"/>
                </a:cubicBezTo>
                <a:cubicBezTo>
                  <a:pt x="25" y="30"/>
                  <a:pt x="22" y="33"/>
                  <a:pt x="18" y="19"/>
                </a:cubicBezTo>
                <a:cubicBezTo>
                  <a:pt x="33" y="14"/>
                  <a:pt x="16" y="13"/>
                  <a:pt x="5" y="0"/>
                </a:cubicBezTo>
                <a:cubicBezTo>
                  <a:pt x="1" y="5"/>
                  <a:pt x="9" y="6"/>
                  <a:pt x="0" y="5"/>
                </a:cubicBezTo>
                <a:close/>
              </a:path>
            </a:pathLst>
          </a:custGeom>
          <a:solidFill>
            <a:srgbClr val="2D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" name="Freeform 15"/>
          <p:cNvSpPr>
            <a:spLocks/>
          </p:cNvSpPr>
          <p:nvPr/>
        </p:nvSpPr>
        <p:spPr bwMode="auto">
          <a:xfrm>
            <a:off x="364872" y="3799844"/>
            <a:ext cx="14288" cy="26987"/>
          </a:xfrm>
          <a:custGeom>
            <a:avLst/>
            <a:gdLst>
              <a:gd name="T0" fmla="*/ 0 w 4"/>
              <a:gd name="T1" fmla="*/ 0 h 7"/>
              <a:gd name="T2" fmla="*/ 1 w 4"/>
              <a:gd name="T3" fmla="*/ 7 h 7"/>
              <a:gd name="T4" fmla="*/ 0 w 4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7">
                <a:moveTo>
                  <a:pt x="0" y="0"/>
                </a:moveTo>
                <a:cubicBezTo>
                  <a:pt x="1" y="7"/>
                  <a:pt x="1" y="7"/>
                  <a:pt x="1" y="7"/>
                </a:cubicBezTo>
                <a:cubicBezTo>
                  <a:pt x="4" y="4"/>
                  <a:pt x="3" y="2"/>
                  <a:pt x="0" y="0"/>
                </a:cubicBezTo>
                <a:close/>
              </a:path>
            </a:pathLst>
          </a:custGeom>
          <a:solidFill>
            <a:srgbClr val="2D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8" name="Freeform 16"/>
          <p:cNvSpPr>
            <a:spLocks/>
          </p:cNvSpPr>
          <p:nvPr/>
        </p:nvSpPr>
        <p:spPr bwMode="auto">
          <a:xfrm>
            <a:off x="444247" y="3950657"/>
            <a:ext cx="25400" cy="7937"/>
          </a:xfrm>
          <a:custGeom>
            <a:avLst/>
            <a:gdLst>
              <a:gd name="T0" fmla="*/ 0 w 7"/>
              <a:gd name="T1" fmla="*/ 2 h 2"/>
              <a:gd name="T2" fmla="*/ 7 w 7"/>
              <a:gd name="T3" fmla="*/ 1 h 2"/>
              <a:gd name="T4" fmla="*/ 0 w 7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2">
                <a:moveTo>
                  <a:pt x="0" y="2"/>
                </a:moveTo>
                <a:cubicBezTo>
                  <a:pt x="7" y="1"/>
                  <a:pt x="7" y="1"/>
                  <a:pt x="7" y="1"/>
                </a:cubicBezTo>
                <a:cubicBezTo>
                  <a:pt x="4" y="0"/>
                  <a:pt x="2" y="0"/>
                  <a:pt x="0" y="2"/>
                </a:cubicBezTo>
                <a:close/>
              </a:path>
            </a:pathLst>
          </a:custGeom>
          <a:solidFill>
            <a:srgbClr val="2D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9" name="Freeform 17"/>
          <p:cNvSpPr>
            <a:spLocks/>
          </p:cNvSpPr>
          <p:nvPr/>
        </p:nvSpPr>
        <p:spPr bwMode="auto">
          <a:xfrm>
            <a:off x="1615822" y="3094994"/>
            <a:ext cx="41275" cy="25400"/>
          </a:xfrm>
          <a:custGeom>
            <a:avLst/>
            <a:gdLst>
              <a:gd name="T0" fmla="*/ 4 w 11"/>
              <a:gd name="T1" fmla="*/ 0 h 7"/>
              <a:gd name="T2" fmla="*/ 0 w 11"/>
              <a:gd name="T3" fmla="*/ 7 h 7"/>
              <a:gd name="T4" fmla="*/ 4 w 11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7">
                <a:moveTo>
                  <a:pt x="4" y="0"/>
                </a:moveTo>
                <a:cubicBezTo>
                  <a:pt x="3" y="3"/>
                  <a:pt x="1" y="5"/>
                  <a:pt x="0" y="7"/>
                </a:cubicBezTo>
                <a:cubicBezTo>
                  <a:pt x="4" y="4"/>
                  <a:pt x="11" y="6"/>
                  <a:pt x="4" y="0"/>
                </a:cubicBezTo>
                <a:close/>
              </a:path>
            </a:pathLst>
          </a:custGeom>
          <a:solidFill>
            <a:srgbClr val="2D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0" name="Freeform 18"/>
          <p:cNvSpPr>
            <a:spLocks/>
          </p:cNvSpPr>
          <p:nvPr/>
        </p:nvSpPr>
        <p:spPr bwMode="auto">
          <a:xfrm>
            <a:off x="1607884" y="3120394"/>
            <a:ext cx="7938" cy="12700"/>
          </a:xfrm>
          <a:custGeom>
            <a:avLst/>
            <a:gdLst>
              <a:gd name="T0" fmla="*/ 0 w 2"/>
              <a:gd name="T1" fmla="*/ 3 h 3"/>
              <a:gd name="T2" fmla="*/ 2 w 2"/>
              <a:gd name="T3" fmla="*/ 0 h 3"/>
              <a:gd name="T4" fmla="*/ 0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0" y="3"/>
                </a:moveTo>
                <a:cubicBezTo>
                  <a:pt x="1" y="2"/>
                  <a:pt x="1" y="1"/>
                  <a:pt x="2" y="0"/>
                </a:cubicBezTo>
                <a:cubicBezTo>
                  <a:pt x="1" y="1"/>
                  <a:pt x="0" y="2"/>
                  <a:pt x="0" y="3"/>
                </a:cubicBezTo>
                <a:close/>
              </a:path>
            </a:pathLst>
          </a:custGeom>
          <a:solidFill>
            <a:srgbClr val="2D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1" name="Freeform 19"/>
          <p:cNvSpPr>
            <a:spLocks noEditPoints="1"/>
          </p:cNvSpPr>
          <p:nvPr/>
        </p:nvSpPr>
        <p:spPr bwMode="auto">
          <a:xfrm>
            <a:off x="191834" y="2785432"/>
            <a:ext cx="1728788" cy="1200149"/>
          </a:xfrm>
          <a:custGeom>
            <a:avLst/>
            <a:gdLst>
              <a:gd name="T0" fmla="*/ 400 w 459"/>
              <a:gd name="T1" fmla="*/ 204 h 318"/>
              <a:gd name="T2" fmla="*/ 411 w 459"/>
              <a:gd name="T3" fmla="*/ 193 h 318"/>
              <a:gd name="T4" fmla="*/ 448 w 459"/>
              <a:gd name="T5" fmla="*/ 188 h 318"/>
              <a:gd name="T6" fmla="*/ 454 w 459"/>
              <a:gd name="T7" fmla="*/ 128 h 318"/>
              <a:gd name="T8" fmla="*/ 445 w 459"/>
              <a:gd name="T9" fmla="*/ 74 h 318"/>
              <a:gd name="T10" fmla="*/ 395 w 459"/>
              <a:gd name="T11" fmla="*/ 50 h 318"/>
              <a:gd name="T12" fmla="*/ 316 w 459"/>
              <a:gd name="T13" fmla="*/ 36 h 318"/>
              <a:gd name="T14" fmla="*/ 298 w 459"/>
              <a:gd name="T15" fmla="*/ 36 h 318"/>
              <a:gd name="T16" fmla="*/ 279 w 459"/>
              <a:gd name="T17" fmla="*/ 48 h 318"/>
              <a:gd name="T18" fmla="*/ 184 w 459"/>
              <a:gd name="T19" fmla="*/ 62 h 318"/>
              <a:gd name="T20" fmla="*/ 133 w 459"/>
              <a:gd name="T21" fmla="*/ 46 h 318"/>
              <a:gd name="T22" fmla="*/ 115 w 459"/>
              <a:gd name="T23" fmla="*/ 4 h 318"/>
              <a:gd name="T24" fmla="*/ 58 w 459"/>
              <a:gd name="T25" fmla="*/ 38 h 318"/>
              <a:gd name="T26" fmla="*/ 26 w 459"/>
              <a:gd name="T27" fmla="*/ 116 h 318"/>
              <a:gd name="T28" fmla="*/ 10 w 459"/>
              <a:gd name="T29" fmla="*/ 109 h 318"/>
              <a:gd name="T30" fmla="*/ 41 w 459"/>
              <a:gd name="T31" fmla="*/ 150 h 318"/>
              <a:gd name="T32" fmla="*/ 74 w 459"/>
              <a:gd name="T33" fmla="*/ 127 h 318"/>
              <a:gd name="T34" fmla="*/ 122 w 459"/>
              <a:gd name="T35" fmla="*/ 88 h 318"/>
              <a:gd name="T36" fmla="*/ 132 w 459"/>
              <a:gd name="T37" fmla="*/ 129 h 318"/>
              <a:gd name="T38" fmla="*/ 45 w 459"/>
              <a:gd name="T39" fmla="*/ 189 h 318"/>
              <a:gd name="T40" fmla="*/ 101 w 459"/>
              <a:gd name="T41" fmla="*/ 250 h 318"/>
              <a:gd name="T42" fmla="*/ 50 w 459"/>
              <a:gd name="T43" fmla="*/ 298 h 318"/>
              <a:gd name="T44" fmla="*/ 124 w 459"/>
              <a:gd name="T45" fmla="*/ 305 h 318"/>
              <a:gd name="T46" fmla="*/ 158 w 459"/>
              <a:gd name="T47" fmla="*/ 261 h 318"/>
              <a:gd name="T48" fmla="*/ 175 w 459"/>
              <a:gd name="T49" fmla="*/ 307 h 318"/>
              <a:gd name="T50" fmla="*/ 442 w 459"/>
              <a:gd name="T51" fmla="*/ 270 h 318"/>
              <a:gd name="T52" fmla="*/ 35 w 459"/>
              <a:gd name="T53" fmla="*/ 151 h 318"/>
              <a:gd name="T54" fmla="*/ 67 w 459"/>
              <a:gd name="T55" fmla="*/ 106 h 318"/>
              <a:gd name="T56" fmla="*/ 96 w 459"/>
              <a:gd name="T57" fmla="*/ 80 h 318"/>
              <a:gd name="T58" fmla="*/ 123 w 459"/>
              <a:gd name="T59" fmla="*/ 60 h 318"/>
              <a:gd name="T60" fmla="*/ 123 w 459"/>
              <a:gd name="T61" fmla="*/ 75 h 318"/>
              <a:gd name="T62" fmla="*/ 373 w 459"/>
              <a:gd name="T63" fmla="*/ 187 h 318"/>
              <a:gd name="T64" fmla="*/ 389 w 459"/>
              <a:gd name="T65" fmla="*/ 121 h 318"/>
              <a:gd name="T66" fmla="*/ 308 w 459"/>
              <a:gd name="T67" fmla="*/ 126 h 318"/>
              <a:gd name="T68" fmla="*/ 291 w 459"/>
              <a:gd name="T69" fmla="*/ 83 h 318"/>
              <a:gd name="T70" fmla="*/ 199 w 459"/>
              <a:gd name="T71" fmla="*/ 77 h 318"/>
              <a:gd name="T72" fmla="*/ 143 w 459"/>
              <a:gd name="T73" fmla="*/ 160 h 318"/>
              <a:gd name="T74" fmla="*/ 171 w 459"/>
              <a:gd name="T75" fmla="*/ 107 h 318"/>
              <a:gd name="T76" fmla="*/ 254 w 459"/>
              <a:gd name="T77" fmla="*/ 95 h 318"/>
              <a:gd name="T78" fmla="*/ 258 w 459"/>
              <a:gd name="T79" fmla="*/ 171 h 318"/>
              <a:gd name="T80" fmla="*/ 167 w 459"/>
              <a:gd name="T81" fmla="*/ 159 h 318"/>
              <a:gd name="T82" fmla="*/ 203 w 459"/>
              <a:gd name="T83" fmla="*/ 223 h 318"/>
              <a:gd name="T84" fmla="*/ 200 w 459"/>
              <a:gd name="T85" fmla="*/ 187 h 318"/>
              <a:gd name="T86" fmla="*/ 259 w 459"/>
              <a:gd name="T87" fmla="*/ 268 h 318"/>
              <a:gd name="T88" fmla="*/ 264 w 459"/>
              <a:gd name="T89" fmla="*/ 243 h 318"/>
              <a:gd name="T90" fmla="*/ 233 w 459"/>
              <a:gd name="T91" fmla="*/ 294 h 318"/>
              <a:gd name="T92" fmla="*/ 217 w 459"/>
              <a:gd name="T93" fmla="*/ 254 h 318"/>
              <a:gd name="T94" fmla="*/ 264 w 459"/>
              <a:gd name="T95" fmla="*/ 227 h 318"/>
              <a:gd name="T96" fmla="*/ 298 w 459"/>
              <a:gd name="T97" fmla="*/ 194 h 318"/>
              <a:gd name="T98" fmla="*/ 335 w 459"/>
              <a:gd name="T99" fmla="*/ 230 h 318"/>
              <a:gd name="T100" fmla="*/ 317 w 459"/>
              <a:gd name="T101" fmla="*/ 109 h 318"/>
              <a:gd name="T102" fmla="*/ 322 w 459"/>
              <a:gd name="T103" fmla="*/ 68 h 318"/>
              <a:gd name="T104" fmla="*/ 359 w 459"/>
              <a:gd name="T105" fmla="*/ 56 h 318"/>
              <a:gd name="T106" fmla="*/ 409 w 459"/>
              <a:gd name="T107" fmla="*/ 62 h 318"/>
              <a:gd name="T108" fmla="*/ 375 w 459"/>
              <a:gd name="T109" fmla="*/ 96 h 318"/>
              <a:gd name="T110" fmla="*/ 357 w 459"/>
              <a:gd name="T111" fmla="*/ 147 h 3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459" h="318">
                <a:moveTo>
                  <a:pt x="442" y="270"/>
                </a:moveTo>
                <a:cubicBezTo>
                  <a:pt x="435" y="212"/>
                  <a:pt x="435" y="212"/>
                  <a:pt x="435" y="212"/>
                </a:cubicBezTo>
                <a:cubicBezTo>
                  <a:pt x="435" y="212"/>
                  <a:pt x="435" y="212"/>
                  <a:pt x="435" y="212"/>
                </a:cubicBezTo>
                <a:cubicBezTo>
                  <a:pt x="433" y="212"/>
                  <a:pt x="429" y="210"/>
                  <a:pt x="430" y="217"/>
                </a:cubicBezTo>
                <a:cubicBezTo>
                  <a:pt x="427" y="217"/>
                  <a:pt x="427" y="214"/>
                  <a:pt x="426" y="212"/>
                </a:cubicBezTo>
                <a:cubicBezTo>
                  <a:pt x="425" y="223"/>
                  <a:pt x="393" y="223"/>
                  <a:pt x="372" y="233"/>
                </a:cubicBezTo>
                <a:cubicBezTo>
                  <a:pt x="379" y="218"/>
                  <a:pt x="381" y="215"/>
                  <a:pt x="383" y="207"/>
                </a:cubicBezTo>
                <a:cubicBezTo>
                  <a:pt x="394" y="205"/>
                  <a:pt x="392" y="209"/>
                  <a:pt x="400" y="204"/>
                </a:cubicBezTo>
                <a:cubicBezTo>
                  <a:pt x="393" y="210"/>
                  <a:pt x="410" y="215"/>
                  <a:pt x="410" y="208"/>
                </a:cubicBezTo>
                <a:cubicBezTo>
                  <a:pt x="409" y="205"/>
                  <a:pt x="407" y="207"/>
                  <a:pt x="407" y="209"/>
                </a:cubicBezTo>
                <a:cubicBezTo>
                  <a:pt x="399" y="209"/>
                  <a:pt x="405" y="200"/>
                  <a:pt x="412" y="202"/>
                </a:cubicBezTo>
                <a:cubicBezTo>
                  <a:pt x="409" y="199"/>
                  <a:pt x="406" y="198"/>
                  <a:pt x="402" y="197"/>
                </a:cubicBezTo>
                <a:cubicBezTo>
                  <a:pt x="405" y="195"/>
                  <a:pt x="414" y="179"/>
                  <a:pt x="403" y="182"/>
                </a:cubicBezTo>
                <a:cubicBezTo>
                  <a:pt x="403" y="179"/>
                  <a:pt x="408" y="179"/>
                  <a:pt x="411" y="178"/>
                </a:cubicBezTo>
                <a:cubicBezTo>
                  <a:pt x="412" y="182"/>
                  <a:pt x="412" y="189"/>
                  <a:pt x="416" y="189"/>
                </a:cubicBezTo>
                <a:cubicBezTo>
                  <a:pt x="416" y="192"/>
                  <a:pt x="413" y="192"/>
                  <a:pt x="411" y="193"/>
                </a:cubicBezTo>
                <a:cubicBezTo>
                  <a:pt x="413" y="195"/>
                  <a:pt x="415" y="197"/>
                  <a:pt x="415" y="201"/>
                </a:cubicBezTo>
                <a:cubicBezTo>
                  <a:pt x="418" y="199"/>
                  <a:pt x="420" y="196"/>
                  <a:pt x="419" y="191"/>
                </a:cubicBezTo>
                <a:cubicBezTo>
                  <a:pt x="426" y="199"/>
                  <a:pt x="424" y="198"/>
                  <a:pt x="433" y="198"/>
                </a:cubicBezTo>
                <a:cubicBezTo>
                  <a:pt x="430" y="202"/>
                  <a:pt x="433" y="206"/>
                  <a:pt x="433" y="201"/>
                </a:cubicBezTo>
                <a:cubicBezTo>
                  <a:pt x="443" y="200"/>
                  <a:pt x="430" y="211"/>
                  <a:pt x="437" y="210"/>
                </a:cubicBezTo>
                <a:cubicBezTo>
                  <a:pt x="439" y="205"/>
                  <a:pt x="442" y="201"/>
                  <a:pt x="445" y="196"/>
                </a:cubicBezTo>
                <a:cubicBezTo>
                  <a:pt x="443" y="187"/>
                  <a:pt x="443" y="187"/>
                  <a:pt x="443" y="187"/>
                </a:cubicBezTo>
                <a:cubicBezTo>
                  <a:pt x="446" y="186"/>
                  <a:pt x="447" y="187"/>
                  <a:pt x="448" y="188"/>
                </a:cubicBezTo>
                <a:cubicBezTo>
                  <a:pt x="452" y="180"/>
                  <a:pt x="455" y="171"/>
                  <a:pt x="456" y="163"/>
                </a:cubicBezTo>
                <a:cubicBezTo>
                  <a:pt x="455" y="160"/>
                  <a:pt x="452" y="157"/>
                  <a:pt x="444" y="157"/>
                </a:cubicBezTo>
                <a:cubicBezTo>
                  <a:pt x="444" y="148"/>
                  <a:pt x="453" y="149"/>
                  <a:pt x="458" y="152"/>
                </a:cubicBezTo>
                <a:cubicBezTo>
                  <a:pt x="458" y="151"/>
                  <a:pt x="459" y="150"/>
                  <a:pt x="459" y="150"/>
                </a:cubicBezTo>
                <a:cubicBezTo>
                  <a:pt x="455" y="145"/>
                  <a:pt x="449" y="138"/>
                  <a:pt x="448" y="144"/>
                </a:cubicBezTo>
                <a:cubicBezTo>
                  <a:pt x="444" y="144"/>
                  <a:pt x="446" y="141"/>
                  <a:pt x="447" y="141"/>
                </a:cubicBezTo>
                <a:cubicBezTo>
                  <a:pt x="446" y="135"/>
                  <a:pt x="446" y="135"/>
                  <a:pt x="446" y="135"/>
                </a:cubicBezTo>
                <a:cubicBezTo>
                  <a:pt x="452" y="143"/>
                  <a:pt x="454" y="137"/>
                  <a:pt x="454" y="128"/>
                </a:cubicBezTo>
                <a:cubicBezTo>
                  <a:pt x="455" y="128"/>
                  <a:pt x="457" y="128"/>
                  <a:pt x="459" y="128"/>
                </a:cubicBezTo>
                <a:cubicBezTo>
                  <a:pt x="459" y="126"/>
                  <a:pt x="459" y="123"/>
                  <a:pt x="459" y="121"/>
                </a:cubicBezTo>
                <a:cubicBezTo>
                  <a:pt x="458" y="114"/>
                  <a:pt x="457" y="107"/>
                  <a:pt x="455" y="100"/>
                </a:cubicBezTo>
                <a:cubicBezTo>
                  <a:pt x="451" y="99"/>
                  <a:pt x="447" y="94"/>
                  <a:pt x="446" y="102"/>
                </a:cubicBezTo>
                <a:cubicBezTo>
                  <a:pt x="443" y="97"/>
                  <a:pt x="436" y="99"/>
                  <a:pt x="436" y="91"/>
                </a:cubicBezTo>
                <a:cubicBezTo>
                  <a:pt x="446" y="96"/>
                  <a:pt x="439" y="89"/>
                  <a:pt x="437" y="82"/>
                </a:cubicBezTo>
                <a:cubicBezTo>
                  <a:pt x="442" y="81"/>
                  <a:pt x="444" y="79"/>
                  <a:pt x="445" y="75"/>
                </a:cubicBezTo>
                <a:cubicBezTo>
                  <a:pt x="445" y="75"/>
                  <a:pt x="445" y="74"/>
                  <a:pt x="445" y="74"/>
                </a:cubicBezTo>
                <a:cubicBezTo>
                  <a:pt x="441" y="72"/>
                  <a:pt x="436" y="76"/>
                  <a:pt x="442" y="70"/>
                </a:cubicBezTo>
                <a:cubicBezTo>
                  <a:pt x="442" y="69"/>
                  <a:pt x="441" y="68"/>
                  <a:pt x="440" y="67"/>
                </a:cubicBezTo>
                <a:cubicBezTo>
                  <a:pt x="438" y="67"/>
                  <a:pt x="436" y="67"/>
                  <a:pt x="434" y="67"/>
                </a:cubicBezTo>
                <a:cubicBezTo>
                  <a:pt x="440" y="61"/>
                  <a:pt x="427" y="58"/>
                  <a:pt x="429" y="51"/>
                </a:cubicBezTo>
                <a:cubicBezTo>
                  <a:pt x="428" y="50"/>
                  <a:pt x="427" y="49"/>
                  <a:pt x="427" y="48"/>
                </a:cubicBezTo>
                <a:cubicBezTo>
                  <a:pt x="422" y="51"/>
                  <a:pt x="417" y="55"/>
                  <a:pt x="413" y="50"/>
                </a:cubicBezTo>
                <a:cubicBezTo>
                  <a:pt x="409" y="52"/>
                  <a:pt x="415" y="53"/>
                  <a:pt x="415" y="58"/>
                </a:cubicBezTo>
                <a:cubicBezTo>
                  <a:pt x="402" y="51"/>
                  <a:pt x="405" y="57"/>
                  <a:pt x="395" y="50"/>
                </a:cubicBezTo>
                <a:cubicBezTo>
                  <a:pt x="392" y="51"/>
                  <a:pt x="393" y="55"/>
                  <a:pt x="393" y="59"/>
                </a:cubicBezTo>
                <a:cubicBezTo>
                  <a:pt x="391" y="58"/>
                  <a:pt x="388" y="57"/>
                  <a:pt x="384" y="58"/>
                </a:cubicBezTo>
                <a:cubicBezTo>
                  <a:pt x="381" y="52"/>
                  <a:pt x="377" y="48"/>
                  <a:pt x="375" y="41"/>
                </a:cubicBezTo>
                <a:cubicBezTo>
                  <a:pt x="370" y="42"/>
                  <a:pt x="368" y="44"/>
                  <a:pt x="367" y="48"/>
                </a:cubicBezTo>
                <a:cubicBezTo>
                  <a:pt x="360" y="29"/>
                  <a:pt x="334" y="36"/>
                  <a:pt x="325" y="34"/>
                </a:cubicBezTo>
                <a:cubicBezTo>
                  <a:pt x="321" y="34"/>
                  <a:pt x="324" y="29"/>
                  <a:pt x="327" y="28"/>
                </a:cubicBezTo>
                <a:cubicBezTo>
                  <a:pt x="325" y="22"/>
                  <a:pt x="320" y="34"/>
                  <a:pt x="315" y="27"/>
                </a:cubicBezTo>
                <a:cubicBezTo>
                  <a:pt x="311" y="29"/>
                  <a:pt x="317" y="31"/>
                  <a:pt x="316" y="36"/>
                </a:cubicBezTo>
                <a:cubicBezTo>
                  <a:pt x="310" y="39"/>
                  <a:pt x="311" y="31"/>
                  <a:pt x="307" y="31"/>
                </a:cubicBezTo>
                <a:cubicBezTo>
                  <a:pt x="303" y="33"/>
                  <a:pt x="307" y="37"/>
                  <a:pt x="311" y="37"/>
                </a:cubicBezTo>
                <a:cubicBezTo>
                  <a:pt x="309" y="46"/>
                  <a:pt x="302" y="35"/>
                  <a:pt x="301" y="32"/>
                </a:cubicBezTo>
                <a:cubicBezTo>
                  <a:pt x="294" y="35"/>
                  <a:pt x="297" y="44"/>
                  <a:pt x="287" y="44"/>
                </a:cubicBezTo>
                <a:cubicBezTo>
                  <a:pt x="288" y="41"/>
                  <a:pt x="290" y="40"/>
                  <a:pt x="289" y="37"/>
                </a:cubicBezTo>
                <a:cubicBezTo>
                  <a:pt x="287" y="38"/>
                  <a:pt x="287" y="41"/>
                  <a:pt x="284" y="41"/>
                </a:cubicBezTo>
                <a:cubicBezTo>
                  <a:pt x="286" y="45"/>
                  <a:pt x="290" y="48"/>
                  <a:pt x="294" y="49"/>
                </a:cubicBezTo>
                <a:cubicBezTo>
                  <a:pt x="299" y="47"/>
                  <a:pt x="300" y="43"/>
                  <a:pt x="298" y="36"/>
                </a:cubicBezTo>
                <a:cubicBezTo>
                  <a:pt x="302" y="36"/>
                  <a:pt x="302" y="43"/>
                  <a:pt x="303" y="47"/>
                </a:cubicBezTo>
                <a:cubicBezTo>
                  <a:pt x="298" y="47"/>
                  <a:pt x="289" y="59"/>
                  <a:pt x="288" y="47"/>
                </a:cubicBezTo>
                <a:cubicBezTo>
                  <a:pt x="275" y="50"/>
                  <a:pt x="279" y="65"/>
                  <a:pt x="281" y="78"/>
                </a:cubicBezTo>
                <a:cubicBezTo>
                  <a:pt x="271" y="78"/>
                  <a:pt x="272" y="76"/>
                  <a:pt x="262" y="76"/>
                </a:cubicBezTo>
                <a:cubicBezTo>
                  <a:pt x="254" y="70"/>
                  <a:pt x="270" y="77"/>
                  <a:pt x="271" y="71"/>
                </a:cubicBezTo>
                <a:cubicBezTo>
                  <a:pt x="263" y="71"/>
                  <a:pt x="267" y="59"/>
                  <a:pt x="264" y="66"/>
                </a:cubicBezTo>
                <a:cubicBezTo>
                  <a:pt x="254" y="56"/>
                  <a:pt x="270" y="58"/>
                  <a:pt x="276" y="64"/>
                </a:cubicBezTo>
                <a:cubicBezTo>
                  <a:pt x="268" y="54"/>
                  <a:pt x="277" y="57"/>
                  <a:pt x="279" y="48"/>
                </a:cubicBezTo>
                <a:cubicBezTo>
                  <a:pt x="263" y="48"/>
                  <a:pt x="244" y="62"/>
                  <a:pt x="221" y="62"/>
                </a:cubicBezTo>
                <a:cubicBezTo>
                  <a:pt x="224" y="68"/>
                  <a:pt x="242" y="81"/>
                  <a:pt x="225" y="85"/>
                </a:cubicBezTo>
                <a:cubicBezTo>
                  <a:pt x="221" y="66"/>
                  <a:pt x="210" y="48"/>
                  <a:pt x="206" y="67"/>
                </a:cubicBezTo>
                <a:cubicBezTo>
                  <a:pt x="198" y="63"/>
                  <a:pt x="212" y="52"/>
                  <a:pt x="208" y="42"/>
                </a:cubicBezTo>
                <a:cubicBezTo>
                  <a:pt x="203" y="44"/>
                  <a:pt x="202" y="49"/>
                  <a:pt x="204" y="55"/>
                </a:cubicBezTo>
                <a:cubicBezTo>
                  <a:pt x="195" y="55"/>
                  <a:pt x="196" y="62"/>
                  <a:pt x="187" y="61"/>
                </a:cubicBezTo>
                <a:cubicBezTo>
                  <a:pt x="187" y="56"/>
                  <a:pt x="183" y="57"/>
                  <a:pt x="183" y="53"/>
                </a:cubicBezTo>
                <a:cubicBezTo>
                  <a:pt x="180" y="54"/>
                  <a:pt x="181" y="61"/>
                  <a:pt x="184" y="62"/>
                </a:cubicBezTo>
                <a:cubicBezTo>
                  <a:pt x="176" y="68"/>
                  <a:pt x="165" y="54"/>
                  <a:pt x="169" y="43"/>
                </a:cubicBezTo>
                <a:cubicBezTo>
                  <a:pt x="157" y="45"/>
                  <a:pt x="163" y="58"/>
                  <a:pt x="153" y="61"/>
                </a:cubicBezTo>
                <a:cubicBezTo>
                  <a:pt x="151" y="49"/>
                  <a:pt x="151" y="49"/>
                  <a:pt x="151" y="49"/>
                </a:cubicBezTo>
                <a:cubicBezTo>
                  <a:pt x="149" y="51"/>
                  <a:pt x="142" y="58"/>
                  <a:pt x="142" y="48"/>
                </a:cubicBezTo>
                <a:cubicBezTo>
                  <a:pt x="137" y="48"/>
                  <a:pt x="137" y="51"/>
                  <a:pt x="137" y="55"/>
                </a:cubicBezTo>
                <a:cubicBezTo>
                  <a:pt x="133" y="53"/>
                  <a:pt x="129" y="52"/>
                  <a:pt x="122" y="54"/>
                </a:cubicBezTo>
                <a:cubicBezTo>
                  <a:pt x="124" y="49"/>
                  <a:pt x="132" y="48"/>
                  <a:pt x="132" y="40"/>
                </a:cubicBezTo>
                <a:cubicBezTo>
                  <a:pt x="136" y="41"/>
                  <a:pt x="132" y="43"/>
                  <a:pt x="133" y="46"/>
                </a:cubicBezTo>
                <a:cubicBezTo>
                  <a:pt x="135" y="45"/>
                  <a:pt x="135" y="43"/>
                  <a:pt x="138" y="42"/>
                </a:cubicBezTo>
                <a:cubicBezTo>
                  <a:pt x="138" y="37"/>
                  <a:pt x="133" y="37"/>
                  <a:pt x="133" y="31"/>
                </a:cubicBezTo>
                <a:cubicBezTo>
                  <a:pt x="119" y="47"/>
                  <a:pt x="136" y="16"/>
                  <a:pt x="119" y="18"/>
                </a:cubicBezTo>
                <a:cubicBezTo>
                  <a:pt x="120" y="4"/>
                  <a:pt x="142" y="21"/>
                  <a:pt x="137" y="0"/>
                </a:cubicBezTo>
                <a:cubicBezTo>
                  <a:pt x="131" y="1"/>
                  <a:pt x="131" y="5"/>
                  <a:pt x="126" y="5"/>
                </a:cubicBezTo>
                <a:cubicBezTo>
                  <a:pt x="125" y="2"/>
                  <a:pt x="125" y="2"/>
                  <a:pt x="125" y="2"/>
                </a:cubicBezTo>
                <a:cubicBezTo>
                  <a:pt x="124" y="2"/>
                  <a:pt x="122" y="2"/>
                  <a:pt x="121" y="1"/>
                </a:cubicBezTo>
                <a:cubicBezTo>
                  <a:pt x="119" y="2"/>
                  <a:pt x="117" y="3"/>
                  <a:pt x="115" y="4"/>
                </a:cubicBezTo>
                <a:cubicBezTo>
                  <a:pt x="116" y="5"/>
                  <a:pt x="116" y="6"/>
                  <a:pt x="117" y="7"/>
                </a:cubicBezTo>
                <a:cubicBezTo>
                  <a:pt x="113" y="21"/>
                  <a:pt x="106" y="11"/>
                  <a:pt x="97" y="13"/>
                </a:cubicBezTo>
                <a:cubicBezTo>
                  <a:pt x="102" y="19"/>
                  <a:pt x="91" y="25"/>
                  <a:pt x="99" y="25"/>
                </a:cubicBezTo>
                <a:cubicBezTo>
                  <a:pt x="97" y="19"/>
                  <a:pt x="107" y="24"/>
                  <a:pt x="108" y="26"/>
                </a:cubicBezTo>
                <a:cubicBezTo>
                  <a:pt x="90" y="29"/>
                  <a:pt x="94" y="35"/>
                  <a:pt x="83" y="24"/>
                </a:cubicBezTo>
                <a:cubicBezTo>
                  <a:pt x="82" y="34"/>
                  <a:pt x="84" y="31"/>
                  <a:pt x="86" y="42"/>
                </a:cubicBezTo>
                <a:cubicBezTo>
                  <a:pt x="81" y="42"/>
                  <a:pt x="80" y="47"/>
                  <a:pt x="75" y="47"/>
                </a:cubicBezTo>
                <a:cubicBezTo>
                  <a:pt x="66" y="48"/>
                  <a:pt x="68" y="35"/>
                  <a:pt x="58" y="38"/>
                </a:cubicBezTo>
                <a:cubicBezTo>
                  <a:pt x="59" y="42"/>
                  <a:pt x="59" y="45"/>
                  <a:pt x="53" y="45"/>
                </a:cubicBezTo>
                <a:cubicBezTo>
                  <a:pt x="61" y="54"/>
                  <a:pt x="52" y="55"/>
                  <a:pt x="47" y="61"/>
                </a:cubicBezTo>
                <a:cubicBezTo>
                  <a:pt x="49" y="67"/>
                  <a:pt x="58" y="79"/>
                  <a:pt x="51" y="85"/>
                </a:cubicBezTo>
                <a:cubicBezTo>
                  <a:pt x="44" y="85"/>
                  <a:pt x="37" y="81"/>
                  <a:pt x="37" y="90"/>
                </a:cubicBezTo>
                <a:cubicBezTo>
                  <a:pt x="46" y="84"/>
                  <a:pt x="46" y="90"/>
                  <a:pt x="53" y="94"/>
                </a:cubicBezTo>
                <a:cubicBezTo>
                  <a:pt x="52" y="104"/>
                  <a:pt x="50" y="112"/>
                  <a:pt x="45" y="119"/>
                </a:cubicBezTo>
                <a:cubicBezTo>
                  <a:pt x="35" y="106"/>
                  <a:pt x="28" y="131"/>
                  <a:pt x="22" y="126"/>
                </a:cubicBezTo>
                <a:cubicBezTo>
                  <a:pt x="21" y="122"/>
                  <a:pt x="29" y="123"/>
                  <a:pt x="26" y="116"/>
                </a:cubicBezTo>
                <a:cubicBezTo>
                  <a:pt x="17" y="118"/>
                  <a:pt x="17" y="118"/>
                  <a:pt x="17" y="118"/>
                </a:cubicBezTo>
                <a:cubicBezTo>
                  <a:pt x="16" y="132"/>
                  <a:pt x="23" y="134"/>
                  <a:pt x="21" y="139"/>
                </a:cubicBezTo>
                <a:cubicBezTo>
                  <a:pt x="17" y="131"/>
                  <a:pt x="11" y="138"/>
                  <a:pt x="8" y="135"/>
                </a:cubicBezTo>
                <a:cubicBezTo>
                  <a:pt x="7" y="129"/>
                  <a:pt x="7" y="129"/>
                  <a:pt x="7" y="129"/>
                </a:cubicBezTo>
                <a:cubicBezTo>
                  <a:pt x="17" y="133"/>
                  <a:pt x="13" y="110"/>
                  <a:pt x="25" y="108"/>
                </a:cubicBezTo>
                <a:cubicBezTo>
                  <a:pt x="22" y="107"/>
                  <a:pt x="21" y="106"/>
                  <a:pt x="21" y="102"/>
                </a:cubicBezTo>
                <a:cubicBezTo>
                  <a:pt x="9" y="101"/>
                  <a:pt x="17" y="113"/>
                  <a:pt x="11" y="116"/>
                </a:cubicBezTo>
                <a:cubicBezTo>
                  <a:pt x="11" y="113"/>
                  <a:pt x="11" y="111"/>
                  <a:pt x="10" y="109"/>
                </a:cubicBezTo>
                <a:cubicBezTo>
                  <a:pt x="9" y="112"/>
                  <a:pt x="8" y="116"/>
                  <a:pt x="7" y="119"/>
                </a:cubicBezTo>
                <a:cubicBezTo>
                  <a:pt x="7" y="119"/>
                  <a:pt x="8" y="120"/>
                  <a:pt x="8" y="120"/>
                </a:cubicBezTo>
                <a:cubicBezTo>
                  <a:pt x="8" y="122"/>
                  <a:pt x="7" y="122"/>
                  <a:pt x="6" y="121"/>
                </a:cubicBezTo>
                <a:cubicBezTo>
                  <a:pt x="2" y="136"/>
                  <a:pt x="0" y="151"/>
                  <a:pt x="2" y="167"/>
                </a:cubicBezTo>
                <a:cubicBezTo>
                  <a:pt x="6" y="169"/>
                  <a:pt x="9" y="168"/>
                  <a:pt x="10" y="162"/>
                </a:cubicBezTo>
                <a:cubicBezTo>
                  <a:pt x="14" y="166"/>
                  <a:pt x="26" y="165"/>
                  <a:pt x="21" y="172"/>
                </a:cubicBezTo>
                <a:cubicBezTo>
                  <a:pt x="30" y="175"/>
                  <a:pt x="29" y="151"/>
                  <a:pt x="35" y="167"/>
                </a:cubicBezTo>
                <a:cubicBezTo>
                  <a:pt x="40" y="163"/>
                  <a:pt x="44" y="159"/>
                  <a:pt x="41" y="150"/>
                </a:cubicBezTo>
                <a:cubicBezTo>
                  <a:pt x="67" y="148"/>
                  <a:pt x="45" y="146"/>
                  <a:pt x="44" y="129"/>
                </a:cubicBezTo>
                <a:cubicBezTo>
                  <a:pt x="53" y="136"/>
                  <a:pt x="52" y="122"/>
                  <a:pt x="60" y="120"/>
                </a:cubicBezTo>
                <a:cubicBezTo>
                  <a:pt x="48" y="122"/>
                  <a:pt x="58" y="104"/>
                  <a:pt x="66" y="119"/>
                </a:cubicBezTo>
                <a:cubicBezTo>
                  <a:pt x="70" y="117"/>
                  <a:pt x="68" y="112"/>
                  <a:pt x="65" y="113"/>
                </a:cubicBezTo>
                <a:cubicBezTo>
                  <a:pt x="65" y="109"/>
                  <a:pt x="71" y="110"/>
                  <a:pt x="70" y="106"/>
                </a:cubicBezTo>
                <a:cubicBezTo>
                  <a:pt x="79" y="107"/>
                  <a:pt x="67" y="116"/>
                  <a:pt x="73" y="124"/>
                </a:cubicBezTo>
                <a:cubicBezTo>
                  <a:pt x="78" y="123"/>
                  <a:pt x="80" y="120"/>
                  <a:pt x="81" y="116"/>
                </a:cubicBezTo>
                <a:cubicBezTo>
                  <a:pt x="90" y="118"/>
                  <a:pt x="79" y="126"/>
                  <a:pt x="74" y="127"/>
                </a:cubicBezTo>
                <a:cubicBezTo>
                  <a:pt x="75" y="130"/>
                  <a:pt x="80" y="130"/>
                  <a:pt x="81" y="134"/>
                </a:cubicBezTo>
                <a:cubicBezTo>
                  <a:pt x="84" y="132"/>
                  <a:pt x="83" y="127"/>
                  <a:pt x="89" y="127"/>
                </a:cubicBezTo>
                <a:cubicBezTo>
                  <a:pt x="90" y="136"/>
                  <a:pt x="90" y="136"/>
                  <a:pt x="90" y="136"/>
                </a:cubicBezTo>
                <a:cubicBezTo>
                  <a:pt x="95" y="129"/>
                  <a:pt x="92" y="129"/>
                  <a:pt x="99" y="134"/>
                </a:cubicBezTo>
                <a:cubicBezTo>
                  <a:pt x="99" y="130"/>
                  <a:pt x="102" y="128"/>
                  <a:pt x="106" y="121"/>
                </a:cubicBezTo>
                <a:cubicBezTo>
                  <a:pt x="112" y="125"/>
                  <a:pt x="116" y="132"/>
                  <a:pt x="126" y="130"/>
                </a:cubicBezTo>
                <a:cubicBezTo>
                  <a:pt x="116" y="117"/>
                  <a:pt x="115" y="113"/>
                  <a:pt x="113" y="89"/>
                </a:cubicBezTo>
                <a:cubicBezTo>
                  <a:pt x="118" y="88"/>
                  <a:pt x="121" y="93"/>
                  <a:pt x="122" y="88"/>
                </a:cubicBezTo>
                <a:cubicBezTo>
                  <a:pt x="126" y="91"/>
                  <a:pt x="130" y="98"/>
                  <a:pt x="127" y="102"/>
                </a:cubicBezTo>
                <a:cubicBezTo>
                  <a:pt x="134" y="98"/>
                  <a:pt x="135" y="98"/>
                  <a:pt x="142" y="100"/>
                </a:cubicBezTo>
                <a:cubicBezTo>
                  <a:pt x="145" y="106"/>
                  <a:pt x="137" y="105"/>
                  <a:pt x="138" y="109"/>
                </a:cubicBezTo>
                <a:cubicBezTo>
                  <a:pt x="144" y="111"/>
                  <a:pt x="147" y="118"/>
                  <a:pt x="157" y="115"/>
                </a:cubicBezTo>
                <a:cubicBezTo>
                  <a:pt x="148" y="122"/>
                  <a:pt x="158" y="123"/>
                  <a:pt x="160" y="133"/>
                </a:cubicBezTo>
                <a:cubicBezTo>
                  <a:pt x="156" y="139"/>
                  <a:pt x="147" y="131"/>
                  <a:pt x="150" y="144"/>
                </a:cubicBezTo>
                <a:cubicBezTo>
                  <a:pt x="147" y="142"/>
                  <a:pt x="142" y="142"/>
                  <a:pt x="137" y="143"/>
                </a:cubicBezTo>
                <a:cubicBezTo>
                  <a:pt x="137" y="136"/>
                  <a:pt x="135" y="132"/>
                  <a:pt x="132" y="129"/>
                </a:cubicBezTo>
                <a:cubicBezTo>
                  <a:pt x="122" y="136"/>
                  <a:pt x="113" y="148"/>
                  <a:pt x="104" y="143"/>
                </a:cubicBezTo>
                <a:cubicBezTo>
                  <a:pt x="101" y="148"/>
                  <a:pt x="92" y="157"/>
                  <a:pt x="103" y="158"/>
                </a:cubicBezTo>
                <a:cubicBezTo>
                  <a:pt x="93" y="158"/>
                  <a:pt x="93" y="168"/>
                  <a:pt x="85" y="176"/>
                </a:cubicBezTo>
                <a:cubicBezTo>
                  <a:pt x="87" y="182"/>
                  <a:pt x="95" y="180"/>
                  <a:pt x="94" y="190"/>
                </a:cubicBezTo>
                <a:cubicBezTo>
                  <a:pt x="76" y="181"/>
                  <a:pt x="83" y="185"/>
                  <a:pt x="62" y="183"/>
                </a:cubicBezTo>
                <a:cubicBezTo>
                  <a:pt x="58" y="185"/>
                  <a:pt x="61" y="191"/>
                  <a:pt x="61" y="196"/>
                </a:cubicBezTo>
                <a:cubicBezTo>
                  <a:pt x="52" y="189"/>
                  <a:pt x="60" y="201"/>
                  <a:pt x="50" y="201"/>
                </a:cubicBezTo>
                <a:cubicBezTo>
                  <a:pt x="49" y="193"/>
                  <a:pt x="54" y="190"/>
                  <a:pt x="45" y="189"/>
                </a:cubicBezTo>
                <a:cubicBezTo>
                  <a:pt x="40" y="190"/>
                  <a:pt x="54" y="206"/>
                  <a:pt x="39" y="206"/>
                </a:cubicBezTo>
                <a:cubicBezTo>
                  <a:pt x="47" y="215"/>
                  <a:pt x="62" y="216"/>
                  <a:pt x="72" y="224"/>
                </a:cubicBezTo>
                <a:cubicBezTo>
                  <a:pt x="67" y="231"/>
                  <a:pt x="74" y="237"/>
                  <a:pt x="78" y="241"/>
                </a:cubicBezTo>
                <a:cubicBezTo>
                  <a:pt x="80" y="238"/>
                  <a:pt x="86" y="238"/>
                  <a:pt x="86" y="234"/>
                </a:cubicBezTo>
                <a:cubicBezTo>
                  <a:pt x="90" y="234"/>
                  <a:pt x="90" y="241"/>
                  <a:pt x="91" y="245"/>
                </a:cubicBezTo>
                <a:cubicBezTo>
                  <a:pt x="89" y="245"/>
                  <a:pt x="88" y="243"/>
                  <a:pt x="85" y="243"/>
                </a:cubicBezTo>
                <a:cubicBezTo>
                  <a:pt x="82" y="252"/>
                  <a:pt x="100" y="248"/>
                  <a:pt x="86" y="252"/>
                </a:cubicBezTo>
                <a:cubicBezTo>
                  <a:pt x="90" y="260"/>
                  <a:pt x="95" y="249"/>
                  <a:pt x="101" y="250"/>
                </a:cubicBezTo>
                <a:cubicBezTo>
                  <a:pt x="105" y="256"/>
                  <a:pt x="90" y="267"/>
                  <a:pt x="103" y="264"/>
                </a:cubicBezTo>
                <a:cubicBezTo>
                  <a:pt x="102" y="267"/>
                  <a:pt x="101" y="270"/>
                  <a:pt x="102" y="274"/>
                </a:cubicBezTo>
                <a:cubicBezTo>
                  <a:pt x="98" y="261"/>
                  <a:pt x="85" y="270"/>
                  <a:pt x="90" y="258"/>
                </a:cubicBezTo>
                <a:cubicBezTo>
                  <a:pt x="85" y="271"/>
                  <a:pt x="81" y="263"/>
                  <a:pt x="67" y="262"/>
                </a:cubicBezTo>
                <a:cubicBezTo>
                  <a:pt x="58" y="263"/>
                  <a:pt x="63" y="275"/>
                  <a:pt x="64" y="283"/>
                </a:cubicBezTo>
                <a:cubicBezTo>
                  <a:pt x="56" y="291"/>
                  <a:pt x="53" y="273"/>
                  <a:pt x="52" y="282"/>
                </a:cubicBezTo>
                <a:cubicBezTo>
                  <a:pt x="49" y="282"/>
                  <a:pt x="49" y="279"/>
                  <a:pt x="47" y="278"/>
                </a:cubicBezTo>
                <a:cubicBezTo>
                  <a:pt x="50" y="298"/>
                  <a:pt x="50" y="298"/>
                  <a:pt x="50" y="298"/>
                </a:cubicBezTo>
                <a:cubicBezTo>
                  <a:pt x="59" y="300"/>
                  <a:pt x="68" y="299"/>
                  <a:pt x="54" y="310"/>
                </a:cubicBezTo>
                <a:cubicBezTo>
                  <a:pt x="53" y="306"/>
                  <a:pt x="51" y="305"/>
                  <a:pt x="50" y="303"/>
                </a:cubicBezTo>
                <a:cubicBezTo>
                  <a:pt x="51" y="313"/>
                  <a:pt x="51" y="313"/>
                  <a:pt x="51" y="313"/>
                </a:cubicBezTo>
                <a:cubicBezTo>
                  <a:pt x="61" y="312"/>
                  <a:pt x="61" y="312"/>
                  <a:pt x="61" y="312"/>
                </a:cubicBezTo>
                <a:cubicBezTo>
                  <a:pt x="64" y="306"/>
                  <a:pt x="67" y="301"/>
                  <a:pt x="64" y="299"/>
                </a:cubicBezTo>
                <a:cubicBezTo>
                  <a:pt x="63" y="291"/>
                  <a:pt x="70" y="302"/>
                  <a:pt x="76" y="297"/>
                </a:cubicBezTo>
                <a:cubicBezTo>
                  <a:pt x="75" y="304"/>
                  <a:pt x="78" y="306"/>
                  <a:pt x="80" y="309"/>
                </a:cubicBezTo>
                <a:cubicBezTo>
                  <a:pt x="124" y="305"/>
                  <a:pt x="124" y="305"/>
                  <a:pt x="124" y="305"/>
                </a:cubicBezTo>
                <a:cubicBezTo>
                  <a:pt x="125" y="303"/>
                  <a:pt x="127" y="302"/>
                  <a:pt x="130" y="304"/>
                </a:cubicBezTo>
                <a:cubicBezTo>
                  <a:pt x="131" y="304"/>
                  <a:pt x="131" y="304"/>
                  <a:pt x="131" y="304"/>
                </a:cubicBezTo>
                <a:cubicBezTo>
                  <a:pt x="131" y="304"/>
                  <a:pt x="131" y="304"/>
                  <a:pt x="131" y="304"/>
                </a:cubicBezTo>
                <a:cubicBezTo>
                  <a:pt x="125" y="290"/>
                  <a:pt x="120" y="292"/>
                  <a:pt x="120" y="274"/>
                </a:cubicBezTo>
                <a:cubicBezTo>
                  <a:pt x="113" y="275"/>
                  <a:pt x="110" y="271"/>
                  <a:pt x="107" y="267"/>
                </a:cubicBezTo>
                <a:cubicBezTo>
                  <a:pt x="118" y="273"/>
                  <a:pt x="118" y="269"/>
                  <a:pt x="124" y="261"/>
                </a:cubicBezTo>
                <a:cubicBezTo>
                  <a:pt x="132" y="271"/>
                  <a:pt x="153" y="267"/>
                  <a:pt x="154" y="256"/>
                </a:cubicBezTo>
                <a:cubicBezTo>
                  <a:pt x="154" y="259"/>
                  <a:pt x="157" y="259"/>
                  <a:pt x="158" y="261"/>
                </a:cubicBezTo>
                <a:cubicBezTo>
                  <a:pt x="157" y="270"/>
                  <a:pt x="145" y="271"/>
                  <a:pt x="139" y="276"/>
                </a:cubicBezTo>
                <a:cubicBezTo>
                  <a:pt x="140" y="285"/>
                  <a:pt x="151" y="281"/>
                  <a:pt x="145" y="291"/>
                </a:cubicBezTo>
                <a:cubicBezTo>
                  <a:pt x="158" y="289"/>
                  <a:pt x="150" y="279"/>
                  <a:pt x="145" y="275"/>
                </a:cubicBezTo>
                <a:cubicBezTo>
                  <a:pt x="153" y="270"/>
                  <a:pt x="158" y="272"/>
                  <a:pt x="161" y="282"/>
                </a:cubicBezTo>
                <a:cubicBezTo>
                  <a:pt x="148" y="285"/>
                  <a:pt x="151" y="307"/>
                  <a:pt x="163" y="309"/>
                </a:cubicBezTo>
                <a:cubicBezTo>
                  <a:pt x="162" y="305"/>
                  <a:pt x="168" y="305"/>
                  <a:pt x="168" y="302"/>
                </a:cubicBezTo>
                <a:cubicBezTo>
                  <a:pt x="165" y="302"/>
                  <a:pt x="163" y="297"/>
                  <a:pt x="167" y="296"/>
                </a:cubicBezTo>
                <a:cubicBezTo>
                  <a:pt x="166" y="304"/>
                  <a:pt x="174" y="301"/>
                  <a:pt x="175" y="307"/>
                </a:cubicBezTo>
                <a:cubicBezTo>
                  <a:pt x="170" y="309"/>
                  <a:pt x="166" y="310"/>
                  <a:pt x="162" y="311"/>
                </a:cubicBezTo>
                <a:cubicBezTo>
                  <a:pt x="189" y="317"/>
                  <a:pt x="219" y="318"/>
                  <a:pt x="249" y="314"/>
                </a:cubicBezTo>
                <a:cubicBezTo>
                  <a:pt x="262" y="313"/>
                  <a:pt x="274" y="311"/>
                  <a:pt x="286" y="308"/>
                </a:cubicBezTo>
                <a:cubicBezTo>
                  <a:pt x="284" y="305"/>
                  <a:pt x="282" y="301"/>
                  <a:pt x="286" y="297"/>
                </a:cubicBezTo>
                <a:cubicBezTo>
                  <a:pt x="296" y="303"/>
                  <a:pt x="293" y="304"/>
                  <a:pt x="308" y="302"/>
                </a:cubicBezTo>
                <a:cubicBezTo>
                  <a:pt x="308" y="302"/>
                  <a:pt x="308" y="302"/>
                  <a:pt x="308" y="302"/>
                </a:cubicBezTo>
                <a:cubicBezTo>
                  <a:pt x="327" y="296"/>
                  <a:pt x="345" y="288"/>
                  <a:pt x="362" y="279"/>
                </a:cubicBezTo>
                <a:lnTo>
                  <a:pt x="442" y="270"/>
                </a:lnTo>
                <a:close/>
                <a:moveTo>
                  <a:pt x="408" y="233"/>
                </a:moveTo>
                <a:cubicBezTo>
                  <a:pt x="422" y="233"/>
                  <a:pt x="429" y="251"/>
                  <a:pt x="428" y="260"/>
                </a:cubicBezTo>
                <a:cubicBezTo>
                  <a:pt x="424" y="248"/>
                  <a:pt x="413" y="244"/>
                  <a:pt x="399" y="247"/>
                </a:cubicBezTo>
                <a:cubicBezTo>
                  <a:pt x="393" y="231"/>
                  <a:pt x="413" y="244"/>
                  <a:pt x="408" y="233"/>
                </a:cubicBezTo>
                <a:close/>
                <a:moveTo>
                  <a:pt x="35" y="151"/>
                </a:moveTo>
                <a:cubicBezTo>
                  <a:pt x="37" y="154"/>
                  <a:pt x="25" y="136"/>
                  <a:pt x="32" y="131"/>
                </a:cubicBezTo>
                <a:cubicBezTo>
                  <a:pt x="37" y="130"/>
                  <a:pt x="35" y="140"/>
                  <a:pt x="42" y="138"/>
                </a:cubicBezTo>
                <a:cubicBezTo>
                  <a:pt x="37" y="141"/>
                  <a:pt x="39" y="148"/>
                  <a:pt x="35" y="151"/>
                </a:cubicBezTo>
                <a:close/>
                <a:moveTo>
                  <a:pt x="79" y="50"/>
                </a:moveTo>
                <a:cubicBezTo>
                  <a:pt x="82" y="58"/>
                  <a:pt x="76" y="58"/>
                  <a:pt x="78" y="65"/>
                </a:cubicBezTo>
                <a:cubicBezTo>
                  <a:pt x="67" y="64"/>
                  <a:pt x="66" y="52"/>
                  <a:pt x="79" y="50"/>
                </a:cubicBezTo>
                <a:close/>
                <a:moveTo>
                  <a:pt x="82" y="104"/>
                </a:moveTo>
                <a:cubicBezTo>
                  <a:pt x="83" y="98"/>
                  <a:pt x="87" y="102"/>
                  <a:pt x="91" y="102"/>
                </a:cubicBezTo>
                <a:cubicBezTo>
                  <a:pt x="88" y="95"/>
                  <a:pt x="81" y="94"/>
                  <a:pt x="79" y="86"/>
                </a:cubicBezTo>
                <a:cubicBezTo>
                  <a:pt x="73" y="91"/>
                  <a:pt x="83" y="96"/>
                  <a:pt x="79" y="104"/>
                </a:cubicBezTo>
                <a:cubicBezTo>
                  <a:pt x="76" y="98"/>
                  <a:pt x="65" y="92"/>
                  <a:pt x="67" y="106"/>
                </a:cubicBezTo>
                <a:cubicBezTo>
                  <a:pt x="57" y="108"/>
                  <a:pt x="72" y="96"/>
                  <a:pt x="63" y="98"/>
                </a:cubicBezTo>
                <a:cubicBezTo>
                  <a:pt x="67" y="92"/>
                  <a:pt x="73" y="88"/>
                  <a:pt x="71" y="78"/>
                </a:cubicBezTo>
                <a:cubicBezTo>
                  <a:pt x="82" y="85"/>
                  <a:pt x="84" y="82"/>
                  <a:pt x="89" y="93"/>
                </a:cubicBezTo>
                <a:cubicBezTo>
                  <a:pt x="91" y="92"/>
                  <a:pt x="92" y="90"/>
                  <a:pt x="95" y="89"/>
                </a:cubicBezTo>
                <a:cubicBezTo>
                  <a:pt x="90" y="81"/>
                  <a:pt x="84" y="75"/>
                  <a:pt x="74" y="75"/>
                </a:cubicBezTo>
                <a:cubicBezTo>
                  <a:pt x="72" y="67"/>
                  <a:pt x="83" y="80"/>
                  <a:pt x="79" y="68"/>
                </a:cubicBezTo>
                <a:cubicBezTo>
                  <a:pt x="88" y="69"/>
                  <a:pt x="96" y="72"/>
                  <a:pt x="104" y="76"/>
                </a:cubicBezTo>
                <a:cubicBezTo>
                  <a:pt x="104" y="83"/>
                  <a:pt x="99" y="73"/>
                  <a:pt x="96" y="80"/>
                </a:cubicBezTo>
                <a:cubicBezTo>
                  <a:pt x="109" y="83"/>
                  <a:pt x="108" y="92"/>
                  <a:pt x="112" y="102"/>
                </a:cubicBezTo>
                <a:cubicBezTo>
                  <a:pt x="101" y="89"/>
                  <a:pt x="94" y="111"/>
                  <a:pt x="82" y="104"/>
                </a:cubicBezTo>
                <a:close/>
                <a:moveTo>
                  <a:pt x="113" y="56"/>
                </a:moveTo>
                <a:cubicBezTo>
                  <a:pt x="105" y="55"/>
                  <a:pt x="100" y="50"/>
                  <a:pt x="91" y="51"/>
                </a:cubicBezTo>
                <a:cubicBezTo>
                  <a:pt x="97" y="44"/>
                  <a:pt x="103" y="37"/>
                  <a:pt x="115" y="34"/>
                </a:cubicBezTo>
                <a:cubicBezTo>
                  <a:pt x="115" y="41"/>
                  <a:pt x="122" y="40"/>
                  <a:pt x="121" y="48"/>
                </a:cubicBezTo>
                <a:cubicBezTo>
                  <a:pt x="115" y="48"/>
                  <a:pt x="112" y="51"/>
                  <a:pt x="113" y="56"/>
                </a:cubicBezTo>
                <a:close/>
                <a:moveTo>
                  <a:pt x="123" y="60"/>
                </a:moveTo>
                <a:cubicBezTo>
                  <a:pt x="126" y="63"/>
                  <a:pt x="134" y="59"/>
                  <a:pt x="133" y="68"/>
                </a:cubicBezTo>
                <a:cubicBezTo>
                  <a:pt x="128" y="68"/>
                  <a:pt x="128" y="72"/>
                  <a:pt x="122" y="73"/>
                </a:cubicBezTo>
                <a:cubicBezTo>
                  <a:pt x="121" y="67"/>
                  <a:pt x="125" y="66"/>
                  <a:pt x="123" y="60"/>
                </a:cubicBezTo>
                <a:close/>
                <a:moveTo>
                  <a:pt x="123" y="75"/>
                </a:moveTo>
                <a:cubicBezTo>
                  <a:pt x="132" y="82"/>
                  <a:pt x="124" y="70"/>
                  <a:pt x="134" y="70"/>
                </a:cubicBezTo>
                <a:cubicBezTo>
                  <a:pt x="139" y="80"/>
                  <a:pt x="128" y="89"/>
                  <a:pt x="142" y="84"/>
                </a:cubicBezTo>
                <a:cubicBezTo>
                  <a:pt x="139" y="95"/>
                  <a:pt x="146" y="94"/>
                  <a:pt x="149" y="104"/>
                </a:cubicBezTo>
                <a:cubicBezTo>
                  <a:pt x="140" y="94"/>
                  <a:pt x="127" y="91"/>
                  <a:pt x="123" y="75"/>
                </a:cubicBezTo>
                <a:close/>
                <a:moveTo>
                  <a:pt x="69" y="203"/>
                </a:moveTo>
                <a:cubicBezTo>
                  <a:pt x="74" y="205"/>
                  <a:pt x="81" y="213"/>
                  <a:pt x="77" y="199"/>
                </a:cubicBezTo>
                <a:cubicBezTo>
                  <a:pt x="88" y="199"/>
                  <a:pt x="83" y="214"/>
                  <a:pt x="74" y="215"/>
                </a:cubicBezTo>
                <a:cubicBezTo>
                  <a:pt x="77" y="223"/>
                  <a:pt x="79" y="211"/>
                  <a:pt x="85" y="213"/>
                </a:cubicBezTo>
                <a:cubicBezTo>
                  <a:pt x="84" y="248"/>
                  <a:pt x="72" y="220"/>
                  <a:pt x="69" y="203"/>
                </a:cubicBezTo>
                <a:close/>
                <a:moveTo>
                  <a:pt x="392" y="193"/>
                </a:moveTo>
                <a:cubicBezTo>
                  <a:pt x="388" y="193"/>
                  <a:pt x="376" y="187"/>
                  <a:pt x="377" y="193"/>
                </a:cubicBezTo>
                <a:cubicBezTo>
                  <a:pt x="372" y="192"/>
                  <a:pt x="379" y="187"/>
                  <a:pt x="373" y="187"/>
                </a:cubicBezTo>
                <a:cubicBezTo>
                  <a:pt x="378" y="179"/>
                  <a:pt x="382" y="170"/>
                  <a:pt x="394" y="165"/>
                </a:cubicBezTo>
                <a:cubicBezTo>
                  <a:pt x="390" y="177"/>
                  <a:pt x="397" y="172"/>
                  <a:pt x="400" y="183"/>
                </a:cubicBezTo>
                <a:cubicBezTo>
                  <a:pt x="391" y="182"/>
                  <a:pt x="395" y="190"/>
                  <a:pt x="392" y="193"/>
                </a:cubicBezTo>
                <a:close/>
                <a:moveTo>
                  <a:pt x="389" y="121"/>
                </a:moveTo>
                <a:cubicBezTo>
                  <a:pt x="384" y="124"/>
                  <a:pt x="378" y="114"/>
                  <a:pt x="377" y="123"/>
                </a:cubicBezTo>
                <a:cubicBezTo>
                  <a:pt x="372" y="121"/>
                  <a:pt x="369" y="116"/>
                  <a:pt x="372" y="111"/>
                </a:cubicBezTo>
                <a:cubicBezTo>
                  <a:pt x="379" y="118"/>
                  <a:pt x="386" y="114"/>
                  <a:pt x="396" y="110"/>
                </a:cubicBezTo>
                <a:cubicBezTo>
                  <a:pt x="397" y="116"/>
                  <a:pt x="387" y="114"/>
                  <a:pt x="389" y="121"/>
                </a:cubicBezTo>
                <a:close/>
                <a:moveTo>
                  <a:pt x="296" y="61"/>
                </a:moveTo>
                <a:cubicBezTo>
                  <a:pt x="299" y="54"/>
                  <a:pt x="303" y="75"/>
                  <a:pt x="306" y="80"/>
                </a:cubicBezTo>
                <a:cubicBezTo>
                  <a:pt x="293" y="85"/>
                  <a:pt x="309" y="71"/>
                  <a:pt x="296" y="76"/>
                </a:cubicBezTo>
                <a:cubicBezTo>
                  <a:pt x="298" y="72"/>
                  <a:pt x="299" y="67"/>
                  <a:pt x="296" y="61"/>
                </a:cubicBezTo>
                <a:close/>
                <a:moveTo>
                  <a:pt x="292" y="122"/>
                </a:moveTo>
                <a:cubicBezTo>
                  <a:pt x="297" y="120"/>
                  <a:pt x="298" y="124"/>
                  <a:pt x="299" y="127"/>
                </a:cubicBezTo>
                <a:cubicBezTo>
                  <a:pt x="303" y="123"/>
                  <a:pt x="306" y="122"/>
                  <a:pt x="311" y="125"/>
                </a:cubicBezTo>
                <a:cubicBezTo>
                  <a:pt x="311" y="129"/>
                  <a:pt x="308" y="127"/>
                  <a:pt x="308" y="126"/>
                </a:cubicBezTo>
                <a:cubicBezTo>
                  <a:pt x="305" y="126"/>
                  <a:pt x="306" y="130"/>
                  <a:pt x="306" y="132"/>
                </a:cubicBezTo>
                <a:cubicBezTo>
                  <a:pt x="296" y="132"/>
                  <a:pt x="300" y="131"/>
                  <a:pt x="291" y="135"/>
                </a:cubicBezTo>
                <a:cubicBezTo>
                  <a:pt x="290" y="129"/>
                  <a:pt x="293" y="128"/>
                  <a:pt x="292" y="122"/>
                </a:cubicBezTo>
                <a:close/>
                <a:moveTo>
                  <a:pt x="291" y="83"/>
                </a:moveTo>
                <a:cubicBezTo>
                  <a:pt x="300" y="79"/>
                  <a:pt x="297" y="88"/>
                  <a:pt x="292" y="89"/>
                </a:cubicBezTo>
                <a:cubicBezTo>
                  <a:pt x="292" y="99"/>
                  <a:pt x="297" y="102"/>
                  <a:pt x="299" y="109"/>
                </a:cubicBezTo>
                <a:cubicBezTo>
                  <a:pt x="290" y="113"/>
                  <a:pt x="293" y="99"/>
                  <a:pt x="283" y="106"/>
                </a:cubicBezTo>
                <a:cubicBezTo>
                  <a:pt x="287" y="99"/>
                  <a:pt x="290" y="92"/>
                  <a:pt x="291" y="83"/>
                </a:cubicBezTo>
                <a:close/>
                <a:moveTo>
                  <a:pt x="285" y="172"/>
                </a:moveTo>
                <a:cubicBezTo>
                  <a:pt x="293" y="169"/>
                  <a:pt x="286" y="189"/>
                  <a:pt x="294" y="186"/>
                </a:cubicBezTo>
                <a:cubicBezTo>
                  <a:pt x="293" y="195"/>
                  <a:pt x="290" y="190"/>
                  <a:pt x="282" y="191"/>
                </a:cubicBezTo>
                <a:cubicBezTo>
                  <a:pt x="283" y="184"/>
                  <a:pt x="288" y="181"/>
                  <a:pt x="285" y="172"/>
                </a:cubicBezTo>
                <a:close/>
                <a:moveTo>
                  <a:pt x="204" y="71"/>
                </a:moveTo>
                <a:cubicBezTo>
                  <a:pt x="203" y="79"/>
                  <a:pt x="207" y="81"/>
                  <a:pt x="214" y="78"/>
                </a:cubicBezTo>
                <a:cubicBezTo>
                  <a:pt x="212" y="91"/>
                  <a:pt x="207" y="76"/>
                  <a:pt x="196" y="81"/>
                </a:cubicBezTo>
                <a:cubicBezTo>
                  <a:pt x="196" y="79"/>
                  <a:pt x="197" y="78"/>
                  <a:pt x="199" y="77"/>
                </a:cubicBezTo>
                <a:cubicBezTo>
                  <a:pt x="196" y="75"/>
                  <a:pt x="192" y="76"/>
                  <a:pt x="191" y="70"/>
                </a:cubicBezTo>
                <a:cubicBezTo>
                  <a:pt x="197" y="68"/>
                  <a:pt x="198" y="72"/>
                  <a:pt x="204" y="71"/>
                </a:cubicBezTo>
                <a:close/>
                <a:moveTo>
                  <a:pt x="157" y="66"/>
                </a:moveTo>
                <a:cubicBezTo>
                  <a:pt x="166" y="64"/>
                  <a:pt x="165" y="75"/>
                  <a:pt x="176" y="69"/>
                </a:cubicBezTo>
                <a:cubicBezTo>
                  <a:pt x="162" y="80"/>
                  <a:pt x="167" y="72"/>
                  <a:pt x="165" y="92"/>
                </a:cubicBezTo>
                <a:cubicBezTo>
                  <a:pt x="154" y="86"/>
                  <a:pt x="155" y="79"/>
                  <a:pt x="157" y="66"/>
                </a:cubicBezTo>
                <a:close/>
                <a:moveTo>
                  <a:pt x="151" y="171"/>
                </a:moveTo>
                <a:cubicBezTo>
                  <a:pt x="140" y="173"/>
                  <a:pt x="149" y="159"/>
                  <a:pt x="143" y="160"/>
                </a:cubicBezTo>
                <a:cubicBezTo>
                  <a:pt x="146" y="148"/>
                  <a:pt x="149" y="166"/>
                  <a:pt x="153" y="165"/>
                </a:cubicBezTo>
                <a:cubicBezTo>
                  <a:pt x="158" y="155"/>
                  <a:pt x="155" y="147"/>
                  <a:pt x="152" y="137"/>
                </a:cubicBezTo>
                <a:cubicBezTo>
                  <a:pt x="158" y="137"/>
                  <a:pt x="156" y="148"/>
                  <a:pt x="162" y="148"/>
                </a:cubicBezTo>
                <a:cubicBezTo>
                  <a:pt x="162" y="147"/>
                  <a:pt x="163" y="128"/>
                  <a:pt x="159" y="127"/>
                </a:cubicBezTo>
                <a:cubicBezTo>
                  <a:pt x="158" y="121"/>
                  <a:pt x="168" y="123"/>
                  <a:pt x="166" y="117"/>
                </a:cubicBezTo>
                <a:cubicBezTo>
                  <a:pt x="170" y="119"/>
                  <a:pt x="173" y="121"/>
                  <a:pt x="177" y="124"/>
                </a:cubicBezTo>
                <a:cubicBezTo>
                  <a:pt x="184" y="120"/>
                  <a:pt x="171" y="117"/>
                  <a:pt x="177" y="112"/>
                </a:cubicBezTo>
                <a:cubicBezTo>
                  <a:pt x="175" y="111"/>
                  <a:pt x="172" y="110"/>
                  <a:pt x="171" y="107"/>
                </a:cubicBezTo>
                <a:cubicBezTo>
                  <a:pt x="173" y="96"/>
                  <a:pt x="182" y="86"/>
                  <a:pt x="174" y="76"/>
                </a:cubicBezTo>
                <a:cubicBezTo>
                  <a:pt x="186" y="80"/>
                  <a:pt x="178" y="102"/>
                  <a:pt x="177" y="109"/>
                </a:cubicBezTo>
                <a:cubicBezTo>
                  <a:pt x="190" y="101"/>
                  <a:pt x="196" y="105"/>
                  <a:pt x="198" y="90"/>
                </a:cubicBezTo>
                <a:cubicBezTo>
                  <a:pt x="204" y="103"/>
                  <a:pt x="216" y="86"/>
                  <a:pt x="221" y="101"/>
                </a:cubicBezTo>
                <a:cubicBezTo>
                  <a:pt x="227" y="100"/>
                  <a:pt x="221" y="91"/>
                  <a:pt x="225" y="88"/>
                </a:cubicBezTo>
                <a:cubicBezTo>
                  <a:pt x="232" y="92"/>
                  <a:pt x="229" y="87"/>
                  <a:pt x="237" y="86"/>
                </a:cubicBezTo>
                <a:cubicBezTo>
                  <a:pt x="231" y="99"/>
                  <a:pt x="237" y="93"/>
                  <a:pt x="243" y="103"/>
                </a:cubicBezTo>
                <a:cubicBezTo>
                  <a:pt x="254" y="98"/>
                  <a:pt x="238" y="92"/>
                  <a:pt x="254" y="95"/>
                </a:cubicBezTo>
                <a:cubicBezTo>
                  <a:pt x="253" y="106"/>
                  <a:pt x="264" y="109"/>
                  <a:pt x="254" y="114"/>
                </a:cubicBezTo>
                <a:cubicBezTo>
                  <a:pt x="255" y="117"/>
                  <a:pt x="260" y="115"/>
                  <a:pt x="263" y="115"/>
                </a:cubicBezTo>
                <a:cubicBezTo>
                  <a:pt x="262" y="124"/>
                  <a:pt x="269" y="122"/>
                  <a:pt x="269" y="129"/>
                </a:cubicBezTo>
                <a:cubicBezTo>
                  <a:pt x="261" y="139"/>
                  <a:pt x="258" y="151"/>
                  <a:pt x="257" y="165"/>
                </a:cubicBezTo>
                <a:cubicBezTo>
                  <a:pt x="266" y="164"/>
                  <a:pt x="260" y="153"/>
                  <a:pt x="266" y="151"/>
                </a:cubicBezTo>
                <a:cubicBezTo>
                  <a:pt x="276" y="162"/>
                  <a:pt x="269" y="165"/>
                  <a:pt x="273" y="174"/>
                </a:cubicBezTo>
                <a:cubicBezTo>
                  <a:pt x="271" y="184"/>
                  <a:pt x="258" y="170"/>
                  <a:pt x="260" y="183"/>
                </a:cubicBezTo>
                <a:cubicBezTo>
                  <a:pt x="252" y="183"/>
                  <a:pt x="257" y="173"/>
                  <a:pt x="258" y="171"/>
                </a:cubicBezTo>
                <a:cubicBezTo>
                  <a:pt x="251" y="170"/>
                  <a:pt x="250" y="185"/>
                  <a:pt x="247" y="179"/>
                </a:cubicBezTo>
                <a:cubicBezTo>
                  <a:pt x="243" y="182"/>
                  <a:pt x="248" y="183"/>
                  <a:pt x="246" y="191"/>
                </a:cubicBezTo>
                <a:cubicBezTo>
                  <a:pt x="240" y="191"/>
                  <a:pt x="239" y="184"/>
                  <a:pt x="233" y="184"/>
                </a:cubicBezTo>
                <a:cubicBezTo>
                  <a:pt x="242" y="199"/>
                  <a:pt x="221" y="176"/>
                  <a:pt x="225" y="195"/>
                </a:cubicBezTo>
                <a:cubicBezTo>
                  <a:pt x="214" y="179"/>
                  <a:pt x="232" y="177"/>
                  <a:pt x="242" y="170"/>
                </a:cubicBezTo>
                <a:cubicBezTo>
                  <a:pt x="237" y="161"/>
                  <a:pt x="221" y="179"/>
                  <a:pt x="218" y="171"/>
                </a:cubicBezTo>
                <a:cubicBezTo>
                  <a:pt x="214" y="174"/>
                  <a:pt x="220" y="175"/>
                  <a:pt x="220" y="180"/>
                </a:cubicBezTo>
                <a:cubicBezTo>
                  <a:pt x="194" y="181"/>
                  <a:pt x="181" y="180"/>
                  <a:pt x="167" y="159"/>
                </a:cubicBezTo>
                <a:cubicBezTo>
                  <a:pt x="163" y="167"/>
                  <a:pt x="155" y="166"/>
                  <a:pt x="151" y="171"/>
                </a:cubicBezTo>
                <a:close/>
                <a:moveTo>
                  <a:pt x="259" y="213"/>
                </a:moveTo>
                <a:cubicBezTo>
                  <a:pt x="262" y="213"/>
                  <a:pt x="261" y="209"/>
                  <a:pt x="261" y="207"/>
                </a:cubicBezTo>
                <a:cubicBezTo>
                  <a:pt x="272" y="218"/>
                  <a:pt x="244" y="214"/>
                  <a:pt x="238" y="217"/>
                </a:cubicBezTo>
                <a:cubicBezTo>
                  <a:pt x="243" y="204"/>
                  <a:pt x="245" y="205"/>
                  <a:pt x="256" y="198"/>
                </a:cubicBezTo>
                <a:cubicBezTo>
                  <a:pt x="256" y="208"/>
                  <a:pt x="255" y="204"/>
                  <a:pt x="259" y="213"/>
                </a:cubicBezTo>
                <a:close/>
                <a:moveTo>
                  <a:pt x="217" y="236"/>
                </a:moveTo>
                <a:cubicBezTo>
                  <a:pt x="213" y="245"/>
                  <a:pt x="206" y="227"/>
                  <a:pt x="203" y="223"/>
                </a:cubicBezTo>
                <a:cubicBezTo>
                  <a:pt x="212" y="218"/>
                  <a:pt x="207" y="232"/>
                  <a:pt x="216" y="227"/>
                </a:cubicBezTo>
                <a:cubicBezTo>
                  <a:pt x="217" y="232"/>
                  <a:pt x="212" y="235"/>
                  <a:pt x="217" y="236"/>
                </a:cubicBezTo>
                <a:close/>
                <a:moveTo>
                  <a:pt x="209" y="204"/>
                </a:moveTo>
                <a:cubicBezTo>
                  <a:pt x="214" y="196"/>
                  <a:pt x="206" y="192"/>
                  <a:pt x="205" y="183"/>
                </a:cubicBezTo>
                <a:cubicBezTo>
                  <a:pt x="214" y="184"/>
                  <a:pt x="220" y="200"/>
                  <a:pt x="209" y="204"/>
                </a:cubicBezTo>
                <a:close/>
                <a:moveTo>
                  <a:pt x="168" y="195"/>
                </a:moveTo>
                <a:cubicBezTo>
                  <a:pt x="174" y="187"/>
                  <a:pt x="159" y="189"/>
                  <a:pt x="161" y="175"/>
                </a:cubicBezTo>
                <a:cubicBezTo>
                  <a:pt x="184" y="172"/>
                  <a:pt x="182" y="189"/>
                  <a:pt x="200" y="187"/>
                </a:cubicBezTo>
                <a:cubicBezTo>
                  <a:pt x="195" y="197"/>
                  <a:pt x="186" y="185"/>
                  <a:pt x="168" y="195"/>
                </a:cubicBezTo>
                <a:close/>
                <a:moveTo>
                  <a:pt x="192" y="231"/>
                </a:moveTo>
                <a:cubicBezTo>
                  <a:pt x="182" y="229"/>
                  <a:pt x="193" y="220"/>
                  <a:pt x="189" y="213"/>
                </a:cubicBezTo>
                <a:cubicBezTo>
                  <a:pt x="192" y="214"/>
                  <a:pt x="194" y="215"/>
                  <a:pt x="198" y="214"/>
                </a:cubicBezTo>
                <a:cubicBezTo>
                  <a:pt x="202" y="224"/>
                  <a:pt x="187" y="220"/>
                  <a:pt x="192" y="231"/>
                </a:cubicBezTo>
                <a:close/>
                <a:moveTo>
                  <a:pt x="259" y="286"/>
                </a:moveTo>
                <a:cubicBezTo>
                  <a:pt x="257" y="281"/>
                  <a:pt x="261" y="280"/>
                  <a:pt x="264" y="279"/>
                </a:cubicBezTo>
                <a:cubicBezTo>
                  <a:pt x="264" y="274"/>
                  <a:pt x="260" y="274"/>
                  <a:pt x="259" y="268"/>
                </a:cubicBezTo>
                <a:cubicBezTo>
                  <a:pt x="266" y="266"/>
                  <a:pt x="264" y="276"/>
                  <a:pt x="270" y="275"/>
                </a:cubicBezTo>
                <a:cubicBezTo>
                  <a:pt x="265" y="278"/>
                  <a:pt x="267" y="285"/>
                  <a:pt x="259" y="286"/>
                </a:cubicBezTo>
                <a:close/>
                <a:moveTo>
                  <a:pt x="309" y="256"/>
                </a:moveTo>
                <a:cubicBezTo>
                  <a:pt x="297" y="242"/>
                  <a:pt x="288" y="265"/>
                  <a:pt x="280" y="249"/>
                </a:cubicBezTo>
                <a:cubicBezTo>
                  <a:pt x="277" y="250"/>
                  <a:pt x="279" y="255"/>
                  <a:pt x="275" y="256"/>
                </a:cubicBezTo>
                <a:cubicBezTo>
                  <a:pt x="291" y="258"/>
                  <a:pt x="277" y="260"/>
                  <a:pt x="276" y="274"/>
                </a:cubicBezTo>
                <a:cubicBezTo>
                  <a:pt x="263" y="265"/>
                  <a:pt x="261" y="252"/>
                  <a:pt x="252" y="245"/>
                </a:cubicBezTo>
                <a:cubicBezTo>
                  <a:pt x="252" y="237"/>
                  <a:pt x="258" y="248"/>
                  <a:pt x="264" y="243"/>
                </a:cubicBezTo>
                <a:cubicBezTo>
                  <a:pt x="262" y="235"/>
                  <a:pt x="251" y="242"/>
                  <a:pt x="253" y="229"/>
                </a:cubicBezTo>
                <a:cubicBezTo>
                  <a:pt x="245" y="233"/>
                  <a:pt x="249" y="244"/>
                  <a:pt x="240" y="247"/>
                </a:cubicBezTo>
                <a:cubicBezTo>
                  <a:pt x="248" y="248"/>
                  <a:pt x="248" y="260"/>
                  <a:pt x="255" y="262"/>
                </a:cubicBezTo>
                <a:cubicBezTo>
                  <a:pt x="249" y="261"/>
                  <a:pt x="243" y="265"/>
                  <a:pt x="233" y="272"/>
                </a:cubicBezTo>
                <a:cubicBezTo>
                  <a:pt x="239" y="277"/>
                  <a:pt x="234" y="280"/>
                  <a:pt x="235" y="287"/>
                </a:cubicBezTo>
                <a:cubicBezTo>
                  <a:pt x="245" y="288"/>
                  <a:pt x="238" y="277"/>
                  <a:pt x="242" y="274"/>
                </a:cubicBezTo>
                <a:cubicBezTo>
                  <a:pt x="251" y="275"/>
                  <a:pt x="240" y="284"/>
                  <a:pt x="245" y="292"/>
                </a:cubicBezTo>
                <a:cubicBezTo>
                  <a:pt x="239" y="297"/>
                  <a:pt x="233" y="286"/>
                  <a:pt x="233" y="294"/>
                </a:cubicBezTo>
                <a:cubicBezTo>
                  <a:pt x="222" y="287"/>
                  <a:pt x="224" y="280"/>
                  <a:pt x="209" y="277"/>
                </a:cubicBezTo>
                <a:cubicBezTo>
                  <a:pt x="213" y="273"/>
                  <a:pt x="212" y="266"/>
                  <a:pt x="219" y="266"/>
                </a:cubicBezTo>
                <a:cubicBezTo>
                  <a:pt x="215" y="265"/>
                  <a:pt x="202" y="259"/>
                  <a:pt x="204" y="262"/>
                </a:cubicBezTo>
                <a:cubicBezTo>
                  <a:pt x="195" y="262"/>
                  <a:pt x="207" y="257"/>
                  <a:pt x="205" y="253"/>
                </a:cubicBezTo>
                <a:cubicBezTo>
                  <a:pt x="208" y="253"/>
                  <a:pt x="208" y="258"/>
                  <a:pt x="209" y="261"/>
                </a:cubicBezTo>
                <a:cubicBezTo>
                  <a:pt x="213" y="257"/>
                  <a:pt x="214" y="259"/>
                  <a:pt x="218" y="260"/>
                </a:cubicBezTo>
                <a:cubicBezTo>
                  <a:pt x="221" y="259"/>
                  <a:pt x="221" y="256"/>
                  <a:pt x="224" y="256"/>
                </a:cubicBezTo>
                <a:cubicBezTo>
                  <a:pt x="223" y="253"/>
                  <a:pt x="220" y="254"/>
                  <a:pt x="217" y="254"/>
                </a:cubicBezTo>
                <a:cubicBezTo>
                  <a:pt x="218" y="247"/>
                  <a:pt x="233" y="251"/>
                  <a:pt x="231" y="261"/>
                </a:cubicBezTo>
                <a:cubicBezTo>
                  <a:pt x="233" y="257"/>
                  <a:pt x="236" y="254"/>
                  <a:pt x="238" y="250"/>
                </a:cubicBezTo>
                <a:cubicBezTo>
                  <a:pt x="237" y="247"/>
                  <a:pt x="232" y="249"/>
                  <a:pt x="229" y="249"/>
                </a:cubicBezTo>
                <a:cubicBezTo>
                  <a:pt x="230" y="240"/>
                  <a:pt x="232" y="245"/>
                  <a:pt x="240" y="244"/>
                </a:cubicBezTo>
                <a:cubicBezTo>
                  <a:pt x="235" y="231"/>
                  <a:pt x="233" y="237"/>
                  <a:pt x="233" y="221"/>
                </a:cubicBezTo>
                <a:cubicBezTo>
                  <a:pt x="236" y="220"/>
                  <a:pt x="236" y="224"/>
                  <a:pt x="237" y="226"/>
                </a:cubicBezTo>
                <a:cubicBezTo>
                  <a:pt x="245" y="228"/>
                  <a:pt x="248" y="215"/>
                  <a:pt x="249" y="227"/>
                </a:cubicBezTo>
                <a:cubicBezTo>
                  <a:pt x="250" y="220"/>
                  <a:pt x="264" y="215"/>
                  <a:pt x="264" y="227"/>
                </a:cubicBezTo>
                <a:cubicBezTo>
                  <a:pt x="268" y="226"/>
                  <a:pt x="266" y="222"/>
                  <a:pt x="266" y="218"/>
                </a:cubicBezTo>
                <a:cubicBezTo>
                  <a:pt x="270" y="218"/>
                  <a:pt x="271" y="222"/>
                  <a:pt x="276" y="222"/>
                </a:cubicBezTo>
                <a:cubicBezTo>
                  <a:pt x="268" y="229"/>
                  <a:pt x="274" y="230"/>
                  <a:pt x="276" y="241"/>
                </a:cubicBezTo>
                <a:cubicBezTo>
                  <a:pt x="281" y="233"/>
                  <a:pt x="303" y="219"/>
                  <a:pt x="308" y="232"/>
                </a:cubicBezTo>
                <a:cubicBezTo>
                  <a:pt x="294" y="226"/>
                  <a:pt x="297" y="240"/>
                  <a:pt x="289" y="244"/>
                </a:cubicBezTo>
                <a:cubicBezTo>
                  <a:pt x="299" y="250"/>
                  <a:pt x="304" y="246"/>
                  <a:pt x="312" y="240"/>
                </a:cubicBezTo>
                <a:cubicBezTo>
                  <a:pt x="312" y="246"/>
                  <a:pt x="305" y="247"/>
                  <a:pt x="309" y="256"/>
                </a:cubicBezTo>
                <a:close/>
                <a:moveTo>
                  <a:pt x="298" y="194"/>
                </a:moveTo>
                <a:cubicBezTo>
                  <a:pt x="310" y="192"/>
                  <a:pt x="310" y="192"/>
                  <a:pt x="310" y="192"/>
                </a:cubicBezTo>
                <a:cubicBezTo>
                  <a:pt x="312" y="198"/>
                  <a:pt x="309" y="200"/>
                  <a:pt x="309" y="204"/>
                </a:cubicBezTo>
                <a:cubicBezTo>
                  <a:pt x="304" y="203"/>
                  <a:pt x="299" y="202"/>
                  <a:pt x="298" y="194"/>
                </a:cubicBezTo>
                <a:close/>
                <a:moveTo>
                  <a:pt x="329" y="265"/>
                </a:moveTo>
                <a:cubicBezTo>
                  <a:pt x="326" y="264"/>
                  <a:pt x="325" y="252"/>
                  <a:pt x="317" y="249"/>
                </a:cubicBezTo>
                <a:cubicBezTo>
                  <a:pt x="314" y="254"/>
                  <a:pt x="316" y="249"/>
                  <a:pt x="316" y="246"/>
                </a:cubicBezTo>
                <a:cubicBezTo>
                  <a:pt x="324" y="248"/>
                  <a:pt x="335" y="255"/>
                  <a:pt x="329" y="265"/>
                </a:cubicBezTo>
                <a:close/>
                <a:moveTo>
                  <a:pt x="335" y="230"/>
                </a:moveTo>
                <a:cubicBezTo>
                  <a:pt x="331" y="239"/>
                  <a:pt x="337" y="224"/>
                  <a:pt x="330" y="222"/>
                </a:cubicBezTo>
                <a:cubicBezTo>
                  <a:pt x="328" y="224"/>
                  <a:pt x="329" y="229"/>
                  <a:pt x="323" y="229"/>
                </a:cubicBezTo>
                <a:cubicBezTo>
                  <a:pt x="319" y="220"/>
                  <a:pt x="327" y="216"/>
                  <a:pt x="317" y="215"/>
                </a:cubicBezTo>
                <a:cubicBezTo>
                  <a:pt x="317" y="212"/>
                  <a:pt x="323" y="212"/>
                  <a:pt x="322" y="208"/>
                </a:cubicBezTo>
                <a:cubicBezTo>
                  <a:pt x="326" y="213"/>
                  <a:pt x="339" y="225"/>
                  <a:pt x="335" y="230"/>
                </a:cubicBezTo>
                <a:close/>
                <a:moveTo>
                  <a:pt x="315" y="130"/>
                </a:moveTo>
                <a:cubicBezTo>
                  <a:pt x="312" y="118"/>
                  <a:pt x="316" y="118"/>
                  <a:pt x="311" y="110"/>
                </a:cubicBezTo>
                <a:cubicBezTo>
                  <a:pt x="314" y="111"/>
                  <a:pt x="317" y="112"/>
                  <a:pt x="317" y="109"/>
                </a:cubicBezTo>
                <a:cubicBezTo>
                  <a:pt x="326" y="110"/>
                  <a:pt x="315" y="117"/>
                  <a:pt x="316" y="121"/>
                </a:cubicBezTo>
                <a:cubicBezTo>
                  <a:pt x="319" y="130"/>
                  <a:pt x="322" y="117"/>
                  <a:pt x="328" y="119"/>
                </a:cubicBezTo>
                <a:cubicBezTo>
                  <a:pt x="327" y="114"/>
                  <a:pt x="323" y="113"/>
                  <a:pt x="323" y="108"/>
                </a:cubicBezTo>
                <a:cubicBezTo>
                  <a:pt x="337" y="111"/>
                  <a:pt x="326" y="129"/>
                  <a:pt x="315" y="130"/>
                </a:cubicBezTo>
                <a:close/>
                <a:moveTo>
                  <a:pt x="339" y="114"/>
                </a:moveTo>
                <a:cubicBezTo>
                  <a:pt x="325" y="105"/>
                  <a:pt x="315" y="83"/>
                  <a:pt x="311" y="95"/>
                </a:cubicBezTo>
                <a:cubicBezTo>
                  <a:pt x="303" y="91"/>
                  <a:pt x="313" y="79"/>
                  <a:pt x="324" y="80"/>
                </a:cubicBezTo>
                <a:cubicBezTo>
                  <a:pt x="320" y="75"/>
                  <a:pt x="307" y="73"/>
                  <a:pt x="322" y="68"/>
                </a:cubicBezTo>
                <a:cubicBezTo>
                  <a:pt x="320" y="62"/>
                  <a:pt x="308" y="70"/>
                  <a:pt x="311" y="76"/>
                </a:cubicBezTo>
                <a:cubicBezTo>
                  <a:pt x="306" y="73"/>
                  <a:pt x="303" y="66"/>
                  <a:pt x="306" y="62"/>
                </a:cubicBezTo>
                <a:cubicBezTo>
                  <a:pt x="312" y="59"/>
                  <a:pt x="317" y="69"/>
                  <a:pt x="314" y="58"/>
                </a:cubicBezTo>
                <a:cubicBezTo>
                  <a:pt x="326" y="62"/>
                  <a:pt x="327" y="58"/>
                  <a:pt x="344" y="55"/>
                </a:cubicBezTo>
                <a:cubicBezTo>
                  <a:pt x="342" y="61"/>
                  <a:pt x="340" y="68"/>
                  <a:pt x="333" y="63"/>
                </a:cubicBezTo>
                <a:cubicBezTo>
                  <a:pt x="333" y="73"/>
                  <a:pt x="345" y="66"/>
                  <a:pt x="338" y="75"/>
                </a:cubicBezTo>
                <a:cubicBezTo>
                  <a:pt x="342" y="73"/>
                  <a:pt x="348" y="60"/>
                  <a:pt x="350" y="73"/>
                </a:cubicBezTo>
                <a:cubicBezTo>
                  <a:pt x="357" y="70"/>
                  <a:pt x="353" y="59"/>
                  <a:pt x="359" y="56"/>
                </a:cubicBezTo>
                <a:cubicBezTo>
                  <a:pt x="364" y="60"/>
                  <a:pt x="371" y="62"/>
                  <a:pt x="371" y="72"/>
                </a:cubicBezTo>
                <a:cubicBezTo>
                  <a:pt x="367" y="74"/>
                  <a:pt x="366" y="70"/>
                  <a:pt x="362" y="71"/>
                </a:cubicBezTo>
                <a:cubicBezTo>
                  <a:pt x="360" y="73"/>
                  <a:pt x="358" y="77"/>
                  <a:pt x="358" y="80"/>
                </a:cubicBezTo>
                <a:cubicBezTo>
                  <a:pt x="367" y="78"/>
                  <a:pt x="369" y="72"/>
                  <a:pt x="380" y="70"/>
                </a:cubicBezTo>
                <a:cubicBezTo>
                  <a:pt x="378" y="75"/>
                  <a:pt x="378" y="78"/>
                  <a:pt x="385" y="79"/>
                </a:cubicBezTo>
                <a:cubicBezTo>
                  <a:pt x="386" y="72"/>
                  <a:pt x="384" y="68"/>
                  <a:pt x="397" y="64"/>
                </a:cubicBezTo>
                <a:cubicBezTo>
                  <a:pt x="400" y="67"/>
                  <a:pt x="402" y="71"/>
                  <a:pt x="402" y="76"/>
                </a:cubicBezTo>
                <a:cubicBezTo>
                  <a:pt x="408" y="74"/>
                  <a:pt x="407" y="67"/>
                  <a:pt x="409" y="62"/>
                </a:cubicBezTo>
                <a:cubicBezTo>
                  <a:pt x="413" y="64"/>
                  <a:pt x="414" y="69"/>
                  <a:pt x="419" y="67"/>
                </a:cubicBezTo>
                <a:cubicBezTo>
                  <a:pt x="418" y="70"/>
                  <a:pt x="417" y="73"/>
                  <a:pt x="420" y="73"/>
                </a:cubicBezTo>
                <a:cubicBezTo>
                  <a:pt x="420" y="76"/>
                  <a:pt x="415" y="76"/>
                  <a:pt x="412" y="77"/>
                </a:cubicBezTo>
                <a:cubicBezTo>
                  <a:pt x="413" y="83"/>
                  <a:pt x="421" y="80"/>
                  <a:pt x="420" y="88"/>
                </a:cubicBezTo>
                <a:cubicBezTo>
                  <a:pt x="416" y="96"/>
                  <a:pt x="404" y="84"/>
                  <a:pt x="410" y="99"/>
                </a:cubicBezTo>
                <a:cubicBezTo>
                  <a:pt x="406" y="99"/>
                  <a:pt x="406" y="94"/>
                  <a:pt x="405" y="91"/>
                </a:cubicBezTo>
                <a:cubicBezTo>
                  <a:pt x="399" y="93"/>
                  <a:pt x="408" y="106"/>
                  <a:pt x="402" y="109"/>
                </a:cubicBezTo>
                <a:cubicBezTo>
                  <a:pt x="393" y="104"/>
                  <a:pt x="389" y="84"/>
                  <a:pt x="375" y="96"/>
                </a:cubicBezTo>
                <a:cubicBezTo>
                  <a:pt x="375" y="94"/>
                  <a:pt x="376" y="93"/>
                  <a:pt x="376" y="92"/>
                </a:cubicBezTo>
                <a:cubicBezTo>
                  <a:pt x="367" y="104"/>
                  <a:pt x="359" y="108"/>
                  <a:pt x="351" y="130"/>
                </a:cubicBezTo>
                <a:cubicBezTo>
                  <a:pt x="345" y="130"/>
                  <a:pt x="348" y="116"/>
                  <a:pt x="355" y="117"/>
                </a:cubicBezTo>
                <a:cubicBezTo>
                  <a:pt x="350" y="108"/>
                  <a:pt x="348" y="114"/>
                  <a:pt x="349" y="100"/>
                </a:cubicBezTo>
                <a:cubicBezTo>
                  <a:pt x="343" y="103"/>
                  <a:pt x="340" y="108"/>
                  <a:pt x="339" y="114"/>
                </a:cubicBezTo>
                <a:close/>
                <a:moveTo>
                  <a:pt x="346" y="137"/>
                </a:moveTo>
                <a:cubicBezTo>
                  <a:pt x="355" y="136"/>
                  <a:pt x="355" y="136"/>
                  <a:pt x="355" y="136"/>
                </a:cubicBezTo>
                <a:cubicBezTo>
                  <a:pt x="357" y="147"/>
                  <a:pt x="357" y="147"/>
                  <a:pt x="357" y="147"/>
                </a:cubicBezTo>
                <a:cubicBezTo>
                  <a:pt x="349" y="150"/>
                  <a:pt x="347" y="145"/>
                  <a:pt x="346" y="137"/>
                </a:cubicBezTo>
                <a:close/>
              </a:path>
            </a:pathLst>
          </a:custGeom>
          <a:solidFill>
            <a:srgbClr val="2D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2" name="Freeform 20"/>
          <p:cNvSpPr>
            <a:spLocks/>
          </p:cNvSpPr>
          <p:nvPr/>
        </p:nvSpPr>
        <p:spPr bwMode="auto">
          <a:xfrm>
            <a:off x="266447" y="2891795"/>
            <a:ext cx="82550" cy="198437"/>
          </a:xfrm>
          <a:custGeom>
            <a:avLst/>
            <a:gdLst>
              <a:gd name="T0" fmla="*/ 22 w 22"/>
              <a:gd name="T1" fmla="*/ 37 h 53"/>
              <a:gd name="T2" fmla="*/ 9 w 22"/>
              <a:gd name="T3" fmla="*/ 0 h 53"/>
              <a:gd name="T4" fmla="*/ 0 w 22"/>
              <a:gd name="T5" fmla="*/ 1 h 53"/>
              <a:gd name="T6" fmla="*/ 1 w 22"/>
              <a:gd name="T7" fmla="*/ 10 h 53"/>
              <a:gd name="T8" fmla="*/ 8 w 22"/>
              <a:gd name="T9" fmla="*/ 9 h 53"/>
              <a:gd name="T10" fmla="*/ 9 w 22"/>
              <a:gd name="T11" fmla="*/ 18 h 53"/>
              <a:gd name="T12" fmla="*/ 5 w 22"/>
              <a:gd name="T13" fmla="*/ 13 h 53"/>
              <a:gd name="T14" fmla="*/ 1 w 22"/>
              <a:gd name="T15" fmla="*/ 13 h 53"/>
              <a:gd name="T16" fmla="*/ 6 w 22"/>
              <a:gd name="T17" fmla="*/ 51 h 53"/>
              <a:gd name="T18" fmla="*/ 5 w 22"/>
              <a:gd name="T19" fmla="*/ 53 h 53"/>
              <a:gd name="T20" fmla="*/ 22 w 22"/>
              <a:gd name="T21" fmla="*/ 37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2" h="53">
                <a:moveTo>
                  <a:pt x="22" y="37"/>
                </a:moveTo>
                <a:cubicBezTo>
                  <a:pt x="11" y="22"/>
                  <a:pt x="19" y="21"/>
                  <a:pt x="9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10"/>
                  <a:pt x="1" y="10"/>
                  <a:pt x="1" y="10"/>
                </a:cubicBezTo>
                <a:cubicBezTo>
                  <a:pt x="3" y="10"/>
                  <a:pt x="6" y="10"/>
                  <a:pt x="8" y="9"/>
                </a:cubicBezTo>
                <a:cubicBezTo>
                  <a:pt x="9" y="18"/>
                  <a:pt x="9" y="18"/>
                  <a:pt x="9" y="18"/>
                </a:cubicBezTo>
                <a:cubicBezTo>
                  <a:pt x="6" y="18"/>
                  <a:pt x="6" y="15"/>
                  <a:pt x="5" y="13"/>
                </a:cubicBezTo>
                <a:cubicBezTo>
                  <a:pt x="4" y="13"/>
                  <a:pt x="2" y="13"/>
                  <a:pt x="1" y="13"/>
                </a:cubicBezTo>
                <a:cubicBezTo>
                  <a:pt x="6" y="51"/>
                  <a:pt x="6" y="51"/>
                  <a:pt x="6" y="51"/>
                </a:cubicBezTo>
                <a:cubicBezTo>
                  <a:pt x="5" y="52"/>
                  <a:pt x="5" y="52"/>
                  <a:pt x="5" y="53"/>
                </a:cubicBezTo>
                <a:cubicBezTo>
                  <a:pt x="10" y="48"/>
                  <a:pt x="13" y="38"/>
                  <a:pt x="22" y="37"/>
                </a:cubicBezTo>
                <a:close/>
              </a:path>
            </a:pathLst>
          </a:custGeom>
          <a:solidFill>
            <a:srgbClr val="2D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" name="Freeform 21"/>
          <p:cNvSpPr>
            <a:spLocks/>
          </p:cNvSpPr>
          <p:nvPr/>
        </p:nvSpPr>
        <p:spPr bwMode="auto">
          <a:xfrm>
            <a:off x="244222" y="3139444"/>
            <a:ext cx="14288" cy="23812"/>
          </a:xfrm>
          <a:custGeom>
            <a:avLst/>
            <a:gdLst>
              <a:gd name="T0" fmla="*/ 3 w 4"/>
              <a:gd name="T1" fmla="*/ 6 h 6"/>
              <a:gd name="T2" fmla="*/ 3 w 4"/>
              <a:gd name="T3" fmla="*/ 0 h 6"/>
              <a:gd name="T4" fmla="*/ 0 w 4"/>
              <a:gd name="T5" fmla="*/ 5 h 6"/>
              <a:gd name="T6" fmla="*/ 3 w 4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" h="6">
                <a:moveTo>
                  <a:pt x="3" y="6"/>
                </a:moveTo>
                <a:cubicBezTo>
                  <a:pt x="4" y="4"/>
                  <a:pt x="4" y="2"/>
                  <a:pt x="3" y="0"/>
                </a:cubicBezTo>
                <a:cubicBezTo>
                  <a:pt x="2" y="2"/>
                  <a:pt x="1" y="4"/>
                  <a:pt x="0" y="5"/>
                </a:cubicBezTo>
                <a:cubicBezTo>
                  <a:pt x="1" y="6"/>
                  <a:pt x="2" y="6"/>
                  <a:pt x="3" y="6"/>
                </a:cubicBezTo>
                <a:close/>
              </a:path>
            </a:pathLst>
          </a:custGeom>
          <a:solidFill>
            <a:srgbClr val="2D737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" name="Freeform 22"/>
          <p:cNvSpPr>
            <a:spLocks noEditPoints="1"/>
          </p:cNvSpPr>
          <p:nvPr/>
        </p:nvSpPr>
        <p:spPr bwMode="auto">
          <a:xfrm>
            <a:off x="847472" y="2947357"/>
            <a:ext cx="195263" cy="169862"/>
          </a:xfrm>
          <a:custGeom>
            <a:avLst/>
            <a:gdLst>
              <a:gd name="T0" fmla="*/ 33 w 52"/>
              <a:gd name="T1" fmla="*/ 45 h 45"/>
              <a:gd name="T2" fmla="*/ 17 w 52"/>
              <a:gd name="T3" fmla="*/ 42 h 45"/>
              <a:gd name="T4" fmla="*/ 3 w 52"/>
              <a:gd name="T5" fmla="*/ 28 h 45"/>
              <a:gd name="T6" fmla="*/ 2 w 52"/>
              <a:gd name="T7" fmla="*/ 11 h 45"/>
              <a:gd name="T8" fmla="*/ 19 w 52"/>
              <a:gd name="T9" fmla="*/ 0 h 45"/>
              <a:gd name="T10" fmla="*/ 35 w 52"/>
              <a:gd name="T11" fmla="*/ 3 h 45"/>
              <a:gd name="T12" fmla="*/ 49 w 52"/>
              <a:gd name="T13" fmla="*/ 17 h 45"/>
              <a:gd name="T14" fmla="*/ 50 w 52"/>
              <a:gd name="T15" fmla="*/ 34 h 45"/>
              <a:gd name="T16" fmla="*/ 33 w 52"/>
              <a:gd name="T17" fmla="*/ 45 h 45"/>
              <a:gd name="T18" fmla="*/ 19 w 52"/>
              <a:gd name="T19" fmla="*/ 3 h 45"/>
              <a:gd name="T20" fmla="*/ 5 w 52"/>
              <a:gd name="T21" fmla="*/ 12 h 45"/>
              <a:gd name="T22" fmla="*/ 5 w 52"/>
              <a:gd name="T23" fmla="*/ 27 h 45"/>
              <a:gd name="T24" fmla="*/ 18 w 52"/>
              <a:gd name="T25" fmla="*/ 39 h 45"/>
              <a:gd name="T26" fmla="*/ 33 w 52"/>
              <a:gd name="T27" fmla="*/ 42 h 45"/>
              <a:gd name="T28" fmla="*/ 47 w 52"/>
              <a:gd name="T29" fmla="*/ 33 h 45"/>
              <a:gd name="T30" fmla="*/ 47 w 52"/>
              <a:gd name="T31" fmla="*/ 18 h 45"/>
              <a:gd name="T32" fmla="*/ 34 w 52"/>
              <a:gd name="T33" fmla="*/ 6 h 45"/>
              <a:gd name="T34" fmla="*/ 19 w 52"/>
              <a:gd name="T35" fmla="*/ 3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52" h="45">
                <a:moveTo>
                  <a:pt x="33" y="45"/>
                </a:moveTo>
                <a:cubicBezTo>
                  <a:pt x="28" y="45"/>
                  <a:pt x="22" y="44"/>
                  <a:pt x="17" y="42"/>
                </a:cubicBezTo>
                <a:cubicBezTo>
                  <a:pt x="10" y="38"/>
                  <a:pt x="5" y="34"/>
                  <a:pt x="3" y="28"/>
                </a:cubicBezTo>
                <a:cubicBezTo>
                  <a:pt x="0" y="22"/>
                  <a:pt x="0" y="16"/>
                  <a:pt x="2" y="11"/>
                </a:cubicBezTo>
                <a:cubicBezTo>
                  <a:pt x="5" y="5"/>
                  <a:pt x="11" y="1"/>
                  <a:pt x="19" y="0"/>
                </a:cubicBezTo>
                <a:cubicBezTo>
                  <a:pt x="24" y="0"/>
                  <a:pt x="30" y="1"/>
                  <a:pt x="35" y="3"/>
                </a:cubicBezTo>
                <a:cubicBezTo>
                  <a:pt x="42" y="6"/>
                  <a:pt x="47" y="11"/>
                  <a:pt x="49" y="17"/>
                </a:cubicBezTo>
                <a:cubicBezTo>
                  <a:pt x="52" y="23"/>
                  <a:pt x="52" y="29"/>
                  <a:pt x="50" y="34"/>
                </a:cubicBezTo>
                <a:cubicBezTo>
                  <a:pt x="47" y="40"/>
                  <a:pt x="41" y="44"/>
                  <a:pt x="33" y="45"/>
                </a:cubicBezTo>
                <a:close/>
                <a:moveTo>
                  <a:pt x="19" y="3"/>
                </a:moveTo>
                <a:cubicBezTo>
                  <a:pt x="12" y="4"/>
                  <a:pt x="7" y="7"/>
                  <a:pt x="5" y="12"/>
                </a:cubicBezTo>
                <a:cubicBezTo>
                  <a:pt x="3" y="16"/>
                  <a:pt x="3" y="22"/>
                  <a:pt x="5" y="27"/>
                </a:cubicBezTo>
                <a:cubicBezTo>
                  <a:pt x="8" y="32"/>
                  <a:pt x="12" y="36"/>
                  <a:pt x="18" y="39"/>
                </a:cubicBezTo>
                <a:cubicBezTo>
                  <a:pt x="23" y="41"/>
                  <a:pt x="28" y="42"/>
                  <a:pt x="33" y="42"/>
                </a:cubicBezTo>
                <a:cubicBezTo>
                  <a:pt x="39" y="41"/>
                  <a:pt x="45" y="38"/>
                  <a:pt x="47" y="33"/>
                </a:cubicBezTo>
                <a:cubicBezTo>
                  <a:pt x="49" y="28"/>
                  <a:pt x="49" y="23"/>
                  <a:pt x="47" y="18"/>
                </a:cubicBezTo>
                <a:cubicBezTo>
                  <a:pt x="44" y="13"/>
                  <a:pt x="40" y="9"/>
                  <a:pt x="34" y="6"/>
                </a:cubicBezTo>
                <a:cubicBezTo>
                  <a:pt x="29" y="4"/>
                  <a:pt x="24" y="3"/>
                  <a:pt x="19" y="3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" name="Freeform 23"/>
          <p:cNvSpPr>
            <a:spLocks/>
          </p:cNvSpPr>
          <p:nvPr/>
        </p:nvSpPr>
        <p:spPr bwMode="auto">
          <a:xfrm>
            <a:off x="1058609" y="2801307"/>
            <a:ext cx="373063" cy="519112"/>
          </a:xfrm>
          <a:custGeom>
            <a:avLst/>
            <a:gdLst>
              <a:gd name="T0" fmla="*/ 3 w 99"/>
              <a:gd name="T1" fmla="*/ 90 h 138"/>
              <a:gd name="T2" fmla="*/ 0 w 99"/>
              <a:gd name="T3" fmla="*/ 104 h 138"/>
              <a:gd name="T4" fmla="*/ 12 w 99"/>
              <a:gd name="T5" fmla="*/ 138 h 138"/>
              <a:gd name="T6" fmla="*/ 48 w 99"/>
              <a:gd name="T7" fmla="*/ 119 h 138"/>
              <a:gd name="T8" fmla="*/ 81 w 99"/>
              <a:gd name="T9" fmla="*/ 101 h 138"/>
              <a:gd name="T10" fmla="*/ 87 w 99"/>
              <a:gd name="T11" fmla="*/ 69 h 138"/>
              <a:gd name="T12" fmla="*/ 92 w 99"/>
              <a:gd name="T13" fmla="*/ 58 h 138"/>
              <a:gd name="T14" fmla="*/ 85 w 99"/>
              <a:gd name="T15" fmla="*/ 53 h 138"/>
              <a:gd name="T16" fmla="*/ 90 w 99"/>
              <a:gd name="T17" fmla="*/ 41 h 138"/>
              <a:gd name="T18" fmla="*/ 82 w 99"/>
              <a:gd name="T19" fmla="*/ 33 h 138"/>
              <a:gd name="T20" fmla="*/ 81 w 99"/>
              <a:gd name="T21" fmla="*/ 0 h 138"/>
              <a:gd name="T22" fmla="*/ 70 w 99"/>
              <a:gd name="T23" fmla="*/ 26 h 138"/>
              <a:gd name="T24" fmla="*/ 34 w 99"/>
              <a:gd name="T25" fmla="*/ 54 h 138"/>
              <a:gd name="T26" fmla="*/ 3 w 99"/>
              <a:gd name="T27" fmla="*/ 90 h 1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99" h="138">
                <a:moveTo>
                  <a:pt x="3" y="90"/>
                </a:moveTo>
                <a:cubicBezTo>
                  <a:pt x="1" y="94"/>
                  <a:pt x="0" y="99"/>
                  <a:pt x="0" y="104"/>
                </a:cubicBezTo>
                <a:cubicBezTo>
                  <a:pt x="0" y="117"/>
                  <a:pt x="6" y="127"/>
                  <a:pt x="12" y="138"/>
                </a:cubicBezTo>
                <a:cubicBezTo>
                  <a:pt x="19" y="124"/>
                  <a:pt x="35" y="123"/>
                  <a:pt x="48" y="119"/>
                </a:cubicBezTo>
                <a:cubicBezTo>
                  <a:pt x="60" y="115"/>
                  <a:pt x="71" y="109"/>
                  <a:pt x="81" y="101"/>
                </a:cubicBezTo>
                <a:cubicBezTo>
                  <a:pt x="91" y="91"/>
                  <a:pt x="99" y="72"/>
                  <a:pt x="87" y="69"/>
                </a:cubicBezTo>
                <a:cubicBezTo>
                  <a:pt x="90" y="66"/>
                  <a:pt x="93" y="62"/>
                  <a:pt x="92" y="58"/>
                </a:cubicBezTo>
                <a:cubicBezTo>
                  <a:pt x="91" y="54"/>
                  <a:pt x="88" y="52"/>
                  <a:pt x="85" y="53"/>
                </a:cubicBezTo>
                <a:cubicBezTo>
                  <a:pt x="87" y="50"/>
                  <a:pt x="90" y="46"/>
                  <a:pt x="90" y="41"/>
                </a:cubicBezTo>
                <a:cubicBezTo>
                  <a:pt x="90" y="36"/>
                  <a:pt x="87" y="34"/>
                  <a:pt x="82" y="33"/>
                </a:cubicBezTo>
                <a:cubicBezTo>
                  <a:pt x="88" y="22"/>
                  <a:pt x="88" y="12"/>
                  <a:pt x="81" y="0"/>
                </a:cubicBezTo>
                <a:cubicBezTo>
                  <a:pt x="79" y="4"/>
                  <a:pt x="81" y="12"/>
                  <a:pt x="70" y="26"/>
                </a:cubicBezTo>
                <a:cubicBezTo>
                  <a:pt x="61" y="37"/>
                  <a:pt x="46" y="45"/>
                  <a:pt x="34" y="54"/>
                </a:cubicBezTo>
                <a:cubicBezTo>
                  <a:pt x="21" y="64"/>
                  <a:pt x="8" y="75"/>
                  <a:pt x="3" y="90"/>
                </a:cubicBezTo>
                <a:close/>
              </a:path>
            </a:pathLst>
          </a:custGeom>
          <a:solidFill>
            <a:srgbClr val="BBD8D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6" name="Freeform 24"/>
          <p:cNvSpPr>
            <a:spLocks/>
          </p:cNvSpPr>
          <p:nvPr/>
        </p:nvSpPr>
        <p:spPr bwMode="auto">
          <a:xfrm>
            <a:off x="1409447" y="3580769"/>
            <a:ext cx="142875" cy="166687"/>
          </a:xfrm>
          <a:custGeom>
            <a:avLst/>
            <a:gdLst>
              <a:gd name="T0" fmla="*/ 23 w 38"/>
              <a:gd name="T1" fmla="*/ 44 h 44"/>
              <a:gd name="T2" fmla="*/ 21 w 38"/>
              <a:gd name="T3" fmla="*/ 43 h 44"/>
              <a:gd name="T4" fmla="*/ 20 w 38"/>
              <a:gd name="T5" fmla="*/ 39 h 44"/>
              <a:gd name="T6" fmla="*/ 2 w 38"/>
              <a:gd name="T7" fmla="*/ 6 h 44"/>
              <a:gd name="T8" fmla="*/ 1 w 38"/>
              <a:gd name="T9" fmla="*/ 2 h 44"/>
              <a:gd name="T10" fmla="*/ 5 w 38"/>
              <a:gd name="T11" fmla="*/ 1 h 44"/>
              <a:gd name="T12" fmla="*/ 26 w 38"/>
              <a:gd name="T13" fmla="*/ 42 h 44"/>
              <a:gd name="T14" fmla="*/ 23 w 38"/>
              <a:gd name="T15" fmla="*/ 44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8" h="44">
                <a:moveTo>
                  <a:pt x="23" y="44"/>
                </a:moveTo>
                <a:cubicBezTo>
                  <a:pt x="23" y="44"/>
                  <a:pt x="22" y="44"/>
                  <a:pt x="21" y="43"/>
                </a:cubicBezTo>
                <a:cubicBezTo>
                  <a:pt x="20" y="43"/>
                  <a:pt x="20" y="41"/>
                  <a:pt x="20" y="39"/>
                </a:cubicBezTo>
                <a:cubicBezTo>
                  <a:pt x="21" y="39"/>
                  <a:pt x="29" y="23"/>
                  <a:pt x="2" y="6"/>
                </a:cubicBezTo>
                <a:cubicBezTo>
                  <a:pt x="0" y="6"/>
                  <a:pt x="0" y="4"/>
                  <a:pt x="1" y="2"/>
                </a:cubicBezTo>
                <a:cubicBezTo>
                  <a:pt x="2" y="1"/>
                  <a:pt x="3" y="0"/>
                  <a:pt x="5" y="1"/>
                </a:cubicBezTo>
                <a:cubicBezTo>
                  <a:pt x="38" y="21"/>
                  <a:pt x="26" y="42"/>
                  <a:pt x="26" y="42"/>
                </a:cubicBezTo>
                <a:cubicBezTo>
                  <a:pt x="25" y="43"/>
                  <a:pt x="24" y="44"/>
                  <a:pt x="23" y="44"/>
                </a:cubicBezTo>
                <a:close/>
              </a:path>
            </a:pathLst>
          </a:custGeom>
          <a:solidFill>
            <a:srgbClr val="FBC2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7" name="Freeform 25"/>
          <p:cNvSpPr>
            <a:spLocks/>
          </p:cNvSpPr>
          <p:nvPr/>
        </p:nvSpPr>
        <p:spPr bwMode="auto">
          <a:xfrm>
            <a:off x="1445959" y="3520444"/>
            <a:ext cx="150813" cy="150812"/>
          </a:xfrm>
          <a:custGeom>
            <a:avLst/>
            <a:gdLst>
              <a:gd name="T0" fmla="*/ 29 w 40"/>
              <a:gd name="T1" fmla="*/ 40 h 40"/>
              <a:gd name="T2" fmla="*/ 28 w 40"/>
              <a:gd name="T3" fmla="*/ 40 h 40"/>
              <a:gd name="T4" fmla="*/ 26 w 40"/>
              <a:gd name="T5" fmla="*/ 36 h 40"/>
              <a:gd name="T6" fmla="*/ 2 w 40"/>
              <a:gd name="T7" fmla="*/ 7 h 40"/>
              <a:gd name="T8" fmla="*/ 0 w 40"/>
              <a:gd name="T9" fmla="*/ 3 h 40"/>
              <a:gd name="T10" fmla="*/ 4 w 40"/>
              <a:gd name="T11" fmla="*/ 1 h 40"/>
              <a:gd name="T12" fmla="*/ 32 w 40"/>
              <a:gd name="T13" fmla="*/ 38 h 40"/>
              <a:gd name="T14" fmla="*/ 29 w 40"/>
              <a:gd name="T15" fmla="*/ 4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0" h="40">
                <a:moveTo>
                  <a:pt x="29" y="40"/>
                </a:moveTo>
                <a:cubicBezTo>
                  <a:pt x="29" y="40"/>
                  <a:pt x="28" y="40"/>
                  <a:pt x="28" y="40"/>
                </a:cubicBezTo>
                <a:cubicBezTo>
                  <a:pt x="26" y="39"/>
                  <a:pt x="25" y="37"/>
                  <a:pt x="26" y="36"/>
                </a:cubicBezTo>
                <a:cubicBezTo>
                  <a:pt x="26" y="35"/>
                  <a:pt x="32" y="18"/>
                  <a:pt x="2" y="7"/>
                </a:cubicBezTo>
                <a:cubicBezTo>
                  <a:pt x="1" y="6"/>
                  <a:pt x="0" y="4"/>
                  <a:pt x="0" y="3"/>
                </a:cubicBezTo>
                <a:cubicBezTo>
                  <a:pt x="1" y="1"/>
                  <a:pt x="3" y="0"/>
                  <a:pt x="4" y="1"/>
                </a:cubicBezTo>
                <a:cubicBezTo>
                  <a:pt x="40" y="15"/>
                  <a:pt x="32" y="38"/>
                  <a:pt x="32" y="38"/>
                </a:cubicBezTo>
                <a:cubicBezTo>
                  <a:pt x="31" y="39"/>
                  <a:pt x="30" y="40"/>
                  <a:pt x="29" y="40"/>
                </a:cubicBezTo>
                <a:close/>
              </a:path>
            </a:pathLst>
          </a:custGeom>
          <a:solidFill>
            <a:srgbClr val="FBC2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8" name="Freeform 26"/>
          <p:cNvSpPr>
            <a:spLocks/>
          </p:cNvSpPr>
          <p:nvPr/>
        </p:nvSpPr>
        <p:spPr bwMode="auto">
          <a:xfrm>
            <a:off x="930022" y="3193419"/>
            <a:ext cx="696913" cy="611187"/>
          </a:xfrm>
          <a:custGeom>
            <a:avLst/>
            <a:gdLst>
              <a:gd name="T0" fmla="*/ 0 w 185"/>
              <a:gd name="T1" fmla="*/ 13 h 162"/>
              <a:gd name="T2" fmla="*/ 10 w 185"/>
              <a:gd name="T3" fmla="*/ 0 h 162"/>
              <a:gd name="T4" fmla="*/ 178 w 185"/>
              <a:gd name="T5" fmla="*/ 18 h 162"/>
              <a:gd name="T6" fmla="*/ 89 w 185"/>
              <a:gd name="T7" fmla="*/ 162 h 162"/>
              <a:gd name="T8" fmla="*/ 0 w 185"/>
              <a:gd name="T9" fmla="*/ 13 h 1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5" h="162">
                <a:moveTo>
                  <a:pt x="0" y="13"/>
                </a:move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57" y="52"/>
                  <a:pt x="178" y="18"/>
                </a:cubicBezTo>
                <a:cubicBezTo>
                  <a:pt x="178" y="18"/>
                  <a:pt x="185" y="110"/>
                  <a:pt x="89" y="162"/>
                </a:cubicBezTo>
                <a:cubicBezTo>
                  <a:pt x="89" y="162"/>
                  <a:pt x="13" y="109"/>
                  <a:pt x="0" y="13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9" name="Freeform 27"/>
          <p:cNvSpPr>
            <a:spLocks/>
          </p:cNvSpPr>
          <p:nvPr/>
        </p:nvSpPr>
        <p:spPr bwMode="auto">
          <a:xfrm>
            <a:off x="307722" y="3180719"/>
            <a:ext cx="523875" cy="223837"/>
          </a:xfrm>
          <a:custGeom>
            <a:avLst/>
            <a:gdLst>
              <a:gd name="T0" fmla="*/ 13 w 139"/>
              <a:gd name="T1" fmla="*/ 1 h 59"/>
              <a:gd name="T2" fmla="*/ 26 w 139"/>
              <a:gd name="T3" fmla="*/ 59 h 59"/>
              <a:gd name="T4" fmla="*/ 37 w 139"/>
              <a:gd name="T5" fmla="*/ 36 h 59"/>
              <a:gd name="T6" fmla="*/ 139 w 139"/>
              <a:gd name="T7" fmla="*/ 5 h 59"/>
              <a:gd name="T8" fmla="*/ 138 w 139"/>
              <a:gd name="T9" fmla="*/ 0 h 59"/>
              <a:gd name="T10" fmla="*/ 31 w 139"/>
              <a:gd name="T11" fmla="*/ 17 h 59"/>
              <a:gd name="T12" fmla="*/ 13 w 139"/>
              <a:gd name="T13" fmla="*/ 1 h 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59">
                <a:moveTo>
                  <a:pt x="13" y="1"/>
                </a:moveTo>
                <a:cubicBezTo>
                  <a:pt x="13" y="1"/>
                  <a:pt x="0" y="33"/>
                  <a:pt x="26" y="59"/>
                </a:cubicBezTo>
                <a:cubicBezTo>
                  <a:pt x="26" y="59"/>
                  <a:pt x="27" y="43"/>
                  <a:pt x="37" y="36"/>
                </a:cubicBezTo>
                <a:cubicBezTo>
                  <a:pt x="48" y="29"/>
                  <a:pt x="139" y="5"/>
                  <a:pt x="139" y="5"/>
                </a:cubicBezTo>
                <a:cubicBezTo>
                  <a:pt x="138" y="0"/>
                  <a:pt x="138" y="0"/>
                  <a:pt x="138" y="0"/>
                </a:cubicBezTo>
                <a:cubicBezTo>
                  <a:pt x="138" y="0"/>
                  <a:pt x="47" y="18"/>
                  <a:pt x="31" y="17"/>
                </a:cubicBezTo>
                <a:cubicBezTo>
                  <a:pt x="17" y="15"/>
                  <a:pt x="13" y="1"/>
                  <a:pt x="13" y="1"/>
                </a:cubicBez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0" name="Freeform 28"/>
          <p:cNvSpPr>
            <a:spLocks/>
          </p:cNvSpPr>
          <p:nvPr/>
        </p:nvSpPr>
        <p:spPr bwMode="auto">
          <a:xfrm>
            <a:off x="787147" y="3029907"/>
            <a:ext cx="236538" cy="215900"/>
          </a:xfrm>
          <a:custGeom>
            <a:avLst/>
            <a:gdLst>
              <a:gd name="T0" fmla="*/ 11 w 63"/>
              <a:gd name="T1" fmla="*/ 16 h 57"/>
              <a:gd name="T2" fmla="*/ 8 w 63"/>
              <a:gd name="T3" fmla="*/ 24 h 57"/>
              <a:gd name="T4" fmla="*/ 0 w 63"/>
              <a:gd name="T5" fmla="*/ 30 h 57"/>
              <a:gd name="T6" fmla="*/ 8 w 63"/>
              <a:gd name="T7" fmla="*/ 39 h 57"/>
              <a:gd name="T8" fmla="*/ 12 w 63"/>
              <a:gd name="T9" fmla="*/ 52 h 57"/>
              <a:gd name="T10" fmla="*/ 35 w 63"/>
              <a:gd name="T11" fmla="*/ 56 h 57"/>
              <a:gd name="T12" fmla="*/ 58 w 63"/>
              <a:gd name="T13" fmla="*/ 36 h 57"/>
              <a:gd name="T14" fmla="*/ 37 w 63"/>
              <a:gd name="T15" fmla="*/ 0 h 57"/>
              <a:gd name="T16" fmla="*/ 19 w 63"/>
              <a:gd name="T17" fmla="*/ 3 h 57"/>
              <a:gd name="T18" fmla="*/ 11 w 63"/>
              <a:gd name="T19" fmla="*/ 16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63" h="57">
                <a:moveTo>
                  <a:pt x="11" y="16"/>
                </a:moveTo>
                <a:cubicBezTo>
                  <a:pt x="10" y="19"/>
                  <a:pt x="9" y="21"/>
                  <a:pt x="8" y="24"/>
                </a:cubicBezTo>
                <a:cubicBezTo>
                  <a:pt x="6" y="26"/>
                  <a:pt x="4" y="28"/>
                  <a:pt x="0" y="30"/>
                </a:cubicBezTo>
                <a:cubicBezTo>
                  <a:pt x="4" y="31"/>
                  <a:pt x="7" y="34"/>
                  <a:pt x="8" y="39"/>
                </a:cubicBezTo>
                <a:cubicBezTo>
                  <a:pt x="9" y="44"/>
                  <a:pt x="8" y="48"/>
                  <a:pt x="12" y="52"/>
                </a:cubicBezTo>
                <a:cubicBezTo>
                  <a:pt x="18" y="57"/>
                  <a:pt x="28" y="57"/>
                  <a:pt x="35" y="56"/>
                </a:cubicBezTo>
                <a:cubicBezTo>
                  <a:pt x="45" y="54"/>
                  <a:pt x="55" y="47"/>
                  <a:pt x="58" y="36"/>
                </a:cubicBezTo>
                <a:cubicBezTo>
                  <a:pt x="63" y="21"/>
                  <a:pt x="55" y="2"/>
                  <a:pt x="37" y="0"/>
                </a:cubicBezTo>
                <a:cubicBezTo>
                  <a:pt x="31" y="0"/>
                  <a:pt x="24" y="0"/>
                  <a:pt x="19" y="3"/>
                </a:cubicBezTo>
                <a:cubicBezTo>
                  <a:pt x="14" y="6"/>
                  <a:pt x="13" y="11"/>
                  <a:pt x="11" y="16"/>
                </a:cubicBezTo>
                <a:close/>
              </a:path>
            </a:pathLst>
          </a:custGeom>
          <a:solidFill>
            <a:srgbClr val="FBC2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1" name="Freeform 29"/>
          <p:cNvSpPr>
            <a:spLocks/>
          </p:cNvSpPr>
          <p:nvPr/>
        </p:nvSpPr>
        <p:spPr bwMode="auto">
          <a:xfrm>
            <a:off x="674434" y="3185482"/>
            <a:ext cx="203200" cy="169862"/>
          </a:xfrm>
          <a:custGeom>
            <a:avLst/>
            <a:gdLst>
              <a:gd name="T0" fmla="*/ 51 w 54"/>
              <a:gd name="T1" fmla="*/ 45 h 45"/>
              <a:gd name="T2" fmla="*/ 50 w 54"/>
              <a:gd name="T3" fmla="*/ 45 h 45"/>
              <a:gd name="T4" fmla="*/ 0 w 54"/>
              <a:gd name="T5" fmla="*/ 5 h 45"/>
              <a:gd name="T6" fmla="*/ 2 w 54"/>
              <a:gd name="T7" fmla="*/ 1 h 45"/>
              <a:gd name="T8" fmla="*/ 6 w 54"/>
              <a:gd name="T9" fmla="*/ 3 h 45"/>
              <a:gd name="T10" fmla="*/ 6 w 54"/>
              <a:gd name="T11" fmla="*/ 3 h 45"/>
              <a:gd name="T12" fmla="*/ 51 w 54"/>
              <a:gd name="T13" fmla="*/ 39 h 45"/>
              <a:gd name="T14" fmla="*/ 54 w 54"/>
              <a:gd name="T15" fmla="*/ 43 h 45"/>
              <a:gd name="T16" fmla="*/ 51 w 54"/>
              <a:gd name="T17" fmla="*/ 45 h 4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54" h="45">
                <a:moveTo>
                  <a:pt x="51" y="45"/>
                </a:moveTo>
                <a:cubicBezTo>
                  <a:pt x="51" y="45"/>
                  <a:pt x="51" y="45"/>
                  <a:pt x="50" y="45"/>
                </a:cubicBezTo>
                <a:cubicBezTo>
                  <a:pt x="11" y="37"/>
                  <a:pt x="1" y="6"/>
                  <a:pt x="0" y="5"/>
                </a:cubicBezTo>
                <a:cubicBezTo>
                  <a:pt x="0" y="3"/>
                  <a:pt x="1" y="1"/>
                  <a:pt x="2" y="1"/>
                </a:cubicBezTo>
                <a:cubicBezTo>
                  <a:pt x="4" y="0"/>
                  <a:pt x="5" y="1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4"/>
                  <a:pt x="16" y="32"/>
                  <a:pt x="51" y="39"/>
                </a:cubicBezTo>
                <a:cubicBezTo>
                  <a:pt x="53" y="40"/>
                  <a:pt x="54" y="41"/>
                  <a:pt x="54" y="43"/>
                </a:cubicBezTo>
                <a:cubicBezTo>
                  <a:pt x="54" y="44"/>
                  <a:pt x="52" y="45"/>
                  <a:pt x="51" y="45"/>
                </a:cubicBezTo>
                <a:close/>
              </a:path>
            </a:pathLst>
          </a:custGeom>
          <a:solidFill>
            <a:srgbClr val="FBC2A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2" name="Freeform 30"/>
          <p:cNvSpPr>
            <a:spLocks/>
          </p:cNvSpPr>
          <p:nvPr/>
        </p:nvSpPr>
        <p:spPr bwMode="auto">
          <a:xfrm>
            <a:off x="734759" y="3196594"/>
            <a:ext cx="296863" cy="298450"/>
          </a:xfrm>
          <a:custGeom>
            <a:avLst/>
            <a:gdLst>
              <a:gd name="T0" fmla="*/ 5 w 79"/>
              <a:gd name="T1" fmla="*/ 20 h 79"/>
              <a:gd name="T2" fmla="*/ 0 w 79"/>
              <a:gd name="T3" fmla="*/ 49 h 79"/>
              <a:gd name="T4" fmla="*/ 79 w 79"/>
              <a:gd name="T5" fmla="*/ 38 h 79"/>
              <a:gd name="T6" fmla="*/ 60 w 79"/>
              <a:gd name="T7" fmla="*/ 14 h 79"/>
              <a:gd name="T8" fmla="*/ 5 w 79"/>
              <a:gd name="T9" fmla="*/ 20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9" h="79">
                <a:moveTo>
                  <a:pt x="5" y="20"/>
                </a:moveTo>
                <a:cubicBezTo>
                  <a:pt x="0" y="49"/>
                  <a:pt x="0" y="49"/>
                  <a:pt x="0" y="49"/>
                </a:cubicBezTo>
                <a:cubicBezTo>
                  <a:pt x="0" y="49"/>
                  <a:pt x="44" y="79"/>
                  <a:pt x="79" y="38"/>
                </a:cubicBezTo>
                <a:cubicBezTo>
                  <a:pt x="79" y="38"/>
                  <a:pt x="73" y="0"/>
                  <a:pt x="60" y="14"/>
                </a:cubicBezTo>
                <a:cubicBezTo>
                  <a:pt x="40" y="36"/>
                  <a:pt x="26" y="33"/>
                  <a:pt x="5" y="20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3" name="Freeform 31"/>
          <p:cNvSpPr>
            <a:spLocks/>
          </p:cNvSpPr>
          <p:nvPr/>
        </p:nvSpPr>
        <p:spPr bwMode="auto">
          <a:xfrm>
            <a:off x="1072897" y="2955295"/>
            <a:ext cx="444500" cy="403225"/>
          </a:xfrm>
          <a:custGeom>
            <a:avLst/>
            <a:gdLst>
              <a:gd name="T0" fmla="*/ 12 w 118"/>
              <a:gd name="T1" fmla="*/ 59 h 107"/>
              <a:gd name="T2" fmla="*/ 5 w 118"/>
              <a:gd name="T3" fmla="*/ 71 h 107"/>
              <a:gd name="T4" fmla="*/ 5 w 118"/>
              <a:gd name="T5" fmla="*/ 107 h 107"/>
              <a:gd name="T6" fmla="*/ 45 w 118"/>
              <a:gd name="T7" fmla="*/ 101 h 107"/>
              <a:gd name="T8" fmla="*/ 82 w 118"/>
              <a:gd name="T9" fmla="*/ 94 h 107"/>
              <a:gd name="T10" fmla="*/ 98 w 118"/>
              <a:gd name="T11" fmla="*/ 67 h 107"/>
              <a:gd name="T12" fmla="*/ 106 w 118"/>
              <a:gd name="T13" fmla="*/ 58 h 107"/>
              <a:gd name="T14" fmla="*/ 101 w 118"/>
              <a:gd name="T15" fmla="*/ 51 h 107"/>
              <a:gd name="T16" fmla="*/ 110 w 118"/>
              <a:gd name="T17" fmla="*/ 41 h 107"/>
              <a:gd name="T18" fmla="*/ 106 w 118"/>
              <a:gd name="T19" fmla="*/ 31 h 107"/>
              <a:gd name="T20" fmla="*/ 115 w 118"/>
              <a:gd name="T21" fmla="*/ 0 h 107"/>
              <a:gd name="T22" fmla="*/ 96 w 118"/>
              <a:gd name="T23" fmla="*/ 20 h 107"/>
              <a:gd name="T24" fmla="*/ 54 w 118"/>
              <a:gd name="T25" fmla="*/ 35 h 107"/>
              <a:gd name="T26" fmla="*/ 12 w 118"/>
              <a:gd name="T27" fmla="*/ 59 h 10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</a:cxnLst>
            <a:rect l="0" t="0" r="r" b="b"/>
            <a:pathLst>
              <a:path w="118" h="107">
                <a:moveTo>
                  <a:pt x="12" y="59"/>
                </a:moveTo>
                <a:cubicBezTo>
                  <a:pt x="9" y="62"/>
                  <a:pt x="7" y="66"/>
                  <a:pt x="5" y="71"/>
                </a:cubicBezTo>
                <a:cubicBezTo>
                  <a:pt x="0" y="83"/>
                  <a:pt x="3" y="95"/>
                  <a:pt x="5" y="107"/>
                </a:cubicBezTo>
                <a:cubicBezTo>
                  <a:pt x="16" y="97"/>
                  <a:pt x="31" y="101"/>
                  <a:pt x="45" y="101"/>
                </a:cubicBezTo>
                <a:cubicBezTo>
                  <a:pt x="57" y="101"/>
                  <a:pt x="70" y="99"/>
                  <a:pt x="82" y="94"/>
                </a:cubicBezTo>
                <a:cubicBezTo>
                  <a:pt x="95" y="89"/>
                  <a:pt x="109" y="73"/>
                  <a:pt x="98" y="67"/>
                </a:cubicBezTo>
                <a:cubicBezTo>
                  <a:pt x="102" y="65"/>
                  <a:pt x="106" y="62"/>
                  <a:pt x="106" y="58"/>
                </a:cubicBezTo>
                <a:cubicBezTo>
                  <a:pt x="107" y="54"/>
                  <a:pt x="104" y="51"/>
                  <a:pt x="101" y="51"/>
                </a:cubicBezTo>
                <a:cubicBezTo>
                  <a:pt x="105" y="48"/>
                  <a:pt x="109" y="46"/>
                  <a:pt x="110" y="41"/>
                </a:cubicBezTo>
                <a:cubicBezTo>
                  <a:pt x="112" y="36"/>
                  <a:pt x="110" y="33"/>
                  <a:pt x="106" y="31"/>
                </a:cubicBezTo>
                <a:cubicBezTo>
                  <a:pt x="115" y="23"/>
                  <a:pt x="118" y="13"/>
                  <a:pt x="115" y="0"/>
                </a:cubicBezTo>
                <a:cubicBezTo>
                  <a:pt x="112" y="3"/>
                  <a:pt x="111" y="11"/>
                  <a:pt x="96" y="20"/>
                </a:cubicBezTo>
                <a:cubicBezTo>
                  <a:pt x="84" y="28"/>
                  <a:pt x="67" y="31"/>
                  <a:pt x="54" y="35"/>
                </a:cubicBezTo>
                <a:cubicBezTo>
                  <a:pt x="38" y="40"/>
                  <a:pt x="22" y="46"/>
                  <a:pt x="12" y="59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4" name="Freeform 32"/>
          <p:cNvSpPr>
            <a:spLocks/>
          </p:cNvSpPr>
          <p:nvPr/>
        </p:nvSpPr>
        <p:spPr bwMode="auto">
          <a:xfrm>
            <a:off x="809372" y="3180719"/>
            <a:ext cx="33338" cy="15875"/>
          </a:xfrm>
          <a:custGeom>
            <a:avLst/>
            <a:gdLst>
              <a:gd name="T0" fmla="*/ 4 w 9"/>
              <a:gd name="T1" fmla="*/ 4 h 4"/>
              <a:gd name="T2" fmla="*/ 1 w 9"/>
              <a:gd name="T3" fmla="*/ 4 h 4"/>
              <a:gd name="T4" fmla="*/ 0 w 9"/>
              <a:gd name="T5" fmla="*/ 3 h 4"/>
              <a:gd name="T6" fmla="*/ 1 w 9"/>
              <a:gd name="T7" fmla="*/ 2 h 4"/>
              <a:gd name="T8" fmla="*/ 7 w 9"/>
              <a:gd name="T9" fmla="*/ 1 h 4"/>
              <a:gd name="T10" fmla="*/ 8 w 9"/>
              <a:gd name="T11" fmla="*/ 0 h 4"/>
              <a:gd name="T12" fmla="*/ 8 w 9"/>
              <a:gd name="T13" fmla="*/ 2 h 4"/>
              <a:gd name="T14" fmla="*/ 4 w 9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4">
                <a:moveTo>
                  <a:pt x="4" y="4"/>
                </a:moveTo>
                <a:cubicBezTo>
                  <a:pt x="2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2"/>
                  <a:pt x="1" y="2"/>
                  <a:pt x="1" y="2"/>
                </a:cubicBezTo>
                <a:cubicBezTo>
                  <a:pt x="1" y="2"/>
                  <a:pt x="5" y="3"/>
                  <a:pt x="7" y="1"/>
                </a:cubicBezTo>
                <a:cubicBezTo>
                  <a:pt x="7" y="0"/>
                  <a:pt x="8" y="0"/>
                  <a:pt x="8" y="0"/>
                </a:cubicBezTo>
                <a:cubicBezTo>
                  <a:pt x="9" y="1"/>
                  <a:pt x="9" y="2"/>
                  <a:pt x="8" y="2"/>
                </a:cubicBezTo>
                <a:cubicBezTo>
                  <a:pt x="7" y="4"/>
                  <a:pt x="6" y="4"/>
                  <a:pt x="4" y="4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5" name="Freeform 33"/>
          <p:cNvSpPr>
            <a:spLocks/>
          </p:cNvSpPr>
          <p:nvPr/>
        </p:nvSpPr>
        <p:spPr bwMode="auto">
          <a:xfrm>
            <a:off x="825247" y="3114044"/>
            <a:ext cx="33338" cy="14287"/>
          </a:xfrm>
          <a:custGeom>
            <a:avLst/>
            <a:gdLst>
              <a:gd name="T0" fmla="*/ 5 w 9"/>
              <a:gd name="T1" fmla="*/ 4 h 4"/>
              <a:gd name="T2" fmla="*/ 1 w 9"/>
              <a:gd name="T3" fmla="*/ 3 h 4"/>
              <a:gd name="T4" fmla="*/ 0 w 9"/>
              <a:gd name="T5" fmla="*/ 1 h 4"/>
              <a:gd name="T6" fmla="*/ 2 w 9"/>
              <a:gd name="T7" fmla="*/ 1 h 4"/>
              <a:gd name="T8" fmla="*/ 7 w 9"/>
              <a:gd name="T9" fmla="*/ 1 h 4"/>
              <a:gd name="T10" fmla="*/ 8 w 9"/>
              <a:gd name="T11" fmla="*/ 1 h 4"/>
              <a:gd name="T12" fmla="*/ 8 w 9"/>
              <a:gd name="T13" fmla="*/ 3 h 4"/>
              <a:gd name="T14" fmla="*/ 5 w 9"/>
              <a:gd name="T1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9" h="4">
                <a:moveTo>
                  <a:pt x="5" y="4"/>
                </a:moveTo>
                <a:cubicBezTo>
                  <a:pt x="3" y="4"/>
                  <a:pt x="1" y="3"/>
                  <a:pt x="1" y="3"/>
                </a:cubicBezTo>
                <a:cubicBezTo>
                  <a:pt x="0" y="2"/>
                  <a:pt x="0" y="2"/>
                  <a:pt x="0" y="1"/>
                </a:cubicBezTo>
                <a:cubicBezTo>
                  <a:pt x="1" y="0"/>
                  <a:pt x="1" y="0"/>
                  <a:pt x="2" y="1"/>
                </a:cubicBezTo>
                <a:cubicBezTo>
                  <a:pt x="2" y="1"/>
                  <a:pt x="5" y="2"/>
                  <a:pt x="7" y="1"/>
                </a:cubicBezTo>
                <a:cubicBezTo>
                  <a:pt x="7" y="0"/>
                  <a:pt x="8" y="0"/>
                  <a:pt x="8" y="1"/>
                </a:cubicBezTo>
                <a:cubicBezTo>
                  <a:pt x="9" y="1"/>
                  <a:pt x="9" y="2"/>
                  <a:pt x="8" y="3"/>
                </a:cubicBezTo>
                <a:cubicBezTo>
                  <a:pt x="7" y="3"/>
                  <a:pt x="6" y="3"/>
                  <a:pt x="5" y="4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" name="Oval 34"/>
          <p:cNvSpPr>
            <a:spLocks noChangeArrowheads="1"/>
          </p:cNvSpPr>
          <p:nvPr/>
        </p:nvSpPr>
        <p:spPr bwMode="auto">
          <a:xfrm>
            <a:off x="850647" y="3147382"/>
            <a:ext cx="46038" cy="46037"/>
          </a:xfrm>
          <a:prstGeom prst="ellipse">
            <a:avLst/>
          </a:prstGeom>
          <a:solidFill>
            <a:srgbClr val="F9AE9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" name="Freeform 35"/>
          <p:cNvSpPr>
            <a:spLocks/>
          </p:cNvSpPr>
          <p:nvPr/>
        </p:nvSpPr>
        <p:spPr bwMode="auto">
          <a:xfrm>
            <a:off x="842709" y="2993395"/>
            <a:ext cx="314325" cy="346075"/>
          </a:xfrm>
          <a:custGeom>
            <a:avLst/>
            <a:gdLst>
              <a:gd name="T0" fmla="*/ 83 w 83"/>
              <a:gd name="T1" fmla="*/ 38 h 92"/>
              <a:gd name="T2" fmla="*/ 0 w 83"/>
              <a:gd name="T3" fmla="*/ 17 h 92"/>
              <a:gd name="T4" fmla="*/ 30 w 83"/>
              <a:gd name="T5" fmla="*/ 4 h 92"/>
              <a:gd name="T6" fmla="*/ 79 w 83"/>
              <a:gd name="T7" fmla="*/ 15 h 92"/>
              <a:gd name="T8" fmla="*/ 75 w 83"/>
              <a:gd name="T9" fmla="*/ 24 h 92"/>
              <a:gd name="T10" fmla="*/ 83 w 83"/>
              <a:gd name="T11" fmla="*/ 25 h 92"/>
              <a:gd name="T12" fmla="*/ 73 w 83"/>
              <a:gd name="T13" fmla="*/ 34 h 92"/>
              <a:gd name="T14" fmla="*/ 83 w 83"/>
              <a:gd name="T15" fmla="*/ 38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3" h="92">
                <a:moveTo>
                  <a:pt x="83" y="38"/>
                </a:moveTo>
                <a:cubicBezTo>
                  <a:pt x="83" y="38"/>
                  <a:pt x="25" y="92"/>
                  <a:pt x="0" y="17"/>
                </a:cubicBezTo>
                <a:cubicBezTo>
                  <a:pt x="0" y="17"/>
                  <a:pt x="8" y="0"/>
                  <a:pt x="30" y="4"/>
                </a:cubicBezTo>
                <a:cubicBezTo>
                  <a:pt x="44" y="6"/>
                  <a:pt x="63" y="27"/>
                  <a:pt x="79" y="15"/>
                </a:cubicBezTo>
                <a:cubicBezTo>
                  <a:pt x="75" y="24"/>
                  <a:pt x="75" y="24"/>
                  <a:pt x="75" y="24"/>
                </a:cubicBezTo>
                <a:cubicBezTo>
                  <a:pt x="83" y="25"/>
                  <a:pt x="83" y="25"/>
                  <a:pt x="83" y="25"/>
                </a:cubicBezTo>
                <a:cubicBezTo>
                  <a:pt x="73" y="34"/>
                  <a:pt x="73" y="34"/>
                  <a:pt x="73" y="34"/>
                </a:cubicBezTo>
                <a:lnTo>
                  <a:pt x="83" y="38"/>
                </a:ln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8" name="Oval 36"/>
          <p:cNvSpPr>
            <a:spLocks noChangeArrowheads="1"/>
          </p:cNvSpPr>
          <p:nvPr/>
        </p:nvSpPr>
        <p:spPr bwMode="auto">
          <a:xfrm>
            <a:off x="549022" y="2988632"/>
            <a:ext cx="60325" cy="60325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9" name="Oval 37"/>
          <p:cNvSpPr>
            <a:spLocks noChangeArrowheads="1"/>
          </p:cNvSpPr>
          <p:nvPr/>
        </p:nvSpPr>
        <p:spPr bwMode="auto">
          <a:xfrm>
            <a:off x="439484" y="3475994"/>
            <a:ext cx="60325" cy="60325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0" name="Oval 38"/>
          <p:cNvSpPr>
            <a:spLocks noChangeArrowheads="1"/>
          </p:cNvSpPr>
          <p:nvPr/>
        </p:nvSpPr>
        <p:spPr bwMode="auto">
          <a:xfrm>
            <a:off x="787147" y="3574419"/>
            <a:ext cx="60325" cy="60325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1" name="Oval 39"/>
          <p:cNvSpPr>
            <a:spLocks noChangeArrowheads="1"/>
          </p:cNvSpPr>
          <p:nvPr/>
        </p:nvSpPr>
        <p:spPr bwMode="auto">
          <a:xfrm>
            <a:off x="952247" y="3774444"/>
            <a:ext cx="60325" cy="60325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2" name="Oval 40"/>
          <p:cNvSpPr>
            <a:spLocks noChangeArrowheads="1"/>
          </p:cNvSpPr>
          <p:nvPr/>
        </p:nvSpPr>
        <p:spPr bwMode="auto">
          <a:xfrm>
            <a:off x="1612647" y="3053719"/>
            <a:ext cx="60325" cy="60325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3" name="Oval 41"/>
          <p:cNvSpPr>
            <a:spLocks noChangeArrowheads="1"/>
          </p:cNvSpPr>
          <p:nvPr/>
        </p:nvSpPr>
        <p:spPr bwMode="auto">
          <a:xfrm>
            <a:off x="1661859" y="3618869"/>
            <a:ext cx="60325" cy="60325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4" name="Oval 42"/>
          <p:cNvSpPr>
            <a:spLocks noChangeArrowheads="1"/>
          </p:cNvSpPr>
          <p:nvPr/>
        </p:nvSpPr>
        <p:spPr bwMode="auto">
          <a:xfrm>
            <a:off x="1728534" y="3306132"/>
            <a:ext cx="60325" cy="60325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5" name="Oval 43"/>
          <p:cNvSpPr>
            <a:spLocks noChangeArrowheads="1"/>
          </p:cNvSpPr>
          <p:nvPr/>
        </p:nvSpPr>
        <p:spPr bwMode="auto">
          <a:xfrm>
            <a:off x="688722" y="2879095"/>
            <a:ext cx="41275" cy="38100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6" name="Oval 44"/>
          <p:cNvSpPr>
            <a:spLocks noChangeArrowheads="1"/>
          </p:cNvSpPr>
          <p:nvPr/>
        </p:nvSpPr>
        <p:spPr bwMode="auto">
          <a:xfrm>
            <a:off x="979234" y="2861632"/>
            <a:ext cx="41275" cy="41275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7" name="Oval 45"/>
          <p:cNvSpPr>
            <a:spLocks noChangeArrowheads="1"/>
          </p:cNvSpPr>
          <p:nvPr/>
        </p:nvSpPr>
        <p:spPr bwMode="auto">
          <a:xfrm>
            <a:off x="1107822" y="2788607"/>
            <a:ext cx="41275" cy="38100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8" name="Oval 46"/>
          <p:cNvSpPr>
            <a:spLocks noChangeArrowheads="1"/>
          </p:cNvSpPr>
          <p:nvPr/>
        </p:nvSpPr>
        <p:spPr bwMode="auto">
          <a:xfrm>
            <a:off x="1552322" y="2864807"/>
            <a:ext cx="38100" cy="38100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49" name="Oval 47"/>
          <p:cNvSpPr>
            <a:spLocks noChangeArrowheads="1"/>
          </p:cNvSpPr>
          <p:nvPr/>
        </p:nvSpPr>
        <p:spPr bwMode="auto">
          <a:xfrm>
            <a:off x="779209" y="3739519"/>
            <a:ext cx="41275" cy="38100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0" name="Oval 48"/>
          <p:cNvSpPr>
            <a:spLocks noChangeArrowheads="1"/>
          </p:cNvSpPr>
          <p:nvPr/>
        </p:nvSpPr>
        <p:spPr bwMode="auto">
          <a:xfrm>
            <a:off x="636334" y="3423607"/>
            <a:ext cx="41275" cy="41275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1" name="Oval 49"/>
          <p:cNvSpPr>
            <a:spLocks noChangeArrowheads="1"/>
          </p:cNvSpPr>
          <p:nvPr/>
        </p:nvSpPr>
        <p:spPr bwMode="auto">
          <a:xfrm>
            <a:off x="572834" y="3720469"/>
            <a:ext cx="36513" cy="41275"/>
          </a:xfrm>
          <a:prstGeom prst="ellipse">
            <a:avLst/>
          </a:pr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2" name="Freeform 50"/>
          <p:cNvSpPr>
            <a:spLocks/>
          </p:cNvSpPr>
          <p:nvPr/>
        </p:nvSpPr>
        <p:spPr bwMode="auto">
          <a:xfrm>
            <a:off x="915734" y="2453645"/>
            <a:ext cx="120650" cy="142875"/>
          </a:xfrm>
          <a:custGeom>
            <a:avLst/>
            <a:gdLst>
              <a:gd name="T0" fmla="*/ 12 w 32"/>
              <a:gd name="T1" fmla="*/ 38 h 38"/>
              <a:gd name="T2" fmla="*/ 11 w 32"/>
              <a:gd name="T3" fmla="*/ 37 h 38"/>
              <a:gd name="T4" fmla="*/ 1 w 32"/>
              <a:gd name="T5" fmla="*/ 13 h 38"/>
              <a:gd name="T6" fmla="*/ 16 w 32"/>
              <a:gd name="T7" fmla="*/ 0 h 38"/>
              <a:gd name="T8" fmla="*/ 30 w 32"/>
              <a:gd name="T9" fmla="*/ 12 h 38"/>
              <a:gd name="T10" fmla="*/ 27 w 32"/>
              <a:gd name="T11" fmla="*/ 35 h 38"/>
              <a:gd name="T12" fmla="*/ 24 w 32"/>
              <a:gd name="T13" fmla="*/ 35 h 38"/>
              <a:gd name="T14" fmla="*/ 23 w 32"/>
              <a:gd name="T15" fmla="*/ 33 h 38"/>
              <a:gd name="T16" fmla="*/ 26 w 32"/>
              <a:gd name="T17" fmla="*/ 12 h 38"/>
              <a:gd name="T18" fmla="*/ 17 w 32"/>
              <a:gd name="T19" fmla="*/ 4 h 38"/>
              <a:gd name="T20" fmla="*/ 17 w 32"/>
              <a:gd name="T21" fmla="*/ 4 h 38"/>
              <a:gd name="T22" fmla="*/ 5 w 32"/>
              <a:gd name="T23" fmla="*/ 13 h 38"/>
              <a:gd name="T24" fmla="*/ 14 w 32"/>
              <a:gd name="T25" fmla="*/ 34 h 38"/>
              <a:gd name="T26" fmla="*/ 14 w 32"/>
              <a:gd name="T27" fmla="*/ 37 h 38"/>
              <a:gd name="T28" fmla="*/ 12 w 32"/>
              <a:gd name="T29" fmla="*/ 3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32" h="38">
                <a:moveTo>
                  <a:pt x="12" y="38"/>
                </a:moveTo>
                <a:cubicBezTo>
                  <a:pt x="12" y="38"/>
                  <a:pt x="11" y="38"/>
                  <a:pt x="11" y="37"/>
                </a:cubicBezTo>
                <a:cubicBezTo>
                  <a:pt x="10" y="37"/>
                  <a:pt x="0" y="24"/>
                  <a:pt x="1" y="13"/>
                </a:cubicBezTo>
                <a:cubicBezTo>
                  <a:pt x="1" y="5"/>
                  <a:pt x="9" y="0"/>
                  <a:pt x="16" y="0"/>
                </a:cubicBezTo>
                <a:cubicBezTo>
                  <a:pt x="24" y="0"/>
                  <a:pt x="30" y="5"/>
                  <a:pt x="30" y="12"/>
                </a:cubicBezTo>
                <a:cubicBezTo>
                  <a:pt x="32" y="26"/>
                  <a:pt x="27" y="34"/>
                  <a:pt x="27" y="35"/>
                </a:cubicBezTo>
                <a:cubicBezTo>
                  <a:pt x="26" y="36"/>
                  <a:pt x="25" y="36"/>
                  <a:pt x="24" y="35"/>
                </a:cubicBezTo>
                <a:cubicBezTo>
                  <a:pt x="23" y="35"/>
                  <a:pt x="23" y="33"/>
                  <a:pt x="23" y="33"/>
                </a:cubicBezTo>
                <a:cubicBezTo>
                  <a:pt x="23" y="32"/>
                  <a:pt x="28" y="25"/>
                  <a:pt x="26" y="12"/>
                </a:cubicBezTo>
                <a:cubicBezTo>
                  <a:pt x="26" y="6"/>
                  <a:pt x="21" y="4"/>
                  <a:pt x="17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1" y="4"/>
                  <a:pt x="5" y="8"/>
                  <a:pt x="5" y="13"/>
                </a:cubicBezTo>
                <a:cubicBezTo>
                  <a:pt x="4" y="23"/>
                  <a:pt x="14" y="34"/>
                  <a:pt x="14" y="34"/>
                </a:cubicBezTo>
                <a:cubicBezTo>
                  <a:pt x="15" y="35"/>
                  <a:pt x="15" y="37"/>
                  <a:pt x="14" y="37"/>
                </a:cubicBezTo>
                <a:cubicBezTo>
                  <a:pt x="13" y="38"/>
                  <a:pt x="13" y="38"/>
                  <a:pt x="12" y="38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0" name="AutoShape 57"/>
          <p:cNvSpPr>
            <a:spLocks noChangeAspect="1" noChangeArrowheads="1" noTextEdit="1"/>
          </p:cNvSpPr>
          <p:nvPr/>
        </p:nvSpPr>
        <p:spPr bwMode="auto">
          <a:xfrm>
            <a:off x="3215953" y="1859764"/>
            <a:ext cx="415925" cy="663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1" name="Freeform 59"/>
          <p:cNvSpPr>
            <a:spLocks/>
          </p:cNvSpPr>
          <p:nvPr/>
        </p:nvSpPr>
        <p:spPr bwMode="auto">
          <a:xfrm>
            <a:off x="3493766" y="2283627"/>
            <a:ext cx="84138" cy="228600"/>
          </a:xfrm>
          <a:custGeom>
            <a:avLst/>
            <a:gdLst>
              <a:gd name="T0" fmla="*/ 20 w 22"/>
              <a:gd name="T1" fmla="*/ 60 h 60"/>
              <a:gd name="T2" fmla="*/ 21 w 22"/>
              <a:gd name="T3" fmla="*/ 60 h 60"/>
              <a:gd name="T4" fmla="*/ 21 w 22"/>
              <a:gd name="T5" fmla="*/ 58 h 60"/>
              <a:gd name="T6" fmla="*/ 11 w 22"/>
              <a:gd name="T7" fmla="*/ 27 h 60"/>
              <a:gd name="T8" fmla="*/ 3 w 22"/>
              <a:gd name="T9" fmla="*/ 1 h 60"/>
              <a:gd name="T10" fmla="*/ 1 w 22"/>
              <a:gd name="T11" fmla="*/ 0 h 60"/>
              <a:gd name="T12" fmla="*/ 0 w 22"/>
              <a:gd name="T13" fmla="*/ 2 h 60"/>
              <a:gd name="T14" fmla="*/ 9 w 22"/>
              <a:gd name="T15" fmla="*/ 27 h 60"/>
              <a:gd name="T16" fmla="*/ 19 w 22"/>
              <a:gd name="T17" fmla="*/ 59 h 60"/>
              <a:gd name="T18" fmla="*/ 20 w 22"/>
              <a:gd name="T19" fmla="*/ 6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60">
                <a:moveTo>
                  <a:pt x="20" y="60"/>
                </a:moveTo>
                <a:cubicBezTo>
                  <a:pt x="20" y="60"/>
                  <a:pt x="20" y="60"/>
                  <a:pt x="21" y="60"/>
                </a:cubicBezTo>
                <a:cubicBezTo>
                  <a:pt x="21" y="60"/>
                  <a:pt x="22" y="59"/>
                  <a:pt x="21" y="58"/>
                </a:cubicBezTo>
                <a:cubicBezTo>
                  <a:pt x="17" y="47"/>
                  <a:pt x="13" y="35"/>
                  <a:pt x="11" y="27"/>
                </a:cubicBezTo>
                <a:cubicBezTo>
                  <a:pt x="9" y="18"/>
                  <a:pt x="6" y="10"/>
                  <a:pt x="3" y="1"/>
                </a:cubicBezTo>
                <a:cubicBezTo>
                  <a:pt x="2" y="0"/>
                  <a:pt x="2" y="0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4" y="11"/>
                  <a:pt x="6" y="19"/>
                  <a:pt x="9" y="27"/>
                </a:cubicBezTo>
                <a:cubicBezTo>
                  <a:pt x="11" y="36"/>
                  <a:pt x="14" y="48"/>
                  <a:pt x="19" y="59"/>
                </a:cubicBezTo>
                <a:cubicBezTo>
                  <a:pt x="19" y="60"/>
                  <a:pt x="20" y="60"/>
                  <a:pt x="20" y="6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2" name="Freeform 60"/>
          <p:cNvSpPr>
            <a:spLocks/>
          </p:cNvSpPr>
          <p:nvPr/>
        </p:nvSpPr>
        <p:spPr bwMode="auto">
          <a:xfrm>
            <a:off x="3512816" y="2431264"/>
            <a:ext cx="103188" cy="88900"/>
          </a:xfrm>
          <a:custGeom>
            <a:avLst/>
            <a:gdLst>
              <a:gd name="T0" fmla="*/ 2 w 27"/>
              <a:gd name="T1" fmla="*/ 23 h 23"/>
              <a:gd name="T2" fmla="*/ 3 w 27"/>
              <a:gd name="T3" fmla="*/ 22 h 23"/>
              <a:gd name="T4" fmla="*/ 10 w 27"/>
              <a:gd name="T5" fmla="*/ 3 h 23"/>
              <a:gd name="T6" fmla="*/ 25 w 27"/>
              <a:gd name="T7" fmla="*/ 16 h 23"/>
              <a:gd name="T8" fmla="*/ 26 w 27"/>
              <a:gd name="T9" fmla="*/ 15 h 23"/>
              <a:gd name="T10" fmla="*/ 26 w 27"/>
              <a:gd name="T11" fmla="*/ 14 h 23"/>
              <a:gd name="T12" fmla="*/ 10 w 27"/>
              <a:gd name="T13" fmla="*/ 0 h 23"/>
              <a:gd name="T14" fmla="*/ 9 w 27"/>
              <a:gd name="T15" fmla="*/ 0 h 23"/>
              <a:gd name="T16" fmla="*/ 8 w 27"/>
              <a:gd name="T17" fmla="*/ 1 h 23"/>
              <a:gd name="T18" fmla="*/ 0 w 27"/>
              <a:gd name="T19" fmla="*/ 21 h 23"/>
              <a:gd name="T20" fmla="*/ 1 w 27"/>
              <a:gd name="T21" fmla="*/ 23 h 23"/>
              <a:gd name="T22" fmla="*/ 2 w 27"/>
              <a:gd name="T23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23">
                <a:moveTo>
                  <a:pt x="2" y="23"/>
                </a:moveTo>
                <a:cubicBezTo>
                  <a:pt x="2" y="23"/>
                  <a:pt x="3" y="23"/>
                  <a:pt x="3" y="22"/>
                </a:cubicBezTo>
                <a:cubicBezTo>
                  <a:pt x="10" y="3"/>
                  <a:pt x="10" y="3"/>
                  <a:pt x="10" y="3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6" y="16"/>
                  <a:pt x="26" y="15"/>
                </a:cubicBezTo>
                <a:cubicBezTo>
                  <a:pt x="27" y="15"/>
                  <a:pt x="27" y="14"/>
                  <a:pt x="26" y="14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9" y="0"/>
                  <a:pt x="9" y="0"/>
                </a:cubicBezTo>
                <a:cubicBezTo>
                  <a:pt x="8" y="0"/>
                  <a:pt x="8" y="0"/>
                  <a:pt x="8" y="1"/>
                </a:cubicBezTo>
                <a:cubicBezTo>
                  <a:pt x="0" y="21"/>
                  <a:pt x="0" y="21"/>
                  <a:pt x="0" y="21"/>
                </a:cubicBezTo>
                <a:cubicBezTo>
                  <a:pt x="0" y="22"/>
                  <a:pt x="0" y="23"/>
                  <a:pt x="1" y="23"/>
                </a:cubicBezTo>
                <a:cubicBezTo>
                  <a:pt x="1" y="23"/>
                  <a:pt x="1" y="23"/>
                  <a:pt x="2" y="23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3" name="Freeform 61"/>
          <p:cNvSpPr>
            <a:spLocks/>
          </p:cNvSpPr>
          <p:nvPr/>
        </p:nvSpPr>
        <p:spPr bwMode="auto">
          <a:xfrm>
            <a:off x="3331841" y="2278864"/>
            <a:ext cx="80963" cy="233363"/>
          </a:xfrm>
          <a:custGeom>
            <a:avLst/>
            <a:gdLst>
              <a:gd name="T0" fmla="*/ 1 w 21"/>
              <a:gd name="T1" fmla="*/ 60 h 61"/>
              <a:gd name="T2" fmla="*/ 1 w 21"/>
              <a:gd name="T3" fmla="*/ 60 h 61"/>
              <a:gd name="T4" fmla="*/ 3 w 21"/>
              <a:gd name="T5" fmla="*/ 59 h 61"/>
              <a:gd name="T6" fmla="*/ 13 w 21"/>
              <a:gd name="T7" fmla="*/ 27 h 61"/>
              <a:gd name="T8" fmla="*/ 21 w 21"/>
              <a:gd name="T9" fmla="*/ 2 h 61"/>
              <a:gd name="T10" fmla="*/ 20 w 21"/>
              <a:gd name="T11" fmla="*/ 0 h 61"/>
              <a:gd name="T12" fmla="*/ 18 w 21"/>
              <a:gd name="T13" fmla="*/ 1 h 61"/>
              <a:gd name="T14" fmla="*/ 11 w 21"/>
              <a:gd name="T15" fmla="*/ 27 h 61"/>
              <a:gd name="T16" fmla="*/ 0 w 21"/>
              <a:gd name="T17" fmla="*/ 59 h 61"/>
              <a:gd name="T18" fmla="*/ 1 w 21"/>
              <a:gd name="T19" fmla="*/ 60 h 6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1" h="61">
                <a:moveTo>
                  <a:pt x="1" y="60"/>
                </a:moveTo>
                <a:cubicBezTo>
                  <a:pt x="1" y="60"/>
                  <a:pt x="1" y="60"/>
                  <a:pt x="1" y="60"/>
                </a:cubicBezTo>
                <a:cubicBezTo>
                  <a:pt x="2" y="61"/>
                  <a:pt x="3" y="60"/>
                  <a:pt x="3" y="59"/>
                </a:cubicBezTo>
                <a:cubicBezTo>
                  <a:pt x="6" y="48"/>
                  <a:pt x="10" y="36"/>
                  <a:pt x="13" y="27"/>
                </a:cubicBezTo>
                <a:cubicBezTo>
                  <a:pt x="16" y="19"/>
                  <a:pt x="19" y="11"/>
                  <a:pt x="21" y="2"/>
                </a:cubicBezTo>
                <a:cubicBezTo>
                  <a:pt x="21" y="1"/>
                  <a:pt x="21" y="0"/>
                  <a:pt x="20" y="0"/>
                </a:cubicBezTo>
                <a:cubicBezTo>
                  <a:pt x="19" y="0"/>
                  <a:pt x="19" y="0"/>
                  <a:pt x="18" y="1"/>
                </a:cubicBezTo>
                <a:cubicBezTo>
                  <a:pt x="16" y="10"/>
                  <a:pt x="14" y="19"/>
                  <a:pt x="11" y="27"/>
                </a:cubicBezTo>
                <a:cubicBezTo>
                  <a:pt x="8" y="35"/>
                  <a:pt x="4" y="47"/>
                  <a:pt x="0" y="59"/>
                </a:cubicBezTo>
                <a:cubicBezTo>
                  <a:pt x="0" y="59"/>
                  <a:pt x="1" y="60"/>
                  <a:pt x="1" y="6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4" name="Freeform 62"/>
          <p:cNvSpPr>
            <a:spLocks/>
          </p:cNvSpPr>
          <p:nvPr/>
        </p:nvSpPr>
        <p:spPr bwMode="auto">
          <a:xfrm>
            <a:off x="3285803" y="2428089"/>
            <a:ext cx="103188" cy="87313"/>
          </a:xfrm>
          <a:custGeom>
            <a:avLst/>
            <a:gdLst>
              <a:gd name="T0" fmla="*/ 1 w 27"/>
              <a:gd name="T1" fmla="*/ 15 h 23"/>
              <a:gd name="T2" fmla="*/ 3 w 27"/>
              <a:gd name="T3" fmla="*/ 15 h 23"/>
              <a:gd name="T4" fmla="*/ 19 w 27"/>
              <a:gd name="T5" fmla="*/ 3 h 23"/>
              <a:gd name="T6" fmla="*/ 24 w 27"/>
              <a:gd name="T7" fmla="*/ 22 h 23"/>
              <a:gd name="T8" fmla="*/ 26 w 27"/>
              <a:gd name="T9" fmla="*/ 23 h 23"/>
              <a:gd name="T10" fmla="*/ 27 w 27"/>
              <a:gd name="T11" fmla="*/ 21 h 23"/>
              <a:gd name="T12" fmla="*/ 21 w 27"/>
              <a:gd name="T13" fmla="*/ 1 h 23"/>
              <a:gd name="T14" fmla="*/ 20 w 27"/>
              <a:gd name="T15" fmla="*/ 0 h 23"/>
              <a:gd name="T16" fmla="*/ 19 w 27"/>
              <a:gd name="T17" fmla="*/ 0 h 23"/>
              <a:gd name="T18" fmla="*/ 1 w 27"/>
              <a:gd name="T19" fmla="*/ 13 h 23"/>
              <a:gd name="T20" fmla="*/ 1 w 27"/>
              <a:gd name="T21" fmla="*/ 14 h 23"/>
              <a:gd name="T22" fmla="*/ 1 w 27"/>
              <a:gd name="T23" fmla="*/ 15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7" h="23">
                <a:moveTo>
                  <a:pt x="1" y="15"/>
                </a:moveTo>
                <a:cubicBezTo>
                  <a:pt x="1" y="15"/>
                  <a:pt x="2" y="15"/>
                  <a:pt x="3" y="15"/>
                </a:cubicBezTo>
                <a:cubicBezTo>
                  <a:pt x="19" y="3"/>
                  <a:pt x="19" y="3"/>
                  <a:pt x="19" y="3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3"/>
                  <a:pt x="25" y="23"/>
                  <a:pt x="26" y="23"/>
                </a:cubicBezTo>
                <a:cubicBezTo>
                  <a:pt x="26" y="23"/>
                  <a:pt x="27" y="22"/>
                  <a:pt x="27" y="21"/>
                </a:cubicBezTo>
                <a:cubicBezTo>
                  <a:pt x="21" y="1"/>
                  <a:pt x="21" y="1"/>
                  <a:pt x="21" y="1"/>
                </a:cubicBezTo>
                <a:cubicBezTo>
                  <a:pt x="21" y="0"/>
                  <a:pt x="21" y="0"/>
                  <a:pt x="20" y="0"/>
                </a:cubicBezTo>
                <a:cubicBezTo>
                  <a:pt x="20" y="0"/>
                  <a:pt x="19" y="0"/>
                  <a:pt x="19" y="0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4"/>
                  <a:pt x="1" y="14"/>
                </a:cubicBezTo>
                <a:cubicBezTo>
                  <a:pt x="1" y="15"/>
                  <a:pt x="1" y="15"/>
                  <a:pt x="1" y="15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5" name="Freeform 63"/>
          <p:cNvSpPr>
            <a:spLocks/>
          </p:cNvSpPr>
          <p:nvPr/>
        </p:nvSpPr>
        <p:spPr bwMode="auto">
          <a:xfrm>
            <a:off x="3215953" y="1856589"/>
            <a:ext cx="415925" cy="533400"/>
          </a:xfrm>
          <a:custGeom>
            <a:avLst/>
            <a:gdLst>
              <a:gd name="T0" fmla="*/ 108 w 108"/>
              <a:gd name="T1" fmla="*/ 14 h 140"/>
              <a:gd name="T2" fmla="*/ 70 w 108"/>
              <a:gd name="T3" fmla="*/ 2 h 140"/>
              <a:gd name="T4" fmla="*/ 34 w 108"/>
              <a:gd name="T5" fmla="*/ 46 h 140"/>
              <a:gd name="T6" fmla="*/ 0 w 108"/>
              <a:gd name="T7" fmla="*/ 99 h 140"/>
              <a:gd name="T8" fmla="*/ 70 w 108"/>
              <a:gd name="T9" fmla="*/ 130 h 140"/>
              <a:gd name="T10" fmla="*/ 102 w 108"/>
              <a:gd name="T11" fmla="*/ 84 h 140"/>
              <a:gd name="T12" fmla="*/ 98 w 108"/>
              <a:gd name="T13" fmla="*/ 52 h 140"/>
              <a:gd name="T14" fmla="*/ 99 w 108"/>
              <a:gd name="T15" fmla="*/ 29 h 140"/>
              <a:gd name="T16" fmla="*/ 108 w 108"/>
              <a:gd name="T17" fmla="*/ 14 h 1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8" h="140">
                <a:moveTo>
                  <a:pt x="108" y="14"/>
                </a:moveTo>
                <a:cubicBezTo>
                  <a:pt x="108" y="14"/>
                  <a:pt x="86" y="0"/>
                  <a:pt x="70" y="2"/>
                </a:cubicBezTo>
                <a:cubicBezTo>
                  <a:pt x="54" y="4"/>
                  <a:pt x="36" y="18"/>
                  <a:pt x="34" y="46"/>
                </a:cubicBezTo>
                <a:cubicBezTo>
                  <a:pt x="33" y="81"/>
                  <a:pt x="16" y="102"/>
                  <a:pt x="0" y="99"/>
                </a:cubicBezTo>
                <a:cubicBezTo>
                  <a:pt x="0" y="99"/>
                  <a:pt x="19" y="140"/>
                  <a:pt x="70" y="130"/>
                </a:cubicBezTo>
                <a:cubicBezTo>
                  <a:pt x="93" y="126"/>
                  <a:pt x="102" y="106"/>
                  <a:pt x="102" y="84"/>
                </a:cubicBezTo>
                <a:cubicBezTo>
                  <a:pt x="102" y="73"/>
                  <a:pt x="100" y="63"/>
                  <a:pt x="98" y="52"/>
                </a:cubicBezTo>
                <a:cubicBezTo>
                  <a:pt x="97" y="44"/>
                  <a:pt x="97" y="36"/>
                  <a:pt x="99" y="29"/>
                </a:cubicBezTo>
                <a:cubicBezTo>
                  <a:pt x="99" y="26"/>
                  <a:pt x="101" y="19"/>
                  <a:pt x="108" y="14"/>
                </a:cubicBez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6" name="Freeform 64"/>
          <p:cNvSpPr>
            <a:spLocks/>
          </p:cNvSpPr>
          <p:nvPr/>
        </p:nvSpPr>
        <p:spPr bwMode="auto">
          <a:xfrm>
            <a:off x="3481066" y="1886752"/>
            <a:ext cx="77788" cy="60325"/>
          </a:xfrm>
          <a:custGeom>
            <a:avLst/>
            <a:gdLst>
              <a:gd name="T0" fmla="*/ 7 w 20"/>
              <a:gd name="T1" fmla="*/ 15 h 16"/>
              <a:gd name="T2" fmla="*/ 1 w 20"/>
              <a:gd name="T3" fmla="*/ 10 h 16"/>
              <a:gd name="T4" fmla="*/ 6 w 20"/>
              <a:gd name="T5" fmla="*/ 1 h 16"/>
              <a:gd name="T6" fmla="*/ 16 w 20"/>
              <a:gd name="T7" fmla="*/ 4 h 16"/>
              <a:gd name="T8" fmla="*/ 8 w 20"/>
              <a:gd name="T9" fmla="*/ 16 h 16"/>
              <a:gd name="T10" fmla="*/ 7 w 20"/>
              <a:gd name="T11" fmla="*/ 1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6">
                <a:moveTo>
                  <a:pt x="7" y="15"/>
                </a:moveTo>
                <a:cubicBezTo>
                  <a:pt x="4" y="15"/>
                  <a:pt x="2" y="13"/>
                  <a:pt x="1" y="10"/>
                </a:cubicBezTo>
                <a:cubicBezTo>
                  <a:pt x="0" y="7"/>
                  <a:pt x="2" y="2"/>
                  <a:pt x="6" y="1"/>
                </a:cubicBezTo>
                <a:cubicBezTo>
                  <a:pt x="9" y="0"/>
                  <a:pt x="14" y="1"/>
                  <a:pt x="16" y="4"/>
                </a:cubicBezTo>
                <a:cubicBezTo>
                  <a:pt x="20" y="10"/>
                  <a:pt x="14" y="16"/>
                  <a:pt x="8" y="16"/>
                </a:cubicBezTo>
                <a:cubicBezTo>
                  <a:pt x="8" y="16"/>
                  <a:pt x="7" y="15"/>
                  <a:pt x="7" y="15"/>
                </a:cubicBezTo>
                <a:close/>
              </a:path>
            </a:pathLst>
          </a:custGeom>
          <a:solidFill>
            <a:srgbClr val="F8F5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7" name="Freeform 65"/>
          <p:cNvSpPr>
            <a:spLocks/>
          </p:cNvSpPr>
          <p:nvPr/>
        </p:nvSpPr>
        <p:spPr bwMode="auto">
          <a:xfrm>
            <a:off x="3508053" y="1905802"/>
            <a:ext cx="26988" cy="26988"/>
          </a:xfrm>
          <a:custGeom>
            <a:avLst/>
            <a:gdLst>
              <a:gd name="T0" fmla="*/ 3 w 7"/>
              <a:gd name="T1" fmla="*/ 7 h 7"/>
              <a:gd name="T2" fmla="*/ 0 w 7"/>
              <a:gd name="T3" fmla="*/ 3 h 7"/>
              <a:gd name="T4" fmla="*/ 6 w 7"/>
              <a:gd name="T5" fmla="*/ 2 h 7"/>
              <a:gd name="T6" fmla="*/ 4 w 7"/>
              <a:gd name="T7" fmla="*/ 7 h 7"/>
              <a:gd name="T8" fmla="*/ 3 w 7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3" y="7"/>
                </a:moveTo>
                <a:cubicBezTo>
                  <a:pt x="1" y="7"/>
                  <a:pt x="0" y="5"/>
                  <a:pt x="0" y="3"/>
                </a:cubicBezTo>
                <a:cubicBezTo>
                  <a:pt x="1" y="0"/>
                  <a:pt x="5" y="1"/>
                  <a:pt x="6" y="2"/>
                </a:cubicBezTo>
                <a:cubicBezTo>
                  <a:pt x="7" y="4"/>
                  <a:pt x="6" y="7"/>
                  <a:pt x="4" y="7"/>
                </a:cubicBezTo>
                <a:cubicBezTo>
                  <a:pt x="3" y="7"/>
                  <a:pt x="3" y="7"/>
                  <a:pt x="3" y="7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8" name="Freeform 66"/>
          <p:cNvSpPr>
            <a:spLocks/>
          </p:cNvSpPr>
          <p:nvPr/>
        </p:nvSpPr>
        <p:spPr bwMode="auto">
          <a:xfrm>
            <a:off x="3558853" y="1920089"/>
            <a:ext cx="49213" cy="46038"/>
          </a:xfrm>
          <a:custGeom>
            <a:avLst/>
            <a:gdLst>
              <a:gd name="T0" fmla="*/ 13 w 13"/>
              <a:gd name="T1" fmla="*/ 3 h 12"/>
              <a:gd name="T2" fmla="*/ 10 w 13"/>
              <a:gd name="T3" fmla="*/ 12 h 12"/>
              <a:gd name="T4" fmla="*/ 2 w 13"/>
              <a:gd name="T5" fmla="*/ 0 h 12"/>
              <a:gd name="T6" fmla="*/ 13 w 13"/>
              <a:gd name="T7" fmla="*/ 3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2">
                <a:moveTo>
                  <a:pt x="13" y="3"/>
                </a:moveTo>
                <a:cubicBezTo>
                  <a:pt x="11" y="7"/>
                  <a:pt x="10" y="10"/>
                  <a:pt x="10" y="12"/>
                </a:cubicBezTo>
                <a:cubicBezTo>
                  <a:pt x="0" y="8"/>
                  <a:pt x="2" y="0"/>
                  <a:pt x="2" y="0"/>
                </a:cubicBezTo>
                <a:cubicBezTo>
                  <a:pt x="5" y="4"/>
                  <a:pt x="10" y="4"/>
                  <a:pt x="13" y="3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69" name="Freeform 67"/>
          <p:cNvSpPr>
            <a:spLocks/>
          </p:cNvSpPr>
          <p:nvPr/>
        </p:nvSpPr>
        <p:spPr bwMode="auto">
          <a:xfrm>
            <a:off x="3223891" y="1959777"/>
            <a:ext cx="184150" cy="155575"/>
          </a:xfrm>
          <a:custGeom>
            <a:avLst/>
            <a:gdLst>
              <a:gd name="T0" fmla="*/ 42 w 48"/>
              <a:gd name="T1" fmla="*/ 31 h 41"/>
              <a:gd name="T2" fmla="*/ 47 w 48"/>
              <a:gd name="T3" fmla="*/ 19 h 41"/>
              <a:gd name="T4" fmla="*/ 33 w 48"/>
              <a:gd name="T5" fmla="*/ 11 h 41"/>
              <a:gd name="T6" fmla="*/ 1 w 48"/>
              <a:gd name="T7" fmla="*/ 0 h 41"/>
              <a:gd name="T8" fmla="*/ 0 w 48"/>
              <a:gd name="T9" fmla="*/ 11 h 41"/>
              <a:gd name="T10" fmla="*/ 6 w 48"/>
              <a:gd name="T11" fmla="*/ 23 h 41"/>
              <a:gd name="T12" fmla="*/ 42 w 48"/>
              <a:gd name="T13" fmla="*/ 31 h 4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8" h="41">
                <a:moveTo>
                  <a:pt x="42" y="31"/>
                </a:moveTo>
                <a:cubicBezTo>
                  <a:pt x="45" y="28"/>
                  <a:pt x="48" y="23"/>
                  <a:pt x="47" y="19"/>
                </a:cubicBezTo>
                <a:cubicBezTo>
                  <a:pt x="45" y="13"/>
                  <a:pt x="38" y="12"/>
                  <a:pt x="33" y="11"/>
                </a:cubicBezTo>
                <a:cubicBezTo>
                  <a:pt x="23" y="11"/>
                  <a:pt x="7" y="9"/>
                  <a:pt x="1" y="0"/>
                </a:cubicBezTo>
                <a:cubicBezTo>
                  <a:pt x="0" y="3"/>
                  <a:pt x="0" y="7"/>
                  <a:pt x="0" y="11"/>
                </a:cubicBezTo>
                <a:cubicBezTo>
                  <a:pt x="0" y="15"/>
                  <a:pt x="3" y="19"/>
                  <a:pt x="6" y="23"/>
                </a:cubicBezTo>
                <a:cubicBezTo>
                  <a:pt x="13" y="34"/>
                  <a:pt x="31" y="41"/>
                  <a:pt x="42" y="31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818" name="Group 1016"/>
          <p:cNvGrpSpPr>
            <a:grpSpLocks/>
          </p:cNvGrpSpPr>
          <p:nvPr/>
        </p:nvGrpSpPr>
        <p:grpSpPr bwMode="auto">
          <a:xfrm>
            <a:off x="1489075" y="3379788"/>
            <a:ext cx="4949825" cy="2116138"/>
            <a:chOff x="938" y="2129"/>
            <a:chExt cx="3118" cy="1333"/>
          </a:xfrm>
        </p:grpSpPr>
        <p:sp>
          <p:nvSpPr>
            <p:cNvPr id="1366" name="Freeform 816"/>
            <p:cNvSpPr>
              <a:spLocks/>
            </p:cNvSpPr>
            <p:nvPr/>
          </p:nvSpPr>
          <p:spPr bwMode="auto">
            <a:xfrm>
              <a:off x="3199" y="3032"/>
              <a:ext cx="118" cy="92"/>
            </a:xfrm>
            <a:custGeom>
              <a:avLst/>
              <a:gdLst>
                <a:gd name="T0" fmla="*/ 0 w 50"/>
                <a:gd name="T1" fmla="*/ 16 h 39"/>
                <a:gd name="T2" fmla="*/ 45 w 50"/>
                <a:gd name="T3" fmla="*/ 39 h 39"/>
                <a:gd name="T4" fmla="*/ 45 w 50"/>
                <a:gd name="T5" fmla="*/ 1 h 39"/>
                <a:gd name="T6" fmla="*/ 0 w 50"/>
                <a:gd name="T7" fmla="*/ 16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39">
                  <a:moveTo>
                    <a:pt x="0" y="16"/>
                  </a:moveTo>
                  <a:cubicBezTo>
                    <a:pt x="34" y="5"/>
                    <a:pt x="31" y="17"/>
                    <a:pt x="45" y="39"/>
                  </a:cubicBezTo>
                  <a:cubicBezTo>
                    <a:pt x="50" y="16"/>
                    <a:pt x="50" y="24"/>
                    <a:pt x="45" y="1"/>
                  </a:cubicBezTo>
                  <a:cubicBezTo>
                    <a:pt x="23" y="0"/>
                    <a:pt x="7" y="3"/>
                    <a:pt x="0" y="16"/>
                  </a:cubicBezTo>
                  <a:close/>
                </a:path>
              </a:pathLst>
            </a:custGeom>
            <a:solidFill>
              <a:srgbClr val="B7C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7" name="Freeform 817"/>
            <p:cNvSpPr>
              <a:spLocks/>
            </p:cNvSpPr>
            <p:nvPr/>
          </p:nvSpPr>
          <p:spPr bwMode="auto">
            <a:xfrm>
              <a:off x="1944" y="3455"/>
              <a:ext cx="0" cy="7"/>
            </a:xfrm>
            <a:custGeom>
              <a:avLst/>
              <a:gdLst>
                <a:gd name="T0" fmla="*/ 0 h 3"/>
                <a:gd name="T1" fmla="*/ 3 h 3"/>
                <a:gd name="T2" fmla="*/ 0 h 3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</a:cxnLst>
              <a:rect l="0" t="0" r="r" b="b"/>
              <a:pathLst>
                <a:path h="3">
                  <a:moveTo>
                    <a:pt x="0" y="0"/>
                  </a:moveTo>
                  <a:cubicBezTo>
                    <a:pt x="0" y="1"/>
                    <a:pt x="0" y="2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7C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8" name="Freeform 818"/>
            <p:cNvSpPr>
              <a:spLocks/>
            </p:cNvSpPr>
            <p:nvPr/>
          </p:nvSpPr>
          <p:spPr bwMode="auto">
            <a:xfrm>
              <a:off x="2167" y="2607"/>
              <a:ext cx="80" cy="149"/>
            </a:xfrm>
            <a:custGeom>
              <a:avLst/>
              <a:gdLst>
                <a:gd name="T0" fmla="*/ 10 w 34"/>
                <a:gd name="T1" fmla="*/ 16 h 63"/>
                <a:gd name="T2" fmla="*/ 33 w 34"/>
                <a:gd name="T3" fmla="*/ 46 h 63"/>
                <a:gd name="T4" fmla="*/ 33 w 34"/>
                <a:gd name="T5" fmla="*/ 1 h 63"/>
                <a:gd name="T6" fmla="*/ 10 w 34"/>
                <a:gd name="T7" fmla="*/ 16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4" h="63">
                  <a:moveTo>
                    <a:pt x="10" y="16"/>
                  </a:moveTo>
                  <a:cubicBezTo>
                    <a:pt x="34" y="12"/>
                    <a:pt x="0" y="63"/>
                    <a:pt x="33" y="46"/>
                  </a:cubicBezTo>
                  <a:cubicBezTo>
                    <a:pt x="18" y="30"/>
                    <a:pt x="31" y="15"/>
                    <a:pt x="33" y="1"/>
                  </a:cubicBezTo>
                  <a:cubicBezTo>
                    <a:pt x="21" y="2"/>
                    <a:pt x="7" y="0"/>
                    <a:pt x="10" y="16"/>
                  </a:cubicBezTo>
                  <a:close/>
                </a:path>
              </a:pathLst>
            </a:custGeom>
            <a:solidFill>
              <a:srgbClr val="B7C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9" name="Freeform 819"/>
            <p:cNvSpPr>
              <a:spLocks/>
            </p:cNvSpPr>
            <p:nvPr/>
          </p:nvSpPr>
          <p:spPr bwMode="auto">
            <a:xfrm>
              <a:off x="2335" y="2804"/>
              <a:ext cx="139" cy="123"/>
            </a:xfrm>
            <a:custGeom>
              <a:avLst/>
              <a:gdLst>
                <a:gd name="T0" fmla="*/ 29 w 59"/>
                <a:gd name="T1" fmla="*/ 0 h 52"/>
                <a:gd name="T2" fmla="*/ 6 w 59"/>
                <a:gd name="T3" fmla="*/ 30 h 52"/>
                <a:gd name="T4" fmla="*/ 59 w 59"/>
                <a:gd name="T5" fmla="*/ 30 h 52"/>
                <a:gd name="T6" fmla="*/ 29 w 59"/>
                <a:gd name="T7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9" h="52">
                  <a:moveTo>
                    <a:pt x="29" y="0"/>
                  </a:moveTo>
                  <a:cubicBezTo>
                    <a:pt x="31" y="20"/>
                    <a:pt x="0" y="6"/>
                    <a:pt x="6" y="30"/>
                  </a:cubicBezTo>
                  <a:cubicBezTo>
                    <a:pt x="30" y="20"/>
                    <a:pt x="48" y="52"/>
                    <a:pt x="59" y="30"/>
                  </a:cubicBezTo>
                  <a:cubicBezTo>
                    <a:pt x="34" y="31"/>
                    <a:pt x="35" y="14"/>
                    <a:pt x="29" y="0"/>
                  </a:cubicBezTo>
                  <a:close/>
                </a:path>
              </a:pathLst>
            </a:custGeom>
            <a:solidFill>
              <a:srgbClr val="B7C69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0" name="Freeform 820"/>
            <p:cNvSpPr>
              <a:spLocks/>
            </p:cNvSpPr>
            <p:nvPr/>
          </p:nvSpPr>
          <p:spPr bwMode="auto">
            <a:xfrm>
              <a:off x="938" y="2906"/>
              <a:ext cx="3118" cy="430"/>
            </a:xfrm>
            <a:custGeom>
              <a:avLst/>
              <a:gdLst>
                <a:gd name="T0" fmla="*/ 1296 w 1317"/>
                <a:gd name="T1" fmla="*/ 79 h 181"/>
                <a:gd name="T2" fmla="*/ 1206 w 1317"/>
                <a:gd name="T3" fmla="*/ 74 h 181"/>
                <a:gd name="T4" fmla="*/ 1131 w 1317"/>
                <a:gd name="T5" fmla="*/ 85 h 181"/>
                <a:gd name="T6" fmla="*/ 1091 w 1317"/>
                <a:gd name="T7" fmla="*/ 99 h 181"/>
                <a:gd name="T8" fmla="*/ 1055 w 1317"/>
                <a:gd name="T9" fmla="*/ 111 h 181"/>
                <a:gd name="T10" fmla="*/ 1000 w 1317"/>
                <a:gd name="T11" fmla="*/ 113 h 181"/>
                <a:gd name="T12" fmla="*/ 945 w 1317"/>
                <a:gd name="T13" fmla="*/ 146 h 181"/>
                <a:gd name="T14" fmla="*/ 909 w 1317"/>
                <a:gd name="T15" fmla="*/ 155 h 181"/>
                <a:gd name="T16" fmla="*/ 836 w 1317"/>
                <a:gd name="T17" fmla="*/ 161 h 181"/>
                <a:gd name="T18" fmla="*/ 757 w 1317"/>
                <a:gd name="T19" fmla="*/ 158 h 181"/>
                <a:gd name="T20" fmla="*/ 702 w 1317"/>
                <a:gd name="T21" fmla="*/ 133 h 181"/>
                <a:gd name="T22" fmla="*/ 648 w 1317"/>
                <a:gd name="T23" fmla="*/ 128 h 181"/>
                <a:gd name="T24" fmla="*/ 583 w 1317"/>
                <a:gd name="T25" fmla="*/ 104 h 181"/>
                <a:gd name="T26" fmla="*/ 549 w 1317"/>
                <a:gd name="T27" fmla="*/ 87 h 181"/>
                <a:gd name="T28" fmla="*/ 520 w 1317"/>
                <a:gd name="T29" fmla="*/ 72 h 181"/>
                <a:gd name="T30" fmla="*/ 487 w 1317"/>
                <a:gd name="T31" fmla="*/ 55 h 181"/>
                <a:gd name="T32" fmla="*/ 435 w 1317"/>
                <a:gd name="T33" fmla="*/ 15 h 181"/>
                <a:gd name="T34" fmla="*/ 384 w 1317"/>
                <a:gd name="T35" fmla="*/ 19 h 181"/>
                <a:gd name="T36" fmla="*/ 346 w 1317"/>
                <a:gd name="T37" fmla="*/ 15 h 181"/>
                <a:gd name="T38" fmla="*/ 276 w 1317"/>
                <a:gd name="T39" fmla="*/ 17 h 181"/>
                <a:gd name="T40" fmla="*/ 209 w 1317"/>
                <a:gd name="T41" fmla="*/ 26 h 181"/>
                <a:gd name="T42" fmla="*/ 158 w 1317"/>
                <a:gd name="T43" fmla="*/ 27 h 181"/>
                <a:gd name="T44" fmla="*/ 104 w 1317"/>
                <a:gd name="T45" fmla="*/ 65 h 181"/>
                <a:gd name="T46" fmla="*/ 69 w 1317"/>
                <a:gd name="T47" fmla="*/ 80 h 181"/>
                <a:gd name="T48" fmla="*/ 0 w 1317"/>
                <a:gd name="T49" fmla="*/ 126 h 181"/>
                <a:gd name="T50" fmla="*/ 87 w 1317"/>
                <a:gd name="T51" fmla="*/ 93 h 181"/>
                <a:gd name="T52" fmla="*/ 140 w 1317"/>
                <a:gd name="T53" fmla="*/ 54 h 181"/>
                <a:gd name="T54" fmla="*/ 176 w 1317"/>
                <a:gd name="T55" fmla="*/ 42 h 181"/>
                <a:gd name="T56" fmla="*/ 247 w 1317"/>
                <a:gd name="T57" fmla="*/ 26 h 181"/>
                <a:gd name="T58" fmla="*/ 295 w 1317"/>
                <a:gd name="T59" fmla="*/ 38 h 181"/>
                <a:gd name="T60" fmla="*/ 346 w 1317"/>
                <a:gd name="T61" fmla="*/ 18 h 181"/>
                <a:gd name="T62" fmla="*/ 383 w 1317"/>
                <a:gd name="T63" fmla="*/ 23 h 181"/>
                <a:gd name="T64" fmla="*/ 416 w 1317"/>
                <a:gd name="T65" fmla="*/ 34 h 181"/>
                <a:gd name="T66" fmla="*/ 485 w 1317"/>
                <a:gd name="T67" fmla="*/ 59 h 181"/>
                <a:gd name="T68" fmla="*/ 518 w 1317"/>
                <a:gd name="T69" fmla="*/ 75 h 181"/>
                <a:gd name="T70" fmla="*/ 548 w 1317"/>
                <a:gd name="T71" fmla="*/ 91 h 181"/>
                <a:gd name="T72" fmla="*/ 582 w 1317"/>
                <a:gd name="T73" fmla="*/ 107 h 181"/>
                <a:gd name="T74" fmla="*/ 629 w 1317"/>
                <a:gd name="T75" fmla="*/ 147 h 181"/>
                <a:gd name="T76" fmla="*/ 683 w 1317"/>
                <a:gd name="T77" fmla="*/ 152 h 181"/>
                <a:gd name="T78" fmla="*/ 757 w 1317"/>
                <a:gd name="T79" fmla="*/ 161 h 181"/>
                <a:gd name="T80" fmla="*/ 794 w 1317"/>
                <a:gd name="T81" fmla="*/ 164 h 181"/>
                <a:gd name="T82" fmla="*/ 874 w 1317"/>
                <a:gd name="T83" fmla="*/ 163 h 181"/>
                <a:gd name="T84" fmla="*/ 947 w 1317"/>
                <a:gd name="T85" fmla="*/ 153 h 181"/>
                <a:gd name="T86" fmla="*/ 1000 w 1317"/>
                <a:gd name="T87" fmla="*/ 151 h 181"/>
                <a:gd name="T88" fmla="*/ 1047 w 1317"/>
                <a:gd name="T89" fmla="*/ 118 h 181"/>
                <a:gd name="T90" fmla="*/ 1092 w 1317"/>
                <a:gd name="T91" fmla="*/ 107 h 181"/>
                <a:gd name="T92" fmla="*/ 1132 w 1317"/>
                <a:gd name="T93" fmla="*/ 91 h 181"/>
                <a:gd name="T94" fmla="*/ 1169 w 1317"/>
                <a:gd name="T95" fmla="*/ 83 h 181"/>
                <a:gd name="T96" fmla="*/ 1244 w 1317"/>
                <a:gd name="T97" fmla="*/ 76 h 181"/>
                <a:gd name="T98" fmla="*/ 1314 w 1317"/>
                <a:gd name="T99" fmla="*/ 10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17" h="181">
                  <a:moveTo>
                    <a:pt x="1317" y="64"/>
                  </a:moveTo>
                  <a:cubicBezTo>
                    <a:pt x="1316" y="64"/>
                    <a:pt x="1315" y="64"/>
                    <a:pt x="1314" y="64"/>
                  </a:cubicBezTo>
                  <a:cubicBezTo>
                    <a:pt x="1305" y="64"/>
                    <a:pt x="1298" y="70"/>
                    <a:pt x="1296" y="79"/>
                  </a:cubicBezTo>
                  <a:cubicBezTo>
                    <a:pt x="1279" y="75"/>
                    <a:pt x="1261" y="73"/>
                    <a:pt x="1244" y="73"/>
                  </a:cubicBezTo>
                  <a:cubicBezTo>
                    <a:pt x="1242" y="64"/>
                    <a:pt x="1235" y="57"/>
                    <a:pt x="1225" y="57"/>
                  </a:cubicBezTo>
                  <a:cubicBezTo>
                    <a:pt x="1216" y="57"/>
                    <a:pt x="1208" y="64"/>
                    <a:pt x="1206" y="74"/>
                  </a:cubicBezTo>
                  <a:cubicBezTo>
                    <a:pt x="1194" y="75"/>
                    <a:pt x="1181" y="76"/>
                    <a:pt x="1168" y="79"/>
                  </a:cubicBezTo>
                  <a:cubicBezTo>
                    <a:pt x="1166" y="71"/>
                    <a:pt x="1159" y="66"/>
                    <a:pt x="1150" y="66"/>
                  </a:cubicBezTo>
                  <a:cubicBezTo>
                    <a:pt x="1140" y="66"/>
                    <a:pt x="1131" y="74"/>
                    <a:pt x="1131" y="85"/>
                  </a:cubicBezTo>
                  <a:cubicBezTo>
                    <a:pt x="1131" y="86"/>
                    <a:pt x="1131" y="86"/>
                    <a:pt x="1132" y="87"/>
                  </a:cubicBezTo>
                  <a:cubicBezTo>
                    <a:pt x="1121" y="90"/>
                    <a:pt x="1110" y="93"/>
                    <a:pt x="1099" y="97"/>
                  </a:cubicBezTo>
                  <a:cubicBezTo>
                    <a:pt x="1096" y="98"/>
                    <a:pt x="1093" y="98"/>
                    <a:pt x="1091" y="99"/>
                  </a:cubicBezTo>
                  <a:cubicBezTo>
                    <a:pt x="1088" y="93"/>
                    <a:pt x="1081" y="88"/>
                    <a:pt x="1073" y="88"/>
                  </a:cubicBezTo>
                  <a:cubicBezTo>
                    <a:pt x="1063" y="88"/>
                    <a:pt x="1054" y="96"/>
                    <a:pt x="1054" y="107"/>
                  </a:cubicBezTo>
                  <a:cubicBezTo>
                    <a:pt x="1054" y="108"/>
                    <a:pt x="1054" y="110"/>
                    <a:pt x="1055" y="111"/>
                  </a:cubicBezTo>
                  <a:cubicBezTo>
                    <a:pt x="1052" y="113"/>
                    <a:pt x="1049" y="114"/>
                    <a:pt x="1046" y="115"/>
                  </a:cubicBezTo>
                  <a:cubicBezTo>
                    <a:pt x="1037" y="118"/>
                    <a:pt x="1027" y="121"/>
                    <a:pt x="1018" y="124"/>
                  </a:cubicBezTo>
                  <a:cubicBezTo>
                    <a:pt x="1015" y="118"/>
                    <a:pt x="1008" y="113"/>
                    <a:pt x="1000" y="113"/>
                  </a:cubicBezTo>
                  <a:cubicBezTo>
                    <a:pt x="990" y="113"/>
                    <a:pt x="981" y="122"/>
                    <a:pt x="981" y="132"/>
                  </a:cubicBezTo>
                  <a:cubicBezTo>
                    <a:pt x="981" y="133"/>
                    <a:pt x="982" y="135"/>
                    <a:pt x="982" y="136"/>
                  </a:cubicBezTo>
                  <a:cubicBezTo>
                    <a:pt x="970" y="140"/>
                    <a:pt x="958" y="143"/>
                    <a:pt x="945" y="146"/>
                  </a:cubicBezTo>
                  <a:cubicBezTo>
                    <a:pt x="943" y="139"/>
                    <a:pt x="936" y="134"/>
                    <a:pt x="928" y="134"/>
                  </a:cubicBezTo>
                  <a:cubicBezTo>
                    <a:pt x="917" y="134"/>
                    <a:pt x="909" y="143"/>
                    <a:pt x="909" y="153"/>
                  </a:cubicBezTo>
                  <a:cubicBezTo>
                    <a:pt x="909" y="154"/>
                    <a:pt x="909" y="154"/>
                    <a:pt x="909" y="155"/>
                  </a:cubicBezTo>
                  <a:cubicBezTo>
                    <a:pt x="897" y="157"/>
                    <a:pt x="886" y="158"/>
                    <a:pt x="874" y="159"/>
                  </a:cubicBezTo>
                  <a:cubicBezTo>
                    <a:pt x="873" y="150"/>
                    <a:pt x="865" y="143"/>
                    <a:pt x="855" y="143"/>
                  </a:cubicBezTo>
                  <a:cubicBezTo>
                    <a:pt x="845" y="143"/>
                    <a:pt x="837" y="151"/>
                    <a:pt x="836" y="161"/>
                  </a:cubicBezTo>
                  <a:cubicBezTo>
                    <a:pt x="822" y="161"/>
                    <a:pt x="808" y="161"/>
                    <a:pt x="794" y="160"/>
                  </a:cubicBezTo>
                  <a:cubicBezTo>
                    <a:pt x="794" y="150"/>
                    <a:pt x="786" y="143"/>
                    <a:pt x="776" y="143"/>
                  </a:cubicBezTo>
                  <a:cubicBezTo>
                    <a:pt x="767" y="143"/>
                    <a:pt x="759" y="149"/>
                    <a:pt x="757" y="158"/>
                  </a:cubicBezTo>
                  <a:cubicBezTo>
                    <a:pt x="745" y="157"/>
                    <a:pt x="733" y="155"/>
                    <a:pt x="721" y="153"/>
                  </a:cubicBezTo>
                  <a:cubicBezTo>
                    <a:pt x="721" y="153"/>
                    <a:pt x="721" y="152"/>
                    <a:pt x="721" y="152"/>
                  </a:cubicBezTo>
                  <a:cubicBezTo>
                    <a:pt x="721" y="141"/>
                    <a:pt x="712" y="133"/>
                    <a:pt x="702" y="133"/>
                  </a:cubicBezTo>
                  <a:cubicBezTo>
                    <a:pt x="694" y="133"/>
                    <a:pt x="687" y="138"/>
                    <a:pt x="684" y="145"/>
                  </a:cubicBezTo>
                  <a:cubicBezTo>
                    <a:pt x="672" y="141"/>
                    <a:pt x="660" y="137"/>
                    <a:pt x="647" y="132"/>
                  </a:cubicBezTo>
                  <a:cubicBezTo>
                    <a:pt x="648" y="131"/>
                    <a:pt x="648" y="129"/>
                    <a:pt x="648" y="128"/>
                  </a:cubicBezTo>
                  <a:cubicBezTo>
                    <a:pt x="648" y="117"/>
                    <a:pt x="640" y="109"/>
                    <a:pt x="629" y="109"/>
                  </a:cubicBezTo>
                  <a:cubicBezTo>
                    <a:pt x="622" y="109"/>
                    <a:pt x="616" y="112"/>
                    <a:pt x="613" y="118"/>
                  </a:cubicBezTo>
                  <a:cubicBezTo>
                    <a:pt x="603" y="113"/>
                    <a:pt x="593" y="108"/>
                    <a:pt x="583" y="104"/>
                  </a:cubicBezTo>
                  <a:cubicBezTo>
                    <a:pt x="584" y="102"/>
                    <a:pt x="584" y="100"/>
                    <a:pt x="584" y="98"/>
                  </a:cubicBezTo>
                  <a:cubicBezTo>
                    <a:pt x="584" y="88"/>
                    <a:pt x="576" y="79"/>
                    <a:pt x="565" y="79"/>
                  </a:cubicBezTo>
                  <a:cubicBezTo>
                    <a:pt x="559" y="79"/>
                    <a:pt x="553" y="82"/>
                    <a:pt x="549" y="87"/>
                  </a:cubicBezTo>
                  <a:cubicBezTo>
                    <a:pt x="545" y="85"/>
                    <a:pt x="541" y="83"/>
                    <a:pt x="537" y="81"/>
                  </a:cubicBezTo>
                  <a:cubicBezTo>
                    <a:pt x="526" y="75"/>
                    <a:pt x="526" y="75"/>
                    <a:pt x="526" y="75"/>
                  </a:cubicBezTo>
                  <a:cubicBezTo>
                    <a:pt x="524" y="74"/>
                    <a:pt x="522" y="73"/>
                    <a:pt x="520" y="72"/>
                  </a:cubicBezTo>
                  <a:cubicBezTo>
                    <a:pt x="522" y="70"/>
                    <a:pt x="523" y="67"/>
                    <a:pt x="523" y="64"/>
                  </a:cubicBezTo>
                  <a:cubicBezTo>
                    <a:pt x="523" y="53"/>
                    <a:pt x="514" y="45"/>
                    <a:pt x="504" y="45"/>
                  </a:cubicBezTo>
                  <a:cubicBezTo>
                    <a:pt x="496" y="45"/>
                    <a:pt x="490" y="49"/>
                    <a:pt x="487" y="55"/>
                  </a:cubicBezTo>
                  <a:cubicBezTo>
                    <a:pt x="476" y="50"/>
                    <a:pt x="465" y="45"/>
                    <a:pt x="453" y="40"/>
                  </a:cubicBezTo>
                  <a:cubicBezTo>
                    <a:pt x="454" y="38"/>
                    <a:pt x="454" y="36"/>
                    <a:pt x="454" y="34"/>
                  </a:cubicBezTo>
                  <a:cubicBezTo>
                    <a:pt x="454" y="24"/>
                    <a:pt x="446" y="15"/>
                    <a:pt x="435" y="15"/>
                  </a:cubicBezTo>
                  <a:cubicBezTo>
                    <a:pt x="427" y="15"/>
                    <a:pt x="420" y="20"/>
                    <a:pt x="418" y="27"/>
                  </a:cubicBezTo>
                  <a:cubicBezTo>
                    <a:pt x="416" y="26"/>
                    <a:pt x="414" y="26"/>
                    <a:pt x="412" y="25"/>
                  </a:cubicBezTo>
                  <a:cubicBezTo>
                    <a:pt x="402" y="23"/>
                    <a:pt x="393" y="21"/>
                    <a:pt x="384" y="19"/>
                  </a:cubicBezTo>
                  <a:cubicBezTo>
                    <a:pt x="384" y="19"/>
                    <a:pt x="384" y="19"/>
                    <a:pt x="384" y="19"/>
                  </a:cubicBezTo>
                  <a:cubicBezTo>
                    <a:pt x="384" y="8"/>
                    <a:pt x="375" y="0"/>
                    <a:pt x="365" y="0"/>
                  </a:cubicBezTo>
                  <a:cubicBezTo>
                    <a:pt x="356" y="0"/>
                    <a:pt x="348" y="6"/>
                    <a:pt x="346" y="15"/>
                  </a:cubicBezTo>
                  <a:cubicBezTo>
                    <a:pt x="335" y="14"/>
                    <a:pt x="324" y="14"/>
                    <a:pt x="314" y="15"/>
                  </a:cubicBezTo>
                  <a:cubicBezTo>
                    <a:pt x="312" y="6"/>
                    <a:pt x="304" y="0"/>
                    <a:pt x="295" y="0"/>
                  </a:cubicBezTo>
                  <a:cubicBezTo>
                    <a:pt x="285" y="0"/>
                    <a:pt x="277" y="8"/>
                    <a:pt x="276" y="17"/>
                  </a:cubicBezTo>
                  <a:cubicBezTo>
                    <a:pt x="266" y="19"/>
                    <a:pt x="256" y="20"/>
                    <a:pt x="246" y="21"/>
                  </a:cubicBezTo>
                  <a:cubicBezTo>
                    <a:pt x="244" y="13"/>
                    <a:pt x="237" y="7"/>
                    <a:pt x="228" y="7"/>
                  </a:cubicBezTo>
                  <a:cubicBezTo>
                    <a:pt x="218" y="7"/>
                    <a:pt x="209" y="16"/>
                    <a:pt x="209" y="26"/>
                  </a:cubicBezTo>
                  <a:cubicBezTo>
                    <a:pt x="209" y="27"/>
                    <a:pt x="209" y="28"/>
                    <a:pt x="209" y="28"/>
                  </a:cubicBezTo>
                  <a:cubicBezTo>
                    <a:pt x="198" y="31"/>
                    <a:pt x="186" y="35"/>
                    <a:pt x="175" y="38"/>
                  </a:cubicBezTo>
                  <a:cubicBezTo>
                    <a:pt x="172" y="32"/>
                    <a:pt x="165" y="27"/>
                    <a:pt x="158" y="27"/>
                  </a:cubicBezTo>
                  <a:cubicBezTo>
                    <a:pt x="147" y="27"/>
                    <a:pt x="139" y="36"/>
                    <a:pt x="139" y="46"/>
                  </a:cubicBezTo>
                  <a:cubicBezTo>
                    <a:pt x="139" y="48"/>
                    <a:pt x="139" y="49"/>
                    <a:pt x="139" y="51"/>
                  </a:cubicBezTo>
                  <a:cubicBezTo>
                    <a:pt x="127" y="55"/>
                    <a:pt x="115" y="60"/>
                    <a:pt x="104" y="65"/>
                  </a:cubicBezTo>
                  <a:cubicBezTo>
                    <a:pt x="101" y="59"/>
                    <a:pt x="94" y="55"/>
                    <a:pt x="87" y="55"/>
                  </a:cubicBezTo>
                  <a:cubicBezTo>
                    <a:pt x="77" y="55"/>
                    <a:pt x="68" y="63"/>
                    <a:pt x="68" y="74"/>
                  </a:cubicBezTo>
                  <a:cubicBezTo>
                    <a:pt x="68" y="76"/>
                    <a:pt x="69" y="78"/>
                    <a:pt x="69" y="80"/>
                  </a:cubicBezTo>
                  <a:cubicBezTo>
                    <a:pt x="52" y="89"/>
                    <a:pt x="35" y="99"/>
                    <a:pt x="19" y="110"/>
                  </a:cubicBezTo>
                  <a:cubicBezTo>
                    <a:pt x="13" y="114"/>
                    <a:pt x="7" y="118"/>
                    <a:pt x="0" y="122"/>
                  </a:cubicBezTo>
                  <a:cubicBezTo>
                    <a:pt x="0" y="126"/>
                    <a:pt x="0" y="126"/>
                    <a:pt x="0" y="126"/>
                  </a:cubicBezTo>
                  <a:cubicBezTo>
                    <a:pt x="7" y="122"/>
                    <a:pt x="14" y="117"/>
                    <a:pt x="21" y="113"/>
                  </a:cubicBezTo>
                  <a:cubicBezTo>
                    <a:pt x="37" y="103"/>
                    <a:pt x="54" y="92"/>
                    <a:pt x="71" y="83"/>
                  </a:cubicBezTo>
                  <a:cubicBezTo>
                    <a:pt x="74" y="89"/>
                    <a:pt x="80" y="93"/>
                    <a:pt x="87" y="93"/>
                  </a:cubicBezTo>
                  <a:cubicBezTo>
                    <a:pt x="98" y="93"/>
                    <a:pt x="106" y="84"/>
                    <a:pt x="106" y="74"/>
                  </a:cubicBezTo>
                  <a:cubicBezTo>
                    <a:pt x="106" y="72"/>
                    <a:pt x="106" y="70"/>
                    <a:pt x="105" y="68"/>
                  </a:cubicBezTo>
                  <a:cubicBezTo>
                    <a:pt x="117" y="64"/>
                    <a:pt x="129" y="59"/>
                    <a:pt x="140" y="54"/>
                  </a:cubicBezTo>
                  <a:cubicBezTo>
                    <a:pt x="144" y="61"/>
                    <a:pt x="150" y="65"/>
                    <a:pt x="158" y="65"/>
                  </a:cubicBezTo>
                  <a:cubicBezTo>
                    <a:pt x="168" y="65"/>
                    <a:pt x="177" y="57"/>
                    <a:pt x="177" y="46"/>
                  </a:cubicBezTo>
                  <a:cubicBezTo>
                    <a:pt x="177" y="45"/>
                    <a:pt x="176" y="43"/>
                    <a:pt x="176" y="42"/>
                  </a:cubicBezTo>
                  <a:cubicBezTo>
                    <a:pt x="187" y="38"/>
                    <a:pt x="199" y="35"/>
                    <a:pt x="210" y="32"/>
                  </a:cubicBezTo>
                  <a:cubicBezTo>
                    <a:pt x="213" y="40"/>
                    <a:pt x="220" y="45"/>
                    <a:pt x="228" y="45"/>
                  </a:cubicBezTo>
                  <a:cubicBezTo>
                    <a:pt x="239" y="45"/>
                    <a:pt x="247" y="37"/>
                    <a:pt x="247" y="26"/>
                  </a:cubicBezTo>
                  <a:cubicBezTo>
                    <a:pt x="247" y="26"/>
                    <a:pt x="247" y="25"/>
                    <a:pt x="247" y="25"/>
                  </a:cubicBezTo>
                  <a:cubicBezTo>
                    <a:pt x="257" y="24"/>
                    <a:pt x="267" y="22"/>
                    <a:pt x="277" y="21"/>
                  </a:cubicBezTo>
                  <a:cubicBezTo>
                    <a:pt x="278" y="30"/>
                    <a:pt x="286" y="38"/>
                    <a:pt x="295" y="38"/>
                  </a:cubicBezTo>
                  <a:cubicBezTo>
                    <a:pt x="306" y="38"/>
                    <a:pt x="314" y="29"/>
                    <a:pt x="314" y="19"/>
                  </a:cubicBezTo>
                  <a:cubicBezTo>
                    <a:pt x="314" y="19"/>
                    <a:pt x="314" y="18"/>
                    <a:pt x="314" y="18"/>
                  </a:cubicBezTo>
                  <a:cubicBezTo>
                    <a:pt x="325" y="18"/>
                    <a:pt x="335" y="18"/>
                    <a:pt x="346" y="18"/>
                  </a:cubicBezTo>
                  <a:cubicBezTo>
                    <a:pt x="346" y="19"/>
                    <a:pt x="346" y="19"/>
                    <a:pt x="346" y="19"/>
                  </a:cubicBezTo>
                  <a:cubicBezTo>
                    <a:pt x="346" y="29"/>
                    <a:pt x="354" y="38"/>
                    <a:pt x="365" y="38"/>
                  </a:cubicBezTo>
                  <a:cubicBezTo>
                    <a:pt x="374" y="38"/>
                    <a:pt x="381" y="31"/>
                    <a:pt x="383" y="23"/>
                  </a:cubicBezTo>
                  <a:cubicBezTo>
                    <a:pt x="392" y="24"/>
                    <a:pt x="401" y="26"/>
                    <a:pt x="411" y="29"/>
                  </a:cubicBezTo>
                  <a:cubicBezTo>
                    <a:pt x="413" y="29"/>
                    <a:pt x="415" y="30"/>
                    <a:pt x="417" y="31"/>
                  </a:cubicBezTo>
                  <a:cubicBezTo>
                    <a:pt x="416" y="32"/>
                    <a:pt x="416" y="33"/>
                    <a:pt x="416" y="34"/>
                  </a:cubicBezTo>
                  <a:cubicBezTo>
                    <a:pt x="416" y="45"/>
                    <a:pt x="425" y="53"/>
                    <a:pt x="435" y="53"/>
                  </a:cubicBezTo>
                  <a:cubicBezTo>
                    <a:pt x="442" y="53"/>
                    <a:pt x="449" y="49"/>
                    <a:pt x="452" y="43"/>
                  </a:cubicBezTo>
                  <a:cubicBezTo>
                    <a:pt x="463" y="48"/>
                    <a:pt x="474" y="53"/>
                    <a:pt x="485" y="59"/>
                  </a:cubicBezTo>
                  <a:cubicBezTo>
                    <a:pt x="485" y="60"/>
                    <a:pt x="485" y="62"/>
                    <a:pt x="485" y="64"/>
                  </a:cubicBezTo>
                  <a:cubicBezTo>
                    <a:pt x="485" y="74"/>
                    <a:pt x="493" y="83"/>
                    <a:pt x="504" y="83"/>
                  </a:cubicBezTo>
                  <a:cubicBezTo>
                    <a:pt x="510" y="83"/>
                    <a:pt x="515" y="80"/>
                    <a:pt x="518" y="75"/>
                  </a:cubicBezTo>
                  <a:cubicBezTo>
                    <a:pt x="520" y="77"/>
                    <a:pt x="523" y="78"/>
                    <a:pt x="525" y="79"/>
                  </a:cubicBezTo>
                  <a:cubicBezTo>
                    <a:pt x="535" y="84"/>
                    <a:pt x="535" y="84"/>
                    <a:pt x="535" y="84"/>
                  </a:cubicBezTo>
                  <a:cubicBezTo>
                    <a:pt x="539" y="86"/>
                    <a:pt x="543" y="88"/>
                    <a:pt x="548" y="91"/>
                  </a:cubicBezTo>
                  <a:cubicBezTo>
                    <a:pt x="547" y="93"/>
                    <a:pt x="546" y="95"/>
                    <a:pt x="546" y="98"/>
                  </a:cubicBezTo>
                  <a:cubicBezTo>
                    <a:pt x="546" y="108"/>
                    <a:pt x="555" y="117"/>
                    <a:pt x="565" y="117"/>
                  </a:cubicBezTo>
                  <a:cubicBezTo>
                    <a:pt x="572" y="117"/>
                    <a:pt x="578" y="113"/>
                    <a:pt x="582" y="107"/>
                  </a:cubicBezTo>
                  <a:cubicBezTo>
                    <a:pt x="591" y="112"/>
                    <a:pt x="601" y="116"/>
                    <a:pt x="611" y="121"/>
                  </a:cubicBezTo>
                  <a:cubicBezTo>
                    <a:pt x="611" y="123"/>
                    <a:pt x="610" y="125"/>
                    <a:pt x="610" y="128"/>
                  </a:cubicBezTo>
                  <a:cubicBezTo>
                    <a:pt x="610" y="138"/>
                    <a:pt x="619" y="147"/>
                    <a:pt x="629" y="147"/>
                  </a:cubicBezTo>
                  <a:cubicBezTo>
                    <a:pt x="637" y="147"/>
                    <a:pt x="643" y="142"/>
                    <a:pt x="646" y="136"/>
                  </a:cubicBezTo>
                  <a:cubicBezTo>
                    <a:pt x="658" y="141"/>
                    <a:pt x="671" y="145"/>
                    <a:pt x="683" y="148"/>
                  </a:cubicBezTo>
                  <a:cubicBezTo>
                    <a:pt x="683" y="150"/>
                    <a:pt x="683" y="151"/>
                    <a:pt x="683" y="152"/>
                  </a:cubicBezTo>
                  <a:cubicBezTo>
                    <a:pt x="683" y="162"/>
                    <a:pt x="691" y="171"/>
                    <a:pt x="702" y="171"/>
                  </a:cubicBezTo>
                  <a:cubicBezTo>
                    <a:pt x="711" y="171"/>
                    <a:pt x="718" y="165"/>
                    <a:pt x="720" y="157"/>
                  </a:cubicBezTo>
                  <a:cubicBezTo>
                    <a:pt x="732" y="159"/>
                    <a:pt x="745" y="161"/>
                    <a:pt x="757" y="161"/>
                  </a:cubicBezTo>
                  <a:cubicBezTo>
                    <a:pt x="757" y="162"/>
                    <a:pt x="757" y="162"/>
                    <a:pt x="757" y="162"/>
                  </a:cubicBezTo>
                  <a:cubicBezTo>
                    <a:pt x="757" y="172"/>
                    <a:pt x="765" y="181"/>
                    <a:pt x="776" y="181"/>
                  </a:cubicBezTo>
                  <a:cubicBezTo>
                    <a:pt x="786" y="181"/>
                    <a:pt x="794" y="173"/>
                    <a:pt x="794" y="164"/>
                  </a:cubicBezTo>
                  <a:cubicBezTo>
                    <a:pt x="808" y="164"/>
                    <a:pt x="822" y="165"/>
                    <a:pt x="836" y="165"/>
                  </a:cubicBezTo>
                  <a:cubicBezTo>
                    <a:pt x="838" y="174"/>
                    <a:pt x="846" y="181"/>
                    <a:pt x="855" y="181"/>
                  </a:cubicBezTo>
                  <a:cubicBezTo>
                    <a:pt x="865" y="181"/>
                    <a:pt x="873" y="173"/>
                    <a:pt x="874" y="163"/>
                  </a:cubicBezTo>
                  <a:cubicBezTo>
                    <a:pt x="886" y="162"/>
                    <a:pt x="898" y="160"/>
                    <a:pt x="910" y="158"/>
                  </a:cubicBezTo>
                  <a:cubicBezTo>
                    <a:pt x="912" y="166"/>
                    <a:pt x="919" y="172"/>
                    <a:pt x="928" y="172"/>
                  </a:cubicBezTo>
                  <a:cubicBezTo>
                    <a:pt x="938" y="172"/>
                    <a:pt x="947" y="164"/>
                    <a:pt x="947" y="153"/>
                  </a:cubicBezTo>
                  <a:cubicBezTo>
                    <a:pt x="947" y="152"/>
                    <a:pt x="947" y="151"/>
                    <a:pt x="946" y="150"/>
                  </a:cubicBezTo>
                  <a:cubicBezTo>
                    <a:pt x="959" y="147"/>
                    <a:pt x="971" y="143"/>
                    <a:pt x="983" y="140"/>
                  </a:cubicBezTo>
                  <a:cubicBezTo>
                    <a:pt x="986" y="146"/>
                    <a:pt x="993" y="151"/>
                    <a:pt x="1000" y="151"/>
                  </a:cubicBezTo>
                  <a:cubicBezTo>
                    <a:pt x="1011" y="151"/>
                    <a:pt x="1019" y="143"/>
                    <a:pt x="1019" y="132"/>
                  </a:cubicBezTo>
                  <a:cubicBezTo>
                    <a:pt x="1019" y="131"/>
                    <a:pt x="1019" y="129"/>
                    <a:pt x="1019" y="128"/>
                  </a:cubicBezTo>
                  <a:cubicBezTo>
                    <a:pt x="1028" y="125"/>
                    <a:pt x="1038" y="121"/>
                    <a:pt x="1047" y="118"/>
                  </a:cubicBezTo>
                  <a:cubicBezTo>
                    <a:pt x="1050" y="117"/>
                    <a:pt x="1053" y="116"/>
                    <a:pt x="1056" y="115"/>
                  </a:cubicBezTo>
                  <a:cubicBezTo>
                    <a:pt x="1059" y="121"/>
                    <a:pt x="1066" y="126"/>
                    <a:pt x="1073" y="126"/>
                  </a:cubicBezTo>
                  <a:cubicBezTo>
                    <a:pt x="1084" y="126"/>
                    <a:pt x="1092" y="117"/>
                    <a:pt x="1092" y="107"/>
                  </a:cubicBezTo>
                  <a:cubicBezTo>
                    <a:pt x="1092" y="105"/>
                    <a:pt x="1092" y="104"/>
                    <a:pt x="1092" y="103"/>
                  </a:cubicBezTo>
                  <a:cubicBezTo>
                    <a:pt x="1095" y="102"/>
                    <a:pt x="1097" y="101"/>
                    <a:pt x="1100" y="100"/>
                  </a:cubicBezTo>
                  <a:cubicBezTo>
                    <a:pt x="1111" y="97"/>
                    <a:pt x="1122" y="94"/>
                    <a:pt x="1132" y="91"/>
                  </a:cubicBezTo>
                  <a:cubicBezTo>
                    <a:pt x="1135" y="98"/>
                    <a:pt x="1142" y="104"/>
                    <a:pt x="1150" y="104"/>
                  </a:cubicBezTo>
                  <a:cubicBezTo>
                    <a:pt x="1161" y="104"/>
                    <a:pt x="1169" y="95"/>
                    <a:pt x="1169" y="85"/>
                  </a:cubicBezTo>
                  <a:cubicBezTo>
                    <a:pt x="1169" y="84"/>
                    <a:pt x="1169" y="83"/>
                    <a:pt x="1169" y="83"/>
                  </a:cubicBezTo>
                  <a:cubicBezTo>
                    <a:pt x="1182" y="80"/>
                    <a:pt x="1194" y="78"/>
                    <a:pt x="1206" y="77"/>
                  </a:cubicBezTo>
                  <a:cubicBezTo>
                    <a:pt x="1207" y="87"/>
                    <a:pt x="1215" y="95"/>
                    <a:pt x="1225" y="95"/>
                  </a:cubicBezTo>
                  <a:cubicBezTo>
                    <a:pt x="1236" y="95"/>
                    <a:pt x="1244" y="87"/>
                    <a:pt x="1244" y="76"/>
                  </a:cubicBezTo>
                  <a:cubicBezTo>
                    <a:pt x="1261" y="77"/>
                    <a:pt x="1278" y="79"/>
                    <a:pt x="1295" y="83"/>
                  </a:cubicBezTo>
                  <a:cubicBezTo>
                    <a:pt x="1295" y="83"/>
                    <a:pt x="1295" y="83"/>
                    <a:pt x="1295" y="83"/>
                  </a:cubicBezTo>
                  <a:cubicBezTo>
                    <a:pt x="1295" y="93"/>
                    <a:pt x="1304" y="102"/>
                    <a:pt x="1314" y="102"/>
                  </a:cubicBezTo>
                  <a:cubicBezTo>
                    <a:pt x="1315" y="102"/>
                    <a:pt x="1316" y="101"/>
                    <a:pt x="1317" y="101"/>
                  </a:cubicBezTo>
                  <a:cubicBezTo>
                    <a:pt x="1317" y="64"/>
                    <a:pt x="1317" y="64"/>
                    <a:pt x="1317" y="64"/>
                  </a:cubicBezTo>
                  <a:close/>
                </a:path>
              </a:pathLst>
            </a:custGeom>
            <a:solidFill>
              <a:srgbClr val="956F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1" name="Freeform 821"/>
            <p:cNvSpPr>
              <a:spLocks/>
            </p:cNvSpPr>
            <p:nvPr/>
          </p:nvSpPr>
          <p:spPr bwMode="auto">
            <a:xfrm>
              <a:off x="938" y="2896"/>
              <a:ext cx="3118" cy="430"/>
            </a:xfrm>
            <a:custGeom>
              <a:avLst/>
              <a:gdLst>
                <a:gd name="T0" fmla="*/ 1296 w 1317"/>
                <a:gd name="T1" fmla="*/ 79 h 181"/>
                <a:gd name="T2" fmla="*/ 1206 w 1317"/>
                <a:gd name="T3" fmla="*/ 74 h 181"/>
                <a:gd name="T4" fmla="*/ 1131 w 1317"/>
                <a:gd name="T5" fmla="*/ 85 h 181"/>
                <a:gd name="T6" fmla="*/ 1091 w 1317"/>
                <a:gd name="T7" fmla="*/ 100 h 181"/>
                <a:gd name="T8" fmla="*/ 1055 w 1317"/>
                <a:gd name="T9" fmla="*/ 112 h 181"/>
                <a:gd name="T10" fmla="*/ 1000 w 1317"/>
                <a:gd name="T11" fmla="*/ 114 h 181"/>
                <a:gd name="T12" fmla="*/ 945 w 1317"/>
                <a:gd name="T13" fmla="*/ 147 h 181"/>
                <a:gd name="T14" fmla="*/ 909 w 1317"/>
                <a:gd name="T15" fmla="*/ 155 h 181"/>
                <a:gd name="T16" fmla="*/ 836 w 1317"/>
                <a:gd name="T17" fmla="*/ 162 h 181"/>
                <a:gd name="T18" fmla="*/ 757 w 1317"/>
                <a:gd name="T19" fmla="*/ 158 h 181"/>
                <a:gd name="T20" fmla="*/ 702 w 1317"/>
                <a:gd name="T21" fmla="*/ 133 h 181"/>
                <a:gd name="T22" fmla="*/ 648 w 1317"/>
                <a:gd name="T23" fmla="*/ 128 h 181"/>
                <a:gd name="T24" fmla="*/ 583 w 1317"/>
                <a:gd name="T25" fmla="*/ 104 h 181"/>
                <a:gd name="T26" fmla="*/ 549 w 1317"/>
                <a:gd name="T27" fmla="*/ 88 h 181"/>
                <a:gd name="T28" fmla="*/ 520 w 1317"/>
                <a:gd name="T29" fmla="*/ 73 h 181"/>
                <a:gd name="T30" fmla="*/ 487 w 1317"/>
                <a:gd name="T31" fmla="*/ 56 h 181"/>
                <a:gd name="T32" fmla="*/ 435 w 1317"/>
                <a:gd name="T33" fmla="*/ 16 h 181"/>
                <a:gd name="T34" fmla="*/ 384 w 1317"/>
                <a:gd name="T35" fmla="*/ 19 h 181"/>
                <a:gd name="T36" fmla="*/ 346 w 1317"/>
                <a:gd name="T37" fmla="*/ 15 h 181"/>
                <a:gd name="T38" fmla="*/ 276 w 1317"/>
                <a:gd name="T39" fmla="*/ 18 h 181"/>
                <a:gd name="T40" fmla="*/ 209 w 1317"/>
                <a:gd name="T41" fmla="*/ 27 h 181"/>
                <a:gd name="T42" fmla="*/ 158 w 1317"/>
                <a:gd name="T43" fmla="*/ 28 h 181"/>
                <a:gd name="T44" fmla="*/ 104 w 1317"/>
                <a:gd name="T45" fmla="*/ 65 h 181"/>
                <a:gd name="T46" fmla="*/ 69 w 1317"/>
                <a:gd name="T47" fmla="*/ 80 h 181"/>
                <a:gd name="T48" fmla="*/ 0 w 1317"/>
                <a:gd name="T49" fmla="*/ 127 h 181"/>
                <a:gd name="T50" fmla="*/ 87 w 1317"/>
                <a:gd name="T51" fmla="*/ 93 h 181"/>
                <a:gd name="T52" fmla="*/ 140 w 1317"/>
                <a:gd name="T53" fmla="*/ 55 h 181"/>
                <a:gd name="T54" fmla="*/ 176 w 1317"/>
                <a:gd name="T55" fmla="*/ 42 h 181"/>
                <a:gd name="T56" fmla="*/ 247 w 1317"/>
                <a:gd name="T57" fmla="*/ 27 h 181"/>
                <a:gd name="T58" fmla="*/ 295 w 1317"/>
                <a:gd name="T59" fmla="*/ 38 h 181"/>
                <a:gd name="T60" fmla="*/ 346 w 1317"/>
                <a:gd name="T61" fmla="*/ 19 h 181"/>
                <a:gd name="T62" fmla="*/ 383 w 1317"/>
                <a:gd name="T63" fmla="*/ 23 h 181"/>
                <a:gd name="T64" fmla="*/ 416 w 1317"/>
                <a:gd name="T65" fmla="*/ 35 h 181"/>
                <a:gd name="T66" fmla="*/ 485 w 1317"/>
                <a:gd name="T67" fmla="*/ 59 h 181"/>
                <a:gd name="T68" fmla="*/ 518 w 1317"/>
                <a:gd name="T69" fmla="*/ 76 h 181"/>
                <a:gd name="T70" fmla="*/ 548 w 1317"/>
                <a:gd name="T71" fmla="*/ 91 h 181"/>
                <a:gd name="T72" fmla="*/ 582 w 1317"/>
                <a:gd name="T73" fmla="*/ 108 h 181"/>
                <a:gd name="T74" fmla="*/ 629 w 1317"/>
                <a:gd name="T75" fmla="*/ 147 h 181"/>
                <a:gd name="T76" fmla="*/ 683 w 1317"/>
                <a:gd name="T77" fmla="*/ 152 h 181"/>
                <a:gd name="T78" fmla="*/ 757 w 1317"/>
                <a:gd name="T79" fmla="*/ 162 h 181"/>
                <a:gd name="T80" fmla="*/ 794 w 1317"/>
                <a:gd name="T81" fmla="*/ 164 h 181"/>
                <a:gd name="T82" fmla="*/ 874 w 1317"/>
                <a:gd name="T83" fmla="*/ 164 h 181"/>
                <a:gd name="T84" fmla="*/ 947 w 1317"/>
                <a:gd name="T85" fmla="*/ 154 h 181"/>
                <a:gd name="T86" fmla="*/ 1000 w 1317"/>
                <a:gd name="T87" fmla="*/ 152 h 181"/>
                <a:gd name="T88" fmla="*/ 1047 w 1317"/>
                <a:gd name="T89" fmla="*/ 119 h 181"/>
                <a:gd name="T90" fmla="*/ 1092 w 1317"/>
                <a:gd name="T91" fmla="*/ 107 h 181"/>
                <a:gd name="T92" fmla="*/ 1132 w 1317"/>
                <a:gd name="T93" fmla="*/ 91 h 181"/>
                <a:gd name="T94" fmla="*/ 1169 w 1317"/>
                <a:gd name="T95" fmla="*/ 83 h 181"/>
                <a:gd name="T96" fmla="*/ 1244 w 1317"/>
                <a:gd name="T97" fmla="*/ 77 h 181"/>
                <a:gd name="T98" fmla="*/ 1314 w 1317"/>
                <a:gd name="T99" fmla="*/ 102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17" h="181">
                  <a:moveTo>
                    <a:pt x="1317" y="64"/>
                  </a:moveTo>
                  <a:cubicBezTo>
                    <a:pt x="1316" y="64"/>
                    <a:pt x="1315" y="64"/>
                    <a:pt x="1314" y="64"/>
                  </a:cubicBezTo>
                  <a:cubicBezTo>
                    <a:pt x="1305" y="64"/>
                    <a:pt x="1298" y="71"/>
                    <a:pt x="1296" y="79"/>
                  </a:cubicBezTo>
                  <a:cubicBezTo>
                    <a:pt x="1279" y="76"/>
                    <a:pt x="1261" y="74"/>
                    <a:pt x="1244" y="73"/>
                  </a:cubicBezTo>
                  <a:cubicBezTo>
                    <a:pt x="1242" y="64"/>
                    <a:pt x="1235" y="57"/>
                    <a:pt x="1225" y="57"/>
                  </a:cubicBezTo>
                  <a:cubicBezTo>
                    <a:pt x="1216" y="57"/>
                    <a:pt x="1208" y="65"/>
                    <a:pt x="1206" y="74"/>
                  </a:cubicBezTo>
                  <a:cubicBezTo>
                    <a:pt x="1194" y="75"/>
                    <a:pt x="1181" y="77"/>
                    <a:pt x="1168" y="79"/>
                  </a:cubicBezTo>
                  <a:cubicBezTo>
                    <a:pt x="1166" y="72"/>
                    <a:pt x="1159" y="66"/>
                    <a:pt x="1150" y="66"/>
                  </a:cubicBezTo>
                  <a:cubicBezTo>
                    <a:pt x="1140" y="66"/>
                    <a:pt x="1131" y="75"/>
                    <a:pt x="1131" y="85"/>
                  </a:cubicBezTo>
                  <a:cubicBezTo>
                    <a:pt x="1131" y="86"/>
                    <a:pt x="1131" y="87"/>
                    <a:pt x="1132" y="88"/>
                  </a:cubicBezTo>
                  <a:cubicBezTo>
                    <a:pt x="1121" y="90"/>
                    <a:pt x="1110" y="94"/>
                    <a:pt x="1099" y="97"/>
                  </a:cubicBezTo>
                  <a:cubicBezTo>
                    <a:pt x="1096" y="98"/>
                    <a:pt x="1093" y="99"/>
                    <a:pt x="1091" y="100"/>
                  </a:cubicBezTo>
                  <a:cubicBezTo>
                    <a:pt x="1088" y="93"/>
                    <a:pt x="1081" y="88"/>
                    <a:pt x="1073" y="88"/>
                  </a:cubicBezTo>
                  <a:cubicBezTo>
                    <a:pt x="1063" y="88"/>
                    <a:pt x="1054" y="97"/>
                    <a:pt x="1054" y="107"/>
                  </a:cubicBezTo>
                  <a:cubicBezTo>
                    <a:pt x="1054" y="109"/>
                    <a:pt x="1054" y="110"/>
                    <a:pt x="1055" y="112"/>
                  </a:cubicBezTo>
                  <a:cubicBezTo>
                    <a:pt x="1052" y="113"/>
                    <a:pt x="1049" y="114"/>
                    <a:pt x="1046" y="115"/>
                  </a:cubicBezTo>
                  <a:cubicBezTo>
                    <a:pt x="1037" y="118"/>
                    <a:pt x="1027" y="122"/>
                    <a:pt x="1018" y="125"/>
                  </a:cubicBezTo>
                  <a:cubicBezTo>
                    <a:pt x="1015" y="118"/>
                    <a:pt x="1008" y="114"/>
                    <a:pt x="1000" y="114"/>
                  </a:cubicBezTo>
                  <a:cubicBezTo>
                    <a:pt x="990" y="114"/>
                    <a:pt x="981" y="122"/>
                    <a:pt x="981" y="133"/>
                  </a:cubicBezTo>
                  <a:cubicBezTo>
                    <a:pt x="981" y="134"/>
                    <a:pt x="982" y="135"/>
                    <a:pt x="982" y="136"/>
                  </a:cubicBezTo>
                  <a:cubicBezTo>
                    <a:pt x="970" y="140"/>
                    <a:pt x="958" y="144"/>
                    <a:pt x="945" y="147"/>
                  </a:cubicBezTo>
                  <a:cubicBezTo>
                    <a:pt x="943" y="140"/>
                    <a:pt x="936" y="135"/>
                    <a:pt x="928" y="135"/>
                  </a:cubicBezTo>
                  <a:cubicBezTo>
                    <a:pt x="917" y="135"/>
                    <a:pt x="909" y="143"/>
                    <a:pt x="909" y="154"/>
                  </a:cubicBezTo>
                  <a:cubicBezTo>
                    <a:pt x="909" y="154"/>
                    <a:pt x="909" y="155"/>
                    <a:pt x="909" y="155"/>
                  </a:cubicBezTo>
                  <a:cubicBezTo>
                    <a:pt x="897" y="157"/>
                    <a:pt x="886" y="159"/>
                    <a:pt x="874" y="160"/>
                  </a:cubicBezTo>
                  <a:cubicBezTo>
                    <a:pt x="873" y="151"/>
                    <a:pt x="865" y="143"/>
                    <a:pt x="855" y="143"/>
                  </a:cubicBezTo>
                  <a:cubicBezTo>
                    <a:pt x="845" y="143"/>
                    <a:pt x="837" y="151"/>
                    <a:pt x="836" y="162"/>
                  </a:cubicBezTo>
                  <a:cubicBezTo>
                    <a:pt x="822" y="162"/>
                    <a:pt x="808" y="161"/>
                    <a:pt x="794" y="160"/>
                  </a:cubicBezTo>
                  <a:cubicBezTo>
                    <a:pt x="794" y="151"/>
                    <a:pt x="786" y="143"/>
                    <a:pt x="776" y="143"/>
                  </a:cubicBezTo>
                  <a:cubicBezTo>
                    <a:pt x="767" y="143"/>
                    <a:pt x="759" y="150"/>
                    <a:pt x="757" y="158"/>
                  </a:cubicBezTo>
                  <a:cubicBezTo>
                    <a:pt x="745" y="157"/>
                    <a:pt x="733" y="156"/>
                    <a:pt x="721" y="154"/>
                  </a:cubicBezTo>
                  <a:cubicBezTo>
                    <a:pt x="721" y="153"/>
                    <a:pt x="721" y="153"/>
                    <a:pt x="721" y="152"/>
                  </a:cubicBezTo>
                  <a:cubicBezTo>
                    <a:pt x="721" y="142"/>
                    <a:pt x="712" y="133"/>
                    <a:pt x="702" y="133"/>
                  </a:cubicBezTo>
                  <a:cubicBezTo>
                    <a:pt x="694" y="133"/>
                    <a:pt x="687" y="138"/>
                    <a:pt x="684" y="145"/>
                  </a:cubicBezTo>
                  <a:cubicBezTo>
                    <a:pt x="672" y="142"/>
                    <a:pt x="660" y="138"/>
                    <a:pt x="647" y="133"/>
                  </a:cubicBezTo>
                  <a:cubicBezTo>
                    <a:pt x="648" y="131"/>
                    <a:pt x="648" y="130"/>
                    <a:pt x="648" y="128"/>
                  </a:cubicBezTo>
                  <a:cubicBezTo>
                    <a:pt x="648" y="118"/>
                    <a:pt x="640" y="109"/>
                    <a:pt x="629" y="109"/>
                  </a:cubicBezTo>
                  <a:cubicBezTo>
                    <a:pt x="622" y="109"/>
                    <a:pt x="616" y="113"/>
                    <a:pt x="613" y="118"/>
                  </a:cubicBezTo>
                  <a:cubicBezTo>
                    <a:pt x="603" y="114"/>
                    <a:pt x="593" y="109"/>
                    <a:pt x="583" y="104"/>
                  </a:cubicBezTo>
                  <a:cubicBezTo>
                    <a:pt x="584" y="103"/>
                    <a:pt x="584" y="101"/>
                    <a:pt x="584" y="98"/>
                  </a:cubicBezTo>
                  <a:cubicBezTo>
                    <a:pt x="584" y="88"/>
                    <a:pt x="576" y="79"/>
                    <a:pt x="565" y="79"/>
                  </a:cubicBezTo>
                  <a:cubicBezTo>
                    <a:pt x="559" y="79"/>
                    <a:pt x="553" y="83"/>
                    <a:pt x="549" y="88"/>
                  </a:cubicBezTo>
                  <a:cubicBezTo>
                    <a:pt x="545" y="86"/>
                    <a:pt x="541" y="83"/>
                    <a:pt x="537" y="81"/>
                  </a:cubicBezTo>
                  <a:cubicBezTo>
                    <a:pt x="526" y="76"/>
                    <a:pt x="526" y="76"/>
                    <a:pt x="526" y="76"/>
                  </a:cubicBezTo>
                  <a:cubicBezTo>
                    <a:pt x="524" y="75"/>
                    <a:pt x="522" y="74"/>
                    <a:pt x="520" y="73"/>
                  </a:cubicBezTo>
                  <a:cubicBezTo>
                    <a:pt x="522" y="70"/>
                    <a:pt x="523" y="67"/>
                    <a:pt x="523" y="64"/>
                  </a:cubicBezTo>
                  <a:cubicBezTo>
                    <a:pt x="523" y="54"/>
                    <a:pt x="514" y="45"/>
                    <a:pt x="504" y="45"/>
                  </a:cubicBezTo>
                  <a:cubicBezTo>
                    <a:pt x="496" y="45"/>
                    <a:pt x="490" y="50"/>
                    <a:pt x="487" y="56"/>
                  </a:cubicBezTo>
                  <a:cubicBezTo>
                    <a:pt x="476" y="50"/>
                    <a:pt x="465" y="45"/>
                    <a:pt x="453" y="40"/>
                  </a:cubicBezTo>
                  <a:cubicBezTo>
                    <a:pt x="454" y="38"/>
                    <a:pt x="454" y="37"/>
                    <a:pt x="454" y="35"/>
                  </a:cubicBezTo>
                  <a:cubicBezTo>
                    <a:pt x="454" y="24"/>
                    <a:pt x="446" y="16"/>
                    <a:pt x="435" y="16"/>
                  </a:cubicBezTo>
                  <a:cubicBezTo>
                    <a:pt x="427" y="16"/>
                    <a:pt x="420" y="21"/>
                    <a:pt x="418" y="28"/>
                  </a:cubicBezTo>
                  <a:cubicBezTo>
                    <a:pt x="416" y="27"/>
                    <a:pt x="414" y="26"/>
                    <a:pt x="412" y="26"/>
                  </a:cubicBezTo>
                  <a:cubicBezTo>
                    <a:pt x="402" y="23"/>
                    <a:pt x="393" y="21"/>
                    <a:pt x="384" y="19"/>
                  </a:cubicBezTo>
                  <a:cubicBezTo>
                    <a:pt x="384" y="19"/>
                    <a:pt x="384" y="19"/>
                    <a:pt x="384" y="19"/>
                  </a:cubicBezTo>
                  <a:cubicBezTo>
                    <a:pt x="384" y="9"/>
                    <a:pt x="375" y="0"/>
                    <a:pt x="365" y="0"/>
                  </a:cubicBezTo>
                  <a:cubicBezTo>
                    <a:pt x="356" y="0"/>
                    <a:pt x="348" y="7"/>
                    <a:pt x="346" y="15"/>
                  </a:cubicBezTo>
                  <a:cubicBezTo>
                    <a:pt x="335" y="15"/>
                    <a:pt x="324" y="15"/>
                    <a:pt x="314" y="15"/>
                  </a:cubicBezTo>
                  <a:cubicBezTo>
                    <a:pt x="312" y="7"/>
                    <a:pt x="304" y="0"/>
                    <a:pt x="295" y="0"/>
                  </a:cubicBezTo>
                  <a:cubicBezTo>
                    <a:pt x="285" y="0"/>
                    <a:pt x="277" y="8"/>
                    <a:pt x="276" y="18"/>
                  </a:cubicBezTo>
                  <a:cubicBezTo>
                    <a:pt x="266" y="19"/>
                    <a:pt x="256" y="20"/>
                    <a:pt x="246" y="22"/>
                  </a:cubicBezTo>
                  <a:cubicBezTo>
                    <a:pt x="244" y="14"/>
                    <a:pt x="237" y="8"/>
                    <a:pt x="228" y="8"/>
                  </a:cubicBezTo>
                  <a:cubicBezTo>
                    <a:pt x="218" y="8"/>
                    <a:pt x="209" y="16"/>
                    <a:pt x="209" y="27"/>
                  </a:cubicBezTo>
                  <a:cubicBezTo>
                    <a:pt x="209" y="28"/>
                    <a:pt x="209" y="28"/>
                    <a:pt x="209" y="29"/>
                  </a:cubicBezTo>
                  <a:cubicBezTo>
                    <a:pt x="198" y="32"/>
                    <a:pt x="186" y="35"/>
                    <a:pt x="175" y="39"/>
                  </a:cubicBezTo>
                  <a:cubicBezTo>
                    <a:pt x="172" y="32"/>
                    <a:pt x="165" y="28"/>
                    <a:pt x="158" y="28"/>
                  </a:cubicBezTo>
                  <a:cubicBezTo>
                    <a:pt x="147" y="28"/>
                    <a:pt x="139" y="36"/>
                    <a:pt x="139" y="47"/>
                  </a:cubicBezTo>
                  <a:cubicBezTo>
                    <a:pt x="139" y="48"/>
                    <a:pt x="139" y="50"/>
                    <a:pt x="139" y="51"/>
                  </a:cubicBezTo>
                  <a:cubicBezTo>
                    <a:pt x="127" y="56"/>
                    <a:pt x="115" y="61"/>
                    <a:pt x="104" y="65"/>
                  </a:cubicBezTo>
                  <a:cubicBezTo>
                    <a:pt x="101" y="59"/>
                    <a:pt x="94" y="55"/>
                    <a:pt x="87" y="55"/>
                  </a:cubicBezTo>
                  <a:cubicBezTo>
                    <a:pt x="77" y="55"/>
                    <a:pt x="68" y="64"/>
                    <a:pt x="68" y="74"/>
                  </a:cubicBezTo>
                  <a:cubicBezTo>
                    <a:pt x="68" y="76"/>
                    <a:pt x="69" y="79"/>
                    <a:pt x="69" y="80"/>
                  </a:cubicBezTo>
                  <a:cubicBezTo>
                    <a:pt x="52" y="89"/>
                    <a:pt x="35" y="100"/>
                    <a:pt x="19" y="110"/>
                  </a:cubicBezTo>
                  <a:cubicBezTo>
                    <a:pt x="13" y="114"/>
                    <a:pt x="7" y="118"/>
                    <a:pt x="0" y="122"/>
                  </a:cubicBezTo>
                  <a:cubicBezTo>
                    <a:pt x="0" y="127"/>
                    <a:pt x="0" y="127"/>
                    <a:pt x="0" y="127"/>
                  </a:cubicBezTo>
                  <a:cubicBezTo>
                    <a:pt x="7" y="122"/>
                    <a:pt x="14" y="118"/>
                    <a:pt x="21" y="113"/>
                  </a:cubicBezTo>
                  <a:cubicBezTo>
                    <a:pt x="37" y="103"/>
                    <a:pt x="54" y="93"/>
                    <a:pt x="71" y="84"/>
                  </a:cubicBezTo>
                  <a:cubicBezTo>
                    <a:pt x="74" y="89"/>
                    <a:pt x="80" y="93"/>
                    <a:pt x="87" y="93"/>
                  </a:cubicBezTo>
                  <a:cubicBezTo>
                    <a:pt x="98" y="93"/>
                    <a:pt x="106" y="85"/>
                    <a:pt x="106" y="74"/>
                  </a:cubicBezTo>
                  <a:cubicBezTo>
                    <a:pt x="106" y="72"/>
                    <a:pt x="106" y="70"/>
                    <a:pt x="105" y="69"/>
                  </a:cubicBezTo>
                  <a:cubicBezTo>
                    <a:pt x="117" y="64"/>
                    <a:pt x="129" y="59"/>
                    <a:pt x="140" y="55"/>
                  </a:cubicBezTo>
                  <a:cubicBezTo>
                    <a:pt x="144" y="61"/>
                    <a:pt x="150" y="66"/>
                    <a:pt x="158" y="66"/>
                  </a:cubicBezTo>
                  <a:cubicBezTo>
                    <a:pt x="168" y="66"/>
                    <a:pt x="177" y="57"/>
                    <a:pt x="177" y="47"/>
                  </a:cubicBezTo>
                  <a:cubicBezTo>
                    <a:pt x="177" y="45"/>
                    <a:pt x="176" y="44"/>
                    <a:pt x="176" y="42"/>
                  </a:cubicBezTo>
                  <a:cubicBezTo>
                    <a:pt x="187" y="39"/>
                    <a:pt x="199" y="35"/>
                    <a:pt x="210" y="33"/>
                  </a:cubicBezTo>
                  <a:cubicBezTo>
                    <a:pt x="213" y="40"/>
                    <a:pt x="220" y="46"/>
                    <a:pt x="228" y="46"/>
                  </a:cubicBezTo>
                  <a:cubicBezTo>
                    <a:pt x="239" y="46"/>
                    <a:pt x="247" y="37"/>
                    <a:pt x="247" y="27"/>
                  </a:cubicBezTo>
                  <a:cubicBezTo>
                    <a:pt x="247" y="26"/>
                    <a:pt x="247" y="26"/>
                    <a:pt x="247" y="26"/>
                  </a:cubicBezTo>
                  <a:cubicBezTo>
                    <a:pt x="257" y="24"/>
                    <a:pt x="267" y="23"/>
                    <a:pt x="277" y="22"/>
                  </a:cubicBezTo>
                  <a:cubicBezTo>
                    <a:pt x="278" y="31"/>
                    <a:pt x="286" y="38"/>
                    <a:pt x="295" y="38"/>
                  </a:cubicBezTo>
                  <a:cubicBezTo>
                    <a:pt x="306" y="38"/>
                    <a:pt x="314" y="30"/>
                    <a:pt x="314" y="19"/>
                  </a:cubicBezTo>
                  <a:cubicBezTo>
                    <a:pt x="314" y="19"/>
                    <a:pt x="314" y="19"/>
                    <a:pt x="314" y="19"/>
                  </a:cubicBezTo>
                  <a:cubicBezTo>
                    <a:pt x="325" y="18"/>
                    <a:pt x="335" y="18"/>
                    <a:pt x="346" y="19"/>
                  </a:cubicBezTo>
                  <a:cubicBezTo>
                    <a:pt x="346" y="19"/>
                    <a:pt x="346" y="19"/>
                    <a:pt x="346" y="19"/>
                  </a:cubicBezTo>
                  <a:cubicBezTo>
                    <a:pt x="346" y="30"/>
                    <a:pt x="354" y="38"/>
                    <a:pt x="365" y="38"/>
                  </a:cubicBezTo>
                  <a:cubicBezTo>
                    <a:pt x="374" y="38"/>
                    <a:pt x="381" y="32"/>
                    <a:pt x="383" y="23"/>
                  </a:cubicBezTo>
                  <a:cubicBezTo>
                    <a:pt x="392" y="25"/>
                    <a:pt x="401" y="27"/>
                    <a:pt x="411" y="29"/>
                  </a:cubicBezTo>
                  <a:cubicBezTo>
                    <a:pt x="413" y="30"/>
                    <a:pt x="415" y="31"/>
                    <a:pt x="417" y="31"/>
                  </a:cubicBezTo>
                  <a:cubicBezTo>
                    <a:pt x="416" y="32"/>
                    <a:pt x="416" y="33"/>
                    <a:pt x="416" y="35"/>
                  </a:cubicBezTo>
                  <a:cubicBezTo>
                    <a:pt x="416" y="45"/>
                    <a:pt x="425" y="54"/>
                    <a:pt x="435" y="54"/>
                  </a:cubicBezTo>
                  <a:cubicBezTo>
                    <a:pt x="442" y="54"/>
                    <a:pt x="449" y="50"/>
                    <a:pt x="452" y="44"/>
                  </a:cubicBezTo>
                  <a:cubicBezTo>
                    <a:pt x="463" y="48"/>
                    <a:pt x="474" y="54"/>
                    <a:pt x="485" y="59"/>
                  </a:cubicBezTo>
                  <a:cubicBezTo>
                    <a:pt x="485" y="61"/>
                    <a:pt x="485" y="62"/>
                    <a:pt x="485" y="64"/>
                  </a:cubicBezTo>
                  <a:cubicBezTo>
                    <a:pt x="485" y="75"/>
                    <a:pt x="493" y="83"/>
                    <a:pt x="504" y="83"/>
                  </a:cubicBezTo>
                  <a:cubicBezTo>
                    <a:pt x="510" y="83"/>
                    <a:pt x="515" y="80"/>
                    <a:pt x="518" y="76"/>
                  </a:cubicBezTo>
                  <a:cubicBezTo>
                    <a:pt x="520" y="77"/>
                    <a:pt x="523" y="78"/>
                    <a:pt x="525" y="79"/>
                  </a:cubicBezTo>
                  <a:cubicBezTo>
                    <a:pt x="535" y="85"/>
                    <a:pt x="535" y="85"/>
                    <a:pt x="535" y="85"/>
                  </a:cubicBezTo>
                  <a:cubicBezTo>
                    <a:pt x="539" y="87"/>
                    <a:pt x="543" y="89"/>
                    <a:pt x="548" y="91"/>
                  </a:cubicBezTo>
                  <a:cubicBezTo>
                    <a:pt x="547" y="93"/>
                    <a:pt x="546" y="96"/>
                    <a:pt x="546" y="98"/>
                  </a:cubicBezTo>
                  <a:cubicBezTo>
                    <a:pt x="546" y="109"/>
                    <a:pt x="555" y="117"/>
                    <a:pt x="565" y="117"/>
                  </a:cubicBezTo>
                  <a:cubicBezTo>
                    <a:pt x="572" y="117"/>
                    <a:pt x="578" y="114"/>
                    <a:pt x="582" y="108"/>
                  </a:cubicBezTo>
                  <a:cubicBezTo>
                    <a:pt x="591" y="112"/>
                    <a:pt x="601" y="117"/>
                    <a:pt x="611" y="122"/>
                  </a:cubicBezTo>
                  <a:cubicBezTo>
                    <a:pt x="611" y="124"/>
                    <a:pt x="610" y="126"/>
                    <a:pt x="610" y="128"/>
                  </a:cubicBezTo>
                  <a:cubicBezTo>
                    <a:pt x="610" y="139"/>
                    <a:pt x="619" y="147"/>
                    <a:pt x="629" y="147"/>
                  </a:cubicBezTo>
                  <a:cubicBezTo>
                    <a:pt x="637" y="147"/>
                    <a:pt x="643" y="143"/>
                    <a:pt x="646" y="136"/>
                  </a:cubicBezTo>
                  <a:cubicBezTo>
                    <a:pt x="658" y="141"/>
                    <a:pt x="671" y="145"/>
                    <a:pt x="683" y="149"/>
                  </a:cubicBezTo>
                  <a:cubicBezTo>
                    <a:pt x="683" y="150"/>
                    <a:pt x="683" y="151"/>
                    <a:pt x="683" y="152"/>
                  </a:cubicBezTo>
                  <a:cubicBezTo>
                    <a:pt x="683" y="163"/>
                    <a:pt x="691" y="171"/>
                    <a:pt x="702" y="171"/>
                  </a:cubicBezTo>
                  <a:cubicBezTo>
                    <a:pt x="711" y="171"/>
                    <a:pt x="718" y="165"/>
                    <a:pt x="720" y="157"/>
                  </a:cubicBezTo>
                  <a:cubicBezTo>
                    <a:pt x="732" y="159"/>
                    <a:pt x="745" y="161"/>
                    <a:pt x="757" y="162"/>
                  </a:cubicBezTo>
                  <a:cubicBezTo>
                    <a:pt x="757" y="162"/>
                    <a:pt x="757" y="162"/>
                    <a:pt x="757" y="162"/>
                  </a:cubicBezTo>
                  <a:cubicBezTo>
                    <a:pt x="757" y="173"/>
                    <a:pt x="765" y="181"/>
                    <a:pt x="776" y="181"/>
                  </a:cubicBezTo>
                  <a:cubicBezTo>
                    <a:pt x="786" y="181"/>
                    <a:pt x="794" y="174"/>
                    <a:pt x="794" y="164"/>
                  </a:cubicBezTo>
                  <a:cubicBezTo>
                    <a:pt x="808" y="165"/>
                    <a:pt x="822" y="165"/>
                    <a:pt x="836" y="165"/>
                  </a:cubicBezTo>
                  <a:cubicBezTo>
                    <a:pt x="838" y="174"/>
                    <a:pt x="846" y="181"/>
                    <a:pt x="855" y="181"/>
                  </a:cubicBezTo>
                  <a:cubicBezTo>
                    <a:pt x="865" y="181"/>
                    <a:pt x="873" y="174"/>
                    <a:pt x="874" y="164"/>
                  </a:cubicBezTo>
                  <a:cubicBezTo>
                    <a:pt x="886" y="163"/>
                    <a:pt x="898" y="161"/>
                    <a:pt x="910" y="159"/>
                  </a:cubicBezTo>
                  <a:cubicBezTo>
                    <a:pt x="912" y="167"/>
                    <a:pt x="919" y="173"/>
                    <a:pt x="928" y="173"/>
                  </a:cubicBezTo>
                  <a:cubicBezTo>
                    <a:pt x="938" y="173"/>
                    <a:pt x="947" y="164"/>
                    <a:pt x="947" y="154"/>
                  </a:cubicBezTo>
                  <a:cubicBezTo>
                    <a:pt x="947" y="152"/>
                    <a:pt x="947" y="151"/>
                    <a:pt x="946" y="150"/>
                  </a:cubicBezTo>
                  <a:cubicBezTo>
                    <a:pt x="959" y="147"/>
                    <a:pt x="971" y="144"/>
                    <a:pt x="983" y="140"/>
                  </a:cubicBezTo>
                  <a:cubicBezTo>
                    <a:pt x="986" y="147"/>
                    <a:pt x="993" y="152"/>
                    <a:pt x="1000" y="152"/>
                  </a:cubicBezTo>
                  <a:cubicBezTo>
                    <a:pt x="1011" y="152"/>
                    <a:pt x="1019" y="143"/>
                    <a:pt x="1019" y="133"/>
                  </a:cubicBezTo>
                  <a:cubicBezTo>
                    <a:pt x="1019" y="131"/>
                    <a:pt x="1019" y="130"/>
                    <a:pt x="1019" y="128"/>
                  </a:cubicBezTo>
                  <a:cubicBezTo>
                    <a:pt x="1028" y="125"/>
                    <a:pt x="1038" y="122"/>
                    <a:pt x="1047" y="119"/>
                  </a:cubicBezTo>
                  <a:cubicBezTo>
                    <a:pt x="1050" y="118"/>
                    <a:pt x="1053" y="116"/>
                    <a:pt x="1056" y="115"/>
                  </a:cubicBezTo>
                  <a:cubicBezTo>
                    <a:pt x="1059" y="122"/>
                    <a:pt x="1066" y="126"/>
                    <a:pt x="1073" y="126"/>
                  </a:cubicBezTo>
                  <a:cubicBezTo>
                    <a:pt x="1084" y="126"/>
                    <a:pt x="1092" y="118"/>
                    <a:pt x="1092" y="107"/>
                  </a:cubicBezTo>
                  <a:cubicBezTo>
                    <a:pt x="1092" y="106"/>
                    <a:pt x="1092" y="105"/>
                    <a:pt x="1092" y="103"/>
                  </a:cubicBezTo>
                  <a:cubicBezTo>
                    <a:pt x="1095" y="103"/>
                    <a:pt x="1097" y="102"/>
                    <a:pt x="1100" y="101"/>
                  </a:cubicBezTo>
                  <a:cubicBezTo>
                    <a:pt x="1111" y="97"/>
                    <a:pt x="1122" y="94"/>
                    <a:pt x="1132" y="91"/>
                  </a:cubicBezTo>
                  <a:cubicBezTo>
                    <a:pt x="1135" y="99"/>
                    <a:pt x="1142" y="104"/>
                    <a:pt x="1150" y="104"/>
                  </a:cubicBezTo>
                  <a:cubicBezTo>
                    <a:pt x="1161" y="104"/>
                    <a:pt x="1169" y="96"/>
                    <a:pt x="1169" y="85"/>
                  </a:cubicBezTo>
                  <a:cubicBezTo>
                    <a:pt x="1169" y="84"/>
                    <a:pt x="1169" y="84"/>
                    <a:pt x="1169" y="83"/>
                  </a:cubicBezTo>
                  <a:cubicBezTo>
                    <a:pt x="1182" y="81"/>
                    <a:pt x="1194" y="79"/>
                    <a:pt x="1206" y="78"/>
                  </a:cubicBezTo>
                  <a:cubicBezTo>
                    <a:pt x="1207" y="88"/>
                    <a:pt x="1215" y="95"/>
                    <a:pt x="1225" y="95"/>
                  </a:cubicBezTo>
                  <a:cubicBezTo>
                    <a:pt x="1236" y="95"/>
                    <a:pt x="1244" y="87"/>
                    <a:pt x="1244" y="77"/>
                  </a:cubicBezTo>
                  <a:cubicBezTo>
                    <a:pt x="1261" y="78"/>
                    <a:pt x="1278" y="80"/>
                    <a:pt x="1295" y="83"/>
                  </a:cubicBezTo>
                  <a:cubicBezTo>
                    <a:pt x="1295" y="83"/>
                    <a:pt x="1295" y="83"/>
                    <a:pt x="1295" y="83"/>
                  </a:cubicBezTo>
                  <a:cubicBezTo>
                    <a:pt x="1295" y="94"/>
                    <a:pt x="1304" y="102"/>
                    <a:pt x="1314" y="102"/>
                  </a:cubicBezTo>
                  <a:cubicBezTo>
                    <a:pt x="1315" y="102"/>
                    <a:pt x="1316" y="102"/>
                    <a:pt x="1317" y="102"/>
                  </a:cubicBezTo>
                  <a:cubicBezTo>
                    <a:pt x="1317" y="64"/>
                    <a:pt x="1317" y="64"/>
                    <a:pt x="1317" y="64"/>
                  </a:cubicBezTo>
                  <a:close/>
                </a:path>
              </a:pathLst>
            </a:custGeom>
            <a:solidFill>
              <a:srgbClr val="F5F5F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2" name="Freeform 822"/>
            <p:cNvSpPr>
              <a:spLocks/>
            </p:cNvSpPr>
            <p:nvPr/>
          </p:nvSpPr>
          <p:spPr bwMode="auto">
            <a:xfrm>
              <a:off x="1310" y="2174"/>
              <a:ext cx="2135" cy="1034"/>
            </a:xfrm>
            <a:custGeom>
              <a:avLst/>
              <a:gdLst>
                <a:gd name="T0" fmla="*/ 156 w 902"/>
                <a:gd name="T1" fmla="*/ 435 h 435"/>
                <a:gd name="T2" fmla="*/ 97 w 902"/>
                <a:gd name="T3" fmla="*/ 421 h 435"/>
                <a:gd name="T4" fmla="*/ 34 w 902"/>
                <a:gd name="T5" fmla="*/ 340 h 435"/>
                <a:gd name="T6" fmla="*/ 45 w 902"/>
                <a:gd name="T7" fmla="*/ 249 h 435"/>
                <a:gd name="T8" fmla="*/ 43 w 902"/>
                <a:gd name="T9" fmla="*/ 181 h 435"/>
                <a:gd name="T10" fmla="*/ 58 w 902"/>
                <a:gd name="T11" fmla="*/ 27 h 435"/>
                <a:gd name="T12" fmla="*/ 141 w 902"/>
                <a:gd name="T13" fmla="*/ 1 h 435"/>
                <a:gd name="T14" fmla="*/ 242 w 902"/>
                <a:gd name="T15" fmla="*/ 23 h 435"/>
                <a:gd name="T16" fmla="*/ 277 w 902"/>
                <a:gd name="T17" fmla="*/ 2 h 435"/>
                <a:gd name="T18" fmla="*/ 282 w 902"/>
                <a:gd name="T19" fmla="*/ 1 h 435"/>
                <a:gd name="T20" fmla="*/ 337 w 902"/>
                <a:gd name="T21" fmla="*/ 33 h 435"/>
                <a:gd name="T22" fmla="*/ 351 w 902"/>
                <a:gd name="T23" fmla="*/ 45 h 435"/>
                <a:gd name="T24" fmla="*/ 364 w 902"/>
                <a:gd name="T25" fmla="*/ 51 h 435"/>
                <a:gd name="T26" fmla="*/ 383 w 902"/>
                <a:gd name="T27" fmla="*/ 10 h 435"/>
                <a:gd name="T28" fmla="*/ 414 w 902"/>
                <a:gd name="T29" fmla="*/ 0 h 435"/>
                <a:gd name="T30" fmla="*/ 456 w 902"/>
                <a:gd name="T31" fmla="*/ 13 h 435"/>
                <a:gd name="T32" fmla="*/ 496 w 902"/>
                <a:gd name="T33" fmla="*/ 0 h 435"/>
                <a:gd name="T34" fmla="*/ 523 w 902"/>
                <a:gd name="T35" fmla="*/ 7 h 435"/>
                <a:gd name="T36" fmla="*/ 545 w 902"/>
                <a:gd name="T37" fmla="*/ 50 h 435"/>
                <a:gd name="T38" fmla="*/ 566 w 902"/>
                <a:gd name="T39" fmla="*/ 35 h 435"/>
                <a:gd name="T40" fmla="*/ 622 w 902"/>
                <a:gd name="T41" fmla="*/ 1 h 435"/>
                <a:gd name="T42" fmla="*/ 638 w 902"/>
                <a:gd name="T43" fmla="*/ 4 h 435"/>
                <a:gd name="T44" fmla="*/ 661 w 902"/>
                <a:gd name="T45" fmla="*/ 19 h 435"/>
                <a:gd name="T46" fmla="*/ 755 w 902"/>
                <a:gd name="T47" fmla="*/ 0 h 435"/>
                <a:gd name="T48" fmla="*/ 783 w 902"/>
                <a:gd name="T49" fmla="*/ 2 h 435"/>
                <a:gd name="T50" fmla="*/ 867 w 902"/>
                <a:gd name="T51" fmla="*/ 62 h 435"/>
                <a:gd name="T52" fmla="*/ 862 w 902"/>
                <a:gd name="T53" fmla="*/ 178 h 435"/>
                <a:gd name="T54" fmla="*/ 863 w 902"/>
                <a:gd name="T55" fmla="*/ 245 h 435"/>
                <a:gd name="T56" fmla="*/ 850 w 902"/>
                <a:gd name="T57" fmla="*/ 400 h 435"/>
                <a:gd name="T58" fmla="*/ 769 w 902"/>
                <a:gd name="T59" fmla="*/ 434 h 435"/>
                <a:gd name="T60" fmla="*/ 667 w 902"/>
                <a:gd name="T61" fmla="*/ 404 h 435"/>
                <a:gd name="T62" fmla="*/ 621 w 902"/>
                <a:gd name="T63" fmla="*/ 424 h 435"/>
                <a:gd name="T64" fmla="*/ 615 w 902"/>
                <a:gd name="T65" fmla="*/ 423 h 435"/>
                <a:gd name="T66" fmla="*/ 551 w 902"/>
                <a:gd name="T67" fmla="*/ 384 h 435"/>
                <a:gd name="T68" fmla="*/ 548 w 902"/>
                <a:gd name="T69" fmla="*/ 380 h 435"/>
                <a:gd name="T70" fmla="*/ 527 w 902"/>
                <a:gd name="T71" fmla="*/ 417 h 435"/>
                <a:gd name="T72" fmla="*/ 501 w 902"/>
                <a:gd name="T73" fmla="*/ 424 h 435"/>
                <a:gd name="T74" fmla="*/ 461 w 902"/>
                <a:gd name="T75" fmla="*/ 414 h 435"/>
                <a:gd name="T76" fmla="*/ 419 w 902"/>
                <a:gd name="T77" fmla="*/ 427 h 435"/>
                <a:gd name="T78" fmla="*/ 398 w 902"/>
                <a:gd name="T79" fmla="*/ 423 h 435"/>
                <a:gd name="T80" fmla="*/ 368 w 902"/>
                <a:gd name="T81" fmla="*/ 376 h 435"/>
                <a:gd name="T82" fmla="*/ 350 w 902"/>
                <a:gd name="T83" fmla="*/ 391 h 435"/>
                <a:gd name="T84" fmla="*/ 289 w 902"/>
                <a:gd name="T85" fmla="*/ 428 h 435"/>
                <a:gd name="T86" fmla="*/ 250 w 902"/>
                <a:gd name="T87" fmla="*/ 408 h 435"/>
                <a:gd name="T88" fmla="*/ 156 w 902"/>
                <a:gd name="T89" fmla="*/ 43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2" h="435">
                  <a:moveTo>
                    <a:pt x="156" y="435"/>
                  </a:moveTo>
                  <a:cubicBezTo>
                    <a:pt x="135" y="435"/>
                    <a:pt x="115" y="430"/>
                    <a:pt x="97" y="421"/>
                  </a:cubicBezTo>
                  <a:cubicBezTo>
                    <a:pt x="56" y="398"/>
                    <a:pt x="40" y="364"/>
                    <a:pt x="34" y="340"/>
                  </a:cubicBezTo>
                  <a:cubicBezTo>
                    <a:pt x="27" y="309"/>
                    <a:pt x="31" y="275"/>
                    <a:pt x="45" y="249"/>
                  </a:cubicBezTo>
                  <a:cubicBezTo>
                    <a:pt x="39" y="235"/>
                    <a:pt x="29" y="205"/>
                    <a:pt x="43" y="181"/>
                  </a:cubicBezTo>
                  <a:cubicBezTo>
                    <a:pt x="20" y="143"/>
                    <a:pt x="0" y="72"/>
                    <a:pt x="58" y="27"/>
                  </a:cubicBezTo>
                  <a:cubicBezTo>
                    <a:pt x="80" y="10"/>
                    <a:pt x="108" y="1"/>
                    <a:pt x="141" y="1"/>
                  </a:cubicBezTo>
                  <a:cubicBezTo>
                    <a:pt x="182" y="1"/>
                    <a:pt x="222" y="15"/>
                    <a:pt x="242" y="23"/>
                  </a:cubicBezTo>
                  <a:cubicBezTo>
                    <a:pt x="248" y="13"/>
                    <a:pt x="259" y="4"/>
                    <a:pt x="277" y="2"/>
                  </a:cubicBezTo>
                  <a:cubicBezTo>
                    <a:pt x="279" y="1"/>
                    <a:pt x="280" y="1"/>
                    <a:pt x="282" y="1"/>
                  </a:cubicBezTo>
                  <a:cubicBezTo>
                    <a:pt x="304" y="1"/>
                    <a:pt x="323" y="19"/>
                    <a:pt x="337" y="33"/>
                  </a:cubicBezTo>
                  <a:cubicBezTo>
                    <a:pt x="342" y="38"/>
                    <a:pt x="348" y="43"/>
                    <a:pt x="351" y="45"/>
                  </a:cubicBezTo>
                  <a:cubicBezTo>
                    <a:pt x="355" y="48"/>
                    <a:pt x="360" y="50"/>
                    <a:pt x="364" y="51"/>
                  </a:cubicBezTo>
                  <a:cubicBezTo>
                    <a:pt x="364" y="37"/>
                    <a:pt x="368" y="21"/>
                    <a:pt x="383" y="10"/>
                  </a:cubicBezTo>
                  <a:cubicBezTo>
                    <a:pt x="392" y="4"/>
                    <a:pt x="403" y="0"/>
                    <a:pt x="414" y="0"/>
                  </a:cubicBezTo>
                  <a:cubicBezTo>
                    <a:pt x="429" y="0"/>
                    <a:pt x="445" y="5"/>
                    <a:pt x="456" y="13"/>
                  </a:cubicBezTo>
                  <a:cubicBezTo>
                    <a:pt x="465" y="7"/>
                    <a:pt x="479" y="0"/>
                    <a:pt x="496" y="0"/>
                  </a:cubicBezTo>
                  <a:cubicBezTo>
                    <a:pt x="505" y="0"/>
                    <a:pt x="514" y="3"/>
                    <a:pt x="523" y="7"/>
                  </a:cubicBezTo>
                  <a:cubicBezTo>
                    <a:pt x="542" y="17"/>
                    <a:pt x="547" y="34"/>
                    <a:pt x="545" y="50"/>
                  </a:cubicBezTo>
                  <a:cubicBezTo>
                    <a:pt x="552" y="47"/>
                    <a:pt x="560" y="43"/>
                    <a:pt x="566" y="35"/>
                  </a:cubicBezTo>
                  <a:cubicBezTo>
                    <a:pt x="585" y="12"/>
                    <a:pt x="603" y="1"/>
                    <a:pt x="622" y="1"/>
                  </a:cubicBezTo>
                  <a:cubicBezTo>
                    <a:pt x="628" y="1"/>
                    <a:pt x="633" y="2"/>
                    <a:pt x="638" y="4"/>
                  </a:cubicBezTo>
                  <a:cubicBezTo>
                    <a:pt x="649" y="7"/>
                    <a:pt x="656" y="13"/>
                    <a:pt x="661" y="19"/>
                  </a:cubicBezTo>
                  <a:cubicBezTo>
                    <a:pt x="680" y="12"/>
                    <a:pt x="716" y="0"/>
                    <a:pt x="755" y="0"/>
                  </a:cubicBezTo>
                  <a:cubicBezTo>
                    <a:pt x="765" y="0"/>
                    <a:pt x="774" y="1"/>
                    <a:pt x="783" y="2"/>
                  </a:cubicBezTo>
                  <a:cubicBezTo>
                    <a:pt x="819" y="8"/>
                    <a:pt x="851" y="31"/>
                    <a:pt x="867" y="62"/>
                  </a:cubicBezTo>
                  <a:cubicBezTo>
                    <a:pt x="878" y="85"/>
                    <a:pt x="887" y="124"/>
                    <a:pt x="862" y="178"/>
                  </a:cubicBezTo>
                  <a:cubicBezTo>
                    <a:pt x="868" y="191"/>
                    <a:pt x="878" y="219"/>
                    <a:pt x="863" y="245"/>
                  </a:cubicBezTo>
                  <a:cubicBezTo>
                    <a:pt x="884" y="279"/>
                    <a:pt x="902" y="345"/>
                    <a:pt x="850" y="400"/>
                  </a:cubicBezTo>
                  <a:cubicBezTo>
                    <a:pt x="829" y="423"/>
                    <a:pt x="802" y="434"/>
                    <a:pt x="769" y="434"/>
                  </a:cubicBezTo>
                  <a:cubicBezTo>
                    <a:pt x="726" y="434"/>
                    <a:pt x="685" y="414"/>
                    <a:pt x="667" y="404"/>
                  </a:cubicBezTo>
                  <a:cubicBezTo>
                    <a:pt x="657" y="412"/>
                    <a:pt x="640" y="424"/>
                    <a:pt x="621" y="424"/>
                  </a:cubicBezTo>
                  <a:cubicBezTo>
                    <a:pt x="619" y="424"/>
                    <a:pt x="617" y="423"/>
                    <a:pt x="615" y="423"/>
                  </a:cubicBezTo>
                  <a:cubicBezTo>
                    <a:pt x="579" y="419"/>
                    <a:pt x="563" y="399"/>
                    <a:pt x="551" y="384"/>
                  </a:cubicBezTo>
                  <a:cubicBezTo>
                    <a:pt x="550" y="383"/>
                    <a:pt x="549" y="382"/>
                    <a:pt x="548" y="380"/>
                  </a:cubicBezTo>
                  <a:cubicBezTo>
                    <a:pt x="546" y="395"/>
                    <a:pt x="540" y="409"/>
                    <a:pt x="527" y="417"/>
                  </a:cubicBezTo>
                  <a:cubicBezTo>
                    <a:pt x="519" y="422"/>
                    <a:pt x="511" y="424"/>
                    <a:pt x="501" y="424"/>
                  </a:cubicBezTo>
                  <a:cubicBezTo>
                    <a:pt x="485" y="424"/>
                    <a:pt x="470" y="419"/>
                    <a:pt x="461" y="414"/>
                  </a:cubicBezTo>
                  <a:cubicBezTo>
                    <a:pt x="452" y="420"/>
                    <a:pt x="437" y="427"/>
                    <a:pt x="419" y="427"/>
                  </a:cubicBezTo>
                  <a:cubicBezTo>
                    <a:pt x="412" y="427"/>
                    <a:pt x="405" y="426"/>
                    <a:pt x="398" y="423"/>
                  </a:cubicBezTo>
                  <a:cubicBezTo>
                    <a:pt x="377" y="415"/>
                    <a:pt x="369" y="394"/>
                    <a:pt x="368" y="376"/>
                  </a:cubicBezTo>
                  <a:cubicBezTo>
                    <a:pt x="362" y="378"/>
                    <a:pt x="355" y="383"/>
                    <a:pt x="350" y="391"/>
                  </a:cubicBezTo>
                  <a:cubicBezTo>
                    <a:pt x="338" y="410"/>
                    <a:pt x="315" y="428"/>
                    <a:pt x="289" y="428"/>
                  </a:cubicBezTo>
                  <a:cubicBezTo>
                    <a:pt x="280" y="428"/>
                    <a:pt x="263" y="426"/>
                    <a:pt x="250" y="408"/>
                  </a:cubicBezTo>
                  <a:cubicBezTo>
                    <a:pt x="231" y="419"/>
                    <a:pt x="196" y="435"/>
                    <a:pt x="156" y="435"/>
                  </a:cubicBezTo>
                  <a:close/>
                </a:path>
              </a:pathLst>
            </a:custGeom>
            <a:solidFill>
              <a:srgbClr val="594A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3" name="Freeform 823"/>
            <p:cNvSpPr>
              <a:spLocks/>
            </p:cNvSpPr>
            <p:nvPr/>
          </p:nvSpPr>
          <p:spPr bwMode="auto">
            <a:xfrm>
              <a:off x="1291" y="2162"/>
              <a:ext cx="2135" cy="1034"/>
            </a:xfrm>
            <a:custGeom>
              <a:avLst/>
              <a:gdLst>
                <a:gd name="T0" fmla="*/ 156 w 902"/>
                <a:gd name="T1" fmla="*/ 435 h 435"/>
                <a:gd name="T2" fmla="*/ 97 w 902"/>
                <a:gd name="T3" fmla="*/ 420 h 435"/>
                <a:gd name="T4" fmla="*/ 34 w 902"/>
                <a:gd name="T5" fmla="*/ 340 h 435"/>
                <a:gd name="T6" fmla="*/ 45 w 902"/>
                <a:gd name="T7" fmla="*/ 248 h 435"/>
                <a:gd name="T8" fmla="*/ 42 w 902"/>
                <a:gd name="T9" fmla="*/ 181 h 435"/>
                <a:gd name="T10" fmla="*/ 57 w 902"/>
                <a:gd name="T11" fmla="*/ 27 h 435"/>
                <a:gd name="T12" fmla="*/ 141 w 902"/>
                <a:gd name="T13" fmla="*/ 1 h 435"/>
                <a:gd name="T14" fmla="*/ 242 w 902"/>
                <a:gd name="T15" fmla="*/ 22 h 435"/>
                <a:gd name="T16" fmla="*/ 277 w 902"/>
                <a:gd name="T17" fmla="*/ 1 h 435"/>
                <a:gd name="T18" fmla="*/ 282 w 902"/>
                <a:gd name="T19" fmla="*/ 1 h 435"/>
                <a:gd name="T20" fmla="*/ 337 w 902"/>
                <a:gd name="T21" fmla="*/ 33 h 435"/>
                <a:gd name="T22" fmla="*/ 351 w 902"/>
                <a:gd name="T23" fmla="*/ 45 h 435"/>
                <a:gd name="T24" fmla="*/ 364 w 902"/>
                <a:gd name="T25" fmla="*/ 50 h 435"/>
                <a:gd name="T26" fmla="*/ 383 w 902"/>
                <a:gd name="T27" fmla="*/ 10 h 435"/>
                <a:gd name="T28" fmla="*/ 414 w 902"/>
                <a:gd name="T29" fmla="*/ 0 h 435"/>
                <a:gd name="T30" fmla="*/ 455 w 902"/>
                <a:gd name="T31" fmla="*/ 12 h 435"/>
                <a:gd name="T32" fmla="*/ 496 w 902"/>
                <a:gd name="T33" fmla="*/ 0 h 435"/>
                <a:gd name="T34" fmla="*/ 522 w 902"/>
                <a:gd name="T35" fmla="*/ 7 h 435"/>
                <a:gd name="T36" fmla="*/ 545 w 902"/>
                <a:gd name="T37" fmla="*/ 49 h 435"/>
                <a:gd name="T38" fmla="*/ 566 w 902"/>
                <a:gd name="T39" fmla="*/ 35 h 435"/>
                <a:gd name="T40" fmla="*/ 622 w 902"/>
                <a:gd name="T41" fmla="*/ 1 h 435"/>
                <a:gd name="T42" fmla="*/ 638 w 902"/>
                <a:gd name="T43" fmla="*/ 4 h 435"/>
                <a:gd name="T44" fmla="*/ 661 w 902"/>
                <a:gd name="T45" fmla="*/ 19 h 435"/>
                <a:gd name="T46" fmla="*/ 754 w 902"/>
                <a:gd name="T47" fmla="*/ 0 h 435"/>
                <a:gd name="T48" fmla="*/ 783 w 902"/>
                <a:gd name="T49" fmla="*/ 2 h 435"/>
                <a:gd name="T50" fmla="*/ 867 w 902"/>
                <a:gd name="T51" fmla="*/ 62 h 435"/>
                <a:gd name="T52" fmla="*/ 861 w 902"/>
                <a:gd name="T53" fmla="*/ 177 h 435"/>
                <a:gd name="T54" fmla="*/ 863 w 902"/>
                <a:gd name="T55" fmla="*/ 245 h 435"/>
                <a:gd name="T56" fmla="*/ 850 w 902"/>
                <a:gd name="T57" fmla="*/ 400 h 435"/>
                <a:gd name="T58" fmla="*/ 769 w 902"/>
                <a:gd name="T59" fmla="*/ 434 h 435"/>
                <a:gd name="T60" fmla="*/ 667 w 902"/>
                <a:gd name="T61" fmla="*/ 404 h 435"/>
                <a:gd name="T62" fmla="*/ 621 w 902"/>
                <a:gd name="T63" fmla="*/ 423 h 435"/>
                <a:gd name="T64" fmla="*/ 615 w 902"/>
                <a:gd name="T65" fmla="*/ 423 h 435"/>
                <a:gd name="T66" fmla="*/ 551 w 902"/>
                <a:gd name="T67" fmla="*/ 384 h 435"/>
                <a:gd name="T68" fmla="*/ 548 w 902"/>
                <a:gd name="T69" fmla="*/ 380 h 435"/>
                <a:gd name="T70" fmla="*/ 526 w 902"/>
                <a:gd name="T71" fmla="*/ 417 h 435"/>
                <a:gd name="T72" fmla="*/ 501 w 902"/>
                <a:gd name="T73" fmla="*/ 424 h 435"/>
                <a:gd name="T74" fmla="*/ 461 w 902"/>
                <a:gd name="T75" fmla="*/ 414 h 435"/>
                <a:gd name="T76" fmla="*/ 419 w 902"/>
                <a:gd name="T77" fmla="*/ 427 h 435"/>
                <a:gd name="T78" fmla="*/ 398 w 902"/>
                <a:gd name="T79" fmla="*/ 423 h 435"/>
                <a:gd name="T80" fmla="*/ 368 w 902"/>
                <a:gd name="T81" fmla="*/ 375 h 435"/>
                <a:gd name="T82" fmla="*/ 350 w 902"/>
                <a:gd name="T83" fmla="*/ 391 h 435"/>
                <a:gd name="T84" fmla="*/ 289 w 902"/>
                <a:gd name="T85" fmla="*/ 428 h 435"/>
                <a:gd name="T86" fmla="*/ 250 w 902"/>
                <a:gd name="T87" fmla="*/ 408 h 435"/>
                <a:gd name="T88" fmla="*/ 156 w 902"/>
                <a:gd name="T89" fmla="*/ 435 h 4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02" h="435">
                  <a:moveTo>
                    <a:pt x="156" y="435"/>
                  </a:moveTo>
                  <a:cubicBezTo>
                    <a:pt x="134" y="435"/>
                    <a:pt x="114" y="430"/>
                    <a:pt x="97" y="420"/>
                  </a:cubicBezTo>
                  <a:cubicBezTo>
                    <a:pt x="56" y="398"/>
                    <a:pt x="40" y="364"/>
                    <a:pt x="34" y="340"/>
                  </a:cubicBezTo>
                  <a:cubicBezTo>
                    <a:pt x="27" y="309"/>
                    <a:pt x="31" y="275"/>
                    <a:pt x="45" y="248"/>
                  </a:cubicBezTo>
                  <a:cubicBezTo>
                    <a:pt x="39" y="235"/>
                    <a:pt x="29" y="205"/>
                    <a:pt x="42" y="181"/>
                  </a:cubicBezTo>
                  <a:cubicBezTo>
                    <a:pt x="20" y="143"/>
                    <a:pt x="0" y="72"/>
                    <a:pt x="57" y="27"/>
                  </a:cubicBezTo>
                  <a:cubicBezTo>
                    <a:pt x="79" y="10"/>
                    <a:pt x="108" y="1"/>
                    <a:pt x="141" y="1"/>
                  </a:cubicBezTo>
                  <a:cubicBezTo>
                    <a:pt x="182" y="1"/>
                    <a:pt x="221" y="14"/>
                    <a:pt x="242" y="22"/>
                  </a:cubicBezTo>
                  <a:cubicBezTo>
                    <a:pt x="248" y="13"/>
                    <a:pt x="259" y="3"/>
                    <a:pt x="277" y="1"/>
                  </a:cubicBezTo>
                  <a:cubicBezTo>
                    <a:pt x="278" y="1"/>
                    <a:pt x="280" y="1"/>
                    <a:pt x="282" y="1"/>
                  </a:cubicBezTo>
                  <a:cubicBezTo>
                    <a:pt x="304" y="1"/>
                    <a:pt x="322" y="19"/>
                    <a:pt x="337" y="33"/>
                  </a:cubicBezTo>
                  <a:cubicBezTo>
                    <a:pt x="342" y="38"/>
                    <a:pt x="348" y="43"/>
                    <a:pt x="351" y="45"/>
                  </a:cubicBezTo>
                  <a:cubicBezTo>
                    <a:pt x="355" y="48"/>
                    <a:pt x="360" y="49"/>
                    <a:pt x="364" y="50"/>
                  </a:cubicBezTo>
                  <a:cubicBezTo>
                    <a:pt x="364" y="37"/>
                    <a:pt x="368" y="21"/>
                    <a:pt x="383" y="10"/>
                  </a:cubicBezTo>
                  <a:cubicBezTo>
                    <a:pt x="391" y="3"/>
                    <a:pt x="402" y="0"/>
                    <a:pt x="414" y="0"/>
                  </a:cubicBezTo>
                  <a:cubicBezTo>
                    <a:pt x="428" y="0"/>
                    <a:pt x="444" y="5"/>
                    <a:pt x="455" y="12"/>
                  </a:cubicBezTo>
                  <a:cubicBezTo>
                    <a:pt x="465" y="7"/>
                    <a:pt x="479" y="0"/>
                    <a:pt x="496" y="0"/>
                  </a:cubicBezTo>
                  <a:cubicBezTo>
                    <a:pt x="505" y="0"/>
                    <a:pt x="514" y="2"/>
                    <a:pt x="522" y="7"/>
                  </a:cubicBezTo>
                  <a:cubicBezTo>
                    <a:pt x="542" y="17"/>
                    <a:pt x="546" y="34"/>
                    <a:pt x="545" y="49"/>
                  </a:cubicBezTo>
                  <a:cubicBezTo>
                    <a:pt x="552" y="47"/>
                    <a:pt x="560" y="43"/>
                    <a:pt x="566" y="35"/>
                  </a:cubicBezTo>
                  <a:cubicBezTo>
                    <a:pt x="585" y="12"/>
                    <a:pt x="603" y="1"/>
                    <a:pt x="622" y="1"/>
                  </a:cubicBezTo>
                  <a:cubicBezTo>
                    <a:pt x="627" y="1"/>
                    <a:pt x="633" y="2"/>
                    <a:pt x="638" y="4"/>
                  </a:cubicBezTo>
                  <a:cubicBezTo>
                    <a:pt x="649" y="7"/>
                    <a:pt x="656" y="13"/>
                    <a:pt x="661" y="19"/>
                  </a:cubicBezTo>
                  <a:cubicBezTo>
                    <a:pt x="680" y="11"/>
                    <a:pt x="716" y="0"/>
                    <a:pt x="754" y="0"/>
                  </a:cubicBezTo>
                  <a:cubicBezTo>
                    <a:pt x="764" y="0"/>
                    <a:pt x="774" y="0"/>
                    <a:pt x="783" y="2"/>
                  </a:cubicBezTo>
                  <a:cubicBezTo>
                    <a:pt x="819" y="8"/>
                    <a:pt x="851" y="31"/>
                    <a:pt x="867" y="62"/>
                  </a:cubicBezTo>
                  <a:cubicBezTo>
                    <a:pt x="878" y="85"/>
                    <a:pt x="886" y="123"/>
                    <a:pt x="861" y="177"/>
                  </a:cubicBezTo>
                  <a:cubicBezTo>
                    <a:pt x="868" y="191"/>
                    <a:pt x="878" y="219"/>
                    <a:pt x="863" y="245"/>
                  </a:cubicBezTo>
                  <a:cubicBezTo>
                    <a:pt x="884" y="279"/>
                    <a:pt x="902" y="345"/>
                    <a:pt x="850" y="400"/>
                  </a:cubicBezTo>
                  <a:cubicBezTo>
                    <a:pt x="829" y="422"/>
                    <a:pt x="802" y="434"/>
                    <a:pt x="769" y="434"/>
                  </a:cubicBezTo>
                  <a:cubicBezTo>
                    <a:pt x="726" y="434"/>
                    <a:pt x="685" y="414"/>
                    <a:pt x="667" y="404"/>
                  </a:cubicBezTo>
                  <a:cubicBezTo>
                    <a:pt x="657" y="412"/>
                    <a:pt x="640" y="423"/>
                    <a:pt x="621" y="423"/>
                  </a:cubicBezTo>
                  <a:cubicBezTo>
                    <a:pt x="619" y="423"/>
                    <a:pt x="617" y="423"/>
                    <a:pt x="615" y="423"/>
                  </a:cubicBezTo>
                  <a:cubicBezTo>
                    <a:pt x="579" y="419"/>
                    <a:pt x="563" y="399"/>
                    <a:pt x="551" y="384"/>
                  </a:cubicBezTo>
                  <a:cubicBezTo>
                    <a:pt x="550" y="383"/>
                    <a:pt x="549" y="381"/>
                    <a:pt x="548" y="380"/>
                  </a:cubicBezTo>
                  <a:cubicBezTo>
                    <a:pt x="546" y="394"/>
                    <a:pt x="540" y="408"/>
                    <a:pt x="526" y="417"/>
                  </a:cubicBezTo>
                  <a:cubicBezTo>
                    <a:pt x="519" y="422"/>
                    <a:pt x="510" y="424"/>
                    <a:pt x="501" y="424"/>
                  </a:cubicBezTo>
                  <a:cubicBezTo>
                    <a:pt x="485" y="424"/>
                    <a:pt x="470" y="418"/>
                    <a:pt x="461" y="414"/>
                  </a:cubicBezTo>
                  <a:cubicBezTo>
                    <a:pt x="452" y="420"/>
                    <a:pt x="437" y="427"/>
                    <a:pt x="419" y="427"/>
                  </a:cubicBezTo>
                  <a:cubicBezTo>
                    <a:pt x="412" y="427"/>
                    <a:pt x="405" y="426"/>
                    <a:pt x="398" y="423"/>
                  </a:cubicBezTo>
                  <a:cubicBezTo>
                    <a:pt x="376" y="414"/>
                    <a:pt x="369" y="394"/>
                    <a:pt x="368" y="375"/>
                  </a:cubicBezTo>
                  <a:cubicBezTo>
                    <a:pt x="362" y="378"/>
                    <a:pt x="355" y="383"/>
                    <a:pt x="350" y="391"/>
                  </a:cubicBezTo>
                  <a:cubicBezTo>
                    <a:pt x="338" y="409"/>
                    <a:pt x="315" y="428"/>
                    <a:pt x="289" y="428"/>
                  </a:cubicBezTo>
                  <a:cubicBezTo>
                    <a:pt x="279" y="428"/>
                    <a:pt x="263" y="425"/>
                    <a:pt x="250" y="408"/>
                  </a:cubicBezTo>
                  <a:cubicBezTo>
                    <a:pt x="231" y="419"/>
                    <a:pt x="195" y="435"/>
                    <a:pt x="156" y="435"/>
                  </a:cubicBezTo>
                  <a:close/>
                </a:path>
              </a:pathLst>
            </a:custGeom>
            <a:solidFill>
              <a:srgbClr val="E6D5B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4" name="Freeform 824"/>
            <p:cNvSpPr>
              <a:spLocks/>
            </p:cNvSpPr>
            <p:nvPr/>
          </p:nvSpPr>
          <p:spPr bwMode="auto">
            <a:xfrm>
              <a:off x="1288" y="2129"/>
              <a:ext cx="2141" cy="1121"/>
            </a:xfrm>
            <a:custGeom>
              <a:avLst/>
              <a:gdLst>
                <a:gd name="T0" fmla="*/ 61 w 904"/>
                <a:gd name="T1" fmla="*/ 195 h 472"/>
                <a:gd name="T2" fmla="*/ 68 w 904"/>
                <a:gd name="T3" fmla="*/ 53 h 472"/>
                <a:gd name="T4" fmla="*/ 250 w 904"/>
                <a:gd name="T5" fmla="*/ 56 h 472"/>
                <a:gd name="T6" fmla="*/ 280 w 904"/>
                <a:gd name="T7" fmla="*/ 30 h 472"/>
                <a:gd name="T8" fmla="*/ 344 w 904"/>
                <a:gd name="T9" fmla="*/ 72 h 472"/>
                <a:gd name="T10" fmla="*/ 384 w 904"/>
                <a:gd name="T11" fmla="*/ 81 h 472"/>
                <a:gd name="T12" fmla="*/ 393 w 904"/>
                <a:gd name="T13" fmla="*/ 36 h 472"/>
                <a:gd name="T14" fmla="*/ 455 w 904"/>
                <a:gd name="T15" fmla="*/ 45 h 472"/>
                <a:gd name="T16" fmla="*/ 517 w 904"/>
                <a:gd name="T17" fmla="*/ 34 h 472"/>
                <a:gd name="T18" fmla="*/ 527 w 904"/>
                <a:gd name="T19" fmla="*/ 80 h 472"/>
                <a:gd name="T20" fmla="*/ 578 w 904"/>
                <a:gd name="T21" fmla="*/ 58 h 472"/>
                <a:gd name="T22" fmla="*/ 635 w 904"/>
                <a:gd name="T23" fmla="*/ 32 h 472"/>
                <a:gd name="T24" fmla="*/ 654 w 904"/>
                <a:gd name="T25" fmla="*/ 53 h 472"/>
                <a:gd name="T26" fmla="*/ 781 w 904"/>
                <a:gd name="T27" fmla="*/ 30 h 472"/>
                <a:gd name="T28" fmla="*/ 846 w 904"/>
                <a:gd name="T29" fmla="*/ 192 h 472"/>
                <a:gd name="T30" fmla="*/ 846 w 904"/>
                <a:gd name="T31" fmla="*/ 258 h 472"/>
                <a:gd name="T32" fmla="*/ 840 w 904"/>
                <a:gd name="T33" fmla="*/ 404 h 472"/>
                <a:gd name="T34" fmla="*/ 665 w 904"/>
                <a:gd name="T35" fmla="*/ 399 h 472"/>
                <a:gd name="T36" fmla="*/ 617 w 904"/>
                <a:gd name="T37" fmla="*/ 422 h 472"/>
                <a:gd name="T38" fmla="*/ 533 w 904"/>
                <a:gd name="T39" fmla="*/ 367 h 472"/>
                <a:gd name="T40" fmla="*/ 520 w 904"/>
                <a:gd name="T41" fmla="*/ 419 h 472"/>
                <a:gd name="T42" fmla="*/ 461 w 904"/>
                <a:gd name="T43" fmla="*/ 411 h 472"/>
                <a:gd name="T44" fmla="*/ 404 w 904"/>
                <a:gd name="T45" fmla="*/ 423 h 472"/>
                <a:gd name="T46" fmla="*/ 384 w 904"/>
                <a:gd name="T47" fmla="*/ 371 h 472"/>
                <a:gd name="T48" fmla="*/ 338 w 904"/>
                <a:gd name="T49" fmla="*/ 397 h 472"/>
                <a:gd name="T50" fmla="*/ 255 w 904"/>
                <a:gd name="T51" fmla="*/ 402 h 472"/>
                <a:gd name="T52" fmla="*/ 105 w 904"/>
                <a:gd name="T53" fmla="*/ 421 h 472"/>
                <a:gd name="T54" fmla="*/ 62 w 904"/>
                <a:gd name="T55" fmla="*/ 263 h 472"/>
                <a:gd name="T56" fmla="*/ 61 w 904"/>
                <a:gd name="T57" fmla="*/ 195 h 4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4" h="472">
                  <a:moveTo>
                    <a:pt x="61" y="195"/>
                  </a:moveTo>
                  <a:cubicBezTo>
                    <a:pt x="61" y="195"/>
                    <a:pt x="0" y="105"/>
                    <a:pt x="68" y="53"/>
                  </a:cubicBezTo>
                  <a:cubicBezTo>
                    <a:pt x="135" y="0"/>
                    <a:pt x="250" y="56"/>
                    <a:pt x="250" y="56"/>
                  </a:cubicBezTo>
                  <a:cubicBezTo>
                    <a:pt x="250" y="56"/>
                    <a:pt x="254" y="33"/>
                    <a:pt x="280" y="30"/>
                  </a:cubicBezTo>
                  <a:cubicBezTo>
                    <a:pt x="305" y="27"/>
                    <a:pt x="329" y="62"/>
                    <a:pt x="344" y="72"/>
                  </a:cubicBezTo>
                  <a:cubicBezTo>
                    <a:pt x="362" y="82"/>
                    <a:pt x="384" y="81"/>
                    <a:pt x="384" y="81"/>
                  </a:cubicBezTo>
                  <a:cubicBezTo>
                    <a:pt x="384" y="81"/>
                    <a:pt x="370" y="52"/>
                    <a:pt x="393" y="36"/>
                  </a:cubicBezTo>
                  <a:cubicBezTo>
                    <a:pt x="415" y="19"/>
                    <a:pt x="450" y="36"/>
                    <a:pt x="455" y="45"/>
                  </a:cubicBezTo>
                  <a:cubicBezTo>
                    <a:pt x="455" y="45"/>
                    <a:pt x="487" y="18"/>
                    <a:pt x="517" y="34"/>
                  </a:cubicBezTo>
                  <a:cubicBezTo>
                    <a:pt x="543" y="47"/>
                    <a:pt x="527" y="80"/>
                    <a:pt x="527" y="80"/>
                  </a:cubicBezTo>
                  <a:cubicBezTo>
                    <a:pt x="527" y="80"/>
                    <a:pt x="558" y="84"/>
                    <a:pt x="578" y="58"/>
                  </a:cubicBezTo>
                  <a:cubicBezTo>
                    <a:pt x="599" y="33"/>
                    <a:pt x="616" y="26"/>
                    <a:pt x="635" y="32"/>
                  </a:cubicBezTo>
                  <a:cubicBezTo>
                    <a:pt x="654" y="37"/>
                    <a:pt x="654" y="53"/>
                    <a:pt x="654" y="53"/>
                  </a:cubicBezTo>
                  <a:cubicBezTo>
                    <a:pt x="654" y="53"/>
                    <a:pt x="719" y="20"/>
                    <a:pt x="781" y="30"/>
                  </a:cubicBezTo>
                  <a:cubicBezTo>
                    <a:pt x="835" y="40"/>
                    <a:pt x="895" y="95"/>
                    <a:pt x="846" y="192"/>
                  </a:cubicBezTo>
                  <a:cubicBezTo>
                    <a:pt x="846" y="192"/>
                    <a:pt x="871" y="231"/>
                    <a:pt x="846" y="258"/>
                  </a:cubicBezTo>
                  <a:cubicBezTo>
                    <a:pt x="846" y="258"/>
                    <a:pt x="904" y="336"/>
                    <a:pt x="840" y="404"/>
                  </a:cubicBezTo>
                  <a:cubicBezTo>
                    <a:pt x="776" y="472"/>
                    <a:pt x="665" y="399"/>
                    <a:pt x="665" y="399"/>
                  </a:cubicBezTo>
                  <a:cubicBezTo>
                    <a:pt x="665" y="399"/>
                    <a:pt x="643" y="425"/>
                    <a:pt x="617" y="422"/>
                  </a:cubicBezTo>
                  <a:cubicBezTo>
                    <a:pt x="563" y="416"/>
                    <a:pt x="565" y="370"/>
                    <a:pt x="533" y="367"/>
                  </a:cubicBezTo>
                  <a:cubicBezTo>
                    <a:pt x="533" y="367"/>
                    <a:pt x="542" y="405"/>
                    <a:pt x="520" y="419"/>
                  </a:cubicBezTo>
                  <a:cubicBezTo>
                    <a:pt x="497" y="432"/>
                    <a:pt x="461" y="411"/>
                    <a:pt x="461" y="411"/>
                  </a:cubicBezTo>
                  <a:cubicBezTo>
                    <a:pt x="461" y="411"/>
                    <a:pt x="432" y="434"/>
                    <a:pt x="404" y="423"/>
                  </a:cubicBezTo>
                  <a:cubicBezTo>
                    <a:pt x="377" y="412"/>
                    <a:pt x="384" y="371"/>
                    <a:pt x="384" y="371"/>
                  </a:cubicBezTo>
                  <a:cubicBezTo>
                    <a:pt x="384" y="371"/>
                    <a:pt x="355" y="370"/>
                    <a:pt x="338" y="397"/>
                  </a:cubicBezTo>
                  <a:cubicBezTo>
                    <a:pt x="320" y="426"/>
                    <a:pt x="276" y="446"/>
                    <a:pt x="255" y="402"/>
                  </a:cubicBezTo>
                  <a:cubicBezTo>
                    <a:pt x="255" y="402"/>
                    <a:pt x="173" y="459"/>
                    <a:pt x="105" y="421"/>
                  </a:cubicBezTo>
                  <a:cubicBezTo>
                    <a:pt x="36" y="383"/>
                    <a:pt x="36" y="303"/>
                    <a:pt x="62" y="263"/>
                  </a:cubicBezTo>
                  <a:cubicBezTo>
                    <a:pt x="62" y="263"/>
                    <a:pt x="38" y="221"/>
                    <a:pt x="61" y="195"/>
                  </a:cubicBezTo>
                  <a:close/>
                </a:path>
              </a:pathLst>
            </a:custGeom>
            <a:solidFill>
              <a:srgbClr val="C8A25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5" name="Freeform 825"/>
            <p:cNvSpPr>
              <a:spLocks/>
            </p:cNvSpPr>
            <p:nvPr/>
          </p:nvSpPr>
          <p:spPr bwMode="auto">
            <a:xfrm>
              <a:off x="2503" y="3067"/>
              <a:ext cx="42" cy="60"/>
            </a:xfrm>
            <a:custGeom>
              <a:avLst/>
              <a:gdLst>
                <a:gd name="T0" fmla="*/ 14 w 18"/>
                <a:gd name="T1" fmla="*/ 16 h 25"/>
                <a:gd name="T2" fmla="*/ 15 w 18"/>
                <a:gd name="T3" fmla="*/ 15 h 25"/>
                <a:gd name="T4" fmla="*/ 18 w 18"/>
                <a:gd name="T5" fmla="*/ 9 h 25"/>
                <a:gd name="T6" fmla="*/ 13 w 18"/>
                <a:gd name="T7" fmla="*/ 0 h 25"/>
                <a:gd name="T8" fmla="*/ 0 w 18"/>
                <a:gd name="T9" fmla="*/ 23 h 25"/>
                <a:gd name="T10" fmla="*/ 4 w 18"/>
                <a:gd name="T11" fmla="*/ 25 h 25"/>
                <a:gd name="T12" fmla="*/ 7 w 18"/>
                <a:gd name="T13" fmla="*/ 24 h 25"/>
                <a:gd name="T14" fmla="*/ 14 w 18"/>
                <a:gd name="T15" fmla="*/ 1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" h="25">
                  <a:moveTo>
                    <a:pt x="14" y="16"/>
                  </a:moveTo>
                  <a:cubicBezTo>
                    <a:pt x="14" y="16"/>
                    <a:pt x="15" y="15"/>
                    <a:pt x="15" y="15"/>
                  </a:cubicBezTo>
                  <a:cubicBezTo>
                    <a:pt x="16" y="13"/>
                    <a:pt x="17" y="11"/>
                    <a:pt x="18" y="9"/>
                  </a:cubicBezTo>
                  <a:cubicBezTo>
                    <a:pt x="15" y="8"/>
                    <a:pt x="13" y="6"/>
                    <a:pt x="13" y="0"/>
                  </a:cubicBezTo>
                  <a:cubicBezTo>
                    <a:pt x="4" y="5"/>
                    <a:pt x="10" y="18"/>
                    <a:pt x="0" y="23"/>
                  </a:cubicBezTo>
                  <a:cubicBezTo>
                    <a:pt x="1" y="23"/>
                    <a:pt x="3" y="24"/>
                    <a:pt x="4" y="25"/>
                  </a:cubicBezTo>
                  <a:cubicBezTo>
                    <a:pt x="5" y="24"/>
                    <a:pt x="6" y="24"/>
                    <a:pt x="7" y="24"/>
                  </a:cubicBezTo>
                  <a:cubicBezTo>
                    <a:pt x="10" y="22"/>
                    <a:pt x="12" y="19"/>
                    <a:pt x="14" y="16"/>
                  </a:cubicBezTo>
                  <a:close/>
                </a:path>
              </a:pathLst>
            </a:custGeom>
            <a:solidFill>
              <a:srgbClr val="CEA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6" name="Freeform 826"/>
            <p:cNvSpPr>
              <a:spLocks noEditPoints="1"/>
            </p:cNvSpPr>
            <p:nvPr/>
          </p:nvSpPr>
          <p:spPr bwMode="auto">
            <a:xfrm>
              <a:off x="1395" y="2388"/>
              <a:ext cx="1953" cy="862"/>
            </a:xfrm>
            <a:custGeom>
              <a:avLst/>
              <a:gdLst>
                <a:gd name="T0" fmla="*/ 804 w 825"/>
                <a:gd name="T1" fmla="*/ 114 h 363"/>
                <a:gd name="T2" fmla="*/ 782 w 825"/>
                <a:gd name="T3" fmla="*/ 91 h 363"/>
                <a:gd name="T4" fmla="*/ 708 w 825"/>
                <a:gd name="T5" fmla="*/ 63 h 363"/>
                <a:gd name="T6" fmla="*/ 609 w 825"/>
                <a:gd name="T7" fmla="*/ 45 h 363"/>
                <a:gd name="T8" fmla="*/ 509 w 825"/>
                <a:gd name="T9" fmla="*/ 39 h 363"/>
                <a:gd name="T10" fmla="*/ 480 w 825"/>
                <a:gd name="T11" fmla="*/ 77 h 363"/>
                <a:gd name="T12" fmla="*/ 375 w 825"/>
                <a:gd name="T13" fmla="*/ 68 h 363"/>
                <a:gd name="T14" fmla="*/ 312 w 825"/>
                <a:gd name="T15" fmla="*/ 65 h 363"/>
                <a:gd name="T16" fmla="*/ 287 w 825"/>
                <a:gd name="T17" fmla="*/ 16 h 363"/>
                <a:gd name="T18" fmla="*/ 204 w 825"/>
                <a:gd name="T19" fmla="*/ 92 h 363"/>
                <a:gd name="T20" fmla="*/ 162 w 825"/>
                <a:gd name="T21" fmla="*/ 189 h 363"/>
                <a:gd name="T22" fmla="*/ 178 w 825"/>
                <a:gd name="T23" fmla="*/ 51 h 363"/>
                <a:gd name="T24" fmla="*/ 136 w 825"/>
                <a:gd name="T25" fmla="*/ 70 h 363"/>
                <a:gd name="T26" fmla="*/ 152 w 825"/>
                <a:gd name="T27" fmla="*/ 117 h 363"/>
                <a:gd name="T28" fmla="*/ 95 w 825"/>
                <a:gd name="T29" fmla="*/ 175 h 363"/>
                <a:gd name="T30" fmla="*/ 11 w 825"/>
                <a:gd name="T31" fmla="*/ 184 h 363"/>
                <a:gd name="T32" fmla="*/ 90 w 825"/>
                <a:gd name="T33" fmla="*/ 231 h 363"/>
                <a:gd name="T34" fmla="*/ 136 w 825"/>
                <a:gd name="T35" fmla="*/ 306 h 363"/>
                <a:gd name="T36" fmla="*/ 188 w 825"/>
                <a:gd name="T37" fmla="*/ 293 h 363"/>
                <a:gd name="T38" fmla="*/ 199 w 825"/>
                <a:gd name="T39" fmla="*/ 227 h 363"/>
                <a:gd name="T40" fmla="*/ 244 w 825"/>
                <a:gd name="T41" fmla="*/ 172 h 363"/>
                <a:gd name="T42" fmla="*/ 310 w 825"/>
                <a:gd name="T43" fmla="*/ 136 h 363"/>
                <a:gd name="T44" fmla="*/ 285 w 825"/>
                <a:gd name="T45" fmla="*/ 209 h 363"/>
                <a:gd name="T46" fmla="*/ 259 w 825"/>
                <a:gd name="T47" fmla="*/ 316 h 363"/>
                <a:gd name="T48" fmla="*/ 465 w 825"/>
                <a:gd name="T49" fmla="*/ 313 h 363"/>
                <a:gd name="T50" fmla="*/ 483 w 825"/>
                <a:gd name="T51" fmla="*/ 246 h 363"/>
                <a:gd name="T52" fmla="*/ 533 w 825"/>
                <a:gd name="T53" fmla="*/ 296 h 363"/>
                <a:gd name="T54" fmla="*/ 620 w 825"/>
                <a:gd name="T55" fmla="*/ 290 h 363"/>
                <a:gd name="T56" fmla="*/ 37 w 825"/>
                <a:gd name="T57" fmla="*/ 256 h 363"/>
                <a:gd name="T58" fmla="*/ 98 w 825"/>
                <a:gd name="T59" fmla="*/ 201 h 363"/>
                <a:gd name="T60" fmla="*/ 192 w 825"/>
                <a:gd name="T61" fmla="*/ 182 h 363"/>
                <a:gd name="T62" fmla="*/ 247 w 825"/>
                <a:gd name="T63" fmla="*/ 121 h 363"/>
                <a:gd name="T64" fmla="*/ 278 w 825"/>
                <a:gd name="T65" fmla="*/ 105 h 363"/>
                <a:gd name="T66" fmla="*/ 300 w 825"/>
                <a:gd name="T67" fmla="*/ 83 h 363"/>
                <a:gd name="T68" fmla="*/ 256 w 825"/>
                <a:gd name="T69" fmla="*/ 264 h 363"/>
                <a:gd name="T70" fmla="*/ 404 w 825"/>
                <a:gd name="T71" fmla="*/ 89 h 363"/>
                <a:gd name="T72" fmla="*/ 405 w 825"/>
                <a:gd name="T73" fmla="*/ 293 h 363"/>
                <a:gd name="T74" fmla="*/ 437 w 825"/>
                <a:gd name="T75" fmla="*/ 297 h 363"/>
                <a:gd name="T76" fmla="*/ 432 w 825"/>
                <a:gd name="T77" fmla="*/ 215 h 363"/>
                <a:gd name="T78" fmla="*/ 361 w 825"/>
                <a:gd name="T79" fmla="*/ 151 h 363"/>
                <a:gd name="T80" fmla="*/ 448 w 825"/>
                <a:gd name="T81" fmla="*/ 105 h 363"/>
                <a:gd name="T82" fmla="*/ 486 w 825"/>
                <a:gd name="T83" fmla="*/ 225 h 363"/>
                <a:gd name="T84" fmla="*/ 545 w 825"/>
                <a:gd name="T85" fmla="*/ 148 h 363"/>
                <a:gd name="T86" fmla="*/ 517 w 825"/>
                <a:gd name="T87" fmla="*/ 210 h 363"/>
                <a:gd name="T88" fmla="*/ 551 w 825"/>
                <a:gd name="T89" fmla="*/ 126 h 363"/>
                <a:gd name="T90" fmla="*/ 567 w 825"/>
                <a:gd name="T91" fmla="*/ 252 h 363"/>
                <a:gd name="T92" fmla="*/ 580 w 825"/>
                <a:gd name="T93" fmla="*/ 131 h 363"/>
                <a:gd name="T94" fmla="*/ 575 w 825"/>
                <a:gd name="T95" fmla="*/ 81 h 363"/>
                <a:gd name="T96" fmla="*/ 656 w 825"/>
                <a:gd name="T97" fmla="*/ 76 h 363"/>
                <a:gd name="T98" fmla="*/ 624 w 825"/>
                <a:gd name="T99" fmla="*/ 104 h 363"/>
                <a:gd name="T100" fmla="*/ 654 w 825"/>
                <a:gd name="T101" fmla="*/ 191 h 363"/>
                <a:gd name="T102" fmla="*/ 705 w 825"/>
                <a:gd name="T103" fmla="*/ 253 h 363"/>
                <a:gd name="T104" fmla="*/ 667 w 825"/>
                <a:gd name="T105" fmla="*/ 211 h 363"/>
                <a:gd name="T106" fmla="*/ 705 w 825"/>
                <a:gd name="T107" fmla="*/ 253 h 363"/>
                <a:gd name="T108" fmla="*/ 719 w 825"/>
                <a:gd name="T109" fmla="*/ 214 h 363"/>
                <a:gd name="T110" fmla="*/ 739 w 825"/>
                <a:gd name="T111" fmla="*/ 169 h 363"/>
                <a:gd name="T112" fmla="*/ 772 w 825"/>
                <a:gd name="T113" fmla="*/ 145 h 363"/>
                <a:gd name="T114" fmla="*/ 767 w 825"/>
                <a:gd name="T115" fmla="*/ 217 h 363"/>
                <a:gd name="T116" fmla="*/ 776 w 825"/>
                <a:gd name="T117" fmla="*/ 254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25" h="363">
                  <a:moveTo>
                    <a:pt x="824" y="235"/>
                  </a:moveTo>
                  <a:cubicBezTo>
                    <a:pt x="823" y="234"/>
                    <a:pt x="821" y="232"/>
                    <a:pt x="818" y="232"/>
                  </a:cubicBezTo>
                  <a:cubicBezTo>
                    <a:pt x="818" y="228"/>
                    <a:pt x="820" y="224"/>
                    <a:pt x="825" y="222"/>
                  </a:cubicBezTo>
                  <a:cubicBezTo>
                    <a:pt x="825" y="214"/>
                    <a:pt x="824" y="206"/>
                    <a:pt x="822" y="198"/>
                  </a:cubicBezTo>
                  <a:cubicBezTo>
                    <a:pt x="821" y="196"/>
                    <a:pt x="820" y="194"/>
                    <a:pt x="820" y="192"/>
                  </a:cubicBezTo>
                  <a:cubicBezTo>
                    <a:pt x="820" y="192"/>
                    <a:pt x="820" y="192"/>
                    <a:pt x="821" y="192"/>
                  </a:cubicBezTo>
                  <a:cubicBezTo>
                    <a:pt x="814" y="167"/>
                    <a:pt x="801" y="149"/>
                    <a:pt x="801" y="149"/>
                  </a:cubicBezTo>
                  <a:cubicBezTo>
                    <a:pt x="804" y="146"/>
                    <a:pt x="806" y="143"/>
                    <a:pt x="808" y="139"/>
                  </a:cubicBezTo>
                  <a:cubicBezTo>
                    <a:pt x="803" y="131"/>
                    <a:pt x="804" y="122"/>
                    <a:pt x="804" y="114"/>
                  </a:cubicBezTo>
                  <a:cubicBezTo>
                    <a:pt x="808" y="114"/>
                    <a:pt x="810" y="115"/>
                    <a:pt x="812" y="117"/>
                  </a:cubicBezTo>
                  <a:cubicBezTo>
                    <a:pt x="812" y="115"/>
                    <a:pt x="811" y="112"/>
                    <a:pt x="811" y="110"/>
                  </a:cubicBezTo>
                  <a:cubicBezTo>
                    <a:pt x="806" y="109"/>
                    <a:pt x="800" y="108"/>
                    <a:pt x="795" y="112"/>
                  </a:cubicBezTo>
                  <a:cubicBezTo>
                    <a:pt x="796" y="104"/>
                    <a:pt x="801" y="100"/>
                    <a:pt x="807" y="96"/>
                  </a:cubicBezTo>
                  <a:cubicBezTo>
                    <a:pt x="805" y="91"/>
                    <a:pt x="804" y="88"/>
                    <a:pt x="802" y="85"/>
                  </a:cubicBezTo>
                  <a:cubicBezTo>
                    <a:pt x="797" y="89"/>
                    <a:pt x="791" y="90"/>
                    <a:pt x="791" y="78"/>
                  </a:cubicBezTo>
                  <a:cubicBezTo>
                    <a:pt x="785" y="79"/>
                    <a:pt x="774" y="101"/>
                    <a:pt x="768" y="83"/>
                  </a:cubicBezTo>
                  <a:cubicBezTo>
                    <a:pt x="765" y="85"/>
                    <a:pt x="768" y="91"/>
                    <a:pt x="763" y="92"/>
                  </a:cubicBezTo>
                  <a:cubicBezTo>
                    <a:pt x="771" y="100"/>
                    <a:pt x="773" y="96"/>
                    <a:pt x="782" y="91"/>
                  </a:cubicBezTo>
                  <a:cubicBezTo>
                    <a:pt x="789" y="95"/>
                    <a:pt x="792" y="108"/>
                    <a:pt x="788" y="114"/>
                  </a:cubicBezTo>
                  <a:cubicBezTo>
                    <a:pt x="779" y="105"/>
                    <a:pt x="769" y="101"/>
                    <a:pt x="759" y="97"/>
                  </a:cubicBezTo>
                  <a:cubicBezTo>
                    <a:pt x="757" y="103"/>
                    <a:pt x="753" y="107"/>
                    <a:pt x="746" y="109"/>
                  </a:cubicBezTo>
                  <a:cubicBezTo>
                    <a:pt x="739" y="111"/>
                    <a:pt x="731" y="108"/>
                    <a:pt x="727" y="102"/>
                  </a:cubicBezTo>
                  <a:cubicBezTo>
                    <a:pt x="721" y="103"/>
                    <a:pt x="715" y="95"/>
                    <a:pt x="715" y="105"/>
                  </a:cubicBezTo>
                  <a:cubicBezTo>
                    <a:pt x="711" y="99"/>
                    <a:pt x="702" y="102"/>
                    <a:pt x="700" y="93"/>
                  </a:cubicBezTo>
                  <a:cubicBezTo>
                    <a:pt x="714" y="97"/>
                    <a:pt x="704" y="89"/>
                    <a:pt x="701" y="81"/>
                  </a:cubicBezTo>
                  <a:cubicBezTo>
                    <a:pt x="707" y="79"/>
                    <a:pt x="710" y="75"/>
                    <a:pt x="710" y="70"/>
                  </a:cubicBezTo>
                  <a:cubicBezTo>
                    <a:pt x="706" y="67"/>
                    <a:pt x="698" y="74"/>
                    <a:pt x="708" y="63"/>
                  </a:cubicBezTo>
                  <a:cubicBezTo>
                    <a:pt x="707" y="59"/>
                    <a:pt x="701" y="62"/>
                    <a:pt x="696" y="62"/>
                  </a:cubicBezTo>
                  <a:cubicBezTo>
                    <a:pt x="703" y="52"/>
                    <a:pt x="680" y="50"/>
                    <a:pt x="690" y="36"/>
                  </a:cubicBezTo>
                  <a:cubicBezTo>
                    <a:pt x="683" y="37"/>
                    <a:pt x="674" y="51"/>
                    <a:pt x="667" y="42"/>
                  </a:cubicBezTo>
                  <a:cubicBezTo>
                    <a:pt x="662" y="45"/>
                    <a:pt x="670" y="46"/>
                    <a:pt x="670" y="53"/>
                  </a:cubicBezTo>
                  <a:cubicBezTo>
                    <a:pt x="654" y="44"/>
                    <a:pt x="657" y="52"/>
                    <a:pt x="644" y="44"/>
                  </a:cubicBezTo>
                  <a:cubicBezTo>
                    <a:pt x="640" y="45"/>
                    <a:pt x="643" y="51"/>
                    <a:pt x="643" y="56"/>
                  </a:cubicBezTo>
                  <a:cubicBezTo>
                    <a:pt x="640" y="55"/>
                    <a:pt x="637" y="53"/>
                    <a:pt x="631" y="55"/>
                  </a:cubicBezTo>
                  <a:cubicBezTo>
                    <a:pt x="627" y="49"/>
                    <a:pt x="622" y="43"/>
                    <a:pt x="618" y="35"/>
                  </a:cubicBezTo>
                  <a:cubicBezTo>
                    <a:pt x="612" y="36"/>
                    <a:pt x="610" y="40"/>
                    <a:pt x="609" y="45"/>
                  </a:cubicBezTo>
                  <a:cubicBezTo>
                    <a:pt x="598" y="21"/>
                    <a:pt x="566" y="32"/>
                    <a:pt x="555" y="31"/>
                  </a:cubicBezTo>
                  <a:cubicBezTo>
                    <a:pt x="549" y="31"/>
                    <a:pt x="553" y="25"/>
                    <a:pt x="556" y="23"/>
                  </a:cubicBezTo>
                  <a:cubicBezTo>
                    <a:pt x="553" y="15"/>
                    <a:pt x="548" y="31"/>
                    <a:pt x="541" y="23"/>
                  </a:cubicBezTo>
                  <a:cubicBezTo>
                    <a:pt x="536" y="26"/>
                    <a:pt x="543" y="27"/>
                    <a:pt x="544" y="34"/>
                  </a:cubicBezTo>
                  <a:cubicBezTo>
                    <a:pt x="536" y="38"/>
                    <a:pt x="537" y="28"/>
                    <a:pt x="531" y="29"/>
                  </a:cubicBezTo>
                  <a:cubicBezTo>
                    <a:pt x="526" y="32"/>
                    <a:pt x="532" y="36"/>
                    <a:pt x="536" y="36"/>
                  </a:cubicBezTo>
                  <a:cubicBezTo>
                    <a:pt x="535" y="48"/>
                    <a:pt x="525" y="34"/>
                    <a:pt x="523" y="31"/>
                  </a:cubicBezTo>
                  <a:cubicBezTo>
                    <a:pt x="515" y="34"/>
                    <a:pt x="520" y="46"/>
                    <a:pt x="508" y="47"/>
                  </a:cubicBezTo>
                  <a:cubicBezTo>
                    <a:pt x="507" y="44"/>
                    <a:pt x="510" y="42"/>
                    <a:pt x="509" y="39"/>
                  </a:cubicBezTo>
                  <a:cubicBezTo>
                    <a:pt x="507" y="40"/>
                    <a:pt x="507" y="43"/>
                    <a:pt x="503" y="44"/>
                  </a:cubicBezTo>
                  <a:cubicBezTo>
                    <a:pt x="506" y="49"/>
                    <a:pt x="511" y="52"/>
                    <a:pt x="517" y="52"/>
                  </a:cubicBezTo>
                  <a:cubicBezTo>
                    <a:pt x="523" y="50"/>
                    <a:pt x="524" y="44"/>
                    <a:pt x="520" y="36"/>
                  </a:cubicBezTo>
                  <a:cubicBezTo>
                    <a:pt x="526" y="36"/>
                    <a:pt x="526" y="44"/>
                    <a:pt x="528" y="50"/>
                  </a:cubicBezTo>
                  <a:cubicBezTo>
                    <a:pt x="521" y="50"/>
                    <a:pt x="511" y="66"/>
                    <a:pt x="508" y="51"/>
                  </a:cubicBezTo>
                  <a:cubicBezTo>
                    <a:pt x="492" y="55"/>
                    <a:pt x="499" y="74"/>
                    <a:pt x="503" y="91"/>
                  </a:cubicBezTo>
                  <a:cubicBezTo>
                    <a:pt x="491" y="91"/>
                    <a:pt x="491" y="90"/>
                    <a:pt x="479" y="89"/>
                  </a:cubicBezTo>
                  <a:cubicBezTo>
                    <a:pt x="468" y="84"/>
                    <a:pt x="489" y="90"/>
                    <a:pt x="489" y="83"/>
                  </a:cubicBezTo>
                  <a:cubicBezTo>
                    <a:pt x="479" y="83"/>
                    <a:pt x="483" y="68"/>
                    <a:pt x="480" y="77"/>
                  </a:cubicBezTo>
                  <a:cubicBezTo>
                    <a:pt x="467" y="66"/>
                    <a:pt x="487" y="67"/>
                    <a:pt x="495" y="74"/>
                  </a:cubicBezTo>
                  <a:cubicBezTo>
                    <a:pt x="484" y="62"/>
                    <a:pt x="496" y="65"/>
                    <a:pt x="497" y="53"/>
                  </a:cubicBezTo>
                  <a:cubicBezTo>
                    <a:pt x="477" y="54"/>
                    <a:pt x="455" y="74"/>
                    <a:pt x="424" y="76"/>
                  </a:cubicBezTo>
                  <a:cubicBezTo>
                    <a:pt x="429" y="84"/>
                    <a:pt x="453" y="99"/>
                    <a:pt x="432" y="105"/>
                  </a:cubicBezTo>
                  <a:cubicBezTo>
                    <a:pt x="426" y="81"/>
                    <a:pt x="410" y="60"/>
                    <a:pt x="407" y="84"/>
                  </a:cubicBezTo>
                  <a:cubicBezTo>
                    <a:pt x="396" y="79"/>
                    <a:pt x="413" y="65"/>
                    <a:pt x="407" y="53"/>
                  </a:cubicBezTo>
                  <a:cubicBezTo>
                    <a:pt x="400" y="55"/>
                    <a:pt x="400" y="61"/>
                    <a:pt x="403" y="69"/>
                  </a:cubicBezTo>
                  <a:cubicBezTo>
                    <a:pt x="391" y="70"/>
                    <a:pt x="394" y="78"/>
                    <a:pt x="382" y="79"/>
                  </a:cubicBezTo>
                  <a:cubicBezTo>
                    <a:pt x="381" y="72"/>
                    <a:pt x="377" y="73"/>
                    <a:pt x="375" y="68"/>
                  </a:cubicBezTo>
                  <a:cubicBezTo>
                    <a:pt x="372" y="70"/>
                    <a:pt x="374" y="79"/>
                    <a:pt x="378" y="80"/>
                  </a:cubicBezTo>
                  <a:cubicBezTo>
                    <a:pt x="368" y="89"/>
                    <a:pt x="354" y="71"/>
                    <a:pt x="357" y="57"/>
                  </a:cubicBezTo>
                  <a:cubicBezTo>
                    <a:pt x="343" y="61"/>
                    <a:pt x="351" y="77"/>
                    <a:pt x="339" y="82"/>
                  </a:cubicBezTo>
                  <a:cubicBezTo>
                    <a:pt x="336" y="67"/>
                    <a:pt x="336" y="67"/>
                    <a:pt x="336" y="67"/>
                  </a:cubicBezTo>
                  <a:cubicBezTo>
                    <a:pt x="333" y="70"/>
                    <a:pt x="324" y="79"/>
                    <a:pt x="324" y="66"/>
                  </a:cubicBezTo>
                  <a:cubicBezTo>
                    <a:pt x="317" y="66"/>
                    <a:pt x="317" y="70"/>
                    <a:pt x="318" y="75"/>
                  </a:cubicBezTo>
                  <a:cubicBezTo>
                    <a:pt x="313" y="73"/>
                    <a:pt x="307" y="73"/>
                    <a:pt x="299" y="76"/>
                  </a:cubicBezTo>
                  <a:cubicBezTo>
                    <a:pt x="300" y="69"/>
                    <a:pt x="311" y="67"/>
                    <a:pt x="310" y="58"/>
                  </a:cubicBezTo>
                  <a:cubicBezTo>
                    <a:pt x="315" y="58"/>
                    <a:pt x="310" y="61"/>
                    <a:pt x="312" y="65"/>
                  </a:cubicBezTo>
                  <a:cubicBezTo>
                    <a:pt x="314" y="63"/>
                    <a:pt x="314" y="60"/>
                    <a:pt x="318" y="59"/>
                  </a:cubicBezTo>
                  <a:cubicBezTo>
                    <a:pt x="317" y="53"/>
                    <a:pt x="311" y="53"/>
                    <a:pt x="311" y="46"/>
                  </a:cubicBezTo>
                  <a:cubicBezTo>
                    <a:pt x="294" y="68"/>
                    <a:pt x="313" y="26"/>
                    <a:pt x="291" y="31"/>
                  </a:cubicBezTo>
                  <a:cubicBezTo>
                    <a:pt x="291" y="13"/>
                    <a:pt x="321" y="32"/>
                    <a:pt x="312" y="6"/>
                  </a:cubicBezTo>
                  <a:cubicBezTo>
                    <a:pt x="306" y="7"/>
                    <a:pt x="306" y="12"/>
                    <a:pt x="298" y="13"/>
                  </a:cubicBezTo>
                  <a:cubicBezTo>
                    <a:pt x="298" y="9"/>
                    <a:pt x="298" y="9"/>
                    <a:pt x="298" y="9"/>
                  </a:cubicBezTo>
                  <a:cubicBezTo>
                    <a:pt x="287" y="10"/>
                    <a:pt x="281" y="2"/>
                    <a:pt x="272" y="0"/>
                  </a:cubicBezTo>
                  <a:cubicBezTo>
                    <a:pt x="268" y="7"/>
                    <a:pt x="279" y="27"/>
                    <a:pt x="282" y="10"/>
                  </a:cubicBezTo>
                  <a:cubicBezTo>
                    <a:pt x="283" y="13"/>
                    <a:pt x="286" y="13"/>
                    <a:pt x="287" y="16"/>
                  </a:cubicBezTo>
                  <a:cubicBezTo>
                    <a:pt x="285" y="35"/>
                    <a:pt x="274" y="22"/>
                    <a:pt x="262" y="26"/>
                  </a:cubicBezTo>
                  <a:cubicBezTo>
                    <a:pt x="270" y="33"/>
                    <a:pt x="256" y="43"/>
                    <a:pt x="266" y="41"/>
                  </a:cubicBezTo>
                  <a:cubicBezTo>
                    <a:pt x="263" y="34"/>
                    <a:pt x="277" y="39"/>
                    <a:pt x="278" y="42"/>
                  </a:cubicBezTo>
                  <a:cubicBezTo>
                    <a:pt x="255" y="47"/>
                    <a:pt x="262" y="54"/>
                    <a:pt x="247" y="42"/>
                  </a:cubicBezTo>
                  <a:cubicBezTo>
                    <a:pt x="246" y="55"/>
                    <a:pt x="249" y="50"/>
                    <a:pt x="252" y="64"/>
                  </a:cubicBezTo>
                  <a:cubicBezTo>
                    <a:pt x="245" y="65"/>
                    <a:pt x="245" y="70"/>
                    <a:pt x="239" y="72"/>
                  </a:cubicBezTo>
                  <a:cubicBezTo>
                    <a:pt x="228" y="74"/>
                    <a:pt x="228" y="57"/>
                    <a:pt x="216" y="61"/>
                  </a:cubicBezTo>
                  <a:cubicBezTo>
                    <a:pt x="217" y="66"/>
                    <a:pt x="217" y="71"/>
                    <a:pt x="211" y="71"/>
                  </a:cubicBezTo>
                  <a:cubicBezTo>
                    <a:pt x="221" y="82"/>
                    <a:pt x="210" y="83"/>
                    <a:pt x="204" y="92"/>
                  </a:cubicBezTo>
                  <a:cubicBezTo>
                    <a:pt x="207" y="99"/>
                    <a:pt x="220" y="114"/>
                    <a:pt x="212" y="122"/>
                  </a:cubicBezTo>
                  <a:cubicBezTo>
                    <a:pt x="203" y="123"/>
                    <a:pt x="194" y="118"/>
                    <a:pt x="194" y="130"/>
                  </a:cubicBezTo>
                  <a:cubicBezTo>
                    <a:pt x="205" y="121"/>
                    <a:pt x="205" y="128"/>
                    <a:pt x="215" y="133"/>
                  </a:cubicBezTo>
                  <a:cubicBezTo>
                    <a:pt x="215" y="145"/>
                    <a:pt x="212" y="156"/>
                    <a:pt x="207" y="166"/>
                  </a:cubicBezTo>
                  <a:cubicBezTo>
                    <a:pt x="193" y="150"/>
                    <a:pt x="187" y="182"/>
                    <a:pt x="179" y="177"/>
                  </a:cubicBezTo>
                  <a:cubicBezTo>
                    <a:pt x="178" y="171"/>
                    <a:pt x="187" y="172"/>
                    <a:pt x="183" y="164"/>
                  </a:cubicBezTo>
                  <a:cubicBezTo>
                    <a:pt x="172" y="167"/>
                    <a:pt x="172" y="167"/>
                    <a:pt x="172" y="167"/>
                  </a:cubicBezTo>
                  <a:cubicBezTo>
                    <a:pt x="172" y="184"/>
                    <a:pt x="180" y="187"/>
                    <a:pt x="179" y="193"/>
                  </a:cubicBezTo>
                  <a:cubicBezTo>
                    <a:pt x="173" y="183"/>
                    <a:pt x="166" y="194"/>
                    <a:pt x="162" y="189"/>
                  </a:cubicBezTo>
                  <a:cubicBezTo>
                    <a:pt x="160" y="182"/>
                    <a:pt x="160" y="182"/>
                    <a:pt x="160" y="182"/>
                  </a:cubicBezTo>
                  <a:cubicBezTo>
                    <a:pt x="173" y="186"/>
                    <a:pt x="166" y="157"/>
                    <a:pt x="180" y="153"/>
                  </a:cubicBezTo>
                  <a:cubicBezTo>
                    <a:pt x="177" y="153"/>
                    <a:pt x="175" y="151"/>
                    <a:pt x="175" y="147"/>
                  </a:cubicBezTo>
                  <a:cubicBezTo>
                    <a:pt x="160" y="146"/>
                    <a:pt x="171" y="161"/>
                    <a:pt x="164" y="165"/>
                  </a:cubicBezTo>
                  <a:cubicBezTo>
                    <a:pt x="163" y="145"/>
                    <a:pt x="149" y="144"/>
                    <a:pt x="157" y="124"/>
                  </a:cubicBezTo>
                  <a:cubicBezTo>
                    <a:pt x="168" y="128"/>
                    <a:pt x="154" y="145"/>
                    <a:pt x="170" y="144"/>
                  </a:cubicBezTo>
                  <a:cubicBezTo>
                    <a:pt x="172" y="131"/>
                    <a:pt x="155" y="124"/>
                    <a:pt x="164" y="118"/>
                  </a:cubicBezTo>
                  <a:cubicBezTo>
                    <a:pt x="182" y="133"/>
                    <a:pt x="181" y="100"/>
                    <a:pt x="198" y="98"/>
                  </a:cubicBezTo>
                  <a:cubicBezTo>
                    <a:pt x="183" y="80"/>
                    <a:pt x="193" y="77"/>
                    <a:pt x="178" y="51"/>
                  </a:cubicBezTo>
                  <a:cubicBezTo>
                    <a:pt x="164" y="55"/>
                    <a:pt x="164" y="55"/>
                    <a:pt x="164" y="55"/>
                  </a:cubicBezTo>
                  <a:cubicBezTo>
                    <a:pt x="164" y="67"/>
                    <a:pt x="155" y="54"/>
                    <a:pt x="149" y="59"/>
                  </a:cubicBezTo>
                  <a:cubicBezTo>
                    <a:pt x="150" y="62"/>
                    <a:pt x="153" y="62"/>
                    <a:pt x="157" y="61"/>
                  </a:cubicBezTo>
                  <a:cubicBezTo>
                    <a:pt x="158" y="73"/>
                    <a:pt x="144" y="70"/>
                    <a:pt x="144" y="56"/>
                  </a:cubicBezTo>
                  <a:cubicBezTo>
                    <a:pt x="148" y="50"/>
                    <a:pt x="157" y="48"/>
                    <a:pt x="163" y="51"/>
                  </a:cubicBezTo>
                  <a:cubicBezTo>
                    <a:pt x="166" y="51"/>
                    <a:pt x="166" y="47"/>
                    <a:pt x="169" y="46"/>
                  </a:cubicBezTo>
                  <a:cubicBezTo>
                    <a:pt x="164" y="28"/>
                    <a:pt x="140" y="43"/>
                    <a:pt x="136" y="23"/>
                  </a:cubicBezTo>
                  <a:cubicBezTo>
                    <a:pt x="131" y="26"/>
                    <a:pt x="116" y="23"/>
                    <a:pt x="118" y="31"/>
                  </a:cubicBezTo>
                  <a:cubicBezTo>
                    <a:pt x="122" y="41"/>
                    <a:pt x="126" y="58"/>
                    <a:pt x="136" y="70"/>
                  </a:cubicBezTo>
                  <a:cubicBezTo>
                    <a:pt x="132" y="71"/>
                    <a:pt x="132" y="74"/>
                    <a:pt x="129" y="76"/>
                  </a:cubicBezTo>
                  <a:cubicBezTo>
                    <a:pt x="122" y="74"/>
                    <a:pt x="119" y="65"/>
                    <a:pt x="111" y="65"/>
                  </a:cubicBezTo>
                  <a:cubicBezTo>
                    <a:pt x="100" y="75"/>
                    <a:pt x="127" y="90"/>
                    <a:pt x="114" y="76"/>
                  </a:cubicBezTo>
                  <a:cubicBezTo>
                    <a:pt x="123" y="76"/>
                    <a:pt x="129" y="82"/>
                    <a:pt x="136" y="86"/>
                  </a:cubicBezTo>
                  <a:cubicBezTo>
                    <a:pt x="128" y="94"/>
                    <a:pt x="122" y="85"/>
                    <a:pt x="118" y="94"/>
                  </a:cubicBezTo>
                  <a:cubicBezTo>
                    <a:pt x="124" y="101"/>
                    <a:pt x="136" y="97"/>
                    <a:pt x="138" y="109"/>
                  </a:cubicBezTo>
                  <a:cubicBezTo>
                    <a:pt x="132" y="107"/>
                    <a:pt x="109" y="93"/>
                    <a:pt x="117" y="102"/>
                  </a:cubicBezTo>
                  <a:cubicBezTo>
                    <a:pt x="125" y="103"/>
                    <a:pt x="133" y="117"/>
                    <a:pt x="130" y="123"/>
                  </a:cubicBezTo>
                  <a:cubicBezTo>
                    <a:pt x="139" y="119"/>
                    <a:pt x="146" y="115"/>
                    <a:pt x="152" y="117"/>
                  </a:cubicBezTo>
                  <a:cubicBezTo>
                    <a:pt x="136" y="135"/>
                    <a:pt x="123" y="131"/>
                    <a:pt x="141" y="151"/>
                  </a:cubicBezTo>
                  <a:cubicBezTo>
                    <a:pt x="136" y="152"/>
                    <a:pt x="134" y="148"/>
                    <a:pt x="129" y="150"/>
                  </a:cubicBezTo>
                  <a:cubicBezTo>
                    <a:pt x="127" y="164"/>
                    <a:pt x="141" y="150"/>
                    <a:pt x="140" y="163"/>
                  </a:cubicBezTo>
                  <a:cubicBezTo>
                    <a:pt x="122" y="171"/>
                    <a:pt x="144" y="179"/>
                    <a:pt x="134" y="188"/>
                  </a:cubicBezTo>
                  <a:cubicBezTo>
                    <a:pt x="127" y="188"/>
                    <a:pt x="113" y="171"/>
                    <a:pt x="109" y="183"/>
                  </a:cubicBezTo>
                  <a:cubicBezTo>
                    <a:pt x="114" y="183"/>
                    <a:pt x="118" y="186"/>
                    <a:pt x="120" y="192"/>
                  </a:cubicBezTo>
                  <a:cubicBezTo>
                    <a:pt x="107" y="188"/>
                    <a:pt x="104" y="188"/>
                    <a:pt x="102" y="200"/>
                  </a:cubicBezTo>
                  <a:cubicBezTo>
                    <a:pt x="89" y="194"/>
                    <a:pt x="97" y="184"/>
                    <a:pt x="84" y="177"/>
                  </a:cubicBezTo>
                  <a:cubicBezTo>
                    <a:pt x="89" y="177"/>
                    <a:pt x="94" y="182"/>
                    <a:pt x="95" y="175"/>
                  </a:cubicBezTo>
                  <a:cubicBezTo>
                    <a:pt x="84" y="177"/>
                    <a:pt x="103" y="157"/>
                    <a:pt x="92" y="160"/>
                  </a:cubicBezTo>
                  <a:cubicBezTo>
                    <a:pt x="87" y="166"/>
                    <a:pt x="86" y="179"/>
                    <a:pt x="75" y="172"/>
                  </a:cubicBezTo>
                  <a:cubicBezTo>
                    <a:pt x="81" y="187"/>
                    <a:pt x="70" y="192"/>
                    <a:pt x="58" y="196"/>
                  </a:cubicBezTo>
                  <a:cubicBezTo>
                    <a:pt x="56" y="192"/>
                    <a:pt x="49" y="189"/>
                    <a:pt x="55" y="185"/>
                  </a:cubicBezTo>
                  <a:cubicBezTo>
                    <a:pt x="62" y="184"/>
                    <a:pt x="54" y="192"/>
                    <a:pt x="60" y="191"/>
                  </a:cubicBezTo>
                  <a:cubicBezTo>
                    <a:pt x="60" y="168"/>
                    <a:pt x="33" y="177"/>
                    <a:pt x="21" y="162"/>
                  </a:cubicBezTo>
                  <a:cubicBezTo>
                    <a:pt x="21" y="168"/>
                    <a:pt x="17" y="163"/>
                    <a:pt x="12" y="164"/>
                  </a:cubicBezTo>
                  <a:cubicBezTo>
                    <a:pt x="11" y="165"/>
                    <a:pt x="11" y="166"/>
                    <a:pt x="10" y="167"/>
                  </a:cubicBezTo>
                  <a:cubicBezTo>
                    <a:pt x="11" y="177"/>
                    <a:pt x="14" y="180"/>
                    <a:pt x="11" y="184"/>
                  </a:cubicBezTo>
                  <a:cubicBezTo>
                    <a:pt x="8" y="184"/>
                    <a:pt x="6" y="184"/>
                    <a:pt x="5" y="183"/>
                  </a:cubicBezTo>
                  <a:cubicBezTo>
                    <a:pt x="1" y="197"/>
                    <a:pt x="0" y="212"/>
                    <a:pt x="2" y="227"/>
                  </a:cubicBezTo>
                  <a:cubicBezTo>
                    <a:pt x="9" y="256"/>
                    <a:pt x="9" y="256"/>
                    <a:pt x="9" y="256"/>
                  </a:cubicBezTo>
                  <a:cubicBezTo>
                    <a:pt x="15" y="270"/>
                    <a:pt x="23" y="283"/>
                    <a:pt x="35" y="295"/>
                  </a:cubicBezTo>
                  <a:cubicBezTo>
                    <a:pt x="43" y="288"/>
                    <a:pt x="52" y="286"/>
                    <a:pt x="64" y="285"/>
                  </a:cubicBezTo>
                  <a:cubicBezTo>
                    <a:pt x="64" y="280"/>
                    <a:pt x="61" y="274"/>
                    <a:pt x="65" y="273"/>
                  </a:cubicBezTo>
                  <a:cubicBezTo>
                    <a:pt x="79" y="274"/>
                    <a:pt x="84" y="280"/>
                    <a:pt x="86" y="263"/>
                  </a:cubicBezTo>
                  <a:cubicBezTo>
                    <a:pt x="89" y="276"/>
                    <a:pt x="106" y="294"/>
                    <a:pt x="111" y="285"/>
                  </a:cubicBezTo>
                  <a:cubicBezTo>
                    <a:pt x="86" y="273"/>
                    <a:pt x="98" y="261"/>
                    <a:pt x="90" y="231"/>
                  </a:cubicBezTo>
                  <a:cubicBezTo>
                    <a:pt x="99" y="243"/>
                    <a:pt x="104" y="226"/>
                    <a:pt x="120" y="224"/>
                  </a:cubicBezTo>
                  <a:cubicBezTo>
                    <a:pt x="122" y="229"/>
                    <a:pt x="134" y="235"/>
                    <a:pt x="137" y="231"/>
                  </a:cubicBezTo>
                  <a:cubicBezTo>
                    <a:pt x="135" y="231"/>
                    <a:pt x="133" y="231"/>
                    <a:pt x="133" y="228"/>
                  </a:cubicBezTo>
                  <a:cubicBezTo>
                    <a:pt x="136" y="215"/>
                    <a:pt x="132" y="213"/>
                    <a:pt x="134" y="204"/>
                  </a:cubicBezTo>
                  <a:cubicBezTo>
                    <a:pt x="138" y="211"/>
                    <a:pt x="145" y="211"/>
                    <a:pt x="146" y="221"/>
                  </a:cubicBezTo>
                  <a:cubicBezTo>
                    <a:pt x="133" y="221"/>
                    <a:pt x="143" y="234"/>
                    <a:pt x="146" y="236"/>
                  </a:cubicBezTo>
                  <a:cubicBezTo>
                    <a:pt x="143" y="239"/>
                    <a:pt x="120" y="270"/>
                    <a:pt x="103" y="251"/>
                  </a:cubicBezTo>
                  <a:cubicBezTo>
                    <a:pt x="106" y="278"/>
                    <a:pt x="116" y="276"/>
                    <a:pt x="126" y="281"/>
                  </a:cubicBezTo>
                  <a:cubicBezTo>
                    <a:pt x="111" y="291"/>
                    <a:pt x="124" y="327"/>
                    <a:pt x="136" y="306"/>
                  </a:cubicBezTo>
                  <a:cubicBezTo>
                    <a:pt x="136" y="318"/>
                    <a:pt x="134" y="321"/>
                    <a:pt x="129" y="323"/>
                  </a:cubicBezTo>
                  <a:cubicBezTo>
                    <a:pt x="130" y="323"/>
                    <a:pt x="130" y="324"/>
                    <a:pt x="130" y="324"/>
                  </a:cubicBezTo>
                  <a:cubicBezTo>
                    <a:pt x="142" y="322"/>
                    <a:pt x="153" y="319"/>
                    <a:pt x="163" y="316"/>
                  </a:cubicBezTo>
                  <a:cubicBezTo>
                    <a:pt x="164" y="315"/>
                    <a:pt x="165" y="315"/>
                    <a:pt x="166" y="315"/>
                  </a:cubicBezTo>
                  <a:cubicBezTo>
                    <a:pt x="168" y="314"/>
                    <a:pt x="169" y="314"/>
                    <a:pt x="171" y="313"/>
                  </a:cubicBezTo>
                  <a:cubicBezTo>
                    <a:pt x="168" y="309"/>
                    <a:pt x="166" y="305"/>
                    <a:pt x="171" y="301"/>
                  </a:cubicBezTo>
                  <a:cubicBezTo>
                    <a:pt x="179" y="301"/>
                    <a:pt x="168" y="308"/>
                    <a:pt x="176" y="311"/>
                  </a:cubicBezTo>
                  <a:cubicBezTo>
                    <a:pt x="177" y="311"/>
                    <a:pt x="178" y="310"/>
                    <a:pt x="179" y="310"/>
                  </a:cubicBezTo>
                  <a:cubicBezTo>
                    <a:pt x="183" y="305"/>
                    <a:pt x="175" y="292"/>
                    <a:pt x="188" y="293"/>
                  </a:cubicBezTo>
                  <a:cubicBezTo>
                    <a:pt x="183" y="312"/>
                    <a:pt x="187" y="299"/>
                    <a:pt x="198" y="300"/>
                  </a:cubicBezTo>
                  <a:cubicBezTo>
                    <a:pt x="199" y="300"/>
                    <a:pt x="200" y="299"/>
                    <a:pt x="201" y="298"/>
                  </a:cubicBezTo>
                  <a:cubicBezTo>
                    <a:pt x="197" y="286"/>
                    <a:pt x="194" y="290"/>
                    <a:pt x="187" y="273"/>
                  </a:cubicBezTo>
                  <a:cubicBezTo>
                    <a:pt x="206" y="265"/>
                    <a:pt x="184" y="265"/>
                    <a:pt x="170" y="250"/>
                  </a:cubicBezTo>
                  <a:cubicBezTo>
                    <a:pt x="165" y="257"/>
                    <a:pt x="176" y="257"/>
                    <a:pt x="159" y="257"/>
                  </a:cubicBezTo>
                  <a:cubicBezTo>
                    <a:pt x="160" y="243"/>
                    <a:pt x="155" y="244"/>
                    <a:pt x="157" y="230"/>
                  </a:cubicBezTo>
                  <a:cubicBezTo>
                    <a:pt x="163" y="233"/>
                    <a:pt x="167" y="232"/>
                    <a:pt x="167" y="223"/>
                  </a:cubicBezTo>
                  <a:cubicBezTo>
                    <a:pt x="173" y="228"/>
                    <a:pt x="188" y="225"/>
                    <a:pt x="182" y="235"/>
                  </a:cubicBezTo>
                  <a:cubicBezTo>
                    <a:pt x="194" y="237"/>
                    <a:pt x="190" y="207"/>
                    <a:pt x="199" y="227"/>
                  </a:cubicBezTo>
                  <a:cubicBezTo>
                    <a:pt x="205" y="222"/>
                    <a:pt x="210" y="217"/>
                    <a:pt x="206" y="206"/>
                  </a:cubicBezTo>
                  <a:cubicBezTo>
                    <a:pt x="237" y="200"/>
                    <a:pt x="210" y="200"/>
                    <a:pt x="206" y="178"/>
                  </a:cubicBezTo>
                  <a:cubicBezTo>
                    <a:pt x="219" y="186"/>
                    <a:pt x="217" y="168"/>
                    <a:pt x="227" y="165"/>
                  </a:cubicBezTo>
                  <a:cubicBezTo>
                    <a:pt x="212" y="169"/>
                    <a:pt x="223" y="145"/>
                    <a:pt x="234" y="163"/>
                  </a:cubicBezTo>
                  <a:cubicBezTo>
                    <a:pt x="239" y="161"/>
                    <a:pt x="236" y="155"/>
                    <a:pt x="232" y="156"/>
                  </a:cubicBezTo>
                  <a:cubicBezTo>
                    <a:pt x="232" y="152"/>
                    <a:pt x="239" y="151"/>
                    <a:pt x="238" y="147"/>
                  </a:cubicBezTo>
                  <a:cubicBezTo>
                    <a:pt x="249" y="147"/>
                    <a:pt x="236" y="159"/>
                    <a:pt x="243" y="169"/>
                  </a:cubicBezTo>
                  <a:cubicBezTo>
                    <a:pt x="250" y="167"/>
                    <a:pt x="252" y="164"/>
                    <a:pt x="253" y="158"/>
                  </a:cubicBezTo>
                  <a:cubicBezTo>
                    <a:pt x="264" y="160"/>
                    <a:pt x="251" y="172"/>
                    <a:pt x="244" y="172"/>
                  </a:cubicBezTo>
                  <a:cubicBezTo>
                    <a:pt x="247" y="177"/>
                    <a:pt x="252" y="177"/>
                    <a:pt x="255" y="182"/>
                  </a:cubicBezTo>
                  <a:cubicBezTo>
                    <a:pt x="258" y="178"/>
                    <a:pt x="256" y="172"/>
                    <a:pt x="264" y="171"/>
                  </a:cubicBezTo>
                  <a:cubicBezTo>
                    <a:pt x="267" y="182"/>
                    <a:pt x="267" y="182"/>
                    <a:pt x="267" y="182"/>
                  </a:cubicBezTo>
                  <a:cubicBezTo>
                    <a:pt x="272" y="173"/>
                    <a:pt x="268" y="174"/>
                    <a:pt x="278" y="180"/>
                  </a:cubicBezTo>
                  <a:cubicBezTo>
                    <a:pt x="277" y="174"/>
                    <a:pt x="281" y="172"/>
                    <a:pt x="285" y="162"/>
                  </a:cubicBezTo>
                  <a:cubicBezTo>
                    <a:pt x="293" y="167"/>
                    <a:pt x="298" y="175"/>
                    <a:pt x="311" y="171"/>
                  </a:cubicBezTo>
                  <a:cubicBezTo>
                    <a:pt x="297" y="156"/>
                    <a:pt x="296" y="152"/>
                    <a:pt x="290" y="121"/>
                  </a:cubicBezTo>
                  <a:cubicBezTo>
                    <a:pt x="297" y="119"/>
                    <a:pt x="302" y="125"/>
                    <a:pt x="302" y="119"/>
                  </a:cubicBezTo>
                  <a:cubicBezTo>
                    <a:pt x="308" y="122"/>
                    <a:pt x="313" y="131"/>
                    <a:pt x="310" y="136"/>
                  </a:cubicBezTo>
                  <a:cubicBezTo>
                    <a:pt x="318" y="131"/>
                    <a:pt x="319" y="130"/>
                    <a:pt x="328" y="131"/>
                  </a:cubicBezTo>
                  <a:cubicBezTo>
                    <a:pt x="332" y="139"/>
                    <a:pt x="323" y="139"/>
                    <a:pt x="324" y="144"/>
                  </a:cubicBezTo>
                  <a:cubicBezTo>
                    <a:pt x="333" y="145"/>
                    <a:pt x="337" y="154"/>
                    <a:pt x="349" y="150"/>
                  </a:cubicBezTo>
                  <a:cubicBezTo>
                    <a:pt x="338" y="159"/>
                    <a:pt x="351" y="160"/>
                    <a:pt x="354" y="172"/>
                  </a:cubicBezTo>
                  <a:cubicBezTo>
                    <a:pt x="350" y="180"/>
                    <a:pt x="338" y="170"/>
                    <a:pt x="342" y="187"/>
                  </a:cubicBezTo>
                  <a:cubicBezTo>
                    <a:pt x="338" y="185"/>
                    <a:pt x="333" y="185"/>
                    <a:pt x="327" y="187"/>
                  </a:cubicBezTo>
                  <a:cubicBezTo>
                    <a:pt x="326" y="178"/>
                    <a:pt x="322" y="173"/>
                    <a:pt x="318" y="169"/>
                  </a:cubicBezTo>
                  <a:cubicBezTo>
                    <a:pt x="306" y="180"/>
                    <a:pt x="296" y="195"/>
                    <a:pt x="284" y="190"/>
                  </a:cubicBezTo>
                  <a:cubicBezTo>
                    <a:pt x="281" y="197"/>
                    <a:pt x="271" y="210"/>
                    <a:pt x="285" y="209"/>
                  </a:cubicBezTo>
                  <a:cubicBezTo>
                    <a:pt x="272" y="211"/>
                    <a:pt x="273" y="223"/>
                    <a:pt x="264" y="234"/>
                  </a:cubicBezTo>
                  <a:cubicBezTo>
                    <a:pt x="267" y="241"/>
                    <a:pt x="276" y="238"/>
                    <a:pt x="276" y="251"/>
                  </a:cubicBezTo>
                  <a:cubicBezTo>
                    <a:pt x="253" y="241"/>
                    <a:pt x="262" y="246"/>
                    <a:pt x="235" y="245"/>
                  </a:cubicBezTo>
                  <a:cubicBezTo>
                    <a:pt x="231" y="248"/>
                    <a:pt x="235" y="255"/>
                    <a:pt x="235" y="261"/>
                  </a:cubicBezTo>
                  <a:cubicBezTo>
                    <a:pt x="223" y="254"/>
                    <a:pt x="234" y="268"/>
                    <a:pt x="221" y="269"/>
                  </a:cubicBezTo>
                  <a:cubicBezTo>
                    <a:pt x="220" y="259"/>
                    <a:pt x="226" y="255"/>
                    <a:pt x="214" y="255"/>
                  </a:cubicBezTo>
                  <a:cubicBezTo>
                    <a:pt x="208" y="257"/>
                    <a:pt x="227" y="275"/>
                    <a:pt x="208" y="276"/>
                  </a:cubicBezTo>
                  <a:cubicBezTo>
                    <a:pt x="220" y="288"/>
                    <a:pt x="239" y="287"/>
                    <a:pt x="252" y="296"/>
                  </a:cubicBezTo>
                  <a:cubicBezTo>
                    <a:pt x="247" y="305"/>
                    <a:pt x="253" y="311"/>
                    <a:pt x="259" y="316"/>
                  </a:cubicBezTo>
                  <a:cubicBezTo>
                    <a:pt x="263" y="315"/>
                    <a:pt x="266" y="313"/>
                    <a:pt x="269" y="311"/>
                  </a:cubicBezTo>
                  <a:cubicBezTo>
                    <a:pt x="270" y="310"/>
                    <a:pt x="271" y="309"/>
                    <a:pt x="271" y="307"/>
                  </a:cubicBezTo>
                  <a:cubicBezTo>
                    <a:pt x="272" y="307"/>
                    <a:pt x="273" y="308"/>
                    <a:pt x="273" y="308"/>
                  </a:cubicBezTo>
                  <a:cubicBezTo>
                    <a:pt x="281" y="303"/>
                    <a:pt x="288" y="296"/>
                    <a:pt x="293" y="288"/>
                  </a:cubicBezTo>
                  <a:cubicBezTo>
                    <a:pt x="310" y="261"/>
                    <a:pt x="339" y="262"/>
                    <a:pt x="339" y="262"/>
                  </a:cubicBezTo>
                  <a:cubicBezTo>
                    <a:pt x="339" y="262"/>
                    <a:pt x="332" y="303"/>
                    <a:pt x="359" y="314"/>
                  </a:cubicBezTo>
                  <a:cubicBezTo>
                    <a:pt x="387" y="325"/>
                    <a:pt x="416" y="302"/>
                    <a:pt x="416" y="302"/>
                  </a:cubicBezTo>
                  <a:cubicBezTo>
                    <a:pt x="416" y="302"/>
                    <a:pt x="443" y="318"/>
                    <a:pt x="465" y="313"/>
                  </a:cubicBezTo>
                  <a:cubicBezTo>
                    <a:pt x="465" y="313"/>
                    <a:pt x="465" y="313"/>
                    <a:pt x="465" y="313"/>
                  </a:cubicBezTo>
                  <a:cubicBezTo>
                    <a:pt x="463" y="309"/>
                    <a:pt x="457" y="312"/>
                    <a:pt x="453" y="312"/>
                  </a:cubicBezTo>
                  <a:cubicBezTo>
                    <a:pt x="453" y="301"/>
                    <a:pt x="457" y="307"/>
                    <a:pt x="467" y="305"/>
                  </a:cubicBezTo>
                  <a:cubicBezTo>
                    <a:pt x="460" y="289"/>
                    <a:pt x="457" y="297"/>
                    <a:pt x="455" y="276"/>
                  </a:cubicBezTo>
                  <a:cubicBezTo>
                    <a:pt x="459" y="276"/>
                    <a:pt x="459" y="280"/>
                    <a:pt x="461" y="283"/>
                  </a:cubicBezTo>
                  <a:cubicBezTo>
                    <a:pt x="472" y="285"/>
                    <a:pt x="474" y="267"/>
                    <a:pt x="477" y="283"/>
                  </a:cubicBezTo>
                  <a:cubicBezTo>
                    <a:pt x="477" y="277"/>
                    <a:pt x="484" y="272"/>
                    <a:pt x="490" y="273"/>
                  </a:cubicBezTo>
                  <a:cubicBezTo>
                    <a:pt x="490" y="270"/>
                    <a:pt x="489" y="268"/>
                    <a:pt x="489" y="266"/>
                  </a:cubicBezTo>
                  <a:cubicBezTo>
                    <a:pt x="481" y="268"/>
                    <a:pt x="466" y="269"/>
                    <a:pt x="462" y="271"/>
                  </a:cubicBezTo>
                  <a:cubicBezTo>
                    <a:pt x="466" y="254"/>
                    <a:pt x="469" y="256"/>
                    <a:pt x="483" y="246"/>
                  </a:cubicBezTo>
                  <a:cubicBezTo>
                    <a:pt x="483" y="258"/>
                    <a:pt x="482" y="253"/>
                    <a:pt x="488" y="264"/>
                  </a:cubicBezTo>
                  <a:cubicBezTo>
                    <a:pt x="488" y="264"/>
                    <a:pt x="489" y="264"/>
                    <a:pt x="489" y="264"/>
                  </a:cubicBezTo>
                  <a:cubicBezTo>
                    <a:pt x="488" y="260"/>
                    <a:pt x="488" y="258"/>
                    <a:pt x="488" y="258"/>
                  </a:cubicBezTo>
                  <a:cubicBezTo>
                    <a:pt x="489" y="258"/>
                    <a:pt x="489" y="258"/>
                    <a:pt x="490" y="258"/>
                  </a:cubicBezTo>
                  <a:cubicBezTo>
                    <a:pt x="490" y="258"/>
                    <a:pt x="490" y="257"/>
                    <a:pt x="490" y="256"/>
                  </a:cubicBezTo>
                  <a:cubicBezTo>
                    <a:pt x="491" y="257"/>
                    <a:pt x="492" y="258"/>
                    <a:pt x="492" y="259"/>
                  </a:cubicBezTo>
                  <a:cubicBezTo>
                    <a:pt x="506" y="262"/>
                    <a:pt x="513" y="274"/>
                    <a:pt x="523" y="285"/>
                  </a:cubicBezTo>
                  <a:cubicBezTo>
                    <a:pt x="533" y="278"/>
                    <a:pt x="547" y="273"/>
                    <a:pt x="552" y="283"/>
                  </a:cubicBezTo>
                  <a:cubicBezTo>
                    <a:pt x="537" y="279"/>
                    <a:pt x="538" y="288"/>
                    <a:pt x="533" y="296"/>
                  </a:cubicBezTo>
                  <a:cubicBezTo>
                    <a:pt x="536" y="299"/>
                    <a:pt x="539" y="301"/>
                    <a:pt x="543" y="303"/>
                  </a:cubicBezTo>
                  <a:cubicBezTo>
                    <a:pt x="548" y="302"/>
                    <a:pt x="552" y="298"/>
                    <a:pt x="558" y="294"/>
                  </a:cubicBezTo>
                  <a:cubicBezTo>
                    <a:pt x="558" y="300"/>
                    <a:pt x="552" y="302"/>
                    <a:pt x="553" y="309"/>
                  </a:cubicBezTo>
                  <a:cubicBezTo>
                    <a:pt x="559" y="311"/>
                    <a:pt x="565" y="312"/>
                    <a:pt x="572" y="313"/>
                  </a:cubicBezTo>
                  <a:cubicBezTo>
                    <a:pt x="573" y="313"/>
                    <a:pt x="574" y="313"/>
                    <a:pt x="575" y="313"/>
                  </a:cubicBezTo>
                  <a:cubicBezTo>
                    <a:pt x="573" y="309"/>
                    <a:pt x="570" y="305"/>
                    <a:pt x="565" y="304"/>
                  </a:cubicBezTo>
                  <a:cubicBezTo>
                    <a:pt x="562" y="310"/>
                    <a:pt x="563" y="304"/>
                    <a:pt x="564" y="300"/>
                  </a:cubicBezTo>
                  <a:cubicBezTo>
                    <a:pt x="570" y="301"/>
                    <a:pt x="580" y="306"/>
                    <a:pt x="582" y="313"/>
                  </a:cubicBezTo>
                  <a:cubicBezTo>
                    <a:pt x="603" y="310"/>
                    <a:pt x="620" y="290"/>
                    <a:pt x="620" y="290"/>
                  </a:cubicBezTo>
                  <a:cubicBezTo>
                    <a:pt x="620" y="290"/>
                    <a:pt x="731" y="363"/>
                    <a:pt x="795" y="295"/>
                  </a:cubicBezTo>
                  <a:cubicBezTo>
                    <a:pt x="814" y="275"/>
                    <a:pt x="822" y="255"/>
                    <a:pt x="824" y="235"/>
                  </a:cubicBezTo>
                  <a:close/>
                  <a:moveTo>
                    <a:pt x="177" y="63"/>
                  </a:moveTo>
                  <a:cubicBezTo>
                    <a:pt x="180" y="75"/>
                    <a:pt x="180" y="75"/>
                    <a:pt x="180" y="75"/>
                  </a:cubicBezTo>
                  <a:cubicBezTo>
                    <a:pt x="177" y="75"/>
                    <a:pt x="176" y="71"/>
                    <a:pt x="175" y="68"/>
                  </a:cubicBezTo>
                  <a:cubicBezTo>
                    <a:pt x="165" y="69"/>
                    <a:pt x="168" y="77"/>
                    <a:pt x="157" y="76"/>
                  </a:cubicBezTo>
                  <a:cubicBezTo>
                    <a:pt x="155" y="67"/>
                    <a:pt x="168" y="66"/>
                    <a:pt x="177" y="63"/>
                  </a:cubicBezTo>
                  <a:close/>
                  <a:moveTo>
                    <a:pt x="44" y="282"/>
                  </a:moveTo>
                  <a:cubicBezTo>
                    <a:pt x="32" y="279"/>
                    <a:pt x="45" y="266"/>
                    <a:pt x="37" y="256"/>
                  </a:cubicBezTo>
                  <a:cubicBezTo>
                    <a:pt x="48" y="250"/>
                    <a:pt x="46" y="267"/>
                    <a:pt x="55" y="264"/>
                  </a:cubicBezTo>
                  <a:cubicBezTo>
                    <a:pt x="49" y="268"/>
                    <a:pt x="40" y="270"/>
                    <a:pt x="44" y="282"/>
                  </a:cubicBezTo>
                  <a:close/>
                  <a:moveTo>
                    <a:pt x="65" y="226"/>
                  </a:moveTo>
                  <a:cubicBezTo>
                    <a:pt x="53" y="212"/>
                    <a:pt x="82" y="222"/>
                    <a:pt x="77" y="211"/>
                  </a:cubicBezTo>
                  <a:cubicBezTo>
                    <a:pt x="84" y="207"/>
                    <a:pt x="85" y="214"/>
                    <a:pt x="87" y="220"/>
                  </a:cubicBezTo>
                  <a:cubicBezTo>
                    <a:pt x="80" y="221"/>
                    <a:pt x="71" y="217"/>
                    <a:pt x="65" y="226"/>
                  </a:cubicBezTo>
                  <a:close/>
                  <a:moveTo>
                    <a:pt x="98" y="201"/>
                  </a:moveTo>
                  <a:cubicBezTo>
                    <a:pt x="106" y="202"/>
                    <a:pt x="111" y="209"/>
                    <a:pt x="114" y="217"/>
                  </a:cubicBezTo>
                  <a:cubicBezTo>
                    <a:pt x="103" y="220"/>
                    <a:pt x="93" y="211"/>
                    <a:pt x="98" y="201"/>
                  </a:cubicBezTo>
                  <a:close/>
                  <a:moveTo>
                    <a:pt x="157" y="171"/>
                  </a:moveTo>
                  <a:cubicBezTo>
                    <a:pt x="150" y="175"/>
                    <a:pt x="161" y="190"/>
                    <a:pt x="146" y="189"/>
                  </a:cubicBezTo>
                  <a:cubicBezTo>
                    <a:pt x="144" y="183"/>
                    <a:pt x="148" y="181"/>
                    <a:pt x="149" y="185"/>
                  </a:cubicBezTo>
                  <a:cubicBezTo>
                    <a:pt x="155" y="176"/>
                    <a:pt x="152" y="170"/>
                    <a:pt x="147" y="162"/>
                  </a:cubicBezTo>
                  <a:cubicBezTo>
                    <a:pt x="158" y="159"/>
                    <a:pt x="158" y="159"/>
                    <a:pt x="158" y="159"/>
                  </a:cubicBezTo>
                  <a:cubicBezTo>
                    <a:pt x="156" y="162"/>
                    <a:pt x="155" y="170"/>
                    <a:pt x="161" y="170"/>
                  </a:cubicBezTo>
                  <a:cubicBezTo>
                    <a:pt x="161" y="174"/>
                    <a:pt x="158" y="173"/>
                    <a:pt x="157" y="171"/>
                  </a:cubicBezTo>
                  <a:close/>
                  <a:moveTo>
                    <a:pt x="198" y="208"/>
                  </a:moveTo>
                  <a:cubicBezTo>
                    <a:pt x="200" y="211"/>
                    <a:pt x="184" y="190"/>
                    <a:pt x="192" y="182"/>
                  </a:cubicBezTo>
                  <a:cubicBezTo>
                    <a:pt x="199" y="180"/>
                    <a:pt x="197" y="193"/>
                    <a:pt x="206" y="190"/>
                  </a:cubicBezTo>
                  <a:cubicBezTo>
                    <a:pt x="200" y="194"/>
                    <a:pt x="202" y="203"/>
                    <a:pt x="198" y="208"/>
                  </a:cubicBezTo>
                  <a:close/>
                  <a:moveTo>
                    <a:pt x="243" y="74"/>
                  </a:moveTo>
                  <a:cubicBezTo>
                    <a:pt x="249" y="84"/>
                    <a:pt x="240" y="85"/>
                    <a:pt x="244" y="94"/>
                  </a:cubicBezTo>
                  <a:cubicBezTo>
                    <a:pt x="230" y="94"/>
                    <a:pt x="227" y="79"/>
                    <a:pt x="243" y="74"/>
                  </a:cubicBezTo>
                  <a:close/>
                  <a:moveTo>
                    <a:pt x="290" y="137"/>
                  </a:moveTo>
                  <a:cubicBezTo>
                    <a:pt x="275" y="122"/>
                    <a:pt x="268" y="151"/>
                    <a:pt x="253" y="143"/>
                  </a:cubicBezTo>
                  <a:cubicBezTo>
                    <a:pt x="254" y="136"/>
                    <a:pt x="259" y="141"/>
                    <a:pt x="264" y="140"/>
                  </a:cubicBezTo>
                  <a:cubicBezTo>
                    <a:pt x="259" y="131"/>
                    <a:pt x="251" y="130"/>
                    <a:pt x="247" y="121"/>
                  </a:cubicBezTo>
                  <a:cubicBezTo>
                    <a:pt x="241" y="128"/>
                    <a:pt x="254" y="132"/>
                    <a:pt x="249" y="144"/>
                  </a:cubicBezTo>
                  <a:cubicBezTo>
                    <a:pt x="244" y="135"/>
                    <a:pt x="230" y="130"/>
                    <a:pt x="234" y="147"/>
                  </a:cubicBezTo>
                  <a:cubicBezTo>
                    <a:pt x="221" y="150"/>
                    <a:pt x="239" y="133"/>
                    <a:pt x="228" y="137"/>
                  </a:cubicBezTo>
                  <a:cubicBezTo>
                    <a:pt x="232" y="130"/>
                    <a:pt x="240" y="124"/>
                    <a:pt x="237" y="111"/>
                  </a:cubicBezTo>
                  <a:cubicBezTo>
                    <a:pt x="251" y="119"/>
                    <a:pt x="253" y="115"/>
                    <a:pt x="261" y="129"/>
                  </a:cubicBezTo>
                  <a:cubicBezTo>
                    <a:pt x="264" y="127"/>
                    <a:pt x="264" y="124"/>
                    <a:pt x="267" y="123"/>
                  </a:cubicBezTo>
                  <a:cubicBezTo>
                    <a:pt x="261" y="113"/>
                    <a:pt x="253" y="106"/>
                    <a:pt x="240" y="107"/>
                  </a:cubicBezTo>
                  <a:cubicBezTo>
                    <a:pt x="237" y="96"/>
                    <a:pt x="252" y="113"/>
                    <a:pt x="245" y="98"/>
                  </a:cubicBezTo>
                  <a:cubicBezTo>
                    <a:pt x="257" y="98"/>
                    <a:pt x="268" y="102"/>
                    <a:pt x="278" y="105"/>
                  </a:cubicBezTo>
                  <a:cubicBezTo>
                    <a:pt x="278" y="114"/>
                    <a:pt x="271" y="102"/>
                    <a:pt x="268" y="111"/>
                  </a:cubicBezTo>
                  <a:cubicBezTo>
                    <a:pt x="285" y="114"/>
                    <a:pt x="285" y="125"/>
                    <a:pt x="290" y="137"/>
                  </a:cubicBezTo>
                  <a:close/>
                  <a:moveTo>
                    <a:pt x="288" y="79"/>
                  </a:moveTo>
                  <a:cubicBezTo>
                    <a:pt x="278" y="78"/>
                    <a:pt x="270" y="72"/>
                    <a:pt x="259" y="74"/>
                  </a:cubicBezTo>
                  <a:cubicBezTo>
                    <a:pt x="266" y="65"/>
                    <a:pt x="273" y="56"/>
                    <a:pt x="288" y="51"/>
                  </a:cubicBezTo>
                  <a:cubicBezTo>
                    <a:pt x="289" y="60"/>
                    <a:pt x="297" y="57"/>
                    <a:pt x="297" y="69"/>
                  </a:cubicBezTo>
                  <a:cubicBezTo>
                    <a:pt x="289" y="69"/>
                    <a:pt x="285" y="72"/>
                    <a:pt x="288" y="79"/>
                  </a:cubicBezTo>
                  <a:close/>
                  <a:moveTo>
                    <a:pt x="301" y="99"/>
                  </a:moveTo>
                  <a:cubicBezTo>
                    <a:pt x="298" y="93"/>
                    <a:pt x="303" y="90"/>
                    <a:pt x="300" y="83"/>
                  </a:cubicBezTo>
                  <a:cubicBezTo>
                    <a:pt x="305" y="87"/>
                    <a:pt x="314" y="81"/>
                    <a:pt x="314" y="92"/>
                  </a:cubicBezTo>
                  <a:cubicBezTo>
                    <a:pt x="308" y="93"/>
                    <a:pt x="308" y="98"/>
                    <a:pt x="301" y="99"/>
                  </a:cubicBezTo>
                  <a:close/>
                  <a:moveTo>
                    <a:pt x="301" y="103"/>
                  </a:moveTo>
                  <a:cubicBezTo>
                    <a:pt x="314" y="110"/>
                    <a:pt x="303" y="96"/>
                    <a:pt x="315" y="95"/>
                  </a:cubicBezTo>
                  <a:cubicBezTo>
                    <a:pt x="322" y="107"/>
                    <a:pt x="309" y="119"/>
                    <a:pt x="327" y="112"/>
                  </a:cubicBezTo>
                  <a:cubicBezTo>
                    <a:pt x="324" y="126"/>
                    <a:pt x="333" y="124"/>
                    <a:pt x="338" y="137"/>
                  </a:cubicBezTo>
                  <a:cubicBezTo>
                    <a:pt x="326" y="125"/>
                    <a:pt x="309" y="122"/>
                    <a:pt x="301" y="103"/>
                  </a:cubicBezTo>
                  <a:close/>
                  <a:moveTo>
                    <a:pt x="246" y="270"/>
                  </a:moveTo>
                  <a:cubicBezTo>
                    <a:pt x="253" y="272"/>
                    <a:pt x="262" y="281"/>
                    <a:pt x="256" y="264"/>
                  </a:cubicBezTo>
                  <a:cubicBezTo>
                    <a:pt x="270" y="263"/>
                    <a:pt x="265" y="283"/>
                    <a:pt x="253" y="284"/>
                  </a:cubicBezTo>
                  <a:cubicBezTo>
                    <a:pt x="258" y="295"/>
                    <a:pt x="260" y="279"/>
                    <a:pt x="268" y="281"/>
                  </a:cubicBezTo>
                  <a:cubicBezTo>
                    <a:pt x="270" y="325"/>
                    <a:pt x="251" y="291"/>
                    <a:pt x="246" y="270"/>
                  </a:cubicBezTo>
                  <a:close/>
                  <a:moveTo>
                    <a:pt x="404" y="89"/>
                  </a:moveTo>
                  <a:cubicBezTo>
                    <a:pt x="404" y="99"/>
                    <a:pt x="409" y="102"/>
                    <a:pt x="418" y="97"/>
                  </a:cubicBezTo>
                  <a:cubicBezTo>
                    <a:pt x="417" y="114"/>
                    <a:pt x="409" y="95"/>
                    <a:pt x="396" y="103"/>
                  </a:cubicBezTo>
                  <a:cubicBezTo>
                    <a:pt x="394" y="100"/>
                    <a:pt x="396" y="99"/>
                    <a:pt x="399" y="98"/>
                  </a:cubicBezTo>
                  <a:cubicBezTo>
                    <a:pt x="395" y="95"/>
                    <a:pt x="389" y="96"/>
                    <a:pt x="388" y="89"/>
                  </a:cubicBezTo>
                  <a:cubicBezTo>
                    <a:pt x="395" y="87"/>
                    <a:pt x="397" y="91"/>
                    <a:pt x="404" y="89"/>
                  </a:cubicBezTo>
                  <a:close/>
                  <a:moveTo>
                    <a:pt x="345" y="88"/>
                  </a:moveTo>
                  <a:cubicBezTo>
                    <a:pt x="355" y="85"/>
                    <a:pt x="355" y="99"/>
                    <a:pt x="369" y="90"/>
                  </a:cubicBezTo>
                  <a:cubicBezTo>
                    <a:pt x="352" y="105"/>
                    <a:pt x="358" y="95"/>
                    <a:pt x="357" y="120"/>
                  </a:cubicBezTo>
                  <a:cubicBezTo>
                    <a:pt x="342" y="113"/>
                    <a:pt x="342" y="104"/>
                    <a:pt x="345" y="88"/>
                  </a:cubicBezTo>
                  <a:close/>
                  <a:moveTo>
                    <a:pt x="370" y="251"/>
                  </a:moveTo>
                  <a:cubicBezTo>
                    <a:pt x="377" y="240"/>
                    <a:pt x="359" y="243"/>
                    <a:pt x="360" y="226"/>
                  </a:cubicBezTo>
                  <a:cubicBezTo>
                    <a:pt x="388" y="220"/>
                    <a:pt x="388" y="241"/>
                    <a:pt x="410" y="237"/>
                  </a:cubicBezTo>
                  <a:cubicBezTo>
                    <a:pt x="405" y="249"/>
                    <a:pt x="392" y="236"/>
                    <a:pt x="370" y="251"/>
                  </a:cubicBezTo>
                  <a:close/>
                  <a:moveTo>
                    <a:pt x="405" y="293"/>
                  </a:moveTo>
                  <a:cubicBezTo>
                    <a:pt x="392" y="291"/>
                    <a:pt x="405" y="279"/>
                    <a:pt x="399" y="271"/>
                  </a:cubicBezTo>
                  <a:cubicBezTo>
                    <a:pt x="402" y="272"/>
                    <a:pt x="406" y="273"/>
                    <a:pt x="411" y="272"/>
                  </a:cubicBezTo>
                  <a:cubicBezTo>
                    <a:pt x="417" y="284"/>
                    <a:pt x="397" y="280"/>
                    <a:pt x="405" y="293"/>
                  </a:cubicBezTo>
                  <a:close/>
                  <a:moveTo>
                    <a:pt x="416" y="231"/>
                  </a:moveTo>
                  <a:cubicBezTo>
                    <a:pt x="428" y="232"/>
                    <a:pt x="437" y="251"/>
                    <a:pt x="423" y="257"/>
                  </a:cubicBezTo>
                  <a:cubicBezTo>
                    <a:pt x="430" y="247"/>
                    <a:pt x="418" y="243"/>
                    <a:pt x="416" y="231"/>
                  </a:cubicBezTo>
                  <a:close/>
                  <a:moveTo>
                    <a:pt x="418" y="282"/>
                  </a:moveTo>
                  <a:cubicBezTo>
                    <a:pt x="428" y="274"/>
                    <a:pt x="423" y="293"/>
                    <a:pt x="434" y="286"/>
                  </a:cubicBezTo>
                  <a:cubicBezTo>
                    <a:pt x="437" y="292"/>
                    <a:pt x="430" y="297"/>
                    <a:pt x="437" y="297"/>
                  </a:cubicBezTo>
                  <a:cubicBezTo>
                    <a:pt x="433" y="309"/>
                    <a:pt x="422" y="287"/>
                    <a:pt x="418" y="282"/>
                  </a:cubicBezTo>
                  <a:close/>
                  <a:moveTo>
                    <a:pt x="486" y="225"/>
                  </a:moveTo>
                  <a:cubicBezTo>
                    <a:pt x="476" y="227"/>
                    <a:pt x="482" y="213"/>
                    <a:pt x="482" y="211"/>
                  </a:cubicBezTo>
                  <a:cubicBezTo>
                    <a:pt x="474" y="210"/>
                    <a:pt x="474" y="230"/>
                    <a:pt x="469" y="222"/>
                  </a:cubicBezTo>
                  <a:cubicBezTo>
                    <a:pt x="464" y="226"/>
                    <a:pt x="472" y="227"/>
                    <a:pt x="469" y="237"/>
                  </a:cubicBezTo>
                  <a:cubicBezTo>
                    <a:pt x="461" y="238"/>
                    <a:pt x="459" y="229"/>
                    <a:pt x="452" y="230"/>
                  </a:cubicBezTo>
                  <a:cubicBezTo>
                    <a:pt x="465" y="248"/>
                    <a:pt x="435" y="220"/>
                    <a:pt x="443" y="244"/>
                  </a:cubicBezTo>
                  <a:cubicBezTo>
                    <a:pt x="427" y="225"/>
                    <a:pt x="451" y="222"/>
                    <a:pt x="463" y="212"/>
                  </a:cubicBezTo>
                  <a:cubicBezTo>
                    <a:pt x="454" y="200"/>
                    <a:pt x="436" y="225"/>
                    <a:pt x="432" y="215"/>
                  </a:cubicBezTo>
                  <a:cubicBezTo>
                    <a:pt x="427" y="218"/>
                    <a:pt x="435" y="220"/>
                    <a:pt x="435" y="226"/>
                  </a:cubicBezTo>
                  <a:cubicBezTo>
                    <a:pt x="403" y="230"/>
                    <a:pt x="385" y="230"/>
                    <a:pt x="366" y="204"/>
                  </a:cubicBezTo>
                  <a:cubicBezTo>
                    <a:pt x="362" y="215"/>
                    <a:pt x="352" y="215"/>
                    <a:pt x="347" y="221"/>
                  </a:cubicBezTo>
                  <a:cubicBezTo>
                    <a:pt x="333" y="224"/>
                    <a:pt x="343" y="207"/>
                    <a:pt x="336" y="208"/>
                  </a:cubicBezTo>
                  <a:cubicBezTo>
                    <a:pt x="339" y="193"/>
                    <a:pt x="344" y="215"/>
                    <a:pt x="349" y="213"/>
                  </a:cubicBezTo>
                  <a:cubicBezTo>
                    <a:pt x="354" y="200"/>
                    <a:pt x="349" y="191"/>
                    <a:pt x="344" y="179"/>
                  </a:cubicBezTo>
                  <a:cubicBezTo>
                    <a:pt x="352" y="178"/>
                    <a:pt x="351" y="192"/>
                    <a:pt x="359" y="191"/>
                  </a:cubicBezTo>
                  <a:cubicBezTo>
                    <a:pt x="359" y="189"/>
                    <a:pt x="357" y="166"/>
                    <a:pt x="352" y="165"/>
                  </a:cubicBezTo>
                  <a:cubicBezTo>
                    <a:pt x="351" y="158"/>
                    <a:pt x="364" y="159"/>
                    <a:pt x="361" y="151"/>
                  </a:cubicBezTo>
                  <a:cubicBezTo>
                    <a:pt x="365" y="153"/>
                    <a:pt x="370" y="156"/>
                    <a:pt x="375" y="159"/>
                  </a:cubicBezTo>
                  <a:cubicBezTo>
                    <a:pt x="384" y="153"/>
                    <a:pt x="367" y="151"/>
                    <a:pt x="375" y="143"/>
                  </a:cubicBezTo>
                  <a:cubicBezTo>
                    <a:pt x="371" y="143"/>
                    <a:pt x="367" y="142"/>
                    <a:pt x="365" y="138"/>
                  </a:cubicBezTo>
                  <a:cubicBezTo>
                    <a:pt x="368" y="124"/>
                    <a:pt x="378" y="111"/>
                    <a:pt x="367" y="98"/>
                  </a:cubicBezTo>
                  <a:cubicBezTo>
                    <a:pt x="383" y="102"/>
                    <a:pt x="374" y="131"/>
                    <a:pt x="374" y="140"/>
                  </a:cubicBezTo>
                  <a:cubicBezTo>
                    <a:pt x="389" y="129"/>
                    <a:pt x="398" y="133"/>
                    <a:pt x="399" y="114"/>
                  </a:cubicBezTo>
                  <a:cubicBezTo>
                    <a:pt x="407" y="130"/>
                    <a:pt x="421" y="107"/>
                    <a:pt x="429" y="126"/>
                  </a:cubicBezTo>
                  <a:cubicBezTo>
                    <a:pt x="436" y="123"/>
                    <a:pt x="428" y="113"/>
                    <a:pt x="433" y="109"/>
                  </a:cubicBezTo>
                  <a:cubicBezTo>
                    <a:pt x="442" y="113"/>
                    <a:pt x="437" y="108"/>
                    <a:pt x="448" y="105"/>
                  </a:cubicBezTo>
                  <a:cubicBezTo>
                    <a:pt x="441" y="122"/>
                    <a:pt x="448" y="114"/>
                    <a:pt x="457" y="127"/>
                  </a:cubicBezTo>
                  <a:cubicBezTo>
                    <a:pt x="470" y="118"/>
                    <a:pt x="449" y="113"/>
                    <a:pt x="470" y="115"/>
                  </a:cubicBezTo>
                  <a:cubicBezTo>
                    <a:pt x="470" y="129"/>
                    <a:pt x="484" y="132"/>
                    <a:pt x="472" y="139"/>
                  </a:cubicBezTo>
                  <a:cubicBezTo>
                    <a:pt x="473" y="143"/>
                    <a:pt x="479" y="140"/>
                    <a:pt x="484" y="139"/>
                  </a:cubicBezTo>
                  <a:cubicBezTo>
                    <a:pt x="483" y="151"/>
                    <a:pt x="491" y="148"/>
                    <a:pt x="492" y="157"/>
                  </a:cubicBezTo>
                  <a:cubicBezTo>
                    <a:pt x="484" y="170"/>
                    <a:pt x="481" y="186"/>
                    <a:pt x="480" y="203"/>
                  </a:cubicBezTo>
                  <a:cubicBezTo>
                    <a:pt x="492" y="202"/>
                    <a:pt x="483" y="188"/>
                    <a:pt x="491" y="185"/>
                  </a:cubicBezTo>
                  <a:cubicBezTo>
                    <a:pt x="505" y="197"/>
                    <a:pt x="495" y="203"/>
                    <a:pt x="502" y="213"/>
                  </a:cubicBezTo>
                  <a:cubicBezTo>
                    <a:pt x="501" y="226"/>
                    <a:pt x="483" y="210"/>
                    <a:pt x="486" y="225"/>
                  </a:cubicBezTo>
                  <a:close/>
                  <a:moveTo>
                    <a:pt x="534" y="91"/>
                  </a:moveTo>
                  <a:cubicBezTo>
                    <a:pt x="518" y="98"/>
                    <a:pt x="538" y="80"/>
                    <a:pt x="522" y="87"/>
                  </a:cubicBezTo>
                  <a:cubicBezTo>
                    <a:pt x="524" y="82"/>
                    <a:pt x="524" y="75"/>
                    <a:pt x="521" y="67"/>
                  </a:cubicBezTo>
                  <a:cubicBezTo>
                    <a:pt x="523" y="58"/>
                    <a:pt x="531" y="85"/>
                    <a:pt x="534" y="91"/>
                  </a:cubicBezTo>
                  <a:close/>
                  <a:moveTo>
                    <a:pt x="539" y="157"/>
                  </a:moveTo>
                  <a:cubicBezTo>
                    <a:pt x="527" y="157"/>
                    <a:pt x="532" y="156"/>
                    <a:pt x="521" y="162"/>
                  </a:cubicBezTo>
                  <a:cubicBezTo>
                    <a:pt x="519" y="155"/>
                    <a:pt x="523" y="153"/>
                    <a:pt x="521" y="146"/>
                  </a:cubicBezTo>
                  <a:cubicBezTo>
                    <a:pt x="527" y="143"/>
                    <a:pt x="528" y="147"/>
                    <a:pt x="530" y="151"/>
                  </a:cubicBezTo>
                  <a:cubicBezTo>
                    <a:pt x="534" y="146"/>
                    <a:pt x="538" y="145"/>
                    <a:pt x="545" y="148"/>
                  </a:cubicBezTo>
                  <a:cubicBezTo>
                    <a:pt x="545" y="152"/>
                    <a:pt x="542" y="151"/>
                    <a:pt x="541" y="149"/>
                  </a:cubicBezTo>
                  <a:cubicBezTo>
                    <a:pt x="538" y="150"/>
                    <a:pt x="539" y="154"/>
                    <a:pt x="539" y="157"/>
                  </a:cubicBezTo>
                  <a:close/>
                  <a:moveTo>
                    <a:pt x="508" y="125"/>
                  </a:moveTo>
                  <a:cubicBezTo>
                    <a:pt x="513" y="117"/>
                    <a:pt x="516" y="107"/>
                    <a:pt x="516" y="96"/>
                  </a:cubicBezTo>
                  <a:cubicBezTo>
                    <a:pt x="527" y="90"/>
                    <a:pt x="524" y="102"/>
                    <a:pt x="518" y="103"/>
                  </a:cubicBezTo>
                  <a:cubicBezTo>
                    <a:pt x="519" y="116"/>
                    <a:pt x="525" y="120"/>
                    <a:pt x="528" y="128"/>
                  </a:cubicBezTo>
                  <a:cubicBezTo>
                    <a:pt x="517" y="134"/>
                    <a:pt x="520" y="117"/>
                    <a:pt x="508" y="125"/>
                  </a:cubicBezTo>
                  <a:close/>
                  <a:moveTo>
                    <a:pt x="515" y="234"/>
                  </a:moveTo>
                  <a:cubicBezTo>
                    <a:pt x="516" y="225"/>
                    <a:pt x="522" y="221"/>
                    <a:pt x="517" y="210"/>
                  </a:cubicBezTo>
                  <a:cubicBezTo>
                    <a:pt x="527" y="205"/>
                    <a:pt x="519" y="230"/>
                    <a:pt x="529" y="226"/>
                  </a:cubicBezTo>
                  <a:cubicBezTo>
                    <a:pt x="529" y="238"/>
                    <a:pt x="525" y="232"/>
                    <a:pt x="515" y="234"/>
                  </a:cubicBezTo>
                  <a:close/>
                  <a:moveTo>
                    <a:pt x="551" y="248"/>
                  </a:moveTo>
                  <a:cubicBezTo>
                    <a:pt x="544" y="247"/>
                    <a:pt x="538" y="246"/>
                    <a:pt x="536" y="236"/>
                  </a:cubicBezTo>
                  <a:cubicBezTo>
                    <a:pt x="551" y="233"/>
                    <a:pt x="551" y="233"/>
                    <a:pt x="551" y="233"/>
                  </a:cubicBezTo>
                  <a:cubicBezTo>
                    <a:pt x="554" y="240"/>
                    <a:pt x="551" y="243"/>
                    <a:pt x="551" y="248"/>
                  </a:cubicBezTo>
                  <a:close/>
                  <a:moveTo>
                    <a:pt x="550" y="154"/>
                  </a:moveTo>
                  <a:cubicBezTo>
                    <a:pt x="545" y="139"/>
                    <a:pt x="552" y="138"/>
                    <a:pt x="544" y="128"/>
                  </a:cubicBezTo>
                  <a:cubicBezTo>
                    <a:pt x="548" y="130"/>
                    <a:pt x="552" y="131"/>
                    <a:pt x="551" y="126"/>
                  </a:cubicBezTo>
                  <a:cubicBezTo>
                    <a:pt x="563" y="127"/>
                    <a:pt x="549" y="137"/>
                    <a:pt x="551" y="142"/>
                  </a:cubicBezTo>
                  <a:cubicBezTo>
                    <a:pt x="556" y="152"/>
                    <a:pt x="558" y="136"/>
                    <a:pt x="566" y="138"/>
                  </a:cubicBezTo>
                  <a:cubicBezTo>
                    <a:pt x="565" y="132"/>
                    <a:pt x="560" y="132"/>
                    <a:pt x="559" y="124"/>
                  </a:cubicBezTo>
                  <a:cubicBezTo>
                    <a:pt x="577" y="127"/>
                    <a:pt x="565" y="152"/>
                    <a:pt x="550" y="154"/>
                  </a:cubicBezTo>
                  <a:close/>
                  <a:moveTo>
                    <a:pt x="586" y="279"/>
                  </a:moveTo>
                  <a:cubicBezTo>
                    <a:pt x="581" y="291"/>
                    <a:pt x="588" y="270"/>
                    <a:pt x="579" y="269"/>
                  </a:cubicBezTo>
                  <a:cubicBezTo>
                    <a:pt x="576" y="272"/>
                    <a:pt x="578" y="278"/>
                    <a:pt x="570" y="279"/>
                  </a:cubicBezTo>
                  <a:cubicBezTo>
                    <a:pt x="565" y="268"/>
                    <a:pt x="575" y="262"/>
                    <a:pt x="562" y="261"/>
                  </a:cubicBezTo>
                  <a:cubicBezTo>
                    <a:pt x="562" y="257"/>
                    <a:pt x="568" y="257"/>
                    <a:pt x="567" y="252"/>
                  </a:cubicBezTo>
                  <a:cubicBezTo>
                    <a:pt x="573" y="258"/>
                    <a:pt x="591" y="272"/>
                    <a:pt x="586" y="279"/>
                  </a:cubicBezTo>
                  <a:close/>
                  <a:moveTo>
                    <a:pt x="591" y="159"/>
                  </a:moveTo>
                  <a:cubicBezTo>
                    <a:pt x="602" y="157"/>
                    <a:pt x="602" y="157"/>
                    <a:pt x="602" y="157"/>
                  </a:cubicBezTo>
                  <a:cubicBezTo>
                    <a:pt x="606" y="171"/>
                    <a:pt x="606" y="171"/>
                    <a:pt x="606" y="171"/>
                  </a:cubicBezTo>
                  <a:cubicBezTo>
                    <a:pt x="596" y="175"/>
                    <a:pt x="592" y="169"/>
                    <a:pt x="591" y="159"/>
                  </a:cubicBezTo>
                  <a:close/>
                  <a:moveTo>
                    <a:pt x="597" y="150"/>
                  </a:moveTo>
                  <a:cubicBezTo>
                    <a:pt x="588" y="151"/>
                    <a:pt x="591" y="133"/>
                    <a:pt x="600" y="134"/>
                  </a:cubicBezTo>
                  <a:cubicBezTo>
                    <a:pt x="593" y="122"/>
                    <a:pt x="591" y="130"/>
                    <a:pt x="591" y="112"/>
                  </a:cubicBezTo>
                  <a:cubicBezTo>
                    <a:pt x="584" y="116"/>
                    <a:pt x="580" y="123"/>
                    <a:pt x="580" y="131"/>
                  </a:cubicBezTo>
                  <a:cubicBezTo>
                    <a:pt x="561" y="121"/>
                    <a:pt x="546" y="94"/>
                    <a:pt x="543" y="109"/>
                  </a:cubicBezTo>
                  <a:cubicBezTo>
                    <a:pt x="532" y="105"/>
                    <a:pt x="544" y="89"/>
                    <a:pt x="558" y="89"/>
                  </a:cubicBezTo>
                  <a:cubicBezTo>
                    <a:pt x="552" y="83"/>
                    <a:pt x="535" y="82"/>
                    <a:pt x="554" y="75"/>
                  </a:cubicBezTo>
                  <a:cubicBezTo>
                    <a:pt x="551" y="67"/>
                    <a:pt x="536" y="78"/>
                    <a:pt x="541" y="86"/>
                  </a:cubicBezTo>
                  <a:cubicBezTo>
                    <a:pt x="535" y="82"/>
                    <a:pt x="529" y="74"/>
                    <a:pt x="533" y="68"/>
                  </a:cubicBezTo>
                  <a:cubicBezTo>
                    <a:pt x="540" y="64"/>
                    <a:pt x="547" y="76"/>
                    <a:pt x="543" y="62"/>
                  </a:cubicBezTo>
                  <a:cubicBezTo>
                    <a:pt x="558" y="66"/>
                    <a:pt x="559" y="61"/>
                    <a:pt x="581" y="56"/>
                  </a:cubicBezTo>
                  <a:cubicBezTo>
                    <a:pt x="579" y="63"/>
                    <a:pt x="576" y="72"/>
                    <a:pt x="568" y="67"/>
                  </a:cubicBezTo>
                  <a:cubicBezTo>
                    <a:pt x="568" y="80"/>
                    <a:pt x="582" y="69"/>
                    <a:pt x="575" y="81"/>
                  </a:cubicBezTo>
                  <a:cubicBezTo>
                    <a:pt x="579" y="79"/>
                    <a:pt x="586" y="61"/>
                    <a:pt x="590" y="77"/>
                  </a:cubicBezTo>
                  <a:cubicBezTo>
                    <a:pt x="599" y="73"/>
                    <a:pt x="592" y="60"/>
                    <a:pt x="600" y="55"/>
                  </a:cubicBezTo>
                  <a:cubicBezTo>
                    <a:pt x="606" y="60"/>
                    <a:pt x="615" y="61"/>
                    <a:pt x="617" y="74"/>
                  </a:cubicBezTo>
                  <a:cubicBezTo>
                    <a:pt x="611" y="77"/>
                    <a:pt x="609" y="72"/>
                    <a:pt x="605" y="73"/>
                  </a:cubicBezTo>
                  <a:cubicBezTo>
                    <a:pt x="602" y="77"/>
                    <a:pt x="601" y="82"/>
                    <a:pt x="600" y="86"/>
                  </a:cubicBezTo>
                  <a:cubicBezTo>
                    <a:pt x="612" y="83"/>
                    <a:pt x="614" y="74"/>
                    <a:pt x="628" y="72"/>
                  </a:cubicBezTo>
                  <a:cubicBezTo>
                    <a:pt x="625" y="78"/>
                    <a:pt x="626" y="82"/>
                    <a:pt x="634" y="82"/>
                  </a:cubicBezTo>
                  <a:cubicBezTo>
                    <a:pt x="635" y="72"/>
                    <a:pt x="633" y="68"/>
                    <a:pt x="649" y="62"/>
                  </a:cubicBezTo>
                  <a:cubicBezTo>
                    <a:pt x="653" y="65"/>
                    <a:pt x="655" y="70"/>
                    <a:pt x="656" y="76"/>
                  </a:cubicBezTo>
                  <a:cubicBezTo>
                    <a:pt x="664" y="73"/>
                    <a:pt x="661" y="64"/>
                    <a:pt x="664" y="58"/>
                  </a:cubicBezTo>
                  <a:cubicBezTo>
                    <a:pt x="668" y="60"/>
                    <a:pt x="670" y="66"/>
                    <a:pt x="677" y="63"/>
                  </a:cubicBezTo>
                  <a:cubicBezTo>
                    <a:pt x="675" y="67"/>
                    <a:pt x="674" y="71"/>
                    <a:pt x="679" y="70"/>
                  </a:cubicBezTo>
                  <a:cubicBezTo>
                    <a:pt x="679" y="75"/>
                    <a:pt x="673" y="75"/>
                    <a:pt x="669" y="77"/>
                  </a:cubicBezTo>
                  <a:cubicBezTo>
                    <a:pt x="670" y="84"/>
                    <a:pt x="680" y="79"/>
                    <a:pt x="680" y="90"/>
                  </a:cubicBezTo>
                  <a:cubicBezTo>
                    <a:pt x="675" y="101"/>
                    <a:pt x="660" y="86"/>
                    <a:pt x="668" y="105"/>
                  </a:cubicBezTo>
                  <a:cubicBezTo>
                    <a:pt x="663" y="105"/>
                    <a:pt x="663" y="99"/>
                    <a:pt x="661" y="95"/>
                  </a:cubicBezTo>
                  <a:cubicBezTo>
                    <a:pt x="653" y="98"/>
                    <a:pt x="666" y="114"/>
                    <a:pt x="659" y="119"/>
                  </a:cubicBezTo>
                  <a:cubicBezTo>
                    <a:pt x="647" y="113"/>
                    <a:pt x="640" y="88"/>
                    <a:pt x="624" y="104"/>
                  </a:cubicBezTo>
                  <a:cubicBezTo>
                    <a:pt x="624" y="102"/>
                    <a:pt x="624" y="100"/>
                    <a:pt x="624" y="99"/>
                  </a:cubicBezTo>
                  <a:cubicBezTo>
                    <a:pt x="614" y="115"/>
                    <a:pt x="604" y="121"/>
                    <a:pt x="597" y="150"/>
                  </a:cubicBezTo>
                  <a:close/>
                  <a:moveTo>
                    <a:pt x="629" y="138"/>
                  </a:moveTo>
                  <a:cubicBezTo>
                    <a:pt x="622" y="136"/>
                    <a:pt x="618" y="130"/>
                    <a:pt x="621" y="124"/>
                  </a:cubicBezTo>
                  <a:cubicBezTo>
                    <a:pt x="630" y="131"/>
                    <a:pt x="639" y="127"/>
                    <a:pt x="652" y="120"/>
                  </a:cubicBezTo>
                  <a:cubicBezTo>
                    <a:pt x="653" y="128"/>
                    <a:pt x="640" y="126"/>
                    <a:pt x="644" y="134"/>
                  </a:cubicBezTo>
                  <a:cubicBezTo>
                    <a:pt x="638" y="140"/>
                    <a:pt x="629" y="126"/>
                    <a:pt x="629" y="138"/>
                  </a:cubicBezTo>
                  <a:close/>
                  <a:moveTo>
                    <a:pt x="630" y="220"/>
                  </a:moveTo>
                  <a:cubicBezTo>
                    <a:pt x="636" y="209"/>
                    <a:pt x="640" y="197"/>
                    <a:pt x="654" y="191"/>
                  </a:cubicBezTo>
                  <a:cubicBezTo>
                    <a:pt x="651" y="205"/>
                    <a:pt x="659" y="199"/>
                    <a:pt x="663" y="212"/>
                  </a:cubicBezTo>
                  <a:cubicBezTo>
                    <a:pt x="653" y="212"/>
                    <a:pt x="658" y="221"/>
                    <a:pt x="655" y="226"/>
                  </a:cubicBezTo>
                  <a:cubicBezTo>
                    <a:pt x="650" y="226"/>
                    <a:pt x="634" y="220"/>
                    <a:pt x="636" y="227"/>
                  </a:cubicBezTo>
                  <a:cubicBezTo>
                    <a:pt x="630" y="227"/>
                    <a:pt x="637" y="220"/>
                    <a:pt x="630" y="220"/>
                  </a:cubicBezTo>
                  <a:close/>
                  <a:moveTo>
                    <a:pt x="668" y="293"/>
                  </a:moveTo>
                  <a:cubicBezTo>
                    <a:pt x="660" y="274"/>
                    <a:pt x="686" y="289"/>
                    <a:pt x="679" y="275"/>
                  </a:cubicBezTo>
                  <a:cubicBezTo>
                    <a:pt x="697" y="273"/>
                    <a:pt x="707" y="295"/>
                    <a:pt x="707" y="307"/>
                  </a:cubicBezTo>
                  <a:cubicBezTo>
                    <a:pt x="700" y="292"/>
                    <a:pt x="687" y="289"/>
                    <a:pt x="668" y="293"/>
                  </a:cubicBezTo>
                  <a:close/>
                  <a:moveTo>
                    <a:pt x="705" y="253"/>
                  </a:moveTo>
                  <a:cubicBezTo>
                    <a:pt x="701" y="253"/>
                    <a:pt x="701" y="249"/>
                    <a:pt x="699" y="246"/>
                  </a:cubicBezTo>
                  <a:cubicBezTo>
                    <a:pt x="699" y="260"/>
                    <a:pt x="659" y="264"/>
                    <a:pt x="633" y="279"/>
                  </a:cubicBezTo>
                  <a:cubicBezTo>
                    <a:pt x="641" y="259"/>
                    <a:pt x="642" y="255"/>
                    <a:pt x="644" y="244"/>
                  </a:cubicBezTo>
                  <a:cubicBezTo>
                    <a:pt x="658" y="241"/>
                    <a:pt x="656" y="246"/>
                    <a:pt x="666" y="239"/>
                  </a:cubicBezTo>
                  <a:cubicBezTo>
                    <a:pt x="657" y="247"/>
                    <a:pt x="679" y="252"/>
                    <a:pt x="679" y="243"/>
                  </a:cubicBezTo>
                  <a:cubicBezTo>
                    <a:pt x="677" y="239"/>
                    <a:pt x="675" y="242"/>
                    <a:pt x="675" y="244"/>
                  </a:cubicBezTo>
                  <a:cubicBezTo>
                    <a:pt x="665" y="245"/>
                    <a:pt x="672" y="233"/>
                    <a:pt x="681" y="235"/>
                  </a:cubicBezTo>
                  <a:cubicBezTo>
                    <a:pt x="677" y="232"/>
                    <a:pt x="673" y="231"/>
                    <a:pt x="668" y="230"/>
                  </a:cubicBezTo>
                  <a:cubicBezTo>
                    <a:pt x="671" y="227"/>
                    <a:pt x="681" y="205"/>
                    <a:pt x="667" y="211"/>
                  </a:cubicBezTo>
                  <a:cubicBezTo>
                    <a:pt x="667" y="207"/>
                    <a:pt x="673" y="206"/>
                    <a:pt x="677" y="205"/>
                  </a:cubicBezTo>
                  <a:cubicBezTo>
                    <a:pt x="679" y="210"/>
                    <a:pt x="679" y="219"/>
                    <a:pt x="685" y="218"/>
                  </a:cubicBezTo>
                  <a:cubicBezTo>
                    <a:pt x="685" y="222"/>
                    <a:pt x="681" y="222"/>
                    <a:pt x="678" y="224"/>
                  </a:cubicBezTo>
                  <a:cubicBezTo>
                    <a:pt x="681" y="226"/>
                    <a:pt x="684" y="229"/>
                    <a:pt x="685" y="234"/>
                  </a:cubicBezTo>
                  <a:cubicBezTo>
                    <a:pt x="689" y="231"/>
                    <a:pt x="691" y="227"/>
                    <a:pt x="689" y="221"/>
                  </a:cubicBezTo>
                  <a:cubicBezTo>
                    <a:pt x="698" y="230"/>
                    <a:pt x="696" y="229"/>
                    <a:pt x="707" y="229"/>
                  </a:cubicBezTo>
                  <a:cubicBezTo>
                    <a:pt x="703" y="234"/>
                    <a:pt x="708" y="238"/>
                    <a:pt x="708" y="232"/>
                  </a:cubicBezTo>
                  <a:cubicBezTo>
                    <a:pt x="721" y="229"/>
                    <a:pt x="703" y="246"/>
                    <a:pt x="714" y="242"/>
                  </a:cubicBezTo>
                  <a:cubicBezTo>
                    <a:pt x="715" y="250"/>
                    <a:pt x="703" y="239"/>
                    <a:pt x="705" y="253"/>
                  </a:cubicBezTo>
                  <a:close/>
                  <a:moveTo>
                    <a:pt x="799" y="237"/>
                  </a:moveTo>
                  <a:cubicBezTo>
                    <a:pt x="794" y="229"/>
                    <a:pt x="797" y="217"/>
                    <a:pt x="802" y="216"/>
                  </a:cubicBezTo>
                  <a:cubicBezTo>
                    <a:pt x="799" y="208"/>
                    <a:pt x="784" y="218"/>
                    <a:pt x="784" y="205"/>
                  </a:cubicBezTo>
                  <a:cubicBezTo>
                    <a:pt x="789" y="202"/>
                    <a:pt x="791" y="206"/>
                    <a:pt x="793" y="211"/>
                  </a:cubicBezTo>
                  <a:cubicBezTo>
                    <a:pt x="797" y="209"/>
                    <a:pt x="794" y="203"/>
                    <a:pt x="794" y="199"/>
                  </a:cubicBezTo>
                  <a:cubicBezTo>
                    <a:pt x="808" y="206"/>
                    <a:pt x="806" y="222"/>
                    <a:pt x="799" y="237"/>
                  </a:cubicBezTo>
                  <a:close/>
                  <a:moveTo>
                    <a:pt x="734" y="226"/>
                  </a:moveTo>
                  <a:cubicBezTo>
                    <a:pt x="730" y="224"/>
                    <a:pt x="727" y="223"/>
                    <a:pt x="722" y="225"/>
                  </a:cubicBezTo>
                  <a:cubicBezTo>
                    <a:pt x="719" y="214"/>
                    <a:pt x="719" y="214"/>
                    <a:pt x="719" y="214"/>
                  </a:cubicBezTo>
                  <a:cubicBezTo>
                    <a:pt x="725" y="211"/>
                    <a:pt x="727" y="215"/>
                    <a:pt x="728" y="219"/>
                  </a:cubicBezTo>
                  <a:cubicBezTo>
                    <a:pt x="744" y="214"/>
                    <a:pt x="725" y="199"/>
                    <a:pt x="738" y="197"/>
                  </a:cubicBezTo>
                  <a:cubicBezTo>
                    <a:pt x="739" y="201"/>
                    <a:pt x="741" y="203"/>
                    <a:pt x="744" y="203"/>
                  </a:cubicBezTo>
                  <a:cubicBezTo>
                    <a:pt x="748" y="215"/>
                    <a:pt x="731" y="215"/>
                    <a:pt x="734" y="226"/>
                  </a:cubicBezTo>
                  <a:close/>
                  <a:moveTo>
                    <a:pt x="759" y="188"/>
                  </a:moveTo>
                  <a:cubicBezTo>
                    <a:pt x="748" y="187"/>
                    <a:pt x="759" y="175"/>
                    <a:pt x="755" y="169"/>
                  </a:cubicBezTo>
                  <a:cubicBezTo>
                    <a:pt x="747" y="175"/>
                    <a:pt x="751" y="188"/>
                    <a:pt x="755" y="201"/>
                  </a:cubicBezTo>
                  <a:cubicBezTo>
                    <a:pt x="729" y="193"/>
                    <a:pt x="743" y="175"/>
                    <a:pt x="717" y="175"/>
                  </a:cubicBezTo>
                  <a:cubicBezTo>
                    <a:pt x="716" y="161"/>
                    <a:pt x="733" y="165"/>
                    <a:pt x="739" y="169"/>
                  </a:cubicBezTo>
                  <a:cubicBezTo>
                    <a:pt x="735" y="165"/>
                    <a:pt x="723" y="149"/>
                    <a:pt x="721" y="158"/>
                  </a:cubicBezTo>
                  <a:cubicBezTo>
                    <a:pt x="716" y="159"/>
                    <a:pt x="718" y="155"/>
                    <a:pt x="720" y="155"/>
                  </a:cubicBezTo>
                  <a:cubicBezTo>
                    <a:pt x="718" y="147"/>
                    <a:pt x="718" y="147"/>
                    <a:pt x="718" y="147"/>
                  </a:cubicBezTo>
                  <a:cubicBezTo>
                    <a:pt x="726" y="156"/>
                    <a:pt x="728" y="149"/>
                    <a:pt x="727" y="137"/>
                  </a:cubicBezTo>
                  <a:cubicBezTo>
                    <a:pt x="732" y="138"/>
                    <a:pt x="747" y="134"/>
                    <a:pt x="749" y="131"/>
                  </a:cubicBezTo>
                  <a:cubicBezTo>
                    <a:pt x="760" y="130"/>
                    <a:pt x="752" y="143"/>
                    <a:pt x="744" y="141"/>
                  </a:cubicBezTo>
                  <a:cubicBezTo>
                    <a:pt x="749" y="151"/>
                    <a:pt x="748" y="147"/>
                    <a:pt x="748" y="159"/>
                  </a:cubicBezTo>
                  <a:cubicBezTo>
                    <a:pt x="758" y="158"/>
                    <a:pt x="748" y="144"/>
                    <a:pt x="760" y="144"/>
                  </a:cubicBezTo>
                  <a:cubicBezTo>
                    <a:pt x="763" y="159"/>
                    <a:pt x="764" y="145"/>
                    <a:pt x="772" y="145"/>
                  </a:cubicBezTo>
                  <a:cubicBezTo>
                    <a:pt x="775" y="155"/>
                    <a:pt x="768" y="165"/>
                    <a:pt x="760" y="160"/>
                  </a:cubicBezTo>
                  <a:cubicBezTo>
                    <a:pt x="772" y="174"/>
                    <a:pt x="782" y="164"/>
                    <a:pt x="795" y="155"/>
                  </a:cubicBezTo>
                  <a:cubicBezTo>
                    <a:pt x="790" y="167"/>
                    <a:pt x="790" y="182"/>
                    <a:pt x="784" y="193"/>
                  </a:cubicBezTo>
                  <a:cubicBezTo>
                    <a:pt x="772" y="189"/>
                    <a:pt x="779" y="184"/>
                    <a:pt x="775" y="172"/>
                  </a:cubicBezTo>
                  <a:cubicBezTo>
                    <a:pt x="766" y="182"/>
                    <a:pt x="763" y="176"/>
                    <a:pt x="759" y="188"/>
                  </a:cubicBezTo>
                  <a:close/>
                  <a:moveTo>
                    <a:pt x="764" y="190"/>
                  </a:moveTo>
                  <a:cubicBezTo>
                    <a:pt x="763" y="179"/>
                    <a:pt x="771" y="195"/>
                    <a:pt x="776" y="191"/>
                  </a:cubicBezTo>
                  <a:cubicBezTo>
                    <a:pt x="780" y="203"/>
                    <a:pt x="772" y="211"/>
                    <a:pt x="783" y="217"/>
                  </a:cubicBezTo>
                  <a:cubicBezTo>
                    <a:pt x="782" y="229"/>
                    <a:pt x="777" y="207"/>
                    <a:pt x="767" y="217"/>
                  </a:cubicBezTo>
                  <a:cubicBezTo>
                    <a:pt x="766" y="210"/>
                    <a:pt x="778" y="195"/>
                    <a:pt x="764" y="190"/>
                  </a:cubicBezTo>
                  <a:close/>
                  <a:moveTo>
                    <a:pt x="770" y="291"/>
                  </a:moveTo>
                  <a:cubicBezTo>
                    <a:pt x="758" y="286"/>
                    <a:pt x="776" y="274"/>
                    <a:pt x="763" y="265"/>
                  </a:cubicBezTo>
                  <a:cubicBezTo>
                    <a:pt x="778" y="262"/>
                    <a:pt x="778" y="262"/>
                    <a:pt x="778" y="262"/>
                  </a:cubicBezTo>
                  <a:cubicBezTo>
                    <a:pt x="778" y="273"/>
                    <a:pt x="769" y="280"/>
                    <a:pt x="770" y="291"/>
                  </a:cubicBezTo>
                  <a:close/>
                  <a:moveTo>
                    <a:pt x="776" y="254"/>
                  </a:moveTo>
                  <a:cubicBezTo>
                    <a:pt x="791" y="250"/>
                    <a:pt x="792" y="271"/>
                    <a:pt x="804" y="271"/>
                  </a:cubicBezTo>
                  <a:cubicBezTo>
                    <a:pt x="802" y="278"/>
                    <a:pt x="795" y="282"/>
                    <a:pt x="784" y="284"/>
                  </a:cubicBezTo>
                  <a:cubicBezTo>
                    <a:pt x="782" y="265"/>
                    <a:pt x="789" y="268"/>
                    <a:pt x="776" y="254"/>
                  </a:cubicBezTo>
                  <a:close/>
                </a:path>
              </a:pathLst>
            </a:custGeom>
            <a:solidFill>
              <a:srgbClr val="CEA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7" name="Freeform 827"/>
            <p:cNvSpPr>
              <a:spLocks/>
            </p:cNvSpPr>
            <p:nvPr/>
          </p:nvSpPr>
          <p:spPr bwMode="auto">
            <a:xfrm>
              <a:off x="2872" y="2614"/>
              <a:ext cx="7" cy="9"/>
            </a:xfrm>
            <a:custGeom>
              <a:avLst/>
              <a:gdLst>
                <a:gd name="T0" fmla="*/ 0 w 3"/>
                <a:gd name="T1" fmla="*/ 4 h 4"/>
                <a:gd name="T2" fmla="*/ 3 w 3"/>
                <a:gd name="T3" fmla="*/ 0 h 4"/>
                <a:gd name="T4" fmla="*/ 0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1" y="3"/>
                    <a:pt x="2" y="2"/>
                    <a:pt x="3" y="0"/>
                  </a:cubicBezTo>
                  <a:cubicBezTo>
                    <a:pt x="2" y="1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CEA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8" name="Freeform 828"/>
            <p:cNvSpPr>
              <a:spLocks/>
            </p:cNvSpPr>
            <p:nvPr/>
          </p:nvSpPr>
          <p:spPr bwMode="auto">
            <a:xfrm>
              <a:off x="2879" y="2592"/>
              <a:ext cx="31" cy="22"/>
            </a:xfrm>
            <a:custGeom>
              <a:avLst/>
              <a:gdLst>
                <a:gd name="T0" fmla="*/ 5 w 13"/>
                <a:gd name="T1" fmla="*/ 0 h 9"/>
                <a:gd name="T2" fmla="*/ 0 w 13"/>
                <a:gd name="T3" fmla="*/ 9 h 9"/>
                <a:gd name="T4" fmla="*/ 5 w 13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9">
                  <a:moveTo>
                    <a:pt x="5" y="0"/>
                  </a:moveTo>
                  <a:cubicBezTo>
                    <a:pt x="3" y="4"/>
                    <a:pt x="1" y="7"/>
                    <a:pt x="0" y="9"/>
                  </a:cubicBezTo>
                  <a:cubicBezTo>
                    <a:pt x="5" y="5"/>
                    <a:pt x="13" y="7"/>
                    <a:pt x="5" y="0"/>
                  </a:cubicBezTo>
                  <a:close/>
                </a:path>
              </a:pathLst>
            </a:custGeom>
            <a:solidFill>
              <a:srgbClr val="CEAC6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79" name="Freeform 829"/>
            <p:cNvSpPr>
              <a:spLocks/>
            </p:cNvSpPr>
            <p:nvPr/>
          </p:nvSpPr>
          <p:spPr bwMode="auto">
            <a:xfrm>
              <a:off x="2486" y="2272"/>
              <a:ext cx="22" cy="33"/>
            </a:xfrm>
            <a:custGeom>
              <a:avLst/>
              <a:gdLst>
                <a:gd name="T0" fmla="*/ 7 w 9"/>
                <a:gd name="T1" fmla="*/ 14 h 14"/>
                <a:gd name="T2" fmla="*/ 7 w 9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9" y="0"/>
                    <a:pt x="0" y="9"/>
                    <a:pt x="7" y="1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0" name="Freeform 830"/>
            <p:cNvSpPr>
              <a:spLocks/>
            </p:cNvSpPr>
            <p:nvPr/>
          </p:nvSpPr>
          <p:spPr bwMode="auto">
            <a:xfrm>
              <a:off x="2510" y="2357"/>
              <a:ext cx="9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1" name="Freeform 831"/>
            <p:cNvSpPr>
              <a:spLocks/>
            </p:cNvSpPr>
            <p:nvPr/>
          </p:nvSpPr>
          <p:spPr bwMode="auto">
            <a:xfrm>
              <a:off x="2500" y="2963"/>
              <a:ext cx="15" cy="9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3" y="2"/>
                    <a:pt x="6" y="1"/>
                    <a:pt x="3" y="0"/>
                  </a:cubicBezTo>
                  <a:cubicBezTo>
                    <a:pt x="1" y="0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2" name="Freeform 832"/>
            <p:cNvSpPr>
              <a:spLocks/>
            </p:cNvSpPr>
            <p:nvPr/>
          </p:nvSpPr>
          <p:spPr bwMode="auto">
            <a:xfrm>
              <a:off x="2496" y="2319"/>
              <a:ext cx="16" cy="17"/>
            </a:xfrm>
            <a:custGeom>
              <a:avLst/>
              <a:gdLst>
                <a:gd name="T0" fmla="*/ 0 w 7"/>
                <a:gd name="T1" fmla="*/ 0 h 7"/>
                <a:gd name="T2" fmla="*/ 0 w 7"/>
                <a:gd name="T3" fmla="*/ 4 h 7"/>
                <a:gd name="T4" fmla="*/ 7 w 7"/>
                <a:gd name="T5" fmla="*/ 2 h 7"/>
                <a:gd name="T6" fmla="*/ 0 w 7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7">
                  <a:moveTo>
                    <a:pt x="0" y="0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3" y="7"/>
                    <a:pt x="6" y="7"/>
                    <a:pt x="7" y="2"/>
                  </a:cubicBezTo>
                  <a:cubicBezTo>
                    <a:pt x="4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3" name="Freeform 833"/>
            <p:cNvSpPr>
              <a:spLocks/>
            </p:cNvSpPr>
            <p:nvPr/>
          </p:nvSpPr>
          <p:spPr bwMode="auto">
            <a:xfrm>
              <a:off x="2486" y="2856"/>
              <a:ext cx="24" cy="31"/>
            </a:xfrm>
            <a:custGeom>
              <a:avLst/>
              <a:gdLst>
                <a:gd name="T0" fmla="*/ 7 w 10"/>
                <a:gd name="T1" fmla="*/ 13 h 13"/>
                <a:gd name="T2" fmla="*/ 7 w 10"/>
                <a:gd name="T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3">
                  <a:moveTo>
                    <a:pt x="7" y="13"/>
                  </a:moveTo>
                  <a:cubicBezTo>
                    <a:pt x="10" y="0"/>
                    <a:pt x="0" y="8"/>
                    <a:pt x="7" y="1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4" name="Freeform 834"/>
            <p:cNvSpPr>
              <a:spLocks/>
            </p:cNvSpPr>
            <p:nvPr/>
          </p:nvSpPr>
          <p:spPr bwMode="auto">
            <a:xfrm>
              <a:off x="2496" y="2234"/>
              <a:ext cx="28" cy="47"/>
            </a:xfrm>
            <a:custGeom>
              <a:avLst/>
              <a:gdLst>
                <a:gd name="T0" fmla="*/ 3 w 12"/>
                <a:gd name="T1" fmla="*/ 0 h 20"/>
                <a:gd name="T2" fmla="*/ 0 w 12"/>
                <a:gd name="T3" fmla="*/ 19 h 20"/>
                <a:gd name="T4" fmla="*/ 3 w 12"/>
                <a:gd name="T5" fmla="*/ 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20">
                  <a:moveTo>
                    <a:pt x="3" y="0"/>
                  </a:moveTo>
                  <a:cubicBezTo>
                    <a:pt x="8" y="8"/>
                    <a:pt x="0" y="10"/>
                    <a:pt x="0" y="19"/>
                  </a:cubicBezTo>
                  <a:cubicBezTo>
                    <a:pt x="7" y="20"/>
                    <a:pt x="12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5" name="Freeform 835"/>
            <p:cNvSpPr>
              <a:spLocks/>
            </p:cNvSpPr>
            <p:nvPr/>
          </p:nvSpPr>
          <p:spPr bwMode="auto">
            <a:xfrm>
              <a:off x="2366" y="2255"/>
              <a:ext cx="9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6" name="Freeform 836"/>
            <p:cNvSpPr>
              <a:spLocks/>
            </p:cNvSpPr>
            <p:nvPr/>
          </p:nvSpPr>
          <p:spPr bwMode="auto">
            <a:xfrm>
              <a:off x="2349" y="2267"/>
              <a:ext cx="9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7" name="Freeform 837"/>
            <p:cNvSpPr>
              <a:spLocks/>
            </p:cNvSpPr>
            <p:nvPr/>
          </p:nvSpPr>
          <p:spPr bwMode="auto">
            <a:xfrm>
              <a:off x="2349" y="2348"/>
              <a:ext cx="17" cy="28"/>
            </a:xfrm>
            <a:custGeom>
              <a:avLst/>
              <a:gdLst>
                <a:gd name="T0" fmla="*/ 0 w 7"/>
                <a:gd name="T1" fmla="*/ 9 h 12"/>
                <a:gd name="T2" fmla="*/ 3 w 7"/>
                <a:gd name="T3" fmla="*/ 0 h 12"/>
                <a:gd name="T4" fmla="*/ 0 w 7"/>
                <a:gd name="T5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0" y="9"/>
                  </a:moveTo>
                  <a:cubicBezTo>
                    <a:pt x="7" y="12"/>
                    <a:pt x="7" y="0"/>
                    <a:pt x="3" y="0"/>
                  </a:cubicBezTo>
                  <a:cubicBezTo>
                    <a:pt x="3" y="4"/>
                    <a:pt x="0" y="5"/>
                    <a:pt x="0" y="9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8" name="Freeform 838"/>
            <p:cNvSpPr>
              <a:spLocks/>
            </p:cNvSpPr>
            <p:nvPr/>
          </p:nvSpPr>
          <p:spPr bwMode="auto">
            <a:xfrm>
              <a:off x="2366" y="2464"/>
              <a:ext cx="7" cy="14"/>
            </a:xfrm>
            <a:custGeom>
              <a:avLst/>
              <a:gdLst>
                <a:gd name="T0" fmla="*/ 2 w 3"/>
                <a:gd name="T1" fmla="*/ 6 h 6"/>
                <a:gd name="T2" fmla="*/ 0 w 3"/>
                <a:gd name="T3" fmla="*/ 0 h 6"/>
                <a:gd name="T4" fmla="*/ 2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2" y="4"/>
                    <a:pt x="3" y="0"/>
                    <a:pt x="0" y="0"/>
                  </a:cubicBezTo>
                  <a:cubicBezTo>
                    <a:pt x="0" y="3"/>
                    <a:pt x="0" y="6"/>
                    <a:pt x="2" y="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89" name="Freeform 839"/>
            <p:cNvSpPr>
              <a:spLocks/>
            </p:cNvSpPr>
            <p:nvPr/>
          </p:nvSpPr>
          <p:spPr bwMode="auto">
            <a:xfrm>
              <a:off x="2489" y="2559"/>
              <a:ext cx="7" cy="10"/>
            </a:xfrm>
            <a:custGeom>
              <a:avLst/>
              <a:gdLst>
                <a:gd name="T0" fmla="*/ 2 w 3"/>
                <a:gd name="T1" fmla="*/ 3 h 4"/>
                <a:gd name="T2" fmla="*/ 0 w 3"/>
                <a:gd name="T3" fmla="*/ 1 h 4"/>
                <a:gd name="T4" fmla="*/ 2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3" y="2"/>
                    <a:pt x="1" y="0"/>
                    <a:pt x="0" y="1"/>
                  </a:cubicBezTo>
                  <a:cubicBezTo>
                    <a:pt x="0" y="1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0" name="Freeform 840"/>
            <p:cNvSpPr>
              <a:spLocks/>
            </p:cNvSpPr>
            <p:nvPr/>
          </p:nvSpPr>
          <p:spPr bwMode="auto">
            <a:xfrm>
              <a:off x="2482" y="2269"/>
              <a:ext cx="4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1" name="Freeform 841"/>
            <p:cNvSpPr>
              <a:spLocks/>
            </p:cNvSpPr>
            <p:nvPr/>
          </p:nvSpPr>
          <p:spPr bwMode="auto">
            <a:xfrm>
              <a:off x="2479" y="2236"/>
              <a:ext cx="7" cy="12"/>
            </a:xfrm>
            <a:custGeom>
              <a:avLst/>
              <a:gdLst>
                <a:gd name="T0" fmla="*/ 1 w 3"/>
                <a:gd name="T1" fmla="*/ 1 h 5"/>
                <a:gd name="T2" fmla="*/ 3 w 3"/>
                <a:gd name="T3" fmla="*/ 3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2"/>
                    <a:pt x="2" y="5"/>
                    <a:pt x="3" y="3"/>
                  </a:cubicBezTo>
                  <a:cubicBezTo>
                    <a:pt x="3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2" name="Freeform 842"/>
            <p:cNvSpPr>
              <a:spLocks/>
            </p:cNvSpPr>
            <p:nvPr/>
          </p:nvSpPr>
          <p:spPr bwMode="auto">
            <a:xfrm>
              <a:off x="2453" y="2196"/>
              <a:ext cx="33" cy="47"/>
            </a:xfrm>
            <a:custGeom>
              <a:avLst/>
              <a:gdLst>
                <a:gd name="T0" fmla="*/ 7 w 14"/>
                <a:gd name="T1" fmla="*/ 20 h 20"/>
                <a:gd name="T2" fmla="*/ 7 w 14"/>
                <a:gd name="T3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20">
                  <a:moveTo>
                    <a:pt x="7" y="20"/>
                  </a:moveTo>
                  <a:cubicBezTo>
                    <a:pt x="14" y="0"/>
                    <a:pt x="0" y="5"/>
                    <a:pt x="7" y="2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3" name="Freeform 843"/>
            <p:cNvSpPr>
              <a:spLocks/>
            </p:cNvSpPr>
            <p:nvPr/>
          </p:nvSpPr>
          <p:spPr bwMode="auto">
            <a:xfrm>
              <a:off x="2451" y="2305"/>
              <a:ext cx="38" cy="19"/>
            </a:xfrm>
            <a:custGeom>
              <a:avLst/>
              <a:gdLst>
                <a:gd name="T0" fmla="*/ 8 w 16"/>
                <a:gd name="T1" fmla="*/ 8 h 8"/>
                <a:gd name="T2" fmla="*/ 8 w 16"/>
                <a:gd name="T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8">
                  <a:moveTo>
                    <a:pt x="8" y="8"/>
                  </a:moveTo>
                  <a:cubicBezTo>
                    <a:pt x="16" y="0"/>
                    <a:pt x="0" y="3"/>
                    <a:pt x="8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4" name="Freeform 844"/>
            <p:cNvSpPr>
              <a:spLocks/>
            </p:cNvSpPr>
            <p:nvPr/>
          </p:nvSpPr>
          <p:spPr bwMode="auto">
            <a:xfrm>
              <a:off x="2474" y="2338"/>
              <a:ext cx="34" cy="48"/>
            </a:xfrm>
            <a:custGeom>
              <a:avLst/>
              <a:gdLst>
                <a:gd name="T0" fmla="*/ 5 w 14"/>
                <a:gd name="T1" fmla="*/ 1 h 20"/>
                <a:gd name="T2" fmla="*/ 0 w 14"/>
                <a:gd name="T3" fmla="*/ 15 h 20"/>
                <a:gd name="T4" fmla="*/ 7 w 14"/>
                <a:gd name="T5" fmla="*/ 20 h 20"/>
                <a:gd name="T6" fmla="*/ 14 w 14"/>
                <a:gd name="T7" fmla="*/ 3 h 20"/>
                <a:gd name="T8" fmla="*/ 5 w 14"/>
                <a:gd name="T9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20">
                  <a:moveTo>
                    <a:pt x="5" y="1"/>
                  </a:moveTo>
                  <a:cubicBezTo>
                    <a:pt x="2" y="9"/>
                    <a:pt x="6" y="12"/>
                    <a:pt x="0" y="15"/>
                  </a:cubicBezTo>
                  <a:cubicBezTo>
                    <a:pt x="3" y="16"/>
                    <a:pt x="4" y="19"/>
                    <a:pt x="7" y="20"/>
                  </a:cubicBezTo>
                  <a:cubicBezTo>
                    <a:pt x="7" y="12"/>
                    <a:pt x="12" y="9"/>
                    <a:pt x="14" y="3"/>
                  </a:cubicBezTo>
                  <a:cubicBezTo>
                    <a:pt x="9" y="3"/>
                    <a:pt x="9" y="0"/>
                    <a:pt x="5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5" name="Freeform 845"/>
            <p:cNvSpPr>
              <a:spLocks/>
            </p:cNvSpPr>
            <p:nvPr/>
          </p:nvSpPr>
          <p:spPr bwMode="auto">
            <a:xfrm>
              <a:off x="2474" y="2291"/>
              <a:ext cx="8" cy="12"/>
            </a:xfrm>
            <a:custGeom>
              <a:avLst/>
              <a:gdLst>
                <a:gd name="T0" fmla="*/ 0 w 3"/>
                <a:gd name="T1" fmla="*/ 2 h 5"/>
                <a:gd name="T2" fmla="*/ 2 w 3"/>
                <a:gd name="T3" fmla="*/ 4 h 5"/>
                <a:gd name="T4" fmla="*/ 0 w 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2"/>
                    <a:pt x="1" y="5"/>
                    <a:pt x="2" y="4"/>
                  </a:cubicBezTo>
                  <a:cubicBezTo>
                    <a:pt x="3" y="3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6" name="Freeform 846"/>
            <p:cNvSpPr>
              <a:spLocks/>
            </p:cNvSpPr>
            <p:nvPr/>
          </p:nvSpPr>
          <p:spPr bwMode="auto">
            <a:xfrm>
              <a:off x="2463" y="2386"/>
              <a:ext cx="21" cy="23"/>
            </a:xfrm>
            <a:custGeom>
              <a:avLst/>
              <a:gdLst>
                <a:gd name="T0" fmla="*/ 7 w 9"/>
                <a:gd name="T1" fmla="*/ 10 h 10"/>
                <a:gd name="T2" fmla="*/ 9 w 9"/>
                <a:gd name="T3" fmla="*/ 2 h 10"/>
                <a:gd name="T4" fmla="*/ 7 w 9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0">
                  <a:moveTo>
                    <a:pt x="7" y="10"/>
                  </a:moveTo>
                  <a:cubicBezTo>
                    <a:pt x="7" y="7"/>
                    <a:pt x="8" y="4"/>
                    <a:pt x="9" y="2"/>
                  </a:cubicBezTo>
                  <a:cubicBezTo>
                    <a:pt x="2" y="0"/>
                    <a:pt x="0" y="10"/>
                    <a:pt x="7" y="1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7" name="Freeform 847"/>
            <p:cNvSpPr>
              <a:spLocks/>
            </p:cNvSpPr>
            <p:nvPr/>
          </p:nvSpPr>
          <p:spPr bwMode="auto">
            <a:xfrm>
              <a:off x="2302" y="2438"/>
              <a:ext cx="19" cy="19"/>
            </a:xfrm>
            <a:custGeom>
              <a:avLst/>
              <a:gdLst>
                <a:gd name="T0" fmla="*/ 2 w 8"/>
                <a:gd name="T1" fmla="*/ 0 h 8"/>
                <a:gd name="T2" fmla="*/ 0 w 8"/>
                <a:gd name="T3" fmla="*/ 7 h 8"/>
                <a:gd name="T4" fmla="*/ 2 w 8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2" y="0"/>
                  </a:moveTo>
                  <a:cubicBezTo>
                    <a:pt x="3" y="4"/>
                    <a:pt x="0" y="4"/>
                    <a:pt x="0" y="7"/>
                  </a:cubicBezTo>
                  <a:cubicBezTo>
                    <a:pt x="7" y="8"/>
                    <a:pt x="8" y="1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8" name="Freeform 848"/>
            <p:cNvSpPr>
              <a:spLocks/>
            </p:cNvSpPr>
            <p:nvPr/>
          </p:nvSpPr>
          <p:spPr bwMode="auto">
            <a:xfrm>
              <a:off x="2254" y="2766"/>
              <a:ext cx="14" cy="9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4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3"/>
                    <a:pt x="3" y="4"/>
                  </a:cubicBezTo>
                  <a:cubicBezTo>
                    <a:pt x="2" y="1"/>
                    <a:pt x="6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99" name="Freeform 849"/>
            <p:cNvSpPr>
              <a:spLocks/>
            </p:cNvSpPr>
            <p:nvPr/>
          </p:nvSpPr>
          <p:spPr bwMode="auto">
            <a:xfrm>
              <a:off x="2484" y="2414"/>
              <a:ext cx="7" cy="17"/>
            </a:xfrm>
            <a:custGeom>
              <a:avLst/>
              <a:gdLst>
                <a:gd name="T0" fmla="*/ 3 w 3"/>
                <a:gd name="T1" fmla="*/ 7 h 7"/>
                <a:gd name="T2" fmla="*/ 0 w 3"/>
                <a:gd name="T3" fmla="*/ 0 h 7"/>
                <a:gd name="T4" fmla="*/ 3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4"/>
                    <a:pt x="3" y="1"/>
                    <a:pt x="0" y="0"/>
                  </a:cubicBezTo>
                  <a:cubicBezTo>
                    <a:pt x="1" y="3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0" name="Freeform 850"/>
            <p:cNvSpPr>
              <a:spLocks/>
            </p:cNvSpPr>
            <p:nvPr/>
          </p:nvSpPr>
          <p:spPr bwMode="auto">
            <a:xfrm>
              <a:off x="2268" y="2545"/>
              <a:ext cx="15" cy="31"/>
            </a:xfrm>
            <a:custGeom>
              <a:avLst/>
              <a:gdLst>
                <a:gd name="T0" fmla="*/ 2 w 6"/>
                <a:gd name="T1" fmla="*/ 0 h 13"/>
                <a:gd name="T2" fmla="*/ 0 w 6"/>
                <a:gd name="T3" fmla="*/ 4 h 13"/>
                <a:gd name="T4" fmla="*/ 6 w 6"/>
                <a:gd name="T5" fmla="*/ 6 h 13"/>
                <a:gd name="T6" fmla="*/ 2 w 6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13">
                  <a:moveTo>
                    <a:pt x="2" y="0"/>
                  </a:moveTo>
                  <a:cubicBezTo>
                    <a:pt x="2" y="1"/>
                    <a:pt x="0" y="2"/>
                    <a:pt x="0" y="4"/>
                  </a:cubicBezTo>
                  <a:cubicBezTo>
                    <a:pt x="2" y="4"/>
                    <a:pt x="4" y="13"/>
                    <a:pt x="6" y="6"/>
                  </a:cubicBezTo>
                  <a:cubicBezTo>
                    <a:pt x="3" y="6"/>
                    <a:pt x="6" y="0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1" name="Freeform 851"/>
            <p:cNvSpPr>
              <a:spLocks/>
            </p:cNvSpPr>
            <p:nvPr/>
          </p:nvSpPr>
          <p:spPr bwMode="auto">
            <a:xfrm>
              <a:off x="2266" y="2835"/>
              <a:ext cx="7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2" name="Freeform 852"/>
            <p:cNvSpPr>
              <a:spLocks/>
            </p:cNvSpPr>
            <p:nvPr/>
          </p:nvSpPr>
          <p:spPr bwMode="auto">
            <a:xfrm>
              <a:off x="2259" y="2828"/>
              <a:ext cx="7" cy="7"/>
            </a:xfrm>
            <a:custGeom>
              <a:avLst/>
              <a:gdLst>
                <a:gd name="T0" fmla="*/ 3 w 3"/>
                <a:gd name="T1" fmla="*/ 3 h 3"/>
                <a:gd name="T2" fmla="*/ 3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3" y="3"/>
                  </a:moveTo>
                  <a:cubicBezTo>
                    <a:pt x="1" y="0"/>
                    <a:pt x="0" y="3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3" name="Freeform 853"/>
            <p:cNvSpPr>
              <a:spLocks/>
            </p:cNvSpPr>
            <p:nvPr/>
          </p:nvSpPr>
          <p:spPr bwMode="auto">
            <a:xfrm>
              <a:off x="2268" y="2887"/>
              <a:ext cx="10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2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2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4" name="Rectangle 854"/>
            <p:cNvSpPr>
              <a:spLocks noChangeArrowheads="1"/>
            </p:cNvSpPr>
            <p:nvPr/>
          </p:nvSpPr>
          <p:spPr bwMode="auto">
            <a:xfrm>
              <a:off x="2264" y="2911"/>
              <a:ext cx="12" cy="9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5" name="Freeform 855"/>
            <p:cNvSpPr>
              <a:spLocks/>
            </p:cNvSpPr>
            <p:nvPr/>
          </p:nvSpPr>
          <p:spPr bwMode="auto">
            <a:xfrm>
              <a:off x="2455" y="2771"/>
              <a:ext cx="22" cy="21"/>
            </a:xfrm>
            <a:custGeom>
              <a:avLst/>
              <a:gdLst>
                <a:gd name="T0" fmla="*/ 2 w 9"/>
                <a:gd name="T1" fmla="*/ 0 h 9"/>
                <a:gd name="T2" fmla="*/ 2 w 9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cubicBezTo>
                    <a:pt x="0" y="9"/>
                    <a:pt x="9" y="1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6" name="Freeform 856"/>
            <p:cNvSpPr>
              <a:spLocks/>
            </p:cNvSpPr>
            <p:nvPr/>
          </p:nvSpPr>
          <p:spPr bwMode="auto">
            <a:xfrm>
              <a:off x="2245" y="2545"/>
              <a:ext cx="40" cy="54"/>
            </a:xfrm>
            <a:custGeom>
              <a:avLst/>
              <a:gdLst>
                <a:gd name="T0" fmla="*/ 0 w 17"/>
                <a:gd name="T1" fmla="*/ 12 h 23"/>
                <a:gd name="T2" fmla="*/ 12 w 17"/>
                <a:gd name="T3" fmla="*/ 23 h 23"/>
                <a:gd name="T4" fmla="*/ 10 w 17"/>
                <a:gd name="T5" fmla="*/ 4 h 23"/>
                <a:gd name="T6" fmla="*/ 3 w 17"/>
                <a:gd name="T7" fmla="*/ 0 h 23"/>
                <a:gd name="T8" fmla="*/ 0 w 17"/>
                <a:gd name="T9" fmla="*/ 1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3">
                  <a:moveTo>
                    <a:pt x="0" y="12"/>
                  </a:moveTo>
                  <a:cubicBezTo>
                    <a:pt x="8" y="12"/>
                    <a:pt x="6" y="21"/>
                    <a:pt x="12" y="23"/>
                  </a:cubicBezTo>
                  <a:cubicBezTo>
                    <a:pt x="17" y="15"/>
                    <a:pt x="8" y="14"/>
                    <a:pt x="10" y="4"/>
                  </a:cubicBezTo>
                  <a:cubicBezTo>
                    <a:pt x="7" y="3"/>
                    <a:pt x="6" y="0"/>
                    <a:pt x="3" y="0"/>
                  </a:cubicBezTo>
                  <a:cubicBezTo>
                    <a:pt x="4" y="6"/>
                    <a:pt x="0" y="7"/>
                    <a:pt x="0" y="1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7" name="Freeform 857"/>
            <p:cNvSpPr>
              <a:spLocks/>
            </p:cNvSpPr>
            <p:nvPr/>
          </p:nvSpPr>
          <p:spPr bwMode="auto">
            <a:xfrm>
              <a:off x="2257" y="2989"/>
              <a:ext cx="9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8" name="Freeform 858"/>
            <p:cNvSpPr>
              <a:spLocks/>
            </p:cNvSpPr>
            <p:nvPr/>
          </p:nvSpPr>
          <p:spPr bwMode="auto">
            <a:xfrm>
              <a:off x="2254" y="2782"/>
              <a:ext cx="7" cy="10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09" name="Freeform 859"/>
            <p:cNvSpPr>
              <a:spLocks/>
            </p:cNvSpPr>
            <p:nvPr/>
          </p:nvSpPr>
          <p:spPr bwMode="auto">
            <a:xfrm>
              <a:off x="2259" y="2956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0" name="Freeform 860"/>
            <p:cNvSpPr>
              <a:spLocks/>
            </p:cNvSpPr>
            <p:nvPr/>
          </p:nvSpPr>
          <p:spPr bwMode="auto">
            <a:xfrm>
              <a:off x="2250" y="2716"/>
              <a:ext cx="7" cy="12"/>
            </a:xfrm>
            <a:custGeom>
              <a:avLst/>
              <a:gdLst>
                <a:gd name="T0" fmla="*/ 0 w 3"/>
                <a:gd name="T1" fmla="*/ 2 h 5"/>
                <a:gd name="T2" fmla="*/ 3 w 3"/>
                <a:gd name="T3" fmla="*/ 4 h 5"/>
                <a:gd name="T4" fmla="*/ 0 w 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2"/>
                    <a:pt x="1" y="5"/>
                    <a:pt x="3" y="4"/>
                  </a:cubicBezTo>
                  <a:cubicBezTo>
                    <a:pt x="3" y="3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1" name="Freeform 861"/>
            <p:cNvSpPr>
              <a:spLocks/>
            </p:cNvSpPr>
            <p:nvPr/>
          </p:nvSpPr>
          <p:spPr bwMode="auto">
            <a:xfrm>
              <a:off x="2032" y="2376"/>
              <a:ext cx="45" cy="36"/>
            </a:xfrm>
            <a:custGeom>
              <a:avLst/>
              <a:gdLst>
                <a:gd name="T0" fmla="*/ 2 w 19"/>
                <a:gd name="T1" fmla="*/ 15 h 15"/>
                <a:gd name="T2" fmla="*/ 9 w 19"/>
                <a:gd name="T3" fmla="*/ 0 h 15"/>
                <a:gd name="T4" fmla="*/ 2 w 19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9" h="15">
                  <a:moveTo>
                    <a:pt x="2" y="15"/>
                  </a:moveTo>
                  <a:cubicBezTo>
                    <a:pt x="10" y="15"/>
                    <a:pt x="19" y="4"/>
                    <a:pt x="9" y="0"/>
                  </a:cubicBezTo>
                  <a:cubicBezTo>
                    <a:pt x="10" y="8"/>
                    <a:pt x="0" y="6"/>
                    <a:pt x="2" y="1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2" name="Freeform 862"/>
            <p:cNvSpPr>
              <a:spLocks/>
            </p:cNvSpPr>
            <p:nvPr/>
          </p:nvSpPr>
          <p:spPr bwMode="auto">
            <a:xfrm>
              <a:off x="2278" y="2483"/>
              <a:ext cx="24" cy="36"/>
            </a:xfrm>
            <a:custGeom>
              <a:avLst/>
              <a:gdLst>
                <a:gd name="T0" fmla="*/ 9 w 10"/>
                <a:gd name="T1" fmla="*/ 13 h 15"/>
                <a:gd name="T2" fmla="*/ 3 w 10"/>
                <a:gd name="T3" fmla="*/ 0 h 15"/>
                <a:gd name="T4" fmla="*/ 9 w 10"/>
                <a:gd name="T5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5">
                  <a:moveTo>
                    <a:pt x="9" y="13"/>
                  </a:moveTo>
                  <a:cubicBezTo>
                    <a:pt x="8" y="8"/>
                    <a:pt x="10" y="0"/>
                    <a:pt x="3" y="0"/>
                  </a:cubicBezTo>
                  <a:cubicBezTo>
                    <a:pt x="8" y="2"/>
                    <a:pt x="0" y="15"/>
                    <a:pt x="9" y="1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3" name="Freeform 863"/>
            <p:cNvSpPr>
              <a:spLocks/>
            </p:cNvSpPr>
            <p:nvPr/>
          </p:nvSpPr>
          <p:spPr bwMode="auto">
            <a:xfrm>
              <a:off x="2394" y="2298"/>
              <a:ext cx="21" cy="21"/>
            </a:xfrm>
            <a:custGeom>
              <a:avLst/>
              <a:gdLst>
                <a:gd name="T0" fmla="*/ 2 w 9"/>
                <a:gd name="T1" fmla="*/ 0 h 9"/>
                <a:gd name="T2" fmla="*/ 2 w 9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9">
                  <a:moveTo>
                    <a:pt x="2" y="0"/>
                  </a:moveTo>
                  <a:cubicBezTo>
                    <a:pt x="0" y="9"/>
                    <a:pt x="9" y="1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4" name="Freeform 864"/>
            <p:cNvSpPr>
              <a:spLocks/>
            </p:cNvSpPr>
            <p:nvPr/>
          </p:nvSpPr>
          <p:spPr bwMode="auto">
            <a:xfrm>
              <a:off x="2027" y="2267"/>
              <a:ext cx="43" cy="5"/>
            </a:xfrm>
            <a:custGeom>
              <a:avLst/>
              <a:gdLst>
                <a:gd name="T0" fmla="*/ 9 w 18"/>
                <a:gd name="T1" fmla="*/ 0 h 2"/>
                <a:gd name="T2" fmla="*/ 9 w 18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">
                  <a:moveTo>
                    <a:pt x="9" y="0"/>
                  </a:moveTo>
                  <a:cubicBezTo>
                    <a:pt x="0" y="2"/>
                    <a:pt x="18" y="2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5" name="Freeform 865"/>
            <p:cNvSpPr>
              <a:spLocks/>
            </p:cNvSpPr>
            <p:nvPr/>
          </p:nvSpPr>
          <p:spPr bwMode="auto">
            <a:xfrm>
              <a:off x="2278" y="2523"/>
              <a:ext cx="19" cy="17"/>
            </a:xfrm>
            <a:custGeom>
              <a:avLst/>
              <a:gdLst>
                <a:gd name="T0" fmla="*/ 0 w 8"/>
                <a:gd name="T1" fmla="*/ 7 h 7"/>
                <a:gd name="T2" fmla="*/ 7 w 8"/>
                <a:gd name="T3" fmla="*/ 0 h 7"/>
                <a:gd name="T4" fmla="*/ 3 w 8"/>
                <a:gd name="T5" fmla="*/ 0 h 7"/>
                <a:gd name="T6" fmla="*/ 0 w 8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7">
                  <a:moveTo>
                    <a:pt x="0" y="7"/>
                  </a:moveTo>
                  <a:cubicBezTo>
                    <a:pt x="5" y="7"/>
                    <a:pt x="8" y="5"/>
                    <a:pt x="7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4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6" name="Freeform 866"/>
            <p:cNvSpPr>
              <a:spLocks/>
            </p:cNvSpPr>
            <p:nvPr/>
          </p:nvSpPr>
          <p:spPr bwMode="auto">
            <a:xfrm>
              <a:off x="2046" y="2322"/>
              <a:ext cx="7" cy="14"/>
            </a:xfrm>
            <a:custGeom>
              <a:avLst/>
              <a:gdLst>
                <a:gd name="T0" fmla="*/ 1 w 3"/>
                <a:gd name="T1" fmla="*/ 0 h 6"/>
                <a:gd name="T2" fmla="*/ 3 w 3"/>
                <a:gd name="T3" fmla="*/ 6 h 6"/>
                <a:gd name="T4" fmla="*/ 1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1" y="0"/>
                  </a:moveTo>
                  <a:cubicBezTo>
                    <a:pt x="1" y="2"/>
                    <a:pt x="0" y="6"/>
                    <a:pt x="3" y="6"/>
                  </a:cubicBezTo>
                  <a:cubicBezTo>
                    <a:pt x="3" y="4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7" name="Freeform 867"/>
            <p:cNvSpPr>
              <a:spLocks/>
            </p:cNvSpPr>
            <p:nvPr/>
          </p:nvSpPr>
          <p:spPr bwMode="auto">
            <a:xfrm>
              <a:off x="2186" y="2198"/>
              <a:ext cx="127" cy="337"/>
            </a:xfrm>
            <a:custGeom>
              <a:avLst/>
              <a:gdLst>
                <a:gd name="T0" fmla="*/ 42 w 54"/>
                <a:gd name="T1" fmla="*/ 0 h 142"/>
                <a:gd name="T2" fmla="*/ 24 w 54"/>
                <a:gd name="T3" fmla="*/ 6 h 142"/>
                <a:gd name="T4" fmla="*/ 26 w 54"/>
                <a:gd name="T5" fmla="*/ 31 h 142"/>
                <a:gd name="T6" fmla="*/ 33 w 54"/>
                <a:gd name="T7" fmla="*/ 36 h 142"/>
                <a:gd name="T8" fmla="*/ 26 w 54"/>
                <a:gd name="T9" fmla="*/ 44 h 142"/>
                <a:gd name="T10" fmla="*/ 22 w 54"/>
                <a:gd name="T11" fmla="*/ 36 h 142"/>
                <a:gd name="T12" fmla="*/ 31 w 54"/>
                <a:gd name="T13" fmla="*/ 48 h 142"/>
                <a:gd name="T14" fmla="*/ 26 w 54"/>
                <a:gd name="T15" fmla="*/ 55 h 142"/>
                <a:gd name="T16" fmla="*/ 17 w 54"/>
                <a:gd name="T17" fmla="*/ 80 h 142"/>
                <a:gd name="T18" fmla="*/ 24 w 54"/>
                <a:gd name="T19" fmla="*/ 80 h 142"/>
                <a:gd name="T20" fmla="*/ 19 w 54"/>
                <a:gd name="T21" fmla="*/ 86 h 142"/>
                <a:gd name="T22" fmla="*/ 24 w 54"/>
                <a:gd name="T23" fmla="*/ 88 h 142"/>
                <a:gd name="T24" fmla="*/ 19 w 54"/>
                <a:gd name="T25" fmla="*/ 95 h 142"/>
                <a:gd name="T26" fmla="*/ 19 w 54"/>
                <a:gd name="T27" fmla="*/ 86 h 142"/>
                <a:gd name="T28" fmla="*/ 10 w 54"/>
                <a:gd name="T29" fmla="*/ 97 h 142"/>
                <a:gd name="T30" fmla="*/ 5 w 54"/>
                <a:gd name="T31" fmla="*/ 90 h 142"/>
                <a:gd name="T32" fmla="*/ 8 w 54"/>
                <a:gd name="T33" fmla="*/ 118 h 142"/>
                <a:gd name="T34" fmla="*/ 10 w 54"/>
                <a:gd name="T35" fmla="*/ 105 h 142"/>
                <a:gd name="T36" fmla="*/ 14 w 54"/>
                <a:gd name="T37" fmla="*/ 107 h 142"/>
                <a:gd name="T38" fmla="*/ 14 w 54"/>
                <a:gd name="T39" fmla="*/ 103 h 142"/>
                <a:gd name="T40" fmla="*/ 14 w 54"/>
                <a:gd name="T41" fmla="*/ 99 h 142"/>
                <a:gd name="T42" fmla="*/ 14 w 54"/>
                <a:gd name="T43" fmla="*/ 103 h 142"/>
                <a:gd name="T44" fmla="*/ 26 w 54"/>
                <a:gd name="T45" fmla="*/ 114 h 142"/>
                <a:gd name="T46" fmla="*/ 21 w 54"/>
                <a:gd name="T47" fmla="*/ 116 h 142"/>
                <a:gd name="T48" fmla="*/ 14 w 54"/>
                <a:gd name="T49" fmla="*/ 107 h 142"/>
                <a:gd name="T50" fmla="*/ 19 w 54"/>
                <a:gd name="T51" fmla="*/ 135 h 142"/>
                <a:gd name="T52" fmla="*/ 32 w 54"/>
                <a:gd name="T53" fmla="*/ 141 h 142"/>
                <a:gd name="T54" fmla="*/ 26 w 54"/>
                <a:gd name="T55" fmla="*/ 124 h 142"/>
                <a:gd name="T56" fmla="*/ 30 w 54"/>
                <a:gd name="T57" fmla="*/ 122 h 142"/>
                <a:gd name="T58" fmla="*/ 42 w 54"/>
                <a:gd name="T59" fmla="*/ 137 h 142"/>
                <a:gd name="T60" fmla="*/ 42 w 54"/>
                <a:gd name="T61" fmla="*/ 120 h 142"/>
                <a:gd name="T62" fmla="*/ 49 w 54"/>
                <a:gd name="T63" fmla="*/ 108 h 142"/>
                <a:gd name="T64" fmla="*/ 44 w 54"/>
                <a:gd name="T65" fmla="*/ 108 h 142"/>
                <a:gd name="T66" fmla="*/ 51 w 54"/>
                <a:gd name="T67" fmla="*/ 87 h 142"/>
                <a:gd name="T68" fmla="*/ 42 w 54"/>
                <a:gd name="T69" fmla="*/ 87 h 142"/>
                <a:gd name="T70" fmla="*/ 42 w 54"/>
                <a:gd name="T71" fmla="*/ 87 h 142"/>
                <a:gd name="T72" fmla="*/ 35 w 54"/>
                <a:gd name="T73" fmla="*/ 57 h 142"/>
                <a:gd name="T74" fmla="*/ 42 w 54"/>
                <a:gd name="T75" fmla="*/ 76 h 142"/>
                <a:gd name="T76" fmla="*/ 42 w 54"/>
                <a:gd name="T77" fmla="*/ 55 h 142"/>
                <a:gd name="T78" fmla="*/ 33 w 54"/>
                <a:gd name="T79" fmla="*/ 55 h 142"/>
                <a:gd name="T80" fmla="*/ 38 w 54"/>
                <a:gd name="T81" fmla="*/ 29 h 142"/>
                <a:gd name="T82" fmla="*/ 45 w 54"/>
                <a:gd name="T83" fmla="*/ 36 h 142"/>
                <a:gd name="T84" fmla="*/ 45 w 54"/>
                <a:gd name="T85" fmla="*/ 13 h 142"/>
                <a:gd name="T86" fmla="*/ 45 w 54"/>
                <a:gd name="T87" fmla="*/ 19 h 142"/>
                <a:gd name="T88" fmla="*/ 36 w 54"/>
                <a:gd name="T89" fmla="*/ 23 h 142"/>
                <a:gd name="T90" fmla="*/ 36 w 54"/>
                <a:gd name="T91" fmla="*/ 12 h 142"/>
                <a:gd name="T92" fmla="*/ 31 w 54"/>
                <a:gd name="T93" fmla="*/ 8 h 142"/>
                <a:gd name="T94" fmla="*/ 36 w 54"/>
                <a:gd name="T95" fmla="*/ 12 h 142"/>
                <a:gd name="T96" fmla="*/ 43 w 54"/>
                <a:gd name="T97" fmla="*/ 10 h 142"/>
                <a:gd name="T98" fmla="*/ 44 w 54"/>
                <a:gd name="T99" fmla="*/ 0 h 142"/>
                <a:gd name="T100" fmla="*/ 42 w 54"/>
                <a:gd name="T101" fmla="*/ 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" h="142">
                  <a:moveTo>
                    <a:pt x="42" y="0"/>
                  </a:moveTo>
                  <a:cubicBezTo>
                    <a:pt x="35" y="5"/>
                    <a:pt x="30" y="2"/>
                    <a:pt x="24" y="6"/>
                  </a:cubicBezTo>
                  <a:cubicBezTo>
                    <a:pt x="36" y="13"/>
                    <a:pt x="25" y="26"/>
                    <a:pt x="26" y="31"/>
                  </a:cubicBezTo>
                  <a:cubicBezTo>
                    <a:pt x="27" y="26"/>
                    <a:pt x="33" y="34"/>
                    <a:pt x="33" y="36"/>
                  </a:cubicBezTo>
                  <a:cubicBezTo>
                    <a:pt x="28" y="36"/>
                    <a:pt x="33" y="45"/>
                    <a:pt x="26" y="44"/>
                  </a:cubicBezTo>
                  <a:cubicBezTo>
                    <a:pt x="27" y="39"/>
                    <a:pt x="26" y="36"/>
                    <a:pt x="22" y="36"/>
                  </a:cubicBezTo>
                  <a:cubicBezTo>
                    <a:pt x="19" y="45"/>
                    <a:pt x="27" y="45"/>
                    <a:pt x="31" y="48"/>
                  </a:cubicBezTo>
                  <a:cubicBezTo>
                    <a:pt x="32" y="53"/>
                    <a:pt x="26" y="51"/>
                    <a:pt x="26" y="55"/>
                  </a:cubicBezTo>
                  <a:cubicBezTo>
                    <a:pt x="37" y="66"/>
                    <a:pt x="12" y="74"/>
                    <a:pt x="17" y="80"/>
                  </a:cubicBezTo>
                  <a:cubicBezTo>
                    <a:pt x="18" y="75"/>
                    <a:pt x="23" y="75"/>
                    <a:pt x="24" y="80"/>
                  </a:cubicBezTo>
                  <a:cubicBezTo>
                    <a:pt x="22" y="82"/>
                    <a:pt x="20" y="84"/>
                    <a:pt x="19" y="86"/>
                  </a:cubicBezTo>
                  <a:cubicBezTo>
                    <a:pt x="21" y="87"/>
                    <a:pt x="24" y="86"/>
                    <a:pt x="24" y="88"/>
                  </a:cubicBezTo>
                  <a:cubicBezTo>
                    <a:pt x="23" y="91"/>
                    <a:pt x="21" y="93"/>
                    <a:pt x="19" y="95"/>
                  </a:cubicBezTo>
                  <a:cubicBezTo>
                    <a:pt x="19" y="86"/>
                    <a:pt x="19" y="86"/>
                    <a:pt x="19" y="86"/>
                  </a:cubicBezTo>
                  <a:cubicBezTo>
                    <a:pt x="15" y="89"/>
                    <a:pt x="13" y="93"/>
                    <a:pt x="10" y="97"/>
                  </a:cubicBezTo>
                  <a:cubicBezTo>
                    <a:pt x="7" y="96"/>
                    <a:pt x="9" y="91"/>
                    <a:pt x="5" y="90"/>
                  </a:cubicBezTo>
                  <a:cubicBezTo>
                    <a:pt x="8" y="99"/>
                    <a:pt x="0" y="110"/>
                    <a:pt x="8" y="118"/>
                  </a:cubicBezTo>
                  <a:cubicBezTo>
                    <a:pt x="9" y="114"/>
                    <a:pt x="5" y="106"/>
                    <a:pt x="10" y="105"/>
                  </a:cubicBezTo>
                  <a:cubicBezTo>
                    <a:pt x="12" y="106"/>
                    <a:pt x="12" y="107"/>
                    <a:pt x="14" y="107"/>
                  </a:cubicBezTo>
                  <a:cubicBezTo>
                    <a:pt x="14" y="103"/>
                    <a:pt x="14" y="103"/>
                    <a:pt x="14" y="103"/>
                  </a:cubicBezTo>
                  <a:cubicBezTo>
                    <a:pt x="12" y="103"/>
                    <a:pt x="12" y="99"/>
                    <a:pt x="14" y="99"/>
                  </a:cubicBezTo>
                  <a:cubicBezTo>
                    <a:pt x="14" y="103"/>
                    <a:pt x="14" y="103"/>
                    <a:pt x="14" y="103"/>
                  </a:cubicBezTo>
                  <a:cubicBezTo>
                    <a:pt x="20" y="106"/>
                    <a:pt x="21" y="112"/>
                    <a:pt x="26" y="114"/>
                  </a:cubicBezTo>
                  <a:cubicBezTo>
                    <a:pt x="24" y="114"/>
                    <a:pt x="23" y="116"/>
                    <a:pt x="21" y="116"/>
                  </a:cubicBezTo>
                  <a:cubicBezTo>
                    <a:pt x="17" y="115"/>
                    <a:pt x="19" y="108"/>
                    <a:pt x="14" y="107"/>
                  </a:cubicBezTo>
                  <a:cubicBezTo>
                    <a:pt x="16" y="120"/>
                    <a:pt x="15" y="123"/>
                    <a:pt x="19" y="135"/>
                  </a:cubicBezTo>
                  <a:cubicBezTo>
                    <a:pt x="29" y="132"/>
                    <a:pt x="25" y="142"/>
                    <a:pt x="32" y="141"/>
                  </a:cubicBezTo>
                  <a:cubicBezTo>
                    <a:pt x="39" y="134"/>
                    <a:pt x="27" y="131"/>
                    <a:pt x="26" y="124"/>
                  </a:cubicBezTo>
                  <a:cubicBezTo>
                    <a:pt x="28" y="124"/>
                    <a:pt x="28" y="122"/>
                    <a:pt x="30" y="122"/>
                  </a:cubicBezTo>
                  <a:cubicBezTo>
                    <a:pt x="33" y="128"/>
                    <a:pt x="35" y="135"/>
                    <a:pt x="42" y="137"/>
                  </a:cubicBezTo>
                  <a:cubicBezTo>
                    <a:pt x="44" y="130"/>
                    <a:pt x="35" y="124"/>
                    <a:pt x="42" y="120"/>
                  </a:cubicBezTo>
                  <a:cubicBezTo>
                    <a:pt x="45" y="117"/>
                    <a:pt x="43" y="109"/>
                    <a:pt x="49" y="108"/>
                  </a:cubicBezTo>
                  <a:cubicBezTo>
                    <a:pt x="44" y="108"/>
                    <a:pt x="44" y="108"/>
                    <a:pt x="44" y="108"/>
                  </a:cubicBezTo>
                  <a:cubicBezTo>
                    <a:pt x="45" y="99"/>
                    <a:pt x="54" y="99"/>
                    <a:pt x="51" y="87"/>
                  </a:cubicBezTo>
                  <a:cubicBezTo>
                    <a:pt x="42" y="87"/>
                    <a:pt x="42" y="87"/>
                    <a:pt x="42" y="87"/>
                  </a:cubicBezTo>
                  <a:cubicBezTo>
                    <a:pt x="42" y="89"/>
                    <a:pt x="39" y="88"/>
                    <a:pt x="42" y="87"/>
                  </a:cubicBezTo>
                  <a:cubicBezTo>
                    <a:pt x="32" y="82"/>
                    <a:pt x="23" y="64"/>
                    <a:pt x="35" y="57"/>
                  </a:cubicBezTo>
                  <a:cubicBezTo>
                    <a:pt x="37" y="64"/>
                    <a:pt x="30" y="79"/>
                    <a:pt x="42" y="76"/>
                  </a:cubicBezTo>
                  <a:cubicBezTo>
                    <a:pt x="42" y="69"/>
                    <a:pt x="37" y="60"/>
                    <a:pt x="42" y="55"/>
                  </a:cubicBezTo>
                  <a:cubicBezTo>
                    <a:pt x="38" y="51"/>
                    <a:pt x="39" y="55"/>
                    <a:pt x="33" y="55"/>
                  </a:cubicBezTo>
                  <a:cubicBezTo>
                    <a:pt x="36" y="49"/>
                    <a:pt x="31" y="36"/>
                    <a:pt x="38" y="29"/>
                  </a:cubicBezTo>
                  <a:cubicBezTo>
                    <a:pt x="37" y="34"/>
                    <a:pt x="40" y="36"/>
                    <a:pt x="45" y="36"/>
                  </a:cubicBezTo>
                  <a:cubicBezTo>
                    <a:pt x="42" y="26"/>
                    <a:pt x="52" y="18"/>
                    <a:pt x="45" y="13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38" y="16"/>
                    <a:pt x="39" y="22"/>
                    <a:pt x="36" y="23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3" y="12"/>
                    <a:pt x="30" y="12"/>
                    <a:pt x="31" y="8"/>
                  </a:cubicBezTo>
                  <a:cubicBezTo>
                    <a:pt x="34" y="8"/>
                    <a:pt x="37" y="9"/>
                    <a:pt x="36" y="12"/>
                  </a:cubicBezTo>
                  <a:cubicBezTo>
                    <a:pt x="37" y="11"/>
                    <a:pt x="39" y="10"/>
                    <a:pt x="43" y="10"/>
                  </a:cubicBezTo>
                  <a:cubicBezTo>
                    <a:pt x="41" y="5"/>
                    <a:pt x="44" y="3"/>
                    <a:pt x="44" y="0"/>
                  </a:cubicBezTo>
                  <a:cubicBezTo>
                    <a:pt x="44" y="0"/>
                    <a:pt x="43" y="0"/>
                    <a:pt x="4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8" name="Freeform 868"/>
            <p:cNvSpPr>
              <a:spLocks/>
            </p:cNvSpPr>
            <p:nvPr/>
          </p:nvSpPr>
          <p:spPr bwMode="auto">
            <a:xfrm>
              <a:off x="2261" y="2652"/>
              <a:ext cx="24" cy="33"/>
            </a:xfrm>
            <a:custGeom>
              <a:avLst/>
              <a:gdLst>
                <a:gd name="T0" fmla="*/ 7 w 10"/>
                <a:gd name="T1" fmla="*/ 14 h 14"/>
                <a:gd name="T2" fmla="*/ 7 w 10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4">
                  <a:moveTo>
                    <a:pt x="7" y="14"/>
                  </a:moveTo>
                  <a:cubicBezTo>
                    <a:pt x="10" y="0"/>
                    <a:pt x="0" y="9"/>
                    <a:pt x="7" y="1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19" name="Freeform 869"/>
            <p:cNvSpPr>
              <a:spLocks/>
            </p:cNvSpPr>
            <p:nvPr/>
          </p:nvSpPr>
          <p:spPr bwMode="auto">
            <a:xfrm>
              <a:off x="2276" y="2642"/>
              <a:ext cx="9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0" name="Freeform 870"/>
            <p:cNvSpPr>
              <a:spLocks/>
            </p:cNvSpPr>
            <p:nvPr/>
          </p:nvSpPr>
          <p:spPr bwMode="auto">
            <a:xfrm>
              <a:off x="2134" y="2319"/>
              <a:ext cx="7" cy="10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3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1" name="Freeform 871"/>
            <p:cNvSpPr>
              <a:spLocks/>
            </p:cNvSpPr>
            <p:nvPr/>
          </p:nvSpPr>
          <p:spPr bwMode="auto">
            <a:xfrm>
              <a:off x="2482" y="2597"/>
              <a:ext cx="9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2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2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2" name="Rectangle 872"/>
            <p:cNvSpPr>
              <a:spLocks noChangeArrowheads="1"/>
            </p:cNvSpPr>
            <p:nvPr/>
          </p:nvSpPr>
          <p:spPr bwMode="auto">
            <a:xfrm>
              <a:off x="2410" y="2847"/>
              <a:ext cx="12" cy="9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3" name="Freeform 873"/>
            <p:cNvSpPr>
              <a:spLocks/>
            </p:cNvSpPr>
            <p:nvPr/>
          </p:nvSpPr>
          <p:spPr bwMode="auto">
            <a:xfrm>
              <a:off x="2046" y="2642"/>
              <a:ext cx="16" cy="33"/>
            </a:xfrm>
            <a:custGeom>
              <a:avLst/>
              <a:gdLst>
                <a:gd name="T0" fmla="*/ 7 w 7"/>
                <a:gd name="T1" fmla="*/ 13 h 14"/>
                <a:gd name="T2" fmla="*/ 0 w 7"/>
                <a:gd name="T3" fmla="*/ 7 h 14"/>
                <a:gd name="T4" fmla="*/ 7 w 7"/>
                <a:gd name="T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4">
                  <a:moveTo>
                    <a:pt x="7" y="13"/>
                  </a:moveTo>
                  <a:cubicBezTo>
                    <a:pt x="7" y="9"/>
                    <a:pt x="2" y="0"/>
                    <a:pt x="0" y="7"/>
                  </a:cubicBezTo>
                  <a:cubicBezTo>
                    <a:pt x="4" y="7"/>
                    <a:pt x="1" y="14"/>
                    <a:pt x="7" y="1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4" name="Freeform 874"/>
            <p:cNvSpPr>
              <a:spLocks/>
            </p:cNvSpPr>
            <p:nvPr/>
          </p:nvSpPr>
          <p:spPr bwMode="auto">
            <a:xfrm>
              <a:off x="2420" y="2364"/>
              <a:ext cx="21" cy="19"/>
            </a:xfrm>
            <a:custGeom>
              <a:avLst/>
              <a:gdLst>
                <a:gd name="T0" fmla="*/ 2 w 9"/>
                <a:gd name="T1" fmla="*/ 8 h 8"/>
                <a:gd name="T2" fmla="*/ 2 w 9"/>
                <a:gd name="T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8">
                  <a:moveTo>
                    <a:pt x="2" y="8"/>
                  </a:moveTo>
                  <a:cubicBezTo>
                    <a:pt x="9" y="8"/>
                    <a:pt x="0" y="0"/>
                    <a:pt x="2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5" name="Freeform 875"/>
            <p:cNvSpPr>
              <a:spLocks/>
            </p:cNvSpPr>
            <p:nvPr/>
          </p:nvSpPr>
          <p:spPr bwMode="auto">
            <a:xfrm>
              <a:off x="2413" y="2787"/>
              <a:ext cx="19" cy="33"/>
            </a:xfrm>
            <a:custGeom>
              <a:avLst/>
              <a:gdLst>
                <a:gd name="T0" fmla="*/ 0 w 8"/>
                <a:gd name="T1" fmla="*/ 2 h 14"/>
                <a:gd name="T2" fmla="*/ 4 w 8"/>
                <a:gd name="T3" fmla="*/ 14 h 14"/>
                <a:gd name="T4" fmla="*/ 0 w 8"/>
                <a:gd name="T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4">
                  <a:moveTo>
                    <a:pt x="0" y="2"/>
                  </a:moveTo>
                  <a:cubicBezTo>
                    <a:pt x="0" y="7"/>
                    <a:pt x="1" y="12"/>
                    <a:pt x="4" y="14"/>
                  </a:cubicBezTo>
                  <a:cubicBezTo>
                    <a:pt x="3" y="10"/>
                    <a:pt x="8" y="0"/>
                    <a:pt x="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6" name="Rectangle 876"/>
            <p:cNvSpPr>
              <a:spLocks noChangeArrowheads="1"/>
            </p:cNvSpPr>
            <p:nvPr/>
          </p:nvSpPr>
          <p:spPr bwMode="auto">
            <a:xfrm>
              <a:off x="2448" y="2360"/>
              <a:ext cx="10" cy="19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7" name="Freeform 877"/>
            <p:cNvSpPr>
              <a:spLocks/>
            </p:cNvSpPr>
            <p:nvPr/>
          </p:nvSpPr>
          <p:spPr bwMode="auto">
            <a:xfrm>
              <a:off x="2441" y="2393"/>
              <a:ext cx="7" cy="9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3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8" name="Freeform 878"/>
            <p:cNvSpPr>
              <a:spLocks/>
            </p:cNvSpPr>
            <p:nvPr/>
          </p:nvSpPr>
          <p:spPr bwMode="auto">
            <a:xfrm>
              <a:off x="2396" y="2379"/>
              <a:ext cx="43" cy="102"/>
            </a:xfrm>
            <a:custGeom>
              <a:avLst/>
              <a:gdLst>
                <a:gd name="T0" fmla="*/ 14 w 18"/>
                <a:gd name="T1" fmla="*/ 38 h 43"/>
                <a:gd name="T2" fmla="*/ 12 w 18"/>
                <a:gd name="T3" fmla="*/ 2 h 43"/>
                <a:gd name="T4" fmla="*/ 8 w 18"/>
                <a:gd name="T5" fmla="*/ 11 h 43"/>
                <a:gd name="T6" fmla="*/ 8 w 18"/>
                <a:gd name="T7" fmla="*/ 17 h 43"/>
                <a:gd name="T8" fmla="*/ 8 w 18"/>
                <a:gd name="T9" fmla="*/ 11 h 43"/>
                <a:gd name="T10" fmla="*/ 3 w 18"/>
                <a:gd name="T11" fmla="*/ 24 h 43"/>
                <a:gd name="T12" fmla="*/ 14 w 18"/>
                <a:gd name="T13" fmla="*/ 3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" h="43">
                  <a:moveTo>
                    <a:pt x="14" y="38"/>
                  </a:moveTo>
                  <a:cubicBezTo>
                    <a:pt x="6" y="28"/>
                    <a:pt x="18" y="17"/>
                    <a:pt x="12" y="2"/>
                  </a:cubicBezTo>
                  <a:cubicBezTo>
                    <a:pt x="5" y="0"/>
                    <a:pt x="8" y="7"/>
                    <a:pt x="8" y="11"/>
                  </a:cubicBezTo>
                  <a:cubicBezTo>
                    <a:pt x="11" y="11"/>
                    <a:pt x="11" y="17"/>
                    <a:pt x="8" y="17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2" y="10"/>
                    <a:pt x="0" y="23"/>
                    <a:pt x="3" y="24"/>
                  </a:cubicBezTo>
                  <a:cubicBezTo>
                    <a:pt x="13" y="15"/>
                    <a:pt x="2" y="43"/>
                    <a:pt x="14" y="3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29" name="Freeform 879"/>
            <p:cNvSpPr>
              <a:spLocks/>
            </p:cNvSpPr>
            <p:nvPr/>
          </p:nvSpPr>
          <p:spPr bwMode="auto">
            <a:xfrm>
              <a:off x="2384" y="2785"/>
              <a:ext cx="22" cy="21"/>
            </a:xfrm>
            <a:custGeom>
              <a:avLst/>
              <a:gdLst>
                <a:gd name="T0" fmla="*/ 7 w 9"/>
                <a:gd name="T1" fmla="*/ 9 h 9"/>
                <a:gd name="T2" fmla="*/ 7 w 9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cubicBezTo>
                    <a:pt x="9" y="0"/>
                    <a:pt x="0" y="9"/>
                    <a:pt x="7" y="9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0" name="Rectangle 880"/>
            <p:cNvSpPr>
              <a:spLocks noChangeArrowheads="1"/>
            </p:cNvSpPr>
            <p:nvPr/>
          </p:nvSpPr>
          <p:spPr bwMode="auto">
            <a:xfrm>
              <a:off x="2129" y="2402"/>
              <a:ext cx="9" cy="10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1" name="Freeform 881"/>
            <p:cNvSpPr>
              <a:spLocks/>
            </p:cNvSpPr>
            <p:nvPr/>
          </p:nvSpPr>
          <p:spPr bwMode="auto">
            <a:xfrm>
              <a:off x="2401" y="2806"/>
              <a:ext cx="7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1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2" name="Freeform 882"/>
            <p:cNvSpPr>
              <a:spLocks/>
            </p:cNvSpPr>
            <p:nvPr/>
          </p:nvSpPr>
          <p:spPr bwMode="auto">
            <a:xfrm>
              <a:off x="2399" y="2243"/>
              <a:ext cx="7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3" name="Freeform 883"/>
            <p:cNvSpPr>
              <a:spLocks/>
            </p:cNvSpPr>
            <p:nvPr/>
          </p:nvSpPr>
          <p:spPr bwMode="auto">
            <a:xfrm>
              <a:off x="2394" y="2896"/>
              <a:ext cx="14" cy="10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4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1" y="2"/>
                    <a:pt x="3" y="4"/>
                  </a:cubicBezTo>
                  <a:cubicBezTo>
                    <a:pt x="5" y="4"/>
                    <a:pt x="6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4" name="Freeform 884"/>
            <p:cNvSpPr>
              <a:spLocks/>
            </p:cNvSpPr>
            <p:nvPr/>
          </p:nvSpPr>
          <p:spPr bwMode="auto">
            <a:xfrm>
              <a:off x="2413" y="2286"/>
              <a:ext cx="9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5" name="Freeform 885"/>
            <p:cNvSpPr>
              <a:spLocks/>
            </p:cNvSpPr>
            <p:nvPr/>
          </p:nvSpPr>
          <p:spPr bwMode="auto">
            <a:xfrm>
              <a:off x="2408" y="2310"/>
              <a:ext cx="14" cy="9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5" y="4"/>
                    <a:pt x="6" y="0"/>
                    <a:pt x="3" y="0"/>
                  </a:cubicBezTo>
                  <a:cubicBezTo>
                    <a:pt x="3" y="2"/>
                    <a:pt x="0" y="3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6" name="Freeform 886"/>
            <p:cNvSpPr>
              <a:spLocks/>
            </p:cNvSpPr>
            <p:nvPr/>
          </p:nvSpPr>
          <p:spPr bwMode="auto">
            <a:xfrm>
              <a:off x="2377" y="2279"/>
              <a:ext cx="24" cy="21"/>
            </a:xfrm>
            <a:custGeom>
              <a:avLst/>
              <a:gdLst>
                <a:gd name="T0" fmla="*/ 9 w 10"/>
                <a:gd name="T1" fmla="*/ 8 h 9"/>
                <a:gd name="T2" fmla="*/ 7 w 10"/>
                <a:gd name="T3" fmla="*/ 0 h 9"/>
                <a:gd name="T4" fmla="*/ 9 w 10"/>
                <a:gd name="T5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9" y="8"/>
                  </a:moveTo>
                  <a:cubicBezTo>
                    <a:pt x="9" y="5"/>
                    <a:pt x="10" y="0"/>
                    <a:pt x="7" y="0"/>
                  </a:cubicBezTo>
                  <a:cubicBezTo>
                    <a:pt x="10" y="6"/>
                    <a:pt x="0" y="9"/>
                    <a:pt x="9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7" name="Freeform 887"/>
            <p:cNvSpPr>
              <a:spLocks/>
            </p:cNvSpPr>
            <p:nvPr/>
          </p:nvSpPr>
          <p:spPr bwMode="auto">
            <a:xfrm>
              <a:off x="2394" y="2236"/>
              <a:ext cx="5" cy="7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8" name="Freeform 888"/>
            <p:cNvSpPr>
              <a:spLocks/>
            </p:cNvSpPr>
            <p:nvPr/>
          </p:nvSpPr>
          <p:spPr bwMode="auto">
            <a:xfrm>
              <a:off x="2437" y="2269"/>
              <a:ext cx="4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39" name="Freeform 889"/>
            <p:cNvSpPr>
              <a:spLocks/>
            </p:cNvSpPr>
            <p:nvPr/>
          </p:nvSpPr>
          <p:spPr bwMode="auto">
            <a:xfrm>
              <a:off x="2444" y="2255"/>
              <a:ext cx="4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1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0" name="Freeform 890"/>
            <p:cNvSpPr>
              <a:spLocks/>
            </p:cNvSpPr>
            <p:nvPr/>
          </p:nvSpPr>
          <p:spPr bwMode="auto">
            <a:xfrm>
              <a:off x="2448" y="2288"/>
              <a:ext cx="17" cy="38"/>
            </a:xfrm>
            <a:custGeom>
              <a:avLst/>
              <a:gdLst>
                <a:gd name="T0" fmla="*/ 2 w 7"/>
                <a:gd name="T1" fmla="*/ 0 h 16"/>
                <a:gd name="T2" fmla="*/ 0 w 7"/>
                <a:gd name="T3" fmla="*/ 13 h 16"/>
                <a:gd name="T4" fmla="*/ 2 w 7"/>
                <a:gd name="T5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6">
                  <a:moveTo>
                    <a:pt x="2" y="0"/>
                  </a:moveTo>
                  <a:cubicBezTo>
                    <a:pt x="4" y="7"/>
                    <a:pt x="0" y="8"/>
                    <a:pt x="0" y="13"/>
                  </a:cubicBezTo>
                  <a:cubicBezTo>
                    <a:pt x="7" y="16"/>
                    <a:pt x="6" y="0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1" name="Freeform 891"/>
            <p:cNvSpPr>
              <a:spLocks/>
            </p:cNvSpPr>
            <p:nvPr/>
          </p:nvSpPr>
          <p:spPr bwMode="auto">
            <a:xfrm>
              <a:off x="2420" y="2312"/>
              <a:ext cx="40" cy="52"/>
            </a:xfrm>
            <a:custGeom>
              <a:avLst/>
              <a:gdLst>
                <a:gd name="T0" fmla="*/ 7 w 17"/>
                <a:gd name="T1" fmla="*/ 11 h 22"/>
                <a:gd name="T2" fmla="*/ 16 w 17"/>
                <a:gd name="T3" fmla="*/ 5 h 22"/>
                <a:gd name="T4" fmla="*/ 3 w 17"/>
                <a:gd name="T5" fmla="*/ 5 h 22"/>
                <a:gd name="T6" fmla="*/ 0 w 17"/>
                <a:gd name="T7" fmla="*/ 18 h 22"/>
                <a:gd name="T8" fmla="*/ 0 w 17"/>
                <a:gd name="T9" fmla="*/ 22 h 22"/>
                <a:gd name="T10" fmla="*/ 7 w 17"/>
                <a:gd name="T11" fmla="*/ 11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22">
                  <a:moveTo>
                    <a:pt x="7" y="11"/>
                  </a:moveTo>
                  <a:cubicBezTo>
                    <a:pt x="13" y="12"/>
                    <a:pt x="17" y="11"/>
                    <a:pt x="16" y="5"/>
                  </a:cubicBezTo>
                  <a:cubicBezTo>
                    <a:pt x="8" y="14"/>
                    <a:pt x="10" y="0"/>
                    <a:pt x="3" y="5"/>
                  </a:cubicBezTo>
                  <a:cubicBezTo>
                    <a:pt x="8" y="7"/>
                    <a:pt x="3" y="17"/>
                    <a:pt x="0" y="18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7" y="22"/>
                    <a:pt x="7" y="17"/>
                    <a:pt x="7" y="1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2" name="Freeform 892"/>
            <p:cNvSpPr>
              <a:spLocks/>
            </p:cNvSpPr>
            <p:nvPr/>
          </p:nvSpPr>
          <p:spPr bwMode="auto">
            <a:xfrm>
              <a:off x="2396" y="2322"/>
              <a:ext cx="26" cy="47"/>
            </a:xfrm>
            <a:custGeom>
              <a:avLst/>
              <a:gdLst>
                <a:gd name="T0" fmla="*/ 1 w 11"/>
                <a:gd name="T1" fmla="*/ 1 h 20"/>
                <a:gd name="T2" fmla="*/ 1 w 11"/>
                <a:gd name="T3" fmla="*/ 12 h 20"/>
                <a:gd name="T4" fmla="*/ 10 w 11"/>
                <a:gd name="T5" fmla="*/ 14 h 20"/>
                <a:gd name="T6" fmla="*/ 1 w 11"/>
                <a:gd name="T7" fmla="*/ 1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20">
                  <a:moveTo>
                    <a:pt x="1" y="1"/>
                  </a:moveTo>
                  <a:cubicBezTo>
                    <a:pt x="2" y="5"/>
                    <a:pt x="11" y="16"/>
                    <a:pt x="1" y="12"/>
                  </a:cubicBezTo>
                  <a:cubicBezTo>
                    <a:pt x="0" y="20"/>
                    <a:pt x="8" y="18"/>
                    <a:pt x="10" y="14"/>
                  </a:cubicBezTo>
                  <a:cubicBezTo>
                    <a:pt x="10" y="7"/>
                    <a:pt x="10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3" name="Freeform 893"/>
            <p:cNvSpPr>
              <a:spLocks/>
            </p:cNvSpPr>
            <p:nvPr/>
          </p:nvSpPr>
          <p:spPr bwMode="auto">
            <a:xfrm>
              <a:off x="2396" y="2597"/>
              <a:ext cx="7" cy="12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1 h 5"/>
                <a:gd name="T4" fmla="*/ 3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1" y="0"/>
                    <a:pt x="0" y="1"/>
                  </a:cubicBezTo>
                  <a:cubicBezTo>
                    <a:pt x="0" y="2"/>
                    <a:pt x="1" y="5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4" name="Freeform 894"/>
            <p:cNvSpPr>
              <a:spLocks/>
            </p:cNvSpPr>
            <p:nvPr/>
          </p:nvSpPr>
          <p:spPr bwMode="auto">
            <a:xfrm>
              <a:off x="2432" y="2939"/>
              <a:ext cx="7" cy="10"/>
            </a:xfrm>
            <a:custGeom>
              <a:avLst/>
              <a:gdLst>
                <a:gd name="T0" fmla="*/ 2 w 3"/>
                <a:gd name="T1" fmla="*/ 3 h 4"/>
                <a:gd name="T2" fmla="*/ 0 w 3"/>
                <a:gd name="T3" fmla="*/ 1 h 4"/>
                <a:gd name="T4" fmla="*/ 2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3" y="3"/>
                    <a:pt x="1" y="0"/>
                    <a:pt x="0" y="1"/>
                  </a:cubicBezTo>
                  <a:cubicBezTo>
                    <a:pt x="0" y="2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5" name="Freeform 895"/>
            <p:cNvSpPr>
              <a:spLocks/>
            </p:cNvSpPr>
            <p:nvPr/>
          </p:nvSpPr>
          <p:spPr bwMode="auto">
            <a:xfrm>
              <a:off x="2432" y="2854"/>
              <a:ext cx="7" cy="9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6" name="Freeform 896"/>
            <p:cNvSpPr>
              <a:spLocks/>
            </p:cNvSpPr>
            <p:nvPr/>
          </p:nvSpPr>
          <p:spPr bwMode="auto">
            <a:xfrm>
              <a:off x="2401" y="2882"/>
              <a:ext cx="52" cy="10"/>
            </a:xfrm>
            <a:custGeom>
              <a:avLst/>
              <a:gdLst>
                <a:gd name="T0" fmla="*/ 13 w 22"/>
                <a:gd name="T1" fmla="*/ 0 h 4"/>
                <a:gd name="T2" fmla="*/ 13 w 22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2" h="4">
                  <a:moveTo>
                    <a:pt x="13" y="0"/>
                  </a:moveTo>
                  <a:cubicBezTo>
                    <a:pt x="0" y="0"/>
                    <a:pt x="22" y="4"/>
                    <a:pt x="1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7" name="Freeform 897"/>
            <p:cNvSpPr>
              <a:spLocks/>
            </p:cNvSpPr>
            <p:nvPr/>
          </p:nvSpPr>
          <p:spPr bwMode="auto">
            <a:xfrm>
              <a:off x="2389" y="2690"/>
              <a:ext cx="7" cy="7"/>
            </a:xfrm>
            <a:custGeom>
              <a:avLst/>
              <a:gdLst>
                <a:gd name="T0" fmla="*/ 3 w 3"/>
                <a:gd name="T1" fmla="*/ 0 h 3"/>
                <a:gd name="T2" fmla="*/ 3 w 3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0" y="2"/>
                    <a:pt x="3" y="3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8" name="Freeform 898"/>
            <p:cNvSpPr>
              <a:spLocks/>
            </p:cNvSpPr>
            <p:nvPr/>
          </p:nvSpPr>
          <p:spPr bwMode="auto">
            <a:xfrm>
              <a:off x="2427" y="2804"/>
              <a:ext cx="19" cy="24"/>
            </a:xfrm>
            <a:custGeom>
              <a:avLst/>
              <a:gdLst>
                <a:gd name="T0" fmla="*/ 7 w 8"/>
                <a:gd name="T1" fmla="*/ 3 h 10"/>
                <a:gd name="T2" fmla="*/ 5 w 8"/>
                <a:gd name="T3" fmla="*/ 10 h 10"/>
                <a:gd name="T4" fmla="*/ 7 w 8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7" y="3"/>
                  </a:moveTo>
                  <a:cubicBezTo>
                    <a:pt x="2" y="0"/>
                    <a:pt x="0" y="10"/>
                    <a:pt x="5" y="10"/>
                  </a:cubicBezTo>
                  <a:cubicBezTo>
                    <a:pt x="5" y="7"/>
                    <a:pt x="8" y="7"/>
                    <a:pt x="7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49" name="Freeform 899"/>
            <p:cNvSpPr>
              <a:spLocks/>
            </p:cNvSpPr>
            <p:nvPr/>
          </p:nvSpPr>
          <p:spPr bwMode="auto">
            <a:xfrm>
              <a:off x="2396" y="2685"/>
              <a:ext cx="7" cy="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0" name="Freeform 900"/>
            <p:cNvSpPr>
              <a:spLocks/>
            </p:cNvSpPr>
            <p:nvPr/>
          </p:nvSpPr>
          <p:spPr bwMode="auto">
            <a:xfrm>
              <a:off x="2444" y="2847"/>
              <a:ext cx="11" cy="9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0"/>
                    <a:pt x="1" y="2"/>
                    <a:pt x="2" y="4"/>
                  </a:cubicBezTo>
                  <a:cubicBezTo>
                    <a:pt x="5" y="4"/>
                    <a:pt x="5" y="1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1" name="Freeform 901"/>
            <p:cNvSpPr>
              <a:spLocks/>
            </p:cNvSpPr>
            <p:nvPr/>
          </p:nvSpPr>
          <p:spPr bwMode="auto">
            <a:xfrm>
              <a:off x="2437" y="2987"/>
              <a:ext cx="42" cy="7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3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2" name="Freeform 902"/>
            <p:cNvSpPr>
              <a:spLocks/>
            </p:cNvSpPr>
            <p:nvPr/>
          </p:nvSpPr>
          <p:spPr bwMode="auto">
            <a:xfrm>
              <a:off x="2434" y="2398"/>
              <a:ext cx="21" cy="38"/>
            </a:xfrm>
            <a:custGeom>
              <a:avLst/>
              <a:gdLst>
                <a:gd name="T0" fmla="*/ 8 w 9"/>
                <a:gd name="T1" fmla="*/ 3 h 16"/>
                <a:gd name="T2" fmla="*/ 5 w 9"/>
                <a:gd name="T3" fmla="*/ 16 h 16"/>
                <a:gd name="T4" fmla="*/ 8 w 9"/>
                <a:gd name="T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6">
                  <a:moveTo>
                    <a:pt x="8" y="3"/>
                  </a:moveTo>
                  <a:cubicBezTo>
                    <a:pt x="0" y="0"/>
                    <a:pt x="2" y="16"/>
                    <a:pt x="5" y="16"/>
                  </a:cubicBezTo>
                  <a:cubicBezTo>
                    <a:pt x="5" y="11"/>
                    <a:pt x="9" y="9"/>
                    <a:pt x="8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3" name="Freeform 903"/>
            <p:cNvSpPr>
              <a:spLocks/>
            </p:cNvSpPr>
            <p:nvPr/>
          </p:nvSpPr>
          <p:spPr bwMode="auto">
            <a:xfrm>
              <a:off x="2453" y="2390"/>
              <a:ext cx="14" cy="15"/>
            </a:xfrm>
            <a:custGeom>
              <a:avLst/>
              <a:gdLst>
                <a:gd name="T0" fmla="*/ 2 w 6"/>
                <a:gd name="T1" fmla="*/ 0 h 6"/>
                <a:gd name="T2" fmla="*/ 0 w 6"/>
                <a:gd name="T3" fmla="*/ 6 h 6"/>
                <a:gd name="T4" fmla="*/ 2 w 6"/>
                <a:gd name="T5" fmla="*/ 6 h 6"/>
                <a:gd name="T6" fmla="*/ 2 w 6"/>
                <a:gd name="T7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2" y="0"/>
                  </a:moveTo>
                  <a:cubicBezTo>
                    <a:pt x="1" y="1"/>
                    <a:pt x="0" y="3"/>
                    <a:pt x="0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4" y="4"/>
                    <a:pt x="6" y="0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4" name="Freeform 904"/>
            <p:cNvSpPr>
              <a:spLocks/>
            </p:cNvSpPr>
            <p:nvPr/>
          </p:nvSpPr>
          <p:spPr bwMode="auto">
            <a:xfrm>
              <a:off x="2382" y="2450"/>
              <a:ext cx="21" cy="21"/>
            </a:xfrm>
            <a:custGeom>
              <a:avLst/>
              <a:gdLst>
                <a:gd name="T0" fmla="*/ 7 w 9"/>
                <a:gd name="T1" fmla="*/ 0 h 9"/>
                <a:gd name="T2" fmla="*/ 7 w 9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0" y="0"/>
                    <a:pt x="9" y="9"/>
                    <a:pt x="7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5" name="Freeform 905"/>
            <p:cNvSpPr>
              <a:spLocks/>
            </p:cNvSpPr>
            <p:nvPr/>
          </p:nvSpPr>
          <p:spPr bwMode="auto">
            <a:xfrm>
              <a:off x="2387" y="2554"/>
              <a:ext cx="16" cy="26"/>
            </a:xfrm>
            <a:custGeom>
              <a:avLst/>
              <a:gdLst>
                <a:gd name="T0" fmla="*/ 2 w 7"/>
                <a:gd name="T1" fmla="*/ 0 h 11"/>
                <a:gd name="T2" fmla="*/ 7 w 7"/>
                <a:gd name="T3" fmla="*/ 9 h 11"/>
                <a:gd name="T4" fmla="*/ 2 w 7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2" y="0"/>
                  </a:moveTo>
                  <a:cubicBezTo>
                    <a:pt x="3" y="4"/>
                    <a:pt x="0" y="11"/>
                    <a:pt x="7" y="9"/>
                  </a:cubicBezTo>
                  <a:cubicBezTo>
                    <a:pt x="7" y="4"/>
                    <a:pt x="6" y="1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6" name="Freeform 906"/>
            <p:cNvSpPr>
              <a:spLocks/>
            </p:cNvSpPr>
            <p:nvPr/>
          </p:nvSpPr>
          <p:spPr bwMode="auto">
            <a:xfrm>
              <a:off x="2399" y="2443"/>
              <a:ext cx="7" cy="7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2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7" name="Freeform 907"/>
            <p:cNvSpPr>
              <a:spLocks/>
            </p:cNvSpPr>
            <p:nvPr/>
          </p:nvSpPr>
          <p:spPr bwMode="auto">
            <a:xfrm>
              <a:off x="2396" y="2576"/>
              <a:ext cx="22" cy="19"/>
            </a:xfrm>
            <a:custGeom>
              <a:avLst/>
              <a:gdLst>
                <a:gd name="T0" fmla="*/ 3 w 9"/>
                <a:gd name="T1" fmla="*/ 0 h 8"/>
                <a:gd name="T2" fmla="*/ 3 w 9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8">
                  <a:moveTo>
                    <a:pt x="3" y="0"/>
                  </a:moveTo>
                  <a:cubicBezTo>
                    <a:pt x="0" y="8"/>
                    <a:pt x="9" y="0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8" name="Freeform 908"/>
            <p:cNvSpPr>
              <a:spLocks/>
            </p:cNvSpPr>
            <p:nvPr/>
          </p:nvSpPr>
          <p:spPr bwMode="auto">
            <a:xfrm>
              <a:off x="2401" y="2483"/>
              <a:ext cx="9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59" name="Freeform 909"/>
            <p:cNvSpPr>
              <a:spLocks/>
            </p:cNvSpPr>
            <p:nvPr/>
          </p:nvSpPr>
          <p:spPr bwMode="auto">
            <a:xfrm>
              <a:off x="2429" y="2440"/>
              <a:ext cx="15" cy="10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4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3"/>
                    <a:pt x="3" y="4"/>
                  </a:cubicBezTo>
                  <a:cubicBezTo>
                    <a:pt x="2" y="2"/>
                    <a:pt x="6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0" name="Freeform 910"/>
            <p:cNvSpPr>
              <a:spLocks/>
            </p:cNvSpPr>
            <p:nvPr/>
          </p:nvSpPr>
          <p:spPr bwMode="auto">
            <a:xfrm>
              <a:off x="2387" y="2531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1" name="Freeform 911"/>
            <p:cNvSpPr>
              <a:spLocks/>
            </p:cNvSpPr>
            <p:nvPr/>
          </p:nvSpPr>
          <p:spPr bwMode="auto">
            <a:xfrm>
              <a:off x="2422" y="2493"/>
              <a:ext cx="10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2" name="Freeform 912"/>
            <p:cNvSpPr>
              <a:spLocks/>
            </p:cNvSpPr>
            <p:nvPr/>
          </p:nvSpPr>
          <p:spPr bwMode="auto">
            <a:xfrm>
              <a:off x="2387" y="2481"/>
              <a:ext cx="7" cy="14"/>
            </a:xfrm>
            <a:custGeom>
              <a:avLst/>
              <a:gdLst>
                <a:gd name="T0" fmla="*/ 2 w 3"/>
                <a:gd name="T1" fmla="*/ 6 h 6"/>
                <a:gd name="T2" fmla="*/ 0 w 3"/>
                <a:gd name="T3" fmla="*/ 0 h 6"/>
                <a:gd name="T4" fmla="*/ 2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2" y="6"/>
                  </a:moveTo>
                  <a:cubicBezTo>
                    <a:pt x="2" y="3"/>
                    <a:pt x="3" y="0"/>
                    <a:pt x="0" y="0"/>
                  </a:cubicBezTo>
                  <a:cubicBezTo>
                    <a:pt x="0" y="2"/>
                    <a:pt x="0" y="6"/>
                    <a:pt x="2" y="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3" name="Freeform 913"/>
            <p:cNvSpPr>
              <a:spLocks/>
            </p:cNvSpPr>
            <p:nvPr/>
          </p:nvSpPr>
          <p:spPr bwMode="auto">
            <a:xfrm>
              <a:off x="2420" y="2528"/>
              <a:ext cx="17" cy="24"/>
            </a:xfrm>
            <a:custGeom>
              <a:avLst/>
              <a:gdLst>
                <a:gd name="T0" fmla="*/ 4 w 7"/>
                <a:gd name="T1" fmla="*/ 9 h 10"/>
                <a:gd name="T2" fmla="*/ 6 w 7"/>
                <a:gd name="T3" fmla="*/ 3 h 10"/>
                <a:gd name="T4" fmla="*/ 4 w 7"/>
                <a:gd name="T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4" y="9"/>
                  </a:moveTo>
                  <a:cubicBezTo>
                    <a:pt x="4" y="7"/>
                    <a:pt x="7" y="6"/>
                    <a:pt x="6" y="3"/>
                  </a:cubicBezTo>
                  <a:cubicBezTo>
                    <a:pt x="1" y="0"/>
                    <a:pt x="0" y="10"/>
                    <a:pt x="4" y="9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4" name="Freeform 914"/>
            <p:cNvSpPr>
              <a:spLocks/>
            </p:cNvSpPr>
            <p:nvPr/>
          </p:nvSpPr>
          <p:spPr bwMode="auto">
            <a:xfrm>
              <a:off x="2453" y="2763"/>
              <a:ext cx="7" cy="10"/>
            </a:xfrm>
            <a:custGeom>
              <a:avLst/>
              <a:gdLst>
                <a:gd name="T0" fmla="*/ 3 w 3"/>
                <a:gd name="T1" fmla="*/ 3 h 4"/>
                <a:gd name="T2" fmla="*/ 3 w 3"/>
                <a:gd name="T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2" y="0"/>
                    <a:pt x="0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5" name="Freeform 915"/>
            <p:cNvSpPr>
              <a:spLocks/>
            </p:cNvSpPr>
            <p:nvPr/>
          </p:nvSpPr>
          <p:spPr bwMode="auto">
            <a:xfrm>
              <a:off x="2079" y="2785"/>
              <a:ext cx="17" cy="19"/>
            </a:xfrm>
            <a:custGeom>
              <a:avLst/>
              <a:gdLst>
                <a:gd name="T0" fmla="*/ 4 w 7"/>
                <a:gd name="T1" fmla="*/ 8 h 8"/>
                <a:gd name="T2" fmla="*/ 1 w 7"/>
                <a:gd name="T3" fmla="*/ 0 h 8"/>
                <a:gd name="T4" fmla="*/ 4 w 7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7" y="5"/>
                    <a:pt x="7" y="0"/>
                    <a:pt x="1" y="0"/>
                  </a:cubicBezTo>
                  <a:cubicBezTo>
                    <a:pt x="2" y="3"/>
                    <a:pt x="0" y="7"/>
                    <a:pt x="4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6" name="Freeform 916"/>
            <p:cNvSpPr>
              <a:spLocks/>
            </p:cNvSpPr>
            <p:nvPr/>
          </p:nvSpPr>
          <p:spPr bwMode="auto">
            <a:xfrm>
              <a:off x="2160" y="2542"/>
              <a:ext cx="4" cy="12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7" name="Freeform 917"/>
            <p:cNvSpPr>
              <a:spLocks/>
            </p:cNvSpPr>
            <p:nvPr/>
          </p:nvSpPr>
          <p:spPr bwMode="auto">
            <a:xfrm>
              <a:off x="2157" y="2561"/>
              <a:ext cx="10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8" name="Freeform 918"/>
            <p:cNvSpPr>
              <a:spLocks/>
            </p:cNvSpPr>
            <p:nvPr/>
          </p:nvSpPr>
          <p:spPr bwMode="auto">
            <a:xfrm>
              <a:off x="2164" y="2690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69" name="Freeform 919"/>
            <p:cNvSpPr>
              <a:spLocks/>
            </p:cNvSpPr>
            <p:nvPr/>
          </p:nvSpPr>
          <p:spPr bwMode="auto">
            <a:xfrm>
              <a:off x="2065" y="2338"/>
              <a:ext cx="42" cy="69"/>
            </a:xfrm>
            <a:custGeom>
              <a:avLst/>
              <a:gdLst>
                <a:gd name="T0" fmla="*/ 18 w 18"/>
                <a:gd name="T1" fmla="*/ 19 h 29"/>
                <a:gd name="T2" fmla="*/ 9 w 18"/>
                <a:gd name="T3" fmla="*/ 10 h 29"/>
                <a:gd name="T4" fmla="*/ 9 w 18"/>
                <a:gd name="T5" fmla="*/ 29 h 29"/>
                <a:gd name="T6" fmla="*/ 18 w 18"/>
                <a:gd name="T7" fmla="*/ 1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29">
                  <a:moveTo>
                    <a:pt x="18" y="19"/>
                  </a:moveTo>
                  <a:cubicBezTo>
                    <a:pt x="9" y="22"/>
                    <a:pt x="16" y="0"/>
                    <a:pt x="9" y="10"/>
                  </a:cubicBezTo>
                  <a:cubicBezTo>
                    <a:pt x="17" y="16"/>
                    <a:pt x="0" y="23"/>
                    <a:pt x="9" y="29"/>
                  </a:cubicBezTo>
                  <a:cubicBezTo>
                    <a:pt x="15" y="28"/>
                    <a:pt x="16" y="24"/>
                    <a:pt x="18" y="19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0" name="Freeform 920"/>
            <p:cNvSpPr>
              <a:spLocks/>
            </p:cNvSpPr>
            <p:nvPr/>
          </p:nvSpPr>
          <p:spPr bwMode="auto">
            <a:xfrm>
              <a:off x="2060" y="2583"/>
              <a:ext cx="14" cy="9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5" y="4"/>
                    <a:pt x="6" y="0"/>
                    <a:pt x="3" y="0"/>
                  </a:cubicBezTo>
                  <a:cubicBezTo>
                    <a:pt x="3" y="2"/>
                    <a:pt x="0" y="3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1" name="Freeform 921"/>
            <p:cNvSpPr>
              <a:spLocks/>
            </p:cNvSpPr>
            <p:nvPr/>
          </p:nvSpPr>
          <p:spPr bwMode="auto">
            <a:xfrm>
              <a:off x="2060" y="2402"/>
              <a:ext cx="29" cy="24"/>
            </a:xfrm>
            <a:custGeom>
              <a:avLst/>
              <a:gdLst>
                <a:gd name="T0" fmla="*/ 11 w 12"/>
                <a:gd name="T1" fmla="*/ 2 h 10"/>
                <a:gd name="T2" fmla="*/ 6 w 12"/>
                <a:gd name="T3" fmla="*/ 10 h 10"/>
                <a:gd name="T4" fmla="*/ 11 w 12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11" y="2"/>
                  </a:moveTo>
                  <a:cubicBezTo>
                    <a:pt x="5" y="0"/>
                    <a:pt x="0" y="9"/>
                    <a:pt x="6" y="10"/>
                  </a:cubicBezTo>
                  <a:cubicBezTo>
                    <a:pt x="6" y="6"/>
                    <a:pt x="12" y="8"/>
                    <a:pt x="11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2" name="Freeform 922"/>
            <p:cNvSpPr>
              <a:spLocks/>
            </p:cNvSpPr>
            <p:nvPr/>
          </p:nvSpPr>
          <p:spPr bwMode="auto">
            <a:xfrm>
              <a:off x="2089" y="2547"/>
              <a:ext cx="23" cy="26"/>
            </a:xfrm>
            <a:custGeom>
              <a:avLst/>
              <a:gdLst>
                <a:gd name="T0" fmla="*/ 3 w 10"/>
                <a:gd name="T1" fmla="*/ 0 h 11"/>
                <a:gd name="T2" fmla="*/ 3 w 10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1">
                  <a:moveTo>
                    <a:pt x="3" y="0"/>
                  </a:moveTo>
                  <a:cubicBezTo>
                    <a:pt x="0" y="11"/>
                    <a:pt x="10" y="3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3" name="Freeform 923"/>
            <p:cNvSpPr>
              <a:spLocks/>
            </p:cNvSpPr>
            <p:nvPr/>
          </p:nvSpPr>
          <p:spPr bwMode="auto">
            <a:xfrm>
              <a:off x="2079" y="2512"/>
              <a:ext cx="33" cy="38"/>
            </a:xfrm>
            <a:custGeom>
              <a:avLst/>
              <a:gdLst>
                <a:gd name="T0" fmla="*/ 2 w 14"/>
                <a:gd name="T1" fmla="*/ 5 h 16"/>
                <a:gd name="T2" fmla="*/ 7 w 14"/>
                <a:gd name="T3" fmla="*/ 15 h 16"/>
                <a:gd name="T4" fmla="*/ 2 w 14"/>
                <a:gd name="T5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16">
                  <a:moveTo>
                    <a:pt x="2" y="5"/>
                  </a:moveTo>
                  <a:cubicBezTo>
                    <a:pt x="9" y="4"/>
                    <a:pt x="0" y="16"/>
                    <a:pt x="7" y="15"/>
                  </a:cubicBezTo>
                  <a:cubicBezTo>
                    <a:pt x="14" y="13"/>
                    <a:pt x="7" y="0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4" name="Freeform 924"/>
            <p:cNvSpPr>
              <a:spLocks/>
            </p:cNvSpPr>
            <p:nvPr/>
          </p:nvSpPr>
          <p:spPr bwMode="auto">
            <a:xfrm>
              <a:off x="2157" y="2716"/>
              <a:ext cx="7" cy="12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1 h 5"/>
                <a:gd name="T4" fmla="*/ 3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2" y="0"/>
                    <a:pt x="1" y="1"/>
                  </a:cubicBezTo>
                  <a:cubicBezTo>
                    <a:pt x="0" y="2"/>
                    <a:pt x="2" y="5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5" name="Freeform 925"/>
            <p:cNvSpPr>
              <a:spLocks/>
            </p:cNvSpPr>
            <p:nvPr/>
          </p:nvSpPr>
          <p:spPr bwMode="auto">
            <a:xfrm>
              <a:off x="2136" y="2343"/>
              <a:ext cx="47" cy="28"/>
            </a:xfrm>
            <a:custGeom>
              <a:avLst/>
              <a:gdLst>
                <a:gd name="T0" fmla="*/ 11 w 20"/>
                <a:gd name="T1" fmla="*/ 0 h 12"/>
                <a:gd name="T2" fmla="*/ 11 w 20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0" h="12">
                  <a:moveTo>
                    <a:pt x="11" y="0"/>
                  </a:moveTo>
                  <a:cubicBezTo>
                    <a:pt x="0" y="4"/>
                    <a:pt x="20" y="12"/>
                    <a:pt x="11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6" name="Freeform 926"/>
            <p:cNvSpPr>
              <a:spLocks/>
            </p:cNvSpPr>
            <p:nvPr/>
          </p:nvSpPr>
          <p:spPr bwMode="auto">
            <a:xfrm>
              <a:off x="2131" y="2362"/>
              <a:ext cx="36" cy="66"/>
            </a:xfrm>
            <a:custGeom>
              <a:avLst/>
              <a:gdLst>
                <a:gd name="T0" fmla="*/ 6 w 15"/>
                <a:gd name="T1" fmla="*/ 0 h 28"/>
                <a:gd name="T2" fmla="*/ 10 w 15"/>
                <a:gd name="T3" fmla="*/ 11 h 28"/>
                <a:gd name="T4" fmla="*/ 12 w 15"/>
                <a:gd name="T5" fmla="*/ 28 h 28"/>
                <a:gd name="T6" fmla="*/ 15 w 15"/>
                <a:gd name="T7" fmla="*/ 7 h 28"/>
                <a:gd name="T8" fmla="*/ 6 w 15"/>
                <a:gd name="T9" fmla="*/ 0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28">
                  <a:moveTo>
                    <a:pt x="6" y="0"/>
                  </a:moveTo>
                  <a:cubicBezTo>
                    <a:pt x="0" y="5"/>
                    <a:pt x="7" y="8"/>
                    <a:pt x="10" y="11"/>
                  </a:cubicBezTo>
                  <a:cubicBezTo>
                    <a:pt x="11" y="17"/>
                    <a:pt x="3" y="26"/>
                    <a:pt x="12" y="28"/>
                  </a:cubicBezTo>
                  <a:cubicBezTo>
                    <a:pt x="11" y="19"/>
                    <a:pt x="14" y="14"/>
                    <a:pt x="15" y="7"/>
                  </a:cubicBezTo>
                  <a:cubicBezTo>
                    <a:pt x="7" y="8"/>
                    <a:pt x="10" y="1"/>
                    <a:pt x="6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7" name="Freeform 927"/>
            <p:cNvSpPr>
              <a:spLocks/>
            </p:cNvSpPr>
            <p:nvPr/>
          </p:nvSpPr>
          <p:spPr bwMode="auto">
            <a:xfrm>
              <a:off x="2122" y="2343"/>
              <a:ext cx="23" cy="19"/>
            </a:xfrm>
            <a:custGeom>
              <a:avLst/>
              <a:gdLst>
                <a:gd name="T0" fmla="*/ 10 w 10"/>
                <a:gd name="T1" fmla="*/ 8 h 8"/>
                <a:gd name="T2" fmla="*/ 10 w 10"/>
                <a:gd name="T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9" y="0"/>
                    <a:pt x="0" y="8"/>
                    <a:pt x="10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8" name="Freeform 928"/>
            <p:cNvSpPr>
              <a:spLocks/>
            </p:cNvSpPr>
            <p:nvPr/>
          </p:nvSpPr>
          <p:spPr bwMode="auto">
            <a:xfrm>
              <a:off x="2160" y="2642"/>
              <a:ext cx="7" cy="10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1" y="4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79" name="Freeform 929"/>
            <p:cNvSpPr>
              <a:spLocks/>
            </p:cNvSpPr>
            <p:nvPr/>
          </p:nvSpPr>
          <p:spPr bwMode="auto">
            <a:xfrm>
              <a:off x="2143" y="2483"/>
              <a:ext cx="19" cy="10"/>
            </a:xfrm>
            <a:custGeom>
              <a:avLst/>
              <a:gdLst>
                <a:gd name="T0" fmla="*/ 7 w 8"/>
                <a:gd name="T1" fmla="*/ 0 h 4"/>
                <a:gd name="T2" fmla="*/ 0 w 8"/>
                <a:gd name="T3" fmla="*/ 2 h 4"/>
                <a:gd name="T4" fmla="*/ 3 w 8"/>
                <a:gd name="T5" fmla="*/ 4 h 4"/>
                <a:gd name="T6" fmla="*/ 7 w 8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4">
                  <a:moveTo>
                    <a:pt x="7" y="0"/>
                  </a:moveTo>
                  <a:cubicBezTo>
                    <a:pt x="5" y="0"/>
                    <a:pt x="1" y="0"/>
                    <a:pt x="0" y="2"/>
                  </a:cubicBezTo>
                  <a:cubicBezTo>
                    <a:pt x="2" y="2"/>
                    <a:pt x="3" y="2"/>
                    <a:pt x="3" y="4"/>
                  </a:cubicBezTo>
                  <a:cubicBezTo>
                    <a:pt x="5" y="4"/>
                    <a:pt x="8" y="4"/>
                    <a:pt x="7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0" name="Freeform 930"/>
            <p:cNvSpPr>
              <a:spLocks/>
            </p:cNvSpPr>
            <p:nvPr/>
          </p:nvSpPr>
          <p:spPr bwMode="auto">
            <a:xfrm>
              <a:off x="2089" y="2749"/>
              <a:ext cx="4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2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1" name="Freeform 931"/>
            <p:cNvSpPr>
              <a:spLocks/>
            </p:cNvSpPr>
            <p:nvPr/>
          </p:nvSpPr>
          <p:spPr bwMode="auto">
            <a:xfrm>
              <a:off x="2162" y="2322"/>
              <a:ext cx="5" cy="11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2" name="Freeform 932"/>
            <p:cNvSpPr>
              <a:spLocks/>
            </p:cNvSpPr>
            <p:nvPr/>
          </p:nvSpPr>
          <p:spPr bwMode="auto">
            <a:xfrm>
              <a:off x="2117" y="2322"/>
              <a:ext cx="12" cy="9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4 h 4"/>
                <a:gd name="T4" fmla="*/ 5 w 5"/>
                <a:gd name="T5" fmla="*/ 0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4"/>
                    <a:pt x="2" y="4"/>
                    <a:pt x="5" y="4"/>
                  </a:cubicBezTo>
                  <a:cubicBezTo>
                    <a:pt x="5" y="0"/>
                    <a:pt x="5" y="0"/>
                    <a:pt x="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3" name="Rectangle 933"/>
            <p:cNvSpPr>
              <a:spLocks noChangeArrowheads="1"/>
            </p:cNvSpPr>
            <p:nvPr/>
          </p:nvSpPr>
          <p:spPr bwMode="auto">
            <a:xfrm>
              <a:off x="2143" y="2704"/>
              <a:ext cx="9" cy="9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4" name="Freeform 934"/>
            <p:cNvSpPr>
              <a:spLocks/>
            </p:cNvSpPr>
            <p:nvPr/>
          </p:nvSpPr>
          <p:spPr bwMode="auto">
            <a:xfrm>
              <a:off x="2143" y="2542"/>
              <a:ext cx="5" cy="12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0" y="4"/>
                    <a:pt x="2" y="5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5" name="Freeform 935"/>
            <p:cNvSpPr>
              <a:spLocks/>
            </p:cNvSpPr>
            <p:nvPr/>
          </p:nvSpPr>
          <p:spPr bwMode="auto">
            <a:xfrm>
              <a:off x="2141" y="2436"/>
              <a:ext cx="14" cy="28"/>
            </a:xfrm>
            <a:custGeom>
              <a:avLst/>
              <a:gdLst>
                <a:gd name="T0" fmla="*/ 4 w 6"/>
                <a:gd name="T1" fmla="*/ 11 h 12"/>
                <a:gd name="T2" fmla="*/ 6 w 6"/>
                <a:gd name="T3" fmla="*/ 3 h 12"/>
                <a:gd name="T4" fmla="*/ 4 w 6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4" y="11"/>
                  </a:moveTo>
                  <a:cubicBezTo>
                    <a:pt x="3" y="7"/>
                    <a:pt x="6" y="7"/>
                    <a:pt x="6" y="3"/>
                  </a:cubicBezTo>
                  <a:cubicBezTo>
                    <a:pt x="0" y="0"/>
                    <a:pt x="0" y="12"/>
                    <a:pt x="4" y="1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6" name="Freeform 936"/>
            <p:cNvSpPr>
              <a:spLocks/>
            </p:cNvSpPr>
            <p:nvPr/>
          </p:nvSpPr>
          <p:spPr bwMode="auto">
            <a:xfrm>
              <a:off x="2136" y="2628"/>
              <a:ext cx="24" cy="21"/>
            </a:xfrm>
            <a:custGeom>
              <a:avLst/>
              <a:gdLst>
                <a:gd name="T0" fmla="*/ 10 w 10"/>
                <a:gd name="T1" fmla="*/ 7 h 9"/>
                <a:gd name="T2" fmla="*/ 10 w 10"/>
                <a:gd name="T3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9">
                  <a:moveTo>
                    <a:pt x="10" y="7"/>
                  </a:moveTo>
                  <a:cubicBezTo>
                    <a:pt x="9" y="0"/>
                    <a:pt x="0" y="9"/>
                    <a:pt x="10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7" name="Freeform 937"/>
            <p:cNvSpPr>
              <a:spLocks/>
            </p:cNvSpPr>
            <p:nvPr/>
          </p:nvSpPr>
          <p:spPr bwMode="auto">
            <a:xfrm>
              <a:off x="2115" y="2595"/>
              <a:ext cx="9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8" name="Freeform 938"/>
            <p:cNvSpPr>
              <a:spLocks/>
            </p:cNvSpPr>
            <p:nvPr/>
          </p:nvSpPr>
          <p:spPr bwMode="auto">
            <a:xfrm>
              <a:off x="2107" y="2680"/>
              <a:ext cx="10" cy="12"/>
            </a:xfrm>
            <a:custGeom>
              <a:avLst/>
              <a:gdLst>
                <a:gd name="T0" fmla="*/ 3 w 4"/>
                <a:gd name="T1" fmla="*/ 3 h 5"/>
                <a:gd name="T2" fmla="*/ 1 w 4"/>
                <a:gd name="T3" fmla="*/ 1 h 5"/>
                <a:gd name="T4" fmla="*/ 3 w 4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89" name="Freeform 939"/>
            <p:cNvSpPr>
              <a:spLocks/>
            </p:cNvSpPr>
            <p:nvPr/>
          </p:nvSpPr>
          <p:spPr bwMode="auto">
            <a:xfrm>
              <a:off x="2126" y="2763"/>
              <a:ext cx="5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0" name="Freeform 940"/>
            <p:cNvSpPr>
              <a:spLocks/>
            </p:cNvSpPr>
            <p:nvPr/>
          </p:nvSpPr>
          <p:spPr bwMode="auto">
            <a:xfrm>
              <a:off x="2110" y="2626"/>
              <a:ext cx="7" cy="9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3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1" name="Freeform 941"/>
            <p:cNvSpPr>
              <a:spLocks/>
            </p:cNvSpPr>
            <p:nvPr/>
          </p:nvSpPr>
          <p:spPr bwMode="auto">
            <a:xfrm>
              <a:off x="2103" y="2336"/>
              <a:ext cx="23" cy="47"/>
            </a:xfrm>
            <a:custGeom>
              <a:avLst/>
              <a:gdLst>
                <a:gd name="T0" fmla="*/ 9 w 10"/>
                <a:gd name="T1" fmla="*/ 20 h 20"/>
                <a:gd name="T2" fmla="*/ 4 w 10"/>
                <a:gd name="T3" fmla="*/ 0 h 20"/>
                <a:gd name="T4" fmla="*/ 9 w 10"/>
                <a:gd name="T5" fmla="*/ 2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20">
                  <a:moveTo>
                    <a:pt x="9" y="20"/>
                  </a:moveTo>
                  <a:cubicBezTo>
                    <a:pt x="9" y="12"/>
                    <a:pt x="10" y="3"/>
                    <a:pt x="4" y="0"/>
                  </a:cubicBezTo>
                  <a:cubicBezTo>
                    <a:pt x="7" y="10"/>
                    <a:pt x="0" y="15"/>
                    <a:pt x="9" y="2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2" name="Freeform 942"/>
            <p:cNvSpPr>
              <a:spLocks/>
            </p:cNvSpPr>
            <p:nvPr/>
          </p:nvSpPr>
          <p:spPr bwMode="auto">
            <a:xfrm>
              <a:off x="2119" y="2794"/>
              <a:ext cx="17" cy="19"/>
            </a:xfrm>
            <a:custGeom>
              <a:avLst/>
              <a:gdLst>
                <a:gd name="T0" fmla="*/ 7 w 7"/>
                <a:gd name="T1" fmla="*/ 0 h 8"/>
                <a:gd name="T2" fmla="*/ 0 w 7"/>
                <a:gd name="T3" fmla="*/ 2 h 8"/>
                <a:gd name="T4" fmla="*/ 0 w 7"/>
                <a:gd name="T5" fmla="*/ 6 h 8"/>
                <a:gd name="T6" fmla="*/ 7 w 7"/>
                <a:gd name="T7" fmla="*/ 8 h 8"/>
                <a:gd name="T8" fmla="*/ 7 w 7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8">
                  <a:moveTo>
                    <a:pt x="7" y="0"/>
                  </a:moveTo>
                  <a:cubicBezTo>
                    <a:pt x="4" y="0"/>
                    <a:pt x="2" y="1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3" y="6"/>
                    <a:pt x="5" y="7"/>
                    <a:pt x="7" y="8"/>
                  </a:cubicBezTo>
                  <a:lnTo>
                    <a:pt x="7" y="0"/>
                  </a:ln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3" name="Freeform 943"/>
            <p:cNvSpPr>
              <a:spLocks/>
            </p:cNvSpPr>
            <p:nvPr/>
          </p:nvSpPr>
          <p:spPr bwMode="auto">
            <a:xfrm>
              <a:off x="2131" y="2540"/>
              <a:ext cx="10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4" name="Freeform 944"/>
            <p:cNvSpPr>
              <a:spLocks/>
            </p:cNvSpPr>
            <p:nvPr/>
          </p:nvSpPr>
          <p:spPr bwMode="auto">
            <a:xfrm>
              <a:off x="2134" y="2583"/>
              <a:ext cx="4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5" name="Freeform 945"/>
            <p:cNvSpPr>
              <a:spLocks/>
            </p:cNvSpPr>
            <p:nvPr/>
          </p:nvSpPr>
          <p:spPr bwMode="auto">
            <a:xfrm>
              <a:off x="2112" y="2519"/>
              <a:ext cx="43" cy="4"/>
            </a:xfrm>
            <a:custGeom>
              <a:avLst/>
              <a:gdLst>
                <a:gd name="T0" fmla="*/ 9 w 18"/>
                <a:gd name="T1" fmla="*/ 0 h 2"/>
                <a:gd name="T2" fmla="*/ 9 w 18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">
                  <a:moveTo>
                    <a:pt x="9" y="0"/>
                  </a:moveTo>
                  <a:cubicBezTo>
                    <a:pt x="0" y="2"/>
                    <a:pt x="18" y="2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6" name="Freeform 946"/>
            <p:cNvSpPr>
              <a:spLocks/>
            </p:cNvSpPr>
            <p:nvPr/>
          </p:nvSpPr>
          <p:spPr bwMode="auto">
            <a:xfrm>
              <a:off x="2134" y="2383"/>
              <a:ext cx="7" cy="15"/>
            </a:xfrm>
            <a:custGeom>
              <a:avLst/>
              <a:gdLst>
                <a:gd name="T0" fmla="*/ 0 w 3"/>
                <a:gd name="T1" fmla="*/ 0 h 6"/>
                <a:gd name="T2" fmla="*/ 2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0" y="6"/>
                    <a:pt x="2" y="6"/>
                  </a:cubicBez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7" name="Freeform 947"/>
            <p:cNvSpPr>
              <a:spLocks/>
            </p:cNvSpPr>
            <p:nvPr/>
          </p:nvSpPr>
          <p:spPr bwMode="auto">
            <a:xfrm>
              <a:off x="2072" y="2462"/>
              <a:ext cx="12" cy="19"/>
            </a:xfrm>
            <a:custGeom>
              <a:avLst/>
              <a:gdLst>
                <a:gd name="T0" fmla="*/ 5 w 5"/>
                <a:gd name="T1" fmla="*/ 7 h 8"/>
                <a:gd name="T2" fmla="*/ 5 w 5"/>
                <a:gd name="T3" fmla="*/ 2 h 8"/>
                <a:gd name="T4" fmla="*/ 1 w 5"/>
                <a:gd name="T5" fmla="*/ 0 h 8"/>
                <a:gd name="T6" fmla="*/ 5 w 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8">
                  <a:moveTo>
                    <a:pt x="5" y="7"/>
                  </a:moveTo>
                  <a:cubicBezTo>
                    <a:pt x="5" y="2"/>
                    <a:pt x="5" y="2"/>
                    <a:pt x="5" y="2"/>
                  </a:cubicBezTo>
                  <a:cubicBezTo>
                    <a:pt x="3" y="2"/>
                    <a:pt x="3" y="1"/>
                    <a:pt x="1" y="0"/>
                  </a:cubicBezTo>
                  <a:cubicBezTo>
                    <a:pt x="1" y="4"/>
                    <a:pt x="0" y="8"/>
                    <a:pt x="5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8" name="Freeform 948"/>
            <p:cNvSpPr>
              <a:spLocks/>
            </p:cNvSpPr>
            <p:nvPr/>
          </p:nvSpPr>
          <p:spPr bwMode="auto">
            <a:xfrm>
              <a:off x="2100" y="2512"/>
              <a:ext cx="5" cy="11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2" y="1"/>
                    <a:pt x="0" y="0"/>
                  </a:cubicBezTo>
                  <a:cubicBezTo>
                    <a:pt x="1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499" name="Freeform 949"/>
            <p:cNvSpPr>
              <a:spLocks/>
            </p:cNvSpPr>
            <p:nvPr/>
          </p:nvSpPr>
          <p:spPr bwMode="auto">
            <a:xfrm>
              <a:off x="2105" y="2561"/>
              <a:ext cx="7" cy="10"/>
            </a:xfrm>
            <a:custGeom>
              <a:avLst/>
              <a:gdLst>
                <a:gd name="T0" fmla="*/ 2 w 3"/>
                <a:gd name="T1" fmla="*/ 3 h 4"/>
                <a:gd name="T2" fmla="*/ 0 w 3"/>
                <a:gd name="T3" fmla="*/ 1 h 4"/>
                <a:gd name="T4" fmla="*/ 2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3" y="2"/>
                    <a:pt x="1" y="0"/>
                    <a:pt x="0" y="1"/>
                  </a:cubicBezTo>
                  <a:cubicBezTo>
                    <a:pt x="0" y="1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0" name="Rectangle 950"/>
            <p:cNvSpPr>
              <a:spLocks noChangeArrowheads="1"/>
            </p:cNvSpPr>
            <p:nvPr/>
          </p:nvSpPr>
          <p:spPr bwMode="auto">
            <a:xfrm>
              <a:off x="2074" y="2438"/>
              <a:ext cx="10" cy="9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1" name="Freeform 951"/>
            <p:cNvSpPr>
              <a:spLocks/>
            </p:cNvSpPr>
            <p:nvPr/>
          </p:nvSpPr>
          <p:spPr bwMode="auto">
            <a:xfrm>
              <a:off x="2103" y="2640"/>
              <a:ext cx="9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2" name="Freeform 952"/>
            <p:cNvSpPr>
              <a:spLocks/>
            </p:cNvSpPr>
            <p:nvPr/>
          </p:nvSpPr>
          <p:spPr bwMode="auto">
            <a:xfrm>
              <a:off x="2091" y="2421"/>
              <a:ext cx="5" cy="12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0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3" name="Freeform 953"/>
            <p:cNvSpPr>
              <a:spLocks/>
            </p:cNvSpPr>
            <p:nvPr/>
          </p:nvSpPr>
          <p:spPr bwMode="auto">
            <a:xfrm>
              <a:off x="2081" y="2761"/>
              <a:ext cx="24" cy="17"/>
            </a:xfrm>
            <a:custGeom>
              <a:avLst/>
              <a:gdLst>
                <a:gd name="T0" fmla="*/ 7 w 10"/>
                <a:gd name="T1" fmla="*/ 7 h 7"/>
                <a:gd name="T2" fmla="*/ 10 w 10"/>
                <a:gd name="T3" fmla="*/ 1 h 7"/>
                <a:gd name="T4" fmla="*/ 0 w 10"/>
                <a:gd name="T5" fmla="*/ 3 h 7"/>
                <a:gd name="T6" fmla="*/ 7 w 10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7" y="7"/>
                  </a:moveTo>
                  <a:cubicBezTo>
                    <a:pt x="7" y="5"/>
                    <a:pt x="8" y="3"/>
                    <a:pt x="10" y="1"/>
                  </a:cubicBezTo>
                  <a:cubicBezTo>
                    <a:pt x="6" y="1"/>
                    <a:pt x="1" y="0"/>
                    <a:pt x="0" y="3"/>
                  </a:cubicBezTo>
                  <a:cubicBezTo>
                    <a:pt x="5" y="3"/>
                    <a:pt x="5" y="6"/>
                    <a:pt x="7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4" name="Freeform 954"/>
            <p:cNvSpPr>
              <a:spLocks/>
            </p:cNvSpPr>
            <p:nvPr/>
          </p:nvSpPr>
          <p:spPr bwMode="auto">
            <a:xfrm>
              <a:off x="2098" y="2704"/>
              <a:ext cx="14" cy="9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4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0" y="3"/>
                    <a:pt x="3" y="4"/>
                  </a:cubicBezTo>
                  <a:cubicBezTo>
                    <a:pt x="2" y="2"/>
                    <a:pt x="6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5" name="Freeform 955"/>
            <p:cNvSpPr>
              <a:spLocks/>
            </p:cNvSpPr>
            <p:nvPr/>
          </p:nvSpPr>
          <p:spPr bwMode="auto">
            <a:xfrm>
              <a:off x="2086" y="2818"/>
              <a:ext cx="7" cy="17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0 h 7"/>
                <a:gd name="T4" fmla="*/ 3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2" y="4"/>
                    <a:pt x="3" y="1"/>
                    <a:pt x="1" y="0"/>
                  </a:cubicBezTo>
                  <a:cubicBezTo>
                    <a:pt x="1" y="3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6" name="Freeform 956"/>
            <p:cNvSpPr>
              <a:spLocks/>
            </p:cNvSpPr>
            <p:nvPr/>
          </p:nvSpPr>
          <p:spPr bwMode="auto">
            <a:xfrm>
              <a:off x="2074" y="2528"/>
              <a:ext cx="5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7" name="Freeform 957"/>
            <p:cNvSpPr>
              <a:spLocks/>
            </p:cNvSpPr>
            <p:nvPr/>
          </p:nvSpPr>
          <p:spPr bwMode="auto">
            <a:xfrm>
              <a:off x="2053" y="2310"/>
              <a:ext cx="47" cy="69"/>
            </a:xfrm>
            <a:custGeom>
              <a:avLst/>
              <a:gdLst>
                <a:gd name="T0" fmla="*/ 9 w 20"/>
                <a:gd name="T1" fmla="*/ 26 h 29"/>
                <a:gd name="T2" fmla="*/ 7 w 20"/>
                <a:gd name="T3" fmla="*/ 5 h 29"/>
                <a:gd name="T4" fmla="*/ 0 w 20"/>
                <a:gd name="T5" fmla="*/ 22 h 29"/>
                <a:gd name="T6" fmla="*/ 9 w 20"/>
                <a:gd name="T7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29">
                  <a:moveTo>
                    <a:pt x="9" y="26"/>
                  </a:moveTo>
                  <a:cubicBezTo>
                    <a:pt x="7" y="22"/>
                    <a:pt x="20" y="0"/>
                    <a:pt x="7" y="5"/>
                  </a:cubicBezTo>
                  <a:cubicBezTo>
                    <a:pt x="16" y="13"/>
                    <a:pt x="0" y="16"/>
                    <a:pt x="0" y="22"/>
                  </a:cubicBezTo>
                  <a:cubicBezTo>
                    <a:pt x="7" y="19"/>
                    <a:pt x="2" y="29"/>
                    <a:pt x="9" y="2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8" name="Freeform 958"/>
            <p:cNvSpPr>
              <a:spLocks/>
            </p:cNvSpPr>
            <p:nvPr/>
          </p:nvSpPr>
          <p:spPr bwMode="auto">
            <a:xfrm>
              <a:off x="2141" y="2944"/>
              <a:ext cx="21" cy="31"/>
            </a:xfrm>
            <a:custGeom>
              <a:avLst/>
              <a:gdLst>
                <a:gd name="T0" fmla="*/ 0 w 9"/>
                <a:gd name="T1" fmla="*/ 0 h 13"/>
                <a:gd name="T2" fmla="*/ 9 w 9"/>
                <a:gd name="T3" fmla="*/ 13 h 13"/>
                <a:gd name="T4" fmla="*/ 9 w 9"/>
                <a:gd name="T5" fmla="*/ 0 h 13"/>
                <a:gd name="T6" fmla="*/ 0 w 9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3">
                  <a:moveTo>
                    <a:pt x="0" y="0"/>
                  </a:moveTo>
                  <a:cubicBezTo>
                    <a:pt x="0" y="7"/>
                    <a:pt x="1" y="13"/>
                    <a:pt x="9" y="13"/>
                  </a:cubicBezTo>
                  <a:cubicBezTo>
                    <a:pt x="7" y="7"/>
                    <a:pt x="7" y="7"/>
                    <a:pt x="9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09" name="Freeform 959"/>
            <p:cNvSpPr>
              <a:spLocks/>
            </p:cNvSpPr>
            <p:nvPr/>
          </p:nvSpPr>
          <p:spPr bwMode="auto">
            <a:xfrm>
              <a:off x="2157" y="2754"/>
              <a:ext cx="17" cy="26"/>
            </a:xfrm>
            <a:custGeom>
              <a:avLst/>
              <a:gdLst>
                <a:gd name="T0" fmla="*/ 7 w 7"/>
                <a:gd name="T1" fmla="*/ 9 h 11"/>
                <a:gd name="T2" fmla="*/ 3 w 7"/>
                <a:gd name="T3" fmla="*/ 0 h 11"/>
                <a:gd name="T4" fmla="*/ 7 w 7"/>
                <a:gd name="T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7" y="9"/>
                  </a:moveTo>
                  <a:cubicBezTo>
                    <a:pt x="7" y="5"/>
                    <a:pt x="6" y="2"/>
                    <a:pt x="3" y="0"/>
                  </a:cubicBezTo>
                  <a:cubicBezTo>
                    <a:pt x="3" y="4"/>
                    <a:pt x="0" y="11"/>
                    <a:pt x="7" y="9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0" name="Freeform 960"/>
            <p:cNvSpPr>
              <a:spLocks/>
            </p:cNvSpPr>
            <p:nvPr/>
          </p:nvSpPr>
          <p:spPr bwMode="auto">
            <a:xfrm>
              <a:off x="2136" y="2735"/>
              <a:ext cx="33" cy="71"/>
            </a:xfrm>
            <a:custGeom>
              <a:avLst/>
              <a:gdLst>
                <a:gd name="T0" fmla="*/ 0 w 14"/>
                <a:gd name="T1" fmla="*/ 16 h 30"/>
                <a:gd name="T2" fmla="*/ 7 w 14"/>
                <a:gd name="T3" fmla="*/ 29 h 30"/>
                <a:gd name="T4" fmla="*/ 12 w 14"/>
                <a:gd name="T5" fmla="*/ 27 h 30"/>
                <a:gd name="T6" fmla="*/ 5 w 14"/>
                <a:gd name="T7" fmla="*/ 10 h 30"/>
                <a:gd name="T8" fmla="*/ 12 w 14"/>
                <a:gd name="T9" fmla="*/ 8 h 30"/>
                <a:gd name="T10" fmla="*/ 14 w 14"/>
                <a:gd name="T11" fmla="*/ 0 h 30"/>
                <a:gd name="T12" fmla="*/ 0 w 14"/>
                <a:gd name="T13" fmla="*/ 16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" h="30">
                  <a:moveTo>
                    <a:pt x="0" y="16"/>
                  </a:moveTo>
                  <a:cubicBezTo>
                    <a:pt x="7" y="16"/>
                    <a:pt x="6" y="24"/>
                    <a:pt x="7" y="29"/>
                  </a:cubicBezTo>
                  <a:cubicBezTo>
                    <a:pt x="10" y="30"/>
                    <a:pt x="11" y="29"/>
                    <a:pt x="12" y="27"/>
                  </a:cubicBezTo>
                  <a:cubicBezTo>
                    <a:pt x="8" y="23"/>
                    <a:pt x="10" y="14"/>
                    <a:pt x="5" y="10"/>
                  </a:cubicBezTo>
                  <a:cubicBezTo>
                    <a:pt x="7" y="9"/>
                    <a:pt x="9" y="8"/>
                    <a:pt x="12" y="8"/>
                  </a:cubicBezTo>
                  <a:cubicBezTo>
                    <a:pt x="13" y="6"/>
                    <a:pt x="14" y="3"/>
                    <a:pt x="14" y="0"/>
                  </a:cubicBezTo>
                  <a:cubicBezTo>
                    <a:pt x="6" y="2"/>
                    <a:pt x="0" y="6"/>
                    <a:pt x="0" y="1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1" name="Freeform 961"/>
            <p:cNvSpPr>
              <a:spLocks/>
            </p:cNvSpPr>
            <p:nvPr/>
          </p:nvSpPr>
          <p:spPr bwMode="auto">
            <a:xfrm>
              <a:off x="2167" y="2523"/>
              <a:ext cx="38" cy="31"/>
            </a:xfrm>
            <a:custGeom>
              <a:avLst/>
              <a:gdLst>
                <a:gd name="T0" fmla="*/ 9 w 16"/>
                <a:gd name="T1" fmla="*/ 0 h 13"/>
                <a:gd name="T2" fmla="*/ 6 w 16"/>
                <a:gd name="T3" fmla="*/ 13 h 13"/>
                <a:gd name="T4" fmla="*/ 9 w 16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6" h="13">
                  <a:moveTo>
                    <a:pt x="9" y="0"/>
                  </a:moveTo>
                  <a:cubicBezTo>
                    <a:pt x="7" y="2"/>
                    <a:pt x="0" y="10"/>
                    <a:pt x="6" y="13"/>
                  </a:cubicBezTo>
                  <a:cubicBezTo>
                    <a:pt x="6" y="8"/>
                    <a:pt x="16" y="4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2" name="Freeform 962"/>
            <p:cNvSpPr>
              <a:spLocks/>
            </p:cNvSpPr>
            <p:nvPr/>
          </p:nvSpPr>
          <p:spPr bwMode="auto">
            <a:xfrm>
              <a:off x="2131" y="2801"/>
              <a:ext cx="43" cy="41"/>
            </a:xfrm>
            <a:custGeom>
              <a:avLst/>
              <a:gdLst>
                <a:gd name="T0" fmla="*/ 9 w 18"/>
                <a:gd name="T1" fmla="*/ 12 h 17"/>
                <a:gd name="T2" fmla="*/ 18 w 18"/>
                <a:gd name="T3" fmla="*/ 14 h 17"/>
                <a:gd name="T4" fmla="*/ 18 w 18"/>
                <a:gd name="T5" fmla="*/ 8 h 17"/>
                <a:gd name="T6" fmla="*/ 9 w 18"/>
                <a:gd name="T7" fmla="*/ 1 h 17"/>
                <a:gd name="T8" fmla="*/ 9 w 18"/>
                <a:gd name="T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7">
                  <a:moveTo>
                    <a:pt x="9" y="12"/>
                  </a:moveTo>
                  <a:cubicBezTo>
                    <a:pt x="11" y="6"/>
                    <a:pt x="12" y="17"/>
                    <a:pt x="18" y="14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3" y="5"/>
                    <a:pt x="11" y="9"/>
                    <a:pt x="9" y="1"/>
                  </a:cubicBezTo>
                  <a:cubicBezTo>
                    <a:pt x="0" y="0"/>
                    <a:pt x="6" y="11"/>
                    <a:pt x="9" y="1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3" name="Freeform 963"/>
            <p:cNvSpPr>
              <a:spLocks/>
            </p:cNvSpPr>
            <p:nvPr/>
          </p:nvSpPr>
          <p:spPr bwMode="auto">
            <a:xfrm>
              <a:off x="2058" y="2934"/>
              <a:ext cx="21" cy="29"/>
            </a:xfrm>
            <a:custGeom>
              <a:avLst/>
              <a:gdLst>
                <a:gd name="T0" fmla="*/ 5 w 9"/>
                <a:gd name="T1" fmla="*/ 0 h 12"/>
                <a:gd name="T2" fmla="*/ 1 w 9"/>
                <a:gd name="T3" fmla="*/ 10 h 12"/>
                <a:gd name="T4" fmla="*/ 5 w 9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5" y="0"/>
                  </a:moveTo>
                  <a:cubicBezTo>
                    <a:pt x="4" y="4"/>
                    <a:pt x="0" y="5"/>
                    <a:pt x="1" y="10"/>
                  </a:cubicBezTo>
                  <a:cubicBezTo>
                    <a:pt x="6" y="12"/>
                    <a:pt x="9" y="0"/>
                    <a:pt x="5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4" name="Freeform 964"/>
            <p:cNvSpPr>
              <a:spLocks/>
            </p:cNvSpPr>
            <p:nvPr/>
          </p:nvSpPr>
          <p:spPr bwMode="auto">
            <a:xfrm>
              <a:off x="2112" y="2958"/>
              <a:ext cx="7" cy="10"/>
            </a:xfrm>
            <a:custGeom>
              <a:avLst/>
              <a:gdLst>
                <a:gd name="T0" fmla="*/ 1 w 3"/>
                <a:gd name="T1" fmla="*/ 1 h 4"/>
                <a:gd name="T2" fmla="*/ 3 w 3"/>
                <a:gd name="T3" fmla="*/ 3 h 4"/>
                <a:gd name="T4" fmla="*/ 1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3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5" name="Freeform 965"/>
            <p:cNvSpPr>
              <a:spLocks/>
            </p:cNvSpPr>
            <p:nvPr/>
          </p:nvSpPr>
          <p:spPr bwMode="auto">
            <a:xfrm>
              <a:off x="2186" y="2557"/>
              <a:ext cx="7" cy="9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2"/>
                    <a:pt x="2" y="0"/>
                    <a:pt x="0" y="1"/>
                  </a:cubicBezTo>
                  <a:cubicBezTo>
                    <a:pt x="0" y="1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6" name="Freeform 966"/>
            <p:cNvSpPr>
              <a:spLocks/>
            </p:cNvSpPr>
            <p:nvPr/>
          </p:nvSpPr>
          <p:spPr bwMode="auto">
            <a:xfrm>
              <a:off x="2062" y="2965"/>
              <a:ext cx="17" cy="10"/>
            </a:xfrm>
            <a:custGeom>
              <a:avLst/>
              <a:gdLst>
                <a:gd name="T0" fmla="*/ 3 w 7"/>
                <a:gd name="T1" fmla="*/ 4 h 4"/>
                <a:gd name="T2" fmla="*/ 3 w 7"/>
                <a:gd name="T3" fmla="*/ 0 h 4"/>
                <a:gd name="T4" fmla="*/ 3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3" y="4"/>
                  </a:moveTo>
                  <a:cubicBezTo>
                    <a:pt x="3" y="1"/>
                    <a:pt x="7" y="1"/>
                    <a:pt x="3" y="0"/>
                  </a:cubicBezTo>
                  <a:cubicBezTo>
                    <a:pt x="1" y="0"/>
                    <a:pt x="0" y="3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7" name="Freeform 967"/>
            <p:cNvSpPr>
              <a:spLocks/>
            </p:cNvSpPr>
            <p:nvPr/>
          </p:nvSpPr>
          <p:spPr bwMode="auto">
            <a:xfrm>
              <a:off x="2115" y="2837"/>
              <a:ext cx="16" cy="29"/>
            </a:xfrm>
            <a:custGeom>
              <a:avLst/>
              <a:gdLst>
                <a:gd name="T0" fmla="*/ 4 w 7"/>
                <a:gd name="T1" fmla="*/ 12 h 12"/>
                <a:gd name="T2" fmla="*/ 7 w 7"/>
                <a:gd name="T3" fmla="*/ 3 h 12"/>
                <a:gd name="T4" fmla="*/ 4 w 7"/>
                <a:gd name="T5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2">
                  <a:moveTo>
                    <a:pt x="4" y="12"/>
                  </a:moveTo>
                  <a:cubicBezTo>
                    <a:pt x="4" y="7"/>
                    <a:pt x="7" y="7"/>
                    <a:pt x="7" y="3"/>
                  </a:cubicBezTo>
                  <a:cubicBezTo>
                    <a:pt x="0" y="0"/>
                    <a:pt x="0" y="12"/>
                    <a:pt x="4" y="1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8" name="Freeform 968"/>
            <p:cNvSpPr>
              <a:spLocks/>
            </p:cNvSpPr>
            <p:nvPr/>
          </p:nvSpPr>
          <p:spPr bwMode="auto">
            <a:xfrm>
              <a:off x="2103" y="2923"/>
              <a:ext cx="19" cy="23"/>
            </a:xfrm>
            <a:custGeom>
              <a:avLst/>
              <a:gdLst>
                <a:gd name="T0" fmla="*/ 7 w 8"/>
                <a:gd name="T1" fmla="*/ 1 h 10"/>
                <a:gd name="T2" fmla="*/ 0 w 8"/>
                <a:gd name="T3" fmla="*/ 9 h 10"/>
                <a:gd name="T4" fmla="*/ 7 w 8"/>
                <a:gd name="T5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7" y="1"/>
                  </a:moveTo>
                  <a:cubicBezTo>
                    <a:pt x="1" y="0"/>
                    <a:pt x="1" y="5"/>
                    <a:pt x="0" y="9"/>
                  </a:cubicBezTo>
                  <a:cubicBezTo>
                    <a:pt x="6" y="10"/>
                    <a:pt x="8" y="6"/>
                    <a:pt x="7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19" name="Freeform 969"/>
            <p:cNvSpPr>
              <a:spLocks/>
            </p:cNvSpPr>
            <p:nvPr/>
          </p:nvSpPr>
          <p:spPr bwMode="auto">
            <a:xfrm>
              <a:off x="2214" y="2552"/>
              <a:ext cx="19" cy="40"/>
            </a:xfrm>
            <a:custGeom>
              <a:avLst/>
              <a:gdLst>
                <a:gd name="T0" fmla="*/ 7 w 8"/>
                <a:gd name="T1" fmla="*/ 16 h 17"/>
                <a:gd name="T2" fmla="*/ 2 w 8"/>
                <a:gd name="T3" fmla="*/ 7 h 17"/>
                <a:gd name="T4" fmla="*/ 7 w 8"/>
                <a:gd name="T5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7">
                  <a:moveTo>
                    <a:pt x="7" y="16"/>
                  </a:moveTo>
                  <a:cubicBezTo>
                    <a:pt x="8" y="11"/>
                    <a:pt x="6" y="0"/>
                    <a:pt x="2" y="7"/>
                  </a:cubicBezTo>
                  <a:cubicBezTo>
                    <a:pt x="8" y="6"/>
                    <a:pt x="0" y="17"/>
                    <a:pt x="7" y="1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0" name="Freeform 970"/>
            <p:cNvSpPr>
              <a:spLocks/>
            </p:cNvSpPr>
            <p:nvPr/>
          </p:nvSpPr>
          <p:spPr bwMode="auto">
            <a:xfrm>
              <a:off x="2048" y="2877"/>
              <a:ext cx="7" cy="10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2"/>
                    <a:pt x="2" y="0"/>
                    <a:pt x="0" y="1"/>
                  </a:cubicBezTo>
                  <a:cubicBezTo>
                    <a:pt x="0" y="1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1" name="Freeform 971"/>
            <p:cNvSpPr>
              <a:spLocks/>
            </p:cNvSpPr>
            <p:nvPr/>
          </p:nvSpPr>
          <p:spPr bwMode="auto">
            <a:xfrm>
              <a:off x="2214" y="2512"/>
              <a:ext cx="14" cy="33"/>
            </a:xfrm>
            <a:custGeom>
              <a:avLst/>
              <a:gdLst>
                <a:gd name="T0" fmla="*/ 0 w 6"/>
                <a:gd name="T1" fmla="*/ 7 h 14"/>
                <a:gd name="T2" fmla="*/ 4 w 6"/>
                <a:gd name="T3" fmla="*/ 14 h 14"/>
                <a:gd name="T4" fmla="*/ 0 w 6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4">
                  <a:moveTo>
                    <a:pt x="0" y="7"/>
                  </a:moveTo>
                  <a:cubicBezTo>
                    <a:pt x="3" y="8"/>
                    <a:pt x="1" y="13"/>
                    <a:pt x="4" y="14"/>
                  </a:cubicBezTo>
                  <a:cubicBezTo>
                    <a:pt x="6" y="9"/>
                    <a:pt x="3" y="0"/>
                    <a:pt x="0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2" name="Freeform 972"/>
            <p:cNvSpPr>
              <a:spLocks/>
            </p:cNvSpPr>
            <p:nvPr/>
          </p:nvSpPr>
          <p:spPr bwMode="auto">
            <a:xfrm>
              <a:off x="2266" y="2718"/>
              <a:ext cx="7" cy="10"/>
            </a:xfrm>
            <a:custGeom>
              <a:avLst/>
              <a:gdLst>
                <a:gd name="T0" fmla="*/ 0 w 3"/>
                <a:gd name="T1" fmla="*/ 1 h 4"/>
                <a:gd name="T2" fmla="*/ 0 w 3"/>
                <a:gd name="T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2" y="4"/>
                    <a:pt x="3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3" name="Freeform 973"/>
            <p:cNvSpPr>
              <a:spLocks/>
            </p:cNvSpPr>
            <p:nvPr/>
          </p:nvSpPr>
          <p:spPr bwMode="auto">
            <a:xfrm>
              <a:off x="2174" y="2580"/>
              <a:ext cx="9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4" name="Freeform 974"/>
            <p:cNvSpPr>
              <a:spLocks/>
            </p:cNvSpPr>
            <p:nvPr/>
          </p:nvSpPr>
          <p:spPr bwMode="auto">
            <a:xfrm>
              <a:off x="2178" y="2616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5" name="Freeform 975"/>
            <p:cNvSpPr>
              <a:spLocks/>
            </p:cNvSpPr>
            <p:nvPr/>
          </p:nvSpPr>
          <p:spPr bwMode="auto">
            <a:xfrm>
              <a:off x="2122" y="2417"/>
              <a:ext cx="23" cy="30"/>
            </a:xfrm>
            <a:custGeom>
              <a:avLst/>
              <a:gdLst>
                <a:gd name="T0" fmla="*/ 7 w 10"/>
                <a:gd name="T1" fmla="*/ 13 h 13"/>
                <a:gd name="T2" fmla="*/ 7 w 10"/>
                <a:gd name="T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3">
                  <a:moveTo>
                    <a:pt x="7" y="13"/>
                  </a:moveTo>
                  <a:cubicBezTo>
                    <a:pt x="10" y="0"/>
                    <a:pt x="0" y="8"/>
                    <a:pt x="7" y="1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6" name="Freeform 976"/>
            <p:cNvSpPr>
              <a:spLocks/>
            </p:cNvSpPr>
            <p:nvPr/>
          </p:nvSpPr>
          <p:spPr bwMode="auto">
            <a:xfrm>
              <a:off x="2122" y="2331"/>
              <a:ext cx="23" cy="29"/>
            </a:xfrm>
            <a:custGeom>
              <a:avLst/>
              <a:gdLst>
                <a:gd name="T0" fmla="*/ 3 w 10"/>
                <a:gd name="T1" fmla="*/ 0 h 12"/>
                <a:gd name="T2" fmla="*/ 3 w 10"/>
                <a:gd name="T3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2">
                  <a:moveTo>
                    <a:pt x="3" y="0"/>
                  </a:moveTo>
                  <a:cubicBezTo>
                    <a:pt x="0" y="12"/>
                    <a:pt x="10" y="3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7" name="Freeform 977"/>
            <p:cNvSpPr>
              <a:spLocks/>
            </p:cNvSpPr>
            <p:nvPr/>
          </p:nvSpPr>
          <p:spPr bwMode="auto">
            <a:xfrm>
              <a:off x="2223" y="2545"/>
              <a:ext cx="12" cy="14"/>
            </a:xfrm>
            <a:custGeom>
              <a:avLst/>
              <a:gdLst>
                <a:gd name="T0" fmla="*/ 0 w 5"/>
                <a:gd name="T1" fmla="*/ 0 h 6"/>
                <a:gd name="T2" fmla="*/ 3 w 5"/>
                <a:gd name="T3" fmla="*/ 6 h 6"/>
                <a:gd name="T4" fmla="*/ 0 w 5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0"/>
                  </a:moveTo>
                  <a:cubicBezTo>
                    <a:pt x="0" y="3"/>
                    <a:pt x="0" y="5"/>
                    <a:pt x="3" y="6"/>
                  </a:cubicBezTo>
                  <a:cubicBezTo>
                    <a:pt x="5" y="3"/>
                    <a:pt x="5" y="1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8" name="Freeform 978"/>
            <p:cNvSpPr>
              <a:spLocks/>
            </p:cNvSpPr>
            <p:nvPr/>
          </p:nvSpPr>
          <p:spPr bwMode="auto">
            <a:xfrm>
              <a:off x="2214" y="2523"/>
              <a:ext cx="43" cy="8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2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29" name="Freeform 979"/>
            <p:cNvSpPr>
              <a:spLocks/>
            </p:cNvSpPr>
            <p:nvPr/>
          </p:nvSpPr>
          <p:spPr bwMode="auto">
            <a:xfrm>
              <a:off x="1956" y="2447"/>
              <a:ext cx="9" cy="12"/>
            </a:xfrm>
            <a:custGeom>
              <a:avLst/>
              <a:gdLst>
                <a:gd name="T0" fmla="*/ 0 w 4"/>
                <a:gd name="T1" fmla="*/ 4 h 5"/>
                <a:gd name="T2" fmla="*/ 4 w 4"/>
                <a:gd name="T3" fmla="*/ 0 h 5"/>
                <a:gd name="T4" fmla="*/ 0 w 4"/>
                <a:gd name="T5" fmla="*/ 0 h 5"/>
                <a:gd name="T6" fmla="*/ 0 w 4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3" y="5"/>
                    <a:pt x="4" y="2"/>
                    <a:pt x="4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4"/>
                  </a:ln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0" name="Freeform 980"/>
            <p:cNvSpPr>
              <a:spLocks/>
            </p:cNvSpPr>
            <p:nvPr/>
          </p:nvSpPr>
          <p:spPr bwMode="auto">
            <a:xfrm>
              <a:off x="1980" y="2312"/>
              <a:ext cx="56" cy="29"/>
            </a:xfrm>
            <a:custGeom>
              <a:avLst/>
              <a:gdLst>
                <a:gd name="T0" fmla="*/ 4 w 24"/>
                <a:gd name="T1" fmla="*/ 2 h 12"/>
                <a:gd name="T2" fmla="*/ 1 w 24"/>
                <a:gd name="T3" fmla="*/ 10 h 12"/>
                <a:gd name="T4" fmla="*/ 24 w 24"/>
                <a:gd name="T5" fmla="*/ 6 h 12"/>
                <a:gd name="T6" fmla="*/ 13 w 24"/>
                <a:gd name="T7" fmla="*/ 0 h 12"/>
                <a:gd name="T8" fmla="*/ 4 w 24"/>
                <a:gd name="T9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" h="12">
                  <a:moveTo>
                    <a:pt x="4" y="2"/>
                  </a:moveTo>
                  <a:cubicBezTo>
                    <a:pt x="3" y="5"/>
                    <a:pt x="0" y="6"/>
                    <a:pt x="1" y="10"/>
                  </a:cubicBezTo>
                  <a:cubicBezTo>
                    <a:pt x="12" y="11"/>
                    <a:pt x="22" y="12"/>
                    <a:pt x="24" y="6"/>
                  </a:cubicBezTo>
                  <a:cubicBezTo>
                    <a:pt x="17" y="7"/>
                    <a:pt x="18" y="0"/>
                    <a:pt x="13" y="0"/>
                  </a:cubicBezTo>
                  <a:cubicBezTo>
                    <a:pt x="15" y="10"/>
                    <a:pt x="5" y="6"/>
                    <a:pt x="4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1" name="Freeform 981"/>
            <p:cNvSpPr>
              <a:spLocks/>
            </p:cNvSpPr>
            <p:nvPr/>
          </p:nvSpPr>
          <p:spPr bwMode="auto">
            <a:xfrm>
              <a:off x="1965" y="2440"/>
              <a:ext cx="5" cy="7"/>
            </a:xfrm>
            <a:custGeom>
              <a:avLst/>
              <a:gdLst>
                <a:gd name="T0" fmla="*/ 0 w 2"/>
                <a:gd name="T1" fmla="*/ 3 h 3"/>
                <a:gd name="T2" fmla="*/ 2 w 2"/>
                <a:gd name="T3" fmla="*/ 0 h 3"/>
                <a:gd name="T4" fmla="*/ 0 w 2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2" y="3"/>
                    <a:pt x="2" y="2"/>
                    <a:pt x="2" y="0"/>
                  </a:cubicBezTo>
                  <a:cubicBezTo>
                    <a:pt x="1" y="0"/>
                    <a:pt x="0" y="1"/>
                    <a:pt x="0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2" name="Freeform 982"/>
            <p:cNvSpPr>
              <a:spLocks/>
            </p:cNvSpPr>
            <p:nvPr/>
          </p:nvSpPr>
          <p:spPr bwMode="auto">
            <a:xfrm>
              <a:off x="1968" y="2412"/>
              <a:ext cx="21" cy="35"/>
            </a:xfrm>
            <a:custGeom>
              <a:avLst/>
              <a:gdLst>
                <a:gd name="T0" fmla="*/ 4 w 9"/>
                <a:gd name="T1" fmla="*/ 0 h 15"/>
                <a:gd name="T2" fmla="*/ 1 w 9"/>
                <a:gd name="T3" fmla="*/ 12 h 15"/>
                <a:gd name="T4" fmla="*/ 4 w 9"/>
                <a:gd name="T5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0"/>
                  </a:moveTo>
                  <a:cubicBezTo>
                    <a:pt x="4" y="5"/>
                    <a:pt x="0" y="6"/>
                    <a:pt x="1" y="12"/>
                  </a:cubicBezTo>
                  <a:cubicBezTo>
                    <a:pt x="9" y="15"/>
                    <a:pt x="7" y="0"/>
                    <a:pt x="4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3" name="Freeform 983"/>
            <p:cNvSpPr>
              <a:spLocks/>
            </p:cNvSpPr>
            <p:nvPr/>
          </p:nvSpPr>
          <p:spPr bwMode="auto">
            <a:xfrm>
              <a:off x="1923" y="2303"/>
              <a:ext cx="7" cy="9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4" name="Freeform 984"/>
            <p:cNvSpPr>
              <a:spLocks/>
            </p:cNvSpPr>
            <p:nvPr/>
          </p:nvSpPr>
          <p:spPr bwMode="auto">
            <a:xfrm>
              <a:off x="1932" y="2276"/>
              <a:ext cx="29" cy="46"/>
            </a:xfrm>
            <a:custGeom>
              <a:avLst/>
              <a:gdLst>
                <a:gd name="T0" fmla="*/ 5 w 12"/>
                <a:gd name="T1" fmla="*/ 19 h 19"/>
                <a:gd name="T2" fmla="*/ 3 w 12"/>
                <a:gd name="T3" fmla="*/ 0 h 19"/>
                <a:gd name="T4" fmla="*/ 5 w 12"/>
                <a:gd name="T5" fmla="*/ 1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9">
                  <a:moveTo>
                    <a:pt x="5" y="19"/>
                  </a:moveTo>
                  <a:cubicBezTo>
                    <a:pt x="5" y="12"/>
                    <a:pt x="12" y="2"/>
                    <a:pt x="3" y="0"/>
                  </a:cubicBezTo>
                  <a:cubicBezTo>
                    <a:pt x="5" y="5"/>
                    <a:pt x="0" y="16"/>
                    <a:pt x="5" y="19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5" name="Freeform 985"/>
            <p:cNvSpPr>
              <a:spLocks/>
            </p:cNvSpPr>
            <p:nvPr/>
          </p:nvSpPr>
          <p:spPr bwMode="auto">
            <a:xfrm>
              <a:off x="2103" y="2322"/>
              <a:ext cx="4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6" name="Freeform 986"/>
            <p:cNvSpPr>
              <a:spLocks/>
            </p:cNvSpPr>
            <p:nvPr/>
          </p:nvSpPr>
          <p:spPr bwMode="auto">
            <a:xfrm>
              <a:off x="2074" y="2274"/>
              <a:ext cx="31" cy="48"/>
            </a:xfrm>
            <a:custGeom>
              <a:avLst/>
              <a:gdLst>
                <a:gd name="T0" fmla="*/ 0 w 13"/>
                <a:gd name="T1" fmla="*/ 9 h 20"/>
                <a:gd name="T2" fmla="*/ 12 w 13"/>
                <a:gd name="T3" fmla="*/ 20 h 20"/>
                <a:gd name="T4" fmla="*/ 0 w 13"/>
                <a:gd name="T5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20">
                  <a:moveTo>
                    <a:pt x="0" y="9"/>
                  </a:moveTo>
                  <a:cubicBezTo>
                    <a:pt x="9" y="8"/>
                    <a:pt x="6" y="18"/>
                    <a:pt x="12" y="20"/>
                  </a:cubicBezTo>
                  <a:cubicBezTo>
                    <a:pt x="13" y="12"/>
                    <a:pt x="4" y="0"/>
                    <a:pt x="0" y="9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7" name="Freeform 987"/>
            <p:cNvSpPr>
              <a:spLocks/>
            </p:cNvSpPr>
            <p:nvPr/>
          </p:nvSpPr>
          <p:spPr bwMode="auto">
            <a:xfrm>
              <a:off x="2238" y="2668"/>
              <a:ext cx="35" cy="53"/>
            </a:xfrm>
            <a:custGeom>
              <a:avLst/>
              <a:gdLst>
                <a:gd name="T0" fmla="*/ 5 w 15"/>
                <a:gd name="T1" fmla="*/ 0 h 22"/>
                <a:gd name="T2" fmla="*/ 3 w 15"/>
                <a:gd name="T3" fmla="*/ 17 h 22"/>
                <a:gd name="T4" fmla="*/ 12 w 15"/>
                <a:gd name="T5" fmla="*/ 22 h 22"/>
                <a:gd name="T6" fmla="*/ 5 w 15"/>
                <a:gd name="T7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22">
                  <a:moveTo>
                    <a:pt x="5" y="0"/>
                  </a:moveTo>
                  <a:cubicBezTo>
                    <a:pt x="0" y="7"/>
                    <a:pt x="3" y="8"/>
                    <a:pt x="3" y="17"/>
                  </a:cubicBezTo>
                  <a:cubicBezTo>
                    <a:pt x="9" y="16"/>
                    <a:pt x="8" y="22"/>
                    <a:pt x="12" y="22"/>
                  </a:cubicBezTo>
                  <a:cubicBezTo>
                    <a:pt x="9" y="12"/>
                    <a:pt x="15" y="5"/>
                    <a:pt x="5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8" name="Freeform 988"/>
            <p:cNvSpPr>
              <a:spLocks/>
            </p:cNvSpPr>
            <p:nvPr/>
          </p:nvSpPr>
          <p:spPr bwMode="auto">
            <a:xfrm>
              <a:off x="2058" y="2319"/>
              <a:ext cx="7" cy="10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39" name="Freeform 989"/>
            <p:cNvSpPr>
              <a:spLocks/>
            </p:cNvSpPr>
            <p:nvPr/>
          </p:nvSpPr>
          <p:spPr bwMode="auto">
            <a:xfrm>
              <a:off x="2044" y="2882"/>
              <a:ext cx="21" cy="26"/>
            </a:xfrm>
            <a:custGeom>
              <a:avLst/>
              <a:gdLst>
                <a:gd name="T0" fmla="*/ 2 w 9"/>
                <a:gd name="T1" fmla="*/ 11 h 11"/>
                <a:gd name="T2" fmla="*/ 2 w 9"/>
                <a:gd name="T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1">
                  <a:moveTo>
                    <a:pt x="2" y="11"/>
                  </a:moveTo>
                  <a:cubicBezTo>
                    <a:pt x="9" y="9"/>
                    <a:pt x="0" y="0"/>
                    <a:pt x="2" y="1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0" name="Freeform 990"/>
            <p:cNvSpPr>
              <a:spLocks/>
            </p:cNvSpPr>
            <p:nvPr/>
          </p:nvSpPr>
          <p:spPr bwMode="auto">
            <a:xfrm>
              <a:off x="1951" y="2923"/>
              <a:ext cx="24" cy="30"/>
            </a:xfrm>
            <a:custGeom>
              <a:avLst/>
              <a:gdLst>
                <a:gd name="T0" fmla="*/ 7 w 10"/>
                <a:gd name="T1" fmla="*/ 13 h 13"/>
                <a:gd name="T2" fmla="*/ 7 w 10"/>
                <a:gd name="T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3">
                  <a:moveTo>
                    <a:pt x="7" y="13"/>
                  </a:moveTo>
                  <a:cubicBezTo>
                    <a:pt x="10" y="0"/>
                    <a:pt x="0" y="8"/>
                    <a:pt x="7" y="1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1" name="Freeform 991"/>
            <p:cNvSpPr>
              <a:spLocks/>
            </p:cNvSpPr>
            <p:nvPr/>
          </p:nvSpPr>
          <p:spPr bwMode="auto">
            <a:xfrm>
              <a:off x="2029" y="2958"/>
              <a:ext cx="36" cy="17"/>
            </a:xfrm>
            <a:custGeom>
              <a:avLst/>
              <a:gdLst>
                <a:gd name="T0" fmla="*/ 8 w 15"/>
                <a:gd name="T1" fmla="*/ 7 h 7"/>
                <a:gd name="T2" fmla="*/ 8 w 15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5" h="7">
                  <a:moveTo>
                    <a:pt x="8" y="7"/>
                  </a:moveTo>
                  <a:cubicBezTo>
                    <a:pt x="15" y="0"/>
                    <a:pt x="0" y="0"/>
                    <a:pt x="8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2" name="Freeform 992"/>
            <p:cNvSpPr>
              <a:spLocks/>
            </p:cNvSpPr>
            <p:nvPr/>
          </p:nvSpPr>
          <p:spPr bwMode="auto">
            <a:xfrm>
              <a:off x="2039" y="2906"/>
              <a:ext cx="14" cy="31"/>
            </a:xfrm>
            <a:custGeom>
              <a:avLst/>
              <a:gdLst>
                <a:gd name="T0" fmla="*/ 4 w 6"/>
                <a:gd name="T1" fmla="*/ 12 h 13"/>
                <a:gd name="T2" fmla="*/ 4 w 6"/>
                <a:gd name="T3" fmla="*/ 1 h 13"/>
                <a:gd name="T4" fmla="*/ 4 w 6"/>
                <a:gd name="T5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3">
                  <a:moveTo>
                    <a:pt x="4" y="12"/>
                  </a:moveTo>
                  <a:cubicBezTo>
                    <a:pt x="6" y="5"/>
                    <a:pt x="6" y="8"/>
                    <a:pt x="4" y="1"/>
                  </a:cubicBezTo>
                  <a:cubicBezTo>
                    <a:pt x="1" y="0"/>
                    <a:pt x="0" y="13"/>
                    <a:pt x="4" y="1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3" name="Freeform 993"/>
            <p:cNvSpPr>
              <a:spLocks/>
            </p:cNvSpPr>
            <p:nvPr/>
          </p:nvSpPr>
          <p:spPr bwMode="auto">
            <a:xfrm>
              <a:off x="2044" y="2989"/>
              <a:ext cx="4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4" name="Freeform 994"/>
            <p:cNvSpPr>
              <a:spLocks/>
            </p:cNvSpPr>
            <p:nvPr/>
          </p:nvSpPr>
          <p:spPr bwMode="auto">
            <a:xfrm>
              <a:off x="1937" y="2984"/>
              <a:ext cx="17" cy="10"/>
            </a:xfrm>
            <a:custGeom>
              <a:avLst/>
              <a:gdLst>
                <a:gd name="T0" fmla="*/ 4 w 7"/>
                <a:gd name="T1" fmla="*/ 4 h 4"/>
                <a:gd name="T2" fmla="*/ 4 w 7"/>
                <a:gd name="T3" fmla="*/ 0 h 4"/>
                <a:gd name="T4" fmla="*/ 4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6" y="4"/>
                    <a:pt x="7" y="0"/>
                    <a:pt x="4" y="0"/>
                  </a:cubicBezTo>
                  <a:cubicBezTo>
                    <a:pt x="4" y="2"/>
                    <a:pt x="0" y="3"/>
                    <a:pt x="4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5" name="Freeform 995"/>
            <p:cNvSpPr>
              <a:spLocks/>
            </p:cNvSpPr>
            <p:nvPr/>
          </p:nvSpPr>
          <p:spPr bwMode="auto">
            <a:xfrm>
              <a:off x="1961" y="2956"/>
              <a:ext cx="9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6" name="Freeform 996"/>
            <p:cNvSpPr>
              <a:spLocks/>
            </p:cNvSpPr>
            <p:nvPr/>
          </p:nvSpPr>
          <p:spPr bwMode="auto">
            <a:xfrm>
              <a:off x="1899" y="2314"/>
              <a:ext cx="36" cy="19"/>
            </a:xfrm>
            <a:custGeom>
              <a:avLst/>
              <a:gdLst>
                <a:gd name="T0" fmla="*/ 15 w 15"/>
                <a:gd name="T1" fmla="*/ 3 h 8"/>
                <a:gd name="T2" fmla="*/ 1 w 15"/>
                <a:gd name="T3" fmla="*/ 0 h 8"/>
                <a:gd name="T4" fmla="*/ 15 w 15"/>
                <a:gd name="T5" fmla="*/ 3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8">
                  <a:moveTo>
                    <a:pt x="15" y="3"/>
                  </a:moveTo>
                  <a:cubicBezTo>
                    <a:pt x="9" y="3"/>
                    <a:pt x="4" y="3"/>
                    <a:pt x="1" y="0"/>
                  </a:cubicBezTo>
                  <a:cubicBezTo>
                    <a:pt x="0" y="8"/>
                    <a:pt x="14" y="8"/>
                    <a:pt x="15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7" name="Freeform 997"/>
            <p:cNvSpPr>
              <a:spLocks/>
            </p:cNvSpPr>
            <p:nvPr/>
          </p:nvSpPr>
          <p:spPr bwMode="auto">
            <a:xfrm>
              <a:off x="1939" y="2958"/>
              <a:ext cx="24" cy="22"/>
            </a:xfrm>
            <a:custGeom>
              <a:avLst/>
              <a:gdLst>
                <a:gd name="T0" fmla="*/ 0 w 10"/>
                <a:gd name="T1" fmla="*/ 2 h 9"/>
                <a:gd name="T2" fmla="*/ 0 w 10"/>
                <a:gd name="T3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9">
                  <a:moveTo>
                    <a:pt x="0" y="2"/>
                  </a:moveTo>
                  <a:cubicBezTo>
                    <a:pt x="1" y="9"/>
                    <a:pt x="10" y="0"/>
                    <a:pt x="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8" name="Freeform 998"/>
            <p:cNvSpPr>
              <a:spLocks/>
            </p:cNvSpPr>
            <p:nvPr/>
          </p:nvSpPr>
          <p:spPr bwMode="auto">
            <a:xfrm>
              <a:off x="1928" y="2949"/>
              <a:ext cx="14" cy="14"/>
            </a:xfrm>
            <a:custGeom>
              <a:avLst/>
              <a:gdLst>
                <a:gd name="T0" fmla="*/ 1 w 6"/>
                <a:gd name="T1" fmla="*/ 0 h 6"/>
                <a:gd name="T2" fmla="*/ 5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4"/>
                    <a:pt x="1" y="6"/>
                    <a:pt x="5" y="6"/>
                  </a:cubicBezTo>
                  <a:cubicBezTo>
                    <a:pt x="6" y="3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49" name="Freeform 999"/>
            <p:cNvSpPr>
              <a:spLocks/>
            </p:cNvSpPr>
            <p:nvPr/>
          </p:nvSpPr>
          <p:spPr bwMode="auto">
            <a:xfrm>
              <a:off x="2240" y="2885"/>
              <a:ext cx="10" cy="7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0" y="2"/>
                    <a:pt x="4" y="3"/>
                    <a:pt x="4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0" name="Freeform 1000"/>
            <p:cNvSpPr>
              <a:spLocks/>
            </p:cNvSpPr>
            <p:nvPr/>
          </p:nvSpPr>
          <p:spPr bwMode="auto">
            <a:xfrm>
              <a:off x="2740" y="2968"/>
              <a:ext cx="7" cy="9"/>
            </a:xfrm>
            <a:custGeom>
              <a:avLst/>
              <a:gdLst>
                <a:gd name="T0" fmla="*/ 2 w 3"/>
                <a:gd name="T1" fmla="*/ 3 h 4"/>
                <a:gd name="T2" fmla="*/ 0 w 3"/>
                <a:gd name="T3" fmla="*/ 1 h 4"/>
                <a:gd name="T4" fmla="*/ 2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3" y="2"/>
                    <a:pt x="1" y="0"/>
                    <a:pt x="0" y="1"/>
                  </a:cubicBezTo>
                  <a:cubicBezTo>
                    <a:pt x="0" y="1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1" name="Freeform 1001"/>
            <p:cNvSpPr>
              <a:spLocks/>
            </p:cNvSpPr>
            <p:nvPr/>
          </p:nvSpPr>
          <p:spPr bwMode="auto">
            <a:xfrm>
              <a:off x="2744" y="2483"/>
              <a:ext cx="43" cy="5"/>
            </a:xfrm>
            <a:custGeom>
              <a:avLst/>
              <a:gdLst>
                <a:gd name="T0" fmla="*/ 9 w 18"/>
                <a:gd name="T1" fmla="*/ 0 h 2"/>
                <a:gd name="T2" fmla="*/ 9 w 18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">
                  <a:moveTo>
                    <a:pt x="9" y="0"/>
                  </a:moveTo>
                  <a:cubicBezTo>
                    <a:pt x="0" y="2"/>
                    <a:pt x="18" y="2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2" name="Freeform 1002"/>
            <p:cNvSpPr>
              <a:spLocks/>
            </p:cNvSpPr>
            <p:nvPr/>
          </p:nvSpPr>
          <p:spPr bwMode="auto">
            <a:xfrm>
              <a:off x="2735" y="2930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1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3" name="Freeform 1003"/>
            <p:cNvSpPr>
              <a:spLocks/>
            </p:cNvSpPr>
            <p:nvPr/>
          </p:nvSpPr>
          <p:spPr bwMode="auto">
            <a:xfrm>
              <a:off x="2716" y="2295"/>
              <a:ext cx="14" cy="12"/>
            </a:xfrm>
            <a:custGeom>
              <a:avLst/>
              <a:gdLst>
                <a:gd name="T0" fmla="*/ 3 w 6"/>
                <a:gd name="T1" fmla="*/ 0 h 5"/>
                <a:gd name="T2" fmla="*/ 3 w 6"/>
                <a:gd name="T3" fmla="*/ 5 h 5"/>
                <a:gd name="T4" fmla="*/ 3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0"/>
                  </a:moveTo>
                  <a:cubicBezTo>
                    <a:pt x="3" y="3"/>
                    <a:pt x="0" y="4"/>
                    <a:pt x="3" y="5"/>
                  </a:cubicBezTo>
                  <a:cubicBezTo>
                    <a:pt x="5" y="5"/>
                    <a:pt x="6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4" name="Freeform 1004"/>
            <p:cNvSpPr>
              <a:spLocks/>
            </p:cNvSpPr>
            <p:nvPr/>
          </p:nvSpPr>
          <p:spPr bwMode="auto">
            <a:xfrm>
              <a:off x="2699" y="2768"/>
              <a:ext cx="43" cy="7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2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5" name="Freeform 1005"/>
            <p:cNvSpPr>
              <a:spLocks/>
            </p:cNvSpPr>
            <p:nvPr/>
          </p:nvSpPr>
          <p:spPr bwMode="auto">
            <a:xfrm>
              <a:off x="2756" y="2725"/>
              <a:ext cx="10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6" name="Freeform 1006"/>
            <p:cNvSpPr>
              <a:spLocks/>
            </p:cNvSpPr>
            <p:nvPr/>
          </p:nvSpPr>
          <p:spPr bwMode="auto">
            <a:xfrm>
              <a:off x="2744" y="2980"/>
              <a:ext cx="7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3" y="0"/>
                    <a:pt x="0" y="0"/>
                  </a:cubicBezTo>
                  <a:cubicBezTo>
                    <a:pt x="1" y="2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7" name="Freeform 1007"/>
            <p:cNvSpPr>
              <a:spLocks/>
            </p:cNvSpPr>
            <p:nvPr/>
          </p:nvSpPr>
          <p:spPr bwMode="auto">
            <a:xfrm>
              <a:off x="2756" y="2896"/>
              <a:ext cx="7" cy="10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1" y="0"/>
                    <a:pt x="0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8" name="Freeform 1008"/>
            <p:cNvSpPr>
              <a:spLocks/>
            </p:cNvSpPr>
            <p:nvPr/>
          </p:nvSpPr>
          <p:spPr bwMode="auto">
            <a:xfrm>
              <a:off x="2725" y="2588"/>
              <a:ext cx="7" cy="9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1" y="4"/>
                    <a:pt x="3" y="4"/>
                  </a:cubicBez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59" name="Rectangle 1009"/>
            <p:cNvSpPr>
              <a:spLocks noChangeArrowheads="1"/>
            </p:cNvSpPr>
            <p:nvPr/>
          </p:nvSpPr>
          <p:spPr bwMode="auto">
            <a:xfrm>
              <a:off x="2747" y="2759"/>
              <a:ext cx="12" cy="9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0" name="Freeform 1010"/>
            <p:cNvSpPr>
              <a:spLocks/>
            </p:cNvSpPr>
            <p:nvPr/>
          </p:nvSpPr>
          <p:spPr bwMode="auto">
            <a:xfrm>
              <a:off x="2749" y="2961"/>
              <a:ext cx="10" cy="11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2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2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1" name="Freeform 1011"/>
            <p:cNvSpPr>
              <a:spLocks/>
            </p:cNvSpPr>
            <p:nvPr/>
          </p:nvSpPr>
          <p:spPr bwMode="auto">
            <a:xfrm>
              <a:off x="2723" y="2968"/>
              <a:ext cx="7" cy="9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2"/>
                    <a:pt x="2" y="0"/>
                    <a:pt x="0" y="1"/>
                  </a:cubicBezTo>
                  <a:cubicBezTo>
                    <a:pt x="0" y="1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2" name="Freeform 1012"/>
            <p:cNvSpPr>
              <a:spLocks/>
            </p:cNvSpPr>
            <p:nvPr/>
          </p:nvSpPr>
          <p:spPr bwMode="auto">
            <a:xfrm>
              <a:off x="2730" y="2604"/>
              <a:ext cx="10" cy="12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4 h 5"/>
                <a:gd name="T4" fmla="*/ 1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2" y="5"/>
                    <a:pt x="3" y="4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3" name="Freeform 1013"/>
            <p:cNvSpPr>
              <a:spLocks/>
            </p:cNvSpPr>
            <p:nvPr/>
          </p:nvSpPr>
          <p:spPr bwMode="auto">
            <a:xfrm>
              <a:off x="2735" y="2262"/>
              <a:ext cx="5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2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4" name="Freeform 1014"/>
            <p:cNvSpPr>
              <a:spLocks/>
            </p:cNvSpPr>
            <p:nvPr/>
          </p:nvSpPr>
          <p:spPr bwMode="auto">
            <a:xfrm>
              <a:off x="2735" y="2234"/>
              <a:ext cx="9" cy="12"/>
            </a:xfrm>
            <a:custGeom>
              <a:avLst/>
              <a:gdLst>
                <a:gd name="T0" fmla="*/ 0 w 4"/>
                <a:gd name="T1" fmla="*/ 5 h 5"/>
                <a:gd name="T2" fmla="*/ 4 w 4"/>
                <a:gd name="T3" fmla="*/ 5 h 5"/>
                <a:gd name="T4" fmla="*/ 4 w 4"/>
                <a:gd name="T5" fmla="*/ 1 h 5"/>
                <a:gd name="T6" fmla="*/ 0 w 4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0" y="5"/>
                  </a:moveTo>
                  <a:cubicBezTo>
                    <a:pt x="4" y="5"/>
                    <a:pt x="4" y="5"/>
                    <a:pt x="4" y="5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1" y="0"/>
                    <a:pt x="0" y="3"/>
                    <a:pt x="0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565" name="Freeform 1015"/>
            <p:cNvSpPr>
              <a:spLocks/>
            </p:cNvSpPr>
            <p:nvPr/>
          </p:nvSpPr>
          <p:spPr bwMode="auto">
            <a:xfrm>
              <a:off x="2747" y="2599"/>
              <a:ext cx="7" cy="12"/>
            </a:xfrm>
            <a:custGeom>
              <a:avLst/>
              <a:gdLst>
                <a:gd name="T0" fmla="*/ 1 w 3"/>
                <a:gd name="T1" fmla="*/ 1 h 5"/>
                <a:gd name="T2" fmla="*/ 3 w 3"/>
                <a:gd name="T3" fmla="*/ 3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2"/>
                    <a:pt x="2" y="5"/>
                    <a:pt x="3" y="3"/>
                  </a:cubicBezTo>
                  <a:cubicBezTo>
                    <a:pt x="3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19" name="Group 1217"/>
          <p:cNvGrpSpPr>
            <a:grpSpLocks/>
          </p:cNvGrpSpPr>
          <p:nvPr/>
        </p:nvGrpSpPr>
        <p:grpSpPr bwMode="auto">
          <a:xfrm>
            <a:off x="2608263" y="3500438"/>
            <a:ext cx="1989138" cy="1296988"/>
            <a:chOff x="1643" y="2205"/>
            <a:chExt cx="1253" cy="817"/>
          </a:xfrm>
        </p:grpSpPr>
        <p:sp>
          <p:nvSpPr>
            <p:cNvPr id="1166" name="Freeform 1017"/>
            <p:cNvSpPr>
              <a:spLocks/>
            </p:cNvSpPr>
            <p:nvPr/>
          </p:nvSpPr>
          <p:spPr bwMode="auto">
            <a:xfrm>
              <a:off x="2749" y="2457"/>
              <a:ext cx="7" cy="14"/>
            </a:xfrm>
            <a:custGeom>
              <a:avLst/>
              <a:gdLst>
                <a:gd name="T0" fmla="*/ 0 w 3"/>
                <a:gd name="T1" fmla="*/ 0 h 6"/>
                <a:gd name="T2" fmla="*/ 2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3"/>
                    <a:pt x="0" y="6"/>
                    <a:pt x="2" y="6"/>
                  </a:cubicBezTo>
                  <a:cubicBezTo>
                    <a:pt x="2" y="4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7" name="Freeform 1018"/>
            <p:cNvSpPr>
              <a:spLocks/>
            </p:cNvSpPr>
            <p:nvPr/>
          </p:nvSpPr>
          <p:spPr bwMode="auto">
            <a:xfrm>
              <a:off x="2742" y="2324"/>
              <a:ext cx="9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8" name="Freeform 1019"/>
            <p:cNvSpPr>
              <a:spLocks/>
            </p:cNvSpPr>
            <p:nvPr/>
          </p:nvSpPr>
          <p:spPr bwMode="auto">
            <a:xfrm>
              <a:off x="2740" y="2291"/>
              <a:ext cx="4" cy="12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0" y="2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9" name="Freeform 1020"/>
            <p:cNvSpPr>
              <a:spLocks/>
            </p:cNvSpPr>
            <p:nvPr/>
          </p:nvSpPr>
          <p:spPr bwMode="auto">
            <a:xfrm>
              <a:off x="2740" y="2863"/>
              <a:ext cx="7" cy="12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3 w 3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2" y="3"/>
                    <a:pt x="3" y="0"/>
                    <a:pt x="0" y="0"/>
                  </a:cubicBezTo>
                  <a:cubicBezTo>
                    <a:pt x="1" y="2"/>
                    <a:pt x="1" y="4"/>
                    <a:pt x="3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0" name="Freeform 1021"/>
            <p:cNvSpPr>
              <a:spLocks/>
            </p:cNvSpPr>
            <p:nvPr/>
          </p:nvSpPr>
          <p:spPr bwMode="auto">
            <a:xfrm>
              <a:off x="2725" y="2246"/>
              <a:ext cx="10" cy="7"/>
            </a:xfrm>
            <a:custGeom>
              <a:avLst/>
              <a:gdLst>
                <a:gd name="T0" fmla="*/ 4 w 4"/>
                <a:gd name="T1" fmla="*/ 0 h 3"/>
                <a:gd name="T2" fmla="*/ 4 w 4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4" h="3">
                  <a:moveTo>
                    <a:pt x="4" y="0"/>
                  </a:moveTo>
                  <a:cubicBezTo>
                    <a:pt x="0" y="2"/>
                    <a:pt x="4" y="3"/>
                    <a:pt x="4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1" name="Freeform 1022"/>
            <p:cNvSpPr>
              <a:spLocks/>
            </p:cNvSpPr>
            <p:nvPr/>
          </p:nvSpPr>
          <p:spPr bwMode="auto">
            <a:xfrm>
              <a:off x="2740" y="2376"/>
              <a:ext cx="4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2" y="0"/>
                    <a:pt x="0" y="0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2" name="Freeform 1023"/>
            <p:cNvSpPr>
              <a:spLocks/>
            </p:cNvSpPr>
            <p:nvPr/>
          </p:nvSpPr>
          <p:spPr bwMode="auto">
            <a:xfrm>
              <a:off x="2721" y="2559"/>
              <a:ext cx="7" cy="12"/>
            </a:xfrm>
            <a:custGeom>
              <a:avLst/>
              <a:gdLst>
                <a:gd name="T0" fmla="*/ 0 w 3"/>
                <a:gd name="T1" fmla="*/ 1 h 5"/>
                <a:gd name="T2" fmla="*/ 3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2"/>
                    <a:pt x="1" y="5"/>
                    <a:pt x="3" y="4"/>
                  </a:cubicBezTo>
                  <a:cubicBezTo>
                    <a:pt x="3" y="3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3" name="Freeform 1024"/>
            <p:cNvSpPr>
              <a:spLocks/>
            </p:cNvSpPr>
            <p:nvPr/>
          </p:nvSpPr>
          <p:spPr bwMode="auto">
            <a:xfrm>
              <a:off x="2564" y="2523"/>
              <a:ext cx="7" cy="10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3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4" name="Freeform 1025"/>
            <p:cNvSpPr>
              <a:spLocks/>
            </p:cNvSpPr>
            <p:nvPr/>
          </p:nvSpPr>
          <p:spPr bwMode="auto">
            <a:xfrm>
              <a:off x="2607" y="2469"/>
              <a:ext cx="9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5" name="Freeform 1026"/>
            <p:cNvSpPr>
              <a:spLocks/>
            </p:cNvSpPr>
            <p:nvPr/>
          </p:nvSpPr>
          <p:spPr bwMode="auto">
            <a:xfrm>
              <a:off x="2569" y="2483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6" name="Freeform 1027"/>
            <p:cNvSpPr>
              <a:spLocks/>
            </p:cNvSpPr>
            <p:nvPr/>
          </p:nvSpPr>
          <p:spPr bwMode="auto">
            <a:xfrm>
              <a:off x="2607" y="2519"/>
              <a:ext cx="7" cy="9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7" name="Freeform 1028"/>
            <p:cNvSpPr>
              <a:spLocks/>
            </p:cNvSpPr>
            <p:nvPr/>
          </p:nvSpPr>
          <p:spPr bwMode="auto">
            <a:xfrm>
              <a:off x="2605" y="2685"/>
              <a:ext cx="9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8" name="Freeform 1029"/>
            <p:cNvSpPr>
              <a:spLocks/>
            </p:cNvSpPr>
            <p:nvPr/>
          </p:nvSpPr>
          <p:spPr bwMode="auto">
            <a:xfrm>
              <a:off x="2553" y="2341"/>
              <a:ext cx="14" cy="42"/>
            </a:xfrm>
            <a:custGeom>
              <a:avLst/>
              <a:gdLst>
                <a:gd name="T0" fmla="*/ 6 w 6"/>
                <a:gd name="T1" fmla="*/ 10 h 18"/>
                <a:gd name="T2" fmla="*/ 6 w 6"/>
                <a:gd name="T3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8">
                  <a:moveTo>
                    <a:pt x="6" y="10"/>
                  </a:moveTo>
                  <a:cubicBezTo>
                    <a:pt x="0" y="0"/>
                    <a:pt x="0" y="18"/>
                    <a:pt x="6" y="1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79" name="Freeform 1030"/>
            <p:cNvSpPr>
              <a:spLocks/>
            </p:cNvSpPr>
            <p:nvPr/>
          </p:nvSpPr>
          <p:spPr bwMode="auto">
            <a:xfrm>
              <a:off x="2564" y="2882"/>
              <a:ext cx="17" cy="10"/>
            </a:xfrm>
            <a:custGeom>
              <a:avLst/>
              <a:gdLst>
                <a:gd name="T0" fmla="*/ 4 w 7"/>
                <a:gd name="T1" fmla="*/ 0 h 4"/>
                <a:gd name="T2" fmla="*/ 4 w 7"/>
                <a:gd name="T3" fmla="*/ 4 h 4"/>
                <a:gd name="T4" fmla="*/ 4 w 7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4" y="0"/>
                  </a:moveTo>
                  <a:cubicBezTo>
                    <a:pt x="4" y="3"/>
                    <a:pt x="0" y="3"/>
                    <a:pt x="4" y="4"/>
                  </a:cubicBezTo>
                  <a:cubicBezTo>
                    <a:pt x="6" y="4"/>
                    <a:pt x="7" y="1"/>
                    <a:pt x="4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0" name="Rectangle 1031"/>
            <p:cNvSpPr>
              <a:spLocks noChangeArrowheads="1"/>
            </p:cNvSpPr>
            <p:nvPr/>
          </p:nvSpPr>
          <p:spPr bwMode="auto">
            <a:xfrm>
              <a:off x="2562" y="2949"/>
              <a:ext cx="12" cy="9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1" name="Freeform 1032"/>
            <p:cNvSpPr>
              <a:spLocks/>
            </p:cNvSpPr>
            <p:nvPr/>
          </p:nvSpPr>
          <p:spPr bwMode="auto">
            <a:xfrm>
              <a:off x="2555" y="2913"/>
              <a:ext cx="7" cy="14"/>
            </a:xfrm>
            <a:custGeom>
              <a:avLst/>
              <a:gdLst>
                <a:gd name="T0" fmla="*/ 3 w 3"/>
                <a:gd name="T1" fmla="*/ 6 h 6"/>
                <a:gd name="T2" fmla="*/ 1 w 3"/>
                <a:gd name="T3" fmla="*/ 0 h 6"/>
                <a:gd name="T4" fmla="*/ 3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4"/>
                    <a:pt x="3" y="0"/>
                    <a:pt x="1" y="0"/>
                  </a:cubicBezTo>
                  <a:cubicBezTo>
                    <a:pt x="1" y="2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2" name="Freeform 1033"/>
            <p:cNvSpPr>
              <a:spLocks/>
            </p:cNvSpPr>
            <p:nvPr/>
          </p:nvSpPr>
          <p:spPr bwMode="auto">
            <a:xfrm>
              <a:off x="2761" y="2241"/>
              <a:ext cx="14" cy="9"/>
            </a:xfrm>
            <a:custGeom>
              <a:avLst/>
              <a:gdLst>
                <a:gd name="T0" fmla="*/ 2 w 6"/>
                <a:gd name="T1" fmla="*/ 4 h 4"/>
                <a:gd name="T2" fmla="*/ 3 w 6"/>
                <a:gd name="T3" fmla="*/ 0 h 4"/>
                <a:gd name="T4" fmla="*/ 2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2" y="4"/>
                  </a:moveTo>
                  <a:cubicBezTo>
                    <a:pt x="2" y="2"/>
                    <a:pt x="6" y="1"/>
                    <a:pt x="3" y="0"/>
                  </a:cubicBezTo>
                  <a:cubicBezTo>
                    <a:pt x="0" y="0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3" name="Freeform 1034"/>
            <p:cNvSpPr>
              <a:spLocks/>
            </p:cNvSpPr>
            <p:nvPr/>
          </p:nvSpPr>
          <p:spPr bwMode="auto">
            <a:xfrm>
              <a:off x="2602" y="2547"/>
              <a:ext cx="5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1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4" name="Freeform 1035"/>
            <p:cNvSpPr>
              <a:spLocks/>
            </p:cNvSpPr>
            <p:nvPr/>
          </p:nvSpPr>
          <p:spPr bwMode="auto">
            <a:xfrm>
              <a:off x="2652" y="2326"/>
              <a:ext cx="7" cy="10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2"/>
                    <a:pt x="3" y="0"/>
                    <a:pt x="0" y="0"/>
                  </a:cubicBezTo>
                  <a:cubicBezTo>
                    <a:pt x="1" y="1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5" name="Freeform 1036"/>
            <p:cNvSpPr>
              <a:spLocks/>
            </p:cNvSpPr>
            <p:nvPr/>
          </p:nvSpPr>
          <p:spPr bwMode="auto">
            <a:xfrm>
              <a:off x="2650" y="2868"/>
              <a:ext cx="4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6" name="Freeform 1037"/>
            <p:cNvSpPr>
              <a:spLocks/>
            </p:cNvSpPr>
            <p:nvPr/>
          </p:nvSpPr>
          <p:spPr bwMode="auto">
            <a:xfrm>
              <a:off x="2664" y="2350"/>
              <a:ext cx="5" cy="12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0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7" name="Freeform 1038"/>
            <p:cNvSpPr>
              <a:spLocks/>
            </p:cNvSpPr>
            <p:nvPr/>
          </p:nvSpPr>
          <p:spPr bwMode="auto">
            <a:xfrm>
              <a:off x="2640" y="2970"/>
              <a:ext cx="10" cy="12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4 h 5"/>
                <a:gd name="T4" fmla="*/ 1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2" y="5"/>
                    <a:pt x="3" y="4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8" name="Freeform 1039"/>
            <p:cNvSpPr>
              <a:spLocks/>
            </p:cNvSpPr>
            <p:nvPr/>
          </p:nvSpPr>
          <p:spPr bwMode="auto">
            <a:xfrm>
              <a:off x="2661" y="2759"/>
              <a:ext cx="5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1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89" name="Freeform 1040"/>
            <p:cNvSpPr>
              <a:spLocks/>
            </p:cNvSpPr>
            <p:nvPr/>
          </p:nvSpPr>
          <p:spPr bwMode="auto">
            <a:xfrm>
              <a:off x="2628" y="2697"/>
              <a:ext cx="7" cy="16"/>
            </a:xfrm>
            <a:custGeom>
              <a:avLst/>
              <a:gdLst>
                <a:gd name="T0" fmla="*/ 2 w 3"/>
                <a:gd name="T1" fmla="*/ 7 h 7"/>
                <a:gd name="T2" fmla="*/ 0 w 3"/>
                <a:gd name="T3" fmla="*/ 0 h 7"/>
                <a:gd name="T4" fmla="*/ 2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2" y="7"/>
                  </a:moveTo>
                  <a:cubicBezTo>
                    <a:pt x="2" y="4"/>
                    <a:pt x="3" y="1"/>
                    <a:pt x="0" y="0"/>
                  </a:cubicBezTo>
                  <a:cubicBezTo>
                    <a:pt x="0" y="3"/>
                    <a:pt x="0" y="6"/>
                    <a:pt x="2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0" name="Freeform 1041"/>
            <p:cNvSpPr>
              <a:spLocks/>
            </p:cNvSpPr>
            <p:nvPr/>
          </p:nvSpPr>
          <p:spPr bwMode="auto">
            <a:xfrm>
              <a:off x="2619" y="2419"/>
              <a:ext cx="7" cy="9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1" y="4"/>
                    <a:pt x="3" y="3"/>
                  </a:cubicBezTo>
                  <a:cubicBezTo>
                    <a:pt x="3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1" name="Freeform 1042"/>
            <p:cNvSpPr>
              <a:spLocks/>
            </p:cNvSpPr>
            <p:nvPr/>
          </p:nvSpPr>
          <p:spPr bwMode="auto">
            <a:xfrm>
              <a:off x="2598" y="2398"/>
              <a:ext cx="7" cy="11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1 h 5"/>
                <a:gd name="T4" fmla="*/ 3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1" y="0"/>
                    <a:pt x="0" y="1"/>
                  </a:cubicBezTo>
                  <a:cubicBezTo>
                    <a:pt x="0" y="2"/>
                    <a:pt x="1" y="5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2" name="Freeform 1043"/>
            <p:cNvSpPr>
              <a:spLocks/>
            </p:cNvSpPr>
            <p:nvPr/>
          </p:nvSpPr>
          <p:spPr bwMode="auto">
            <a:xfrm>
              <a:off x="2593" y="2421"/>
              <a:ext cx="5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2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3" name="Freeform 1044"/>
            <p:cNvSpPr>
              <a:spLocks/>
            </p:cNvSpPr>
            <p:nvPr/>
          </p:nvSpPr>
          <p:spPr bwMode="auto">
            <a:xfrm>
              <a:off x="2635" y="2438"/>
              <a:ext cx="8" cy="12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3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2"/>
                    <a:pt x="1" y="5"/>
                    <a:pt x="2" y="3"/>
                  </a:cubicBezTo>
                  <a:cubicBezTo>
                    <a:pt x="3" y="3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4" name="Freeform 1045"/>
            <p:cNvSpPr>
              <a:spLocks/>
            </p:cNvSpPr>
            <p:nvPr/>
          </p:nvSpPr>
          <p:spPr bwMode="auto">
            <a:xfrm>
              <a:off x="2704" y="2597"/>
              <a:ext cx="7" cy="1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0" y="4"/>
                    <a:pt x="3" y="4"/>
                  </a:cubicBez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5" name="Freeform 1046"/>
            <p:cNvSpPr>
              <a:spLocks/>
            </p:cNvSpPr>
            <p:nvPr/>
          </p:nvSpPr>
          <p:spPr bwMode="auto">
            <a:xfrm>
              <a:off x="2785" y="2885"/>
              <a:ext cx="4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6" name="Freeform 1047"/>
            <p:cNvSpPr>
              <a:spLocks/>
            </p:cNvSpPr>
            <p:nvPr/>
          </p:nvSpPr>
          <p:spPr bwMode="auto">
            <a:xfrm>
              <a:off x="2785" y="2854"/>
              <a:ext cx="4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7" name="Freeform 1048"/>
            <p:cNvSpPr>
              <a:spLocks/>
            </p:cNvSpPr>
            <p:nvPr/>
          </p:nvSpPr>
          <p:spPr bwMode="auto">
            <a:xfrm>
              <a:off x="2789" y="2633"/>
              <a:ext cx="7" cy="16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0 h 7"/>
                <a:gd name="T4" fmla="*/ 3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3" y="1"/>
                    <a:pt x="1" y="0"/>
                  </a:cubicBezTo>
                  <a:cubicBezTo>
                    <a:pt x="1" y="3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8" name="Freeform 1049"/>
            <p:cNvSpPr>
              <a:spLocks/>
            </p:cNvSpPr>
            <p:nvPr/>
          </p:nvSpPr>
          <p:spPr bwMode="auto">
            <a:xfrm>
              <a:off x="2770" y="2533"/>
              <a:ext cx="29" cy="19"/>
            </a:xfrm>
            <a:custGeom>
              <a:avLst/>
              <a:gdLst>
                <a:gd name="T0" fmla="*/ 7 w 12"/>
                <a:gd name="T1" fmla="*/ 8 h 8"/>
                <a:gd name="T2" fmla="*/ 7 w 12"/>
                <a:gd name="T3" fmla="*/ 0 h 8"/>
                <a:gd name="T4" fmla="*/ 7 w 12"/>
                <a:gd name="T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7" y="8"/>
                  </a:moveTo>
                  <a:cubicBezTo>
                    <a:pt x="7" y="7"/>
                    <a:pt x="12" y="0"/>
                    <a:pt x="7" y="0"/>
                  </a:cubicBezTo>
                  <a:cubicBezTo>
                    <a:pt x="9" y="4"/>
                    <a:pt x="0" y="7"/>
                    <a:pt x="7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99" name="Freeform 1050"/>
            <p:cNvSpPr>
              <a:spLocks/>
            </p:cNvSpPr>
            <p:nvPr/>
          </p:nvSpPr>
          <p:spPr bwMode="auto">
            <a:xfrm>
              <a:off x="2773" y="2896"/>
              <a:ext cx="26" cy="36"/>
            </a:xfrm>
            <a:custGeom>
              <a:avLst/>
              <a:gdLst>
                <a:gd name="T0" fmla="*/ 11 w 11"/>
                <a:gd name="T1" fmla="*/ 12 h 15"/>
                <a:gd name="T2" fmla="*/ 11 w 11"/>
                <a:gd name="T3" fmla="*/ 10 h 15"/>
                <a:gd name="T4" fmla="*/ 5 w 11"/>
                <a:gd name="T5" fmla="*/ 1 h 15"/>
                <a:gd name="T6" fmla="*/ 5 w 11"/>
                <a:gd name="T7" fmla="*/ 14 h 15"/>
                <a:gd name="T8" fmla="*/ 11 w 11"/>
                <a:gd name="T9" fmla="*/ 1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5">
                  <a:moveTo>
                    <a:pt x="11" y="12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7" y="9"/>
                    <a:pt x="11" y="0"/>
                    <a:pt x="5" y="1"/>
                  </a:cubicBezTo>
                  <a:cubicBezTo>
                    <a:pt x="0" y="6"/>
                    <a:pt x="6" y="7"/>
                    <a:pt x="5" y="14"/>
                  </a:cubicBezTo>
                  <a:cubicBezTo>
                    <a:pt x="8" y="15"/>
                    <a:pt x="8" y="12"/>
                    <a:pt x="11" y="1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0" name="Rectangle 1051"/>
            <p:cNvSpPr>
              <a:spLocks noChangeArrowheads="1"/>
            </p:cNvSpPr>
            <p:nvPr/>
          </p:nvSpPr>
          <p:spPr bwMode="auto">
            <a:xfrm>
              <a:off x="2799" y="2348"/>
              <a:ext cx="9" cy="14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1" name="Freeform 1052"/>
            <p:cNvSpPr>
              <a:spLocks/>
            </p:cNvSpPr>
            <p:nvPr/>
          </p:nvSpPr>
          <p:spPr bwMode="auto">
            <a:xfrm>
              <a:off x="2799" y="2364"/>
              <a:ext cx="16" cy="24"/>
            </a:xfrm>
            <a:custGeom>
              <a:avLst/>
              <a:gdLst>
                <a:gd name="T0" fmla="*/ 7 w 7"/>
                <a:gd name="T1" fmla="*/ 3 h 10"/>
                <a:gd name="T2" fmla="*/ 4 w 7"/>
                <a:gd name="T3" fmla="*/ 10 h 10"/>
                <a:gd name="T4" fmla="*/ 7 w 7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0">
                  <a:moveTo>
                    <a:pt x="7" y="3"/>
                  </a:moveTo>
                  <a:cubicBezTo>
                    <a:pt x="1" y="0"/>
                    <a:pt x="0" y="10"/>
                    <a:pt x="4" y="10"/>
                  </a:cubicBezTo>
                  <a:cubicBezTo>
                    <a:pt x="4" y="7"/>
                    <a:pt x="7" y="7"/>
                    <a:pt x="7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2" name="Freeform 1053"/>
            <p:cNvSpPr>
              <a:spLocks/>
            </p:cNvSpPr>
            <p:nvPr/>
          </p:nvSpPr>
          <p:spPr bwMode="auto">
            <a:xfrm>
              <a:off x="2777" y="2965"/>
              <a:ext cx="43" cy="5"/>
            </a:xfrm>
            <a:custGeom>
              <a:avLst/>
              <a:gdLst>
                <a:gd name="T0" fmla="*/ 9 w 18"/>
                <a:gd name="T1" fmla="*/ 0 h 2"/>
                <a:gd name="T2" fmla="*/ 9 w 18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">
                  <a:moveTo>
                    <a:pt x="9" y="0"/>
                  </a:moveTo>
                  <a:cubicBezTo>
                    <a:pt x="0" y="2"/>
                    <a:pt x="18" y="2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3" name="Freeform 1054"/>
            <p:cNvSpPr>
              <a:spLocks/>
            </p:cNvSpPr>
            <p:nvPr/>
          </p:nvSpPr>
          <p:spPr bwMode="auto">
            <a:xfrm>
              <a:off x="2801" y="2545"/>
              <a:ext cx="7" cy="9"/>
            </a:xfrm>
            <a:custGeom>
              <a:avLst/>
              <a:gdLst>
                <a:gd name="T0" fmla="*/ 1 w 3"/>
                <a:gd name="T1" fmla="*/ 1 h 4"/>
                <a:gd name="T2" fmla="*/ 3 w 3"/>
                <a:gd name="T3" fmla="*/ 3 h 4"/>
                <a:gd name="T4" fmla="*/ 1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3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4" name="Freeform 1055"/>
            <p:cNvSpPr>
              <a:spLocks/>
            </p:cNvSpPr>
            <p:nvPr/>
          </p:nvSpPr>
          <p:spPr bwMode="auto">
            <a:xfrm>
              <a:off x="2801" y="2485"/>
              <a:ext cx="10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5" name="Freeform 1056"/>
            <p:cNvSpPr>
              <a:spLocks/>
            </p:cNvSpPr>
            <p:nvPr/>
          </p:nvSpPr>
          <p:spPr bwMode="auto">
            <a:xfrm>
              <a:off x="2799" y="2925"/>
              <a:ext cx="7" cy="7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6" name="Freeform 1057"/>
            <p:cNvSpPr>
              <a:spLocks/>
            </p:cNvSpPr>
            <p:nvPr/>
          </p:nvSpPr>
          <p:spPr bwMode="auto">
            <a:xfrm>
              <a:off x="2839" y="2576"/>
              <a:ext cx="7" cy="9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7" name="Freeform 1058"/>
            <p:cNvSpPr>
              <a:spLocks/>
            </p:cNvSpPr>
            <p:nvPr/>
          </p:nvSpPr>
          <p:spPr bwMode="auto">
            <a:xfrm>
              <a:off x="2834" y="2485"/>
              <a:ext cx="7" cy="10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8" name="Freeform 1059"/>
            <p:cNvSpPr>
              <a:spLocks/>
            </p:cNvSpPr>
            <p:nvPr/>
          </p:nvSpPr>
          <p:spPr bwMode="auto">
            <a:xfrm>
              <a:off x="2799" y="2664"/>
              <a:ext cx="28" cy="23"/>
            </a:xfrm>
            <a:custGeom>
              <a:avLst/>
              <a:gdLst>
                <a:gd name="T0" fmla="*/ 6 w 12"/>
                <a:gd name="T1" fmla="*/ 0 h 10"/>
                <a:gd name="T2" fmla="*/ 6 w 12"/>
                <a:gd name="T3" fmla="*/ 10 h 10"/>
                <a:gd name="T4" fmla="*/ 6 w 12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6" y="0"/>
                  </a:moveTo>
                  <a:cubicBezTo>
                    <a:pt x="4" y="1"/>
                    <a:pt x="0" y="10"/>
                    <a:pt x="6" y="10"/>
                  </a:cubicBezTo>
                  <a:cubicBezTo>
                    <a:pt x="3" y="5"/>
                    <a:pt x="12" y="2"/>
                    <a:pt x="6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09" name="Freeform 1060"/>
            <p:cNvSpPr>
              <a:spLocks/>
            </p:cNvSpPr>
            <p:nvPr/>
          </p:nvSpPr>
          <p:spPr bwMode="auto">
            <a:xfrm>
              <a:off x="2626" y="2298"/>
              <a:ext cx="64" cy="43"/>
            </a:xfrm>
            <a:custGeom>
              <a:avLst/>
              <a:gdLst>
                <a:gd name="T0" fmla="*/ 0 w 27"/>
                <a:gd name="T1" fmla="*/ 10 h 18"/>
                <a:gd name="T2" fmla="*/ 21 w 27"/>
                <a:gd name="T3" fmla="*/ 6 h 18"/>
                <a:gd name="T4" fmla="*/ 25 w 27"/>
                <a:gd name="T5" fmla="*/ 16 h 18"/>
                <a:gd name="T6" fmla="*/ 27 w 27"/>
                <a:gd name="T7" fmla="*/ 3 h 18"/>
                <a:gd name="T8" fmla="*/ 0 w 27"/>
                <a:gd name="T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7" h="18">
                  <a:moveTo>
                    <a:pt x="0" y="10"/>
                  </a:moveTo>
                  <a:cubicBezTo>
                    <a:pt x="11" y="12"/>
                    <a:pt x="14" y="7"/>
                    <a:pt x="21" y="6"/>
                  </a:cubicBezTo>
                  <a:cubicBezTo>
                    <a:pt x="22" y="10"/>
                    <a:pt x="17" y="18"/>
                    <a:pt x="25" y="16"/>
                  </a:cubicBezTo>
                  <a:cubicBezTo>
                    <a:pt x="21" y="9"/>
                    <a:pt x="27" y="11"/>
                    <a:pt x="27" y="3"/>
                  </a:cubicBezTo>
                  <a:cubicBezTo>
                    <a:pt x="20" y="0"/>
                    <a:pt x="1" y="0"/>
                    <a:pt x="0" y="1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0" name="Freeform 1061"/>
            <p:cNvSpPr>
              <a:spLocks/>
            </p:cNvSpPr>
            <p:nvPr/>
          </p:nvSpPr>
          <p:spPr bwMode="auto">
            <a:xfrm>
              <a:off x="2657" y="2284"/>
              <a:ext cx="9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1" name="Freeform 1062"/>
            <p:cNvSpPr>
              <a:spLocks/>
            </p:cNvSpPr>
            <p:nvPr/>
          </p:nvSpPr>
          <p:spPr bwMode="auto">
            <a:xfrm>
              <a:off x="2839" y="2561"/>
              <a:ext cx="7" cy="10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3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2" name="Freeform 1063"/>
            <p:cNvSpPr>
              <a:spLocks/>
            </p:cNvSpPr>
            <p:nvPr/>
          </p:nvSpPr>
          <p:spPr bwMode="auto">
            <a:xfrm>
              <a:off x="2827" y="2590"/>
              <a:ext cx="10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3" name="Freeform 1064"/>
            <p:cNvSpPr>
              <a:spLocks/>
            </p:cNvSpPr>
            <p:nvPr/>
          </p:nvSpPr>
          <p:spPr bwMode="auto">
            <a:xfrm>
              <a:off x="2818" y="2542"/>
              <a:ext cx="19" cy="31"/>
            </a:xfrm>
            <a:custGeom>
              <a:avLst/>
              <a:gdLst>
                <a:gd name="T0" fmla="*/ 3 w 8"/>
                <a:gd name="T1" fmla="*/ 0 h 13"/>
                <a:gd name="T2" fmla="*/ 5 w 8"/>
                <a:gd name="T3" fmla="*/ 13 h 13"/>
                <a:gd name="T4" fmla="*/ 3 w 8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3" y="0"/>
                  </a:moveTo>
                  <a:cubicBezTo>
                    <a:pt x="4" y="4"/>
                    <a:pt x="0" y="13"/>
                    <a:pt x="5" y="13"/>
                  </a:cubicBezTo>
                  <a:cubicBezTo>
                    <a:pt x="4" y="9"/>
                    <a:pt x="8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4" name="Freeform 1065"/>
            <p:cNvSpPr>
              <a:spLocks/>
            </p:cNvSpPr>
            <p:nvPr/>
          </p:nvSpPr>
          <p:spPr bwMode="auto">
            <a:xfrm>
              <a:off x="2813" y="2447"/>
              <a:ext cx="14" cy="22"/>
            </a:xfrm>
            <a:custGeom>
              <a:avLst/>
              <a:gdLst>
                <a:gd name="T0" fmla="*/ 0 w 6"/>
                <a:gd name="T1" fmla="*/ 0 h 9"/>
                <a:gd name="T2" fmla="*/ 3 w 6"/>
                <a:gd name="T3" fmla="*/ 9 h 9"/>
                <a:gd name="T4" fmla="*/ 0 w 6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9">
                  <a:moveTo>
                    <a:pt x="0" y="0"/>
                  </a:moveTo>
                  <a:cubicBezTo>
                    <a:pt x="1" y="3"/>
                    <a:pt x="0" y="8"/>
                    <a:pt x="3" y="9"/>
                  </a:cubicBezTo>
                  <a:cubicBezTo>
                    <a:pt x="6" y="6"/>
                    <a:pt x="6" y="1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5" name="Freeform 1066"/>
            <p:cNvSpPr>
              <a:spLocks/>
            </p:cNvSpPr>
            <p:nvPr/>
          </p:nvSpPr>
          <p:spPr bwMode="auto">
            <a:xfrm>
              <a:off x="2822" y="2728"/>
              <a:ext cx="5" cy="12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2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6" name="Freeform 1067"/>
            <p:cNvSpPr>
              <a:spLocks/>
            </p:cNvSpPr>
            <p:nvPr/>
          </p:nvSpPr>
          <p:spPr bwMode="auto">
            <a:xfrm>
              <a:off x="2699" y="2262"/>
              <a:ext cx="10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2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2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7" name="Freeform 1068"/>
            <p:cNvSpPr>
              <a:spLocks/>
            </p:cNvSpPr>
            <p:nvPr/>
          </p:nvSpPr>
          <p:spPr bwMode="auto">
            <a:xfrm>
              <a:off x="2803" y="2913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8" name="Freeform 1069"/>
            <p:cNvSpPr>
              <a:spLocks/>
            </p:cNvSpPr>
            <p:nvPr/>
          </p:nvSpPr>
          <p:spPr bwMode="auto">
            <a:xfrm>
              <a:off x="2702" y="2680"/>
              <a:ext cx="9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19" name="Rectangle 1070"/>
            <p:cNvSpPr>
              <a:spLocks noChangeArrowheads="1"/>
            </p:cNvSpPr>
            <p:nvPr/>
          </p:nvSpPr>
          <p:spPr bwMode="auto">
            <a:xfrm>
              <a:off x="2671" y="2702"/>
              <a:ext cx="12" cy="11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0" name="Freeform 1071"/>
            <p:cNvSpPr>
              <a:spLocks/>
            </p:cNvSpPr>
            <p:nvPr/>
          </p:nvSpPr>
          <p:spPr bwMode="auto">
            <a:xfrm>
              <a:off x="2690" y="2348"/>
              <a:ext cx="7" cy="12"/>
            </a:xfrm>
            <a:custGeom>
              <a:avLst/>
              <a:gdLst>
                <a:gd name="T0" fmla="*/ 3 w 3"/>
                <a:gd name="T1" fmla="*/ 4 h 5"/>
                <a:gd name="T2" fmla="*/ 0 w 3"/>
                <a:gd name="T3" fmla="*/ 1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1" y="0"/>
                    <a:pt x="0" y="1"/>
                  </a:cubicBezTo>
                  <a:cubicBezTo>
                    <a:pt x="0" y="2"/>
                    <a:pt x="1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1" name="Freeform 1072"/>
            <p:cNvSpPr>
              <a:spLocks/>
            </p:cNvSpPr>
            <p:nvPr/>
          </p:nvSpPr>
          <p:spPr bwMode="auto">
            <a:xfrm>
              <a:off x="2699" y="2298"/>
              <a:ext cx="10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2" name="Freeform 1073"/>
            <p:cNvSpPr>
              <a:spLocks/>
            </p:cNvSpPr>
            <p:nvPr/>
          </p:nvSpPr>
          <p:spPr bwMode="auto">
            <a:xfrm>
              <a:off x="2702" y="2412"/>
              <a:ext cx="4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0"/>
                    <a:pt x="0" y="0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3" name="Freeform 1074"/>
            <p:cNvSpPr>
              <a:spLocks/>
            </p:cNvSpPr>
            <p:nvPr/>
          </p:nvSpPr>
          <p:spPr bwMode="auto">
            <a:xfrm>
              <a:off x="2711" y="2882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4" name="Freeform 1075"/>
            <p:cNvSpPr>
              <a:spLocks/>
            </p:cNvSpPr>
            <p:nvPr/>
          </p:nvSpPr>
          <p:spPr bwMode="auto">
            <a:xfrm>
              <a:off x="2676" y="2680"/>
              <a:ext cx="9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5" name="Freeform 1076"/>
            <p:cNvSpPr>
              <a:spLocks/>
            </p:cNvSpPr>
            <p:nvPr/>
          </p:nvSpPr>
          <p:spPr bwMode="auto">
            <a:xfrm>
              <a:off x="2699" y="2445"/>
              <a:ext cx="7" cy="10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6" name="Freeform 1077"/>
            <p:cNvSpPr>
              <a:spLocks/>
            </p:cNvSpPr>
            <p:nvPr/>
          </p:nvSpPr>
          <p:spPr bwMode="auto">
            <a:xfrm>
              <a:off x="2699" y="2364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7" name="Freeform 1078"/>
            <p:cNvSpPr>
              <a:spLocks/>
            </p:cNvSpPr>
            <p:nvPr/>
          </p:nvSpPr>
          <p:spPr bwMode="auto">
            <a:xfrm>
              <a:off x="2576" y="2894"/>
              <a:ext cx="10" cy="12"/>
            </a:xfrm>
            <a:custGeom>
              <a:avLst/>
              <a:gdLst>
                <a:gd name="T0" fmla="*/ 1 w 4"/>
                <a:gd name="T1" fmla="*/ 2 h 5"/>
                <a:gd name="T2" fmla="*/ 3 w 4"/>
                <a:gd name="T3" fmla="*/ 4 h 5"/>
                <a:gd name="T4" fmla="*/ 1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2"/>
                    <a:pt x="2" y="5"/>
                    <a:pt x="3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8" name="Freeform 1079"/>
            <p:cNvSpPr>
              <a:spLocks/>
            </p:cNvSpPr>
            <p:nvPr/>
          </p:nvSpPr>
          <p:spPr bwMode="auto">
            <a:xfrm>
              <a:off x="2723" y="2754"/>
              <a:ext cx="7" cy="5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29" name="Freeform 1080"/>
            <p:cNvSpPr>
              <a:spLocks/>
            </p:cNvSpPr>
            <p:nvPr/>
          </p:nvSpPr>
          <p:spPr bwMode="auto">
            <a:xfrm>
              <a:off x="2770" y="2963"/>
              <a:ext cx="10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0" name="Freeform 1081"/>
            <p:cNvSpPr>
              <a:spLocks/>
            </p:cNvSpPr>
            <p:nvPr/>
          </p:nvSpPr>
          <p:spPr bwMode="auto">
            <a:xfrm>
              <a:off x="2678" y="2488"/>
              <a:ext cx="14" cy="9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1"/>
                    <a:pt x="6" y="1"/>
                    <a:pt x="3" y="0"/>
                  </a:cubicBezTo>
                  <a:cubicBezTo>
                    <a:pt x="0" y="0"/>
                    <a:pt x="0" y="3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1" name="Freeform 1082"/>
            <p:cNvSpPr>
              <a:spLocks/>
            </p:cNvSpPr>
            <p:nvPr/>
          </p:nvSpPr>
          <p:spPr bwMode="auto">
            <a:xfrm>
              <a:off x="2730" y="2747"/>
              <a:ext cx="7" cy="7"/>
            </a:xfrm>
            <a:custGeom>
              <a:avLst/>
              <a:gdLst>
                <a:gd name="T0" fmla="*/ 0 w 3"/>
                <a:gd name="T1" fmla="*/ 3 h 3"/>
                <a:gd name="T2" fmla="*/ 3 w 3"/>
                <a:gd name="T3" fmla="*/ 3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2" name="Freeform 1083"/>
            <p:cNvSpPr>
              <a:spLocks/>
            </p:cNvSpPr>
            <p:nvPr/>
          </p:nvSpPr>
          <p:spPr bwMode="auto">
            <a:xfrm>
              <a:off x="2813" y="2526"/>
              <a:ext cx="7" cy="9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3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3" name="Freeform 1084"/>
            <p:cNvSpPr>
              <a:spLocks/>
            </p:cNvSpPr>
            <p:nvPr/>
          </p:nvSpPr>
          <p:spPr bwMode="auto">
            <a:xfrm>
              <a:off x="2787" y="2462"/>
              <a:ext cx="5" cy="12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4" name="Freeform 1085"/>
            <p:cNvSpPr>
              <a:spLocks/>
            </p:cNvSpPr>
            <p:nvPr/>
          </p:nvSpPr>
          <p:spPr bwMode="auto">
            <a:xfrm>
              <a:off x="2697" y="2801"/>
              <a:ext cx="7" cy="10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3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5" name="Freeform 1086"/>
            <p:cNvSpPr>
              <a:spLocks/>
            </p:cNvSpPr>
            <p:nvPr/>
          </p:nvSpPr>
          <p:spPr bwMode="auto">
            <a:xfrm>
              <a:off x="2730" y="2752"/>
              <a:ext cx="17" cy="30"/>
            </a:xfrm>
            <a:custGeom>
              <a:avLst/>
              <a:gdLst>
                <a:gd name="T0" fmla="*/ 3 w 7"/>
                <a:gd name="T1" fmla="*/ 1 h 13"/>
                <a:gd name="T2" fmla="*/ 0 w 7"/>
                <a:gd name="T3" fmla="*/ 9 h 13"/>
                <a:gd name="T4" fmla="*/ 3 w 7"/>
                <a:gd name="T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3" y="1"/>
                  </a:moveTo>
                  <a:cubicBezTo>
                    <a:pt x="3" y="5"/>
                    <a:pt x="1" y="6"/>
                    <a:pt x="0" y="9"/>
                  </a:cubicBezTo>
                  <a:cubicBezTo>
                    <a:pt x="7" y="13"/>
                    <a:pt x="7" y="0"/>
                    <a:pt x="3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6" name="Freeform 1087"/>
            <p:cNvSpPr>
              <a:spLocks/>
            </p:cNvSpPr>
            <p:nvPr/>
          </p:nvSpPr>
          <p:spPr bwMode="auto">
            <a:xfrm>
              <a:off x="2669" y="2450"/>
              <a:ext cx="21" cy="31"/>
            </a:xfrm>
            <a:custGeom>
              <a:avLst/>
              <a:gdLst>
                <a:gd name="T0" fmla="*/ 7 w 9"/>
                <a:gd name="T1" fmla="*/ 13 h 13"/>
                <a:gd name="T2" fmla="*/ 7 w 9"/>
                <a:gd name="T3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3">
                  <a:moveTo>
                    <a:pt x="7" y="13"/>
                  </a:moveTo>
                  <a:cubicBezTo>
                    <a:pt x="9" y="0"/>
                    <a:pt x="0" y="9"/>
                    <a:pt x="7" y="1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7" name="Freeform 1088"/>
            <p:cNvSpPr>
              <a:spLocks/>
            </p:cNvSpPr>
            <p:nvPr/>
          </p:nvSpPr>
          <p:spPr bwMode="auto">
            <a:xfrm>
              <a:off x="2673" y="2752"/>
              <a:ext cx="41" cy="57"/>
            </a:xfrm>
            <a:custGeom>
              <a:avLst/>
              <a:gdLst>
                <a:gd name="T0" fmla="*/ 11 w 17"/>
                <a:gd name="T1" fmla="*/ 5 h 24"/>
                <a:gd name="T2" fmla="*/ 4 w 17"/>
                <a:gd name="T3" fmla="*/ 3 h 24"/>
                <a:gd name="T4" fmla="*/ 8 w 17"/>
                <a:gd name="T5" fmla="*/ 9 h 24"/>
                <a:gd name="T6" fmla="*/ 17 w 17"/>
                <a:gd name="T7" fmla="*/ 1 h 24"/>
                <a:gd name="T8" fmla="*/ 11 w 17"/>
                <a:gd name="T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24">
                  <a:moveTo>
                    <a:pt x="11" y="5"/>
                  </a:moveTo>
                  <a:cubicBezTo>
                    <a:pt x="10" y="2"/>
                    <a:pt x="7" y="3"/>
                    <a:pt x="4" y="3"/>
                  </a:cubicBezTo>
                  <a:cubicBezTo>
                    <a:pt x="3" y="7"/>
                    <a:pt x="7" y="7"/>
                    <a:pt x="8" y="9"/>
                  </a:cubicBezTo>
                  <a:cubicBezTo>
                    <a:pt x="0" y="24"/>
                    <a:pt x="16" y="7"/>
                    <a:pt x="17" y="1"/>
                  </a:cubicBezTo>
                  <a:cubicBezTo>
                    <a:pt x="13" y="0"/>
                    <a:pt x="13" y="3"/>
                    <a:pt x="11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8" name="Freeform 1089"/>
            <p:cNvSpPr>
              <a:spLocks/>
            </p:cNvSpPr>
            <p:nvPr/>
          </p:nvSpPr>
          <p:spPr bwMode="auto">
            <a:xfrm>
              <a:off x="2356" y="2861"/>
              <a:ext cx="19" cy="31"/>
            </a:xfrm>
            <a:custGeom>
              <a:avLst/>
              <a:gdLst>
                <a:gd name="T0" fmla="*/ 7 w 8"/>
                <a:gd name="T1" fmla="*/ 11 h 13"/>
                <a:gd name="T2" fmla="*/ 3 w 8"/>
                <a:gd name="T3" fmla="*/ 0 h 13"/>
                <a:gd name="T4" fmla="*/ 7 w 8"/>
                <a:gd name="T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7" y="11"/>
                  </a:moveTo>
                  <a:cubicBezTo>
                    <a:pt x="8" y="5"/>
                    <a:pt x="8" y="0"/>
                    <a:pt x="3" y="0"/>
                  </a:cubicBezTo>
                  <a:cubicBezTo>
                    <a:pt x="4" y="4"/>
                    <a:pt x="0" y="13"/>
                    <a:pt x="7" y="1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39" name="Freeform 1090"/>
            <p:cNvSpPr>
              <a:spLocks/>
            </p:cNvSpPr>
            <p:nvPr/>
          </p:nvSpPr>
          <p:spPr bwMode="auto">
            <a:xfrm>
              <a:off x="2302" y="2371"/>
              <a:ext cx="21" cy="34"/>
            </a:xfrm>
            <a:custGeom>
              <a:avLst/>
              <a:gdLst>
                <a:gd name="T0" fmla="*/ 7 w 9"/>
                <a:gd name="T1" fmla="*/ 14 h 14"/>
                <a:gd name="T2" fmla="*/ 7 w 9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9" y="0"/>
                    <a:pt x="0" y="9"/>
                    <a:pt x="7" y="1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0" name="Freeform 1091"/>
            <p:cNvSpPr>
              <a:spLocks/>
            </p:cNvSpPr>
            <p:nvPr/>
          </p:nvSpPr>
          <p:spPr bwMode="auto">
            <a:xfrm>
              <a:off x="2318" y="2269"/>
              <a:ext cx="5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2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1" name="Freeform 1092"/>
            <p:cNvSpPr>
              <a:spLocks/>
            </p:cNvSpPr>
            <p:nvPr/>
          </p:nvSpPr>
          <p:spPr bwMode="auto">
            <a:xfrm>
              <a:off x="2316" y="2685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2" name="Freeform 1093"/>
            <p:cNvSpPr>
              <a:spLocks/>
            </p:cNvSpPr>
            <p:nvPr/>
          </p:nvSpPr>
          <p:spPr bwMode="auto">
            <a:xfrm>
              <a:off x="2297" y="2343"/>
              <a:ext cx="28" cy="31"/>
            </a:xfrm>
            <a:custGeom>
              <a:avLst/>
              <a:gdLst>
                <a:gd name="T0" fmla="*/ 6 w 12"/>
                <a:gd name="T1" fmla="*/ 13 h 13"/>
                <a:gd name="T2" fmla="*/ 11 w 12"/>
                <a:gd name="T3" fmla="*/ 11 h 13"/>
                <a:gd name="T4" fmla="*/ 7 w 12"/>
                <a:gd name="T5" fmla="*/ 0 h 13"/>
                <a:gd name="T6" fmla="*/ 6 w 12"/>
                <a:gd name="T7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3">
                  <a:moveTo>
                    <a:pt x="6" y="13"/>
                  </a:moveTo>
                  <a:cubicBezTo>
                    <a:pt x="7" y="11"/>
                    <a:pt x="8" y="10"/>
                    <a:pt x="11" y="11"/>
                  </a:cubicBezTo>
                  <a:cubicBezTo>
                    <a:pt x="11" y="6"/>
                    <a:pt x="12" y="1"/>
                    <a:pt x="7" y="0"/>
                  </a:cubicBezTo>
                  <a:cubicBezTo>
                    <a:pt x="10" y="6"/>
                    <a:pt x="0" y="11"/>
                    <a:pt x="6" y="1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3" name="Freeform 1094"/>
            <p:cNvSpPr>
              <a:spLocks/>
            </p:cNvSpPr>
            <p:nvPr/>
          </p:nvSpPr>
          <p:spPr bwMode="auto">
            <a:xfrm>
              <a:off x="2280" y="2388"/>
              <a:ext cx="43" cy="7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3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4" name="Freeform 1095"/>
            <p:cNvSpPr>
              <a:spLocks/>
            </p:cNvSpPr>
            <p:nvPr/>
          </p:nvSpPr>
          <p:spPr bwMode="auto">
            <a:xfrm>
              <a:off x="2309" y="2447"/>
              <a:ext cx="26" cy="38"/>
            </a:xfrm>
            <a:custGeom>
              <a:avLst/>
              <a:gdLst>
                <a:gd name="T0" fmla="*/ 10 w 11"/>
                <a:gd name="T1" fmla="*/ 3 h 16"/>
                <a:gd name="T2" fmla="*/ 3 w 11"/>
                <a:gd name="T3" fmla="*/ 15 h 16"/>
                <a:gd name="T4" fmla="*/ 10 w 11"/>
                <a:gd name="T5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6">
                  <a:moveTo>
                    <a:pt x="10" y="3"/>
                  </a:moveTo>
                  <a:cubicBezTo>
                    <a:pt x="0" y="0"/>
                    <a:pt x="4" y="10"/>
                    <a:pt x="3" y="15"/>
                  </a:cubicBezTo>
                  <a:cubicBezTo>
                    <a:pt x="11" y="16"/>
                    <a:pt x="7" y="6"/>
                    <a:pt x="10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5" name="Freeform 1096"/>
            <p:cNvSpPr>
              <a:spLocks/>
            </p:cNvSpPr>
            <p:nvPr/>
          </p:nvSpPr>
          <p:spPr bwMode="auto">
            <a:xfrm>
              <a:off x="2349" y="2414"/>
              <a:ext cx="7" cy="1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0" y="4"/>
                    <a:pt x="3" y="4"/>
                  </a:cubicBez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6" name="Freeform 1097"/>
            <p:cNvSpPr>
              <a:spLocks/>
            </p:cNvSpPr>
            <p:nvPr/>
          </p:nvSpPr>
          <p:spPr bwMode="auto">
            <a:xfrm>
              <a:off x="2328" y="2761"/>
              <a:ext cx="16" cy="10"/>
            </a:xfrm>
            <a:custGeom>
              <a:avLst/>
              <a:gdLst>
                <a:gd name="T0" fmla="*/ 4 w 7"/>
                <a:gd name="T1" fmla="*/ 4 h 4"/>
                <a:gd name="T2" fmla="*/ 4 w 7"/>
                <a:gd name="T3" fmla="*/ 0 h 4"/>
                <a:gd name="T4" fmla="*/ 4 w 7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4">
                  <a:moveTo>
                    <a:pt x="4" y="4"/>
                  </a:moveTo>
                  <a:cubicBezTo>
                    <a:pt x="6" y="4"/>
                    <a:pt x="7" y="0"/>
                    <a:pt x="4" y="0"/>
                  </a:cubicBezTo>
                  <a:cubicBezTo>
                    <a:pt x="4" y="2"/>
                    <a:pt x="0" y="3"/>
                    <a:pt x="4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7" name="Freeform 1098"/>
            <p:cNvSpPr>
              <a:spLocks/>
            </p:cNvSpPr>
            <p:nvPr/>
          </p:nvSpPr>
          <p:spPr bwMode="auto">
            <a:xfrm>
              <a:off x="2328" y="2569"/>
              <a:ext cx="4" cy="11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3"/>
                    <a:pt x="2" y="0"/>
                    <a:pt x="0" y="0"/>
                  </a:cubicBezTo>
                  <a:cubicBezTo>
                    <a:pt x="0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8" name="Freeform 1099"/>
            <p:cNvSpPr>
              <a:spLocks/>
            </p:cNvSpPr>
            <p:nvPr/>
          </p:nvSpPr>
          <p:spPr bwMode="auto">
            <a:xfrm>
              <a:off x="2330" y="2683"/>
              <a:ext cx="9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49" name="Freeform 1100"/>
            <p:cNvSpPr>
              <a:spLocks/>
            </p:cNvSpPr>
            <p:nvPr/>
          </p:nvSpPr>
          <p:spPr bwMode="auto">
            <a:xfrm>
              <a:off x="2302" y="2284"/>
              <a:ext cx="42" cy="4"/>
            </a:xfrm>
            <a:custGeom>
              <a:avLst/>
              <a:gdLst>
                <a:gd name="T0" fmla="*/ 9 w 18"/>
                <a:gd name="T1" fmla="*/ 0 h 2"/>
                <a:gd name="T2" fmla="*/ 9 w 18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">
                  <a:moveTo>
                    <a:pt x="9" y="0"/>
                  </a:moveTo>
                  <a:cubicBezTo>
                    <a:pt x="0" y="2"/>
                    <a:pt x="18" y="2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0" name="Freeform 1101"/>
            <p:cNvSpPr>
              <a:spLocks/>
            </p:cNvSpPr>
            <p:nvPr/>
          </p:nvSpPr>
          <p:spPr bwMode="auto">
            <a:xfrm>
              <a:off x="2283" y="2281"/>
              <a:ext cx="38" cy="76"/>
            </a:xfrm>
            <a:custGeom>
              <a:avLst/>
              <a:gdLst>
                <a:gd name="T0" fmla="*/ 10 w 16"/>
                <a:gd name="T1" fmla="*/ 1 h 32"/>
                <a:gd name="T2" fmla="*/ 1 w 16"/>
                <a:gd name="T3" fmla="*/ 13 h 32"/>
                <a:gd name="T4" fmla="*/ 6 w 16"/>
                <a:gd name="T5" fmla="*/ 20 h 32"/>
                <a:gd name="T6" fmla="*/ 3 w 16"/>
                <a:gd name="T7" fmla="*/ 32 h 32"/>
                <a:gd name="T8" fmla="*/ 10 w 16"/>
                <a:gd name="T9" fmla="*/ 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32">
                  <a:moveTo>
                    <a:pt x="10" y="1"/>
                  </a:moveTo>
                  <a:cubicBezTo>
                    <a:pt x="2" y="0"/>
                    <a:pt x="8" y="13"/>
                    <a:pt x="1" y="13"/>
                  </a:cubicBezTo>
                  <a:cubicBezTo>
                    <a:pt x="0" y="18"/>
                    <a:pt x="6" y="16"/>
                    <a:pt x="6" y="20"/>
                  </a:cubicBezTo>
                  <a:cubicBezTo>
                    <a:pt x="2" y="23"/>
                    <a:pt x="6" y="25"/>
                    <a:pt x="3" y="32"/>
                  </a:cubicBezTo>
                  <a:cubicBezTo>
                    <a:pt x="16" y="25"/>
                    <a:pt x="4" y="11"/>
                    <a:pt x="1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1" name="Freeform 1102"/>
            <p:cNvSpPr>
              <a:spLocks/>
            </p:cNvSpPr>
            <p:nvPr/>
          </p:nvSpPr>
          <p:spPr bwMode="auto">
            <a:xfrm>
              <a:off x="2261" y="2288"/>
              <a:ext cx="24" cy="24"/>
            </a:xfrm>
            <a:custGeom>
              <a:avLst/>
              <a:gdLst>
                <a:gd name="T0" fmla="*/ 10 w 10"/>
                <a:gd name="T1" fmla="*/ 10 h 10"/>
                <a:gd name="T2" fmla="*/ 10 w 10"/>
                <a:gd name="T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0">
                  <a:moveTo>
                    <a:pt x="10" y="10"/>
                  </a:moveTo>
                  <a:cubicBezTo>
                    <a:pt x="10" y="0"/>
                    <a:pt x="0" y="9"/>
                    <a:pt x="10" y="1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2" name="Freeform 1103"/>
            <p:cNvSpPr>
              <a:spLocks/>
            </p:cNvSpPr>
            <p:nvPr/>
          </p:nvSpPr>
          <p:spPr bwMode="auto">
            <a:xfrm>
              <a:off x="2309" y="2628"/>
              <a:ext cx="9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3" name="Freeform 1104"/>
            <p:cNvSpPr>
              <a:spLocks/>
            </p:cNvSpPr>
            <p:nvPr/>
          </p:nvSpPr>
          <p:spPr bwMode="auto">
            <a:xfrm>
              <a:off x="2302" y="2234"/>
              <a:ext cx="30" cy="40"/>
            </a:xfrm>
            <a:custGeom>
              <a:avLst/>
              <a:gdLst>
                <a:gd name="T0" fmla="*/ 5 w 13"/>
                <a:gd name="T1" fmla="*/ 0 h 17"/>
                <a:gd name="T2" fmla="*/ 0 w 13"/>
                <a:gd name="T3" fmla="*/ 17 h 17"/>
                <a:gd name="T4" fmla="*/ 5 w 13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7">
                  <a:moveTo>
                    <a:pt x="5" y="0"/>
                  </a:moveTo>
                  <a:cubicBezTo>
                    <a:pt x="4" y="6"/>
                    <a:pt x="0" y="9"/>
                    <a:pt x="0" y="17"/>
                  </a:cubicBezTo>
                  <a:cubicBezTo>
                    <a:pt x="5" y="14"/>
                    <a:pt x="13" y="2"/>
                    <a:pt x="5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4" name="Freeform 1105"/>
            <p:cNvSpPr>
              <a:spLocks/>
            </p:cNvSpPr>
            <p:nvPr/>
          </p:nvSpPr>
          <p:spPr bwMode="auto">
            <a:xfrm>
              <a:off x="2309" y="2766"/>
              <a:ext cx="7" cy="9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0" y="4"/>
                    <a:pt x="3" y="4"/>
                  </a:cubicBezTo>
                  <a:cubicBezTo>
                    <a:pt x="2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5" name="Freeform 1106"/>
            <p:cNvSpPr>
              <a:spLocks/>
            </p:cNvSpPr>
            <p:nvPr/>
          </p:nvSpPr>
          <p:spPr bwMode="auto">
            <a:xfrm>
              <a:off x="2332" y="2371"/>
              <a:ext cx="7" cy="10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6" name="Freeform 1107"/>
            <p:cNvSpPr>
              <a:spLocks/>
            </p:cNvSpPr>
            <p:nvPr/>
          </p:nvSpPr>
          <p:spPr bwMode="auto">
            <a:xfrm>
              <a:off x="2311" y="2205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7" name="Freeform 1108"/>
            <p:cNvSpPr>
              <a:spLocks/>
            </p:cNvSpPr>
            <p:nvPr/>
          </p:nvSpPr>
          <p:spPr bwMode="auto">
            <a:xfrm>
              <a:off x="2354" y="2390"/>
              <a:ext cx="9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8" name="Freeform 1109"/>
            <p:cNvSpPr>
              <a:spLocks/>
            </p:cNvSpPr>
            <p:nvPr/>
          </p:nvSpPr>
          <p:spPr bwMode="auto">
            <a:xfrm>
              <a:off x="2306" y="2837"/>
              <a:ext cx="10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59" name="Freeform 1110"/>
            <p:cNvSpPr>
              <a:spLocks/>
            </p:cNvSpPr>
            <p:nvPr/>
          </p:nvSpPr>
          <p:spPr bwMode="auto">
            <a:xfrm>
              <a:off x="2328" y="2324"/>
              <a:ext cx="7" cy="14"/>
            </a:xfrm>
            <a:custGeom>
              <a:avLst/>
              <a:gdLst>
                <a:gd name="T0" fmla="*/ 0 w 3"/>
                <a:gd name="T1" fmla="*/ 0 h 6"/>
                <a:gd name="T2" fmla="*/ 3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1" y="2"/>
                    <a:pt x="0" y="6"/>
                    <a:pt x="3" y="6"/>
                  </a:cubicBezTo>
                  <a:cubicBezTo>
                    <a:pt x="2" y="4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0" name="Freeform 1111"/>
            <p:cNvSpPr>
              <a:spLocks/>
            </p:cNvSpPr>
            <p:nvPr/>
          </p:nvSpPr>
          <p:spPr bwMode="auto">
            <a:xfrm>
              <a:off x="2323" y="2428"/>
              <a:ext cx="5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1" name="Freeform 1112"/>
            <p:cNvSpPr>
              <a:spLocks/>
            </p:cNvSpPr>
            <p:nvPr/>
          </p:nvSpPr>
          <p:spPr bwMode="auto">
            <a:xfrm>
              <a:off x="2351" y="2732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2" name="Freeform 1113"/>
            <p:cNvSpPr>
              <a:spLocks/>
            </p:cNvSpPr>
            <p:nvPr/>
          </p:nvSpPr>
          <p:spPr bwMode="auto">
            <a:xfrm>
              <a:off x="2358" y="2521"/>
              <a:ext cx="8" cy="12"/>
            </a:xfrm>
            <a:custGeom>
              <a:avLst/>
              <a:gdLst>
                <a:gd name="T0" fmla="*/ 1 w 3"/>
                <a:gd name="T1" fmla="*/ 1 h 5"/>
                <a:gd name="T2" fmla="*/ 3 w 3"/>
                <a:gd name="T3" fmla="*/ 4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2"/>
                    <a:pt x="2" y="5"/>
                    <a:pt x="3" y="4"/>
                  </a:cubicBezTo>
                  <a:cubicBezTo>
                    <a:pt x="3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3" name="Freeform 1114"/>
            <p:cNvSpPr>
              <a:spLocks/>
            </p:cNvSpPr>
            <p:nvPr/>
          </p:nvSpPr>
          <p:spPr bwMode="auto">
            <a:xfrm>
              <a:off x="2358" y="2540"/>
              <a:ext cx="8" cy="1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1" y="4"/>
                    <a:pt x="3" y="4"/>
                  </a:cubicBezTo>
                  <a:cubicBezTo>
                    <a:pt x="2" y="2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4" name="Freeform 1115"/>
            <p:cNvSpPr>
              <a:spLocks/>
            </p:cNvSpPr>
            <p:nvPr/>
          </p:nvSpPr>
          <p:spPr bwMode="auto">
            <a:xfrm>
              <a:off x="2583" y="2336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5" name="Freeform 1116"/>
            <p:cNvSpPr>
              <a:spLocks/>
            </p:cNvSpPr>
            <p:nvPr/>
          </p:nvSpPr>
          <p:spPr bwMode="auto">
            <a:xfrm>
              <a:off x="2351" y="2896"/>
              <a:ext cx="5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6" name="Freeform 1117"/>
            <p:cNvSpPr>
              <a:spLocks/>
            </p:cNvSpPr>
            <p:nvPr/>
          </p:nvSpPr>
          <p:spPr bwMode="auto">
            <a:xfrm>
              <a:off x="2347" y="2516"/>
              <a:ext cx="9" cy="12"/>
            </a:xfrm>
            <a:custGeom>
              <a:avLst/>
              <a:gdLst>
                <a:gd name="T0" fmla="*/ 3 w 4"/>
                <a:gd name="T1" fmla="*/ 3 h 5"/>
                <a:gd name="T2" fmla="*/ 1 w 4"/>
                <a:gd name="T3" fmla="*/ 1 h 5"/>
                <a:gd name="T4" fmla="*/ 3 w 4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7" name="Freeform 1118"/>
            <p:cNvSpPr>
              <a:spLocks/>
            </p:cNvSpPr>
            <p:nvPr/>
          </p:nvSpPr>
          <p:spPr bwMode="auto">
            <a:xfrm>
              <a:off x="2351" y="2942"/>
              <a:ext cx="17" cy="16"/>
            </a:xfrm>
            <a:custGeom>
              <a:avLst/>
              <a:gdLst>
                <a:gd name="T0" fmla="*/ 7 w 7"/>
                <a:gd name="T1" fmla="*/ 0 h 7"/>
                <a:gd name="T2" fmla="*/ 0 w 7"/>
                <a:gd name="T3" fmla="*/ 6 h 7"/>
                <a:gd name="T4" fmla="*/ 7 w 7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0"/>
                  </a:moveTo>
                  <a:cubicBezTo>
                    <a:pt x="2" y="0"/>
                    <a:pt x="0" y="2"/>
                    <a:pt x="0" y="6"/>
                  </a:cubicBezTo>
                  <a:cubicBezTo>
                    <a:pt x="5" y="7"/>
                    <a:pt x="7" y="5"/>
                    <a:pt x="7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8" name="Freeform 1119"/>
            <p:cNvSpPr>
              <a:spLocks/>
            </p:cNvSpPr>
            <p:nvPr/>
          </p:nvSpPr>
          <p:spPr bwMode="auto">
            <a:xfrm>
              <a:off x="2358" y="2761"/>
              <a:ext cx="43" cy="5"/>
            </a:xfrm>
            <a:custGeom>
              <a:avLst/>
              <a:gdLst>
                <a:gd name="T0" fmla="*/ 9 w 18"/>
                <a:gd name="T1" fmla="*/ 0 h 2"/>
                <a:gd name="T2" fmla="*/ 9 w 18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">
                  <a:moveTo>
                    <a:pt x="9" y="0"/>
                  </a:moveTo>
                  <a:cubicBezTo>
                    <a:pt x="0" y="2"/>
                    <a:pt x="18" y="2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69" name="Freeform 1120"/>
            <p:cNvSpPr>
              <a:spLocks/>
            </p:cNvSpPr>
            <p:nvPr/>
          </p:nvSpPr>
          <p:spPr bwMode="auto">
            <a:xfrm>
              <a:off x="2358" y="2809"/>
              <a:ext cx="38" cy="16"/>
            </a:xfrm>
            <a:custGeom>
              <a:avLst/>
              <a:gdLst>
                <a:gd name="T0" fmla="*/ 9 w 16"/>
                <a:gd name="T1" fmla="*/ 7 h 7"/>
                <a:gd name="T2" fmla="*/ 9 w 16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6" h="7">
                  <a:moveTo>
                    <a:pt x="9" y="7"/>
                  </a:moveTo>
                  <a:cubicBezTo>
                    <a:pt x="16" y="0"/>
                    <a:pt x="0" y="1"/>
                    <a:pt x="9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0" name="Freeform 1121"/>
            <p:cNvSpPr>
              <a:spLocks/>
            </p:cNvSpPr>
            <p:nvPr/>
          </p:nvSpPr>
          <p:spPr bwMode="auto">
            <a:xfrm>
              <a:off x="2370" y="2640"/>
              <a:ext cx="43" cy="7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3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1" name="Freeform 1122"/>
            <p:cNvSpPr>
              <a:spLocks/>
            </p:cNvSpPr>
            <p:nvPr/>
          </p:nvSpPr>
          <p:spPr bwMode="auto">
            <a:xfrm>
              <a:off x="2368" y="2799"/>
              <a:ext cx="7" cy="10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1" y="4"/>
                    <a:pt x="3" y="3"/>
                  </a:cubicBezTo>
                  <a:cubicBezTo>
                    <a:pt x="3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2" name="Freeform 1123"/>
            <p:cNvSpPr>
              <a:spLocks/>
            </p:cNvSpPr>
            <p:nvPr/>
          </p:nvSpPr>
          <p:spPr bwMode="auto">
            <a:xfrm>
              <a:off x="2375" y="2509"/>
              <a:ext cx="14" cy="10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4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1"/>
                    <a:pt x="1" y="3"/>
                    <a:pt x="3" y="4"/>
                  </a:cubicBezTo>
                  <a:cubicBezTo>
                    <a:pt x="5" y="4"/>
                    <a:pt x="6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3" name="Freeform 1124"/>
            <p:cNvSpPr>
              <a:spLocks/>
            </p:cNvSpPr>
            <p:nvPr/>
          </p:nvSpPr>
          <p:spPr bwMode="auto">
            <a:xfrm>
              <a:off x="2375" y="2443"/>
              <a:ext cx="9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4" name="Freeform 1125"/>
            <p:cNvSpPr>
              <a:spLocks/>
            </p:cNvSpPr>
            <p:nvPr/>
          </p:nvSpPr>
          <p:spPr bwMode="auto">
            <a:xfrm>
              <a:off x="2373" y="2243"/>
              <a:ext cx="4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5" name="Freeform 1126"/>
            <p:cNvSpPr>
              <a:spLocks/>
            </p:cNvSpPr>
            <p:nvPr/>
          </p:nvSpPr>
          <p:spPr bwMode="auto">
            <a:xfrm>
              <a:off x="2375" y="2604"/>
              <a:ext cx="5" cy="12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1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6" name="Freeform 1127"/>
            <p:cNvSpPr>
              <a:spLocks/>
            </p:cNvSpPr>
            <p:nvPr/>
          </p:nvSpPr>
          <p:spPr bwMode="auto">
            <a:xfrm>
              <a:off x="2375" y="2552"/>
              <a:ext cx="7" cy="9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3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7" name="Freeform 1128"/>
            <p:cNvSpPr>
              <a:spLocks/>
            </p:cNvSpPr>
            <p:nvPr/>
          </p:nvSpPr>
          <p:spPr bwMode="auto">
            <a:xfrm>
              <a:off x="2354" y="2604"/>
              <a:ext cx="4" cy="12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4"/>
                    <a:pt x="2" y="5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8" name="Freeform 1129"/>
            <p:cNvSpPr>
              <a:spLocks/>
            </p:cNvSpPr>
            <p:nvPr/>
          </p:nvSpPr>
          <p:spPr bwMode="auto">
            <a:xfrm>
              <a:off x="2370" y="2329"/>
              <a:ext cx="7" cy="14"/>
            </a:xfrm>
            <a:custGeom>
              <a:avLst/>
              <a:gdLst>
                <a:gd name="T0" fmla="*/ 3 w 3"/>
                <a:gd name="T1" fmla="*/ 6 h 6"/>
                <a:gd name="T2" fmla="*/ 1 w 3"/>
                <a:gd name="T3" fmla="*/ 0 h 6"/>
                <a:gd name="T4" fmla="*/ 3 w 3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3" y="6"/>
                  </a:moveTo>
                  <a:cubicBezTo>
                    <a:pt x="3" y="4"/>
                    <a:pt x="3" y="0"/>
                    <a:pt x="1" y="0"/>
                  </a:cubicBezTo>
                  <a:cubicBezTo>
                    <a:pt x="1" y="3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79" name="Freeform 1130"/>
            <p:cNvSpPr>
              <a:spLocks/>
            </p:cNvSpPr>
            <p:nvPr/>
          </p:nvSpPr>
          <p:spPr bwMode="auto">
            <a:xfrm>
              <a:off x="2375" y="2590"/>
              <a:ext cx="5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0" name="Freeform 1131"/>
            <p:cNvSpPr>
              <a:spLocks/>
            </p:cNvSpPr>
            <p:nvPr/>
          </p:nvSpPr>
          <p:spPr bwMode="auto">
            <a:xfrm>
              <a:off x="2351" y="2592"/>
              <a:ext cx="10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1" name="Freeform 1132"/>
            <p:cNvSpPr>
              <a:spLocks/>
            </p:cNvSpPr>
            <p:nvPr/>
          </p:nvSpPr>
          <p:spPr bwMode="auto">
            <a:xfrm>
              <a:off x="2368" y="2780"/>
              <a:ext cx="7" cy="12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0" y="4"/>
                    <a:pt x="3" y="5"/>
                  </a:cubicBez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2" name="Freeform 1133"/>
            <p:cNvSpPr>
              <a:spLocks/>
            </p:cNvSpPr>
            <p:nvPr/>
          </p:nvSpPr>
          <p:spPr bwMode="auto">
            <a:xfrm>
              <a:off x="2356" y="2923"/>
              <a:ext cx="7" cy="11"/>
            </a:xfrm>
            <a:custGeom>
              <a:avLst/>
              <a:gdLst>
                <a:gd name="T0" fmla="*/ 3 w 3"/>
                <a:gd name="T1" fmla="*/ 4 h 5"/>
                <a:gd name="T2" fmla="*/ 0 w 3"/>
                <a:gd name="T3" fmla="*/ 2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1" y="0"/>
                    <a:pt x="0" y="2"/>
                  </a:cubicBezTo>
                  <a:cubicBezTo>
                    <a:pt x="0" y="2"/>
                    <a:pt x="1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3" name="Freeform 1134"/>
            <p:cNvSpPr>
              <a:spLocks/>
            </p:cNvSpPr>
            <p:nvPr/>
          </p:nvSpPr>
          <p:spPr bwMode="auto">
            <a:xfrm>
              <a:off x="2858" y="2248"/>
              <a:ext cx="14" cy="9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2" y="1"/>
                    <a:pt x="6" y="1"/>
                    <a:pt x="3" y="0"/>
                  </a:cubicBezTo>
                  <a:cubicBezTo>
                    <a:pt x="0" y="0"/>
                    <a:pt x="0" y="3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4" name="Freeform 1135"/>
            <p:cNvSpPr>
              <a:spLocks/>
            </p:cNvSpPr>
            <p:nvPr/>
          </p:nvSpPr>
          <p:spPr bwMode="auto">
            <a:xfrm>
              <a:off x="2879" y="2400"/>
              <a:ext cx="17" cy="17"/>
            </a:xfrm>
            <a:custGeom>
              <a:avLst/>
              <a:gdLst>
                <a:gd name="T0" fmla="*/ 0 w 7"/>
                <a:gd name="T1" fmla="*/ 3 h 7"/>
                <a:gd name="T2" fmla="*/ 7 w 7"/>
                <a:gd name="T3" fmla="*/ 3 h 7"/>
                <a:gd name="T4" fmla="*/ 0 w 7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0" y="3"/>
                  </a:moveTo>
                  <a:cubicBezTo>
                    <a:pt x="3" y="4"/>
                    <a:pt x="5" y="7"/>
                    <a:pt x="7" y="3"/>
                  </a:cubicBezTo>
                  <a:cubicBezTo>
                    <a:pt x="4" y="3"/>
                    <a:pt x="2" y="0"/>
                    <a:pt x="0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5" name="Rectangle 1136"/>
            <p:cNvSpPr>
              <a:spLocks noChangeArrowheads="1"/>
            </p:cNvSpPr>
            <p:nvPr/>
          </p:nvSpPr>
          <p:spPr bwMode="auto">
            <a:xfrm>
              <a:off x="2756" y="2913"/>
              <a:ext cx="12" cy="12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6" name="Rectangle 1137"/>
            <p:cNvSpPr>
              <a:spLocks noChangeArrowheads="1"/>
            </p:cNvSpPr>
            <p:nvPr/>
          </p:nvSpPr>
          <p:spPr bwMode="auto">
            <a:xfrm>
              <a:off x="2863" y="2383"/>
              <a:ext cx="12" cy="10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7" name="Freeform 1138"/>
            <p:cNvSpPr>
              <a:spLocks/>
            </p:cNvSpPr>
            <p:nvPr/>
          </p:nvSpPr>
          <p:spPr bwMode="auto">
            <a:xfrm>
              <a:off x="2846" y="2352"/>
              <a:ext cx="7" cy="1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0" y="4"/>
                    <a:pt x="3" y="4"/>
                  </a:cubicBez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8" name="Freeform 1139"/>
            <p:cNvSpPr>
              <a:spLocks/>
            </p:cNvSpPr>
            <p:nvPr/>
          </p:nvSpPr>
          <p:spPr bwMode="auto">
            <a:xfrm>
              <a:off x="1660" y="2956"/>
              <a:ext cx="7" cy="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89" name="Freeform 1140"/>
            <p:cNvSpPr>
              <a:spLocks/>
            </p:cNvSpPr>
            <p:nvPr/>
          </p:nvSpPr>
          <p:spPr bwMode="auto">
            <a:xfrm>
              <a:off x="2863" y="2818"/>
              <a:ext cx="9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0" name="Freeform 1141"/>
            <p:cNvSpPr>
              <a:spLocks/>
            </p:cNvSpPr>
            <p:nvPr/>
          </p:nvSpPr>
          <p:spPr bwMode="auto">
            <a:xfrm>
              <a:off x="2749" y="2944"/>
              <a:ext cx="14" cy="9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4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1" y="0"/>
                    <a:pt x="0" y="4"/>
                    <a:pt x="3" y="4"/>
                  </a:cubicBezTo>
                  <a:cubicBezTo>
                    <a:pt x="3" y="2"/>
                    <a:pt x="6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1" name="Freeform 1142"/>
            <p:cNvSpPr>
              <a:spLocks/>
            </p:cNvSpPr>
            <p:nvPr/>
          </p:nvSpPr>
          <p:spPr bwMode="auto">
            <a:xfrm>
              <a:off x="1909" y="2286"/>
              <a:ext cx="4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2" name="Freeform 1143"/>
            <p:cNvSpPr>
              <a:spLocks/>
            </p:cNvSpPr>
            <p:nvPr/>
          </p:nvSpPr>
          <p:spPr bwMode="auto">
            <a:xfrm>
              <a:off x="1643" y="2961"/>
              <a:ext cx="22" cy="21"/>
            </a:xfrm>
            <a:custGeom>
              <a:avLst/>
              <a:gdLst>
                <a:gd name="T0" fmla="*/ 7 w 9"/>
                <a:gd name="T1" fmla="*/ 0 h 9"/>
                <a:gd name="T2" fmla="*/ 7 w 9"/>
                <a:gd name="T3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9">
                  <a:moveTo>
                    <a:pt x="7" y="0"/>
                  </a:moveTo>
                  <a:cubicBezTo>
                    <a:pt x="0" y="1"/>
                    <a:pt x="9" y="9"/>
                    <a:pt x="7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3" name="Freeform 1144"/>
            <p:cNvSpPr>
              <a:spLocks/>
            </p:cNvSpPr>
            <p:nvPr/>
          </p:nvSpPr>
          <p:spPr bwMode="auto">
            <a:xfrm>
              <a:off x="2536" y="2877"/>
              <a:ext cx="5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4" name="Freeform 1145"/>
            <p:cNvSpPr>
              <a:spLocks/>
            </p:cNvSpPr>
            <p:nvPr/>
          </p:nvSpPr>
          <p:spPr bwMode="auto">
            <a:xfrm>
              <a:off x="2548" y="2338"/>
              <a:ext cx="9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5" name="Freeform 1146"/>
            <p:cNvSpPr>
              <a:spLocks/>
            </p:cNvSpPr>
            <p:nvPr/>
          </p:nvSpPr>
          <p:spPr bwMode="auto">
            <a:xfrm>
              <a:off x="2586" y="2483"/>
              <a:ext cx="7" cy="10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6" name="Freeform 1147"/>
            <p:cNvSpPr>
              <a:spLocks/>
            </p:cNvSpPr>
            <p:nvPr/>
          </p:nvSpPr>
          <p:spPr bwMode="auto">
            <a:xfrm>
              <a:off x="2574" y="2918"/>
              <a:ext cx="16" cy="31"/>
            </a:xfrm>
            <a:custGeom>
              <a:avLst/>
              <a:gdLst>
                <a:gd name="T0" fmla="*/ 6 w 7"/>
                <a:gd name="T1" fmla="*/ 13 h 13"/>
                <a:gd name="T2" fmla="*/ 0 w 7"/>
                <a:gd name="T3" fmla="*/ 6 h 13"/>
                <a:gd name="T4" fmla="*/ 6 w 7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6" y="13"/>
                  </a:moveTo>
                  <a:cubicBezTo>
                    <a:pt x="7" y="9"/>
                    <a:pt x="2" y="0"/>
                    <a:pt x="0" y="6"/>
                  </a:cubicBezTo>
                  <a:cubicBezTo>
                    <a:pt x="4" y="7"/>
                    <a:pt x="1" y="13"/>
                    <a:pt x="6" y="1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7" name="Freeform 1148"/>
            <p:cNvSpPr>
              <a:spLocks/>
            </p:cNvSpPr>
            <p:nvPr/>
          </p:nvSpPr>
          <p:spPr bwMode="auto">
            <a:xfrm>
              <a:off x="2545" y="2804"/>
              <a:ext cx="8" cy="12"/>
            </a:xfrm>
            <a:custGeom>
              <a:avLst/>
              <a:gdLst>
                <a:gd name="T0" fmla="*/ 3 w 3"/>
                <a:gd name="T1" fmla="*/ 4 h 5"/>
                <a:gd name="T2" fmla="*/ 1 w 3"/>
                <a:gd name="T3" fmla="*/ 1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8" name="Freeform 1149"/>
            <p:cNvSpPr>
              <a:spLocks/>
            </p:cNvSpPr>
            <p:nvPr/>
          </p:nvSpPr>
          <p:spPr bwMode="auto">
            <a:xfrm>
              <a:off x="2576" y="2405"/>
              <a:ext cx="5" cy="12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299" name="Freeform 1150"/>
            <p:cNvSpPr>
              <a:spLocks/>
            </p:cNvSpPr>
            <p:nvPr/>
          </p:nvSpPr>
          <p:spPr bwMode="auto">
            <a:xfrm>
              <a:off x="2531" y="2542"/>
              <a:ext cx="7" cy="12"/>
            </a:xfrm>
            <a:custGeom>
              <a:avLst/>
              <a:gdLst>
                <a:gd name="T0" fmla="*/ 3 w 3"/>
                <a:gd name="T1" fmla="*/ 4 h 5"/>
                <a:gd name="T2" fmla="*/ 0 w 3"/>
                <a:gd name="T3" fmla="*/ 1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0" name="Freeform 1151"/>
            <p:cNvSpPr>
              <a:spLocks/>
            </p:cNvSpPr>
            <p:nvPr/>
          </p:nvSpPr>
          <p:spPr bwMode="auto">
            <a:xfrm>
              <a:off x="2579" y="2963"/>
              <a:ext cx="42" cy="7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2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1" name="Freeform 1152"/>
            <p:cNvSpPr>
              <a:spLocks/>
            </p:cNvSpPr>
            <p:nvPr/>
          </p:nvSpPr>
          <p:spPr bwMode="auto">
            <a:xfrm>
              <a:off x="1873" y="2300"/>
              <a:ext cx="12" cy="14"/>
            </a:xfrm>
            <a:custGeom>
              <a:avLst/>
              <a:gdLst>
                <a:gd name="T0" fmla="*/ 3 w 5"/>
                <a:gd name="T1" fmla="*/ 6 h 6"/>
                <a:gd name="T2" fmla="*/ 5 w 5"/>
                <a:gd name="T3" fmla="*/ 0 h 6"/>
                <a:gd name="T4" fmla="*/ 3 w 5"/>
                <a:gd name="T5" fmla="*/ 0 h 6"/>
                <a:gd name="T6" fmla="*/ 3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3" y="6"/>
                  </a:moveTo>
                  <a:cubicBezTo>
                    <a:pt x="4" y="5"/>
                    <a:pt x="5" y="3"/>
                    <a:pt x="5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2"/>
                    <a:pt x="0" y="6"/>
                    <a:pt x="3" y="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2" name="Freeform 1153"/>
            <p:cNvSpPr>
              <a:spLocks/>
            </p:cNvSpPr>
            <p:nvPr/>
          </p:nvSpPr>
          <p:spPr bwMode="auto">
            <a:xfrm>
              <a:off x="2294" y="2652"/>
              <a:ext cx="22" cy="33"/>
            </a:xfrm>
            <a:custGeom>
              <a:avLst/>
              <a:gdLst>
                <a:gd name="T0" fmla="*/ 7 w 9"/>
                <a:gd name="T1" fmla="*/ 14 h 14"/>
                <a:gd name="T2" fmla="*/ 7 w 9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9" y="0"/>
                    <a:pt x="0" y="9"/>
                    <a:pt x="7" y="1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3" name="Freeform 1154"/>
            <p:cNvSpPr>
              <a:spLocks/>
            </p:cNvSpPr>
            <p:nvPr/>
          </p:nvSpPr>
          <p:spPr bwMode="auto">
            <a:xfrm>
              <a:off x="2714" y="2984"/>
              <a:ext cx="37" cy="38"/>
            </a:xfrm>
            <a:custGeom>
              <a:avLst/>
              <a:gdLst>
                <a:gd name="T0" fmla="*/ 4 w 16"/>
                <a:gd name="T1" fmla="*/ 0 h 16"/>
                <a:gd name="T2" fmla="*/ 4 w 16"/>
                <a:gd name="T3" fmla="*/ 15 h 16"/>
                <a:gd name="T4" fmla="*/ 16 w 16"/>
                <a:gd name="T5" fmla="*/ 4 h 16"/>
                <a:gd name="T6" fmla="*/ 4 w 16"/>
                <a:gd name="T7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6">
                  <a:moveTo>
                    <a:pt x="4" y="0"/>
                  </a:moveTo>
                  <a:cubicBezTo>
                    <a:pt x="9" y="8"/>
                    <a:pt x="0" y="6"/>
                    <a:pt x="4" y="15"/>
                  </a:cubicBezTo>
                  <a:cubicBezTo>
                    <a:pt x="13" y="16"/>
                    <a:pt x="14" y="10"/>
                    <a:pt x="16" y="4"/>
                  </a:cubicBezTo>
                  <a:cubicBezTo>
                    <a:pt x="7" y="8"/>
                    <a:pt x="11" y="2"/>
                    <a:pt x="4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4" name="Freeform 1155"/>
            <p:cNvSpPr>
              <a:spLocks/>
            </p:cNvSpPr>
            <p:nvPr/>
          </p:nvSpPr>
          <p:spPr bwMode="auto">
            <a:xfrm>
              <a:off x="2650" y="2899"/>
              <a:ext cx="4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5" name="Freeform 1156"/>
            <p:cNvSpPr>
              <a:spLocks/>
            </p:cNvSpPr>
            <p:nvPr/>
          </p:nvSpPr>
          <p:spPr bwMode="auto">
            <a:xfrm>
              <a:off x="2349" y="2495"/>
              <a:ext cx="21" cy="26"/>
            </a:xfrm>
            <a:custGeom>
              <a:avLst/>
              <a:gdLst>
                <a:gd name="T0" fmla="*/ 2 w 9"/>
                <a:gd name="T1" fmla="*/ 0 h 11"/>
                <a:gd name="T2" fmla="*/ 2 w 9"/>
                <a:gd name="T3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1">
                  <a:moveTo>
                    <a:pt x="2" y="0"/>
                  </a:moveTo>
                  <a:cubicBezTo>
                    <a:pt x="0" y="11"/>
                    <a:pt x="9" y="2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6" name="Freeform 1157"/>
            <p:cNvSpPr>
              <a:spLocks/>
            </p:cNvSpPr>
            <p:nvPr/>
          </p:nvSpPr>
          <p:spPr bwMode="auto">
            <a:xfrm>
              <a:off x="2292" y="2666"/>
              <a:ext cx="10" cy="12"/>
            </a:xfrm>
            <a:custGeom>
              <a:avLst/>
              <a:gdLst>
                <a:gd name="T0" fmla="*/ 1 w 4"/>
                <a:gd name="T1" fmla="*/ 2 h 5"/>
                <a:gd name="T2" fmla="*/ 3 w 4"/>
                <a:gd name="T3" fmla="*/ 4 h 5"/>
                <a:gd name="T4" fmla="*/ 1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2"/>
                    <a:pt x="2" y="5"/>
                    <a:pt x="3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7" name="Freeform 1158"/>
            <p:cNvSpPr>
              <a:spLocks/>
            </p:cNvSpPr>
            <p:nvPr/>
          </p:nvSpPr>
          <p:spPr bwMode="auto">
            <a:xfrm>
              <a:off x="2283" y="2873"/>
              <a:ext cx="19" cy="26"/>
            </a:xfrm>
            <a:custGeom>
              <a:avLst/>
              <a:gdLst>
                <a:gd name="T0" fmla="*/ 4 w 8"/>
                <a:gd name="T1" fmla="*/ 1 h 11"/>
                <a:gd name="T2" fmla="*/ 4 w 8"/>
                <a:gd name="T3" fmla="*/ 10 h 11"/>
                <a:gd name="T4" fmla="*/ 4 w 8"/>
                <a:gd name="T5" fmla="*/ 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4" y="1"/>
                  </a:moveTo>
                  <a:cubicBezTo>
                    <a:pt x="0" y="5"/>
                    <a:pt x="4" y="4"/>
                    <a:pt x="4" y="10"/>
                  </a:cubicBezTo>
                  <a:cubicBezTo>
                    <a:pt x="8" y="11"/>
                    <a:pt x="8" y="0"/>
                    <a:pt x="4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8" name="Freeform 1159"/>
            <p:cNvSpPr>
              <a:spLocks/>
            </p:cNvSpPr>
            <p:nvPr/>
          </p:nvSpPr>
          <p:spPr bwMode="auto">
            <a:xfrm>
              <a:off x="2337" y="2485"/>
              <a:ext cx="17" cy="12"/>
            </a:xfrm>
            <a:custGeom>
              <a:avLst/>
              <a:gdLst>
                <a:gd name="T0" fmla="*/ 7 w 7"/>
                <a:gd name="T1" fmla="*/ 4 h 5"/>
                <a:gd name="T2" fmla="*/ 7 w 7"/>
                <a:gd name="T3" fmla="*/ 0 h 5"/>
                <a:gd name="T4" fmla="*/ 7 w 7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7" y="4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4" y="0"/>
                    <a:pt x="0" y="5"/>
                    <a:pt x="7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09" name="Freeform 1160"/>
            <p:cNvSpPr>
              <a:spLocks/>
            </p:cNvSpPr>
            <p:nvPr/>
          </p:nvSpPr>
          <p:spPr bwMode="auto">
            <a:xfrm>
              <a:off x="2276" y="2896"/>
              <a:ext cx="21" cy="19"/>
            </a:xfrm>
            <a:custGeom>
              <a:avLst/>
              <a:gdLst>
                <a:gd name="T0" fmla="*/ 7 w 9"/>
                <a:gd name="T1" fmla="*/ 0 h 8"/>
                <a:gd name="T2" fmla="*/ 7 w 9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0" y="0"/>
                    <a:pt x="9" y="8"/>
                    <a:pt x="7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0" name="Freeform 1161"/>
            <p:cNvSpPr>
              <a:spLocks/>
            </p:cNvSpPr>
            <p:nvPr/>
          </p:nvSpPr>
          <p:spPr bwMode="auto">
            <a:xfrm>
              <a:off x="1847" y="2234"/>
              <a:ext cx="111" cy="69"/>
            </a:xfrm>
            <a:custGeom>
              <a:avLst/>
              <a:gdLst>
                <a:gd name="T0" fmla="*/ 7 w 47"/>
                <a:gd name="T1" fmla="*/ 11 h 29"/>
                <a:gd name="T2" fmla="*/ 3 w 47"/>
                <a:gd name="T3" fmla="*/ 19 h 29"/>
                <a:gd name="T4" fmla="*/ 16 w 47"/>
                <a:gd name="T5" fmla="*/ 28 h 29"/>
                <a:gd name="T6" fmla="*/ 19 w 47"/>
                <a:gd name="T7" fmla="*/ 17 h 29"/>
                <a:gd name="T8" fmla="*/ 23 w 47"/>
                <a:gd name="T9" fmla="*/ 17 h 29"/>
                <a:gd name="T10" fmla="*/ 26 w 47"/>
                <a:gd name="T11" fmla="*/ 22 h 29"/>
                <a:gd name="T12" fmla="*/ 25 w 47"/>
                <a:gd name="T13" fmla="*/ 18 h 29"/>
                <a:gd name="T14" fmla="*/ 46 w 47"/>
                <a:gd name="T15" fmla="*/ 16 h 29"/>
                <a:gd name="T16" fmla="*/ 21 w 47"/>
                <a:gd name="T17" fmla="*/ 5 h 29"/>
                <a:gd name="T18" fmla="*/ 7 w 47"/>
                <a:gd name="T19" fmla="*/ 1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7" h="29">
                  <a:moveTo>
                    <a:pt x="7" y="11"/>
                  </a:moveTo>
                  <a:cubicBezTo>
                    <a:pt x="10" y="18"/>
                    <a:pt x="0" y="13"/>
                    <a:pt x="3" y="19"/>
                  </a:cubicBezTo>
                  <a:cubicBezTo>
                    <a:pt x="11" y="15"/>
                    <a:pt x="13" y="22"/>
                    <a:pt x="16" y="28"/>
                  </a:cubicBezTo>
                  <a:cubicBezTo>
                    <a:pt x="26" y="29"/>
                    <a:pt x="18" y="21"/>
                    <a:pt x="19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20"/>
                    <a:pt x="24" y="21"/>
                    <a:pt x="26" y="22"/>
                  </a:cubicBezTo>
                  <a:cubicBezTo>
                    <a:pt x="28" y="20"/>
                    <a:pt x="28" y="18"/>
                    <a:pt x="25" y="18"/>
                  </a:cubicBezTo>
                  <a:cubicBezTo>
                    <a:pt x="35" y="18"/>
                    <a:pt x="39" y="5"/>
                    <a:pt x="46" y="16"/>
                  </a:cubicBezTo>
                  <a:cubicBezTo>
                    <a:pt x="47" y="0"/>
                    <a:pt x="33" y="0"/>
                    <a:pt x="21" y="5"/>
                  </a:cubicBezTo>
                  <a:cubicBezTo>
                    <a:pt x="22" y="16"/>
                    <a:pt x="15" y="12"/>
                    <a:pt x="7" y="1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1" name="Freeform 1162"/>
            <p:cNvSpPr>
              <a:spLocks/>
            </p:cNvSpPr>
            <p:nvPr/>
          </p:nvSpPr>
          <p:spPr bwMode="auto">
            <a:xfrm>
              <a:off x="2297" y="2842"/>
              <a:ext cx="7" cy="12"/>
            </a:xfrm>
            <a:custGeom>
              <a:avLst/>
              <a:gdLst>
                <a:gd name="T0" fmla="*/ 3 w 3"/>
                <a:gd name="T1" fmla="*/ 4 h 5"/>
                <a:gd name="T2" fmla="*/ 0 w 3"/>
                <a:gd name="T3" fmla="*/ 2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2" y="0"/>
                    <a:pt x="0" y="2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2" name="Freeform 1163"/>
            <p:cNvSpPr>
              <a:spLocks/>
            </p:cNvSpPr>
            <p:nvPr/>
          </p:nvSpPr>
          <p:spPr bwMode="auto">
            <a:xfrm>
              <a:off x="2276" y="2542"/>
              <a:ext cx="35" cy="17"/>
            </a:xfrm>
            <a:custGeom>
              <a:avLst/>
              <a:gdLst>
                <a:gd name="T0" fmla="*/ 8 w 15"/>
                <a:gd name="T1" fmla="*/ 7 h 7"/>
                <a:gd name="T2" fmla="*/ 8 w 15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5" h="7">
                  <a:moveTo>
                    <a:pt x="8" y="7"/>
                  </a:moveTo>
                  <a:cubicBezTo>
                    <a:pt x="15" y="0"/>
                    <a:pt x="0" y="1"/>
                    <a:pt x="8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3" name="Freeform 1164"/>
            <p:cNvSpPr>
              <a:spLocks/>
            </p:cNvSpPr>
            <p:nvPr/>
          </p:nvSpPr>
          <p:spPr bwMode="auto">
            <a:xfrm>
              <a:off x="2287" y="2633"/>
              <a:ext cx="24" cy="26"/>
            </a:xfrm>
            <a:custGeom>
              <a:avLst/>
              <a:gdLst>
                <a:gd name="T0" fmla="*/ 7 w 10"/>
                <a:gd name="T1" fmla="*/ 11 h 11"/>
                <a:gd name="T2" fmla="*/ 7 w 10"/>
                <a:gd name="T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1">
                  <a:moveTo>
                    <a:pt x="7" y="11"/>
                  </a:moveTo>
                  <a:cubicBezTo>
                    <a:pt x="10" y="0"/>
                    <a:pt x="0" y="9"/>
                    <a:pt x="7" y="1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4" name="Freeform 1165"/>
            <p:cNvSpPr>
              <a:spLocks/>
            </p:cNvSpPr>
            <p:nvPr/>
          </p:nvSpPr>
          <p:spPr bwMode="auto">
            <a:xfrm>
              <a:off x="2273" y="2721"/>
              <a:ext cx="43" cy="4"/>
            </a:xfrm>
            <a:custGeom>
              <a:avLst/>
              <a:gdLst>
                <a:gd name="T0" fmla="*/ 9 w 18"/>
                <a:gd name="T1" fmla="*/ 0 h 2"/>
                <a:gd name="T2" fmla="*/ 9 w 18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">
                  <a:moveTo>
                    <a:pt x="9" y="0"/>
                  </a:moveTo>
                  <a:cubicBezTo>
                    <a:pt x="0" y="2"/>
                    <a:pt x="18" y="2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5" name="Freeform 1166"/>
            <p:cNvSpPr>
              <a:spLocks/>
            </p:cNvSpPr>
            <p:nvPr/>
          </p:nvSpPr>
          <p:spPr bwMode="auto">
            <a:xfrm>
              <a:off x="2292" y="2692"/>
              <a:ext cx="10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6" name="Freeform 1167"/>
            <p:cNvSpPr>
              <a:spLocks/>
            </p:cNvSpPr>
            <p:nvPr/>
          </p:nvSpPr>
          <p:spPr bwMode="auto">
            <a:xfrm>
              <a:off x="2522" y="2961"/>
              <a:ext cx="9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7" name="Freeform 1168"/>
            <p:cNvSpPr>
              <a:spLocks/>
            </p:cNvSpPr>
            <p:nvPr/>
          </p:nvSpPr>
          <p:spPr bwMode="auto">
            <a:xfrm>
              <a:off x="2519" y="2599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8" name="Freeform 1169"/>
            <p:cNvSpPr>
              <a:spLocks/>
            </p:cNvSpPr>
            <p:nvPr/>
          </p:nvSpPr>
          <p:spPr bwMode="auto">
            <a:xfrm>
              <a:off x="2522" y="2281"/>
              <a:ext cx="9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2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2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19" name="Freeform 1170"/>
            <p:cNvSpPr>
              <a:spLocks/>
            </p:cNvSpPr>
            <p:nvPr/>
          </p:nvSpPr>
          <p:spPr bwMode="auto">
            <a:xfrm>
              <a:off x="1951" y="2236"/>
              <a:ext cx="12" cy="10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0"/>
                    <a:pt x="1" y="2"/>
                    <a:pt x="2" y="4"/>
                  </a:cubicBezTo>
                  <a:cubicBezTo>
                    <a:pt x="5" y="4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0" name="Freeform 1171"/>
            <p:cNvSpPr>
              <a:spLocks/>
            </p:cNvSpPr>
            <p:nvPr/>
          </p:nvSpPr>
          <p:spPr bwMode="auto">
            <a:xfrm>
              <a:off x="2519" y="2523"/>
              <a:ext cx="10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1" name="Freeform 1172"/>
            <p:cNvSpPr>
              <a:spLocks/>
            </p:cNvSpPr>
            <p:nvPr/>
          </p:nvSpPr>
          <p:spPr bwMode="auto">
            <a:xfrm>
              <a:off x="2335" y="2433"/>
              <a:ext cx="21" cy="41"/>
            </a:xfrm>
            <a:custGeom>
              <a:avLst/>
              <a:gdLst>
                <a:gd name="T0" fmla="*/ 2 w 9"/>
                <a:gd name="T1" fmla="*/ 0 h 17"/>
                <a:gd name="T2" fmla="*/ 8 w 9"/>
                <a:gd name="T3" fmla="*/ 17 h 17"/>
                <a:gd name="T4" fmla="*/ 2 w 9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7">
                  <a:moveTo>
                    <a:pt x="2" y="0"/>
                  </a:moveTo>
                  <a:cubicBezTo>
                    <a:pt x="0" y="3"/>
                    <a:pt x="2" y="15"/>
                    <a:pt x="8" y="17"/>
                  </a:cubicBezTo>
                  <a:cubicBezTo>
                    <a:pt x="9" y="9"/>
                    <a:pt x="8" y="2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2" name="Freeform 1173"/>
            <p:cNvSpPr>
              <a:spLocks/>
            </p:cNvSpPr>
            <p:nvPr/>
          </p:nvSpPr>
          <p:spPr bwMode="auto">
            <a:xfrm>
              <a:off x="2354" y="2474"/>
              <a:ext cx="7" cy="11"/>
            </a:xfrm>
            <a:custGeom>
              <a:avLst/>
              <a:gdLst>
                <a:gd name="T0" fmla="*/ 3 w 3"/>
                <a:gd name="T1" fmla="*/ 5 h 5"/>
                <a:gd name="T2" fmla="*/ 0 w 3"/>
                <a:gd name="T3" fmla="*/ 0 h 5"/>
                <a:gd name="T4" fmla="*/ 0 w 3"/>
                <a:gd name="T5" fmla="*/ 5 h 5"/>
                <a:gd name="T6" fmla="*/ 3 w 3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5">
                  <a:moveTo>
                    <a:pt x="3" y="5"/>
                  </a:moveTo>
                  <a:cubicBezTo>
                    <a:pt x="3" y="2"/>
                    <a:pt x="2" y="1"/>
                    <a:pt x="0" y="0"/>
                  </a:cubicBezTo>
                  <a:cubicBezTo>
                    <a:pt x="0" y="5"/>
                    <a:pt x="0" y="5"/>
                    <a:pt x="0" y="5"/>
                  </a:cubicBezTo>
                  <a:lnTo>
                    <a:pt x="3" y="5"/>
                  </a:ln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3" name="Freeform 1174"/>
            <p:cNvSpPr>
              <a:spLocks/>
            </p:cNvSpPr>
            <p:nvPr/>
          </p:nvSpPr>
          <p:spPr bwMode="auto">
            <a:xfrm>
              <a:off x="2361" y="2481"/>
              <a:ext cx="21" cy="19"/>
            </a:xfrm>
            <a:custGeom>
              <a:avLst/>
              <a:gdLst>
                <a:gd name="T0" fmla="*/ 0 w 9"/>
                <a:gd name="T1" fmla="*/ 2 h 8"/>
                <a:gd name="T2" fmla="*/ 0 w 9"/>
                <a:gd name="T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8">
                  <a:moveTo>
                    <a:pt x="0" y="2"/>
                  </a:moveTo>
                  <a:cubicBezTo>
                    <a:pt x="0" y="8"/>
                    <a:pt x="9" y="0"/>
                    <a:pt x="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4" name="Freeform 1175"/>
            <p:cNvSpPr>
              <a:spLocks/>
            </p:cNvSpPr>
            <p:nvPr/>
          </p:nvSpPr>
          <p:spPr bwMode="auto">
            <a:xfrm>
              <a:off x="2410" y="2956"/>
              <a:ext cx="5" cy="12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1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5" name="Freeform 1176"/>
            <p:cNvSpPr>
              <a:spLocks/>
            </p:cNvSpPr>
            <p:nvPr/>
          </p:nvSpPr>
          <p:spPr bwMode="auto">
            <a:xfrm>
              <a:off x="2394" y="2911"/>
              <a:ext cx="33" cy="26"/>
            </a:xfrm>
            <a:custGeom>
              <a:avLst/>
              <a:gdLst>
                <a:gd name="T0" fmla="*/ 14 w 14"/>
                <a:gd name="T1" fmla="*/ 7 h 11"/>
                <a:gd name="T2" fmla="*/ 12 w 14"/>
                <a:gd name="T3" fmla="*/ 0 h 11"/>
                <a:gd name="T4" fmla="*/ 0 w 14"/>
                <a:gd name="T5" fmla="*/ 0 h 11"/>
                <a:gd name="T6" fmla="*/ 5 w 14"/>
                <a:gd name="T7" fmla="*/ 7 h 11"/>
                <a:gd name="T8" fmla="*/ 3 w 14"/>
                <a:gd name="T9" fmla="*/ 9 h 11"/>
                <a:gd name="T10" fmla="*/ 14 w 14"/>
                <a:gd name="T11" fmla="*/ 7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1">
                  <a:moveTo>
                    <a:pt x="14" y="7"/>
                  </a:moveTo>
                  <a:cubicBezTo>
                    <a:pt x="11" y="6"/>
                    <a:pt x="12" y="3"/>
                    <a:pt x="1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5"/>
                    <a:pt x="3" y="5"/>
                    <a:pt x="5" y="7"/>
                  </a:cubicBezTo>
                  <a:cubicBezTo>
                    <a:pt x="3" y="7"/>
                    <a:pt x="2" y="7"/>
                    <a:pt x="3" y="9"/>
                  </a:cubicBezTo>
                  <a:cubicBezTo>
                    <a:pt x="8" y="5"/>
                    <a:pt x="11" y="11"/>
                    <a:pt x="14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6" name="Freeform 1177"/>
            <p:cNvSpPr>
              <a:spLocks/>
            </p:cNvSpPr>
            <p:nvPr/>
          </p:nvSpPr>
          <p:spPr bwMode="auto">
            <a:xfrm>
              <a:off x="2567" y="2792"/>
              <a:ext cx="7" cy="17"/>
            </a:xfrm>
            <a:custGeom>
              <a:avLst/>
              <a:gdLst>
                <a:gd name="T0" fmla="*/ 3 w 3"/>
                <a:gd name="T1" fmla="*/ 7 h 7"/>
                <a:gd name="T2" fmla="*/ 1 w 3"/>
                <a:gd name="T3" fmla="*/ 0 h 7"/>
                <a:gd name="T4" fmla="*/ 3 w 3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4"/>
                    <a:pt x="3" y="1"/>
                    <a:pt x="1" y="0"/>
                  </a:cubicBezTo>
                  <a:cubicBezTo>
                    <a:pt x="1" y="3"/>
                    <a:pt x="0" y="6"/>
                    <a:pt x="3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7" name="Freeform 1178"/>
            <p:cNvSpPr>
              <a:spLocks/>
            </p:cNvSpPr>
            <p:nvPr/>
          </p:nvSpPr>
          <p:spPr bwMode="auto">
            <a:xfrm>
              <a:off x="1745" y="2759"/>
              <a:ext cx="10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8" name="Freeform 1179"/>
            <p:cNvSpPr>
              <a:spLocks/>
            </p:cNvSpPr>
            <p:nvPr/>
          </p:nvSpPr>
          <p:spPr bwMode="auto">
            <a:xfrm>
              <a:off x="1764" y="2519"/>
              <a:ext cx="7" cy="9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29" name="Freeform 1180"/>
            <p:cNvSpPr>
              <a:spLocks/>
            </p:cNvSpPr>
            <p:nvPr/>
          </p:nvSpPr>
          <p:spPr bwMode="auto">
            <a:xfrm>
              <a:off x="1677" y="2647"/>
              <a:ext cx="9" cy="12"/>
            </a:xfrm>
            <a:custGeom>
              <a:avLst/>
              <a:gdLst>
                <a:gd name="T0" fmla="*/ 3 w 4"/>
                <a:gd name="T1" fmla="*/ 3 h 5"/>
                <a:gd name="T2" fmla="*/ 1 w 4"/>
                <a:gd name="T3" fmla="*/ 1 h 5"/>
                <a:gd name="T4" fmla="*/ 3 w 4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0" name="Freeform 1181"/>
            <p:cNvSpPr>
              <a:spLocks/>
            </p:cNvSpPr>
            <p:nvPr/>
          </p:nvSpPr>
          <p:spPr bwMode="auto">
            <a:xfrm>
              <a:off x="1748" y="2554"/>
              <a:ext cx="19" cy="26"/>
            </a:xfrm>
            <a:custGeom>
              <a:avLst/>
              <a:gdLst>
                <a:gd name="T0" fmla="*/ 7 w 8"/>
                <a:gd name="T1" fmla="*/ 9 h 11"/>
                <a:gd name="T2" fmla="*/ 3 w 8"/>
                <a:gd name="T3" fmla="*/ 0 h 11"/>
                <a:gd name="T4" fmla="*/ 7 w 8"/>
                <a:gd name="T5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1">
                  <a:moveTo>
                    <a:pt x="7" y="9"/>
                  </a:moveTo>
                  <a:cubicBezTo>
                    <a:pt x="8" y="4"/>
                    <a:pt x="7" y="1"/>
                    <a:pt x="3" y="0"/>
                  </a:cubicBezTo>
                  <a:cubicBezTo>
                    <a:pt x="3" y="4"/>
                    <a:pt x="0" y="11"/>
                    <a:pt x="7" y="9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1" name="Freeform 1182"/>
            <p:cNvSpPr>
              <a:spLocks/>
            </p:cNvSpPr>
            <p:nvPr/>
          </p:nvSpPr>
          <p:spPr bwMode="auto">
            <a:xfrm>
              <a:off x="1759" y="2528"/>
              <a:ext cx="8" cy="10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3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2" name="Freeform 1183"/>
            <p:cNvSpPr>
              <a:spLocks/>
            </p:cNvSpPr>
            <p:nvPr/>
          </p:nvSpPr>
          <p:spPr bwMode="auto">
            <a:xfrm>
              <a:off x="1722" y="2580"/>
              <a:ext cx="30" cy="29"/>
            </a:xfrm>
            <a:custGeom>
              <a:avLst/>
              <a:gdLst>
                <a:gd name="T0" fmla="*/ 0 w 13"/>
                <a:gd name="T1" fmla="*/ 6 h 12"/>
                <a:gd name="T2" fmla="*/ 7 w 13"/>
                <a:gd name="T3" fmla="*/ 0 h 12"/>
                <a:gd name="T4" fmla="*/ 5 w 13"/>
                <a:gd name="T5" fmla="*/ 0 h 12"/>
                <a:gd name="T6" fmla="*/ 0 w 13"/>
                <a:gd name="T7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2">
                  <a:moveTo>
                    <a:pt x="0" y="6"/>
                  </a:moveTo>
                  <a:cubicBezTo>
                    <a:pt x="5" y="12"/>
                    <a:pt x="13" y="5"/>
                    <a:pt x="7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3"/>
                    <a:pt x="1" y="3"/>
                    <a:pt x="0" y="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3" name="Freeform 1184"/>
            <p:cNvSpPr>
              <a:spLocks/>
            </p:cNvSpPr>
            <p:nvPr/>
          </p:nvSpPr>
          <p:spPr bwMode="auto">
            <a:xfrm>
              <a:off x="1743" y="2376"/>
              <a:ext cx="9" cy="12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4 h 5"/>
                <a:gd name="T4" fmla="*/ 1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2" y="5"/>
                    <a:pt x="3" y="4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4" name="Freeform 1185"/>
            <p:cNvSpPr>
              <a:spLocks/>
            </p:cNvSpPr>
            <p:nvPr/>
          </p:nvSpPr>
          <p:spPr bwMode="auto">
            <a:xfrm>
              <a:off x="1660" y="2552"/>
              <a:ext cx="9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5" name="Freeform 1186"/>
            <p:cNvSpPr>
              <a:spLocks/>
            </p:cNvSpPr>
            <p:nvPr/>
          </p:nvSpPr>
          <p:spPr bwMode="auto">
            <a:xfrm>
              <a:off x="1738" y="2566"/>
              <a:ext cx="21" cy="19"/>
            </a:xfrm>
            <a:custGeom>
              <a:avLst/>
              <a:gdLst>
                <a:gd name="T0" fmla="*/ 0 w 9"/>
                <a:gd name="T1" fmla="*/ 6 h 8"/>
                <a:gd name="T2" fmla="*/ 0 w 9"/>
                <a:gd name="T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8">
                  <a:moveTo>
                    <a:pt x="0" y="6"/>
                  </a:moveTo>
                  <a:cubicBezTo>
                    <a:pt x="9" y="8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6" name="Freeform 1187"/>
            <p:cNvSpPr>
              <a:spLocks/>
            </p:cNvSpPr>
            <p:nvPr/>
          </p:nvSpPr>
          <p:spPr bwMode="auto">
            <a:xfrm>
              <a:off x="1743" y="2538"/>
              <a:ext cx="7" cy="9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7" name="Freeform 1188"/>
            <p:cNvSpPr>
              <a:spLocks/>
            </p:cNvSpPr>
            <p:nvPr/>
          </p:nvSpPr>
          <p:spPr bwMode="auto">
            <a:xfrm>
              <a:off x="1745" y="2485"/>
              <a:ext cx="5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8" name="Freeform 1189"/>
            <p:cNvSpPr>
              <a:spLocks/>
            </p:cNvSpPr>
            <p:nvPr/>
          </p:nvSpPr>
          <p:spPr bwMode="auto">
            <a:xfrm>
              <a:off x="1752" y="2787"/>
              <a:ext cx="5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1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39" name="Freeform 1190"/>
            <p:cNvSpPr>
              <a:spLocks/>
            </p:cNvSpPr>
            <p:nvPr/>
          </p:nvSpPr>
          <p:spPr bwMode="auto">
            <a:xfrm>
              <a:off x="1651" y="2476"/>
              <a:ext cx="9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0" name="Freeform 1191"/>
            <p:cNvSpPr>
              <a:spLocks/>
            </p:cNvSpPr>
            <p:nvPr/>
          </p:nvSpPr>
          <p:spPr bwMode="auto">
            <a:xfrm>
              <a:off x="1648" y="2702"/>
              <a:ext cx="10" cy="11"/>
            </a:xfrm>
            <a:custGeom>
              <a:avLst/>
              <a:gdLst>
                <a:gd name="T0" fmla="*/ 1 w 4"/>
                <a:gd name="T1" fmla="*/ 2 h 5"/>
                <a:gd name="T2" fmla="*/ 3 w 4"/>
                <a:gd name="T3" fmla="*/ 4 h 5"/>
                <a:gd name="T4" fmla="*/ 1 w 4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2"/>
                  </a:moveTo>
                  <a:cubicBezTo>
                    <a:pt x="0" y="2"/>
                    <a:pt x="2" y="5"/>
                    <a:pt x="3" y="4"/>
                  </a:cubicBezTo>
                  <a:cubicBezTo>
                    <a:pt x="4" y="3"/>
                    <a:pt x="2" y="0"/>
                    <a:pt x="1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1" name="Freeform 1192"/>
            <p:cNvSpPr>
              <a:spLocks/>
            </p:cNvSpPr>
            <p:nvPr/>
          </p:nvSpPr>
          <p:spPr bwMode="auto">
            <a:xfrm>
              <a:off x="1677" y="2493"/>
              <a:ext cx="9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2" name="Freeform 1193"/>
            <p:cNvSpPr>
              <a:spLocks/>
            </p:cNvSpPr>
            <p:nvPr/>
          </p:nvSpPr>
          <p:spPr bwMode="auto">
            <a:xfrm>
              <a:off x="1651" y="2457"/>
              <a:ext cx="9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3" name="Freeform 1194"/>
            <p:cNvSpPr>
              <a:spLocks/>
            </p:cNvSpPr>
            <p:nvPr/>
          </p:nvSpPr>
          <p:spPr bwMode="auto">
            <a:xfrm>
              <a:off x="1658" y="2436"/>
              <a:ext cx="7" cy="11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2"/>
                    <a:pt x="1" y="5"/>
                    <a:pt x="2" y="4"/>
                  </a:cubicBezTo>
                  <a:cubicBezTo>
                    <a:pt x="3" y="3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4" name="Freeform 1195"/>
            <p:cNvSpPr>
              <a:spLocks/>
            </p:cNvSpPr>
            <p:nvPr/>
          </p:nvSpPr>
          <p:spPr bwMode="auto">
            <a:xfrm>
              <a:off x="1655" y="2680"/>
              <a:ext cx="7" cy="10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3" y="0"/>
                    <a:pt x="0" y="0"/>
                  </a:cubicBezTo>
                  <a:cubicBezTo>
                    <a:pt x="1" y="2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5" name="Freeform 1196"/>
            <p:cNvSpPr>
              <a:spLocks/>
            </p:cNvSpPr>
            <p:nvPr/>
          </p:nvSpPr>
          <p:spPr bwMode="auto">
            <a:xfrm>
              <a:off x="1679" y="2450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1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6" name="Freeform 1197"/>
            <p:cNvSpPr>
              <a:spLocks/>
            </p:cNvSpPr>
            <p:nvPr/>
          </p:nvSpPr>
          <p:spPr bwMode="auto">
            <a:xfrm>
              <a:off x="1677" y="2842"/>
              <a:ext cx="4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2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7" name="Freeform 1198"/>
            <p:cNvSpPr>
              <a:spLocks/>
            </p:cNvSpPr>
            <p:nvPr/>
          </p:nvSpPr>
          <p:spPr bwMode="auto">
            <a:xfrm>
              <a:off x="1769" y="2452"/>
              <a:ext cx="9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8" name="Freeform 1199"/>
            <p:cNvSpPr>
              <a:spLocks/>
            </p:cNvSpPr>
            <p:nvPr/>
          </p:nvSpPr>
          <p:spPr bwMode="auto">
            <a:xfrm>
              <a:off x="1677" y="2982"/>
              <a:ext cx="4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1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49" name="Freeform 1200"/>
            <p:cNvSpPr>
              <a:spLocks/>
            </p:cNvSpPr>
            <p:nvPr/>
          </p:nvSpPr>
          <p:spPr bwMode="auto">
            <a:xfrm>
              <a:off x="1736" y="2557"/>
              <a:ext cx="9" cy="12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4 h 5"/>
                <a:gd name="T4" fmla="*/ 1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2" y="5"/>
                    <a:pt x="3" y="4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0" name="Freeform 1201"/>
            <p:cNvSpPr>
              <a:spLocks/>
            </p:cNvSpPr>
            <p:nvPr/>
          </p:nvSpPr>
          <p:spPr bwMode="auto">
            <a:xfrm>
              <a:off x="1700" y="2953"/>
              <a:ext cx="10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1" name="Freeform 1202"/>
            <p:cNvSpPr>
              <a:spLocks/>
            </p:cNvSpPr>
            <p:nvPr/>
          </p:nvSpPr>
          <p:spPr bwMode="auto">
            <a:xfrm>
              <a:off x="1700" y="2716"/>
              <a:ext cx="43" cy="5"/>
            </a:xfrm>
            <a:custGeom>
              <a:avLst/>
              <a:gdLst>
                <a:gd name="T0" fmla="*/ 9 w 18"/>
                <a:gd name="T1" fmla="*/ 0 h 2"/>
                <a:gd name="T2" fmla="*/ 9 w 18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">
                  <a:moveTo>
                    <a:pt x="9" y="0"/>
                  </a:moveTo>
                  <a:cubicBezTo>
                    <a:pt x="0" y="2"/>
                    <a:pt x="18" y="2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2" name="Freeform 1203"/>
            <p:cNvSpPr>
              <a:spLocks/>
            </p:cNvSpPr>
            <p:nvPr/>
          </p:nvSpPr>
          <p:spPr bwMode="auto">
            <a:xfrm>
              <a:off x="1703" y="2863"/>
              <a:ext cx="7" cy="12"/>
            </a:xfrm>
            <a:custGeom>
              <a:avLst/>
              <a:gdLst>
                <a:gd name="T0" fmla="*/ 0 w 3"/>
                <a:gd name="T1" fmla="*/ 1 h 5"/>
                <a:gd name="T2" fmla="*/ 3 w 3"/>
                <a:gd name="T3" fmla="*/ 3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2"/>
                    <a:pt x="1" y="5"/>
                    <a:pt x="3" y="3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3" name="Rectangle 1204"/>
            <p:cNvSpPr>
              <a:spLocks noChangeArrowheads="1"/>
            </p:cNvSpPr>
            <p:nvPr/>
          </p:nvSpPr>
          <p:spPr bwMode="auto">
            <a:xfrm>
              <a:off x="1688" y="2550"/>
              <a:ext cx="12" cy="9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4" name="Freeform 1205"/>
            <p:cNvSpPr>
              <a:spLocks/>
            </p:cNvSpPr>
            <p:nvPr/>
          </p:nvSpPr>
          <p:spPr bwMode="auto">
            <a:xfrm>
              <a:off x="1698" y="2678"/>
              <a:ext cx="9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5" name="Freeform 1206"/>
            <p:cNvSpPr>
              <a:spLocks/>
            </p:cNvSpPr>
            <p:nvPr/>
          </p:nvSpPr>
          <p:spPr bwMode="auto">
            <a:xfrm>
              <a:off x="1731" y="2875"/>
              <a:ext cx="17" cy="45"/>
            </a:xfrm>
            <a:custGeom>
              <a:avLst/>
              <a:gdLst>
                <a:gd name="T0" fmla="*/ 0 w 7"/>
                <a:gd name="T1" fmla="*/ 15 h 19"/>
                <a:gd name="T2" fmla="*/ 0 w 7"/>
                <a:gd name="T3" fmla="*/ 3 h 19"/>
                <a:gd name="T4" fmla="*/ 0 w 7"/>
                <a:gd name="T5" fmla="*/ 1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9">
                  <a:moveTo>
                    <a:pt x="0" y="15"/>
                  </a:moveTo>
                  <a:cubicBezTo>
                    <a:pt x="7" y="19"/>
                    <a:pt x="7" y="0"/>
                    <a:pt x="0" y="3"/>
                  </a:cubicBezTo>
                  <a:cubicBezTo>
                    <a:pt x="3" y="5"/>
                    <a:pt x="3" y="13"/>
                    <a:pt x="0" y="1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6" name="Freeform 1207"/>
            <p:cNvSpPr>
              <a:spLocks/>
            </p:cNvSpPr>
            <p:nvPr/>
          </p:nvSpPr>
          <p:spPr bwMode="auto">
            <a:xfrm>
              <a:off x="1769" y="2637"/>
              <a:ext cx="7" cy="12"/>
            </a:xfrm>
            <a:custGeom>
              <a:avLst/>
              <a:gdLst>
                <a:gd name="T0" fmla="*/ 3 w 3"/>
                <a:gd name="T1" fmla="*/ 4 h 5"/>
                <a:gd name="T2" fmla="*/ 0 w 3"/>
                <a:gd name="T3" fmla="*/ 1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7" name="Freeform 1208"/>
            <p:cNvSpPr>
              <a:spLocks/>
            </p:cNvSpPr>
            <p:nvPr/>
          </p:nvSpPr>
          <p:spPr bwMode="auto">
            <a:xfrm>
              <a:off x="1767" y="2875"/>
              <a:ext cx="9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8" name="Freeform 1209"/>
            <p:cNvSpPr>
              <a:spLocks/>
            </p:cNvSpPr>
            <p:nvPr/>
          </p:nvSpPr>
          <p:spPr bwMode="auto">
            <a:xfrm>
              <a:off x="1681" y="2502"/>
              <a:ext cx="36" cy="17"/>
            </a:xfrm>
            <a:custGeom>
              <a:avLst/>
              <a:gdLst>
                <a:gd name="T0" fmla="*/ 8 w 15"/>
                <a:gd name="T1" fmla="*/ 7 h 7"/>
                <a:gd name="T2" fmla="*/ 8 w 15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5" h="7">
                  <a:moveTo>
                    <a:pt x="8" y="7"/>
                  </a:moveTo>
                  <a:cubicBezTo>
                    <a:pt x="15" y="0"/>
                    <a:pt x="0" y="1"/>
                    <a:pt x="8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59" name="Freeform 1210"/>
            <p:cNvSpPr>
              <a:spLocks/>
            </p:cNvSpPr>
            <p:nvPr/>
          </p:nvSpPr>
          <p:spPr bwMode="auto">
            <a:xfrm>
              <a:off x="1714" y="2861"/>
              <a:ext cx="22" cy="21"/>
            </a:xfrm>
            <a:custGeom>
              <a:avLst/>
              <a:gdLst>
                <a:gd name="T0" fmla="*/ 7 w 9"/>
                <a:gd name="T1" fmla="*/ 9 h 9"/>
                <a:gd name="T2" fmla="*/ 7 w 9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9">
                  <a:moveTo>
                    <a:pt x="7" y="9"/>
                  </a:moveTo>
                  <a:cubicBezTo>
                    <a:pt x="9" y="0"/>
                    <a:pt x="0" y="8"/>
                    <a:pt x="7" y="9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0" name="Freeform 1211"/>
            <p:cNvSpPr>
              <a:spLocks/>
            </p:cNvSpPr>
            <p:nvPr/>
          </p:nvSpPr>
          <p:spPr bwMode="auto">
            <a:xfrm>
              <a:off x="1700" y="2488"/>
              <a:ext cx="7" cy="9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2"/>
                    <a:pt x="1" y="0"/>
                    <a:pt x="0" y="1"/>
                  </a:cubicBezTo>
                  <a:cubicBezTo>
                    <a:pt x="0" y="1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1" name="Freeform 1212"/>
            <p:cNvSpPr>
              <a:spLocks/>
            </p:cNvSpPr>
            <p:nvPr/>
          </p:nvSpPr>
          <p:spPr bwMode="auto">
            <a:xfrm>
              <a:off x="1722" y="2478"/>
              <a:ext cx="7" cy="10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1" y="4"/>
                    <a:pt x="3" y="3"/>
                  </a:cubicBezTo>
                  <a:cubicBezTo>
                    <a:pt x="3" y="2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2" name="Freeform 1213"/>
            <p:cNvSpPr>
              <a:spLocks/>
            </p:cNvSpPr>
            <p:nvPr/>
          </p:nvSpPr>
          <p:spPr bwMode="auto">
            <a:xfrm>
              <a:off x="1717" y="2462"/>
              <a:ext cx="7" cy="9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4"/>
                    <a:pt x="2" y="3"/>
                  </a:cubicBezTo>
                  <a:cubicBezTo>
                    <a:pt x="3" y="3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3" name="Freeform 1214"/>
            <p:cNvSpPr>
              <a:spLocks/>
            </p:cNvSpPr>
            <p:nvPr/>
          </p:nvSpPr>
          <p:spPr bwMode="auto">
            <a:xfrm>
              <a:off x="1714" y="2512"/>
              <a:ext cx="10" cy="11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4" name="Freeform 1215"/>
            <p:cNvSpPr>
              <a:spLocks/>
            </p:cNvSpPr>
            <p:nvPr/>
          </p:nvSpPr>
          <p:spPr bwMode="auto">
            <a:xfrm>
              <a:off x="1731" y="2737"/>
              <a:ext cx="7" cy="12"/>
            </a:xfrm>
            <a:custGeom>
              <a:avLst/>
              <a:gdLst>
                <a:gd name="T0" fmla="*/ 0 w 3"/>
                <a:gd name="T1" fmla="*/ 2 h 5"/>
                <a:gd name="T2" fmla="*/ 2 w 3"/>
                <a:gd name="T3" fmla="*/ 4 h 5"/>
                <a:gd name="T4" fmla="*/ 0 w 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0" y="2"/>
                    <a:pt x="1" y="5"/>
                    <a:pt x="2" y="4"/>
                  </a:cubicBezTo>
                  <a:cubicBezTo>
                    <a:pt x="3" y="3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365" name="Freeform 1216"/>
            <p:cNvSpPr>
              <a:spLocks/>
            </p:cNvSpPr>
            <p:nvPr/>
          </p:nvSpPr>
          <p:spPr bwMode="auto">
            <a:xfrm>
              <a:off x="1717" y="2535"/>
              <a:ext cx="5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820" name="Group 1418"/>
          <p:cNvGrpSpPr>
            <a:grpSpLocks/>
          </p:cNvGrpSpPr>
          <p:nvPr/>
        </p:nvGrpSpPr>
        <p:grpSpPr bwMode="auto">
          <a:xfrm>
            <a:off x="2311400" y="3505201"/>
            <a:ext cx="1706563" cy="1262063"/>
            <a:chOff x="1456" y="2208"/>
            <a:chExt cx="1075" cy="795"/>
          </a:xfrm>
        </p:grpSpPr>
        <p:sp>
          <p:nvSpPr>
            <p:cNvPr id="966" name="Freeform 1218"/>
            <p:cNvSpPr>
              <a:spLocks/>
            </p:cNvSpPr>
            <p:nvPr/>
          </p:nvSpPr>
          <p:spPr bwMode="auto">
            <a:xfrm>
              <a:off x="1731" y="2787"/>
              <a:ext cx="7" cy="14"/>
            </a:xfrm>
            <a:custGeom>
              <a:avLst/>
              <a:gdLst>
                <a:gd name="T0" fmla="*/ 0 w 3"/>
                <a:gd name="T1" fmla="*/ 0 h 6"/>
                <a:gd name="T2" fmla="*/ 2 w 3"/>
                <a:gd name="T3" fmla="*/ 6 h 6"/>
                <a:gd name="T4" fmla="*/ 0 w 3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6">
                  <a:moveTo>
                    <a:pt x="0" y="0"/>
                  </a:moveTo>
                  <a:cubicBezTo>
                    <a:pt x="0" y="2"/>
                    <a:pt x="0" y="6"/>
                    <a:pt x="2" y="6"/>
                  </a:cubicBez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7" name="Freeform 1219"/>
            <p:cNvSpPr>
              <a:spLocks/>
            </p:cNvSpPr>
            <p:nvPr/>
          </p:nvSpPr>
          <p:spPr bwMode="auto">
            <a:xfrm>
              <a:off x="1712" y="2590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3"/>
                    <a:pt x="2" y="0"/>
                    <a:pt x="0" y="0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8" name="Freeform 1220"/>
            <p:cNvSpPr>
              <a:spLocks/>
            </p:cNvSpPr>
            <p:nvPr/>
          </p:nvSpPr>
          <p:spPr bwMode="auto">
            <a:xfrm>
              <a:off x="1696" y="2440"/>
              <a:ext cx="26" cy="24"/>
            </a:xfrm>
            <a:custGeom>
              <a:avLst/>
              <a:gdLst>
                <a:gd name="T0" fmla="*/ 5 w 11"/>
                <a:gd name="T1" fmla="*/ 10 h 10"/>
                <a:gd name="T2" fmla="*/ 9 w 11"/>
                <a:gd name="T3" fmla="*/ 2 h 10"/>
                <a:gd name="T4" fmla="*/ 5 w 11"/>
                <a:gd name="T5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0">
                  <a:moveTo>
                    <a:pt x="5" y="10"/>
                  </a:moveTo>
                  <a:cubicBezTo>
                    <a:pt x="5" y="6"/>
                    <a:pt x="11" y="8"/>
                    <a:pt x="9" y="2"/>
                  </a:cubicBezTo>
                  <a:cubicBezTo>
                    <a:pt x="4" y="0"/>
                    <a:pt x="0" y="10"/>
                    <a:pt x="5" y="1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69" name="Freeform 1221"/>
            <p:cNvSpPr>
              <a:spLocks/>
            </p:cNvSpPr>
            <p:nvPr/>
          </p:nvSpPr>
          <p:spPr bwMode="auto">
            <a:xfrm>
              <a:off x="1700" y="2531"/>
              <a:ext cx="5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2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0" name="Freeform 1222"/>
            <p:cNvSpPr>
              <a:spLocks/>
            </p:cNvSpPr>
            <p:nvPr/>
          </p:nvSpPr>
          <p:spPr bwMode="auto">
            <a:xfrm>
              <a:off x="1705" y="2497"/>
              <a:ext cx="7" cy="10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1" name="Freeform 1223"/>
            <p:cNvSpPr>
              <a:spLocks/>
            </p:cNvSpPr>
            <p:nvPr/>
          </p:nvSpPr>
          <p:spPr bwMode="auto">
            <a:xfrm>
              <a:off x="1679" y="2236"/>
              <a:ext cx="9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2" name="Freeform 1224"/>
            <p:cNvSpPr>
              <a:spLocks/>
            </p:cNvSpPr>
            <p:nvPr/>
          </p:nvSpPr>
          <p:spPr bwMode="auto">
            <a:xfrm>
              <a:off x="1478" y="2752"/>
              <a:ext cx="21" cy="14"/>
            </a:xfrm>
            <a:custGeom>
              <a:avLst/>
              <a:gdLst>
                <a:gd name="T0" fmla="*/ 9 w 9"/>
                <a:gd name="T1" fmla="*/ 1 h 6"/>
                <a:gd name="T2" fmla="*/ 0 w 9"/>
                <a:gd name="T3" fmla="*/ 3 h 6"/>
                <a:gd name="T4" fmla="*/ 9 w 9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9" y="1"/>
                  </a:moveTo>
                  <a:cubicBezTo>
                    <a:pt x="6" y="2"/>
                    <a:pt x="1" y="0"/>
                    <a:pt x="0" y="3"/>
                  </a:cubicBezTo>
                  <a:cubicBezTo>
                    <a:pt x="3" y="6"/>
                    <a:pt x="7" y="5"/>
                    <a:pt x="9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3" name="Freeform 1225"/>
            <p:cNvSpPr>
              <a:spLocks/>
            </p:cNvSpPr>
            <p:nvPr/>
          </p:nvSpPr>
          <p:spPr bwMode="auto">
            <a:xfrm>
              <a:off x="1494" y="2683"/>
              <a:ext cx="12" cy="16"/>
            </a:xfrm>
            <a:custGeom>
              <a:avLst/>
              <a:gdLst>
                <a:gd name="T0" fmla="*/ 0 w 5"/>
                <a:gd name="T1" fmla="*/ 1 h 7"/>
                <a:gd name="T2" fmla="*/ 4 w 5"/>
                <a:gd name="T3" fmla="*/ 7 h 7"/>
                <a:gd name="T4" fmla="*/ 0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4"/>
                    <a:pt x="2" y="6"/>
                    <a:pt x="4" y="7"/>
                  </a:cubicBezTo>
                  <a:cubicBezTo>
                    <a:pt x="4" y="4"/>
                    <a:pt x="5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4" name="Freeform 1226"/>
            <p:cNvSpPr>
              <a:spLocks/>
            </p:cNvSpPr>
            <p:nvPr/>
          </p:nvSpPr>
          <p:spPr bwMode="auto">
            <a:xfrm>
              <a:off x="1508" y="2602"/>
              <a:ext cx="10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5" name="Freeform 1227"/>
            <p:cNvSpPr>
              <a:spLocks/>
            </p:cNvSpPr>
            <p:nvPr/>
          </p:nvSpPr>
          <p:spPr bwMode="auto">
            <a:xfrm>
              <a:off x="1456" y="2678"/>
              <a:ext cx="43" cy="7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3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6" name="Freeform 1228"/>
            <p:cNvSpPr>
              <a:spLocks/>
            </p:cNvSpPr>
            <p:nvPr/>
          </p:nvSpPr>
          <p:spPr bwMode="auto">
            <a:xfrm>
              <a:off x="1482" y="2661"/>
              <a:ext cx="8" cy="10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7" name="Freeform 1229"/>
            <p:cNvSpPr>
              <a:spLocks/>
            </p:cNvSpPr>
            <p:nvPr/>
          </p:nvSpPr>
          <p:spPr bwMode="auto">
            <a:xfrm>
              <a:off x="1480" y="2713"/>
              <a:ext cx="14" cy="10"/>
            </a:xfrm>
            <a:custGeom>
              <a:avLst/>
              <a:gdLst>
                <a:gd name="T0" fmla="*/ 4 w 6"/>
                <a:gd name="T1" fmla="*/ 4 h 4"/>
                <a:gd name="T2" fmla="*/ 4 w 6"/>
                <a:gd name="T3" fmla="*/ 0 h 4"/>
                <a:gd name="T4" fmla="*/ 4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4" y="4"/>
                  </a:moveTo>
                  <a:cubicBezTo>
                    <a:pt x="6" y="4"/>
                    <a:pt x="6" y="1"/>
                    <a:pt x="4" y="0"/>
                  </a:cubicBezTo>
                  <a:cubicBezTo>
                    <a:pt x="4" y="3"/>
                    <a:pt x="0" y="4"/>
                    <a:pt x="4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8" name="Freeform 1230"/>
            <p:cNvSpPr>
              <a:spLocks/>
            </p:cNvSpPr>
            <p:nvPr/>
          </p:nvSpPr>
          <p:spPr bwMode="auto">
            <a:xfrm>
              <a:off x="1504" y="2652"/>
              <a:ext cx="31" cy="28"/>
            </a:xfrm>
            <a:custGeom>
              <a:avLst/>
              <a:gdLst>
                <a:gd name="T0" fmla="*/ 7 w 13"/>
                <a:gd name="T1" fmla="*/ 5 h 12"/>
                <a:gd name="T2" fmla="*/ 7 w 13"/>
                <a:gd name="T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12">
                  <a:moveTo>
                    <a:pt x="7" y="5"/>
                  </a:moveTo>
                  <a:cubicBezTo>
                    <a:pt x="0" y="0"/>
                    <a:pt x="13" y="12"/>
                    <a:pt x="7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79" name="Freeform 1231"/>
            <p:cNvSpPr>
              <a:spLocks/>
            </p:cNvSpPr>
            <p:nvPr/>
          </p:nvSpPr>
          <p:spPr bwMode="auto">
            <a:xfrm>
              <a:off x="1511" y="2578"/>
              <a:ext cx="5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0" name="Freeform 1232"/>
            <p:cNvSpPr>
              <a:spLocks/>
            </p:cNvSpPr>
            <p:nvPr/>
          </p:nvSpPr>
          <p:spPr bwMode="auto">
            <a:xfrm>
              <a:off x="1492" y="2512"/>
              <a:ext cx="31" cy="23"/>
            </a:xfrm>
            <a:custGeom>
              <a:avLst/>
              <a:gdLst>
                <a:gd name="T0" fmla="*/ 13 w 13"/>
                <a:gd name="T1" fmla="*/ 3 h 10"/>
                <a:gd name="T2" fmla="*/ 1 w 13"/>
                <a:gd name="T3" fmla="*/ 3 h 10"/>
                <a:gd name="T4" fmla="*/ 13 w 13"/>
                <a:gd name="T5" fmla="*/ 9 h 10"/>
                <a:gd name="T6" fmla="*/ 13 w 13"/>
                <a:gd name="T7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0">
                  <a:moveTo>
                    <a:pt x="13" y="3"/>
                  </a:moveTo>
                  <a:cubicBezTo>
                    <a:pt x="10" y="0"/>
                    <a:pt x="4" y="0"/>
                    <a:pt x="1" y="3"/>
                  </a:cubicBezTo>
                  <a:cubicBezTo>
                    <a:pt x="0" y="9"/>
                    <a:pt x="6" y="10"/>
                    <a:pt x="13" y="9"/>
                  </a:cubicBezTo>
                  <a:lnTo>
                    <a:pt x="13" y="3"/>
                  </a:ln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1" name="Freeform 1233"/>
            <p:cNvSpPr>
              <a:spLocks/>
            </p:cNvSpPr>
            <p:nvPr/>
          </p:nvSpPr>
          <p:spPr bwMode="auto">
            <a:xfrm>
              <a:off x="1468" y="2488"/>
              <a:ext cx="38" cy="31"/>
            </a:xfrm>
            <a:custGeom>
              <a:avLst/>
              <a:gdLst>
                <a:gd name="T0" fmla="*/ 11 w 16"/>
                <a:gd name="T1" fmla="*/ 11 h 13"/>
                <a:gd name="T2" fmla="*/ 9 w 16"/>
                <a:gd name="T3" fmla="*/ 0 h 13"/>
                <a:gd name="T4" fmla="*/ 7 w 16"/>
                <a:gd name="T5" fmla="*/ 4 h 13"/>
                <a:gd name="T6" fmla="*/ 5 w 16"/>
                <a:gd name="T7" fmla="*/ 0 h 13"/>
                <a:gd name="T8" fmla="*/ 11 w 16"/>
                <a:gd name="T9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3">
                  <a:moveTo>
                    <a:pt x="11" y="11"/>
                  </a:moveTo>
                  <a:cubicBezTo>
                    <a:pt x="12" y="6"/>
                    <a:pt x="16" y="2"/>
                    <a:pt x="9" y="0"/>
                  </a:cubicBezTo>
                  <a:cubicBezTo>
                    <a:pt x="9" y="2"/>
                    <a:pt x="9" y="4"/>
                    <a:pt x="7" y="4"/>
                  </a:cubicBezTo>
                  <a:cubicBezTo>
                    <a:pt x="6" y="3"/>
                    <a:pt x="7" y="0"/>
                    <a:pt x="5" y="0"/>
                  </a:cubicBezTo>
                  <a:cubicBezTo>
                    <a:pt x="0" y="4"/>
                    <a:pt x="2" y="13"/>
                    <a:pt x="11" y="1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2" name="Freeform 1234"/>
            <p:cNvSpPr>
              <a:spLocks/>
            </p:cNvSpPr>
            <p:nvPr/>
          </p:nvSpPr>
          <p:spPr bwMode="auto">
            <a:xfrm>
              <a:off x="1511" y="2542"/>
              <a:ext cx="5" cy="12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2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3" name="Freeform 1235"/>
            <p:cNvSpPr>
              <a:spLocks/>
            </p:cNvSpPr>
            <p:nvPr/>
          </p:nvSpPr>
          <p:spPr bwMode="auto">
            <a:xfrm>
              <a:off x="1511" y="2345"/>
              <a:ext cx="9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4" name="Freeform 1236"/>
            <p:cNvSpPr>
              <a:spLocks/>
            </p:cNvSpPr>
            <p:nvPr/>
          </p:nvSpPr>
          <p:spPr bwMode="auto">
            <a:xfrm>
              <a:off x="1527" y="2512"/>
              <a:ext cx="8" cy="9"/>
            </a:xfrm>
            <a:custGeom>
              <a:avLst/>
              <a:gdLst>
                <a:gd name="T0" fmla="*/ 2 w 3"/>
                <a:gd name="T1" fmla="*/ 3 h 4"/>
                <a:gd name="T2" fmla="*/ 0 w 3"/>
                <a:gd name="T3" fmla="*/ 1 h 4"/>
                <a:gd name="T4" fmla="*/ 2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2" y="3"/>
                  </a:moveTo>
                  <a:cubicBezTo>
                    <a:pt x="3" y="2"/>
                    <a:pt x="1" y="0"/>
                    <a:pt x="0" y="1"/>
                  </a:cubicBezTo>
                  <a:cubicBezTo>
                    <a:pt x="0" y="1"/>
                    <a:pt x="1" y="4"/>
                    <a:pt x="2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5" name="Freeform 1237"/>
            <p:cNvSpPr>
              <a:spLocks/>
            </p:cNvSpPr>
            <p:nvPr/>
          </p:nvSpPr>
          <p:spPr bwMode="auto">
            <a:xfrm>
              <a:off x="1490" y="2592"/>
              <a:ext cx="7" cy="7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3" y="1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6" name="Freeform 1238"/>
            <p:cNvSpPr>
              <a:spLocks/>
            </p:cNvSpPr>
            <p:nvPr/>
          </p:nvSpPr>
          <p:spPr bwMode="auto">
            <a:xfrm>
              <a:off x="1527" y="2493"/>
              <a:ext cx="5" cy="11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1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7" name="Freeform 1239"/>
            <p:cNvSpPr>
              <a:spLocks/>
            </p:cNvSpPr>
            <p:nvPr/>
          </p:nvSpPr>
          <p:spPr bwMode="auto">
            <a:xfrm>
              <a:off x="1516" y="2381"/>
              <a:ext cx="9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8" name="Freeform 1240"/>
            <p:cNvSpPr>
              <a:spLocks/>
            </p:cNvSpPr>
            <p:nvPr/>
          </p:nvSpPr>
          <p:spPr bwMode="auto">
            <a:xfrm>
              <a:off x="1532" y="2383"/>
              <a:ext cx="14" cy="10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5" y="4"/>
                    <a:pt x="6" y="0"/>
                    <a:pt x="3" y="0"/>
                  </a:cubicBezTo>
                  <a:cubicBezTo>
                    <a:pt x="0" y="0"/>
                    <a:pt x="2" y="2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89" name="Freeform 1241"/>
            <p:cNvSpPr>
              <a:spLocks/>
            </p:cNvSpPr>
            <p:nvPr/>
          </p:nvSpPr>
          <p:spPr bwMode="auto">
            <a:xfrm>
              <a:off x="1473" y="2599"/>
              <a:ext cx="21" cy="19"/>
            </a:xfrm>
            <a:custGeom>
              <a:avLst/>
              <a:gdLst>
                <a:gd name="T0" fmla="*/ 7 w 9"/>
                <a:gd name="T1" fmla="*/ 0 h 8"/>
                <a:gd name="T2" fmla="*/ 7 w 9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8">
                  <a:moveTo>
                    <a:pt x="7" y="0"/>
                  </a:moveTo>
                  <a:cubicBezTo>
                    <a:pt x="0" y="0"/>
                    <a:pt x="9" y="8"/>
                    <a:pt x="7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0" name="Freeform 1242"/>
            <p:cNvSpPr>
              <a:spLocks/>
            </p:cNvSpPr>
            <p:nvPr/>
          </p:nvSpPr>
          <p:spPr bwMode="auto">
            <a:xfrm>
              <a:off x="1527" y="2464"/>
              <a:ext cx="8" cy="1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1"/>
                    <a:pt x="0" y="4"/>
                    <a:pt x="3" y="4"/>
                  </a:cubicBezTo>
                  <a:cubicBezTo>
                    <a:pt x="2" y="2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1" name="Freeform 1243"/>
            <p:cNvSpPr>
              <a:spLocks/>
            </p:cNvSpPr>
            <p:nvPr/>
          </p:nvSpPr>
          <p:spPr bwMode="auto">
            <a:xfrm>
              <a:off x="1490" y="2618"/>
              <a:ext cx="37" cy="22"/>
            </a:xfrm>
            <a:custGeom>
              <a:avLst/>
              <a:gdLst>
                <a:gd name="T0" fmla="*/ 9 w 16"/>
                <a:gd name="T1" fmla="*/ 0 h 9"/>
                <a:gd name="T2" fmla="*/ 0 w 16"/>
                <a:gd name="T3" fmla="*/ 2 h 9"/>
                <a:gd name="T4" fmla="*/ 0 w 16"/>
                <a:gd name="T5" fmla="*/ 6 h 9"/>
                <a:gd name="T6" fmla="*/ 4 w 16"/>
                <a:gd name="T7" fmla="*/ 9 h 9"/>
                <a:gd name="T8" fmla="*/ 9 w 16"/>
                <a:gd name="T9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9">
                  <a:moveTo>
                    <a:pt x="9" y="0"/>
                  </a:moveTo>
                  <a:cubicBezTo>
                    <a:pt x="8" y="3"/>
                    <a:pt x="3" y="2"/>
                    <a:pt x="0" y="2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2" y="9"/>
                    <a:pt x="4" y="9"/>
                  </a:cubicBezTo>
                  <a:cubicBezTo>
                    <a:pt x="5" y="6"/>
                    <a:pt x="16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2" name="Freeform 1244"/>
            <p:cNvSpPr>
              <a:spLocks/>
            </p:cNvSpPr>
            <p:nvPr/>
          </p:nvSpPr>
          <p:spPr bwMode="auto">
            <a:xfrm>
              <a:off x="1494" y="2640"/>
              <a:ext cx="22" cy="19"/>
            </a:xfrm>
            <a:custGeom>
              <a:avLst/>
              <a:gdLst>
                <a:gd name="T0" fmla="*/ 2 w 9"/>
                <a:gd name="T1" fmla="*/ 0 h 8"/>
                <a:gd name="T2" fmla="*/ 2 w 9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8">
                  <a:moveTo>
                    <a:pt x="2" y="0"/>
                  </a:moveTo>
                  <a:cubicBezTo>
                    <a:pt x="0" y="8"/>
                    <a:pt x="9" y="0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3" name="Freeform 1245"/>
            <p:cNvSpPr>
              <a:spLocks/>
            </p:cNvSpPr>
            <p:nvPr/>
          </p:nvSpPr>
          <p:spPr bwMode="auto">
            <a:xfrm>
              <a:off x="1553" y="2830"/>
              <a:ext cx="17" cy="26"/>
            </a:xfrm>
            <a:custGeom>
              <a:avLst/>
              <a:gdLst>
                <a:gd name="T0" fmla="*/ 6 w 7"/>
                <a:gd name="T1" fmla="*/ 11 h 11"/>
                <a:gd name="T2" fmla="*/ 2 w 7"/>
                <a:gd name="T3" fmla="*/ 0 h 11"/>
                <a:gd name="T4" fmla="*/ 6 w 7"/>
                <a:gd name="T5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6" y="11"/>
                  </a:moveTo>
                  <a:cubicBezTo>
                    <a:pt x="7" y="5"/>
                    <a:pt x="7" y="0"/>
                    <a:pt x="2" y="0"/>
                  </a:cubicBezTo>
                  <a:cubicBezTo>
                    <a:pt x="0" y="2"/>
                    <a:pt x="0" y="11"/>
                    <a:pt x="6" y="1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4" name="Freeform 1246"/>
            <p:cNvSpPr>
              <a:spLocks/>
            </p:cNvSpPr>
            <p:nvPr/>
          </p:nvSpPr>
          <p:spPr bwMode="auto">
            <a:xfrm>
              <a:off x="1610" y="2590"/>
              <a:ext cx="57" cy="104"/>
            </a:xfrm>
            <a:custGeom>
              <a:avLst/>
              <a:gdLst>
                <a:gd name="T0" fmla="*/ 8 w 24"/>
                <a:gd name="T1" fmla="*/ 36 h 44"/>
                <a:gd name="T2" fmla="*/ 4 w 24"/>
                <a:gd name="T3" fmla="*/ 32 h 44"/>
                <a:gd name="T4" fmla="*/ 3 w 24"/>
                <a:gd name="T5" fmla="*/ 36 h 44"/>
                <a:gd name="T6" fmla="*/ 1 w 24"/>
                <a:gd name="T7" fmla="*/ 38 h 44"/>
                <a:gd name="T8" fmla="*/ 15 w 24"/>
                <a:gd name="T9" fmla="*/ 44 h 44"/>
                <a:gd name="T10" fmla="*/ 24 w 24"/>
                <a:gd name="T11" fmla="*/ 8 h 44"/>
                <a:gd name="T12" fmla="*/ 17 w 24"/>
                <a:gd name="T13" fmla="*/ 19 h 44"/>
                <a:gd name="T14" fmla="*/ 6 w 24"/>
                <a:gd name="T15" fmla="*/ 0 h 44"/>
                <a:gd name="T16" fmla="*/ 4 w 24"/>
                <a:gd name="T17" fmla="*/ 25 h 44"/>
                <a:gd name="T18" fmla="*/ 10 w 24"/>
                <a:gd name="T19" fmla="*/ 21 h 44"/>
                <a:gd name="T20" fmla="*/ 13 w 24"/>
                <a:gd name="T21" fmla="*/ 32 h 44"/>
                <a:gd name="T22" fmla="*/ 8 w 24"/>
                <a:gd name="T23" fmla="*/ 36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" h="44">
                  <a:moveTo>
                    <a:pt x="8" y="36"/>
                  </a:moveTo>
                  <a:cubicBezTo>
                    <a:pt x="5" y="36"/>
                    <a:pt x="6" y="32"/>
                    <a:pt x="4" y="32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2" y="36"/>
                    <a:pt x="1" y="36"/>
                    <a:pt x="1" y="38"/>
                  </a:cubicBezTo>
                  <a:cubicBezTo>
                    <a:pt x="10" y="36"/>
                    <a:pt x="9" y="43"/>
                    <a:pt x="15" y="44"/>
                  </a:cubicBezTo>
                  <a:cubicBezTo>
                    <a:pt x="19" y="30"/>
                    <a:pt x="24" y="22"/>
                    <a:pt x="24" y="8"/>
                  </a:cubicBezTo>
                  <a:cubicBezTo>
                    <a:pt x="12" y="7"/>
                    <a:pt x="24" y="16"/>
                    <a:pt x="17" y="19"/>
                  </a:cubicBezTo>
                  <a:cubicBezTo>
                    <a:pt x="12" y="14"/>
                    <a:pt x="11" y="5"/>
                    <a:pt x="6" y="0"/>
                  </a:cubicBezTo>
                  <a:cubicBezTo>
                    <a:pt x="9" y="6"/>
                    <a:pt x="0" y="19"/>
                    <a:pt x="4" y="25"/>
                  </a:cubicBezTo>
                  <a:cubicBezTo>
                    <a:pt x="4" y="23"/>
                    <a:pt x="7" y="21"/>
                    <a:pt x="10" y="21"/>
                  </a:cubicBezTo>
                  <a:cubicBezTo>
                    <a:pt x="6" y="25"/>
                    <a:pt x="9" y="30"/>
                    <a:pt x="13" y="32"/>
                  </a:cubicBezTo>
                  <a:cubicBezTo>
                    <a:pt x="12" y="34"/>
                    <a:pt x="10" y="35"/>
                    <a:pt x="8" y="3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5" name="Freeform 1247"/>
            <p:cNvSpPr>
              <a:spLocks/>
            </p:cNvSpPr>
            <p:nvPr/>
          </p:nvSpPr>
          <p:spPr bwMode="auto">
            <a:xfrm>
              <a:off x="1641" y="2419"/>
              <a:ext cx="7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3" y="0"/>
                    <a:pt x="0" y="0"/>
                  </a:cubicBezTo>
                  <a:cubicBezTo>
                    <a:pt x="1" y="2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6" name="Freeform 1248"/>
            <p:cNvSpPr>
              <a:spLocks/>
            </p:cNvSpPr>
            <p:nvPr/>
          </p:nvSpPr>
          <p:spPr bwMode="auto">
            <a:xfrm>
              <a:off x="1617" y="2571"/>
              <a:ext cx="10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7" name="Rectangle 1249"/>
            <p:cNvSpPr>
              <a:spLocks noChangeArrowheads="1"/>
            </p:cNvSpPr>
            <p:nvPr/>
          </p:nvSpPr>
          <p:spPr bwMode="auto">
            <a:xfrm>
              <a:off x="1568" y="2942"/>
              <a:ext cx="12" cy="14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8" name="Freeform 1250"/>
            <p:cNvSpPr>
              <a:spLocks/>
            </p:cNvSpPr>
            <p:nvPr/>
          </p:nvSpPr>
          <p:spPr bwMode="auto">
            <a:xfrm>
              <a:off x="1551" y="2875"/>
              <a:ext cx="19" cy="31"/>
            </a:xfrm>
            <a:custGeom>
              <a:avLst/>
              <a:gdLst>
                <a:gd name="T0" fmla="*/ 7 w 8"/>
                <a:gd name="T1" fmla="*/ 11 h 13"/>
                <a:gd name="T2" fmla="*/ 3 w 8"/>
                <a:gd name="T3" fmla="*/ 0 h 13"/>
                <a:gd name="T4" fmla="*/ 7 w 8"/>
                <a:gd name="T5" fmla="*/ 1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7" y="11"/>
                  </a:moveTo>
                  <a:cubicBezTo>
                    <a:pt x="8" y="5"/>
                    <a:pt x="8" y="0"/>
                    <a:pt x="3" y="0"/>
                  </a:cubicBezTo>
                  <a:cubicBezTo>
                    <a:pt x="4" y="4"/>
                    <a:pt x="0" y="13"/>
                    <a:pt x="7" y="1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999" name="Freeform 1251"/>
            <p:cNvSpPr>
              <a:spLocks/>
            </p:cNvSpPr>
            <p:nvPr/>
          </p:nvSpPr>
          <p:spPr bwMode="auto">
            <a:xfrm>
              <a:off x="1568" y="2975"/>
              <a:ext cx="4" cy="12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1" y="2"/>
                    <a:pt x="0" y="5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0" name="Freeform 1252"/>
            <p:cNvSpPr>
              <a:spLocks/>
            </p:cNvSpPr>
            <p:nvPr/>
          </p:nvSpPr>
          <p:spPr bwMode="auto">
            <a:xfrm>
              <a:off x="1620" y="2438"/>
              <a:ext cx="42" cy="7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3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1" name="Freeform 1253"/>
            <p:cNvSpPr>
              <a:spLocks/>
            </p:cNvSpPr>
            <p:nvPr/>
          </p:nvSpPr>
          <p:spPr bwMode="auto">
            <a:xfrm>
              <a:off x="1643" y="2360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1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2" name="Freeform 1254"/>
            <p:cNvSpPr>
              <a:spLocks/>
            </p:cNvSpPr>
            <p:nvPr/>
          </p:nvSpPr>
          <p:spPr bwMode="auto">
            <a:xfrm>
              <a:off x="1620" y="2514"/>
              <a:ext cx="42" cy="7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3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3" name="Freeform 1255"/>
            <p:cNvSpPr>
              <a:spLocks/>
            </p:cNvSpPr>
            <p:nvPr/>
          </p:nvSpPr>
          <p:spPr bwMode="auto">
            <a:xfrm>
              <a:off x="1629" y="2257"/>
              <a:ext cx="14" cy="12"/>
            </a:xfrm>
            <a:custGeom>
              <a:avLst/>
              <a:gdLst>
                <a:gd name="T0" fmla="*/ 4 w 6"/>
                <a:gd name="T1" fmla="*/ 0 h 5"/>
                <a:gd name="T2" fmla="*/ 4 w 6"/>
                <a:gd name="T3" fmla="*/ 5 h 5"/>
                <a:gd name="T4" fmla="*/ 4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4" y="0"/>
                  </a:moveTo>
                  <a:cubicBezTo>
                    <a:pt x="4" y="3"/>
                    <a:pt x="0" y="4"/>
                    <a:pt x="4" y="5"/>
                  </a:cubicBezTo>
                  <a:cubicBezTo>
                    <a:pt x="6" y="5"/>
                    <a:pt x="6" y="1"/>
                    <a:pt x="4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4" name="Freeform 1256"/>
            <p:cNvSpPr>
              <a:spLocks/>
            </p:cNvSpPr>
            <p:nvPr/>
          </p:nvSpPr>
          <p:spPr bwMode="auto">
            <a:xfrm>
              <a:off x="1475" y="2447"/>
              <a:ext cx="5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5" name="Freeform 1257"/>
            <p:cNvSpPr>
              <a:spLocks/>
            </p:cNvSpPr>
            <p:nvPr/>
          </p:nvSpPr>
          <p:spPr bwMode="auto">
            <a:xfrm>
              <a:off x="1518" y="2875"/>
              <a:ext cx="14" cy="10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4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0" y="0"/>
                    <a:pt x="2" y="2"/>
                    <a:pt x="3" y="4"/>
                  </a:cubicBezTo>
                  <a:cubicBezTo>
                    <a:pt x="5" y="4"/>
                    <a:pt x="6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6" name="Freeform 1258"/>
            <p:cNvSpPr>
              <a:spLocks/>
            </p:cNvSpPr>
            <p:nvPr/>
          </p:nvSpPr>
          <p:spPr bwMode="auto">
            <a:xfrm>
              <a:off x="1525" y="2797"/>
              <a:ext cx="26" cy="38"/>
            </a:xfrm>
            <a:custGeom>
              <a:avLst/>
              <a:gdLst>
                <a:gd name="T0" fmla="*/ 5 w 11"/>
                <a:gd name="T1" fmla="*/ 16 h 16"/>
                <a:gd name="T2" fmla="*/ 7 w 11"/>
                <a:gd name="T3" fmla="*/ 3 h 16"/>
                <a:gd name="T4" fmla="*/ 5 w 11"/>
                <a:gd name="T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6">
                  <a:moveTo>
                    <a:pt x="5" y="16"/>
                  </a:moveTo>
                  <a:cubicBezTo>
                    <a:pt x="9" y="15"/>
                    <a:pt x="11" y="7"/>
                    <a:pt x="7" y="3"/>
                  </a:cubicBezTo>
                  <a:cubicBezTo>
                    <a:pt x="0" y="0"/>
                    <a:pt x="1" y="16"/>
                    <a:pt x="5" y="1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7" name="Freeform 1259"/>
            <p:cNvSpPr>
              <a:spLocks/>
            </p:cNvSpPr>
            <p:nvPr/>
          </p:nvSpPr>
          <p:spPr bwMode="auto">
            <a:xfrm>
              <a:off x="1468" y="2364"/>
              <a:ext cx="7" cy="12"/>
            </a:xfrm>
            <a:custGeom>
              <a:avLst/>
              <a:gdLst>
                <a:gd name="T0" fmla="*/ 0 w 3"/>
                <a:gd name="T1" fmla="*/ 1 h 5"/>
                <a:gd name="T2" fmla="*/ 3 w 3"/>
                <a:gd name="T3" fmla="*/ 3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2"/>
                    <a:pt x="2" y="5"/>
                    <a:pt x="3" y="3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8" name="Freeform 1260"/>
            <p:cNvSpPr>
              <a:spLocks/>
            </p:cNvSpPr>
            <p:nvPr/>
          </p:nvSpPr>
          <p:spPr bwMode="auto">
            <a:xfrm>
              <a:off x="1466" y="2704"/>
              <a:ext cx="14" cy="9"/>
            </a:xfrm>
            <a:custGeom>
              <a:avLst/>
              <a:gdLst>
                <a:gd name="T0" fmla="*/ 3 w 6"/>
                <a:gd name="T1" fmla="*/ 4 h 4"/>
                <a:gd name="T2" fmla="*/ 3 w 6"/>
                <a:gd name="T3" fmla="*/ 0 h 4"/>
                <a:gd name="T4" fmla="*/ 3 w 6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5" y="4"/>
                    <a:pt x="6" y="1"/>
                    <a:pt x="3" y="0"/>
                  </a:cubicBezTo>
                  <a:cubicBezTo>
                    <a:pt x="0" y="0"/>
                    <a:pt x="1" y="2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09" name="Freeform 1261"/>
            <p:cNvSpPr>
              <a:spLocks/>
            </p:cNvSpPr>
            <p:nvPr/>
          </p:nvSpPr>
          <p:spPr bwMode="auto">
            <a:xfrm>
              <a:off x="1518" y="2844"/>
              <a:ext cx="19" cy="19"/>
            </a:xfrm>
            <a:custGeom>
              <a:avLst/>
              <a:gdLst>
                <a:gd name="T0" fmla="*/ 1 w 8"/>
                <a:gd name="T1" fmla="*/ 7 h 8"/>
                <a:gd name="T2" fmla="*/ 8 w 8"/>
                <a:gd name="T3" fmla="*/ 0 h 8"/>
                <a:gd name="T4" fmla="*/ 1 w 8"/>
                <a:gd name="T5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1" y="7"/>
                  </a:moveTo>
                  <a:cubicBezTo>
                    <a:pt x="7" y="8"/>
                    <a:pt x="5" y="2"/>
                    <a:pt x="8" y="0"/>
                  </a:cubicBezTo>
                  <a:cubicBezTo>
                    <a:pt x="3" y="0"/>
                    <a:pt x="0" y="2"/>
                    <a:pt x="1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0" name="Freeform 1262"/>
            <p:cNvSpPr>
              <a:spLocks/>
            </p:cNvSpPr>
            <p:nvPr/>
          </p:nvSpPr>
          <p:spPr bwMode="auto">
            <a:xfrm>
              <a:off x="1660" y="2208"/>
              <a:ext cx="12" cy="11"/>
            </a:xfrm>
            <a:custGeom>
              <a:avLst/>
              <a:gdLst>
                <a:gd name="T0" fmla="*/ 0 w 12"/>
                <a:gd name="T1" fmla="*/ 0 h 11"/>
                <a:gd name="T2" fmla="*/ 12 w 12"/>
                <a:gd name="T3" fmla="*/ 0 h 11"/>
                <a:gd name="T4" fmla="*/ 9 w 12"/>
                <a:gd name="T5" fmla="*/ 11 h 11"/>
                <a:gd name="T6" fmla="*/ 0 w 12"/>
                <a:gd name="T7" fmla="*/ 9 h 11"/>
                <a:gd name="T8" fmla="*/ 0 w 12"/>
                <a:gd name="T9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0"/>
                  </a:moveTo>
                  <a:lnTo>
                    <a:pt x="12" y="0"/>
                  </a:lnTo>
                  <a:lnTo>
                    <a:pt x="9" y="11"/>
                  </a:lnTo>
                  <a:lnTo>
                    <a:pt x="0" y="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1" name="Freeform 1263"/>
            <p:cNvSpPr>
              <a:spLocks/>
            </p:cNvSpPr>
            <p:nvPr/>
          </p:nvSpPr>
          <p:spPr bwMode="auto">
            <a:xfrm>
              <a:off x="1546" y="2652"/>
              <a:ext cx="10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2" name="Freeform 1264"/>
            <p:cNvSpPr>
              <a:spLocks/>
            </p:cNvSpPr>
            <p:nvPr/>
          </p:nvSpPr>
          <p:spPr bwMode="auto">
            <a:xfrm>
              <a:off x="1520" y="2554"/>
              <a:ext cx="45" cy="41"/>
            </a:xfrm>
            <a:custGeom>
              <a:avLst/>
              <a:gdLst>
                <a:gd name="T0" fmla="*/ 19 w 19"/>
                <a:gd name="T1" fmla="*/ 8 h 17"/>
                <a:gd name="T2" fmla="*/ 14 w 19"/>
                <a:gd name="T3" fmla="*/ 4 h 17"/>
                <a:gd name="T4" fmla="*/ 5 w 19"/>
                <a:gd name="T5" fmla="*/ 0 h 17"/>
                <a:gd name="T6" fmla="*/ 5 w 19"/>
                <a:gd name="T7" fmla="*/ 15 h 17"/>
                <a:gd name="T8" fmla="*/ 19 w 19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7">
                  <a:moveTo>
                    <a:pt x="19" y="8"/>
                  </a:moveTo>
                  <a:cubicBezTo>
                    <a:pt x="16" y="8"/>
                    <a:pt x="17" y="5"/>
                    <a:pt x="14" y="4"/>
                  </a:cubicBezTo>
                  <a:cubicBezTo>
                    <a:pt x="11" y="11"/>
                    <a:pt x="8" y="0"/>
                    <a:pt x="5" y="0"/>
                  </a:cubicBezTo>
                  <a:cubicBezTo>
                    <a:pt x="3" y="1"/>
                    <a:pt x="0" y="13"/>
                    <a:pt x="5" y="15"/>
                  </a:cubicBezTo>
                  <a:cubicBezTo>
                    <a:pt x="7" y="5"/>
                    <a:pt x="18" y="17"/>
                    <a:pt x="19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3" name="Freeform 1265"/>
            <p:cNvSpPr>
              <a:spLocks/>
            </p:cNvSpPr>
            <p:nvPr/>
          </p:nvSpPr>
          <p:spPr bwMode="auto">
            <a:xfrm>
              <a:off x="1537" y="2880"/>
              <a:ext cx="14" cy="16"/>
            </a:xfrm>
            <a:custGeom>
              <a:avLst/>
              <a:gdLst>
                <a:gd name="T0" fmla="*/ 6 w 6"/>
                <a:gd name="T1" fmla="*/ 0 h 7"/>
                <a:gd name="T2" fmla="*/ 0 w 6"/>
                <a:gd name="T3" fmla="*/ 0 h 7"/>
                <a:gd name="T4" fmla="*/ 0 w 6"/>
                <a:gd name="T5" fmla="*/ 4 h 7"/>
                <a:gd name="T6" fmla="*/ 4 w 6"/>
                <a:gd name="T7" fmla="*/ 7 h 7"/>
                <a:gd name="T8" fmla="*/ 6 w 6"/>
                <a:gd name="T9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7">
                  <a:moveTo>
                    <a:pt x="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2" y="4"/>
                    <a:pt x="2" y="6"/>
                    <a:pt x="4" y="7"/>
                  </a:cubicBezTo>
                  <a:cubicBezTo>
                    <a:pt x="4" y="4"/>
                    <a:pt x="5" y="2"/>
                    <a:pt x="6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4" name="Freeform 1266"/>
            <p:cNvSpPr>
              <a:spLocks/>
            </p:cNvSpPr>
            <p:nvPr/>
          </p:nvSpPr>
          <p:spPr bwMode="auto">
            <a:xfrm>
              <a:off x="1537" y="2847"/>
              <a:ext cx="16" cy="30"/>
            </a:xfrm>
            <a:custGeom>
              <a:avLst/>
              <a:gdLst>
                <a:gd name="T0" fmla="*/ 7 w 7"/>
                <a:gd name="T1" fmla="*/ 4 h 13"/>
                <a:gd name="T2" fmla="*/ 4 w 7"/>
                <a:gd name="T3" fmla="*/ 12 h 13"/>
                <a:gd name="T4" fmla="*/ 7 w 7"/>
                <a:gd name="T5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3">
                  <a:moveTo>
                    <a:pt x="7" y="4"/>
                  </a:moveTo>
                  <a:cubicBezTo>
                    <a:pt x="0" y="0"/>
                    <a:pt x="0" y="13"/>
                    <a:pt x="4" y="12"/>
                  </a:cubicBezTo>
                  <a:cubicBezTo>
                    <a:pt x="5" y="9"/>
                    <a:pt x="7" y="8"/>
                    <a:pt x="7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5" name="Freeform 1267"/>
            <p:cNvSpPr>
              <a:spLocks/>
            </p:cNvSpPr>
            <p:nvPr/>
          </p:nvSpPr>
          <p:spPr bwMode="auto">
            <a:xfrm>
              <a:off x="1838" y="2400"/>
              <a:ext cx="21" cy="9"/>
            </a:xfrm>
            <a:custGeom>
              <a:avLst/>
              <a:gdLst>
                <a:gd name="T0" fmla="*/ 9 w 9"/>
                <a:gd name="T1" fmla="*/ 4 h 4"/>
                <a:gd name="T2" fmla="*/ 9 w 9"/>
                <a:gd name="T3" fmla="*/ 0 h 4"/>
                <a:gd name="T4" fmla="*/ 0 w 9"/>
                <a:gd name="T5" fmla="*/ 4 h 4"/>
                <a:gd name="T6" fmla="*/ 9 w 9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4">
                  <a:moveTo>
                    <a:pt x="9" y="4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1" y="2"/>
                    <a:pt x="0" y="4"/>
                  </a:cubicBezTo>
                  <a:lnTo>
                    <a:pt x="9" y="4"/>
                  </a:ln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6" name="Freeform 1268"/>
            <p:cNvSpPr>
              <a:spLocks/>
            </p:cNvSpPr>
            <p:nvPr/>
          </p:nvSpPr>
          <p:spPr bwMode="auto">
            <a:xfrm>
              <a:off x="1627" y="2398"/>
              <a:ext cx="5" cy="9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4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7" name="Freeform 1269"/>
            <p:cNvSpPr>
              <a:spLocks/>
            </p:cNvSpPr>
            <p:nvPr/>
          </p:nvSpPr>
          <p:spPr bwMode="auto">
            <a:xfrm>
              <a:off x="1890" y="2592"/>
              <a:ext cx="4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8" name="Freeform 1270"/>
            <p:cNvSpPr>
              <a:spLocks/>
            </p:cNvSpPr>
            <p:nvPr/>
          </p:nvSpPr>
          <p:spPr bwMode="auto">
            <a:xfrm>
              <a:off x="1840" y="2243"/>
              <a:ext cx="2" cy="3"/>
            </a:xfrm>
            <a:custGeom>
              <a:avLst/>
              <a:gdLst>
                <a:gd name="T0" fmla="*/ 1 w 1"/>
                <a:gd name="T1" fmla="*/ 1 h 1"/>
                <a:gd name="T2" fmla="*/ 0 w 1"/>
                <a:gd name="T3" fmla="*/ 0 h 1"/>
                <a:gd name="T4" fmla="*/ 1 w 1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19" name="Freeform 1271"/>
            <p:cNvSpPr>
              <a:spLocks/>
            </p:cNvSpPr>
            <p:nvPr/>
          </p:nvSpPr>
          <p:spPr bwMode="auto">
            <a:xfrm>
              <a:off x="1859" y="2253"/>
              <a:ext cx="7" cy="4"/>
            </a:xfrm>
            <a:custGeom>
              <a:avLst/>
              <a:gdLst>
                <a:gd name="T0" fmla="*/ 2 w 3"/>
                <a:gd name="T1" fmla="*/ 1 h 2"/>
                <a:gd name="T2" fmla="*/ 3 w 3"/>
                <a:gd name="T3" fmla="*/ 1 h 2"/>
                <a:gd name="T4" fmla="*/ 0 w 3"/>
                <a:gd name="T5" fmla="*/ 0 h 2"/>
                <a:gd name="T6" fmla="*/ 2 w 3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2" y="1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2" y="2"/>
                    <a:pt x="2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0" name="Freeform 1272"/>
            <p:cNvSpPr>
              <a:spLocks/>
            </p:cNvSpPr>
            <p:nvPr/>
          </p:nvSpPr>
          <p:spPr bwMode="auto">
            <a:xfrm>
              <a:off x="1887" y="2773"/>
              <a:ext cx="12" cy="14"/>
            </a:xfrm>
            <a:custGeom>
              <a:avLst/>
              <a:gdLst>
                <a:gd name="T0" fmla="*/ 5 w 5"/>
                <a:gd name="T1" fmla="*/ 6 h 6"/>
                <a:gd name="T2" fmla="*/ 0 w 5"/>
                <a:gd name="T3" fmla="*/ 0 h 6"/>
                <a:gd name="T4" fmla="*/ 5 w 5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5" y="2"/>
                    <a:pt x="3" y="1"/>
                    <a:pt x="0" y="0"/>
                  </a:cubicBezTo>
                  <a:cubicBezTo>
                    <a:pt x="0" y="3"/>
                    <a:pt x="2" y="5"/>
                    <a:pt x="5" y="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1" name="Freeform 1273"/>
            <p:cNvSpPr>
              <a:spLocks/>
            </p:cNvSpPr>
            <p:nvPr/>
          </p:nvSpPr>
          <p:spPr bwMode="auto">
            <a:xfrm>
              <a:off x="1464" y="2889"/>
              <a:ext cx="26" cy="15"/>
            </a:xfrm>
            <a:custGeom>
              <a:avLst/>
              <a:gdLst>
                <a:gd name="T0" fmla="*/ 10 w 11"/>
                <a:gd name="T1" fmla="*/ 2 h 6"/>
                <a:gd name="T2" fmla="*/ 3 w 11"/>
                <a:gd name="T3" fmla="*/ 0 h 6"/>
                <a:gd name="T4" fmla="*/ 10 w 11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10" y="2"/>
                  </a:moveTo>
                  <a:cubicBezTo>
                    <a:pt x="6" y="3"/>
                    <a:pt x="6" y="0"/>
                    <a:pt x="3" y="0"/>
                  </a:cubicBezTo>
                  <a:cubicBezTo>
                    <a:pt x="0" y="5"/>
                    <a:pt x="11" y="6"/>
                    <a:pt x="1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2" name="Freeform 1274"/>
            <p:cNvSpPr>
              <a:spLocks/>
            </p:cNvSpPr>
            <p:nvPr/>
          </p:nvSpPr>
          <p:spPr bwMode="auto">
            <a:xfrm>
              <a:off x="1620" y="2390"/>
              <a:ext cx="7" cy="10"/>
            </a:xfrm>
            <a:custGeom>
              <a:avLst/>
              <a:gdLst>
                <a:gd name="T0" fmla="*/ 3 w 3"/>
                <a:gd name="T1" fmla="*/ 3 h 4"/>
                <a:gd name="T2" fmla="*/ 3 w 3"/>
                <a:gd name="T3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1" y="0"/>
                    <a:pt x="0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3" name="Freeform 1275"/>
            <p:cNvSpPr>
              <a:spLocks/>
            </p:cNvSpPr>
            <p:nvPr/>
          </p:nvSpPr>
          <p:spPr bwMode="auto">
            <a:xfrm>
              <a:off x="1466" y="2752"/>
              <a:ext cx="7" cy="9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4" name="Freeform 1276"/>
            <p:cNvSpPr>
              <a:spLocks/>
            </p:cNvSpPr>
            <p:nvPr/>
          </p:nvSpPr>
          <p:spPr bwMode="auto">
            <a:xfrm>
              <a:off x="1487" y="2889"/>
              <a:ext cx="7" cy="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5" name="Freeform 1277"/>
            <p:cNvSpPr>
              <a:spLocks/>
            </p:cNvSpPr>
            <p:nvPr/>
          </p:nvSpPr>
          <p:spPr bwMode="auto">
            <a:xfrm>
              <a:off x="1608" y="2459"/>
              <a:ext cx="38" cy="41"/>
            </a:xfrm>
            <a:custGeom>
              <a:avLst/>
              <a:gdLst>
                <a:gd name="T0" fmla="*/ 7 w 16"/>
                <a:gd name="T1" fmla="*/ 6 h 17"/>
                <a:gd name="T2" fmla="*/ 0 w 16"/>
                <a:gd name="T3" fmla="*/ 17 h 17"/>
                <a:gd name="T4" fmla="*/ 16 w 16"/>
                <a:gd name="T5" fmla="*/ 17 h 17"/>
                <a:gd name="T6" fmla="*/ 16 w 16"/>
                <a:gd name="T7" fmla="*/ 4 h 17"/>
                <a:gd name="T8" fmla="*/ 5 w 16"/>
                <a:gd name="T9" fmla="*/ 0 h 17"/>
                <a:gd name="T10" fmla="*/ 7 w 16"/>
                <a:gd name="T11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7">
                  <a:moveTo>
                    <a:pt x="7" y="6"/>
                  </a:moveTo>
                  <a:cubicBezTo>
                    <a:pt x="0" y="5"/>
                    <a:pt x="3" y="13"/>
                    <a:pt x="0" y="17"/>
                  </a:cubicBezTo>
                  <a:cubicBezTo>
                    <a:pt x="10" y="16"/>
                    <a:pt x="7" y="16"/>
                    <a:pt x="16" y="17"/>
                  </a:cubicBezTo>
                  <a:cubicBezTo>
                    <a:pt x="16" y="9"/>
                    <a:pt x="14" y="11"/>
                    <a:pt x="16" y="4"/>
                  </a:cubicBezTo>
                  <a:cubicBezTo>
                    <a:pt x="14" y="2"/>
                    <a:pt x="8" y="2"/>
                    <a:pt x="5" y="0"/>
                  </a:cubicBezTo>
                  <a:cubicBezTo>
                    <a:pt x="4" y="3"/>
                    <a:pt x="7" y="3"/>
                    <a:pt x="7" y="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6" name="Freeform 1278"/>
            <p:cNvSpPr>
              <a:spLocks/>
            </p:cNvSpPr>
            <p:nvPr/>
          </p:nvSpPr>
          <p:spPr bwMode="auto">
            <a:xfrm>
              <a:off x="1603" y="2440"/>
              <a:ext cx="17" cy="36"/>
            </a:xfrm>
            <a:custGeom>
              <a:avLst/>
              <a:gdLst>
                <a:gd name="T0" fmla="*/ 7 w 7"/>
                <a:gd name="T1" fmla="*/ 8 h 15"/>
                <a:gd name="T2" fmla="*/ 7 w 7"/>
                <a:gd name="T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5">
                  <a:moveTo>
                    <a:pt x="7" y="8"/>
                  </a:moveTo>
                  <a:cubicBezTo>
                    <a:pt x="3" y="0"/>
                    <a:pt x="0" y="15"/>
                    <a:pt x="7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7" name="Freeform 1279"/>
            <p:cNvSpPr>
              <a:spLocks/>
            </p:cNvSpPr>
            <p:nvPr/>
          </p:nvSpPr>
          <p:spPr bwMode="auto">
            <a:xfrm>
              <a:off x="1620" y="2243"/>
              <a:ext cx="14" cy="10"/>
            </a:xfrm>
            <a:custGeom>
              <a:avLst/>
              <a:gdLst>
                <a:gd name="T0" fmla="*/ 3 w 6"/>
                <a:gd name="T1" fmla="*/ 0 h 4"/>
                <a:gd name="T2" fmla="*/ 3 w 6"/>
                <a:gd name="T3" fmla="*/ 4 h 4"/>
                <a:gd name="T4" fmla="*/ 3 w 6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4">
                  <a:moveTo>
                    <a:pt x="3" y="0"/>
                  </a:moveTo>
                  <a:cubicBezTo>
                    <a:pt x="3" y="2"/>
                    <a:pt x="0" y="3"/>
                    <a:pt x="3" y="4"/>
                  </a:cubicBezTo>
                  <a:cubicBezTo>
                    <a:pt x="5" y="4"/>
                    <a:pt x="6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8" name="Freeform 1280"/>
            <p:cNvSpPr>
              <a:spLocks/>
            </p:cNvSpPr>
            <p:nvPr/>
          </p:nvSpPr>
          <p:spPr bwMode="auto">
            <a:xfrm>
              <a:off x="1840" y="2436"/>
              <a:ext cx="24" cy="19"/>
            </a:xfrm>
            <a:custGeom>
              <a:avLst/>
              <a:gdLst>
                <a:gd name="T0" fmla="*/ 10 w 10"/>
                <a:gd name="T1" fmla="*/ 2 h 8"/>
                <a:gd name="T2" fmla="*/ 10 w 10"/>
                <a:gd name="T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0" y="0"/>
                    <a:pt x="9" y="8"/>
                    <a:pt x="1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29" name="Rectangle 1281"/>
            <p:cNvSpPr>
              <a:spLocks noChangeArrowheads="1"/>
            </p:cNvSpPr>
            <p:nvPr/>
          </p:nvSpPr>
          <p:spPr bwMode="auto">
            <a:xfrm>
              <a:off x="1864" y="2426"/>
              <a:ext cx="16" cy="14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0" name="Freeform 1282"/>
            <p:cNvSpPr>
              <a:spLocks/>
            </p:cNvSpPr>
            <p:nvPr/>
          </p:nvSpPr>
          <p:spPr bwMode="auto">
            <a:xfrm>
              <a:off x="1833" y="2732"/>
              <a:ext cx="7" cy="5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1" name="Freeform 1283"/>
            <p:cNvSpPr>
              <a:spLocks/>
            </p:cNvSpPr>
            <p:nvPr/>
          </p:nvSpPr>
          <p:spPr bwMode="auto">
            <a:xfrm>
              <a:off x="1840" y="2721"/>
              <a:ext cx="24" cy="16"/>
            </a:xfrm>
            <a:custGeom>
              <a:avLst/>
              <a:gdLst>
                <a:gd name="T0" fmla="*/ 0 w 10"/>
                <a:gd name="T1" fmla="*/ 0 h 7"/>
                <a:gd name="T2" fmla="*/ 0 w 10"/>
                <a:gd name="T3" fmla="*/ 5 h 7"/>
                <a:gd name="T4" fmla="*/ 9 w 10"/>
                <a:gd name="T5" fmla="*/ 7 h 7"/>
                <a:gd name="T6" fmla="*/ 0 w 10"/>
                <a:gd name="T7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7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" y="6"/>
                    <a:pt x="5" y="7"/>
                    <a:pt x="9" y="7"/>
                  </a:cubicBezTo>
                  <a:cubicBezTo>
                    <a:pt x="10" y="1"/>
                    <a:pt x="6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2" name="Freeform 1284"/>
            <p:cNvSpPr>
              <a:spLocks/>
            </p:cNvSpPr>
            <p:nvPr/>
          </p:nvSpPr>
          <p:spPr bwMode="auto">
            <a:xfrm>
              <a:off x="1852" y="2526"/>
              <a:ext cx="5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3" name="Freeform 1285"/>
            <p:cNvSpPr>
              <a:spLocks/>
            </p:cNvSpPr>
            <p:nvPr/>
          </p:nvSpPr>
          <p:spPr bwMode="auto">
            <a:xfrm>
              <a:off x="2051" y="2409"/>
              <a:ext cx="9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4" name="Freeform 1286"/>
            <p:cNvSpPr>
              <a:spLocks/>
            </p:cNvSpPr>
            <p:nvPr/>
          </p:nvSpPr>
          <p:spPr bwMode="auto">
            <a:xfrm>
              <a:off x="1871" y="2804"/>
              <a:ext cx="7" cy="12"/>
            </a:xfrm>
            <a:custGeom>
              <a:avLst/>
              <a:gdLst>
                <a:gd name="T0" fmla="*/ 3 w 3"/>
                <a:gd name="T1" fmla="*/ 4 h 5"/>
                <a:gd name="T2" fmla="*/ 0 w 3"/>
                <a:gd name="T3" fmla="*/ 1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1" y="0"/>
                    <a:pt x="0" y="1"/>
                  </a:cubicBezTo>
                  <a:cubicBezTo>
                    <a:pt x="0" y="2"/>
                    <a:pt x="1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5" name="Freeform 1287"/>
            <p:cNvSpPr>
              <a:spLocks/>
            </p:cNvSpPr>
            <p:nvPr/>
          </p:nvSpPr>
          <p:spPr bwMode="auto">
            <a:xfrm>
              <a:off x="1864" y="2490"/>
              <a:ext cx="26" cy="22"/>
            </a:xfrm>
            <a:custGeom>
              <a:avLst/>
              <a:gdLst>
                <a:gd name="T0" fmla="*/ 11 w 11"/>
                <a:gd name="T1" fmla="*/ 2 h 9"/>
                <a:gd name="T2" fmla="*/ 2 w 11"/>
                <a:gd name="T3" fmla="*/ 0 h 9"/>
                <a:gd name="T4" fmla="*/ 11 w 11"/>
                <a:gd name="T5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9">
                  <a:moveTo>
                    <a:pt x="11" y="2"/>
                  </a:moveTo>
                  <a:cubicBezTo>
                    <a:pt x="7" y="3"/>
                    <a:pt x="6" y="0"/>
                    <a:pt x="2" y="0"/>
                  </a:cubicBezTo>
                  <a:cubicBezTo>
                    <a:pt x="0" y="7"/>
                    <a:pt x="11" y="9"/>
                    <a:pt x="11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6" name="Freeform 1288"/>
            <p:cNvSpPr>
              <a:spLocks/>
            </p:cNvSpPr>
            <p:nvPr/>
          </p:nvSpPr>
          <p:spPr bwMode="auto">
            <a:xfrm>
              <a:off x="1868" y="2547"/>
              <a:ext cx="5" cy="10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7" name="Freeform 1289"/>
            <p:cNvSpPr>
              <a:spLocks/>
            </p:cNvSpPr>
            <p:nvPr/>
          </p:nvSpPr>
          <p:spPr bwMode="auto">
            <a:xfrm>
              <a:off x="1866" y="2742"/>
              <a:ext cx="5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8" name="Freeform 1290"/>
            <p:cNvSpPr>
              <a:spLocks/>
            </p:cNvSpPr>
            <p:nvPr/>
          </p:nvSpPr>
          <p:spPr bwMode="auto">
            <a:xfrm>
              <a:off x="1868" y="2398"/>
              <a:ext cx="7" cy="9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1" y="0"/>
                    <a:pt x="0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39" name="Freeform 1291"/>
            <p:cNvSpPr>
              <a:spLocks/>
            </p:cNvSpPr>
            <p:nvPr/>
          </p:nvSpPr>
          <p:spPr bwMode="auto">
            <a:xfrm>
              <a:off x="1771" y="2431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1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0" name="Freeform 1292"/>
            <p:cNvSpPr>
              <a:spLocks/>
            </p:cNvSpPr>
            <p:nvPr/>
          </p:nvSpPr>
          <p:spPr bwMode="auto">
            <a:xfrm>
              <a:off x="2186" y="2583"/>
              <a:ext cx="80" cy="97"/>
            </a:xfrm>
            <a:custGeom>
              <a:avLst/>
              <a:gdLst>
                <a:gd name="T0" fmla="*/ 18 w 34"/>
                <a:gd name="T1" fmla="*/ 30 h 41"/>
                <a:gd name="T2" fmla="*/ 32 w 34"/>
                <a:gd name="T3" fmla="*/ 32 h 41"/>
                <a:gd name="T4" fmla="*/ 34 w 34"/>
                <a:gd name="T5" fmla="*/ 15 h 41"/>
                <a:gd name="T6" fmla="*/ 23 w 34"/>
                <a:gd name="T7" fmla="*/ 0 h 41"/>
                <a:gd name="T8" fmla="*/ 16 w 34"/>
                <a:gd name="T9" fmla="*/ 9 h 41"/>
                <a:gd name="T10" fmla="*/ 23 w 34"/>
                <a:gd name="T11" fmla="*/ 26 h 41"/>
                <a:gd name="T12" fmla="*/ 12 w 34"/>
                <a:gd name="T13" fmla="*/ 13 h 41"/>
                <a:gd name="T14" fmla="*/ 7 w 34"/>
                <a:gd name="T15" fmla="*/ 26 h 41"/>
                <a:gd name="T16" fmla="*/ 7 w 34"/>
                <a:gd name="T17" fmla="*/ 28 h 41"/>
                <a:gd name="T18" fmla="*/ 7 w 34"/>
                <a:gd name="T19" fmla="*/ 26 h 41"/>
                <a:gd name="T20" fmla="*/ 0 w 34"/>
                <a:gd name="T21" fmla="*/ 30 h 41"/>
                <a:gd name="T22" fmla="*/ 14 w 34"/>
                <a:gd name="T23" fmla="*/ 41 h 41"/>
                <a:gd name="T24" fmla="*/ 18 w 34"/>
                <a:gd name="T25" fmla="*/ 3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4" h="41">
                  <a:moveTo>
                    <a:pt x="18" y="30"/>
                  </a:moveTo>
                  <a:cubicBezTo>
                    <a:pt x="21" y="32"/>
                    <a:pt x="26" y="32"/>
                    <a:pt x="32" y="32"/>
                  </a:cubicBezTo>
                  <a:cubicBezTo>
                    <a:pt x="33" y="24"/>
                    <a:pt x="34" y="26"/>
                    <a:pt x="34" y="15"/>
                  </a:cubicBezTo>
                  <a:cubicBezTo>
                    <a:pt x="25" y="16"/>
                    <a:pt x="32" y="1"/>
                    <a:pt x="23" y="0"/>
                  </a:cubicBezTo>
                  <a:cubicBezTo>
                    <a:pt x="19" y="2"/>
                    <a:pt x="24" y="11"/>
                    <a:pt x="16" y="9"/>
                  </a:cubicBezTo>
                  <a:cubicBezTo>
                    <a:pt x="25" y="12"/>
                    <a:pt x="26" y="20"/>
                    <a:pt x="23" y="26"/>
                  </a:cubicBezTo>
                  <a:cubicBezTo>
                    <a:pt x="15" y="25"/>
                    <a:pt x="18" y="15"/>
                    <a:pt x="12" y="13"/>
                  </a:cubicBezTo>
                  <a:cubicBezTo>
                    <a:pt x="10" y="17"/>
                    <a:pt x="8" y="21"/>
                    <a:pt x="7" y="26"/>
                  </a:cubicBezTo>
                  <a:cubicBezTo>
                    <a:pt x="8" y="26"/>
                    <a:pt x="10" y="27"/>
                    <a:pt x="7" y="28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3" y="26"/>
                    <a:pt x="1" y="27"/>
                    <a:pt x="0" y="30"/>
                  </a:cubicBezTo>
                  <a:cubicBezTo>
                    <a:pt x="12" y="29"/>
                    <a:pt x="8" y="39"/>
                    <a:pt x="14" y="41"/>
                  </a:cubicBezTo>
                  <a:cubicBezTo>
                    <a:pt x="21" y="38"/>
                    <a:pt x="9" y="30"/>
                    <a:pt x="18" y="3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1" name="Freeform 1293"/>
            <p:cNvSpPr>
              <a:spLocks/>
            </p:cNvSpPr>
            <p:nvPr/>
          </p:nvSpPr>
          <p:spPr bwMode="auto">
            <a:xfrm>
              <a:off x="1480" y="2913"/>
              <a:ext cx="10" cy="10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2" name="Freeform 1294"/>
            <p:cNvSpPr>
              <a:spLocks/>
            </p:cNvSpPr>
            <p:nvPr/>
          </p:nvSpPr>
          <p:spPr bwMode="auto">
            <a:xfrm>
              <a:off x="2377" y="2885"/>
              <a:ext cx="7" cy="9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3" name="Freeform 1295"/>
            <p:cNvSpPr>
              <a:spLocks/>
            </p:cNvSpPr>
            <p:nvPr/>
          </p:nvSpPr>
          <p:spPr bwMode="auto">
            <a:xfrm>
              <a:off x="2242" y="2920"/>
              <a:ext cx="8" cy="10"/>
            </a:xfrm>
            <a:custGeom>
              <a:avLst/>
              <a:gdLst>
                <a:gd name="T0" fmla="*/ 0 w 3"/>
                <a:gd name="T1" fmla="*/ 0 h 4"/>
                <a:gd name="T2" fmla="*/ 3 w 3"/>
                <a:gd name="T3" fmla="*/ 4 h 4"/>
                <a:gd name="T4" fmla="*/ 0 w 3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0"/>
                  </a:moveTo>
                  <a:cubicBezTo>
                    <a:pt x="1" y="2"/>
                    <a:pt x="0" y="4"/>
                    <a:pt x="3" y="4"/>
                  </a:cubicBez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4" name="Freeform 1296"/>
            <p:cNvSpPr>
              <a:spLocks/>
            </p:cNvSpPr>
            <p:nvPr/>
          </p:nvSpPr>
          <p:spPr bwMode="auto">
            <a:xfrm>
              <a:off x="2283" y="2740"/>
              <a:ext cx="7" cy="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5" name="Freeform 1297"/>
            <p:cNvSpPr>
              <a:spLocks/>
            </p:cNvSpPr>
            <p:nvPr/>
          </p:nvSpPr>
          <p:spPr bwMode="auto">
            <a:xfrm>
              <a:off x="2517" y="2253"/>
              <a:ext cx="14" cy="28"/>
            </a:xfrm>
            <a:custGeom>
              <a:avLst/>
              <a:gdLst>
                <a:gd name="T0" fmla="*/ 3 w 6"/>
                <a:gd name="T1" fmla="*/ 1 h 12"/>
                <a:gd name="T2" fmla="*/ 0 w 6"/>
                <a:gd name="T3" fmla="*/ 7 h 12"/>
                <a:gd name="T4" fmla="*/ 3 w 6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3" y="1"/>
                  </a:moveTo>
                  <a:cubicBezTo>
                    <a:pt x="3" y="1"/>
                    <a:pt x="1" y="8"/>
                    <a:pt x="0" y="7"/>
                  </a:cubicBezTo>
                  <a:cubicBezTo>
                    <a:pt x="6" y="12"/>
                    <a:pt x="6" y="0"/>
                    <a:pt x="3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6" name="Freeform 1298"/>
            <p:cNvSpPr>
              <a:spLocks/>
            </p:cNvSpPr>
            <p:nvPr/>
          </p:nvSpPr>
          <p:spPr bwMode="auto">
            <a:xfrm>
              <a:off x="2519" y="2923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0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7" name="Freeform 1299"/>
            <p:cNvSpPr>
              <a:spLocks/>
            </p:cNvSpPr>
            <p:nvPr/>
          </p:nvSpPr>
          <p:spPr bwMode="auto">
            <a:xfrm>
              <a:off x="2463" y="2851"/>
              <a:ext cx="33" cy="15"/>
            </a:xfrm>
            <a:custGeom>
              <a:avLst/>
              <a:gdLst>
                <a:gd name="T0" fmla="*/ 10 w 14"/>
                <a:gd name="T1" fmla="*/ 0 h 6"/>
                <a:gd name="T2" fmla="*/ 3 w 14"/>
                <a:gd name="T3" fmla="*/ 0 h 6"/>
                <a:gd name="T4" fmla="*/ 10 w 1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6">
                  <a:moveTo>
                    <a:pt x="10" y="0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6"/>
                    <a:pt x="14" y="6"/>
                    <a:pt x="1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8" name="Freeform 1300"/>
            <p:cNvSpPr>
              <a:spLocks/>
            </p:cNvSpPr>
            <p:nvPr/>
          </p:nvSpPr>
          <p:spPr bwMode="auto">
            <a:xfrm>
              <a:off x="2482" y="2987"/>
              <a:ext cx="4" cy="12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1" y="3"/>
                    <a:pt x="2" y="0"/>
                    <a:pt x="0" y="0"/>
                  </a:cubicBezTo>
                  <a:cubicBezTo>
                    <a:pt x="0" y="2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49" name="Freeform 1301"/>
            <p:cNvSpPr>
              <a:spLocks/>
            </p:cNvSpPr>
            <p:nvPr/>
          </p:nvSpPr>
          <p:spPr bwMode="auto">
            <a:xfrm>
              <a:off x="2221" y="2894"/>
              <a:ext cx="19" cy="31"/>
            </a:xfrm>
            <a:custGeom>
              <a:avLst/>
              <a:gdLst>
                <a:gd name="T0" fmla="*/ 5 w 8"/>
                <a:gd name="T1" fmla="*/ 13 h 13"/>
                <a:gd name="T2" fmla="*/ 0 w 8"/>
                <a:gd name="T3" fmla="*/ 3 h 13"/>
                <a:gd name="T4" fmla="*/ 5 w 8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3">
                  <a:moveTo>
                    <a:pt x="5" y="13"/>
                  </a:moveTo>
                  <a:cubicBezTo>
                    <a:pt x="4" y="9"/>
                    <a:pt x="8" y="0"/>
                    <a:pt x="0" y="3"/>
                  </a:cubicBezTo>
                  <a:cubicBezTo>
                    <a:pt x="0" y="8"/>
                    <a:pt x="0" y="13"/>
                    <a:pt x="5" y="1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0" name="Freeform 1302"/>
            <p:cNvSpPr>
              <a:spLocks/>
            </p:cNvSpPr>
            <p:nvPr/>
          </p:nvSpPr>
          <p:spPr bwMode="auto">
            <a:xfrm>
              <a:off x="1899" y="2923"/>
              <a:ext cx="29" cy="21"/>
            </a:xfrm>
            <a:custGeom>
              <a:avLst/>
              <a:gdLst>
                <a:gd name="T0" fmla="*/ 6 w 12"/>
                <a:gd name="T1" fmla="*/ 0 h 9"/>
                <a:gd name="T2" fmla="*/ 6 w 12"/>
                <a:gd name="T3" fmla="*/ 9 h 9"/>
                <a:gd name="T4" fmla="*/ 6 w 12"/>
                <a:gd name="T5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9">
                  <a:moveTo>
                    <a:pt x="6" y="0"/>
                  </a:moveTo>
                  <a:cubicBezTo>
                    <a:pt x="6" y="2"/>
                    <a:pt x="0" y="8"/>
                    <a:pt x="6" y="9"/>
                  </a:cubicBezTo>
                  <a:cubicBezTo>
                    <a:pt x="7" y="7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1" name="Freeform 1303"/>
            <p:cNvSpPr>
              <a:spLocks/>
            </p:cNvSpPr>
            <p:nvPr/>
          </p:nvSpPr>
          <p:spPr bwMode="auto">
            <a:xfrm>
              <a:off x="1970" y="2552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2" name="Freeform 1304"/>
            <p:cNvSpPr>
              <a:spLocks/>
            </p:cNvSpPr>
            <p:nvPr/>
          </p:nvSpPr>
          <p:spPr bwMode="auto">
            <a:xfrm>
              <a:off x="1913" y="2994"/>
              <a:ext cx="5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2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3" name="Freeform 1305"/>
            <p:cNvSpPr>
              <a:spLocks/>
            </p:cNvSpPr>
            <p:nvPr/>
          </p:nvSpPr>
          <p:spPr bwMode="auto">
            <a:xfrm>
              <a:off x="1525" y="2927"/>
              <a:ext cx="21" cy="34"/>
            </a:xfrm>
            <a:custGeom>
              <a:avLst/>
              <a:gdLst>
                <a:gd name="T0" fmla="*/ 7 w 9"/>
                <a:gd name="T1" fmla="*/ 14 h 14"/>
                <a:gd name="T2" fmla="*/ 7 w 9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4">
                  <a:moveTo>
                    <a:pt x="7" y="14"/>
                  </a:moveTo>
                  <a:cubicBezTo>
                    <a:pt x="9" y="0"/>
                    <a:pt x="0" y="9"/>
                    <a:pt x="7" y="1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4" name="Freeform 1306"/>
            <p:cNvSpPr>
              <a:spLocks/>
            </p:cNvSpPr>
            <p:nvPr/>
          </p:nvSpPr>
          <p:spPr bwMode="auto">
            <a:xfrm>
              <a:off x="1885" y="2839"/>
              <a:ext cx="9" cy="12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3 h 5"/>
                <a:gd name="T4" fmla="*/ 1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2" y="5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5" name="Freeform 1307"/>
            <p:cNvSpPr>
              <a:spLocks/>
            </p:cNvSpPr>
            <p:nvPr/>
          </p:nvSpPr>
          <p:spPr bwMode="auto">
            <a:xfrm>
              <a:off x="2086" y="2980"/>
              <a:ext cx="5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6" name="Freeform 1308"/>
            <p:cNvSpPr>
              <a:spLocks/>
            </p:cNvSpPr>
            <p:nvPr/>
          </p:nvSpPr>
          <p:spPr bwMode="auto">
            <a:xfrm>
              <a:off x="2062" y="2977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7" name="Freeform 1309"/>
            <p:cNvSpPr>
              <a:spLocks/>
            </p:cNvSpPr>
            <p:nvPr/>
          </p:nvSpPr>
          <p:spPr bwMode="auto">
            <a:xfrm>
              <a:off x="2086" y="2970"/>
              <a:ext cx="43" cy="5"/>
            </a:xfrm>
            <a:custGeom>
              <a:avLst/>
              <a:gdLst>
                <a:gd name="T0" fmla="*/ 9 w 18"/>
                <a:gd name="T1" fmla="*/ 0 h 2"/>
                <a:gd name="T2" fmla="*/ 9 w 18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">
                  <a:moveTo>
                    <a:pt x="9" y="0"/>
                  </a:moveTo>
                  <a:cubicBezTo>
                    <a:pt x="0" y="2"/>
                    <a:pt x="18" y="2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8" name="Freeform 1310"/>
            <p:cNvSpPr>
              <a:spLocks/>
            </p:cNvSpPr>
            <p:nvPr/>
          </p:nvSpPr>
          <p:spPr bwMode="auto">
            <a:xfrm>
              <a:off x="2205" y="2680"/>
              <a:ext cx="18" cy="24"/>
            </a:xfrm>
            <a:custGeom>
              <a:avLst/>
              <a:gdLst>
                <a:gd name="T0" fmla="*/ 1 w 8"/>
                <a:gd name="T1" fmla="*/ 2 h 10"/>
                <a:gd name="T2" fmla="*/ 6 w 8"/>
                <a:gd name="T3" fmla="*/ 10 h 10"/>
                <a:gd name="T4" fmla="*/ 1 w 8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1" y="2"/>
                  </a:moveTo>
                  <a:cubicBezTo>
                    <a:pt x="0" y="6"/>
                    <a:pt x="2" y="10"/>
                    <a:pt x="6" y="10"/>
                  </a:cubicBezTo>
                  <a:cubicBezTo>
                    <a:pt x="5" y="6"/>
                    <a:pt x="8" y="0"/>
                    <a:pt x="1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59" name="Freeform 1311"/>
            <p:cNvSpPr>
              <a:spLocks/>
            </p:cNvSpPr>
            <p:nvPr/>
          </p:nvSpPr>
          <p:spPr bwMode="auto">
            <a:xfrm>
              <a:off x="2200" y="2585"/>
              <a:ext cx="23" cy="19"/>
            </a:xfrm>
            <a:custGeom>
              <a:avLst/>
              <a:gdLst>
                <a:gd name="T0" fmla="*/ 10 w 10"/>
                <a:gd name="T1" fmla="*/ 8 h 8"/>
                <a:gd name="T2" fmla="*/ 10 w 10"/>
                <a:gd name="T3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8">
                  <a:moveTo>
                    <a:pt x="10" y="8"/>
                  </a:moveTo>
                  <a:cubicBezTo>
                    <a:pt x="10" y="0"/>
                    <a:pt x="0" y="8"/>
                    <a:pt x="10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0" name="Freeform 1312"/>
            <p:cNvSpPr>
              <a:spLocks/>
            </p:cNvSpPr>
            <p:nvPr/>
          </p:nvSpPr>
          <p:spPr bwMode="auto">
            <a:xfrm>
              <a:off x="2259" y="2740"/>
              <a:ext cx="24" cy="14"/>
            </a:xfrm>
            <a:custGeom>
              <a:avLst/>
              <a:gdLst>
                <a:gd name="T0" fmla="*/ 1 w 10"/>
                <a:gd name="T1" fmla="*/ 0 h 6"/>
                <a:gd name="T2" fmla="*/ 1 w 10"/>
                <a:gd name="T3" fmla="*/ 4 h 6"/>
                <a:gd name="T4" fmla="*/ 3 w 10"/>
                <a:gd name="T5" fmla="*/ 6 h 6"/>
                <a:gd name="T6" fmla="*/ 10 w 10"/>
                <a:gd name="T7" fmla="*/ 2 h 6"/>
                <a:gd name="T8" fmla="*/ 1 w 10"/>
                <a:gd name="T9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6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6"/>
                    <a:pt x="2" y="6"/>
                    <a:pt x="3" y="6"/>
                  </a:cubicBezTo>
                  <a:cubicBezTo>
                    <a:pt x="4" y="3"/>
                    <a:pt x="10" y="6"/>
                    <a:pt x="10" y="2"/>
                  </a:cubicBezTo>
                  <a:cubicBezTo>
                    <a:pt x="5" y="3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1" name="Freeform 1313"/>
            <p:cNvSpPr>
              <a:spLocks/>
            </p:cNvSpPr>
            <p:nvPr/>
          </p:nvSpPr>
          <p:spPr bwMode="auto">
            <a:xfrm>
              <a:off x="1828" y="2633"/>
              <a:ext cx="7" cy="12"/>
            </a:xfrm>
            <a:custGeom>
              <a:avLst/>
              <a:gdLst>
                <a:gd name="T0" fmla="*/ 1 w 3"/>
                <a:gd name="T1" fmla="*/ 1 h 5"/>
                <a:gd name="T2" fmla="*/ 3 w 3"/>
                <a:gd name="T3" fmla="*/ 4 h 5"/>
                <a:gd name="T4" fmla="*/ 1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1" y="1"/>
                  </a:moveTo>
                  <a:cubicBezTo>
                    <a:pt x="0" y="2"/>
                    <a:pt x="2" y="5"/>
                    <a:pt x="3" y="4"/>
                  </a:cubicBezTo>
                  <a:cubicBezTo>
                    <a:pt x="3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2" name="Freeform 1314"/>
            <p:cNvSpPr>
              <a:spLocks/>
            </p:cNvSpPr>
            <p:nvPr/>
          </p:nvSpPr>
          <p:spPr bwMode="auto">
            <a:xfrm>
              <a:off x="1826" y="2493"/>
              <a:ext cx="21" cy="33"/>
            </a:xfrm>
            <a:custGeom>
              <a:avLst/>
              <a:gdLst>
                <a:gd name="T0" fmla="*/ 6 w 9"/>
                <a:gd name="T1" fmla="*/ 14 h 14"/>
                <a:gd name="T2" fmla="*/ 6 w 9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4">
                  <a:moveTo>
                    <a:pt x="6" y="14"/>
                  </a:moveTo>
                  <a:cubicBezTo>
                    <a:pt x="9" y="0"/>
                    <a:pt x="0" y="9"/>
                    <a:pt x="6" y="1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3" name="Freeform 1315"/>
            <p:cNvSpPr>
              <a:spLocks/>
            </p:cNvSpPr>
            <p:nvPr/>
          </p:nvSpPr>
          <p:spPr bwMode="auto">
            <a:xfrm>
              <a:off x="1826" y="2635"/>
              <a:ext cx="14" cy="43"/>
            </a:xfrm>
            <a:custGeom>
              <a:avLst/>
              <a:gdLst>
                <a:gd name="T0" fmla="*/ 6 w 6"/>
                <a:gd name="T1" fmla="*/ 11 h 18"/>
                <a:gd name="T2" fmla="*/ 6 w 6"/>
                <a:gd name="T3" fmla="*/ 11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8">
                  <a:moveTo>
                    <a:pt x="6" y="11"/>
                  </a:moveTo>
                  <a:cubicBezTo>
                    <a:pt x="1" y="0"/>
                    <a:pt x="0" y="18"/>
                    <a:pt x="6" y="1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4" name="Freeform 1316"/>
            <p:cNvSpPr>
              <a:spLocks/>
            </p:cNvSpPr>
            <p:nvPr/>
          </p:nvSpPr>
          <p:spPr bwMode="auto">
            <a:xfrm>
              <a:off x="1802" y="2742"/>
              <a:ext cx="5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1"/>
                    <a:pt x="0" y="4"/>
                    <a:pt x="2" y="4"/>
                  </a:cubicBezTo>
                  <a:cubicBezTo>
                    <a:pt x="2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5" name="Freeform 1317"/>
            <p:cNvSpPr>
              <a:spLocks/>
            </p:cNvSpPr>
            <p:nvPr/>
          </p:nvSpPr>
          <p:spPr bwMode="auto">
            <a:xfrm>
              <a:off x="1842" y="2412"/>
              <a:ext cx="22" cy="28"/>
            </a:xfrm>
            <a:custGeom>
              <a:avLst/>
              <a:gdLst>
                <a:gd name="T0" fmla="*/ 0 w 9"/>
                <a:gd name="T1" fmla="*/ 1 h 12"/>
                <a:gd name="T2" fmla="*/ 0 w 9"/>
                <a:gd name="T3" fmla="*/ 10 h 12"/>
                <a:gd name="T4" fmla="*/ 0 w 9"/>
                <a:gd name="T5" fmla="*/ 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0" y="1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9" y="12"/>
                    <a:pt x="9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6" name="Freeform 1318"/>
            <p:cNvSpPr>
              <a:spLocks/>
            </p:cNvSpPr>
            <p:nvPr/>
          </p:nvSpPr>
          <p:spPr bwMode="auto">
            <a:xfrm>
              <a:off x="1812" y="2656"/>
              <a:ext cx="14" cy="24"/>
            </a:xfrm>
            <a:custGeom>
              <a:avLst/>
              <a:gdLst>
                <a:gd name="T0" fmla="*/ 1 w 6"/>
                <a:gd name="T1" fmla="*/ 0 h 10"/>
                <a:gd name="T2" fmla="*/ 5 w 6"/>
                <a:gd name="T3" fmla="*/ 10 h 10"/>
                <a:gd name="T4" fmla="*/ 1 w 6"/>
                <a:gd name="T5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0">
                  <a:moveTo>
                    <a:pt x="1" y="0"/>
                  </a:moveTo>
                  <a:cubicBezTo>
                    <a:pt x="0" y="5"/>
                    <a:pt x="0" y="10"/>
                    <a:pt x="5" y="10"/>
                  </a:cubicBezTo>
                  <a:cubicBezTo>
                    <a:pt x="6" y="5"/>
                    <a:pt x="4" y="2"/>
                    <a:pt x="1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7" name="Freeform 1319"/>
            <p:cNvSpPr>
              <a:spLocks/>
            </p:cNvSpPr>
            <p:nvPr/>
          </p:nvSpPr>
          <p:spPr bwMode="auto">
            <a:xfrm>
              <a:off x="1812" y="2794"/>
              <a:ext cx="4" cy="7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1" y="0"/>
                    <a:pt x="0" y="3"/>
                    <a:pt x="2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8" name="Freeform 1320"/>
            <p:cNvSpPr>
              <a:spLocks/>
            </p:cNvSpPr>
            <p:nvPr/>
          </p:nvSpPr>
          <p:spPr bwMode="auto">
            <a:xfrm>
              <a:off x="1797" y="2571"/>
              <a:ext cx="12" cy="9"/>
            </a:xfrm>
            <a:custGeom>
              <a:avLst/>
              <a:gdLst>
                <a:gd name="T0" fmla="*/ 2 w 5"/>
                <a:gd name="T1" fmla="*/ 0 h 4"/>
                <a:gd name="T2" fmla="*/ 2 w 5"/>
                <a:gd name="T3" fmla="*/ 4 h 4"/>
                <a:gd name="T4" fmla="*/ 2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2" y="0"/>
                  </a:moveTo>
                  <a:cubicBezTo>
                    <a:pt x="0" y="0"/>
                    <a:pt x="1" y="2"/>
                    <a:pt x="2" y="4"/>
                  </a:cubicBezTo>
                  <a:cubicBezTo>
                    <a:pt x="5" y="4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69" name="Freeform 1321"/>
            <p:cNvSpPr>
              <a:spLocks/>
            </p:cNvSpPr>
            <p:nvPr/>
          </p:nvSpPr>
          <p:spPr bwMode="auto">
            <a:xfrm>
              <a:off x="1816" y="2801"/>
              <a:ext cx="7" cy="8"/>
            </a:xfrm>
            <a:custGeom>
              <a:avLst/>
              <a:gdLst>
                <a:gd name="T0" fmla="*/ 0 w 3"/>
                <a:gd name="T1" fmla="*/ 0 h 3"/>
                <a:gd name="T2" fmla="*/ 0 w 3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3">
                  <a:moveTo>
                    <a:pt x="0" y="0"/>
                  </a:move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0" name="Freeform 1322"/>
            <p:cNvSpPr>
              <a:spLocks/>
            </p:cNvSpPr>
            <p:nvPr/>
          </p:nvSpPr>
          <p:spPr bwMode="auto">
            <a:xfrm>
              <a:off x="1838" y="2640"/>
              <a:ext cx="9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1" name="Freeform 1323"/>
            <p:cNvSpPr>
              <a:spLocks/>
            </p:cNvSpPr>
            <p:nvPr/>
          </p:nvSpPr>
          <p:spPr bwMode="auto">
            <a:xfrm>
              <a:off x="1819" y="2585"/>
              <a:ext cx="16" cy="24"/>
            </a:xfrm>
            <a:custGeom>
              <a:avLst/>
              <a:gdLst>
                <a:gd name="T0" fmla="*/ 2 w 7"/>
                <a:gd name="T1" fmla="*/ 0 h 10"/>
                <a:gd name="T2" fmla="*/ 0 w 7"/>
                <a:gd name="T3" fmla="*/ 2 h 10"/>
                <a:gd name="T4" fmla="*/ 0 w 7"/>
                <a:gd name="T5" fmla="*/ 7 h 10"/>
                <a:gd name="T6" fmla="*/ 2 w 7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2" y="0"/>
                  </a:moveTo>
                  <a:cubicBezTo>
                    <a:pt x="2" y="2"/>
                    <a:pt x="2" y="3"/>
                    <a:pt x="0" y="2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10"/>
                    <a:pt x="7" y="0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2" name="Freeform 1324"/>
            <p:cNvSpPr>
              <a:spLocks/>
            </p:cNvSpPr>
            <p:nvPr/>
          </p:nvSpPr>
          <p:spPr bwMode="auto">
            <a:xfrm>
              <a:off x="1714" y="2279"/>
              <a:ext cx="112" cy="52"/>
            </a:xfrm>
            <a:custGeom>
              <a:avLst/>
              <a:gdLst>
                <a:gd name="T0" fmla="*/ 47 w 47"/>
                <a:gd name="T1" fmla="*/ 15 h 22"/>
                <a:gd name="T2" fmla="*/ 13 w 47"/>
                <a:gd name="T3" fmla="*/ 0 h 22"/>
                <a:gd name="T4" fmla="*/ 6 w 47"/>
                <a:gd name="T5" fmla="*/ 0 h 22"/>
                <a:gd name="T6" fmla="*/ 8 w 47"/>
                <a:gd name="T7" fmla="*/ 21 h 22"/>
                <a:gd name="T8" fmla="*/ 47 w 47"/>
                <a:gd name="T9" fmla="*/ 1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22">
                  <a:moveTo>
                    <a:pt x="47" y="15"/>
                  </a:moveTo>
                  <a:cubicBezTo>
                    <a:pt x="36" y="15"/>
                    <a:pt x="20" y="11"/>
                    <a:pt x="13" y="0"/>
                  </a:cubicBezTo>
                  <a:cubicBezTo>
                    <a:pt x="13" y="9"/>
                    <a:pt x="8" y="2"/>
                    <a:pt x="6" y="0"/>
                  </a:cubicBezTo>
                  <a:cubicBezTo>
                    <a:pt x="0" y="4"/>
                    <a:pt x="0" y="19"/>
                    <a:pt x="8" y="21"/>
                  </a:cubicBezTo>
                  <a:cubicBezTo>
                    <a:pt x="13" y="11"/>
                    <a:pt x="40" y="22"/>
                    <a:pt x="47" y="1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3" name="Freeform 1325"/>
            <p:cNvSpPr>
              <a:spLocks/>
            </p:cNvSpPr>
            <p:nvPr/>
          </p:nvSpPr>
          <p:spPr bwMode="auto">
            <a:xfrm>
              <a:off x="1840" y="2312"/>
              <a:ext cx="33" cy="24"/>
            </a:xfrm>
            <a:custGeom>
              <a:avLst/>
              <a:gdLst>
                <a:gd name="T0" fmla="*/ 8 w 14"/>
                <a:gd name="T1" fmla="*/ 10 h 10"/>
                <a:gd name="T2" fmla="*/ 8 w 14"/>
                <a:gd name="T3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4" h="10">
                  <a:moveTo>
                    <a:pt x="8" y="10"/>
                  </a:moveTo>
                  <a:cubicBezTo>
                    <a:pt x="14" y="0"/>
                    <a:pt x="0" y="5"/>
                    <a:pt x="8" y="1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4" name="Freeform 1326"/>
            <p:cNvSpPr>
              <a:spLocks/>
            </p:cNvSpPr>
            <p:nvPr/>
          </p:nvSpPr>
          <p:spPr bwMode="auto">
            <a:xfrm>
              <a:off x="1788" y="2286"/>
              <a:ext cx="7" cy="12"/>
            </a:xfrm>
            <a:custGeom>
              <a:avLst/>
              <a:gdLst>
                <a:gd name="T0" fmla="*/ 3 w 3"/>
                <a:gd name="T1" fmla="*/ 4 h 5"/>
                <a:gd name="T2" fmla="*/ 0 w 3"/>
                <a:gd name="T3" fmla="*/ 1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1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5" name="Freeform 1327"/>
            <p:cNvSpPr>
              <a:spLocks/>
            </p:cNvSpPr>
            <p:nvPr/>
          </p:nvSpPr>
          <p:spPr bwMode="auto">
            <a:xfrm>
              <a:off x="1833" y="2742"/>
              <a:ext cx="24" cy="31"/>
            </a:xfrm>
            <a:custGeom>
              <a:avLst/>
              <a:gdLst>
                <a:gd name="T0" fmla="*/ 5 w 10"/>
                <a:gd name="T1" fmla="*/ 0 h 13"/>
                <a:gd name="T2" fmla="*/ 10 w 10"/>
                <a:gd name="T3" fmla="*/ 6 h 13"/>
                <a:gd name="T4" fmla="*/ 5 w 10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3">
                  <a:moveTo>
                    <a:pt x="5" y="0"/>
                  </a:moveTo>
                  <a:cubicBezTo>
                    <a:pt x="0" y="2"/>
                    <a:pt x="7" y="13"/>
                    <a:pt x="10" y="6"/>
                  </a:cubicBezTo>
                  <a:cubicBezTo>
                    <a:pt x="6" y="6"/>
                    <a:pt x="8" y="0"/>
                    <a:pt x="5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6" name="Freeform 1328"/>
            <p:cNvSpPr>
              <a:spLocks/>
            </p:cNvSpPr>
            <p:nvPr/>
          </p:nvSpPr>
          <p:spPr bwMode="auto">
            <a:xfrm>
              <a:off x="1776" y="2590"/>
              <a:ext cx="5" cy="12"/>
            </a:xfrm>
            <a:custGeom>
              <a:avLst/>
              <a:gdLst>
                <a:gd name="T0" fmla="*/ 2 w 2"/>
                <a:gd name="T1" fmla="*/ 5 h 5"/>
                <a:gd name="T2" fmla="*/ 0 w 2"/>
                <a:gd name="T3" fmla="*/ 0 h 5"/>
                <a:gd name="T4" fmla="*/ 2 w 2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2" y="5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0" y="2"/>
                    <a:pt x="0" y="4"/>
                    <a:pt x="2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7" name="Freeform 1329"/>
            <p:cNvSpPr>
              <a:spLocks/>
            </p:cNvSpPr>
            <p:nvPr/>
          </p:nvSpPr>
          <p:spPr bwMode="auto">
            <a:xfrm>
              <a:off x="1814" y="2248"/>
              <a:ext cx="9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8" name="Freeform 1330"/>
            <p:cNvSpPr>
              <a:spLocks/>
            </p:cNvSpPr>
            <p:nvPr/>
          </p:nvSpPr>
          <p:spPr bwMode="auto">
            <a:xfrm>
              <a:off x="1821" y="2269"/>
              <a:ext cx="43" cy="7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3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79" name="Freeform 1331"/>
            <p:cNvSpPr>
              <a:spLocks/>
            </p:cNvSpPr>
            <p:nvPr/>
          </p:nvSpPr>
          <p:spPr bwMode="auto">
            <a:xfrm>
              <a:off x="1859" y="2409"/>
              <a:ext cx="5" cy="10"/>
            </a:xfrm>
            <a:custGeom>
              <a:avLst/>
              <a:gdLst>
                <a:gd name="T0" fmla="*/ 0 w 2"/>
                <a:gd name="T1" fmla="*/ 0 h 4"/>
                <a:gd name="T2" fmla="*/ 0 w 2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4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0" name="Freeform 1332"/>
            <p:cNvSpPr>
              <a:spLocks/>
            </p:cNvSpPr>
            <p:nvPr/>
          </p:nvSpPr>
          <p:spPr bwMode="auto">
            <a:xfrm>
              <a:off x="1544" y="2331"/>
              <a:ext cx="7" cy="10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1" name="Freeform 1333"/>
            <p:cNvSpPr>
              <a:spLocks/>
            </p:cNvSpPr>
            <p:nvPr/>
          </p:nvSpPr>
          <p:spPr bwMode="auto">
            <a:xfrm>
              <a:off x="1847" y="2341"/>
              <a:ext cx="7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2"/>
                    <a:pt x="3" y="0"/>
                    <a:pt x="0" y="0"/>
                  </a:cubicBezTo>
                  <a:cubicBezTo>
                    <a:pt x="1" y="1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2" name="Freeform 1334"/>
            <p:cNvSpPr>
              <a:spLocks/>
            </p:cNvSpPr>
            <p:nvPr/>
          </p:nvSpPr>
          <p:spPr bwMode="auto">
            <a:xfrm>
              <a:off x="1707" y="2265"/>
              <a:ext cx="22" cy="19"/>
            </a:xfrm>
            <a:custGeom>
              <a:avLst/>
              <a:gdLst>
                <a:gd name="T0" fmla="*/ 9 w 9"/>
                <a:gd name="T1" fmla="*/ 6 h 8"/>
                <a:gd name="T2" fmla="*/ 9 w 9"/>
                <a:gd name="T3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8">
                  <a:moveTo>
                    <a:pt x="9" y="6"/>
                  </a:moveTo>
                  <a:cubicBezTo>
                    <a:pt x="9" y="0"/>
                    <a:pt x="0" y="8"/>
                    <a:pt x="9" y="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3" name="Freeform 1335"/>
            <p:cNvSpPr>
              <a:spLocks/>
            </p:cNvSpPr>
            <p:nvPr/>
          </p:nvSpPr>
          <p:spPr bwMode="auto">
            <a:xfrm>
              <a:off x="1826" y="2930"/>
              <a:ext cx="9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4" name="Freeform 1336"/>
            <p:cNvSpPr>
              <a:spLocks/>
            </p:cNvSpPr>
            <p:nvPr/>
          </p:nvSpPr>
          <p:spPr bwMode="auto">
            <a:xfrm>
              <a:off x="1828" y="2896"/>
              <a:ext cx="5" cy="12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5"/>
                    <a:pt x="2" y="5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5" name="Freeform 1337"/>
            <p:cNvSpPr>
              <a:spLocks/>
            </p:cNvSpPr>
            <p:nvPr/>
          </p:nvSpPr>
          <p:spPr bwMode="auto">
            <a:xfrm>
              <a:off x="1816" y="2844"/>
              <a:ext cx="24" cy="33"/>
            </a:xfrm>
            <a:custGeom>
              <a:avLst/>
              <a:gdLst>
                <a:gd name="T0" fmla="*/ 7 w 10"/>
                <a:gd name="T1" fmla="*/ 14 h 14"/>
                <a:gd name="T2" fmla="*/ 7 w 10"/>
                <a:gd name="T3" fmla="*/ 1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14">
                  <a:moveTo>
                    <a:pt x="7" y="14"/>
                  </a:moveTo>
                  <a:cubicBezTo>
                    <a:pt x="10" y="0"/>
                    <a:pt x="0" y="9"/>
                    <a:pt x="7" y="1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6" name="Freeform 1338"/>
            <p:cNvSpPr>
              <a:spLocks/>
            </p:cNvSpPr>
            <p:nvPr/>
          </p:nvSpPr>
          <p:spPr bwMode="auto">
            <a:xfrm>
              <a:off x="1785" y="2478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7" name="Freeform 1339"/>
            <p:cNvSpPr>
              <a:spLocks/>
            </p:cNvSpPr>
            <p:nvPr/>
          </p:nvSpPr>
          <p:spPr bwMode="auto">
            <a:xfrm>
              <a:off x="1830" y="2961"/>
              <a:ext cx="10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8" name="Freeform 1340"/>
            <p:cNvSpPr>
              <a:spLocks/>
            </p:cNvSpPr>
            <p:nvPr/>
          </p:nvSpPr>
          <p:spPr bwMode="auto">
            <a:xfrm>
              <a:off x="1790" y="2633"/>
              <a:ext cx="7" cy="12"/>
            </a:xfrm>
            <a:custGeom>
              <a:avLst/>
              <a:gdLst>
                <a:gd name="T0" fmla="*/ 3 w 3"/>
                <a:gd name="T1" fmla="*/ 3 h 5"/>
                <a:gd name="T2" fmla="*/ 1 w 3"/>
                <a:gd name="T3" fmla="*/ 1 h 5"/>
                <a:gd name="T4" fmla="*/ 3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2" y="0"/>
                    <a:pt x="1" y="1"/>
                  </a:cubicBezTo>
                  <a:cubicBezTo>
                    <a:pt x="0" y="2"/>
                    <a:pt x="2" y="5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89" name="Freeform 1341"/>
            <p:cNvSpPr>
              <a:spLocks/>
            </p:cNvSpPr>
            <p:nvPr/>
          </p:nvSpPr>
          <p:spPr bwMode="auto">
            <a:xfrm>
              <a:off x="1802" y="2545"/>
              <a:ext cx="7" cy="12"/>
            </a:xfrm>
            <a:custGeom>
              <a:avLst/>
              <a:gdLst>
                <a:gd name="T0" fmla="*/ 0 w 3"/>
                <a:gd name="T1" fmla="*/ 0 h 5"/>
                <a:gd name="T2" fmla="*/ 3 w 3"/>
                <a:gd name="T3" fmla="*/ 5 h 5"/>
                <a:gd name="T4" fmla="*/ 0 w 3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0"/>
                  </a:moveTo>
                  <a:cubicBezTo>
                    <a:pt x="1" y="2"/>
                    <a:pt x="0" y="5"/>
                    <a:pt x="3" y="5"/>
                  </a:cubicBezTo>
                  <a:cubicBezTo>
                    <a:pt x="2" y="3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0" name="Freeform 1342"/>
            <p:cNvSpPr>
              <a:spLocks/>
            </p:cNvSpPr>
            <p:nvPr/>
          </p:nvSpPr>
          <p:spPr bwMode="auto">
            <a:xfrm>
              <a:off x="1830" y="2856"/>
              <a:ext cx="36" cy="17"/>
            </a:xfrm>
            <a:custGeom>
              <a:avLst/>
              <a:gdLst>
                <a:gd name="T0" fmla="*/ 8 w 15"/>
                <a:gd name="T1" fmla="*/ 7 h 7"/>
                <a:gd name="T2" fmla="*/ 8 w 15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5" h="7">
                  <a:moveTo>
                    <a:pt x="8" y="7"/>
                  </a:moveTo>
                  <a:cubicBezTo>
                    <a:pt x="15" y="0"/>
                    <a:pt x="0" y="0"/>
                    <a:pt x="8" y="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1" name="Freeform 1343"/>
            <p:cNvSpPr>
              <a:spLocks/>
            </p:cNvSpPr>
            <p:nvPr/>
          </p:nvSpPr>
          <p:spPr bwMode="auto">
            <a:xfrm>
              <a:off x="1823" y="2797"/>
              <a:ext cx="26" cy="21"/>
            </a:xfrm>
            <a:custGeom>
              <a:avLst/>
              <a:gdLst>
                <a:gd name="T0" fmla="*/ 11 w 11"/>
                <a:gd name="T1" fmla="*/ 0 h 9"/>
                <a:gd name="T2" fmla="*/ 0 w 11"/>
                <a:gd name="T3" fmla="*/ 9 h 9"/>
                <a:gd name="T4" fmla="*/ 9 w 11"/>
                <a:gd name="T5" fmla="*/ 9 h 9"/>
                <a:gd name="T6" fmla="*/ 11 w 11"/>
                <a:gd name="T7" fmla="*/ 0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9">
                  <a:moveTo>
                    <a:pt x="11" y="0"/>
                  </a:moveTo>
                  <a:cubicBezTo>
                    <a:pt x="4" y="0"/>
                    <a:pt x="5" y="7"/>
                    <a:pt x="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5"/>
                    <a:pt x="9" y="2"/>
                    <a:pt x="11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2" name="Freeform 1344"/>
            <p:cNvSpPr>
              <a:spLocks/>
            </p:cNvSpPr>
            <p:nvPr/>
          </p:nvSpPr>
          <p:spPr bwMode="auto">
            <a:xfrm>
              <a:off x="1833" y="2842"/>
              <a:ext cx="5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2"/>
                    <a:pt x="0" y="4"/>
                    <a:pt x="2" y="4"/>
                  </a:cubicBezTo>
                  <a:cubicBezTo>
                    <a:pt x="2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3" name="Freeform 1345"/>
            <p:cNvSpPr>
              <a:spLocks/>
            </p:cNvSpPr>
            <p:nvPr/>
          </p:nvSpPr>
          <p:spPr bwMode="auto">
            <a:xfrm>
              <a:off x="1847" y="2825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4" name="Freeform 1346"/>
            <p:cNvSpPr>
              <a:spLocks/>
            </p:cNvSpPr>
            <p:nvPr/>
          </p:nvSpPr>
          <p:spPr bwMode="auto">
            <a:xfrm>
              <a:off x="1793" y="2455"/>
              <a:ext cx="4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3"/>
                    <a:pt x="2" y="0"/>
                    <a:pt x="0" y="0"/>
                  </a:cubicBezTo>
                  <a:cubicBezTo>
                    <a:pt x="1" y="2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5" name="Freeform 1347"/>
            <p:cNvSpPr>
              <a:spLocks/>
            </p:cNvSpPr>
            <p:nvPr/>
          </p:nvSpPr>
          <p:spPr bwMode="auto">
            <a:xfrm>
              <a:off x="1807" y="2388"/>
              <a:ext cx="31" cy="29"/>
            </a:xfrm>
            <a:custGeom>
              <a:avLst/>
              <a:gdLst>
                <a:gd name="T0" fmla="*/ 8 w 13"/>
                <a:gd name="T1" fmla="*/ 5 h 12"/>
                <a:gd name="T2" fmla="*/ 8 w 13"/>
                <a:gd name="T3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3" h="12">
                  <a:moveTo>
                    <a:pt x="8" y="5"/>
                  </a:moveTo>
                  <a:cubicBezTo>
                    <a:pt x="0" y="0"/>
                    <a:pt x="13" y="12"/>
                    <a:pt x="8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6" name="Freeform 1348"/>
            <p:cNvSpPr>
              <a:spLocks/>
            </p:cNvSpPr>
            <p:nvPr/>
          </p:nvSpPr>
          <p:spPr bwMode="auto">
            <a:xfrm>
              <a:off x="1809" y="2512"/>
              <a:ext cx="5" cy="9"/>
            </a:xfrm>
            <a:custGeom>
              <a:avLst/>
              <a:gdLst>
                <a:gd name="T0" fmla="*/ 2 w 2"/>
                <a:gd name="T1" fmla="*/ 4 h 4"/>
                <a:gd name="T2" fmla="*/ 0 w 2"/>
                <a:gd name="T3" fmla="*/ 0 h 4"/>
                <a:gd name="T4" fmla="*/ 2 w 2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2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0" y="1"/>
                    <a:pt x="0" y="4"/>
                    <a:pt x="2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7" name="Freeform 1349"/>
            <p:cNvSpPr>
              <a:spLocks/>
            </p:cNvSpPr>
            <p:nvPr/>
          </p:nvSpPr>
          <p:spPr bwMode="auto">
            <a:xfrm>
              <a:off x="1804" y="2350"/>
              <a:ext cx="24" cy="26"/>
            </a:xfrm>
            <a:custGeom>
              <a:avLst/>
              <a:gdLst>
                <a:gd name="T0" fmla="*/ 9 w 10"/>
                <a:gd name="T1" fmla="*/ 8 h 11"/>
                <a:gd name="T2" fmla="*/ 7 w 10"/>
                <a:gd name="T3" fmla="*/ 0 h 11"/>
                <a:gd name="T4" fmla="*/ 2 w 10"/>
                <a:gd name="T5" fmla="*/ 0 h 11"/>
                <a:gd name="T6" fmla="*/ 0 w 10"/>
                <a:gd name="T7" fmla="*/ 4 h 11"/>
                <a:gd name="T8" fmla="*/ 9 w 10"/>
                <a:gd name="T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9" y="8"/>
                  </a:moveTo>
                  <a:cubicBezTo>
                    <a:pt x="10" y="4"/>
                    <a:pt x="7" y="4"/>
                    <a:pt x="7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2"/>
                    <a:pt x="0" y="2"/>
                    <a:pt x="0" y="4"/>
                  </a:cubicBezTo>
                  <a:cubicBezTo>
                    <a:pt x="7" y="2"/>
                    <a:pt x="2" y="11"/>
                    <a:pt x="9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8" name="Freeform 1350"/>
            <p:cNvSpPr>
              <a:spLocks/>
            </p:cNvSpPr>
            <p:nvPr/>
          </p:nvSpPr>
          <p:spPr bwMode="auto">
            <a:xfrm>
              <a:off x="1788" y="2405"/>
              <a:ext cx="42" cy="7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3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099" name="Freeform 1351"/>
            <p:cNvSpPr>
              <a:spLocks/>
            </p:cNvSpPr>
            <p:nvPr/>
          </p:nvSpPr>
          <p:spPr bwMode="auto">
            <a:xfrm>
              <a:off x="1785" y="2438"/>
              <a:ext cx="10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1"/>
                    <a:pt x="2" y="4"/>
                    <a:pt x="3" y="3"/>
                  </a:cubicBezTo>
                  <a:cubicBezTo>
                    <a:pt x="4" y="2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0" name="Freeform 1352"/>
            <p:cNvSpPr>
              <a:spLocks/>
            </p:cNvSpPr>
            <p:nvPr/>
          </p:nvSpPr>
          <p:spPr bwMode="auto">
            <a:xfrm>
              <a:off x="1781" y="2528"/>
              <a:ext cx="7" cy="10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2"/>
                    <a:pt x="2" y="0"/>
                    <a:pt x="0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1" name="Freeform 1353"/>
            <p:cNvSpPr>
              <a:spLocks/>
            </p:cNvSpPr>
            <p:nvPr/>
          </p:nvSpPr>
          <p:spPr bwMode="auto">
            <a:xfrm>
              <a:off x="1785" y="2892"/>
              <a:ext cx="5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0" y="2"/>
                    <a:pt x="0" y="4"/>
                    <a:pt x="2" y="4"/>
                  </a:cubicBez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2" name="Freeform 1354"/>
            <p:cNvSpPr>
              <a:spLocks/>
            </p:cNvSpPr>
            <p:nvPr/>
          </p:nvSpPr>
          <p:spPr bwMode="auto">
            <a:xfrm>
              <a:off x="1783" y="2939"/>
              <a:ext cx="7" cy="10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3" name="Freeform 1355"/>
            <p:cNvSpPr>
              <a:spLocks/>
            </p:cNvSpPr>
            <p:nvPr/>
          </p:nvSpPr>
          <p:spPr bwMode="auto">
            <a:xfrm>
              <a:off x="1793" y="2402"/>
              <a:ext cx="7" cy="10"/>
            </a:xfrm>
            <a:custGeom>
              <a:avLst/>
              <a:gdLst>
                <a:gd name="T0" fmla="*/ 0 w 3"/>
                <a:gd name="T1" fmla="*/ 1 h 4"/>
                <a:gd name="T2" fmla="*/ 3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2"/>
                    <a:pt x="1" y="4"/>
                    <a:pt x="3" y="3"/>
                  </a:cubicBezTo>
                  <a:cubicBezTo>
                    <a:pt x="3" y="3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4" name="Freeform 1356"/>
            <p:cNvSpPr>
              <a:spLocks/>
            </p:cNvSpPr>
            <p:nvPr/>
          </p:nvSpPr>
          <p:spPr bwMode="auto">
            <a:xfrm>
              <a:off x="1864" y="2980"/>
              <a:ext cx="7" cy="11"/>
            </a:xfrm>
            <a:custGeom>
              <a:avLst/>
              <a:gdLst>
                <a:gd name="T0" fmla="*/ 3 w 3"/>
                <a:gd name="T1" fmla="*/ 4 h 5"/>
                <a:gd name="T2" fmla="*/ 0 w 3"/>
                <a:gd name="T3" fmla="*/ 1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5" name="Freeform 1357"/>
            <p:cNvSpPr>
              <a:spLocks/>
            </p:cNvSpPr>
            <p:nvPr/>
          </p:nvSpPr>
          <p:spPr bwMode="auto">
            <a:xfrm>
              <a:off x="1901" y="2847"/>
              <a:ext cx="10" cy="16"/>
            </a:xfrm>
            <a:custGeom>
              <a:avLst/>
              <a:gdLst>
                <a:gd name="T0" fmla="*/ 1 w 4"/>
                <a:gd name="T1" fmla="*/ 0 h 7"/>
                <a:gd name="T2" fmla="*/ 3 w 4"/>
                <a:gd name="T3" fmla="*/ 7 h 7"/>
                <a:gd name="T4" fmla="*/ 1 w 4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7">
                  <a:moveTo>
                    <a:pt x="1" y="0"/>
                  </a:moveTo>
                  <a:cubicBezTo>
                    <a:pt x="1" y="3"/>
                    <a:pt x="0" y="6"/>
                    <a:pt x="3" y="7"/>
                  </a:cubicBezTo>
                  <a:cubicBezTo>
                    <a:pt x="3" y="4"/>
                    <a:pt x="4" y="1"/>
                    <a:pt x="1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6" name="Freeform 1358"/>
            <p:cNvSpPr>
              <a:spLocks/>
            </p:cNvSpPr>
            <p:nvPr/>
          </p:nvSpPr>
          <p:spPr bwMode="auto">
            <a:xfrm>
              <a:off x="1894" y="2747"/>
              <a:ext cx="29" cy="31"/>
            </a:xfrm>
            <a:custGeom>
              <a:avLst/>
              <a:gdLst>
                <a:gd name="T0" fmla="*/ 6 w 12"/>
                <a:gd name="T1" fmla="*/ 0 h 13"/>
                <a:gd name="T2" fmla="*/ 9 w 12"/>
                <a:gd name="T3" fmla="*/ 13 h 13"/>
                <a:gd name="T4" fmla="*/ 6 w 12"/>
                <a:gd name="T5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3">
                  <a:moveTo>
                    <a:pt x="6" y="0"/>
                  </a:moveTo>
                  <a:cubicBezTo>
                    <a:pt x="7" y="7"/>
                    <a:pt x="0" y="11"/>
                    <a:pt x="9" y="13"/>
                  </a:cubicBezTo>
                  <a:cubicBezTo>
                    <a:pt x="12" y="10"/>
                    <a:pt x="10" y="3"/>
                    <a:pt x="6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7" name="Freeform 1359"/>
            <p:cNvSpPr>
              <a:spLocks/>
            </p:cNvSpPr>
            <p:nvPr/>
          </p:nvSpPr>
          <p:spPr bwMode="auto">
            <a:xfrm>
              <a:off x="1899" y="2478"/>
              <a:ext cx="10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8" name="Rectangle 1360"/>
            <p:cNvSpPr>
              <a:spLocks noChangeArrowheads="1"/>
            </p:cNvSpPr>
            <p:nvPr/>
          </p:nvSpPr>
          <p:spPr bwMode="auto">
            <a:xfrm>
              <a:off x="1904" y="2949"/>
              <a:ext cx="9" cy="9"/>
            </a:xfrm>
            <a:prstGeom prst="rect">
              <a:avLst/>
            </a:pr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09" name="Freeform 1361"/>
            <p:cNvSpPr>
              <a:spLocks/>
            </p:cNvSpPr>
            <p:nvPr/>
          </p:nvSpPr>
          <p:spPr bwMode="auto">
            <a:xfrm>
              <a:off x="1913" y="2882"/>
              <a:ext cx="7" cy="17"/>
            </a:xfrm>
            <a:custGeom>
              <a:avLst/>
              <a:gdLst>
                <a:gd name="T0" fmla="*/ 0 w 3"/>
                <a:gd name="T1" fmla="*/ 0 h 7"/>
                <a:gd name="T2" fmla="*/ 3 w 3"/>
                <a:gd name="T3" fmla="*/ 7 h 7"/>
                <a:gd name="T4" fmla="*/ 0 w 3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7">
                  <a:moveTo>
                    <a:pt x="0" y="0"/>
                  </a:moveTo>
                  <a:cubicBezTo>
                    <a:pt x="1" y="3"/>
                    <a:pt x="0" y="6"/>
                    <a:pt x="3" y="7"/>
                  </a:cubicBezTo>
                  <a:cubicBezTo>
                    <a:pt x="2" y="4"/>
                    <a:pt x="3" y="1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0" name="Freeform 1362"/>
            <p:cNvSpPr>
              <a:spLocks/>
            </p:cNvSpPr>
            <p:nvPr/>
          </p:nvSpPr>
          <p:spPr bwMode="auto">
            <a:xfrm>
              <a:off x="1920" y="2790"/>
              <a:ext cx="17" cy="35"/>
            </a:xfrm>
            <a:custGeom>
              <a:avLst/>
              <a:gdLst>
                <a:gd name="T0" fmla="*/ 0 w 7"/>
                <a:gd name="T1" fmla="*/ 8 h 15"/>
                <a:gd name="T2" fmla="*/ 0 w 7"/>
                <a:gd name="T3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5">
                  <a:moveTo>
                    <a:pt x="0" y="8"/>
                  </a:moveTo>
                  <a:cubicBezTo>
                    <a:pt x="7" y="15"/>
                    <a:pt x="4" y="0"/>
                    <a:pt x="0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1" name="Freeform 1363"/>
            <p:cNvSpPr>
              <a:spLocks/>
            </p:cNvSpPr>
            <p:nvPr/>
          </p:nvSpPr>
          <p:spPr bwMode="auto">
            <a:xfrm>
              <a:off x="1923" y="2965"/>
              <a:ext cx="9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2" name="Freeform 1364"/>
            <p:cNvSpPr>
              <a:spLocks/>
            </p:cNvSpPr>
            <p:nvPr/>
          </p:nvSpPr>
          <p:spPr bwMode="auto">
            <a:xfrm>
              <a:off x="1918" y="2839"/>
              <a:ext cx="10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3" name="Freeform 1365"/>
            <p:cNvSpPr>
              <a:spLocks/>
            </p:cNvSpPr>
            <p:nvPr/>
          </p:nvSpPr>
          <p:spPr bwMode="auto">
            <a:xfrm>
              <a:off x="1899" y="2447"/>
              <a:ext cx="10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4" name="Freeform 1366"/>
            <p:cNvSpPr>
              <a:spLocks/>
            </p:cNvSpPr>
            <p:nvPr/>
          </p:nvSpPr>
          <p:spPr bwMode="auto">
            <a:xfrm>
              <a:off x="1913" y="2809"/>
              <a:ext cx="7" cy="4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5" name="Freeform 1367"/>
            <p:cNvSpPr>
              <a:spLocks/>
            </p:cNvSpPr>
            <p:nvPr/>
          </p:nvSpPr>
          <p:spPr bwMode="auto">
            <a:xfrm>
              <a:off x="1913" y="2908"/>
              <a:ext cx="7" cy="10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1" y="2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6" name="Freeform 1368"/>
            <p:cNvSpPr>
              <a:spLocks/>
            </p:cNvSpPr>
            <p:nvPr/>
          </p:nvSpPr>
          <p:spPr bwMode="auto">
            <a:xfrm>
              <a:off x="1961" y="2322"/>
              <a:ext cx="2" cy="2"/>
            </a:xfrm>
            <a:custGeom>
              <a:avLst/>
              <a:gdLst>
                <a:gd name="T0" fmla="*/ 0 w 1"/>
                <a:gd name="T1" fmla="*/ 0 h 1"/>
                <a:gd name="T2" fmla="*/ 0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7" name="Freeform 1369"/>
            <p:cNvSpPr>
              <a:spLocks/>
            </p:cNvSpPr>
            <p:nvPr/>
          </p:nvSpPr>
          <p:spPr bwMode="auto">
            <a:xfrm>
              <a:off x="1937" y="2431"/>
              <a:ext cx="26" cy="14"/>
            </a:xfrm>
            <a:custGeom>
              <a:avLst/>
              <a:gdLst>
                <a:gd name="T0" fmla="*/ 10 w 11"/>
                <a:gd name="T1" fmla="*/ 2 h 6"/>
                <a:gd name="T2" fmla="*/ 8 w 11"/>
                <a:gd name="T3" fmla="*/ 0 h 6"/>
                <a:gd name="T4" fmla="*/ 3 w 11"/>
                <a:gd name="T5" fmla="*/ 0 h 6"/>
                <a:gd name="T6" fmla="*/ 10 w 11"/>
                <a:gd name="T7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6">
                  <a:moveTo>
                    <a:pt x="10" y="2"/>
                  </a:moveTo>
                  <a:cubicBezTo>
                    <a:pt x="9" y="2"/>
                    <a:pt x="7" y="2"/>
                    <a:pt x="8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0" y="5"/>
                    <a:pt x="11" y="6"/>
                    <a:pt x="10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8" name="Freeform 1370"/>
            <p:cNvSpPr>
              <a:spLocks/>
            </p:cNvSpPr>
            <p:nvPr/>
          </p:nvSpPr>
          <p:spPr bwMode="auto">
            <a:xfrm>
              <a:off x="1937" y="2550"/>
              <a:ext cx="12" cy="16"/>
            </a:xfrm>
            <a:custGeom>
              <a:avLst/>
              <a:gdLst>
                <a:gd name="T0" fmla="*/ 0 w 5"/>
                <a:gd name="T1" fmla="*/ 1 h 7"/>
                <a:gd name="T2" fmla="*/ 5 w 5"/>
                <a:gd name="T3" fmla="*/ 7 h 7"/>
                <a:gd name="T4" fmla="*/ 0 w 5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7">
                  <a:moveTo>
                    <a:pt x="0" y="1"/>
                  </a:moveTo>
                  <a:cubicBezTo>
                    <a:pt x="0" y="5"/>
                    <a:pt x="2" y="6"/>
                    <a:pt x="5" y="7"/>
                  </a:cubicBezTo>
                  <a:cubicBezTo>
                    <a:pt x="5" y="4"/>
                    <a:pt x="5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19" name="Freeform 1371"/>
            <p:cNvSpPr>
              <a:spLocks/>
            </p:cNvSpPr>
            <p:nvPr/>
          </p:nvSpPr>
          <p:spPr bwMode="auto">
            <a:xfrm>
              <a:off x="1930" y="2918"/>
              <a:ext cx="16" cy="19"/>
            </a:xfrm>
            <a:custGeom>
              <a:avLst/>
              <a:gdLst>
                <a:gd name="T0" fmla="*/ 0 w 7"/>
                <a:gd name="T1" fmla="*/ 6 h 8"/>
                <a:gd name="T2" fmla="*/ 7 w 7"/>
                <a:gd name="T3" fmla="*/ 0 h 8"/>
                <a:gd name="T4" fmla="*/ 0 w 7"/>
                <a:gd name="T5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8">
                  <a:moveTo>
                    <a:pt x="0" y="6"/>
                  </a:moveTo>
                  <a:cubicBezTo>
                    <a:pt x="6" y="8"/>
                    <a:pt x="4" y="2"/>
                    <a:pt x="7" y="0"/>
                  </a:cubicBezTo>
                  <a:cubicBezTo>
                    <a:pt x="2" y="0"/>
                    <a:pt x="0" y="2"/>
                    <a:pt x="0" y="6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0" name="Freeform 1372"/>
            <p:cNvSpPr>
              <a:spLocks/>
            </p:cNvSpPr>
            <p:nvPr/>
          </p:nvSpPr>
          <p:spPr bwMode="auto">
            <a:xfrm>
              <a:off x="1920" y="2756"/>
              <a:ext cx="22" cy="36"/>
            </a:xfrm>
            <a:custGeom>
              <a:avLst/>
              <a:gdLst>
                <a:gd name="T0" fmla="*/ 4 w 9"/>
                <a:gd name="T1" fmla="*/ 15 h 15"/>
                <a:gd name="T2" fmla="*/ 9 w 9"/>
                <a:gd name="T3" fmla="*/ 3 h 15"/>
                <a:gd name="T4" fmla="*/ 4 w 9"/>
                <a:gd name="T5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5">
                  <a:moveTo>
                    <a:pt x="4" y="15"/>
                  </a:moveTo>
                  <a:cubicBezTo>
                    <a:pt x="3" y="8"/>
                    <a:pt x="7" y="6"/>
                    <a:pt x="9" y="3"/>
                  </a:cubicBezTo>
                  <a:cubicBezTo>
                    <a:pt x="1" y="0"/>
                    <a:pt x="0" y="13"/>
                    <a:pt x="4" y="1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1" name="Freeform 1373"/>
            <p:cNvSpPr>
              <a:spLocks/>
            </p:cNvSpPr>
            <p:nvPr/>
          </p:nvSpPr>
          <p:spPr bwMode="auto">
            <a:xfrm>
              <a:off x="1935" y="2794"/>
              <a:ext cx="9" cy="12"/>
            </a:xfrm>
            <a:custGeom>
              <a:avLst/>
              <a:gdLst>
                <a:gd name="T0" fmla="*/ 1 w 4"/>
                <a:gd name="T1" fmla="*/ 1 h 5"/>
                <a:gd name="T2" fmla="*/ 3 w 4"/>
                <a:gd name="T3" fmla="*/ 4 h 5"/>
                <a:gd name="T4" fmla="*/ 1 w 4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1" y="1"/>
                  </a:moveTo>
                  <a:cubicBezTo>
                    <a:pt x="0" y="2"/>
                    <a:pt x="2" y="5"/>
                    <a:pt x="3" y="4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2" name="Freeform 1374"/>
            <p:cNvSpPr>
              <a:spLocks/>
            </p:cNvSpPr>
            <p:nvPr/>
          </p:nvSpPr>
          <p:spPr bwMode="auto">
            <a:xfrm>
              <a:off x="1906" y="2362"/>
              <a:ext cx="55" cy="9"/>
            </a:xfrm>
            <a:custGeom>
              <a:avLst/>
              <a:gdLst>
                <a:gd name="T0" fmla="*/ 14 w 23"/>
                <a:gd name="T1" fmla="*/ 0 h 4"/>
                <a:gd name="T2" fmla="*/ 14 w 23"/>
                <a:gd name="T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3" h="4">
                  <a:moveTo>
                    <a:pt x="14" y="0"/>
                  </a:moveTo>
                  <a:cubicBezTo>
                    <a:pt x="0" y="0"/>
                    <a:pt x="23" y="4"/>
                    <a:pt x="14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3" name="Freeform 1375"/>
            <p:cNvSpPr>
              <a:spLocks/>
            </p:cNvSpPr>
            <p:nvPr/>
          </p:nvSpPr>
          <p:spPr bwMode="auto">
            <a:xfrm>
              <a:off x="1944" y="2839"/>
              <a:ext cx="10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1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4" name="Freeform 1376"/>
            <p:cNvSpPr>
              <a:spLocks/>
            </p:cNvSpPr>
            <p:nvPr/>
          </p:nvSpPr>
          <p:spPr bwMode="auto">
            <a:xfrm>
              <a:off x="1937" y="2319"/>
              <a:ext cx="28" cy="48"/>
            </a:xfrm>
            <a:custGeom>
              <a:avLst/>
              <a:gdLst>
                <a:gd name="T0" fmla="*/ 1 w 12"/>
                <a:gd name="T1" fmla="*/ 5 h 20"/>
                <a:gd name="T2" fmla="*/ 12 w 12"/>
                <a:gd name="T3" fmla="*/ 20 h 20"/>
                <a:gd name="T4" fmla="*/ 10 w 12"/>
                <a:gd name="T5" fmla="*/ 2 h 20"/>
                <a:gd name="T6" fmla="*/ 1 w 12"/>
                <a:gd name="T7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20">
                  <a:moveTo>
                    <a:pt x="1" y="5"/>
                  </a:moveTo>
                  <a:cubicBezTo>
                    <a:pt x="4" y="10"/>
                    <a:pt x="6" y="17"/>
                    <a:pt x="12" y="20"/>
                  </a:cubicBezTo>
                  <a:cubicBezTo>
                    <a:pt x="9" y="10"/>
                    <a:pt x="10" y="7"/>
                    <a:pt x="10" y="2"/>
                  </a:cubicBezTo>
                  <a:cubicBezTo>
                    <a:pt x="8" y="5"/>
                    <a:pt x="0" y="0"/>
                    <a:pt x="1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5" name="Freeform 1377"/>
            <p:cNvSpPr>
              <a:spLocks/>
            </p:cNvSpPr>
            <p:nvPr/>
          </p:nvSpPr>
          <p:spPr bwMode="auto">
            <a:xfrm>
              <a:off x="1961" y="2303"/>
              <a:ext cx="7" cy="11"/>
            </a:xfrm>
            <a:custGeom>
              <a:avLst/>
              <a:gdLst>
                <a:gd name="T0" fmla="*/ 0 w 3"/>
                <a:gd name="T1" fmla="*/ 1 h 5"/>
                <a:gd name="T2" fmla="*/ 3 w 3"/>
                <a:gd name="T3" fmla="*/ 3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2"/>
                    <a:pt x="1" y="5"/>
                    <a:pt x="3" y="3"/>
                  </a:cubicBezTo>
                  <a:cubicBezTo>
                    <a:pt x="3" y="3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6" name="Freeform 1378"/>
            <p:cNvSpPr>
              <a:spLocks/>
            </p:cNvSpPr>
            <p:nvPr/>
          </p:nvSpPr>
          <p:spPr bwMode="auto">
            <a:xfrm>
              <a:off x="1956" y="2274"/>
              <a:ext cx="7" cy="10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3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7" name="Freeform 1379"/>
            <p:cNvSpPr>
              <a:spLocks/>
            </p:cNvSpPr>
            <p:nvPr/>
          </p:nvSpPr>
          <p:spPr bwMode="auto">
            <a:xfrm>
              <a:off x="1958" y="2398"/>
              <a:ext cx="10" cy="11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2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2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8" name="Freeform 1380"/>
            <p:cNvSpPr>
              <a:spLocks/>
            </p:cNvSpPr>
            <p:nvPr/>
          </p:nvSpPr>
          <p:spPr bwMode="auto">
            <a:xfrm>
              <a:off x="2086" y="2923"/>
              <a:ext cx="7" cy="9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3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29" name="Freeform 1381"/>
            <p:cNvSpPr>
              <a:spLocks/>
            </p:cNvSpPr>
            <p:nvPr/>
          </p:nvSpPr>
          <p:spPr bwMode="auto">
            <a:xfrm>
              <a:off x="2048" y="2721"/>
              <a:ext cx="10" cy="9"/>
            </a:xfrm>
            <a:custGeom>
              <a:avLst/>
              <a:gdLst>
                <a:gd name="T0" fmla="*/ 1 w 4"/>
                <a:gd name="T1" fmla="*/ 1 h 4"/>
                <a:gd name="T2" fmla="*/ 3 w 4"/>
                <a:gd name="T3" fmla="*/ 3 h 4"/>
                <a:gd name="T4" fmla="*/ 1 w 4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1" y="1"/>
                  </a:moveTo>
                  <a:cubicBezTo>
                    <a:pt x="0" y="2"/>
                    <a:pt x="2" y="4"/>
                    <a:pt x="3" y="3"/>
                  </a:cubicBezTo>
                  <a:cubicBezTo>
                    <a:pt x="4" y="3"/>
                    <a:pt x="2" y="0"/>
                    <a:pt x="1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0" name="Freeform 1382"/>
            <p:cNvSpPr>
              <a:spLocks/>
            </p:cNvSpPr>
            <p:nvPr/>
          </p:nvSpPr>
          <p:spPr bwMode="auto">
            <a:xfrm>
              <a:off x="2039" y="2554"/>
              <a:ext cx="9" cy="10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1" name="Freeform 1383"/>
            <p:cNvSpPr>
              <a:spLocks/>
            </p:cNvSpPr>
            <p:nvPr/>
          </p:nvSpPr>
          <p:spPr bwMode="auto">
            <a:xfrm>
              <a:off x="2025" y="2690"/>
              <a:ext cx="16" cy="26"/>
            </a:xfrm>
            <a:custGeom>
              <a:avLst/>
              <a:gdLst>
                <a:gd name="T0" fmla="*/ 4 w 7"/>
                <a:gd name="T1" fmla="*/ 10 h 11"/>
                <a:gd name="T2" fmla="*/ 6 w 7"/>
                <a:gd name="T3" fmla="*/ 3 h 11"/>
                <a:gd name="T4" fmla="*/ 4 w 7"/>
                <a:gd name="T5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11">
                  <a:moveTo>
                    <a:pt x="4" y="10"/>
                  </a:moveTo>
                  <a:cubicBezTo>
                    <a:pt x="4" y="7"/>
                    <a:pt x="7" y="7"/>
                    <a:pt x="6" y="3"/>
                  </a:cubicBezTo>
                  <a:cubicBezTo>
                    <a:pt x="1" y="0"/>
                    <a:pt x="0" y="11"/>
                    <a:pt x="4" y="1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2" name="Freeform 1384"/>
            <p:cNvSpPr>
              <a:spLocks/>
            </p:cNvSpPr>
            <p:nvPr/>
          </p:nvSpPr>
          <p:spPr bwMode="auto">
            <a:xfrm>
              <a:off x="2065" y="2913"/>
              <a:ext cx="14" cy="12"/>
            </a:xfrm>
            <a:custGeom>
              <a:avLst/>
              <a:gdLst>
                <a:gd name="T0" fmla="*/ 2 w 6"/>
                <a:gd name="T1" fmla="*/ 0 h 5"/>
                <a:gd name="T2" fmla="*/ 2 w 6"/>
                <a:gd name="T3" fmla="*/ 5 h 5"/>
                <a:gd name="T4" fmla="*/ 2 w 6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2" y="0"/>
                  </a:moveTo>
                  <a:cubicBezTo>
                    <a:pt x="0" y="0"/>
                    <a:pt x="0" y="4"/>
                    <a:pt x="2" y="5"/>
                  </a:cubicBezTo>
                  <a:cubicBezTo>
                    <a:pt x="2" y="2"/>
                    <a:pt x="6" y="1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3" name="Freeform 1385"/>
            <p:cNvSpPr>
              <a:spLocks/>
            </p:cNvSpPr>
            <p:nvPr/>
          </p:nvSpPr>
          <p:spPr bwMode="auto">
            <a:xfrm>
              <a:off x="2022" y="2476"/>
              <a:ext cx="36" cy="26"/>
            </a:xfrm>
            <a:custGeom>
              <a:avLst/>
              <a:gdLst>
                <a:gd name="T0" fmla="*/ 8 w 15"/>
                <a:gd name="T1" fmla="*/ 0 h 11"/>
                <a:gd name="T2" fmla="*/ 6 w 15"/>
                <a:gd name="T3" fmla="*/ 11 h 11"/>
                <a:gd name="T4" fmla="*/ 8 w 15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5" h="11">
                  <a:moveTo>
                    <a:pt x="8" y="0"/>
                  </a:moveTo>
                  <a:cubicBezTo>
                    <a:pt x="8" y="4"/>
                    <a:pt x="0" y="9"/>
                    <a:pt x="6" y="11"/>
                  </a:cubicBezTo>
                  <a:cubicBezTo>
                    <a:pt x="6" y="9"/>
                    <a:pt x="15" y="3"/>
                    <a:pt x="8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4" name="Freeform 1386"/>
            <p:cNvSpPr>
              <a:spLocks/>
            </p:cNvSpPr>
            <p:nvPr/>
          </p:nvSpPr>
          <p:spPr bwMode="auto">
            <a:xfrm>
              <a:off x="2079" y="2963"/>
              <a:ext cx="10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5" name="Freeform 1387"/>
            <p:cNvSpPr>
              <a:spLocks/>
            </p:cNvSpPr>
            <p:nvPr/>
          </p:nvSpPr>
          <p:spPr bwMode="auto">
            <a:xfrm>
              <a:off x="2086" y="2946"/>
              <a:ext cx="7" cy="12"/>
            </a:xfrm>
            <a:custGeom>
              <a:avLst/>
              <a:gdLst>
                <a:gd name="T0" fmla="*/ 2 w 3"/>
                <a:gd name="T1" fmla="*/ 3 h 5"/>
                <a:gd name="T2" fmla="*/ 0 w 3"/>
                <a:gd name="T3" fmla="*/ 1 h 5"/>
                <a:gd name="T4" fmla="*/ 2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2" y="3"/>
                  </a:moveTo>
                  <a:cubicBezTo>
                    <a:pt x="3" y="3"/>
                    <a:pt x="1" y="0"/>
                    <a:pt x="0" y="1"/>
                  </a:cubicBezTo>
                  <a:cubicBezTo>
                    <a:pt x="0" y="2"/>
                    <a:pt x="1" y="5"/>
                    <a:pt x="2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6" name="Freeform 1388"/>
            <p:cNvSpPr>
              <a:spLocks/>
            </p:cNvSpPr>
            <p:nvPr/>
          </p:nvSpPr>
          <p:spPr bwMode="auto">
            <a:xfrm>
              <a:off x="2048" y="2889"/>
              <a:ext cx="43" cy="5"/>
            </a:xfrm>
            <a:custGeom>
              <a:avLst/>
              <a:gdLst>
                <a:gd name="T0" fmla="*/ 9 w 18"/>
                <a:gd name="T1" fmla="*/ 0 h 2"/>
                <a:gd name="T2" fmla="*/ 9 w 18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2">
                  <a:moveTo>
                    <a:pt x="9" y="0"/>
                  </a:moveTo>
                  <a:cubicBezTo>
                    <a:pt x="0" y="2"/>
                    <a:pt x="18" y="2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7" name="Freeform 1389"/>
            <p:cNvSpPr>
              <a:spLocks/>
            </p:cNvSpPr>
            <p:nvPr/>
          </p:nvSpPr>
          <p:spPr bwMode="auto">
            <a:xfrm>
              <a:off x="2065" y="2839"/>
              <a:ext cx="24" cy="41"/>
            </a:xfrm>
            <a:custGeom>
              <a:avLst/>
              <a:gdLst>
                <a:gd name="T0" fmla="*/ 3 w 10"/>
                <a:gd name="T1" fmla="*/ 0 h 17"/>
                <a:gd name="T2" fmla="*/ 0 w 10"/>
                <a:gd name="T3" fmla="*/ 17 h 17"/>
                <a:gd name="T4" fmla="*/ 3 w 10"/>
                <a:gd name="T5" fmla="*/ 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7">
                  <a:moveTo>
                    <a:pt x="3" y="0"/>
                  </a:moveTo>
                  <a:cubicBezTo>
                    <a:pt x="4" y="7"/>
                    <a:pt x="2" y="12"/>
                    <a:pt x="0" y="17"/>
                  </a:cubicBezTo>
                  <a:cubicBezTo>
                    <a:pt x="7" y="16"/>
                    <a:pt x="10" y="1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8" name="Freeform 1390"/>
            <p:cNvSpPr>
              <a:spLocks/>
            </p:cNvSpPr>
            <p:nvPr/>
          </p:nvSpPr>
          <p:spPr bwMode="auto">
            <a:xfrm>
              <a:off x="1949" y="2481"/>
              <a:ext cx="42" cy="7"/>
            </a:xfrm>
            <a:custGeom>
              <a:avLst/>
              <a:gdLst>
                <a:gd name="T0" fmla="*/ 9 w 18"/>
                <a:gd name="T1" fmla="*/ 0 h 3"/>
                <a:gd name="T2" fmla="*/ 9 w 18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8" h="3">
                  <a:moveTo>
                    <a:pt x="9" y="0"/>
                  </a:moveTo>
                  <a:cubicBezTo>
                    <a:pt x="0" y="3"/>
                    <a:pt x="18" y="3"/>
                    <a:pt x="9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39" name="Freeform 1391"/>
            <p:cNvSpPr>
              <a:spLocks/>
            </p:cNvSpPr>
            <p:nvPr/>
          </p:nvSpPr>
          <p:spPr bwMode="auto">
            <a:xfrm>
              <a:off x="1973" y="2868"/>
              <a:ext cx="7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3"/>
                    <a:pt x="3" y="0"/>
                    <a:pt x="0" y="0"/>
                  </a:cubicBezTo>
                  <a:cubicBezTo>
                    <a:pt x="1" y="2"/>
                    <a:pt x="1" y="4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0" name="Freeform 1392"/>
            <p:cNvSpPr>
              <a:spLocks/>
            </p:cNvSpPr>
            <p:nvPr/>
          </p:nvSpPr>
          <p:spPr bwMode="auto">
            <a:xfrm>
              <a:off x="1975" y="2595"/>
              <a:ext cx="7" cy="9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1" y="0"/>
                    <a:pt x="0" y="1"/>
                  </a:cubicBezTo>
                  <a:cubicBezTo>
                    <a:pt x="0" y="2"/>
                    <a:pt x="1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1" name="Freeform 1393"/>
            <p:cNvSpPr>
              <a:spLocks/>
            </p:cNvSpPr>
            <p:nvPr/>
          </p:nvSpPr>
          <p:spPr bwMode="auto">
            <a:xfrm>
              <a:off x="1977" y="2946"/>
              <a:ext cx="7" cy="10"/>
            </a:xfrm>
            <a:custGeom>
              <a:avLst/>
              <a:gdLst>
                <a:gd name="T0" fmla="*/ 3 w 3"/>
                <a:gd name="T1" fmla="*/ 3 h 4"/>
                <a:gd name="T2" fmla="*/ 1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2" name="Freeform 1394"/>
            <p:cNvSpPr>
              <a:spLocks/>
            </p:cNvSpPr>
            <p:nvPr/>
          </p:nvSpPr>
          <p:spPr bwMode="auto">
            <a:xfrm>
              <a:off x="1951" y="2899"/>
              <a:ext cx="7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2"/>
                    <a:pt x="2" y="0"/>
                    <a:pt x="0" y="0"/>
                  </a:cubicBezTo>
                  <a:cubicBezTo>
                    <a:pt x="1" y="1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3" name="Freeform 1395"/>
            <p:cNvSpPr>
              <a:spLocks/>
            </p:cNvSpPr>
            <p:nvPr/>
          </p:nvSpPr>
          <p:spPr bwMode="auto">
            <a:xfrm>
              <a:off x="1956" y="2920"/>
              <a:ext cx="7" cy="12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1 h 5"/>
                <a:gd name="T4" fmla="*/ 3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3" y="3"/>
                    <a:pt x="2" y="0"/>
                    <a:pt x="0" y="1"/>
                  </a:cubicBezTo>
                  <a:cubicBezTo>
                    <a:pt x="0" y="2"/>
                    <a:pt x="2" y="5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4" name="Freeform 1396"/>
            <p:cNvSpPr>
              <a:spLocks/>
            </p:cNvSpPr>
            <p:nvPr/>
          </p:nvSpPr>
          <p:spPr bwMode="auto">
            <a:xfrm>
              <a:off x="1977" y="2894"/>
              <a:ext cx="7" cy="5"/>
            </a:xfrm>
            <a:custGeom>
              <a:avLst/>
              <a:gdLst>
                <a:gd name="T0" fmla="*/ 3 w 3"/>
                <a:gd name="T1" fmla="*/ 0 h 2"/>
                <a:gd name="T2" fmla="*/ 3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0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5" name="Freeform 1397"/>
            <p:cNvSpPr>
              <a:spLocks/>
            </p:cNvSpPr>
            <p:nvPr/>
          </p:nvSpPr>
          <p:spPr bwMode="auto">
            <a:xfrm>
              <a:off x="2013" y="2792"/>
              <a:ext cx="21" cy="26"/>
            </a:xfrm>
            <a:custGeom>
              <a:avLst/>
              <a:gdLst>
                <a:gd name="T0" fmla="*/ 6 w 9"/>
                <a:gd name="T1" fmla="*/ 11 h 11"/>
                <a:gd name="T2" fmla="*/ 6 w 9"/>
                <a:gd name="T3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1">
                  <a:moveTo>
                    <a:pt x="6" y="11"/>
                  </a:moveTo>
                  <a:cubicBezTo>
                    <a:pt x="9" y="0"/>
                    <a:pt x="0" y="9"/>
                    <a:pt x="6" y="1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6" name="Freeform 1398"/>
            <p:cNvSpPr>
              <a:spLocks/>
            </p:cNvSpPr>
            <p:nvPr/>
          </p:nvSpPr>
          <p:spPr bwMode="auto">
            <a:xfrm>
              <a:off x="1989" y="2963"/>
              <a:ext cx="33" cy="40"/>
            </a:xfrm>
            <a:custGeom>
              <a:avLst/>
              <a:gdLst>
                <a:gd name="T0" fmla="*/ 14 w 14"/>
                <a:gd name="T1" fmla="*/ 17 h 17"/>
                <a:gd name="T2" fmla="*/ 9 w 14"/>
                <a:gd name="T3" fmla="*/ 0 h 17"/>
                <a:gd name="T4" fmla="*/ 0 w 14"/>
                <a:gd name="T5" fmla="*/ 7 h 17"/>
                <a:gd name="T6" fmla="*/ 14 w 14"/>
                <a:gd name="T7" fmla="*/ 1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" h="17">
                  <a:moveTo>
                    <a:pt x="14" y="17"/>
                  </a:moveTo>
                  <a:cubicBezTo>
                    <a:pt x="12" y="11"/>
                    <a:pt x="10" y="6"/>
                    <a:pt x="9" y="0"/>
                  </a:cubicBezTo>
                  <a:cubicBezTo>
                    <a:pt x="3" y="0"/>
                    <a:pt x="2" y="4"/>
                    <a:pt x="0" y="7"/>
                  </a:cubicBezTo>
                  <a:cubicBezTo>
                    <a:pt x="7" y="8"/>
                    <a:pt x="6" y="17"/>
                    <a:pt x="14" y="17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7" name="Freeform 1399"/>
            <p:cNvSpPr>
              <a:spLocks/>
            </p:cNvSpPr>
            <p:nvPr/>
          </p:nvSpPr>
          <p:spPr bwMode="auto">
            <a:xfrm>
              <a:off x="2015" y="2842"/>
              <a:ext cx="10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2"/>
                    <a:pt x="2" y="0"/>
                    <a:pt x="1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8" name="Freeform 1400"/>
            <p:cNvSpPr>
              <a:spLocks/>
            </p:cNvSpPr>
            <p:nvPr/>
          </p:nvSpPr>
          <p:spPr bwMode="auto">
            <a:xfrm>
              <a:off x="1980" y="2873"/>
              <a:ext cx="21" cy="21"/>
            </a:xfrm>
            <a:custGeom>
              <a:avLst/>
              <a:gdLst>
                <a:gd name="T0" fmla="*/ 2 w 9"/>
                <a:gd name="T1" fmla="*/ 9 h 9"/>
                <a:gd name="T2" fmla="*/ 2 w 9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9">
                  <a:moveTo>
                    <a:pt x="2" y="9"/>
                  </a:moveTo>
                  <a:cubicBezTo>
                    <a:pt x="9" y="8"/>
                    <a:pt x="0" y="0"/>
                    <a:pt x="2" y="9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49" name="Freeform 1401"/>
            <p:cNvSpPr>
              <a:spLocks/>
            </p:cNvSpPr>
            <p:nvPr/>
          </p:nvSpPr>
          <p:spPr bwMode="auto">
            <a:xfrm>
              <a:off x="2051" y="2683"/>
              <a:ext cx="14" cy="28"/>
            </a:xfrm>
            <a:custGeom>
              <a:avLst/>
              <a:gdLst>
                <a:gd name="T0" fmla="*/ 2 w 6"/>
                <a:gd name="T1" fmla="*/ 0 h 12"/>
                <a:gd name="T2" fmla="*/ 0 w 6"/>
                <a:gd name="T3" fmla="*/ 9 h 12"/>
                <a:gd name="T4" fmla="*/ 2 w 6"/>
                <a:gd name="T5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2">
                  <a:moveTo>
                    <a:pt x="2" y="0"/>
                  </a:moveTo>
                  <a:cubicBezTo>
                    <a:pt x="3" y="4"/>
                    <a:pt x="0" y="5"/>
                    <a:pt x="0" y="9"/>
                  </a:cubicBezTo>
                  <a:cubicBezTo>
                    <a:pt x="6" y="12"/>
                    <a:pt x="6" y="0"/>
                    <a:pt x="2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0" name="Freeform 1402"/>
            <p:cNvSpPr>
              <a:spLocks/>
            </p:cNvSpPr>
            <p:nvPr/>
          </p:nvSpPr>
          <p:spPr bwMode="auto">
            <a:xfrm>
              <a:off x="1999" y="2371"/>
              <a:ext cx="26" cy="31"/>
            </a:xfrm>
            <a:custGeom>
              <a:avLst/>
              <a:gdLst>
                <a:gd name="T0" fmla="*/ 5 w 11"/>
                <a:gd name="T1" fmla="*/ 13 h 13"/>
                <a:gd name="T2" fmla="*/ 5 w 11"/>
                <a:gd name="T3" fmla="*/ 0 h 13"/>
                <a:gd name="T4" fmla="*/ 5 w 11"/>
                <a:gd name="T5" fmla="*/ 1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3">
                  <a:moveTo>
                    <a:pt x="5" y="13"/>
                  </a:moveTo>
                  <a:cubicBezTo>
                    <a:pt x="1" y="7"/>
                    <a:pt x="11" y="2"/>
                    <a:pt x="5" y="0"/>
                  </a:cubicBezTo>
                  <a:cubicBezTo>
                    <a:pt x="3" y="1"/>
                    <a:pt x="0" y="12"/>
                    <a:pt x="5" y="1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1" name="Freeform 1403"/>
            <p:cNvSpPr>
              <a:spLocks/>
            </p:cNvSpPr>
            <p:nvPr/>
          </p:nvSpPr>
          <p:spPr bwMode="auto">
            <a:xfrm>
              <a:off x="2003" y="2348"/>
              <a:ext cx="7" cy="12"/>
            </a:xfrm>
            <a:custGeom>
              <a:avLst/>
              <a:gdLst>
                <a:gd name="T0" fmla="*/ 3 w 3"/>
                <a:gd name="T1" fmla="*/ 4 h 5"/>
                <a:gd name="T2" fmla="*/ 0 w 3"/>
                <a:gd name="T3" fmla="*/ 2 h 5"/>
                <a:gd name="T4" fmla="*/ 3 w 3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4"/>
                  </a:moveTo>
                  <a:cubicBezTo>
                    <a:pt x="3" y="3"/>
                    <a:pt x="2" y="0"/>
                    <a:pt x="0" y="2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2" name="Freeform 1404"/>
            <p:cNvSpPr>
              <a:spLocks/>
            </p:cNvSpPr>
            <p:nvPr/>
          </p:nvSpPr>
          <p:spPr bwMode="auto">
            <a:xfrm>
              <a:off x="1544" y="2274"/>
              <a:ext cx="9" cy="12"/>
            </a:xfrm>
            <a:custGeom>
              <a:avLst/>
              <a:gdLst>
                <a:gd name="T0" fmla="*/ 3 w 4"/>
                <a:gd name="T1" fmla="*/ 4 h 5"/>
                <a:gd name="T2" fmla="*/ 1 w 4"/>
                <a:gd name="T3" fmla="*/ 2 h 5"/>
                <a:gd name="T4" fmla="*/ 3 w 4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5">
                  <a:moveTo>
                    <a:pt x="3" y="4"/>
                  </a:moveTo>
                  <a:cubicBezTo>
                    <a:pt x="4" y="3"/>
                    <a:pt x="2" y="0"/>
                    <a:pt x="1" y="2"/>
                  </a:cubicBezTo>
                  <a:cubicBezTo>
                    <a:pt x="0" y="2"/>
                    <a:pt x="2" y="5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3" name="Freeform 1405"/>
            <p:cNvSpPr>
              <a:spLocks/>
            </p:cNvSpPr>
            <p:nvPr/>
          </p:nvSpPr>
          <p:spPr bwMode="auto">
            <a:xfrm>
              <a:off x="2001" y="2538"/>
              <a:ext cx="19" cy="23"/>
            </a:xfrm>
            <a:custGeom>
              <a:avLst/>
              <a:gdLst>
                <a:gd name="T0" fmla="*/ 1 w 8"/>
                <a:gd name="T1" fmla="*/ 2 h 10"/>
                <a:gd name="T2" fmla="*/ 5 w 8"/>
                <a:gd name="T3" fmla="*/ 10 h 10"/>
                <a:gd name="T4" fmla="*/ 1 w 8"/>
                <a:gd name="T5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1" y="2"/>
                  </a:moveTo>
                  <a:cubicBezTo>
                    <a:pt x="0" y="7"/>
                    <a:pt x="1" y="10"/>
                    <a:pt x="5" y="10"/>
                  </a:cubicBezTo>
                  <a:cubicBezTo>
                    <a:pt x="5" y="7"/>
                    <a:pt x="8" y="0"/>
                    <a:pt x="1" y="2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4" name="Freeform 1406"/>
            <p:cNvSpPr>
              <a:spLocks/>
            </p:cNvSpPr>
            <p:nvPr/>
          </p:nvSpPr>
          <p:spPr bwMode="auto">
            <a:xfrm>
              <a:off x="1996" y="2580"/>
              <a:ext cx="7" cy="10"/>
            </a:xfrm>
            <a:custGeom>
              <a:avLst/>
              <a:gdLst>
                <a:gd name="T0" fmla="*/ 3 w 3"/>
                <a:gd name="T1" fmla="*/ 3 h 4"/>
                <a:gd name="T2" fmla="*/ 0 w 3"/>
                <a:gd name="T3" fmla="*/ 1 h 4"/>
                <a:gd name="T4" fmla="*/ 3 w 3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3"/>
                  </a:moveTo>
                  <a:cubicBezTo>
                    <a:pt x="3" y="2"/>
                    <a:pt x="2" y="0"/>
                    <a:pt x="0" y="1"/>
                  </a:cubicBezTo>
                  <a:cubicBezTo>
                    <a:pt x="0" y="1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5" name="Freeform 1407"/>
            <p:cNvSpPr>
              <a:spLocks/>
            </p:cNvSpPr>
            <p:nvPr/>
          </p:nvSpPr>
          <p:spPr bwMode="auto">
            <a:xfrm>
              <a:off x="2001" y="2763"/>
              <a:ext cx="5" cy="10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2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6" name="Freeform 1408"/>
            <p:cNvSpPr>
              <a:spLocks/>
            </p:cNvSpPr>
            <p:nvPr/>
          </p:nvSpPr>
          <p:spPr bwMode="auto">
            <a:xfrm>
              <a:off x="2008" y="2436"/>
              <a:ext cx="14" cy="11"/>
            </a:xfrm>
            <a:custGeom>
              <a:avLst/>
              <a:gdLst>
                <a:gd name="T0" fmla="*/ 3 w 6"/>
                <a:gd name="T1" fmla="*/ 5 h 5"/>
                <a:gd name="T2" fmla="*/ 3 w 6"/>
                <a:gd name="T3" fmla="*/ 0 h 5"/>
                <a:gd name="T4" fmla="*/ 3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3" y="5"/>
                  </a:moveTo>
                  <a:cubicBezTo>
                    <a:pt x="3" y="2"/>
                    <a:pt x="6" y="1"/>
                    <a:pt x="3" y="0"/>
                  </a:cubicBezTo>
                  <a:cubicBezTo>
                    <a:pt x="0" y="0"/>
                    <a:pt x="0" y="4"/>
                    <a:pt x="3" y="5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7" name="Freeform 1409"/>
            <p:cNvSpPr>
              <a:spLocks/>
            </p:cNvSpPr>
            <p:nvPr/>
          </p:nvSpPr>
          <p:spPr bwMode="auto">
            <a:xfrm>
              <a:off x="2008" y="2519"/>
              <a:ext cx="7" cy="12"/>
            </a:xfrm>
            <a:custGeom>
              <a:avLst/>
              <a:gdLst>
                <a:gd name="T0" fmla="*/ 0 w 3"/>
                <a:gd name="T1" fmla="*/ 1 h 5"/>
                <a:gd name="T2" fmla="*/ 2 w 3"/>
                <a:gd name="T3" fmla="*/ 4 h 5"/>
                <a:gd name="T4" fmla="*/ 0 w 3"/>
                <a:gd name="T5" fmla="*/ 1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1"/>
                  </a:moveTo>
                  <a:cubicBezTo>
                    <a:pt x="0" y="2"/>
                    <a:pt x="1" y="5"/>
                    <a:pt x="2" y="4"/>
                  </a:cubicBezTo>
                  <a:cubicBezTo>
                    <a:pt x="3" y="3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8" name="Freeform 1410"/>
            <p:cNvSpPr>
              <a:spLocks/>
            </p:cNvSpPr>
            <p:nvPr/>
          </p:nvSpPr>
          <p:spPr bwMode="auto">
            <a:xfrm>
              <a:off x="2010" y="2407"/>
              <a:ext cx="19" cy="24"/>
            </a:xfrm>
            <a:custGeom>
              <a:avLst/>
              <a:gdLst>
                <a:gd name="T0" fmla="*/ 6 w 8"/>
                <a:gd name="T1" fmla="*/ 8 h 10"/>
                <a:gd name="T2" fmla="*/ 4 w 8"/>
                <a:gd name="T3" fmla="*/ 2 h 10"/>
                <a:gd name="T4" fmla="*/ 6 w 8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0">
                  <a:moveTo>
                    <a:pt x="6" y="8"/>
                  </a:moveTo>
                  <a:cubicBezTo>
                    <a:pt x="8" y="6"/>
                    <a:pt x="5" y="2"/>
                    <a:pt x="4" y="2"/>
                  </a:cubicBezTo>
                  <a:cubicBezTo>
                    <a:pt x="0" y="0"/>
                    <a:pt x="5" y="10"/>
                    <a:pt x="6" y="8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59" name="Freeform 1411"/>
            <p:cNvSpPr>
              <a:spLocks/>
            </p:cNvSpPr>
            <p:nvPr/>
          </p:nvSpPr>
          <p:spPr bwMode="auto">
            <a:xfrm>
              <a:off x="2008" y="2450"/>
              <a:ext cx="17" cy="24"/>
            </a:xfrm>
            <a:custGeom>
              <a:avLst/>
              <a:gdLst>
                <a:gd name="T0" fmla="*/ 3 w 7"/>
                <a:gd name="T1" fmla="*/ 1 h 10"/>
                <a:gd name="T2" fmla="*/ 0 w 7"/>
                <a:gd name="T3" fmla="*/ 3 h 10"/>
                <a:gd name="T4" fmla="*/ 0 w 7"/>
                <a:gd name="T5" fmla="*/ 7 h 10"/>
                <a:gd name="T6" fmla="*/ 3 w 7"/>
                <a:gd name="T7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10">
                  <a:moveTo>
                    <a:pt x="3" y="1"/>
                  </a:moveTo>
                  <a:cubicBezTo>
                    <a:pt x="3" y="2"/>
                    <a:pt x="2" y="3"/>
                    <a:pt x="0" y="3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6" y="10"/>
                    <a:pt x="7" y="0"/>
                    <a:pt x="3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0" name="Freeform 1412"/>
            <p:cNvSpPr>
              <a:spLocks/>
            </p:cNvSpPr>
            <p:nvPr/>
          </p:nvSpPr>
          <p:spPr bwMode="auto">
            <a:xfrm>
              <a:off x="1984" y="2792"/>
              <a:ext cx="36" cy="21"/>
            </a:xfrm>
            <a:custGeom>
              <a:avLst/>
              <a:gdLst>
                <a:gd name="T0" fmla="*/ 7 w 15"/>
                <a:gd name="T1" fmla="*/ 9 h 9"/>
                <a:gd name="T2" fmla="*/ 7 w 15"/>
                <a:gd name="T3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5" h="9">
                  <a:moveTo>
                    <a:pt x="7" y="9"/>
                  </a:moveTo>
                  <a:cubicBezTo>
                    <a:pt x="15" y="0"/>
                    <a:pt x="0" y="4"/>
                    <a:pt x="7" y="9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1" name="Freeform 1413"/>
            <p:cNvSpPr>
              <a:spLocks/>
            </p:cNvSpPr>
            <p:nvPr/>
          </p:nvSpPr>
          <p:spPr bwMode="auto">
            <a:xfrm>
              <a:off x="2046" y="2538"/>
              <a:ext cx="5" cy="9"/>
            </a:xfrm>
            <a:custGeom>
              <a:avLst/>
              <a:gdLst>
                <a:gd name="T0" fmla="*/ 0 w 2"/>
                <a:gd name="T1" fmla="*/ 0 h 4"/>
                <a:gd name="T2" fmla="*/ 2 w 2"/>
                <a:gd name="T3" fmla="*/ 4 h 4"/>
                <a:gd name="T4" fmla="*/ 0 w 2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4">
                  <a:moveTo>
                    <a:pt x="0" y="0"/>
                  </a:moveTo>
                  <a:cubicBezTo>
                    <a:pt x="1" y="1"/>
                    <a:pt x="0" y="4"/>
                    <a:pt x="2" y="4"/>
                  </a:cubicBezTo>
                  <a:cubicBezTo>
                    <a:pt x="2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2" name="Freeform 1414"/>
            <p:cNvSpPr>
              <a:spLocks/>
            </p:cNvSpPr>
            <p:nvPr/>
          </p:nvSpPr>
          <p:spPr bwMode="auto">
            <a:xfrm>
              <a:off x="2041" y="2440"/>
              <a:ext cx="7" cy="10"/>
            </a:xfrm>
            <a:custGeom>
              <a:avLst/>
              <a:gdLst>
                <a:gd name="T0" fmla="*/ 0 w 3"/>
                <a:gd name="T1" fmla="*/ 1 h 4"/>
                <a:gd name="T2" fmla="*/ 2 w 3"/>
                <a:gd name="T3" fmla="*/ 3 h 4"/>
                <a:gd name="T4" fmla="*/ 0 w 3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1"/>
                  </a:moveTo>
                  <a:cubicBezTo>
                    <a:pt x="0" y="1"/>
                    <a:pt x="1" y="4"/>
                    <a:pt x="2" y="3"/>
                  </a:cubicBezTo>
                  <a:cubicBezTo>
                    <a:pt x="3" y="2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3" name="Freeform 1415"/>
            <p:cNvSpPr>
              <a:spLocks/>
            </p:cNvSpPr>
            <p:nvPr/>
          </p:nvSpPr>
          <p:spPr bwMode="auto">
            <a:xfrm>
              <a:off x="2044" y="2595"/>
              <a:ext cx="9" cy="9"/>
            </a:xfrm>
            <a:custGeom>
              <a:avLst/>
              <a:gdLst>
                <a:gd name="T0" fmla="*/ 3 w 4"/>
                <a:gd name="T1" fmla="*/ 3 h 4"/>
                <a:gd name="T2" fmla="*/ 1 w 4"/>
                <a:gd name="T3" fmla="*/ 1 h 4"/>
                <a:gd name="T4" fmla="*/ 3 w 4"/>
                <a:gd name="T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3" y="3"/>
                  </a:moveTo>
                  <a:cubicBezTo>
                    <a:pt x="4" y="3"/>
                    <a:pt x="2" y="0"/>
                    <a:pt x="1" y="1"/>
                  </a:cubicBezTo>
                  <a:cubicBezTo>
                    <a:pt x="0" y="2"/>
                    <a:pt x="2" y="4"/>
                    <a:pt x="3" y="3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4" name="Freeform 1416"/>
            <p:cNvSpPr>
              <a:spLocks/>
            </p:cNvSpPr>
            <p:nvPr/>
          </p:nvSpPr>
          <p:spPr bwMode="auto">
            <a:xfrm>
              <a:off x="2051" y="2583"/>
              <a:ext cx="7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3 w 3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2" y="2"/>
                    <a:pt x="3" y="0"/>
                    <a:pt x="0" y="0"/>
                  </a:cubicBezTo>
                  <a:cubicBezTo>
                    <a:pt x="1" y="2"/>
                    <a:pt x="0" y="4"/>
                    <a:pt x="3" y="4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165" name="Freeform 1417"/>
            <p:cNvSpPr>
              <a:spLocks/>
            </p:cNvSpPr>
            <p:nvPr/>
          </p:nvSpPr>
          <p:spPr bwMode="auto">
            <a:xfrm>
              <a:off x="2053" y="2431"/>
              <a:ext cx="5" cy="12"/>
            </a:xfrm>
            <a:custGeom>
              <a:avLst/>
              <a:gdLst>
                <a:gd name="T0" fmla="*/ 0 w 2"/>
                <a:gd name="T1" fmla="*/ 0 h 5"/>
                <a:gd name="T2" fmla="*/ 2 w 2"/>
                <a:gd name="T3" fmla="*/ 5 h 5"/>
                <a:gd name="T4" fmla="*/ 0 w 2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5">
                  <a:moveTo>
                    <a:pt x="0" y="0"/>
                  </a:moveTo>
                  <a:cubicBezTo>
                    <a:pt x="0" y="2"/>
                    <a:pt x="0" y="5"/>
                    <a:pt x="2" y="5"/>
                  </a:cubicBezTo>
                  <a:cubicBezTo>
                    <a:pt x="1" y="3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D8BC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821" name="Freeform 1419"/>
          <p:cNvSpPr>
            <a:spLocks/>
          </p:cNvSpPr>
          <p:nvPr/>
        </p:nvSpPr>
        <p:spPr bwMode="auto">
          <a:xfrm>
            <a:off x="3198813" y="3749676"/>
            <a:ext cx="52388" cy="63500"/>
          </a:xfrm>
          <a:custGeom>
            <a:avLst/>
            <a:gdLst>
              <a:gd name="T0" fmla="*/ 0 w 14"/>
              <a:gd name="T1" fmla="*/ 17 h 17"/>
              <a:gd name="T2" fmla="*/ 9 w 14"/>
              <a:gd name="T3" fmla="*/ 0 h 17"/>
              <a:gd name="T4" fmla="*/ 0 w 14"/>
              <a:gd name="T5" fmla="*/ 17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17">
                <a:moveTo>
                  <a:pt x="0" y="17"/>
                </a:moveTo>
                <a:cubicBezTo>
                  <a:pt x="6" y="15"/>
                  <a:pt x="14" y="5"/>
                  <a:pt x="9" y="0"/>
                </a:cubicBezTo>
                <a:cubicBezTo>
                  <a:pt x="6" y="5"/>
                  <a:pt x="3" y="11"/>
                  <a:pt x="0" y="17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2" name="Freeform 1420"/>
          <p:cNvSpPr>
            <a:spLocks/>
          </p:cNvSpPr>
          <p:nvPr/>
        </p:nvSpPr>
        <p:spPr bwMode="auto">
          <a:xfrm>
            <a:off x="3221038" y="3998913"/>
            <a:ext cx="11113" cy="19050"/>
          </a:xfrm>
          <a:custGeom>
            <a:avLst/>
            <a:gdLst>
              <a:gd name="T0" fmla="*/ 3 w 3"/>
              <a:gd name="T1" fmla="*/ 4 h 5"/>
              <a:gd name="T2" fmla="*/ 0 w 3"/>
              <a:gd name="T3" fmla="*/ 1 h 5"/>
              <a:gd name="T4" fmla="*/ 3 w 3"/>
              <a:gd name="T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5">
                <a:moveTo>
                  <a:pt x="3" y="4"/>
                </a:moveTo>
                <a:cubicBezTo>
                  <a:pt x="3" y="3"/>
                  <a:pt x="2" y="0"/>
                  <a:pt x="0" y="1"/>
                </a:cubicBezTo>
                <a:cubicBezTo>
                  <a:pt x="0" y="2"/>
                  <a:pt x="1" y="5"/>
                  <a:pt x="3" y="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3" name="Freeform 1421"/>
          <p:cNvSpPr>
            <a:spLocks/>
          </p:cNvSpPr>
          <p:nvPr/>
        </p:nvSpPr>
        <p:spPr bwMode="auto">
          <a:xfrm>
            <a:off x="3184525" y="4103688"/>
            <a:ext cx="14288" cy="15875"/>
          </a:xfrm>
          <a:custGeom>
            <a:avLst/>
            <a:gdLst>
              <a:gd name="T0" fmla="*/ 1 w 4"/>
              <a:gd name="T1" fmla="*/ 1 h 4"/>
              <a:gd name="T2" fmla="*/ 3 w 4"/>
              <a:gd name="T3" fmla="*/ 3 h 4"/>
              <a:gd name="T4" fmla="*/ 1 w 4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1"/>
                  <a:pt x="2" y="4"/>
                  <a:pt x="3" y="3"/>
                </a:cubicBezTo>
                <a:cubicBezTo>
                  <a:pt x="4" y="2"/>
                  <a:pt x="2" y="0"/>
                  <a:pt x="1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4" name="Freeform 1422"/>
          <p:cNvSpPr>
            <a:spLocks/>
          </p:cNvSpPr>
          <p:nvPr/>
        </p:nvSpPr>
        <p:spPr bwMode="auto">
          <a:xfrm>
            <a:off x="3173413" y="4597401"/>
            <a:ext cx="14288" cy="15875"/>
          </a:xfrm>
          <a:custGeom>
            <a:avLst/>
            <a:gdLst>
              <a:gd name="T0" fmla="*/ 1 w 4"/>
              <a:gd name="T1" fmla="*/ 1 h 4"/>
              <a:gd name="T2" fmla="*/ 3 w 4"/>
              <a:gd name="T3" fmla="*/ 3 h 4"/>
              <a:gd name="T4" fmla="*/ 1 w 4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1"/>
                  <a:pt x="2" y="4"/>
                  <a:pt x="3" y="3"/>
                </a:cubicBezTo>
                <a:cubicBezTo>
                  <a:pt x="4" y="2"/>
                  <a:pt x="2" y="0"/>
                  <a:pt x="1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5" name="Freeform 1423"/>
          <p:cNvSpPr>
            <a:spLocks/>
          </p:cNvSpPr>
          <p:nvPr/>
        </p:nvSpPr>
        <p:spPr bwMode="auto">
          <a:xfrm>
            <a:off x="3214688" y="3922713"/>
            <a:ext cx="6350" cy="19050"/>
          </a:xfrm>
          <a:custGeom>
            <a:avLst/>
            <a:gdLst>
              <a:gd name="T0" fmla="*/ 0 w 2"/>
              <a:gd name="T1" fmla="*/ 0 h 5"/>
              <a:gd name="T2" fmla="*/ 2 w 2"/>
              <a:gd name="T3" fmla="*/ 5 h 5"/>
              <a:gd name="T4" fmla="*/ 0 w 2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5">
                <a:moveTo>
                  <a:pt x="0" y="0"/>
                </a:moveTo>
                <a:cubicBezTo>
                  <a:pt x="1" y="2"/>
                  <a:pt x="0" y="4"/>
                  <a:pt x="2" y="5"/>
                </a:cubicBezTo>
                <a:cubicBezTo>
                  <a:pt x="2" y="3"/>
                  <a:pt x="2" y="0"/>
                  <a:pt x="0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6" name="Freeform 1424"/>
          <p:cNvSpPr>
            <a:spLocks/>
          </p:cNvSpPr>
          <p:nvPr/>
        </p:nvSpPr>
        <p:spPr bwMode="auto">
          <a:xfrm>
            <a:off x="3209925" y="4375151"/>
            <a:ext cx="11113" cy="15875"/>
          </a:xfrm>
          <a:custGeom>
            <a:avLst/>
            <a:gdLst>
              <a:gd name="T0" fmla="*/ 3 w 3"/>
              <a:gd name="T1" fmla="*/ 3 h 4"/>
              <a:gd name="T2" fmla="*/ 0 w 3"/>
              <a:gd name="T3" fmla="*/ 1 h 4"/>
              <a:gd name="T4" fmla="*/ 3 w 3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3" y="3"/>
                </a:moveTo>
                <a:cubicBezTo>
                  <a:pt x="3" y="2"/>
                  <a:pt x="2" y="0"/>
                  <a:pt x="0" y="1"/>
                </a:cubicBezTo>
                <a:cubicBezTo>
                  <a:pt x="0" y="1"/>
                  <a:pt x="1" y="4"/>
                  <a:pt x="3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7" name="Freeform 1425"/>
          <p:cNvSpPr>
            <a:spLocks/>
          </p:cNvSpPr>
          <p:nvPr/>
        </p:nvSpPr>
        <p:spPr bwMode="auto">
          <a:xfrm>
            <a:off x="3113088" y="3914776"/>
            <a:ext cx="6350" cy="15875"/>
          </a:xfrm>
          <a:custGeom>
            <a:avLst/>
            <a:gdLst>
              <a:gd name="T0" fmla="*/ 0 w 2"/>
              <a:gd name="T1" fmla="*/ 0 h 4"/>
              <a:gd name="T2" fmla="*/ 2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0" y="2"/>
                  <a:pt x="0" y="4"/>
                  <a:pt x="2" y="4"/>
                </a:cubicBezTo>
                <a:cubicBezTo>
                  <a:pt x="2" y="3"/>
                  <a:pt x="2" y="0"/>
                  <a:pt x="0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8" name="Freeform 1426"/>
          <p:cNvSpPr>
            <a:spLocks/>
          </p:cNvSpPr>
          <p:nvPr/>
        </p:nvSpPr>
        <p:spPr bwMode="auto">
          <a:xfrm>
            <a:off x="3094038" y="3960813"/>
            <a:ext cx="11113" cy="14288"/>
          </a:xfrm>
          <a:custGeom>
            <a:avLst/>
            <a:gdLst>
              <a:gd name="T0" fmla="*/ 0 w 3"/>
              <a:gd name="T1" fmla="*/ 1 h 4"/>
              <a:gd name="T2" fmla="*/ 0 w 3"/>
              <a:gd name="T3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" h="4">
                <a:moveTo>
                  <a:pt x="0" y="1"/>
                </a:moveTo>
                <a:cubicBezTo>
                  <a:pt x="2" y="4"/>
                  <a:pt x="3" y="0"/>
                  <a:pt x="0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9" name="Freeform 1427"/>
          <p:cNvSpPr>
            <a:spLocks/>
          </p:cNvSpPr>
          <p:nvPr/>
        </p:nvSpPr>
        <p:spPr bwMode="auto">
          <a:xfrm>
            <a:off x="3108325" y="3998913"/>
            <a:ext cx="15875" cy="14288"/>
          </a:xfrm>
          <a:custGeom>
            <a:avLst/>
            <a:gdLst>
              <a:gd name="T0" fmla="*/ 1 w 4"/>
              <a:gd name="T1" fmla="*/ 1 h 4"/>
              <a:gd name="T2" fmla="*/ 3 w 4"/>
              <a:gd name="T3" fmla="*/ 3 h 4"/>
              <a:gd name="T4" fmla="*/ 1 w 4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2"/>
                  <a:pt x="2" y="4"/>
                  <a:pt x="3" y="3"/>
                </a:cubicBezTo>
                <a:cubicBezTo>
                  <a:pt x="4" y="3"/>
                  <a:pt x="2" y="0"/>
                  <a:pt x="1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0" name="Freeform 1428"/>
          <p:cNvSpPr>
            <a:spLocks/>
          </p:cNvSpPr>
          <p:nvPr/>
        </p:nvSpPr>
        <p:spPr bwMode="auto">
          <a:xfrm>
            <a:off x="3116263" y="4514851"/>
            <a:ext cx="7938" cy="15875"/>
          </a:xfrm>
          <a:custGeom>
            <a:avLst/>
            <a:gdLst>
              <a:gd name="T0" fmla="*/ 0 w 2"/>
              <a:gd name="T1" fmla="*/ 0 h 4"/>
              <a:gd name="T2" fmla="*/ 2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0" y="1"/>
                  <a:pt x="0" y="4"/>
                  <a:pt x="2" y="4"/>
                </a:cubicBezTo>
                <a:cubicBezTo>
                  <a:pt x="2" y="2"/>
                  <a:pt x="2" y="0"/>
                  <a:pt x="0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1" name="Freeform 1429"/>
          <p:cNvSpPr>
            <a:spLocks/>
          </p:cNvSpPr>
          <p:nvPr/>
        </p:nvSpPr>
        <p:spPr bwMode="auto">
          <a:xfrm>
            <a:off x="3071813" y="3922713"/>
            <a:ext cx="36513" cy="41275"/>
          </a:xfrm>
          <a:custGeom>
            <a:avLst/>
            <a:gdLst>
              <a:gd name="T0" fmla="*/ 4 w 10"/>
              <a:gd name="T1" fmla="*/ 0 h 11"/>
              <a:gd name="T2" fmla="*/ 6 w 10"/>
              <a:gd name="T3" fmla="*/ 11 h 11"/>
              <a:gd name="T4" fmla="*/ 4 w 10"/>
              <a:gd name="T5" fmla="*/ 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1">
                <a:moveTo>
                  <a:pt x="4" y="0"/>
                </a:moveTo>
                <a:cubicBezTo>
                  <a:pt x="1" y="3"/>
                  <a:pt x="0" y="10"/>
                  <a:pt x="6" y="11"/>
                </a:cubicBezTo>
                <a:cubicBezTo>
                  <a:pt x="9" y="8"/>
                  <a:pt x="10" y="0"/>
                  <a:pt x="4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2" name="Freeform 1430"/>
          <p:cNvSpPr>
            <a:spLocks/>
          </p:cNvSpPr>
          <p:nvPr/>
        </p:nvSpPr>
        <p:spPr bwMode="auto">
          <a:xfrm>
            <a:off x="3000375" y="3987801"/>
            <a:ext cx="66675" cy="6350"/>
          </a:xfrm>
          <a:custGeom>
            <a:avLst/>
            <a:gdLst>
              <a:gd name="T0" fmla="*/ 9 w 18"/>
              <a:gd name="T1" fmla="*/ 0 h 2"/>
              <a:gd name="T2" fmla="*/ 9 w 18"/>
              <a:gd name="T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8" h="2">
                <a:moveTo>
                  <a:pt x="9" y="0"/>
                </a:moveTo>
                <a:cubicBezTo>
                  <a:pt x="0" y="2"/>
                  <a:pt x="18" y="2"/>
                  <a:pt x="9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3" name="Freeform 1431"/>
          <p:cNvSpPr>
            <a:spLocks/>
          </p:cNvSpPr>
          <p:nvPr/>
        </p:nvSpPr>
        <p:spPr bwMode="auto">
          <a:xfrm>
            <a:off x="3044825" y="3881438"/>
            <a:ext cx="33338" cy="38100"/>
          </a:xfrm>
          <a:custGeom>
            <a:avLst/>
            <a:gdLst>
              <a:gd name="T0" fmla="*/ 9 w 9"/>
              <a:gd name="T1" fmla="*/ 5 h 10"/>
              <a:gd name="T2" fmla="*/ 2 w 9"/>
              <a:gd name="T3" fmla="*/ 0 h 10"/>
              <a:gd name="T4" fmla="*/ 9 w 9"/>
              <a:gd name="T5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10">
                <a:moveTo>
                  <a:pt x="9" y="5"/>
                </a:moveTo>
                <a:cubicBezTo>
                  <a:pt x="6" y="4"/>
                  <a:pt x="5" y="1"/>
                  <a:pt x="2" y="0"/>
                </a:cubicBezTo>
                <a:cubicBezTo>
                  <a:pt x="0" y="5"/>
                  <a:pt x="8" y="10"/>
                  <a:pt x="9" y="5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4" name="Freeform 1432"/>
          <p:cNvSpPr>
            <a:spLocks/>
          </p:cNvSpPr>
          <p:nvPr/>
        </p:nvSpPr>
        <p:spPr bwMode="auto">
          <a:xfrm>
            <a:off x="3113088" y="4591051"/>
            <a:ext cx="14288" cy="14288"/>
          </a:xfrm>
          <a:custGeom>
            <a:avLst/>
            <a:gdLst>
              <a:gd name="T0" fmla="*/ 3 w 4"/>
              <a:gd name="T1" fmla="*/ 3 h 4"/>
              <a:gd name="T2" fmla="*/ 1 w 4"/>
              <a:gd name="T3" fmla="*/ 1 h 4"/>
              <a:gd name="T4" fmla="*/ 3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4" y="2"/>
                  <a:pt x="2" y="0"/>
                  <a:pt x="1" y="1"/>
                </a:cubicBezTo>
                <a:cubicBezTo>
                  <a:pt x="0" y="1"/>
                  <a:pt x="2" y="4"/>
                  <a:pt x="3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5" name="Freeform 1433"/>
          <p:cNvSpPr>
            <a:spLocks/>
          </p:cNvSpPr>
          <p:nvPr/>
        </p:nvSpPr>
        <p:spPr bwMode="auto">
          <a:xfrm>
            <a:off x="3041650" y="4243388"/>
            <a:ext cx="25400" cy="46038"/>
          </a:xfrm>
          <a:custGeom>
            <a:avLst/>
            <a:gdLst>
              <a:gd name="T0" fmla="*/ 4 w 7"/>
              <a:gd name="T1" fmla="*/ 12 h 12"/>
              <a:gd name="T2" fmla="*/ 0 w 7"/>
              <a:gd name="T3" fmla="*/ 0 h 12"/>
              <a:gd name="T4" fmla="*/ 4 w 7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2">
                <a:moveTo>
                  <a:pt x="4" y="12"/>
                </a:moveTo>
                <a:cubicBezTo>
                  <a:pt x="7" y="6"/>
                  <a:pt x="7" y="2"/>
                  <a:pt x="0" y="0"/>
                </a:cubicBezTo>
                <a:cubicBezTo>
                  <a:pt x="2" y="3"/>
                  <a:pt x="1" y="10"/>
                  <a:pt x="4" y="12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6" name="Freeform 1434"/>
          <p:cNvSpPr>
            <a:spLocks/>
          </p:cNvSpPr>
          <p:nvPr/>
        </p:nvSpPr>
        <p:spPr bwMode="auto">
          <a:xfrm>
            <a:off x="3003550" y="3738563"/>
            <a:ext cx="68263" cy="11113"/>
          </a:xfrm>
          <a:custGeom>
            <a:avLst/>
            <a:gdLst>
              <a:gd name="T0" fmla="*/ 9 w 18"/>
              <a:gd name="T1" fmla="*/ 0 h 3"/>
              <a:gd name="T2" fmla="*/ 9 w 18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8" h="3">
                <a:moveTo>
                  <a:pt x="9" y="0"/>
                </a:moveTo>
                <a:cubicBezTo>
                  <a:pt x="0" y="3"/>
                  <a:pt x="18" y="3"/>
                  <a:pt x="9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7" name="Freeform 1435"/>
          <p:cNvSpPr>
            <a:spLocks/>
          </p:cNvSpPr>
          <p:nvPr/>
        </p:nvSpPr>
        <p:spPr bwMode="auto">
          <a:xfrm>
            <a:off x="3105150" y="4564063"/>
            <a:ext cx="11113" cy="19050"/>
          </a:xfrm>
          <a:custGeom>
            <a:avLst/>
            <a:gdLst>
              <a:gd name="T0" fmla="*/ 3 w 3"/>
              <a:gd name="T1" fmla="*/ 3 h 5"/>
              <a:gd name="T2" fmla="*/ 1 w 3"/>
              <a:gd name="T3" fmla="*/ 1 h 5"/>
              <a:gd name="T4" fmla="*/ 3 w 3"/>
              <a:gd name="T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5">
                <a:moveTo>
                  <a:pt x="3" y="3"/>
                </a:moveTo>
                <a:cubicBezTo>
                  <a:pt x="3" y="3"/>
                  <a:pt x="2" y="0"/>
                  <a:pt x="1" y="1"/>
                </a:cubicBezTo>
                <a:cubicBezTo>
                  <a:pt x="0" y="2"/>
                  <a:pt x="2" y="5"/>
                  <a:pt x="3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8" name="Freeform 1436"/>
          <p:cNvSpPr>
            <a:spLocks/>
          </p:cNvSpPr>
          <p:nvPr/>
        </p:nvSpPr>
        <p:spPr bwMode="auto">
          <a:xfrm>
            <a:off x="3143250" y="3990976"/>
            <a:ext cx="14288" cy="14288"/>
          </a:xfrm>
          <a:custGeom>
            <a:avLst/>
            <a:gdLst>
              <a:gd name="T0" fmla="*/ 1 w 4"/>
              <a:gd name="T1" fmla="*/ 1 h 4"/>
              <a:gd name="T2" fmla="*/ 3 w 4"/>
              <a:gd name="T3" fmla="*/ 3 h 4"/>
              <a:gd name="T4" fmla="*/ 1 w 4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2"/>
                  <a:pt x="2" y="4"/>
                  <a:pt x="3" y="3"/>
                </a:cubicBezTo>
                <a:cubicBezTo>
                  <a:pt x="4" y="3"/>
                  <a:pt x="2" y="0"/>
                  <a:pt x="1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9" name="Freeform 1437"/>
          <p:cNvSpPr>
            <a:spLocks/>
          </p:cNvSpPr>
          <p:nvPr/>
        </p:nvSpPr>
        <p:spPr bwMode="auto">
          <a:xfrm>
            <a:off x="3198813" y="3708401"/>
            <a:ext cx="33338" cy="41275"/>
          </a:xfrm>
          <a:custGeom>
            <a:avLst/>
            <a:gdLst>
              <a:gd name="T0" fmla="*/ 7 w 9"/>
              <a:gd name="T1" fmla="*/ 11 h 11"/>
              <a:gd name="T2" fmla="*/ 7 w 9"/>
              <a:gd name="T3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" h="11">
                <a:moveTo>
                  <a:pt x="7" y="11"/>
                </a:moveTo>
                <a:cubicBezTo>
                  <a:pt x="9" y="0"/>
                  <a:pt x="0" y="8"/>
                  <a:pt x="7" y="1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0" name="Freeform 1438"/>
          <p:cNvSpPr>
            <a:spLocks/>
          </p:cNvSpPr>
          <p:nvPr/>
        </p:nvSpPr>
        <p:spPr bwMode="auto">
          <a:xfrm>
            <a:off x="3052763" y="3952876"/>
            <a:ext cx="7938" cy="19050"/>
          </a:xfrm>
          <a:custGeom>
            <a:avLst/>
            <a:gdLst>
              <a:gd name="T0" fmla="*/ 2 w 2"/>
              <a:gd name="T1" fmla="*/ 5 h 5"/>
              <a:gd name="T2" fmla="*/ 0 w 2"/>
              <a:gd name="T3" fmla="*/ 0 h 5"/>
              <a:gd name="T4" fmla="*/ 2 w 2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5">
                <a:moveTo>
                  <a:pt x="2" y="5"/>
                </a:moveTo>
                <a:cubicBezTo>
                  <a:pt x="2" y="3"/>
                  <a:pt x="2" y="1"/>
                  <a:pt x="0" y="0"/>
                </a:cubicBezTo>
                <a:cubicBezTo>
                  <a:pt x="0" y="2"/>
                  <a:pt x="0" y="5"/>
                  <a:pt x="2" y="5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1" name="Freeform 1439"/>
          <p:cNvSpPr>
            <a:spLocks/>
          </p:cNvSpPr>
          <p:nvPr/>
        </p:nvSpPr>
        <p:spPr bwMode="auto">
          <a:xfrm>
            <a:off x="3184525" y="4232276"/>
            <a:ext cx="14288" cy="14288"/>
          </a:xfrm>
          <a:custGeom>
            <a:avLst/>
            <a:gdLst>
              <a:gd name="T0" fmla="*/ 3 w 4"/>
              <a:gd name="T1" fmla="*/ 3 h 4"/>
              <a:gd name="T2" fmla="*/ 1 w 4"/>
              <a:gd name="T3" fmla="*/ 1 h 4"/>
              <a:gd name="T4" fmla="*/ 3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4" y="2"/>
                  <a:pt x="2" y="0"/>
                  <a:pt x="1" y="1"/>
                </a:cubicBezTo>
                <a:cubicBezTo>
                  <a:pt x="0" y="1"/>
                  <a:pt x="2" y="4"/>
                  <a:pt x="3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2" name="Freeform 1440"/>
          <p:cNvSpPr>
            <a:spLocks/>
          </p:cNvSpPr>
          <p:nvPr/>
        </p:nvSpPr>
        <p:spPr bwMode="auto">
          <a:xfrm>
            <a:off x="3195638" y="4194176"/>
            <a:ext cx="6350" cy="15875"/>
          </a:xfrm>
          <a:custGeom>
            <a:avLst/>
            <a:gdLst>
              <a:gd name="T0" fmla="*/ 2 w 2"/>
              <a:gd name="T1" fmla="*/ 4 h 4"/>
              <a:gd name="T2" fmla="*/ 0 w 2"/>
              <a:gd name="T3" fmla="*/ 0 h 4"/>
              <a:gd name="T4" fmla="*/ 2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4"/>
                </a:moveTo>
                <a:cubicBezTo>
                  <a:pt x="2" y="3"/>
                  <a:pt x="2" y="0"/>
                  <a:pt x="0" y="0"/>
                </a:cubicBezTo>
                <a:cubicBezTo>
                  <a:pt x="1" y="2"/>
                  <a:pt x="0" y="4"/>
                  <a:pt x="2" y="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3" name="Freeform 1441"/>
          <p:cNvSpPr>
            <a:spLocks/>
          </p:cNvSpPr>
          <p:nvPr/>
        </p:nvSpPr>
        <p:spPr bwMode="auto">
          <a:xfrm>
            <a:off x="3201988" y="4168776"/>
            <a:ext cx="12700" cy="14288"/>
          </a:xfrm>
          <a:custGeom>
            <a:avLst/>
            <a:gdLst>
              <a:gd name="T0" fmla="*/ 3 w 3"/>
              <a:gd name="T1" fmla="*/ 3 h 4"/>
              <a:gd name="T2" fmla="*/ 0 w 3"/>
              <a:gd name="T3" fmla="*/ 1 h 4"/>
              <a:gd name="T4" fmla="*/ 3 w 3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3" y="3"/>
                </a:moveTo>
                <a:cubicBezTo>
                  <a:pt x="3" y="2"/>
                  <a:pt x="2" y="0"/>
                  <a:pt x="0" y="1"/>
                </a:cubicBezTo>
                <a:cubicBezTo>
                  <a:pt x="0" y="1"/>
                  <a:pt x="2" y="4"/>
                  <a:pt x="3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4" name="Freeform 1442"/>
          <p:cNvSpPr>
            <a:spLocks/>
          </p:cNvSpPr>
          <p:nvPr/>
        </p:nvSpPr>
        <p:spPr bwMode="auto">
          <a:xfrm>
            <a:off x="3097213" y="4379913"/>
            <a:ext cx="30163" cy="44450"/>
          </a:xfrm>
          <a:custGeom>
            <a:avLst/>
            <a:gdLst>
              <a:gd name="T0" fmla="*/ 5 w 8"/>
              <a:gd name="T1" fmla="*/ 12 h 12"/>
              <a:gd name="T2" fmla="*/ 3 w 8"/>
              <a:gd name="T3" fmla="*/ 0 h 12"/>
              <a:gd name="T4" fmla="*/ 5 w 8"/>
              <a:gd name="T5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12">
                <a:moveTo>
                  <a:pt x="5" y="12"/>
                </a:moveTo>
                <a:cubicBezTo>
                  <a:pt x="4" y="9"/>
                  <a:pt x="8" y="0"/>
                  <a:pt x="3" y="0"/>
                </a:cubicBezTo>
                <a:cubicBezTo>
                  <a:pt x="4" y="3"/>
                  <a:pt x="0" y="12"/>
                  <a:pt x="5" y="12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5" name="Freeform 1443"/>
          <p:cNvSpPr>
            <a:spLocks/>
          </p:cNvSpPr>
          <p:nvPr/>
        </p:nvSpPr>
        <p:spPr bwMode="auto">
          <a:xfrm>
            <a:off x="3157538" y="4635501"/>
            <a:ext cx="11113" cy="19050"/>
          </a:xfrm>
          <a:custGeom>
            <a:avLst/>
            <a:gdLst>
              <a:gd name="T0" fmla="*/ 2 w 3"/>
              <a:gd name="T1" fmla="*/ 4 h 5"/>
              <a:gd name="T2" fmla="*/ 0 w 3"/>
              <a:gd name="T3" fmla="*/ 1 h 5"/>
              <a:gd name="T4" fmla="*/ 2 w 3"/>
              <a:gd name="T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5">
                <a:moveTo>
                  <a:pt x="2" y="4"/>
                </a:moveTo>
                <a:cubicBezTo>
                  <a:pt x="3" y="3"/>
                  <a:pt x="1" y="0"/>
                  <a:pt x="0" y="1"/>
                </a:cubicBezTo>
                <a:cubicBezTo>
                  <a:pt x="0" y="2"/>
                  <a:pt x="1" y="5"/>
                  <a:pt x="2" y="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6" name="Freeform 1444"/>
          <p:cNvSpPr>
            <a:spLocks/>
          </p:cNvSpPr>
          <p:nvPr/>
        </p:nvSpPr>
        <p:spPr bwMode="auto">
          <a:xfrm>
            <a:off x="3143250" y="4062413"/>
            <a:ext cx="14288" cy="15875"/>
          </a:xfrm>
          <a:custGeom>
            <a:avLst/>
            <a:gdLst>
              <a:gd name="T0" fmla="*/ 1 w 4"/>
              <a:gd name="T1" fmla="*/ 1 h 4"/>
              <a:gd name="T2" fmla="*/ 3 w 4"/>
              <a:gd name="T3" fmla="*/ 3 h 4"/>
              <a:gd name="T4" fmla="*/ 1 w 4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2"/>
                  <a:pt x="2" y="4"/>
                  <a:pt x="3" y="3"/>
                </a:cubicBezTo>
                <a:cubicBezTo>
                  <a:pt x="4" y="3"/>
                  <a:pt x="2" y="0"/>
                  <a:pt x="1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7" name="Rectangle 1445"/>
          <p:cNvSpPr>
            <a:spLocks noChangeArrowheads="1"/>
          </p:cNvSpPr>
          <p:nvPr/>
        </p:nvSpPr>
        <p:spPr bwMode="auto">
          <a:xfrm>
            <a:off x="3146425" y="3722688"/>
            <a:ext cx="19050" cy="26988"/>
          </a:xfrm>
          <a:prstGeom prst="rect">
            <a:avLst/>
          </a:pr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8" name="Freeform 1446"/>
          <p:cNvSpPr>
            <a:spLocks/>
          </p:cNvSpPr>
          <p:nvPr/>
        </p:nvSpPr>
        <p:spPr bwMode="auto">
          <a:xfrm>
            <a:off x="3187700" y="3927476"/>
            <a:ext cx="11113" cy="17463"/>
          </a:xfrm>
          <a:custGeom>
            <a:avLst/>
            <a:gdLst>
              <a:gd name="T0" fmla="*/ 0 w 3"/>
              <a:gd name="T1" fmla="*/ 1 h 5"/>
              <a:gd name="T2" fmla="*/ 3 w 3"/>
              <a:gd name="T3" fmla="*/ 3 h 5"/>
              <a:gd name="T4" fmla="*/ 0 w 3"/>
              <a:gd name="T5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5">
                <a:moveTo>
                  <a:pt x="0" y="1"/>
                </a:moveTo>
                <a:cubicBezTo>
                  <a:pt x="0" y="2"/>
                  <a:pt x="1" y="5"/>
                  <a:pt x="3" y="3"/>
                </a:cubicBezTo>
                <a:cubicBezTo>
                  <a:pt x="3" y="3"/>
                  <a:pt x="2" y="0"/>
                  <a:pt x="0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9" name="Freeform 1447"/>
          <p:cNvSpPr>
            <a:spLocks/>
          </p:cNvSpPr>
          <p:nvPr/>
        </p:nvSpPr>
        <p:spPr bwMode="auto">
          <a:xfrm>
            <a:off x="2401888" y="3716338"/>
            <a:ext cx="60325" cy="36513"/>
          </a:xfrm>
          <a:custGeom>
            <a:avLst/>
            <a:gdLst>
              <a:gd name="T0" fmla="*/ 4 w 16"/>
              <a:gd name="T1" fmla="*/ 7 h 10"/>
              <a:gd name="T2" fmla="*/ 0 w 16"/>
              <a:gd name="T3" fmla="*/ 9 h 10"/>
              <a:gd name="T4" fmla="*/ 16 w 16"/>
              <a:gd name="T5" fmla="*/ 3 h 10"/>
              <a:gd name="T6" fmla="*/ 7 w 16"/>
              <a:gd name="T7" fmla="*/ 1 h 10"/>
              <a:gd name="T8" fmla="*/ 4 w 16"/>
              <a:gd name="T9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0">
                <a:moveTo>
                  <a:pt x="4" y="7"/>
                </a:moveTo>
                <a:cubicBezTo>
                  <a:pt x="3" y="8"/>
                  <a:pt x="0" y="7"/>
                  <a:pt x="0" y="9"/>
                </a:cubicBezTo>
                <a:cubicBezTo>
                  <a:pt x="8" y="10"/>
                  <a:pt x="13" y="8"/>
                  <a:pt x="16" y="3"/>
                </a:cubicBezTo>
                <a:cubicBezTo>
                  <a:pt x="13" y="2"/>
                  <a:pt x="11" y="0"/>
                  <a:pt x="7" y="1"/>
                </a:cubicBezTo>
                <a:cubicBezTo>
                  <a:pt x="2" y="4"/>
                  <a:pt x="10" y="6"/>
                  <a:pt x="4" y="7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0" name="Freeform 1448"/>
          <p:cNvSpPr>
            <a:spLocks/>
          </p:cNvSpPr>
          <p:nvPr/>
        </p:nvSpPr>
        <p:spPr bwMode="auto">
          <a:xfrm>
            <a:off x="2349500" y="3794126"/>
            <a:ext cx="90488" cy="133350"/>
          </a:xfrm>
          <a:custGeom>
            <a:avLst/>
            <a:gdLst>
              <a:gd name="T0" fmla="*/ 0 w 24"/>
              <a:gd name="T1" fmla="*/ 12 h 35"/>
              <a:gd name="T2" fmla="*/ 7 w 24"/>
              <a:gd name="T3" fmla="*/ 31 h 35"/>
              <a:gd name="T4" fmla="*/ 13 w 24"/>
              <a:gd name="T5" fmla="*/ 35 h 35"/>
              <a:gd name="T6" fmla="*/ 18 w 24"/>
              <a:gd name="T7" fmla="*/ 29 h 35"/>
              <a:gd name="T8" fmla="*/ 14 w 24"/>
              <a:gd name="T9" fmla="*/ 12 h 35"/>
              <a:gd name="T10" fmla="*/ 20 w 24"/>
              <a:gd name="T11" fmla="*/ 18 h 35"/>
              <a:gd name="T12" fmla="*/ 23 w 24"/>
              <a:gd name="T13" fmla="*/ 10 h 35"/>
              <a:gd name="T14" fmla="*/ 7 w 24"/>
              <a:gd name="T15" fmla="*/ 3 h 35"/>
              <a:gd name="T16" fmla="*/ 9 w 24"/>
              <a:gd name="T17" fmla="*/ 12 h 35"/>
              <a:gd name="T18" fmla="*/ 0 w 24"/>
              <a:gd name="T19" fmla="*/ 12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4" h="35">
                <a:moveTo>
                  <a:pt x="0" y="12"/>
                </a:moveTo>
                <a:cubicBezTo>
                  <a:pt x="10" y="16"/>
                  <a:pt x="9" y="21"/>
                  <a:pt x="7" y="31"/>
                </a:cubicBezTo>
                <a:cubicBezTo>
                  <a:pt x="10" y="31"/>
                  <a:pt x="10" y="34"/>
                  <a:pt x="13" y="35"/>
                </a:cubicBezTo>
                <a:cubicBezTo>
                  <a:pt x="14" y="32"/>
                  <a:pt x="17" y="31"/>
                  <a:pt x="18" y="29"/>
                </a:cubicBezTo>
                <a:cubicBezTo>
                  <a:pt x="12" y="24"/>
                  <a:pt x="13" y="15"/>
                  <a:pt x="14" y="12"/>
                </a:cubicBezTo>
                <a:cubicBezTo>
                  <a:pt x="18" y="12"/>
                  <a:pt x="15" y="19"/>
                  <a:pt x="20" y="18"/>
                </a:cubicBezTo>
                <a:cubicBezTo>
                  <a:pt x="21" y="15"/>
                  <a:pt x="24" y="14"/>
                  <a:pt x="23" y="10"/>
                </a:cubicBezTo>
                <a:cubicBezTo>
                  <a:pt x="12" y="12"/>
                  <a:pt x="18" y="0"/>
                  <a:pt x="7" y="3"/>
                </a:cubicBezTo>
                <a:cubicBezTo>
                  <a:pt x="6" y="7"/>
                  <a:pt x="9" y="8"/>
                  <a:pt x="9" y="12"/>
                </a:cubicBezTo>
                <a:cubicBezTo>
                  <a:pt x="5" y="10"/>
                  <a:pt x="2" y="4"/>
                  <a:pt x="0" y="12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1" name="Freeform 1449"/>
          <p:cNvSpPr>
            <a:spLocks/>
          </p:cNvSpPr>
          <p:nvPr/>
        </p:nvSpPr>
        <p:spPr bwMode="auto">
          <a:xfrm>
            <a:off x="2368550" y="3733801"/>
            <a:ext cx="7938" cy="15875"/>
          </a:xfrm>
          <a:custGeom>
            <a:avLst/>
            <a:gdLst>
              <a:gd name="T0" fmla="*/ 0 w 2"/>
              <a:gd name="T1" fmla="*/ 0 h 4"/>
              <a:gd name="T2" fmla="*/ 2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0" y="2"/>
                  <a:pt x="0" y="4"/>
                  <a:pt x="2" y="4"/>
                </a:cubicBezTo>
                <a:cubicBezTo>
                  <a:pt x="1" y="3"/>
                  <a:pt x="2" y="0"/>
                  <a:pt x="0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2" name="Freeform 1450"/>
          <p:cNvSpPr>
            <a:spLocks/>
          </p:cNvSpPr>
          <p:nvPr/>
        </p:nvSpPr>
        <p:spPr bwMode="auto">
          <a:xfrm>
            <a:off x="2327275" y="4443413"/>
            <a:ext cx="33338" cy="33338"/>
          </a:xfrm>
          <a:custGeom>
            <a:avLst/>
            <a:gdLst>
              <a:gd name="T0" fmla="*/ 7 w 9"/>
              <a:gd name="T1" fmla="*/ 0 h 9"/>
              <a:gd name="T2" fmla="*/ 7 w 9"/>
              <a:gd name="T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" h="9">
                <a:moveTo>
                  <a:pt x="7" y="0"/>
                </a:moveTo>
                <a:cubicBezTo>
                  <a:pt x="0" y="1"/>
                  <a:pt x="9" y="9"/>
                  <a:pt x="7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3" name="Freeform 1451"/>
          <p:cNvSpPr>
            <a:spLocks/>
          </p:cNvSpPr>
          <p:nvPr/>
        </p:nvSpPr>
        <p:spPr bwMode="auto">
          <a:xfrm>
            <a:off x="2519363" y="3854451"/>
            <a:ext cx="25400" cy="26988"/>
          </a:xfrm>
          <a:custGeom>
            <a:avLst/>
            <a:gdLst>
              <a:gd name="T0" fmla="*/ 1 w 7"/>
              <a:gd name="T1" fmla="*/ 2 h 7"/>
              <a:gd name="T2" fmla="*/ 0 w 7"/>
              <a:gd name="T3" fmla="*/ 6 h 7"/>
              <a:gd name="T4" fmla="*/ 7 w 7"/>
              <a:gd name="T5" fmla="*/ 4 h 7"/>
              <a:gd name="T6" fmla="*/ 3 w 7"/>
              <a:gd name="T7" fmla="*/ 0 h 7"/>
              <a:gd name="T8" fmla="*/ 1 w 7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7">
                <a:moveTo>
                  <a:pt x="1" y="2"/>
                </a:moveTo>
                <a:cubicBezTo>
                  <a:pt x="0" y="6"/>
                  <a:pt x="0" y="6"/>
                  <a:pt x="0" y="6"/>
                </a:cubicBezTo>
                <a:cubicBezTo>
                  <a:pt x="3" y="6"/>
                  <a:pt x="7" y="7"/>
                  <a:pt x="7" y="4"/>
                </a:cubicBezTo>
                <a:cubicBezTo>
                  <a:pt x="4" y="4"/>
                  <a:pt x="5" y="1"/>
                  <a:pt x="3" y="0"/>
                </a:cubicBezTo>
                <a:cubicBezTo>
                  <a:pt x="3" y="1"/>
                  <a:pt x="2" y="3"/>
                  <a:pt x="1" y="2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4" name="Freeform 1452"/>
          <p:cNvSpPr>
            <a:spLocks/>
          </p:cNvSpPr>
          <p:nvPr/>
        </p:nvSpPr>
        <p:spPr bwMode="auto">
          <a:xfrm>
            <a:off x="2478088" y="3678238"/>
            <a:ext cx="11113" cy="25400"/>
          </a:xfrm>
          <a:custGeom>
            <a:avLst/>
            <a:gdLst>
              <a:gd name="T0" fmla="*/ 3 w 3"/>
              <a:gd name="T1" fmla="*/ 7 h 7"/>
              <a:gd name="T2" fmla="*/ 0 w 3"/>
              <a:gd name="T3" fmla="*/ 0 h 7"/>
              <a:gd name="T4" fmla="*/ 3 w 3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3" y="7"/>
                </a:moveTo>
                <a:cubicBezTo>
                  <a:pt x="2" y="4"/>
                  <a:pt x="3" y="1"/>
                  <a:pt x="0" y="0"/>
                </a:cubicBezTo>
                <a:cubicBezTo>
                  <a:pt x="1" y="3"/>
                  <a:pt x="0" y="6"/>
                  <a:pt x="3" y="7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5" name="Freeform 1453"/>
          <p:cNvSpPr>
            <a:spLocks/>
          </p:cNvSpPr>
          <p:nvPr/>
        </p:nvSpPr>
        <p:spPr bwMode="auto">
          <a:xfrm>
            <a:off x="2376488" y="4624388"/>
            <a:ext cx="11113" cy="15875"/>
          </a:xfrm>
          <a:custGeom>
            <a:avLst/>
            <a:gdLst>
              <a:gd name="T0" fmla="*/ 1 w 3"/>
              <a:gd name="T1" fmla="*/ 1 h 4"/>
              <a:gd name="T2" fmla="*/ 3 w 3"/>
              <a:gd name="T3" fmla="*/ 3 h 4"/>
              <a:gd name="T4" fmla="*/ 1 w 3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1" y="1"/>
                </a:moveTo>
                <a:cubicBezTo>
                  <a:pt x="0" y="1"/>
                  <a:pt x="2" y="4"/>
                  <a:pt x="3" y="3"/>
                </a:cubicBezTo>
                <a:cubicBezTo>
                  <a:pt x="3" y="2"/>
                  <a:pt x="2" y="0"/>
                  <a:pt x="1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6" name="Freeform 1454"/>
          <p:cNvSpPr>
            <a:spLocks/>
          </p:cNvSpPr>
          <p:nvPr/>
        </p:nvSpPr>
        <p:spPr bwMode="auto">
          <a:xfrm>
            <a:off x="2462213" y="3719513"/>
            <a:ext cx="63500" cy="49213"/>
          </a:xfrm>
          <a:custGeom>
            <a:avLst/>
            <a:gdLst>
              <a:gd name="T0" fmla="*/ 4 w 17"/>
              <a:gd name="T1" fmla="*/ 13 h 13"/>
              <a:gd name="T2" fmla="*/ 16 w 17"/>
              <a:gd name="T3" fmla="*/ 6 h 13"/>
              <a:gd name="T4" fmla="*/ 4 w 17"/>
              <a:gd name="T5" fmla="*/ 0 h 13"/>
              <a:gd name="T6" fmla="*/ 4 w 17"/>
              <a:gd name="T7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7" h="13">
                <a:moveTo>
                  <a:pt x="4" y="13"/>
                </a:moveTo>
                <a:cubicBezTo>
                  <a:pt x="5" y="8"/>
                  <a:pt x="17" y="13"/>
                  <a:pt x="16" y="6"/>
                </a:cubicBezTo>
                <a:cubicBezTo>
                  <a:pt x="7" y="9"/>
                  <a:pt x="8" y="2"/>
                  <a:pt x="4" y="0"/>
                </a:cubicBezTo>
                <a:cubicBezTo>
                  <a:pt x="4" y="4"/>
                  <a:pt x="0" y="8"/>
                  <a:pt x="4" y="1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7" name="Freeform 1455"/>
          <p:cNvSpPr>
            <a:spLocks/>
          </p:cNvSpPr>
          <p:nvPr/>
        </p:nvSpPr>
        <p:spPr bwMode="auto">
          <a:xfrm>
            <a:off x="2462213" y="3549651"/>
            <a:ext cx="38100" cy="33338"/>
          </a:xfrm>
          <a:custGeom>
            <a:avLst/>
            <a:gdLst>
              <a:gd name="T0" fmla="*/ 9 w 10"/>
              <a:gd name="T1" fmla="*/ 1 h 9"/>
              <a:gd name="T2" fmla="*/ 7 w 10"/>
              <a:gd name="T3" fmla="*/ 9 h 9"/>
              <a:gd name="T4" fmla="*/ 9 w 10"/>
              <a:gd name="T5" fmla="*/ 1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9">
                <a:moveTo>
                  <a:pt x="9" y="1"/>
                </a:moveTo>
                <a:cubicBezTo>
                  <a:pt x="3" y="0"/>
                  <a:pt x="0" y="9"/>
                  <a:pt x="7" y="9"/>
                </a:cubicBezTo>
                <a:cubicBezTo>
                  <a:pt x="8" y="6"/>
                  <a:pt x="10" y="5"/>
                  <a:pt x="9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8" name="Freeform 1456"/>
          <p:cNvSpPr>
            <a:spLocks/>
          </p:cNvSpPr>
          <p:nvPr/>
        </p:nvSpPr>
        <p:spPr bwMode="auto">
          <a:xfrm>
            <a:off x="2432050" y="3692526"/>
            <a:ext cx="15875" cy="15875"/>
          </a:xfrm>
          <a:custGeom>
            <a:avLst/>
            <a:gdLst>
              <a:gd name="T0" fmla="*/ 3 w 4"/>
              <a:gd name="T1" fmla="*/ 3 h 4"/>
              <a:gd name="T2" fmla="*/ 1 w 4"/>
              <a:gd name="T3" fmla="*/ 1 h 4"/>
              <a:gd name="T4" fmla="*/ 3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4" y="2"/>
                  <a:pt x="2" y="0"/>
                  <a:pt x="1" y="1"/>
                </a:cubicBezTo>
                <a:cubicBezTo>
                  <a:pt x="0" y="1"/>
                  <a:pt x="2" y="4"/>
                  <a:pt x="3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9" name="Freeform 1457"/>
          <p:cNvSpPr>
            <a:spLocks/>
          </p:cNvSpPr>
          <p:nvPr/>
        </p:nvSpPr>
        <p:spPr bwMode="auto">
          <a:xfrm>
            <a:off x="2346325" y="4410076"/>
            <a:ext cx="33338" cy="33338"/>
          </a:xfrm>
          <a:custGeom>
            <a:avLst/>
            <a:gdLst>
              <a:gd name="T0" fmla="*/ 2 w 9"/>
              <a:gd name="T1" fmla="*/ 9 h 9"/>
              <a:gd name="T2" fmla="*/ 2 w 9"/>
              <a:gd name="T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" h="9">
                <a:moveTo>
                  <a:pt x="2" y="9"/>
                </a:moveTo>
                <a:cubicBezTo>
                  <a:pt x="9" y="9"/>
                  <a:pt x="0" y="0"/>
                  <a:pt x="2" y="9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0" name="Freeform 1458"/>
          <p:cNvSpPr>
            <a:spLocks/>
          </p:cNvSpPr>
          <p:nvPr/>
        </p:nvSpPr>
        <p:spPr bwMode="auto">
          <a:xfrm>
            <a:off x="2536825" y="4632326"/>
            <a:ext cx="15875" cy="14288"/>
          </a:xfrm>
          <a:custGeom>
            <a:avLst/>
            <a:gdLst>
              <a:gd name="T0" fmla="*/ 3 w 4"/>
              <a:gd name="T1" fmla="*/ 3 h 4"/>
              <a:gd name="T2" fmla="*/ 1 w 4"/>
              <a:gd name="T3" fmla="*/ 1 h 4"/>
              <a:gd name="T4" fmla="*/ 3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4" y="3"/>
                  <a:pt x="2" y="0"/>
                  <a:pt x="1" y="1"/>
                </a:cubicBezTo>
                <a:cubicBezTo>
                  <a:pt x="0" y="2"/>
                  <a:pt x="2" y="4"/>
                  <a:pt x="3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1" name="Freeform 1459"/>
          <p:cNvSpPr>
            <a:spLocks/>
          </p:cNvSpPr>
          <p:nvPr/>
        </p:nvSpPr>
        <p:spPr bwMode="auto">
          <a:xfrm>
            <a:off x="2530475" y="4435476"/>
            <a:ext cx="25400" cy="19050"/>
          </a:xfrm>
          <a:custGeom>
            <a:avLst/>
            <a:gdLst>
              <a:gd name="T0" fmla="*/ 3 w 7"/>
              <a:gd name="T1" fmla="*/ 0 h 5"/>
              <a:gd name="T2" fmla="*/ 3 w 7"/>
              <a:gd name="T3" fmla="*/ 5 h 5"/>
              <a:gd name="T4" fmla="*/ 3 w 7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5">
                <a:moveTo>
                  <a:pt x="3" y="0"/>
                </a:moveTo>
                <a:cubicBezTo>
                  <a:pt x="1" y="0"/>
                  <a:pt x="0" y="4"/>
                  <a:pt x="3" y="5"/>
                </a:cubicBezTo>
                <a:cubicBezTo>
                  <a:pt x="3" y="2"/>
                  <a:pt x="7" y="1"/>
                  <a:pt x="3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2" name="Freeform 1460"/>
          <p:cNvSpPr>
            <a:spLocks/>
          </p:cNvSpPr>
          <p:nvPr/>
        </p:nvSpPr>
        <p:spPr bwMode="auto">
          <a:xfrm>
            <a:off x="2519363" y="4276726"/>
            <a:ext cx="146050" cy="177800"/>
          </a:xfrm>
          <a:custGeom>
            <a:avLst/>
            <a:gdLst>
              <a:gd name="T0" fmla="*/ 38 w 39"/>
              <a:gd name="T1" fmla="*/ 41 h 47"/>
              <a:gd name="T2" fmla="*/ 20 w 39"/>
              <a:gd name="T3" fmla="*/ 21 h 47"/>
              <a:gd name="T4" fmla="*/ 13 w 39"/>
              <a:gd name="T5" fmla="*/ 0 h 47"/>
              <a:gd name="T6" fmla="*/ 7 w 39"/>
              <a:gd name="T7" fmla="*/ 6 h 47"/>
              <a:gd name="T8" fmla="*/ 0 w 39"/>
              <a:gd name="T9" fmla="*/ 28 h 47"/>
              <a:gd name="T10" fmla="*/ 9 w 39"/>
              <a:gd name="T11" fmla="*/ 32 h 47"/>
              <a:gd name="T12" fmla="*/ 11 w 39"/>
              <a:gd name="T13" fmla="*/ 15 h 47"/>
              <a:gd name="T14" fmla="*/ 36 w 39"/>
              <a:gd name="T15" fmla="*/ 47 h 47"/>
              <a:gd name="T16" fmla="*/ 38 w 39"/>
              <a:gd name="T17" fmla="*/ 41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9" h="47">
                <a:moveTo>
                  <a:pt x="38" y="41"/>
                </a:moveTo>
                <a:cubicBezTo>
                  <a:pt x="28" y="38"/>
                  <a:pt x="29" y="25"/>
                  <a:pt x="20" y="21"/>
                </a:cubicBezTo>
                <a:cubicBezTo>
                  <a:pt x="20" y="12"/>
                  <a:pt x="22" y="2"/>
                  <a:pt x="13" y="0"/>
                </a:cubicBezTo>
                <a:cubicBezTo>
                  <a:pt x="15" y="6"/>
                  <a:pt x="12" y="8"/>
                  <a:pt x="7" y="6"/>
                </a:cubicBezTo>
                <a:cubicBezTo>
                  <a:pt x="9" y="18"/>
                  <a:pt x="3" y="21"/>
                  <a:pt x="0" y="28"/>
                </a:cubicBezTo>
                <a:cubicBezTo>
                  <a:pt x="3" y="29"/>
                  <a:pt x="5" y="31"/>
                  <a:pt x="9" y="32"/>
                </a:cubicBezTo>
                <a:cubicBezTo>
                  <a:pt x="13" y="30"/>
                  <a:pt x="4" y="19"/>
                  <a:pt x="11" y="15"/>
                </a:cubicBezTo>
                <a:cubicBezTo>
                  <a:pt x="18" y="27"/>
                  <a:pt x="22" y="41"/>
                  <a:pt x="36" y="47"/>
                </a:cubicBezTo>
                <a:cubicBezTo>
                  <a:pt x="36" y="44"/>
                  <a:pt x="39" y="44"/>
                  <a:pt x="38" y="4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3" name="Freeform 1461"/>
          <p:cNvSpPr>
            <a:spLocks/>
          </p:cNvSpPr>
          <p:nvPr/>
        </p:nvSpPr>
        <p:spPr bwMode="auto">
          <a:xfrm>
            <a:off x="2635250" y="4525963"/>
            <a:ext cx="7938" cy="15875"/>
          </a:xfrm>
          <a:custGeom>
            <a:avLst/>
            <a:gdLst>
              <a:gd name="T0" fmla="*/ 0 w 2"/>
              <a:gd name="T1" fmla="*/ 0 h 4"/>
              <a:gd name="T2" fmla="*/ 2 w 2"/>
              <a:gd name="T3" fmla="*/ 4 h 4"/>
              <a:gd name="T4" fmla="*/ 0 w 2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0" y="0"/>
                </a:moveTo>
                <a:cubicBezTo>
                  <a:pt x="1" y="1"/>
                  <a:pt x="0" y="4"/>
                  <a:pt x="2" y="4"/>
                </a:cubicBezTo>
                <a:cubicBezTo>
                  <a:pt x="2" y="2"/>
                  <a:pt x="2" y="0"/>
                  <a:pt x="0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4" name="Freeform 1462"/>
          <p:cNvSpPr>
            <a:spLocks/>
          </p:cNvSpPr>
          <p:nvPr/>
        </p:nvSpPr>
        <p:spPr bwMode="auto">
          <a:xfrm>
            <a:off x="2643188" y="4597401"/>
            <a:ext cx="11113" cy="15875"/>
          </a:xfrm>
          <a:custGeom>
            <a:avLst/>
            <a:gdLst>
              <a:gd name="T0" fmla="*/ 0 w 3"/>
              <a:gd name="T1" fmla="*/ 0 h 4"/>
              <a:gd name="T2" fmla="*/ 3 w 3"/>
              <a:gd name="T3" fmla="*/ 4 h 4"/>
              <a:gd name="T4" fmla="*/ 0 w 3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1" y="2"/>
                  <a:pt x="0" y="4"/>
                  <a:pt x="3" y="4"/>
                </a:cubicBezTo>
                <a:cubicBezTo>
                  <a:pt x="2" y="2"/>
                  <a:pt x="3" y="0"/>
                  <a:pt x="0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5" name="Freeform 1463"/>
          <p:cNvSpPr>
            <a:spLocks/>
          </p:cNvSpPr>
          <p:nvPr/>
        </p:nvSpPr>
        <p:spPr bwMode="auto">
          <a:xfrm>
            <a:off x="2387600" y="4635501"/>
            <a:ext cx="66675" cy="11113"/>
          </a:xfrm>
          <a:custGeom>
            <a:avLst/>
            <a:gdLst>
              <a:gd name="T0" fmla="*/ 9 w 18"/>
              <a:gd name="T1" fmla="*/ 0 h 3"/>
              <a:gd name="T2" fmla="*/ 9 w 18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8" h="3">
                <a:moveTo>
                  <a:pt x="9" y="0"/>
                </a:moveTo>
                <a:cubicBezTo>
                  <a:pt x="0" y="2"/>
                  <a:pt x="18" y="3"/>
                  <a:pt x="9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6" name="Freeform 1464"/>
          <p:cNvSpPr>
            <a:spLocks/>
          </p:cNvSpPr>
          <p:nvPr/>
        </p:nvSpPr>
        <p:spPr bwMode="auto">
          <a:xfrm>
            <a:off x="2417763" y="4730751"/>
            <a:ext cx="11113" cy="25400"/>
          </a:xfrm>
          <a:custGeom>
            <a:avLst/>
            <a:gdLst>
              <a:gd name="T0" fmla="*/ 3 w 3"/>
              <a:gd name="T1" fmla="*/ 7 h 7"/>
              <a:gd name="T2" fmla="*/ 1 w 3"/>
              <a:gd name="T3" fmla="*/ 0 h 7"/>
              <a:gd name="T4" fmla="*/ 3 w 3"/>
              <a:gd name="T5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3" y="7"/>
                </a:moveTo>
                <a:cubicBezTo>
                  <a:pt x="3" y="4"/>
                  <a:pt x="3" y="1"/>
                  <a:pt x="1" y="0"/>
                </a:cubicBezTo>
                <a:cubicBezTo>
                  <a:pt x="1" y="3"/>
                  <a:pt x="0" y="6"/>
                  <a:pt x="3" y="7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7" name="Freeform 1465"/>
          <p:cNvSpPr>
            <a:spLocks/>
          </p:cNvSpPr>
          <p:nvPr/>
        </p:nvSpPr>
        <p:spPr bwMode="auto">
          <a:xfrm>
            <a:off x="2530475" y="4741863"/>
            <a:ext cx="30163" cy="22225"/>
          </a:xfrm>
          <a:custGeom>
            <a:avLst/>
            <a:gdLst>
              <a:gd name="T0" fmla="*/ 0 w 8"/>
              <a:gd name="T1" fmla="*/ 6 h 6"/>
              <a:gd name="T2" fmla="*/ 7 w 8"/>
              <a:gd name="T3" fmla="*/ 6 h 6"/>
              <a:gd name="T4" fmla="*/ 5 w 8"/>
              <a:gd name="T5" fmla="*/ 0 h 6"/>
              <a:gd name="T6" fmla="*/ 0 w 8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6">
                <a:moveTo>
                  <a:pt x="0" y="6"/>
                </a:moveTo>
                <a:cubicBezTo>
                  <a:pt x="7" y="6"/>
                  <a:pt x="7" y="6"/>
                  <a:pt x="7" y="6"/>
                </a:cubicBezTo>
                <a:cubicBezTo>
                  <a:pt x="7" y="4"/>
                  <a:pt x="8" y="0"/>
                  <a:pt x="5" y="0"/>
                </a:cubicBezTo>
                <a:cubicBezTo>
                  <a:pt x="6" y="4"/>
                  <a:pt x="2" y="4"/>
                  <a:pt x="0" y="6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8" name="Freeform 1466"/>
          <p:cNvSpPr>
            <a:spLocks/>
          </p:cNvSpPr>
          <p:nvPr/>
        </p:nvSpPr>
        <p:spPr bwMode="auto">
          <a:xfrm>
            <a:off x="2360613" y="4349751"/>
            <a:ext cx="90488" cy="112713"/>
          </a:xfrm>
          <a:custGeom>
            <a:avLst/>
            <a:gdLst>
              <a:gd name="T0" fmla="*/ 23 w 24"/>
              <a:gd name="T1" fmla="*/ 2 h 30"/>
              <a:gd name="T2" fmla="*/ 19 w 24"/>
              <a:gd name="T3" fmla="*/ 15 h 30"/>
              <a:gd name="T4" fmla="*/ 0 w 24"/>
              <a:gd name="T5" fmla="*/ 19 h 30"/>
              <a:gd name="T6" fmla="*/ 23 w 24"/>
              <a:gd name="T7" fmla="*/ 2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30">
                <a:moveTo>
                  <a:pt x="23" y="2"/>
                </a:moveTo>
                <a:cubicBezTo>
                  <a:pt x="15" y="0"/>
                  <a:pt x="20" y="10"/>
                  <a:pt x="19" y="15"/>
                </a:cubicBezTo>
                <a:cubicBezTo>
                  <a:pt x="11" y="14"/>
                  <a:pt x="4" y="15"/>
                  <a:pt x="0" y="19"/>
                </a:cubicBezTo>
                <a:cubicBezTo>
                  <a:pt x="13" y="30"/>
                  <a:pt x="24" y="16"/>
                  <a:pt x="23" y="2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9" name="Freeform 1467"/>
          <p:cNvSpPr>
            <a:spLocks/>
          </p:cNvSpPr>
          <p:nvPr/>
        </p:nvSpPr>
        <p:spPr bwMode="auto">
          <a:xfrm>
            <a:off x="2495550" y="4530726"/>
            <a:ext cx="34925" cy="66675"/>
          </a:xfrm>
          <a:custGeom>
            <a:avLst/>
            <a:gdLst>
              <a:gd name="T0" fmla="*/ 5 w 9"/>
              <a:gd name="T1" fmla="*/ 18 h 18"/>
              <a:gd name="T2" fmla="*/ 7 w 9"/>
              <a:gd name="T3" fmla="*/ 3 h 18"/>
              <a:gd name="T4" fmla="*/ 5 w 9"/>
              <a:gd name="T5" fmla="*/ 1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18">
                <a:moveTo>
                  <a:pt x="5" y="18"/>
                </a:moveTo>
                <a:cubicBezTo>
                  <a:pt x="9" y="12"/>
                  <a:pt x="3" y="9"/>
                  <a:pt x="7" y="3"/>
                </a:cubicBezTo>
                <a:cubicBezTo>
                  <a:pt x="0" y="0"/>
                  <a:pt x="2" y="17"/>
                  <a:pt x="5" y="18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0" name="Freeform 1468"/>
          <p:cNvSpPr>
            <a:spLocks/>
          </p:cNvSpPr>
          <p:nvPr/>
        </p:nvSpPr>
        <p:spPr bwMode="auto">
          <a:xfrm>
            <a:off x="2492375" y="4122738"/>
            <a:ext cx="11113" cy="15875"/>
          </a:xfrm>
          <a:custGeom>
            <a:avLst/>
            <a:gdLst>
              <a:gd name="T0" fmla="*/ 0 w 3"/>
              <a:gd name="T1" fmla="*/ 1 h 4"/>
              <a:gd name="T2" fmla="*/ 2 w 3"/>
              <a:gd name="T3" fmla="*/ 3 h 4"/>
              <a:gd name="T4" fmla="*/ 0 w 3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1"/>
                </a:moveTo>
                <a:cubicBezTo>
                  <a:pt x="0" y="1"/>
                  <a:pt x="1" y="4"/>
                  <a:pt x="2" y="3"/>
                </a:cubicBezTo>
                <a:cubicBezTo>
                  <a:pt x="3" y="2"/>
                  <a:pt x="1" y="0"/>
                  <a:pt x="0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1" name="Freeform 1469"/>
          <p:cNvSpPr>
            <a:spLocks/>
          </p:cNvSpPr>
          <p:nvPr/>
        </p:nvSpPr>
        <p:spPr bwMode="auto">
          <a:xfrm>
            <a:off x="2624138" y="4586288"/>
            <a:ext cx="14288" cy="15875"/>
          </a:xfrm>
          <a:custGeom>
            <a:avLst/>
            <a:gdLst>
              <a:gd name="T0" fmla="*/ 3 w 4"/>
              <a:gd name="T1" fmla="*/ 3 h 4"/>
              <a:gd name="T2" fmla="*/ 1 w 4"/>
              <a:gd name="T3" fmla="*/ 1 h 4"/>
              <a:gd name="T4" fmla="*/ 3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4" y="2"/>
                  <a:pt x="2" y="0"/>
                  <a:pt x="1" y="1"/>
                </a:cubicBezTo>
                <a:cubicBezTo>
                  <a:pt x="0" y="1"/>
                  <a:pt x="2" y="4"/>
                  <a:pt x="3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2" name="Freeform 1470"/>
          <p:cNvSpPr>
            <a:spLocks/>
          </p:cNvSpPr>
          <p:nvPr/>
        </p:nvSpPr>
        <p:spPr bwMode="auto">
          <a:xfrm>
            <a:off x="2500313" y="4048126"/>
            <a:ext cx="30163" cy="44450"/>
          </a:xfrm>
          <a:custGeom>
            <a:avLst/>
            <a:gdLst>
              <a:gd name="T0" fmla="*/ 7 w 8"/>
              <a:gd name="T1" fmla="*/ 10 h 12"/>
              <a:gd name="T2" fmla="*/ 3 w 8"/>
              <a:gd name="T3" fmla="*/ 0 h 12"/>
              <a:gd name="T4" fmla="*/ 7 w 8"/>
              <a:gd name="T5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12">
                <a:moveTo>
                  <a:pt x="7" y="10"/>
                </a:moveTo>
                <a:cubicBezTo>
                  <a:pt x="8" y="5"/>
                  <a:pt x="6" y="2"/>
                  <a:pt x="3" y="0"/>
                </a:cubicBezTo>
                <a:cubicBezTo>
                  <a:pt x="4" y="4"/>
                  <a:pt x="0" y="12"/>
                  <a:pt x="7" y="1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3" name="Freeform 1471"/>
          <p:cNvSpPr>
            <a:spLocks/>
          </p:cNvSpPr>
          <p:nvPr/>
        </p:nvSpPr>
        <p:spPr bwMode="auto">
          <a:xfrm>
            <a:off x="2465388" y="3930651"/>
            <a:ext cx="38100" cy="52388"/>
          </a:xfrm>
          <a:custGeom>
            <a:avLst/>
            <a:gdLst>
              <a:gd name="T0" fmla="*/ 7 w 10"/>
              <a:gd name="T1" fmla="*/ 14 h 14"/>
              <a:gd name="T2" fmla="*/ 7 w 10"/>
              <a:gd name="T3" fmla="*/ 14 h 1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0" h="14">
                <a:moveTo>
                  <a:pt x="7" y="14"/>
                </a:moveTo>
                <a:cubicBezTo>
                  <a:pt x="10" y="0"/>
                  <a:pt x="0" y="9"/>
                  <a:pt x="7" y="1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4" name="Freeform 1472"/>
          <p:cNvSpPr>
            <a:spLocks/>
          </p:cNvSpPr>
          <p:nvPr/>
        </p:nvSpPr>
        <p:spPr bwMode="auto">
          <a:xfrm>
            <a:off x="2536825" y="4103688"/>
            <a:ext cx="7938" cy="15875"/>
          </a:xfrm>
          <a:custGeom>
            <a:avLst/>
            <a:gdLst>
              <a:gd name="T0" fmla="*/ 2 w 2"/>
              <a:gd name="T1" fmla="*/ 4 h 4"/>
              <a:gd name="T2" fmla="*/ 0 w 2"/>
              <a:gd name="T3" fmla="*/ 0 h 4"/>
              <a:gd name="T4" fmla="*/ 2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4"/>
                </a:moveTo>
                <a:cubicBezTo>
                  <a:pt x="1" y="2"/>
                  <a:pt x="2" y="0"/>
                  <a:pt x="0" y="0"/>
                </a:cubicBezTo>
                <a:cubicBezTo>
                  <a:pt x="0" y="1"/>
                  <a:pt x="0" y="4"/>
                  <a:pt x="2" y="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5" name="Freeform 1473"/>
          <p:cNvSpPr>
            <a:spLocks/>
          </p:cNvSpPr>
          <p:nvPr/>
        </p:nvSpPr>
        <p:spPr bwMode="auto">
          <a:xfrm>
            <a:off x="2500313" y="3919538"/>
            <a:ext cx="60325" cy="30163"/>
          </a:xfrm>
          <a:custGeom>
            <a:avLst/>
            <a:gdLst>
              <a:gd name="T0" fmla="*/ 8 w 16"/>
              <a:gd name="T1" fmla="*/ 8 h 8"/>
              <a:gd name="T2" fmla="*/ 8 w 16"/>
              <a:gd name="T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6" h="8">
                <a:moveTo>
                  <a:pt x="8" y="8"/>
                </a:moveTo>
                <a:cubicBezTo>
                  <a:pt x="16" y="0"/>
                  <a:pt x="0" y="3"/>
                  <a:pt x="8" y="8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6" name="Freeform 1474"/>
          <p:cNvSpPr>
            <a:spLocks/>
          </p:cNvSpPr>
          <p:nvPr/>
        </p:nvSpPr>
        <p:spPr bwMode="auto">
          <a:xfrm>
            <a:off x="2489200" y="4152901"/>
            <a:ext cx="14288" cy="19050"/>
          </a:xfrm>
          <a:custGeom>
            <a:avLst/>
            <a:gdLst>
              <a:gd name="T0" fmla="*/ 1 w 4"/>
              <a:gd name="T1" fmla="*/ 1 h 5"/>
              <a:gd name="T2" fmla="*/ 3 w 4"/>
              <a:gd name="T3" fmla="*/ 3 h 5"/>
              <a:gd name="T4" fmla="*/ 1 w 4"/>
              <a:gd name="T5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1" y="1"/>
                </a:moveTo>
                <a:cubicBezTo>
                  <a:pt x="0" y="2"/>
                  <a:pt x="2" y="5"/>
                  <a:pt x="3" y="3"/>
                </a:cubicBezTo>
                <a:cubicBezTo>
                  <a:pt x="4" y="3"/>
                  <a:pt x="2" y="0"/>
                  <a:pt x="1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7" name="Freeform 1475"/>
          <p:cNvSpPr>
            <a:spLocks/>
          </p:cNvSpPr>
          <p:nvPr/>
        </p:nvSpPr>
        <p:spPr bwMode="auto">
          <a:xfrm>
            <a:off x="2451100" y="3900488"/>
            <a:ext cx="26988" cy="38100"/>
          </a:xfrm>
          <a:custGeom>
            <a:avLst/>
            <a:gdLst>
              <a:gd name="T0" fmla="*/ 2 w 7"/>
              <a:gd name="T1" fmla="*/ 1 h 10"/>
              <a:gd name="T2" fmla="*/ 0 w 7"/>
              <a:gd name="T3" fmla="*/ 3 h 10"/>
              <a:gd name="T4" fmla="*/ 0 w 7"/>
              <a:gd name="T5" fmla="*/ 7 h 10"/>
              <a:gd name="T6" fmla="*/ 2 w 7"/>
              <a:gd name="T7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0">
                <a:moveTo>
                  <a:pt x="2" y="1"/>
                </a:moveTo>
                <a:cubicBezTo>
                  <a:pt x="2" y="2"/>
                  <a:pt x="2" y="3"/>
                  <a:pt x="0" y="3"/>
                </a:cubicBezTo>
                <a:cubicBezTo>
                  <a:pt x="0" y="7"/>
                  <a:pt x="0" y="7"/>
                  <a:pt x="0" y="7"/>
                </a:cubicBezTo>
                <a:cubicBezTo>
                  <a:pt x="6" y="10"/>
                  <a:pt x="7" y="0"/>
                  <a:pt x="2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8" name="Freeform 1476"/>
          <p:cNvSpPr>
            <a:spLocks/>
          </p:cNvSpPr>
          <p:nvPr/>
        </p:nvSpPr>
        <p:spPr bwMode="auto">
          <a:xfrm>
            <a:off x="2451100" y="3673476"/>
            <a:ext cx="14288" cy="19050"/>
          </a:xfrm>
          <a:custGeom>
            <a:avLst/>
            <a:gdLst>
              <a:gd name="T0" fmla="*/ 3 w 4"/>
              <a:gd name="T1" fmla="*/ 4 h 5"/>
              <a:gd name="T2" fmla="*/ 1 w 4"/>
              <a:gd name="T3" fmla="*/ 1 h 5"/>
              <a:gd name="T4" fmla="*/ 3 w 4"/>
              <a:gd name="T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3" y="4"/>
                </a:moveTo>
                <a:cubicBezTo>
                  <a:pt x="4" y="3"/>
                  <a:pt x="2" y="0"/>
                  <a:pt x="1" y="1"/>
                </a:cubicBezTo>
                <a:cubicBezTo>
                  <a:pt x="0" y="2"/>
                  <a:pt x="2" y="5"/>
                  <a:pt x="3" y="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9" name="Freeform 1477"/>
          <p:cNvSpPr>
            <a:spLocks/>
          </p:cNvSpPr>
          <p:nvPr/>
        </p:nvSpPr>
        <p:spPr bwMode="auto">
          <a:xfrm>
            <a:off x="2465388" y="3802063"/>
            <a:ext cx="15875" cy="15875"/>
          </a:xfrm>
          <a:custGeom>
            <a:avLst/>
            <a:gdLst>
              <a:gd name="T0" fmla="*/ 3 w 4"/>
              <a:gd name="T1" fmla="*/ 3 h 4"/>
              <a:gd name="T2" fmla="*/ 1 w 4"/>
              <a:gd name="T3" fmla="*/ 1 h 4"/>
              <a:gd name="T4" fmla="*/ 3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4" y="3"/>
                  <a:pt x="2" y="0"/>
                  <a:pt x="1" y="1"/>
                </a:cubicBezTo>
                <a:cubicBezTo>
                  <a:pt x="0" y="2"/>
                  <a:pt x="2" y="4"/>
                  <a:pt x="3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0" name="Freeform 1478"/>
          <p:cNvSpPr>
            <a:spLocks/>
          </p:cNvSpPr>
          <p:nvPr/>
        </p:nvSpPr>
        <p:spPr bwMode="auto">
          <a:xfrm>
            <a:off x="2495550" y="4259263"/>
            <a:ext cx="57150" cy="41275"/>
          </a:xfrm>
          <a:custGeom>
            <a:avLst/>
            <a:gdLst>
              <a:gd name="T0" fmla="*/ 15 w 15"/>
              <a:gd name="T1" fmla="*/ 1 h 11"/>
              <a:gd name="T2" fmla="*/ 1 w 15"/>
              <a:gd name="T3" fmla="*/ 7 h 11"/>
              <a:gd name="T4" fmla="*/ 15 w 15"/>
              <a:gd name="T5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5" h="11">
                <a:moveTo>
                  <a:pt x="15" y="1"/>
                </a:moveTo>
                <a:cubicBezTo>
                  <a:pt x="8" y="1"/>
                  <a:pt x="0" y="0"/>
                  <a:pt x="1" y="7"/>
                </a:cubicBezTo>
                <a:cubicBezTo>
                  <a:pt x="5" y="11"/>
                  <a:pt x="15" y="8"/>
                  <a:pt x="15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1" name="Freeform 1479"/>
          <p:cNvSpPr>
            <a:spLocks/>
          </p:cNvSpPr>
          <p:nvPr/>
        </p:nvSpPr>
        <p:spPr bwMode="auto">
          <a:xfrm>
            <a:off x="2462213" y="4325938"/>
            <a:ext cx="22225" cy="15875"/>
          </a:xfrm>
          <a:custGeom>
            <a:avLst/>
            <a:gdLst>
              <a:gd name="T0" fmla="*/ 3 w 6"/>
              <a:gd name="T1" fmla="*/ 0 h 4"/>
              <a:gd name="T2" fmla="*/ 3 w 6"/>
              <a:gd name="T3" fmla="*/ 4 h 4"/>
              <a:gd name="T4" fmla="*/ 3 w 6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4">
                <a:moveTo>
                  <a:pt x="3" y="0"/>
                </a:moveTo>
                <a:cubicBezTo>
                  <a:pt x="3" y="2"/>
                  <a:pt x="0" y="3"/>
                  <a:pt x="3" y="4"/>
                </a:cubicBezTo>
                <a:cubicBezTo>
                  <a:pt x="5" y="4"/>
                  <a:pt x="6" y="0"/>
                  <a:pt x="3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2" name="Freeform 1480"/>
          <p:cNvSpPr>
            <a:spLocks/>
          </p:cNvSpPr>
          <p:nvPr/>
        </p:nvSpPr>
        <p:spPr bwMode="auto">
          <a:xfrm>
            <a:off x="2489200" y="3983038"/>
            <a:ext cx="36513" cy="52388"/>
          </a:xfrm>
          <a:custGeom>
            <a:avLst/>
            <a:gdLst>
              <a:gd name="T0" fmla="*/ 6 w 10"/>
              <a:gd name="T1" fmla="*/ 6 h 14"/>
              <a:gd name="T2" fmla="*/ 4 w 10"/>
              <a:gd name="T3" fmla="*/ 10 h 14"/>
              <a:gd name="T4" fmla="*/ 6 w 10"/>
              <a:gd name="T5" fmla="*/ 0 h 14"/>
              <a:gd name="T6" fmla="*/ 1 w 10"/>
              <a:gd name="T7" fmla="*/ 0 h 14"/>
              <a:gd name="T8" fmla="*/ 6 w 10"/>
              <a:gd name="T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14">
                <a:moveTo>
                  <a:pt x="6" y="6"/>
                </a:moveTo>
                <a:cubicBezTo>
                  <a:pt x="6" y="8"/>
                  <a:pt x="4" y="8"/>
                  <a:pt x="4" y="10"/>
                </a:cubicBezTo>
                <a:cubicBezTo>
                  <a:pt x="10" y="14"/>
                  <a:pt x="10" y="0"/>
                  <a:pt x="6" y="0"/>
                </a:cubicBezTo>
                <a:cubicBezTo>
                  <a:pt x="5" y="3"/>
                  <a:pt x="4" y="0"/>
                  <a:pt x="1" y="0"/>
                </a:cubicBezTo>
                <a:cubicBezTo>
                  <a:pt x="0" y="5"/>
                  <a:pt x="6" y="3"/>
                  <a:pt x="6" y="6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3" name="Freeform 1481"/>
          <p:cNvSpPr>
            <a:spLocks/>
          </p:cNvSpPr>
          <p:nvPr/>
        </p:nvSpPr>
        <p:spPr bwMode="auto">
          <a:xfrm>
            <a:off x="3300413" y="4564063"/>
            <a:ext cx="49213" cy="71438"/>
          </a:xfrm>
          <a:custGeom>
            <a:avLst/>
            <a:gdLst>
              <a:gd name="T0" fmla="*/ 8 w 13"/>
              <a:gd name="T1" fmla="*/ 19 h 19"/>
              <a:gd name="T2" fmla="*/ 8 w 13"/>
              <a:gd name="T3" fmla="*/ 4 h 19"/>
              <a:gd name="T4" fmla="*/ 10 w 13"/>
              <a:gd name="T5" fmla="*/ 2 h 19"/>
              <a:gd name="T6" fmla="*/ 3 w 13"/>
              <a:gd name="T7" fmla="*/ 0 h 19"/>
              <a:gd name="T8" fmla="*/ 8 w 13"/>
              <a:gd name="T9" fmla="*/ 19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9">
                <a:moveTo>
                  <a:pt x="8" y="19"/>
                </a:moveTo>
                <a:cubicBezTo>
                  <a:pt x="13" y="14"/>
                  <a:pt x="7" y="10"/>
                  <a:pt x="8" y="4"/>
                </a:cubicBezTo>
                <a:cubicBezTo>
                  <a:pt x="9" y="4"/>
                  <a:pt x="11" y="4"/>
                  <a:pt x="10" y="2"/>
                </a:cubicBezTo>
                <a:cubicBezTo>
                  <a:pt x="7" y="2"/>
                  <a:pt x="5" y="1"/>
                  <a:pt x="3" y="0"/>
                </a:cubicBezTo>
                <a:cubicBezTo>
                  <a:pt x="9" y="7"/>
                  <a:pt x="0" y="15"/>
                  <a:pt x="8" y="19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4" name="Freeform 1482"/>
          <p:cNvSpPr>
            <a:spLocks/>
          </p:cNvSpPr>
          <p:nvPr/>
        </p:nvSpPr>
        <p:spPr bwMode="auto">
          <a:xfrm>
            <a:off x="2473325" y="4506913"/>
            <a:ext cx="68263" cy="12700"/>
          </a:xfrm>
          <a:custGeom>
            <a:avLst/>
            <a:gdLst>
              <a:gd name="T0" fmla="*/ 9 w 18"/>
              <a:gd name="T1" fmla="*/ 0 h 3"/>
              <a:gd name="T2" fmla="*/ 9 w 18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8" h="3">
                <a:moveTo>
                  <a:pt x="9" y="0"/>
                </a:moveTo>
                <a:cubicBezTo>
                  <a:pt x="0" y="3"/>
                  <a:pt x="18" y="3"/>
                  <a:pt x="9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5" name="Freeform 1483"/>
          <p:cNvSpPr>
            <a:spLocks/>
          </p:cNvSpPr>
          <p:nvPr/>
        </p:nvSpPr>
        <p:spPr bwMode="auto">
          <a:xfrm>
            <a:off x="2544763" y="3500438"/>
            <a:ext cx="15875" cy="15875"/>
          </a:xfrm>
          <a:custGeom>
            <a:avLst/>
            <a:gdLst>
              <a:gd name="T0" fmla="*/ 3 w 4"/>
              <a:gd name="T1" fmla="*/ 3 h 4"/>
              <a:gd name="T2" fmla="*/ 1 w 4"/>
              <a:gd name="T3" fmla="*/ 1 h 4"/>
              <a:gd name="T4" fmla="*/ 3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4" y="3"/>
                  <a:pt x="2" y="0"/>
                  <a:pt x="1" y="1"/>
                </a:cubicBezTo>
                <a:cubicBezTo>
                  <a:pt x="0" y="2"/>
                  <a:pt x="2" y="4"/>
                  <a:pt x="3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6" name="Freeform 1484"/>
          <p:cNvSpPr>
            <a:spLocks/>
          </p:cNvSpPr>
          <p:nvPr/>
        </p:nvSpPr>
        <p:spPr bwMode="auto">
          <a:xfrm>
            <a:off x="2544763" y="3746501"/>
            <a:ext cx="11113" cy="22225"/>
          </a:xfrm>
          <a:custGeom>
            <a:avLst/>
            <a:gdLst>
              <a:gd name="T0" fmla="*/ 3 w 3"/>
              <a:gd name="T1" fmla="*/ 6 h 6"/>
              <a:gd name="T2" fmla="*/ 1 w 3"/>
              <a:gd name="T3" fmla="*/ 0 h 6"/>
              <a:gd name="T4" fmla="*/ 3 w 3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6">
                <a:moveTo>
                  <a:pt x="3" y="6"/>
                </a:moveTo>
                <a:cubicBezTo>
                  <a:pt x="2" y="3"/>
                  <a:pt x="3" y="0"/>
                  <a:pt x="1" y="0"/>
                </a:cubicBezTo>
                <a:cubicBezTo>
                  <a:pt x="1" y="2"/>
                  <a:pt x="0" y="6"/>
                  <a:pt x="3" y="6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7" name="Freeform 1485"/>
          <p:cNvSpPr>
            <a:spLocks/>
          </p:cNvSpPr>
          <p:nvPr/>
        </p:nvSpPr>
        <p:spPr bwMode="auto">
          <a:xfrm>
            <a:off x="2473325" y="4435476"/>
            <a:ext cx="68263" cy="11113"/>
          </a:xfrm>
          <a:custGeom>
            <a:avLst/>
            <a:gdLst>
              <a:gd name="T0" fmla="*/ 9 w 18"/>
              <a:gd name="T1" fmla="*/ 0 h 3"/>
              <a:gd name="T2" fmla="*/ 9 w 18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8" h="3">
                <a:moveTo>
                  <a:pt x="9" y="0"/>
                </a:moveTo>
                <a:cubicBezTo>
                  <a:pt x="0" y="3"/>
                  <a:pt x="18" y="3"/>
                  <a:pt x="9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8" name="Freeform 1486"/>
          <p:cNvSpPr>
            <a:spLocks/>
          </p:cNvSpPr>
          <p:nvPr/>
        </p:nvSpPr>
        <p:spPr bwMode="auto">
          <a:xfrm>
            <a:off x="2492375" y="4349751"/>
            <a:ext cx="26988" cy="52388"/>
          </a:xfrm>
          <a:custGeom>
            <a:avLst/>
            <a:gdLst>
              <a:gd name="T0" fmla="*/ 2 w 7"/>
              <a:gd name="T1" fmla="*/ 0 h 14"/>
              <a:gd name="T2" fmla="*/ 0 w 7"/>
              <a:gd name="T3" fmla="*/ 11 h 14"/>
              <a:gd name="T4" fmla="*/ 2 w 7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4">
                <a:moveTo>
                  <a:pt x="2" y="0"/>
                </a:moveTo>
                <a:cubicBezTo>
                  <a:pt x="3" y="5"/>
                  <a:pt x="2" y="8"/>
                  <a:pt x="0" y="11"/>
                </a:cubicBezTo>
                <a:cubicBezTo>
                  <a:pt x="7" y="14"/>
                  <a:pt x="6" y="0"/>
                  <a:pt x="2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9" name="Freeform 1487"/>
          <p:cNvSpPr>
            <a:spLocks/>
          </p:cNvSpPr>
          <p:nvPr/>
        </p:nvSpPr>
        <p:spPr bwMode="auto">
          <a:xfrm>
            <a:off x="2473325" y="4352926"/>
            <a:ext cx="11113" cy="15875"/>
          </a:xfrm>
          <a:custGeom>
            <a:avLst/>
            <a:gdLst>
              <a:gd name="T0" fmla="*/ 2 w 3"/>
              <a:gd name="T1" fmla="*/ 3 h 4"/>
              <a:gd name="T2" fmla="*/ 0 w 3"/>
              <a:gd name="T3" fmla="*/ 1 h 4"/>
              <a:gd name="T4" fmla="*/ 2 w 3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2" y="3"/>
                </a:moveTo>
                <a:cubicBezTo>
                  <a:pt x="3" y="3"/>
                  <a:pt x="1" y="0"/>
                  <a:pt x="0" y="1"/>
                </a:cubicBezTo>
                <a:cubicBezTo>
                  <a:pt x="0" y="2"/>
                  <a:pt x="1" y="4"/>
                  <a:pt x="2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0" name="Freeform 1488"/>
          <p:cNvSpPr>
            <a:spLocks/>
          </p:cNvSpPr>
          <p:nvPr/>
        </p:nvSpPr>
        <p:spPr bwMode="auto">
          <a:xfrm>
            <a:off x="2525713" y="3836988"/>
            <a:ext cx="15875" cy="14288"/>
          </a:xfrm>
          <a:custGeom>
            <a:avLst/>
            <a:gdLst>
              <a:gd name="T0" fmla="*/ 3 w 4"/>
              <a:gd name="T1" fmla="*/ 3 h 4"/>
              <a:gd name="T2" fmla="*/ 1 w 4"/>
              <a:gd name="T3" fmla="*/ 1 h 4"/>
              <a:gd name="T4" fmla="*/ 3 w 4"/>
              <a:gd name="T5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3" y="3"/>
                </a:moveTo>
                <a:cubicBezTo>
                  <a:pt x="4" y="2"/>
                  <a:pt x="2" y="0"/>
                  <a:pt x="1" y="1"/>
                </a:cubicBezTo>
                <a:cubicBezTo>
                  <a:pt x="0" y="1"/>
                  <a:pt x="2" y="4"/>
                  <a:pt x="3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1" name="Freeform 1489"/>
          <p:cNvSpPr>
            <a:spLocks/>
          </p:cNvSpPr>
          <p:nvPr/>
        </p:nvSpPr>
        <p:spPr bwMode="auto">
          <a:xfrm>
            <a:off x="2465388" y="4175126"/>
            <a:ext cx="79375" cy="79375"/>
          </a:xfrm>
          <a:custGeom>
            <a:avLst/>
            <a:gdLst>
              <a:gd name="T0" fmla="*/ 18 w 21"/>
              <a:gd name="T1" fmla="*/ 14 h 21"/>
              <a:gd name="T2" fmla="*/ 21 w 21"/>
              <a:gd name="T3" fmla="*/ 6 h 21"/>
              <a:gd name="T4" fmla="*/ 5 w 21"/>
              <a:gd name="T5" fmla="*/ 0 h 21"/>
              <a:gd name="T6" fmla="*/ 5 w 21"/>
              <a:gd name="T7" fmla="*/ 21 h 21"/>
              <a:gd name="T8" fmla="*/ 18 w 21"/>
              <a:gd name="T9" fmla="*/ 14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1">
                <a:moveTo>
                  <a:pt x="18" y="14"/>
                </a:moveTo>
                <a:cubicBezTo>
                  <a:pt x="18" y="10"/>
                  <a:pt x="21" y="10"/>
                  <a:pt x="21" y="6"/>
                </a:cubicBezTo>
                <a:cubicBezTo>
                  <a:pt x="14" y="5"/>
                  <a:pt x="11" y="1"/>
                  <a:pt x="5" y="0"/>
                </a:cubicBezTo>
                <a:cubicBezTo>
                  <a:pt x="0" y="7"/>
                  <a:pt x="10" y="11"/>
                  <a:pt x="5" y="21"/>
                </a:cubicBezTo>
                <a:cubicBezTo>
                  <a:pt x="13" y="21"/>
                  <a:pt x="11" y="3"/>
                  <a:pt x="18" y="1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2" name="Freeform 1490"/>
          <p:cNvSpPr>
            <a:spLocks/>
          </p:cNvSpPr>
          <p:nvPr/>
        </p:nvSpPr>
        <p:spPr bwMode="auto">
          <a:xfrm>
            <a:off x="2544763" y="4078288"/>
            <a:ext cx="7938" cy="17463"/>
          </a:xfrm>
          <a:custGeom>
            <a:avLst/>
            <a:gdLst>
              <a:gd name="T0" fmla="*/ 2 w 2"/>
              <a:gd name="T1" fmla="*/ 5 h 5"/>
              <a:gd name="T2" fmla="*/ 0 w 2"/>
              <a:gd name="T3" fmla="*/ 0 h 5"/>
              <a:gd name="T4" fmla="*/ 2 w 2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5">
                <a:moveTo>
                  <a:pt x="2" y="5"/>
                </a:moveTo>
                <a:cubicBezTo>
                  <a:pt x="2" y="3"/>
                  <a:pt x="2" y="0"/>
                  <a:pt x="0" y="0"/>
                </a:cubicBezTo>
                <a:cubicBezTo>
                  <a:pt x="0" y="2"/>
                  <a:pt x="0" y="4"/>
                  <a:pt x="2" y="5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3" name="Freeform 1491"/>
          <p:cNvSpPr>
            <a:spLocks/>
          </p:cNvSpPr>
          <p:nvPr/>
        </p:nvSpPr>
        <p:spPr bwMode="auto">
          <a:xfrm>
            <a:off x="3443288" y="3854451"/>
            <a:ext cx="22225" cy="15875"/>
          </a:xfrm>
          <a:custGeom>
            <a:avLst/>
            <a:gdLst>
              <a:gd name="T0" fmla="*/ 3 w 6"/>
              <a:gd name="T1" fmla="*/ 4 h 4"/>
              <a:gd name="T2" fmla="*/ 3 w 6"/>
              <a:gd name="T3" fmla="*/ 0 h 4"/>
              <a:gd name="T4" fmla="*/ 3 w 6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4">
                <a:moveTo>
                  <a:pt x="3" y="4"/>
                </a:moveTo>
                <a:cubicBezTo>
                  <a:pt x="6" y="4"/>
                  <a:pt x="6" y="0"/>
                  <a:pt x="3" y="0"/>
                </a:cubicBezTo>
                <a:cubicBezTo>
                  <a:pt x="0" y="0"/>
                  <a:pt x="2" y="2"/>
                  <a:pt x="3" y="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4" name="Freeform 1492"/>
          <p:cNvSpPr>
            <a:spLocks/>
          </p:cNvSpPr>
          <p:nvPr/>
        </p:nvSpPr>
        <p:spPr bwMode="auto">
          <a:xfrm>
            <a:off x="2563813" y="4591051"/>
            <a:ext cx="38100" cy="30163"/>
          </a:xfrm>
          <a:custGeom>
            <a:avLst/>
            <a:gdLst>
              <a:gd name="T0" fmla="*/ 10 w 10"/>
              <a:gd name="T1" fmla="*/ 8 h 8"/>
              <a:gd name="T2" fmla="*/ 10 w 10"/>
              <a:gd name="T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0" h="8">
                <a:moveTo>
                  <a:pt x="10" y="8"/>
                </a:moveTo>
                <a:cubicBezTo>
                  <a:pt x="9" y="0"/>
                  <a:pt x="0" y="8"/>
                  <a:pt x="10" y="8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5" name="Freeform 1493"/>
          <p:cNvSpPr>
            <a:spLocks/>
          </p:cNvSpPr>
          <p:nvPr/>
        </p:nvSpPr>
        <p:spPr bwMode="auto">
          <a:xfrm>
            <a:off x="3462338" y="3892551"/>
            <a:ext cx="11113" cy="19050"/>
          </a:xfrm>
          <a:custGeom>
            <a:avLst/>
            <a:gdLst>
              <a:gd name="T0" fmla="*/ 0 w 3"/>
              <a:gd name="T1" fmla="*/ 0 h 5"/>
              <a:gd name="T2" fmla="*/ 3 w 3"/>
              <a:gd name="T3" fmla="*/ 5 h 5"/>
              <a:gd name="T4" fmla="*/ 0 w 3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5">
                <a:moveTo>
                  <a:pt x="0" y="0"/>
                </a:moveTo>
                <a:cubicBezTo>
                  <a:pt x="1" y="2"/>
                  <a:pt x="0" y="4"/>
                  <a:pt x="3" y="5"/>
                </a:cubicBezTo>
                <a:cubicBezTo>
                  <a:pt x="2" y="3"/>
                  <a:pt x="3" y="0"/>
                  <a:pt x="0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6" name="Freeform 1494"/>
          <p:cNvSpPr>
            <a:spLocks/>
          </p:cNvSpPr>
          <p:nvPr/>
        </p:nvSpPr>
        <p:spPr bwMode="auto">
          <a:xfrm>
            <a:off x="3462338" y="3930651"/>
            <a:ext cx="14288" cy="11113"/>
          </a:xfrm>
          <a:custGeom>
            <a:avLst/>
            <a:gdLst>
              <a:gd name="T0" fmla="*/ 0 w 4"/>
              <a:gd name="T1" fmla="*/ 3 h 3"/>
              <a:gd name="T2" fmla="*/ 0 w 4"/>
              <a:gd name="T3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4" h="3">
                <a:moveTo>
                  <a:pt x="0" y="3"/>
                </a:moveTo>
                <a:cubicBezTo>
                  <a:pt x="4" y="2"/>
                  <a:pt x="0" y="0"/>
                  <a:pt x="0" y="3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7" name="Freeform 1495"/>
          <p:cNvSpPr>
            <a:spLocks/>
          </p:cNvSpPr>
          <p:nvPr/>
        </p:nvSpPr>
        <p:spPr bwMode="auto">
          <a:xfrm>
            <a:off x="3487738" y="3643313"/>
            <a:ext cx="71438" cy="84138"/>
          </a:xfrm>
          <a:custGeom>
            <a:avLst/>
            <a:gdLst>
              <a:gd name="T0" fmla="*/ 12 w 19"/>
              <a:gd name="T1" fmla="*/ 1 h 22"/>
              <a:gd name="T2" fmla="*/ 7 w 19"/>
              <a:gd name="T3" fmla="*/ 22 h 22"/>
              <a:gd name="T4" fmla="*/ 14 w 19"/>
              <a:gd name="T5" fmla="*/ 14 h 22"/>
              <a:gd name="T6" fmla="*/ 17 w 19"/>
              <a:gd name="T7" fmla="*/ 12 h 22"/>
              <a:gd name="T8" fmla="*/ 12 w 19"/>
              <a:gd name="T9" fmla="*/ 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22">
                <a:moveTo>
                  <a:pt x="12" y="1"/>
                </a:moveTo>
                <a:cubicBezTo>
                  <a:pt x="11" y="7"/>
                  <a:pt x="0" y="15"/>
                  <a:pt x="7" y="22"/>
                </a:cubicBezTo>
                <a:cubicBezTo>
                  <a:pt x="11" y="21"/>
                  <a:pt x="7" y="12"/>
                  <a:pt x="14" y="14"/>
                </a:cubicBezTo>
                <a:cubicBezTo>
                  <a:pt x="16" y="14"/>
                  <a:pt x="17" y="13"/>
                  <a:pt x="17" y="12"/>
                </a:cubicBezTo>
                <a:cubicBezTo>
                  <a:pt x="10" y="12"/>
                  <a:pt x="19" y="0"/>
                  <a:pt x="12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8" name="Freeform 1496"/>
          <p:cNvSpPr>
            <a:spLocks/>
          </p:cNvSpPr>
          <p:nvPr/>
        </p:nvSpPr>
        <p:spPr bwMode="auto">
          <a:xfrm>
            <a:off x="3541713" y="3703638"/>
            <a:ext cx="11113" cy="23813"/>
          </a:xfrm>
          <a:custGeom>
            <a:avLst/>
            <a:gdLst>
              <a:gd name="T0" fmla="*/ 0 w 3"/>
              <a:gd name="T1" fmla="*/ 0 h 6"/>
              <a:gd name="T2" fmla="*/ 3 w 3"/>
              <a:gd name="T3" fmla="*/ 6 h 6"/>
              <a:gd name="T4" fmla="*/ 0 w 3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6">
                <a:moveTo>
                  <a:pt x="0" y="0"/>
                </a:moveTo>
                <a:cubicBezTo>
                  <a:pt x="1" y="2"/>
                  <a:pt x="0" y="6"/>
                  <a:pt x="3" y="6"/>
                </a:cubicBezTo>
                <a:cubicBezTo>
                  <a:pt x="2" y="4"/>
                  <a:pt x="3" y="0"/>
                  <a:pt x="0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9" name="Freeform 1497"/>
          <p:cNvSpPr>
            <a:spLocks/>
          </p:cNvSpPr>
          <p:nvPr/>
        </p:nvSpPr>
        <p:spPr bwMode="auto">
          <a:xfrm>
            <a:off x="3500438" y="3625851"/>
            <a:ext cx="17463" cy="25400"/>
          </a:xfrm>
          <a:custGeom>
            <a:avLst/>
            <a:gdLst>
              <a:gd name="T0" fmla="*/ 5 w 5"/>
              <a:gd name="T1" fmla="*/ 6 h 7"/>
              <a:gd name="T2" fmla="*/ 5 w 5"/>
              <a:gd name="T3" fmla="*/ 2 h 7"/>
              <a:gd name="T4" fmla="*/ 0 w 5"/>
              <a:gd name="T5" fmla="*/ 0 h 7"/>
              <a:gd name="T6" fmla="*/ 5 w 5"/>
              <a:gd name="T7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7">
                <a:moveTo>
                  <a:pt x="5" y="6"/>
                </a:moveTo>
                <a:cubicBezTo>
                  <a:pt x="5" y="2"/>
                  <a:pt x="5" y="2"/>
                  <a:pt x="5" y="2"/>
                </a:cubicBezTo>
                <a:cubicBezTo>
                  <a:pt x="2" y="2"/>
                  <a:pt x="2" y="0"/>
                  <a:pt x="0" y="0"/>
                </a:cubicBezTo>
                <a:cubicBezTo>
                  <a:pt x="0" y="3"/>
                  <a:pt x="0" y="7"/>
                  <a:pt x="5" y="6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0" name="Freeform 1498"/>
          <p:cNvSpPr>
            <a:spLocks/>
          </p:cNvSpPr>
          <p:nvPr/>
        </p:nvSpPr>
        <p:spPr bwMode="auto">
          <a:xfrm>
            <a:off x="3440113" y="3941763"/>
            <a:ext cx="30163" cy="33338"/>
          </a:xfrm>
          <a:custGeom>
            <a:avLst/>
            <a:gdLst>
              <a:gd name="T0" fmla="*/ 6 w 8"/>
              <a:gd name="T1" fmla="*/ 0 h 9"/>
              <a:gd name="T2" fmla="*/ 6 w 8"/>
              <a:gd name="T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8" h="9">
                <a:moveTo>
                  <a:pt x="6" y="0"/>
                </a:moveTo>
                <a:cubicBezTo>
                  <a:pt x="0" y="0"/>
                  <a:pt x="8" y="9"/>
                  <a:pt x="6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1" name="Freeform 1499"/>
          <p:cNvSpPr>
            <a:spLocks/>
          </p:cNvSpPr>
          <p:nvPr/>
        </p:nvSpPr>
        <p:spPr bwMode="auto">
          <a:xfrm>
            <a:off x="3454400" y="3806826"/>
            <a:ext cx="33338" cy="33338"/>
          </a:xfrm>
          <a:custGeom>
            <a:avLst/>
            <a:gdLst>
              <a:gd name="T0" fmla="*/ 9 w 9"/>
              <a:gd name="T1" fmla="*/ 2 h 9"/>
              <a:gd name="T2" fmla="*/ 9 w 9"/>
              <a:gd name="T3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" h="9">
                <a:moveTo>
                  <a:pt x="9" y="2"/>
                </a:moveTo>
                <a:cubicBezTo>
                  <a:pt x="0" y="0"/>
                  <a:pt x="9" y="9"/>
                  <a:pt x="9" y="2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2" name="Freeform 1500"/>
          <p:cNvSpPr>
            <a:spLocks/>
          </p:cNvSpPr>
          <p:nvPr/>
        </p:nvSpPr>
        <p:spPr bwMode="auto">
          <a:xfrm>
            <a:off x="3481388" y="3749676"/>
            <a:ext cx="66675" cy="11113"/>
          </a:xfrm>
          <a:custGeom>
            <a:avLst/>
            <a:gdLst>
              <a:gd name="T0" fmla="*/ 9 w 18"/>
              <a:gd name="T1" fmla="*/ 0 h 3"/>
              <a:gd name="T2" fmla="*/ 9 w 18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8" h="3">
                <a:moveTo>
                  <a:pt x="9" y="0"/>
                </a:moveTo>
                <a:cubicBezTo>
                  <a:pt x="0" y="3"/>
                  <a:pt x="18" y="3"/>
                  <a:pt x="9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3" name="Freeform 1501"/>
          <p:cNvSpPr>
            <a:spLocks/>
          </p:cNvSpPr>
          <p:nvPr/>
        </p:nvSpPr>
        <p:spPr bwMode="auto">
          <a:xfrm>
            <a:off x="3371850" y="4473576"/>
            <a:ext cx="41275" cy="82550"/>
          </a:xfrm>
          <a:custGeom>
            <a:avLst/>
            <a:gdLst>
              <a:gd name="T0" fmla="*/ 9 w 11"/>
              <a:gd name="T1" fmla="*/ 22 h 22"/>
              <a:gd name="T2" fmla="*/ 9 w 11"/>
              <a:gd name="T3" fmla="*/ 22 h 2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1" h="22">
                <a:moveTo>
                  <a:pt x="9" y="22"/>
                </a:moveTo>
                <a:cubicBezTo>
                  <a:pt x="11" y="0"/>
                  <a:pt x="0" y="15"/>
                  <a:pt x="9" y="22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4" name="Freeform 1502"/>
          <p:cNvSpPr>
            <a:spLocks/>
          </p:cNvSpPr>
          <p:nvPr/>
        </p:nvSpPr>
        <p:spPr bwMode="auto">
          <a:xfrm>
            <a:off x="3368675" y="4706938"/>
            <a:ext cx="22225" cy="15875"/>
          </a:xfrm>
          <a:custGeom>
            <a:avLst/>
            <a:gdLst>
              <a:gd name="T0" fmla="*/ 3 w 6"/>
              <a:gd name="T1" fmla="*/ 4 h 4"/>
              <a:gd name="T2" fmla="*/ 3 w 6"/>
              <a:gd name="T3" fmla="*/ 0 h 4"/>
              <a:gd name="T4" fmla="*/ 3 w 6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4">
                <a:moveTo>
                  <a:pt x="3" y="4"/>
                </a:moveTo>
                <a:cubicBezTo>
                  <a:pt x="6" y="4"/>
                  <a:pt x="6" y="0"/>
                  <a:pt x="3" y="0"/>
                </a:cubicBezTo>
                <a:cubicBezTo>
                  <a:pt x="4" y="2"/>
                  <a:pt x="0" y="3"/>
                  <a:pt x="3" y="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5" name="Freeform 1503"/>
          <p:cNvSpPr>
            <a:spLocks/>
          </p:cNvSpPr>
          <p:nvPr/>
        </p:nvSpPr>
        <p:spPr bwMode="auto">
          <a:xfrm>
            <a:off x="3379788" y="4640263"/>
            <a:ext cx="11113" cy="14288"/>
          </a:xfrm>
          <a:custGeom>
            <a:avLst/>
            <a:gdLst>
              <a:gd name="T0" fmla="*/ 0 w 3"/>
              <a:gd name="T1" fmla="*/ 1 h 4"/>
              <a:gd name="T2" fmla="*/ 3 w 3"/>
              <a:gd name="T3" fmla="*/ 3 h 4"/>
              <a:gd name="T4" fmla="*/ 0 w 3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1"/>
                </a:moveTo>
                <a:cubicBezTo>
                  <a:pt x="0" y="1"/>
                  <a:pt x="2" y="4"/>
                  <a:pt x="3" y="3"/>
                </a:cubicBezTo>
                <a:cubicBezTo>
                  <a:pt x="3" y="2"/>
                  <a:pt x="2" y="0"/>
                  <a:pt x="0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6" name="Freeform 1504"/>
          <p:cNvSpPr>
            <a:spLocks/>
          </p:cNvSpPr>
          <p:nvPr/>
        </p:nvSpPr>
        <p:spPr bwMode="auto">
          <a:xfrm>
            <a:off x="3360738" y="4613276"/>
            <a:ext cx="14288" cy="19050"/>
          </a:xfrm>
          <a:custGeom>
            <a:avLst/>
            <a:gdLst>
              <a:gd name="T0" fmla="*/ 3 w 4"/>
              <a:gd name="T1" fmla="*/ 4 h 5"/>
              <a:gd name="T2" fmla="*/ 1 w 4"/>
              <a:gd name="T3" fmla="*/ 2 h 5"/>
              <a:gd name="T4" fmla="*/ 3 w 4"/>
              <a:gd name="T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3" y="4"/>
                </a:moveTo>
                <a:cubicBezTo>
                  <a:pt x="4" y="3"/>
                  <a:pt x="2" y="0"/>
                  <a:pt x="1" y="2"/>
                </a:cubicBezTo>
                <a:cubicBezTo>
                  <a:pt x="0" y="2"/>
                  <a:pt x="2" y="5"/>
                  <a:pt x="3" y="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7" name="Freeform 1505"/>
          <p:cNvSpPr>
            <a:spLocks/>
          </p:cNvSpPr>
          <p:nvPr/>
        </p:nvSpPr>
        <p:spPr bwMode="auto">
          <a:xfrm>
            <a:off x="3379788" y="4673601"/>
            <a:ext cx="11113" cy="26988"/>
          </a:xfrm>
          <a:custGeom>
            <a:avLst/>
            <a:gdLst>
              <a:gd name="T0" fmla="*/ 0 w 3"/>
              <a:gd name="T1" fmla="*/ 0 h 7"/>
              <a:gd name="T2" fmla="*/ 3 w 3"/>
              <a:gd name="T3" fmla="*/ 7 h 7"/>
              <a:gd name="T4" fmla="*/ 0 w 3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7">
                <a:moveTo>
                  <a:pt x="0" y="0"/>
                </a:moveTo>
                <a:cubicBezTo>
                  <a:pt x="1" y="3"/>
                  <a:pt x="0" y="6"/>
                  <a:pt x="3" y="7"/>
                </a:cubicBezTo>
                <a:cubicBezTo>
                  <a:pt x="2" y="4"/>
                  <a:pt x="3" y="1"/>
                  <a:pt x="0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8" name="Freeform 1506"/>
          <p:cNvSpPr>
            <a:spLocks/>
          </p:cNvSpPr>
          <p:nvPr/>
        </p:nvSpPr>
        <p:spPr bwMode="auto">
          <a:xfrm>
            <a:off x="3405188" y="4605338"/>
            <a:ext cx="38100" cy="30163"/>
          </a:xfrm>
          <a:custGeom>
            <a:avLst/>
            <a:gdLst>
              <a:gd name="T0" fmla="*/ 0 w 10"/>
              <a:gd name="T1" fmla="*/ 1 h 8"/>
              <a:gd name="T2" fmla="*/ 0 w 10"/>
              <a:gd name="T3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0" h="8">
                <a:moveTo>
                  <a:pt x="0" y="1"/>
                </a:moveTo>
                <a:cubicBezTo>
                  <a:pt x="1" y="8"/>
                  <a:pt x="10" y="0"/>
                  <a:pt x="0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9" name="Freeform 1507"/>
          <p:cNvSpPr>
            <a:spLocks/>
          </p:cNvSpPr>
          <p:nvPr/>
        </p:nvSpPr>
        <p:spPr bwMode="auto">
          <a:xfrm>
            <a:off x="3421063" y="4640263"/>
            <a:ext cx="14288" cy="14288"/>
          </a:xfrm>
          <a:custGeom>
            <a:avLst/>
            <a:gdLst>
              <a:gd name="T0" fmla="*/ 1 w 4"/>
              <a:gd name="T1" fmla="*/ 1 h 4"/>
              <a:gd name="T2" fmla="*/ 3 w 4"/>
              <a:gd name="T3" fmla="*/ 3 h 4"/>
              <a:gd name="T4" fmla="*/ 1 w 4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4">
                <a:moveTo>
                  <a:pt x="1" y="1"/>
                </a:moveTo>
                <a:cubicBezTo>
                  <a:pt x="0" y="2"/>
                  <a:pt x="2" y="4"/>
                  <a:pt x="3" y="3"/>
                </a:cubicBezTo>
                <a:cubicBezTo>
                  <a:pt x="4" y="3"/>
                  <a:pt x="2" y="0"/>
                  <a:pt x="1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0" name="Freeform 1508"/>
          <p:cNvSpPr>
            <a:spLocks/>
          </p:cNvSpPr>
          <p:nvPr/>
        </p:nvSpPr>
        <p:spPr bwMode="auto">
          <a:xfrm>
            <a:off x="3398838" y="4564063"/>
            <a:ext cx="6350" cy="15875"/>
          </a:xfrm>
          <a:custGeom>
            <a:avLst/>
            <a:gdLst>
              <a:gd name="T0" fmla="*/ 2 w 2"/>
              <a:gd name="T1" fmla="*/ 4 h 4"/>
              <a:gd name="T2" fmla="*/ 0 w 2"/>
              <a:gd name="T3" fmla="*/ 0 h 4"/>
              <a:gd name="T4" fmla="*/ 2 w 2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4">
                <a:moveTo>
                  <a:pt x="2" y="4"/>
                </a:moveTo>
                <a:cubicBezTo>
                  <a:pt x="2" y="2"/>
                  <a:pt x="2" y="0"/>
                  <a:pt x="0" y="0"/>
                </a:cubicBezTo>
                <a:cubicBezTo>
                  <a:pt x="1" y="1"/>
                  <a:pt x="0" y="4"/>
                  <a:pt x="2" y="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1" name="Freeform 1509"/>
          <p:cNvSpPr>
            <a:spLocks/>
          </p:cNvSpPr>
          <p:nvPr/>
        </p:nvSpPr>
        <p:spPr bwMode="auto">
          <a:xfrm>
            <a:off x="3416300" y="3960813"/>
            <a:ext cx="46038" cy="52388"/>
          </a:xfrm>
          <a:custGeom>
            <a:avLst/>
            <a:gdLst>
              <a:gd name="T0" fmla="*/ 10 w 12"/>
              <a:gd name="T1" fmla="*/ 1 h 14"/>
              <a:gd name="T2" fmla="*/ 8 w 12"/>
              <a:gd name="T3" fmla="*/ 14 h 14"/>
              <a:gd name="T4" fmla="*/ 10 w 12"/>
              <a:gd name="T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14">
                <a:moveTo>
                  <a:pt x="10" y="1"/>
                </a:moveTo>
                <a:cubicBezTo>
                  <a:pt x="0" y="0"/>
                  <a:pt x="4" y="11"/>
                  <a:pt x="8" y="14"/>
                </a:cubicBezTo>
                <a:cubicBezTo>
                  <a:pt x="8" y="9"/>
                  <a:pt x="12" y="8"/>
                  <a:pt x="10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2" name="Freeform 1510"/>
          <p:cNvSpPr>
            <a:spLocks/>
          </p:cNvSpPr>
          <p:nvPr/>
        </p:nvSpPr>
        <p:spPr bwMode="auto">
          <a:xfrm>
            <a:off x="3487738" y="3787776"/>
            <a:ext cx="30163" cy="52388"/>
          </a:xfrm>
          <a:custGeom>
            <a:avLst/>
            <a:gdLst>
              <a:gd name="T0" fmla="*/ 0 w 8"/>
              <a:gd name="T1" fmla="*/ 7 h 14"/>
              <a:gd name="T2" fmla="*/ 0 w 8"/>
              <a:gd name="T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8" h="14">
                <a:moveTo>
                  <a:pt x="0" y="7"/>
                </a:moveTo>
                <a:cubicBezTo>
                  <a:pt x="8" y="14"/>
                  <a:pt x="4" y="0"/>
                  <a:pt x="0" y="7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3" name="Freeform 1511"/>
          <p:cNvSpPr>
            <a:spLocks/>
          </p:cNvSpPr>
          <p:nvPr/>
        </p:nvSpPr>
        <p:spPr bwMode="auto">
          <a:xfrm>
            <a:off x="3387725" y="4586288"/>
            <a:ext cx="17463" cy="26988"/>
          </a:xfrm>
          <a:custGeom>
            <a:avLst/>
            <a:gdLst>
              <a:gd name="T0" fmla="*/ 5 w 5"/>
              <a:gd name="T1" fmla="*/ 6 h 7"/>
              <a:gd name="T2" fmla="*/ 1 w 5"/>
              <a:gd name="T3" fmla="*/ 0 h 7"/>
              <a:gd name="T4" fmla="*/ 5 w 5"/>
              <a:gd name="T5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7">
                <a:moveTo>
                  <a:pt x="5" y="6"/>
                </a:moveTo>
                <a:cubicBezTo>
                  <a:pt x="5" y="3"/>
                  <a:pt x="4" y="1"/>
                  <a:pt x="1" y="0"/>
                </a:cubicBezTo>
                <a:cubicBezTo>
                  <a:pt x="0" y="4"/>
                  <a:pt x="1" y="7"/>
                  <a:pt x="5" y="6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4" name="Freeform 1512"/>
          <p:cNvSpPr>
            <a:spLocks/>
          </p:cNvSpPr>
          <p:nvPr/>
        </p:nvSpPr>
        <p:spPr bwMode="auto">
          <a:xfrm>
            <a:off x="3454400" y="3806826"/>
            <a:ext cx="11113" cy="14288"/>
          </a:xfrm>
          <a:custGeom>
            <a:avLst/>
            <a:gdLst>
              <a:gd name="T0" fmla="*/ 0 w 3"/>
              <a:gd name="T1" fmla="*/ 0 h 4"/>
              <a:gd name="T2" fmla="*/ 3 w 3"/>
              <a:gd name="T3" fmla="*/ 4 h 4"/>
              <a:gd name="T4" fmla="*/ 0 w 3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0"/>
                </a:moveTo>
                <a:cubicBezTo>
                  <a:pt x="1" y="2"/>
                  <a:pt x="0" y="4"/>
                  <a:pt x="3" y="4"/>
                </a:cubicBezTo>
                <a:cubicBezTo>
                  <a:pt x="2" y="3"/>
                  <a:pt x="3" y="0"/>
                  <a:pt x="0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5" name="Freeform 1513"/>
          <p:cNvSpPr>
            <a:spLocks/>
          </p:cNvSpPr>
          <p:nvPr/>
        </p:nvSpPr>
        <p:spPr bwMode="auto">
          <a:xfrm>
            <a:off x="2668588" y="4684713"/>
            <a:ext cx="26988" cy="41275"/>
          </a:xfrm>
          <a:custGeom>
            <a:avLst/>
            <a:gdLst>
              <a:gd name="T0" fmla="*/ 7 w 7"/>
              <a:gd name="T1" fmla="*/ 9 h 11"/>
              <a:gd name="T2" fmla="*/ 2 w 7"/>
              <a:gd name="T3" fmla="*/ 0 h 11"/>
              <a:gd name="T4" fmla="*/ 7 w 7"/>
              <a:gd name="T5" fmla="*/ 9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11">
                <a:moveTo>
                  <a:pt x="7" y="9"/>
                </a:moveTo>
                <a:cubicBezTo>
                  <a:pt x="6" y="5"/>
                  <a:pt x="5" y="2"/>
                  <a:pt x="2" y="0"/>
                </a:cubicBezTo>
                <a:cubicBezTo>
                  <a:pt x="3" y="4"/>
                  <a:pt x="0" y="11"/>
                  <a:pt x="7" y="9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6" name="Freeform 1514"/>
          <p:cNvSpPr>
            <a:spLocks/>
          </p:cNvSpPr>
          <p:nvPr/>
        </p:nvSpPr>
        <p:spPr bwMode="auto">
          <a:xfrm>
            <a:off x="2665413" y="4232276"/>
            <a:ext cx="26988" cy="19050"/>
          </a:xfrm>
          <a:custGeom>
            <a:avLst/>
            <a:gdLst>
              <a:gd name="T0" fmla="*/ 0 w 7"/>
              <a:gd name="T1" fmla="*/ 4 h 5"/>
              <a:gd name="T2" fmla="*/ 6 w 7"/>
              <a:gd name="T3" fmla="*/ 0 h 5"/>
              <a:gd name="T4" fmla="*/ 0 w 7"/>
              <a:gd name="T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5">
                <a:moveTo>
                  <a:pt x="0" y="4"/>
                </a:moveTo>
                <a:cubicBezTo>
                  <a:pt x="4" y="5"/>
                  <a:pt x="7" y="4"/>
                  <a:pt x="6" y="0"/>
                </a:cubicBezTo>
                <a:cubicBezTo>
                  <a:pt x="3" y="0"/>
                  <a:pt x="1" y="1"/>
                  <a:pt x="0" y="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7" name="Freeform 1515"/>
          <p:cNvSpPr>
            <a:spLocks/>
          </p:cNvSpPr>
          <p:nvPr/>
        </p:nvSpPr>
        <p:spPr bwMode="auto">
          <a:xfrm>
            <a:off x="2717800" y="4695826"/>
            <a:ext cx="15875" cy="19050"/>
          </a:xfrm>
          <a:custGeom>
            <a:avLst/>
            <a:gdLst>
              <a:gd name="T0" fmla="*/ 1 w 4"/>
              <a:gd name="T1" fmla="*/ 2 h 5"/>
              <a:gd name="T2" fmla="*/ 3 w 4"/>
              <a:gd name="T3" fmla="*/ 4 h 5"/>
              <a:gd name="T4" fmla="*/ 1 w 4"/>
              <a:gd name="T5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1" y="2"/>
                </a:moveTo>
                <a:cubicBezTo>
                  <a:pt x="0" y="2"/>
                  <a:pt x="2" y="5"/>
                  <a:pt x="3" y="4"/>
                </a:cubicBezTo>
                <a:cubicBezTo>
                  <a:pt x="4" y="3"/>
                  <a:pt x="2" y="0"/>
                  <a:pt x="1" y="2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8" name="Freeform 1516"/>
          <p:cNvSpPr>
            <a:spLocks/>
          </p:cNvSpPr>
          <p:nvPr/>
        </p:nvSpPr>
        <p:spPr bwMode="auto">
          <a:xfrm>
            <a:off x="2687638" y="4352926"/>
            <a:ext cx="68263" cy="7938"/>
          </a:xfrm>
          <a:custGeom>
            <a:avLst/>
            <a:gdLst>
              <a:gd name="T0" fmla="*/ 9 w 18"/>
              <a:gd name="T1" fmla="*/ 0 h 2"/>
              <a:gd name="T2" fmla="*/ 9 w 18"/>
              <a:gd name="T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8" h="2">
                <a:moveTo>
                  <a:pt x="9" y="0"/>
                </a:moveTo>
                <a:cubicBezTo>
                  <a:pt x="0" y="2"/>
                  <a:pt x="18" y="2"/>
                  <a:pt x="9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9" name="Freeform 1517"/>
          <p:cNvSpPr>
            <a:spLocks/>
          </p:cNvSpPr>
          <p:nvPr/>
        </p:nvSpPr>
        <p:spPr bwMode="auto">
          <a:xfrm>
            <a:off x="2720975" y="4613276"/>
            <a:ext cx="76200" cy="104775"/>
          </a:xfrm>
          <a:custGeom>
            <a:avLst/>
            <a:gdLst>
              <a:gd name="T0" fmla="*/ 20 w 20"/>
              <a:gd name="T1" fmla="*/ 9 h 28"/>
              <a:gd name="T2" fmla="*/ 20 w 20"/>
              <a:gd name="T3" fmla="*/ 0 h 28"/>
              <a:gd name="T4" fmla="*/ 11 w 20"/>
              <a:gd name="T5" fmla="*/ 28 h 28"/>
              <a:gd name="T6" fmla="*/ 11 w 20"/>
              <a:gd name="T7" fmla="*/ 11 h 28"/>
              <a:gd name="T8" fmla="*/ 20 w 20"/>
              <a:gd name="T9" fmla="*/ 9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8">
                <a:moveTo>
                  <a:pt x="20" y="9"/>
                </a:moveTo>
                <a:cubicBezTo>
                  <a:pt x="20" y="0"/>
                  <a:pt x="20" y="0"/>
                  <a:pt x="20" y="0"/>
                </a:cubicBezTo>
                <a:cubicBezTo>
                  <a:pt x="10" y="2"/>
                  <a:pt x="0" y="19"/>
                  <a:pt x="11" y="28"/>
                </a:cubicBezTo>
                <a:cubicBezTo>
                  <a:pt x="17" y="23"/>
                  <a:pt x="9" y="19"/>
                  <a:pt x="11" y="11"/>
                </a:cubicBezTo>
                <a:cubicBezTo>
                  <a:pt x="16" y="7"/>
                  <a:pt x="16" y="13"/>
                  <a:pt x="20" y="9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0" name="Freeform 1518"/>
          <p:cNvSpPr>
            <a:spLocks/>
          </p:cNvSpPr>
          <p:nvPr/>
        </p:nvSpPr>
        <p:spPr bwMode="auto">
          <a:xfrm>
            <a:off x="2590800" y="4495801"/>
            <a:ext cx="14288" cy="19050"/>
          </a:xfrm>
          <a:custGeom>
            <a:avLst/>
            <a:gdLst>
              <a:gd name="T0" fmla="*/ 3 w 4"/>
              <a:gd name="T1" fmla="*/ 4 h 5"/>
              <a:gd name="T2" fmla="*/ 1 w 4"/>
              <a:gd name="T3" fmla="*/ 1 h 5"/>
              <a:gd name="T4" fmla="*/ 3 w 4"/>
              <a:gd name="T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3" y="4"/>
                </a:moveTo>
                <a:cubicBezTo>
                  <a:pt x="4" y="3"/>
                  <a:pt x="2" y="0"/>
                  <a:pt x="1" y="1"/>
                </a:cubicBezTo>
                <a:cubicBezTo>
                  <a:pt x="0" y="2"/>
                  <a:pt x="2" y="5"/>
                  <a:pt x="3" y="4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1" name="Freeform 1519"/>
          <p:cNvSpPr>
            <a:spLocks/>
          </p:cNvSpPr>
          <p:nvPr/>
        </p:nvSpPr>
        <p:spPr bwMode="auto">
          <a:xfrm>
            <a:off x="2601913" y="4621213"/>
            <a:ext cx="47625" cy="63500"/>
          </a:xfrm>
          <a:custGeom>
            <a:avLst/>
            <a:gdLst>
              <a:gd name="T0" fmla="*/ 13 w 13"/>
              <a:gd name="T1" fmla="*/ 9 h 17"/>
              <a:gd name="T2" fmla="*/ 7 w 13"/>
              <a:gd name="T3" fmla="*/ 0 h 17"/>
              <a:gd name="T4" fmla="*/ 0 w 13"/>
              <a:gd name="T5" fmla="*/ 0 h 17"/>
              <a:gd name="T6" fmla="*/ 4 w 13"/>
              <a:gd name="T7" fmla="*/ 17 h 17"/>
              <a:gd name="T8" fmla="*/ 13 w 13"/>
              <a:gd name="T9" fmla="*/ 9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7">
                <a:moveTo>
                  <a:pt x="13" y="9"/>
                </a:moveTo>
                <a:cubicBezTo>
                  <a:pt x="7" y="9"/>
                  <a:pt x="6" y="6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"/>
                  <a:pt x="1" y="13"/>
                  <a:pt x="4" y="17"/>
                </a:cubicBezTo>
                <a:cubicBezTo>
                  <a:pt x="4" y="6"/>
                  <a:pt x="12" y="17"/>
                  <a:pt x="13" y="9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2" name="Freeform 1520"/>
          <p:cNvSpPr>
            <a:spLocks/>
          </p:cNvSpPr>
          <p:nvPr/>
        </p:nvSpPr>
        <p:spPr bwMode="auto">
          <a:xfrm>
            <a:off x="2789238" y="4583113"/>
            <a:ext cx="33338" cy="30163"/>
          </a:xfrm>
          <a:custGeom>
            <a:avLst/>
            <a:gdLst>
              <a:gd name="T0" fmla="*/ 2 w 9"/>
              <a:gd name="T1" fmla="*/ 8 h 8"/>
              <a:gd name="T2" fmla="*/ 2 w 9"/>
              <a:gd name="T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" h="8">
                <a:moveTo>
                  <a:pt x="2" y="8"/>
                </a:moveTo>
                <a:cubicBezTo>
                  <a:pt x="9" y="8"/>
                  <a:pt x="0" y="0"/>
                  <a:pt x="2" y="8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3" name="Freeform 1521"/>
          <p:cNvSpPr>
            <a:spLocks/>
          </p:cNvSpPr>
          <p:nvPr/>
        </p:nvSpPr>
        <p:spPr bwMode="auto">
          <a:xfrm>
            <a:off x="2687638" y="4198938"/>
            <a:ext cx="38100" cy="33338"/>
          </a:xfrm>
          <a:custGeom>
            <a:avLst/>
            <a:gdLst>
              <a:gd name="T0" fmla="*/ 0 w 10"/>
              <a:gd name="T1" fmla="*/ 9 h 9"/>
              <a:gd name="T2" fmla="*/ 0 w 10"/>
              <a:gd name="T3" fmla="*/ 9 h 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0" h="9">
                <a:moveTo>
                  <a:pt x="0" y="9"/>
                </a:moveTo>
                <a:cubicBezTo>
                  <a:pt x="10" y="9"/>
                  <a:pt x="1" y="0"/>
                  <a:pt x="0" y="9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4" name="Freeform 1522"/>
          <p:cNvSpPr>
            <a:spLocks/>
          </p:cNvSpPr>
          <p:nvPr/>
        </p:nvSpPr>
        <p:spPr bwMode="auto">
          <a:xfrm>
            <a:off x="2582863" y="4560888"/>
            <a:ext cx="11113" cy="19050"/>
          </a:xfrm>
          <a:custGeom>
            <a:avLst/>
            <a:gdLst>
              <a:gd name="T0" fmla="*/ 0 w 3"/>
              <a:gd name="T1" fmla="*/ 1 h 5"/>
              <a:gd name="T2" fmla="*/ 3 w 3"/>
              <a:gd name="T3" fmla="*/ 3 h 5"/>
              <a:gd name="T4" fmla="*/ 0 w 3"/>
              <a:gd name="T5" fmla="*/ 1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5">
                <a:moveTo>
                  <a:pt x="0" y="1"/>
                </a:moveTo>
                <a:cubicBezTo>
                  <a:pt x="0" y="2"/>
                  <a:pt x="1" y="5"/>
                  <a:pt x="3" y="3"/>
                </a:cubicBezTo>
                <a:cubicBezTo>
                  <a:pt x="3" y="3"/>
                  <a:pt x="2" y="0"/>
                  <a:pt x="0" y="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5" name="Freeform 1523"/>
          <p:cNvSpPr>
            <a:spLocks/>
          </p:cNvSpPr>
          <p:nvPr/>
        </p:nvSpPr>
        <p:spPr bwMode="auto">
          <a:xfrm>
            <a:off x="3481388" y="3941763"/>
            <a:ext cx="33338" cy="52388"/>
          </a:xfrm>
          <a:custGeom>
            <a:avLst/>
            <a:gdLst>
              <a:gd name="T0" fmla="*/ 0 w 9"/>
              <a:gd name="T1" fmla="*/ 0 h 14"/>
              <a:gd name="T2" fmla="*/ 0 w 9"/>
              <a:gd name="T3" fmla="*/ 13 h 14"/>
              <a:gd name="T4" fmla="*/ 0 w 9"/>
              <a:gd name="T5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14">
                <a:moveTo>
                  <a:pt x="0" y="0"/>
                </a:moveTo>
                <a:cubicBezTo>
                  <a:pt x="0" y="13"/>
                  <a:pt x="0" y="13"/>
                  <a:pt x="0" y="13"/>
                </a:cubicBezTo>
                <a:cubicBezTo>
                  <a:pt x="9" y="14"/>
                  <a:pt x="3" y="0"/>
                  <a:pt x="0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6" name="Freeform 1524"/>
          <p:cNvSpPr>
            <a:spLocks/>
          </p:cNvSpPr>
          <p:nvPr/>
        </p:nvSpPr>
        <p:spPr bwMode="auto">
          <a:xfrm>
            <a:off x="3363913" y="3662363"/>
            <a:ext cx="7938" cy="7938"/>
          </a:xfrm>
          <a:custGeom>
            <a:avLst/>
            <a:gdLst>
              <a:gd name="T0" fmla="*/ 2 w 2"/>
              <a:gd name="T1" fmla="*/ 2 h 2"/>
              <a:gd name="T2" fmla="*/ 2 w 2"/>
              <a:gd name="T3" fmla="*/ 1 h 2"/>
              <a:gd name="T4" fmla="*/ 0 w 2"/>
              <a:gd name="T5" fmla="*/ 0 h 2"/>
              <a:gd name="T6" fmla="*/ 2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2" y="2"/>
                  <a:pt x="2" y="1"/>
                  <a:pt x="2" y="1"/>
                </a:cubicBezTo>
                <a:cubicBezTo>
                  <a:pt x="2" y="1"/>
                  <a:pt x="1" y="0"/>
                  <a:pt x="0" y="0"/>
                </a:cubicBezTo>
                <a:cubicBezTo>
                  <a:pt x="0" y="1"/>
                  <a:pt x="1" y="1"/>
                  <a:pt x="2" y="2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7" name="Freeform 1525"/>
          <p:cNvSpPr>
            <a:spLocks/>
          </p:cNvSpPr>
          <p:nvPr/>
        </p:nvSpPr>
        <p:spPr bwMode="auto">
          <a:xfrm>
            <a:off x="3454400" y="3667126"/>
            <a:ext cx="52388" cy="74613"/>
          </a:xfrm>
          <a:custGeom>
            <a:avLst/>
            <a:gdLst>
              <a:gd name="T0" fmla="*/ 9 w 14"/>
              <a:gd name="T1" fmla="*/ 5 h 20"/>
              <a:gd name="T2" fmla="*/ 8 w 14"/>
              <a:gd name="T3" fmla="*/ 5 h 20"/>
              <a:gd name="T4" fmla="*/ 1 w 14"/>
              <a:gd name="T5" fmla="*/ 7 h 20"/>
              <a:gd name="T6" fmla="*/ 3 w 14"/>
              <a:gd name="T7" fmla="*/ 20 h 20"/>
              <a:gd name="T8" fmla="*/ 7 w 14"/>
              <a:gd name="T9" fmla="*/ 1 h 20"/>
              <a:gd name="T10" fmla="*/ 9 w 14"/>
              <a:gd name="T11" fmla="*/ 5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20">
                <a:moveTo>
                  <a:pt x="9" y="5"/>
                </a:moveTo>
                <a:cubicBezTo>
                  <a:pt x="9" y="5"/>
                  <a:pt x="8" y="5"/>
                  <a:pt x="8" y="5"/>
                </a:cubicBezTo>
                <a:cubicBezTo>
                  <a:pt x="7" y="8"/>
                  <a:pt x="3" y="12"/>
                  <a:pt x="1" y="7"/>
                </a:cubicBezTo>
                <a:cubicBezTo>
                  <a:pt x="0" y="12"/>
                  <a:pt x="4" y="14"/>
                  <a:pt x="3" y="20"/>
                </a:cubicBezTo>
                <a:cubicBezTo>
                  <a:pt x="5" y="17"/>
                  <a:pt x="14" y="0"/>
                  <a:pt x="7" y="1"/>
                </a:cubicBezTo>
                <a:cubicBezTo>
                  <a:pt x="8" y="3"/>
                  <a:pt x="9" y="5"/>
                  <a:pt x="9" y="5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8" name="Freeform 1526"/>
          <p:cNvSpPr>
            <a:spLocks/>
          </p:cNvSpPr>
          <p:nvPr/>
        </p:nvSpPr>
        <p:spPr bwMode="auto">
          <a:xfrm>
            <a:off x="3454400" y="3741738"/>
            <a:ext cx="26988" cy="57150"/>
          </a:xfrm>
          <a:custGeom>
            <a:avLst/>
            <a:gdLst>
              <a:gd name="T0" fmla="*/ 5 w 7"/>
              <a:gd name="T1" fmla="*/ 15 h 15"/>
              <a:gd name="T2" fmla="*/ 3 w 7"/>
              <a:gd name="T3" fmla="*/ 0 h 15"/>
              <a:gd name="T4" fmla="*/ 0 w 7"/>
              <a:gd name="T5" fmla="*/ 0 h 15"/>
              <a:gd name="T6" fmla="*/ 5 w 7"/>
              <a:gd name="T7" fmla="*/ 1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15">
                <a:moveTo>
                  <a:pt x="5" y="15"/>
                </a:moveTo>
                <a:cubicBezTo>
                  <a:pt x="7" y="8"/>
                  <a:pt x="2" y="7"/>
                  <a:pt x="3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7"/>
                  <a:pt x="0" y="13"/>
                  <a:pt x="5" y="15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9" name="Freeform 1527"/>
          <p:cNvSpPr>
            <a:spLocks/>
          </p:cNvSpPr>
          <p:nvPr/>
        </p:nvSpPr>
        <p:spPr bwMode="auto">
          <a:xfrm>
            <a:off x="3262313" y="3582988"/>
            <a:ext cx="23813" cy="23813"/>
          </a:xfrm>
          <a:custGeom>
            <a:avLst/>
            <a:gdLst>
              <a:gd name="T0" fmla="*/ 6 w 6"/>
              <a:gd name="T1" fmla="*/ 6 h 6"/>
              <a:gd name="T2" fmla="*/ 6 w 6"/>
              <a:gd name="T3" fmla="*/ 6 h 6"/>
              <a:gd name="T4" fmla="*/ 0 w 6"/>
              <a:gd name="T5" fmla="*/ 0 h 6"/>
              <a:gd name="T6" fmla="*/ 6 w 6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6">
                <a:moveTo>
                  <a:pt x="6" y="6"/>
                </a:moveTo>
                <a:cubicBezTo>
                  <a:pt x="6" y="6"/>
                  <a:pt x="6" y="6"/>
                  <a:pt x="6" y="6"/>
                </a:cubicBezTo>
                <a:cubicBezTo>
                  <a:pt x="4" y="4"/>
                  <a:pt x="2" y="2"/>
                  <a:pt x="0" y="0"/>
                </a:cubicBezTo>
                <a:cubicBezTo>
                  <a:pt x="2" y="3"/>
                  <a:pt x="3" y="5"/>
                  <a:pt x="6" y="6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0" name="Freeform 1528"/>
          <p:cNvSpPr>
            <a:spLocks/>
          </p:cNvSpPr>
          <p:nvPr/>
        </p:nvSpPr>
        <p:spPr bwMode="auto">
          <a:xfrm>
            <a:off x="3487738" y="3538538"/>
            <a:ext cx="60325" cy="71438"/>
          </a:xfrm>
          <a:custGeom>
            <a:avLst/>
            <a:gdLst>
              <a:gd name="T0" fmla="*/ 1 w 16"/>
              <a:gd name="T1" fmla="*/ 10 h 19"/>
              <a:gd name="T2" fmla="*/ 8 w 16"/>
              <a:gd name="T3" fmla="*/ 18 h 19"/>
              <a:gd name="T4" fmla="*/ 10 w 16"/>
              <a:gd name="T5" fmla="*/ 12 h 19"/>
              <a:gd name="T6" fmla="*/ 15 w 16"/>
              <a:gd name="T7" fmla="*/ 10 h 19"/>
              <a:gd name="T8" fmla="*/ 10 w 16"/>
              <a:gd name="T9" fmla="*/ 1 h 19"/>
              <a:gd name="T10" fmla="*/ 1 w 16"/>
              <a:gd name="T11" fmla="*/ 10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6" h="19">
                <a:moveTo>
                  <a:pt x="1" y="10"/>
                </a:moveTo>
                <a:cubicBezTo>
                  <a:pt x="0" y="15"/>
                  <a:pt x="2" y="19"/>
                  <a:pt x="8" y="18"/>
                </a:cubicBezTo>
                <a:cubicBezTo>
                  <a:pt x="8" y="16"/>
                  <a:pt x="7" y="12"/>
                  <a:pt x="10" y="12"/>
                </a:cubicBezTo>
                <a:cubicBezTo>
                  <a:pt x="12" y="12"/>
                  <a:pt x="15" y="12"/>
                  <a:pt x="15" y="10"/>
                </a:cubicBezTo>
                <a:cubicBezTo>
                  <a:pt x="8" y="11"/>
                  <a:pt x="16" y="0"/>
                  <a:pt x="10" y="1"/>
                </a:cubicBezTo>
                <a:cubicBezTo>
                  <a:pt x="9" y="6"/>
                  <a:pt x="9" y="11"/>
                  <a:pt x="1" y="1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1" name="Freeform 1529"/>
          <p:cNvSpPr>
            <a:spLocks/>
          </p:cNvSpPr>
          <p:nvPr/>
        </p:nvSpPr>
        <p:spPr bwMode="auto">
          <a:xfrm>
            <a:off x="2857500" y="4567238"/>
            <a:ext cx="41275" cy="23813"/>
          </a:xfrm>
          <a:custGeom>
            <a:avLst/>
            <a:gdLst>
              <a:gd name="T0" fmla="*/ 5 w 11"/>
              <a:gd name="T1" fmla="*/ 6 h 6"/>
              <a:gd name="T2" fmla="*/ 3 w 11"/>
              <a:gd name="T3" fmla="*/ 0 h 6"/>
              <a:gd name="T4" fmla="*/ 5 w 11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6">
                <a:moveTo>
                  <a:pt x="5" y="6"/>
                </a:moveTo>
                <a:cubicBezTo>
                  <a:pt x="4" y="2"/>
                  <a:pt x="11" y="0"/>
                  <a:pt x="3" y="0"/>
                </a:cubicBezTo>
                <a:cubicBezTo>
                  <a:pt x="0" y="3"/>
                  <a:pt x="0" y="5"/>
                  <a:pt x="5" y="6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2" name="Freeform 1530"/>
          <p:cNvSpPr>
            <a:spLocks/>
          </p:cNvSpPr>
          <p:nvPr/>
        </p:nvSpPr>
        <p:spPr bwMode="auto">
          <a:xfrm>
            <a:off x="2857500" y="4646613"/>
            <a:ext cx="33338" cy="34925"/>
          </a:xfrm>
          <a:custGeom>
            <a:avLst/>
            <a:gdLst>
              <a:gd name="T0" fmla="*/ 3 w 9"/>
              <a:gd name="T1" fmla="*/ 0 h 9"/>
              <a:gd name="T2" fmla="*/ 3 w 9"/>
              <a:gd name="T3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" h="9">
                <a:moveTo>
                  <a:pt x="3" y="0"/>
                </a:moveTo>
                <a:cubicBezTo>
                  <a:pt x="0" y="9"/>
                  <a:pt x="9" y="0"/>
                  <a:pt x="3" y="0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3" name="Freeform 1531"/>
          <p:cNvSpPr>
            <a:spLocks/>
          </p:cNvSpPr>
          <p:nvPr/>
        </p:nvSpPr>
        <p:spPr bwMode="auto">
          <a:xfrm>
            <a:off x="2849563" y="4525963"/>
            <a:ext cx="38100" cy="41275"/>
          </a:xfrm>
          <a:custGeom>
            <a:avLst/>
            <a:gdLst>
              <a:gd name="T0" fmla="*/ 0 w 10"/>
              <a:gd name="T1" fmla="*/ 11 h 11"/>
              <a:gd name="T2" fmla="*/ 5 w 10"/>
              <a:gd name="T3" fmla="*/ 11 h 11"/>
              <a:gd name="T4" fmla="*/ 9 w 10"/>
              <a:gd name="T5" fmla="*/ 0 h 11"/>
              <a:gd name="T6" fmla="*/ 0 w 10"/>
              <a:gd name="T7" fmla="*/ 1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0" h="11">
                <a:moveTo>
                  <a:pt x="0" y="11"/>
                </a:moveTo>
                <a:cubicBezTo>
                  <a:pt x="5" y="11"/>
                  <a:pt x="5" y="11"/>
                  <a:pt x="5" y="11"/>
                </a:cubicBezTo>
                <a:cubicBezTo>
                  <a:pt x="6" y="7"/>
                  <a:pt x="10" y="6"/>
                  <a:pt x="9" y="0"/>
                </a:cubicBezTo>
                <a:cubicBezTo>
                  <a:pt x="3" y="1"/>
                  <a:pt x="0" y="4"/>
                  <a:pt x="0" y="11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4" name="Freeform 1532"/>
          <p:cNvSpPr>
            <a:spLocks/>
          </p:cNvSpPr>
          <p:nvPr/>
        </p:nvSpPr>
        <p:spPr bwMode="auto">
          <a:xfrm>
            <a:off x="2863850" y="4605338"/>
            <a:ext cx="38100" cy="57150"/>
          </a:xfrm>
          <a:custGeom>
            <a:avLst/>
            <a:gdLst>
              <a:gd name="T0" fmla="*/ 10 w 10"/>
              <a:gd name="T1" fmla="*/ 9 h 15"/>
              <a:gd name="T2" fmla="*/ 1 w 10"/>
              <a:gd name="T3" fmla="*/ 9 h 15"/>
              <a:gd name="T4" fmla="*/ 10 w 10"/>
              <a:gd name="T5" fmla="*/ 9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15">
                <a:moveTo>
                  <a:pt x="10" y="9"/>
                </a:moveTo>
                <a:cubicBezTo>
                  <a:pt x="6" y="9"/>
                  <a:pt x="0" y="0"/>
                  <a:pt x="1" y="9"/>
                </a:cubicBezTo>
                <a:cubicBezTo>
                  <a:pt x="5" y="7"/>
                  <a:pt x="8" y="15"/>
                  <a:pt x="10" y="9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5" name="Freeform 1533"/>
          <p:cNvSpPr>
            <a:spLocks/>
          </p:cNvSpPr>
          <p:nvPr/>
        </p:nvSpPr>
        <p:spPr bwMode="auto">
          <a:xfrm>
            <a:off x="2857500" y="4640263"/>
            <a:ext cx="11113" cy="6350"/>
          </a:xfrm>
          <a:custGeom>
            <a:avLst/>
            <a:gdLst>
              <a:gd name="T0" fmla="*/ 3 w 3"/>
              <a:gd name="T1" fmla="*/ 2 h 2"/>
              <a:gd name="T2" fmla="*/ 3 w 3"/>
              <a:gd name="T3" fmla="*/ 0 h 2"/>
              <a:gd name="T4" fmla="*/ 3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2"/>
                </a:moveTo>
                <a:cubicBezTo>
                  <a:pt x="3" y="0"/>
                  <a:pt x="3" y="0"/>
                  <a:pt x="3" y="0"/>
                </a:cubicBezTo>
                <a:cubicBezTo>
                  <a:pt x="0" y="0"/>
                  <a:pt x="1" y="2"/>
                  <a:pt x="3" y="2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6" name="Freeform 1534"/>
          <p:cNvSpPr>
            <a:spLocks/>
          </p:cNvSpPr>
          <p:nvPr/>
        </p:nvSpPr>
        <p:spPr bwMode="auto">
          <a:xfrm>
            <a:off x="2308225" y="4092576"/>
            <a:ext cx="180975" cy="282575"/>
          </a:xfrm>
          <a:custGeom>
            <a:avLst/>
            <a:gdLst>
              <a:gd name="T0" fmla="*/ 28 w 48"/>
              <a:gd name="T1" fmla="*/ 20 h 75"/>
              <a:gd name="T2" fmla="*/ 29 w 48"/>
              <a:gd name="T3" fmla="*/ 18 h 75"/>
              <a:gd name="T4" fmla="*/ 27 w 48"/>
              <a:gd name="T5" fmla="*/ 18 h 75"/>
              <a:gd name="T6" fmla="*/ 20 w 48"/>
              <a:gd name="T7" fmla="*/ 28 h 75"/>
              <a:gd name="T8" fmla="*/ 25 w 48"/>
              <a:gd name="T9" fmla="*/ 35 h 75"/>
              <a:gd name="T10" fmla="*/ 41 w 48"/>
              <a:gd name="T11" fmla="*/ 30 h 75"/>
              <a:gd name="T12" fmla="*/ 43 w 48"/>
              <a:gd name="T13" fmla="*/ 8 h 75"/>
              <a:gd name="T14" fmla="*/ 16 w 48"/>
              <a:gd name="T15" fmla="*/ 6 h 75"/>
              <a:gd name="T16" fmla="*/ 1 w 48"/>
              <a:gd name="T17" fmla="*/ 35 h 75"/>
              <a:gd name="T18" fmla="*/ 6 w 48"/>
              <a:gd name="T19" fmla="*/ 63 h 75"/>
              <a:gd name="T20" fmla="*/ 25 w 48"/>
              <a:gd name="T21" fmla="*/ 75 h 75"/>
              <a:gd name="T22" fmla="*/ 27 w 48"/>
              <a:gd name="T23" fmla="*/ 75 h 75"/>
              <a:gd name="T24" fmla="*/ 39 w 48"/>
              <a:gd name="T25" fmla="*/ 70 h 75"/>
              <a:gd name="T26" fmla="*/ 45 w 48"/>
              <a:gd name="T27" fmla="*/ 54 h 75"/>
              <a:gd name="T28" fmla="*/ 42 w 48"/>
              <a:gd name="T29" fmla="*/ 48 h 75"/>
              <a:gd name="T30" fmla="*/ 32 w 48"/>
              <a:gd name="T31" fmla="*/ 43 h 75"/>
              <a:gd name="T32" fmla="*/ 23 w 48"/>
              <a:gd name="T33" fmla="*/ 45 h 75"/>
              <a:gd name="T34" fmla="*/ 19 w 48"/>
              <a:gd name="T35" fmla="*/ 56 h 75"/>
              <a:gd name="T36" fmla="*/ 23 w 48"/>
              <a:gd name="T37" fmla="*/ 60 h 75"/>
              <a:gd name="T38" fmla="*/ 25 w 48"/>
              <a:gd name="T39" fmla="*/ 59 h 75"/>
              <a:gd name="T40" fmla="*/ 24 w 48"/>
              <a:gd name="T41" fmla="*/ 57 h 75"/>
              <a:gd name="T42" fmla="*/ 22 w 48"/>
              <a:gd name="T43" fmla="*/ 55 h 75"/>
              <a:gd name="T44" fmla="*/ 25 w 48"/>
              <a:gd name="T45" fmla="*/ 48 h 75"/>
              <a:gd name="T46" fmla="*/ 32 w 48"/>
              <a:gd name="T47" fmla="*/ 46 h 75"/>
              <a:gd name="T48" fmla="*/ 40 w 48"/>
              <a:gd name="T49" fmla="*/ 49 h 75"/>
              <a:gd name="T50" fmla="*/ 42 w 48"/>
              <a:gd name="T51" fmla="*/ 55 h 75"/>
              <a:gd name="T52" fmla="*/ 37 w 48"/>
              <a:gd name="T53" fmla="*/ 68 h 75"/>
              <a:gd name="T54" fmla="*/ 25 w 48"/>
              <a:gd name="T55" fmla="*/ 72 h 75"/>
              <a:gd name="T56" fmla="*/ 9 w 48"/>
              <a:gd name="T57" fmla="*/ 61 h 75"/>
              <a:gd name="T58" fmla="*/ 3 w 48"/>
              <a:gd name="T59" fmla="*/ 35 h 75"/>
              <a:gd name="T60" fmla="*/ 17 w 48"/>
              <a:gd name="T61" fmla="*/ 9 h 75"/>
              <a:gd name="T62" fmla="*/ 40 w 48"/>
              <a:gd name="T63" fmla="*/ 9 h 75"/>
              <a:gd name="T64" fmla="*/ 39 w 48"/>
              <a:gd name="T65" fmla="*/ 28 h 75"/>
              <a:gd name="T66" fmla="*/ 26 w 48"/>
              <a:gd name="T67" fmla="*/ 32 h 75"/>
              <a:gd name="T68" fmla="*/ 23 w 48"/>
              <a:gd name="T69" fmla="*/ 28 h 75"/>
              <a:gd name="T70" fmla="*/ 28 w 48"/>
              <a:gd name="T71" fmla="*/ 20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75">
                <a:moveTo>
                  <a:pt x="28" y="20"/>
                </a:moveTo>
                <a:cubicBezTo>
                  <a:pt x="29" y="20"/>
                  <a:pt x="29" y="19"/>
                  <a:pt x="29" y="18"/>
                </a:cubicBezTo>
                <a:cubicBezTo>
                  <a:pt x="29" y="18"/>
                  <a:pt x="28" y="17"/>
                  <a:pt x="27" y="18"/>
                </a:cubicBezTo>
                <a:cubicBezTo>
                  <a:pt x="23" y="19"/>
                  <a:pt x="20" y="24"/>
                  <a:pt x="20" y="28"/>
                </a:cubicBezTo>
                <a:cubicBezTo>
                  <a:pt x="20" y="31"/>
                  <a:pt x="22" y="34"/>
                  <a:pt x="25" y="35"/>
                </a:cubicBezTo>
                <a:cubicBezTo>
                  <a:pt x="31" y="38"/>
                  <a:pt x="37" y="36"/>
                  <a:pt x="41" y="30"/>
                </a:cubicBezTo>
                <a:cubicBezTo>
                  <a:pt x="46" y="24"/>
                  <a:pt x="48" y="14"/>
                  <a:pt x="43" y="8"/>
                </a:cubicBezTo>
                <a:cubicBezTo>
                  <a:pt x="36" y="0"/>
                  <a:pt x="23" y="1"/>
                  <a:pt x="16" y="6"/>
                </a:cubicBezTo>
                <a:cubicBezTo>
                  <a:pt x="6" y="14"/>
                  <a:pt x="2" y="22"/>
                  <a:pt x="1" y="35"/>
                </a:cubicBezTo>
                <a:cubicBezTo>
                  <a:pt x="0" y="43"/>
                  <a:pt x="1" y="54"/>
                  <a:pt x="6" y="63"/>
                </a:cubicBezTo>
                <a:cubicBezTo>
                  <a:pt x="10" y="69"/>
                  <a:pt x="18" y="74"/>
                  <a:pt x="25" y="75"/>
                </a:cubicBezTo>
                <a:cubicBezTo>
                  <a:pt x="26" y="75"/>
                  <a:pt x="27" y="75"/>
                  <a:pt x="27" y="75"/>
                </a:cubicBezTo>
                <a:cubicBezTo>
                  <a:pt x="32" y="75"/>
                  <a:pt x="36" y="73"/>
                  <a:pt x="39" y="70"/>
                </a:cubicBezTo>
                <a:cubicBezTo>
                  <a:pt x="43" y="65"/>
                  <a:pt x="45" y="60"/>
                  <a:pt x="45" y="54"/>
                </a:cubicBezTo>
                <a:cubicBezTo>
                  <a:pt x="44" y="52"/>
                  <a:pt x="43" y="49"/>
                  <a:pt x="42" y="48"/>
                </a:cubicBezTo>
                <a:cubicBezTo>
                  <a:pt x="40" y="45"/>
                  <a:pt x="36" y="43"/>
                  <a:pt x="32" y="43"/>
                </a:cubicBezTo>
                <a:cubicBezTo>
                  <a:pt x="28" y="42"/>
                  <a:pt x="25" y="43"/>
                  <a:pt x="23" y="45"/>
                </a:cubicBezTo>
                <a:cubicBezTo>
                  <a:pt x="21" y="48"/>
                  <a:pt x="18" y="52"/>
                  <a:pt x="19" y="56"/>
                </a:cubicBezTo>
                <a:cubicBezTo>
                  <a:pt x="19" y="57"/>
                  <a:pt x="20" y="59"/>
                  <a:pt x="23" y="60"/>
                </a:cubicBezTo>
                <a:cubicBezTo>
                  <a:pt x="24" y="60"/>
                  <a:pt x="25" y="60"/>
                  <a:pt x="25" y="59"/>
                </a:cubicBezTo>
                <a:cubicBezTo>
                  <a:pt x="25" y="58"/>
                  <a:pt x="25" y="57"/>
                  <a:pt x="24" y="57"/>
                </a:cubicBezTo>
                <a:cubicBezTo>
                  <a:pt x="22" y="57"/>
                  <a:pt x="22" y="56"/>
                  <a:pt x="22" y="55"/>
                </a:cubicBezTo>
                <a:cubicBezTo>
                  <a:pt x="21" y="53"/>
                  <a:pt x="23" y="49"/>
                  <a:pt x="25" y="48"/>
                </a:cubicBezTo>
                <a:cubicBezTo>
                  <a:pt x="26" y="46"/>
                  <a:pt x="29" y="45"/>
                  <a:pt x="32" y="46"/>
                </a:cubicBezTo>
                <a:cubicBezTo>
                  <a:pt x="35" y="46"/>
                  <a:pt x="38" y="47"/>
                  <a:pt x="40" y="49"/>
                </a:cubicBezTo>
                <a:cubicBezTo>
                  <a:pt x="41" y="51"/>
                  <a:pt x="41" y="53"/>
                  <a:pt x="42" y="55"/>
                </a:cubicBezTo>
                <a:cubicBezTo>
                  <a:pt x="42" y="59"/>
                  <a:pt x="41" y="64"/>
                  <a:pt x="37" y="68"/>
                </a:cubicBezTo>
                <a:cubicBezTo>
                  <a:pt x="33" y="72"/>
                  <a:pt x="29" y="72"/>
                  <a:pt x="25" y="72"/>
                </a:cubicBezTo>
                <a:cubicBezTo>
                  <a:pt x="19" y="71"/>
                  <a:pt x="12" y="67"/>
                  <a:pt x="9" y="61"/>
                </a:cubicBezTo>
                <a:cubicBezTo>
                  <a:pt x="5" y="54"/>
                  <a:pt x="3" y="44"/>
                  <a:pt x="3" y="35"/>
                </a:cubicBezTo>
                <a:cubicBezTo>
                  <a:pt x="5" y="23"/>
                  <a:pt x="9" y="16"/>
                  <a:pt x="17" y="9"/>
                </a:cubicBezTo>
                <a:cubicBezTo>
                  <a:pt x="24" y="4"/>
                  <a:pt x="35" y="3"/>
                  <a:pt x="40" y="9"/>
                </a:cubicBezTo>
                <a:cubicBezTo>
                  <a:pt x="45" y="14"/>
                  <a:pt x="43" y="23"/>
                  <a:pt x="39" y="28"/>
                </a:cubicBezTo>
                <a:cubicBezTo>
                  <a:pt x="37" y="30"/>
                  <a:pt x="33" y="35"/>
                  <a:pt x="26" y="32"/>
                </a:cubicBezTo>
                <a:cubicBezTo>
                  <a:pt x="24" y="32"/>
                  <a:pt x="23" y="30"/>
                  <a:pt x="23" y="28"/>
                </a:cubicBezTo>
                <a:cubicBezTo>
                  <a:pt x="23" y="25"/>
                  <a:pt x="26" y="22"/>
                  <a:pt x="28" y="20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7" name="Freeform 1535"/>
          <p:cNvSpPr>
            <a:spLocks/>
          </p:cNvSpPr>
          <p:nvPr/>
        </p:nvSpPr>
        <p:spPr bwMode="auto">
          <a:xfrm>
            <a:off x="5026025" y="4092576"/>
            <a:ext cx="179388" cy="282575"/>
          </a:xfrm>
          <a:custGeom>
            <a:avLst/>
            <a:gdLst>
              <a:gd name="T0" fmla="*/ 24 w 48"/>
              <a:gd name="T1" fmla="*/ 57 h 75"/>
              <a:gd name="T2" fmla="*/ 23 w 48"/>
              <a:gd name="T3" fmla="*/ 59 h 75"/>
              <a:gd name="T4" fmla="*/ 24 w 48"/>
              <a:gd name="T5" fmla="*/ 60 h 75"/>
              <a:gd name="T6" fmla="*/ 29 w 48"/>
              <a:gd name="T7" fmla="*/ 56 h 75"/>
              <a:gd name="T8" fmla="*/ 25 w 48"/>
              <a:gd name="T9" fmla="*/ 45 h 75"/>
              <a:gd name="T10" fmla="*/ 16 w 48"/>
              <a:gd name="T11" fmla="*/ 43 h 75"/>
              <a:gd name="T12" fmla="*/ 6 w 48"/>
              <a:gd name="T13" fmla="*/ 48 h 75"/>
              <a:gd name="T14" fmla="*/ 3 w 48"/>
              <a:gd name="T15" fmla="*/ 54 h 75"/>
              <a:gd name="T16" fmla="*/ 9 w 48"/>
              <a:gd name="T17" fmla="*/ 70 h 75"/>
              <a:gd name="T18" fmla="*/ 20 w 48"/>
              <a:gd name="T19" fmla="*/ 75 h 75"/>
              <a:gd name="T20" fmla="*/ 23 w 48"/>
              <a:gd name="T21" fmla="*/ 75 h 75"/>
              <a:gd name="T22" fmla="*/ 42 w 48"/>
              <a:gd name="T23" fmla="*/ 63 h 75"/>
              <a:gd name="T24" fmla="*/ 47 w 48"/>
              <a:gd name="T25" fmla="*/ 35 h 75"/>
              <a:gd name="T26" fmla="*/ 32 w 48"/>
              <a:gd name="T27" fmla="*/ 6 h 75"/>
              <a:gd name="T28" fmla="*/ 5 w 48"/>
              <a:gd name="T29" fmla="*/ 8 h 75"/>
              <a:gd name="T30" fmla="*/ 6 w 48"/>
              <a:gd name="T31" fmla="*/ 30 h 75"/>
              <a:gd name="T32" fmla="*/ 23 w 48"/>
              <a:gd name="T33" fmla="*/ 35 h 75"/>
              <a:gd name="T34" fmla="*/ 27 w 48"/>
              <a:gd name="T35" fmla="*/ 28 h 75"/>
              <a:gd name="T36" fmla="*/ 21 w 48"/>
              <a:gd name="T37" fmla="*/ 18 h 75"/>
              <a:gd name="T38" fmla="*/ 19 w 48"/>
              <a:gd name="T39" fmla="*/ 18 h 75"/>
              <a:gd name="T40" fmla="*/ 19 w 48"/>
              <a:gd name="T41" fmla="*/ 20 h 75"/>
              <a:gd name="T42" fmla="*/ 25 w 48"/>
              <a:gd name="T43" fmla="*/ 28 h 75"/>
              <a:gd name="T44" fmla="*/ 22 w 48"/>
              <a:gd name="T45" fmla="*/ 32 h 75"/>
              <a:gd name="T46" fmla="*/ 9 w 48"/>
              <a:gd name="T47" fmla="*/ 28 h 75"/>
              <a:gd name="T48" fmla="*/ 7 w 48"/>
              <a:gd name="T49" fmla="*/ 9 h 75"/>
              <a:gd name="T50" fmla="*/ 30 w 48"/>
              <a:gd name="T51" fmla="*/ 9 h 75"/>
              <a:gd name="T52" fmla="*/ 44 w 48"/>
              <a:gd name="T53" fmla="*/ 35 h 75"/>
              <a:gd name="T54" fmla="*/ 39 w 48"/>
              <a:gd name="T55" fmla="*/ 61 h 75"/>
              <a:gd name="T56" fmla="*/ 22 w 48"/>
              <a:gd name="T57" fmla="*/ 72 h 75"/>
              <a:gd name="T58" fmla="*/ 11 w 48"/>
              <a:gd name="T59" fmla="*/ 68 h 75"/>
              <a:gd name="T60" fmla="*/ 6 w 48"/>
              <a:gd name="T61" fmla="*/ 55 h 75"/>
              <a:gd name="T62" fmla="*/ 8 w 48"/>
              <a:gd name="T63" fmla="*/ 49 h 75"/>
              <a:gd name="T64" fmla="*/ 16 w 48"/>
              <a:gd name="T65" fmla="*/ 46 h 75"/>
              <a:gd name="T66" fmla="*/ 23 w 48"/>
              <a:gd name="T67" fmla="*/ 48 h 75"/>
              <a:gd name="T68" fmla="*/ 26 w 48"/>
              <a:gd name="T69" fmla="*/ 55 h 75"/>
              <a:gd name="T70" fmla="*/ 24 w 48"/>
              <a:gd name="T71" fmla="*/ 57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8" h="75">
                <a:moveTo>
                  <a:pt x="24" y="57"/>
                </a:moveTo>
                <a:cubicBezTo>
                  <a:pt x="23" y="57"/>
                  <a:pt x="23" y="58"/>
                  <a:pt x="23" y="59"/>
                </a:cubicBezTo>
                <a:cubicBezTo>
                  <a:pt x="23" y="60"/>
                  <a:pt x="24" y="60"/>
                  <a:pt x="24" y="60"/>
                </a:cubicBezTo>
                <a:cubicBezTo>
                  <a:pt x="27" y="59"/>
                  <a:pt x="28" y="57"/>
                  <a:pt x="29" y="56"/>
                </a:cubicBezTo>
                <a:cubicBezTo>
                  <a:pt x="30" y="52"/>
                  <a:pt x="27" y="48"/>
                  <a:pt x="25" y="45"/>
                </a:cubicBezTo>
                <a:cubicBezTo>
                  <a:pt x="23" y="43"/>
                  <a:pt x="19" y="42"/>
                  <a:pt x="16" y="43"/>
                </a:cubicBezTo>
                <a:cubicBezTo>
                  <a:pt x="12" y="43"/>
                  <a:pt x="8" y="45"/>
                  <a:pt x="6" y="48"/>
                </a:cubicBezTo>
                <a:cubicBezTo>
                  <a:pt x="4" y="49"/>
                  <a:pt x="3" y="52"/>
                  <a:pt x="3" y="54"/>
                </a:cubicBezTo>
                <a:cubicBezTo>
                  <a:pt x="2" y="60"/>
                  <a:pt x="4" y="65"/>
                  <a:pt x="9" y="70"/>
                </a:cubicBezTo>
                <a:cubicBezTo>
                  <a:pt x="12" y="73"/>
                  <a:pt x="16" y="75"/>
                  <a:pt x="20" y="75"/>
                </a:cubicBezTo>
                <a:cubicBezTo>
                  <a:pt x="21" y="75"/>
                  <a:pt x="22" y="75"/>
                  <a:pt x="23" y="75"/>
                </a:cubicBezTo>
                <a:cubicBezTo>
                  <a:pt x="30" y="74"/>
                  <a:pt x="38" y="69"/>
                  <a:pt x="42" y="63"/>
                </a:cubicBezTo>
                <a:cubicBezTo>
                  <a:pt x="47" y="54"/>
                  <a:pt x="48" y="43"/>
                  <a:pt x="47" y="35"/>
                </a:cubicBezTo>
                <a:cubicBezTo>
                  <a:pt x="46" y="22"/>
                  <a:pt x="41" y="14"/>
                  <a:pt x="32" y="6"/>
                </a:cubicBezTo>
                <a:cubicBezTo>
                  <a:pt x="25" y="1"/>
                  <a:pt x="12" y="0"/>
                  <a:pt x="5" y="8"/>
                </a:cubicBezTo>
                <a:cubicBezTo>
                  <a:pt x="0" y="14"/>
                  <a:pt x="2" y="24"/>
                  <a:pt x="6" y="30"/>
                </a:cubicBezTo>
                <a:cubicBezTo>
                  <a:pt x="11" y="36"/>
                  <a:pt x="17" y="38"/>
                  <a:pt x="23" y="35"/>
                </a:cubicBezTo>
                <a:cubicBezTo>
                  <a:pt x="26" y="34"/>
                  <a:pt x="27" y="31"/>
                  <a:pt x="27" y="28"/>
                </a:cubicBezTo>
                <a:cubicBezTo>
                  <a:pt x="27" y="24"/>
                  <a:pt x="24" y="19"/>
                  <a:pt x="21" y="18"/>
                </a:cubicBezTo>
                <a:cubicBezTo>
                  <a:pt x="20" y="17"/>
                  <a:pt x="19" y="18"/>
                  <a:pt x="19" y="18"/>
                </a:cubicBezTo>
                <a:cubicBezTo>
                  <a:pt x="18" y="19"/>
                  <a:pt x="19" y="20"/>
                  <a:pt x="19" y="20"/>
                </a:cubicBezTo>
                <a:cubicBezTo>
                  <a:pt x="22" y="22"/>
                  <a:pt x="25" y="25"/>
                  <a:pt x="25" y="28"/>
                </a:cubicBezTo>
                <a:cubicBezTo>
                  <a:pt x="25" y="30"/>
                  <a:pt x="24" y="32"/>
                  <a:pt x="22" y="32"/>
                </a:cubicBezTo>
                <a:cubicBezTo>
                  <a:pt x="15" y="35"/>
                  <a:pt x="10" y="30"/>
                  <a:pt x="9" y="28"/>
                </a:cubicBezTo>
                <a:cubicBezTo>
                  <a:pt x="5" y="23"/>
                  <a:pt x="3" y="14"/>
                  <a:pt x="7" y="9"/>
                </a:cubicBezTo>
                <a:cubicBezTo>
                  <a:pt x="13" y="3"/>
                  <a:pt x="24" y="4"/>
                  <a:pt x="30" y="9"/>
                </a:cubicBezTo>
                <a:cubicBezTo>
                  <a:pt x="39" y="16"/>
                  <a:pt x="43" y="23"/>
                  <a:pt x="44" y="35"/>
                </a:cubicBezTo>
                <a:cubicBezTo>
                  <a:pt x="45" y="44"/>
                  <a:pt x="43" y="54"/>
                  <a:pt x="39" y="61"/>
                </a:cubicBezTo>
                <a:cubicBezTo>
                  <a:pt x="36" y="67"/>
                  <a:pt x="29" y="71"/>
                  <a:pt x="22" y="72"/>
                </a:cubicBezTo>
                <a:cubicBezTo>
                  <a:pt x="19" y="72"/>
                  <a:pt x="14" y="72"/>
                  <a:pt x="11" y="68"/>
                </a:cubicBezTo>
                <a:cubicBezTo>
                  <a:pt x="7" y="64"/>
                  <a:pt x="5" y="59"/>
                  <a:pt x="6" y="55"/>
                </a:cubicBezTo>
                <a:cubicBezTo>
                  <a:pt x="6" y="52"/>
                  <a:pt x="7" y="51"/>
                  <a:pt x="8" y="49"/>
                </a:cubicBezTo>
                <a:cubicBezTo>
                  <a:pt x="10" y="47"/>
                  <a:pt x="13" y="46"/>
                  <a:pt x="16" y="46"/>
                </a:cubicBezTo>
                <a:cubicBezTo>
                  <a:pt x="19" y="45"/>
                  <a:pt x="21" y="46"/>
                  <a:pt x="23" y="48"/>
                </a:cubicBezTo>
                <a:cubicBezTo>
                  <a:pt x="25" y="49"/>
                  <a:pt x="27" y="53"/>
                  <a:pt x="26" y="55"/>
                </a:cubicBezTo>
                <a:cubicBezTo>
                  <a:pt x="26" y="56"/>
                  <a:pt x="25" y="57"/>
                  <a:pt x="24" y="57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8" name="Freeform 1536"/>
          <p:cNvSpPr>
            <a:spLocks/>
          </p:cNvSpPr>
          <p:nvPr/>
        </p:nvSpPr>
        <p:spPr bwMode="auto">
          <a:xfrm>
            <a:off x="2259013" y="3560763"/>
            <a:ext cx="1458913" cy="504825"/>
          </a:xfrm>
          <a:custGeom>
            <a:avLst/>
            <a:gdLst>
              <a:gd name="T0" fmla="*/ 56 w 388"/>
              <a:gd name="T1" fmla="*/ 108 h 134"/>
              <a:gd name="T2" fmla="*/ 28 w 388"/>
              <a:gd name="T3" fmla="*/ 112 h 134"/>
              <a:gd name="T4" fmla="*/ 40 w 388"/>
              <a:gd name="T5" fmla="*/ 114 h 134"/>
              <a:gd name="T6" fmla="*/ 39 w 388"/>
              <a:gd name="T7" fmla="*/ 96 h 134"/>
              <a:gd name="T8" fmla="*/ 30 w 388"/>
              <a:gd name="T9" fmla="*/ 131 h 134"/>
              <a:gd name="T10" fmla="*/ 55 w 388"/>
              <a:gd name="T11" fmla="*/ 30 h 134"/>
              <a:gd name="T12" fmla="*/ 53 w 388"/>
              <a:gd name="T13" fmla="*/ 69 h 134"/>
              <a:gd name="T14" fmla="*/ 70 w 388"/>
              <a:gd name="T15" fmla="*/ 58 h 134"/>
              <a:gd name="T16" fmla="*/ 51 w 388"/>
              <a:gd name="T17" fmla="*/ 71 h 134"/>
              <a:gd name="T18" fmla="*/ 87 w 388"/>
              <a:gd name="T19" fmla="*/ 38 h 134"/>
              <a:gd name="T20" fmla="*/ 96 w 388"/>
              <a:gd name="T21" fmla="*/ 12 h 134"/>
              <a:gd name="T22" fmla="*/ 106 w 388"/>
              <a:gd name="T23" fmla="*/ 30 h 134"/>
              <a:gd name="T24" fmla="*/ 104 w 388"/>
              <a:gd name="T25" fmla="*/ 13 h 134"/>
              <a:gd name="T26" fmla="*/ 110 w 388"/>
              <a:gd name="T27" fmla="*/ 33 h 134"/>
              <a:gd name="T28" fmla="*/ 112 w 388"/>
              <a:gd name="T29" fmla="*/ 15 h 134"/>
              <a:gd name="T30" fmla="*/ 117 w 388"/>
              <a:gd name="T31" fmla="*/ 39 h 134"/>
              <a:gd name="T32" fmla="*/ 121 w 388"/>
              <a:gd name="T33" fmla="*/ 40 h 134"/>
              <a:gd name="T34" fmla="*/ 129 w 388"/>
              <a:gd name="T35" fmla="*/ 24 h 134"/>
              <a:gd name="T36" fmla="*/ 128 w 388"/>
              <a:gd name="T37" fmla="*/ 47 h 134"/>
              <a:gd name="T38" fmla="*/ 132 w 388"/>
              <a:gd name="T39" fmla="*/ 51 h 134"/>
              <a:gd name="T40" fmla="*/ 142 w 388"/>
              <a:gd name="T41" fmla="*/ 36 h 134"/>
              <a:gd name="T42" fmla="*/ 137 w 388"/>
              <a:gd name="T43" fmla="*/ 61 h 134"/>
              <a:gd name="T44" fmla="*/ 139 w 388"/>
              <a:gd name="T45" fmla="*/ 67 h 134"/>
              <a:gd name="T46" fmla="*/ 151 w 388"/>
              <a:gd name="T47" fmla="*/ 53 h 134"/>
              <a:gd name="T48" fmla="*/ 144 w 388"/>
              <a:gd name="T49" fmla="*/ 80 h 134"/>
              <a:gd name="T50" fmla="*/ 148 w 388"/>
              <a:gd name="T51" fmla="*/ 84 h 134"/>
              <a:gd name="T52" fmla="*/ 155 w 388"/>
              <a:gd name="T53" fmla="*/ 89 h 134"/>
              <a:gd name="T54" fmla="*/ 159 w 388"/>
              <a:gd name="T55" fmla="*/ 74 h 134"/>
              <a:gd name="T56" fmla="*/ 169 w 388"/>
              <a:gd name="T57" fmla="*/ 84 h 134"/>
              <a:gd name="T58" fmla="*/ 170 w 388"/>
              <a:gd name="T59" fmla="*/ 72 h 134"/>
              <a:gd name="T60" fmla="*/ 166 w 388"/>
              <a:gd name="T61" fmla="*/ 59 h 134"/>
              <a:gd name="T62" fmla="*/ 150 w 388"/>
              <a:gd name="T63" fmla="*/ 44 h 134"/>
              <a:gd name="T64" fmla="*/ 148 w 388"/>
              <a:gd name="T65" fmla="*/ 39 h 134"/>
              <a:gd name="T66" fmla="*/ 161 w 388"/>
              <a:gd name="T67" fmla="*/ 37 h 134"/>
              <a:gd name="T68" fmla="*/ 155 w 388"/>
              <a:gd name="T69" fmla="*/ 31 h 134"/>
              <a:gd name="T70" fmla="*/ 133 w 388"/>
              <a:gd name="T71" fmla="*/ 24 h 134"/>
              <a:gd name="T72" fmla="*/ 128 w 388"/>
              <a:gd name="T73" fmla="*/ 21 h 134"/>
              <a:gd name="T74" fmla="*/ 258 w 388"/>
              <a:gd name="T75" fmla="*/ 61 h 134"/>
              <a:gd name="T76" fmla="*/ 381 w 388"/>
              <a:gd name="T77" fmla="*/ 12 h 134"/>
              <a:gd name="T78" fmla="*/ 359 w 388"/>
              <a:gd name="T79" fmla="*/ 35 h 134"/>
              <a:gd name="T80" fmla="*/ 358 w 388"/>
              <a:gd name="T81" fmla="*/ 32 h 134"/>
              <a:gd name="T82" fmla="*/ 379 w 388"/>
              <a:gd name="T83" fmla="*/ 14 h 134"/>
              <a:gd name="T84" fmla="*/ 259 w 388"/>
              <a:gd name="T85" fmla="*/ 58 h 134"/>
              <a:gd name="T86" fmla="*/ 254 w 388"/>
              <a:gd name="T87" fmla="*/ 22 h 134"/>
              <a:gd name="T88" fmla="*/ 216 w 388"/>
              <a:gd name="T89" fmla="*/ 27 h 134"/>
              <a:gd name="T90" fmla="*/ 233 w 388"/>
              <a:gd name="T91" fmla="*/ 14 h 134"/>
              <a:gd name="T92" fmla="*/ 233 w 388"/>
              <a:gd name="T93" fmla="*/ 26 h 134"/>
              <a:gd name="T94" fmla="*/ 223 w 388"/>
              <a:gd name="T95" fmla="*/ 5 h 134"/>
              <a:gd name="T96" fmla="*/ 199 w 388"/>
              <a:gd name="T97" fmla="*/ 39 h 134"/>
              <a:gd name="T98" fmla="*/ 21 w 388"/>
              <a:gd name="T99" fmla="*/ 35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8" h="134">
                <a:moveTo>
                  <a:pt x="29" y="134"/>
                </a:moveTo>
                <a:cubicBezTo>
                  <a:pt x="30" y="134"/>
                  <a:pt x="31" y="134"/>
                  <a:pt x="32" y="134"/>
                </a:cubicBezTo>
                <a:cubicBezTo>
                  <a:pt x="35" y="134"/>
                  <a:pt x="38" y="133"/>
                  <a:pt x="41" y="132"/>
                </a:cubicBezTo>
                <a:cubicBezTo>
                  <a:pt x="51" y="128"/>
                  <a:pt x="57" y="119"/>
                  <a:pt x="56" y="108"/>
                </a:cubicBezTo>
                <a:cubicBezTo>
                  <a:pt x="56" y="104"/>
                  <a:pt x="53" y="99"/>
                  <a:pt x="49" y="96"/>
                </a:cubicBezTo>
                <a:cubicBezTo>
                  <a:pt x="46" y="93"/>
                  <a:pt x="42" y="93"/>
                  <a:pt x="38" y="93"/>
                </a:cubicBezTo>
                <a:cubicBezTo>
                  <a:pt x="34" y="94"/>
                  <a:pt x="31" y="97"/>
                  <a:pt x="29" y="101"/>
                </a:cubicBezTo>
                <a:cubicBezTo>
                  <a:pt x="27" y="105"/>
                  <a:pt x="27" y="109"/>
                  <a:pt x="28" y="112"/>
                </a:cubicBezTo>
                <a:cubicBezTo>
                  <a:pt x="29" y="115"/>
                  <a:pt x="33" y="118"/>
                  <a:pt x="37" y="118"/>
                </a:cubicBezTo>
                <a:cubicBezTo>
                  <a:pt x="39" y="119"/>
                  <a:pt x="41" y="117"/>
                  <a:pt x="42" y="115"/>
                </a:cubicBezTo>
                <a:cubicBezTo>
                  <a:pt x="43" y="115"/>
                  <a:pt x="43" y="114"/>
                  <a:pt x="42" y="113"/>
                </a:cubicBezTo>
                <a:cubicBezTo>
                  <a:pt x="41" y="113"/>
                  <a:pt x="40" y="113"/>
                  <a:pt x="40" y="114"/>
                </a:cubicBezTo>
                <a:cubicBezTo>
                  <a:pt x="39" y="115"/>
                  <a:pt x="38" y="116"/>
                  <a:pt x="37" y="116"/>
                </a:cubicBezTo>
                <a:cubicBezTo>
                  <a:pt x="34" y="115"/>
                  <a:pt x="32" y="113"/>
                  <a:pt x="31" y="111"/>
                </a:cubicBezTo>
                <a:cubicBezTo>
                  <a:pt x="30" y="108"/>
                  <a:pt x="30" y="105"/>
                  <a:pt x="31" y="102"/>
                </a:cubicBezTo>
                <a:cubicBezTo>
                  <a:pt x="33" y="99"/>
                  <a:pt x="36" y="97"/>
                  <a:pt x="39" y="96"/>
                </a:cubicBezTo>
                <a:cubicBezTo>
                  <a:pt x="43" y="95"/>
                  <a:pt x="46" y="97"/>
                  <a:pt x="48" y="98"/>
                </a:cubicBezTo>
                <a:cubicBezTo>
                  <a:pt x="51" y="100"/>
                  <a:pt x="53" y="105"/>
                  <a:pt x="53" y="109"/>
                </a:cubicBezTo>
                <a:cubicBezTo>
                  <a:pt x="54" y="118"/>
                  <a:pt x="49" y="126"/>
                  <a:pt x="40" y="129"/>
                </a:cubicBezTo>
                <a:cubicBezTo>
                  <a:pt x="37" y="131"/>
                  <a:pt x="33" y="131"/>
                  <a:pt x="30" y="131"/>
                </a:cubicBezTo>
                <a:cubicBezTo>
                  <a:pt x="6" y="128"/>
                  <a:pt x="3" y="99"/>
                  <a:pt x="3" y="90"/>
                </a:cubicBezTo>
                <a:cubicBezTo>
                  <a:pt x="3" y="81"/>
                  <a:pt x="5" y="71"/>
                  <a:pt x="8" y="62"/>
                </a:cubicBezTo>
                <a:cubicBezTo>
                  <a:pt x="9" y="61"/>
                  <a:pt x="9" y="61"/>
                  <a:pt x="9" y="61"/>
                </a:cubicBezTo>
                <a:cubicBezTo>
                  <a:pt x="16" y="43"/>
                  <a:pt x="39" y="31"/>
                  <a:pt x="55" y="30"/>
                </a:cubicBezTo>
                <a:cubicBezTo>
                  <a:pt x="67" y="30"/>
                  <a:pt x="79" y="33"/>
                  <a:pt x="85" y="40"/>
                </a:cubicBezTo>
                <a:cubicBezTo>
                  <a:pt x="89" y="45"/>
                  <a:pt x="91" y="51"/>
                  <a:pt x="90" y="57"/>
                </a:cubicBezTo>
                <a:cubicBezTo>
                  <a:pt x="89" y="66"/>
                  <a:pt x="83" y="72"/>
                  <a:pt x="74" y="75"/>
                </a:cubicBezTo>
                <a:cubicBezTo>
                  <a:pt x="66" y="77"/>
                  <a:pt x="58" y="75"/>
                  <a:pt x="53" y="69"/>
                </a:cubicBezTo>
                <a:cubicBezTo>
                  <a:pt x="48" y="63"/>
                  <a:pt x="50" y="57"/>
                  <a:pt x="51" y="55"/>
                </a:cubicBezTo>
                <a:cubicBezTo>
                  <a:pt x="53" y="51"/>
                  <a:pt x="58" y="48"/>
                  <a:pt x="61" y="48"/>
                </a:cubicBezTo>
                <a:cubicBezTo>
                  <a:pt x="64" y="49"/>
                  <a:pt x="67" y="52"/>
                  <a:pt x="68" y="57"/>
                </a:cubicBezTo>
                <a:cubicBezTo>
                  <a:pt x="69" y="58"/>
                  <a:pt x="69" y="58"/>
                  <a:pt x="70" y="58"/>
                </a:cubicBezTo>
                <a:cubicBezTo>
                  <a:pt x="71" y="58"/>
                  <a:pt x="71" y="57"/>
                  <a:pt x="71" y="56"/>
                </a:cubicBezTo>
                <a:cubicBezTo>
                  <a:pt x="69" y="48"/>
                  <a:pt x="64" y="46"/>
                  <a:pt x="61" y="45"/>
                </a:cubicBezTo>
                <a:cubicBezTo>
                  <a:pt x="57" y="45"/>
                  <a:pt x="51" y="48"/>
                  <a:pt x="49" y="53"/>
                </a:cubicBezTo>
                <a:cubicBezTo>
                  <a:pt x="45" y="59"/>
                  <a:pt x="46" y="66"/>
                  <a:pt x="51" y="71"/>
                </a:cubicBezTo>
                <a:cubicBezTo>
                  <a:pt x="55" y="76"/>
                  <a:pt x="61" y="79"/>
                  <a:pt x="68" y="79"/>
                </a:cubicBezTo>
                <a:cubicBezTo>
                  <a:pt x="71" y="79"/>
                  <a:pt x="73" y="78"/>
                  <a:pt x="75" y="78"/>
                </a:cubicBezTo>
                <a:cubicBezTo>
                  <a:pt x="85" y="75"/>
                  <a:pt x="92" y="67"/>
                  <a:pt x="93" y="58"/>
                </a:cubicBezTo>
                <a:cubicBezTo>
                  <a:pt x="94" y="50"/>
                  <a:pt x="92" y="43"/>
                  <a:pt x="87" y="38"/>
                </a:cubicBezTo>
                <a:cubicBezTo>
                  <a:pt x="80" y="31"/>
                  <a:pt x="68" y="27"/>
                  <a:pt x="55" y="27"/>
                </a:cubicBezTo>
                <a:cubicBezTo>
                  <a:pt x="43" y="28"/>
                  <a:pt x="28" y="35"/>
                  <a:pt x="17" y="45"/>
                </a:cubicBezTo>
                <a:cubicBezTo>
                  <a:pt x="19" y="42"/>
                  <a:pt x="21" y="39"/>
                  <a:pt x="23" y="37"/>
                </a:cubicBezTo>
                <a:cubicBezTo>
                  <a:pt x="41" y="17"/>
                  <a:pt x="69" y="11"/>
                  <a:pt x="96" y="12"/>
                </a:cubicBezTo>
                <a:cubicBezTo>
                  <a:pt x="97" y="13"/>
                  <a:pt x="97" y="13"/>
                  <a:pt x="97" y="13"/>
                </a:cubicBezTo>
                <a:cubicBezTo>
                  <a:pt x="100" y="14"/>
                  <a:pt x="102" y="15"/>
                  <a:pt x="103" y="17"/>
                </a:cubicBezTo>
                <a:cubicBezTo>
                  <a:pt x="106" y="21"/>
                  <a:pt x="105" y="28"/>
                  <a:pt x="104" y="28"/>
                </a:cubicBezTo>
                <a:cubicBezTo>
                  <a:pt x="104" y="29"/>
                  <a:pt x="105" y="29"/>
                  <a:pt x="106" y="30"/>
                </a:cubicBezTo>
                <a:cubicBezTo>
                  <a:pt x="106" y="30"/>
                  <a:pt x="106" y="30"/>
                  <a:pt x="106" y="30"/>
                </a:cubicBezTo>
                <a:cubicBezTo>
                  <a:pt x="107" y="30"/>
                  <a:pt x="107" y="29"/>
                  <a:pt x="107" y="29"/>
                </a:cubicBezTo>
                <a:cubicBezTo>
                  <a:pt x="107" y="28"/>
                  <a:pt x="109" y="21"/>
                  <a:pt x="106" y="15"/>
                </a:cubicBezTo>
                <a:cubicBezTo>
                  <a:pt x="105" y="15"/>
                  <a:pt x="105" y="14"/>
                  <a:pt x="104" y="13"/>
                </a:cubicBezTo>
                <a:cubicBezTo>
                  <a:pt x="105" y="13"/>
                  <a:pt x="105" y="13"/>
                  <a:pt x="106" y="13"/>
                </a:cubicBezTo>
                <a:cubicBezTo>
                  <a:pt x="106" y="13"/>
                  <a:pt x="106" y="13"/>
                  <a:pt x="106" y="13"/>
                </a:cubicBezTo>
                <a:cubicBezTo>
                  <a:pt x="106" y="13"/>
                  <a:pt x="108" y="14"/>
                  <a:pt x="109" y="14"/>
                </a:cubicBezTo>
                <a:cubicBezTo>
                  <a:pt x="110" y="33"/>
                  <a:pt x="110" y="33"/>
                  <a:pt x="110" y="33"/>
                </a:cubicBezTo>
                <a:cubicBezTo>
                  <a:pt x="110" y="33"/>
                  <a:pt x="110" y="34"/>
                  <a:pt x="111" y="34"/>
                </a:cubicBezTo>
                <a:cubicBezTo>
                  <a:pt x="111" y="34"/>
                  <a:pt x="111" y="34"/>
                  <a:pt x="111" y="34"/>
                </a:cubicBezTo>
                <a:cubicBezTo>
                  <a:pt x="112" y="34"/>
                  <a:pt x="113" y="33"/>
                  <a:pt x="113" y="32"/>
                </a:cubicBezTo>
                <a:cubicBezTo>
                  <a:pt x="112" y="15"/>
                  <a:pt x="112" y="15"/>
                  <a:pt x="112" y="15"/>
                </a:cubicBezTo>
                <a:cubicBezTo>
                  <a:pt x="114" y="16"/>
                  <a:pt x="116" y="17"/>
                  <a:pt x="118" y="18"/>
                </a:cubicBezTo>
                <a:cubicBezTo>
                  <a:pt x="116" y="38"/>
                  <a:pt x="116" y="38"/>
                  <a:pt x="116" y="38"/>
                </a:cubicBezTo>
                <a:cubicBezTo>
                  <a:pt x="116" y="39"/>
                  <a:pt x="116" y="39"/>
                  <a:pt x="117" y="39"/>
                </a:cubicBezTo>
                <a:cubicBezTo>
                  <a:pt x="117" y="39"/>
                  <a:pt x="117" y="39"/>
                  <a:pt x="117" y="39"/>
                </a:cubicBezTo>
                <a:cubicBezTo>
                  <a:pt x="118" y="39"/>
                  <a:pt x="119" y="39"/>
                  <a:pt x="119" y="38"/>
                </a:cubicBezTo>
                <a:cubicBezTo>
                  <a:pt x="121" y="19"/>
                  <a:pt x="121" y="19"/>
                  <a:pt x="121" y="19"/>
                </a:cubicBezTo>
                <a:cubicBezTo>
                  <a:pt x="122" y="20"/>
                  <a:pt x="124" y="21"/>
                  <a:pt x="126" y="23"/>
                </a:cubicBezTo>
                <a:cubicBezTo>
                  <a:pt x="121" y="40"/>
                  <a:pt x="121" y="40"/>
                  <a:pt x="121" y="40"/>
                </a:cubicBezTo>
                <a:cubicBezTo>
                  <a:pt x="121" y="41"/>
                  <a:pt x="122" y="42"/>
                  <a:pt x="123" y="42"/>
                </a:cubicBezTo>
                <a:cubicBezTo>
                  <a:pt x="123" y="42"/>
                  <a:pt x="123" y="42"/>
                  <a:pt x="123" y="42"/>
                </a:cubicBezTo>
                <a:cubicBezTo>
                  <a:pt x="124" y="42"/>
                  <a:pt x="124" y="42"/>
                  <a:pt x="124" y="41"/>
                </a:cubicBezTo>
                <a:cubicBezTo>
                  <a:pt x="129" y="24"/>
                  <a:pt x="129" y="24"/>
                  <a:pt x="129" y="24"/>
                </a:cubicBezTo>
                <a:cubicBezTo>
                  <a:pt x="130" y="25"/>
                  <a:pt x="131" y="26"/>
                  <a:pt x="133" y="27"/>
                </a:cubicBezTo>
                <a:cubicBezTo>
                  <a:pt x="127" y="45"/>
                  <a:pt x="127" y="45"/>
                  <a:pt x="127" y="45"/>
                </a:cubicBezTo>
                <a:cubicBezTo>
                  <a:pt x="126" y="46"/>
                  <a:pt x="127" y="47"/>
                  <a:pt x="127" y="47"/>
                </a:cubicBezTo>
                <a:cubicBezTo>
                  <a:pt x="128" y="47"/>
                  <a:pt x="128" y="47"/>
                  <a:pt x="128" y="47"/>
                </a:cubicBezTo>
                <a:cubicBezTo>
                  <a:pt x="129" y="47"/>
                  <a:pt x="129" y="47"/>
                  <a:pt x="129" y="46"/>
                </a:cubicBezTo>
                <a:cubicBezTo>
                  <a:pt x="135" y="29"/>
                  <a:pt x="135" y="29"/>
                  <a:pt x="135" y="29"/>
                </a:cubicBezTo>
                <a:cubicBezTo>
                  <a:pt x="137" y="31"/>
                  <a:pt x="138" y="32"/>
                  <a:pt x="139" y="34"/>
                </a:cubicBezTo>
                <a:cubicBezTo>
                  <a:pt x="132" y="51"/>
                  <a:pt x="132" y="51"/>
                  <a:pt x="132" y="51"/>
                </a:cubicBezTo>
                <a:cubicBezTo>
                  <a:pt x="131" y="52"/>
                  <a:pt x="132" y="53"/>
                  <a:pt x="132" y="53"/>
                </a:cubicBezTo>
                <a:cubicBezTo>
                  <a:pt x="133" y="53"/>
                  <a:pt x="133" y="53"/>
                  <a:pt x="133" y="53"/>
                </a:cubicBezTo>
                <a:cubicBezTo>
                  <a:pt x="133" y="53"/>
                  <a:pt x="134" y="53"/>
                  <a:pt x="134" y="53"/>
                </a:cubicBezTo>
                <a:cubicBezTo>
                  <a:pt x="142" y="36"/>
                  <a:pt x="142" y="36"/>
                  <a:pt x="142" y="36"/>
                </a:cubicBezTo>
                <a:cubicBezTo>
                  <a:pt x="143" y="38"/>
                  <a:pt x="144" y="39"/>
                  <a:pt x="145" y="41"/>
                </a:cubicBezTo>
                <a:cubicBezTo>
                  <a:pt x="136" y="59"/>
                  <a:pt x="136" y="59"/>
                  <a:pt x="136" y="59"/>
                </a:cubicBezTo>
                <a:cubicBezTo>
                  <a:pt x="135" y="59"/>
                  <a:pt x="135" y="60"/>
                  <a:pt x="136" y="60"/>
                </a:cubicBezTo>
                <a:cubicBezTo>
                  <a:pt x="136" y="61"/>
                  <a:pt x="137" y="61"/>
                  <a:pt x="137" y="61"/>
                </a:cubicBezTo>
                <a:cubicBezTo>
                  <a:pt x="137" y="61"/>
                  <a:pt x="138" y="60"/>
                  <a:pt x="138" y="60"/>
                </a:cubicBezTo>
                <a:cubicBezTo>
                  <a:pt x="147" y="44"/>
                  <a:pt x="147" y="44"/>
                  <a:pt x="147" y="44"/>
                </a:cubicBezTo>
                <a:cubicBezTo>
                  <a:pt x="148" y="46"/>
                  <a:pt x="149" y="48"/>
                  <a:pt x="150" y="50"/>
                </a:cubicBezTo>
                <a:cubicBezTo>
                  <a:pt x="139" y="67"/>
                  <a:pt x="139" y="67"/>
                  <a:pt x="139" y="67"/>
                </a:cubicBezTo>
                <a:cubicBezTo>
                  <a:pt x="139" y="67"/>
                  <a:pt x="139" y="68"/>
                  <a:pt x="140" y="69"/>
                </a:cubicBezTo>
                <a:cubicBezTo>
                  <a:pt x="140" y="69"/>
                  <a:pt x="140" y="69"/>
                  <a:pt x="141" y="69"/>
                </a:cubicBezTo>
                <a:cubicBezTo>
                  <a:pt x="141" y="69"/>
                  <a:pt x="141" y="69"/>
                  <a:pt x="142" y="68"/>
                </a:cubicBezTo>
                <a:cubicBezTo>
                  <a:pt x="151" y="53"/>
                  <a:pt x="151" y="53"/>
                  <a:pt x="151" y="53"/>
                </a:cubicBezTo>
                <a:cubicBezTo>
                  <a:pt x="152" y="54"/>
                  <a:pt x="152" y="55"/>
                  <a:pt x="153" y="56"/>
                </a:cubicBezTo>
                <a:cubicBezTo>
                  <a:pt x="143" y="78"/>
                  <a:pt x="143" y="78"/>
                  <a:pt x="143" y="78"/>
                </a:cubicBezTo>
                <a:cubicBezTo>
                  <a:pt x="142" y="79"/>
                  <a:pt x="143" y="80"/>
                  <a:pt x="143" y="80"/>
                </a:cubicBezTo>
                <a:cubicBezTo>
                  <a:pt x="144" y="80"/>
                  <a:pt x="144" y="80"/>
                  <a:pt x="144" y="80"/>
                </a:cubicBezTo>
                <a:cubicBezTo>
                  <a:pt x="145" y="80"/>
                  <a:pt x="145" y="80"/>
                  <a:pt x="145" y="79"/>
                </a:cubicBezTo>
                <a:cubicBezTo>
                  <a:pt x="154" y="61"/>
                  <a:pt x="154" y="61"/>
                  <a:pt x="154" y="61"/>
                </a:cubicBezTo>
                <a:cubicBezTo>
                  <a:pt x="154" y="63"/>
                  <a:pt x="155" y="66"/>
                  <a:pt x="155" y="68"/>
                </a:cubicBezTo>
                <a:cubicBezTo>
                  <a:pt x="148" y="84"/>
                  <a:pt x="148" y="84"/>
                  <a:pt x="148" y="84"/>
                </a:cubicBezTo>
                <a:cubicBezTo>
                  <a:pt x="148" y="85"/>
                  <a:pt x="148" y="86"/>
                  <a:pt x="149" y="86"/>
                </a:cubicBezTo>
                <a:cubicBezTo>
                  <a:pt x="150" y="87"/>
                  <a:pt x="150" y="86"/>
                  <a:pt x="151" y="86"/>
                </a:cubicBezTo>
                <a:cubicBezTo>
                  <a:pt x="156" y="74"/>
                  <a:pt x="156" y="74"/>
                  <a:pt x="156" y="74"/>
                </a:cubicBezTo>
                <a:cubicBezTo>
                  <a:pt x="156" y="79"/>
                  <a:pt x="156" y="84"/>
                  <a:pt x="155" y="89"/>
                </a:cubicBezTo>
                <a:cubicBezTo>
                  <a:pt x="155" y="89"/>
                  <a:pt x="156" y="90"/>
                  <a:pt x="157" y="90"/>
                </a:cubicBezTo>
                <a:cubicBezTo>
                  <a:pt x="157" y="90"/>
                  <a:pt x="157" y="90"/>
                  <a:pt x="157" y="90"/>
                </a:cubicBezTo>
                <a:cubicBezTo>
                  <a:pt x="158" y="90"/>
                  <a:pt x="158" y="90"/>
                  <a:pt x="158" y="89"/>
                </a:cubicBezTo>
                <a:cubicBezTo>
                  <a:pt x="159" y="84"/>
                  <a:pt x="159" y="79"/>
                  <a:pt x="159" y="74"/>
                </a:cubicBezTo>
                <a:cubicBezTo>
                  <a:pt x="166" y="86"/>
                  <a:pt x="166" y="86"/>
                  <a:pt x="166" y="86"/>
                </a:cubicBezTo>
                <a:cubicBezTo>
                  <a:pt x="166" y="86"/>
                  <a:pt x="167" y="87"/>
                  <a:pt x="167" y="87"/>
                </a:cubicBezTo>
                <a:cubicBezTo>
                  <a:pt x="168" y="87"/>
                  <a:pt x="168" y="87"/>
                  <a:pt x="168" y="86"/>
                </a:cubicBezTo>
                <a:cubicBezTo>
                  <a:pt x="169" y="86"/>
                  <a:pt x="169" y="85"/>
                  <a:pt x="169" y="84"/>
                </a:cubicBezTo>
                <a:cubicBezTo>
                  <a:pt x="158" y="68"/>
                  <a:pt x="158" y="68"/>
                  <a:pt x="158" y="68"/>
                </a:cubicBezTo>
                <a:cubicBezTo>
                  <a:pt x="158" y="66"/>
                  <a:pt x="157" y="63"/>
                  <a:pt x="157" y="61"/>
                </a:cubicBezTo>
                <a:cubicBezTo>
                  <a:pt x="168" y="72"/>
                  <a:pt x="168" y="72"/>
                  <a:pt x="168" y="72"/>
                </a:cubicBezTo>
                <a:cubicBezTo>
                  <a:pt x="169" y="72"/>
                  <a:pt x="170" y="72"/>
                  <a:pt x="170" y="72"/>
                </a:cubicBezTo>
                <a:cubicBezTo>
                  <a:pt x="171" y="71"/>
                  <a:pt x="171" y="70"/>
                  <a:pt x="170" y="70"/>
                </a:cubicBezTo>
                <a:cubicBezTo>
                  <a:pt x="156" y="56"/>
                  <a:pt x="156" y="56"/>
                  <a:pt x="156" y="56"/>
                </a:cubicBezTo>
                <a:cubicBezTo>
                  <a:pt x="155" y="55"/>
                  <a:pt x="155" y="54"/>
                  <a:pt x="154" y="53"/>
                </a:cubicBezTo>
                <a:cubicBezTo>
                  <a:pt x="166" y="59"/>
                  <a:pt x="166" y="59"/>
                  <a:pt x="166" y="59"/>
                </a:cubicBezTo>
                <a:cubicBezTo>
                  <a:pt x="167" y="60"/>
                  <a:pt x="168" y="59"/>
                  <a:pt x="168" y="59"/>
                </a:cubicBezTo>
                <a:cubicBezTo>
                  <a:pt x="168" y="58"/>
                  <a:pt x="168" y="57"/>
                  <a:pt x="167" y="57"/>
                </a:cubicBezTo>
                <a:cubicBezTo>
                  <a:pt x="153" y="48"/>
                  <a:pt x="153" y="48"/>
                  <a:pt x="153" y="48"/>
                </a:cubicBezTo>
                <a:cubicBezTo>
                  <a:pt x="152" y="47"/>
                  <a:pt x="151" y="45"/>
                  <a:pt x="150" y="44"/>
                </a:cubicBezTo>
                <a:cubicBezTo>
                  <a:pt x="164" y="49"/>
                  <a:pt x="164" y="49"/>
                  <a:pt x="164" y="49"/>
                </a:cubicBezTo>
                <a:cubicBezTo>
                  <a:pt x="164" y="49"/>
                  <a:pt x="165" y="49"/>
                  <a:pt x="166" y="48"/>
                </a:cubicBezTo>
                <a:cubicBezTo>
                  <a:pt x="166" y="47"/>
                  <a:pt x="165" y="47"/>
                  <a:pt x="165" y="46"/>
                </a:cubicBezTo>
                <a:cubicBezTo>
                  <a:pt x="148" y="39"/>
                  <a:pt x="148" y="39"/>
                  <a:pt x="148" y="39"/>
                </a:cubicBezTo>
                <a:cubicBezTo>
                  <a:pt x="147" y="38"/>
                  <a:pt x="146" y="37"/>
                  <a:pt x="145" y="36"/>
                </a:cubicBezTo>
                <a:cubicBezTo>
                  <a:pt x="160" y="40"/>
                  <a:pt x="160" y="40"/>
                  <a:pt x="160" y="40"/>
                </a:cubicBezTo>
                <a:cubicBezTo>
                  <a:pt x="161" y="40"/>
                  <a:pt x="162" y="40"/>
                  <a:pt x="162" y="39"/>
                </a:cubicBezTo>
                <a:cubicBezTo>
                  <a:pt x="162" y="38"/>
                  <a:pt x="162" y="37"/>
                  <a:pt x="161" y="37"/>
                </a:cubicBezTo>
                <a:cubicBezTo>
                  <a:pt x="142" y="32"/>
                  <a:pt x="142" y="32"/>
                  <a:pt x="142" y="32"/>
                </a:cubicBezTo>
                <a:cubicBezTo>
                  <a:pt x="141" y="31"/>
                  <a:pt x="140" y="30"/>
                  <a:pt x="139" y="29"/>
                </a:cubicBezTo>
                <a:cubicBezTo>
                  <a:pt x="153" y="32"/>
                  <a:pt x="153" y="32"/>
                  <a:pt x="153" y="32"/>
                </a:cubicBezTo>
                <a:cubicBezTo>
                  <a:pt x="154" y="32"/>
                  <a:pt x="154" y="32"/>
                  <a:pt x="155" y="31"/>
                </a:cubicBezTo>
                <a:cubicBezTo>
                  <a:pt x="155" y="30"/>
                  <a:pt x="154" y="30"/>
                  <a:pt x="154" y="29"/>
                </a:cubicBezTo>
                <a:cubicBezTo>
                  <a:pt x="135" y="25"/>
                  <a:pt x="135" y="25"/>
                  <a:pt x="135" y="25"/>
                </a:cubicBezTo>
                <a:cubicBezTo>
                  <a:pt x="135" y="25"/>
                  <a:pt x="135" y="25"/>
                  <a:pt x="134" y="25"/>
                </a:cubicBezTo>
                <a:cubicBezTo>
                  <a:pt x="134" y="25"/>
                  <a:pt x="134" y="24"/>
                  <a:pt x="133" y="24"/>
                </a:cubicBezTo>
                <a:cubicBezTo>
                  <a:pt x="143" y="25"/>
                  <a:pt x="143" y="25"/>
                  <a:pt x="143" y="25"/>
                </a:cubicBezTo>
                <a:cubicBezTo>
                  <a:pt x="144" y="26"/>
                  <a:pt x="145" y="25"/>
                  <a:pt x="145" y="24"/>
                </a:cubicBezTo>
                <a:cubicBezTo>
                  <a:pt x="145" y="23"/>
                  <a:pt x="144" y="23"/>
                  <a:pt x="144" y="23"/>
                </a:cubicBezTo>
                <a:cubicBezTo>
                  <a:pt x="128" y="21"/>
                  <a:pt x="128" y="21"/>
                  <a:pt x="128" y="21"/>
                </a:cubicBezTo>
                <a:cubicBezTo>
                  <a:pt x="125" y="18"/>
                  <a:pt x="122" y="17"/>
                  <a:pt x="119" y="15"/>
                </a:cubicBezTo>
                <a:cubicBezTo>
                  <a:pt x="124" y="16"/>
                  <a:pt x="128" y="17"/>
                  <a:pt x="132" y="18"/>
                </a:cubicBezTo>
                <a:cubicBezTo>
                  <a:pt x="151" y="24"/>
                  <a:pt x="169" y="31"/>
                  <a:pt x="187" y="38"/>
                </a:cubicBezTo>
                <a:cubicBezTo>
                  <a:pt x="210" y="46"/>
                  <a:pt x="234" y="56"/>
                  <a:pt x="258" y="61"/>
                </a:cubicBezTo>
                <a:cubicBezTo>
                  <a:pt x="271" y="64"/>
                  <a:pt x="283" y="66"/>
                  <a:pt x="297" y="68"/>
                </a:cubicBezTo>
                <a:cubicBezTo>
                  <a:pt x="323" y="73"/>
                  <a:pt x="358" y="73"/>
                  <a:pt x="377" y="51"/>
                </a:cubicBezTo>
                <a:cubicBezTo>
                  <a:pt x="382" y="46"/>
                  <a:pt x="385" y="39"/>
                  <a:pt x="386" y="33"/>
                </a:cubicBezTo>
                <a:cubicBezTo>
                  <a:pt x="388" y="26"/>
                  <a:pt x="386" y="18"/>
                  <a:pt x="381" y="12"/>
                </a:cubicBezTo>
                <a:cubicBezTo>
                  <a:pt x="377" y="7"/>
                  <a:pt x="372" y="4"/>
                  <a:pt x="366" y="4"/>
                </a:cubicBezTo>
                <a:cubicBezTo>
                  <a:pt x="357" y="3"/>
                  <a:pt x="349" y="8"/>
                  <a:pt x="347" y="16"/>
                </a:cubicBezTo>
                <a:cubicBezTo>
                  <a:pt x="346" y="21"/>
                  <a:pt x="346" y="27"/>
                  <a:pt x="350" y="31"/>
                </a:cubicBezTo>
                <a:cubicBezTo>
                  <a:pt x="353" y="35"/>
                  <a:pt x="356" y="35"/>
                  <a:pt x="359" y="35"/>
                </a:cubicBezTo>
                <a:cubicBezTo>
                  <a:pt x="363" y="34"/>
                  <a:pt x="367" y="31"/>
                  <a:pt x="370" y="27"/>
                </a:cubicBezTo>
                <a:cubicBezTo>
                  <a:pt x="370" y="26"/>
                  <a:pt x="370" y="25"/>
                  <a:pt x="369" y="25"/>
                </a:cubicBezTo>
                <a:cubicBezTo>
                  <a:pt x="368" y="25"/>
                  <a:pt x="368" y="25"/>
                  <a:pt x="367" y="26"/>
                </a:cubicBezTo>
                <a:cubicBezTo>
                  <a:pt x="365" y="29"/>
                  <a:pt x="362" y="32"/>
                  <a:pt x="358" y="32"/>
                </a:cubicBezTo>
                <a:cubicBezTo>
                  <a:pt x="356" y="32"/>
                  <a:pt x="354" y="31"/>
                  <a:pt x="352" y="29"/>
                </a:cubicBezTo>
                <a:cubicBezTo>
                  <a:pt x="349" y="26"/>
                  <a:pt x="349" y="21"/>
                  <a:pt x="350" y="17"/>
                </a:cubicBezTo>
                <a:cubicBezTo>
                  <a:pt x="352" y="9"/>
                  <a:pt x="360" y="6"/>
                  <a:pt x="366" y="7"/>
                </a:cubicBezTo>
                <a:cubicBezTo>
                  <a:pt x="371" y="7"/>
                  <a:pt x="375" y="9"/>
                  <a:pt x="379" y="14"/>
                </a:cubicBezTo>
                <a:cubicBezTo>
                  <a:pt x="383" y="19"/>
                  <a:pt x="385" y="26"/>
                  <a:pt x="384" y="32"/>
                </a:cubicBezTo>
                <a:cubicBezTo>
                  <a:pt x="383" y="38"/>
                  <a:pt x="379" y="45"/>
                  <a:pt x="375" y="49"/>
                </a:cubicBezTo>
                <a:cubicBezTo>
                  <a:pt x="357" y="70"/>
                  <a:pt x="323" y="70"/>
                  <a:pt x="298" y="66"/>
                </a:cubicBezTo>
                <a:cubicBezTo>
                  <a:pt x="284" y="63"/>
                  <a:pt x="271" y="61"/>
                  <a:pt x="259" y="58"/>
                </a:cubicBezTo>
                <a:cubicBezTo>
                  <a:pt x="244" y="55"/>
                  <a:pt x="230" y="50"/>
                  <a:pt x="216" y="45"/>
                </a:cubicBezTo>
                <a:cubicBezTo>
                  <a:pt x="217" y="45"/>
                  <a:pt x="219" y="46"/>
                  <a:pt x="221" y="46"/>
                </a:cubicBezTo>
                <a:cubicBezTo>
                  <a:pt x="225" y="46"/>
                  <a:pt x="230" y="45"/>
                  <a:pt x="234" y="44"/>
                </a:cubicBezTo>
                <a:cubicBezTo>
                  <a:pt x="246" y="40"/>
                  <a:pt x="254" y="31"/>
                  <a:pt x="254" y="22"/>
                </a:cubicBezTo>
                <a:cubicBezTo>
                  <a:pt x="254" y="13"/>
                  <a:pt x="249" y="5"/>
                  <a:pt x="240" y="2"/>
                </a:cubicBezTo>
                <a:cubicBezTo>
                  <a:pt x="234" y="0"/>
                  <a:pt x="226" y="0"/>
                  <a:pt x="221" y="3"/>
                </a:cubicBezTo>
                <a:cubicBezTo>
                  <a:pt x="217" y="5"/>
                  <a:pt x="215" y="8"/>
                  <a:pt x="214" y="13"/>
                </a:cubicBezTo>
                <a:cubicBezTo>
                  <a:pt x="213" y="17"/>
                  <a:pt x="213" y="23"/>
                  <a:pt x="216" y="27"/>
                </a:cubicBezTo>
                <a:cubicBezTo>
                  <a:pt x="217" y="30"/>
                  <a:pt x="220" y="31"/>
                  <a:pt x="223" y="32"/>
                </a:cubicBezTo>
                <a:cubicBezTo>
                  <a:pt x="226" y="32"/>
                  <a:pt x="232" y="31"/>
                  <a:pt x="235" y="28"/>
                </a:cubicBezTo>
                <a:cubicBezTo>
                  <a:pt x="237" y="26"/>
                  <a:pt x="239" y="21"/>
                  <a:pt x="238" y="18"/>
                </a:cubicBezTo>
                <a:cubicBezTo>
                  <a:pt x="237" y="16"/>
                  <a:pt x="235" y="14"/>
                  <a:pt x="233" y="14"/>
                </a:cubicBezTo>
                <a:cubicBezTo>
                  <a:pt x="232" y="14"/>
                  <a:pt x="231" y="15"/>
                  <a:pt x="231" y="15"/>
                </a:cubicBezTo>
                <a:cubicBezTo>
                  <a:pt x="231" y="16"/>
                  <a:pt x="232" y="17"/>
                  <a:pt x="233" y="17"/>
                </a:cubicBezTo>
                <a:cubicBezTo>
                  <a:pt x="234" y="17"/>
                  <a:pt x="235" y="18"/>
                  <a:pt x="235" y="19"/>
                </a:cubicBezTo>
                <a:cubicBezTo>
                  <a:pt x="236" y="21"/>
                  <a:pt x="235" y="25"/>
                  <a:pt x="233" y="26"/>
                </a:cubicBezTo>
                <a:cubicBezTo>
                  <a:pt x="231" y="29"/>
                  <a:pt x="226" y="29"/>
                  <a:pt x="223" y="29"/>
                </a:cubicBezTo>
                <a:cubicBezTo>
                  <a:pt x="221" y="29"/>
                  <a:pt x="219" y="28"/>
                  <a:pt x="218" y="26"/>
                </a:cubicBezTo>
                <a:cubicBezTo>
                  <a:pt x="216" y="22"/>
                  <a:pt x="215" y="17"/>
                  <a:pt x="216" y="14"/>
                </a:cubicBezTo>
                <a:cubicBezTo>
                  <a:pt x="217" y="10"/>
                  <a:pt x="219" y="7"/>
                  <a:pt x="223" y="5"/>
                </a:cubicBezTo>
                <a:cubicBezTo>
                  <a:pt x="227" y="3"/>
                  <a:pt x="234" y="3"/>
                  <a:pt x="239" y="5"/>
                </a:cubicBezTo>
                <a:cubicBezTo>
                  <a:pt x="247" y="8"/>
                  <a:pt x="252" y="14"/>
                  <a:pt x="251" y="21"/>
                </a:cubicBezTo>
                <a:cubicBezTo>
                  <a:pt x="251" y="30"/>
                  <a:pt x="244" y="37"/>
                  <a:pt x="234" y="41"/>
                </a:cubicBezTo>
                <a:cubicBezTo>
                  <a:pt x="222" y="44"/>
                  <a:pt x="211" y="42"/>
                  <a:pt x="199" y="39"/>
                </a:cubicBezTo>
                <a:cubicBezTo>
                  <a:pt x="199" y="39"/>
                  <a:pt x="199" y="39"/>
                  <a:pt x="199" y="39"/>
                </a:cubicBezTo>
                <a:cubicBezTo>
                  <a:pt x="195" y="38"/>
                  <a:pt x="192" y="36"/>
                  <a:pt x="188" y="35"/>
                </a:cubicBezTo>
                <a:cubicBezTo>
                  <a:pt x="170" y="28"/>
                  <a:pt x="152" y="21"/>
                  <a:pt x="133" y="16"/>
                </a:cubicBezTo>
                <a:cubicBezTo>
                  <a:pt x="98" y="6"/>
                  <a:pt x="48" y="5"/>
                  <a:pt x="21" y="35"/>
                </a:cubicBezTo>
                <a:cubicBezTo>
                  <a:pt x="8" y="50"/>
                  <a:pt x="0" y="71"/>
                  <a:pt x="0" y="90"/>
                </a:cubicBezTo>
                <a:cubicBezTo>
                  <a:pt x="1" y="99"/>
                  <a:pt x="3" y="130"/>
                  <a:pt x="29" y="134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9" name="Freeform 1537"/>
          <p:cNvSpPr>
            <a:spLocks/>
          </p:cNvSpPr>
          <p:nvPr/>
        </p:nvSpPr>
        <p:spPr bwMode="auto">
          <a:xfrm>
            <a:off x="3770313" y="3560763"/>
            <a:ext cx="1458913" cy="504825"/>
          </a:xfrm>
          <a:custGeom>
            <a:avLst/>
            <a:gdLst>
              <a:gd name="T0" fmla="*/ 255 w 388"/>
              <a:gd name="T1" fmla="*/ 18 h 134"/>
              <a:gd name="T2" fmla="*/ 243 w 388"/>
              <a:gd name="T3" fmla="*/ 24 h 134"/>
              <a:gd name="T4" fmla="*/ 253 w 388"/>
              <a:gd name="T5" fmla="*/ 25 h 134"/>
              <a:gd name="T6" fmla="*/ 249 w 388"/>
              <a:gd name="T7" fmla="*/ 29 h 134"/>
              <a:gd name="T8" fmla="*/ 228 w 388"/>
              <a:gd name="T9" fmla="*/ 40 h 134"/>
              <a:gd name="T10" fmla="*/ 222 w 388"/>
              <a:gd name="T11" fmla="*/ 48 h 134"/>
              <a:gd name="T12" fmla="*/ 220 w 388"/>
              <a:gd name="T13" fmla="*/ 57 h 134"/>
              <a:gd name="T14" fmla="*/ 232 w 388"/>
              <a:gd name="T15" fmla="*/ 56 h 134"/>
              <a:gd name="T16" fmla="*/ 231 w 388"/>
              <a:gd name="T17" fmla="*/ 61 h 134"/>
              <a:gd name="T18" fmla="*/ 221 w 388"/>
              <a:gd name="T19" fmla="*/ 87 h 134"/>
              <a:gd name="T20" fmla="*/ 231 w 388"/>
              <a:gd name="T21" fmla="*/ 90 h 134"/>
              <a:gd name="T22" fmla="*/ 237 w 388"/>
              <a:gd name="T23" fmla="*/ 86 h 134"/>
              <a:gd name="T24" fmla="*/ 234 w 388"/>
              <a:gd name="T25" fmla="*/ 60 h 134"/>
              <a:gd name="T26" fmla="*/ 245 w 388"/>
              <a:gd name="T27" fmla="*/ 78 h 134"/>
              <a:gd name="T28" fmla="*/ 247 w 388"/>
              <a:gd name="T29" fmla="*/ 69 h 134"/>
              <a:gd name="T30" fmla="*/ 241 w 388"/>
              <a:gd name="T31" fmla="*/ 44 h 134"/>
              <a:gd name="T32" fmla="*/ 252 w 388"/>
              <a:gd name="T33" fmla="*/ 59 h 134"/>
              <a:gd name="T34" fmla="*/ 255 w 388"/>
              <a:gd name="T35" fmla="*/ 53 h 134"/>
              <a:gd name="T36" fmla="*/ 253 w 388"/>
              <a:gd name="T37" fmla="*/ 29 h 134"/>
              <a:gd name="T38" fmla="*/ 261 w 388"/>
              <a:gd name="T39" fmla="*/ 45 h 134"/>
              <a:gd name="T40" fmla="*/ 265 w 388"/>
              <a:gd name="T41" fmla="*/ 42 h 134"/>
              <a:gd name="T42" fmla="*/ 267 w 388"/>
              <a:gd name="T43" fmla="*/ 19 h 134"/>
              <a:gd name="T44" fmla="*/ 272 w 388"/>
              <a:gd name="T45" fmla="*/ 38 h 134"/>
              <a:gd name="T46" fmla="*/ 275 w 388"/>
              <a:gd name="T47" fmla="*/ 32 h 134"/>
              <a:gd name="T48" fmla="*/ 279 w 388"/>
              <a:gd name="T49" fmla="*/ 14 h 134"/>
              <a:gd name="T50" fmla="*/ 282 w 388"/>
              <a:gd name="T51" fmla="*/ 15 h 134"/>
              <a:gd name="T52" fmla="*/ 283 w 388"/>
              <a:gd name="T53" fmla="*/ 28 h 134"/>
              <a:gd name="T54" fmla="*/ 365 w 388"/>
              <a:gd name="T55" fmla="*/ 37 h 134"/>
              <a:gd name="T56" fmla="*/ 295 w 388"/>
              <a:gd name="T57" fmla="*/ 58 h 134"/>
              <a:gd name="T58" fmla="*/ 339 w 388"/>
              <a:gd name="T59" fmla="*/ 53 h 134"/>
              <a:gd name="T60" fmla="*/ 320 w 388"/>
              <a:gd name="T61" fmla="*/ 57 h 134"/>
              <a:gd name="T62" fmla="*/ 313 w 388"/>
              <a:gd name="T63" fmla="*/ 75 h 134"/>
              <a:gd name="T64" fmla="*/ 378 w 388"/>
              <a:gd name="T65" fmla="*/ 61 h 134"/>
              <a:gd name="T66" fmla="*/ 348 w 388"/>
              <a:gd name="T67" fmla="*/ 129 h 134"/>
              <a:gd name="T68" fmla="*/ 357 w 388"/>
              <a:gd name="T69" fmla="*/ 102 h 134"/>
              <a:gd name="T70" fmla="*/ 346 w 388"/>
              <a:gd name="T71" fmla="*/ 113 h 134"/>
              <a:gd name="T72" fmla="*/ 359 w 388"/>
              <a:gd name="T73" fmla="*/ 101 h 134"/>
              <a:gd name="T74" fmla="*/ 347 w 388"/>
              <a:gd name="T75" fmla="*/ 132 h 134"/>
              <a:gd name="T76" fmla="*/ 367 w 388"/>
              <a:gd name="T77" fmla="*/ 35 h 134"/>
              <a:gd name="T78" fmla="*/ 189 w 388"/>
              <a:gd name="T79" fmla="*/ 39 h 134"/>
              <a:gd name="T80" fmla="*/ 165 w 388"/>
              <a:gd name="T81" fmla="*/ 5 h 134"/>
              <a:gd name="T82" fmla="*/ 155 w 388"/>
              <a:gd name="T83" fmla="*/ 26 h 134"/>
              <a:gd name="T84" fmla="*/ 155 w 388"/>
              <a:gd name="T85" fmla="*/ 14 h 134"/>
              <a:gd name="T86" fmla="*/ 172 w 388"/>
              <a:gd name="T87" fmla="*/ 27 h 134"/>
              <a:gd name="T88" fmla="*/ 134 w 388"/>
              <a:gd name="T89" fmla="*/ 22 h 134"/>
              <a:gd name="T90" fmla="*/ 129 w 388"/>
              <a:gd name="T91" fmla="*/ 58 h 134"/>
              <a:gd name="T92" fmla="*/ 9 w 388"/>
              <a:gd name="T93" fmla="*/ 14 h 134"/>
              <a:gd name="T94" fmla="*/ 30 w 388"/>
              <a:gd name="T95" fmla="*/ 32 h 134"/>
              <a:gd name="T96" fmla="*/ 29 w 388"/>
              <a:gd name="T97" fmla="*/ 35 h 134"/>
              <a:gd name="T98" fmla="*/ 7 w 388"/>
              <a:gd name="T99" fmla="*/ 12 h 1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388" h="134">
                <a:moveTo>
                  <a:pt x="91" y="68"/>
                </a:moveTo>
                <a:cubicBezTo>
                  <a:pt x="104" y="66"/>
                  <a:pt x="117" y="64"/>
                  <a:pt x="130" y="61"/>
                </a:cubicBezTo>
                <a:cubicBezTo>
                  <a:pt x="154" y="56"/>
                  <a:pt x="178" y="46"/>
                  <a:pt x="201" y="38"/>
                </a:cubicBezTo>
                <a:cubicBezTo>
                  <a:pt x="219" y="31"/>
                  <a:pt x="237" y="24"/>
                  <a:pt x="255" y="18"/>
                </a:cubicBezTo>
                <a:cubicBezTo>
                  <a:pt x="260" y="17"/>
                  <a:pt x="264" y="16"/>
                  <a:pt x="269" y="15"/>
                </a:cubicBezTo>
                <a:cubicBezTo>
                  <a:pt x="266" y="17"/>
                  <a:pt x="263" y="18"/>
                  <a:pt x="259" y="21"/>
                </a:cubicBezTo>
                <a:cubicBezTo>
                  <a:pt x="244" y="23"/>
                  <a:pt x="244" y="23"/>
                  <a:pt x="244" y="23"/>
                </a:cubicBezTo>
                <a:cubicBezTo>
                  <a:pt x="243" y="23"/>
                  <a:pt x="243" y="23"/>
                  <a:pt x="243" y="24"/>
                </a:cubicBezTo>
                <a:cubicBezTo>
                  <a:pt x="243" y="25"/>
                  <a:pt x="244" y="26"/>
                  <a:pt x="245" y="25"/>
                </a:cubicBezTo>
                <a:cubicBezTo>
                  <a:pt x="255" y="24"/>
                  <a:pt x="255" y="24"/>
                  <a:pt x="255" y="24"/>
                </a:cubicBezTo>
                <a:cubicBezTo>
                  <a:pt x="254" y="24"/>
                  <a:pt x="254" y="25"/>
                  <a:pt x="254" y="25"/>
                </a:cubicBezTo>
                <a:cubicBezTo>
                  <a:pt x="253" y="25"/>
                  <a:pt x="253" y="25"/>
                  <a:pt x="253" y="25"/>
                </a:cubicBezTo>
                <a:cubicBezTo>
                  <a:pt x="234" y="29"/>
                  <a:pt x="234" y="29"/>
                  <a:pt x="234" y="29"/>
                </a:cubicBezTo>
                <a:cubicBezTo>
                  <a:pt x="234" y="30"/>
                  <a:pt x="233" y="30"/>
                  <a:pt x="233" y="31"/>
                </a:cubicBezTo>
                <a:cubicBezTo>
                  <a:pt x="233" y="32"/>
                  <a:pt x="234" y="32"/>
                  <a:pt x="235" y="32"/>
                </a:cubicBezTo>
                <a:cubicBezTo>
                  <a:pt x="249" y="29"/>
                  <a:pt x="249" y="29"/>
                  <a:pt x="249" y="29"/>
                </a:cubicBezTo>
                <a:cubicBezTo>
                  <a:pt x="248" y="30"/>
                  <a:pt x="247" y="31"/>
                  <a:pt x="246" y="32"/>
                </a:cubicBezTo>
                <a:cubicBezTo>
                  <a:pt x="227" y="37"/>
                  <a:pt x="227" y="37"/>
                  <a:pt x="227" y="37"/>
                </a:cubicBezTo>
                <a:cubicBezTo>
                  <a:pt x="226" y="37"/>
                  <a:pt x="226" y="38"/>
                  <a:pt x="226" y="39"/>
                </a:cubicBezTo>
                <a:cubicBezTo>
                  <a:pt x="226" y="40"/>
                  <a:pt x="227" y="40"/>
                  <a:pt x="228" y="40"/>
                </a:cubicBezTo>
                <a:cubicBezTo>
                  <a:pt x="243" y="36"/>
                  <a:pt x="243" y="36"/>
                  <a:pt x="243" y="36"/>
                </a:cubicBezTo>
                <a:cubicBezTo>
                  <a:pt x="242" y="37"/>
                  <a:pt x="241" y="38"/>
                  <a:pt x="240" y="39"/>
                </a:cubicBezTo>
                <a:cubicBezTo>
                  <a:pt x="223" y="46"/>
                  <a:pt x="223" y="46"/>
                  <a:pt x="223" y="46"/>
                </a:cubicBezTo>
                <a:cubicBezTo>
                  <a:pt x="222" y="47"/>
                  <a:pt x="222" y="47"/>
                  <a:pt x="222" y="48"/>
                </a:cubicBezTo>
                <a:cubicBezTo>
                  <a:pt x="223" y="49"/>
                  <a:pt x="224" y="49"/>
                  <a:pt x="224" y="49"/>
                </a:cubicBezTo>
                <a:cubicBezTo>
                  <a:pt x="238" y="44"/>
                  <a:pt x="238" y="44"/>
                  <a:pt x="238" y="44"/>
                </a:cubicBezTo>
                <a:cubicBezTo>
                  <a:pt x="237" y="45"/>
                  <a:pt x="236" y="47"/>
                  <a:pt x="235" y="48"/>
                </a:cubicBezTo>
                <a:cubicBezTo>
                  <a:pt x="220" y="57"/>
                  <a:pt x="220" y="57"/>
                  <a:pt x="220" y="57"/>
                </a:cubicBezTo>
                <a:cubicBezTo>
                  <a:pt x="220" y="57"/>
                  <a:pt x="219" y="58"/>
                  <a:pt x="220" y="59"/>
                </a:cubicBezTo>
                <a:cubicBezTo>
                  <a:pt x="220" y="59"/>
                  <a:pt x="221" y="60"/>
                  <a:pt x="222" y="59"/>
                </a:cubicBezTo>
                <a:cubicBezTo>
                  <a:pt x="234" y="53"/>
                  <a:pt x="234" y="53"/>
                  <a:pt x="234" y="53"/>
                </a:cubicBezTo>
                <a:cubicBezTo>
                  <a:pt x="233" y="54"/>
                  <a:pt x="233" y="55"/>
                  <a:pt x="232" y="56"/>
                </a:cubicBezTo>
                <a:cubicBezTo>
                  <a:pt x="218" y="70"/>
                  <a:pt x="218" y="70"/>
                  <a:pt x="218" y="70"/>
                </a:cubicBezTo>
                <a:cubicBezTo>
                  <a:pt x="217" y="70"/>
                  <a:pt x="217" y="71"/>
                  <a:pt x="217" y="72"/>
                </a:cubicBezTo>
                <a:cubicBezTo>
                  <a:pt x="218" y="72"/>
                  <a:pt x="219" y="72"/>
                  <a:pt x="220" y="72"/>
                </a:cubicBezTo>
                <a:cubicBezTo>
                  <a:pt x="231" y="61"/>
                  <a:pt x="231" y="61"/>
                  <a:pt x="231" y="61"/>
                </a:cubicBezTo>
                <a:cubicBezTo>
                  <a:pt x="230" y="63"/>
                  <a:pt x="230" y="66"/>
                  <a:pt x="230" y="68"/>
                </a:cubicBezTo>
                <a:cubicBezTo>
                  <a:pt x="219" y="84"/>
                  <a:pt x="219" y="84"/>
                  <a:pt x="219" y="84"/>
                </a:cubicBezTo>
                <a:cubicBezTo>
                  <a:pt x="219" y="85"/>
                  <a:pt x="219" y="86"/>
                  <a:pt x="220" y="86"/>
                </a:cubicBezTo>
                <a:cubicBezTo>
                  <a:pt x="220" y="87"/>
                  <a:pt x="220" y="87"/>
                  <a:pt x="221" y="87"/>
                </a:cubicBezTo>
                <a:cubicBezTo>
                  <a:pt x="221" y="87"/>
                  <a:pt x="221" y="86"/>
                  <a:pt x="222" y="86"/>
                </a:cubicBezTo>
                <a:cubicBezTo>
                  <a:pt x="229" y="74"/>
                  <a:pt x="229" y="74"/>
                  <a:pt x="229" y="74"/>
                </a:cubicBezTo>
                <a:cubicBezTo>
                  <a:pt x="229" y="79"/>
                  <a:pt x="229" y="84"/>
                  <a:pt x="230" y="89"/>
                </a:cubicBezTo>
                <a:cubicBezTo>
                  <a:pt x="230" y="90"/>
                  <a:pt x="230" y="90"/>
                  <a:pt x="231" y="90"/>
                </a:cubicBezTo>
                <a:cubicBezTo>
                  <a:pt x="231" y="90"/>
                  <a:pt x="231" y="90"/>
                  <a:pt x="231" y="90"/>
                </a:cubicBezTo>
                <a:cubicBezTo>
                  <a:pt x="232" y="90"/>
                  <a:pt x="233" y="89"/>
                  <a:pt x="232" y="89"/>
                </a:cubicBezTo>
                <a:cubicBezTo>
                  <a:pt x="232" y="84"/>
                  <a:pt x="232" y="79"/>
                  <a:pt x="232" y="74"/>
                </a:cubicBezTo>
                <a:cubicBezTo>
                  <a:pt x="237" y="86"/>
                  <a:pt x="237" y="86"/>
                  <a:pt x="237" y="86"/>
                </a:cubicBezTo>
                <a:cubicBezTo>
                  <a:pt x="237" y="86"/>
                  <a:pt x="238" y="87"/>
                  <a:pt x="239" y="86"/>
                </a:cubicBezTo>
                <a:cubicBezTo>
                  <a:pt x="240" y="86"/>
                  <a:pt x="240" y="85"/>
                  <a:pt x="240" y="84"/>
                </a:cubicBezTo>
                <a:cubicBezTo>
                  <a:pt x="233" y="68"/>
                  <a:pt x="233" y="68"/>
                  <a:pt x="233" y="68"/>
                </a:cubicBezTo>
                <a:cubicBezTo>
                  <a:pt x="233" y="66"/>
                  <a:pt x="233" y="63"/>
                  <a:pt x="234" y="60"/>
                </a:cubicBezTo>
                <a:cubicBezTo>
                  <a:pt x="243" y="79"/>
                  <a:pt x="243" y="79"/>
                  <a:pt x="243" y="79"/>
                </a:cubicBezTo>
                <a:cubicBezTo>
                  <a:pt x="243" y="80"/>
                  <a:pt x="243" y="80"/>
                  <a:pt x="244" y="80"/>
                </a:cubicBezTo>
                <a:cubicBezTo>
                  <a:pt x="244" y="80"/>
                  <a:pt x="244" y="80"/>
                  <a:pt x="244" y="80"/>
                </a:cubicBezTo>
                <a:cubicBezTo>
                  <a:pt x="245" y="80"/>
                  <a:pt x="246" y="79"/>
                  <a:pt x="245" y="78"/>
                </a:cubicBezTo>
                <a:cubicBezTo>
                  <a:pt x="235" y="56"/>
                  <a:pt x="235" y="56"/>
                  <a:pt x="235" y="56"/>
                </a:cubicBezTo>
                <a:cubicBezTo>
                  <a:pt x="236" y="55"/>
                  <a:pt x="236" y="54"/>
                  <a:pt x="236" y="53"/>
                </a:cubicBezTo>
                <a:cubicBezTo>
                  <a:pt x="246" y="68"/>
                  <a:pt x="246" y="68"/>
                  <a:pt x="246" y="68"/>
                </a:cubicBezTo>
                <a:cubicBezTo>
                  <a:pt x="246" y="69"/>
                  <a:pt x="247" y="69"/>
                  <a:pt x="247" y="69"/>
                </a:cubicBezTo>
                <a:cubicBezTo>
                  <a:pt x="248" y="69"/>
                  <a:pt x="248" y="69"/>
                  <a:pt x="248" y="69"/>
                </a:cubicBezTo>
                <a:cubicBezTo>
                  <a:pt x="249" y="68"/>
                  <a:pt x="249" y="67"/>
                  <a:pt x="249" y="67"/>
                </a:cubicBezTo>
                <a:cubicBezTo>
                  <a:pt x="238" y="49"/>
                  <a:pt x="238" y="49"/>
                  <a:pt x="238" y="49"/>
                </a:cubicBezTo>
                <a:cubicBezTo>
                  <a:pt x="239" y="47"/>
                  <a:pt x="240" y="45"/>
                  <a:pt x="241" y="44"/>
                </a:cubicBezTo>
                <a:cubicBezTo>
                  <a:pt x="250" y="60"/>
                  <a:pt x="250" y="60"/>
                  <a:pt x="250" y="60"/>
                </a:cubicBezTo>
                <a:cubicBezTo>
                  <a:pt x="250" y="60"/>
                  <a:pt x="251" y="61"/>
                  <a:pt x="251" y="61"/>
                </a:cubicBezTo>
                <a:cubicBezTo>
                  <a:pt x="251" y="61"/>
                  <a:pt x="251" y="61"/>
                  <a:pt x="252" y="60"/>
                </a:cubicBezTo>
                <a:cubicBezTo>
                  <a:pt x="252" y="60"/>
                  <a:pt x="253" y="59"/>
                  <a:pt x="252" y="59"/>
                </a:cubicBezTo>
                <a:cubicBezTo>
                  <a:pt x="243" y="41"/>
                  <a:pt x="243" y="41"/>
                  <a:pt x="243" y="41"/>
                </a:cubicBezTo>
                <a:cubicBezTo>
                  <a:pt x="244" y="39"/>
                  <a:pt x="245" y="37"/>
                  <a:pt x="246" y="36"/>
                </a:cubicBezTo>
                <a:cubicBezTo>
                  <a:pt x="254" y="53"/>
                  <a:pt x="254" y="53"/>
                  <a:pt x="254" y="53"/>
                </a:cubicBezTo>
                <a:cubicBezTo>
                  <a:pt x="254" y="53"/>
                  <a:pt x="254" y="53"/>
                  <a:pt x="255" y="53"/>
                </a:cubicBezTo>
                <a:cubicBezTo>
                  <a:pt x="255" y="53"/>
                  <a:pt x="255" y="53"/>
                  <a:pt x="256" y="53"/>
                </a:cubicBezTo>
                <a:cubicBezTo>
                  <a:pt x="256" y="53"/>
                  <a:pt x="257" y="52"/>
                  <a:pt x="256" y="51"/>
                </a:cubicBezTo>
                <a:cubicBezTo>
                  <a:pt x="248" y="34"/>
                  <a:pt x="248" y="34"/>
                  <a:pt x="248" y="34"/>
                </a:cubicBezTo>
                <a:cubicBezTo>
                  <a:pt x="250" y="32"/>
                  <a:pt x="251" y="31"/>
                  <a:pt x="253" y="29"/>
                </a:cubicBezTo>
                <a:cubicBezTo>
                  <a:pt x="259" y="46"/>
                  <a:pt x="259" y="46"/>
                  <a:pt x="259" y="46"/>
                </a:cubicBezTo>
                <a:cubicBezTo>
                  <a:pt x="259" y="47"/>
                  <a:pt x="259" y="47"/>
                  <a:pt x="260" y="47"/>
                </a:cubicBezTo>
                <a:cubicBezTo>
                  <a:pt x="260" y="47"/>
                  <a:pt x="260" y="47"/>
                  <a:pt x="260" y="47"/>
                </a:cubicBezTo>
                <a:cubicBezTo>
                  <a:pt x="261" y="47"/>
                  <a:pt x="262" y="46"/>
                  <a:pt x="261" y="45"/>
                </a:cubicBezTo>
                <a:cubicBezTo>
                  <a:pt x="255" y="27"/>
                  <a:pt x="255" y="27"/>
                  <a:pt x="255" y="27"/>
                </a:cubicBezTo>
                <a:cubicBezTo>
                  <a:pt x="256" y="26"/>
                  <a:pt x="258" y="25"/>
                  <a:pt x="259" y="24"/>
                </a:cubicBezTo>
                <a:cubicBezTo>
                  <a:pt x="264" y="41"/>
                  <a:pt x="264" y="41"/>
                  <a:pt x="264" y="41"/>
                </a:cubicBezTo>
                <a:cubicBezTo>
                  <a:pt x="264" y="42"/>
                  <a:pt x="264" y="42"/>
                  <a:pt x="265" y="42"/>
                </a:cubicBezTo>
                <a:cubicBezTo>
                  <a:pt x="265" y="42"/>
                  <a:pt x="265" y="42"/>
                  <a:pt x="265" y="42"/>
                </a:cubicBezTo>
                <a:cubicBezTo>
                  <a:pt x="266" y="42"/>
                  <a:pt x="267" y="41"/>
                  <a:pt x="266" y="40"/>
                </a:cubicBezTo>
                <a:cubicBezTo>
                  <a:pt x="262" y="22"/>
                  <a:pt x="262" y="22"/>
                  <a:pt x="262" y="22"/>
                </a:cubicBezTo>
                <a:cubicBezTo>
                  <a:pt x="264" y="21"/>
                  <a:pt x="265" y="20"/>
                  <a:pt x="267" y="19"/>
                </a:cubicBezTo>
                <a:cubicBezTo>
                  <a:pt x="269" y="38"/>
                  <a:pt x="269" y="38"/>
                  <a:pt x="269" y="38"/>
                </a:cubicBezTo>
                <a:cubicBezTo>
                  <a:pt x="269" y="39"/>
                  <a:pt x="270" y="39"/>
                  <a:pt x="270" y="39"/>
                </a:cubicBezTo>
                <a:cubicBezTo>
                  <a:pt x="271" y="39"/>
                  <a:pt x="271" y="39"/>
                  <a:pt x="271" y="39"/>
                </a:cubicBezTo>
                <a:cubicBezTo>
                  <a:pt x="271" y="39"/>
                  <a:pt x="272" y="39"/>
                  <a:pt x="272" y="38"/>
                </a:cubicBezTo>
                <a:cubicBezTo>
                  <a:pt x="270" y="18"/>
                  <a:pt x="270" y="18"/>
                  <a:pt x="270" y="18"/>
                </a:cubicBezTo>
                <a:cubicBezTo>
                  <a:pt x="270" y="18"/>
                  <a:pt x="270" y="18"/>
                  <a:pt x="270" y="18"/>
                </a:cubicBezTo>
                <a:cubicBezTo>
                  <a:pt x="272" y="17"/>
                  <a:pt x="274" y="16"/>
                  <a:pt x="276" y="15"/>
                </a:cubicBezTo>
                <a:cubicBezTo>
                  <a:pt x="275" y="32"/>
                  <a:pt x="275" y="32"/>
                  <a:pt x="275" y="32"/>
                </a:cubicBezTo>
                <a:cubicBezTo>
                  <a:pt x="275" y="33"/>
                  <a:pt x="276" y="34"/>
                  <a:pt x="277" y="34"/>
                </a:cubicBezTo>
                <a:cubicBezTo>
                  <a:pt x="277" y="34"/>
                  <a:pt x="277" y="34"/>
                  <a:pt x="277" y="34"/>
                </a:cubicBezTo>
                <a:cubicBezTo>
                  <a:pt x="277" y="34"/>
                  <a:pt x="278" y="33"/>
                  <a:pt x="278" y="33"/>
                </a:cubicBezTo>
                <a:cubicBezTo>
                  <a:pt x="279" y="14"/>
                  <a:pt x="279" y="14"/>
                  <a:pt x="279" y="14"/>
                </a:cubicBezTo>
                <a:cubicBezTo>
                  <a:pt x="280" y="14"/>
                  <a:pt x="281" y="14"/>
                  <a:pt x="281" y="13"/>
                </a:cubicBezTo>
                <a:cubicBezTo>
                  <a:pt x="282" y="13"/>
                  <a:pt x="282" y="13"/>
                  <a:pt x="282" y="13"/>
                </a:cubicBezTo>
                <a:cubicBezTo>
                  <a:pt x="283" y="13"/>
                  <a:pt x="283" y="13"/>
                  <a:pt x="284" y="13"/>
                </a:cubicBezTo>
                <a:cubicBezTo>
                  <a:pt x="283" y="14"/>
                  <a:pt x="283" y="15"/>
                  <a:pt x="282" y="15"/>
                </a:cubicBezTo>
                <a:cubicBezTo>
                  <a:pt x="279" y="21"/>
                  <a:pt x="281" y="28"/>
                  <a:pt x="281" y="29"/>
                </a:cubicBezTo>
                <a:cubicBezTo>
                  <a:pt x="281" y="29"/>
                  <a:pt x="281" y="30"/>
                  <a:pt x="282" y="30"/>
                </a:cubicBezTo>
                <a:cubicBezTo>
                  <a:pt x="282" y="30"/>
                  <a:pt x="282" y="30"/>
                  <a:pt x="282" y="30"/>
                </a:cubicBezTo>
                <a:cubicBezTo>
                  <a:pt x="283" y="29"/>
                  <a:pt x="284" y="29"/>
                  <a:pt x="283" y="28"/>
                </a:cubicBezTo>
                <a:cubicBezTo>
                  <a:pt x="283" y="28"/>
                  <a:pt x="282" y="21"/>
                  <a:pt x="284" y="17"/>
                </a:cubicBezTo>
                <a:cubicBezTo>
                  <a:pt x="286" y="15"/>
                  <a:pt x="288" y="14"/>
                  <a:pt x="291" y="13"/>
                </a:cubicBezTo>
                <a:cubicBezTo>
                  <a:pt x="291" y="13"/>
                  <a:pt x="291" y="13"/>
                  <a:pt x="292" y="12"/>
                </a:cubicBezTo>
                <a:cubicBezTo>
                  <a:pt x="319" y="11"/>
                  <a:pt x="347" y="17"/>
                  <a:pt x="365" y="37"/>
                </a:cubicBezTo>
                <a:cubicBezTo>
                  <a:pt x="367" y="39"/>
                  <a:pt x="369" y="42"/>
                  <a:pt x="371" y="45"/>
                </a:cubicBezTo>
                <a:cubicBezTo>
                  <a:pt x="360" y="35"/>
                  <a:pt x="345" y="28"/>
                  <a:pt x="333" y="27"/>
                </a:cubicBezTo>
                <a:cubicBezTo>
                  <a:pt x="320" y="27"/>
                  <a:pt x="308" y="31"/>
                  <a:pt x="301" y="38"/>
                </a:cubicBezTo>
                <a:cubicBezTo>
                  <a:pt x="296" y="43"/>
                  <a:pt x="294" y="50"/>
                  <a:pt x="295" y="58"/>
                </a:cubicBezTo>
                <a:cubicBezTo>
                  <a:pt x="296" y="67"/>
                  <a:pt x="303" y="75"/>
                  <a:pt x="313" y="78"/>
                </a:cubicBezTo>
                <a:cubicBezTo>
                  <a:pt x="315" y="78"/>
                  <a:pt x="317" y="79"/>
                  <a:pt x="320" y="79"/>
                </a:cubicBezTo>
                <a:cubicBezTo>
                  <a:pt x="326" y="79"/>
                  <a:pt x="333" y="76"/>
                  <a:pt x="337" y="71"/>
                </a:cubicBezTo>
                <a:cubicBezTo>
                  <a:pt x="342" y="66"/>
                  <a:pt x="342" y="59"/>
                  <a:pt x="339" y="53"/>
                </a:cubicBezTo>
                <a:cubicBezTo>
                  <a:pt x="336" y="48"/>
                  <a:pt x="331" y="45"/>
                  <a:pt x="326" y="45"/>
                </a:cubicBezTo>
                <a:cubicBezTo>
                  <a:pt x="324" y="46"/>
                  <a:pt x="319" y="48"/>
                  <a:pt x="317" y="56"/>
                </a:cubicBezTo>
                <a:cubicBezTo>
                  <a:pt x="317" y="57"/>
                  <a:pt x="317" y="58"/>
                  <a:pt x="318" y="58"/>
                </a:cubicBezTo>
                <a:cubicBezTo>
                  <a:pt x="319" y="58"/>
                  <a:pt x="319" y="58"/>
                  <a:pt x="320" y="57"/>
                </a:cubicBezTo>
                <a:cubicBezTo>
                  <a:pt x="321" y="52"/>
                  <a:pt x="323" y="49"/>
                  <a:pt x="327" y="48"/>
                </a:cubicBezTo>
                <a:cubicBezTo>
                  <a:pt x="330" y="48"/>
                  <a:pt x="335" y="51"/>
                  <a:pt x="337" y="55"/>
                </a:cubicBezTo>
                <a:cubicBezTo>
                  <a:pt x="338" y="57"/>
                  <a:pt x="340" y="63"/>
                  <a:pt x="335" y="69"/>
                </a:cubicBezTo>
                <a:cubicBezTo>
                  <a:pt x="330" y="75"/>
                  <a:pt x="322" y="77"/>
                  <a:pt x="313" y="75"/>
                </a:cubicBezTo>
                <a:cubicBezTo>
                  <a:pt x="305" y="72"/>
                  <a:pt x="299" y="66"/>
                  <a:pt x="298" y="57"/>
                </a:cubicBezTo>
                <a:cubicBezTo>
                  <a:pt x="297" y="51"/>
                  <a:pt x="299" y="45"/>
                  <a:pt x="303" y="40"/>
                </a:cubicBezTo>
                <a:cubicBezTo>
                  <a:pt x="309" y="33"/>
                  <a:pt x="321" y="30"/>
                  <a:pt x="333" y="30"/>
                </a:cubicBezTo>
                <a:cubicBezTo>
                  <a:pt x="349" y="31"/>
                  <a:pt x="371" y="43"/>
                  <a:pt x="378" y="61"/>
                </a:cubicBezTo>
                <a:cubicBezTo>
                  <a:pt x="379" y="61"/>
                  <a:pt x="379" y="61"/>
                  <a:pt x="379" y="62"/>
                </a:cubicBezTo>
                <a:cubicBezTo>
                  <a:pt x="383" y="71"/>
                  <a:pt x="385" y="81"/>
                  <a:pt x="385" y="90"/>
                </a:cubicBezTo>
                <a:cubicBezTo>
                  <a:pt x="384" y="99"/>
                  <a:pt x="382" y="128"/>
                  <a:pt x="358" y="131"/>
                </a:cubicBezTo>
                <a:cubicBezTo>
                  <a:pt x="355" y="131"/>
                  <a:pt x="351" y="131"/>
                  <a:pt x="348" y="129"/>
                </a:cubicBezTo>
                <a:cubicBezTo>
                  <a:pt x="339" y="126"/>
                  <a:pt x="334" y="118"/>
                  <a:pt x="335" y="109"/>
                </a:cubicBezTo>
                <a:cubicBezTo>
                  <a:pt x="335" y="105"/>
                  <a:pt x="337" y="100"/>
                  <a:pt x="340" y="98"/>
                </a:cubicBezTo>
                <a:cubicBezTo>
                  <a:pt x="342" y="97"/>
                  <a:pt x="345" y="95"/>
                  <a:pt x="349" y="96"/>
                </a:cubicBezTo>
                <a:cubicBezTo>
                  <a:pt x="352" y="97"/>
                  <a:pt x="355" y="99"/>
                  <a:pt x="357" y="102"/>
                </a:cubicBezTo>
                <a:cubicBezTo>
                  <a:pt x="358" y="105"/>
                  <a:pt x="358" y="108"/>
                  <a:pt x="357" y="111"/>
                </a:cubicBezTo>
                <a:cubicBezTo>
                  <a:pt x="356" y="113"/>
                  <a:pt x="353" y="115"/>
                  <a:pt x="351" y="116"/>
                </a:cubicBezTo>
                <a:cubicBezTo>
                  <a:pt x="350" y="116"/>
                  <a:pt x="349" y="115"/>
                  <a:pt x="348" y="114"/>
                </a:cubicBezTo>
                <a:cubicBezTo>
                  <a:pt x="348" y="113"/>
                  <a:pt x="347" y="113"/>
                  <a:pt x="346" y="113"/>
                </a:cubicBezTo>
                <a:cubicBezTo>
                  <a:pt x="345" y="114"/>
                  <a:pt x="345" y="115"/>
                  <a:pt x="346" y="115"/>
                </a:cubicBezTo>
                <a:cubicBezTo>
                  <a:pt x="347" y="117"/>
                  <a:pt x="349" y="119"/>
                  <a:pt x="351" y="118"/>
                </a:cubicBezTo>
                <a:cubicBezTo>
                  <a:pt x="355" y="118"/>
                  <a:pt x="359" y="115"/>
                  <a:pt x="360" y="112"/>
                </a:cubicBezTo>
                <a:cubicBezTo>
                  <a:pt x="361" y="109"/>
                  <a:pt x="361" y="105"/>
                  <a:pt x="359" y="101"/>
                </a:cubicBezTo>
                <a:cubicBezTo>
                  <a:pt x="357" y="97"/>
                  <a:pt x="354" y="94"/>
                  <a:pt x="350" y="93"/>
                </a:cubicBezTo>
                <a:cubicBezTo>
                  <a:pt x="346" y="93"/>
                  <a:pt x="342" y="93"/>
                  <a:pt x="339" y="96"/>
                </a:cubicBezTo>
                <a:cubicBezTo>
                  <a:pt x="335" y="99"/>
                  <a:pt x="332" y="104"/>
                  <a:pt x="332" y="108"/>
                </a:cubicBezTo>
                <a:cubicBezTo>
                  <a:pt x="331" y="119"/>
                  <a:pt x="337" y="128"/>
                  <a:pt x="347" y="132"/>
                </a:cubicBezTo>
                <a:cubicBezTo>
                  <a:pt x="349" y="133"/>
                  <a:pt x="352" y="134"/>
                  <a:pt x="356" y="134"/>
                </a:cubicBezTo>
                <a:cubicBezTo>
                  <a:pt x="357" y="134"/>
                  <a:pt x="358" y="134"/>
                  <a:pt x="359" y="134"/>
                </a:cubicBezTo>
                <a:cubicBezTo>
                  <a:pt x="385" y="130"/>
                  <a:pt x="387" y="99"/>
                  <a:pt x="388" y="90"/>
                </a:cubicBezTo>
                <a:cubicBezTo>
                  <a:pt x="388" y="71"/>
                  <a:pt x="380" y="50"/>
                  <a:pt x="367" y="35"/>
                </a:cubicBezTo>
                <a:cubicBezTo>
                  <a:pt x="340" y="5"/>
                  <a:pt x="290" y="6"/>
                  <a:pt x="255" y="16"/>
                </a:cubicBezTo>
                <a:cubicBezTo>
                  <a:pt x="236" y="21"/>
                  <a:pt x="218" y="28"/>
                  <a:pt x="200" y="35"/>
                </a:cubicBezTo>
                <a:cubicBezTo>
                  <a:pt x="196" y="36"/>
                  <a:pt x="192" y="38"/>
                  <a:pt x="189" y="39"/>
                </a:cubicBezTo>
                <a:cubicBezTo>
                  <a:pt x="189" y="39"/>
                  <a:pt x="189" y="39"/>
                  <a:pt x="189" y="39"/>
                </a:cubicBezTo>
                <a:cubicBezTo>
                  <a:pt x="177" y="42"/>
                  <a:pt x="166" y="45"/>
                  <a:pt x="154" y="41"/>
                </a:cubicBezTo>
                <a:cubicBezTo>
                  <a:pt x="144" y="37"/>
                  <a:pt x="137" y="30"/>
                  <a:pt x="137" y="21"/>
                </a:cubicBezTo>
                <a:cubicBezTo>
                  <a:pt x="136" y="14"/>
                  <a:pt x="141" y="8"/>
                  <a:pt x="149" y="5"/>
                </a:cubicBezTo>
                <a:cubicBezTo>
                  <a:pt x="154" y="3"/>
                  <a:pt x="161" y="3"/>
                  <a:pt x="165" y="5"/>
                </a:cubicBezTo>
                <a:cubicBezTo>
                  <a:pt x="169" y="7"/>
                  <a:pt x="171" y="10"/>
                  <a:pt x="172" y="14"/>
                </a:cubicBezTo>
                <a:cubicBezTo>
                  <a:pt x="172" y="17"/>
                  <a:pt x="172" y="22"/>
                  <a:pt x="170" y="26"/>
                </a:cubicBezTo>
                <a:cubicBezTo>
                  <a:pt x="169" y="28"/>
                  <a:pt x="167" y="29"/>
                  <a:pt x="165" y="29"/>
                </a:cubicBezTo>
                <a:cubicBezTo>
                  <a:pt x="162" y="29"/>
                  <a:pt x="157" y="29"/>
                  <a:pt x="155" y="26"/>
                </a:cubicBezTo>
                <a:cubicBezTo>
                  <a:pt x="153" y="25"/>
                  <a:pt x="152" y="21"/>
                  <a:pt x="153" y="19"/>
                </a:cubicBezTo>
                <a:cubicBezTo>
                  <a:pt x="153" y="18"/>
                  <a:pt x="153" y="17"/>
                  <a:pt x="155" y="17"/>
                </a:cubicBezTo>
                <a:cubicBezTo>
                  <a:pt x="156" y="17"/>
                  <a:pt x="157" y="16"/>
                  <a:pt x="156" y="15"/>
                </a:cubicBezTo>
                <a:cubicBezTo>
                  <a:pt x="156" y="15"/>
                  <a:pt x="156" y="14"/>
                  <a:pt x="155" y="14"/>
                </a:cubicBezTo>
                <a:cubicBezTo>
                  <a:pt x="152" y="14"/>
                  <a:pt x="151" y="16"/>
                  <a:pt x="150" y="18"/>
                </a:cubicBezTo>
                <a:cubicBezTo>
                  <a:pt x="149" y="21"/>
                  <a:pt x="150" y="26"/>
                  <a:pt x="153" y="28"/>
                </a:cubicBezTo>
                <a:cubicBezTo>
                  <a:pt x="156" y="31"/>
                  <a:pt x="161" y="32"/>
                  <a:pt x="165" y="32"/>
                </a:cubicBezTo>
                <a:cubicBezTo>
                  <a:pt x="168" y="31"/>
                  <a:pt x="171" y="30"/>
                  <a:pt x="172" y="27"/>
                </a:cubicBezTo>
                <a:cubicBezTo>
                  <a:pt x="175" y="23"/>
                  <a:pt x="175" y="17"/>
                  <a:pt x="174" y="13"/>
                </a:cubicBezTo>
                <a:cubicBezTo>
                  <a:pt x="173" y="8"/>
                  <a:pt x="171" y="5"/>
                  <a:pt x="167" y="3"/>
                </a:cubicBezTo>
                <a:cubicBezTo>
                  <a:pt x="161" y="0"/>
                  <a:pt x="154" y="0"/>
                  <a:pt x="148" y="2"/>
                </a:cubicBezTo>
                <a:cubicBezTo>
                  <a:pt x="139" y="5"/>
                  <a:pt x="133" y="13"/>
                  <a:pt x="134" y="22"/>
                </a:cubicBezTo>
                <a:cubicBezTo>
                  <a:pt x="134" y="31"/>
                  <a:pt x="141" y="40"/>
                  <a:pt x="153" y="44"/>
                </a:cubicBezTo>
                <a:cubicBezTo>
                  <a:pt x="158" y="45"/>
                  <a:pt x="163" y="46"/>
                  <a:pt x="167" y="46"/>
                </a:cubicBezTo>
                <a:cubicBezTo>
                  <a:pt x="169" y="46"/>
                  <a:pt x="170" y="46"/>
                  <a:pt x="172" y="45"/>
                </a:cubicBezTo>
                <a:cubicBezTo>
                  <a:pt x="158" y="50"/>
                  <a:pt x="144" y="55"/>
                  <a:pt x="129" y="58"/>
                </a:cubicBezTo>
                <a:cubicBezTo>
                  <a:pt x="117" y="61"/>
                  <a:pt x="104" y="63"/>
                  <a:pt x="90" y="66"/>
                </a:cubicBezTo>
                <a:cubicBezTo>
                  <a:pt x="65" y="70"/>
                  <a:pt x="31" y="70"/>
                  <a:pt x="13" y="49"/>
                </a:cubicBezTo>
                <a:cubicBezTo>
                  <a:pt x="9" y="45"/>
                  <a:pt x="5" y="38"/>
                  <a:pt x="4" y="32"/>
                </a:cubicBezTo>
                <a:cubicBezTo>
                  <a:pt x="3" y="26"/>
                  <a:pt x="5" y="19"/>
                  <a:pt x="9" y="14"/>
                </a:cubicBezTo>
                <a:cubicBezTo>
                  <a:pt x="13" y="9"/>
                  <a:pt x="17" y="7"/>
                  <a:pt x="22" y="7"/>
                </a:cubicBezTo>
                <a:cubicBezTo>
                  <a:pt x="28" y="6"/>
                  <a:pt x="36" y="9"/>
                  <a:pt x="38" y="17"/>
                </a:cubicBezTo>
                <a:cubicBezTo>
                  <a:pt x="39" y="21"/>
                  <a:pt x="39" y="26"/>
                  <a:pt x="36" y="29"/>
                </a:cubicBezTo>
                <a:cubicBezTo>
                  <a:pt x="34" y="31"/>
                  <a:pt x="32" y="32"/>
                  <a:pt x="30" y="32"/>
                </a:cubicBezTo>
                <a:cubicBezTo>
                  <a:pt x="26" y="32"/>
                  <a:pt x="23" y="29"/>
                  <a:pt x="21" y="26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25"/>
                  <a:pt x="18" y="26"/>
                  <a:pt x="18" y="27"/>
                </a:cubicBezTo>
                <a:cubicBezTo>
                  <a:pt x="20" y="31"/>
                  <a:pt x="25" y="34"/>
                  <a:pt x="29" y="35"/>
                </a:cubicBezTo>
                <a:cubicBezTo>
                  <a:pt x="32" y="35"/>
                  <a:pt x="35" y="35"/>
                  <a:pt x="38" y="31"/>
                </a:cubicBezTo>
                <a:cubicBezTo>
                  <a:pt x="42" y="27"/>
                  <a:pt x="42" y="21"/>
                  <a:pt x="41" y="16"/>
                </a:cubicBezTo>
                <a:cubicBezTo>
                  <a:pt x="39" y="8"/>
                  <a:pt x="31" y="3"/>
                  <a:pt x="22" y="4"/>
                </a:cubicBezTo>
                <a:cubicBezTo>
                  <a:pt x="16" y="4"/>
                  <a:pt x="11" y="7"/>
                  <a:pt x="7" y="12"/>
                </a:cubicBezTo>
                <a:cubicBezTo>
                  <a:pt x="2" y="18"/>
                  <a:pt x="0" y="26"/>
                  <a:pt x="1" y="33"/>
                </a:cubicBezTo>
                <a:cubicBezTo>
                  <a:pt x="3" y="39"/>
                  <a:pt x="6" y="46"/>
                  <a:pt x="11" y="51"/>
                </a:cubicBezTo>
                <a:cubicBezTo>
                  <a:pt x="30" y="73"/>
                  <a:pt x="65" y="73"/>
                  <a:pt x="91" y="68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0" name="Freeform 1538"/>
          <p:cNvSpPr>
            <a:spLocks/>
          </p:cNvSpPr>
          <p:nvPr/>
        </p:nvSpPr>
        <p:spPr bwMode="auto">
          <a:xfrm>
            <a:off x="2297113" y="4421188"/>
            <a:ext cx="1443038" cy="501650"/>
          </a:xfrm>
          <a:custGeom>
            <a:avLst/>
            <a:gdLst>
              <a:gd name="T0" fmla="*/ 185 w 384"/>
              <a:gd name="T1" fmla="*/ 96 h 133"/>
              <a:gd name="T2" fmla="*/ 142 w 384"/>
              <a:gd name="T3" fmla="*/ 111 h 133"/>
              <a:gd name="T4" fmla="*/ 133 w 384"/>
              <a:gd name="T5" fmla="*/ 109 h 133"/>
              <a:gd name="T6" fmla="*/ 153 w 384"/>
              <a:gd name="T7" fmla="*/ 103 h 133"/>
              <a:gd name="T8" fmla="*/ 159 w 384"/>
              <a:gd name="T9" fmla="*/ 97 h 133"/>
              <a:gd name="T10" fmla="*/ 146 w 384"/>
              <a:gd name="T11" fmla="*/ 95 h 133"/>
              <a:gd name="T12" fmla="*/ 149 w 384"/>
              <a:gd name="T13" fmla="*/ 90 h 133"/>
              <a:gd name="T14" fmla="*/ 165 w 384"/>
              <a:gd name="T15" fmla="*/ 75 h 133"/>
              <a:gd name="T16" fmla="*/ 169 w 384"/>
              <a:gd name="T17" fmla="*/ 62 h 133"/>
              <a:gd name="T18" fmla="*/ 167 w 384"/>
              <a:gd name="T19" fmla="*/ 50 h 133"/>
              <a:gd name="T20" fmla="*/ 157 w 384"/>
              <a:gd name="T21" fmla="*/ 45 h 133"/>
              <a:gd name="T22" fmla="*/ 149 w 384"/>
              <a:gd name="T23" fmla="*/ 48 h 133"/>
              <a:gd name="T24" fmla="*/ 152 w 384"/>
              <a:gd name="T25" fmla="*/ 73 h 133"/>
              <a:gd name="T26" fmla="*/ 151 w 384"/>
              <a:gd name="T27" fmla="*/ 78 h 133"/>
              <a:gd name="T28" fmla="*/ 138 w 384"/>
              <a:gd name="T29" fmla="*/ 67 h 133"/>
              <a:gd name="T30" fmla="*/ 135 w 384"/>
              <a:gd name="T31" fmla="*/ 73 h 133"/>
              <a:gd name="T32" fmla="*/ 133 w 384"/>
              <a:gd name="T33" fmla="*/ 81 h 133"/>
              <a:gd name="T34" fmla="*/ 134 w 384"/>
              <a:gd name="T35" fmla="*/ 105 h 133"/>
              <a:gd name="T36" fmla="*/ 132 w 384"/>
              <a:gd name="T37" fmla="*/ 107 h 133"/>
              <a:gd name="T38" fmla="*/ 120 w 384"/>
              <a:gd name="T39" fmla="*/ 94 h 133"/>
              <a:gd name="T40" fmla="*/ 116 w 384"/>
              <a:gd name="T41" fmla="*/ 95 h 133"/>
              <a:gd name="T42" fmla="*/ 111 w 384"/>
              <a:gd name="T43" fmla="*/ 119 h 133"/>
              <a:gd name="T44" fmla="*/ 108 w 384"/>
              <a:gd name="T45" fmla="*/ 120 h 133"/>
              <a:gd name="T46" fmla="*/ 105 w 384"/>
              <a:gd name="T47" fmla="*/ 118 h 133"/>
              <a:gd name="T48" fmla="*/ 103 w 384"/>
              <a:gd name="T49" fmla="*/ 117 h 133"/>
              <a:gd name="T50" fmla="*/ 17 w 384"/>
              <a:gd name="T51" fmla="*/ 89 h 133"/>
              <a:gd name="T52" fmla="*/ 92 w 384"/>
              <a:gd name="T53" fmla="*/ 76 h 133"/>
              <a:gd name="T54" fmla="*/ 61 w 384"/>
              <a:gd name="T55" fmla="*/ 88 h 133"/>
              <a:gd name="T56" fmla="*/ 61 w 384"/>
              <a:gd name="T57" fmla="*/ 86 h 133"/>
              <a:gd name="T58" fmla="*/ 89 w 384"/>
              <a:gd name="T59" fmla="*/ 77 h 133"/>
              <a:gd name="T60" fmla="*/ 9 w 384"/>
              <a:gd name="T61" fmla="*/ 72 h 133"/>
              <a:gd name="T62" fmla="*/ 53 w 384"/>
              <a:gd name="T63" fmla="*/ 25 h 133"/>
              <a:gd name="T64" fmla="*/ 31 w 384"/>
              <a:gd name="T65" fmla="*/ 23 h 133"/>
              <a:gd name="T66" fmla="*/ 42 w 384"/>
              <a:gd name="T67" fmla="*/ 19 h 133"/>
              <a:gd name="T68" fmla="*/ 38 w 384"/>
              <a:gd name="T69" fmla="*/ 40 h 133"/>
              <a:gd name="T70" fmla="*/ 29 w 384"/>
              <a:gd name="T71" fmla="*/ 0 h 133"/>
              <a:gd name="T72" fmla="*/ 186 w 384"/>
              <a:gd name="T73" fmla="*/ 99 h 133"/>
              <a:gd name="T74" fmla="*/ 249 w 384"/>
              <a:gd name="T75" fmla="*/ 112 h 133"/>
              <a:gd name="T76" fmla="*/ 216 w 384"/>
              <a:gd name="T77" fmla="*/ 108 h 133"/>
              <a:gd name="T78" fmla="*/ 230 w 384"/>
              <a:gd name="T79" fmla="*/ 117 h 133"/>
              <a:gd name="T80" fmla="*/ 233 w 384"/>
              <a:gd name="T81" fmla="*/ 106 h 133"/>
              <a:gd name="T82" fmla="*/ 219 w 384"/>
              <a:gd name="T83" fmla="*/ 131 h 133"/>
              <a:gd name="T84" fmla="*/ 232 w 384"/>
              <a:gd name="T85" fmla="*/ 90 h 133"/>
              <a:gd name="T86" fmla="*/ 371 w 384"/>
              <a:gd name="T87" fmla="*/ 85 h 133"/>
              <a:gd name="T88" fmla="*/ 346 w 384"/>
              <a:gd name="T89" fmla="*/ 117 h 133"/>
              <a:gd name="T90" fmla="*/ 365 w 384"/>
              <a:gd name="T91" fmla="*/ 109 h 133"/>
              <a:gd name="T92" fmla="*/ 343 w 384"/>
              <a:gd name="T93" fmla="*/ 118 h 133"/>
              <a:gd name="T94" fmla="*/ 382 w 384"/>
              <a:gd name="T95" fmla="*/ 101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84" h="133">
                <a:moveTo>
                  <a:pt x="373" y="83"/>
                </a:moveTo>
                <a:cubicBezTo>
                  <a:pt x="354" y="61"/>
                  <a:pt x="320" y="61"/>
                  <a:pt x="294" y="65"/>
                </a:cubicBezTo>
                <a:cubicBezTo>
                  <a:pt x="280" y="68"/>
                  <a:pt x="268" y="70"/>
                  <a:pt x="256" y="73"/>
                </a:cubicBezTo>
                <a:cubicBezTo>
                  <a:pt x="231" y="78"/>
                  <a:pt x="208" y="87"/>
                  <a:pt x="185" y="96"/>
                </a:cubicBezTo>
                <a:cubicBezTo>
                  <a:pt x="168" y="103"/>
                  <a:pt x="150" y="110"/>
                  <a:pt x="131" y="115"/>
                </a:cubicBezTo>
                <a:cubicBezTo>
                  <a:pt x="127" y="117"/>
                  <a:pt x="123" y="118"/>
                  <a:pt x="118" y="119"/>
                </a:cubicBezTo>
                <a:cubicBezTo>
                  <a:pt x="121" y="117"/>
                  <a:pt x="124" y="115"/>
                  <a:pt x="127" y="113"/>
                </a:cubicBezTo>
                <a:cubicBezTo>
                  <a:pt x="142" y="111"/>
                  <a:pt x="142" y="111"/>
                  <a:pt x="142" y="111"/>
                </a:cubicBezTo>
                <a:cubicBezTo>
                  <a:pt x="143" y="111"/>
                  <a:pt x="144" y="110"/>
                  <a:pt x="144" y="110"/>
                </a:cubicBezTo>
                <a:cubicBezTo>
                  <a:pt x="144" y="109"/>
                  <a:pt x="143" y="108"/>
                  <a:pt x="142" y="108"/>
                </a:cubicBezTo>
                <a:cubicBezTo>
                  <a:pt x="132" y="110"/>
                  <a:pt x="132" y="110"/>
                  <a:pt x="132" y="110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33" y="109"/>
                  <a:pt x="133" y="109"/>
                  <a:pt x="133" y="109"/>
                </a:cubicBezTo>
                <a:cubicBezTo>
                  <a:pt x="134" y="109"/>
                  <a:pt x="134" y="109"/>
                  <a:pt x="134" y="109"/>
                </a:cubicBezTo>
                <a:cubicBezTo>
                  <a:pt x="152" y="105"/>
                  <a:pt x="152" y="105"/>
                  <a:pt x="152" y="105"/>
                </a:cubicBezTo>
                <a:cubicBezTo>
                  <a:pt x="153" y="104"/>
                  <a:pt x="153" y="104"/>
                  <a:pt x="153" y="103"/>
                </a:cubicBezTo>
                <a:cubicBezTo>
                  <a:pt x="153" y="102"/>
                  <a:pt x="152" y="101"/>
                  <a:pt x="152" y="102"/>
                </a:cubicBezTo>
                <a:cubicBezTo>
                  <a:pt x="137" y="105"/>
                  <a:pt x="137" y="105"/>
                  <a:pt x="137" y="105"/>
                </a:cubicBezTo>
                <a:cubicBezTo>
                  <a:pt x="139" y="104"/>
                  <a:pt x="140" y="103"/>
                  <a:pt x="141" y="102"/>
                </a:cubicBezTo>
                <a:cubicBezTo>
                  <a:pt x="159" y="97"/>
                  <a:pt x="159" y="97"/>
                  <a:pt x="159" y="97"/>
                </a:cubicBezTo>
                <a:cubicBezTo>
                  <a:pt x="160" y="97"/>
                  <a:pt x="161" y="96"/>
                  <a:pt x="160" y="95"/>
                </a:cubicBezTo>
                <a:cubicBezTo>
                  <a:pt x="160" y="94"/>
                  <a:pt x="159" y="94"/>
                  <a:pt x="159" y="94"/>
                </a:cubicBezTo>
                <a:cubicBezTo>
                  <a:pt x="144" y="98"/>
                  <a:pt x="144" y="98"/>
                  <a:pt x="144" y="98"/>
                </a:cubicBezTo>
                <a:cubicBezTo>
                  <a:pt x="145" y="97"/>
                  <a:pt x="145" y="96"/>
                  <a:pt x="146" y="95"/>
                </a:cubicBezTo>
                <a:cubicBezTo>
                  <a:pt x="163" y="88"/>
                  <a:pt x="163" y="88"/>
                  <a:pt x="163" y="88"/>
                </a:cubicBezTo>
                <a:cubicBezTo>
                  <a:pt x="164" y="87"/>
                  <a:pt x="164" y="86"/>
                  <a:pt x="164" y="86"/>
                </a:cubicBezTo>
                <a:cubicBezTo>
                  <a:pt x="164" y="85"/>
                  <a:pt x="163" y="85"/>
                  <a:pt x="162" y="85"/>
                </a:cubicBezTo>
                <a:cubicBezTo>
                  <a:pt x="149" y="90"/>
                  <a:pt x="149" y="90"/>
                  <a:pt x="149" y="90"/>
                </a:cubicBezTo>
                <a:cubicBezTo>
                  <a:pt x="150" y="89"/>
                  <a:pt x="150" y="87"/>
                  <a:pt x="151" y="86"/>
                </a:cubicBezTo>
                <a:cubicBezTo>
                  <a:pt x="166" y="77"/>
                  <a:pt x="166" y="77"/>
                  <a:pt x="166" y="77"/>
                </a:cubicBezTo>
                <a:cubicBezTo>
                  <a:pt x="167" y="77"/>
                  <a:pt x="167" y="76"/>
                  <a:pt x="166" y="75"/>
                </a:cubicBezTo>
                <a:cubicBezTo>
                  <a:pt x="166" y="75"/>
                  <a:pt x="165" y="74"/>
                  <a:pt x="165" y="75"/>
                </a:cubicBezTo>
                <a:cubicBezTo>
                  <a:pt x="153" y="81"/>
                  <a:pt x="153" y="81"/>
                  <a:pt x="153" y="81"/>
                </a:cubicBezTo>
                <a:cubicBezTo>
                  <a:pt x="153" y="80"/>
                  <a:pt x="154" y="79"/>
                  <a:pt x="154" y="78"/>
                </a:cubicBezTo>
                <a:cubicBezTo>
                  <a:pt x="169" y="64"/>
                  <a:pt x="169" y="64"/>
                  <a:pt x="169" y="64"/>
                </a:cubicBezTo>
                <a:cubicBezTo>
                  <a:pt x="169" y="64"/>
                  <a:pt x="169" y="63"/>
                  <a:pt x="169" y="62"/>
                </a:cubicBezTo>
                <a:cubicBezTo>
                  <a:pt x="168" y="61"/>
                  <a:pt x="167" y="61"/>
                  <a:pt x="167" y="62"/>
                </a:cubicBezTo>
                <a:cubicBezTo>
                  <a:pt x="156" y="73"/>
                  <a:pt x="156" y="73"/>
                  <a:pt x="156" y="73"/>
                </a:cubicBezTo>
                <a:cubicBezTo>
                  <a:pt x="156" y="70"/>
                  <a:pt x="156" y="68"/>
                  <a:pt x="157" y="66"/>
                </a:cubicBezTo>
                <a:cubicBezTo>
                  <a:pt x="167" y="50"/>
                  <a:pt x="167" y="50"/>
                  <a:pt x="167" y="50"/>
                </a:cubicBezTo>
                <a:cubicBezTo>
                  <a:pt x="167" y="49"/>
                  <a:pt x="167" y="48"/>
                  <a:pt x="167" y="48"/>
                </a:cubicBezTo>
                <a:cubicBezTo>
                  <a:pt x="166" y="47"/>
                  <a:pt x="165" y="47"/>
                  <a:pt x="165" y="48"/>
                </a:cubicBezTo>
                <a:cubicBezTo>
                  <a:pt x="157" y="60"/>
                  <a:pt x="157" y="60"/>
                  <a:pt x="157" y="60"/>
                </a:cubicBezTo>
                <a:cubicBezTo>
                  <a:pt x="158" y="55"/>
                  <a:pt x="157" y="50"/>
                  <a:pt x="157" y="45"/>
                </a:cubicBezTo>
                <a:cubicBezTo>
                  <a:pt x="157" y="44"/>
                  <a:pt x="156" y="44"/>
                  <a:pt x="155" y="44"/>
                </a:cubicBezTo>
                <a:cubicBezTo>
                  <a:pt x="155" y="44"/>
                  <a:pt x="154" y="44"/>
                  <a:pt x="154" y="45"/>
                </a:cubicBezTo>
                <a:cubicBezTo>
                  <a:pt x="155" y="50"/>
                  <a:pt x="155" y="55"/>
                  <a:pt x="154" y="60"/>
                </a:cubicBezTo>
                <a:cubicBezTo>
                  <a:pt x="149" y="48"/>
                  <a:pt x="149" y="48"/>
                  <a:pt x="149" y="48"/>
                </a:cubicBezTo>
                <a:cubicBezTo>
                  <a:pt x="149" y="48"/>
                  <a:pt x="148" y="47"/>
                  <a:pt x="148" y="48"/>
                </a:cubicBezTo>
                <a:cubicBezTo>
                  <a:pt x="147" y="48"/>
                  <a:pt x="146" y="49"/>
                  <a:pt x="147" y="49"/>
                </a:cubicBezTo>
                <a:cubicBezTo>
                  <a:pt x="154" y="66"/>
                  <a:pt x="154" y="66"/>
                  <a:pt x="154" y="66"/>
                </a:cubicBezTo>
                <a:cubicBezTo>
                  <a:pt x="154" y="68"/>
                  <a:pt x="153" y="71"/>
                  <a:pt x="152" y="73"/>
                </a:cubicBezTo>
                <a:cubicBezTo>
                  <a:pt x="144" y="55"/>
                  <a:pt x="144" y="55"/>
                  <a:pt x="144" y="55"/>
                </a:cubicBezTo>
                <a:cubicBezTo>
                  <a:pt x="144" y="54"/>
                  <a:pt x="143" y="54"/>
                  <a:pt x="142" y="54"/>
                </a:cubicBezTo>
                <a:cubicBezTo>
                  <a:pt x="141" y="54"/>
                  <a:pt x="141" y="55"/>
                  <a:pt x="141" y="56"/>
                </a:cubicBezTo>
                <a:cubicBezTo>
                  <a:pt x="151" y="78"/>
                  <a:pt x="151" y="78"/>
                  <a:pt x="151" y="78"/>
                </a:cubicBezTo>
                <a:cubicBezTo>
                  <a:pt x="151" y="79"/>
                  <a:pt x="150" y="80"/>
                  <a:pt x="150" y="81"/>
                </a:cubicBezTo>
                <a:cubicBezTo>
                  <a:pt x="141" y="66"/>
                  <a:pt x="141" y="66"/>
                  <a:pt x="141" y="66"/>
                </a:cubicBezTo>
                <a:cubicBezTo>
                  <a:pt x="140" y="65"/>
                  <a:pt x="139" y="65"/>
                  <a:pt x="139" y="65"/>
                </a:cubicBezTo>
                <a:cubicBezTo>
                  <a:pt x="138" y="66"/>
                  <a:pt x="138" y="66"/>
                  <a:pt x="138" y="67"/>
                </a:cubicBezTo>
                <a:cubicBezTo>
                  <a:pt x="149" y="85"/>
                  <a:pt x="149" y="85"/>
                  <a:pt x="149" y="85"/>
                </a:cubicBezTo>
                <a:cubicBezTo>
                  <a:pt x="148" y="87"/>
                  <a:pt x="147" y="89"/>
                  <a:pt x="146" y="90"/>
                </a:cubicBezTo>
                <a:cubicBezTo>
                  <a:pt x="137" y="74"/>
                  <a:pt x="137" y="74"/>
                  <a:pt x="137" y="74"/>
                </a:cubicBezTo>
                <a:cubicBezTo>
                  <a:pt x="137" y="73"/>
                  <a:pt x="136" y="73"/>
                  <a:pt x="135" y="73"/>
                </a:cubicBezTo>
                <a:cubicBezTo>
                  <a:pt x="134" y="74"/>
                  <a:pt x="134" y="75"/>
                  <a:pt x="134" y="75"/>
                </a:cubicBezTo>
                <a:cubicBezTo>
                  <a:pt x="144" y="93"/>
                  <a:pt x="144" y="93"/>
                  <a:pt x="144" y="93"/>
                </a:cubicBezTo>
                <a:cubicBezTo>
                  <a:pt x="143" y="95"/>
                  <a:pt x="142" y="96"/>
                  <a:pt x="140" y="98"/>
                </a:cubicBezTo>
                <a:cubicBezTo>
                  <a:pt x="133" y="81"/>
                  <a:pt x="133" y="81"/>
                  <a:pt x="133" y="81"/>
                </a:cubicBezTo>
                <a:cubicBezTo>
                  <a:pt x="133" y="81"/>
                  <a:pt x="132" y="80"/>
                  <a:pt x="131" y="81"/>
                </a:cubicBezTo>
                <a:cubicBezTo>
                  <a:pt x="130" y="81"/>
                  <a:pt x="130" y="82"/>
                  <a:pt x="130" y="83"/>
                </a:cubicBezTo>
                <a:cubicBezTo>
                  <a:pt x="138" y="100"/>
                  <a:pt x="138" y="100"/>
                  <a:pt x="138" y="100"/>
                </a:cubicBezTo>
                <a:cubicBezTo>
                  <a:pt x="137" y="102"/>
                  <a:pt x="135" y="103"/>
                  <a:pt x="134" y="105"/>
                </a:cubicBezTo>
                <a:cubicBezTo>
                  <a:pt x="128" y="88"/>
                  <a:pt x="128" y="88"/>
                  <a:pt x="128" y="88"/>
                </a:cubicBezTo>
                <a:cubicBezTo>
                  <a:pt x="128" y="87"/>
                  <a:pt x="127" y="86"/>
                  <a:pt x="126" y="87"/>
                </a:cubicBezTo>
                <a:cubicBezTo>
                  <a:pt x="126" y="87"/>
                  <a:pt x="125" y="88"/>
                  <a:pt x="125" y="89"/>
                </a:cubicBezTo>
                <a:cubicBezTo>
                  <a:pt x="132" y="107"/>
                  <a:pt x="132" y="107"/>
                  <a:pt x="132" y="107"/>
                </a:cubicBezTo>
                <a:cubicBezTo>
                  <a:pt x="130" y="108"/>
                  <a:pt x="129" y="109"/>
                  <a:pt x="128" y="110"/>
                </a:cubicBezTo>
                <a:cubicBezTo>
                  <a:pt x="123" y="93"/>
                  <a:pt x="123" y="93"/>
                  <a:pt x="123" y="93"/>
                </a:cubicBezTo>
                <a:cubicBezTo>
                  <a:pt x="123" y="92"/>
                  <a:pt x="122" y="92"/>
                  <a:pt x="122" y="92"/>
                </a:cubicBezTo>
                <a:cubicBezTo>
                  <a:pt x="121" y="92"/>
                  <a:pt x="120" y="93"/>
                  <a:pt x="120" y="94"/>
                </a:cubicBezTo>
                <a:cubicBezTo>
                  <a:pt x="125" y="112"/>
                  <a:pt x="125" y="112"/>
                  <a:pt x="125" y="112"/>
                </a:cubicBezTo>
                <a:cubicBezTo>
                  <a:pt x="123" y="113"/>
                  <a:pt x="122" y="114"/>
                  <a:pt x="120" y="115"/>
                </a:cubicBezTo>
                <a:cubicBezTo>
                  <a:pt x="118" y="96"/>
                  <a:pt x="118" y="96"/>
                  <a:pt x="118" y="96"/>
                </a:cubicBezTo>
                <a:cubicBezTo>
                  <a:pt x="118" y="95"/>
                  <a:pt x="117" y="94"/>
                  <a:pt x="116" y="95"/>
                </a:cubicBezTo>
                <a:cubicBezTo>
                  <a:pt x="116" y="95"/>
                  <a:pt x="115" y="95"/>
                  <a:pt x="115" y="96"/>
                </a:cubicBezTo>
                <a:cubicBezTo>
                  <a:pt x="117" y="116"/>
                  <a:pt x="117" y="116"/>
                  <a:pt x="117" y="116"/>
                </a:cubicBezTo>
                <a:cubicBezTo>
                  <a:pt x="117" y="116"/>
                  <a:pt x="117" y="116"/>
                  <a:pt x="117" y="116"/>
                </a:cubicBezTo>
                <a:cubicBezTo>
                  <a:pt x="115" y="117"/>
                  <a:pt x="113" y="118"/>
                  <a:pt x="111" y="119"/>
                </a:cubicBezTo>
                <a:cubicBezTo>
                  <a:pt x="112" y="101"/>
                  <a:pt x="112" y="101"/>
                  <a:pt x="112" y="101"/>
                </a:cubicBezTo>
                <a:cubicBezTo>
                  <a:pt x="112" y="101"/>
                  <a:pt x="111" y="100"/>
                  <a:pt x="110" y="100"/>
                </a:cubicBezTo>
                <a:cubicBezTo>
                  <a:pt x="110" y="100"/>
                  <a:pt x="109" y="101"/>
                  <a:pt x="109" y="101"/>
                </a:cubicBezTo>
                <a:cubicBezTo>
                  <a:pt x="108" y="120"/>
                  <a:pt x="108" y="120"/>
                  <a:pt x="108" y="120"/>
                </a:cubicBezTo>
                <a:cubicBezTo>
                  <a:pt x="107" y="120"/>
                  <a:pt x="106" y="120"/>
                  <a:pt x="106" y="120"/>
                </a:cubicBezTo>
                <a:cubicBezTo>
                  <a:pt x="105" y="120"/>
                  <a:pt x="105" y="121"/>
                  <a:pt x="105" y="121"/>
                </a:cubicBezTo>
                <a:cubicBezTo>
                  <a:pt x="104" y="121"/>
                  <a:pt x="104" y="121"/>
                  <a:pt x="103" y="121"/>
                </a:cubicBezTo>
                <a:cubicBezTo>
                  <a:pt x="104" y="120"/>
                  <a:pt x="105" y="119"/>
                  <a:pt x="105" y="118"/>
                </a:cubicBezTo>
                <a:cubicBezTo>
                  <a:pt x="109" y="113"/>
                  <a:pt x="107" y="106"/>
                  <a:pt x="106" y="105"/>
                </a:cubicBezTo>
                <a:cubicBezTo>
                  <a:pt x="106" y="105"/>
                  <a:pt x="105" y="104"/>
                  <a:pt x="105" y="104"/>
                </a:cubicBezTo>
                <a:cubicBezTo>
                  <a:pt x="104" y="104"/>
                  <a:pt x="103" y="105"/>
                  <a:pt x="104" y="106"/>
                </a:cubicBezTo>
                <a:cubicBezTo>
                  <a:pt x="104" y="106"/>
                  <a:pt x="105" y="113"/>
                  <a:pt x="103" y="117"/>
                </a:cubicBezTo>
                <a:cubicBezTo>
                  <a:pt x="101" y="119"/>
                  <a:pt x="99" y="120"/>
                  <a:pt x="96" y="121"/>
                </a:cubicBezTo>
                <a:cubicBezTo>
                  <a:pt x="96" y="121"/>
                  <a:pt x="96" y="121"/>
                  <a:pt x="96" y="121"/>
                </a:cubicBezTo>
                <a:cubicBezTo>
                  <a:pt x="69" y="123"/>
                  <a:pt x="41" y="117"/>
                  <a:pt x="23" y="97"/>
                </a:cubicBezTo>
                <a:cubicBezTo>
                  <a:pt x="21" y="95"/>
                  <a:pt x="19" y="92"/>
                  <a:pt x="17" y="89"/>
                </a:cubicBezTo>
                <a:cubicBezTo>
                  <a:pt x="28" y="99"/>
                  <a:pt x="43" y="106"/>
                  <a:pt x="55" y="106"/>
                </a:cubicBezTo>
                <a:cubicBezTo>
                  <a:pt x="56" y="106"/>
                  <a:pt x="57" y="107"/>
                  <a:pt x="58" y="107"/>
                </a:cubicBezTo>
                <a:cubicBezTo>
                  <a:pt x="69" y="107"/>
                  <a:pt x="80" y="103"/>
                  <a:pt x="86" y="96"/>
                </a:cubicBezTo>
                <a:cubicBezTo>
                  <a:pt x="91" y="91"/>
                  <a:pt x="93" y="84"/>
                  <a:pt x="92" y="76"/>
                </a:cubicBezTo>
                <a:cubicBezTo>
                  <a:pt x="91" y="67"/>
                  <a:pt x="84" y="59"/>
                  <a:pt x="75" y="56"/>
                </a:cubicBezTo>
                <a:cubicBezTo>
                  <a:pt x="66" y="53"/>
                  <a:pt x="56" y="56"/>
                  <a:pt x="50" y="63"/>
                </a:cubicBezTo>
                <a:cubicBezTo>
                  <a:pt x="46" y="68"/>
                  <a:pt x="45" y="75"/>
                  <a:pt x="49" y="81"/>
                </a:cubicBezTo>
                <a:cubicBezTo>
                  <a:pt x="51" y="86"/>
                  <a:pt x="57" y="89"/>
                  <a:pt x="61" y="88"/>
                </a:cubicBezTo>
                <a:cubicBezTo>
                  <a:pt x="64" y="88"/>
                  <a:pt x="69" y="86"/>
                  <a:pt x="71" y="78"/>
                </a:cubicBezTo>
                <a:cubicBezTo>
                  <a:pt x="71" y="77"/>
                  <a:pt x="70" y="76"/>
                  <a:pt x="70" y="76"/>
                </a:cubicBezTo>
                <a:cubicBezTo>
                  <a:pt x="69" y="76"/>
                  <a:pt x="68" y="76"/>
                  <a:pt x="68" y="77"/>
                </a:cubicBezTo>
                <a:cubicBezTo>
                  <a:pt x="67" y="82"/>
                  <a:pt x="64" y="85"/>
                  <a:pt x="61" y="86"/>
                </a:cubicBezTo>
                <a:cubicBezTo>
                  <a:pt x="57" y="86"/>
                  <a:pt x="53" y="83"/>
                  <a:pt x="51" y="79"/>
                </a:cubicBezTo>
                <a:cubicBezTo>
                  <a:pt x="50" y="77"/>
                  <a:pt x="48" y="71"/>
                  <a:pt x="53" y="65"/>
                </a:cubicBezTo>
                <a:cubicBezTo>
                  <a:pt x="58" y="59"/>
                  <a:pt x="66" y="57"/>
                  <a:pt x="74" y="59"/>
                </a:cubicBezTo>
                <a:cubicBezTo>
                  <a:pt x="82" y="61"/>
                  <a:pt x="88" y="68"/>
                  <a:pt x="89" y="77"/>
                </a:cubicBezTo>
                <a:cubicBezTo>
                  <a:pt x="90" y="83"/>
                  <a:pt x="88" y="89"/>
                  <a:pt x="84" y="94"/>
                </a:cubicBezTo>
                <a:cubicBezTo>
                  <a:pt x="78" y="101"/>
                  <a:pt x="66" y="104"/>
                  <a:pt x="55" y="104"/>
                </a:cubicBezTo>
                <a:cubicBezTo>
                  <a:pt x="39" y="102"/>
                  <a:pt x="17" y="91"/>
                  <a:pt x="10" y="73"/>
                </a:cubicBezTo>
                <a:cubicBezTo>
                  <a:pt x="10" y="73"/>
                  <a:pt x="9" y="72"/>
                  <a:pt x="9" y="72"/>
                </a:cubicBezTo>
                <a:cubicBezTo>
                  <a:pt x="5" y="63"/>
                  <a:pt x="4" y="53"/>
                  <a:pt x="4" y="44"/>
                </a:cubicBezTo>
                <a:cubicBezTo>
                  <a:pt x="4" y="35"/>
                  <a:pt x="6" y="6"/>
                  <a:pt x="30" y="3"/>
                </a:cubicBezTo>
                <a:cubicBezTo>
                  <a:pt x="33" y="3"/>
                  <a:pt x="37" y="3"/>
                  <a:pt x="40" y="5"/>
                </a:cubicBezTo>
                <a:cubicBezTo>
                  <a:pt x="49" y="8"/>
                  <a:pt x="54" y="16"/>
                  <a:pt x="53" y="25"/>
                </a:cubicBezTo>
                <a:cubicBezTo>
                  <a:pt x="53" y="29"/>
                  <a:pt x="51" y="33"/>
                  <a:pt x="47" y="36"/>
                </a:cubicBezTo>
                <a:cubicBezTo>
                  <a:pt x="46" y="37"/>
                  <a:pt x="43" y="39"/>
                  <a:pt x="39" y="38"/>
                </a:cubicBezTo>
                <a:cubicBezTo>
                  <a:pt x="36" y="37"/>
                  <a:pt x="33" y="35"/>
                  <a:pt x="31" y="32"/>
                </a:cubicBezTo>
                <a:cubicBezTo>
                  <a:pt x="30" y="29"/>
                  <a:pt x="30" y="26"/>
                  <a:pt x="31" y="23"/>
                </a:cubicBezTo>
                <a:cubicBezTo>
                  <a:pt x="32" y="21"/>
                  <a:pt x="34" y="18"/>
                  <a:pt x="37" y="18"/>
                </a:cubicBezTo>
                <a:cubicBezTo>
                  <a:pt x="38" y="18"/>
                  <a:pt x="39" y="19"/>
                  <a:pt x="40" y="20"/>
                </a:cubicBezTo>
                <a:cubicBezTo>
                  <a:pt x="40" y="21"/>
                  <a:pt x="41" y="21"/>
                  <a:pt x="42" y="20"/>
                </a:cubicBezTo>
                <a:cubicBezTo>
                  <a:pt x="42" y="20"/>
                  <a:pt x="43" y="19"/>
                  <a:pt x="42" y="19"/>
                </a:cubicBezTo>
                <a:cubicBezTo>
                  <a:pt x="41" y="16"/>
                  <a:pt x="39" y="15"/>
                  <a:pt x="37" y="15"/>
                </a:cubicBezTo>
                <a:cubicBezTo>
                  <a:pt x="33" y="16"/>
                  <a:pt x="29" y="19"/>
                  <a:pt x="28" y="21"/>
                </a:cubicBezTo>
                <a:cubicBezTo>
                  <a:pt x="27" y="25"/>
                  <a:pt x="27" y="29"/>
                  <a:pt x="29" y="33"/>
                </a:cubicBezTo>
                <a:cubicBezTo>
                  <a:pt x="31" y="37"/>
                  <a:pt x="34" y="39"/>
                  <a:pt x="38" y="40"/>
                </a:cubicBezTo>
                <a:cubicBezTo>
                  <a:pt x="42" y="41"/>
                  <a:pt x="46" y="41"/>
                  <a:pt x="49" y="38"/>
                </a:cubicBezTo>
                <a:cubicBezTo>
                  <a:pt x="53" y="35"/>
                  <a:pt x="56" y="30"/>
                  <a:pt x="56" y="25"/>
                </a:cubicBezTo>
                <a:cubicBezTo>
                  <a:pt x="57" y="15"/>
                  <a:pt x="51" y="6"/>
                  <a:pt x="41" y="2"/>
                </a:cubicBezTo>
                <a:cubicBezTo>
                  <a:pt x="38" y="0"/>
                  <a:pt x="33" y="0"/>
                  <a:pt x="29" y="0"/>
                </a:cubicBezTo>
                <a:cubicBezTo>
                  <a:pt x="4" y="4"/>
                  <a:pt x="1" y="35"/>
                  <a:pt x="1" y="44"/>
                </a:cubicBezTo>
                <a:cubicBezTo>
                  <a:pt x="0" y="63"/>
                  <a:pt x="8" y="84"/>
                  <a:pt x="21" y="99"/>
                </a:cubicBezTo>
                <a:cubicBezTo>
                  <a:pt x="48" y="129"/>
                  <a:pt x="98" y="128"/>
                  <a:pt x="132" y="118"/>
                </a:cubicBezTo>
                <a:cubicBezTo>
                  <a:pt x="151" y="113"/>
                  <a:pt x="169" y="106"/>
                  <a:pt x="186" y="99"/>
                </a:cubicBezTo>
                <a:cubicBezTo>
                  <a:pt x="190" y="98"/>
                  <a:pt x="194" y="96"/>
                  <a:pt x="197" y="95"/>
                </a:cubicBezTo>
                <a:cubicBezTo>
                  <a:pt x="197" y="95"/>
                  <a:pt x="197" y="95"/>
                  <a:pt x="197" y="95"/>
                </a:cubicBezTo>
                <a:cubicBezTo>
                  <a:pt x="209" y="92"/>
                  <a:pt x="220" y="89"/>
                  <a:pt x="231" y="93"/>
                </a:cubicBezTo>
                <a:cubicBezTo>
                  <a:pt x="242" y="97"/>
                  <a:pt x="248" y="104"/>
                  <a:pt x="249" y="112"/>
                </a:cubicBezTo>
                <a:cubicBezTo>
                  <a:pt x="249" y="120"/>
                  <a:pt x="244" y="126"/>
                  <a:pt x="237" y="129"/>
                </a:cubicBezTo>
                <a:cubicBezTo>
                  <a:pt x="231" y="131"/>
                  <a:pt x="225" y="131"/>
                  <a:pt x="220" y="129"/>
                </a:cubicBezTo>
                <a:cubicBezTo>
                  <a:pt x="217" y="127"/>
                  <a:pt x="215" y="124"/>
                  <a:pt x="214" y="120"/>
                </a:cubicBezTo>
                <a:cubicBezTo>
                  <a:pt x="213" y="117"/>
                  <a:pt x="214" y="111"/>
                  <a:pt x="216" y="108"/>
                </a:cubicBezTo>
                <a:cubicBezTo>
                  <a:pt x="217" y="106"/>
                  <a:pt x="219" y="105"/>
                  <a:pt x="221" y="105"/>
                </a:cubicBezTo>
                <a:cubicBezTo>
                  <a:pt x="224" y="104"/>
                  <a:pt x="228" y="105"/>
                  <a:pt x="231" y="108"/>
                </a:cubicBezTo>
                <a:cubicBezTo>
                  <a:pt x="232" y="109"/>
                  <a:pt x="234" y="113"/>
                  <a:pt x="233" y="115"/>
                </a:cubicBezTo>
                <a:cubicBezTo>
                  <a:pt x="232" y="116"/>
                  <a:pt x="232" y="117"/>
                  <a:pt x="230" y="117"/>
                </a:cubicBezTo>
                <a:cubicBezTo>
                  <a:pt x="230" y="117"/>
                  <a:pt x="229" y="118"/>
                  <a:pt x="229" y="118"/>
                </a:cubicBezTo>
                <a:cubicBezTo>
                  <a:pt x="229" y="119"/>
                  <a:pt x="230" y="120"/>
                  <a:pt x="231" y="120"/>
                </a:cubicBezTo>
                <a:cubicBezTo>
                  <a:pt x="233" y="119"/>
                  <a:pt x="235" y="118"/>
                  <a:pt x="236" y="116"/>
                </a:cubicBezTo>
                <a:cubicBezTo>
                  <a:pt x="237" y="113"/>
                  <a:pt x="235" y="108"/>
                  <a:pt x="233" y="106"/>
                </a:cubicBezTo>
                <a:cubicBezTo>
                  <a:pt x="230" y="102"/>
                  <a:pt x="224" y="102"/>
                  <a:pt x="220" y="102"/>
                </a:cubicBezTo>
                <a:cubicBezTo>
                  <a:pt x="217" y="103"/>
                  <a:pt x="215" y="104"/>
                  <a:pt x="213" y="106"/>
                </a:cubicBezTo>
                <a:cubicBezTo>
                  <a:pt x="210" y="111"/>
                  <a:pt x="210" y="117"/>
                  <a:pt x="211" y="121"/>
                </a:cubicBezTo>
                <a:cubicBezTo>
                  <a:pt x="212" y="125"/>
                  <a:pt x="215" y="129"/>
                  <a:pt x="219" y="131"/>
                </a:cubicBezTo>
                <a:cubicBezTo>
                  <a:pt x="222" y="133"/>
                  <a:pt x="225" y="133"/>
                  <a:pt x="229" y="133"/>
                </a:cubicBezTo>
                <a:cubicBezTo>
                  <a:pt x="232" y="133"/>
                  <a:pt x="235" y="133"/>
                  <a:pt x="238" y="132"/>
                </a:cubicBezTo>
                <a:cubicBezTo>
                  <a:pt x="247" y="129"/>
                  <a:pt x="252" y="121"/>
                  <a:pt x="252" y="112"/>
                </a:cubicBezTo>
                <a:cubicBezTo>
                  <a:pt x="251" y="102"/>
                  <a:pt x="244" y="94"/>
                  <a:pt x="232" y="90"/>
                </a:cubicBezTo>
                <a:cubicBezTo>
                  <a:pt x="226" y="88"/>
                  <a:pt x="220" y="88"/>
                  <a:pt x="214" y="89"/>
                </a:cubicBezTo>
                <a:cubicBezTo>
                  <a:pt x="228" y="83"/>
                  <a:pt x="242" y="79"/>
                  <a:pt x="256" y="76"/>
                </a:cubicBezTo>
                <a:cubicBezTo>
                  <a:pt x="268" y="73"/>
                  <a:pt x="281" y="70"/>
                  <a:pt x="295" y="68"/>
                </a:cubicBezTo>
                <a:cubicBezTo>
                  <a:pt x="320" y="64"/>
                  <a:pt x="353" y="64"/>
                  <a:pt x="371" y="85"/>
                </a:cubicBezTo>
                <a:cubicBezTo>
                  <a:pt x="375" y="89"/>
                  <a:pt x="378" y="96"/>
                  <a:pt x="380" y="102"/>
                </a:cubicBezTo>
                <a:cubicBezTo>
                  <a:pt x="381" y="108"/>
                  <a:pt x="379" y="115"/>
                  <a:pt x="375" y="120"/>
                </a:cubicBezTo>
                <a:cubicBezTo>
                  <a:pt x="371" y="125"/>
                  <a:pt x="367" y="127"/>
                  <a:pt x="362" y="127"/>
                </a:cubicBezTo>
                <a:cubicBezTo>
                  <a:pt x="356" y="127"/>
                  <a:pt x="348" y="125"/>
                  <a:pt x="346" y="117"/>
                </a:cubicBezTo>
                <a:cubicBezTo>
                  <a:pt x="345" y="113"/>
                  <a:pt x="345" y="108"/>
                  <a:pt x="348" y="105"/>
                </a:cubicBezTo>
                <a:cubicBezTo>
                  <a:pt x="350" y="103"/>
                  <a:pt x="352" y="102"/>
                  <a:pt x="354" y="102"/>
                </a:cubicBezTo>
                <a:cubicBezTo>
                  <a:pt x="358" y="102"/>
                  <a:pt x="361" y="105"/>
                  <a:pt x="363" y="108"/>
                </a:cubicBezTo>
                <a:cubicBezTo>
                  <a:pt x="364" y="109"/>
                  <a:pt x="364" y="109"/>
                  <a:pt x="365" y="109"/>
                </a:cubicBezTo>
                <a:cubicBezTo>
                  <a:pt x="366" y="108"/>
                  <a:pt x="366" y="108"/>
                  <a:pt x="366" y="107"/>
                </a:cubicBezTo>
                <a:cubicBezTo>
                  <a:pt x="363" y="103"/>
                  <a:pt x="359" y="99"/>
                  <a:pt x="355" y="99"/>
                </a:cubicBezTo>
                <a:cubicBezTo>
                  <a:pt x="352" y="99"/>
                  <a:pt x="349" y="99"/>
                  <a:pt x="346" y="103"/>
                </a:cubicBezTo>
                <a:cubicBezTo>
                  <a:pt x="343" y="107"/>
                  <a:pt x="342" y="113"/>
                  <a:pt x="343" y="118"/>
                </a:cubicBezTo>
                <a:cubicBezTo>
                  <a:pt x="345" y="125"/>
                  <a:pt x="352" y="130"/>
                  <a:pt x="361" y="130"/>
                </a:cubicBezTo>
                <a:cubicBezTo>
                  <a:pt x="361" y="130"/>
                  <a:pt x="362" y="130"/>
                  <a:pt x="362" y="130"/>
                </a:cubicBezTo>
                <a:cubicBezTo>
                  <a:pt x="368" y="130"/>
                  <a:pt x="373" y="127"/>
                  <a:pt x="377" y="122"/>
                </a:cubicBezTo>
                <a:cubicBezTo>
                  <a:pt x="381" y="116"/>
                  <a:pt x="384" y="108"/>
                  <a:pt x="382" y="101"/>
                </a:cubicBezTo>
                <a:cubicBezTo>
                  <a:pt x="381" y="95"/>
                  <a:pt x="378" y="88"/>
                  <a:pt x="373" y="83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1" name="Freeform 1539"/>
          <p:cNvSpPr>
            <a:spLocks/>
          </p:cNvSpPr>
          <p:nvPr/>
        </p:nvSpPr>
        <p:spPr bwMode="auto">
          <a:xfrm>
            <a:off x="3778250" y="4440238"/>
            <a:ext cx="1443038" cy="485775"/>
          </a:xfrm>
          <a:custGeom>
            <a:avLst/>
            <a:gdLst>
              <a:gd name="T0" fmla="*/ 336 w 384"/>
              <a:gd name="T1" fmla="*/ 38 h 129"/>
              <a:gd name="T2" fmla="*/ 349 w 384"/>
              <a:gd name="T3" fmla="*/ 16 h 129"/>
              <a:gd name="T4" fmla="*/ 349 w 384"/>
              <a:gd name="T5" fmla="*/ 19 h 129"/>
              <a:gd name="T6" fmla="*/ 338 w 384"/>
              <a:gd name="T7" fmla="*/ 36 h 129"/>
              <a:gd name="T8" fmla="*/ 381 w 384"/>
              <a:gd name="T9" fmla="*/ 46 h 129"/>
              <a:gd name="T10" fmla="*/ 299 w 384"/>
              <a:gd name="T11" fmla="*/ 93 h 129"/>
              <a:gd name="T12" fmla="*/ 333 w 384"/>
              <a:gd name="T13" fmla="*/ 79 h 129"/>
              <a:gd name="T14" fmla="*/ 313 w 384"/>
              <a:gd name="T15" fmla="*/ 77 h 129"/>
              <a:gd name="T16" fmla="*/ 310 w 384"/>
              <a:gd name="T17" fmla="*/ 56 h 129"/>
              <a:gd name="T18" fmla="*/ 329 w 384"/>
              <a:gd name="T19" fmla="*/ 106 h 129"/>
              <a:gd name="T20" fmla="*/ 286 w 384"/>
              <a:gd name="T21" fmla="*/ 120 h 129"/>
              <a:gd name="T22" fmla="*/ 277 w 384"/>
              <a:gd name="T23" fmla="*/ 104 h 129"/>
              <a:gd name="T24" fmla="*/ 277 w 384"/>
              <a:gd name="T25" fmla="*/ 119 h 129"/>
              <a:gd name="T26" fmla="*/ 273 w 384"/>
              <a:gd name="T27" fmla="*/ 98 h 129"/>
              <a:gd name="T28" fmla="*/ 269 w 384"/>
              <a:gd name="T29" fmla="*/ 94 h 129"/>
              <a:gd name="T30" fmla="*/ 258 w 384"/>
              <a:gd name="T31" fmla="*/ 109 h 129"/>
              <a:gd name="T32" fmla="*/ 256 w 384"/>
              <a:gd name="T33" fmla="*/ 108 h 129"/>
              <a:gd name="T34" fmla="*/ 256 w 384"/>
              <a:gd name="T35" fmla="*/ 86 h 129"/>
              <a:gd name="T36" fmla="*/ 253 w 384"/>
              <a:gd name="T37" fmla="*/ 79 h 129"/>
              <a:gd name="T38" fmla="*/ 250 w 384"/>
              <a:gd name="T39" fmla="*/ 73 h 129"/>
              <a:gd name="T40" fmla="*/ 235 w 384"/>
              <a:gd name="T41" fmla="*/ 82 h 129"/>
              <a:gd name="T42" fmla="*/ 234 w 384"/>
              <a:gd name="T43" fmla="*/ 79 h 129"/>
              <a:gd name="T44" fmla="*/ 241 w 384"/>
              <a:gd name="T45" fmla="*/ 52 h 129"/>
              <a:gd name="T46" fmla="*/ 237 w 384"/>
              <a:gd name="T47" fmla="*/ 45 h 129"/>
              <a:gd name="T48" fmla="*/ 230 w 384"/>
              <a:gd name="T49" fmla="*/ 41 h 129"/>
              <a:gd name="T50" fmla="*/ 218 w 384"/>
              <a:gd name="T51" fmla="*/ 45 h 129"/>
              <a:gd name="T52" fmla="*/ 218 w 384"/>
              <a:gd name="T53" fmla="*/ 59 h 129"/>
              <a:gd name="T54" fmla="*/ 231 w 384"/>
              <a:gd name="T55" fmla="*/ 79 h 129"/>
              <a:gd name="T56" fmla="*/ 233 w 384"/>
              <a:gd name="T57" fmla="*/ 83 h 129"/>
              <a:gd name="T58" fmla="*/ 221 w 384"/>
              <a:gd name="T59" fmla="*/ 85 h 129"/>
              <a:gd name="T60" fmla="*/ 223 w 384"/>
              <a:gd name="T61" fmla="*/ 92 h 129"/>
              <a:gd name="T62" fmla="*/ 232 w 384"/>
              <a:gd name="T63" fmla="*/ 99 h 129"/>
              <a:gd name="T64" fmla="*/ 250 w 384"/>
              <a:gd name="T65" fmla="*/ 107 h 129"/>
              <a:gd name="T66" fmla="*/ 240 w 384"/>
              <a:gd name="T67" fmla="*/ 107 h 129"/>
              <a:gd name="T68" fmla="*/ 252 w 384"/>
              <a:gd name="T69" fmla="*/ 113 h 129"/>
              <a:gd name="T70" fmla="*/ 11 w 384"/>
              <a:gd name="T71" fmla="*/ 74 h 129"/>
              <a:gd name="T72" fmla="*/ 40 w 384"/>
              <a:gd name="T73" fmla="*/ 110 h 129"/>
              <a:gd name="T74" fmla="*/ 18 w 384"/>
              <a:gd name="T75" fmla="*/ 100 h 129"/>
              <a:gd name="T76" fmla="*/ 37 w 384"/>
              <a:gd name="T77" fmla="*/ 109 h 129"/>
              <a:gd name="T78" fmla="*/ 13 w 384"/>
              <a:gd name="T79" fmla="*/ 76 h 129"/>
              <a:gd name="T80" fmla="*/ 152 w 384"/>
              <a:gd name="T81" fmla="*/ 86 h 129"/>
              <a:gd name="T82" fmla="*/ 164 w 384"/>
              <a:gd name="T83" fmla="*/ 127 h 129"/>
              <a:gd name="T84" fmla="*/ 151 w 384"/>
              <a:gd name="T85" fmla="*/ 101 h 129"/>
              <a:gd name="T86" fmla="*/ 153 w 384"/>
              <a:gd name="T87" fmla="*/ 112 h 129"/>
              <a:gd name="T88" fmla="*/ 167 w 384"/>
              <a:gd name="T89" fmla="*/ 104 h 129"/>
              <a:gd name="T90" fmla="*/ 134 w 384"/>
              <a:gd name="T91" fmla="*/ 107 h 129"/>
              <a:gd name="T92" fmla="*/ 197 w 384"/>
              <a:gd name="T93" fmla="*/ 95 h 129"/>
              <a:gd name="T94" fmla="*/ 384 w 384"/>
              <a:gd name="T95" fmla="*/ 46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384" h="129">
                <a:moveTo>
                  <a:pt x="357" y="1"/>
                </a:moveTo>
                <a:cubicBezTo>
                  <a:pt x="353" y="0"/>
                  <a:pt x="349" y="1"/>
                  <a:pt x="345" y="2"/>
                </a:cubicBezTo>
                <a:cubicBezTo>
                  <a:pt x="335" y="6"/>
                  <a:pt x="329" y="15"/>
                  <a:pt x="330" y="25"/>
                </a:cubicBezTo>
                <a:cubicBezTo>
                  <a:pt x="330" y="30"/>
                  <a:pt x="332" y="35"/>
                  <a:pt x="336" y="38"/>
                </a:cubicBezTo>
                <a:cubicBezTo>
                  <a:pt x="339" y="41"/>
                  <a:pt x="343" y="42"/>
                  <a:pt x="347" y="41"/>
                </a:cubicBezTo>
                <a:cubicBezTo>
                  <a:pt x="351" y="40"/>
                  <a:pt x="354" y="37"/>
                  <a:pt x="357" y="34"/>
                </a:cubicBezTo>
                <a:cubicBezTo>
                  <a:pt x="358" y="30"/>
                  <a:pt x="359" y="26"/>
                  <a:pt x="357" y="22"/>
                </a:cubicBezTo>
                <a:cubicBezTo>
                  <a:pt x="356" y="19"/>
                  <a:pt x="353" y="16"/>
                  <a:pt x="349" y="16"/>
                </a:cubicBezTo>
                <a:cubicBezTo>
                  <a:pt x="347" y="16"/>
                  <a:pt x="345" y="17"/>
                  <a:pt x="343" y="19"/>
                </a:cubicBezTo>
                <a:cubicBezTo>
                  <a:pt x="343" y="20"/>
                  <a:pt x="343" y="21"/>
                  <a:pt x="344" y="21"/>
                </a:cubicBezTo>
                <a:cubicBezTo>
                  <a:pt x="344" y="21"/>
                  <a:pt x="345" y="21"/>
                  <a:pt x="346" y="20"/>
                </a:cubicBezTo>
                <a:cubicBezTo>
                  <a:pt x="346" y="19"/>
                  <a:pt x="347" y="19"/>
                  <a:pt x="349" y="19"/>
                </a:cubicBezTo>
                <a:cubicBezTo>
                  <a:pt x="351" y="19"/>
                  <a:pt x="354" y="21"/>
                  <a:pt x="355" y="23"/>
                </a:cubicBezTo>
                <a:cubicBezTo>
                  <a:pt x="356" y="26"/>
                  <a:pt x="356" y="29"/>
                  <a:pt x="354" y="32"/>
                </a:cubicBezTo>
                <a:cubicBezTo>
                  <a:pt x="352" y="35"/>
                  <a:pt x="349" y="37"/>
                  <a:pt x="346" y="38"/>
                </a:cubicBezTo>
                <a:cubicBezTo>
                  <a:pt x="342" y="39"/>
                  <a:pt x="339" y="37"/>
                  <a:pt x="338" y="36"/>
                </a:cubicBezTo>
                <a:cubicBezTo>
                  <a:pt x="335" y="34"/>
                  <a:pt x="333" y="30"/>
                  <a:pt x="332" y="25"/>
                </a:cubicBezTo>
                <a:cubicBezTo>
                  <a:pt x="332" y="16"/>
                  <a:pt x="337" y="8"/>
                  <a:pt x="346" y="5"/>
                </a:cubicBezTo>
                <a:cubicBezTo>
                  <a:pt x="349" y="4"/>
                  <a:pt x="353" y="3"/>
                  <a:pt x="356" y="4"/>
                </a:cubicBezTo>
                <a:cubicBezTo>
                  <a:pt x="380" y="8"/>
                  <a:pt x="381" y="37"/>
                  <a:pt x="381" y="46"/>
                </a:cubicBezTo>
                <a:cubicBezTo>
                  <a:pt x="381" y="55"/>
                  <a:pt x="379" y="65"/>
                  <a:pt x="375" y="74"/>
                </a:cubicBezTo>
                <a:cubicBezTo>
                  <a:pt x="375" y="74"/>
                  <a:pt x="375" y="74"/>
                  <a:pt x="374" y="74"/>
                </a:cubicBezTo>
                <a:cubicBezTo>
                  <a:pt x="367" y="92"/>
                  <a:pt x="345" y="103"/>
                  <a:pt x="328" y="104"/>
                </a:cubicBezTo>
                <a:cubicBezTo>
                  <a:pt x="317" y="104"/>
                  <a:pt x="305" y="100"/>
                  <a:pt x="299" y="93"/>
                </a:cubicBezTo>
                <a:cubicBezTo>
                  <a:pt x="295" y="88"/>
                  <a:pt x="294" y="83"/>
                  <a:pt x="295" y="76"/>
                </a:cubicBezTo>
                <a:cubicBezTo>
                  <a:pt x="296" y="67"/>
                  <a:pt x="302" y="61"/>
                  <a:pt x="311" y="58"/>
                </a:cubicBezTo>
                <a:cubicBezTo>
                  <a:pt x="319" y="56"/>
                  <a:pt x="327" y="59"/>
                  <a:pt x="332" y="65"/>
                </a:cubicBezTo>
                <a:cubicBezTo>
                  <a:pt x="337" y="71"/>
                  <a:pt x="334" y="77"/>
                  <a:pt x="333" y="79"/>
                </a:cubicBezTo>
                <a:cubicBezTo>
                  <a:pt x="331" y="84"/>
                  <a:pt x="326" y="86"/>
                  <a:pt x="323" y="85"/>
                </a:cubicBezTo>
                <a:cubicBezTo>
                  <a:pt x="320" y="85"/>
                  <a:pt x="317" y="82"/>
                  <a:pt x="316" y="77"/>
                </a:cubicBezTo>
                <a:cubicBezTo>
                  <a:pt x="316" y="76"/>
                  <a:pt x="315" y="75"/>
                  <a:pt x="314" y="75"/>
                </a:cubicBezTo>
                <a:cubicBezTo>
                  <a:pt x="314" y="76"/>
                  <a:pt x="313" y="76"/>
                  <a:pt x="313" y="77"/>
                </a:cubicBezTo>
                <a:cubicBezTo>
                  <a:pt x="315" y="86"/>
                  <a:pt x="320" y="88"/>
                  <a:pt x="323" y="88"/>
                </a:cubicBezTo>
                <a:cubicBezTo>
                  <a:pt x="327" y="89"/>
                  <a:pt x="332" y="86"/>
                  <a:pt x="335" y="81"/>
                </a:cubicBezTo>
                <a:cubicBezTo>
                  <a:pt x="339" y="75"/>
                  <a:pt x="338" y="69"/>
                  <a:pt x="334" y="63"/>
                </a:cubicBezTo>
                <a:cubicBezTo>
                  <a:pt x="328" y="56"/>
                  <a:pt x="319" y="53"/>
                  <a:pt x="310" y="56"/>
                </a:cubicBezTo>
                <a:cubicBezTo>
                  <a:pt x="300" y="58"/>
                  <a:pt x="293" y="66"/>
                  <a:pt x="292" y="75"/>
                </a:cubicBezTo>
                <a:cubicBezTo>
                  <a:pt x="291" y="83"/>
                  <a:pt x="293" y="90"/>
                  <a:pt x="297" y="95"/>
                </a:cubicBezTo>
                <a:cubicBezTo>
                  <a:pt x="304" y="102"/>
                  <a:pt x="315" y="106"/>
                  <a:pt x="327" y="106"/>
                </a:cubicBezTo>
                <a:cubicBezTo>
                  <a:pt x="327" y="106"/>
                  <a:pt x="328" y="106"/>
                  <a:pt x="329" y="106"/>
                </a:cubicBezTo>
                <a:cubicBezTo>
                  <a:pt x="341" y="106"/>
                  <a:pt x="356" y="100"/>
                  <a:pt x="366" y="90"/>
                </a:cubicBezTo>
                <a:cubicBezTo>
                  <a:pt x="364" y="93"/>
                  <a:pt x="362" y="96"/>
                  <a:pt x="360" y="98"/>
                </a:cubicBezTo>
                <a:cubicBezTo>
                  <a:pt x="342" y="117"/>
                  <a:pt x="314" y="122"/>
                  <a:pt x="287" y="120"/>
                </a:cubicBezTo>
                <a:cubicBezTo>
                  <a:pt x="287" y="120"/>
                  <a:pt x="287" y="120"/>
                  <a:pt x="286" y="120"/>
                </a:cubicBezTo>
                <a:cubicBezTo>
                  <a:pt x="284" y="119"/>
                  <a:pt x="282" y="118"/>
                  <a:pt x="280" y="116"/>
                </a:cubicBezTo>
                <a:cubicBezTo>
                  <a:pt x="278" y="111"/>
                  <a:pt x="280" y="105"/>
                  <a:pt x="280" y="105"/>
                </a:cubicBezTo>
                <a:cubicBezTo>
                  <a:pt x="280" y="104"/>
                  <a:pt x="279" y="103"/>
                  <a:pt x="279" y="103"/>
                </a:cubicBezTo>
                <a:cubicBezTo>
                  <a:pt x="278" y="103"/>
                  <a:pt x="277" y="103"/>
                  <a:pt x="277" y="104"/>
                </a:cubicBezTo>
                <a:cubicBezTo>
                  <a:pt x="277" y="104"/>
                  <a:pt x="275" y="112"/>
                  <a:pt x="278" y="117"/>
                </a:cubicBezTo>
                <a:cubicBezTo>
                  <a:pt x="278" y="118"/>
                  <a:pt x="279" y="119"/>
                  <a:pt x="280" y="120"/>
                </a:cubicBezTo>
                <a:cubicBezTo>
                  <a:pt x="279" y="119"/>
                  <a:pt x="278" y="119"/>
                  <a:pt x="278" y="119"/>
                </a:cubicBezTo>
                <a:cubicBezTo>
                  <a:pt x="278" y="119"/>
                  <a:pt x="277" y="119"/>
                  <a:pt x="277" y="119"/>
                </a:cubicBezTo>
                <a:cubicBezTo>
                  <a:pt x="277" y="119"/>
                  <a:pt x="276" y="119"/>
                  <a:pt x="274" y="118"/>
                </a:cubicBezTo>
                <a:cubicBezTo>
                  <a:pt x="275" y="100"/>
                  <a:pt x="275" y="100"/>
                  <a:pt x="275" y="100"/>
                </a:cubicBezTo>
                <a:cubicBezTo>
                  <a:pt x="275" y="99"/>
                  <a:pt x="274" y="98"/>
                  <a:pt x="273" y="98"/>
                </a:cubicBezTo>
                <a:cubicBezTo>
                  <a:pt x="273" y="98"/>
                  <a:pt x="273" y="98"/>
                  <a:pt x="273" y="98"/>
                </a:cubicBezTo>
                <a:cubicBezTo>
                  <a:pt x="272" y="98"/>
                  <a:pt x="272" y="99"/>
                  <a:pt x="272" y="100"/>
                </a:cubicBezTo>
                <a:cubicBezTo>
                  <a:pt x="272" y="117"/>
                  <a:pt x="272" y="117"/>
                  <a:pt x="272" y="117"/>
                </a:cubicBezTo>
                <a:cubicBezTo>
                  <a:pt x="270" y="116"/>
                  <a:pt x="268" y="115"/>
                  <a:pt x="266" y="114"/>
                </a:cubicBezTo>
                <a:cubicBezTo>
                  <a:pt x="269" y="94"/>
                  <a:pt x="269" y="94"/>
                  <a:pt x="269" y="94"/>
                </a:cubicBezTo>
                <a:cubicBezTo>
                  <a:pt x="269" y="94"/>
                  <a:pt x="268" y="93"/>
                  <a:pt x="267" y="93"/>
                </a:cubicBezTo>
                <a:cubicBezTo>
                  <a:pt x="266" y="93"/>
                  <a:pt x="266" y="93"/>
                  <a:pt x="266" y="94"/>
                </a:cubicBezTo>
                <a:cubicBezTo>
                  <a:pt x="263" y="113"/>
                  <a:pt x="263" y="113"/>
                  <a:pt x="263" y="113"/>
                </a:cubicBezTo>
                <a:cubicBezTo>
                  <a:pt x="262" y="112"/>
                  <a:pt x="260" y="111"/>
                  <a:pt x="258" y="109"/>
                </a:cubicBezTo>
                <a:cubicBezTo>
                  <a:pt x="263" y="92"/>
                  <a:pt x="263" y="92"/>
                  <a:pt x="263" y="92"/>
                </a:cubicBezTo>
                <a:cubicBezTo>
                  <a:pt x="263" y="91"/>
                  <a:pt x="263" y="90"/>
                  <a:pt x="262" y="90"/>
                </a:cubicBezTo>
                <a:cubicBezTo>
                  <a:pt x="261" y="90"/>
                  <a:pt x="261" y="90"/>
                  <a:pt x="260" y="91"/>
                </a:cubicBezTo>
                <a:cubicBezTo>
                  <a:pt x="256" y="108"/>
                  <a:pt x="256" y="108"/>
                  <a:pt x="256" y="108"/>
                </a:cubicBezTo>
                <a:cubicBezTo>
                  <a:pt x="254" y="107"/>
                  <a:pt x="253" y="106"/>
                  <a:pt x="252" y="104"/>
                </a:cubicBezTo>
                <a:cubicBezTo>
                  <a:pt x="258" y="87"/>
                  <a:pt x="258" y="87"/>
                  <a:pt x="258" y="87"/>
                </a:cubicBezTo>
                <a:cubicBezTo>
                  <a:pt x="259" y="86"/>
                  <a:pt x="258" y="85"/>
                  <a:pt x="257" y="85"/>
                </a:cubicBezTo>
                <a:cubicBezTo>
                  <a:pt x="257" y="85"/>
                  <a:pt x="256" y="85"/>
                  <a:pt x="256" y="86"/>
                </a:cubicBezTo>
                <a:cubicBezTo>
                  <a:pt x="249" y="102"/>
                  <a:pt x="249" y="102"/>
                  <a:pt x="249" y="102"/>
                </a:cubicBezTo>
                <a:cubicBezTo>
                  <a:pt x="248" y="101"/>
                  <a:pt x="247" y="99"/>
                  <a:pt x="245" y="98"/>
                </a:cubicBezTo>
                <a:cubicBezTo>
                  <a:pt x="253" y="81"/>
                  <a:pt x="253" y="81"/>
                  <a:pt x="253" y="81"/>
                </a:cubicBezTo>
                <a:cubicBezTo>
                  <a:pt x="254" y="80"/>
                  <a:pt x="254" y="79"/>
                  <a:pt x="253" y="79"/>
                </a:cubicBezTo>
                <a:cubicBezTo>
                  <a:pt x="252" y="78"/>
                  <a:pt x="251" y="79"/>
                  <a:pt x="251" y="79"/>
                </a:cubicBezTo>
                <a:cubicBezTo>
                  <a:pt x="243" y="95"/>
                  <a:pt x="243" y="95"/>
                  <a:pt x="243" y="95"/>
                </a:cubicBezTo>
                <a:cubicBezTo>
                  <a:pt x="242" y="94"/>
                  <a:pt x="241" y="92"/>
                  <a:pt x="240" y="91"/>
                </a:cubicBezTo>
                <a:cubicBezTo>
                  <a:pt x="250" y="73"/>
                  <a:pt x="250" y="73"/>
                  <a:pt x="250" y="73"/>
                </a:cubicBezTo>
                <a:cubicBezTo>
                  <a:pt x="250" y="73"/>
                  <a:pt x="250" y="72"/>
                  <a:pt x="249" y="71"/>
                </a:cubicBezTo>
                <a:cubicBezTo>
                  <a:pt x="248" y="71"/>
                  <a:pt x="248" y="71"/>
                  <a:pt x="247" y="72"/>
                </a:cubicBezTo>
                <a:cubicBezTo>
                  <a:pt x="238" y="88"/>
                  <a:pt x="238" y="88"/>
                  <a:pt x="238" y="88"/>
                </a:cubicBezTo>
                <a:cubicBezTo>
                  <a:pt x="237" y="86"/>
                  <a:pt x="236" y="84"/>
                  <a:pt x="235" y="82"/>
                </a:cubicBezTo>
                <a:cubicBezTo>
                  <a:pt x="246" y="65"/>
                  <a:pt x="246" y="65"/>
                  <a:pt x="246" y="65"/>
                </a:cubicBezTo>
                <a:cubicBezTo>
                  <a:pt x="247" y="64"/>
                  <a:pt x="247" y="63"/>
                  <a:pt x="246" y="63"/>
                </a:cubicBezTo>
                <a:cubicBezTo>
                  <a:pt x="245" y="62"/>
                  <a:pt x="244" y="63"/>
                  <a:pt x="244" y="63"/>
                </a:cubicBezTo>
                <a:cubicBezTo>
                  <a:pt x="234" y="79"/>
                  <a:pt x="234" y="79"/>
                  <a:pt x="234" y="79"/>
                </a:cubicBezTo>
                <a:cubicBezTo>
                  <a:pt x="234" y="77"/>
                  <a:pt x="233" y="76"/>
                  <a:pt x="233" y="75"/>
                </a:cubicBezTo>
                <a:cubicBezTo>
                  <a:pt x="243" y="54"/>
                  <a:pt x="243" y="54"/>
                  <a:pt x="243" y="54"/>
                </a:cubicBezTo>
                <a:cubicBezTo>
                  <a:pt x="244" y="53"/>
                  <a:pt x="243" y="52"/>
                  <a:pt x="243" y="52"/>
                </a:cubicBezTo>
                <a:cubicBezTo>
                  <a:pt x="242" y="51"/>
                  <a:pt x="241" y="52"/>
                  <a:pt x="241" y="52"/>
                </a:cubicBezTo>
                <a:cubicBezTo>
                  <a:pt x="232" y="71"/>
                  <a:pt x="232" y="71"/>
                  <a:pt x="232" y="71"/>
                </a:cubicBezTo>
                <a:cubicBezTo>
                  <a:pt x="231" y="68"/>
                  <a:pt x="231" y="66"/>
                  <a:pt x="231" y="63"/>
                </a:cubicBezTo>
                <a:cubicBezTo>
                  <a:pt x="238" y="47"/>
                  <a:pt x="238" y="47"/>
                  <a:pt x="238" y="47"/>
                </a:cubicBezTo>
                <a:cubicBezTo>
                  <a:pt x="238" y="46"/>
                  <a:pt x="238" y="45"/>
                  <a:pt x="237" y="45"/>
                </a:cubicBezTo>
                <a:cubicBezTo>
                  <a:pt x="237" y="45"/>
                  <a:pt x="236" y="45"/>
                  <a:pt x="235" y="46"/>
                </a:cubicBezTo>
                <a:cubicBezTo>
                  <a:pt x="230" y="57"/>
                  <a:pt x="230" y="57"/>
                  <a:pt x="230" y="57"/>
                </a:cubicBezTo>
                <a:cubicBezTo>
                  <a:pt x="230" y="52"/>
                  <a:pt x="230" y="48"/>
                  <a:pt x="231" y="43"/>
                </a:cubicBezTo>
                <a:cubicBezTo>
                  <a:pt x="231" y="42"/>
                  <a:pt x="230" y="41"/>
                  <a:pt x="230" y="41"/>
                </a:cubicBezTo>
                <a:cubicBezTo>
                  <a:pt x="229" y="41"/>
                  <a:pt x="228" y="41"/>
                  <a:pt x="228" y="42"/>
                </a:cubicBezTo>
                <a:cubicBezTo>
                  <a:pt x="227" y="47"/>
                  <a:pt x="227" y="52"/>
                  <a:pt x="227" y="57"/>
                </a:cubicBezTo>
                <a:cubicBezTo>
                  <a:pt x="220" y="45"/>
                  <a:pt x="220" y="45"/>
                  <a:pt x="220" y="45"/>
                </a:cubicBezTo>
                <a:cubicBezTo>
                  <a:pt x="220" y="44"/>
                  <a:pt x="219" y="44"/>
                  <a:pt x="218" y="45"/>
                </a:cubicBezTo>
                <a:cubicBezTo>
                  <a:pt x="218" y="45"/>
                  <a:pt x="217" y="46"/>
                  <a:pt x="218" y="47"/>
                </a:cubicBezTo>
                <a:cubicBezTo>
                  <a:pt x="228" y="63"/>
                  <a:pt x="228" y="63"/>
                  <a:pt x="228" y="63"/>
                </a:cubicBezTo>
                <a:cubicBezTo>
                  <a:pt x="228" y="66"/>
                  <a:pt x="228" y="68"/>
                  <a:pt x="229" y="70"/>
                </a:cubicBezTo>
                <a:cubicBezTo>
                  <a:pt x="218" y="59"/>
                  <a:pt x="218" y="59"/>
                  <a:pt x="218" y="59"/>
                </a:cubicBezTo>
                <a:cubicBezTo>
                  <a:pt x="217" y="58"/>
                  <a:pt x="216" y="58"/>
                  <a:pt x="216" y="59"/>
                </a:cubicBezTo>
                <a:cubicBezTo>
                  <a:pt x="215" y="60"/>
                  <a:pt x="215" y="60"/>
                  <a:pt x="216" y="61"/>
                </a:cubicBezTo>
                <a:cubicBezTo>
                  <a:pt x="230" y="75"/>
                  <a:pt x="230" y="75"/>
                  <a:pt x="230" y="75"/>
                </a:cubicBezTo>
                <a:cubicBezTo>
                  <a:pt x="230" y="76"/>
                  <a:pt x="231" y="78"/>
                  <a:pt x="231" y="79"/>
                </a:cubicBezTo>
                <a:cubicBezTo>
                  <a:pt x="220" y="72"/>
                  <a:pt x="220" y="72"/>
                  <a:pt x="220" y="72"/>
                </a:cubicBezTo>
                <a:cubicBezTo>
                  <a:pt x="219" y="71"/>
                  <a:pt x="218" y="72"/>
                  <a:pt x="218" y="72"/>
                </a:cubicBezTo>
                <a:cubicBezTo>
                  <a:pt x="217" y="73"/>
                  <a:pt x="217" y="74"/>
                  <a:pt x="218" y="74"/>
                </a:cubicBezTo>
                <a:cubicBezTo>
                  <a:pt x="233" y="83"/>
                  <a:pt x="233" y="83"/>
                  <a:pt x="233" y="83"/>
                </a:cubicBezTo>
                <a:cubicBezTo>
                  <a:pt x="233" y="85"/>
                  <a:pt x="234" y="86"/>
                  <a:pt x="235" y="88"/>
                </a:cubicBezTo>
                <a:cubicBezTo>
                  <a:pt x="222" y="82"/>
                  <a:pt x="222" y="82"/>
                  <a:pt x="222" y="82"/>
                </a:cubicBezTo>
                <a:cubicBezTo>
                  <a:pt x="221" y="82"/>
                  <a:pt x="220" y="82"/>
                  <a:pt x="220" y="83"/>
                </a:cubicBezTo>
                <a:cubicBezTo>
                  <a:pt x="220" y="83"/>
                  <a:pt x="220" y="84"/>
                  <a:pt x="221" y="85"/>
                </a:cubicBezTo>
                <a:cubicBezTo>
                  <a:pt x="237" y="92"/>
                  <a:pt x="237" y="92"/>
                  <a:pt x="237" y="92"/>
                </a:cubicBezTo>
                <a:cubicBezTo>
                  <a:pt x="238" y="93"/>
                  <a:pt x="239" y="94"/>
                  <a:pt x="240" y="96"/>
                </a:cubicBezTo>
                <a:cubicBezTo>
                  <a:pt x="225" y="91"/>
                  <a:pt x="225" y="91"/>
                  <a:pt x="225" y="91"/>
                </a:cubicBezTo>
                <a:cubicBezTo>
                  <a:pt x="224" y="91"/>
                  <a:pt x="223" y="92"/>
                  <a:pt x="223" y="92"/>
                </a:cubicBezTo>
                <a:cubicBezTo>
                  <a:pt x="223" y="93"/>
                  <a:pt x="223" y="94"/>
                  <a:pt x="224" y="94"/>
                </a:cubicBezTo>
                <a:cubicBezTo>
                  <a:pt x="243" y="100"/>
                  <a:pt x="243" y="100"/>
                  <a:pt x="243" y="100"/>
                </a:cubicBezTo>
                <a:cubicBezTo>
                  <a:pt x="244" y="101"/>
                  <a:pt x="245" y="102"/>
                  <a:pt x="246" y="103"/>
                </a:cubicBezTo>
                <a:cubicBezTo>
                  <a:pt x="232" y="99"/>
                  <a:pt x="232" y="99"/>
                  <a:pt x="232" y="99"/>
                </a:cubicBezTo>
                <a:cubicBezTo>
                  <a:pt x="231" y="99"/>
                  <a:pt x="230" y="99"/>
                  <a:pt x="230" y="100"/>
                </a:cubicBezTo>
                <a:cubicBezTo>
                  <a:pt x="230" y="101"/>
                  <a:pt x="230" y="102"/>
                  <a:pt x="231" y="102"/>
                </a:cubicBezTo>
                <a:cubicBezTo>
                  <a:pt x="249" y="107"/>
                  <a:pt x="249" y="107"/>
                  <a:pt x="249" y="107"/>
                </a:cubicBezTo>
                <a:cubicBezTo>
                  <a:pt x="250" y="107"/>
                  <a:pt x="250" y="107"/>
                  <a:pt x="250" y="107"/>
                </a:cubicBezTo>
                <a:cubicBezTo>
                  <a:pt x="250" y="107"/>
                  <a:pt x="250" y="107"/>
                  <a:pt x="250" y="107"/>
                </a:cubicBezTo>
                <a:cubicBezTo>
                  <a:pt x="250" y="107"/>
                  <a:pt x="251" y="107"/>
                  <a:pt x="251" y="108"/>
                </a:cubicBezTo>
                <a:cubicBezTo>
                  <a:pt x="241" y="106"/>
                  <a:pt x="241" y="106"/>
                  <a:pt x="241" y="106"/>
                </a:cubicBezTo>
                <a:cubicBezTo>
                  <a:pt x="240" y="106"/>
                  <a:pt x="240" y="106"/>
                  <a:pt x="240" y="107"/>
                </a:cubicBezTo>
                <a:cubicBezTo>
                  <a:pt x="239" y="108"/>
                  <a:pt x="240" y="109"/>
                  <a:pt x="241" y="109"/>
                </a:cubicBezTo>
                <a:cubicBezTo>
                  <a:pt x="256" y="111"/>
                  <a:pt x="256" y="111"/>
                  <a:pt x="256" y="111"/>
                </a:cubicBezTo>
                <a:cubicBezTo>
                  <a:pt x="259" y="114"/>
                  <a:pt x="262" y="115"/>
                  <a:pt x="265" y="117"/>
                </a:cubicBezTo>
                <a:cubicBezTo>
                  <a:pt x="260" y="116"/>
                  <a:pt x="256" y="115"/>
                  <a:pt x="252" y="113"/>
                </a:cubicBezTo>
                <a:cubicBezTo>
                  <a:pt x="234" y="108"/>
                  <a:pt x="216" y="100"/>
                  <a:pt x="199" y="93"/>
                </a:cubicBezTo>
                <a:cubicBezTo>
                  <a:pt x="176" y="83"/>
                  <a:pt x="153" y="74"/>
                  <a:pt x="129" y="67"/>
                </a:cubicBezTo>
                <a:cubicBezTo>
                  <a:pt x="116" y="64"/>
                  <a:pt x="104" y="61"/>
                  <a:pt x="90" y="59"/>
                </a:cubicBezTo>
                <a:cubicBezTo>
                  <a:pt x="65" y="54"/>
                  <a:pt x="30" y="53"/>
                  <a:pt x="11" y="74"/>
                </a:cubicBezTo>
                <a:cubicBezTo>
                  <a:pt x="6" y="79"/>
                  <a:pt x="2" y="86"/>
                  <a:pt x="1" y="92"/>
                </a:cubicBezTo>
                <a:cubicBezTo>
                  <a:pt x="0" y="99"/>
                  <a:pt x="2" y="107"/>
                  <a:pt x="6" y="113"/>
                </a:cubicBezTo>
                <a:cubicBezTo>
                  <a:pt x="10" y="118"/>
                  <a:pt x="15" y="121"/>
                  <a:pt x="21" y="122"/>
                </a:cubicBezTo>
                <a:cubicBezTo>
                  <a:pt x="30" y="122"/>
                  <a:pt x="38" y="118"/>
                  <a:pt x="40" y="110"/>
                </a:cubicBezTo>
                <a:cubicBezTo>
                  <a:pt x="41" y="105"/>
                  <a:pt x="41" y="99"/>
                  <a:pt x="38" y="95"/>
                </a:cubicBezTo>
                <a:cubicBezTo>
                  <a:pt x="35" y="91"/>
                  <a:pt x="31" y="91"/>
                  <a:pt x="29" y="91"/>
                </a:cubicBezTo>
                <a:cubicBezTo>
                  <a:pt x="25" y="91"/>
                  <a:pt x="20" y="94"/>
                  <a:pt x="18" y="98"/>
                </a:cubicBezTo>
                <a:cubicBezTo>
                  <a:pt x="17" y="99"/>
                  <a:pt x="17" y="100"/>
                  <a:pt x="18" y="100"/>
                </a:cubicBezTo>
                <a:cubicBezTo>
                  <a:pt x="19" y="101"/>
                  <a:pt x="20" y="101"/>
                  <a:pt x="20" y="100"/>
                </a:cubicBezTo>
                <a:cubicBezTo>
                  <a:pt x="22" y="96"/>
                  <a:pt x="26" y="94"/>
                  <a:pt x="29" y="94"/>
                </a:cubicBezTo>
                <a:cubicBezTo>
                  <a:pt x="32" y="94"/>
                  <a:pt x="34" y="95"/>
                  <a:pt x="35" y="97"/>
                </a:cubicBezTo>
                <a:cubicBezTo>
                  <a:pt x="38" y="100"/>
                  <a:pt x="38" y="105"/>
                  <a:pt x="37" y="109"/>
                </a:cubicBezTo>
                <a:cubicBezTo>
                  <a:pt x="35" y="117"/>
                  <a:pt x="27" y="119"/>
                  <a:pt x="21" y="119"/>
                </a:cubicBezTo>
                <a:cubicBezTo>
                  <a:pt x="16" y="119"/>
                  <a:pt x="12" y="116"/>
                  <a:pt x="8" y="112"/>
                </a:cubicBezTo>
                <a:cubicBezTo>
                  <a:pt x="4" y="106"/>
                  <a:pt x="3" y="99"/>
                  <a:pt x="4" y="93"/>
                </a:cubicBezTo>
                <a:cubicBezTo>
                  <a:pt x="5" y="87"/>
                  <a:pt x="9" y="81"/>
                  <a:pt x="13" y="76"/>
                </a:cubicBezTo>
                <a:cubicBezTo>
                  <a:pt x="31" y="56"/>
                  <a:pt x="65" y="57"/>
                  <a:pt x="90" y="62"/>
                </a:cubicBezTo>
                <a:cubicBezTo>
                  <a:pt x="103" y="64"/>
                  <a:pt x="116" y="67"/>
                  <a:pt x="128" y="70"/>
                </a:cubicBezTo>
                <a:cubicBezTo>
                  <a:pt x="142" y="74"/>
                  <a:pt x="156" y="79"/>
                  <a:pt x="170" y="84"/>
                </a:cubicBezTo>
                <a:cubicBezTo>
                  <a:pt x="164" y="83"/>
                  <a:pt x="158" y="84"/>
                  <a:pt x="152" y="86"/>
                </a:cubicBezTo>
                <a:cubicBezTo>
                  <a:pt x="140" y="89"/>
                  <a:pt x="132" y="97"/>
                  <a:pt x="132" y="107"/>
                </a:cubicBezTo>
                <a:cubicBezTo>
                  <a:pt x="131" y="116"/>
                  <a:pt x="136" y="123"/>
                  <a:pt x="145" y="127"/>
                </a:cubicBezTo>
                <a:cubicBezTo>
                  <a:pt x="148" y="128"/>
                  <a:pt x="151" y="129"/>
                  <a:pt x="154" y="129"/>
                </a:cubicBezTo>
                <a:cubicBezTo>
                  <a:pt x="158" y="129"/>
                  <a:pt x="161" y="128"/>
                  <a:pt x="164" y="127"/>
                </a:cubicBezTo>
                <a:cubicBezTo>
                  <a:pt x="168" y="125"/>
                  <a:pt x="170" y="121"/>
                  <a:pt x="171" y="117"/>
                </a:cubicBezTo>
                <a:cubicBezTo>
                  <a:pt x="173" y="113"/>
                  <a:pt x="173" y="107"/>
                  <a:pt x="170" y="102"/>
                </a:cubicBezTo>
                <a:cubicBezTo>
                  <a:pt x="168" y="100"/>
                  <a:pt x="166" y="98"/>
                  <a:pt x="163" y="98"/>
                </a:cubicBezTo>
                <a:cubicBezTo>
                  <a:pt x="159" y="97"/>
                  <a:pt x="154" y="98"/>
                  <a:pt x="151" y="101"/>
                </a:cubicBezTo>
                <a:cubicBezTo>
                  <a:pt x="148" y="103"/>
                  <a:pt x="146" y="108"/>
                  <a:pt x="148" y="111"/>
                </a:cubicBezTo>
                <a:cubicBezTo>
                  <a:pt x="148" y="113"/>
                  <a:pt x="150" y="115"/>
                  <a:pt x="152" y="115"/>
                </a:cubicBezTo>
                <a:cubicBezTo>
                  <a:pt x="153" y="115"/>
                  <a:pt x="154" y="115"/>
                  <a:pt x="154" y="114"/>
                </a:cubicBezTo>
                <a:cubicBezTo>
                  <a:pt x="154" y="113"/>
                  <a:pt x="154" y="112"/>
                  <a:pt x="153" y="112"/>
                </a:cubicBezTo>
                <a:cubicBezTo>
                  <a:pt x="151" y="112"/>
                  <a:pt x="151" y="111"/>
                  <a:pt x="150" y="110"/>
                </a:cubicBezTo>
                <a:cubicBezTo>
                  <a:pt x="150" y="108"/>
                  <a:pt x="151" y="105"/>
                  <a:pt x="153" y="103"/>
                </a:cubicBezTo>
                <a:cubicBezTo>
                  <a:pt x="155" y="100"/>
                  <a:pt x="160" y="100"/>
                  <a:pt x="163" y="100"/>
                </a:cubicBezTo>
                <a:cubicBezTo>
                  <a:pt x="165" y="101"/>
                  <a:pt x="166" y="102"/>
                  <a:pt x="167" y="104"/>
                </a:cubicBezTo>
                <a:cubicBezTo>
                  <a:pt x="170" y="107"/>
                  <a:pt x="170" y="112"/>
                  <a:pt x="169" y="116"/>
                </a:cubicBezTo>
                <a:cubicBezTo>
                  <a:pt x="168" y="120"/>
                  <a:pt x="166" y="122"/>
                  <a:pt x="162" y="124"/>
                </a:cubicBezTo>
                <a:cubicBezTo>
                  <a:pt x="158" y="126"/>
                  <a:pt x="151" y="126"/>
                  <a:pt x="146" y="124"/>
                </a:cubicBezTo>
                <a:cubicBezTo>
                  <a:pt x="138" y="121"/>
                  <a:pt x="134" y="114"/>
                  <a:pt x="134" y="107"/>
                </a:cubicBezTo>
                <a:cubicBezTo>
                  <a:pt x="135" y="99"/>
                  <a:pt x="142" y="91"/>
                  <a:pt x="152" y="88"/>
                </a:cubicBezTo>
                <a:cubicBezTo>
                  <a:pt x="164" y="85"/>
                  <a:pt x="174" y="87"/>
                  <a:pt x="186" y="91"/>
                </a:cubicBezTo>
                <a:cubicBezTo>
                  <a:pt x="186" y="91"/>
                  <a:pt x="186" y="91"/>
                  <a:pt x="186" y="91"/>
                </a:cubicBezTo>
                <a:cubicBezTo>
                  <a:pt x="190" y="92"/>
                  <a:pt x="194" y="94"/>
                  <a:pt x="197" y="95"/>
                </a:cubicBezTo>
                <a:cubicBezTo>
                  <a:pt x="215" y="103"/>
                  <a:pt x="233" y="110"/>
                  <a:pt x="251" y="116"/>
                </a:cubicBezTo>
                <a:cubicBezTo>
                  <a:pt x="265" y="121"/>
                  <a:pt x="282" y="124"/>
                  <a:pt x="298" y="124"/>
                </a:cubicBezTo>
                <a:cubicBezTo>
                  <a:pt x="322" y="124"/>
                  <a:pt x="346" y="117"/>
                  <a:pt x="362" y="100"/>
                </a:cubicBezTo>
                <a:cubicBezTo>
                  <a:pt x="376" y="86"/>
                  <a:pt x="384" y="65"/>
                  <a:pt x="384" y="46"/>
                </a:cubicBezTo>
                <a:cubicBezTo>
                  <a:pt x="384" y="36"/>
                  <a:pt x="382" y="5"/>
                  <a:pt x="357" y="1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2" name="Freeform 1540"/>
          <p:cNvSpPr>
            <a:spLocks/>
          </p:cNvSpPr>
          <p:nvPr/>
        </p:nvSpPr>
        <p:spPr bwMode="auto">
          <a:xfrm>
            <a:off x="3413125" y="3963988"/>
            <a:ext cx="266700" cy="207963"/>
          </a:xfrm>
          <a:custGeom>
            <a:avLst/>
            <a:gdLst>
              <a:gd name="T0" fmla="*/ 33 w 71"/>
              <a:gd name="T1" fmla="*/ 55 h 55"/>
              <a:gd name="T2" fmla="*/ 11 w 71"/>
              <a:gd name="T3" fmla="*/ 8 h 55"/>
              <a:gd name="T4" fmla="*/ 11 w 71"/>
              <a:gd name="T5" fmla="*/ 45 h 55"/>
              <a:gd name="T6" fmla="*/ 12 w 71"/>
              <a:gd name="T7" fmla="*/ 51 h 55"/>
              <a:gd name="T8" fmla="*/ 17 w 71"/>
              <a:gd name="T9" fmla="*/ 53 h 55"/>
              <a:gd name="T10" fmla="*/ 19 w 71"/>
              <a:gd name="T11" fmla="*/ 53 h 55"/>
              <a:gd name="T12" fmla="*/ 19 w 71"/>
              <a:gd name="T13" fmla="*/ 55 h 55"/>
              <a:gd name="T14" fmla="*/ 0 w 71"/>
              <a:gd name="T15" fmla="*/ 55 h 55"/>
              <a:gd name="T16" fmla="*/ 0 w 71"/>
              <a:gd name="T17" fmla="*/ 53 h 55"/>
              <a:gd name="T18" fmla="*/ 2 w 71"/>
              <a:gd name="T19" fmla="*/ 53 h 55"/>
              <a:gd name="T20" fmla="*/ 7 w 71"/>
              <a:gd name="T21" fmla="*/ 51 h 55"/>
              <a:gd name="T22" fmla="*/ 8 w 71"/>
              <a:gd name="T23" fmla="*/ 45 h 55"/>
              <a:gd name="T24" fmla="*/ 8 w 71"/>
              <a:gd name="T25" fmla="*/ 9 h 55"/>
              <a:gd name="T26" fmla="*/ 7 w 71"/>
              <a:gd name="T27" fmla="*/ 4 h 55"/>
              <a:gd name="T28" fmla="*/ 5 w 71"/>
              <a:gd name="T29" fmla="*/ 2 h 55"/>
              <a:gd name="T30" fmla="*/ 0 w 71"/>
              <a:gd name="T31" fmla="*/ 1 h 55"/>
              <a:gd name="T32" fmla="*/ 0 w 71"/>
              <a:gd name="T33" fmla="*/ 0 h 55"/>
              <a:gd name="T34" fmla="*/ 16 w 71"/>
              <a:gd name="T35" fmla="*/ 0 h 55"/>
              <a:gd name="T36" fmla="*/ 35 w 71"/>
              <a:gd name="T37" fmla="*/ 43 h 55"/>
              <a:gd name="T38" fmla="*/ 55 w 71"/>
              <a:gd name="T39" fmla="*/ 0 h 55"/>
              <a:gd name="T40" fmla="*/ 71 w 71"/>
              <a:gd name="T41" fmla="*/ 0 h 55"/>
              <a:gd name="T42" fmla="*/ 71 w 71"/>
              <a:gd name="T43" fmla="*/ 1 h 55"/>
              <a:gd name="T44" fmla="*/ 69 w 71"/>
              <a:gd name="T45" fmla="*/ 1 h 55"/>
              <a:gd name="T46" fmla="*/ 64 w 71"/>
              <a:gd name="T47" fmla="*/ 3 h 55"/>
              <a:gd name="T48" fmla="*/ 63 w 71"/>
              <a:gd name="T49" fmla="*/ 9 h 55"/>
              <a:gd name="T50" fmla="*/ 63 w 71"/>
              <a:gd name="T51" fmla="*/ 45 h 55"/>
              <a:gd name="T52" fmla="*/ 64 w 71"/>
              <a:gd name="T53" fmla="*/ 51 h 55"/>
              <a:gd name="T54" fmla="*/ 69 w 71"/>
              <a:gd name="T55" fmla="*/ 53 h 55"/>
              <a:gd name="T56" fmla="*/ 71 w 71"/>
              <a:gd name="T57" fmla="*/ 53 h 55"/>
              <a:gd name="T58" fmla="*/ 71 w 71"/>
              <a:gd name="T59" fmla="*/ 55 h 55"/>
              <a:gd name="T60" fmla="*/ 47 w 71"/>
              <a:gd name="T61" fmla="*/ 55 h 55"/>
              <a:gd name="T62" fmla="*/ 47 w 71"/>
              <a:gd name="T63" fmla="*/ 53 h 55"/>
              <a:gd name="T64" fmla="*/ 49 w 71"/>
              <a:gd name="T65" fmla="*/ 53 h 55"/>
              <a:gd name="T66" fmla="*/ 54 w 71"/>
              <a:gd name="T67" fmla="*/ 51 h 55"/>
              <a:gd name="T68" fmla="*/ 55 w 71"/>
              <a:gd name="T69" fmla="*/ 45 h 55"/>
              <a:gd name="T70" fmla="*/ 55 w 71"/>
              <a:gd name="T71" fmla="*/ 8 h 55"/>
              <a:gd name="T72" fmla="*/ 34 w 71"/>
              <a:gd name="T73" fmla="*/ 55 h 55"/>
              <a:gd name="T74" fmla="*/ 33 w 71"/>
              <a:gd name="T75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71" h="55">
                <a:moveTo>
                  <a:pt x="33" y="55"/>
                </a:moveTo>
                <a:cubicBezTo>
                  <a:pt x="11" y="8"/>
                  <a:pt x="11" y="8"/>
                  <a:pt x="11" y="8"/>
                </a:cubicBezTo>
                <a:cubicBezTo>
                  <a:pt x="11" y="45"/>
                  <a:pt x="11" y="45"/>
                  <a:pt x="11" y="45"/>
                </a:cubicBezTo>
                <a:cubicBezTo>
                  <a:pt x="11" y="49"/>
                  <a:pt x="12" y="51"/>
                  <a:pt x="12" y="51"/>
                </a:cubicBezTo>
                <a:cubicBezTo>
                  <a:pt x="13" y="53"/>
                  <a:pt x="15" y="53"/>
                  <a:pt x="17" y="53"/>
                </a:cubicBezTo>
                <a:cubicBezTo>
                  <a:pt x="19" y="53"/>
                  <a:pt x="19" y="53"/>
                  <a:pt x="19" y="53"/>
                </a:cubicBezTo>
                <a:cubicBezTo>
                  <a:pt x="19" y="55"/>
                  <a:pt x="19" y="55"/>
                  <a:pt x="19" y="55"/>
                </a:cubicBezTo>
                <a:cubicBezTo>
                  <a:pt x="0" y="55"/>
                  <a:pt x="0" y="55"/>
                  <a:pt x="0" y="55"/>
                </a:cubicBezTo>
                <a:cubicBezTo>
                  <a:pt x="0" y="53"/>
                  <a:pt x="0" y="53"/>
                  <a:pt x="0" y="53"/>
                </a:cubicBezTo>
                <a:cubicBezTo>
                  <a:pt x="2" y="53"/>
                  <a:pt x="2" y="53"/>
                  <a:pt x="2" y="53"/>
                </a:cubicBezTo>
                <a:cubicBezTo>
                  <a:pt x="4" y="53"/>
                  <a:pt x="6" y="52"/>
                  <a:pt x="7" y="51"/>
                </a:cubicBezTo>
                <a:cubicBezTo>
                  <a:pt x="7" y="50"/>
                  <a:pt x="8" y="48"/>
                  <a:pt x="8" y="45"/>
                </a:cubicBezTo>
                <a:cubicBezTo>
                  <a:pt x="8" y="9"/>
                  <a:pt x="8" y="9"/>
                  <a:pt x="8" y="9"/>
                </a:cubicBezTo>
                <a:cubicBezTo>
                  <a:pt x="8" y="7"/>
                  <a:pt x="8" y="5"/>
                  <a:pt x="7" y="4"/>
                </a:cubicBezTo>
                <a:cubicBezTo>
                  <a:pt x="7" y="3"/>
                  <a:pt x="6" y="3"/>
                  <a:pt x="5" y="2"/>
                </a:cubicBezTo>
                <a:cubicBezTo>
                  <a:pt x="4" y="2"/>
                  <a:pt x="2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6" y="0"/>
                  <a:pt x="16" y="0"/>
                  <a:pt x="16" y="0"/>
                </a:cubicBezTo>
                <a:cubicBezTo>
                  <a:pt x="35" y="43"/>
                  <a:pt x="35" y="43"/>
                  <a:pt x="35" y="43"/>
                </a:cubicBezTo>
                <a:cubicBezTo>
                  <a:pt x="55" y="0"/>
                  <a:pt x="55" y="0"/>
                  <a:pt x="55" y="0"/>
                </a:cubicBezTo>
                <a:cubicBezTo>
                  <a:pt x="71" y="0"/>
                  <a:pt x="71" y="0"/>
                  <a:pt x="71" y="0"/>
                </a:cubicBezTo>
                <a:cubicBezTo>
                  <a:pt x="71" y="1"/>
                  <a:pt x="71" y="1"/>
                  <a:pt x="71" y="1"/>
                </a:cubicBezTo>
                <a:cubicBezTo>
                  <a:pt x="69" y="1"/>
                  <a:pt x="69" y="1"/>
                  <a:pt x="69" y="1"/>
                </a:cubicBezTo>
                <a:cubicBezTo>
                  <a:pt x="66" y="1"/>
                  <a:pt x="65" y="2"/>
                  <a:pt x="64" y="3"/>
                </a:cubicBezTo>
                <a:cubicBezTo>
                  <a:pt x="63" y="4"/>
                  <a:pt x="63" y="6"/>
                  <a:pt x="63" y="9"/>
                </a:cubicBezTo>
                <a:cubicBezTo>
                  <a:pt x="63" y="45"/>
                  <a:pt x="63" y="45"/>
                  <a:pt x="63" y="45"/>
                </a:cubicBezTo>
                <a:cubicBezTo>
                  <a:pt x="63" y="49"/>
                  <a:pt x="63" y="51"/>
                  <a:pt x="64" y="51"/>
                </a:cubicBezTo>
                <a:cubicBezTo>
                  <a:pt x="65" y="53"/>
                  <a:pt x="67" y="53"/>
                  <a:pt x="69" y="53"/>
                </a:cubicBezTo>
                <a:cubicBezTo>
                  <a:pt x="71" y="53"/>
                  <a:pt x="71" y="53"/>
                  <a:pt x="71" y="53"/>
                </a:cubicBezTo>
                <a:cubicBezTo>
                  <a:pt x="71" y="55"/>
                  <a:pt x="71" y="55"/>
                  <a:pt x="71" y="55"/>
                </a:cubicBezTo>
                <a:cubicBezTo>
                  <a:pt x="47" y="55"/>
                  <a:pt x="47" y="55"/>
                  <a:pt x="47" y="55"/>
                </a:cubicBezTo>
                <a:cubicBezTo>
                  <a:pt x="47" y="53"/>
                  <a:pt x="47" y="53"/>
                  <a:pt x="47" y="53"/>
                </a:cubicBezTo>
                <a:cubicBezTo>
                  <a:pt x="49" y="53"/>
                  <a:pt x="49" y="53"/>
                  <a:pt x="49" y="53"/>
                </a:cubicBezTo>
                <a:cubicBezTo>
                  <a:pt x="52" y="53"/>
                  <a:pt x="53" y="52"/>
                  <a:pt x="54" y="51"/>
                </a:cubicBezTo>
                <a:cubicBezTo>
                  <a:pt x="55" y="50"/>
                  <a:pt x="55" y="48"/>
                  <a:pt x="55" y="45"/>
                </a:cubicBezTo>
                <a:cubicBezTo>
                  <a:pt x="55" y="8"/>
                  <a:pt x="55" y="8"/>
                  <a:pt x="55" y="8"/>
                </a:cubicBezTo>
                <a:cubicBezTo>
                  <a:pt x="34" y="55"/>
                  <a:pt x="34" y="55"/>
                  <a:pt x="34" y="55"/>
                </a:cubicBezTo>
                <a:cubicBezTo>
                  <a:pt x="33" y="55"/>
                  <a:pt x="33" y="55"/>
                  <a:pt x="33" y="55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3" name="Freeform 1541"/>
          <p:cNvSpPr>
            <a:spLocks noEditPoints="1"/>
          </p:cNvSpPr>
          <p:nvPr/>
        </p:nvSpPr>
        <p:spPr bwMode="auto">
          <a:xfrm>
            <a:off x="3687763" y="4024313"/>
            <a:ext cx="115888" cy="150813"/>
          </a:xfrm>
          <a:custGeom>
            <a:avLst/>
            <a:gdLst>
              <a:gd name="T0" fmla="*/ 6 w 31"/>
              <a:gd name="T1" fmla="*/ 16 h 40"/>
              <a:gd name="T2" fmla="*/ 10 w 31"/>
              <a:gd name="T3" fmla="*/ 29 h 40"/>
              <a:gd name="T4" fmla="*/ 19 w 31"/>
              <a:gd name="T5" fmla="*/ 33 h 40"/>
              <a:gd name="T6" fmla="*/ 25 w 31"/>
              <a:gd name="T7" fmla="*/ 31 h 40"/>
              <a:gd name="T8" fmla="*/ 30 w 31"/>
              <a:gd name="T9" fmla="*/ 24 h 40"/>
              <a:gd name="T10" fmla="*/ 31 w 31"/>
              <a:gd name="T11" fmla="*/ 25 h 40"/>
              <a:gd name="T12" fmla="*/ 26 w 31"/>
              <a:gd name="T13" fmla="*/ 35 h 40"/>
              <a:gd name="T14" fmla="*/ 16 w 31"/>
              <a:gd name="T15" fmla="*/ 40 h 40"/>
              <a:gd name="T16" fmla="*/ 5 w 31"/>
              <a:gd name="T17" fmla="*/ 35 h 40"/>
              <a:gd name="T18" fmla="*/ 0 w 31"/>
              <a:gd name="T19" fmla="*/ 21 h 40"/>
              <a:gd name="T20" fmla="*/ 5 w 31"/>
              <a:gd name="T21" fmla="*/ 6 h 40"/>
              <a:gd name="T22" fmla="*/ 17 w 31"/>
              <a:gd name="T23" fmla="*/ 0 h 40"/>
              <a:gd name="T24" fmla="*/ 27 w 31"/>
              <a:gd name="T25" fmla="*/ 5 h 40"/>
              <a:gd name="T26" fmla="*/ 31 w 31"/>
              <a:gd name="T27" fmla="*/ 16 h 40"/>
              <a:gd name="T28" fmla="*/ 6 w 31"/>
              <a:gd name="T29" fmla="*/ 16 h 40"/>
              <a:gd name="T30" fmla="*/ 6 w 31"/>
              <a:gd name="T31" fmla="*/ 13 h 40"/>
              <a:gd name="T32" fmla="*/ 23 w 31"/>
              <a:gd name="T33" fmla="*/ 13 h 40"/>
              <a:gd name="T34" fmla="*/ 22 w 31"/>
              <a:gd name="T35" fmla="*/ 8 h 40"/>
              <a:gd name="T36" fmla="*/ 19 w 31"/>
              <a:gd name="T37" fmla="*/ 5 h 40"/>
              <a:gd name="T38" fmla="*/ 15 w 31"/>
              <a:gd name="T39" fmla="*/ 3 h 40"/>
              <a:gd name="T40" fmla="*/ 9 w 31"/>
              <a:gd name="T41" fmla="*/ 6 h 40"/>
              <a:gd name="T42" fmla="*/ 6 w 31"/>
              <a:gd name="T43" fmla="*/ 1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1" h="40">
                <a:moveTo>
                  <a:pt x="6" y="16"/>
                </a:moveTo>
                <a:cubicBezTo>
                  <a:pt x="6" y="21"/>
                  <a:pt x="7" y="25"/>
                  <a:pt x="10" y="29"/>
                </a:cubicBezTo>
                <a:cubicBezTo>
                  <a:pt x="12" y="32"/>
                  <a:pt x="15" y="33"/>
                  <a:pt x="19" y="33"/>
                </a:cubicBezTo>
                <a:cubicBezTo>
                  <a:pt x="22" y="33"/>
                  <a:pt x="24" y="33"/>
                  <a:pt x="25" y="31"/>
                </a:cubicBezTo>
                <a:cubicBezTo>
                  <a:pt x="27" y="30"/>
                  <a:pt x="29" y="28"/>
                  <a:pt x="30" y="24"/>
                </a:cubicBezTo>
                <a:cubicBezTo>
                  <a:pt x="31" y="25"/>
                  <a:pt x="31" y="25"/>
                  <a:pt x="31" y="25"/>
                </a:cubicBezTo>
                <a:cubicBezTo>
                  <a:pt x="31" y="29"/>
                  <a:pt x="29" y="32"/>
                  <a:pt x="26" y="35"/>
                </a:cubicBezTo>
                <a:cubicBezTo>
                  <a:pt x="24" y="38"/>
                  <a:pt x="20" y="40"/>
                  <a:pt x="16" y="40"/>
                </a:cubicBezTo>
                <a:cubicBezTo>
                  <a:pt x="12" y="40"/>
                  <a:pt x="8" y="38"/>
                  <a:pt x="5" y="35"/>
                </a:cubicBezTo>
                <a:cubicBezTo>
                  <a:pt x="1" y="31"/>
                  <a:pt x="0" y="26"/>
                  <a:pt x="0" y="21"/>
                </a:cubicBezTo>
                <a:cubicBezTo>
                  <a:pt x="0" y="14"/>
                  <a:pt x="1" y="9"/>
                  <a:pt x="5" y="6"/>
                </a:cubicBezTo>
                <a:cubicBezTo>
                  <a:pt x="8" y="2"/>
                  <a:pt x="12" y="0"/>
                  <a:pt x="17" y="0"/>
                </a:cubicBezTo>
                <a:cubicBezTo>
                  <a:pt x="21" y="0"/>
                  <a:pt x="25" y="2"/>
                  <a:pt x="27" y="5"/>
                </a:cubicBezTo>
                <a:cubicBezTo>
                  <a:pt x="30" y="7"/>
                  <a:pt x="31" y="11"/>
                  <a:pt x="31" y="16"/>
                </a:cubicBezTo>
                <a:cubicBezTo>
                  <a:pt x="6" y="16"/>
                  <a:pt x="6" y="16"/>
                  <a:pt x="6" y="16"/>
                </a:cubicBezTo>
                <a:close/>
                <a:moveTo>
                  <a:pt x="6" y="13"/>
                </a:moveTo>
                <a:cubicBezTo>
                  <a:pt x="23" y="13"/>
                  <a:pt x="23" y="13"/>
                  <a:pt x="23" y="13"/>
                </a:cubicBezTo>
                <a:cubicBezTo>
                  <a:pt x="23" y="11"/>
                  <a:pt x="22" y="9"/>
                  <a:pt x="22" y="8"/>
                </a:cubicBezTo>
                <a:cubicBezTo>
                  <a:pt x="21" y="7"/>
                  <a:pt x="20" y="5"/>
                  <a:pt x="19" y="5"/>
                </a:cubicBezTo>
                <a:cubicBezTo>
                  <a:pt x="18" y="4"/>
                  <a:pt x="16" y="3"/>
                  <a:pt x="15" y="3"/>
                </a:cubicBezTo>
                <a:cubicBezTo>
                  <a:pt x="12" y="3"/>
                  <a:pt x="10" y="4"/>
                  <a:pt x="9" y="6"/>
                </a:cubicBezTo>
                <a:cubicBezTo>
                  <a:pt x="7" y="8"/>
                  <a:pt x="6" y="10"/>
                  <a:pt x="6" y="13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4" name="Freeform 1542"/>
          <p:cNvSpPr>
            <a:spLocks/>
          </p:cNvSpPr>
          <p:nvPr/>
        </p:nvSpPr>
        <p:spPr bwMode="auto">
          <a:xfrm>
            <a:off x="3811588" y="4024313"/>
            <a:ext cx="104775" cy="147638"/>
          </a:xfrm>
          <a:custGeom>
            <a:avLst/>
            <a:gdLst>
              <a:gd name="T0" fmla="*/ 13 w 28"/>
              <a:gd name="T1" fmla="*/ 0 h 39"/>
              <a:gd name="T2" fmla="*/ 13 w 28"/>
              <a:gd name="T3" fmla="*/ 9 h 39"/>
              <a:gd name="T4" fmla="*/ 23 w 28"/>
              <a:gd name="T5" fmla="*/ 0 h 39"/>
              <a:gd name="T6" fmla="*/ 26 w 28"/>
              <a:gd name="T7" fmla="*/ 2 h 39"/>
              <a:gd name="T8" fmla="*/ 28 w 28"/>
              <a:gd name="T9" fmla="*/ 5 h 39"/>
              <a:gd name="T10" fmla="*/ 27 w 28"/>
              <a:gd name="T11" fmla="*/ 8 h 39"/>
              <a:gd name="T12" fmla="*/ 24 w 28"/>
              <a:gd name="T13" fmla="*/ 9 h 39"/>
              <a:gd name="T14" fmla="*/ 21 w 28"/>
              <a:gd name="T15" fmla="*/ 7 h 39"/>
              <a:gd name="T16" fmla="*/ 18 w 28"/>
              <a:gd name="T17" fmla="*/ 6 h 39"/>
              <a:gd name="T18" fmla="*/ 17 w 28"/>
              <a:gd name="T19" fmla="*/ 7 h 39"/>
              <a:gd name="T20" fmla="*/ 13 w 28"/>
              <a:gd name="T21" fmla="*/ 12 h 39"/>
              <a:gd name="T22" fmla="*/ 13 w 28"/>
              <a:gd name="T23" fmla="*/ 30 h 39"/>
              <a:gd name="T24" fmla="*/ 14 w 28"/>
              <a:gd name="T25" fmla="*/ 35 h 39"/>
              <a:gd name="T26" fmla="*/ 16 w 28"/>
              <a:gd name="T27" fmla="*/ 36 h 39"/>
              <a:gd name="T28" fmla="*/ 20 w 28"/>
              <a:gd name="T29" fmla="*/ 37 h 39"/>
              <a:gd name="T30" fmla="*/ 20 w 28"/>
              <a:gd name="T31" fmla="*/ 39 h 39"/>
              <a:gd name="T32" fmla="*/ 1 w 28"/>
              <a:gd name="T33" fmla="*/ 39 h 39"/>
              <a:gd name="T34" fmla="*/ 1 w 28"/>
              <a:gd name="T35" fmla="*/ 37 h 39"/>
              <a:gd name="T36" fmla="*/ 5 w 28"/>
              <a:gd name="T37" fmla="*/ 36 h 39"/>
              <a:gd name="T38" fmla="*/ 6 w 28"/>
              <a:gd name="T39" fmla="*/ 34 h 39"/>
              <a:gd name="T40" fmla="*/ 6 w 28"/>
              <a:gd name="T41" fmla="*/ 30 h 39"/>
              <a:gd name="T42" fmla="*/ 6 w 28"/>
              <a:gd name="T43" fmla="*/ 16 h 39"/>
              <a:gd name="T44" fmla="*/ 6 w 28"/>
              <a:gd name="T45" fmla="*/ 8 h 39"/>
              <a:gd name="T46" fmla="*/ 5 w 28"/>
              <a:gd name="T47" fmla="*/ 6 h 39"/>
              <a:gd name="T48" fmla="*/ 3 w 28"/>
              <a:gd name="T49" fmla="*/ 6 h 39"/>
              <a:gd name="T50" fmla="*/ 1 w 28"/>
              <a:gd name="T51" fmla="*/ 6 h 39"/>
              <a:gd name="T52" fmla="*/ 0 w 28"/>
              <a:gd name="T53" fmla="*/ 5 h 39"/>
              <a:gd name="T54" fmla="*/ 11 w 28"/>
              <a:gd name="T55" fmla="*/ 0 h 39"/>
              <a:gd name="T56" fmla="*/ 13 w 28"/>
              <a:gd name="T5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" h="39">
                <a:moveTo>
                  <a:pt x="13" y="0"/>
                </a:moveTo>
                <a:cubicBezTo>
                  <a:pt x="13" y="9"/>
                  <a:pt x="13" y="9"/>
                  <a:pt x="13" y="9"/>
                </a:cubicBezTo>
                <a:cubicBezTo>
                  <a:pt x="16" y="3"/>
                  <a:pt x="19" y="0"/>
                  <a:pt x="23" y="0"/>
                </a:cubicBezTo>
                <a:cubicBezTo>
                  <a:pt x="24" y="0"/>
                  <a:pt x="25" y="1"/>
                  <a:pt x="26" y="2"/>
                </a:cubicBezTo>
                <a:cubicBezTo>
                  <a:pt x="27" y="3"/>
                  <a:pt x="28" y="4"/>
                  <a:pt x="28" y="5"/>
                </a:cubicBezTo>
                <a:cubicBezTo>
                  <a:pt x="28" y="6"/>
                  <a:pt x="27" y="7"/>
                  <a:pt x="27" y="8"/>
                </a:cubicBezTo>
                <a:cubicBezTo>
                  <a:pt x="26" y="8"/>
                  <a:pt x="25" y="9"/>
                  <a:pt x="24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6"/>
                  <a:pt x="19" y="6"/>
                  <a:pt x="18" y="6"/>
                </a:cubicBezTo>
                <a:cubicBezTo>
                  <a:pt x="18" y="6"/>
                  <a:pt x="17" y="6"/>
                  <a:pt x="17" y="7"/>
                </a:cubicBezTo>
                <a:cubicBezTo>
                  <a:pt x="16" y="8"/>
                  <a:pt x="14" y="10"/>
                  <a:pt x="13" y="12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2"/>
                  <a:pt x="13" y="34"/>
                  <a:pt x="14" y="35"/>
                </a:cubicBezTo>
                <a:cubicBezTo>
                  <a:pt x="14" y="35"/>
                  <a:pt x="15" y="36"/>
                  <a:pt x="16" y="36"/>
                </a:cubicBezTo>
                <a:cubicBezTo>
                  <a:pt x="17" y="37"/>
                  <a:pt x="18" y="37"/>
                  <a:pt x="20" y="37"/>
                </a:cubicBezTo>
                <a:cubicBezTo>
                  <a:pt x="20" y="39"/>
                  <a:pt x="20" y="39"/>
                  <a:pt x="20" y="39"/>
                </a:cubicBezTo>
                <a:cubicBezTo>
                  <a:pt x="1" y="39"/>
                  <a:pt x="1" y="39"/>
                  <a:pt x="1" y="39"/>
                </a:cubicBezTo>
                <a:cubicBezTo>
                  <a:pt x="1" y="37"/>
                  <a:pt x="1" y="37"/>
                  <a:pt x="1" y="37"/>
                </a:cubicBezTo>
                <a:cubicBezTo>
                  <a:pt x="3" y="37"/>
                  <a:pt x="4" y="37"/>
                  <a:pt x="5" y="36"/>
                </a:cubicBezTo>
                <a:cubicBezTo>
                  <a:pt x="6" y="36"/>
                  <a:pt x="6" y="35"/>
                  <a:pt x="6" y="34"/>
                </a:cubicBezTo>
                <a:cubicBezTo>
                  <a:pt x="6" y="34"/>
                  <a:pt x="6" y="32"/>
                  <a:pt x="6" y="30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2"/>
                  <a:pt x="6" y="9"/>
                  <a:pt x="6" y="8"/>
                </a:cubicBezTo>
                <a:cubicBezTo>
                  <a:pt x="6" y="7"/>
                  <a:pt x="6" y="7"/>
                  <a:pt x="5" y="6"/>
                </a:cubicBezTo>
                <a:cubicBezTo>
                  <a:pt x="5" y="6"/>
                  <a:pt x="4" y="6"/>
                  <a:pt x="3" y="6"/>
                </a:cubicBezTo>
                <a:cubicBezTo>
                  <a:pt x="3" y="6"/>
                  <a:pt x="2" y="6"/>
                  <a:pt x="1" y="6"/>
                </a:cubicBezTo>
                <a:cubicBezTo>
                  <a:pt x="0" y="5"/>
                  <a:pt x="0" y="5"/>
                  <a:pt x="0" y="5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3" y="0"/>
                  <a:pt x="13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5" name="Freeform 1543"/>
          <p:cNvSpPr>
            <a:spLocks/>
          </p:cNvSpPr>
          <p:nvPr/>
        </p:nvSpPr>
        <p:spPr bwMode="auto">
          <a:xfrm>
            <a:off x="3921125" y="4024313"/>
            <a:ext cx="101600" cy="147638"/>
          </a:xfrm>
          <a:custGeom>
            <a:avLst/>
            <a:gdLst>
              <a:gd name="T0" fmla="*/ 13 w 27"/>
              <a:gd name="T1" fmla="*/ 0 h 39"/>
              <a:gd name="T2" fmla="*/ 13 w 27"/>
              <a:gd name="T3" fmla="*/ 9 h 39"/>
              <a:gd name="T4" fmla="*/ 22 w 27"/>
              <a:gd name="T5" fmla="*/ 0 h 39"/>
              <a:gd name="T6" fmla="*/ 26 w 27"/>
              <a:gd name="T7" fmla="*/ 2 h 39"/>
              <a:gd name="T8" fmla="*/ 27 w 27"/>
              <a:gd name="T9" fmla="*/ 5 h 39"/>
              <a:gd name="T10" fmla="*/ 26 w 27"/>
              <a:gd name="T11" fmla="*/ 8 h 39"/>
              <a:gd name="T12" fmla="*/ 24 w 27"/>
              <a:gd name="T13" fmla="*/ 9 h 39"/>
              <a:gd name="T14" fmla="*/ 21 w 27"/>
              <a:gd name="T15" fmla="*/ 7 h 39"/>
              <a:gd name="T16" fmla="*/ 18 w 27"/>
              <a:gd name="T17" fmla="*/ 6 h 39"/>
              <a:gd name="T18" fmla="*/ 16 w 27"/>
              <a:gd name="T19" fmla="*/ 7 h 39"/>
              <a:gd name="T20" fmla="*/ 13 w 27"/>
              <a:gd name="T21" fmla="*/ 12 h 39"/>
              <a:gd name="T22" fmla="*/ 13 w 27"/>
              <a:gd name="T23" fmla="*/ 30 h 39"/>
              <a:gd name="T24" fmla="*/ 13 w 27"/>
              <a:gd name="T25" fmla="*/ 35 h 39"/>
              <a:gd name="T26" fmla="*/ 15 w 27"/>
              <a:gd name="T27" fmla="*/ 36 h 39"/>
              <a:gd name="T28" fmla="*/ 19 w 27"/>
              <a:gd name="T29" fmla="*/ 37 h 39"/>
              <a:gd name="T30" fmla="*/ 19 w 27"/>
              <a:gd name="T31" fmla="*/ 39 h 39"/>
              <a:gd name="T32" fmla="*/ 0 w 27"/>
              <a:gd name="T33" fmla="*/ 39 h 39"/>
              <a:gd name="T34" fmla="*/ 0 w 27"/>
              <a:gd name="T35" fmla="*/ 37 h 39"/>
              <a:gd name="T36" fmla="*/ 4 w 27"/>
              <a:gd name="T37" fmla="*/ 36 h 39"/>
              <a:gd name="T38" fmla="*/ 6 w 27"/>
              <a:gd name="T39" fmla="*/ 34 h 39"/>
              <a:gd name="T40" fmla="*/ 6 w 27"/>
              <a:gd name="T41" fmla="*/ 30 h 39"/>
              <a:gd name="T42" fmla="*/ 6 w 27"/>
              <a:gd name="T43" fmla="*/ 16 h 39"/>
              <a:gd name="T44" fmla="*/ 6 w 27"/>
              <a:gd name="T45" fmla="*/ 8 h 39"/>
              <a:gd name="T46" fmla="*/ 5 w 27"/>
              <a:gd name="T47" fmla="*/ 6 h 39"/>
              <a:gd name="T48" fmla="*/ 3 w 27"/>
              <a:gd name="T49" fmla="*/ 6 h 39"/>
              <a:gd name="T50" fmla="*/ 0 w 27"/>
              <a:gd name="T51" fmla="*/ 6 h 39"/>
              <a:gd name="T52" fmla="*/ 0 w 27"/>
              <a:gd name="T53" fmla="*/ 5 h 39"/>
              <a:gd name="T54" fmla="*/ 11 w 27"/>
              <a:gd name="T55" fmla="*/ 0 h 39"/>
              <a:gd name="T56" fmla="*/ 13 w 27"/>
              <a:gd name="T57" fmla="*/ 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7" h="39">
                <a:moveTo>
                  <a:pt x="13" y="0"/>
                </a:moveTo>
                <a:cubicBezTo>
                  <a:pt x="13" y="9"/>
                  <a:pt x="13" y="9"/>
                  <a:pt x="13" y="9"/>
                </a:cubicBezTo>
                <a:cubicBezTo>
                  <a:pt x="16" y="3"/>
                  <a:pt x="19" y="0"/>
                  <a:pt x="22" y="0"/>
                </a:cubicBezTo>
                <a:cubicBezTo>
                  <a:pt x="24" y="0"/>
                  <a:pt x="25" y="1"/>
                  <a:pt x="26" y="2"/>
                </a:cubicBezTo>
                <a:cubicBezTo>
                  <a:pt x="27" y="3"/>
                  <a:pt x="27" y="4"/>
                  <a:pt x="27" y="5"/>
                </a:cubicBezTo>
                <a:cubicBezTo>
                  <a:pt x="27" y="6"/>
                  <a:pt x="27" y="7"/>
                  <a:pt x="26" y="8"/>
                </a:cubicBezTo>
                <a:cubicBezTo>
                  <a:pt x="26" y="8"/>
                  <a:pt x="25" y="9"/>
                  <a:pt x="24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19" y="6"/>
                  <a:pt x="19" y="6"/>
                  <a:pt x="18" y="6"/>
                </a:cubicBezTo>
                <a:cubicBezTo>
                  <a:pt x="18" y="6"/>
                  <a:pt x="17" y="6"/>
                  <a:pt x="16" y="7"/>
                </a:cubicBezTo>
                <a:cubicBezTo>
                  <a:pt x="15" y="8"/>
                  <a:pt x="14" y="10"/>
                  <a:pt x="13" y="12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2"/>
                  <a:pt x="13" y="34"/>
                  <a:pt x="13" y="35"/>
                </a:cubicBezTo>
                <a:cubicBezTo>
                  <a:pt x="14" y="35"/>
                  <a:pt x="14" y="36"/>
                  <a:pt x="15" y="36"/>
                </a:cubicBezTo>
                <a:cubicBezTo>
                  <a:pt x="16" y="37"/>
                  <a:pt x="18" y="37"/>
                  <a:pt x="19" y="37"/>
                </a:cubicBezTo>
                <a:cubicBezTo>
                  <a:pt x="19" y="39"/>
                  <a:pt x="19" y="39"/>
                  <a:pt x="19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37"/>
                  <a:pt x="0" y="37"/>
                  <a:pt x="0" y="37"/>
                </a:cubicBezTo>
                <a:cubicBezTo>
                  <a:pt x="2" y="37"/>
                  <a:pt x="3" y="37"/>
                  <a:pt x="4" y="36"/>
                </a:cubicBezTo>
                <a:cubicBezTo>
                  <a:pt x="5" y="36"/>
                  <a:pt x="6" y="35"/>
                  <a:pt x="6" y="34"/>
                </a:cubicBezTo>
                <a:cubicBezTo>
                  <a:pt x="6" y="34"/>
                  <a:pt x="6" y="32"/>
                  <a:pt x="6" y="30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2"/>
                  <a:pt x="6" y="9"/>
                  <a:pt x="6" y="8"/>
                </a:cubicBezTo>
                <a:cubicBezTo>
                  <a:pt x="6" y="7"/>
                  <a:pt x="5" y="7"/>
                  <a:pt x="5" y="6"/>
                </a:cubicBezTo>
                <a:cubicBezTo>
                  <a:pt x="4" y="6"/>
                  <a:pt x="4" y="6"/>
                  <a:pt x="3" y="6"/>
                </a:cubicBezTo>
                <a:cubicBezTo>
                  <a:pt x="2" y="6"/>
                  <a:pt x="1" y="6"/>
                  <a:pt x="0" y="6"/>
                </a:cubicBezTo>
                <a:cubicBezTo>
                  <a:pt x="0" y="5"/>
                  <a:pt x="0" y="5"/>
                  <a:pt x="0" y="5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3" y="0"/>
                  <a:pt x="13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6" name="Freeform 1544"/>
          <p:cNvSpPr>
            <a:spLocks/>
          </p:cNvSpPr>
          <p:nvPr/>
        </p:nvSpPr>
        <p:spPr bwMode="auto">
          <a:xfrm>
            <a:off x="4029075" y="4032251"/>
            <a:ext cx="150813" cy="207963"/>
          </a:xfrm>
          <a:custGeom>
            <a:avLst/>
            <a:gdLst>
              <a:gd name="T0" fmla="*/ 0 w 40"/>
              <a:gd name="T1" fmla="*/ 0 h 55"/>
              <a:gd name="T2" fmla="*/ 17 w 40"/>
              <a:gd name="T3" fmla="*/ 0 h 55"/>
              <a:gd name="T4" fmla="*/ 17 w 40"/>
              <a:gd name="T5" fmla="*/ 1 h 55"/>
              <a:gd name="T6" fmla="*/ 16 w 40"/>
              <a:gd name="T7" fmla="*/ 1 h 55"/>
              <a:gd name="T8" fmla="*/ 14 w 40"/>
              <a:gd name="T9" fmla="*/ 2 h 55"/>
              <a:gd name="T10" fmla="*/ 13 w 40"/>
              <a:gd name="T11" fmla="*/ 4 h 55"/>
              <a:gd name="T12" fmla="*/ 14 w 40"/>
              <a:gd name="T13" fmla="*/ 8 h 55"/>
              <a:gd name="T14" fmla="*/ 23 w 40"/>
              <a:gd name="T15" fmla="*/ 27 h 55"/>
              <a:gd name="T16" fmla="*/ 31 w 40"/>
              <a:gd name="T17" fmla="*/ 6 h 55"/>
              <a:gd name="T18" fmla="*/ 32 w 40"/>
              <a:gd name="T19" fmla="*/ 3 h 55"/>
              <a:gd name="T20" fmla="*/ 32 w 40"/>
              <a:gd name="T21" fmla="*/ 2 h 55"/>
              <a:gd name="T22" fmla="*/ 31 w 40"/>
              <a:gd name="T23" fmla="*/ 1 h 55"/>
              <a:gd name="T24" fmla="*/ 28 w 40"/>
              <a:gd name="T25" fmla="*/ 1 h 55"/>
              <a:gd name="T26" fmla="*/ 28 w 40"/>
              <a:gd name="T27" fmla="*/ 0 h 55"/>
              <a:gd name="T28" fmla="*/ 40 w 40"/>
              <a:gd name="T29" fmla="*/ 0 h 55"/>
              <a:gd name="T30" fmla="*/ 40 w 40"/>
              <a:gd name="T31" fmla="*/ 1 h 55"/>
              <a:gd name="T32" fmla="*/ 38 w 40"/>
              <a:gd name="T33" fmla="*/ 2 h 55"/>
              <a:gd name="T34" fmla="*/ 36 w 40"/>
              <a:gd name="T35" fmla="*/ 4 h 55"/>
              <a:gd name="T36" fmla="*/ 35 w 40"/>
              <a:gd name="T37" fmla="*/ 7 h 55"/>
              <a:gd name="T38" fmla="*/ 20 w 40"/>
              <a:gd name="T39" fmla="*/ 44 h 55"/>
              <a:gd name="T40" fmla="*/ 14 w 40"/>
              <a:gd name="T41" fmla="*/ 52 h 55"/>
              <a:gd name="T42" fmla="*/ 7 w 40"/>
              <a:gd name="T43" fmla="*/ 55 h 55"/>
              <a:gd name="T44" fmla="*/ 3 w 40"/>
              <a:gd name="T45" fmla="*/ 53 h 55"/>
              <a:gd name="T46" fmla="*/ 2 w 40"/>
              <a:gd name="T47" fmla="*/ 50 h 55"/>
              <a:gd name="T48" fmla="*/ 3 w 40"/>
              <a:gd name="T49" fmla="*/ 47 h 55"/>
              <a:gd name="T50" fmla="*/ 6 w 40"/>
              <a:gd name="T51" fmla="*/ 46 h 55"/>
              <a:gd name="T52" fmla="*/ 10 w 40"/>
              <a:gd name="T53" fmla="*/ 47 h 55"/>
              <a:gd name="T54" fmla="*/ 12 w 40"/>
              <a:gd name="T55" fmla="*/ 48 h 55"/>
              <a:gd name="T56" fmla="*/ 14 w 40"/>
              <a:gd name="T57" fmla="*/ 47 h 55"/>
              <a:gd name="T58" fmla="*/ 17 w 40"/>
              <a:gd name="T59" fmla="*/ 42 h 55"/>
              <a:gd name="T60" fmla="*/ 20 w 40"/>
              <a:gd name="T61" fmla="*/ 35 h 55"/>
              <a:gd name="T62" fmla="*/ 6 w 40"/>
              <a:gd name="T63" fmla="*/ 7 h 55"/>
              <a:gd name="T64" fmla="*/ 5 w 40"/>
              <a:gd name="T65" fmla="*/ 4 h 55"/>
              <a:gd name="T66" fmla="*/ 3 w 40"/>
              <a:gd name="T67" fmla="*/ 2 h 55"/>
              <a:gd name="T68" fmla="*/ 0 w 40"/>
              <a:gd name="T69" fmla="*/ 1 h 55"/>
              <a:gd name="T70" fmla="*/ 0 w 40"/>
              <a:gd name="T71" fmla="*/ 0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40" h="55">
                <a:moveTo>
                  <a:pt x="0" y="0"/>
                </a:moveTo>
                <a:cubicBezTo>
                  <a:pt x="17" y="0"/>
                  <a:pt x="17" y="0"/>
                  <a:pt x="17" y="0"/>
                </a:cubicBezTo>
                <a:cubicBezTo>
                  <a:pt x="17" y="1"/>
                  <a:pt x="17" y="1"/>
                  <a:pt x="17" y="1"/>
                </a:cubicBezTo>
                <a:cubicBezTo>
                  <a:pt x="16" y="1"/>
                  <a:pt x="16" y="1"/>
                  <a:pt x="16" y="1"/>
                </a:cubicBezTo>
                <a:cubicBezTo>
                  <a:pt x="15" y="1"/>
                  <a:pt x="14" y="1"/>
                  <a:pt x="14" y="2"/>
                </a:cubicBezTo>
                <a:cubicBezTo>
                  <a:pt x="13" y="2"/>
                  <a:pt x="13" y="3"/>
                  <a:pt x="13" y="4"/>
                </a:cubicBezTo>
                <a:cubicBezTo>
                  <a:pt x="13" y="5"/>
                  <a:pt x="13" y="6"/>
                  <a:pt x="14" y="8"/>
                </a:cubicBezTo>
                <a:cubicBezTo>
                  <a:pt x="23" y="27"/>
                  <a:pt x="23" y="27"/>
                  <a:pt x="23" y="27"/>
                </a:cubicBezTo>
                <a:cubicBezTo>
                  <a:pt x="31" y="6"/>
                  <a:pt x="31" y="6"/>
                  <a:pt x="31" y="6"/>
                </a:cubicBezTo>
                <a:cubicBezTo>
                  <a:pt x="32" y="5"/>
                  <a:pt x="32" y="4"/>
                  <a:pt x="32" y="3"/>
                </a:cubicBezTo>
                <a:cubicBezTo>
                  <a:pt x="32" y="3"/>
                  <a:pt x="32" y="2"/>
                  <a:pt x="32" y="2"/>
                </a:cubicBezTo>
                <a:cubicBezTo>
                  <a:pt x="32" y="2"/>
                  <a:pt x="31" y="2"/>
                  <a:pt x="31" y="1"/>
                </a:cubicBezTo>
                <a:cubicBezTo>
                  <a:pt x="30" y="1"/>
                  <a:pt x="29" y="1"/>
                  <a:pt x="28" y="1"/>
                </a:cubicBezTo>
                <a:cubicBezTo>
                  <a:pt x="28" y="0"/>
                  <a:pt x="28" y="0"/>
                  <a:pt x="28" y="0"/>
                </a:cubicBezTo>
                <a:cubicBezTo>
                  <a:pt x="40" y="0"/>
                  <a:pt x="40" y="0"/>
                  <a:pt x="40" y="0"/>
                </a:cubicBezTo>
                <a:cubicBezTo>
                  <a:pt x="40" y="1"/>
                  <a:pt x="40" y="1"/>
                  <a:pt x="40" y="1"/>
                </a:cubicBezTo>
                <a:cubicBezTo>
                  <a:pt x="39" y="1"/>
                  <a:pt x="39" y="1"/>
                  <a:pt x="38" y="2"/>
                </a:cubicBezTo>
                <a:cubicBezTo>
                  <a:pt x="38" y="2"/>
                  <a:pt x="37" y="3"/>
                  <a:pt x="36" y="4"/>
                </a:cubicBezTo>
                <a:cubicBezTo>
                  <a:pt x="36" y="4"/>
                  <a:pt x="36" y="5"/>
                  <a:pt x="35" y="7"/>
                </a:cubicBezTo>
                <a:cubicBezTo>
                  <a:pt x="20" y="44"/>
                  <a:pt x="20" y="44"/>
                  <a:pt x="20" y="44"/>
                </a:cubicBezTo>
                <a:cubicBezTo>
                  <a:pt x="18" y="47"/>
                  <a:pt x="16" y="50"/>
                  <a:pt x="14" y="52"/>
                </a:cubicBezTo>
                <a:cubicBezTo>
                  <a:pt x="12" y="54"/>
                  <a:pt x="9" y="55"/>
                  <a:pt x="7" y="55"/>
                </a:cubicBezTo>
                <a:cubicBezTo>
                  <a:pt x="6" y="55"/>
                  <a:pt x="4" y="54"/>
                  <a:pt x="3" y="53"/>
                </a:cubicBezTo>
                <a:cubicBezTo>
                  <a:pt x="2" y="52"/>
                  <a:pt x="2" y="51"/>
                  <a:pt x="2" y="50"/>
                </a:cubicBezTo>
                <a:cubicBezTo>
                  <a:pt x="2" y="49"/>
                  <a:pt x="2" y="48"/>
                  <a:pt x="3" y="47"/>
                </a:cubicBezTo>
                <a:cubicBezTo>
                  <a:pt x="4" y="47"/>
                  <a:pt x="5" y="46"/>
                  <a:pt x="6" y="46"/>
                </a:cubicBezTo>
                <a:cubicBezTo>
                  <a:pt x="7" y="46"/>
                  <a:pt x="8" y="47"/>
                  <a:pt x="10" y="47"/>
                </a:cubicBezTo>
                <a:cubicBezTo>
                  <a:pt x="11" y="48"/>
                  <a:pt x="11" y="48"/>
                  <a:pt x="12" y="48"/>
                </a:cubicBezTo>
                <a:cubicBezTo>
                  <a:pt x="12" y="48"/>
                  <a:pt x="13" y="47"/>
                  <a:pt x="14" y="47"/>
                </a:cubicBezTo>
                <a:cubicBezTo>
                  <a:pt x="15" y="46"/>
                  <a:pt x="16" y="44"/>
                  <a:pt x="17" y="42"/>
                </a:cubicBezTo>
                <a:cubicBezTo>
                  <a:pt x="20" y="35"/>
                  <a:pt x="20" y="35"/>
                  <a:pt x="20" y="35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5" y="5"/>
                  <a:pt x="5" y="4"/>
                </a:cubicBezTo>
                <a:cubicBezTo>
                  <a:pt x="4" y="3"/>
                  <a:pt x="3" y="3"/>
                  <a:pt x="3" y="2"/>
                </a:cubicBezTo>
                <a:cubicBezTo>
                  <a:pt x="2" y="2"/>
                  <a:pt x="1" y="1"/>
                  <a:pt x="0" y="1"/>
                </a:cubicBez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7" name="Freeform 1545"/>
          <p:cNvSpPr>
            <a:spLocks/>
          </p:cNvSpPr>
          <p:nvPr/>
        </p:nvSpPr>
        <p:spPr bwMode="auto">
          <a:xfrm>
            <a:off x="3113088" y="4221163"/>
            <a:ext cx="184150" cy="219075"/>
          </a:xfrm>
          <a:custGeom>
            <a:avLst/>
            <a:gdLst>
              <a:gd name="T0" fmla="*/ 47 w 49"/>
              <a:gd name="T1" fmla="*/ 0 h 58"/>
              <a:gd name="T2" fmla="*/ 48 w 49"/>
              <a:gd name="T3" fmla="*/ 19 h 58"/>
              <a:gd name="T4" fmla="*/ 47 w 49"/>
              <a:gd name="T5" fmla="*/ 19 h 58"/>
              <a:gd name="T6" fmla="*/ 40 w 49"/>
              <a:gd name="T7" fmla="*/ 7 h 58"/>
              <a:gd name="T8" fmla="*/ 28 w 49"/>
              <a:gd name="T9" fmla="*/ 3 h 58"/>
              <a:gd name="T10" fmla="*/ 19 w 49"/>
              <a:gd name="T11" fmla="*/ 6 h 58"/>
              <a:gd name="T12" fmla="*/ 12 w 49"/>
              <a:gd name="T13" fmla="*/ 15 h 58"/>
              <a:gd name="T14" fmla="*/ 9 w 49"/>
              <a:gd name="T15" fmla="*/ 30 h 58"/>
              <a:gd name="T16" fmla="*/ 11 w 49"/>
              <a:gd name="T17" fmla="*/ 43 h 58"/>
              <a:gd name="T18" fmla="*/ 19 w 49"/>
              <a:gd name="T19" fmla="*/ 51 h 58"/>
              <a:gd name="T20" fmla="*/ 30 w 49"/>
              <a:gd name="T21" fmla="*/ 54 h 58"/>
              <a:gd name="T22" fmla="*/ 39 w 49"/>
              <a:gd name="T23" fmla="*/ 52 h 58"/>
              <a:gd name="T24" fmla="*/ 48 w 49"/>
              <a:gd name="T25" fmla="*/ 43 h 58"/>
              <a:gd name="T26" fmla="*/ 49 w 49"/>
              <a:gd name="T27" fmla="*/ 44 h 58"/>
              <a:gd name="T28" fmla="*/ 40 w 49"/>
              <a:gd name="T29" fmla="*/ 54 h 58"/>
              <a:gd name="T30" fmla="*/ 27 w 49"/>
              <a:gd name="T31" fmla="*/ 58 h 58"/>
              <a:gd name="T32" fmla="*/ 5 w 49"/>
              <a:gd name="T33" fmla="*/ 48 h 58"/>
              <a:gd name="T34" fmla="*/ 0 w 49"/>
              <a:gd name="T35" fmla="*/ 30 h 58"/>
              <a:gd name="T36" fmla="*/ 3 w 49"/>
              <a:gd name="T37" fmla="*/ 15 h 58"/>
              <a:gd name="T38" fmla="*/ 14 w 49"/>
              <a:gd name="T39" fmla="*/ 4 h 58"/>
              <a:gd name="T40" fmla="*/ 28 w 49"/>
              <a:gd name="T41" fmla="*/ 0 h 58"/>
              <a:gd name="T42" fmla="*/ 39 w 49"/>
              <a:gd name="T43" fmla="*/ 3 h 58"/>
              <a:gd name="T44" fmla="*/ 42 w 49"/>
              <a:gd name="T45" fmla="*/ 4 h 58"/>
              <a:gd name="T46" fmla="*/ 44 w 49"/>
              <a:gd name="T47" fmla="*/ 3 h 58"/>
              <a:gd name="T48" fmla="*/ 45 w 49"/>
              <a:gd name="T49" fmla="*/ 0 h 58"/>
              <a:gd name="T50" fmla="*/ 47 w 49"/>
              <a:gd name="T51" fmla="*/ 0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49" h="58">
                <a:moveTo>
                  <a:pt x="47" y="0"/>
                </a:moveTo>
                <a:cubicBezTo>
                  <a:pt x="48" y="19"/>
                  <a:pt x="48" y="19"/>
                  <a:pt x="48" y="19"/>
                </a:cubicBezTo>
                <a:cubicBezTo>
                  <a:pt x="47" y="19"/>
                  <a:pt x="47" y="19"/>
                  <a:pt x="47" y="19"/>
                </a:cubicBezTo>
                <a:cubicBezTo>
                  <a:pt x="45" y="13"/>
                  <a:pt x="43" y="9"/>
                  <a:pt x="40" y="7"/>
                </a:cubicBezTo>
                <a:cubicBezTo>
                  <a:pt x="36" y="4"/>
                  <a:pt x="33" y="3"/>
                  <a:pt x="28" y="3"/>
                </a:cubicBezTo>
                <a:cubicBezTo>
                  <a:pt x="25" y="3"/>
                  <a:pt x="21" y="4"/>
                  <a:pt x="19" y="6"/>
                </a:cubicBezTo>
                <a:cubicBezTo>
                  <a:pt x="16" y="8"/>
                  <a:pt x="13" y="11"/>
                  <a:pt x="12" y="15"/>
                </a:cubicBezTo>
                <a:cubicBezTo>
                  <a:pt x="10" y="19"/>
                  <a:pt x="9" y="24"/>
                  <a:pt x="9" y="30"/>
                </a:cubicBezTo>
                <a:cubicBezTo>
                  <a:pt x="9" y="35"/>
                  <a:pt x="10" y="39"/>
                  <a:pt x="11" y="43"/>
                </a:cubicBezTo>
                <a:cubicBezTo>
                  <a:pt x="13" y="46"/>
                  <a:pt x="15" y="49"/>
                  <a:pt x="19" y="51"/>
                </a:cubicBezTo>
                <a:cubicBezTo>
                  <a:pt x="22" y="53"/>
                  <a:pt x="25" y="54"/>
                  <a:pt x="30" y="54"/>
                </a:cubicBezTo>
                <a:cubicBezTo>
                  <a:pt x="33" y="54"/>
                  <a:pt x="36" y="53"/>
                  <a:pt x="39" y="52"/>
                </a:cubicBezTo>
                <a:cubicBezTo>
                  <a:pt x="42" y="50"/>
                  <a:pt x="45" y="47"/>
                  <a:pt x="48" y="43"/>
                </a:cubicBezTo>
                <a:cubicBezTo>
                  <a:pt x="49" y="44"/>
                  <a:pt x="49" y="44"/>
                  <a:pt x="49" y="44"/>
                </a:cubicBezTo>
                <a:cubicBezTo>
                  <a:pt x="46" y="48"/>
                  <a:pt x="43" y="52"/>
                  <a:pt x="40" y="54"/>
                </a:cubicBezTo>
                <a:cubicBezTo>
                  <a:pt x="36" y="57"/>
                  <a:pt x="32" y="58"/>
                  <a:pt x="27" y="58"/>
                </a:cubicBezTo>
                <a:cubicBezTo>
                  <a:pt x="17" y="58"/>
                  <a:pt x="10" y="54"/>
                  <a:pt x="5" y="48"/>
                </a:cubicBezTo>
                <a:cubicBezTo>
                  <a:pt x="2" y="43"/>
                  <a:pt x="0" y="37"/>
                  <a:pt x="0" y="30"/>
                </a:cubicBezTo>
                <a:cubicBezTo>
                  <a:pt x="0" y="24"/>
                  <a:pt x="1" y="19"/>
                  <a:pt x="3" y="15"/>
                </a:cubicBezTo>
                <a:cubicBezTo>
                  <a:pt x="6" y="10"/>
                  <a:pt x="9" y="7"/>
                  <a:pt x="14" y="4"/>
                </a:cubicBezTo>
                <a:cubicBezTo>
                  <a:pt x="18" y="2"/>
                  <a:pt x="23" y="0"/>
                  <a:pt x="28" y="0"/>
                </a:cubicBezTo>
                <a:cubicBezTo>
                  <a:pt x="32" y="0"/>
                  <a:pt x="36" y="1"/>
                  <a:pt x="39" y="3"/>
                </a:cubicBezTo>
                <a:cubicBezTo>
                  <a:pt x="41" y="4"/>
                  <a:pt x="41" y="4"/>
                  <a:pt x="42" y="4"/>
                </a:cubicBezTo>
                <a:cubicBezTo>
                  <a:pt x="43" y="4"/>
                  <a:pt x="43" y="4"/>
                  <a:pt x="44" y="3"/>
                </a:cubicBezTo>
                <a:cubicBezTo>
                  <a:pt x="45" y="3"/>
                  <a:pt x="45" y="2"/>
                  <a:pt x="45" y="0"/>
                </a:cubicBezTo>
                <a:cubicBezTo>
                  <a:pt x="47" y="0"/>
                  <a:pt x="47" y="0"/>
                  <a:pt x="47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8" name="Freeform 1546"/>
          <p:cNvSpPr>
            <a:spLocks/>
          </p:cNvSpPr>
          <p:nvPr/>
        </p:nvSpPr>
        <p:spPr bwMode="auto">
          <a:xfrm>
            <a:off x="3311525" y="4216401"/>
            <a:ext cx="150813" cy="215900"/>
          </a:xfrm>
          <a:custGeom>
            <a:avLst/>
            <a:gdLst>
              <a:gd name="T0" fmla="*/ 13 w 40"/>
              <a:gd name="T1" fmla="*/ 0 h 57"/>
              <a:gd name="T2" fmla="*/ 13 w 40"/>
              <a:gd name="T3" fmla="*/ 27 h 57"/>
              <a:gd name="T4" fmla="*/ 20 w 40"/>
              <a:gd name="T5" fmla="*/ 21 h 57"/>
              <a:gd name="T6" fmla="*/ 25 w 40"/>
              <a:gd name="T7" fmla="*/ 19 h 57"/>
              <a:gd name="T8" fmla="*/ 30 w 40"/>
              <a:gd name="T9" fmla="*/ 21 h 57"/>
              <a:gd name="T10" fmla="*/ 34 w 40"/>
              <a:gd name="T11" fmla="*/ 26 h 57"/>
              <a:gd name="T12" fmla="*/ 35 w 40"/>
              <a:gd name="T13" fmla="*/ 36 h 57"/>
              <a:gd name="T14" fmla="*/ 35 w 40"/>
              <a:gd name="T15" fmla="*/ 49 h 57"/>
              <a:gd name="T16" fmla="*/ 35 w 40"/>
              <a:gd name="T17" fmla="*/ 54 h 57"/>
              <a:gd name="T18" fmla="*/ 36 w 40"/>
              <a:gd name="T19" fmla="*/ 55 h 57"/>
              <a:gd name="T20" fmla="*/ 40 w 40"/>
              <a:gd name="T21" fmla="*/ 56 h 57"/>
              <a:gd name="T22" fmla="*/ 40 w 40"/>
              <a:gd name="T23" fmla="*/ 57 h 57"/>
              <a:gd name="T24" fmla="*/ 22 w 40"/>
              <a:gd name="T25" fmla="*/ 57 h 57"/>
              <a:gd name="T26" fmla="*/ 22 w 40"/>
              <a:gd name="T27" fmla="*/ 56 h 57"/>
              <a:gd name="T28" fmla="*/ 23 w 40"/>
              <a:gd name="T29" fmla="*/ 56 h 57"/>
              <a:gd name="T30" fmla="*/ 26 w 40"/>
              <a:gd name="T31" fmla="*/ 55 h 57"/>
              <a:gd name="T32" fmla="*/ 28 w 40"/>
              <a:gd name="T33" fmla="*/ 53 h 57"/>
              <a:gd name="T34" fmla="*/ 28 w 40"/>
              <a:gd name="T35" fmla="*/ 49 h 57"/>
              <a:gd name="T36" fmla="*/ 28 w 40"/>
              <a:gd name="T37" fmla="*/ 36 h 57"/>
              <a:gd name="T38" fmla="*/ 27 w 40"/>
              <a:gd name="T39" fmla="*/ 28 h 57"/>
              <a:gd name="T40" fmla="*/ 25 w 40"/>
              <a:gd name="T41" fmla="*/ 25 h 57"/>
              <a:gd name="T42" fmla="*/ 22 w 40"/>
              <a:gd name="T43" fmla="*/ 24 h 57"/>
              <a:gd name="T44" fmla="*/ 18 w 40"/>
              <a:gd name="T45" fmla="*/ 25 h 57"/>
              <a:gd name="T46" fmla="*/ 13 w 40"/>
              <a:gd name="T47" fmla="*/ 29 h 57"/>
              <a:gd name="T48" fmla="*/ 13 w 40"/>
              <a:gd name="T49" fmla="*/ 49 h 57"/>
              <a:gd name="T50" fmla="*/ 13 w 40"/>
              <a:gd name="T51" fmla="*/ 54 h 57"/>
              <a:gd name="T52" fmla="*/ 15 w 40"/>
              <a:gd name="T53" fmla="*/ 55 h 57"/>
              <a:gd name="T54" fmla="*/ 19 w 40"/>
              <a:gd name="T55" fmla="*/ 56 h 57"/>
              <a:gd name="T56" fmla="*/ 19 w 40"/>
              <a:gd name="T57" fmla="*/ 57 h 57"/>
              <a:gd name="T58" fmla="*/ 0 w 40"/>
              <a:gd name="T59" fmla="*/ 57 h 57"/>
              <a:gd name="T60" fmla="*/ 0 w 40"/>
              <a:gd name="T61" fmla="*/ 56 h 57"/>
              <a:gd name="T62" fmla="*/ 4 w 40"/>
              <a:gd name="T63" fmla="*/ 55 h 57"/>
              <a:gd name="T64" fmla="*/ 5 w 40"/>
              <a:gd name="T65" fmla="*/ 54 h 57"/>
              <a:gd name="T66" fmla="*/ 6 w 40"/>
              <a:gd name="T67" fmla="*/ 49 h 57"/>
              <a:gd name="T68" fmla="*/ 6 w 40"/>
              <a:gd name="T69" fmla="*/ 16 h 57"/>
              <a:gd name="T70" fmla="*/ 6 w 40"/>
              <a:gd name="T71" fmla="*/ 8 h 57"/>
              <a:gd name="T72" fmla="*/ 5 w 40"/>
              <a:gd name="T73" fmla="*/ 6 h 57"/>
              <a:gd name="T74" fmla="*/ 3 w 40"/>
              <a:gd name="T75" fmla="*/ 5 h 57"/>
              <a:gd name="T76" fmla="*/ 0 w 40"/>
              <a:gd name="T77" fmla="*/ 6 h 57"/>
              <a:gd name="T78" fmla="*/ 0 w 40"/>
              <a:gd name="T79" fmla="*/ 4 h 57"/>
              <a:gd name="T80" fmla="*/ 11 w 40"/>
              <a:gd name="T81" fmla="*/ 0 h 57"/>
              <a:gd name="T82" fmla="*/ 13 w 40"/>
              <a:gd name="T83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</a:cxnLst>
            <a:rect l="0" t="0" r="r" b="b"/>
            <a:pathLst>
              <a:path w="40" h="57">
                <a:moveTo>
                  <a:pt x="13" y="0"/>
                </a:moveTo>
                <a:cubicBezTo>
                  <a:pt x="13" y="27"/>
                  <a:pt x="13" y="27"/>
                  <a:pt x="13" y="27"/>
                </a:cubicBezTo>
                <a:cubicBezTo>
                  <a:pt x="16" y="24"/>
                  <a:pt x="18" y="22"/>
                  <a:pt x="20" y="21"/>
                </a:cubicBezTo>
                <a:cubicBezTo>
                  <a:pt x="21" y="20"/>
                  <a:pt x="23" y="19"/>
                  <a:pt x="25" y="19"/>
                </a:cubicBezTo>
                <a:cubicBezTo>
                  <a:pt x="27" y="19"/>
                  <a:pt x="29" y="20"/>
                  <a:pt x="30" y="21"/>
                </a:cubicBezTo>
                <a:cubicBezTo>
                  <a:pt x="32" y="22"/>
                  <a:pt x="33" y="24"/>
                  <a:pt x="34" y="26"/>
                </a:cubicBezTo>
                <a:cubicBezTo>
                  <a:pt x="34" y="28"/>
                  <a:pt x="35" y="31"/>
                  <a:pt x="35" y="36"/>
                </a:cubicBezTo>
                <a:cubicBezTo>
                  <a:pt x="35" y="49"/>
                  <a:pt x="35" y="49"/>
                  <a:pt x="35" y="49"/>
                </a:cubicBezTo>
                <a:cubicBezTo>
                  <a:pt x="35" y="51"/>
                  <a:pt x="35" y="53"/>
                  <a:pt x="35" y="54"/>
                </a:cubicBezTo>
                <a:cubicBezTo>
                  <a:pt x="35" y="55"/>
                  <a:pt x="36" y="55"/>
                  <a:pt x="36" y="55"/>
                </a:cubicBezTo>
                <a:cubicBezTo>
                  <a:pt x="37" y="56"/>
                  <a:pt x="38" y="56"/>
                  <a:pt x="40" y="56"/>
                </a:cubicBezTo>
                <a:cubicBezTo>
                  <a:pt x="40" y="57"/>
                  <a:pt x="40" y="57"/>
                  <a:pt x="40" y="57"/>
                </a:cubicBezTo>
                <a:cubicBezTo>
                  <a:pt x="22" y="57"/>
                  <a:pt x="22" y="57"/>
                  <a:pt x="22" y="57"/>
                </a:cubicBezTo>
                <a:cubicBezTo>
                  <a:pt x="22" y="56"/>
                  <a:pt x="22" y="56"/>
                  <a:pt x="22" y="56"/>
                </a:cubicBezTo>
                <a:cubicBezTo>
                  <a:pt x="23" y="56"/>
                  <a:pt x="23" y="56"/>
                  <a:pt x="23" y="56"/>
                </a:cubicBezTo>
                <a:cubicBezTo>
                  <a:pt x="24" y="56"/>
                  <a:pt x="26" y="56"/>
                  <a:pt x="26" y="55"/>
                </a:cubicBezTo>
                <a:cubicBezTo>
                  <a:pt x="27" y="55"/>
                  <a:pt x="27" y="54"/>
                  <a:pt x="28" y="53"/>
                </a:cubicBezTo>
                <a:cubicBezTo>
                  <a:pt x="28" y="52"/>
                  <a:pt x="28" y="51"/>
                  <a:pt x="28" y="49"/>
                </a:cubicBezTo>
                <a:cubicBezTo>
                  <a:pt x="28" y="36"/>
                  <a:pt x="28" y="36"/>
                  <a:pt x="28" y="36"/>
                </a:cubicBezTo>
                <a:cubicBezTo>
                  <a:pt x="28" y="32"/>
                  <a:pt x="28" y="29"/>
                  <a:pt x="27" y="28"/>
                </a:cubicBezTo>
                <a:cubicBezTo>
                  <a:pt x="27" y="27"/>
                  <a:pt x="26" y="26"/>
                  <a:pt x="25" y="25"/>
                </a:cubicBezTo>
                <a:cubicBezTo>
                  <a:pt x="24" y="24"/>
                  <a:pt x="23" y="24"/>
                  <a:pt x="22" y="24"/>
                </a:cubicBezTo>
                <a:cubicBezTo>
                  <a:pt x="21" y="24"/>
                  <a:pt x="19" y="25"/>
                  <a:pt x="18" y="25"/>
                </a:cubicBezTo>
                <a:cubicBezTo>
                  <a:pt x="16" y="26"/>
                  <a:pt x="15" y="27"/>
                  <a:pt x="13" y="29"/>
                </a:cubicBezTo>
                <a:cubicBezTo>
                  <a:pt x="13" y="49"/>
                  <a:pt x="13" y="49"/>
                  <a:pt x="13" y="49"/>
                </a:cubicBezTo>
                <a:cubicBezTo>
                  <a:pt x="13" y="52"/>
                  <a:pt x="13" y="53"/>
                  <a:pt x="13" y="54"/>
                </a:cubicBezTo>
                <a:cubicBezTo>
                  <a:pt x="13" y="54"/>
                  <a:pt x="14" y="55"/>
                  <a:pt x="15" y="55"/>
                </a:cubicBezTo>
                <a:cubicBezTo>
                  <a:pt x="15" y="56"/>
                  <a:pt x="17" y="56"/>
                  <a:pt x="19" y="56"/>
                </a:cubicBezTo>
                <a:cubicBezTo>
                  <a:pt x="19" y="57"/>
                  <a:pt x="19" y="57"/>
                  <a:pt x="19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6"/>
                  <a:pt x="0" y="56"/>
                  <a:pt x="0" y="56"/>
                </a:cubicBezTo>
                <a:cubicBezTo>
                  <a:pt x="2" y="56"/>
                  <a:pt x="3" y="56"/>
                  <a:pt x="4" y="55"/>
                </a:cubicBezTo>
                <a:cubicBezTo>
                  <a:pt x="5" y="55"/>
                  <a:pt x="5" y="54"/>
                  <a:pt x="5" y="54"/>
                </a:cubicBezTo>
                <a:cubicBezTo>
                  <a:pt x="6" y="53"/>
                  <a:pt x="6" y="51"/>
                  <a:pt x="6" y="49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1"/>
                  <a:pt x="6" y="9"/>
                  <a:pt x="6" y="8"/>
                </a:cubicBezTo>
                <a:cubicBezTo>
                  <a:pt x="5" y="7"/>
                  <a:pt x="5" y="6"/>
                  <a:pt x="5" y="6"/>
                </a:cubicBezTo>
                <a:cubicBezTo>
                  <a:pt x="4" y="5"/>
                  <a:pt x="4" y="5"/>
                  <a:pt x="3" y="5"/>
                </a:cubicBezTo>
                <a:cubicBezTo>
                  <a:pt x="2" y="5"/>
                  <a:pt x="1" y="5"/>
                  <a:pt x="0" y="6"/>
                </a:cubicBezTo>
                <a:cubicBezTo>
                  <a:pt x="0" y="4"/>
                  <a:pt x="0" y="4"/>
                  <a:pt x="0" y="4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3" y="0"/>
                  <a:pt x="13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9" name="Freeform 1547"/>
          <p:cNvSpPr>
            <a:spLocks/>
          </p:cNvSpPr>
          <p:nvPr/>
        </p:nvSpPr>
        <p:spPr bwMode="auto">
          <a:xfrm>
            <a:off x="3465513" y="4289426"/>
            <a:ext cx="106363" cy="142875"/>
          </a:xfrm>
          <a:custGeom>
            <a:avLst/>
            <a:gdLst>
              <a:gd name="T0" fmla="*/ 13 w 28"/>
              <a:gd name="T1" fmla="*/ 0 h 38"/>
              <a:gd name="T2" fmla="*/ 13 w 28"/>
              <a:gd name="T3" fmla="*/ 9 h 38"/>
              <a:gd name="T4" fmla="*/ 23 w 28"/>
              <a:gd name="T5" fmla="*/ 0 h 38"/>
              <a:gd name="T6" fmla="*/ 26 w 28"/>
              <a:gd name="T7" fmla="*/ 2 h 38"/>
              <a:gd name="T8" fmla="*/ 28 w 28"/>
              <a:gd name="T9" fmla="*/ 5 h 38"/>
              <a:gd name="T10" fmla="*/ 27 w 28"/>
              <a:gd name="T11" fmla="*/ 7 h 38"/>
              <a:gd name="T12" fmla="*/ 24 w 28"/>
              <a:gd name="T13" fmla="*/ 9 h 38"/>
              <a:gd name="T14" fmla="*/ 21 w 28"/>
              <a:gd name="T15" fmla="*/ 7 h 38"/>
              <a:gd name="T16" fmla="*/ 18 w 28"/>
              <a:gd name="T17" fmla="*/ 6 h 38"/>
              <a:gd name="T18" fmla="*/ 17 w 28"/>
              <a:gd name="T19" fmla="*/ 7 h 38"/>
              <a:gd name="T20" fmla="*/ 13 w 28"/>
              <a:gd name="T21" fmla="*/ 12 h 38"/>
              <a:gd name="T22" fmla="*/ 13 w 28"/>
              <a:gd name="T23" fmla="*/ 30 h 38"/>
              <a:gd name="T24" fmla="*/ 14 w 28"/>
              <a:gd name="T25" fmla="*/ 34 h 38"/>
              <a:gd name="T26" fmla="*/ 16 w 28"/>
              <a:gd name="T27" fmla="*/ 36 h 38"/>
              <a:gd name="T28" fmla="*/ 20 w 28"/>
              <a:gd name="T29" fmla="*/ 37 h 38"/>
              <a:gd name="T30" fmla="*/ 20 w 28"/>
              <a:gd name="T31" fmla="*/ 38 h 38"/>
              <a:gd name="T32" fmla="*/ 1 w 28"/>
              <a:gd name="T33" fmla="*/ 38 h 38"/>
              <a:gd name="T34" fmla="*/ 1 w 28"/>
              <a:gd name="T35" fmla="*/ 37 h 38"/>
              <a:gd name="T36" fmla="*/ 5 w 28"/>
              <a:gd name="T37" fmla="*/ 36 h 38"/>
              <a:gd name="T38" fmla="*/ 6 w 28"/>
              <a:gd name="T39" fmla="*/ 34 h 38"/>
              <a:gd name="T40" fmla="*/ 6 w 28"/>
              <a:gd name="T41" fmla="*/ 30 h 38"/>
              <a:gd name="T42" fmla="*/ 6 w 28"/>
              <a:gd name="T43" fmla="*/ 16 h 38"/>
              <a:gd name="T44" fmla="*/ 6 w 28"/>
              <a:gd name="T45" fmla="*/ 8 h 38"/>
              <a:gd name="T46" fmla="*/ 5 w 28"/>
              <a:gd name="T47" fmla="*/ 6 h 38"/>
              <a:gd name="T48" fmla="*/ 3 w 28"/>
              <a:gd name="T49" fmla="*/ 6 h 38"/>
              <a:gd name="T50" fmla="*/ 1 w 28"/>
              <a:gd name="T51" fmla="*/ 6 h 38"/>
              <a:gd name="T52" fmla="*/ 0 w 28"/>
              <a:gd name="T53" fmla="*/ 5 h 38"/>
              <a:gd name="T54" fmla="*/ 11 w 28"/>
              <a:gd name="T55" fmla="*/ 0 h 38"/>
              <a:gd name="T56" fmla="*/ 13 w 28"/>
              <a:gd name="T57" fmla="*/ 0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8" h="38">
                <a:moveTo>
                  <a:pt x="13" y="0"/>
                </a:moveTo>
                <a:cubicBezTo>
                  <a:pt x="13" y="9"/>
                  <a:pt x="13" y="9"/>
                  <a:pt x="13" y="9"/>
                </a:cubicBezTo>
                <a:cubicBezTo>
                  <a:pt x="16" y="3"/>
                  <a:pt x="19" y="0"/>
                  <a:pt x="23" y="0"/>
                </a:cubicBezTo>
                <a:cubicBezTo>
                  <a:pt x="24" y="0"/>
                  <a:pt x="25" y="1"/>
                  <a:pt x="26" y="2"/>
                </a:cubicBezTo>
                <a:cubicBezTo>
                  <a:pt x="27" y="3"/>
                  <a:pt x="28" y="4"/>
                  <a:pt x="28" y="5"/>
                </a:cubicBezTo>
                <a:cubicBezTo>
                  <a:pt x="28" y="6"/>
                  <a:pt x="27" y="7"/>
                  <a:pt x="27" y="7"/>
                </a:cubicBezTo>
                <a:cubicBezTo>
                  <a:pt x="26" y="8"/>
                  <a:pt x="25" y="9"/>
                  <a:pt x="24" y="9"/>
                </a:cubicBezTo>
                <a:cubicBezTo>
                  <a:pt x="23" y="9"/>
                  <a:pt x="22" y="8"/>
                  <a:pt x="21" y="7"/>
                </a:cubicBezTo>
                <a:cubicBezTo>
                  <a:pt x="20" y="6"/>
                  <a:pt x="19" y="6"/>
                  <a:pt x="18" y="6"/>
                </a:cubicBezTo>
                <a:cubicBezTo>
                  <a:pt x="18" y="6"/>
                  <a:pt x="17" y="6"/>
                  <a:pt x="17" y="7"/>
                </a:cubicBezTo>
                <a:cubicBezTo>
                  <a:pt x="16" y="8"/>
                  <a:pt x="14" y="9"/>
                  <a:pt x="13" y="12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2"/>
                  <a:pt x="13" y="33"/>
                  <a:pt x="14" y="34"/>
                </a:cubicBezTo>
                <a:cubicBezTo>
                  <a:pt x="14" y="35"/>
                  <a:pt x="15" y="36"/>
                  <a:pt x="16" y="36"/>
                </a:cubicBezTo>
                <a:cubicBezTo>
                  <a:pt x="17" y="37"/>
                  <a:pt x="18" y="37"/>
                  <a:pt x="20" y="37"/>
                </a:cubicBezTo>
                <a:cubicBezTo>
                  <a:pt x="20" y="38"/>
                  <a:pt x="20" y="38"/>
                  <a:pt x="20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7"/>
                  <a:pt x="1" y="37"/>
                  <a:pt x="1" y="37"/>
                </a:cubicBezTo>
                <a:cubicBezTo>
                  <a:pt x="2" y="37"/>
                  <a:pt x="4" y="37"/>
                  <a:pt x="5" y="36"/>
                </a:cubicBezTo>
                <a:cubicBezTo>
                  <a:pt x="5" y="36"/>
                  <a:pt x="6" y="35"/>
                  <a:pt x="6" y="34"/>
                </a:cubicBezTo>
                <a:cubicBezTo>
                  <a:pt x="6" y="34"/>
                  <a:pt x="6" y="32"/>
                  <a:pt x="6" y="30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1"/>
                  <a:pt x="6" y="9"/>
                  <a:pt x="6" y="8"/>
                </a:cubicBezTo>
                <a:cubicBezTo>
                  <a:pt x="6" y="7"/>
                  <a:pt x="6" y="7"/>
                  <a:pt x="5" y="6"/>
                </a:cubicBezTo>
                <a:cubicBezTo>
                  <a:pt x="5" y="6"/>
                  <a:pt x="4" y="6"/>
                  <a:pt x="3" y="6"/>
                </a:cubicBezTo>
                <a:cubicBezTo>
                  <a:pt x="3" y="6"/>
                  <a:pt x="2" y="6"/>
                  <a:pt x="1" y="6"/>
                </a:cubicBezTo>
                <a:cubicBezTo>
                  <a:pt x="0" y="5"/>
                  <a:pt x="0" y="5"/>
                  <a:pt x="0" y="5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3" y="0"/>
                  <a:pt x="13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0" name="Freeform 1548"/>
          <p:cNvSpPr>
            <a:spLocks noEditPoints="1"/>
          </p:cNvSpPr>
          <p:nvPr/>
        </p:nvSpPr>
        <p:spPr bwMode="auto">
          <a:xfrm>
            <a:off x="3578225" y="4216401"/>
            <a:ext cx="68263" cy="215900"/>
          </a:xfrm>
          <a:custGeom>
            <a:avLst/>
            <a:gdLst>
              <a:gd name="T0" fmla="*/ 13 w 18"/>
              <a:gd name="T1" fmla="*/ 19 h 57"/>
              <a:gd name="T2" fmla="*/ 13 w 18"/>
              <a:gd name="T3" fmla="*/ 49 h 57"/>
              <a:gd name="T4" fmla="*/ 13 w 18"/>
              <a:gd name="T5" fmla="*/ 54 h 57"/>
              <a:gd name="T6" fmla="*/ 15 w 18"/>
              <a:gd name="T7" fmla="*/ 55 h 57"/>
              <a:gd name="T8" fmla="*/ 18 w 18"/>
              <a:gd name="T9" fmla="*/ 56 h 57"/>
              <a:gd name="T10" fmla="*/ 18 w 18"/>
              <a:gd name="T11" fmla="*/ 57 h 57"/>
              <a:gd name="T12" fmla="*/ 0 w 18"/>
              <a:gd name="T13" fmla="*/ 57 h 57"/>
              <a:gd name="T14" fmla="*/ 0 w 18"/>
              <a:gd name="T15" fmla="*/ 56 h 57"/>
              <a:gd name="T16" fmla="*/ 4 w 18"/>
              <a:gd name="T17" fmla="*/ 55 h 57"/>
              <a:gd name="T18" fmla="*/ 5 w 18"/>
              <a:gd name="T19" fmla="*/ 54 h 57"/>
              <a:gd name="T20" fmla="*/ 6 w 18"/>
              <a:gd name="T21" fmla="*/ 49 h 57"/>
              <a:gd name="T22" fmla="*/ 6 w 18"/>
              <a:gd name="T23" fmla="*/ 35 h 57"/>
              <a:gd name="T24" fmla="*/ 6 w 18"/>
              <a:gd name="T25" fmla="*/ 27 h 57"/>
              <a:gd name="T26" fmla="*/ 5 w 18"/>
              <a:gd name="T27" fmla="*/ 25 h 57"/>
              <a:gd name="T28" fmla="*/ 3 w 18"/>
              <a:gd name="T29" fmla="*/ 25 h 57"/>
              <a:gd name="T30" fmla="*/ 0 w 18"/>
              <a:gd name="T31" fmla="*/ 25 h 57"/>
              <a:gd name="T32" fmla="*/ 0 w 18"/>
              <a:gd name="T33" fmla="*/ 24 h 57"/>
              <a:gd name="T34" fmla="*/ 11 w 18"/>
              <a:gd name="T35" fmla="*/ 19 h 57"/>
              <a:gd name="T36" fmla="*/ 13 w 18"/>
              <a:gd name="T37" fmla="*/ 19 h 57"/>
              <a:gd name="T38" fmla="*/ 9 w 18"/>
              <a:gd name="T39" fmla="*/ 0 h 57"/>
              <a:gd name="T40" fmla="*/ 12 w 18"/>
              <a:gd name="T41" fmla="*/ 1 h 57"/>
              <a:gd name="T42" fmla="*/ 13 w 18"/>
              <a:gd name="T43" fmla="*/ 4 h 57"/>
              <a:gd name="T44" fmla="*/ 12 w 18"/>
              <a:gd name="T45" fmla="*/ 7 h 57"/>
              <a:gd name="T46" fmla="*/ 9 w 18"/>
              <a:gd name="T47" fmla="*/ 8 h 57"/>
              <a:gd name="T48" fmla="*/ 6 w 18"/>
              <a:gd name="T49" fmla="*/ 7 h 57"/>
              <a:gd name="T50" fmla="*/ 5 w 18"/>
              <a:gd name="T51" fmla="*/ 4 h 57"/>
              <a:gd name="T52" fmla="*/ 6 w 18"/>
              <a:gd name="T53" fmla="*/ 1 h 57"/>
              <a:gd name="T54" fmla="*/ 9 w 18"/>
              <a:gd name="T55" fmla="*/ 0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18" h="57">
                <a:moveTo>
                  <a:pt x="13" y="19"/>
                </a:moveTo>
                <a:cubicBezTo>
                  <a:pt x="13" y="49"/>
                  <a:pt x="13" y="49"/>
                  <a:pt x="13" y="49"/>
                </a:cubicBezTo>
                <a:cubicBezTo>
                  <a:pt x="13" y="51"/>
                  <a:pt x="13" y="53"/>
                  <a:pt x="13" y="54"/>
                </a:cubicBezTo>
                <a:cubicBezTo>
                  <a:pt x="13" y="54"/>
                  <a:pt x="14" y="55"/>
                  <a:pt x="15" y="55"/>
                </a:cubicBezTo>
                <a:cubicBezTo>
                  <a:pt x="15" y="56"/>
                  <a:pt x="16" y="56"/>
                  <a:pt x="18" y="56"/>
                </a:cubicBezTo>
                <a:cubicBezTo>
                  <a:pt x="18" y="57"/>
                  <a:pt x="18" y="57"/>
                  <a:pt x="18" y="57"/>
                </a:cubicBezTo>
                <a:cubicBezTo>
                  <a:pt x="0" y="57"/>
                  <a:pt x="0" y="57"/>
                  <a:pt x="0" y="57"/>
                </a:cubicBezTo>
                <a:cubicBezTo>
                  <a:pt x="0" y="56"/>
                  <a:pt x="0" y="56"/>
                  <a:pt x="0" y="56"/>
                </a:cubicBezTo>
                <a:cubicBezTo>
                  <a:pt x="2" y="56"/>
                  <a:pt x="3" y="56"/>
                  <a:pt x="4" y="55"/>
                </a:cubicBezTo>
                <a:cubicBezTo>
                  <a:pt x="4" y="55"/>
                  <a:pt x="5" y="55"/>
                  <a:pt x="5" y="54"/>
                </a:cubicBezTo>
                <a:cubicBezTo>
                  <a:pt x="6" y="53"/>
                  <a:pt x="6" y="51"/>
                  <a:pt x="6" y="49"/>
                </a:cubicBezTo>
                <a:cubicBezTo>
                  <a:pt x="6" y="35"/>
                  <a:pt x="6" y="35"/>
                  <a:pt x="6" y="35"/>
                </a:cubicBezTo>
                <a:cubicBezTo>
                  <a:pt x="6" y="31"/>
                  <a:pt x="6" y="28"/>
                  <a:pt x="6" y="27"/>
                </a:cubicBezTo>
                <a:cubicBezTo>
                  <a:pt x="5" y="26"/>
                  <a:pt x="5" y="25"/>
                  <a:pt x="5" y="25"/>
                </a:cubicBezTo>
                <a:cubicBezTo>
                  <a:pt x="4" y="25"/>
                  <a:pt x="4" y="25"/>
                  <a:pt x="3" y="25"/>
                </a:cubicBezTo>
                <a:cubicBezTo>
                  <a:pt x="2" y="25"/>
                  <a:pt x="1" y="25"/>
                  <a:pt x="0" y="25"/>
                </a:cubicBezTo>
                <a:cubicBezTo>
                  <a:pt x="0" y="24"/>
                  <a:pt x="0" y="24"/>
                  <a:pt x="0" y="24"/>
                </a:cubicBezTo>
                <a:cubicBezTo>
                  <a:pt x="11" y="19"/>
                  <a:pt x="11" y="19"/>
                  <a:pt x="11" y="19"/>
                </a:cubicBezTo>
                <a:cubicBezTo>
                  <a:pt x="13" y="19"/>
                  <a:pt x="13" y="19"/>
                  <a:pt x="13" y="19"/>
                </a:cubicBezTo>
                <a:close/>
                <a:moveTo>
                  <a:pt x="9" y="0"/>
                </a:moveTo>
                <a:cubicBezTo>
                  <a:pt x="10" y="0"/>
                  <a:pt x="11" y="0"/>
                  <a:pt x="12" y="1"/>
                </a:cubicBezTo>
                <a:cubicBezTo>
                  <a:pt x="13" y="2"/>
                  <a:pt x="13" y="3"/>
                  <a:pt x="13" y="4"/>
                </a:cubicBezTo>
                <a:cubicBezTo>
                  <a:pt x="13" y="5"/>
                  <a:pt x="13" y="6"/>
                  <a:pt x="12" y="7"/>
                </a:cubicBezTo>
                <a:cubicBezTo>
                  <a:pt x="11" y="8"/>
                  <a:pt x="10" y="8"/>
                  <a:pt x="9" y="8"/>
                </a:cubicBezTo>
                <a:cubicBezTo>
                  <a:pt x="8" y="8"/>
                  <a:pt x="7" y="8"/>
                  <a:pt x="6" y="7"/>
                </a:cubicBezTo>
                <a:cubicBezTo>
                  <a:pt x="6" y="6"/>
                  <a:pt x="5" y="5"/>
                  <a:pt x="5" y="4"/>
                </a:cubicBezTo>
                <a:cubicBezTo>
                  <a:pt x="5" y="3"/>
                  <a:pt x="5" y="2"/>
                  <a:pt x="6" y="1"/>
                </a:cubicBezTo>
                <a:cubicBezTo>
                  <a:pt x="7" y="0"/>
                  <a:pt x="8" y="0"/>
                  <a:pt x="9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1" name="Freeform 1549"/>
          <p:cNvSpPr>
            <a:spLocks/>
          </p:cNvSpPr>
          <p:nvPr/>
        </p:nvSpPr>
        <p:spPr bwMode="auto">
          <a:xfrm>
            <a:off x="3668713" y="4289426"/>
            <a:ext cx="98425" cy="150813"/>
          </a:xfrm>
          <a:custGeom>
            <a:avLst/>
            <a:gdLst>
              <a:gd name="T0" fmla="*/ 23 w 26"/>
              <a:gd name="T1" fmla="*/ 0 h 40"/>
              <a:gd name="T2" fmla="*/ 23 w 26"/>
              <a:gd name="T3" fmla="*/ 13 h 40"/>
              <a:gd name="T4" fmla="*/ 21 w 26"/>
              <a:gd name="T5" fmla="*/ 13 h 40"/>
              <a:gd name="T6" fmla="*/ 18 w 26"/>
              <a:gd name="T7" fmla="*/ 5 h 40"/>
              <a:gd name="T8" fmla="*/ 11 w 26"/>
              <a:gd name="T9" fmla="*/ 3 h 40"/>
              <a:gd name="T10" fmla="*/ 7 w 26"/>
              <a:gd name="T11" fmla="*/ 4 h 40"/>
              <a:gd name="T12" fmla="*/ 5 w 26"/>
              <a:gd name="T13" fmla="*/ 7 h 40"/>
              <a:gd name="T14" fmla="*/ 6 w 26"/>
              <a:gd name="T15" fmla="*/ 11 h 40"/>
              <a:gd name="T16" fmla="*/ 11 w 26"/>
              <a:gd name="T17" fmla="*/ 15 h 40"/>
              <a:gd name="T18" fmla="*/ 17 w 26"/>
              <a:gd name="T19" fmla="*/ 18 h 40"/>
              <a:gd name="T20" fmla="*/ 26 w 26"/>
              <a:gd name="T21" fmla="*/ 28 h 40"/>
              <a:gd name="T22" fmla="*/ 22 w 26"/>
              <a:gd name="T23" fmla="*/ 36 h 40"/>
              <a:gd name="T24" fmla="*/ 13 w 26"/>
              <a:gd name="T25" fmla="*/ 40 h 40"/>
              <a:gd name="T26" fmla="*/ 5 w 26"/>
              <a:gd name="T27" fmla="*/ 38 h 40"/>
              <a:gd name="T28" fmla="*/ 3 w 26"/>
              <a:gd name="T29" fmla="*/ 38 h 40"/>
              <a:gd name="T30" fmla="*/ 2 w 26"/>
              <a:gd name="T31" fmla="*/ 39 h 40"/>
              <a:gd name="T32" fmla="*/ 0 w 26"/>
              <a:gd name="T33" fmla="*/ 39 h 40"/>
              <a:gd name="T34" fmla="*/ 0 w 26"/>
              <a:gd name="T35" fmla="*/ 26 h 40"/>
              <a:gd name="T36" fmla="*/ 2 w 26"/>
              <a:gd name="T37" fmla="*/ 26 h 40"/>
              <a:gd name="T38" fmla="*/ 6 w 26"/>
              <a:gd name="T39" fmla="*/ 34 h 40"/>
              <a:gd name="T40" fmla="*/ 13 w 26"/>
              <a:gd name="T41" fmla="*/ 37 h 40"/>
              <a:gd name="T42" fmla="*/ 18 w 26"/>
              <a:gd name="T43" fmla="*/ 36 h 40"/>
              <a:gd name="T44" fmla="*/ 20 w 26"/>
              <a:gd name="T45" fmla="*/ 32 h 40"/>
              <a:gd name="T46" fmla="*/ 18 w 26"/>
              <a:gd name="T47" fmla="*/ 27 h 40"/>
              <a:gd name="T48" fmla="*/ 10 w 26"/>
              <a:gd name="T49" fmla="*/ 22 h 40"/>
              <a:gd name="T50" fmla="*/ 2 w 26"/>
              <a:gd name="T51" fmla="*/ 17 h 40"/>
              <a:gd name="T52" fmla="*/ 0 w 26"/>
              <a:gd name="T53" fmla="*/ 11 h 40"/>
              <a:gd name="T54" fmla="*/ 3 w 26"/>
              <a:gd name="T55" fmla="*/ 3 h 40"/>
              <a:gd name="T56" fmla="*/ 12 w 26"/>
              <a:gd name="T57" fmla="*/ 0 h 40"/>
              <a:gd name="T58" fmla="*/ 17 w 26"/>
              <a:gd name="T59" fmla="*/ 1 h 40"/>
              <a:gd name="T60" fmla="*/ 20 w 26"/>
              <a:gd name="T61" fmla="*/ 2 h 40"/>
              <a:gd name="T62" fmla="*/ 21 w 26"/>
              <a:gd name="T63" fmla="*/ 2 h 40"/>
              <a:gd name="T64" fmla="*/ 21 w 26"/>
              <a:gd name="T65" fmla="*/ 0 h 40"/>
              <a:gd name="T66" fmla="*/ 23 w 26"/>
              <a:gd name="T6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6" h="40">
                <a:moveTo>
                  <a:pt x="23" y="0"/>
                </a:moveTo>
                <a:cubicBezTo>
                  <a:pt x="23" y="13"/>
                  <a:pt x="23" y="13"/>
                  <a:pt x="23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9"/>
                  <a:pt x="19" y="6"/>
                  <a:pt x="18" y="5"/>
                </a:cubicBezTo>
                <a:cubicBezTo>
                  <a:pt x="16" y="3"/>
                  <a:pt x="14" y="3"/>
                  <a:pt x="11" y="3"/>
                </a:cubicBezTo>
                <a:cubicBezTo>
                  <a:pt x="10" y="3"/>
                  <a:pt x="8" y="3"/>
                  <a:pt x="7" y="4"/>
                </a:cubicBezTo>
                <a:cubicBezTo>
                  <a:pt x="6" y="5"/>
                  <a:pt x="5" y="6"/>
                  <a:pt x="5" y="7"/>
                </a:cubicBezTo>
                <a:cubicBezTo>
                  <a:pt x="5" y="9"/>
                  <a:pt x="5" y="10"/>
                  <a:pt x="6" y="11"/>
                </a:cubicBezTo>
                <a:cubicBezTo>
                  <a:pt x="7" y="12"/>
                  <a:pt x="9" y="14"/>
                  <a:pt x="11" y="15"/>
                </a:cubicBezTo>
                <a:cubicBezTo>
                  <a:pt x="17" y="18"/>
                  <a:pt x="17" y="18"/>
                  <a:pt x="17" y="18"/>
                </a:cubicBezTo>
                <a:cubicBezTo>
                  <a:pt x="23" y="20"/>
                  <a:pt x="26" y="24"/>
                  <a:pt x="26" y="28"/>
                </a:cubicBezTo>
                <a:cubicBezTo>
                  <a:pt x="26" y="32"/>
                  <a:pt x="24" y="34"/>
                  <a:pt x="22" y="36"/>
                </a:cubicBezTo>
                <a:cubicBezTo>
                  <a:pt x="19" y="39"/>
                  <a:pt x="16" y="40"/>
                  <a:pt x="13" y="40"/>
                </a:cubicBezTo>
                <a:cubicBezTo>
                  <a:pt x="11" y="40"/>
                  <a:pt x="8" y="39"/>
                  <a:pt x="5" y="38"/>
                </a:cubicBezTo>
                <a:cubicBezTo>
                  <a:pt x="5" y="38"/>
                  <a:pt x="4" y="38"/>
                  <a:pt x="3" y="38"/>
                </a:cubicBezTo>
                <a:cubicBezTo>
                  <a:pt x="3" y="38"/>
                  <a:pt x="2" y="38"/>
                  <a:pt x="2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26"/>
                  <a:pt x="0" y="26"/>
                  <a:pt x="0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3" y="30"/>
                  <a:pt x="4" y="32"/>
                  <a:pt x="6" y="34"/>
                </a:cubicBezTo>
                <a:cubicBezTo>
                  <a:pt x="8" y="36"/>
                  <a:pt x="11" y="37"/>
                  <a:pt x="13" y="37"/>
                </a:cubicBezTo>
                <a:cubicBezTo>
                  <a:pt x="15" y="37"/>
                  <a:pt x="17" y="37"/>
                  <a:pt x="18" y="36"/>
                </a:cubicBezTo>
                <a:cubicBezTo>
                  <a:pt x="19" y="34"/>
                  <a:pt x="20" y="33"/>
                  <a:pt x="20" y="32"/>
                </a:cubicBezTo>
                <a:cubicBezTo>
                  <a:pt x="20" y="30"/>
                  <a:pt x="19" y="28"/>
                  <a:pt x="18" y="27"/>
                </a:cubicBezTo>
                <a:cubicBezTo>
                  <a:pt x="16" y="26"/>
                  <a:pt x="14" y="24"/>
                  <a:pt x="10" y="22"/>
                </a:cubicBezTo>
                <a:cubicBezTo>
                  <a:pt x="6" y="20"/>
                  <a:pt x="3" y="18"/>
                  <a:pt x="2" y="17"/>
                </a:cubicBezTo>
                <a:cubicBezTo>
                  <a:pt x="1" y="15"/>
                  <a:pt x="0" y="13"/>
                  <a:pt x="0" y="11"/>
                </a:cubicBezTo>
                <a:cubicBezTo>
                  <a:pt x="0" y="8"/>
                  <a:pt x="1" y="5"/>
                  <a:pt x="3" y="3"/>
                </a:cubicBezTo>
                <a:cubicBezTo>
                  <a:pt x="6" y="1"/>
                  <a:pt x="8" y="0"/>
                  <a:pt x="12" y="0"/>
                </a:cubicBezTo>
                <a:cubicBezTo>
                  <a:pt x="13" y="0"/>
                  <a:pt x="15" y="1"/>
                  <a:pt x="17" y="1"/>
                </a:cubicBezTo>
                <a:cubicBezTo>
                  <a:pt x="18" y="2"/>
                  <a:pt x="19" y="2"/>
                  <a:pt x="20" y="2"/>
                </a:cubicBezTo>
                <a:cubicBezTo>
                  <a:pt x="20" y="2"/>
                  <a:pt x="20" y="2"/>
                  <a:pt x="21" y="2"/>
                </a:cubicBezTo>
                <a:cubicBezTo>
                  <a:pt x="21" y="1"/>
                  <a:pt x="21" y="1"/>
                  <a:pt x="21" y="0"/>
                </a:cubicBezTo>
                <a:cubicBezTo>
                  <a:pt x="23" y="0"/>
                  <a:pt x="23" y="0"/>
                  <a:pt x="23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2" name="Freeform 1550"/>
          <p:cNvSpPr>
            <a:spLocks/>
          </p:cNvSpPr>
          <p:nvPr/>
        </p:nvSpPr>
        <p:spPr bwMode="auto">
          <a:xfrm>
            <a:off x="3778250" y="4246563"/>
            <a:ext cx="85725" cy="188913"/>
          </a:xfrm>
          <a:custGeom>
            <a:avLst/>
            <a:gdLst>
              <a:gd name="T0" fmla="*/ 13 w 23"/>
              <a:gd name="T1" fmla="*/ 0 h 50"/>
              <a:gd name="T2" fmla="*/ 13 w 23"/>
              <a:gd name="T3" fmla="*/ 12 h 50"/>
              <a:gd name="T4" fmla="*/ 22 w 23"/>
              <a:gd name="T5" fmla="*/ 12 h 50"/>
              <a:gd name="T6" fmla="*/ 22 w 23"/>
              <a:gd name="T7" fmla="*/ 15 h 50"/>
              <a:gd name="T8" fmla="*/ 13 w 23"/>
              <a:gd name="T9" fmla="*/ 15 h 50"/>
              <a:gd name="T10" fmla="*/ 13 w 23"/>
              <a:gd name="T11" fmla="*/ 39 h 50"/>
              <a:gd name="T12" fmla="*/ 14 w 23"/>
              <a:gd name="T13" fmla="*/ 44 h 50"/>
              <a:gd name="T14" fmla="*/ 17 w 23"/>
              <a:gd name="T15" fmla="*/ 45 h 50"/>
              <a:gd name="T16" fmla="*/ 19 w 23"/>
              <a:gd name="T17" fmla="*/ 45 h 50"/>
              <a:gd name="T18" fmla="*/ 21 w 23"/>
              <a:gd name="T19" fmla="*/ 42 h 50"/>
              <a:gd name="T20" fmla="*/ 23 w 23"/>
              <a:gd name="T21" fmla="*/ 42 h 50"/>
              <a:gd name="T22" fmla="*/ 19 w 23"/>
              <a:gd name="T23" fmla="*/ 48 h 50"/>
              <a:gd name="T24" fmla="*/ 13 w 23"/>
              <a:gd name="T25" fmla="*/ 50 h 50"/>
              <a:gd name="T26" fmla="*/ 10 w 23"/>
              <a:gd name="T27" fmla="*/ 49 h 50"/>
              <a:gd name="T28" fmla="*/ 7 w 23"/>
              <a:gd name="T29" fmla="*/ 46 h 50"/>
              <a:gd name="T30" fmla="*/ 6 w 23"/>
              <a:gd name="T31" fmla="*/ 40 h 50"/>
              <a:gd name="T32" fmla="*/ 6 w 23"/>
              <a:gd name="T33" fmla="*/ 15 h 50"/>
              <a:gd name="T34" fmla="*/ 0 w 23"/>
              <a:gd name="T35" fmla="*/ 15 h 50"/>
              <a:gd name="T36" fmla="*/ 0 w 23"/>
              <a:gd name="T37" fmla="*/ 14 h 50"/>
              <a:gd name="T38" fmla="*/ 5 w 23"/>
              <a:gd name="T39" fmla="*/ 11 h 50"/>
              <a:gd name="T40" fmla="*/ 9 w 23"/>
              <a:gd name="T41" fmla="*/ 6 h 50"/>
              <a:gd name="T42" fmla="*/ 12 w 23"/>
              <a:gd name="T43" fmla="*/ 0 h 50"/>
              <a:gd name="T44" fmla="*/ 13 w 23"/>
              <a:gd name="T45" fmla="*/ 0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23" h="50">
                <a:moveTo>
                  <a:pt x="13" y="0"/>
                </a:moveTo>
                <a:cubicBezTo>
                  <a:pt x="13" y="12"/>
                  <a:pt x="13" y="12"/>
                  <a:pt x="13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5"/>
                  <a:pt x="22" y="15"/>
                  <a:pt x="22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39"/>
                  <a:pt x="13" y="39"/>
                  <a:pt x="13" y="39"/>
                </a:cubicBezTo>
                <a:cubicBezTo>
                  <a:pt x="13" y="42"/>
                  <a:pt x="13" y="43"/>
                  <a:pt x="14" y="44"/>
                </a:cubicBezTo>
                <a:cubicBezTo>
                  <a:pt x="15" y="45"/>
                  <a:pt x="15" y="45"/>
                  <a:pt x="17" y="45"/>
                </a:cubicBezTo>
                <a:cubicBezTo>
                  <a:pt x="17" y="45"/>
                  <a:pt x="18" y="45"/>
                  <a:pt x="19" y="45"/>
                </a:cubicBezTo>
                <a:cubicBezTo>
                  <a:pt x="20" y="44"/>
                  <a:pt x="21" y="43"/>
                  <a:pt x="21" y="42"/>
                </a:cubicBezTo>
                <a:cubicBezTo>
                  <a:pt x="23" y="42"/>
                  <a:pt x="23" y="42"/>
                  <a:pt x="23" y="42"/>
                </a:cubicBezTo>
                <a:cubicBezTo>
                  <a:pt x="22" y="45"/>
                  <a:pt x="20" y="47"/>
                  <a:pt x="19" y="48"/>
                </a:cubicBezTo>
                <a:cubicBezTo>
                  <a:pt x="17" y="49"/>
                  <a:pt x="15" y="50"/>
                  <a:pt x="13" y="50"/>
                </a:cubicBezTo>
                <a:cubicBezTo>
                  <a:pt x="12" y="50"/>
                  <a:pt x="11" y="50"/>
                  <a:pt x="10" y="49"/>
                </a:cubicBezTo>
                <a:cubicBezTo>
                  <a:pt x="8" y="48"/>
                  <a:pt x="8" y="47"/>
                  <a:pt x="7" y="46"/>
                </a:cubicBezTo>
                <a:cubicBezTo>
                  <a:pt x="6" y="45"/>
                  <a:pt x="6" y="43"/>
                  <a:pt x="6" y="40"/>
                </a:cubicBezTo>
                <a:cubicBezTo>
                  <a:pt x="6" y="15"/>
                  <a:pt x="6" y="15"/>
                  <a:pt x="6" y="15"/>
                </a:cubicBezTo>
                <a:cubicBezTo>
                  <a:pt x="0" y="15"/>
                  <a:pt x="0" y="15"/>
                  <a:pt x="0" y="15"/>
                </a:cubicBezTo>
                <a:cubicBezTo>
                  <a:pt x="0" y="14"/>
                  <a:pt x="0" y="14"/>
                  <a:pt x="0" y="14"/>
                </a:cubicBezTo>
                <a:cubicBezTo>
                  <a:pt x="2" y="13"/>
                  <a:pt x="3" y="12"/>
                  <a:pt x="5" y="11"/>
                </a:cubicBezTo>
                <a:cubicBezTo>
                  <a:pt x="6" y="9"/>
                  <a:pt x="8" y="8"/>
                  <a:pt x="9" y="6"/>
                </a:cubicBezTo>
                <a:cubicBezTo>
                  <a:pt x="10" y="5"/>
                  <a:pt x="11" y="3"/>
                  <a:pt x="12" y="0"/>
                </a:cubicBezTo>
                <a:cubicBezTo>
                  <a:pt x="13" y="0"/>
                  <a:pt x="13" y="0"/>
                  <a:pt x="13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3" name="Freeform 1551"/>
          <p:cNvSpPr>
            <a:spLocks/>
          </p:cNvSpPr>
          <p:nvPr/>
        </p:nvSpPr>
        <p:spPr bwMode="auto">
          <a:xfrm>
            <a:off x="3863975" y="4289426"/>
            <a:ext cx="241300" cy="142875"/>
          </a:xfrm>
          <a:custGeom>
            <a:avLst/>
            <a:gdLst>
              <a:gd name="T0" fmla="*/ 13 w 64"/>
              <a:gd name="T1" fmla="*/ 8 h 38"/>
              <a:gd name="T2" fmla="*/ 18 w 64"/>
              <a:gd name="T3" fmla="*/ 3 h 38"/>
              <a:gd name="T4" fmla="*/ 22 w 64"/>
              <a:gd name="T5" fmla="*/ 1 h 38"/>
              <a:gd name="T6" fmla="*/ 26 w 64"/>
              <a:gd name="T7" fmla="*/ 0 h 38"/>
              <a:gd name="T8" fmla="*/ 32 w 64"/>
              <a:gd name="T9" fmla="*/ 2 h 38"/>
              <a:gd name="T10" fmla="*/ 35 w 64"/>
              <a:gd name="T11" fmla="*/ 8 h 38"/>
              <a:gd name="T12" fmla="*/ 42 w 64"/>
              <a:gd name="T13" fmla="*/ 2 h 38"/>
              <a:gd name="T14" fmla="*/ 48 w 64"/>
              <a:gd name="T15" fmla="*/ 0 h 38"/>
              <a:gd name="T16" fmla="*/ 54 w 64"/>
              <a:gd name="T17" fmla="*/ 2 h 38"/>
              <a:gd name="T18" fmla="*/ 57 w 64"/>
              <a:gd name="T19" fmla="*/ 7 h 38"/>
              <a:gd name="T20" fmla="*/ 58 w 64"/>
              <a:gd name="T21" fmla="*/ 14 h 38"/>
              <a:gd name="T22" fmla="*/ 58 w 64"/>
              <a:gd name="T23" fmla="*/ 30 h 38"/>
              <a:gd name="T24" fmla="*/ 59 w 64"/>
              <a:gd name="T25" fmla="*/ 35 h 38"/>
              <a:gd name="T26" fmla="*/ 60 w 64"/>
              <a:gd name="T27" fmla="*/ 36 h 38"/>
              <a:gd name="T28" fmla="*/ 64 w 64"/>
              <a:gd name="T29" fmla="*/ 37 h 38"/>
              <a:gd name="T30" fmla="*/ 64 w 64"/>
              <a:gd name="T31" fmla="*/ 38 h 38"/>
              <a:gd name="T32" fmla="*/ 45 w 64"/>
              <a:gd name="T33" fmla="*/ 38 h 38"/>
              <a:gd name="T34" fmla="*/ 45 w 64"/>
              <a:gd name="T35" fmla="*/ 37 h 38"/>
              <a:gd name="T36" fmla="*/ 46 w 64"/>
              <a:gd name="T37" fmla="*/ 37 h 38"/>
              <a:gd name="T38" fmla="*/ 50 w 64"/>
              <a:gd name="T39" fmla="*/ 36 h 38"/>
              <a:gd name="T40" fmla="*/ 51 w 64"/>
              <a:gd name="T41" fmla="*/ 34 h 38"/>
              <a:gd name="T42" fmla="*/ 51 w 64"/>
              <a:gd name="T43" fmla="*/ 30 h 38"/>
              <a:gd name="T44" fmla="*/ 51 w 64"/>
              <a:gd name="T45" fmla="*/ 14 h 38"/>
              <a:gd name="T46" fmla="*/ 50 w 64"/>
              <a:gd name="T47" fmla="*/ 8 h 38"/>
              <a:gd name="T48" fmla="*/ 45 w 64"/>
              <a:gd name="T49" fmla="*/ 5 h 38"/>
              <a:gd name="T50" fmla="*/ 41 w 64"/>
              <a:gd name="T51" fmla="*/ 6 h 38"/>
              <a:gd name="T52" fmla="*/ 36 w 64"/>
              <a:gd name="T53" fmla="*/ 10 h 38"/>
              <a:gd name="T54" fmla="*/ 36 w 64"/>
              <a:gd name="T55" fmla="*/ 11 h 38"/>
              <a:gd name="T56" fmla="*/ 36 w 64"/>
              <a:gd name="T57" fmla="*/ 12 h 38"/>
              <a:gd name="T58" fmla="*/ 36 w 64"/>
              <a:gd name="T59" fmla="*/ 30 h 38"/>
              <a:gd name="T60" fmla="*/ 36 w 64"/>
              <a:gd name="T61" fmla="*/ 35 h 38"/>
              <a:gd name="T62" fmla="*/ 38 w 64"/>
              <a:gd name="T63" fmla="*/ 36 h 38"/>
              <a:gd name="T64" fmla="*/ 42 w 64"/>
              <a:gd name="T65" fmla="*/ 37 h 38"/>
              <a:gd name="T66" fmla="*/ 42 w 64"/>
              <a:gd name="T67" fmla="*/ 38 h 38"/>
              <a:gd name="T68" fmla="*/ 23 w 64"/>
              <a:gd name="T69" fmla="*/ 38 h 38"/>
              <a:gd name="T70" fmla="*/ 23 w 64"/>
              <a:gd name="T71" fmla="*/ 37 h 38"/>
              <a:gd name="T72" fmla="*/ 27 w 64"/>
              <a:gd name="T73" fmla="*/ 36 h 38"/>
              <a:gd name="T74" fmla="*/ 29 w 64"/>
              <a:gd name="T75" fmla="*/ 34 h 38"/>
              <a:gd name="T76" fmla="*/ 29 w 64"/>
              <a:gd name="T77" fmla="*/ 30 h 38"/>
              <a:gd name="T78" fmla="*/ 29 w 64"/>
              <a:gd name="T79" fmla="*/ 14 h 38"/>
              <a:gd name="T80" fmla="*/ 28 w 64"/>
              <a:gd name="T81" fmla="*/ 8 h 38"/>
              <a:gd name="T82" fmla="*/ 23 w 64"/>
              <a:gd name="T83" fmla="*/ 5 h 38"/>
              <a:gd name="T84" fmla="*/ 18 w 64"/>
              <a:gd name="T85" fmla="*/ 6 h 38"/>
              <a:gd name="T86" fmla="*/ 13 w 64"/>
              <a:gd name="T87" fmla="*/ 10 h 38"/>
              <a:gd name="T88" fmla="*/ 13 w 64"/>
              <a:gd name="T89" fmla="*/ 30 h 38"/>
              <a:gd name="T90" fmla="*/ 14 w 64"/>
              <a:gd name="T91" fmla="*/ 35 h 38"/>
              <a:gd name="T92" fmla="*/ 15 w 64"/>
              <a:gd name="T93" fmla="*/ 36 h 38"/>
              <a:gd name="T94" fmla="*/ 19 w 64"/>
              <a:gd name="T95" fmla="*/ 37 h 38"/>
              <a:gd name="T96" fmla="*/ 19 w 64"/>
              <a:gd name="T97" fmla="*/ 38 h 38"/>
              <a:gd name="T98" fmla="*/ 1 w 64"/>
              <a:gd name="T99" fmla="*/ 38 h 38"/>
              <a:gd name="T100" fmla="*/ 1 w 64"/>
              <a:gd name="T101" fmla="*/ 37 h 38"/>
              <a:gd name="T102" fmla="*/ 4 w 64"/>
              <a:gd name="T103" fmla="*/ 36 h 38"/>
              <a:gd name="T104" fmla="*/ 6 w 64"/>
              <a:gd name="T105" fmla="*/ 35 h 38"/>
              <a:gd name="T106" fmla="*/ 6 w 64"/>
              <a:gd name="T107" fmla="*/ 30 h 38"/>
              <a:gd name="T108" fmla="*/ 6 w 64"/>
              <a:gd name="T109" fmla="*/ 16 h 38"/>
              <a:gd name="T110" fmla="*/ 6 w 64"/>
              <a:gd name="T111" fmla="*/ 8 h 38"/>
              <a:gd name="T112" fmla="*/ 5 w 64"/>
              <a:gd name="T113" fmla="*/ 6 h 38"/>
              <a:gd name="T114" fmla="*/ 4 w 64"/>
              <a:gd name="T115" fmla="*/ 6 h 38"/>
              <a:gd name="T116" fmla="*/ 1 w 64"/>
              <a:gd name="T117" fmla="*/ 6 h 38"/>
              <a:gd name="T118" fmla="*/ 0 w 64"/>
              <a:gd name="T119" fmla="*/ 5 h 38"/>
              <a:gd name="T120" fmla="*/ 11 w 64"/>
              <a:gd name="T121" fmla="*/ 0 h 38"/>
              <a:gd name="T122" fmla="*/ 13 w 64"/>
              <a:gd name="T123" fmla="*/ 0 h 38"/>
              <a:gd name="T124" fmla="*/ 13 w 64"/>
              <a:gd name="T125" fmla="*/ 8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4" h="38">
                <a:moveTo>
                  <a:pt x="13" y="8"/>
                </a:moveTo>
                <a:cubicBezTo>
                  <a:pt x="16" y="5"/>
                  <a:pt x="17" y="4"/>
                  <a:pt x="18" y="3"/>
                </a:cubicBezTo>
                <a:cubicBezTo>
                  <a:pt x="19" y="2"/>
                  <a:pt x="20" y="2"/>
                  <a:pt x="22" y="1"/>
                </a:cubicBezTo>
                <a:cubicBezTo>
                  <a:pt x="23" y="1"/>
                  <a:pt x="25" y="0"/>
                  <a:pt x="26" y="0"/>
                </a:cubicBezTo>
                <a:cubicBezTo>
                  <a:pt x="28" y="0"/>
                  <a:pt x="30" y="1"/>
                  <a:pt x="32" y="2"/>
                </a:cubicBezTo>
                <a:cubicBezTo>
                  <a:pt x="34" y="4"/>
                  <a:pt x="35" y="6"/>
                  <a:pt x="35" y="8"/>
                </a:cubicBezTo>
                <a:cubicBezTo>
                  <a:pt x="38" y="5"/>
                  <a:pt x="41" y="3"/>
                  <a:pt x="42" y="2"/>
                </a:cubicBezTo>
                <a:cubicBezTo>
                  <a:pt x="44" y="1"/>
                  <a:pt x="46" y="0"/>
                  <a:pt x="48" y="0"/>
                </a:cubicBezTo>
                <a:cubicBezTo>
                  <a:pt x="50" y="0"/>
                  <a:pt x="52" y="1"/>
                  <a:pt x="54" y="2"/>
                </a:cubicBezTo>
                <a:cubicBezTo>
                  <a:pt x="55" y="3"/>
                  <a:pt x="56" y="4"/>
                  <a:pt x="57" y="7"/>
                </a:cubicBezTo>
                <a:cubicBezTo>
                  <a:pt x="58" y="8"/>
                  <a:pt x="58" y="11"/>
                  <a:pt x="58" y="14"/>
                </a:cubicBezTo>
                <a:cubicBezTo>
                  <a:pt x="58" y="30"/>
                  <a:pt x="58" y="30"/>
                  <a:pt x="58" y="30"/>
                </a:cubicBezTo>
                <a:cubicBezTo>
                  <a:pt x="58" y="32"/>
                  <a:pt x="58" y="34"/>
                  <a:pt x="59" y="35"/>
                </a:cubicBezTo>
                <a:cubicBezTo>
                  <a:pt x="59" y="35"/>
                  <a:pt x="59" y="36"/>
                  <a:pt x="60" y="36"/>
                </a:cubicBezTo>
                <a:cubicBezTo>
                  <a:pt x="61" y="37"/>
                  <a:pt x="62" y="37"/>
                  <a:pt x="64" y="37"/>
                </a:cubicBezTo>
                <a:cubicBezTo>
                  <a:pt x="64" y="38"/>
                  <a:pt x="64" y="38"/>
                  <a:pt x="64" y="38"/>
                </a:cubicBezTo>
                <a:cubicBezTo>
                  <a:pt x="45" y="38"/>
                  <a:pt x="45" y="38"/>
                  <a:pt x="45" y="38"/>
                </a:cubicBezTo>
                <a:cubicBezTo>
                  <a:pt x="45" y="37"/>
                  <a:pt x="45" y="37"/>
                  <a:pt x="45" y="37"/>
                </a:cubicBezTo>
                <a:cubicBezTo>
                  <a:pt x="46" y="37"/>
                  <a:pt x="46" y="37"/>
                  <a:pt x="46" y="37"/>
                </a:cubicBezTo>
                <a:cubicBezTo>
                  <a:pt x="48" y="37"/>
                  <a:pt x="49" y="37"/>
                  <a:pt x="50" y="36"/>
                </a:cubicBezTo>
                <a:cubicBezTo>
                  <a:pt x="51" y="36"/>
                  <a:pt x="51" y="35"/>
                  <a:pt x="51" y="34"/>
                </a:cubicBezTo>
                <a:cubicBezTo>
                  <a:pt x="51" y="34"/>
                  <a:pt x="51" y="32"/>
                  <a:pt x="51" y="30"/>
                </a:cubicBezTo>
                <a:cubicBezTo>
                  <a:pt x="51" y="14"/>
                  <a:pt x="51" y="14"/>
                  <a:pt x="51" y="14"/>
                </a:cubicBezTo>
                <a:cubicBezTo>
                  <a:pt x="51" y="11"/>
                  <a:pt x="51" y="9"/>
                  <a:pt x="50" y="8"/>
                </a:cubicBezTo>
                <a:cubicBezTo>
                  <a:pt x="49" y="6"/>
                  <a:pt x="48" y="5"/>
                  <a:pt x="45" y="5"/>
                </a:cubicBezTo>
                <a:cubicBezTo>
                  <a:pt x="44" y="5"/>
                  <a:pt x="42" y="5"/>
                  <a:pt x="41" y="6"/>
                </a:cubicBezTo>
                <a:cubicBezTo>
                  <a:pt x="39" y="7"/>
                  <a:pt x="38" y="8"/>
                  <a:pt x="36" y="10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30"/>
                  <a:pt x="36" y="30"/>
                  <a:pt x="36" y="30"/>
                </a:cubicBezTo>
                <a:cubicBezTo>
                  <a:pt x="36" y="33"/>
                  <a:pt x="36" y="34"/>
                  <a:pt x="36" y="35"/>
                </a:cubicBezTo>
                <a:cubicBezTo>
                  <a:pt x="36" y="35"/>
                  <a:pt x="37" y="36"/>
                  <a:pt x="38" y="36"/>
                </a:cubicBezTo>
                <a:cubicBezTo>
                  <a:pt x="38" y="37"/>
                  <a:pt x="40" y="37"/>
                  <a:pt x="42" y="37"/>
                </a:cubicBezTo>
                <a:cubicBezTo>
                  <a:pt x="42" y="38"/>
                  <a:pt x="42" y="38"/>
                  <a:pt x="42" y="38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7"/>
                  <a:pt x="23" y="37"/>
                  <a:pt x="23" y="37"/>
                </a:cubicBezTo>
                <a:cubicBezTo>
                  <a:pt x="25" y="37"/>
                  <a:pt x="26" y="37"/>
                  <a:pt x="27" y="36"/>
                </a:cubicBezTo>
                <a:cubicBezTo>
                  <a:pt x="28" y="36"/>
                  <a:pt x="28" y="35"/>
                  <a:pt x="29" y="34"/>
                </a:cubicBezTo>
                <a:cubicBezTo>
                  <a:pt x="29" y="34"/>
                  <a:pt x="29" y="32"/>
                  <a:pt x="29" y="30"/>
                </a:cubicBezTo>
                <a:cubicBezTo>
                  <a:pt x="29" y="14"/>
                  <a:pt x="29" y="14"/>
                  <a:pt x="29" y="14"/>
                </a:cubicBezTo>
                <a:cubicBezTo>
                  <a:pt x="29" y="11"/>
                  <a:pt x="29" y="9"/>
                  <a:pt x="28" y="8"/>
                </a:cubicBezTo>
                <a:cubicBezTo>
                  <a:pt x="26" y="6"/>
                  <a:pt x="25" y="5"/>
                  <a:pt x="23" y="5"/>
                </a:cubicBezTo>
                <a:cubicBezTo>
                  <a:pt x="21" y="5"/>
                  <a:pt x="20" y="5"/>
                  <a:pt x="18" y="6"/>
                </a:cubicBezTo>
                <a:cubicBezTo>
                  <a:pt x="16" y="7"/>
                  <a:pt x="14" y="9"/>
                  <a:pt x="13" y="10"/>
                </a:cubicBezTo>
                <a:cubicBezTo>
                  <a:pt x="13" y="30"/>
                  <a:pt x="13" y="30"/>
                  <a:pt x="13" y="30"/>
                </a:cubicBezTo>
                <a:cubicBezTo>
                  <a:pt x="13" y="32"/>
                  <a:pt x="13" y="34"/>
                  <a:pt x="14" y="35"/>
                </a:cubicBezTo>
                <a:cubicBezTo>
                  <a:pt x="14" y="36"/>
                  <a:pt x="14" y="36"/>
                  <a:pt x="15" y="36"/>
                </a:cubicBezTo>
                <a:cubicBezTo>
                  <a:pt x="16" y="37"/>
                  <a:pt x="17" y="37"/>
                  <a:pt x="19" y="37"/>
                </a:cubicBezTo>
                <a:cubicBezTo>
                  <a:pt x="19" y="38"/>
                  <a:pt x="19" y="38"/>
                  <a:pt x="19" y="38"/>
                </a:cubicBezTo>
                <a:cubicBezTo>
                  <a:pt x="1" y="38"/>
                  <a:pt x="1" y="38"/>
                  <a:pt x="1" y="38"/>
                </a:cubicBezTo>
                <a:cubicBezTo>
                  <a:pt x="1" y="37"/>
                  <a:pt x="1" y="37"/>
                  <a:pt x="1" y="37"/>
                </a:cubicBezTo>
                <a:cubicBezTo>
                  <a:pt x="3" y="37"/>
                  <a:pt x="4" y="37"/>
                  <a:pt x="4" y="36"/>
                </a:cubicBezTo>
                <a:cubicBezTo>
                  <a:pt x="5" y="36"/>
                  <a:pt x="6" y="36"/>
                  <a:pt x="6" y="35"/>
                </a:cubicBezTo>
                <a:cubicBezTo>
                  <a:pt x="6" y="34"/>
                  <a:pt x="6" y="32"/>
                  <a:pt x="6" y="30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2"/>
                  <a:pt x="6" y="9"/>
                  <a:pt x="6" y="8"/>
                </a:cubicBezTo>
                <a:cubicBezTo>
                  <a:pt x="6" y="7"/>
                  <a:pt x="6" y="6"/>
                  <a:pt x="5" y="6"/>
                </a:cubicBezTo>
                <a:cubicBezTo>
                  <a:pt x="5" y="6"/>
                  <a:pt x="4" y="6"/>
                  <a:pt x="4" y="6"/>
                </a:cubicBezTo>
                <a:cubicBezTo>
                  <a:pt x="3" y="6"/>
                  <a:pt x="2" y="6"/>
                  <a:pt x="1" y="6"/>
                </a:cubicBezTo>
                <a:cubicBezTo>
                  <a:pt x="0" y="5"/>
                  <a:pt x="0" y="5"/>
                  <a:pt x="0" y="5"/>
                </a:cubicBezTo>
                <a:cubicBezTo>
                  <a:pt x="11" y="0"/>
                  <a:pt x="11" y="0"/>
                  <a:pt x="11" y="0"/>
                </a:cubicBezTo>
                <a:cubicBezTo>
                  <a:pt x="13" y="0"/>
                  <a:pt x="13" y="0"/>
                  <a:pt x="13" y="0"/>
                </a:cubicBezTo>
                <a:lnTo>
                  <a:pt x="13" y="8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4" name="Freeform 1552"/>
          <p:cNvSpPr>
            <a:spLocks noEditPoints="1"/>
          </p:cNvSpPr>
          <p:nvPr/>
        </p:nvSpPr>
        <p:spPr bwMode="auto">
          <a:xfrm>
            <a:off x="4116388" y="4289426"/>
            <a:ext cx="127000" cy="146050"/>
          </a:xfrm>
          <a:custGeom>
            <a:avLst/>
            <a:gdLst>
              <a:gd name="T0" fmla="*/ 21 w 34"/>
              <a:gd name="T1" fmla="*/ 33 h 39"/>
              <a:gd name="T2" fmla="*/ 13 w 34"/>
              <a:gd name="T3" fmla="*/ 38 h 39"/>
              <a:gd name="T4" fmla="*/ 9 w 34"/>
              <a:gd name="T5" fmla="*/ 39 h 39"/>
              <a:gd name="T6" fmla="*/ 3 w 34"/>
              <a:gd name="T7" fmla="*/ 37 h 39"/>
              <a:gd name="T8" fmla="*/ 0 w 34"/>
              <a:gd name="T9" fmla="*/ 30 h 39"/>
              <a:gd name="T10" fmla="*/ 1 w 34"/>
              <a:gd name="T11" fmla="*/ 25 h 39"/>
              <a:gd name="T12" fmla="*/ 7 w 34"/>
              <a:gd name="T13" fmla="*/ 20 h 39"/>
              <a:gd name="T14" fmla="*/ 21 w 34"/>
              <a:gd name="T15" fmla="*/ 14 h 39"/>
              <a:gd name="T16" fmla="*/ 21 w 34"/>
              <a:gd name="T17" fmla="*/ 12 h 39"/>
              <a:gd name="T18" fmla="*/ 19 w 34"/>
              <a:gd name="T19" fmla="*/ 5 h 39"/>
              <a:gd name="T20" fmla="*/ 14 w 34"/>
              <a:gd name="T21" fmla="*/ 3 h 39"/>
              <a:gd name="T22" fmla="*/ 10 w 34"/>
              <a:gd name="T23" fmla="*/ 4 h 39"/>
              <a:gd name="T24" fmla="*/ 8 w 34"/>
              <a:gd name="T25" fmla="*/ 7 h 39"/>
              <a:gd name="T26" fmla="*/ 8 w 34"/>
              <a:gd name="T27" fmla="*/ 10 h 39"/>
              <a:gd name="T28" fmla="*/ 7 w 34"/>
              <a:gd name="T29" fmla="*/ 12 h 39"/>
              <a:gd name="T30" fmla="*/ 5 w 34"/>
              <a:gd name="T31" fmla="*/ 14 h 39"/>
              <a:gd name="T32" fmla="*/ 2 w 34"/>
              <a:gd name="T33" fmla="*/ 12 h 39"/>
              <a:gd name="T34" fmla="*/ 1 w 34"/>
              <a:gd name="T35" fmla="*/ 10 h 39"/>
              <a:gd name="T36" fmla="*/ 5 w 34"/>
              <a:gd name="T37" fmla="*/ 3 h 39"/>
              <a:gd name="T38" fmla="*/ 15 w 34"/>
              <a:gd name="T39" fmla="*/ 0 h 39"/>
              <a:gd name="T40" fmla="*/ 23 w 34"/>
              <a:gd name="T41" fmla="*/ 2 h 39"/>
              <a:gd name="T42" fmla="*/ 27 w 34"/>
              <a:gd name="T43" fmla="*/ 6 h 39"/>
              <a:gd name="T44" fmla="*/ 27 w 34"/>
              <a:gd name="T45" fmla="*/ 13 h 39"/>
              <a:gd name="T46" fmla="*/ 27 w 34"/>
              <a:gd name="T47" fmla="*/ 26 h 39"/>
              <a:gd name="T48" fmla="*/ 28 w 34"/>
              <a:gd name="T49" fmla="*/ 32 h 39"/>
              <a:gd name="T50" fmla="*/ 28 w 34"/>
              <a:gd name="T51" fmla="*/ 34 h 39"/>
              <a:gd name="T52" fmla="*/ 29 w 34"/>
              <a:gd name="T53" fmla="*/ 34 h 39"/>
              <a:gd name="T54" fmla="*/ 30 w 34"/>
              <a:gd name="T55" fmla="*/ 34 h 39"/>
              <a:gd name="T56" fmla="*/ 34 w 34"/>
              <a:gd name="T57" fmla="*/ 31 h 39"/>
              <a:gd name="T58" fmla="*/ 34 w 34"/>
              <a:gd name="T59" fmla="*/ 33 h 39"/>
              <a:gd name="T60" fmla="*/ 25 w 34"/>
              <a:gd name="T61" fmla="*/ 39 h 39"/>
              <a:gd name="T62" fmla="*/ 22 w 34"/>
              <a:gd name="T63" fmla="*/ 38 h 39"/>
              <a:gd name="T64" fmla="*/ 21 w 34"/>
              <a:gd name="T65" fmla="*/ 33 h 39"/>
              <a:gd name="T66" fmla="*/ 21 w 34"/>
              <a:gd name="T67" fmla="*/ 30 h 39"/>
              <a:gd name="T68" fmla="*/ 21 w 34"/>
              <a:gd name="T69" fmla="*/ 16 h 39"/>
              <a:gd name="T70" fmla="*/ 13 w 34"/>
              <a:gd name="T71" fmla="*/ 20 h 39"/>
              <a:gd name="T72" fmla="*/ 8 w 34"/>
              <a:gd name="T73" fmla="*/ 23 h 39"/>
              <a:gd name="T74" fmla="*/ 7 w 34"/>
              <a:gd name="T75" fmla="*/ 28 h 39"/>
              <a:gd name="T76" fmla="*/ 9 w 34"/>
              <a:gd name="T77" fmla="*/ 33 h 39"/>
              <a:gd name="T78" fmla="*/ 13 w 34"/>
              <a:gd name="T79" fmla="*/ 35 h 39"/>
              <a:gd name="T80" fmla="*/ 21 w 34"/>
              <a:gd name="T81" fmla="*/ 30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</a:cxnLst>
            <a:rect l="0" t="0" r="r" b="b"/>
            <a:pathLst>
              <a:path w="34" h="39">
                <a:moveTo>
                  <a:pt x="21" y="33"/>
                </a:moveTo>
                <a:cubicBezTo>
                  <a:pt x="17" y="36"/>
                  <a:pt x="14" y="38"/>
                  <a:pt x="13" y="38"/>
                </a:cubicBezTo>
                <a:cubicBezTo>
                  <a:pt x="12" y="39"/>
                  <a:pt x="10" y="39"/>
                  <a:pt x="9" y="39"/>
                </a:cubicBezTo>
                <a:cubicBezTo>
                  <a:pt x="6" y="39"/>
                  <a:pt x="4" y="38"/>
                  <a:pt x="3" y="37"/>
                </a:cubicBezTo>
                <a:cubicBezTo>
                  <a:pt x="1" y="35"/>
                  <a:pt x="0" y="33"/>
                  <a:pt x="0" y="30"/>
                </a:cubicBezTo>
                <a:cubicBezTo>
                  <a:pt x="0" y="28"/>
                  <a:pt x="0" y="26"/>
                  <a:pt x="1" y="25"/>
                </a:cubicBezTo>
                <a:cubicBezTo>
                  <a:pt x="2" y="23"/>
                  <a:pt x="4" y="21"/>
                  <a:pt x="7" y="20"/>
                </a:cubicBezTo>
                <a:cubicBezTo>
                  <a:pt x="10" y="18"/>
                  <a:pt x="14" y="16"/>
                  <a:pt x="21" y="14"/>
                </a:cubicBezTo>
                <a:cubicBezTo>
                  <a:pt x="21" y="12"/>
                  <a:pt x="21" y="12"/>
                  <a:pt x="21" y="12"/>
                </a:cubicBezTo>
                <a:cubicBezTo>
                  <a:pt x="21" y="9"/>
                  <a:pt x="20" y="6"/>
                  <a:pt x="19" y="5"/>
                </a:cubicBezTo>
                <a:cubicBezTo>
                  <a:pt x="18" y="3"/>
                  <a:pt x="16" y="3"/>
                  <a:pt x="14" y="3"/>
                </a:cubicBezTo>
                <a:cubicBezTo>
                  <a:pt x="12" y="3"/>
                  <a:pt x="11" y="3"/>
                  <a:pt x="10" y="4"/>
                </a:cubicBezTo>
                <a:cubicBezTo>
                  <a:pt x="9" y="5"/>
                  <a:pt x="8" y="6"/>
                  <a:pt x="8" y="7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2"/>
                  <a:pt x="7" y="12"/>
                </a:cubicBezTo>
                <a:cubicBezTo>
                  <a:pt x="7" y="13"/>
                  <a:pt x="6" y="14"/>
                  <a:pt x="5" y="14"/>
                </a:cubicBezTo>
                <a:cubicBezTo>
                  <a:pt x="4" y="14"/>
                  <a:pt x="3" y="13"/>
                  <a:pt x="2" y="12"/>
                </a:cubicBezTo>
                <a:cubicBezTo>
                  <a:pt x="2" y="12"/>
                  <a:pt x="1" y="11"/>
                  <a:pt x="1" y="10"/>
                </a:cubicBezTo>
                <a:cubicBezTo>
                  <a:pt x="1" y="7"/>
                  <a:pt x="3" y="5"/>
                  <a:pt x="5" y="3"/>
                </a:cubicBezTo>
                <a:cubicBezTo>
                  <a:pt x="7" y="1"/>
                  <a:pt x="11" y="0"/>
                  <a:pt x="15" y="0"/>
                </a:cubicBezTo>
                <a:cubicBezTo>
                  <a:pt x="18" y="0"/>
                  <a:pt x="21" y="1"/>
                  <a:pt x="23" y="2"/>
                </a:cubicBezTo>
                <a:cubicBezTo>
                  <a:pt x="25" y="3"/>
                  <a:pt x="26" y="4"/>
                  <a:pt x="27" y="6"/>
                </a:cubicBezTo>
                <a:cubicBezTo>
                  <a:pt x="27" y="7"/>
                  <a:pt x="27" y="9"/>
                  <a:pt x="27" y="13"/>
                </a:cubicBezTo>
                <a:cubicBezTo>
                  <a:pt x="27" y="26"/>
                  <a:pt x="27" y="26"/>
                  <a:pt x="27" y="26"/>
                </a:cubicBezTo>
                <a:cubicBezTo>
                  <a:pt x="27" y="29"/>
                  <a:pt x="27" y="31"/>
                  <a:pt x="28" y="32"/>
                </a:cubicBezTo>
                <a:cubicBezTo>
                  <a:pt x="28" y="33"/>
                  <a:pt x="28" y="33"/>
                  <a:pt x="28" y="34"/>
                </a:cubicBezTo>
                <a:cubicBezTo>
                  <a:pt x="29" y="34"/>
                  <a:pt x="29" y="34"/>
                  <a:pt x="29" y="34"/>
                </a:cubicBezTo>
                <a:cubicBezTo>
                  <a:pt x="30" y="34"/>
                  <a:pt x="30" y="34"/>
                  <a:pt x="30" y="34"/>
                </a:cubicBezTo>
                <a:cubicBezTo>
                  <a:pt x="31" y="33"/>
                  <a:pt x="32" y="32"/>
                  <a:pt x="34" y="31"/>
                </a:cubicBezTo>
                <a:cubicBezTo>
                  <a:pt x="34" y="33"/>
                  <a:pt x="34" y="33"/>
                  <a:pt x="34" y="33"/>
                </a:cubicBezTo>
                <a:cubicBezTo>
                  <a:pt x="31" y="37"/>
                  <a:pt x="28" y="39"/>
                  <a:pt x="25" y="39"/>
                </a:cubicBezTo>
                <a:cubicBezTo>
                  <a:pt x="24" y="39"/>
                  <a:pt x="23" y="39"/>
                  <a:pt x="22" y="38"/>
                </a:cubicBezTo>
                <a:cubicBezTo>
                  <a:pt x="21" y="37"/>
                  <a:pt x="21" y="35"/>
                  <a:pt x="21" y="33"/>
                </a:cubicBezTo>
                <a:close/>
                <a:moveTo>
                  <a:pt x="21" y="30"/>
                </a:moveTo>
                <a:cubicBezTo>
                  <a:pt x="21" y="16"/>
                  <a:pt x="21" y="16"/>
                  <a:pt x="21" y="16"/>
                </a:cubicBezTo>
                <a:cubicBezTo>
                  <a:pt x="17" y="18"/>
                  <a:pt x="14" y="19"/>
                  <a:pt x="13" y="20"/>
                </a:cubicBezTo>
                <a:cubicBezTo>
                  <a:pt x="11" y="21"/>
                  <a:pt x="9" y="22"/>
                  <a:pt x="8" y="23"/>
                </a:cubicBezTo>
                <a:cubicBezTo>
                  <a:pt x="7" y="25"/>
                  <a:pt x="7" y="26"/>
                  <a:pt x="7" y="28"/>
                </a:cubicBezTo>
                <a:cubicBezTo>
                  <a:pt x="7" y="30"/>
                  <a:pt x="7" y="31"/>
                  <a:pt x="9" y="33"/>
                </a:cubicBezTo>
                <a:cubicBezTo>
                  <a:pt x="10" y="34"/>
                  <a:pt x="11" y="35"/>
                  <a:pt x="13" y="35"/>
                </a:cubicBezTo>
                <a:cubicBezTo>
                  <a:pt x="15" y="35"/>
                  <a:pt x="17" y="33"/>
                  <a:pt x="21" y="3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5" name="Freeform 1553"/>
          <p:cNvSpPr>
            <a:spLocks/>
          </p:cNvSpPr>
          <p:nvPr/>
        </p:nvSpPr>
        <p:spPr bwMode="auto">
          <a:xfrm>
            <a:off x="4259263" y="4289426"/>
            <a:ext cx="93663" cy="150813"/>
          </a:xfrm>
          <a:custGeom>
            <a:avLst/>
            <a:gdLst>
              <a:gd name="T0" fmla="*/ 22 w 25"/>
              <a:gd name="T1" fmla="*/ 0 h 40"/>
              <a:gd name="T2" fmla="*/ 22 w 25"/>
              <a:gd name="T3" fmla="*/ 13 h 40"/>
              <a:gd name="T4" fmla="*/ 21 w 25"/>
              <a:gd name="T5" fmla="*/ 13 h 40"/>
              <a:gd name="T6" fmla="*/ 17 w 25"/>
              <a:gd name="T7" fmla="*/ 5 h 40"/>
              <a:gd name="T8" fmla="*/ 11 w 25"/>
              <a:gd name="T9" fmla="*/ 3 h 40"/>
              <a:gd name="T10" fmla="*/ 6 w 25"/>
              <a:gd name="T11" fmla="*/ 4 h 40"/>
              <a:gd name="T12" fmla="*/ 5 w 25"/>
              <a:gd name="T13" fmla="*/ 7 h 40"/>
              <a:gd name="T14" fmla="*/ 6 w 25"/>
              <a:gd name="T15" fmla="*/ 11 h 40"/>
              <a:gd name="T16" fmla="*/ 11 w 25"/>
              <a:gd name="T17" fmla="*/ 15 h 40"/>
              <a:gd name="T18" fmla="*/ 17 w 25"/>
              <a:gd name="T19" fmla="*/ 18 h 40"/>
              <a:gd name="T20" fmla="*/ 25 w 25"/>
              <a:gd name="T21" fmla="*/ 28 h 40"/>
              <a:gd name="T22" fmla="*/ 21 w 25"/>
              <a:gd name="T23" fmla="*/ 36 h 40"/>
              <a:gd name="T24" fmla="*/ 13 w 25"/>
              <a:gd name="T25" fmla="*/ 40 h 40"/>
              <a:gd name="T26" fmla="*/ 5 w 25"/>
              <a:gd name="T27" fmla="*/ 38 h 40"/>
              <a:gd name="T28" fmla="*/ 3 w 25"/>
              <a:gd name="T29" fmla="*/ 38 h 40"/>
              <a:gd name="T30" fmla="*/ 1 w 25"/>
              <a:gd name="T31" fmla="*/ 39 h 40"/>
              <a:gd name="T32" fmla="*/ 0 w 25"/>
              <a:gd name="T33" fmla="*/ 39 h 40"/>
              <a:gd name="T34" fmla="*/ 0 w 25"/>
              <a:gd name="T35" fmla="*/ 26 h 40"/>
              <a:gd name="T36" fmla="*/ 1 w 25"/>
              <a:gd name="T37" fmla="*/ 26 h 40"/>
              <a:gd name="T38" fmla="*/ 6 w 25"/>
              <a:gd name="T39" fmla="*/ 34 h 40"/>
              <a:gd name="T40" fmla="*/ 13 w 25"/>
              <a:gd name="T41" fmla="*/ 37 h 40"/>
              <a:gd name="T42" fmla="*/ 17 w 25"/>
              <a:gd name="T43" fmla="*/ 36 h 40"/>
              <a:gd name="T44" fmla="*/ 19 w 25"/>
              <a:gd name="T45" fmla="*/ 32 h 40"/>
              <a:gd name="T46" fmla="*/ 17 w 25"/>
              <a:gd name="T47" fmla="*/ 27 h 40"/>
              <a:gd name="T48" fmla="*/ 9 w 25"/>
              <a:gd name="T49" fmla="*/ 22 h 40"/>
              <a:gd name="T50" fmla="*/ 2 w 25"/>
              <a:gd name="T51" fmla="*/ 17 h 40"/>
              <a:gd name="T52" fmla="*/ 0 w 25"/>
              <a:gd name="T53" fmla="*/ 11 h 40"/>
              <a:gd name="T54" fmla="*/ 3 w 25"/>
              <a:gd name="T55" fmla="*/ 3 h 40"/>
              <a:gd name="T56" fmla="*/ 11 w 25"/>
              <a:gd name="T57" fmla="*/ 0 h 40"/>
              <a:gd name="T58" fmla="*/ 16 w 25"/>
              <a:gd name="T59" fmla="*/ 1 h 40"/>
              <a:gd name="T60" fmla="*/ 19 w 25"/>
              <a:gd name="T61" fmla="*/ 2 h 40"/>
              <a:gd name="T62" fmla="*/ 20 w 25"/>
              <a:gd name="T63" fmla="*/ 2 h 40"/>
              <a:gd name="T64" fmla="*/ 21 w 25"/>
              <a:gd name="T65" fmla="*/ 0 h 40"/>
              <a:gd name="T66" fmla="*/ 22 w 25"/>
              <a:gd name="T67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25" h="40">
                <a:moveTo>
                  <a:pt x="22" y="0"/>
                </a:moveTo>
                <a:cubicBezTo>
                  <a:pt x="22" y="13"/>
                  <a:pt x="22" y="13"/>
                  <a:pt x="22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0" y="9"/>
                  <a:pt x="19" y="6"/>
                  <a:pt x="17" y="5"/>
                </a:cubicBezTo>
                <a:cubicBezTo>
                  <a:pt x="16" y="3"/>
                  <a:pt x="14" y="3"/>
                  <a:pt x="11" y="3"/>
                </a:cubicBezTo>
                <a:cubicBezTo>
                  <a:pt x="9" y="3"/>
                  <a:pt x="8" y="3"/>
                  <a:pt x="6" y="4"/>
                </a:cubicBezTo>
                <a:cubicBezTo>
                  <a:pt x="5" y="5"/>
                  <a:pt x="5" y="6"/>
                  <a:pt x="5" y="7"/>
                </a:cubicBezTo>
                <a:cubicBezTo>
                  <a:pt x="5" y="9"/>
                  <a:pt x="5" y="10"/>
                  <a:pt x="6" y="11"/>
                </a:cubicBezTo>
                <a:cubicBezTo>
                  <a:pt x="7" y="12"/>
                  <a:pt x="9" y="14"/>
                  <a:pt x="11" y="15"/>
                </a:cubicBezTo>
                <a:cubicBezTo>
                  <a:pt x="17" y="18"/>
                  <a:pt x="17" y="18"/>
                  <a:pt x="17" y="18"/>
                </a:cubicBezTo>
                <a:cubicBezTo>
                  <a:pt x="22" y="20"/>
                  <a:pt x="25" y="24"/>
                  <a:pt x="25" y="28"/>
                </a:cubicBezTo>
                <a:cubicBezTo>
                  <a:pt x="25" y="32"/>
                  <a:pt x="24" y="34"/>
                  <a:pt x="21" y="36"/>
                </a:cubicBezTo>
                <a:cubicBezTo>
                  <a:pt x="19" y="39"/>
                  <a:pt x="16" y="40"/>
                  <a:pt x="13" y="40"/>
                </a:cubicBezTo>
                <a:cubicBezTo>
                  <a:pt x="11" y="40"/>
                  <a:pt x="8" y="39"/>
                  <a:pt x="5" y="38"/>
                </a:cubicBezTo>
                <a:cubicBezTo>
                  <a:pt x="4" y="38"/>
                  <a:pt x="3" y="38"/>
                  <a:pt x="3" y="38"/>
                </a:cubicBezTo>
                <a:cubicBezTo>
                  <a:pt x="2" y="38"/>
                  <a:pt x="2" y="38"/>
                  <a:pt x="1" y="39"/>
                </a:cubicBezTo>
                <a:cubicBezTo>
                  <a:pt x="0" y="39"/>
                  <a:pt x="0" y="39"/>
                  <a:pt x="0" y="39"/>
                </a:cubicBezTo>
                <a:cubicBezTo>
                  <a:pt x="0" y="26"/>
                  <a:pt x="0" y="26"/>
                  <a:pt x="0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2" y="30"/>
                  <a:pt x="4" y="32"/>
                  <a:pt x="6" y="34"/>
                </a:cubicBezTo>
                <a:cubicBezTo>
                  <a:pt x="8" y="36"/>
                  <a:pt x="10" y="37"/>
                  <a:pt x="13" y="37"/>
                </a:cubicBezTo>
                <a:cubicBezTo>
                  <a:pt x="15" y="37"/>
                  <a:pt x="16" y="37"/>
                  <a:pt x="17" y="36"/>
                </a:cubicBezTo>
                <a:cubicBezTo>
                  <a:pt x="19" y="34"/>
                  <a:pt x="19" y="33"/>
                  <a:pt x="19" y="32"/>
                </a:cubicBezTo>
                <a:cubicBezTo>
                  <a:pt x="19" y="30"/>
                  <a:pt x="19" y="28"/>
                  <a:pt x="17" y="27"/>
                </a:cubicBezTo>
                <a:cubicBezTo>
                  <a:pt x="16" y="26"/>
                  <a:pt x="13" y="24"/>
                  <a:pt x="9" y="22"/>
                </a:cubicBezTo>
                <a:cubicBezTo>
                  <a:pt x="6" y="20"/>
                  <a:pt x="3" y="18"/>
                  <a:pt x="2" y="17"/>
                </a:cubicBezTo>
                <a:cubicBezTo>
                  <a:pt x="1" y="15"/>
                  <a:pt x="0" y="13"/>
                  <a:pt x="0" y="11"/>
                </a:cubicBezTo>
                <a:cubicBezTo>
                  <a:pt x="0" y="8"/>
                  <a:pt x="1" y="5"/>
                  <a:pt x="3" y="3"/>
                </a:cubicBezTo>
                <a:cubicBezTo>
                  <a:pt x="5" y="1"/>
                  <a:pt x="8" y="0"/>
                  <a:pt x="11" y="0"/>
                </a:cubicBezTo>
                <a:cubicBezTo>
                  <a:pt x="13" y="0"/>
                  <a:pt x="14" y="1"/>
                  <a:pt x="16" y="1"/>
                </a:cubicBezTo>
                <a:cubicBezTo>
                  <a:pt x="18" y="2"/>
                  <a:pt x="19" y="2"/>
                  <a:pt x="19" y="2"/>
                </a:cubicBezTo>
                <a:cubicBezTo>
                  <a:pt x="20" y="2"/>
                  <a:pt x="20" y="2"/>
                  <a:pt x="20" y="2"/>
                </a:cubicBezTo>
                <a:cubicBezTo>
                  <a:pt x="20" y="1"/>
                  <a:pt x="21" y="1"/>
                  <a:pt x="21" y="0"/>
                </a:cubicBezTo>
                <a:cubicBezTo>
                  <a:pt x="22" y="0"/>
                  <a:pt x="22" y="0"/>
                  <a:pt x="22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6" name="Freeform 1554"/>
          <p:cNvSpPr>
            <a:spLocks noEditPoints="1"/>
          </p:cNvSpPr>
          <p:nvPr/>
        </p:nvSpPr>
        <p:spPr bwMode="auto">
          <a:xfrm>
            <a:off x="4397375" y="4221163"/>
            <a:ext cx="38100" cy="219075"/>
          </a:xfrm>
          <a:custGeom>
            <a:avLst/>
            <a:gdLst>
              <a:gd name="T0" fmla="*/ 6 w 10"/>
              <a:gd name="T1" fmla="*/ 42 h 58"/>
              <a:gd name="T2" fmla="*/ 4 w 10"/>
              <a:gd name="T3" fmla="*/ 42 h 58"/>
              <a:gd name="T4" fmla="*/ 1 w 10"/>
              <a:gd name="T5" fmla="*/ 9 h 58"/>
              <a:gd name="T6" fmla="*/ 0 w 10"/>
              <a:gd name="T7" fmla="*/ 6 h 58"/>
              <a:gd name="T8" fmla="*/ 2 w 10"/>
              <a:gd name="T9" fmla="*/ 2 h 58"/>
              <a:gd name="T10" fmla="*/ 5 w 10"/>
              <a:gd name="T11" fmla="*/ 0 h 58"/>
              <a:gd name="T12" fmla="*/ 8 w 10"/>
              <a:gd name="T13" fmla="*/ 2 h 58"/>
              <a:gd name="T14" fmla="*/ 10 w 10"/>
              <a:gd name="T15" fmla="*/ 6 h 58"/>
              <a:gd name="T16" fmla="*/ 9 w 10"/>
              <a:gd name="T17" fmla="*/ 9 h 58"/>
              <a:gd name="T18" fmla="*/ 6 w 10"/>
              <a:gd name="T19" fmla="*/ 42 h 58"/>
              <a:gd name="T20" fmla="*/ 5 w 10"/>
              <a:gd name="T21" fmla="*/ 49 h 58"/>
              <a:gd name="T22" fmla="*/ 8 w 10"/>
              <a:gd name="T23" fmla="*/ 50 h 58"/>
              <a:gd name="T24" fmla="*/ 9 w 10"/>
              <a:gd name="T25" fmla="*/ 53 h 58"/>
              <a:gd name="T26" fmla="*/ 8 w 10"/>
              <a:gd name="T27" fmla="*/ 56 h 58"/>
              <a:gd name="T28" fmla="*/ 5 w 10"/>
              <a:gd name="T29" fmla="*/ 58 h 58"/>
              <a:gd name="T30" fmla="*/ 2 w 10"/>
              <a:gd name="T31" fmla="*/ 56 h 58"/>
              <a:gd name="T32" fmla="*/ 0 w 10"/>
              <a:gd name="T33" fmla="*/ 53 h 58"/>
              <a:gd name="T34" fmla="*/ 2 w 10"/>
              <a:gd name="T35" fmla="*/ 50 h 58"/>
              <a:gd name="T36" fmla="*/ 5 w 10"/>
              <a:gd name="T37" fmla="*/ 49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0" h="58">
                <a:moveTo>
                  <a:pt x="6" y="42"/>
                </a:moveTo>
                <a:cubicBezTo>
                  <a:pt x="4" y="42"/>
                  <a:pt x="4" y="42"/>
                  <a:pt x="4" y="42"/>
                </a:cubicBezTo>
                <a:cubicBezTo>
                  <a:pt x="1" y="9"/>
                  <a:pt x="1" y="9"/>
                  <a:pt x="1" y="9"/>
                </a:cubicBezTo>
                <a:cubicBezTo>
                  <a:pt x="0" y="8"/>
                  <a:pt x="0" y="7"/>
                  <a:pt x="0" y="6"/>
                </a:cubicBezTo>
                <a:cubicBezTo>
                  <a:pt x="0" y="4"/>
                  <a:pt x="1" y="3"/>
                  <a:pt x="2" y="2"/>
                </a:cubicBezTo>
                <a:cubicBezTo>
                  <a:pt x="3" y="1"/>
                  <a:pt x="4" y="0"/>
                  <a:pt x="5" y="0"/>
                </a:cubicBezTo>
                <a:cubicBezTo>
                  <a:pt x="6" y="0"/>
                  <a:pt x="7" y="1"/>
                  <a:pt x="8" y="2"/>
                </a:cubicBezTo>
                <a:cubicBezTo>
                  <a:pt x="9" y="3"/>
                  <a:pt x="10" y="4"/>
                  <a:pt x="10" y="6"/>
                </a:cubicBezTo>
                <a:cubicBezTo>
                  <a:pt x="10" y="7"/>
                  <a:pt x="9" y="8"/>
                  <a:pt x="9" y="9"/>
                </a:cubicBezTo>
                <a:lnTo>
                  <a:pt x="6" y="42"/>
                </a:lnTo>
                <a:close/>
                <a:moveTo>
                  <a:pt x="5" y="49"/>
                </a:moveTo>
                <a:cubicBezTo>
                  <a:pt x="6" y="49"/>
                  <a:pt x="7" y="49"/>
                  <a:pt x="8" y="50"/>
                </a:cubicBezTo>
                <a:cubicBezTo>
                  <a:pt x="9" y="51"/>
                  <a:pt x="9" y="52"/>
                  <a:pt x="9" y="53"/>
                </a:cubicBezTo>
                <a:cubicBezTo>
                  <a:pt x="9" y="54"/>
                  <a:pt x="9" y="55"/>
                  <a:pt x="8" y="56"/>
                </a:cubicBezTo>
                <a:cubicBezTo>
                  <a:pt x="7" y="57"/>
                  <a:pt x="6" y="58"/>
                  <a:pt x="5" y="58"/>
                </a:cubicBezTo>
                <a:cubicBezTo>
                  <a:pt x="4" y="58"/>
                  <a:pt x="3" y="57"/>
                  <a:pt x="2" y="56"/>
                </a:cubicBezTo>
                <a:cubicBezTo>
                  <a:pt x="1" y="55"/>
                  <a:pt x="0" y="54"/>
                  <a:pt x="0" y="53"/>
                </a:cubicBezTo>
                <a:cubicBezTo>
                  <a:pt x="0" y="52"/>
                  <a:pt x="1" y="51"/>
                  <a:pt x="2" y="50"/>
                </a:cubicBezTo>
                <a:cubicBezTo>
                  <a:pt x="3" y="49"/>
                  <a:pt x="4" y="49"/>
                  <a:pt x="5" y="49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7" name="Freeform 1555"/>
          <p:cNvSpPr>
            <a:spLocks/>
          </p:cNvSpPr>
          <p:nvPr/>
        </p:nvSpPr>
        <p:spPr bwMode="auto">
          <a:xfrm>
            <a:off x="5848350" y="4295776"/>
            <a:ext cx="26988" cy="238125"/>
          </a:xfrm>
          <a:custGeom>
            <a:avLst/>
            <a:gdLst>
              <a:gd name="T0" fmla="*/ 1 w 7"/>
              <a:gd name="T1" fmla="*/ 63 h 63"/>
              <a:gd name="T2" fmla="*/ 1 w 7"/>
              <a:gd name="T3" fmla="*/ 63 h 63"/>
              <a:gd name="T4" fmla="*/ 0 w 7"/>
              <a:gd name="T5" fmla="*/ 62 h 63"/>
              <a:gd name="T6" fmla="*/ 2 w 7"/>
              <a:gd name="T7" fmla="*/ 28 h 63"/>
              <a:gd name="T8" fmla="*/ 4 w 7"/>
              <a:gd name="T9" fmla="*/ 1 h 63"/>
              <a:gd name="T10" fmla="*/ 5 w 7"/>
              <a:gd name="T11" fmla="*/ 0 h 63"/>
              <a:gd name="T12" fmla="*/ 7 w 7"/>
              <a:gd name="T13" fmla="*/ 2 h 63"/>
              <a:gd name="T14" fmla="*/ 5 w 7"/>
              <a:gd name="T15" fmla="*/ 28 h 63"/>
              <a:gd name="T16" fmla="*/ 2 w 7"/>
              <a:gd name="T17" fmla="*/ 62 h 63"/>
              <a:gd name="T18" fmla="*/ 1 w 7"/>
              <a:gd name="T19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63">
                <a:moveTo>
                  <a:pt x="1" y="63"/>
                </a:moveTo>
                <a:cubicBezTo>
                  <a:pt x="1" y="63"/>
                  <a:pt x="1" y="63"/>
                  <a:pt x="1" y="63"/>
                </a:cubicBezTo>
                <a:cubicBezTo>
                  <a:pt x="0" y="63"/>
                  <a:pt x="0" y="62"/>
                  <a:pt x="0" y="62"/>
                </a:cubicBezTo>
                <a:cubicBezTo>
                  <a:pt x="1" y="49"/>
                  <a:pt x="2" y="37"/>
                  <a:pt x="2" y="28"/>
                </a:cubicBezTo>
                <a:cubicBezTo>
                  <a:pt x="2" y="20"/>
                  <a:pt x="3" y="11"/>
                  <a:pt x="4" y="1"/>
                </a:cubicBezTo>
                <a:cubicBezTo>
                  <a:pt x="4" y="1"/>
                  <a:pt x="5" y="0"/>
                  <a:pt x="5" y="0"/>
                </a:cubicBezTo>
                <a:cubicBezTo>
                  <a:pt x="6" y="0"/>
                  <a:pt x="7" y="1"/>
                  <a:pt x="7" y="2"/>
                </a:cubicBezTo>
                <a:cubicBezTo>
                  <a:pt x="5" y="11"/>
                  <a:pt x="5" y="20"/>
                  <a:pt x="5" y="28"/>
                </a:cubicBezTo>
                <a:cubicBezTo>
                  <a:pt x="4" y="37"/>
                  <a:pt x="4" y="50"/>
                  <a:pt x="2" y="62"/>
                </a:cubicBezTo>
                <a:cubicBezTo>
                  <a:pt x="2" y="62"/>
                  <a:pt x="2" y="63"/>
                  <a:pt x="1" y="63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8" name="Freeform 1556"/>
          <p:cNvSpPr>
            <a:spLocks/>
          </p:cNvSpPr>
          <p:nvPr/>
        </p:nvSpPr>
        <p:spPr bwMode="auto">
          <a:xfrm>
            <a:off x="5803900" y="4451351"/>
            <a:ext cx="104775" cy="79375"/>
          </a:xfrm>
          <a:custGeom>
            <a:avLst/>
            <a:gdLst>
              <a:gd name="T0" fmla="*/ 27 w 28"/>
              <a:gd name="T1" fmla="*/ 20 h 21"/>
              <a:gd name="T2" fmla="*/ 25 w 28"/>
              <a:gd name="T3" fmla="*/ 20 h 21"/>
              <a:gd name="T4" fmla="*/ 14 w 28"/>
              <a:gd name="T5" fmla="*/ 3 h 21"/>
              <a:gd name="T6" fmla="*/ 3 w 28"/>
              <a:gd name="T7" fmla="*/ 19 h 21"/>
              <a:gd name="T8" fmla="*/ 1 w 28"/>
              <a:gd name="T9" fmla="*/ 19 h 21"/>
              <a:gd name="T10" fmla="*/ 1 w 28"/>
              <a:gd name="T11" fmla="*/ 17 h 21"/>
              <a:gd name="T12" fmla="*/ 13 w 28"/>
              <a:gd name="T13" fmla="*/ 0 h 21"/>
              <a:gd name="T14" fmla="*/ 14 w 28"/>
              <a:gd name="T15" fmla="*/ 0 h 21"/>
              <a:gd name="T16" fmla="*/ 15 w 28"/>
              <a:gd name="T17" fmla="*/ 0 h 21"/>
              <a:gd name="T18" fmla="*/ 28 w 28"/>
              <a:gd name="T19" fmla="*/ 18 h 21"/>
              <a:gd name="T20" fmla="*/ 27 w 28"/>
              <a:gd name="T21" fmla="*/ 20 h 21"/>
              <a:gd name="T22" fmla="*/ 27 w 28"/>
              <a:gd name="T23" fmla="*/ 20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1">
                <a:moveTo>
                  <a:pt x="27" y="20"/>
                </a:moveTo>
                <a:cubicBezTo>
                  <a:pt x="26" y="21"/>
                  <a:pt x="26" y="20"/>
                  <a:pt x="25" y="20"/>
                </a:cubicBezTo>
                <a:cubicBezTo>
                  <a:pt x="14" y="3"/>
                  <a:pt x="14" y="3"/>
                  <a:pt x="14" y="3"/>
                </a:cubicBezTo>
                <a:cubicBezTo>
                  <a:pt x="3" y="19"/>
                  <a:pt x="3" y="19"/>
                  <a:pt x="3" y="19"/>
                </a:cubicBezTo>
                <a:cubicBezTo>
                  <a:pt x="2" y="19"/>
                  <a:pt x="2" y="20"/>
                  <a:pt x="1" y="19"/>
                </a:cubicBezTo>
                <a:cubicBezTo>
                  <a:pt x="0" y="19"/>
                  <a:pt x="0" y="18"/>
                  <a:pt x="1" y="17"/>
                </a:cubicBezTo>
                <a:cubicBezTo>
                  <a:pt x="13" y="0"/>
                  <a:pt x="13" y="0"/>
                  <a:pt x="13" y="0"/>
                </a:cubicBezTo>
                <a:cubicBezTo>
                  <a:pt x="14" y="0"/>
                  <a:pt x="14" y="0"/>
                  <a:pt x="14" y="0"/>
                </a:cubicBezTo>
                <a:cubicBezTo>
                  <a:pt x="15" y="0"/>
                  <a:pt x="15" y="0"/>
                  <a:pt x="15" y="0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9"/>
                  <a:pt x="28" y="20"/>
                  <a:pt x="27" y="20"/>
                </a:cubicBezTo>
                <a:cubicBezTo>
                  <a:pt x="27" y="20"/>
                  <a:pt x="27" y="20"/>
                  <a:pt x="27" y="2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9" name="Freeform 1557"/>
          <p:cNvSpPr>
            <a:spLocks/>
          </p:cNvSpPr>
          <p:nvPr/>
        </p:nvSpPr>
        <p:spPr bwMode="auto">
          <a:xfrm>
            <a:off x="5972175" y="4306888"/>
            <a:ext cx="26988" cy="238125"/>
          </a:xfrm>
          <a:custGeom>
            <a:avLst/>
            <a:gdLst>
              <a:gd name="T0" fmla="*/ 1 w 7"/>
              <a:gd name="T1" fmla="*/ 63 h 63"/>
              <a:gd name="T2" fmla="*/ 1 w 7"/>
              <a:gd name="T3" fmla="*/ 63 h 63"/>
              <a:gd name="T4" fmla="*/ 0 w 7"/>
              <a:gd name="T5" fmla="*/ 61 h 63"/>
              <a:gd name="T6" fmla="*/ 2 w 7"/>
              <a:gd name="T7" fmla="*/ 28 h 63"/>
              <a:gd name="T8" fmla="*/ 4 w 7"/>
              <a:gd name="T9" fmla="*/ 1 h 63"/>
              <a:gd name="T10" fmla="*/ 5 w 7"/>
              <a:gd name="T11" fmla="*/ 0 h 63"/>
              <a:gd name="T12" fmla="*/ 7 w 7"/>
              <a:gd name="T13" fmla="*/ 1 h 63"/>
              <a:gd name="T14" fmla="*/ 4 w 7"/>
              <a:gd name="T15" fmla="*/ 28 h 63"/>
              <a:gd name="T16" fmla="*/ 2 w 7"/>
              <a:gd name="T17" fmla="*/ 62 h 63"/>
              <a:gd name="T18" fmla="*/ 1 w 7"/>
              <a:gd name="T19" fmla="*/ 63 h 6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7" h="63">
                <a:moveTo>
                  <a:pt x="1" y="63"/>
                </a:moveTo>
                <a:cubicBezTo>
                  <a:pt x="1" y="63"/>
                  <a:pt x="1" y="63"/>
                  <a:pt x="1" y="63"/>
                </a:cubicBezTo>
                <a:cubicBezTo>
                  <a:pt x="0" y="63"/>
                  <a:pt x="0" y="62"/>
                  <a:pt x="0" y="61"/>
                </a:cubicBezTo>
                <a:cubicBezTo>
                  <a:pt x="1" y="49"/>
                  <a:pt x="2" y="37"/>
                  <a:pt x="2" y="28"/>
                </a:cubicBezTo>
                <a:cubicBezTo>
                  <a:pt x="2" y="19"/>
                  <a:pt x="3" y="11"/>
                  <a:pt x="4" y="1"/>
                </a:cubicBezTo>
                <a:cubicBezTo>
                  <a:pt x="4" y="0"/>
                  <a:pt x="5" y="0"/>
                  <a:pt x="5" y="0"/>
                </a:cubicBezTo>
                <a:cubicBezTo>
                  <a:pt x="6" y="0"/>
                  <a:pt x="7" y="1"/>
                  <a:pt x="7" y="1"/>
                </a:cubicBezTo>
                <a:cubicBezTo>
                  <a:pt x="5" y="11"/>
                  <a:pt x="5" y="20"/>
                  <a:pt x="4" y="28"/>
                </a:cubicBezTo>
                <a:cubicBezTo>
                  <a:pt x="4" y="37"/>
                  <a:pt x="4" y="50"/>
                  <a:pt x="2" y="62"/>
                </a:cubicBezTo>
                <a:cubicBezTo>
                  <a:pt x="2" y="62"/>
                  <a:pt x="2" y="63"/>
                  <a:pt x="1" y="63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0" name="Freeform 1558"/>
          <p:cNvSpPr>
            <a:spLocks/>
          </p:cNvSpPr>
          <p:nvPr/>
        </p:nvSpPr>
        <p:spPr bwMode="auto">
          <a:xfrm>
            <a:off x="5927725" y="4459288"/>
            <a:ext cx="104775" cy="77788"/>
          </a:xfrm>
          <a:custGeom>
            <a:avLst/>
            <a:gdLst>
              <a:gd name="T0" fmla="*/ 27 w 28"/>
              <a:gd name="T1" fmla="*/ 21 h 21"/>
              <a:gd name="T2" fmla="*/ 25 w 28"/>
              <a:gd name="T3" fmla="*/ 21 h 21"/>
              <a:gd name="T4" fmla="*/ 14 w 28"/>
              <a:gd name="T5" fmla="*/ 4 h 21"/>
              <a:gd name="T6" fmla="*/ 3 w 28"/>
              <a:gd name="T7" fmla="*/ 20 h 21"/>
              <a:gd name="T8" fmla="*/ 1 w 28"/>
              <a:gd name="T9" fmla="*/ 20 h 21"/>
              <a:gd name="T10" fmla="*/ 1 w 28"/>
              <a:gd name="T11" fmla="*/ 18 h 21"/>
              <a:gd name="T12" fmla="*/ 13 w 28"/>
              <a:gd name="T13" fmla="*/ 1 h 21"/>
              <a:gd name="T14" fmla="*/ 14 w 28"/>
              <a:gd name="T15" fmla="*/ 0 h 21"/>
              <a:gd name="T16" fmla="*/ 15 w 28"/>
              <a:gd name="T17" fmla="*/ 1 h 21"/>
              <a:gd name="T18" fmla="*/ 28 w 28"/>
              <a:gd name="T19" fmla="*/ 19 h 21"/>
              <a:gd name="T20" fmla="*/ 27 w 28"/>
              <a:gd name="T21" fmla="*/ 21 h 21"/>
              <a:gd name="T22" fmla="*/ 27 w 28"/>
              <a:gd name="T23" fmla="*/ 2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8" h="21">
                <a:moveTo>
                  <a:pt x="27" y="21"/>
                </a:moveTo>
                <a:cubicBezTo>
                  <a:pt x="26" y="21"/>
                  <a:pt x="26" y="21"/>
                  <a:pt x="25" y="21"/>
                </a:cubicBezTo>
                <a:cubicBezTo>
                  <a:pt x="14" y="4"/>
                  <a:pt x="14" y="4"/>
                  <a:pt x="14" y="4"/>
                </a:cubicBezTo>
                <a:cubicBezTo>
                  <a:pt x="3" y="20"/>
                  <a:pt x="3" y="20"/>
                  <a:pt x="3" y="20"/>
                </a:cubicBezTo>
                <a:cubicBezTo>
                  <a:pt x="2" y="20"/>
                  <a:pt x="2" y="20"/>
                  <a:pt x="1" y="20"/>
                </a:cubicBezTo>
                <a:cubicBezTo>
                  <a:pt x="0" y="20"/>
                  <a:pt x="0" y="19"/>
                  <a:pt x="1" y="18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4" y="0"/>
                  <a:pt x="14" y="0"/>
                </a:cubicBezTo>
                <a:cubicBezTo>
                  <a:pt x="15" y="0"/>
                  <a:pt x="15" y="1"/>
                  <a:pt x="15" y="1"/>
                </a:cubicBezTo>
                <a:cubicBezTo>
                  <a:pt x="28" y="19"/>
                  <a:pt x="28" y="19"/>
                  <a:pt x="28" y="19"/>
                </a:cubicBezTo>
                <a:cubicBezTo>
                  <a:pt x="28" y="20"/>
                  <a:pt x="28" y="21"/>
                  <a:pt x="27" y="21"/>
                </a:cubicBezTo>
                <a:cubicBezTo>
                  <a:pt x="27" y="21"/>
                  <a:pt x="27" y="21"/>
                  <a:pt x="27" y="21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1" name="Freeform 1559"/>
          <p:cNvSpPr>
            <a:spLocks/>
          </p:cNvSpPr>
          <p:nvPr/>
        </p:nvSpPr>
        <p:spPr bwMode="auto">
          <a:xfrm>
            <a:off x="5757863" y="3870326"/>
            <a:ext cx="392113" cy="534988"/>
          </a:xfrm>
          <a:custGeom>
            <a:avLst/>
            <a:gdLst>
              <a:gd name="T0" fmla="*/ 0 w 104"/>
              <a:gd name="T1" fmla="*/ 14 h 142"/>
              <a:gd name="T2" fmla="*/ 38 w 104"/>
              <a:gd name="T3" fmla="*/ 3 h 142"/>
              <a:gd name="T4" fmla="*/ 72 w 104"/>
              <a:gd name="T5" fmla="*/ 48 h 142"/>
              <a:gd name="T6" fmla="*/ 104 w 104"/>
              <a:gd name="T7" fmla="*/ 102 h 142"/>
              <a:gd name="T8" fmla="*/ 33 w 104"/>
              <a:gd name="T9" fmla="*/ 131 h 142"/>
              <a:gd name="T10" fmla="*/ 2 w 104"/>
              <a:gd name="T11" fmla="*/ 84 h 142"/>
              <a:gd name="T12" fmla="*/ 8 w 104"/>
              <a:gd name="T13" fmla="*/ 52 h 142"/>
              <a:gd name="T14" fmla="*/ 8 w 104"/>
              <a:gd name="T15" fmla="*/ 29 h 142"/>
              <a:gd name="T16" fmla="*/ 0 w 104"/>
              <a:gd name="T17" fmla="*/ 14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4" h="142">
                <a:moveTo>
                  <a:pt x="0" y="14"/>
                </a:moveTo>
                <a:cubicBezTo>
                  <a:pt x="0" y="14"/>
                  <a:pt x="22" y="0"/>
                  <a:pt x="38" y="3"/>
                </a:cubicBezTo>
                <a:cubicBezTo>
                  <a:pt x="54" y="6"/>
                  <a:pt x="72" y="20"/>
                  <a:pt x="72" y="48"/>
                </a:cubicBezTo>
                <a:cubicBezTo>
                  <a:pt x="72" y="83"/>
                  <a:pt x="88" y="105"/>
                  <a:pt x="104" y="102"/>
                </a:cubicBezTo>
                <a:cubicBezTo>
                  <a:pt x="104" y="102"/>
                  <a:pt x="84" y="142"/>
                  <a:pt x="33" y="131"/>
                </a:cubicBezTo>
                <a:cubicBezTo>
                  <a:pt x="10" y="126"/>
                  <a:pt x="2" y="105"/>
                  <a:pt x="2" y="84"/>
                </a:cubicBezTo>
                <a:cubicBezTo>
                  <a:pt x="3" y="73"/>
                  <a:pt x="6" y="62"/>
                  <a:pt x="8" y="52"/>
                </a:cubicBezTo>
                <a:cubicBezTo>
                  <a:pt x="9" y="44"/>
                  <a:pt x="9" y="36"/>
                  <a:pt x="8" y="29"/>
                </a:cubicBezTo>
                <a:cubicBezTo>
                  <a:pt x="8" y="26"/>
                  <a:pt x="7" y="19"/>
                  <a:pt x="0" y="14"/>
                </a:cubicBez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2" name="Freeform 1560"/>
          <p:cNvSpPr>
            <a:spLocks/>
          </p:cNvSpPr>
          <p:nvPr/>
        </p:nvSpPr>
        <p:spPr bwMode="auto">
          <a:xfrm>
            <a:off x="5829300" y="3903663"/>
            <a:ext cx="76200" cy="60325"/>
          </a:xfrm>
          <a:custGeom>
            <a:avLst/>
            <a:gdLst>
              <a:gd name="T0" fmla="*/ 12 w 20"/>
              <a:gd name="T1" fmla="*/ 15 h 16"/>
              <a:gd name="T2" fmla="*/ 18 w 20"/>
              <a:gd name="T3" fmla="*/ 10 h 16"/>
              <a:gd name="T4" fmla="*/ 14 w 20"/>
              <a:gd name="T5" fmla="*/ 1 h 16"/>
              <a:gd name="T6" fmla="*/ 3 w 20"/>
              <a:gd name="T7" fmla="*/ 4 h 16"/>
              <a:gd name="T8" fmla="*/ 11 w 20"/>
              <a:gd name="T9" fmla="*/ 15 h 16"/>
              <a:gd name="T10" fmla="*/ 12 w 20"/>
              <a:gd name="T11" fmla="*/ 15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0" h="16">
                <a:moveTo>
                  <a:pt x="12" y="15"/>
                </a:moveTo>
                <a:cubicBezTo>
                  <a:pt x="15" y="14"/>
                  <a:pt x="17" y="12"/>
                  <a:pt x="18" y="10"/>
                </a:cubicBezTo>
                <a:cubicBezTo>
                  <a:pt x="20" y="7"/>
                  <a:pt x="17" y="2"/>
                  <a:pt x="14" y="1"/>
                </a:cubicBezTo>
                <a:cubicBezTo>
                  <a:pt x="10" y="0"/>
                  <a:pt x="6" y="0"/>
                  <a:pt x="3" y="4"/>
                </a:cubicBezTo>
                <a:cubicBezTo>
                  <a:pt x="0" y="9"/>
                  <a:pt x="5" y="16"/>
                  <a:pt x="11" y="15"/>
                </a:cubicBezTo>
                <a:cubicBezTo>
                  <a:pt x="11" y="15"/>
                  <a:pt x="12" y="15"/>
                  <a:pt x="12" y="15"/>
                </a:cubicBezTo>
                <a:close/>
              </a:path>
            </a:pathLst>
          </a:custGeom>
          <a:solidFill>
            <a:srgbClr val="F8F5EE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3" name="Freeform 1561"/>
          <p:cNvSpPr>
            <a:spLocks/>
          </p:cNvSpPr>
          <p:nvPr/>
        </p:nvSpPr>
        <p:spPr bwMode="auto">
          <a:xfrm>
            <a:off x="5848350" y="3922713"/>
            <a:ext cx="30163" cy="26988"/>
          </a:xfrm>
          <a:custGeom>
            <a:avLst/>
            <a:gdLst>
              <a:gd name="T0" fmla="*/ 5 w 8"/>
              <a:gd name="T1" fmla="*/ 7 h 7"/>
              <a:gd name="T2" fmla="*/ 7 w 8"/>
              <a:gd name="T3" fmla="*/ 3 h 7"/>
              <a:gd name="T4" fmla="*/ 1 w 8"/>
              <a:gd name="T5" fmla="*/ 2 h 7"/>
              <a:gd name="T6" fmla="*/ 3 w 8"/>
              <a:gd name="T7" fmla="*/ 7 h 7"/>
              <a:gd name="T8" fmla="*/ 5 w 8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5" y="7"/>
                </a:moveTo>
                <a:cubicBezTo>
                  <a:pt x="6" y="7"/>
                  <a:pt x="8" y="4"/>
                  <a:pt x="7" y="3"/>
                </a:cubicBezTo>
                <a:cubicBezTo>
                  <a:pt x="7" y="0"/>
                  <a:pt x="3" y="0"/>
                  <a:pt x="1" y="2"/>
                </a:cubicBezTo>
                <a:cubicBezTo>
                  <a:pt x="0" y="4"/>
                  <a:pt x="1" y="6"/>
                  <a:pt x="3" y="7"/>
                </a:cubicBezTo>
                <a:cubicBezTo>
                  <a:pt x="4" y="7"/>
                  <a:pt x="4" y="7"/>
                  <a:pt x="5" y="7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4" name="Freeform 1562"/>
          <p:cNvSpPr>
            <a:spLocks/>
          </p:cNvSpPr>
          <p:nvPr/>
        </p:nvSpPr>
        <p:spPr bwMode="auto">
          <a:xfrm>
            <a:off x="5781675" y="3938588"/>
            <a:ext cx="44450" cy="36513"/>
          </a:xfrm>
          <a:custGeom>
            <a:avLst/>
            <a:gdLst>
              <a:gd name="T0" fmla="*/ 0 w 12"/>
              <a:gd name="T1" fmla="*/ 2 h 10"/>
              <a:gd name="T2" fmla="*/ 2 w 12"/>
              <a:gd name="T3" fmla="*/ 10 h 10"/>
              <a:gd name="T4" fmla="*/ 10 w 12"/>
              <a:gd name="T5" fmla="*/ 0 h 10"/>
              <a:gd name="T6" fmla="*/ 0 w 12"/>
              <a:gd name="T7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0">
                <a:moveTo>
                  <a:pt x="0" y="2"/>
                </a:moveTo>
                <a:cubicBezTo>
                  <a:pt x="1" y="6"/>
                  <a:pt x="2" y="9"/>
                  <a:pt x="2" y="10"/>
                </a:cubicBezTo>
                <a:cubicBezTo>
                  <a:pt x="12" y="7"/>
                  <a:pt x="10" y="0"/>
                  <a:pt x="10" y="0"/>
                </a:cubicBezTo>
                <a:cubicBezTo>
                  <a:pt x="7" y="3"/>
                  <a:pt x="2" y="3"/>
                  <a:pt x="0" y="2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65" name="Freeform 1563"/>
          <p:cNvSpPr>
            <a:spLocks/>
          </p:cNvSpPr>
          <p:nvPr/>
        </p:nvSpPr>
        <p:spPr bwMode="auto">
          <a:xfrm>
            <a:off x="5840413" y="4062413"/>
            <a:ext cx="166688" cy="173038"/>
          </a:xfrm>
          <a:custGeom>
            <a:avLst/>
            <a:gdLst>
              <a:gd name="T0" fmla="*/ 9 w 44"/>
              <a:gd name="T1" fmla="*/ 6 h 46"/>
              <a:gd name="T2" fmla="*/ 21 w 44"/>
              <a:gd name="T3" fmla="*/ 1 h 46"/>
              <a:gd name="T4" fmla="*/ 30 w 44"/>
              <a:gd name="T5" fmla="*/ 13 h 46"/>
              <a:gd name="T6" fmla="*/ 44 w 44"/>
              <a:gd name="T7" fmla="*/ 44 h 46"/>
              <a:gd name="T8" fmla="*/ 33 w 44"/>
              <a:gd name="T9" fmla="*/ 46 h 46"/>
              <a:gd name="T10" fmla="*/ 20 w 44"/>
              <a:gd name="T11" fmla="*/ 42 h 46"/>
              <a:gd name="T12" fmla="*/ 9 w 44"/>
              <a:gd name="T13" fmla="*/ 6 h 4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4" h="46">
                <a:moveTo>
                  <a:pt x="9" y="6"/>
                </a:moveTo>
                <a:cubicBezTo>
                  <a:pt x="12" y="3"/>
                  <a:pt x="17" y="0"/>
                  <a:pt x="21" y="1"/>
                </a:cubicBezTo>
                <a:cubicBezTo>
                  <a:pt x="27" y="2"/>
                  <a:pt x="29" y="8"/>
                  <a:pt x="30" y="13"/>
                </a:cubicBezTo>
                <a:cubicBezTo>
                  <a:pt x="31" y="23"/>
                  <a:pt x="34" y="39"/>
                  <a:pt x="44" y="44"/>
                </a:cubicBezTo>
                <a:cubicBezTo>
                  <a:pt x="41" y="46"/>
                  <a:pt x="37" y="46"/>
                  <a:pt x="33" y="46"/>
                </a:cubicBezTo>
                <a:cubicBezTo>
                  <a:pt x="29" y="46"/>
                  <a:pt x="24" y="44"/>
                  <a:pt x="20" y="42"/>
                </a:cubicBezTo>
                <a:cubicBezTo>
                  <a:pt x="9" y="35"/>
                  <a:pt x="0" y="18"/>
                  <a:pt x="9" y="6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9" name="Freeform 1567"/>
          <p:cNvSpPr>
            <a:spLocks/>
          </p:cNvSpPr>
          <p:nvPr/>
        </p:nvSpPr>
        <p:spPr bwMode="auto">
          <a:xfrm>
            <a:off x="6315075" y="536576"/>
            <a:ext cx="231775" cy="131763"/>
          </a:xfrm>
          <a:custGeom>
            <a:avLst/>
            <a:gdLst>
              <a:gd name="T0" fmla="*/ 3 w 62"/>
              <a:gd name="T1" fmla="*/ 20 h 35"/>
              <a:gd name="T2" fmla="*/ 48 w 62"/>
              <a:gd name="T3" fmla="*/ 35 h 35"/>
              <a:gd name="T4" fmla="*/ 41 w 62"/>
              <a:gd name="T5" fmla="*/ 5 h 35"/>
              <a:gd name="T6" fmla="*/ 3 w 62"/>
              <a:gd name="T7" fmla="*/ 2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2" h="35">
                <a:moveTo>
                  <a:pt x="3" y="20"/>
                </a:moveTo>
                <a:cubicBezTo>
                  <a:pt x="27" y="17"/>
                  <a:pt x="33" y="31"/>
                  <a:pt x="48" y="35"/>
                </a:cubicBezTo>
                <a:cubicBezTo>
                  <a:pt x="49" y="17"/>
                  <a:pt x="62" y="12"/>
                  <a:pt x="41" y="5"/>
                </a:cubicBezTo>
                <a:cubicBezTo>
                  <a:pt x="44" y="26"/>
                  <a:pt x="0" y="0"/>
                  <a:pt x="3" y="20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0" name="Freeform 1568"/>
          <p:cNvSpPr>
            <a:spLocks/>
          </p:cNvSpPr>
          <p:nvPr/>
        </p:nvSpPr>
        <p:spPr bwMode="auto">
          <a:xfrm>
            <a:off x="6299200" y="1258888"/>
            <a:ext cx="195262" cy="123825"/>
          </a:xfrm>
          <a:custGeom>
            <a:avLst/>
            <a:gdLst>
              <a:gd name="T0" fmla="*/ 52 w 52"/>
              <a:gd name="T1" fmla="*/ 30 h 33"/>
              <a:gd name="T2" fmla="*/ 0 w 52"/>
              <a:gd name="T3" fmla="*/ 30 h 33"/>
              <a:gd name="T4" fmla="*/ 52 w 52"/>
              <a:gd name="T5" fmla="*/ 3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2" h="33">
                <a:moveTo>
                  <a:pt x="52" y="30"/>
                </a:moveTo>
                <a:cubicBezTo>
                  <a:pt x="47" y="0"/>
                  <a:pt x="7" y="8"/>
                  <a:pt x="0" y="30"/>
                </a:cubicBezTo>
                <a:cubicBezTo>
                  <a:pt x="23" y="33"/>
                  <a:pt x="36" y="13"/>
                  <a:pt x="52" y="30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1" name="Freeform 1569"/>
          <p:cNvSpPr>
            <a:spLocks/>
          </p:cNvSpPr>
          <p:nvPr/>
        </p:nvSpPr>
        <p:spPr bwMode="auto">
          <a:xfrm>
            <a:off x="6630987" y="1338263"/>
            <a:ext cx="250825" cy="115888"/>
          </a:xfrm>
          <a:custGeom>
            <a:avLst/>
            <a:gdLst>
              <a:gd name="T0" fmla="*/ 9 w 67"/>
              <a:gd name="T1" fmla="*/ 31 h 31"/>
              <a:gd name="T2" fmla="*/ 46 w 67"/>
              <a:gd name="T3" fmla="*/ 2 h 31"/>
              <a:gd name="T4" fmla="*/ 24 w 67"/>
              <a:gd name="T5" fmla="*/ 2 h 31"/>
              <a:gd name="T6" fmla="*/ 9 w 67"/>
              <a:gd name="T7" fmla="*/ 31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" h="31">
                <a:moveTo>
                  <a:pt x="9" y="31"/>
                </a:moveTo>
                <a:cubicBezTo>
                  <a:pt x="21" y="26"/>
                  <a:pt x="67" y="15"/>
                  <a:pt x="46" y="2"/>
                </a:cubicBezTo>
                <a:cubicBezTo>
                  <a:pt x="43" y="14"/>
                  <a:pt x="37" y="0"/>
                  <a:pt x="24" y="2"/>
                </a:cubicBezTo>
                <a:cubicBezTo>
                  <a:pt x="33" y="26"/>
                  <a:pt x="0" y="7"/>
                  <a:pt x="9" y="31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2" name="Freeform 1570"/>
          <p:cNvSpPr>
            <a:spLocks/>
          </p:cNvSpPr>
          <p:nvPr/>
        </p:nvSpPr>
        <p:spPr bwMode="auto">
          <a:xfrm>
            <a:off x="7542212" y="663576"/>
            <a:ext cx="274637" cy="293688"/>
          </a:xfrm>
          <a:custGeom>
            <a:avLst/>
            <a:gdLst>
              <a:gd name="T0" fmla="*/ 57 w 73"/>
              <a:gd name="T1" fmla="*/ 39 h 78"/>
              <a:gd name="T2" fmla="*/ 28 w 73"/>
              <a:gd name="T3" fmla="*/ 31 h 78"/>
              <a:gd name="T4" fmla="*/ 35 w 73"/>
              <a:gd name="T5" fmla="*/ 46 h 78"/>
              <a:gd name="T6" fmla="*/ 57 w 73"/>
              <a:gd name="T7" fmla="*/ 39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3" h="78">
                <a:moveTo>
                  <a:pt x="57" y="39"/>
                </a:moveTo>
                <a:cubicBezTo>
                  <a:pt x="12" y="42"/>
                  <a:pt x="73" y="0"/>
                  <a:pt x="28" y="31"/>
                </a:cubicBezTo>
                <a:cubicBezTo>
                  <a:pt x="27" y="39"/>
                  <a:pt x="34" y="40"/>
                  <a:pt x="35" y="46"/>
                </a:cubicBezTo>
                <a:cubicBezTo>
                  <a:pt x="0" y="78"/>
                  <a:pt x="41" y="77"/>
                  <a:pt x="57" y="39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3" name="Freeform 1571"/>
          <p:cNvSpPr>
            <a:spLocks/>
          </p:cNvSpPr>
          <p:nvPr/>
        </p:nvSpPr>
        <p:spPr bwMode="auto">
          <a:xfrm>
            <a:off x="7478712" y="611188"/>
            <a:ext cx="176212" cy="260350"/>
          </a:xfrm>
          <a:custGeom>
            <a:avLst/>
            <a:gdLst>
              <a:gd name="T0" fmla="*/ 45 w 47"/>
              <a:gd name="T1" fmla="*/ 45 h 69"/>
              <a:gd name="T2" fmla="*/ 22 w 47"/>
              <a:gd name="T3" fmla="*/ 23 h 69"/>
              <a:gd name="T4" fmla="*/ 22 w 47"/>
              <a:gd name="T5" fmla="*/ 0 h 69"/>
              <a:gd name="T6" fmla="*/ 0 w 47"/>
              <a:gd name="T7" fmla="*/ 53 h 69"/>
              <a:gd name="T8" fmla="*/ 45 w 47"/>
              <a:gd name="T9" fmla="*/ 45 h 6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69">
                <a:moveTo>
                  <a:pt x="45" y="45"/>
                </a:moveTo>
                <a:cubicBezTo>
                  <a:pt x="47" y="28"/>
                  <a:pt x="23" y="37"/>
                  <a:pt x="22" y="23"/>
                </a:cubicBezTo>
                <a:cubicBezTo>
                  <a:pt x="40" y="21"/>
                  <a:pt x="40" y="3"/>
                  <a:pt x="22" y="0"/>
                </a:cubicBezTo>
                <a:cubicBezTo>
                  <a:pt x="21" y="38"/>
                  <a:pt x="18" y="30"/>
                  <a:pt x="0" y="53"/>
                </a:cubicBezTo>
                <a:cubicBezTo>
                  <a:pt x="15" y="69"/>
                  <a:pt x="33" y="54"/>
                  <a:pt x="45" y="45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4" name="Freeform 1572"/>
          <p:cNvSpPr>
            <a:spLocks noEditPoints="1"/>
          </p:cNvSpPr>
          <p:nvPr/>
        </p:nvSpPr>
        <p:spPr bwMode="auto">
          <a:xfrm>
            <a:off x="5424487" y="679451"/>
            <a:ext cx="1077912" cy="1276350"/>
          </a:xfrm>
          <a:custGeom>
            <a:avLst/>
            <a:gdLst>
              <a:gd name="T0" fmla="*/ 1 w 287"/>
              <a:gd name="T1" fmla="*/ 162 h 339"/>
              <a:gd name="T2" fmla="*/ 39 w 287"/>
              <a:gd name="T3" fmla="*/ 221 h 339"/>
              <a:gd name="T4" fmla="*/ 46 w 287"/>
              <a:gd name="T5" fmla="*/ 221 h 339"/>
              <a:gd name="T6" fmla="*/ 76 w 287"/>
              <a:gd name="T7" fmla="*/ 229 h 339"/>
              <a:gd name="T8" fmla="*/ 54 w 287"/>
              <a:gd name="T9" fmla="*/ 251 h 339"/>
              <a:gd name="T10" fmla="*/ 76 w 287"/>
              <a:gd name="T11" fmla="*/ 274 h 339"/>
              <a:gd name="T12" fmla="*/ 128 w 287"/>
              <a:gd name="T13" fmla="*/ 274 h 339"/>
              <a:gd name="T14" fmla="*/ 98 w 287"/>
              <a:gd name="T15" fmla="*/ 296 h 339"/>
              <a:gd name="T16" fmla="*/ 166 w 287"/>
              <a:gd name="T17" fmla="*/ 304 h 339"/>
              <a:gd name="T18" fmla="*/ 151 w 287"/>
              <a:gd name="T19" fmla="*/ 326 h 339"/>
              <a:gd name="T20" fmla="*/ 181 w 287"/>
              <a:gd name="T21" fmla="*/ 311 h 339"/>
              <a:gd name="T22" fmla="*/ 158 w 287"/>
              <a:gd name="T23" fmla="*/ 266 h 339"/>
              <a:gd name="T24" fmla="*/ 233 w 287"/>
              <a:gd name="T25" fmla="*/ 147 h 339"/>
              <a:gd name="T26" fmla="*/ 210 w 287"/>
              <a:gd name="T27" fmla="*/ 147 h 339"/>
              <a:gd name="T28" fmla="*/ 218 w 287"/>
              <a:gd name="T29" fmla="*/ 87 h 339"/>
              <a:gd name="T30" fmla="*/ 270 w 287"/>
              <a:gd name="T31" fmla="*/ 139 h 339"/>
              <a:gd name="T32" fmla="*/ 248 w 287"/>
              <a:gd name="T33" fmla="*/ 117 h 339"/>
              <a:gd name="T34" fmla="*/ 270 w 287"/>
              <a:gd name="T35" fmla="*/ 87 h 339"/>
              <a:gd name="T36" fmla="*/ 240 w 287"/>
              <a:gd name="T37" fmla="*/ 79 h 339"/>
              <a:gd name="T38" fmla="*/ 225 w 287"/>
              <a:gd name="T39" fmla="*/ 50 h 339"/>
              <a:gd name="T40" fmla="*/ 255 w 287"/>
              <a:gd name="T41" fmla="*/ 50 h 339"/>
              <a:gd name="T42" fmla="*/ 240 w 287"/>
              <a:gd name="T43" fmla="*/ 12 h 339"/>
              <a:gd name="T44" fmla="*/ 181 w 287"/>
              <a:gd name="T45" fmla="*/ 20 h 339"/>
              <a:gd name="T46" fmla="*/ 210 w 287"/>
              <a:gd name="T47" fmla="*/ 50 h 339"/>
              <a:gd name="T48" fmla="*/ 128 w 287"/>
              <a:gd name="T49" fmla="*/ 5 h 339"/>
              <a:gd name="T50" fmla="*/ 91 w 287"/>
              <a:gd name="T51" fmla="*/ 12 h 339"/>
              <a:gd name="T52" fmla="*/ 83 w 287"/>
              <a:gd name="T53" fmla="*/ 35 h 339"/>
              <a:gd name="T54" fmla="*/ 39 w 287"/>
              <a:gd name="T55" fmla="*/ 27 h 339"/>
              <a:gd name="T56" fmla="*/ 54 w 287"/>
              <a:gd name="T57" fmla="*/ 57 h 339"/>
              <a:gd name="T58" fmla="*/ 9 w 287"/>
              <a:gd name="T59" fmla="*/ 65 h 339"/>
              <a:gd name="T60" fmla="*/ 9 w 287"/>
              <a:gd name="T61" fmla="*/ 94 h 339"/>
              <a:gd name="T62" fmla="*/ 39 w 287"/>
              <a:gd name="T63" fmla="*/ 109 h 339"/>
              <a:gd name="T64" fmla="*/ 1 w 287"/>
              <a:gd name="T65" fmla="*/ 162 h 339"/>
              <a:gd name="T66" fmla="*/ 128 w 287"/>
              <a:gd name="T67" fmla="*/ 79 h 339"/>
              <a:gd name="T68" fmla="*/ 173 w 287"/>
              <a:gd name="T69" fmla="*/ 109 h 339"/>
              <a:gd name="T70" fmla="*/ 158 w 287"/>
              <a:gd name="T71" fmla="*/ 94 h 339"/>
              <a:gd name="T72" fmla="*/ 143 w 287"/>
              <a:gd name="T73" fmla="*/ 102 h 339"/>
              <a:gd name="T74" fmla="*/ 128 w 287"/>
              <a:gd name="T75" fmla="*/ 132 h 339"/>
              <a:gd name="T76" fmla="*/ 166 w 287"/>
              <a:gd name="T77" fmla="*/ 132 h 339"/>
              <a:gd name="T78" fmla="*/ 173 w 287"/>
              <a:gd name="T79" fmla="*/ 147 h 339"/>
              <a:gd name="T80" fmla="*/ 166 w 287"/>
              <a:gd name="T81" fmla="*/ 214 h 339"/>
              <a:gd name="T82" fmla="*/ 143 w 287"/>
              <a:gd name="T83" fmla="*/ 199 h 339"/>
              <a:gd name="T84" fmla="*/ 113 w 287"/>
              <a:gd name="T85" fmla="*/ 214 h 339"/>
              <a:gd name="T86" fmla="*/ 113 w 287"/>
              <a:gd name="T87" fmla="*/ 192 h 339"/>
              <a:gd name="T88" fmla="*/ 106 w 287"/>
              <a:gd name="T89" fmla="*/ 147 h 339"/>
              <a:gd name="T90" fmla="*/ 69 w 287"/>
              <a:gd name="T91" fmla="*/ 139 h 339"/>
              <a:gd name="T92" fmla="*/ 128 w 287"/>
              <a:gd name="T93" fmla="*/ 79 h 339"/>
              <a:gd name="T94" fmla="*/ 38 w 287"/>
              <a:gd name="T95" fmla="*/ 162 h 339"/>
              <a:gd name="T96" fmla="*/ 41 w 287"/>
              <a:gd name="T97" fmla="*/ 169 h 339"/>
              <a:gd name="T98" fmla="*/ 46 w 287"/>
              <a:gd name="T99" fmla="*/ 162 h 339"/>
              <a:gd name="T100" fmla="*/ 61 w 287"/>
              <a:gd name="T101" fmla="*/ 214 h 339"/>
              <a:gd name="T102" fmla="*/ 41 w 287"/>
              <a:gd name="T103" fmla="*/ 169 h 339"/>
              <a:gd name="T104" fmla="*/ 39 w 287"/>
              <a:gd name="T105" fmla="*/ 169 h 339"/>
              <a:gd name="T106" fmla="*/ 38 w 287"/>
              <a:gd name="T107" fmla="*/ 162 h 339"/>
              <a:gd name="T108" fmla="*/ 31 w 287"/>
              <a:gd name="T109" fmla="*/ 154 h 339"/>
              <a:gd name="T110" fmla="*/ 38 w 287"/>
              <a:gd name="T111" fmla="*/ 162 h 3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287" h="339">
                <a:moveTo>
                  <a:pt x="1" y="162"/>
                </a:moveTo>
                <a:cubicBezTo>
                  <a:pt x="39" y="172"/>
                  <a:pt x="26" y="187"/>
                  <a:pt x="39" y="221"/>
                </a:cubicBezTo>
                <a:cubicBezTo>
                  <a:pt x="41" y="221"/>
                  <a:pt x="44" y="221"/>
                  <a:pt x="46" y="221"/>
                </a:cubicBezTo>
                <a:cubicBezTo>
                  <a:pt x="56" y="240"/>
                  <a:pt x="69" y="208"/>
                  <a:pt x="76" y="229"/>
                </a:cubicBezTo>
                <a:cubicBezTo>
                  <a:pt x="68" y="236"/>
                  <a:pt x="61" y="244"/>
                  <a:pt x="54" y="251"/>
                </a:cubicBezTo>
                <a:cubicBezTo>
                  <a:pt x="71" y="249"/>
                  <a:pt x="62" y="273"/>
                  <a:pt x="76" y="274"/>
                </a:cubicBezTo>
                <a:cubicBezTo>
                  <a:pt x="81" y="265"/>
                  <a:pt x="126" y="274"/>
                  <a:pt x="128" y="274"/>
                </a:cubicBezTo>
                <a:cubicBezTo>
                  <a:pt x="126" y="289"/>
                  <a:pt x="100" y="281"/>
                  <a:pt x="98" y="296"/>
                </a:cubicBezTo>
                <a:cubicBezTo>
                  <a:pt x="124" y="293"/>
                  <a:pt x="143" y="289"/>
                  <a:pt x="166" y="304"/>
                </a:cubicBezTo>
                <a:cubicBezTo>
                  <a:pt x="167" y="314"/>
                  <a:pt x="122" y="313"/>
                  <a:pt x="151" y="326"/>
                </a:cubicBezTo>
                <a:cubicBezTo>
                  <a:pt x="151" y="312"/>
                  <a:pt x="180" y="339"/>
                  <a:pt x="181" y="311"/>
                </a:cubicBezTo>
                <a:cubicBezTo>
                  <a:pt x="170" y="299"/>
                  <a:pt x="177" y="279"/>
                  <a:pt x="158" y="266"/>
                </a:cubicBezTo>
                <a:cubicBezTo>
                  <a:pt x="215" y="243"/>
                  <a:pt x="224" y="209"/>
                  <a:pt x="233" y="147"/>
                </a:cubicBezTo>
                <a:cubicBezTo>
                  <a:pt x="220" y="144"/>
                  <a:pt x="214" y="158"/>
                  <a:pt x="210" y="147"/>
                </a:cubicBezTo>
                <a:cubicBezTo>
                  <a:pt x="230" y="143"/>
                  <a:pt x="192" y="97"/>
                  <a:pt x="218" y="87"/>
                </a:cubicBezTo>
                <a:cubicBezTo>
                  <a:pt x="231" y="114"/>
                  <a:pt x="227" y="160"/>
                  <a:pt x="270" y="139"/>
                </a:cubicBezTo>
                <a:cubicBezTo>
                  <a:pt x="222" y="143"/>
                  <a:pt x="287" y="99"/>
                  <a:pt x="248" y="117"/>
                </a:cubicBezTo>
                <a:cubicBezTo>
                  <a:pt x="250" y="102"/>
                  <a:pt x="268" y="102"/>
                  <a:pt x="270" y="87"/>
                </a:cubicBezTo>
                <a:cubicBezTo>
                  <a:pt x="252" y="77"/>
                  <a:pt x="247" y="91"/>
                  <a:pt x="240" y="79"/>
                </a:cubicBezTo>
                <a:cubicBezTo>
                  <a:pt x="258" y="75"/>
                  <a:pt x="221" y="65"/>
                  <a:pt x="225" y="50"/>
                </a:cubicBezTo>
                <a:cubicBezTo>
                  <a:pt x="230" y="52"/>
                  <a:pt x="254" y="68"/>
                  <a:pt x="255" y="50"/>
                </a:cubicBezTo>
                <a:cubicBezTo>
                  <a:pt x="224" y="48"/>
                  <a:pt x="264" y="22"/>
                  <a:pt x="240" y="12"/>
                </a:cubicBezTo>
                <a:cubicBezTo>
                  <a:pt x="217" y="21"/>
                  <a:pt x="211" y="0"/>
                  <a:pt x="181" y="20"/>
                </a:cubicBezTo>
                <a:cubicBezTo>
                  <a:pt x="183" y="37"/>
                  <a:pt x="213" y="27"/>
                  <a:pt x="210" y="50"/>
                </a:cubicBezTo>
                <a:cubicBezTo>
                  <a:pt x="177" y="41"/>
                  <a:pt x="148" y="27"/>
                  <a:pt x="128" y="5"/>
                </a:cubicBezTo>
                <a:cubicBezTo>
                  <a:pt x="110" y="2"/>
                  <a:pt x="112" y="18"/>
                  <a:pt x="91" y="12"/>
                </a:cubicBezTo>
                <a:cubicBezTo>
                  <a:pt x="90" y="21"/>
                  <a:pt x="92" y="33"/>
                  <a:pt x="83" y="35"/>
                </a:cubicBezTo>
                <a:cubicBezTo>
                  <a:pt x="77" y="8"/>
                  <a:pt x="65" y="34"/>
                  <a:pt x="39" y="27"/>
                </a:cubicBezTo>
                <a:cubicBezTo>
                  <a:pt x="25" y="65"/>
                  <a:pt x="44" y="29"/>
                  <a:pt x="54" y="57"/>
                </a:cubicBezTo>
                <a:cubicBezTo>
                  <a:pt x="25" y="68"/>
                  <a:pt x="37" y="86"/>
                  <a:pt x="9" y="65"/>
                </a:cubicBezTo>
                <a:cubicBezTo>
                  <a:pt x="8" y="85"/>
                  <a:pt x="21" y="80"/>
                  <a:pt x="9" y="94"/>
                </a:cubicBezTo>
                <a:cubicBezTo>
                  <a:pt x="13" y="105"/>
                  <a:pt x="38" y="96"/>
                  <a:pt x="39" y="109"/>
                </a:cubicBezTo>
                <a:cubicBezTo>
                  <a:pt x="0" y="117"/>
                  <a:pt x="36" y="153"/>
                  <a:pt x="1" y="162"/>
                </a:cubicBezTo>
                <a:close/>
                <a:moveTo>
                  <a:pt x="128" y="79"/>
                </a:moveTo>
                <a:cubicBezTo>
                  <a:pt x="147" y="86"/>
                  <a:pt x="171" y="86"/>
                  <a:pt x="173" y="109"/>
                </a:cubicBezTo>
                <a:cubicBezTo>
                  <a:pt x="166" y="106"/>
                  <a:pt x="160" y="103"/>
                  <a:pt x="158" y="94"/>
                </a:cubicBezTo>
                <a:cubicBezTo>
                  <a:pt x="152" y="96"/>
                  <a:pt x="151" y="102"/>
                  <a:pt x="143" y="102"/>
                </a:cubicBezTo>
                <a:cubicBezTo>
                  <a:pt x="170" y="116"/>
                  <a:pt x="142" y="119"/>
                  <a:pt x="128" y="132"/>
                </a:cubicBezTo>
                <a:cubicBezTo>
                  <a:pt x="135" y="154"/>
                  <a:pt x="147" y="122"/>
                  <a:pt x="166" y="132"/>
                </a:cubicBezTo>
                <a:cubicBezTo>
                  <a:pt x="157" y="141"/>
                  <a:pt x="159" y="147"/>
                  <a:pt x="173" y="147"/>
                </a:cubicBezTo>
                <a:cubicBezTo>
                  <a:pt x="179" y="177"/>
                  <a:pt x="162" y="185"/>
                  <a:pt x="166" y="214"/>
                </a:cubicBezTo>
                <a:cubicBezTo>
                  <a:pt x="157" y="192"/>
                  <a:pt x="145" y="235"/>
                  <a:pt x="143" y="199"/>
                </a:cubicBezTo>
                <a:cubicBezTo>
                  <a:pt x="132" y="202"/>
                  <a:pt x="137" y="223"/>
                  <a:pt x="113" y="214"/>
                </a:cubicBezTo>
                <a:cubicBezTo>
                  <a:pt x="113" y="206"/>
                  <a:pt x="113" y="199"/>
                  <a:pt x="113" y="192"/>
                </a:cubicBezTo>
                <a:cubicBezTo>
                  <a:pt x="161" y="201"/>
                  <a:pt x="81" y="161"/>
                  <a:pt x="106" y="147"/>
                </a:cubicBezTo>
                <a:cubicBezTo>
                  <a:pt x="87" y="151"/>
                  <a:pt x="80" y="157"/>
                  <a:pt x="69" y="139"/>
                </a:cubicBezTo>
                <a:cubicBezTo>
                  <a:pt x="78" y="136"/>
                  <a:pt x="141" y="158"/>
                  <a:pt x="128" y="79"/>
                </a:cubicBezTo>
                <a:close/>
                <a:moveTo>
                  <a:pt x="38" y="162"/>
                </a:moveTo>
                <a:cubicBezTo>
                  <a:pt x="39" y="165"/>
                  <a:pt x="40" y="167"/>
                  <a:pt x="41" y="169"/>
                </a:cubicBezTo>
                <a:cubicBezTo>
                  <a:pt x="45" y="169"/>
                  <a:pt x="46" y="165"/>
                  <a:pt x="46" y="162"/>
                </a:cubicBezTo>
                <a:cubicBezTo>
                  <a:pt x="70" y="177"/>
                  <a:pt x="51" y="192"/>
                  <a:pt x="61" y="214"/>
                </a:cubicBezTo>
                <a:cubicBezTo>
                  <a:pt x="45" y="200"/>
                  <a:pt x="49" y="186"/>
                  <a:pt x="41" y="169"/>
                </a:cubicBezTo>
                <a:cubicBezTo>
                  <a:pt x="41" y="169"/>
                  <a:pt x="40" y="169"/>
                  <a:pt x="39" y="169"/>
                </a:cubicBezTo>
                <a:cubicBezTo>
                  <a:pt x="38" y="167"/>
                  <a:pt x="38" y="165"/>
                  <a:pt x="38" y="162"/>
                </a:cubicBezTo>
                <a:cubicBezTo>
                  <a:pt x="36" y="160"/>
                  <a:pt x="34" y="157"/>
                  <a:pt x="31" y="154"/>
                </a:cubicBezTo>
                <a:cubicBezTo>
                  <a:pt x="36" y="154"/>
                  <a:pt x="37" y="158"/>
                  <a:pt x="38" y="162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5" name="Freeform 1573"/>
          <p:cNvSpPr>
            <a:spLocks/>
          </p:cNvSpPr>
          <p:nvPr/>
        </p:nvSpPr>
        <p:spPr bwMode="auto">
          <a:xfrm>
            <a:off x="6161087" y="1428751"/>
            <a:ext cx="247650" cy="376238"/>
          </a:xfrm>
          <a:custGeom>
            <a:avLst/>
            <a:gdLst>
              <a:gd name="T0" fmla="*/ 44 w 66"/>
              <a:gd name="T1" fmla="*/ 0 h 100"/>
              <a:gd name="T2" fmla="*/ 0 w 66"/>
              <a:gd name="T3" fmla="*/ 90 h 100"/>
              <a:gd name="T4" fmla="*/ 52 w 66"/>
              <a:gd name="T5" fmla="*/ 82 h 100"/>
              <a:gd name="T6" fmla="*/ 44 w 66"/>
              <a:gd name="T7" fmla="*/ 0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6" h="100">
                <a:moveTo>
                  <a:pt x="44" y="0"/>
                </a:moveTo>
                <a:cubicBezTo>
                  <a:pt x="42" y="44"/>
                  <a:pt x="2" y="33"/>
                  <a:pt x="0" y="90"/>
                </a:cubicBezTo>
                <a:cubicBezTo>
                  <a:pt x="32" y="100"/>
                  <a:pt x="34" y="64"/>
                  <a:pt x="52" y="82"/>
                </a:cubicBezTo>
                <a:cubicBezTo>
                  <a:pt x="34" y="34"/>
                  <a:pt x="66" y="16"/>
                  <a:pt x="44" y="0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6" name="Freeform 1574"/>
          <p:cNvSpPr>
            <a:spLocks/>
          </p:cNvSpPr>
          <p:nvPr/>
        </p:nvSpPr>
        <p:spPr bwMode="auto">
          <a:xfrm>
            <a:off x="1274763" y="825501"/>
            <a:ext cx="4946649" cy="681038"/>
          </a:xfrm>
          <a:custGeom>
            <a:avLst/>
            <a:gdLst>
              <a:gd name="T0" fmla="*/ 1296 w 1317"/>
              <a:gd name="T1" fmla="*/ 79 h 181"/>
              <a:gd name="T2" fmla="*/ 1206 w 1317"/>
              <a:gd name="T3" fmla="*/ 74 h 181"/>
              <a:gd name="T4" fmla="*/ 1131 w 1317"/>
              <a:gd name="T5" fmla="*/ 85 h 181"/>
              <a:gd name="T6" fmla="*/ 1090 w 1317"/>
              <a:gd name="T7" fmla="*/ 100 h 181"/>
              <a:gd name="T8" fmla="*/ 1054 w 1317"/>
              <a:gd name="T9" fmla="*/ 112 h 181"/>
              <a:gd name="T10" fmla="*/ 1000 w 1317"/>
              <a:gd name="T11" fmla="*/ 113 h 181"/>
              <a:gd name="T12" fmla="*/ 945 w 1317"/>
              <a:gd name="T13" fmla="*/ 147 h 181"/>
              <a:gd name="T14" fmla="*/ 909 w 1317"/>
              <a:gd name="T15" fmla="*/ 155 h 181"/>
              <a:gd name="T16" fmla="*/ 836 w 1317"/>
              <a:gd name="T17" fmla="*/ 161 h 181"/>
              <a:gd name="T18" fmla="*/ 757 w 1317"/>
              <a:gd name="T19" fmla="*/ 158 h 181"/>
              <a:gd name="T20" fmla="*/ 702 w 1317"/>
              <a:gd name="T21" fmla="*/ 133 h 181"/>
              <a:gd name="T22" fmla="*/ 648 w 1317"/>
              <a:gd name="T23" fmla="*/ 128 h 181"/>
              <a:gd name="T24" fmla="*/ 583 w 1317"/>
              <a:gd name="T25" fmla="*/ 104 h 181"/>
              <a:gd name="T26" fmla="*/ 549 w 1317"/>
              <a:gd name="T27" fmla="*/ 88 h 181"/>
              <a:gd name="T28" fmla="*/ 520 w 1317"/>
              <a:gd name="T29" fmla="*/ 73 h 181"/>
              <a:gd name="T30" fmla="*/ 486 w 1317"/>
              <a:gd name="T31" fmla="*/ 55 h 181"/>
              <a:gd name="T32" fmla="*/ 435 w 1317"/>
              <a:gd name="T33" fmla="*/ 15 h 181"/>
              <a:gd name="T34" fmla="*/ 383 w 1317"/>
              <a:gd name="T35" fmla="*/ 19 h 181"/>
              <a:gd name="T36" fmla="*/ 346 w 1317"/>
              <a:gd name="T37" fmla="*/ 15 h 181"/>
              <a:gd name="T38" fmla="*/ 276 w 1317"/>
              <a:gd name="T39" fmla="*/ 18 h 181"/>
              <a:gd name="T40" fmla="*/ 209 w 1317"/>
              <a:gd name="T41" fmla="*/ 27 h 181"/>
              <a:gd name="T42" fmla="*/ 157 w 1317"/>
              <a:gd name="T43" fmla="*/ 28 h 181"/>
              <a:gd name="T44" fmla="*/ 103 w 1317"/>
              <a:gd name="T45" fmla="*/ 65 h 181"/>
              <a:gd name="T46" fmla="*/ 69 w 1317"/>
              <a:gd name="T47" fmla="*/ 80 h 181"/>
              <a:gd name="T48" fmla="*/ 0 w 1317"/>
              <a:gd name="T49" fmla="*/ 126 h 181"/>
              <a:gd name="T50" fmla="*/ 87 w 1317"/>
              <a:gd name="T51" fmla="*/ 93 h 181"/>
              <a:gd name="T52" fmla="*/ 140 w 1317"/>
              <a:gd name="T53" fmla="*/ 55 h 181"/>
              <a:gd name="T54" fmla="*/ 176 w 1317"/>
              <a:gd name="T55" fmla="*/ 42 h 181"/>
              <a:gd name="T56" fmla="*/ 247 w 1317"/>
              <a:gd name="T57" fmla="*/ 27 h 181"/>
              <a:gd name="T58" fmla="*/ 295 w 1317"/>
              <a:gd name="T59" fmla="*/ 38 h 181"/>
              <a:gd name="T60" fmla="*/ 345 w 1317"/>
              <a:gd name="T61" fmla="*/ 19 h 181"/>
              <a:gd name="T62" fmla="*/ 383 w 1317"/>
              <a:gd name="T63" fmla="*/ 23 h 181"/>
              <a:gd name="T64" fmla="*/ 416 w 1317"/>
              <a:gd name="T65" fmla="*/ 34 h 181"/>
              <a:gd name="T66" fmla="*/ 485 w 1317"/>
              <a:gd name="T67" fmla="*/ 59 h 181"/>
              <a:gd name="T68" fmla="*/ 518 w 1317"/>
              <a:gd name="T69" fmla="*/ 76 h 181"/>
              <a:gd name="T70" fmla="*/ 547 w 1317"/>
              <a:gd name="T71" fmla="*/ 91 h 181"/>
              <a:gd name="T72" fmla="*/ 581 w 1317"/>
              <a:gd name="T73" fmla="*/ 108 h 181"/>
              <a:gd name="T74" fmla="*/ 629 w 1317"/>
              <a:gd name="T75" fmla="*/ 147 h 181"/>
              <a:gd name="T76" fmla="*/ 683 w 1317"/>
              <a:gd name="T77" fmla="*/ 152 h 181"/>
              <a:gd name="T78" fmla="*/ 756 w 1317"/>
              <a:gd name="T79" fmla="*/ 162 h 181"/>
              <a:gd name="T80" fmla="*/ 794 w 1317"/>
              <a:gd name="T81" fmla="*/ 164 h 181"/>
              <a:gd name="T82" fmla="*/ 873 w 1317"/>
              <a:gd name="T83" fmla="*/ 163 h 181"/>
              <a:gd name="T84" fmla="*/ 946 w 1317"/>
              <a:gd name="T85" fmla="*/ 153 h 181"/>
              <a:gd name="T86" fmla="*/ 1000 w 1317"/>
              <a:gd name="T87" fmla="*/ 151 h 181"/>
              <a:gd name="T88" fmla="*/ 1047 w 1317"/>
              <a:gd name="T89" fmla="*/ 118 h 181"/>
              <a:gd name="T90" fmla="*/ 1092 w 1317"/>
              <a:gd name="T91" fmla="*/ 107 h 181"/>
              <a:gd name="T92" fmla="*/ 1132 w 1317"/>
              <a:gd name="T93" fmla="*/ 91 h 181"/>
              <a:gd name="T94" fmla="*/ 1169 w 1317"/>
              <a:gd name="T95" fmla="*/ 83 h 181"/>
              <a:gd name="T96" fmla="*/ 1244 w 1317"/>
              <a:gd name="T97" fmla="*/ 77 h 181"/>
              <a:gd name="T98" fmla="*/ 1314 w 1317"/>
              <a:gd name="T99" fmla="*/ 102 h 1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17" h="181">
                <a:moveTo>
                  <a:pt x="1317" y="64"/>
                </a:moveTo>
                <a:cubicBezTo>
                  <a:pt x="1316" y="64"/>
                  <a:pt x="1315" y="64"/>
                  <a:pt x="1314" y="64"/>
                </a:cubicBezTo>
                <a:cubicBezTo>
                  <a:pt x="1305" y="64"/>
                  <a:pt x="1297" y="70"/>
                  <a:pt x="1296" y="79"/>
                </a:cubicBezTo>
                <a:cubicBezTo>
                  <a:pt x="1278" y="76"/>
                  <a:pt x="1261" y="74"/>
                  <a:pt x="1244" y="73"/>
                </a:cubicBezTo>
                <a:cubicBezTo>
                  <a:pt x="1242" y="64"/>
                  <a:pt x="1234" y="57"/>
                  <a:pt x="1225" y="57"/>
                </a:cubicBezTo>
                <a:cubicBezTo>
                  <a:pt x="1215" y="57"/>
                  <a:pt x="1207" y="65"/>
                  <a:pt x="1206" y="74"/>
                </a:cubicBezTo>
                <a:cubicBezTo>
                  <a:pt x="1194" y="75"/>
                  <a:pt x="1181" y="77"/>
                  <a:pt x="1168" y="79"/>
                </a:cubicBezTo>
                <a:cubicBezTo>
                  <a:pt x="1165" y="72"/>
                  <a:pt x="1158" y="66"/>
                  <a:pt x="1150" y="66"/>
                </a:cubicBezTo>
                <a:cubicBezTo>
                  <a:pt x="1139" y="66"/>
                  <a:pt x="1131" y="75"/>
                  <a:pt x="1131" y="85"/>
                </a:cubicBezTo>
                <a:cubicBezTo>
                  <a:pt x="1131" y="86"/>
                  <a:pt x="1131" y="87"/>
                  <a:pt x="1131" y="87"/>
                </a:cubicBezTo>
                <a:cubicBezTo>
                  <a:pt x="1121" y="90"/>
                  <a:pt x="1110" y="93"/>
                  <a:pt x="1099" y="97"/>
                </a:cubicBezTo>
                <a:cubicBezTo>
                  <a:pt x="1096" y="98"/>
                  <a:pt x="1093" y="99"/>
                  <a:pt x="1090" y="100"/>
                </a:cubicBezTo>
                <a:cubicBezTo>
                  <a:pt x="1087" y="93"/>
                  <a:pt x="1081" y="88"/>
                  <a:pt x="1073" y="88"/>
                </a:cubicBezTo>
                <a:cubicBezTo>
                  <a:pt x="1062" y="88"/>
                  <a:pt x="1054" y="97"/>
                  <a:pt x="1054" y="107"/>
                </a:cubicBezTo>
                <a:cubicBezTo>
                  <a:pt x="1054" y="109"/>
                  <a:pt x="1054" y="110"/>
                  <a:pt x="1054" y="112"/>
                </a:cubicBezTo>
                <a:cubicBezTo>
                  <a:pt x="1052" y="113"/>
                  <a:pt x="1049" y="114"/>
                  <a:pt x="1046" y="115"/>
                </a:cubicBezTo>
                <a:cubicBezTo>
                  <a:pt x="1036" y="118"/>
                  <a:pt x="1027" y="121"/>
                  <a:pt x="1017" y="125"/>
                </a:cubicBezTo>
                <a:cubicBezTo>
                  <a:pt x="1014" y="118"/>
                  <a:pt x="1008" y="113"/>
                  <a:pt x="1000" y="113"/>
                </a:cubicBezTo>
                <a:cubicBezTo>
                  <a:pt x="990" y="113"/>
                  <a:pt x="981" y="122"/>
                  <a:pt x="981" y="132"/>
                </a:cubicBezTo>
                <a:cubicBezTo>
                  <a:pt x="981" y="134"/>
                  <a:pt x="981" y="135"/>
                  <a:pt x="982" y="136"/>
                </a:cubicBezTo>
                <a:cubicBezTo>
                  <a:pt x="969" y="140"/>
                  <a:pt x="957" y="144"/>
                  <a:pt x="945" y="147"/>
                </a:cubicBezTo>
                <a:cubicBezTo>
                  <a:pt x="942" y="139"/>
                  <a:pt x="935" y="134"/>
                  <a:pt x="927" y="134"/>
                </a:cubicBezTo>
                <a:cubicBezTo>
                  <a:pt x="917" y="134"/>
                  <a:pt x="908" y="143"/>
                  <a:pt x="908" y="153"/>
                </a:cubicBezTo>
                <a:cubicBezTo>
                  <a:pt x="908" y="154"/>
                  <a:pt x="909" y="154"/>
                  <a:pt x="909" y="155"/>
                </a:cubicBezTo>
                <a:cubicBezTo>
                  <a:pt x="897" y="157"/>
                  <a:pt x="885" y="159"/>
                  <a:pt x="873" y="160"/>
                </a:cubicBezTo>
                <a:cubicBezTo>
                  <a:pt x="872" y="150"/>
                  <a:pt x="864" y="143"/>
                  <a:pt x="855" y="143"/>
                </a:cubicBezTo>
                <a:cubicBezTo>
                  <a:pt x="844" y="143"/>
                  <a:pt x="836" y="151"/>
                  <a:pt x="836" y="161"/>
                </a:cubicBezTo>
                <a:cubicBezTo>
                  <a:pt x="822" y="161"/>
                  <a:pt x="808" y="161"/>
                  <a:pt x="794" y="160"/>
                </a:cubicBezTo>
                <a:cubicBezTo>
                  <a:pt x="793" y="151"/>
                  <a:pt x="785" y="143"/>
                  <a:pt x="775" y="143"/>
                </a:cubicBezTo>
                <a:cubicBezTo>
                  <a:pt x="766" y="143"/>
                  <a:pt x="759" y="150"/>
                  <a:pt x="757" y="158"/>
                </a:cubicBezTo>
                <a:cubicBezTo>
                  <a:pt x="745" y="157"/>
                  <a:pt x="733" y="156"/>
                  <a:pt x="720" y="153"/>
                </a:cubicBezTo>
                <a:cubicBezTo>
                  <a:pt x="720" y="153"/>
                  <a:pt x="720" y="153"/>
                  <a:pt x="720" y="152"/>
                </a:cubicBezTo>
                <a:cubicBezTo>
                  <a:pt x="720" y="142"/>
                  <a:pt x="712" y="133"/>
                  <a:pt x="702" y="133"/>
                </a:cubicBezTo>
                <a:cubicBezTo>
                  <a:pt x="694" y="133"/>
                  <a:pt x="687" y="138"/>
                  <a:pt x="684" y="145"/>
                </a:cubicBezTo>
                <a:cubicBezTo>
                  <a:pt x="672" y="142"/>
                  <a:pt x="659" y="138"/>
                  <a:pt x="647" y="133"/>
                </a:cubicBezTo>
                <a:cubicBezTo>
                  <a:pt x="647" y="131"/>
                  <a:pt x="648" y="130"/>
                  <a:pt x="648" y="128"/>
                </a:cubicBezTo>
                <a:cubicBezTo>
                  <a:pt x="648" y="118"/>
                  <a:pt x="639" y="109"/>
                  <a:pt x="629" y="109"/>
                </a:cubicBezTo>
                <a:cubicBezTo>
                  <a:pt x="622" y="109"/>
                  <a:pt x="616" y="113"/>
                  <a:pt x="613" y="118"/>
                </a:cubicBezTo>
                <a:cubicBezTo>
                  <a:pt x="602" y="113"/>
                  <a:pt x="592" y="109"/>
                  <a:pt x="583" y="104"/>
                </a:cubicBezTo>
                <a:cubicBezTo>
                  <a:pt x="583" y="102"/>
                  <a:pt x="584" y="100"/>
                  <a:pt x="584" y="98"/>
                </a:cubicBezTo>
                <a:cubicBezTo>
                  <a:pt x="584" y="88"/>
                  <a:pt x="575" y="79"/>
                  <a:pt x="565" y="79"/>
                </a:cubicBezTo>
                <a:cubicBezTo>
                  <a:pt x="558" y="79"/>
                  <a:pt x="553" y="83"/>
                  <a:pt x="549" y="88"/>
                </a:cubicBezTo>
                <a:cubicBezTo>
                  <a:pt x="545" y="85"/>
                  <a:pt x="540" y="83"/>
                  <a:pt x="536" y="81"/>
                </a:cubicBezTo>
                <a:cubicBezTo>
                  <a:pt x="526" y="76"/>
                  <a:pt x="526" y="76"/>
                  <a:pt x="526" y="76"/>
                </a:cubicBezTo>
                <a:cubicBezTo>
                  <a:pt x="524" y="75"/>
                  <a:pt x="522" y="74"/>
                  <a:pt x="520" y="73"/>
                </a:cubicBezTo>
                <a:cubicBezTo>
                  <a:pt x="521" y="70"/>
                  <a:pt x="522" y="67"/>
                  <a:pt x="522" y="64"/>
                </a:cubicBezTo>
                <a:cubicBezTo>
                  <a:pt x="522" y="54"/>
                  <a:pt x="514" y="45"/>
                  <a:pt x="503" y="45"/>
                </a:cubicBezTo>
                <a:cubicBezTo>
                  <a:pt x="496" y="45"/>
                  <a:pt x="490" y="49"/>
                  <a:pt x="486" y="55"/>
                </a:cubicBezTo>
                <a:cubicBezTo>
                  <a:pt x="475" y="50"/>
                  <a:pt x="464" y="45"/>
                  <a:pt x="453" y="40"/>
                </a:cubicBezTo>
                <a:cubicBezTo>
                  <a:pt x="453" y="38"/>
                  <a:pt x="454" y="36"/>
                  <a:pt x="454" y="34"/>
                </a:cubicBezTo>
                <a:cubicBezTo>
                  <a:pt x="454" y="24"/>
                  <a:pt x="445" y="15"/>
                  <a:pt x="435" y="15"/>
                </a:cubicBezTo>
                <a:cubicBezTo>
                  <a:pt x="427" y="15"/>
                  <a:pt x="420" y="20"/>
                  <a:pt x="417" y="27"/>
                </a:cubicBezTo>
                <a:cubicBezTo>
                  <a:pt x="415" y="27"/>
                  <a:pt x="413" y="26"/>
                  <a:pt x="411" y="26"/>
                </a:cubicBezTo>
                <a:cubicBezTo>
                  <a:pt x="402" y="23"/>
                  <a:pt x="392" y="21"/>
                  <a:pt x="383" y="19"/>
                </a:cubicBezTo>
                <a:cubicBezTo>
                  <a:pt x="383" y="19"/>
                  <a:pt x="383" y="19"/>
                  <a:pt x="383" y="19"/>
                </a:cubicBezTo>
                <a:cubicBezTo>
                  <a:pt x="383" y="8"/>
                  <a:pt x="375" y="0"/>
                  <a:pt x="364" y="0"/>
                </a:cubicBezTo>
                <a:cubicBezTo>
                  <a:pt x="355" y="0"/>
                  <a:pt x="348" y="6"/>
                  <a:pt x="346" y="15"/>
                </a:cubicBezTo>
                <a:cubicBezTo>
                  <a:pt x="335" y="14"/>
                  <a:pt x="324" y="14"/>
                  <a:pt x="313" y="15"/>
                </a:cubicBezTo>
                <a:cubicBezTo>
                  <a:pt x="312" y="6"/>
                  <a:pt x="304" y="0"/>
                  <a:pt x="295" y="0"/>
                </a:cubicBezTo>
                <a:cubicBezTo>
                  <a:pt x="285" y="0"/>
                  <a:pt x="277" y="8"/>
                  <a:pt x="276" y="18"/>
                </a:cubicBezTo>
                <a:cubicBezTo>
                  <a:pt x="266" y="19"/>
                  <a:pt x="256" y="20"/>
                  <a:pt x="246" y="22"/>
                </a:cubicBezTo>
                <a:cubicBezTo>
                  <a:pt x="244" y="14"/>
                  <a:pt x="236" y="8"/>
                  <a:pt x="228" y="8"/>
                </a:cubicBezTo>
                <a:cubicBezTo>
                  <a:pt x="217" y="8"/>
                  <a:pt x="209" y="16"/>
                  <a:pt x="209" y="27"/>
                </a:cubicBezTo>
                <a:cubicBezTo>
                  <a:pt x="209" y="27"/>
                  <a:pt x="209" y="28"/>
                  <a:pt x="209" y="29"/>
                </a:cubicBezTo>
                <a:cubicBezTo>
                  <a:pt x="198" y="32"/>
                  <a:pt x="186" y="35"/>
                  <a:pt x="174" y="39"/>
                </a:cubicBezTo>
                <a:cubicBezTo>
                  <a:pt x="171" y="32"/>
                  <a:pt x="165" y="28"/>
                  <a:pt x="157" y="28"/>
                </a:cubicBezTo>
                <a:cubicBezTo>
                  <a:pt x="147" y="28"/>
                  <a:pt x="138" y="36"/>
                  <a:pt x="138" y="47"/>
                </a:cubicBezTo>
                <a:cubicBezTo>
                  <a:pt x="138" y="48"/>
                  <a:pt x="138" y="50"/>
                  <a:pt x="139" y="51"/>
                </a:cubicBezTo>
                <a:cubicBezTo>
                  <a:pt x="127" y="56"/>
                  <a:pt x="115" y="60"/>
                  <a:pt x="103" y="65"/>
                </a:cubicBezTo>
                <a:cubicBezTo>
                  <a:pt x="100" y="59"/>
                  <a:pt x="94" y="55"/>
                  <a:pt x="87" y="55"/>
                </a:cubicBezTo>
                <a:cubicBezTo>
                  <a:pt x="76" y="55"/>
                  <a:pt x="68" y="64"/>
                  <a:pt x="68" y="74"/>
                </a:cubicBezTo>
                <a:cubicBezTo>
                  <a:pt x="68" y="76"/>
                  <a:pt x="68" y="78"/>
                  <a:pt x="69" y="80"/>
                </a:cubicBezTo>
                <a:cubicBezTo>
                  <a:pt x="51" y="89"/>
                  <a:pt x="35" y="100"/>
                  <a:pt x="19" y="110"/>
                </a:cubicBezTo>
                <a:cubicBezTo>
                  <a:pt x="13" y="114"/>
                  <a:pt x="6" y="118"/>
                  <a:pt x="0" y="122"/>
                </a:cubicBezTo>
                <a:cubicBezTo>
                  <a:pt x="0" y="126"/>
                  <a:pt x="0" y="126"/>
                  <a:pt x="0" y="126"/>
                </a:cubicBezTo>
                <a:cubicBezTo>
                  <a:pt x="7" y="122"/>
                  <a:pt x="14" y="117"/>
                  <a:pt x="21" y="113"/>
                </a:cubicBezTo>
                <a:cubicBezTo>
                  <a:pt x="37" y="103"/>
                  <a:pt x="53" y="92"/>
                  <a:pt x="70" y="84"/>
                </a:cubicBezTo>
                <a:cubicBezTo>
                  <a:pt x="74" y="89"/>
                  <a:pt x="80" y="93"/>
                  <a:pt x="87" y="93"/>
                </a:cubicBezTo>
                <a:cubicBezTo>
                  <a:pt x="97" y="93"/>
                  <a:pt x="106" y="85"/>
                  <a:pt x="106" y="74"/>
                </a:cubicBezTo>
                <a:cubicBezTo>
                  <a:pt x="106" y="72"/>
                  <a:pt x="105" y="70"/>
                  <a:pt x="105" y="69"/>
                </a:cubicBezTo>
                <a:cubicBezTo>
                  <a:pt x="116" y="64"/>
                  <a:pt x="128" y="59"/>
                  <a:pt x="140" y="55"/>
                </a:cubicBezTo>
                <a:cubicBezTo>
                  <a:pt x="143" y="61"/>
                  <a:pt x="150" y="65"/>
                  <a:pt x="157" y="65"/>
                </a:cubicBezTo>
                <a:cubicBezTo>
                  <a:pt x="168" y="65"/>
                  <a:pt x="176" y="57"/>
                  <a:pt x="176" y="47"/>
                </a:cubicBezTo>
                <a:cubicBezTo>
                  <a:pt x="176" y="45"/>
                  <a:pt x="176" y="44"/>
                  <a:pt x="176" y="42"/>
                </a:cubicBezTo>
                <a:cubicBezTo>
                  <a:pt x="187" y="38"/>
                  <a:pt x="198" y="35"/>
                  <a:pt x="210" y="32"/>
                </a:cubicBezTo>
                <a:cubicBezTo>
                  <a:pt x="212" y="40"/>
                  <a:pt x="219" y="46"/>
                  <a:pt x="228" y="46"/>
                </a:cubicBezTo>
                <a:cubicBezTo>
                  <a:pt x="238" y="46"/>
                  <a:pt x="247" y="37"/>
                  <a:pt x="247" y="27"/>
                </a:cubicBezTo>
                <a:cubicBezTo>
                  <a:pt x="247" y="26"/>
                  <a:pt x="247" y="26"/>
                  <a:pt x="247" y="25"/>
                </a:cubicBezTo>
                <a:cubicBezTo>
                  <a:pt x="257" y="24"/>
                  <a:pt x="267" y="23"/>
                  <a:pt x="276" y="21"/>
                </a:cubicBezTo>
                <a:cubicBezTo>
                  <a:pt x="277" y="31"/>
                  <a:pt x="285" y="38"/>
                  <a:pt x="295" y="38"/>
                </a:cubicBezTo>
                <a:cubicBezTo>
                  <a:pt x="305" y="38"/>
                  <a:pt x="314" y="29"/>
                  <a:pt x="314" y="19"/>
                </a:cubicBezTo>
                <a:cubicBezTo>
                  <a:pt x="314" y="19"/>
                  <a:pt x="314" y="19"/>
                  <a:pt x="314" y="19"/>
                </a:cubicBezTo>
                <a:cubicBezTo>
                  <a:pt x="325" y="18"/>
                  <a:pt x="335" y="18"/>
                  <a:pt x="345" y="19"/>
                </a:cubicBezTo>
                <a:cubicBezTo>
                  <a:pt x="345" y="19"/>
                  <a:pt x="345" y="19"/>
                  <a:pt x="345" y="19"/>
                </a:cubicBezTo>
                <a:cubicBezTo>
                  <a:pt x="345" y="29"/>
                  <a:pt x="354" y="38"/>
                  <a:pt x="364" y="38"/>
                </a:cubicBezTo>
                <a:cubicBezTo>
                  <a:pt x="373" y="38"/>
                  <a:pt x="381" y="32"/>
                  <a:pt x="383" y="23"/>
                </a:cubicBezTo>
                <a:cubicBezTo>
                  <a:pt x="392" y="25"/>
                  <a:pt x="401" y="27"/>
                  <a:pt x="410" y="29"/>
                </a:cubicBezTo>
                <a:cubicBezTo>
                  <a:pt x="412" y="30"/>
                  <a:pt x="414" y="30"/>
                  <a:pt x="416" y="31"/>
                </a:cubicBezTo>
                <a:cubicBezTo>
                  <a:pt x="416" y="32"/>
                  <a:pt x="416" y="33"/>
                  <a:pt x="416" y="34"/>
                </a:cubicBezTo>
                <a:cubicBezTo>
                  <a:pt x="416" y="45"/>
                  <a:pt x="424" y="53"/>
                  <a:pt x="435" y="53"/>
                </a:cubicBezTo>
                <a:cubicBezTo>
                  <a:pt x="442" y="53"/>
                  <a:pt x="448" y="49"/>
                  <a:pt x="451" y="43"/>
                </a:cubicBezTo>
                <a:cubicBezTo>
                  <a:pt x="463" y="48"/>
                  <a:pt x="474" y="53"/>
                  <a:pt x="485" y="59"/>
                </a:cubicBezTo>
                <a:cubicBezTo>
                  <a:pt x="485" y="61"/>
                  <a:pt x="484" y="62"/>
                  <a:pt x="484" y="64"/>
                </a:cubicBezTo>
                <a:cubicBezTo>
                  <a:pt x="484" y="75"/>
                  <a:pt x="493" y="83"/>
                  <a:pt x="503" y="83"/>
                </a:cubicBezTo>
                <a:cubicBezTo>
                  <a:pt x="509" y="83"/>
                  <a:pt x="515" y="80"/>
                  <a:pt x="518" y="76"/>
                </a:cubicBezTo>
                <a:cubicBezTo>
                  <a:pt x="520" y="77"/>
                  <a:pt x="522" y="78"/>
                  <a:pt x="524" y="79"/>
                </a:cubicBezTo>
                <a:cubicBezTo>
                  <a:pt x="535" y="84"/>
                  <a:pt x="535" y="84"/>
                  <a:pt x="535" y="84"/>
                </a:cubicBezTo>
                <a:cubicBezTo>
                  <a:pt x="539" y="87"/>
                  <a:pt x="543" y="89"/>
                  <a:pt x="547" y="91"/>
                </a:cubicBezTo>
                <a:cubicBezTo>
                  <a:pt x="546" y="93"/>
                  <a:pt x="546" y="96"/>
                  <a:pt x="546" y="98"/>
                </a:cubicBezTo>
                <a:cubicBezTo>
                  <a:pt x="546" y="109"/>
                  <a:pt x="554" y="117"/>
                  <a:pt x="565" y="117"/>
                </a:cubicBezTo>
                <a:cubicBezTo>
                  <a:pt x="572" y="117"/>
                  <a:pt x="578" y="113"/>
                  <a:pt x="581" y="108"/>
                </a:cubicBezTo>
                <a:cubicBezTo>
                  <a:pt x="591" y="112"/>
                  <a:pt x="601" y="117"/>
                  <a:pt x="611" y="121"/>
                </a:cubicBezTo>
                <a:cubicBezTo>
                  <a:pt x="610" y="123"/>
                  <a:pt x="610" y="126"/>
                  <a:pt x="610" y="128"/>
                </a:cubicBezTo>
                <a:cubicBezTo>
                  <a:pt x="610" y="139"/>
                  <a:pt x="618" y="147"/>
                  <a:pt x="629" y="147"/>
                </a:cubicBezTo>
                <a:cubicBezTo>
                  <a:pt x="636" y="147"/>
                  <a:pt x="643" y="143"/>
                  <a:pt x="646" y="136"/>
                </a:cubicBezTo>
                <a:cubicBezTo>
                  <a:pt x="658" y="141"/>
                  <a:pt x="670" y="145"/>
                  <a:pt x="683" y="149"/>
                </a:cubicBezTo>
                <a:cubicBezTo>
                  <a:pt x="683" y="150"/>
                  <a:pt x="683" y="151"/>
                  <a:pt x="683" y="152"/>
                </a:cubicBezTo>
                <a:cubicBezTo>
                  <a:pt x="683" y="163"/>
                  <a:pt x="691" y="171"/>
                  <a:pt x="701" y="171"/>
                </a:cubicBezTo>
                <a:cubicBezTo>
                  <a:pt x="710" y="171"/>
                  <a:pt x="718" y="165"/>
                  <a:pt x="720" y="157"/>
                </a:cubicBezTo>
                <a:cubicBezTo>
                  <a:pt x="732" y="159"/>
                  <a:pt x="744" y="161"/>
                  <a:pt x="756" y="162"/>
                </a:cubicBezTo>
                <a:cubicBezTo>
                  <a:pt x="756" y="162"/>
                  <a:pt x="756" y="162"/>
                  <a:pt x="756" y="162"/>
                </a:cubicBezTo>
                <a:cubicBezTo>
                  <a:pt x="756" y="173"/>
                  <a:pt x="765" y="181"/>
                  <a:pt x="775" y="181"/>
                </a:cubicBezTo>
                <a:cubicBezTo>
                  <a:pt x="785" y="181"/>
                  <a:pt x="793" y="174"/>
                  <a:pt x="794" y="164"/>
                </a:cubicBezTo>
                <a:cubicBezTo>
                  <a:pt x="808" y="165"/>
                  <a:pt x="822" y="165"/>
                  <a:pt x="836" y="165"/>
                </a:cubicBezTo>
                <a:cubicBezTo>
                  <a:pt x="837" y="174"/>
                  <a:pt x="845" y="181"/>
                  <a:pt x="855" y="181"/>
                </a:cubicBezTo>
                <a:cubicBezTo>
                  <a:pt x="865" y="181"/>
                  <a:pt x="873" y="173"/>
                  <a:pt x="873" y="163"/>
                </a:cubicBezTo>
                <a:cubicBezTo>
                  <a:pt x="885" y="162"/>
                  <a:pt x="897" y="161"/>
                  <a:pt x="909" y="158"/>
                </a:cubicBezTo>
                <a:cubicBezTo>
                  <a:pt x="911" y="166"/>
                  <a:pt x="919" y="172"/>
                  <a:pt x="927" y="172"/>
                </a:cubicBezTo>
                <a:cubicBezTo>
                  <a:pt x="938" y="172"/>
                  <a:pt x="946" y="164"/>
                  <a:pt x="946" y="153"/>
                </a:cubicBezTo>
                <a:cubicBezTo>
                  <a:pt x="946" y="152"/>
                  <a:pt x="946" y="151"/>
                  <a:pt x="946" y="150"/>
                </a:cubicBezTo>
                <a:cubicBezTo>
                  <a:pt x="958" y="147"/>
                  <a:pt x="970" y="144"/>
                  <a:pt x="983" y="140"/>
                </a:cubicBezTo>
                <a:cubicBezTo>
                  <a:pt x="985" y="147"/>
                  <a:pt x="992" y="151"/>
                  <a:pt x="1000" y="151"/>
                </a:cubicBezTo>
                <a:cubicBezTo>
                  <a:pt x="1011" y="151"/>
                  <a:pt x="1019" y="143"/>
                  <a:pt x="1019" y="132"/>
                </a:cubicBezTo>
                <a:cubicBezTo>
                  <a:pt x="1019" y="131"/>
                  <a:pt x="1019" y="129"/>
                  <a:pt x="1019" y="128"/>
                </a:cubicBezTo>
                <a:cubicBezTo>
                  <a:pt x="1028" y="125"/>
                  <a:pt x="1037" y="122"/>
                  <a:pt x="1047" y="118"/>
                </a:cubicBezTo>
                <a:cubicBezTo>
                  <a:pt x="1050" y="117"/>
                  <a:pt x="1053" y="116"/>
                  <a:pt x="1056" y="115"/>
                </a:cubicBezTo>
                <a:cubicBezTo>
                  <a:pt x="1059" y="122"/>
                  <a:pt x="1065" y="126"/>
                  <a:pt x="1073" y="126"/>
                </a:cubicBezTo>
                <a:cubicBezTo>
                  <a:pt x="1083" y="126"/>
                  <a:pt x="1092" y="118"/>
                  <a:pt x="1092" y="107"/>
                </a:cubicBezTo>
                <a:cubicBezTo>
                  <a:pt x="1092" y="106"/>
                  <a:pt x="1092" y="104"/>
                  <a:pt x="1091" y="103"/>
                </a:cubicBezTo>
                <a:cubicBezTo>
                  <a:pt x="1094" y="102"/>
                  <a:pt x="1097" y="101"/>
                  <a:pt x="1100" y="101"/>
                </a:cubicBezTo>
                <a:cubicBezTo>
                  <a:pt x="1111" y="97"/>
                  <a:pt x="1122" y="94"/>
                  <a:pt x="1132" y="91"/>
                </a:cubicBezTo>
                <a:cubicBezTo>
                  <a:pt x="1135" y="99"/>
                  <a:pt x="1142" y="104"/>
                  <a:pt x="1150" y="104"/>
                </a:cubicBezTo>
                <a:cubicBezTo>
                  <a:pt x="1160" y="104"/>
                  <a:pt x="1169" y="96"/>
                  <a:pt x="1169" y="85"/>
                </a:cubicBezTo>
                <a:cubicBezTo>
                  <a:pt x="1169" y="84"/>
                  <a:pt x="1169" y="84"/>
                  <a:pt x="1169" y="83"/>
                </a:cubicBezTo>
                <a:cubicBezTo>
                  <a:pt x="1182" y="80"/>
                  <a:pt x="1194" y="79"/>
                  <a:pt x="1206" y="78"/>
                </a:cubicBezTo>
                <a:cubicBezTo>
                  <a:pt x="1207" y="88"/>
                  <a:pt x="1215" y="95"/>
                  <a:pt x="1225" y="95"/>
                </a:cubicBezTo>
                <a:cubicBezTo>
                  <a:pt x="1235" y="95"/>
                  <a:pt x="1243" y="87"/>
                  <a:pt x="1244" y="77"/>
                </a:cubicBezTo>
                <a:cubicBezTo>
                  <a:pt x="1261" y="77"/>
                  <a:pt x="1278" y="79"/>
                  <a:pt x="1295" y="83"/>
                </a:cubicBezTo>
                <a:cubicBezTo>
                  <a:pt x="1295" y="83"/>
                  <a:pt x="1295" y="83"/>
                  <a:pt x="1295" y="83"/>
                </a:cubicBezTo>
                <a:cubicBezTo>
                  <a:pt x="1295" y="93"/>
                  <a:pt x="1304" y="102"/>
                  <a:pt x="1314" y="102"/>
                </a:cubicBezTo>
                <a:cubicBezTo>
                  <a:pt x="1315" y="102"/>
                  <a:pt x="1316" y="102"/>
                  <a:pt x="1317" y="102"/>
                </a:cubicBezTo>
                <a:cubicBezTo>
                  <a:pt x="1317" y="64"/>
                  <a:pt x="1317" y="64"/>
                  <a:pt x="1317" y="64"/>
                </a:cubicBezTo>
                <a:close/>
              </a:path>
            </a:pathLst>
          </a:custGeom>
          <a:solidFill>
            <a:srgbClr val="956F5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7" name="Freeform 1575"/>
          <p:cNvSpPr>
            <a:spLocks/>
          </p:cNvSpPr>
          <p:nvPr/>
        </p:nvSpPr>
        <p:spPr bwMode="auto">
          <a:xfrm>
            <a:off x="1274763" y="811213"/>
            <a:ext cx="4946649" cy="684213"/>
          </a:xfrm>
          <a:custGeom>
            <a:avLst/>
            <a:gdLst>
              <a:gd name="T0" fmla="*/ 1296 w 1317"/>
              <a:gd name="T1" fmla="*/ 80 h 182"/>
              <a:gd name="T2" fmla="*/ 1206 w 1317"/>
              <a:gd name="T3" fmla="*/ 74 h 182"/>
              <a:gd name="T4" fmla="*/ 1131 w 1317"/>
              <a:gd name="T5" fmla="*/ 86 h 182"/>
              <a:gd name="T6" fmla="*/ 1090 w 1317"/>
              <a:gd name="T7" fmla="*/ 100 h 182"/>
              <a:gd name="T8" fmla="*/ 1054 w 1317"/>
              <a:gd name="T9" fmla="*/ 112 h 182"/>
              <a:gd name="T10" fmla="*/ 1000 w 1317"/>
              <a:gd name="T11" fmla="*/ 114 h 182"/>
              <a:gd name="T12" fmla="*/ 945 w 1317"/>
              <a:gd name="T13" fmla="*/ 147 h 182"/>
              <a:gd name="T14" fmla="*/ 909 w 1317"/>
              <a:gd name="T15" fmla="*/ 155 h 182"/>
              <a:gd name="T16" fmla="*/ 836 w 1317"/>
              <a:gd name="T17" fmla="*/ 162 h 182"/>
              <a:gd name="T18" fmla="*/ 757 w 1317"/>
              <a:gd name="T19" fmla="*/ 158 h 182"/>
              <a:gd name="T20" fmla="*/ 702 w 1317"/>
              <a:gd name="T21" fmla="*/ 134 h 182"/>
              <a:gd name="T22" fmla="*/ 648 w 1317"/>
              <a:gd name="T23" fmla="*/ 128 h 182"/>
              <a:gd name="T24" fmla="*/ 583 w 1317"/>
              <a:gd name="T25" fmla="*/ 105 h 182"/>
              <a:gd name="T26" fmla="*/ 549 w 1317"/>
              <a:gd name="T27" fmla="*/ 88 h 182"/>
              <a:gd name="T28" fmla="*/ 520 w 1317"/>
              <a:gd name="T29" fmla="*/ 73 h 182"/>
              <a:gd name="T30" fmla="*/ 486 w 1317"/>
              <a:gd name="T31" fmla="*/ 56 h 182"/>
              <a:gd name="T32" fmla="*/ 435 w 1317"/>
              <a:gd name="T33" fmla="*/ 16 h 182"/>
              <a:gd name="T34" fmla="*/ 383 w 1317"/>
              <a:gd name="T35" fmla="*/ 20 h 182"/>
              <a:gd name="T36" fmla="*/ 346 w 1317"/>
              <a:gd name="T37" fmla="*/ 16 h 182"/>
              <a:gd name="T38" fmla="*/ 276 w 1317"/>
              <a:gd name="T39" fmla="*/ 18 h 182"/>
              <a:gd name="T40" fmla="*/ 209 w 1317"/>
              <a:gd name="T41" fmla="*/ 27 h 182"/>
              <a:gd name="T42" fmla="*/ 157 w 1317"/>
              <a:gd name="T43" fmla="*/ 28 h 182"/>
              <a:gd name="T44" fmla="*/ 103 w 1317"/>
              <a:gd name="T45" fmla="*/ 66 h 182"/>
              <a:gd name="T46" fmla="*/ 69 w 1317"/>
              <a:gd name="T47" fmla="*/ 81 h 182"/>
              <a:gd name="T48" fmla="*/ 0 w 1317"/>
              <a:gd name="T49" fmla="*/ 127 h 182"/>
              <a:gd name="T50" fmla="*/ 87 w 1317"/>
              <a:gd name="T51" fmla="*/ 93 h 182"/>
              <a:gd name="T52" fmla="*/ 140 w 1317"/>
              <a:gd name="T53" fmla="*/ 55 h 182"/>
              <a:gd name="T54" fmla="*/ 176 w 1317"/>
              <a:gd name="T55" fmla="*/ 43 h 182"/>
              <a:gd name="T56" fmla="*/ 247 w 1317"/>
              <a:gd name="T57" fmla="*/ 27 h 182"/>
              <a:gd name="T58" fmla="*/ 295 w 1317"/>
              <a:gd name="T59" fmla="*/ 38 h 182"/>
              <a:gd name="T60" fmla="*/ 345 w 1317"/>
              <a:gd name="T61" fmla="*/ 19 h 182"/>
              <a:gd name="T62" fmla="*/ 383 w 1317"/>
              <a:gd name="T63" fmla="*/ 23 h 182"/>
              <a:gd name="T64" fmla="*/ 416 w 1317"/>
              <a:gd name="T65" fmla="*/ 35 h 182"/>
              <a:gd name="T66" fmla="*/ 485 w 1317"/>
              <a:gd name="T67" fmla="*/ 59 h 182"/>
              <a:gd name="T68" fmla="*/ 518 w 1317"/>
              <a:gd name="T69" fmla="*/ 76 h 182"/>
              <a:gd name="T70" fmla="*/ 547 w 1317"/>
              <a:gd name="T71" fmla="*/ 91 h 182"/>
              <a:gd name="T72" fmla="*/ 581 w 1317"/>
              <a:gd name="T73" fmla="*/ 108 h 182"/>
              <a:gd name="T74" fmla="*/ 629 w 1317"/>
              <a:gd name="T75" fmla="*/ 147 h 182"/>
              <a:gd name="T76" fmla="*/ 683 w 1317"/>
              <a:gd name="T77" fmla="*/ 153 h 182"/>
              <a:gd name="T78" fmla="*/ 756 w 1317"/>
              <a:gd name="T79" fmla="*/ 162 h 182"/>
              <a:gd name="T80" fmla="*/ 794 w 1317"/>
              <a:gd name="T81" fmla="*/ 165 h 182"/>
              <a:gd name="T82" fmla="*/ 873 w 1317"/>
              <a:gd name="T83" fmla="*/ 164 h 182"/>
              <a:gd name="T84" fmla="*/ 946 w 1317"/>
              <a:gd name="T85" fmla="*/ 154 h 182"/>
              <a:gd name="T86" fmla="*/ 1000 w 1317"/>
              <a:gd name="T87" fmla="*/ 152 h 182"/>
              <a:gd name="T88" fmla="*/ 1047 w 1317"/>
              <a:gd name="T89" fmla="*/ 119 h 182"/>
              <a:gd name="T90" fmla="*/ 1092 w 1317"/>
              <a:gd name="T91" fmla="*/ 108 h 182"/>
              <a:gd name="T92" fmla="*/ 1132 w 1317"/>
              <a:gd name="T93" fmla="*/ 92 h 182"/>
              <a:gd name="T94" fmla="*/ 1169 w 1317"/>
              <a:gd name="T95" fmla="*/ 83 h 182"/>
              <a:gd name="T96" fmla="*/ 1244 w 1317"/>
              <a:gd name="T97" fmla="*/ 77 h 182"/>
              <a:gd name="T98" fmla="*/ 1314 w 1317"/>
              <a:gd name="T99" fmla="*/ 102 h 1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317" h="182">
                <a:moveTo>
                  <a:pt x="1317" y="65"/>
                </a:moveTo>
                <a:cubicBezTo>
                  <a:pt x="1316" y="64"/>
                  <a:pt x="1315" y="64"/>
                  <a:pt x="1314" y="64"/>
                </a:cubicBezTo>
                <a:cubicBezTo>
                  <a:pt x="1305" y="64"/>
                  <a:pt x="1297" y="71"/>
                  <a:pt x="1296" y="80"/>
                </a:cubicBezTo>
                <a:cubicBezTo>
                  <a:pt x="1278" y="76"/>
                  <a:pt x="1261" y="74"/>
                  <a:pt x="1244" y="73"/>
                </a:cubicBezTo>
                <a:cubicBezTo>
                  <a:pt x="1242" y="65"/>
                  <a:pt x="1234" y="58"/>
                  <a:pt x="1225" y="58"/>
                </a:cubicBezTo>
                <a:cubicBezTo>
                  <a:pt x="1215" y="58"/>
                  <a:pt x="1207" y="65"/>
                  <a:pt x="1206" y="74"/>
                </a:cubicBezTo>
                <a:cubicBezTo>
                  <a:pt x="1194" y="76"/>
                  <a:pt x="1181" y="77"/>
                  <a:pt x="1168" y="80"/>
                </a:cubicBezTo>
                <a:cubicBezTo>
                  <a:pt x="1165" y="72"/>
                  <a:pt x="1158" y="67"/>
                  <a:pt x="1150" y="67"/>
                </a:cubicBezTo>
                <a:cubicBezTo>
                  <a:pt x="1139" y="67"/>
                  <a:pt x="1131" y="75"/>
                  <a:pt x="1131" y="86"/>
                </a:cubicBezTo>
                <a:cubicBezTo>
                  <a:pt x="1131" y="86"/>
                  <a:pt x="1131" y="87"/>
                  <a:pt x="1131" y="88"/>
                </a:cubicBezTo>
                <a:cubicBezTo>
                  <a:pt x="1121" y="91"/>
                  <a:pt x="1110" y="94"/>
                  <a:pt x="1099" y="97"/>
                </a:cubicBezTo>
                <a:cubicBezTo>
                  <a:pt x="1096" y="98"/>
                  <a:pt x="1093" y="99"/>
                  <a:pt x="1090" y="100"/>
                </a:cubicBezTo>
                <a:cubicBezTo>
                  <a:pt x="1087" y="93"/>
                  <a:pt x="1081" y="89"/>
                  <a:pt x="1073" y="89"/>
                </a:cubicBezTo>
                <a:cubicBezTo>
                  <a:pt x="1062" y="89"/>
                  <a:pt x="1054" y="97"/>
                  <a:pt x="1054" y="108"/>
                </a:cubicBezTo>
                <a:cubicBezTo>
                  <a:pt x="1054" y="109"/>
                  <a:pt x="1054" y="111"/>
                  <a:pt x="1054" y="112"/>
                </a:cubicBezTo>
                <a:cubicBezTo>
                  <a:pt x="1052" y="113"/>
                  <a:pt x="1049" y="114"/>
                  <a:pt x="1046" y="115"/>
                </a:cubicBezTo>
                <a:cubicBezTo>
                  <a:pt x="1036" y="119"/>
                  <a:pt x="1027" y="122"/>
                  <a:pt x="1017" y="125"/>
                </a:cubicBezTo>
                <a:cubicBezTo>
                  <a:pt x="1014" y="119"/>
                  <a:pt x="1008" y="114"/>
                  <a:pt x="1000" y="114"/>
                </a:cubicBezTo>
                <a:cubicBezTo>
                  <a:pt x="990" y="114"/>
                  <a:pt x="981" y="122"/>
                  <a:pt x="981" y="133"/>
                </a:cubicBezTo>
                <a:cubicBezTo>
                  <a:pt x="981" y="134"/>
                  <a:pt x="981" y="136"/>
                  <a:pt x="982" y="137"/>
                </a:cubicBezTo>
                <a:cubicBezTo>
                  <a:pt x="969" y="140"/>
                  <a:pt x="957" y="144"/>
                  <a:pt x="945" y="147"/>
                </a:cubicBezTo>
                <a:cubicBezTo>
                  <a:pt x="942" y="140"/>
                  <a:pt x="935" y="135"/>
                  <a:pt x="927" y="135"/>
                </a:cubicBezTo>
                <a:cubicBezTo>
                  <a:pt x="917" y="135"/>
                  <a:pt x="908" y="143"/>
                  <a:pt x="908" y="154"/>
                </a:cubicBezTo>
                <a:cubicBezTo>
                  <a:pt x="908" y="154"/>
                  <a:pt x="909" y="155"/>
                  <a:pt x="909" y="155"/>
                </a:cubicBezTo>
                <a:cubicBezTo>
                  <a:pt x="897" y="157"/>
                  <a:pt x="885" y="159"/>
                  <a:pt x="873" y="160"/>
                </a:cubicBezTo>
                <a:cubicBezTo>
                  <a:pt x="872" y="151"/>
                  <a:pt x="864" y="144"/>
                  <a:pt x="855" y="144"/>
                </a:cubicBezTo>
                <a:cubicBezTo>
                  <a:pt x="844" y="144"/>
                  <a:pt x="836" y="152"/>
                  <a:pt x="836" y="162"/>
                </a:cubicBezTo>
                <a:cubicBezTo>
                  <a:pt x="822" y="162"/>
                  <a:pt x="808" y="161"/>
                  <a:pt x="794" y="161"/>
                </a:cubicBezTo>
                <a:cubicBezTo>
                  <a:pt x="793" y="151"/>
                  <a:pt x="785" y="144"/>
                  <a:pt x="775" y="144"/>
                </a:cubicBezTo>
                <a:cubicBezTo>
                  <a:pt x="766" y="144"/>
                  <a:pt x="759" y="150"/>
                  <a:pt x="757" y="158"/>
                </a:cubicBezTo>
                <a:cubicBezTo>
                  <a:pt x="745" y="158"/>
                  <a:pt x="733" y="156"/>
                  <a:pt x="720" y="154"/>
                </a:cubicBezTo>
                <a:cubicBezTo>
                  <a:pt x="720" y="153"/>
                  <a:pt x="720" y="153"/>
                  <a:pt x="720" y="153"/>
                </a:cubicBezTo>
                <a:cubicBezTo>
                  <a:pt x="720" y="142"/>
                  <a:pt x="712" y="134"/>
                  <a:pt x="702" y="134"/>
                </a:cubicBezTo>
                <a:cubicBezTo>
                  <a:pt x="694" y="134"/>
                  <a:pt x="687" y="139"/>
                  <a:pt x="684" y="146"/>
                </a:cubicBezTo>
                <a:cubicBezTo>
                  <a:pt x="672" y="142"/>
                  <a:pt x="659" y="138"/>
                  <a:pt x="647" y="133"/>
                </a:cubicBezTo>
                <a:cubicBezTo>
                  <a:pt x="647" y="132"/>
                  <a:pt x="648" y="130"/>
                  <a:pt x="648" y="128"/>
                </a:cubicBezTo>
                <a:cubicBezTo>
                  <a:pt x="648" y="118"/>
                  <a:pt x="639" y="110"/>
                  <a:pt x="629" y="110"/>
                </a:cubicBezTo>
                <a:cubicBezTo>
                  <a:pt x="622" y="110"/>
                  <a:pt x="616" y="113"/>
                  <a:pt x="613" y="118"/>
                </a:cubicBezTo>
                <a:cubicBezTo>
                  <a:pt x="602" y="114"/>
                  <a:pt x="592" y="109"/>
                  <a:pt x="583" y="105"/>
                </a:cubicBezTo>
                <a:cubicBezTo>
                  <a:pt x="583" y="103"/>
                  <a:pt x="584" y="101"/>
                  <a:pt x="584" y="99"/>
                </a:cubicBezTo>
                <a:cubicBezTo>
                  <a:pt x="584" y="88"/>
                  <a:pt x="575" y="80"/>
                  <a:pt x="565" y="80"/>
                </a:cubicBezTo>
                <a:cubicBezTo>
                  <a:pt x="558" y="80"/>
                  <a:pt x="553" y="83"/>
                  <a:pt x="549" y="88"/>
                </a:cubicBezTo>
                <a:cubicBezTo>
                  <a:pt x="545" y="86"/>
                  <a:pt x="540" y="84"/>
                  <a:pt x="536" y="82"/>
                </a:cubicBezTo>
                <a:cubicBezTo>
                  <a:pt x="526" y="76"/>
                  <a:pt x="526" y="76"/>
                  <a:pt x="526" y="76"/>
                </a:cubicBezTo>
                <a:cubicBezTo>
                  <a:pt x="524" y="75"/>
                  <a:pt x="522" y="74"/>
                  <a:pt x="520" y="73"/>
                </a:cubicBezTo>
                <a:cubicBezTo>
                  <a:pt x="521" y="71"/>
                  <a:pt x="522" y="68"/>
                  <a:pt x="522" y="65"/>
                </a:cubicBezTo>
                <a:cubicBezTo>
                  <a:pt x="522" y="54"/>
                  <a:pt x="514" y="46"/>
                  <a:pt x="503" y="46"/>
                </a:cubicBezTo>
                <a:cubicBezTo>
                  <a:pt x="496" y="46"/>
                  <a:pt x="490" y="50"/>
                  <a:pt x="486" y="56"/>
                </a:cubicBezTo>
                <a:cubicBezTo>
                  <a:pt x="475" y="50"/>
                  <a:pt x="464" y="45"/>
                  <a:pt x="453" y="41"/>
                </a:cubicBezTo>
                <a:cubicBezTo>
                  <a:pt x="453" y="39"/>
                  <a:pt x="454" y="37"/>
                  <a:pt x="454" y="35"/>
                </a:cubicBezTo>
                <a:cubicBezTo>
                  <a:pt x="454" y="24"/>
                  <a:pt x="445" y="16"/>
                  <a:pt x="435" y="16"/>
                </a:cubicBezTo>
                <a:cubicBezTo>
                  <a:pt x="427" y="16"/>
                  <a:pt x="420" y="21"/>
                  <a:pt x="417" y="28"/>
                </a:cubicBezTo>
                <a:cubicBezTo>
                  <a:pt x="415" y="27"/>
                  <a:pt x="413" y="27"/>
                  <a:pt x="411" y="26"/>
                </a:cubicBezTo>
                <a:cubicBezTo>
                  <a:pt x="402" y="23"/>
                  <a:pt x="392" y="21"/>
                  <a:pt x="383" y="20"/>
                </a:cubicBezTo>
                <a:cubicBezTo>
                  <a:pt x="383" y="20"/>
                  <a:pt x="383" y="20"/>
                  <a:pt x="383" y="19"/>
                </a:cubicBezTo>
                <a:cubicBezTo>
                  <a:pt x="383" y="9"/>
                  <a:pt x="375" y="0"/>
                  <a:pt x="364" y="0"/>
                </a:cubicBezTo>
                <a:cubicBezTo>
                  <a:pt x="355" y="0"/>
                  <a:pt x="348" y="7"/>
                  <a:pt x="346" y="16"/>
                </a:cubicBezTo>
                <a:cubicBezTo>
                  <a:pt x="335" y="15"/>
                  <a:pt x="324" y="15"/>
                  <a:pt x="313" y="15"/>
                </a:cubicBezTo>
                <a:cubicBezTo>
                  <a:pt x="312" y="7"/>
                  <a:pt x="304" y="0"/>
                  <a:pt x="295" y="0"/>
                </a:cubicBezTo>
                <a:cubicBezTo>
                  <a:pt x="285" y="0"/>
                  <a:pt x="277" y="8"/>
                  <a:pt x="276" y="18"/>
                </a:cubicBezTo>
                <a:cubicBezTo>
                  <a:pt x="266" y="19"/>
                  <a:pt x="256" y="21"/>
                  <a:pt x="246" y="22"/>
                </a:cubicBezTo>
                <a:cubicBezTo>
                  <a:pt x="244" y="14"/>
                  <a:pt x="236" y="8"/>
                  <a:pt x="228" y="8"/>
                </a:cubicBezTo>
                <a:cubicBezTo>
                  <a:pt x="217" y="8"/>
                  <a:pt x="209" y="17"/>
                  <a:pt x="209" y="27"/>
                </a:cubicBezTo>
                <a:cubicBezTo>
                  <a:pt x="209" y="28"/>
                  <a:pt x="209" y="29"/>
                  <a:pt x="209" y="29"/>
                </a:cubicBezTo>
                <a:cubicBezTo>
                  <a:pt x="198" y="32"/>
                  <a:pt x="186" y="35"/>
                  <a:pt x="174" y="39"/>
                </a:cubicBezTo>
                <a:cubicBezTo>
                  <a:pt x="171" y="33"/>
                  <a:pt x="165" y="28"/>
                  <a:pt x="157" y="28"/>
                </a:cubicBezTo>
                <a:cubicBezTo>
                  <a:pt x="147" y="28"/>
                  <a:pt x="138" y="36"/>
                  <a:pt x="138" y="47"/>
                </a:cubicBezTo>
                <a:cubicBezTo>
                  <a:pt x="138" y="49"/>
                  <a:pt x="138" y="50"/>
                  <a:pt x="139" y="52"/>
                </a:cubicBezTo>
                <a:cubicBezTo>
                  <a:pt x="127" y="56"/>
                  <a:pt x="115" y="61"/>
                  <a:pt x="103" y="66"/>
                </a:cubicBezTo>
                <a:cubicBezTo>
                  <a:pt x="100" y="60"/>
                  <a:pt x="94" y="56"/>
                  <a:pt x="87" y="56"/>
                </a:cubicBezTo>
                <a:cubicBezTo>
                  <a:pt x="76" y="56"/>
                  <a:pt x="68" y="64"/>
                  <a:pt x="68" y="75"/>
                </a:cubicBezTo>
                <a:cubicBezTo>
                  <a:pt x="68" y="77"/>
                  <a:pt x="68" y="79"/>
                  <a:pt x="69" y="81"/>
                </a:cubicBezTo>
                <a:cubicBezTo>
                  <a:pt x="51" y="90"/>
                  <a:pt x="35" y="100"/>
                  <a:pt x="19" y="110"/>
                </a:cubicBezTo>
                <a:cubicBezTo>
                  <a:pt x="13" y="114"/>
                  <a:pt x="6" y="118"/>
                  <a:pt x="0" y="122"/>
                </a:cubicBezTo>
                <a:cubicBezTo>
                  <a:pt x="0" y="127"/>
                  <a:pt x="0" y="127"/>
                  <a:pt x="0" y="127"/>
                </a:cubicBezTo>
                <a:cubicBezTo>
                  <a:pt x="7" y="122"/>
                  <a:pt x="14" y="118"/>
                  <a:pt x="21" y="114"/>
                </a:cubicBezTo>
                <a:cubicBezTo>
                  <a:pt x="37" y="103"/>
                  <a:pt x="53" y="93"/>
                  <a:pt x="70" y="84"/>
                </a:cubicBezTo>
                <a:cubicBezTo>
                  <a:pt x="74" y="90"/>
                  <a:pt x="80" y="93"/>
                  <a:pt x="87" y="93"/>
                </a:cubicBezTo>
                <a:cubicBezTo>
                  <a:pt x="97" y="93"/>
                  <a:pt x="106" y="85"/>
                  <a:pt x="106" y="75"/>
                </a:cubicBezTo>
                <a:cubicBezTo>
                  <a:pt x="106" y="73"/>
                  <a:pt x="105" y="71"/>
                  <a:pt x="105" y="69"/>
                </a:cubicBezTo>
                <a:cubicBezTo>
                  <a:pt x="116" y="64"/>
                  <a:pt x="128" y="60"/>
                  <a:pt x="140" y="55"/>
                </a:cubicBezTo>
                <a:cubicBezTo>
                  <a:pt x="143" y="61"/>
                  <a:pt x="150" y="66"/>
                  <a:pt x="157" y="66"/>
                </a:cubicBezTo>
                <a:cubicBezTo>
                  <a:pt x="168" y="66"/>
                  <a:pt x="176" y="57"/>
                  <a:pt x="176" y="47"/>
                </a:cubicBezTo>
                <a:cubicBezTo>
                  <a:pt x="176" y="45"/>
                  <a:pt x="176" y="44"/>
                  <a:pt x="176" y="43"/>
                </a:cubicBezTo>
                <a:cubicBezTo>
                  <a:pt x="187" y="39"/>
                  <a:pt x="198" y="36"/>
                  <a:pt x="210" y="33"/>
                </a:cubicBezTo>
                <a:cubicBezTo>
                  <a:pt x="212" y="41"/>
                  <a:pt x="219" y="46"/>
                  <a:pt x="228" y="46"/>
                </a:cubicBezTo>
                <a:cubicBezTo>
                  <a:pt x="238" y="46"/>
                  <a:pt x="247" y="38"/>
                  <a:pt x="247" y="27"/>
                </a:cubicBezTo>
                <a:cubicBezTo>
                  <a:pt x="247" y="27"/>
                  <a:pt x="247" y="26"/>
                  <a:pt x="247" y="26"/>
                </a:cubicBezTo>
                <a:cubicBezTo>
                  <a:pt x="257" y="24"/>
                  <a:pt x="267" y="23"/>
                  <a:pt x="276" y="22"/>
                </a:cubicBezTo>
                <a:cubicBezTo>
                  <a:pt x="277" y="31"/>
                  <a:pt x="285" y="38"/>
                  <a:pt x="295" y="38"/>
                </a:cubicBezTo>
                <a:cubicBezTo>
                  <a:pt x="305" y="38"/>
                  <a:pt x="314" y="30"/>
                  <a:pt x="314" y="19"/>
                </a:cubicBezTo>
                <a:cubicBezTo>
                  <a:pt x="314" y="19"/>
                  <a:pt x="314" y="19"/>
                  <a:pt x="314" y="19"/>
                </a:cubicBezTo>
                <a:cubicBezTo>
                  <a:pt x="325" y="19"/>
                  <a:pt x="335" y="19"/>
                  <a:pt x="345" y="19"/>
                </a:cubicBezTo>
                <a:cubicBezTo>
                  <a:pt x="345" y="19"/>
                  <a:pt x="345" y="19"/>
                  <a:pt x="345" y="19"/>
                </a:cubicBezTo>
                <a:cubicBezTo>
                  <a:pt x="345" y="30"/>
                  <a:pt x="354" y="38"/>
                  <a:pt x="364" y="38"/>
                </a:cubicBezTo>
                <a:cubicBezTo>
                  <a:pt x="373" y="38"/>
                  <a:pt x="381" y="32"/>
                  <a:pt x="383" y="23"/>
                </a:cubicBezTo>
                <a:cubicBezTo>
                  <a:pt x="392" y="25"/>
                  <a:pt x="401" y="27"/>
                  <a:pt x="410" y="30"/>
                </a:cubicBezTo>
                <a:cubicBezTo>
                  <a:pt x="412" y="30"/>
                  <a:pt x="414" y="31"/>
                  <a:pt x="416" y="31"/>
                </a:cubicBezTo>
                <a:cubicBezTo>
                  <a:pt x="416" y="33"/>
                  <a:pt x="416" y="34"/>
                  <a:pt x="416" y="35"/>
                </a:cubicBezTo>
                <a:cubicBezTo>
                  <a:pt x="416" y="45"/>
                  <a:pt x="424" y="54"/>
                  <a:pt x="435" y="54"/>
                </a:cubicBezTo>
                <a:cubicBezTo>
                  <a:pt x="442" y="54"/>
                  <a:pt x="448" y="50"/>
                  <a:pt x="451" y="44"/>
                </a:cubicBezTo>
                <a:cubicBezTo>
                  <a:pt x="463" y="49"/>
                  <a:pt x="474" y="54"/>
                  <a:pt x="485" y="59"/>
                </a:cubicBezTo>
                <a:cubicBezTo>
                  <a:pt x="485" y="61"/>
                  <a:pt x="484" y="63"/>
                  <a:pt x="484" y="65"/>
                </a:cubicBezTo>
                <a:cubicBezTo>
                  <a:pt x="484" y="75"/>
                  <a:pt x="493" y="84"/>
                  <a:pt x="503" y="84"/>
                </a:cubicBezTo>
                <a:cubicBezTo>
                  <a:pt x="509" y="84"/>
                  <a:pt x="515" y="81"/>
                  <a:pt x="518" y="76"/>
                </a:cubicBezTo>
                <a:cubicBezTo>
                  <a:pt x="520" y="77"/>
                  <a:pt x="522" y="78"/>
                  <a:pt x="524" y="79"/>
                </a:cubicBezTo>
                <a:cubicBezTo>
                  <a:pt x="535" y="85"/>
                  <a:pt x="535" y="85"/>
                  <a:pt x="535" y="85"/>
                </a:cubicBezTo>
                <a:cubicBezTo>
                  <a:pt x="539" y="87"/>
                  <a:pt x="543" y="89"/>
                  <a:pt x="547" y="91"/>
                </a:cubicBezTo>
                <a:cubicBezTo>
                  <a:pt x="546" y="94"/>
                  <a:pt x="546" y="96"/>
                  <a:pt x="546" y="99"/>
                </a:cubicBezTo>
                <a:cubicBezTo>
                  <a:pt x="546" y="109"/>
                  <a:pt x="554" y="118"/>
                  <a:pt x="565" y="118"/>
                </a:cubicBezTo>
                <a:cubicBezTo>
                  <a:pt x="572" y="118"/>
                  <a:pt x="578" y="114"/>
                  <a:pt x="581" y="108"/>
                </a:cubicBezTo>
                <a:cubicBezTo>
                  <a:pt x="591" y="113"/>
                  <a:pt x="601" y="117"/>
                  <a:pt x="611" y="122"/>
                </a:cubicBezTo>
                <a:cubicBezTo>
                  <a:pt x="610" y="124"/>
                  <a:pt x="610" y="126"/>
                  <a:pt x="610" y="128"/>
                </a:cubicBezTo>
                <a:cubicBezTo>
                  <a:pt x="610" y="139"/>
                  <a:pt x="618" y="147"/>
                  <a:pt x="629" y="147"/>
                </a:cubicBezTo>
                <a:cubicBezTo>
                  <a:pt x="636" y="147"/>
                  <a:pt x="643" y="143"/>
                  <a:pt x="646" y="137"/>
                </a:cubicBezTo>
                <a:cubicBezTo>
                  <a:pt x="658" y="142"/>
                  <a:pt x="670" y="146"/>
                  <a:pt x="683" y="149"/>
                </a:cubicBezTo>
                <a:cubicBezTo>
                  <a:pt x="683" y="150"/>
                  <a:pt x="683" y="151"/>
                  <a:pt x="683" y="153"/>
                </a:cubicBezTo>
                <a:cubicBezTo>
                  <a:pt x="683" y="163"/>
                  <a:pt x="691" y="172"/>
                  <a:pt x="701" y="172"/>
                </a:cubicBezTo>
                <a:cubicBezTo>
                  <a:pt x="710" y="172"/>
                  <a:pt x="718" y="166"/>
                  <a:pt x="720" y="158"/>
                </a:cubicBezTo>
                <a:cubicBezTo>
                  <a:pt x="732" y="160"/>
                  <a:pt x="744" y="161"/>
                  <a:pt x="756" y="162"/>
                </a:cubicBezTo>
                <a:cubicBezTo>
                  <a:pt x="756" y="162"/>
                  <a:pt x="756" y="162"/>
                  <a:pt x="756" y="163"/>
                </a:cubicBezTo>
                <a:cubicBezTo>
                  <a:pt x="756" y="173"/>
                  <a:pt x="765" y="182"/>
                  <a:pt x="775" y="182"/>
                </a:cubicBezTo>
                <a:cubicBezTo>
                  <a:pt x="785" y="182"/>
                  <a:pt x="793" y="174"/>
                  <a:pt x="794" y="165"/>
                </a:cubicBezTo>
                <a:cubicBezTo>
                  <a:pt x="808" y="165"/>
                  <a:pt x="822" y="166"/>
                  <a:pt x="836" y="166"/>
                </a:cubicBezTo>
                <a:cubicBezTo>
                  <a:pt x="837" y="175"/>
                  <a:pt x="845" y="182"/>
                  <a:pt x="855" y="182"/>
                </a:cubicBezTo>
                <a:cubicBezTo>
                  <a:pt x="865" y="182"/>
                  <a:pt x="873" y="174"/>
                  <a:pt x="873" y="164"/>
                </a:cubicBezTo>
                <a:cubicBezTo>
                  <a:pt x="885" y="163"/>
                  <a:pt x="897" y="161"/>
                  <a:pt x="909" y="159"/>
                </a:cubicBezTo>
                <a:cubicBezTo>
                  <a:pt x="911" y="167"/>
                  <a:pt x="919" y="173"/>
                  <a:pt x="927" y="173"/>
                </a:cubicBezTo>
                <a:cubicBezTo>
                  <a:pt x="938" y="173"/>
                  <a:pt x="946" y="164"/>
                  <a:pt x="946" y="154"/>
                </a:cubicBezTo>
                <a:cubicBezTo>
                  <a:pt x="946" y="153"/>
                  <a:pt x="946" y="152"/>
                  <a:pt x="946" y="151"/>
                </a:cubicBezTo>
                <a:cubicBezTo>
                  <a:pt x="958" y="148"/>
                  <a:pt x="970" y="144"/>
                  <a:pt x="983" y="140"/>
                </a:cubicBezTo>
                <a:cubicBezTo>
                  <a:pt x="985" y="147"/>
                  <a:pt x="992" y="152"/>
                  <a:pt x="1000" y="152"/>
                </a:cubicBezTo>
                <a:cubicBezTo>
                  <a:pt x="1011" y="152"/>
                  <a:pt x="1019" y="143"/>
                  <a:pt x="1019" y="133"/>
                </a:cubicBezTo>
                <a:cubicBezTo>
                  <a:pt x="1019" y="131"/>
                  <a:pt x="1019" y="130"/>
                  <a:pt x="1019" y="129"/>
                </a:cubicBezTo>
                <a:cubicBezTo>
                  <a:pt x="1028" y="125"/>
                  <a:pt x="1037" y="122"/>
                  <a:pt x="1047" y="119"/>
                </a:cubicBezTo>
                <a:cubicBezTo>
                  <a:pt x="1050" y="118"/>
                  <a:pt x="1053" y="117"/>
                  <a:pt x="1056" y="116"/>
                </a:cubicBezTo>
                <a:cubicBezTo>
                  <a:pt x="1059" y="122"/>
                  <a:pt x="1065" y="127"/>
                  <a:pt x="1073" y="127"/>
                </a:cubicBezTo>
                <a:cubicBezTo>
                  <a:pt x="1083" y="127"/>
                  <a:pt x="1092" y="118"/>
                  <a:pt x="1092" y="108"/>
                </a:cubicBezTo>
                <a:cubicBezTo>
                  <a:pt x="1092" y="106"/>
                  <a:pt x="1092" y="105"/>
                  <a:pt x="1091" y="104"/>
                </a:cubicBezTo>
                <a:cubicBezTo>
                  <a:pt x="1094" y="103"/>
                  <a:pt x="1097" y="102"/>
                  <a:pt x="1100" y="101"/>
                </a:cubicBezTo>
                <a:cubicBezTo>
                  <a:pt x="1111" y="97"/>
                  <a:pt x="1122" y="94"/>
                  <a:pt x="1132" y="92"/>
                </a:cubicBezTo>
                <a:cubicBezTo>
                  <a:pt x="1135" y="99"/>
                  <a:pt x="1142" y="105"/>
                  <a:pt x="1150" y="105"/>
                </a:cubicBezTo>
                <a:cubicBezTo>
                  <a:pt x="1160" y="105"/>
                  <a:pt x="1169" y="96"/>
                  <a:pt x="1169" y="86"/>
                </a:cubicBezTo>
                <a:cubicBezTo>
                  <a:pt x="1169" y="85"/>
                  <a:pt x="1169" y="84"/>
                  <a:pt x="1169" y="83"/>
                </a:cubicBezTo>
                <a:cubicBezTo>
                  <a:pt x="1182" y="81"/>
                  <a:pt x="1194" y="79"/>
                  <a:pt x="1206" y="78"/>
                </a:cubicBezTo>
                <a:cubicBezTo>
                  <a:pt x="1207" y="88"/>
                  <a:pt x="1215" y="96"/>
                  <a:pt x="1225" y="96"/>
                </a:cubicBezTo>
                <a:cubicBezTo>
                  <a:pt x="1235" y="96"/>
                  <a:pt x="1243" y="87"/>
                  <a:pt x="1244" y="77"/>
                </a:cubicBezTo>
                <a:cubicBezTo>
                  <a:pt x="1261" y="78"/>
                  <a:pt x="1278" y="80"/>
                  <a:pt x="1295" y="83"/>
                </a:cubicBezTo>
                <a:cubicBezTo>
                  <a:pt x="1295" y="83"/>
                  <a:pt x="1295" y="83"/>
                  <a:pt x="1295" y="83"/>
                </a:cubicBezTo>
                <a:cubicBezTo>
                  <a:pt x="1295" y="94"/>
                  <a:pt x="1304" y="102"/>
                  <a:pt x="1314" y="102"/>
                </a:cubicBezTo>
                <a:cubicBezTo>
                  <a:pt x="1315" y="102"/>
                  <a:pt x="1316" y="102"/>
                  <a:pt x="1317" y="102"/>
                </a:cubicBezTo>
                <a:cubicBezTo>
                  <a:pt x="1317" y="65"/>
                  <a:pt x="1317" y="65"/>
                  <a:pt x="1317" y="65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8" name="Freeform 1576"/>
          <p:cNvSpPr>
            <a:spLocks noEditPoints="1"/>
          </p:cNvSpPr>
          <p:nvPr/>
        </p:nvSpPr>
        <p:spPr bwMode="auto">
          <a:xfrm>
            <a:off x="5237162" y="155576"/>
            <a:ext cx="3063875" cy="2747963"/>
          </a:xfrm>
          <a:custGeom>
            <a:avLst/>
            <a:gdLst>
              <a:gd name="T0" fmla="*/ 804 w 816"/>
              <a:gd name="T1" fmla="*/ 362 h 730"/>
              <a:gd name="T2" fmla="*/ 803 w 816"/>
              <a:gd name="T3" fmla="*/ 290 h 730"/>
              <a:gd name="T4" fmla="*/ 813 w 816"/>
              <a:gd name="T5" fmla="*/ 215 h 730"/>
              <a:gd name="T6" fmla="*/ 795 w 816"/>
              <a:gd name="T7" fmla="*/ 150 h 730"/>
              <a:gd name="T8" fmla="*/ 787 w 816"/>
              <a:gd name="T9" fmla="*/ 140 h 730"/>
              <a:gd name="T10" fmla="*/ 728 w 816"/>
              <a:gd name="T11" fmla="*/ 107 h 730"/>
              <a:gd name="T12" fmla="*/ 619 w 816"/>
              <a:gd name="T13" fmla="*/ 93 h 730"/>
              <a:gd name="T14" fmla="*/ 549 w 816"/>
              <a:gd name="T15" fmla="*/ 76 h 730"/>
              <a:gd name="T16" fmla="*/ 499 w 816"/>
              <a:gd name="T17" fmla="*/ 61 h 730"/>
              <a:gd name="T18" fmla="*/ 499 w 816"/>
              <a:gd name="T19" fmla="*/ 58 h 730"/>
              <a:gd name="T20" fmla="*/ 456 w 816"/>
              <a:gd name="T21" fmla="*/ 3 h 730"/>
              <a:gd name="T22" fmla="*/ 401 w 816"/>
              <a:gd name="T23" fmla="*/ 46 h 730"/>
              <a:gd name="T24" fmla="*/ 401 w 816"/>
              <a:gd name="T25" fmla="*/ 49 h 730"/>
              <a:gd name="T26" fmla="*/ 349 w 816"/>
              <a:gd name="T27" fmla="*/ 51 h 730"/>
              <a:gd name="T28" fmla="*/ 277 w 816"/>
              <a:gd name="T29" fmla="*/ 49 h 730"/>
              <a:gd name="T30" fmla="*/ 176 w 816"/>
              <a:gd name="T31" fmla="*/ 36 h 730"/>
              <a:gd name="T32" fmla="*/ 109 w 816"/>
              <a:gd name="T33" fmla="*/ 52 h 730"/>
              <a:gd name="T34" fmla="*/ 94 w 816"/>
              <a:gd name="T35" fmla="*/ 62 h 730"/>
              <a:gd name="T36" fmla="*/ 59 w 816"/>
              <a:gd name="T37" fmla="*/ 118 h 730"/>
              <a:gd name="T38" fmla="*/ 49 w 816"/>
              <a:gd name="T39" fmla="*/ 193 h 730"/>
              <a:gd name="T40" fmla="*/ 30 w 816"/>
              <a:gd name="T41" fmla="*/ 263 h 730"/>
              <a:gd name="T42" fmla="*/ 11 w 816"/>
              <a:gd name="T43" fmla="*/ 331 h 730"/>
              <a:gd name="T44" fmla="*/ 12 w 816"/>
              <a:gd name="T45" fmla="*/ 403 h 730"/>
              <a:gd name="T46" fmla="*/ 13 w 816"/>
              <a:gd name="T47" fmla="*/ 475 h 730"/>
              <a:gd name="T48" fmla="*/ 3 w 816"/>
              <a:gd name="T49" fmla="*/ 557 h 730"/>
              <a:gd name="T50" fmla="*/ 25 w 816"/>
              <a:gd name="T51" fmla="*/ 618 h 730"/>
              <a:gd name="T52" fmla="*/ 39 w 816"/>
              <a:gd name="T53" fmla="*/ 630 h 730"/>
              <a:gd name="T54" fmla="*/ 102 w 816"/>
              <a:gd name="T55" fmla="*/ 659 h 730"/>
              <a:gd name="T56" fmla="*/ 197 w 816"/>
              <a:gd name="T57" fmla="*/ 672 h 730"/>
              <a:gd name="T58" fmla="*/ 267 w 816"/>
              <a:gd name="T59" fmla="*/ 689 h 730"/>
              <a:gd name="T60" fmla="*/ 366 w 816"/>
              <a:gd name="T61" fmla="*/ 713 h 730"/>
              <a:gd name="T62" fmla="*/ 467 w 816"/>
              <a:gd name="T63" fmla="*/ 714 h 730"/>
              <a:gd name="T64" fmla="*/ 540 w 816"/>
              <a:gd name="T65" fmla="*/ 716 h 730"/>
              <a:gd name="T66" fmla="*/ 630 w 816"/>
              <a:gd name="T67" fmla="*/ 727 h 730"/>
              <a:gd name="T68" fmla="*/ 699 w 816"/>
              <a:gd name="T69" fmla="*/ 716 h 730"/>
              <a:gd name="T70" fmla="*/ 719 w 816"/>
              <a:gd name="T71" fmla="*/ 706 h 730"/>
              <a:gd name="T72" fmla="*/ 757 w 816"/>
              <a:gd name="T73" fmla="*/ 654 h 730"/>
              <a:gd name="T74" fmla="*/ 767 w 816"/>
              <a:gd name="T75" fmla="*/ 571 h 730"/>
              <a:gd name="T76" fmla="*/ 787 w 816"/>
              <a:gd name="T77" fmla="*/ 502 h 730"/>
              <a:gd name="T78" fmla="*/ 805 w 816"/>
              <a:gd name="T79" fmla="*/ 433 h 730"/>
              <a:gd name="T80" fmla="*/ 804 w 816"/>
              <a:gd name="T81" fmla="*/ 362 h 730"/>
              <a:gd name="T82" fmla="*/ 449 w 816"/>
              <a:gd name="T83" fmla="*/ 66 h 730"/>
              <a:gd name="T84" fmla="*/ 436 w 816"/>
              <a:gd name="T85" fmla="*/ 48 h 730"/>
              <a:gd name="T86" fmla="*/ 453 w 816"/>
              <a:gd name="T87" fmla="*/ 35 h 730"/>
              <a:gd name="T88" fmla="*/ 467 w 816"/>
              <a:gd name="T89" fmla="*/ 52 h 730"/>
              <a:gd name="T90" fmla="*/ 449 w 816"/>
              <a:gd name="T91" fmla="*/ 66 h 7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16" h="730">
                <a:moveTo>
                  <a:pt x="804" y="362"/>
                </a:moveTo>
                <a:cubicBezTo>
                  <a:pt x="801" y="342"/>
                  <a:pt x="801" y="310"/>
                  <a:pt x="803" y="290"/>
                </a:cubicBezTo>
                <a:cubicBezTo>
                  <a:pt x="813" y="215"/>
                  <a:pt x="813" y="215"/>
                  <a:pt x="813" y="215"/>
                </a:cubicBezTo>
                <a:cubicBezTo>
                  <a:pt x="816" y="195"/>
                  <a:pt x="807" y="166"/>
                  <a:pt x="795" y="150"/>
                </a:cubicBezTo>
                <a:cubicBezTo>
                  <a:pt x="787" y="140"/>
                  <a:pt x="787" y="140"/>
                  <a:pt x="787" y="140"/>
                </a:cubicBezTo>
                <a:cubicBezTo>
                  <a:pt x="774" y="125"/>
                  <a:pt x="747" y="110"/>
                  <a:pt x="728" y="107"/>
                </a:cubicBezTo>
                <a:cubicBezTo>
                  <a:pt x="619" y="93"/>
                  <a:pt x="619" y="93"/>
                  <a:pt x="619" y="93"/>
                </a:cubicBezTo>
                <a:cubicBezTo>
                  <a:pt x="600" y="91"/>
                  <a:pt x="568" y="83"/>
                  <a:pt x="549" y="76"/>
                </a:cubicBezTo>
                <a:cubicBezTo>
                  <a:pt x="549" y="76"/>
                  <a:pt x="527" y="68"/>
                  <a:pt x="499" y="61"/>
                </a:cubicBezTo>
                <a:cubicBezTo>
                  <a:pt x="499" y="60"/>
                  <a:pt x="499" y="59"/>
                  <a:pt x="499" y="58"/>
                </a:cubicBezTo>
                <a:cubicBezTo>
                  <a:pt x="502" y="31"/>
                  <a:pt x="483" y="7"/>
                  <a:pt x="456" y="3"/>
                </a:cubicBezTo>
                <a:cubicBezTo>
                  <a:pt x="429" y="0"/>
                  <a:pt x="404" y="19"/>
                  <a:pt x="401" y="46"/>
                </a:cubicBezTo>
                <a:cubicBezTo>
                  <a:pt x="401" y="47"/>
                  <a:pt x="401" y="48"/>
                  <a:pt x="401" y="49"/>
                </a:cubicBezTo>
                <a:cubicBezTo>
                  <a:pt x="372" y="48"/>
                  <a:pt x="349" y="51"/>
                  <a:pt x="349" y="51"/>
                </a:cubicBezTo>
                <a:cubicBezTo>
                  <a:pt x="329" y="52"/>
                  <a:pt x="297" y="52"/>
                  <a:pt x="277" y="49"/>
                </a:cubicBezTo>
                <a:cubicBezTo>
                  <a:pt x="176" y="36"/>
                  <a:pt x="176" y="36"/>
                  <a:pt x="176" y="36"/>
                </a:cubicBezTo>
                <a:cubicBezTo>
                  <a:pt x="156" y="34"/>
                  <a:pt x="126" y="41"/>
                  <a:pt x="109" y="52"/>
                </a:cubicBezTo>
                <a:cubicBezTo>
                  <a:pt x="94" y="62"/>
                  <a:pt x="94" y="62"/>
                  <a:pt x="94" y="62"/>
                </a:cubicBezTo>
                <a:cubicBezTo>
                  <a:pt x="77" y="73"/>
                  <a:pt x="62" y="98"/>
                  <a:pt x="59" y="118"/>
                </a:cubicBezTo>
                <a:cubicBezTo>
                  <a:pt x="49" y="193"/>
                  <a:pt x="49" y="193"/>
                  <a:pt x="49" y="193"/>
                </a:cubicBezTo>
                <a:cubicBezTo>
                  <a:pt x="47" y="213"/>
                  <a:pt x="38" y="245"/>
                  <a:pt x="30" y="263"/>
                </a:cubicBezTo>
                <a:cubicBezTo>
                  <a:pt x="30" y="263"/>
                  <a:pt x="16" y="295"/>
                  <a:pt x="11" y="331"/>
                </a:cubicBezTo>
                <a:cubicBezTo>
                  <a:pt x="6" y="368"/>
                  <a:pt x="12" y="403"/>
                  <a:pt x="12" y="403"/>
                </a:cubicBezTo>
                <a:cubicBezTo>
                  <a:pt x="15" y="422"/>
                  <a:pt x="16" y="455"/>
                  <a:pt x="13" y="475"/>
                </a:cubicBezTo>
                <a:cubicBezTo>
                  <a:pt x="3" y="557"/>
                  <a:pt x="3" y="557"/>
                  <a:pt x="3" y="557"/>
                </a:cubicBezTo>
                <a:cubicBezTo>
                  <a:pt x="0" y="577"/>
                  <a:pt x="10" y="604"/>
                  <a:pt x="25" y="618"/>
                </a:cubicBezTo>
                <a:cubicBezTo>
                  <a:pt x="39" y="630"/>
                  <a:pt x="39" y="630"/>
                  <a:pt x="39" y="630"/>
                </a:cubicBezTo>
                <a:cubicBezTo>
                  <a:pt x="54" y="644"/>
                  <a:pt x="83" y="657"/>
                  <a:pt x="102" y="659"/>
                </a:cubicBezTo>
                <a:cubicBezTo>
                  <a:pt x="197" y="672"/>
                  <a:pt x="197" y="672"/>
                  <a:pt x="197" y="672"/>
                </a:cubicBezTo>
                <a:cubicBezTo>
                  <a:pt x="217" y="674"/>
                  <a:pt x="249" y="682"/>
                  <a:pt x="267" y="689"/>
                </a:cubicBezTo>
                <a:cubicBezTo>
                  <a:pt x="267" y="689"/>
                  <a:pt x="318" y="707"/>
                  <a:pt x="366" y="713"/>
                </a:cubicBezTo>
                <a:cubicBezTo>
                  <a:pt x="413" y="719"/>
                  <a:pt x="467" y="714"/>
                  <a:pt x="467" y="714"/>
                </a:cubicBezTo>
                <a:cubicBezTo>
                  <a:pt x="487" y="712"/>
                  <a:pt x="520" y="713"/>
                  <a:pt x="540" y="716"/>
                </a:cubicBezTo>
                <a:cubicBezTo>
                  <a:pt x="630" y="727"/>
                  <a:pt x="630" y="727"/>
                  <a:pt x="630" y="727"/>
                </a:cubicBezTo>
                <a:cubicBezTo>
                  <a:pt x="650" y="730"/>
                  <a:pt x="681" y="725"/>
                  <a:pt x="699" y="716"/>
                </a:cubicBezTo>
                <a:cubicBezTo>
                  <a:pt x="719" y="706"/>
                  <a:pt x="719" y="706"/>
                  <a:pt x="719" y="706"/>
                </a:cubicBezTo>
                <a:cubicBezTo>
                  <a:pt x="737" y="697"/>
                  <a:pt x="754" y="674"/>
                  <a:pt x="757" y="654"/>
                </a:cubicBezTo>
                <a:cubicBezTo>
                  <a:pt x="767" y="571"/>
                  <a:pt x="767" y="571"/>
                  <a:pt x="767" y="571"/>
                </a:cubicBezTo>
                <a:cubicBezTo>
                  <a:pt x="770" y="552"/>
                  <a:pt x="778" y="520"/>
                  <a:pt x="787" y="502"/>
                </a:cubicBezTo>
                <a:cubicBezTo>
                  <a:pt x="787" y="502"/>
                  <a:pt x="801" y="470"/>
                  <a:pt x="805" y="433"/>
                </a:cubicBezTo>
                <a:cubicBezTo>
                  <a:pt x="810" y="397"/>
                  <a:pt x="804" y="362"/>
                  <a:pt x="804" y="362"/>
                </a:cubicBezTo>
                <a:close/>
                <a:moveTo>
                  <a:pt x="449" y="66"/>
                </a:moveTo>
                <a:cubicBezTo>
                  <a:pt x="441" y="65"/>
                  <a:pt x="435" y="57"/>
                  <a:pt x="436" y="48"/>
                </a:cubicBezTo>
                <a:cubicBezTo>
                  <a:pt x="437" y="39"/>
                  <a:pt x="445" y="33"/>
                  <a:pt x="453" y="35"/>
                </a:cubicBezTo>
                <a:cubicBezTo>
                  <a:pt x="462" y="36"/>
                  <a:pt x="468" y="43"/>
                  <a:pt x="467" y="52"/>
                </a:cubicBezTo>
                <a:cubicBezTo>
                  <a:pt x="466" y="61"/>
                  <a:pt x="458" y="67"/>
                  <a:pt x="449" y="66"/>
                </a:cubicBezTo>
                <a:close/>
              </a:path>
            </a:pathLst>
          </a:custGeom>
          <a:solidFill>
            <a:srgbClr val="594A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79" name="Freeform 1577"/>
          <p:cNvSpPr>
            <a:spLocks noEditPoints="1"/>
          </p:cNvSpPr>
          <p:nvPr/>
        </p:nvSpPr>
        <p:spPr bwMode="auto">
          <a:xfrm>
            <a:off x="5207000" y="128588"/>
            <a:ext cx="3060700" cy="2749550"/>
          </a:xfrm>
          <a:custGeom>
            <a:avLst/>
            <a:gdLst>
              <a:gd name="T0" fmla="*/ 804 w 815"/>
              <a:gd name="T1" fmla="*/ 363 h 730"/>
              <a:gd name="T2" fmla="*/ 803 w 815"/>
              <a:gd name="T3" fmla="*/ 290 h 730"/>
              <a:gd name="T4" fmla="*/ 813 w 815"/>
              <a:gd name="T5" fmla="*/ 215 h 730"/>
              <a:gd name="T6" fmla="*/ 795 w 815"/>
              <a:gd name="T7" fmla="*/ 150 h 730"/>
              <a:gd name="T8" fmla="*/ 786 w 815"/>
              <a:gd name="T9" fmla="*/ 140 h 730"/>
              <a:gd name="T10" fmla="*/ 727 w 815"/>
              <a:gd name="T11" fmla="*/ 107 h 730"/>
              <a:gd name="T12" fmla="*/ 619 w 815"/>
              <a:gd name="T13" fmla="*/ 94 h 730"/>
              <a:gd name="T14" fmla="*/ 549 w 815"/>
              <a:gd name="T15" fmla="*/ 77 h 730"/>
              <a:gd name="T16" fmla="*/ 498 w 815"/>
              <a:gd name="T17" fmla="*/ 61 h 730"/>
              <a:gd name="T18" fmla="*/ 499 w 815"/>
              <a:gd name="T19" fmla="*/ 59 h 730"/>
              <a:gd name="T20" fmla="*/ 456 w 815"/>
              <a:gd name="T21" fmla="*/ 3 h 730"/>
              <a:gd name="T22" fmla="*/ 401 w 815"/>
              <a:gd name="T23" fmla="*/ 46 h 730"/>
              <a:gd name="T24" fmla="*/ 401 w 815"/>
              <a:gd name="T25" fmla="*/ 49 h 730"/>
              <a:gd name="T26" fmla="*/ 349 w 815"/>
              <a:gd name="T27" fmla="*/ 51 h 730"/>
              <a:gd name="T28" fmla="*/ 277 w 815"/>
              <a:gd name="T29" fmla="*/ 50 h 730"/>
              <a:gd name="T30" fmla="*/ 175 w 815"/>
              <a:gd name="T31" fmla="*/ 37 h 730"/>
              <a:gd name="T32" fmla="*/ 109 w 815"/>
              <a:gd name="T33" fmla="*/ 52 h 730"/>
              <a:gd name="T34" fmla="*/ 94 w 815"/>
              <a:gd name="T35" fmla="*/ 62 h 730"/>
              <a:gd name="T36" fmla="*/ 59 w 815"/>
              <a:gd name="T37" fmla="*/ 118 h 730"/>
              <a:gd name="T38" fmla="*/ 49 w 815"/>
              <a:gd name="T39" fmla="*/ 194 h 730"/>
              <a:gd name="T40" fmla="*/ 30 w 815"/>
              <a:gd name="T41" fmla="*/ 263 h 730"/>
              <a:gd name="T42" fmla="*/ 11 w 815"/>
              <a:gd name="T43" fmla="*/ 332 h 730"/>
              <a:gd name="T44" fmla="*/ 12 w 815"/>
              <a:gd name="T45" fmla="*/ 403 h 730"/>
              <a:gd name="T46" fmla="*/ 13 w 815"/>
              <a:gd name="T47" fmla="*/ 475 h 730"/>
              <a:gd name="T48" fmla="*/ 2 w 815"/>
              <a:gd name="T49" fmla="*/ 557 h 730"/>
              <a:gd name="T50" fmla="*/ 25 w 815"/>
              <a:gd name="T51" fmla="*/ 618 h 730"/>
              <a:gd name="T52" fmla="*/ 39 w 815"/>
              <a:gd name="T53" fmla="*/ 631 h 730"/>
              <a:gd name="T54" fmla="*/ 102 w 815"/>
              <a:gd name="T55" fmla="*/ 660 h 730"/>
              <a:gd name="T56" fmla="*/ 197 w 815"/>
              <a:gd name="T57" fmla="*/ 672 h 730"/>
              <a:gd name="T58" fmla="*/ 267 w 815"/>
              <a:gd name="T59" fmla="*/ 689 h 730"/>
              <a:gd name="T60" fmla="*/ 366 w 815"/>
              <a:gd name="T61" fmla="*/ 714 h 730"/>
              <a:gd name="T62" fmla="*/ 467 w 815"/>
              <a:gd name="T63" fmla="*/ 715 h 730"/>
              <a:gd name="T64" fmla="*/ 539 w 815"/>
              <a:gd name="T65" fmla="*/ 716 h 730"/>
              <a:gd name="T66" fmla="*/ 630 w 815"/>
              <a:gd name="T67" fmla="*/ 727 h 730"/>
              <a:gd name="T68" fmla="*/ 699 w 815"/>
              <a:gd name="T69" fmla="*/ 716 h 730"/>
              <a:gd name="T70" fmla="*/ 719 w 815"/>
              <a:gd name="T71" fmla="*/ 706 h 730"/>
              <a:gd name="T72" fmla="*/ 756 w 815"/>
              <a:gd name="T73" fmla="*/ 654 h 730"/>
              <a:gd name="T74" fmla="*/ 767 w 815"/>
              <a:gd name="T75" fmla="*/ 572 h 730"/>
              <a:gd name="T76" fmla="*/ 786 w 815"/>
              <a:gd name="T77" fmla="*/ 502 h 730"/>
              <a:gd name="T78" fmla="*/ 805 w 815"/>
              <a:gd name="T79" fmla="*/ 434 h 730"/>
              <a:gd name="T80" fmla="*/ 804 w 815"/>
              <a:gd name="T81" fmla="*/ 363 h 730"/>
              <a:gd name="T82" fmla="*/ 449 w 815"/>
              <a:gd name="T83" fmla="*/ 66 h 730"/>
              <a:gd name="T84" fmla="*/ 436 w 815"/>
              <a:gd name="T85" fmla="*/ 48 h 730"/>
              <a:gd name="T86" fmla="*/ 453 w 815"/>
              <a:gd name="T87" fmla="*/ 35 h 730"/>
              <a:gd name="T88" fmla="*/ 467 w 815"/>
              <a:gd name="T89" fmla="*/ 52 h 730"/>
              <a:gd name="T90" fmla="*/ 449 w 815"/>
              <a:gd name="T91" fmla="*/ 66 h 7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815" h="730">
                <a:moveTo>
                  <a:pt x="804" y="363"/>
                </a:moveTo>
                <a:cubicBezTo>
                  <a:pt x="801" y="343"/>
                  <a:pt x="801" y="310"/>
                  <a:pt x="803" y="290"/>
                </a:cubicBezTo>
                <a:cubicBezTo>
                  <a:pt x="813" y="215"/>
                  <a:pt x="813" y="215"/>
                  <a:pt x="813" y="215"/>
                </a:cubicBezTo>
                <a:cubicBezTo>
                  <a:pt x="815" y="195"/>
                  <a:pt x="807" y="166"/>
                  <a:pt x="795" y="150"/>
                </a:cubicBezTo>
                <a:cubicBezTo>
                  <a:pt x="786" y="140"/>
                  <a:pt x="786" y="140"/>
                  <a:pt x="786" y="140"/>
                </a:cubicBezTo>
                <a:cubicBezTo>
                  <a:pt x="774" y="125"/>
                  <a:pt x="747" y="110"/>
                  <a:pt x="727" y="107"/>
                </a:cubicBezTo>
                <a:cubicBezTo>
                  <a:pt x="619" y="94"/>
                  <a:pt x="619" y="94"/>
                  <a:pt x="619" y="94"/>
                </a:cubicBezTo>
                <a:cubicBezTo>
                  <a:pt x="599" y="91"/>
                  <a:pt x="568" y="83"/>
                  <a:pt x="549" y="77"/>
                </a:cubicBezTo>
                <a:cubicBezTo>
                  <a:pt x="549" y="77"/>
                  <a:pt x="527" y="69"/>
                  <a:pt x="498" y="61"/>
                </a:cubicBezTo>
                <a:cubicBezTo>
                  <a:pt x="498" y="60"/>
                  <a:pt x="499" y="60"/>
                  <a:pt x="499" y="59"/>
                </a:cubicBezTo>
                <a:cubicBezTo>
                  <a:pt x="502" y="32"/>
                  <a:pt x="483" y="7"/>
                  <a:pt x="456" y="3"/>
                </a:cubicBezTo>
                <a:cubicBezTo>
                  <a:pt x="429" y="0"/>
                  <a:pt x="404" y="19"/>
                  <a:pt x="401" y="46"/>
                </a:cubicBezTo>
                <a:cubicBezTo>
                  <a:pt x="401" y="47"/>
                  <a:pt x="401" y="48"/>
                  <a:pt x="401" y="49"/>
                </a:cubicBezTo>
                <a:cubicBezTo>
                  <a:pt x="372" y="49"/>
                  <a:pt x="349" y="51"/>
                  <a:pt x="349" y="51"/>
                </a:cubicBezTo>
                <a:cubicBezTo>
                  <a:pt x="329" y="53"/>
                  <a:pt x="297" y="52"/>
                  <a:pt x="277" y="50"/>
                </a:cubicBezTo>
                <a:cubicBezTo>
                  <a:pt x="175" y="37"/>
                  <a:pt x="175" y="37"/>
                  <a:pt x="175" y="37"/>
                </a:cubicBezTo>
                <a:cubicBezTo>
                  <a:pt x="156" y="34"/>
                  <a:pt x="126" y="41"/>
                  <a:pt x="109" y="52"/>
                </a:cubicBezTo>
                <a:cubicBezTo>
                  <a:pt x="94" y="62"/>
                  <a:pt x="94" y="62"/>
                  <a:pt x="94" y="62"/>
                </a:cubicBezTo>
                <a:cubicBezTo>
                  <a:pt x="77" y="73"/>
                  <a:pt x="61" y="98"/>
                  <a:pt x="59" y="118"/>
                </a:cubicBezTo>
                <a:cubicBezTo>
                  <a:pt x="49" y="194"/>
                  <a:pt x="49" y="194"/>
                  <a:pt x="49" y="194"/>
                </a:cubicBezTo>
                <a:cubicBezTo>
                  <a:pt x="47" y="214"/>
                  <a:pt x="38" y="245"/>
                  <a:pt x="30" y="263"/>
                </a:cubicBezTo>
                <a:cubicBezTo>
                  <a:pt x="30" y="263"/>
                  <a:pt x="15" y="295"/>
                  <a:pt x="11" y="332"/>
                </a:cubicBezTo>
                <a:cubicBezTo>
                  <a:pt x="6" y="368"/>
                  <a:pt x="12" y="403"/>
                  <a:pt x="12" y="403"/>
                </a:cubicBezTo>
                <a:cubicBezTo>
                  <a:pt x="15" y="423"/>
                  <a:pt x="16" y="455"/>
                  <a:pt x="13" y="475"/>
                </a:cubicBezTo>
                <a:cubicBezTo>
                  <a:pt x="2" y="557"/>
                  <a:pt x="2" y="557"/>
                  <a:pt x="2" y="557"/>
                </a:cubicBezTo>
                <a:cubicBezTo>
                  <a:pt x="0" y="577"/>
                  <a:pt x="10" y="604"/>
                  <a:pt x="25" y="618"/>
                </a:cubicBezTo>
                <a:cubicBezTo>
                  <a:pt x="39" y="631"/>
                  <a:pt x="39" y="631"/>
                  <a:pt x="39" y="631"/>
                </a:cubicBezTo>
                <a:cubicBezTo>
                  <a:pt x="54" y="644"/>
                  <a:pt x="82" y="657"/>
                  <a:pt x="102" y="660"/>
                </a:cubicBezTo>
                <a:cubicBezTo>
                  <a:pt x="197" y="672"/>
                  <a:pt x="197" y="672"/>
                  <a:pt x="197" y="672"/>
                </a:cubicBezTo>
                <a:cubicBezTo>
                  <a:pt x="217" y="674"/>
                  <a:pt x="248" y="682"/>
                  <a:pt x="267" y="689"/>
                </a:cubicBezTo>
                <a:cubicBezTo>
                  <a:pt x="267" y="689"/>
                  <a:pt x="318" y="707"/>
                  <a:pt x="366" y="714"/>
                </a:cubicBezTo>
                <a:cubicBezTo>
                  <a:pt x="413" y="720"/>
                  <a:pt x="467" y="715"/>
                  <a:pt x="467" y="715"/>
                </a:cubicBezTo>
                <a:cubicBezTo>
                  <a:pt x="487" y="713"/>
                  <a:pt x="520" y="713"/>
                  <a:pt x="539" y="716"/>
                </a:cubicBezTo>
                <a:cubicBezTo>
                  <a:pt x="630" y="727"/>
                  <a:pt x="630" y="727"/>
                  <a:pt x="630" y="727"/>
                </a:cubicBezTo>
                <a:cubicBezTo>
                  <a:pt x="650" y="730"/>
                  <a:pt x="681" y="725"/>
                  <a:pt x="699" y="716"/>
                </a:cubicBezTo>
                <a:cubicBezTo>
                  <a:pt x="719" y="706"/>
                  <a:pt x="719" y="706"/>
                  <a:pt x="719" y="706"/>
                </a:cubicBezTo>
                <a:cubicBezTo>
                  <a:pt x="737" y="697"/>
                  <a:pt x="754" y="674"/>
                  <a:pt x="756" y="654"/>
                </a:cubicBezTo>
                <a:cubicBezTo>
                  <a:pt x="767" y="572"/>
                  <a:pt x="767" y="572"/>
                  <a:pt x="767" y="572"/>
                </a:cubicBezTo>
                <a:cubicBezTo>
                  <a:pt x="770" y="552"/>
                  <a:pt x="778" y="521"/>
                  <a:pt x="786" y="502"/>
                </a:cubicBezTo>
                <a:cubicBezTo>
                  <a:pt x="786" y="502"/>
                  <a:pt x="801" y="470"/>
                  <a:pt x="805" y="434"/>
                </a:cubicBezTo>
                <a:cubicBezTo>
                  <a:pt x="810" y="397"/>
                  <a:pt x="804" y="363"/>
                  <a:pt x="804" y="363"/>
                </a:cubicBezTo>
                <a:close/>
                <a:moveTo>
                  <a:pt x="449" y="66"/>
                </a:moveTo>
                <a:cubicBezTo>
                  <a:pt x="441" y="65"/>
                  <a:pt x="434" y="57"/>
                  <a:pt x="436" y="48"/>
                </a:cubicBezTo>
                <a:cubicBezTo>
                  <a:pt x="437" y="40"/>
                  <a:pt x="445" y="34"/>
                  <a:pt x="453" y="35"/>
                </a:cubicBezTo>
                <a:cubicBezTo>
                  <a:pt x="462" y="36"/>
                  <a:pt x="468" y="44"/>
                  <a:pt x="467" y="52"/>
                </a:cubicBezTo>
                <a:cubicBezTo>
                  <a:pt x="466" y="61"/>
                  <a:pt x="458" y="67"/>
                  <a:pt x="449" y="66"/>
                </a:cubicBez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0" name="Freeform 1578"/>
          <p:cNvSpPr>
            <a:spLocks noEditPoints="1"/>
          </p:cNvSpPr>
          <p:nvPr/>
        </p:nvSpPr>
        <p:spPr bwMode="auto">
          <a:xfrm>
            <a:off x="5338762" y="265113"/>
            <a:ext cx="2474912" cy="1320800"/>
          </a:xfrm>
          <a:custGeom>
            <a:avLst/>
            <a:gdLst>
              <a:gd name="T0" fmla="*/ 145 w 659"/>
              <a:gd name="T1" fmla="*/ 297 h 351"/>
              <a:gd name="T2" fmla="*/ 232 w 659"/>
              <a:gd name="T3" fmla="*/ 233 h 351"/>
              <a:gd name="T4" fmla="*/ 216 w 659"/>
              <a:gd name="T5" fmla="*/ 301 h 351"/>
              <a:gd name="T6" fmla="*/ 224 w 659"/>
              <a:gd name="T7" fmla="*/ 335 h 351"/>
              <a:gd name="T8" fmla="*/ 599 w 659"/>
              <a:gd name="T9" fmla="*/ 331 h 351"/>
              <a:gd name="T10" fmla="*/ 644 w 659"/>
              <a:gd name="T11" fmla="*/ 310 h 351"/>
              <a:gd name="T12" fmla="*/ 654 w 659"/>
              <a:gd name="T13" fmla="*/ 236 h 351"/>
              <a:gd name="T14" fmla="*/ 618 w 659"/>
              <a:gd name="T15" fmla="*/ 133 h 351"/>
              <a:gd name="T16" fmla="*/ 581 w 659"/>
              <a:gd name="T17" fmla="*/ 96 h 351"/>
              <a:gd name="T18" fmla="*/ 463 w 659"/>
              <a:gd name="T19" fmla="*/ 32 h 351"/>
              <a:gd name="T20" fmla="*/ 424 w 659"/>
              <a:gd name="T21" fmla="*/ 28 h 351"/>
              <a:gd name="T22" fmla="*/ 404 w 659"/>
              <a:gd name="T23" fmla="*/ 52 h 351"/>
              <a:gd name="T24" fmla="*/ 307 w 659"/>
              <a:gd name="T25" fmla="*/ 28 h 351"/>
              <a:gd name="T26" fmla="*/ 164 w 659"/>
              <a:gd name="T27" fmla="*/ 4 h 351"/>
              <a:gd name="T28" fmla="*/ 104 w 659"/>
              <a:gd name="T29" fmla="*/ 58 h 351"/>
              <a:gd name="T30" fmla="*/ 113 w 659"/>
              <a:gd name="T31" fmla="*/ 3 h 351"/>
              <a:gd name="T32" fmla="*/ 35 w 659"/>
              <a:gd name="T33" fmla="*/ 71 h 351"/>
              <a:gd name="T34" fmla="*/ 77 w 659"/>
              <a:gd name="T35" fmla="*/ 69 h 351"/>
              <a:gd name="T36" fmla="*/ 9 w 659"/>
              <a:gd name="T37" fmla="*/ 197 h 351"/>
              <a:gd name="T38" fmla="*/ 62 w 659"/>
              <a:gd name="T39" fmla="*/ 248 h 351"/>
              <a:gd name="T40" fmla="*/ 576 w 659"/>
              <a:gd name="T41" fmla="*/ 275 h 351"/>
              <a:gd name="T42" fmla="*/ 608 w 659"/>
              <a:gd name="T43" fmla="*/ 289 h 351"/>
              <a:gd name="T44" fmla="*/ 567 w 659"/>
              <a:gd name="T45" fmla="*/ 173 h 351"/>
              <a:gd name="T46" fmla="*/ 611 w 659"/>
              <a:gd name="T47" fmla="*/ 221 h 351"/>
              <a:gd name="T48" fmla="*/ 561 w 659"/>
              <a:gd name="T49" fmla="*/ 235 h 351"/>
              <a:gd name="T50" fmla="*/ 132 w 659"/>
              <a:gd name="T51" fmla="*/ 284 h 351"/>
              <a:gd name="T52" fmla="*/ 258 w 659"/>
              <a:gd name="T53" fmla="*/ 166 h 351"/>
              <a:gd name="T54" fmla="*/ 302 w 659"/>
              <a:gd name="T55" fmla="*/ 210 h 351"/>
              <a:gd name="T56" fmla="*/ 372 w 659"/>
              <a:gd name="T57" fmla="*/ 311 h 351"/>
              <a:gd name="T58" fmla="*/ 358 w 659"/>
              <a:gd name="T59" fmla="*/ 255 h 351"/>
              <a:gd name="T60" fmla="*/ 318 w 659"/>
              <a:gd name="T61" fmla="*/ 286 h 351"/>
              <a:gd name="T62" fmla="*/ 310 w 659"/>
              <a:gd name="T63" fmla="*/ 249 h 351"/>
              <a:gd name="T64" fmla="*/ 362 w 659"/>
              <a:gd name="T65" fmla="*/ 239 h 351"/>
              <a:gd name="T66" fmla="*/ 407 w 659"/>
              <a:gd name="T67" fmla="*/ 117 h 351"/>
              <a:gd name="T68" fmla="*/ 397 w 659"/>
              <a:gd name="T69" fmla="*/ 195 h 351"/>
              <a:gd name="T70" fmla="*/ 425 w 659"/>
              <a:gd name="T71" fmla="*/ 232 h 351"/>
              <a:gd name="T72" fmla="*/ 443 w 659"/>
              <a:gd name="T73" fmla="*/ 109 h 351"/>
              <a:gd name="T74" fmla="*/ 461 w 659"/>
              <a:gd name="T75" fmla="*/ 146 h 351"/>
              <a:gd name="T76" fmla="*/ 483 w 659"/>
              <a:gd name="T77" fmla="*/ 228 h 351"/>
              <a:gd name="T78" fmla="*/ 519 w 659"/>
              <a:gd name="T79" fmla="*/ 230 h 351"/>
              <a:gd name="T80" fmla="*/ 507 w 659"/>
              <a:gd name="T81" fmla="*/ 206 h 351"/>
              <a:gd name="T82" fmla="*/ 480 w 659"/>
              <a:gd name="T83" fmla="*/ 78 h 351"/>
              <a:gd name="T84" fmla="*/ 555 w 659"/>
              <a:gd name="T85" fmla="*/ 88 h 351"/>
              <a:gd name="T86" fmla="*/ 475 w 659"/>
              <a:gd name="T87" fmla="*/ 127 h 351"/>
              <a:gd name="T88" fmla="*/ 422 w 659"/>
              <a:gd name="T89" fmla="*/ 69 h 351"/>
              <a:gd name="T90" fmla="*/ 388 w 659"/>
              <a:gd name="T91" fmla="*/ 168 h 351"/>
              <a:gd name="T92" fmla="*/ 278 w 659"/>
              <a:gd name="T93" fmla="*/ 27 h 351"/>
              <a:gd name="T94" fmla="*/ 357 w 659"/>
              <a:gd name="T95" fmla="*/ 66 h 351"/>
              <a:gd name="T96" fmla="*/ 359 w 659"/>
              <a:gd name="T97" fmla="*/ 161 h 351"/>
              <a:gd name="T98" fmla="*/ 241 w 659"/>
              <a:gd name="T99" fmla="*/ 123 h 351"/>
              <a:gd name="T100" fmla="*/ 252 w 659"/>
              <a:gd name="T101" fmla="*/ 25 h 351"/>
              <a:gd name="T102" fmla="*/ 189 w 659"/>
              <a:gd name="T103" fmla="*/ 49 h 351"/>
              <a:gd name="T104" fmla="*/ 94 w 659"/>
              <a:gd name="T105" fmla="*/ 57 h 351"/>
              <a:gd name="T106" fmla="*/ 79 w 659"/>
              <a:gd name="T107" fmla="*/ 177 h 351"/>
              <a:gd name="T108" fmla="*/ 108 w 659"/>
              <a:gd name="T109" fmla="*/ 107 h 351"/>
              <a:gd name="T110" fmla="*/ 175 w 659"/>
              <a:gd name="T111" fmla="*/ 71 h 351"/>
              <a:gd name="T112" fmla="*/ 253 w 659"/>
              <a:gd name="T113" fmla="*/ 58 h 351"/>
              <a:gd name="T114" fmla="*/ 181 w 659"/>
              <a:gd name="T115" fmla="*/ 143 h 351"/>
              <a:gd name="T116" fmla="*/ 159 w 659"/>
              <a:gd name="T117" fmla="*/ 197 h 351"/>
              <a:gd name="T118" fmla="*/ 106 w 659"/>
              <a:gd name="T119" fmla="*/ 211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59" h="351">
                <a:moveTo>
                  <a:pt x="44" y="286"/>
                </a:moveTo>
                <a:cubicBezTo>
                  <a:pt x="52" y="294"/>
                  <a:pt x="53" y="289"/>
                  <a:pt x="60" y="293"/>
                </a:cubicBezTo>
                <a:cubicBezTo>
                  <a:pt x="62" y="288"/>
                  <a:pt x="56" y="285"/>
                  <a:pt x="61" y="284"/>
                </a:cubicBezTo>
                <a:cubicBezTo>
                  <a:pt x="61" y="288"/>
                  <a:pt x="65" y="288"/>
                  <a:pt x="63" y="294"/>
                </a:cubicBezTo>
                <a:cubicBezTo>
                  <a:pt x="64" y="301"/>
                  <a:pt x="54" y="297"/>
                  <a:pt x="53" y="303"/>
                </a:cubicBezTo>
                <a:cubicBezTo>
                  <a:pt x="62" y="303"/>
                  <a:pt x="75" y="302"/>
                  <a:pt x="66" y="310"/>
                </a:cubicBezTo>
                <a:cubicBezTo>
                  <a:pt x="76" y="313"/>
                  <a:pt x="73" y="301"/>
                  <a:pt x="83" y="304"/>
                </a:cubicBezTo>
                <a:cubicBezTo>
                  <a:pt x="84" y="308"/>
                  <a:pt x="86" y="312"/>
                  <a:pt x="89" y="314"/>
                </a:cubicBezTo>
                <a:cubicBezTo>
                  <a:pt x="105" y="316"/>
                  <a:pt x="127" y="303"/>
                  <a:pt x="128" y="303"/>
                </a:cubicBezTo>
                <a:cubicBezTo>
                  <a:pt x="146" y="304"/>
                  <a:pt x="138" y="305"/>
                  <a:pt x="145" y="297"/>
                </a:cubicBezTo>
                <a:cubicBezTo>
                  <a:pt x="149" y="293"/>
                  <a:pt x="169" y="289"/>
                  <a:pt x="180" y="299"/>
                </a:cubicBezTo>
                <a:cubicBezTo>
                  <a:pt x="180" y="291"/>
                  <a:pt x="178" y="285"/>
                  <a:pt x="171" y="282"/>
                </a:cubicBezTo>
                <a:cubicBezTo>
                  <a:pt x="170" y="291"/>
                  <a:pt x="160" y="289"/>
                  <a:pt x="162" y="278"/>
                </a:cubicBezTo>
                <a:cubicBezTo>
                  <a:pt x="171" y="284"/>
                  <a:pt x="179" y="275"/>
                  <a:pt x="184" y="286"/>
                </a:cubicBezTo>
                <a:cubicBezTo>
                  <a:pt x="183" y="275"/>
                  <a:pt x="187" y="264"/>
                  <a:pt x="195" y="273"/>
                </a:cubicBezTo>
                <a:cubicBezTo>
                  <a:pt x="191" y="256"/>
                  <a:pt x="185" y="257"/>
                  <a:pt x="190" y="237"/>
                </a:cubicBezTo>
                <a:cubicBezTo>
                  <a:pt x="182" y="238"/>
                  <a:pt x="180" y="232"/>
                  <a:pt x="177" y="227"/>
                </a:cubicBezTo>
                <a:cubicBezTo>
                  <a:pt x="188" y="236"/>
                  <a:pt x="189" y="232"/>
                  <a:pt x="197" y="225"/>
                </a:cubicBezTo>
                <a:cubicBezTo>
                  <a:pt x="203" y="237"/>
                  <a:pt x="226" y="238"/>
                  <a:pt x="229" y="226"/>
                </a:cubicBezTo>
                <a:cubicBezTo>
                  <a:pt x="229" y="229"/>
                  <a:pt x="232" y="230"/>
                  <a:pt x="232" y="233"/>
                </a:cubicBezTo>
                <a:cubicBezTo>
                  <a:pt x="229" y="242"/>
                  <a:pt x="216" y="240"/>
                  <a:pt x="209" y="245"/>
                </a:cubicBezTo>
                <a:cubicBezTo>
                  <a:pt x="208" y="254"/>
                  <a:pt x="221" y="253"/>
                  <a:pt x="212" y="261"/>
                </a:cubicBezTo>
                <a:cubicBezTo>
                  <a:pt x="226" y="262"/>
                  <a:pt x="220" y="250"/>
                  <a:pt x="216" y="245"/>
                </a:cubicBezTo>
                <a:cubicBezTo>
                  <a:pt x="225" y="242"/>
                  <a:pt x="230" y="244"/>
                  <a:pt x="231" y="256"/>
                </a:cubicBezTo>
                <a:cubicBezTo>
                  <a:pt x="216" y="256"/>
                  <a:pt x="214" y="281"/>
                  <a:pt x="227" y="285"/>
                </a:cubicBezTo>
                <a:cubicBezTo>
                  <a:pt x="227" y="280"/>
                  <a:pt x="233" y="282"/>
                  <a:pt x="234" y="279"/>
                </a:cubicBezTo>
                <a:cubicBezTo>
                  <a:pt x="230" y="278"/>
                  <a:pt x="230" y="273"/>
                  <a:pt x="234" y="272"/>
                </a:cubicBezTo>
                <a:cubicBezTo>
                  <a:pt x="231" y="281"/>
                  <a:pt x="240" y="279"/>
                  <a:pt x="240" y="285"/>
                </a:cubicBezTo>
                <a:cubicBezTo>
                  <a:pt x="231" y="288"/>
                  <a:pt x="224" y="285"/>
                  <a:pt x="217" y="291"/>
                </a:cubicBezTo>
                <a:cubicBezTo>
                  <a:pt x="235" y="291"/>
                  <a:pt x="218" y="294"/>
                  <a:pt x="216" y="301"/>
                </a:cubicBezTo>
                <a:cubicBezTo>
                  <a:pt x="225" y="304"/>
                  <a:pt x="237" y="284"/>
                  <a:pt x="239" y="302"/>
                </a:cubicBezTo>
                <a:cubicBezTo>
                  <a:pt x="233" y="294"/>
                  <a:pt x="227" y="307"/>
                  <a:pt x="232" y="311"/>
                </a:cubicBezTo>
                <a:cubicBezTo>
                  <a:pt x="241" y="308"/>
                  <a:pt x="254" y="289"/>
                  <a:pt x="258" y="309"/>
                </a:cubicBezTo>
                <a:cubicBezTo>
                  <a:pt x="245" y="298"/>
                  <a:pt x="240" y="319"/>
                  <a:pt x="231" y="324"/>
                </a:cubicBezTo>
                <a:cubicBezTo>
                  <a:pt x="241" y="315"/>
                  <a:pt x="225" y="312"/>
                  <a:pt x="223" y="304"/>
                </a:cubicBezTo>
                <a:cubicBezTo>
                  <a:pt x="222" y="319"/>
                  <a:pt x="212" y="309"/>
                  <a:pt x="212" y="320"/>
                </a:cubicBezTo>
                <a:cubicBezTo>
                  <a:pt x="201" y="318"/>
                  <a:pt x="221" y="308"/>
                  <a:pt x="209" y="307"/>
                </a:cubicBezTo>
                <a:cubicBezTo>
                  <a:pt x="201" y="316"/>
                  <a:pt x="214" y="328"/>
                  <a:pt x="211" y="333"/>
                </a:cubicBezTo>
                <a:cubicBezTo>
                  <a:pt x="214" y="323"/>
                  <a:pt x="229" y="330"/>
                  <a:pt x="231" y="331"/>
                </a:cubicBezTo>
                <a:cubicBezTo>
                  <a:pt x="228" y="332"/>
                  <a:pt x="226" y="333"/>
                  <a:pt x="224" y="335"/>
                </a:cubicBezTo>
                <a:cubicBezTo>
                  <a:pt x="403" y="344"/>
                  <a:pt x="403" y="344"/>
                  <a:pt x="403" y="344"/>
                </a:cubicBezTo>
                <a:cubicBezTo>
                  <a:pt x="409" y="335"/>
                  <a:pt x="417" y="328"/>
                  <a:pt x="427" y="323"/>
                </a:cubicBezTo>
                <a:cubicBezTo>
                  <a:pt x="429" y="327"/>
                  <a:pt x="431" y="332"/>
                  <a:pt x="429" y="340"/>
                </a:cubicBezTo>
                <a:cubicBezTo>
                  <a:pt x="420" y="342"/>
                  <a:pt x="423" y="333"/>
                  <a:pt x="417" y="333"/>
                </a:cubicBezTo>
                <a:cubicBezTo>
                  <a:pt x="415" y="340"/>
                  <a:pt x="418" y="342"/>
                  <a:pt x="418" y="344"/>
                </a:cubicBezTo>
                <a:cubicBezTo>
                  <a:pt x="558" y="351"/>
                  <a:pt x="558" y="351"/>
                  <a:pt x="558" y="351"/>
                </a:cubicBezTo>
                <a:cubicBezTo>
                  <a:pt x="596" y="333"/>
                  <a:pt x="596" y="333"/>
                  <a:pt x="596" y="333"/>
                </a:cubicBezTo>
                <a:cubicBezTo>
                  <a:pt x="596" y="326"/>
                  <a:pt x="588" y="316"/>
                  <a:pt x="593" y="311"/>
                </a:cubicBezTo>
                <a:cubicBezTo>
                  <a:pt x="602" y="311"/>
                  <a:pt x="590" y="329"/>
                  <a:pt x="603" y="325"/>
                </a:cubicBezTo>
                <a:cubicBezTo>
                  <a:pt x="601" y="326"/>
                  <a:pt x="600" y="329"/>
                  <a:pt x="599" y="331"/>
                </a:cubicBezTo>
                <a:cubicBezTo>
                  <a:pt x="612" y="325"/>
                  <a:pt x="612" y="325"/>
                  <a:pt x="612" y="325"/>
                </a:cubicBezTo>
                <a:cubicBezTo>
                  <a:pt x="612" y="325"/>
                  <a:pt x="612" y="325"/>
                  <a:pt x="612" y="325"/>
                </a:cubicBezTo>
                <a:cubicBezTo>
                  <a:pt x="612" y="325"/>
                  <a:pt x="612" y="325"/>
                  <a:pt x="612" y="325"/>
                </a:cubicBezTo>
                <a:cubicBezTo>
                  <a:pt x="621" y="321"/>
                  <a:pt x="621" y="321"/>
                  <a:pt x="621" y="321"/>
                </a:cubicBezTo>
                <a:cubicBezTo>
                  <a:pt x="620" y="314"/>
                  <a:pt x="617" y="305"/>
                  <a:pt x="617" y="299"/>
                </a:cubicBezTo>
                <a:cubicBezTo>
                  <a:pt x="625" y="310"/>
                  <a:pt x="627" y="302"/>
                  <a:pt x="633" y="294"/>
                </a:cubicBezTo>
                <a:cubicBezTo>
                  <a:pt x="632" y="297"/>
                  <a:pt x="634" y="311"/>
                  <a:pt x="637" y="314"/>
                </a:cubicBezTo>
                <a:cubicBezTo>
                  <a:pt x="642" y="311"/>
                  <a:pt x="642" y="311"/>
                  <a:pt x="642" y="311"/>
                </a:cubicBezTo>
                <a:cubicBezTo>
                  <a:pt x="642" y="311"/>
                  <a:pt x="642" y="311"/>
                  <a:pt x="642" y="310"/>
                </a:cubicBezTo>
                <a:cubicBezTo>
                  <a:pt x="643" y="310"/>
                  <a:pt x="643" y="310"/>
                  <a:pt x="644" y="310"/>
                </a:cubicBezTo>
                <a:cubicBezTo>
                  <a:pt x="650" y="308"/>
                  <a:pt x="650" y="308"/>
                  <a:pt x="650" y="308"/>
                </a:cubicBezTo>
                <a:cubicBezTo>
                  <a:pt x="648" y="307"/>
                  <a:pt x="645" y="306"/>
                  <a:pt x="643" y="307"/>
                </a:cubicBezTo>
                <a:cubicBezTo>
                  <a:pt x="641" y="291"/>
                  <a:pt x="642" y="284"/>
                  <a:pt x="644" y="271"/>
                </a:cubicBezTo>
                <a:cubicBezTo>
                  <a:pt x="628" y="264"/>
                  <a:pt x="639" y="286"/>
                  <a:pt x="630" y="287"/>
                </a:cubicBezTo>
                <a:cubicBezTo>
                  <a:pt x="628" y="273"/>
                  <a:pt x="638" y="265"/>
                  <a:pt x="628" y="261"/>
                </a:cubicBezTo>
                <a:cubicBezTo>
                  <a:pt x="630" y="257"/>
                  <a:pt x="633" y="254"/>
                  <a:pt x="638" y="255"/>
                </a:cubicBezTo>
                <a:cubicBezTo>
                  <a:pt x="639" y="259"/>
                  <a:pt x="637" y="264"/>
                  <a:pt x="641" y="265"/>
                </a:cubicBezTo>
                <a:cubicBezTo>
                  <a:pt x="644" y="251"/>
                  <a:pt x="640" y="240"/>
                  <a:pt x="640" y="229"/>
                </a:cubicBezTo>
                <a:cubicBezTo>
                  <a:pt x="644" y="230"/>
                  <a:pt x="643" y="236"/>
                  <a:pt x="646" y="239"/>
                </a:cubicBezTo>
                <a:cubicBezTo>
                  <a:pt x="650" y="240"/>
                  <a:pt x="652" y="238"/>
                  <a:pt x="654" y="236"/>
                </a:cubicBezTo>
                <a:cubicBezTo>
                  <a:pt x="657" y="188"/>
                  <a:pt x="657" y="188"/>
                  <a:pt x="657" y="188"/>
                </a:cubicBezTo>
                <a:cubicBezTo>
                  <a:pt x="655" y="189"/>
                  <a:pt x="653" y="190"/>
                  <a:pt x="651" y="190"/>
                </a:cubicBezTo>
                <a:cubicBezTo>
                  <a:pt x="654" y="184"/>
                  <a:pt x="656" y="179"/>
                  <a:pt x="657" y="176"/>
                </a:cubicBezTo>
                <a:cubicBezTo>
                  <a:pt x="658" y="161"/>
                  <a:pt x="658" y="161"/>
                  <a:pt x="658" y="161"/>
                </a:cubicBezTo>
                <a:cubicBezTo>
                  <a:pt x="653" y="161"/>
                  <a:pt x="647" y="154"/>
                  <a:pt x="640" y="157"/>
                </a:cubicBezTo>
                <a:cubicBezTo>
                  <a:pt x="643" y="149"/>
                  <a:pt x="651" y="148"/>
                  <a:pt x="659" y="145"/>
                </a:cubicBezTo>
                <a:cubicBezTo>
                  <a:pt x="659" y="135"/>
                  <a:pt x="659" y="135"/>
                  <a:pt x="659" y="135"/>
                </a:cubicBezTo>
                <a:cubicBezTo>
                  <a:pt x="652" y="137"/>
                  <a:pt x="641" y="143"/>
                  <a:pt x="644" y="128"/>
                </a:cubicBezTo>
                <a:cubicBezTo>
                  <a:pt x="639" y="128"/>
                  <a:pt x="625" y="143"/>
                  <a:pt x="625" y="127"/>
                </a:cubicBezTo>
                <a:cubicBezTo>
                  <a:pt x="621" y="128"/>
                  <a:pt x="622" y="133"/>
                  <a:pt x="618" y="133"/>
                </a:cubicBezTo>
                <a:cubicBezTo>
                  <a:pt x="622" y="141"/>
                  <a:pt x="626" y="139"/>
                  <a:pt x="634" y="137"/>
                </a:cubicBezTo>
                <a:cubicBezTo>
                  <a:pt x="638" y="142"/>
                  <a:pt x="638" y="153"/>
                  <a:pt x="633" y="157"/>
                </a:cubicBezTo>
                <a:cubicBezTo>
                  <a:pt x="628" y="147"/>
                  <a:pt x="621" y="142"/>
                  <a:pt x="614" y="137"/>
                </a:cubicBezTo>
                <a:cubicBezTo>
                  <a:pt x="611" y="141"/>
                  <a:pt x="606" y="143"/>
                  <a:pt x="600" y="143"/>
                </a:cubicBezTo>
                <a:cubicBezTo>
                  <a:pt x="594" y="142"/>
                  <a:pt x="588" y="138"/>
                  <a:pt x="586" y="132"/>
                </a:cubicBezTo>
                <a:cubicBezTo>
                  <a:pt x="581" y="132"/>
                  <a:pt x="578" y="123"/>
                  <a:pt x="576" y="131"/>
                </a:cubicBezTo>
                <a:cubicBezTo>
                  <a:pt x="573" y="126"/>
                  <a:pt x="566" y="126"/>
                  <a:pt x="567" y="118"/>
                </a:cubicBezTo>
                <a:cubicBezTo>
                  <a:pt x="576" y="125"/>
                  <a:pt x="571" y="116"/>
                  <a:pt x="570" y="108"/>
                </a:cubicBezTo>
                <a:cubicBezTo>
                  <a:pt x="576" y="109"/>
                  <a:pt x="579" y="106"/>
                  <a:pt x="580" y="102"/>
                </a:cubicBezTo>
                <a:cubicBezTo>
                  <a:pt x="578" y="99"/>
                  <a:pt x="569" y="102"/>
                  <a:pt x="581" y="96"/>
                </a:cubicBezTo>
                <a:cubicBezTo>
                  <a:pt x="580" y="92"/>
                  <a:pt x="575" y="93"/>
                  <a:pt x="571" y="92"/>
                </a:cubicBezTo>
                <a:cubicBezTo>
                  <a:pt x="579" y="86"/>
                  <a:pt x="561" y="78"/>
                  <a:pt x="572" y="69"/>
                </a:cubicBezTo>
                <a:cubicBezTo>
                  <a:pt x="566" y="68"/>
                  <a:pt x="555" y="78"/>
                  <a:pt x="553" y="68"/>
                </a:cubicBezTo>
                <a:cubicBezTo>
                  <a:pt x="548" y="70"/>
                  <a:pt x="554" y="73"/>
                  <a:pt x="552" y="78"/>
                </a:cubicBezTo>
                <a:cubicBezTo>
                  <a:pt x="540" y="67"/>
                  <a:pt x="542" y="74"/>
                  <a:pt x="533" y="64"/>
                </a:cubicBezTo>
                <a:cubicBezTo>
                  <a:pt x="529" y="65"/>
                  <a:pt x="530" y="70"/>
                  <a:pt x="529" y="74"/>
                </a:cubicBezTo>
                <a:cubicBezTo>
                  <a:pt x="527" y="72"/>
                  <a:pt x="524" y="70"/>
                  <a:pt x="520" y="70"/>
                </a:cubicBezTo>
                <a:cubicBezTo>
                  <a:pt x="518" y="64"/>
                  <a:pt x="515" y="58"/>
                  <a:pt x="514" y="50"/>
                </a:cubicBezTo>
                <a:cubicBezTo>
                  <a:pt x="509" y="50"/>
                  <a:pt x="506" y="52"/>
                  <a:pt x="504" y="56"/>
                </a:cubicBezTo>
                <a:cubicBezTo>
                  <a:pt x="501" y="34"/>
                  <a:pt x="472" y="35"/>
                  <a:pt x="463" y="32"/>
                </a:cubicBezTo>
                <a:cubicBezTo>
                  <a:pt x="459" y="31"/>
                  <a:pt x="462" y="27"/>
                  <a:pt x="465" y="26"/>
                </a:cubicBezTo>
                <a:cubicBezTo>
                  <a:pt x="465" y="26"/>
                  <a:pt x="464" y="25"/>
                  <a:pt x="463" y="25"/>
                </a:cubicBezTo>
                <a:cubicBezTo>
                  <a:pt x="463" y="25"/>
                  <a:pt x="464" y="24"/>
                  <a:pt x="464" y="23"/>
                </a:cubicBezTo>
                <a:cubicBezTo>
                  <a:pt x="461" y="24"/>
                  <a:pt x="456" y="27"/>
                  <a:pt x="454" y="22"/>
                </a:cubicBezTo>
                <a:cubicBezTo>
                  <a:pt x="449" y="23"/>
                  <a:pt x="455" y="26"/>
                  <a:pt x="453" y="31"/>
                </a:cubicBezTo>
                <a:cubicBezTo>
                  <a:pt x="446" y="33"/>
                  <a:pt x="449" y="25"/>
                  <a:pt x="444" y="24"/>
                </a:cubicBezTo>
                <a:cubicBezTo>
                  <a:pt x="439" y="25"/>
                  <a:pt x="443" y="30"/>
                  <a:pt x="447" y="31"/>
                </a:cubicBezTo>
                <a:cubicBezTo>
                  <a:pt x="443" y="41"/>
                  <a:pt x="438" y="27"/>
                  <a:pt x="437" y="24"/>
                </a:cubicBezTo>
                <a:cubicBezTo>
                  <a:pt x="430" y="25"/>
                  <a:pt x="431" y="35"/>
                  <a:pt x="421" y="33"/>
                </a:cubicBezTo>
                <a:cubicBezTo>
                  <a:pt x="421" y="31"/>
                  <a:pt x="423" y="30"/>
                  <a:pt x="424" y="28"/>
                </a:cubicBezTo>
                <a:cubicBezTo>
                  <a:pt x="422" y="29"/>
                  <a:pt x="420" y="30"/>
                  <a:pt x="418" y="30"/>
                </a:cubicBezTo>
                <a:cubicBezTo>
                  <a:pt x="419" y="35"/>
                  <a:pt x="422" y="38"/>
                  <a:pt x="427" y="40"/>
                </a:cubicBezTo>
                <a:cubicBezTo>
                  <a:pt x="433" y="39"/>
                  <a:pt x="435" y="35"/>
                  <a:pt x="434" y="27"/>
                </a:cubicBezTo>
                <a:cubicBezTo>
                  <a:pt x="438" y="28"/>
                  <a:pt x="436" y="35"/>
                  <a:pt x="437" y="40"/>
                </a:cubicBezTo>
                <a:cubicBezTo>
                  <a:pt x="431" y="39"/>
                  <a:pt x="419" y="50"/>
                  <a:pt x="420" y="36"/>
                </a:cubicBezTo>
                <a:cubicBezTo>
                  <a:pt x="406" y="36"/>
                  <a:pt x="407" y="53"/>
                  <a:pt x="406" y="68"/>
                </a:cubicBezTo>
                <a:cubicBezTo>
                  <a:pt x="396" y="65"/>
                  <a:pt x="397" y="64"/>
                  <a:pt x="387" y="61"/>
                </a:cubicBezTo>
                <a:cubicBezTo>
                  <a:pt x="379" y="53"/>
                  <a:pt x="395" y="64"/>
                  <a:pt x="397" y="58"/>
                </a:cubicBezTo>
                <a:cubicBezTo>
                  <a:pt x="389" y="56"/>
                  <a:pt x="395" y="45"/>
                  <a:pt x="390" y="51"/>
                </a:cubicBezTo>
                <a:cubicBezTo>
                  <a:pt x="383" y="38"/>
                  <a:pt x="399" y="44"/>
                  <a:pt x="404" y="52"/>
                </a:cubicBezTo>
                <a:cubicBezTo>
                  <a:pt x="398" y="39"/>
                  <a:pt x="407" y="45"/>
                  <a:pt x="411" y="36"/>
                </a:cubicBezTo>
                <a:cubicBezTo>
                  <a:pt x="394" y="31"/>
                  <a:pt x="371" y="42"/>
                  <a:pt x="346" y="36"/>
                </a:cubicBezTo>
                <a:cubicBezTo>
                  <a:pt x="348" y="44"/>
                  <a:pt x="364" y="62"/>
                  <a:pt x="344" y="62"/>
                </a:cubicBezTo>
                <a:cubicBezTo>
                  <a:pt x="345" y="41"/>
                  <a:pt x="338" y="20"/>
                  <a:pt x="329" y="39"/>
                </a:cubicBezTo>
                <a:cubicBezTo>
                  <a:pt x="322" y="32"/>
                  <a:pt x="338" y="24"/>
                  <a:pt x="337" y="13"/>
                </a:cubicBezTo>
                <a:cubicBezTo>
                  <a:pt x="336" y="13"/>
                  <a:pt x="335" y="14"/>
                  <a:pt x="335" y="14"/>
                </a:cubicBezTo>
                <a:cubicBezTo>
                  <a:pt x="331" y="15"/>
                  <a:pt x="329" y="19"/>
                  <a:pt x="330" y="26"/>
                </a:cubicBezTo>
                <a:cubicBezTo>
                  <a:pt x="320" y="23"/>
                  <a:pt x="320" y="31"/>
                  <a:pt x="310" y="28"/>
                </a:cubicBezTo>
                <a:cubicBezTo>
                  <a:pt x="311" y="23"/>
                  <a:pt x="307" y="22"/>
                  <a:pt x="307" y="18"/>
                </a:cubicBezTo>
                <a:cubicBezTo>
                  <a:pt x="304" y="19"/>
                  <a:pt x="304" y="27"/>
                  <a:pt x="307" y="28"/>
                </a:cubicBezTo>
                <a:cubicBezTo>
                  <a:pt x="300" y="31"/>
                  <a:pt x="294" y="24"/>
                  <a:pt x="293" y="16"/>
                </a:cubicBezTo>
                <a:cubicBezTo>
                  <a:pt x="289" y="16"/>
                  <a:pt x="285" y="16"/>
                  <a:pt x="281" y="16"/>
                </a:cubicBezTo>
                <a:cubicBezTo>
                  <a:pt x="280" y="18"/>
                  <a:pt x="278" y="20"/>
                  <a:pt x="275" y="20"/>
                </a:cubicBezTo>
                <a:cubicBezTo>
                  <a:pt x="275" y="16"/>
                  <a:pt x="275" y="16"/>
                  <a:pt x="275" y="16"/>
                </a:cubicBezTo>
                <a:cubicBezTo>
                  <a:pt x="265" y="16"/>
                  <a:pt x="255" y="15"/>
                  <a:pt x="247" y="14"/>
                </a:cubicBezTo>
                <a:cubicBezTo>
                  <a:pt x="250" y="15"/>
                  <a:pt x="254" y="16"/>
                  <a:pt x="252" y="22"/>
                </a:cubicBezTo>
                <a:cubicBezTo>
                  <a:pt x="246" y="21"/>
                  <a:pt x="245" y="26"/>
                  <a:pt x="239" y="25"/>
                </a:cubicBezTo>
                <a:cubicBezTo>
                  <a:pt x="239" y="20"/>
                  <a:pt x="242" y="18"/>
                  <a:pt x="242" y="14"/>
                </a:cubicBezTo>
                <a:cubicBezTo>
                  <a:pt x="242" y="14"/>
                  <a:pt x="242" y="14"/>
                  <a:pt x="242" y="14"/>
                </a:cubicBezTo>
                <a:cubicBezTo>
                  <a:pt x="164" y="4"/>
                  <a:pt x="164" y="4"/>
                  <a:pt x="164" y="4"/>
                </a:cubicBezTo>
                <a:cubicBezTo>
                  <a:pt x="165" y="10"/>
                  <a:pt x="166" y="18"/>
                  <a:pt x="161" y="21"/>
                </a:cubicBezTo>
                <a:cubicBezTo>
                  <a:pt x="153" y="20"/>
                  <a:pt x="147" y="14"/>
                  <a:pt x="144" y="24"/>
                </a:cubicBezTo>
                <a:cubicBezTo>
                  <a:pt x="155" y="19"/>
                  <a:pt x="154" y="25"/>
                  <a:pt x="160" y="31"/>
                </a:cubicBezTo>
                <a:cubicBezTo>
                  <a:pt x="157" y="41"/>
                  <a:pt x="153" y="50"/>
                  <a:pt x="146" y="56"/>
                </a:cubicBezTo>
                <a:cubicBezTo>
                  <a:pt x="138" y="40"/>
                  <a:pt x="125" y="64"/>
                  <a:pt x="120" y="58"/>
                </a:cubicBezTo>
                <a:cubicBezTo>
                  <a:pt x="120" y="53"/>
                  <a:pt x="128" y="56"/>
                  <a:pt x="127" y="49"/>
                </a:cubicBezTo>
                <a:cubicBezTo>
                  <a:pt x="117" y="48"/>
                  <a:pt x="117" y="48"/>
                  <a:pt x="117" y="48"/>
                </a:cubicBezTo>
                <a:cubicBezTo>
                  <a:pt x="112" y="62"/>
                  <a:pt x="119" y="67"/>
                  <a:pt x="116" y="71"/>
                </a:cubicBezTo>
                <a:cubicBezTo>
                  <a:pt x="113" y="62"/>
                  <a:pt x="105" y="69"/>
                  <a:pt x="103" y="64"/>
                </a:cubicBezTo>
                <a:cubicBezTo>
                  <a:pt x="104" y="58"/>
                  <a:pt x="104" y="58"/>
                  <a:pt x="104" y="58"/>
                </a:cubicBezTo>
                <a:cubicBezTo>
                  <a:pt x="113" y="64"/>
                  <a:pt x="114" y="39"/>
                  <a:pt x="127" y="39"/>
                </a:cubicBezTo>
                <a:cubicBezTo>
                  <a:pt x="125" y="38"/>
                  <a:pt x="124" y="36"/>
                  <a:pt x="124" y="33"/>
                </a:cubicBezTo>
                <a:cubicBezTo>
                  <a:pt x="112" y="29"/>
                  <a:pt x="117" y="43"/>
                  <a:pt x="111" y="45"/>
                </a:cubicBezTo>
                <a:cubicBezTo>
                  <a:pt x="115" y="28"/>
                  <a:pt x="104" y="24"/>
                  <a:pt x="116" y="9"/>
                </a:cubicBezTo>
                <a:cubicBezTo>
                  <a:pt x="124" y="16"/>
                  <a:pt x="108" y="26"/>
                  <a:pt x="121" y="29"/>
                </a:cubicBezTo>
                <a:cubicBezTo>
                  <a:pt x="126" y="19"/>
                  <a:pt x="114" y="9"/>
                  <a:pt x="122" y="6"/>
                </a:cubicBezTo>
                <a:cubicBezTo>
                  <a:pt x="131" y="19"/>
                  <a:pt x="137" y="7"/>
                  <a:pt x="145" y="1"/>
                </a:cubicBezTo>
                <a:cubicBezTo>
                  <a:pt x="140" y="1"/>
                  <a:pt x="140" y="1"/>
                  <a:pt x="140" y="1"/>
                </a:cubicBezTo>
                <a:cubicBezTo>
                  <a:pt x="132" y="0"/>
                  <a:pt x="122" y="0"/>
                  <a:pt x="112" y="2"/>
                </a:cubicBezTo>
                <a:cubicBezTo>
                  <a:pt x="112" y="2"/>
                  <a:pt x="112" y="2"/>
                  <a:pt x="113" y="3"/>
                </a:cubicBezTo>
                <a:cubicBezTo>
                  <a:pt x="95" y="14"/>
                  <a:pt x="86" y="7"/>
                  <a:pt x="95" y="28"/>
                </a:cubicBezTo>
                <a:cubicBezTo>
                  <a:pt x="91" y="28"/>
                  <a:pt x="91" y="24"/>
                  <a:pt x="86" y="24"/>
                </a:cubicBezTo>
                <a:cubicBezTo>
                  <a:pt x="81" y="35"/>
                  <a:pt x="96" y="27"/>
                  <a:pt x="92" y="38"/>
                </a:cubicBezTo>
                <a:cubicBezTo>
                  <a:pt x="75" y="39"/>
                  <a:pt x="91" y="51"/>
                  <a:pt x="81" y="57"/>
                </a:cubicBezTo>
                <a:cubicBezTo>
                  <a:pt x="75" y="54"/>
                  <a:pt x="68" y="38"/>
                  <a:pt x="62" y="46"/>
                </a:cubicBezTo>
                <a:cubicBezTo>
                  <a:pt x="66" y="47"/>
                  <a:pt x="68" y="50"/>
                  <a:pt x="68" y="56"/>
                </a:cubicBezTo>
                <a:cubicBezTo>
                  <a:pt x="58" y="49"/>
                  <a:pt x="56" y="49"/>
                  <a:pt x="52" y="59"/>
                </a:cubicBezTo>
                <a:cubicBezTo>
                  <a:pt x="43" y="51"/>
                  <a:pt x="49" y="45"/>
                  <a:pt x="45" y="38"/>
                </a:cubicBezTo>
                <a:cubicBezTo>
                  <a:pt x="40" y="45"/>
                  <a:pt x="34" y="53"/>
                  <a:pt x="31" y="61"/>
                </a:cubicBezTo>
                <a:cubicBezTo>
                  <a:pt x="35" y="61"/>
                  <a:pt x="35" y="66"/>
                  <a:pt x="35" y="71"/>
                </a:cubicBezTo>
                <a:cubicBezTo>
                  <a:pt x="32" y="70"/>
                  <a:pt x="30" y="69"/>
                  <a:pt x="27" y="68"/>
                </a:cubicBezTo>
                <a:cubicBezTo>
                  <a:pt x="26" y="73"/>
                  <a:pt x="24" y="78"/>
                  <a:pt x="24" y="82"/>
                </a:cubicBezTo>
                <a:cubicBezTo>
                  <a:pt x="20" y="112"/>
                  <a:pt x="20" y="112"/>
                  <a:pt x="20" y="112"/>
                </a:cubicBezTo>
                <a:cubicBezTo>
                  <a:pt x="21" y="111"/>
                  <a:pt x="22" y="109"/>
                  <a:pt x="23" y="106"/>
                </a:cubicBezTo>
                <a:cubicBezTo>
                  <a:pt x="23" y="117"/>
                  <a:pt x="31" y="136"/>
                  <a:pt x="38" y="130"/>
                </a:cubicBezTo>
                <a:cubicBezTo>
                  <a:pt x="20" y="114"/>
                  <a:pt x="33" y="107"/>
                  <a:pt x="34" y="81"/>
                </a:cubicBezTo>
                <a:cubicBezTo>
                  <a:pt x="39" y="93"/>
                  <a:pt x="47" y="80"/>
                  <a:pt x="60" y="82"/>
                </a:cubicBezTo>
                <a:cubicBezTo>
                  <a:pt x="61" y="87"/>
                  <a:pt x="69" y="94"/>
                  <a:pt x="73" y="92"/>
                </a:cubicBezTo>
                <a:cubicBezTo>
                  <a:pt x="71" y="92"/>
                  <a:pt x="69" y="91"/>
                  <a:pt x="70" y="89"/>
                </a:cubicBezTo>
                <a:cubicBezTo>
                  <a:pt x="75" y="79"/>
                  <a:pt x="73" y="76"/>
                  <a:pt x="77" y="69"/>
                </a:cubicBezTo>
                <a:cubicBezTo>
                  <a:pt x="78" y="76"/>
                  <a:pt x="84" y="78"/>
                  <a:pt x="83" y="86"/>
                </a:cubicBezTo>
                <a:cubicBezTo>
                  <a:pt x="72" y="83"/>
                  <a:pt x="77" y="96"/>
                  <a:pt x="79" y="99"/>
                </a:cubicBezTo>
                <a:cubicBezTo>
                  <a:pt x="76" y="100"/>
                  <a:pt x="49" y="120"/>
                  <a:pt x="40" y="100"/>
                </a:cubicBezTo>
                <a:cubicBezTo>
                  <a:pt x="36" y="123"/>
                  <a:pt x="45" y="123"/>
                  <a:pt x="51" y="130"/>
                </a:cubicBezTo>
                <a:cubicBezTo>
                  <a:pt x="37" y="135"/>
                  <a:pt x="38" y="168"/>
                  <a:pt x="54" y="153"/>
                </a:cubicBezTo>
                <a:cubicBezTo>
                  <a:pt x="50" y="163"/>
                  <a:pt x="48" y="165"/>
                  <a:pt x="43" y="166"/>
                </a:cubicBezTo>
                <a:cubicBezTo>
                  <a:pt x="48" y="167"/>
                  <a:pt x="39" y="179"/>
                  <a:pt x="49" y="182"/>
                </a:cubicBezTo>
                <a:cubicBezTo>
                  <a:pt x="36" y="179"/>
                  <a:pt x="48" y="203"/>
                  <a:pt x="32" y="198"/>
                </a:cubicBezTo>
                <a:cubicBezTo>
                  <a:pt x="35" y="189"/>
                  <a:pt x="26" y="191"/>
                  <a:pt x="23" y="187"/>
                </a:cubicBezTo>
                <a:cubicBezTo>
                  <a:pt x="23" y="201"/>
                  <a:pt x="10" y="191"/>
                  <a:pt x="9" y="197"/>
                </a:cubicBezTo>
                <a:cubicBezTo>
                  <a:pt x="12" y="197"/>
                  <a:pt x="13" y="200"/>
                  <a:pt x="12" y="203"/>
                </a:cubicBezTo>
                <a:cubicBezTo>
                  <a:pt x="19" y="205"/>
                  <a:pt x="19" y="199"/>
                  <a:pt x="22" y="197"/>
                </a:cubicBezTo>
                <a:cubicBezTo>
                  <a:pt x="22" y="200"/>
                  <a:pt x="25" y="201"/>
                  <a:pt x="25" y="204"/>
                </a:cubicBezTo>
                <a:cubicBezTo>
                  <a:pt x="18" y="205"/>
                  <a:pt x="0" y="212"/>
                  <a:pt x="8" y="219"/>
                </a:cubicBezTo>
                <a:cubicBezTo>
                  <a:pt x="9" y="214"/>
                  <a:pt x="22" y="223"/>
                  <a:pt x="21" y="230"/>
                </a:cubicBezTo>
                <a:cubicBezTo>
                  <a:pt x="17" y="229"/>
                  <a:pt x="14" y="224"/>
                  <a:pt x="11" y="229"/>
                </a:cubicBezTo>
                <a:cubicBezTo>
                  <a:pt x="17" y="230"/>
                  <a:pt x="5" y="242"/>
                  <a:pt x="17" y="243"/>
                </a:cubicBezTo>
                <a:cubicBezTo>
                  <a:pt x="17" y="237"/>
                  <a:pt x="20" y="234"/>
                  <a:pt x="24" y="233"/>
                </a:cubicBezTo>
                <a:cubicBezTo>
                  <a:pt x="38" y="250"/>
                  <a:pt x="42" y="245"/>
                  <a:pt x="56" y="238"/>
                </a:cubicBezTo>
                <a:cubicBezTo>
                  <a:pt x="57" y="243"/>
                  <a:pt x="61" y="244"/>
                  <a:pt x="62" y="248"/>
                </a:cubicBezTo>
                <a:cubicBezTo>
                  <a:pt x="56" y="242"/>
                  <a:pt x="45" y="252"/>
                  <a:pt x="36" y="253"/>
                </a:cubicBezTo>
                <a:cubicBezTo>
                  <a:pt x="34" y="261"/>
                  <a:pt x="42" y="261"/>
                  <a:pt x="39" y="270"/>
                </a:cubicBezTo>
                <a:cubicBezTo>
                  <a:pt x="45" y="269"/>
                  <a:pt x="50" y="268"/>
                  <a:pt x="52" y="264"/>
                </a:cubicBezTo>
                <a:cubicBezTo>
                  <a:pt x="45" y="264"/>
                  <a:pt x="42" y="261"/>
                  <a:pt x="43" y="253"/>
                </a:cubicBezTo>
                <a:cubicBezTo>
                  <a:pt x="73" y="254"/>
                  <a:pt x="43" y="278"/>
                  <a:pt x="44" y="286"/>
                </a:cubicBezTo>
                <a:close/>
                <a:moveTo>
                  <a:pt x="646" y="161"/>
                </a:moveTo>
                <a:cubicBezTo>
                  <a:pt x="659" y="164"/>
                  <a:pt x="649" y="181"/>
                  <a:pt x="645" y="187"/>
                </a:cubicBezTo>
                <a:cubicBezTo>
                  <a:pt x="639" y="178"/>
                  <a:pt x="644" y="168"/>
                  <a:pt x="646" y="161"/>
                </a:cubicBezTo>
                <a:close/>
                <a:moveTo>
                  <a:pt x="575" y="297"/>
                </a:moveTo>
                <a:cubicBezTo>
                  <a:pt x="566" y="290"/>
                  <a:pt x="584" y="285"/>
                  <a:pt x="576" y="275"/>
                </a:cubicBezTo>
                <a:cubicBezTo>
                  <a:pt x="589" y="275"/>
                  <a:pt x="589" y="275"/>
                  <a:pt x="589" y="275"/>
                </a:cubicBezTo>
                <a:cubicBezTo>
                  <a:pt x="586" y="284"/>
                  <a:pt x="577" y="288"/>
                  <a:pt x="575" y="297"/>
                </a:cubicBezTo>
                <a:close/>
                <a:moveTo>
                  <a:pt x="595" y="214"/>
                </a:moveTo>
                <a:cubicBezTo>
                  <a:pt x="597" y="204"/>
                  <a:pt x="600" y="219"/>
                  <a:pt x="604" y="217"/>
                </a:cubicBezTo>
                <a:cubicBezTo>
                  <a:pt x="605" y="227"/>
                  <a:pt x="596" y="233"/>
                  <a:pt x="603" y="240"/>
                </a:cubicBezTo>
                <a:cubicBezTo>
                  <a:pt x="600" y="250"/>
                  <a:pt x="601" y="230"/>
                  <a:pt x="590" y="236"/>
                </a:cubicBezTo>
                <a:cubicBezTo>
                  <a:pt x="592" y="230"/>
                  <a:pt x="605" y="221"/>
                  <a:pt x="595" y="214"/>
                </a:cubicBezTo>
                <a:close/>
                <a:moveTo>
                  <a:pt x="588" y="295"/>
                </a:moveTo>
                <a:cubicBezTo>
                  <a:pt x="591" y="279"/>
                  <a:pt x="596" y="283"/>
                  <a:pt x="589" y="269"/>
                </a:cubicBezTo>
                <a:cubicBezTo>
                  <a:pt x="602" y="269"/>
                  <a:pt x="598" y="286"/>
                  <a:pt x="608" y="289"/>
                </a:cubicBezTo>
                <a:cubicBezTo>
                  <a:pt x="604" y="295"/>
                  <a:pt x="597" y="296"/>
                  <a:pt x="588" y="295"/>
                </a:cubicBezTo>
                <a:close/>
                <a:moveTo>
                  <a:pt x="612" y="260"/>
                </a:moveTo>
                <a:cubicBezTo>
                  <a:pt x="610" y="253"/>
                  <a:pt x="615" y="244"/>
                  <a:pt x="619" y="244"/>
                </a:cubicBezTo>
                <a:cubicBezTo>
                  <a:pt x="619" y="236"/>
                  <a:pt x="604" y="241"/>
                  <a:pt x="607" y="231"/>
                </a:cubicBezTo>
                <a:cubicBezTo>
                  <a:pt x="613" y="230"/>
                  <a:pt x="613" y="233"/>
                  <a:pt x="613" y="237"/>
                </a:cubicBezTo>
                <a:cubicBezTo>
                  <a:pt x="617" y="237"/>
                  <a:pt x="616" y="232"/>
                  <a:pt x="617" y="228"/>
                </a:cubicBezTo>
                <a:cubicBezTo>
                  <a:pt x="627" y="237"/>
                  <a:pt x="622" y="250"/>
                  <a:pt x="612" y="260"/>
                </a:cubicBezTo>
                <a:close/>
                <a:moveTo>
                  <a:pt x="579" y="190"/>
                </a:moveTo>
                <a:cubicBezTo>
                  <a:pt x="578" y="185"/>
                  <a:pt x="571" y="169"/>
                  <a:pt x="567" y="177"/>
                </a:cubicBezTo>
                <a:cubicBezTo>
                  <a:pt x="563" y="176"/>
                  <a:pt x="565" y="173"/>
                  <a:pt x="567" y="173"/>
                </a:cubicBezTo>
                <a:cubicBezTo>
                  <a:pt x="568" y="167"/>
                  <a:pt x="568" y="167"/>
                  <a:pt x="568" y="167"/>
                </a:cubicBezTo>
                <a:cubicBezTo>
                  <a:pt x="572" y="177"/>
                  <a:pt x="576" y="171"/>
                  <a:pt x="578" y="161"/>
                </a:cubicBezTo>
                <a:cubicBezTo>
                  <a:pt x="582" y="163"/>
                  <a:pt x="595" y="163"/>
                  <a:pt x="597" y="162"/>
                </a:cubicBezTo>
                <a:cubicBezTo>
                  <a:pt x="606" y="163"/>
                  <a:pt x="597" y="172"/>
                  <a:pt x="590" y="168"/>
                </a:cubicBezTo>
                <a:cubicBezTo>
                  <a:pt x="592" y="178"/>
                  <a:pt x="592" y="174"/>
                  <a:pt x="590" y="184"/>
                </a:cubicBezTo>
                <a:cubicBezTo>
                  <a:pt x="598" y="185"/>
                  <a:pt x="593" y="172"/>
                  <a:pt x="603" y="175"/>
                </a:cubicBezTo>
                <a:cubicBezTo>
                  <a:pt x="602" y="187"/>
                  <a:pt x="606" y="176"/>
                  <a:pt x="613" y="179"/>
                </a:cubicBezTo>
                <a:cubicBezTo>
                  <a:pt x="612" y="187"/>
                  <a:pt x="604" y="194"/>
                  <a:pt x="599" y="188"/>
                </a:cubicBezTo>
                <a:cubicBezTo>
                  <a:pt x="606" y="202"/>
                  <a:pt x="616" y="196"/>
                  <a:pt x="628" y="192"/>
                </a:cubicBezTo>
                <a:cubicBezTo>
                  <a:pt x="622" y="201"/>
                  <a:pt x="618" y="213"/>
                  <a:pt x="611" y="221"/>
                </a:cubicBezTo>
                <a:cubicBezTo>
                  <a:pt x="602" y="215"/>
                  <a:pt x="608" y="212"/>
                  <a:pt x="608" y="201"/>
                </a:cubicBezTo>
                <a:cubicBezTo>
                  <a:pt x="598" y="207"/>
                  <a:pt x="598" y="202"/>
                  <a:pt x="592" y="210"/>
                </a:cubicBezTo>
                <a:cubicBezTo>
                  <a:pt x="582" y="207"/>
                  <a:pt x="594" y="200"/>
                  <a:pt x="592" y="194"/>
                </a:cubicBezTo>
                <a:cubicBezTo>
                  <a:pt x="585" y="197"/>
                  <a:pt x="585" y="209"/>
                  <a:pt x="585" y="220"/>
                </a:cubicBezTo>
                <a:cubicBezTo>
                  <a:pt x="565" y="207"/>
                  <a:pt x="581" y="196"/>
                  <a:pt x="560" y="189"/>
                </a:cubicBezTo>
                <a:cubicBezTo>
                  <a:pt x="563" y="178"/>
                  <a:pt x="575" y="185"/>
                  <a:pt x="579" y="190"/>
                </a:cubicBezTo>
                <a:close/>
                <a:moveTo>
                  <a:pt x="558" y="228"/>
                </a:moveTo>
                <a:cubicBezTo>
                  <a:pt x="573" y="228"/>
                  <a:pt x="561" y="211"/>
                  <a:pt x="572" y="213"/>
                </a:cubicBezTo>
                <a:cubicBezTo>
                  <a:pt x="571" y="216"/>
                  <a:pt x="572" y="218"/>
                  <a:pt x="575" y="219"/>
                </a:cubicBezTo>
                <a:cubicBezTo>
                  <a:pt x="575" y="230"/>
                  <a:pt x="562" y="226"/>
                  <a:pt x="561" y="235"/>
                </a:cubicBezTo>
                <a:cubicBezTo>
                  <a:pt x="559" y="233"/>
                  <a:pt x="556" y="231"/>
                  <a:pt x="552" y="231"/>
                </a:cubicBezTo>
                <a:cubicBezTo>
                  <a:pt x="552" y="221"/>
                  <a:pt x="552" y="221"/>
                  <a:pt x="552" y="221"/>
                </a:cubicBezTo>
                <a:cubicBezTo>
                  <a:pt x="558" y="221"/>
                  <a:pt x="558" y="224"/>
                  <a:pt x="558" y="228"/>
                </a:cubicBezTo>
                <a:close/>
                <a:moveTo>
                  <a:pt x="48" y="58"/>
                </a:moveTo>
                <a:cubicBezTo>
                  <a:pt x="55" y="61"/>
                  <a:pt x="57" y="67"/>
                  <a:pt x="57" y="75"/>
                </a:cubicBezTo>
                <a:cubicBezTo>
                  <a:pt x="47" y="75"/>
                  <a:pt x="41" y="65"/>
                  <a:pt x="48" y="58"/>
                </a:cubicBezTo>
                <a:close/>
                <a:moveTo>
                  <a:pt x="108" y="247"/>
                </a:moveTo>
                <a:cubicBezTo>
                  <a:pt x="118" y="251"/>
                  <a:pt x="129" y="251"/>
                  <a:pt x="111" y="260"/>
                </a:cubicBezTo>
                <a:cubicBezTo>
                  <a:pt x="111" y="254"/>
                  <a:pt x="107" y="253"/>
                  <a:pt x="108" y="247"/>
                </a:cubicBezTo>
                <a:close/>
                <a:moveTo>
                  <a:pt x="132" y="284"/>
                </a:moveTo>
                <a:cubicBezTo>
                  <a:pt x="131" y="288"/>
                  <a:pt x="128" y="282"/>
                  <a:pt x="123" y="283"/>
                </a:cubicBezTo>
                <a:cubicBezTo>
                  <a:pt x="123" y="267"/>
                  <a:pt x="123" y="267"/>
                  <a:pt x="123" y="267"/>
                </a:cubicBezTo>
                <a:cubicBezTo>
                  <a:pt x="127" y="271"/>
                  <a:pt x="128" y="268"/>
                  <a:pt x="133" y="267"/>
                </a:cubicBezTo>
                <a:cubicBezTo>
                  <a:pt x="130" y="259"/>
                  <a:pt x="116" y="266"/>
                  <a:pt x="120" y="277"/>
                </a:cubicBezTo>
                <a:cubicBezTo>
                  <a:pt x="117" y="275"/>
                  <a:pt x="115" y="273"/>
                  <a:pt x="110" y="273"/>
                </a:cubicBezTo>
                <a:cubicBezTo>
                  <a:pt x="113" y="266"/>
                  <a:pt x="129" y="256"/>
                  <a:pt x="124" y="251"/>
                </a:cubicBezTo>
                <a:cubicBezTo>
                  <a:pt x="125" y="242"/>
                  <a:pt x="129" y="255"/>
                  <a:pt x="137" y="251"/>
                </a:cubicBezTo>
                <a:cubicBezTo>
                  <a:pt x="134" y="261"/>
                  <a:pt x="140" y="263"/>
                  <a:pt x="139" y="271"/>
                </a:cubicBezTo>
                <a:cubicBezTo>
                  <a:pt x="133" y="280"/>
                  <a:pt x="133" y="277"/>
                  <a:pt x="132" y="284"/>
                </a:cubicBezTo>
                <a:close/>
                <a:moveTo>
                  <a:pt x="258" y="166"/>
                </a:moveTo>
                <a:cubicBezTo>
                  <a:pt x="266" y="158"/>
                  <a:pt x="251" y="157"/>
                  <a:pt x="256" y="143"/>
                </a:cubicBezTo>
                <a:cubicBezTo>
                  <a:pt x="281" y="145"/>
                  <a:pt x="275" y="162"/>
                  <a:pt x="294" y="164"/>
                </a:cubicBezTo>
                <a:cubicBezTo>
                  <a:pt x="287" y="173"/>
                  <a:pt x="280" y="159"/>
                  <a:pt x="258" y="166"/>
                </a:cubicBezTo>
                <a:close/>
                <a:moveTo>
                  <a:pt x="301" y="161"/>
                </a:moveTo>
                <a:cubicBezTo>
                  <a:pt x="310" y="164"/>
                  <a:pt x="313" y="182"/>
                  <a:pt x="300" y="184"/>
                </a:cubicBezTo>
                <a:cubicBezTo>
                  <a:pt x="308" y="177"/>
                  <a:pt x="299" y="171"/>
                  <a:pt x="301" y="161"/>
                </a:cubicBezTo>
                <a:close/>
                <a:moveTo>
                  <a:pt x="302" y="210"/>
                </a:moveTo>
                <a:cubicBezTo>
                  <a:pt x="302" y="216"/>
                  <a:pt x="296" y="218"/>
                  <a:pt x="301" y="220"/>
                </a:cubicBezTo>
                <a:cubicBezTo>
                  <a:pt x="295" y="228"/>
                  <a:pt x="291" y="208"/>
                  <a:pt x="289" y="203"/>
                </a:cubicBezTo>
                <a:cubicBezTo>
                  <a:pt x="300" y="199"/>
                  <a:pt x="291" y="214"/>
                  <a:pt x="302" y="210"/>
                </a:cubicBezTo>
                <a:close/>
                <a:moveTo>
                  <a:pt x="276" y="209"/>
                </a:moveTo>
                <a:cubicBezTo>
                  <a:pt x="266" y="204"/>
                  <a:pt x="280" y="198"/>
                  <a:pt x="277" y="189"/>
                </a:cubicBezTo>
                <a:cubicBezTo>
                  <a:pt x="279" y="191"/>
                  <a:pt x="282" y="193"/>
                  <a:pt x="286" y="193"/>
                </a:cubicBezTo>
                <a:cubicBezTo>
                  <a:pt x="288" y="204"/>
                  <a:pt x="273" y="197"/>
                  <a:pt x="276" y="209"/>
                </a:cubicBezTo>
                <a:close/>
                <a:moveTo>
                  <a:pt x="334" y="283"/>
                </a:moveTo>
                <a:cubicBezTo>
                  <a:pt x="333" y="278"/>
                  <a:pt x="337" y="277"/>
                  <a:pt x="341" y="277"/>
                </a:cubicBezTo>
                <a:cubicBezTo>
                  <a:pt x="342" y="271"/>
                  <a:pt x="337" y="270"/>
                  <a:pt x="338" y="264"/>
                </a:cubicBezTo>
                <a:cubicBezTo>
                  <a:pt x="346" y="263"/>
                  <a:pt x="342" y="273"/>
                  <a:pt x="348" y="274"/>
                </a:cubicBezTo>
                <a:cubicBezTo>
                  <a:pt x="342" y="276"/>
                  <a:pt x="342" y="284"/>
                  <a:pt x="334" y="283"/>
                </a:cubicBezTo>
                <a:close/>
                <a:moveTo>
                  <a:pt x="372" y="311"/>
                </a:moveTo>
                <a:cubicBezTo>
                  <a:pt x="366" y="311"/>
                  <a:pt x="369" y="322"/>
                  <a:pt x="362" y="320"/>
                </a:cubicBezTo>
                <a:cubicBezTo>
                  <a:pt x="375" y="341"/>
                  <a:pt x="357" y="313"/>
                  <a:pt x="358" y="333"/>
                </a:cubicBezTo>
                <a:cubicBezTo>
                  <a:pt x="342" y="325"/>
                  <a:pt x="342" y="307"/>
                  <a:pt x="355" y="323"/>
                </a:cubicBezTo>
                <a:cubicBezTo>
                  <a:pt x="358" y="323"/>
                  <a:pt x="359" y="320"/>
                  <a:pt x="362" y="320"/>
                </a:cubicBezTo>
                <a:cubicBezTo>
                  <a:pt x="358" y="315"/>
                  <a:pt x="352" y="307"/>
                  <a:pt x="360" y="301"/>
                </a:cubicBezTo>
                <a:cubicBezTo>
                  <a:pt x="369" y="309"/>
                  <a:pt x="366" y="310"/>
                  <a:pt x="382" y="311"/>
                </a:cubicBezTo>
                <a:cubicBezTo>
                  <a:pt x="381" y="319"/>
                  <a:pt x="373" y="319"/>
                  <a:pt x="372" y="311"/>
                </a:cubicBezTo>
                <a:close/>
                <a:moveTo>
                  <a:pt x="394" y="263"/>
                </a:moveTo>
                <a:cubicBezTo>
                  <a:pt x="384" y="245"/>
                  <a:pt x="370" y="267"/>
                  <a:pt x="365" y="249"/>
                </a:cubicBezTo>
                <a:cubicBezTo>
                  <a:pt x="362" y="249"/>
                  <a:pt x="363" y="255"/>
                  <a:pt x="358" y="255"/>
                </a:cubicBezTo>
                <a:cubicBezTo>
                  <a:pt x="374" y="261"/>
                  <a:pt x="359" y="259"/>
                  <a:pt x="354" y="274"/>
                </a:cubicBezTo>
                <a:cubicBezTo>
                  <a:pt x="343" y="262"/>
                  <a:pt x="343" y="248"/>
                  <a:pt x="336" y="238"/>
                </a:cubicBezTo>
                <a:cubicBezTo>
                  <a:pt x="338" y="229"/>
                  <a:pt x="342" y="242"/>
                  <a:pt x="349" y="238"/>
                </a:cubicBezTo>
                <a:cubicBezTo>
                  <a:pt x="349" y="230"/>
                  <a:pt x="336" y="234"/>
                  <a:pt x="340" y="222"/>
                </a:cubicBezTo>
                <a:cubicBezTo>
                  <a:pt x="332" y="223"/>
                  <a:pt x="333" y="236"/>
                  <a:pt x="323" y="237"/>
                </a:cubicBezTo>
                <a:cubicBezTo>
                  <a:pt x="331" y="240"/>
                  <a:pt x="328" y="253"/>
                  <a:pt x="335" y="257"/>
                </a:cubicBezTo>
                <a:cubicBezTo>
                  <a:pt x="329" y="254"/>
                  <a:pt x="322" y="257"/>
                  <a:pt x="309" y="262"/>
                </a:cubicBezTo>
                <a:cubicBezTo>
                  <a:pt x="315" y="269"/>
                  <a:pt x="309" y="271"/>
                  <a:pt x="308" y="279"/>
                </a:cubicBezTo>
                <a:cubicBezTo>
                  <a:pt x="319" y="282"/>
                  <a:pt x="313" y="268"/>
                  <a:pt x="319" y="266"/>
                </a:cubicBezTo>
                <a:cubicBezTo>
                  <a:pt x="327" y="270"/>
                  <a:pt x="314" y="276"/>
                  <a:pt x="318" y="286"/>
                </a:cubicBezTo>
                <a:cubicBezTo>
                  <a:pt x="310" y="290"/>
                  <a:pt x="306" y="277"/>
                  <a:pt x="305" y="285"/>
                </a:cubicBezTo>
                <a:cubicBezTo>
                  <a:pt x="295" y="276"/>
                  <a:pt x="299" y="269"/>
                  <a:pt x="283" y="261"/>
                </a:cubicBezTo>
                <a:cubicBezTo>
                  <a:pt x="288" y="259"/>
                  <a:pt x="288" y="251"/>
                  <a:pt x="297" y="252"/>
                </a:cubicBezTo>
                <a:cubicBezTo>
                  <a:pt x="292" y="250"/>
                  <a:pt x="280" y="241"/>
                  <a:pt x="281" y="245"/>
                </a:cubicBezTo>
                <a:cubicBezTo>
                  <a:pt x="271" y="243"/>
                  <a:pt x="286" y="240"/>
                  <a:pt x="284" y="235"/>
                </a:cubicBezTo>
                <a:cubicBezTo>
                  <a:pt x="288" y="236"/>
                  <a:pt x="287" y="241"/>
                  <a:pt x="287" y="245"/>
                </a:cubicBezTo>
                <a:cubicBezTo>
                  <a:pt x="292" y="241"/>
                  <a:pt x="292" y="244"/>
                  <a:pt x="297" y="246"/>
                </a:cubicBezTo>
                <a:cubicBezTo>
                  <a:pt x="300" y="245"/>
                  <a:pt x="300" y="242"/>
                  <a:pt x="304" y="243"/>
                </a:cubicBezTo>
                <a:cubicBezTo>
                  <a:pt x="304" y="239"/>
                  <a:pt x="300" y="240"/>
                  <a:pt x="297" y="239"/>
                </a:cubicBezTo>
                <a:cubicBezTo>
                  <a:pt x="300" y="232"/>
                  <a:pt x="314" y="240"/>
                  <a:pt x="310" y="249"/>
                </a:cubicBezTo>
                <a:cubicBezTo>
                  <a:pt x="313" y="246"/>
                  <a:pt x="317" y="243"/>
                  <a:pt x="320" y="240"/>
                </a:cubicBezTo>
                <a:cubicBezTo>
                  <a:pt x="320" y="236"/>
                  <a:pt x="314" y="237"/>
                  <a:pt x="310" y="236"/>
                </a:cubicBezTo>
                <a:cubicBezTo>
                  <a:pt x="314" y="227"/>
                  <a:pt x="315" y="233"/>
                  <a:pt x="324" y="234"/>
                </a:cubicBezTo>
                <a:cubicBezTo>
                  <a:pt x="322" y="219"/>
                  <a:pt x="317" y="225"/>
                  <a:pt x="321" y="208"/>
                </a:cubicBezTo>
                <a:cubicBezTo>
                  <a:pt x="325" y="208"/>
                  <a:pt x="324" y="212"/>
                  <a:pt x="324" y="214"/>
                </a:cubicBezTo>
                <a:cubicBezTo>
                  <a:pt x="333" y="218"/>
                  <a:pt x="339" y="205"/>
                  <a:pt x="337" y="218"/>
                </a:cubicBezTo>
                <a:cubicBezTo>
                  <a:pt x="340" y="211"/>
                  <a:pt x="356" y="209"/>
                  <a:pt x="353" y="222"/>
                </a:cubicBezTo>
                <a:cubicBezTo>
                  <a:pt x="357" y="222"/>
                  <a:pt x="356" y="216"/>
                  <a:pt x="357" y="213"/>
                </a:cubicBezTo>
                <a:cubicBezTo>
                  <a:pt x="361" y="214"/>
                  <a:pt x="362" y="219"/>
                  <a:pt x="366" y="219"/>
                </a:cubicBezTo>
                <a:cubicBezTo>
                  <a:pt x="357" y="224"/>
                  <a:pt x="363" y="227"/>
                  <a:pt x="362" y="239"/>
                </a:cubicBezTo>
                <a:cubicBezTo>
                  <a:pt x="369" y="232"/>
                  <a:pt x="396" y="222"/>
                  <a:pt x="398" y="237"/>
                </a:cubicBezTo>
                <a:cubicBezTo>
                  <a:pt x="385" y="228"/>
                  <a:pt x="385" y="243"/>
                  <a:pt x="375" y="246"/>
                </a:cubicBezTo>
                <a:cubicBezTo>
                  <a:pt x="385" y="255"/>
                  <a:pt x="391" y="251"/>
                  <a:pt x="401" y="247"/>
                </a:cubicBezTo>
                <a:cubicBezTo>
                  <a:pt x="399" y="253"/>
                  <a:pt x="391" y="253"/>
                  <a:pt x="394" y="263"/>
                </a:cubicBezTo>
                <a:close/>
                <a:moveTo>
                  <a:pt x="351" y="206"/>
                </a:moveTo>
                <a:cubicBezTo>
                  <a:pt x="354" y="206"/>
                  <a:pt x="354" y="202"/>
                  <a:pt x="354" y="199"/>
                </a:cubicBezTo>
                <a:cubicBezTo>
                  <a:pt x="364" y="214"/>
                  <a:pt x="335" y="204"/>
                  <a:pt x="328" y="205"/>
                </a:cubicBezTo>
                <a:cubicBezTo>
                  <a:pt x="336" y="192"/>
                  <a:pt x="338" y="194"/>
                  <a:pt x="352" y="189"/>
                </a:cubicBezTo>
                <a:cubicBezTo>
                  <a:pt x="349" y="199"/>
                  <a:pt x="349" y="196"/>
                  <a:pt x="351" y="206"/>
                </a:cubicBezTo>
                <a:close/>
                <a:moveTo>
                  <a:pt x="407" y="117"/>
                </a:moveTo>
                <a:cubicBezTo>
                  <a:pt x="413" y="116"/>
                  <a:pt x="413" y="120"/>
                  <a:pt x="413" y="124"/>
                </a:cubicBezTo>
                <a:cubicBezTo>
                  <a:pt x="418" y="120"/>
                  <a:pt x="422" y="121"/>
                  <a:pt x="426" y="125"/>
                </a:cubicBezTo>
                <a:cubicBezTo>
                  <a:pt x="425" y="128"/>
                  <a:pt x="423" y="126"/>
                  <a:pt x="423" y="124"/>
                </a:cubicBezTo>
                <a:cubicBezTo>
                  <a:pt x="420" y="124"/>
                  <a:pt x="420" y="128"/>
                  <a:pt x="419" y="131"/>
                </a:cubicBezTo>
                <a:cubicBezTo>
                  <a:pt x="410" y="128"/>
                  <a:pt x="413" y="128"/>
                  <a:pt x="403" y="130"/>
                </a:cubicBezTo>
                <a:cubicBezTo>
                  <a:pt x="403" y="124"/>
                  <a:pt x="407" y="123"/>
                  <a:pt x="407" y="117"/>
                </a:cubicBezTo>
                <a:close/>
                <a:moveTo>
                  <a:pt x="397" y="195"/>
                </a:moveTo>
                <a:cubicBezTo>
                  <a:pt x="410" y="195"/>
                  <a:pt x="410" y="195"/>
                  <a:pt x="410" y="195"/>
                </a:cubicBezTo>
                <a:cubicBezTo>
                  <a:pt x="411" y="202"/>
                  <a:pt x="407" y="204"/>
                  <a:pt x="406" y="208"/>
                </a:cubicBezTo>
                <a:cubicBezTo>
                  <a:pt x="401" y="205"/>
                  <a:pt x="396" y="203"/>
                  <a:pt x="397" y="195"/>
                </a:cubicBezTo>
                <a:close/>
                <a:moveTo>
                  <a:pt x="404" y="254"/>
                </a:moveTo>
                <a:cubicBezTo>
                  <a:pt x="411" y="258"/>
                  <a:pt x="422" y="268"/>
                  <a:pt x="413" y="277"/>
                </a:cubicBezTo>
                <a:cubicBezTo>
                  <a:pt x="410" y="275"/>
                  <a:pt x="412" y="262"/>
                  <a:pt x="404" y="257"/>
                </a:cubicBezTo>
                <a:cubicBezTo>
                  <a:pt x="400" y="261"/>
                  <a:pt x="403" y="257"/>
                  <a:pt x="404" y="254"/>
                </a:cubicBezTo>
                <a:close/>
                <a:moveTo>
                  <a:pt x="394" y="325"/>
                </a:moveTo>
                <a:cubicBezTo>
                  <a:pt x="398" y="329"/>
                  <a:pt x="401" y="328"/>
                  <a:pt x="401" y="322"/>
                </a:cubicBezTo>
                <a:cubicBezTo>
                  <a:pt x="407" y="322"/>
                  <a:pt x="408" y="326"/>
                  <a:pt x="414" y="326"/>
                </a:cubicBezTo>
                <a:cubicBezTo>
                  <a:pt x="413" y="331"/>
                  <a:pt x="392" y="338"/>
                  <a:pt x="394" y="325"/>
                </a:cubicBezTo>
                <a:close/>
                <a:moveTo>
                  <a:pt x="427" y="242"/>
                </a:moveTo>
                <a:cubicBezTo>
                  <a:pt x="421" y="250"/>
                  <a:pt x="432" y="235"/>
                  <a:pt x="425" y="232"/>
                </a:cubicBezTo>
                <a:cubicBezTo>
                  <a:pt x="421" y="234"/>
                  <a:pt x="421" y="239"/>
                  <a:pt x="414" y="238"/>
                </a:cubicBezTo>
                <a:cubicBezTo>
                  <a:pt x="413" y="228"/>
                  <a:pt x="423" y="225"/>
                  <a:pt x="412" y="222"/>
                </a:cubicBezTo>
                <a:cubicBezTo>
                  <a:pt x="413" y="218"/>
                  <a:pt x="419" y="220"/>
                  <a:pt x="419" y="215"/>
                </a:cubicBezTo>
                <a:cubicBezTo>
                  <a:pt x="422" y="222"/>
                  <a:pt x="433" y="237"/>
                  <a:pt x="427" y="242"/>
                </a:cubicBezTo>
                <a:close/>
                <a:moveTo>
                  <a:pt x="429" y="131"/>
                </a:moveTo>
                <a:cubicBezTo>
                  <a:pt x="429" y="118"/>
                  <a:pt x="434" y="119"/>
                  <a:pt x="430" y="108"/>
                </a:cubicBezTo>
                <a:cubicBezTo>
                  <a:pt x="433" y="111"/>
                  <a:pt x="436" y="113"/>
                  <a:pt x="437" y="109"/>
                </a:cubicBezTo>
                <a:cubicBezTo>
                  <a:pt x="447" y="112"/>
                  <a:pt x="433" y="117"/>
                  <a:pt x="433" y="122"/>
                </a:cubicBezTo>
                <a:cubicBezTo>
                  <a:pt x="435" y="131"/>
                  <a:pt x="440" y="119"/>
                  <a:pt x="446" y="122"/>
                </a:cubicBezTo>
                <a:cubicBezTo>
                  <a:pt x="447" y="116"/>
                  <a:pt x="442" y="115"/>
                  <a:pt x="443" y="109"/>
                </a:cubicBezTo>
                <a:cubicBezTo>
                  <a:pt x="458" y="116"/>
                  <a:pt x="441" y="133"/>
                  <a:pt x="429" y="131"/>
                </a:cubicBezTo>
                <a:close/>
                <a:moveTo>
                  <a:pt x="433" y="327"/>
                </a:moveTo>
                <a:cubicBezTo>
                  <a:pt x="434" y="323"/>
                  <a:pt x="439" y="324"/>
                  <a:pt x="443" y="324"/>
                </a:cubicBezTo>
                <a:cubicBezTo>
                  <a:pt x="436" y="315"/>
                  <a:pt x="434" y="320"/>
                  <a:pt x="434" y="311"/>
                </a:cubicBezTo>
                <a:cubicBezTo>
                  <a:pt x="438" y="303"/>
                  <a:pt x="443" y="321"/>
                  <a:pt x="450" y="321"/>
                </a:cubicBezTo>
                <a:cubicBezTo>
                  <a:pt x="447" y="327"/>
                  <a:pt x="439" y="334"/>
                  <a:pt x="433" y="327"/>
                </a:cubicBezTo>
                <a:close/>
                <a:moveTo>
                  <a:pt x="461" y="146"/>
                </a:moveTo>
                <a:cubicBezTo>
                  <a:pt x="471" y="146"/>
                  <a:pt x="471" y="146"/>
                  <a:pt x="471" y="146"/>
                </a:cubicBezTo>
                <a:cubicBezTo>
                  <a:pt x="470" y="159"/>
                  <a:pt x="470" y="159"/>
                  <a:pt x="470" y="159"/>
                </a:cubicBezTo>
                <a:cubicBezTo>
                  <a:pt x="462" y="160"/>
                  <a:pt x="460" y="154"/>
                  <a:pt x="461" y="146"/>
                </a:cubicBezTo>
                <a:close/>
                <a:moveTo>
                  <a:pt x="519" y="295"/>
                </a:moveTo>
                <a:cubicBezTo>
                  <a:pt x="518" y="281"/>
                  <a:pt x="507" y="275"/>
                  <a:pt x="491" y="274"/>
                </a:cubicBezTo>
                <a:cubicBezTo>
                  <a:pt x="489" y="256"/>
                  <a:pt x="507" y="275"/>
                  <a:pt x="505" y="262"/>
                </a:cubicBezTo>
                <a:cubicBezTo>
                  <a:pt x="519" y="265"/>
                  <a:pt x="522" y="285"/>
                  <a:pt x="519" y="295"/>
                </a:cubicBezTo>
                <a:close/>
                <a:moveTo>
                  <a:pt x="538" y="234"/>
                </a:moveTo>
                <a:cubicBezTo>
                  <a:pt x="550" y="235"/>
                  <a:pt x="531" y="244"/>
                  <a:pt x="541" y="244"/>
                </a:cubicBezTo>
                <a:cubicBezTo>
                  <a:pt x="540" y="251"/>
                  <a:pt x="533" y="239"/>
                  <a:pt x="531" y="250"/>
                </a:cubicBezTo>
                <a:cubicBezTo>
                  <a:pt x="528" y="250"/>
                  <a:pt x="529" y="246"/>
                  <a:pt x="528" y="243"/>
                </a:cubicBezTo>
                <a:cubicBezTo>
                  <a:pt x="524" y="255"/>
                  <a:pt x="491" y="248"/>
                  <a:pt x="466" y="253"/>
                </a:cubicBezTo>
                <a:cubicBezTo>
                  <a:pt x="477" y="239"/>
                  <a:pt x="479" y="236"/>
                  <a:pt x="483" y="228"/>
                </a:cubicBezTo>
                <a:cubicBezTo>
                  <a:pt x="495" y="229"/>
                  <a:pt x="492" y="232"/>
                  <a:pt x="503" y="229"/>
                </a:cubicBezTo>
                <a:cubicBezTo>
                  <a:pt x="494" y="233"/>
                  <a:pt x="510" y="243"/>
                  <a:pt x="512" y="236"/>
                </a:cubicBezTo>
                <a:cubicBezTo>
                  <a:pt x="512" y="232"/>
                  <a:pt x="509" y="234"/>
                  <a:pt x="509" y="236"/>
                </a:cubicBezTo>
                <a:cubicBezTo>
                  <a:pt x="500" y="234"/>
                  <a:pt x="509" y="226"/>
                  <a:pt x="516" y="230"/>
                </a:cubicBezTo>
                <a:cubicBezTo>
                  <a:pt x="514" y="226"/>
                  <a:pt x="510" y="224"/>
                  <a:pt x="506" y="223"/>
                </a:cubicBezTo>
                <a:cubicBezTo>
                  <a:pt x="510" y="221"/>
                  <a:pt x="523" y="205"/>
                  <a:pt x="510" y="207"/>
                </a:cubicBezTo>
                <a:cubicBezTo>
                  <a:pt x="511" y="203"/>
                  <a:pt x="516" y="204"/>
                  <a:pt x="520" y="204"/>
                </a:cubicBezTo>
                <a:cubicBezTo>
                  <a:pt x="520" y="209"/>
                  <a:pt x="518" y="216"/>
                  <a:pt x="523" y="217"/>
                </a:cubicBezTo>
                <a:cubicBezTo>
                  <a:pt x="523" y="220"/>
                  <a:pt x="519" y="219"/>
                  <a:pt x="516" y="220"/>
                </a:cubicBezTo>
                <a:cubicBezTo>
                  <a:pt x="518" y="223"/>
                  <a:pt x="519" y="225"/>
                  <a:pt x="519" y="230"/>
                </a:cubicBezTo>
                <a:cubicBezTo>
                  <a:pt x="523" y="229"/>
                  <a:pt x="526" y="226"/>
                  <a:pt x="526" y="220"/>
                </a:cubicBezTo>
                <a:cubicBezTo>
                  <a:pt x="531" y="230"/>
                  <a:pt x="530" y="228"/>
                  <a:pt x="539" y="231"/>
                </a:cubicBezTo>
                <a:cubicBezTo>
                  <a:pt x="534" y="234"/>
                  <a:pt x="537" y="239"/>
                  <a:pt x="538" y="234"/>
                </a:cubicBezTo>
                <a:close/>
                <a:moveTo>
                  <a:pt x="510" y="138"/>
                </a:moveTo>
                <a:cubicBezTo>
                  <a:pt x="504" y="141"/>
                  <a:pt x="500" y="128"/>
                  <a:pt x="497" y="138"/>
                </a:cubicBezTo>
                <a:cubicBezTo>
                  <a:pt x="492" y="134"/>
                  <a:pt x="490" y="129"/>
                  <a:pt x="495" y="124"/>
                </a:cubicBezTo>
                <a:cubicBezTo>
                  <a:pt x="500" y="133"/>
                  <a:pt x="508" y="131"/>
                  <a:pt x="520" y="129"/>
                </a:cubicBezTo>
                <a:cubicBezTo>
                  <a:pt x="520" y="135"/>
                  <a:pt x="510" y="131"/>
                  <a:pt x="510" y="138"/>
                </a:cubicBezTo>
                <a:close/>
                <a:moveTo>
                  <a:pt x="505" y="187"/>
                </a:moveTo>
                <a:cubicBezTo>
                  <a:pt x="499" y="198"/>
                  <a:pt x="507" y="195"/>
                  <a:pt x="507" y="206"/>
                </a:cubicBezTo>
                <a:cubicBezTo>
                  <a:pt x="498" y="204"/>
                  <a:pt x="501" y="213"/>
                  <a:pt x="497" y="216"/>
                </a:cubicBezTo>
                <a:cubicBezTo>
                  <a:pt x="493" y="215"/>
                  <a:pt x="481" y="206"/>
                  <a:pt x="481" y="212"/>
                </a:cubicBezTo>
                <a:cubicBezTo>
                  <a:pt x="476" y="210"/>
                  <a:pt x="484" y="206"/>
                  <a:pt x="478" y="205"/>
                </a:cubicBezTo>
                <a:cubicBezTo>
                  <a:pt x="485" y="197"/>
                  <a:pt x="492" y="189"/>
                  <a:pt x="505" y="187"/>
                </a:cubicBezTo>
                <a:close/>
                <a:moveTo>
                  <a:pt x="436" y="57"/>
                </a:moveTo>
                <a:cubicBezTo>
                  <a:pt x="443" y="55"/>
                  <a:pt x="446" y="66"/>
                  <a:pt x="446" y="54"/>
                </a:cubicBezTo>
                <a:cubicBezTo>
                  <a:pt x="457" y="61"/>
                  <a:pt x="459" y="58"/>
                  <a:pt x="478" y="59"/>
                </a:cubicBezTo>
                <a:cubicBezTo>
                  <a:pt x="475" y="64"/>
                  <a:pt x="470" y="71"/>
                  <a:pt x="465" y="64"/>
                </a:cubicBezTo>
                <a:cubicBezTo>
                  <a:pt x="462" y="75"/>
                  <a:pt x="476" y="69"/>
                  <a:pt x="467" y="78"/>
                </a:cubicBezTo>
                <a:cubicBezTo>
                  <a:pt x="471" y="77"/>
                  <a:pt x="482" y="64"/>
                  <a:pt x="480" y="78"/>
                </a:cubicBezTo>
                <a:cubicBezTo>
                  <a:pt x="489" y="77"/>
                  <a:pt x="487" y="64"/>
                  <a:pt x="494" y="63"/>
                </a:cubicBezTo>
                <a:cubicBezTo>
                  <a:pt x="498" y="68"/>
                  <a:pt x="505" y="72"/>
                  <a:pt x="503" y="82"/>
                </a:cubicBezTo>
                <a:cubicBezTo>
                  <a:pt x="498" y="83"/>
                  <a:pt x="498" y="79"/>
                  <a:pt x="493" y="79"/>
                </a:cubicBezTo>
                <a:cubicBezTo>
                  <a:pt x="490" y="81"/>
                  <a:pt x="488" y="84"/>
                  <a:pt x="486" y="88"/>
                </a:cubicBezTo>
                <a:cubicBezTo>
                  <a:pt x="497" y="88"/>
                  <a:pt x="501" y="82"/>
                  <a:pt x="513" y="83"/>
                </a:cubicBezTo>
                <a:cubicBezTo>
                  <a:pt x="509" y="87"/>
                  <a:pt x="509" y="91"/>
                  <a:pt x="516" y="93"/>
                </a:cubicBezTo>
                <a:cubicBezTo>
                  <a:pt x="519" y="86"/>
                  <a:pt x="518" y="81"/>
                  <a:pt x="532" y="81"/>
                </a:cubicBezTo>
                <a:cubicBezTo>
                  <a:pt x="535" y="84"/>
                  <a:pt x="536" y="88"/>
                  <a:pt x="535" y="94"/>
                </a:cubicBezTo>
                <a:cubicBezTo>
                  <a:pt x="542" y="93"/>
                  <a:pt x="542" y="85"/>
                  <a:pt x="545" y="81"/>
                </a:cubicBezTo>
                <a:cubicBezTo>
                  <a:pt x="549" y="83"/>
                  <a:pt x="548" y="89"/>
                  <a:pt x="555" y="88"/>
                </a:cubicBezTo>
                <a:cubicBezTo>
                  <a:pt x="553" y="91"/>
                  <a:pt x="551" y="94"/>
                  <a:pt x="555" y="95"/>
                </a:cubicBezTo>
                <a:cubicBezTo>
                  <a:pt x="554" y="98"/>
                  <a:pt x="549" y="97"/>
                  <a:pt x="545" y="97"/>
                </a:cubicBezTo>
                <a:cubicBezTo>
                  <a:pt x="544" y="104"/>
                  <a:pt x="553" y="102"/>
                  <a:pt x="551" y="111"/>
                </a:cubicBezTo>
                <a:cubicBezTo>
                  <a:pt x="544" y="119"/>
                  <a:pt x="535" y="103"/>
                  <a:pt x="537" y="120"/>
                </a:cubicBezTo>
                <a:cubicBezTo>
                  <a:pt x="533" y="119"/>
                  <a:pt x="535" y="114"/>
                  <a:pt x="534" y="110"/>
                </a:cubicBezTo>
                <a:cubicBezTo>
                  <a:pt x="527" y="111"/>
                  <a:pt x="533" y="127"/>
                  <a:pt x="527" y="129"/>
                </a:cubicBezTo>
                <a:cubicBezTo>
                  <a:pt x="518" y="122"/>
                  <a:pt x="519" y="99"/>
                  <a:pt x="502" y="108"/>
                </a:cubicBezTo>
                <a:cubicBezTo>
                  <a:pt x="502" y="107"/>
                  <a:pt x="503" y="106"/>
                  <a:pt x="503" y="105"/>
                </a:cubicBezTo>
                <a:cubicBezTo>
                  <a:pt x="491" y="115"/>
                  <a:pt x="481" y="117"/>
                  <a:pt x="468" y="139"/>
                </a:cubicBezTo>
                <a:cubicBezTo>
                  <a:pt x="461" y="138"/>
                  <a:pt x="468" y="124"/>
                  <a:pt x="475" y="127"/>
                </a:cubicBezTo>
                <a:cubicBezTo>
                  <a:pt x="472" y="116"/>
                  <a:pt x="469" y="121"/>
                  <a:pt x="473" y="107"/>
                </a:cubicBezTo>
                <a:cubicBezTo>
                  <a:pt x="466" y="109"/>
                  <a:pt x="461" y="113"/>
                  <a:pt x="459" y="120"/>
                </a:cubicBezTo>
                <a:cubicBezTo>
                  <a:pt x="446" y="107"/>
                  <a:pt x="440" y="81"/>
                  <a:pt x="434" y="92"/>
                </a:cubicBezTo>
                <a:cubicBezTo>
                  <a:pt x="426" y="86"/>
                  <a:pt x="440" y="76"/>
                  <a:pt x="451" y="80"/>
                </a:cubicBezTo>
                <a:cubicBezTo>
                  <a:pt x="448" y="73"/>
                  <a:pt x="434" y="68"/>
                  <a:pt x="452" y="67"/>
                </a:cubicBezTo>
                <a:cubicBezTo>
                  <a:pt x="451" y="60"/>
                  <a:pt x="436" y="66"/>
                  <a:pt x="438" y="73"/>
                </a:cubicBezTo>
                <a:cubicBezTo>
                  <a:pt x="434" y="69"/>
                  <a:pt x="432" y="60"/>
                  <a:pt x="436" y="57"/>
                </a:cubicBezTo>
                <a:close/>
                <a:moveTo>
                  <a:pt x="426" y="53"/>
                </a:moveTo>
                <a:cubicBezTo>
                  <a:pt x="430" y="46"/>
                  <a:pt x="430" y="70"/>
                  <a:pt x="432" y="76"/>
                </a:cubicBezTo>
                <a:cubicBezTo>
                  <a:pt x="417" y="78"/>
                  <a:pt x="437" y="67"/>
                  <a:pt x="422" y="69"/>
                </a:cubicBezTo>
                <a:cubicBezTo>
                  <a:pt x="425" y="65"/>
                  <a:pt x="427" y="60"/>
                  <a:pt x="426" y="53"/>
                </a:cubicBezTo>
                <a:close/>
                <a:moveTo>
                  <a:pt x="415" y="75"/>
                </a:moveTo>
                <a:cubicBezTo>
                  <a:pt x="426" y="73"/>
                  <a:pt x="420" y="82"/>
                  <a:pt x="415" y="82"/>
                </a:cubicBezTo>
                <a:cubicBezTo>
                  <a:pt x="413" y="92"/>
                  <a:pt x="417" y="97"/>
                  <a:pt x="417" y="105"/>
                </a:cubicBezTo>
                <a:cubicBezTo>
                  <a:pt x="407" y="107"/>
                  <a:pt x="414" y="93"/>
                  <a:pt x="401" y="97"/>
                </a:cubicBezTo>
                <a:cubicBezTo>
                  <a:pt x="408" y="92"/>
                  <a:pt x="412" y="84"/>
                  <a:pt x="415" y="75"/>
                </a:cubicBezTo>
                <a:close/>
                <a:moveTo>
                  <a:pt x="388" y="168"/>
                </a:moveTo>
                <a:cubicBezTo>
                  <a:pt x="397" y="167"/>
                  <a:pt x="385" y="186"/>
                  <a:pt x="394" y="185"/>
                </a:cubicBezTo>
                <a:cubicBezTo>
                  <a:pt x="391" y="194"/>
                  <a:pt x="389" y="188"/>
                  <a:pt x="381" y="188"/>
                </a:cubicBezTo>
                <a:cubicBezTo>
                  <a:pt x="383" y="181"/>
                  <a:pt x="389" y="179"/>
                  <a:pt x="388" y="168"/>
                </a:cubicBezTo>
                <a:close/>
                <a:moveTo>
                  <a:pt x="326" y="42"/>
                </a:moveTo>
                <a:cubicBezTo>
                  <a:pt x="323" y="50"/>
                  <a:pt x="327" y="54"/>
                  <a:pt x="335" y="52"/>
                </a:cubicBezTo>
                <a:cubicBezTo>
                  <a:pt x="330" y="66"/>
                  <a:pt x="328" y="48"/>
                  <a:pt x="316" y="51"/>
                </a:cubicBezTo>
                <a:cubicBezTo>
                  <a:pt x="315" y="48"/>
                  <a:pt x="317" y="48"/>
                  <a:pt x="319" y="48"/>
                </a:cubicBezTo>
                <a:cubicBezTo>
                  <a:pt x="317" y="45"/>
                  <a:pt x="312" y="44"/>
                  <a:pt x="313" y="38"/>
                </a:cubicBezTo>
                <a:cubicBezTo>
                  <a:pt x="319" y="38"/>
                  <a:pt x="320" y="42"/>
                  <a:pt x="326" y="42"/>
                </a:cubicBezTo>
                <a:close/>
                <a:moveTo>
                  <a:pt x="278" y="27"/>
                </a:moveTo>
                <a:cubicBezTo>
                  <a:pt x="287" y="26"/>
                  <a:pt x="283" y="38"/>
                  <a:pt x="297" y="34"/>
                </a:cubicBezTo>
                <a:cubicBezTo>
                  <a:pt x="279" y="42"/>
                  <a:pt x="287" y="35"/>
                  <a:pt x="280" y="56"/>
                </a:cubicBezTo>
                <a:cubicBezTo>
                  <a:pt x="269" y="46"/>
                  <a:pt x="272" y="39"/>
                  <a:pt x="278" y="27"/>
                </a:cubicBezTo>
                <a:close/>
                <a:moveTo>
                  <a:pt x="275" y="82"/>
                </a:moveTo>
                <a:cubicBezTo>
                  <a:pt x="278" y="85"/>
                  <a:pt x="281" y="89"/>
                  <a:pt x="284" y="92"/>
                </a:cubicBezTo>
                <a:cubicBezTo>
                  <a:pt x="294" y="89"/>
                  <a:pt x="280" y="83"/>
                  <a:pt x="288" y="79"/>
                </a:cubicBezTo>
                <a:cubicBezTo>
                  <a:pt x="285" y="78"/>
                  <a:pt x="283" y="76"/>
                  <a:pt x="282" y="72"/>
                </a:cubicBezTo>
                <a:cubicBezTo>
                  <a:pt x="287" y="62"/>
                  <a:pt x="299" y="53"/>
                  <a:pt x="293" y="40"/>
                </a:cubicBezTo>
                <a:cubicBezTo>
                  <a:pt x="305" y="47"/>
                  <a:pt x="291" y="69"/>
                  <a:pt x="288" y="76"/>
                </a:cubicBezTo>
                <a:cubicBezTo>
                  <a:pt x="304" y="71"/>
                  <a:pt x="310" y="77"/>
                  <a:pt x="315" y="61"/>
                </a:cubicBezTo>
                <a:cubicBezTo>
                  <a:pt x="318" y="76"/>
                  <a:pt x="335" y="61"/>
                  <a:pt x="337" y="78"/>
                </a:cubicBezTo>
                <a:cubicBezTo>
                  <a:pt x="343" y="78"/>
                  <a:pt x="340" y="67"/>
                  <a:pt x="344" y="65"/>
                </a:cubicBezTo>
                <a:cubicBezTo>
                  <a:pt x="350" y="71"/>
                  <a:pt x="348" y="65"/>
                  <a:pt x="357" y="66"/>
                </a:cubicBezTo>
                <a:cubicBezTo>
                  <a:pt x="348" y="78"/>
                  <a:pt x="356" y="73"/>
                  <a:pt x="360" y="86"/>
                </a:cubicBezTo>
                <a:cubicBezTo>
                  <a:pt x="372" y="82"/>
                  <a:pt x="357" y="73"/>
                  <a:pt x="373" y="80"/>
                </a:cubicBezTo>
                <a:cubicBezTo>
                  <a:pt x="370" y="91"/>
                  <a:pt x="380" y="97"/>
                  <a:pt x="369" y="99"/>
                </a:cubicBezTo>
                <a:cubicBezTo>
                  <a:pt x="369" y="103"/>
                  <a:pt x="375" y="102"/>
                  <a:pt x="378" y="103"/>
                </a:cubicBezTo>
                <a:cubicBezTo>
                  <a:pt x="375" y="112"/>
                  <a:pt x="383" y="111"/>
                  <a:pt x="381" y="119"/>
                </a:cubicBezTo>
                <a:cubicBezTo>
                  <a:pt x="371" y="127"/>
                  <a:pt x="364" y="140"/>
                  <a:pt x="360" y="154"/>
                </a:cubicBezTo>
                <a:cubicBezTo>
                  <a:pt x="370" y="156"/>
                  <a:pt x="366" y="142"/>
                  <a:pt x="373" y="142"/>
                </a:cubicBezTo>
                <a:cubicBezTo>
                  <a:pt x="381" y="155"/>
                  <a:pt x="372" y="157"/>
                  <a:pt x="375" y="168"/>
                </a:cubicBezTo>
                <a:cubicBezTo>
                  <a:pt x="371" y="178"/>
                  <a:pt x="360" y="160"/>
                  <a:pt x="359" y="174"/>
                </a:cubicBezTo>
                <a:cubicBezTo>
                  <a:pt x="351" y="173"/>
                  <a:pt x="358" y="162"/>
                  <a:pt x="359" y="161"/>
                </a:cubicBezTo>
                <a:cubicBezTo>
                  <a:pt x="353" y="158"/>
                  <a:pt x="348" y="174"/>
                  <a:pt x="346" y="166"/>
                </a:cubicBezTo>
                <a:cubicBezTo>
                  <a:pt x="341" y="169"/>
                  <a:pt x="347" y="171"/>
                  <a:pt x="342" y="179"/>
                </a:cubicBezTo>
                <a:cubicBezTo>
                  <a:pt x="336" y="178"/>
                  <a:pt x="336" y="170"/>
                  <a:pt x="330" y="169"/>
                </a:cubicBezTo>
                <a:cubicBezTo>
                  <a:pt x="336" y="186"/>
                  <a:pt x="319" y="157"/>
                  <a:pt x="320" y="178"/>
                </a:cubicBezTo>
                <a:cubicBezTo>
                  <a:pt x="311" y="159"/>
                  <a:pt x="331" y="162"/>
                  <a:pt x="343" y="157"/>
                </a:cubicBezTo>
                <a:cubicBezTo>
                  <a:pt x="339" y="145"/>
                  <a:pt x="319" y="161"/>
                  <a:pt x="317" y="152"/>
                </a:cubicBezTo>
                <a:cubicBezTo>
                  <a:pt x="313" y="153"/>
                  <a:pt x="319" y="156"/>
                  <a:pt x="317" y="162"/>
                </a:cubicBezTo>
                <a:cubicBezTo>
                  <a:pt x="290" y="157"/>
                  <a:pt x="276" y="152"/>
                  <a:pt x="267" y="127"/>
                </a:cubicBezTo>
                <a:cubicBezTo>
                  <a:pt x="260" y="135"/>
                  <a:pt x="252" y="132"/>
                  <a:pt x="247" y="136"/>
                </a:cubicBezTo>
                <a:cubicBezTo>
                  <a:pt x="234" y="135"/>
                  <a:pt x="247" y="123"/>
                  <a:pt x="241" y="123"/>
                </a:cubicBezTo>
                <a:cubicBezTo>
                  <a:pt x="247" y="110"/>
                  <a:pt x="246" y="130"/>
                  <a:pt x="250" y="129"/>
                </a:cubicBezTo>
                <a:cubicBezTo>
                  <a:pt x="257" y="120"/>
                  <a:pt x="256" y="112"/>
                  <a:pt x="255" y="100"/>
                </a:cubicBezTo>
                <a:cubicBezTo>
                  <a:pt x="261" y="102"/>
                  <a:pt x="257" y="113"/>
                  <a:pt x="264" y="114"/>
                </a:cubicBezTo>
                <a:cubicBezTo>
                  <a:pt x="264" y="113"/>
                  <a:pt x="269" y="93"/>
                  <a:pt x="265" y="91"/>
                </a:cubicBezTo>
                <a:cubicBezTo>
                  <a:pt x="266" y="85"/>
                  <a:pt x="276" y="89"/>
                  <a:pt x="275" y="82"/>
                </a:cubicBezTo>
                <a:close/>
                <a:moveTo>
                  <a:pt x="252" y="25"/>
                </a:moveTo>
                <a:cubicBezTo>
                  <a:pt x="254" y="37"/>
                  <a:pt x="241" y="43"/>
                  <a:pt x="257" y="42"/>
                </a:cubicBezTo>
                <a:cubicBezTo>
                  <a:pt x="251" y="52"/>
                  <a:pt x="259" y="53"/>
                  <a:pt x="260" y="65"/>
                </a:cubicBezTo>
                <a:cubicBezTo>
                  <a:pt x="253" y="52"/>
                  <a:pt x="240" y="45"/>
                  <a:pt x="239" y="28"/>
                </a:cubicBezTo>
                <a:cubicBezTo>
                  <a:pt x="247" y="37"/>
                  <a:pt x="241" y="23"/>
                  <a:pt x="252" y="25"/>
                </a:cubicBezTo>
                <a:close/>
                <a:moveTo>
                  <a:pt x="170" y="38"/>
                </a:moveTo>
                <a:cubicBezTo>
                  <a:pt x="175" y="33"/>
                  <a:pt x="183" y="30"/>
                  <a:pt x="184" y="19"/>
                </a:cubicBezTo>
                <a:cubicBezTo>
                  <a:pt x="193" y="29"/>
                  <a:pt x="196" y="26"/>
                  <a:pt x="199" y="39"/>
                </a:cubicBezTo>
                <a:cubicBezTo>
                  <a:pt x="202" y="39"/>
                  <a:pt x="202" y="36"/>
                  <a:pt x="206" y="36"/>
                </a:cubicBezTo>
                <a:cubicBezTo>
                  <a:pt x="203" y="26"/>
                  <a:pt x="198" y="18"/>
                  <a:pt x="187" y="16"/>
                </a:cubicBezTo>
                <a:cubicBezTo>
                  <a:pt x="187" y="7"/>
                  <a:pt x="195" y="24"/>
                  <a:pt x="194" y="10"/>
                </a:cubicBezTo>
                <a:cubicBezTo>
                  <a:pt x="204" y="13"/>
                  <a:pt x="211" y="19"/>
                  <a:pt x="219" y="24"/>
                </a:cubicBezTo>
                <a:cubicBezTo>
                  <a:pt x="217" y="31"/>
                  <a:pt x="214" y="20"/>
                  <a:pt x="209" y="27"/>
                </a:cubicBezTo>
                <a:cubicBezTo>
                  <a:pt x="222" y="33"/>
                  <a:pt x="219" y="42"/>
                  <a:pt x="221" y="53"/>
                </a:cubicBezTo>
                <a:cubicBezTo>
                  <a:pt x="212" y="37"/>
                  <a:pt x="200" y="59"/>
                  <a:pt x="189" y="49"/>
                </a:cubicBezTo>
                <a:cubicBezTo>
                  <a:pt x="191" y="43"/>
                  <a:pt x="195" y="48"/>
                  <a:pt x="198" y="49"/>
                </a:cubicBezTo>
                <a:cubicBezTo>
                  <a:pt x="197" y="41"/>
                  <a:pt x="190" y="38"/>
                  <a:pt x="190" y="29"/>
                </a:cubicBezTo>
                <a:cubicBezTo>
                  <a:pt x="183" y="33"/>
                  <a:pt x="192" y="40"/>
                  <a:pt x="185" y="48"/>
                </a:cubicBezTo>
                <a:cubicBezTo>
                  <a:pt x="184" y="40"/>
                  <a:pt x="174" y="32"/>
                  <a:pt x="172" y="48"/>
                </a:cubicBezTo>
                <a:cubicBezTo>
                  <a:pt x="161" y="47"/>
                  <a:pt x="180" y="37"/>
                  <a:pt x="170" y="38"/>
                </a:cubicBezTo>
                <a:close/>
                <a:moveTo>
                  <a:pt x="129" y="65"/>
                </a:moveTo>
                <a:cubicBezTo>
                  <a:pt x="135" y="66"/>
                  <a:pt x="131" y="76"/>
                  <a:pt x="139" y="76"/>
                </a:cubicBezTo>
                <a:cubicBezTo>
                  <a:pt x="133" y="77"/>
                  <a:pt x="133" y="85"/>
                  <a:pt x="128" y="88"/>
                </a:cubicBezTo>
                <a:cubicBezTo>
                  <a:pt x="129" y="91"/>
                  <a:pt x="121" y="70"/>
                  <a:pt x="129" y="65"/>
                </a:cubicBezTo>
                <a:close/>
                <a:moveTo>
                  <a:pt x="94" y="57"/>
                </a:moveTo>
                <a:cubicBezTo>
                  <a:pt x="101" y="51"/>
                  <a:pt x="100" y="46"/>
                  <a:pt x="98" y="38"/>
                </a:cubicBezTo>
                <a:cubicBezTo>
                  <a:pt x="108" y="38"/>
                  <a:pt x="108" y="38"/>
                  <a:pt x="108" y="38"/>
                </a:cubicBezTo>
                <a:cubicBezTo>
                  <a:pt x="105" y="41"/>
                  <a:pt x="102" y="47"/>
                  <a:pt x="107" y="48"/>
                </a:cubicBezTo>
                <a:cubicBezTo>
                  <a:pt x="107" y="52"/>
                  <a:pt x="104" y="50"/>
                  <a:pt x="104" y="48"/>
                </a:cubicBezTo>
                <a:cubicBezTo>
                  <a:pt x="97" y="50"/>
                  <a:pt x="102" y="64"/>
                  <a:pt x="90" y="60"/>
                </a:cubicBezTo>
                <a:cubicBezTo>
                  <a:pt x="90" y="54"/>
                  <a:pt x="94" y="54"/>
                  <a:pt x="94" y="57"/>
                </a:cubicBezTo>
                <a:close/>
                <a:moveTo>
                  <a:pt x="69" y="180"/>
                </a:moveTo>
                <a:cubicBezTo>
                  <a:pt x="70" y="176"/>
                  <a:pt x="75" y="178"/>
                  <a:pt x="76" y="174"/>
                </a:cubicBezTo>
                <a:cubicBezTo>
                  <a:pt x="76" y="171"/>
                  <a:pt x="74" y="170"/>
                  <a:pt x="72" y="170"/>
                </a:cubicBezTo>
                <a:cubicBezTo>
                  <a:pt x="73" y="163"/>
                  <a:pt x="81" y="172"/>
                  <a:pt x="79" y="177"/>
                </a:cubicBezTo>
                <a:cubicBezTo>
                  <a:pt x="87" y="175"/>
                  <a:pt x="73" y="162"/>
                  <a:pt x="83" y="158"/>
                </a:cubicBezTo>
                <a:cubicBezTo>
                  <a:pt x="90" y="160"/>
                  <a:pt x="79" y="163"/>
                  <a:pt x="86" y="168"/>
                </a:cubicBezTo>
                <a:cubicBezTo>
                  <a:pt x="92" y="166"/>
                  <a:pt x="87" y="151"/>
                  <a:pt x="99" y="155"/>
                </a:cubicBezTo>
                <a:cubicBezTo>
                  <a:pt x="89" y="171"/>
                  <a:pt x="98" y="158"/>
                  <a:pt x="108" y="165"/>
                </a:cubicBezTo>
                <a:cubicBezTo>
                  <a:pt x="109" y="152"/>
                  <a:pt x="104" y="155"/>
                  <a:pt x="103" y="139"/>
                </a:cubicBezTo>
                <a:cubicBezTo>
                  <a:pt x="121" y="137"/>
                  <a:pt x="103" y="132"/>
                  <a:pt x="94" y="116"/>
                </a:cubicBezTo>
                <a:cubicBezTo>
                  <a:pt x="89" y="120"/>
                  <a:pt x="98" y="123"/>
                  <a:pt x="85" y="119"/>
                </a:cubicBezTo>
                <a:cubicBezTo>
                  <a:pt x="89" y="108"/>
                  <a:pt x="84" y="107"/>
                  <a:pt x="89" y="96"/>
                </a:cubicBezTo>
                <a:cubicBezTo>
                  <a:pt x="93" y="100"/>
                  <a:pt x="97" y="100"/>
                  <a:pt x="99" y="93"/>
                </a:cubicBezTo>
                <a:cubicBezTo>
                  <a:pt x="103" y="98"/>
                  <a:pt x="116" y="100"/>
                  <a:pt x="108" y="107"/>
                </a:cubicBezTo>
                <a:cubicBezTo>
                  <a:pt x="117" y="111"/>
                  <a:pt x="122" y="86"/>
                  <a:pt x="124" y="104"/>
                </a:cubicBezTo>
                <a:cubicBezTo>
                  <a:pt x="130" y="101"/>
                  <a:pt x="136" y="99"/>
                  <a:pt x="135" y="88"/>
                </a:cubicBezTo>
                <a:cubicBezTo>
                  <a:pt x="162" y="91"/>
                  <a:pt x="139" y="85"/>
                  <a:pt x="142" y="66"/>
                </a:cubicBezTo>
                <a:cubicBezTo>
                  <a:pt x="151" y="75"/>
                  <a:pt x="153" y="60"/>
                  <a:pt x="162" y="60"/>
                </a:cubicBezTo>
                <a:cubicBezTo>
                  <a:pt x="149" y="60"/>
                  <a:pt x="164" y="43"/>
                  <a:pt x="169" y="61"/>
                </a:cubicBezTo>
                <a:cubicBezTo>
                  <a:pt x="173" y="60"/>
                  <a:pt x="172" y="54"/>
                  <a:pt x="169" y="54"/>
                </a:cubicBezTo>
                <a:cubicBezTo>
                  <a:pt x="170" y="51"/>
                  <a:pt x="175" y="52"/>
                  <a:pt x="176" y="48"/>
                </a:cubicBezTo>
                <a:cubicBezTo>
                  <a:pt x="184" y="51"/>
                  <a:pt x="171" y="58"/>
                  <a:pt x="175" y="67"/>
                </a:cubicBezTo>
                <a:cubicBezTo>
                  <a:pt x="180" y="68"/>
                  <a:pt x="183" y="65"/>
                  <a:pt x="185" y="61"/>
                </a:cubicBezTo>
                <a:cubicBezTo>
                  <a:pt x="194" y="65"/>
                  <a:pt x="180" y="72"/>
                  <a:pt x="175" y="71"/>
                </a:cubicBezTo>
                <a:cubicBezTo>
                  <a:pt x="176" y="75"/>
                  <a:pt x="180" y="76"/>
                  <a:pt x="181" y="81"/>
                </a:cubicBezTo>
                <a:cubicBezTo>
                  <a:pt x="184" y="79"/>
                  <a:pt x="184" y="73"/>
                  <a:pt x="191" y="75"/>
                </a:cubicBezTo>
                <a:cubicBezTo>
                  <a:pt x="190" y="84"/>
                  <a:pt x="190" y="84"/>
                  <a:pt x="190" y="84"/>
                </a:cubicBezTo>
                <a:cubicBezTo>
                  <a:pt x="197" y="78"/>
                  <a:pt x="194" y="78"/>
                  <a:pt x="200" y="85"/>
                </a:cubicBezTo>
                <a:cubicBezTo>
                  <a:pt x="201" y="80"/>
                  <a:pt x="205" y="79"/>
                  <a:pt x="210" y="72"/>
                </a:cubicBezTo>
                <a:cubicBezTo>
                  <a:pt x="216" y="78"/>
                  <a:pt x="218" y="86"/>
                  <a:pt x="229" y="86"/>
                </a:cubicBezTo>
                <a:cubicBezTo>
                  <a:pt x="222" y="70"/>
                  <a:pt x="222" y="66"/>
                  <a:pt x="225" y="40"/>
                </a:cubicBezTo>
                <a:cubicBezTo>
                  <a:pt x="230" y="40"/>
                  <a:pt x="233" y="46"/>
                  <a:pt x="235" y="41"/>
                </a:cubicBezTo>
                <a:cubicBezTo>
                  <a:pt x="239" y="45"/>
                  <a:pt x="241" y="54"/>
                  <a:pt x="237" y="57"/>
                </a:cubicBezTo>
                <a:cubicBezTo>
                  <a:pt x="245" y="55"/>
                  <a:pt x="246" y="55"/>
                  <a:pt x="253" y="58"/>
                </a:cubicBezTo>
                <a:cubicBezTo>
                  <a:pt x="255" y="65"/>
                  <a:pt x="247" y="62"/>
                  <a:pt x="246" y="67"/>
                </a:cubicBezTo>
                <a:cubicBezTo>
                  <a:pt x="254" y="70"/>
                  <a:pt x="255" y="79"/>
                  <a:pt x="266" y="78"/>
                </a:cubicBezTo>
                <a:cubicBezTo>
                  <a:pt x="254" y="83"/>
                  <a:pt x="265" y="87"/>
                  <a:pt x="265" y="98"/>
                </a:cubicBezTo>
                <a:cubicBezTo>
                  <a:pt x="259" y="103"/>
                  <a:pt x="252" y="92"/>
                  <a:pt x="251" y="107"/>
                </a:cubicBezTo>
                <a:cubicBezTo>
                  <a:pt x="248" y="104"/>
                  <a:pt x="244" y="103"/>
                  <a:pt x="238" y="103"/>
                </a:cubicBezTo>
                <a:cubicBezTo>
                  <a:pt x="240" y="95"/>
                  <a:pt x="238" y="90"/>
                  <a:pt x="236" y="86"/>
                </a:cubicBezTo>
                <a:cubicBezTo>
                  <a:pt x="224" y="92"/>
                  <a:pt x="212" y="102"/>
                  <a:pt x="203" y="95"/>
                </a:cubicBezTo>
                <a:cubicBezTo>
                  <a:pt x="199" y="99"/>
                  <a:pt x="187" y="108"/>
                  <a:pt x="199" y="111"/>
                </a:cubicBezTo>
                <a:cubicBezTo>
                  <a:pt x="188" y="109"/>
                  <a:pt x="186" y="120"/>
                  <a:pt x="175" y="126"/>
                </a:cubicBezTo>
                <a:cubicBezTo>
                  <a:pt x="176" y="132"/>
                  <a:pt x="184" y="132"/>
                  <a:pt x="181" y="143"/>
                </a:cubicBezTo>
                <a:cubicBezTo>
                  <a:pt x="165" y="129"/>
                  <a:pt x="171" y="135"/>
                  <a:pt x="149" y="128"/>
                </a:cubicBezTo>
                <a:cubicBezTo>
                  <a:pt x="145" y="129"/>
                  <a:pt x="146" y="136"/>
                  <a:pt x="145" y="141"/>
                </a:cubicBezTo>
                <a:cubicBezTo>
                  <a:pt x="137" y="132"/>
                  <a:pt x="143" y="146"/>
                  <a:pt x="132" y="144"/>
                </a:cubicBezTo>
                <a:cubicBezTo>
                  <a:pt x="133" y="136"/>
                  <a:pt x="139" y="134"/>
                  <a:pt x="130" y="130"/>
                </a:cubicBezTo>
                <a:cubicBezTo>
                  <a:pt x="125" y="131"/>
                  <a:pt x="135" y="150"/>
                  <a:pt x="119" y="146"/>
                </a:cubicBezTo>
                <a:cubicBezTo>
                  <a:pt x="126" y="159"/>
                  <a:pt x="142" y="163"/>
                  <a:pt x="150" y="174"/>
                </a:cubicBezTo>
                <a:cubicBezTo>
                  <a:pt x="143" y="180"/>
                  <a:pt x="149" y="188"/>
                  <a:pt x="153" y="193"/>
                </a:cubicBezTo>
                <a:cubicBezTo>
                  <a:pt x="156" y="191"/>
                  <a:pt x="162" y="192"/>
                  <a:pt x="163" y="187"/>
                </a:cubicBezTo>
                <a:cubicBezTo>
                  <a:pt x="167" y="189"/>
                  <a:pt x="165" y="196"/>
                  <a:pt x="165" y="200"/>
                </a:cubicBezTo>
                <a:cubicBezTo>
                  <a:pt x="163" y="200"/>
                  <a:pt x="162" y="197"/>
                  <a:pt x="159" y="197"/>
                </a:cubicBezTo>
                <a:cubicBezTo>
                  <a:pt x="155" y="205"/>
                  <a:pt x="174" y="206"/>
                  <a:pt x="159" y="207"/>
                </a:cubicBezTo>
                <a:cubicBezTo>
                  <a:pt x="161" y="216"/>
                  <a:pt x="169" y="205"/>
                  <a:pt x="175" y="207"/>
                </a:cubicBezTo>
                <a:cubicBezTo>
                  <a:pt x="177" y="215"/>
                  <a:pt x="160" y="223"/>
                  <a:pt x="174" y="224"/>
                </a:cubicBezTo>
                <a:cubicBezTo>
                  <a:pt x="172" y="226"/>
                  <a:pt x="171" y="229"/>
                  <a:pt x="170" y="233"/>
                </a:cubicBezTo>
                <a:cubicBezTo>
                  <a:pt x="169" y="218"/>
                  <a:pt x="153" y="226"/>
                  <a:pt x="162" y="213"/>
                </a:cubicBezTo>
                <a:cubicBezTo>
                  <a:pt x="153" y="226"/>
                  <a:pt x="150" y="216"/>
                  <a:pt x="136" y="212"/>
                </a:cubicBezTo>
                <a:cubicBezTo>
                  <a:pt x="126" y="212"/>
                  <a:pt x="129" y="225"/>
                  <a:pt x="128" y="235"/>
                </a:cubicBezTo>
                <a:cubicBezTo>
                  <a:pt x="117" y="241"/>
                  <a:pt x="118" y="221"/>
                  <a:pt x="115" y="231"/>
                </a:cubicBezTo>
                <a:cubicBezTo>
                  <a:pt x="112" y="230"/>
                  <a:pt x="113" y="224"/>
                  <a:pt x="109" y="224"/>
                </a:cubicBezTo>
                <a:cubicBezTo>
                  <a:pt x="118" y="220"/>
                  <a:pt x="114" y="215"/>
                  <a:pt x="106" y="211"/>
                </a:cubicBezTo>
                <a:cubicBezTo>
                  <a:pt x="113" y="212"/>
                  <a:pt x="113" y="204"/>
                  <a:pt x="117" y="195"/>
                </a:cubicBezTo>
                <a:cubicBezTo>
                  <a:pt x="110" y="189"/>
                  <a:pt x="99" y="186"/>
                  <a:pt x="91" y="181"/>
                </a:cubicBezTo>
                <a:cubicBezTo>
                  <a:pt x="98" y="197"/>
                  <a:pt x="78" y="170"/>
                  <a:pt x="69" y="180"/>
                </a:cubicBezTo>
                <a:close/>
                <a:moveTo>
                  <a:pt x="161" y="148"/>
                </a:moveTo>
                <a:cubicBezTo>
                  <a:pt x="173" y="151"/>
                  <a:pt x="164" y="166"/>
                  <a:pt x="154" y="164"/>
                </a:cubicBezTo>
                <a:cubicBezTo>
                  <a:pt x="156" y="174"/>
                  <a:pt x="161" y="161"/>
                  <a:pt x="167" y="165"/>
                </a:cubicBezTo>
                <a:cubicBezTo>
                  <a:pt x="158" y="202"/>
                  <a:pt x="151" y="170"/>
                  <a:pt x="151" y="151"/>
                </a:cubicBezTo>
                <a:cubicBezTo>
                  <a:pt x="157" y="154"/>
                  <a:pt x="162" y="164"/>
                  <a:pt x="161" y="148"/>
                </a:cubicBezTo>
                <a:close/>
              </a:path>
            </a:pathLst>
          </a:custGeom>
          <a:solidFill>
            <a:srgbClr val="CEAC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1" name="Freeform 1579"/>
          <p:cNvSpPr>
            <a:spLocks/>
          </p:cNvSpPr>
          <p:nvPr/>
        </p:nvSpPr>
        <p:spPr bwMode="auto">
          <a:xfrm>
            <a:off x="6870700" y="1552576"/>
            <a:ext cx="7937" cy="7938"/>
          </a:xfrm>
          <a:custGeom>
            <a:avLst/>
            <a:gdLst>
              <a:gd name="T0" fmla="*/ 0 w 2"/>
              <a:gd name="T1" fmla="*/ 2 h 2"/>
              <a:gd name="T2" fmla="*/ 2 w 2"/>
              <a:gd name="T3" fmla="*/ 2 h 2"/>
              <a:gd name="T4" fmla="*/ 2 w 2"/>
              <a:gd name="T5" fmla="*/ 0 h 2"/>
              <a:gd name="T6" fmla="*/ 0 w 2"/>
              <a:gd name="T7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0"/>
                </a:cubicBezTo>
                <a:cubicBezTo>
                  <a:pt x="1" y="0"/>
                  <a:pt x="0" y="1"/>
                  <a:pt x="0" y="2"/>
                </a:cubicBezTo>
                <a:close/>
              </a:path>
            </a:pathLst>
          </a:custGeom>
          <a:solidFill>
            <a:srgbClr val="CEAC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2" name="Freeform 1580"/>
          <p:cNvSpPr>
            <a:spLocks/>
          </p:cNvSpPr>
          <p:nvPr/>
        </p:nvSpPr>
        <p:spPr bwMode="auto">
          <a:xfrm>
            <a:off x="7802562" y="833438"/>
            <a:ext cx="6350" cy="14288"/>
          </a:xfrm>
          <a:custGeom>
            <a:avLst/>
            <a:gdLst>
              <a:gd name="T0" fmla="*/ 2 w 2"/>
              <a:gd name="T1" fmla="*/ 4 h 4"/>
              <a:gd name="T2" fmla="*/ 2 w 2"/>
              <a:gd name="T3" fmla="*/ 1 h 4"/>
              <a:gd name="T4" fmla="*/ 0 w 2"/>
              <a:gd name="T5" fmla="*/ 0 h 4"/>
              <a:gd name="T6" fmla="*/ 2 w 2"/>
              <a:gd name="T7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" h="4">
                <a:moveTo>
                  <a:pt x="2" y="4"/>
                </a:move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0" y="0"/>
                </a:cubicBezTo>
                <a:cubicBezTo>
                  <a:pt x="1" y="2"/>
                  <a:pt x="1" y="3"/>
                  <a:pt x="2" y="4"/>
                </a:cubicBezTo>
                <a:close/>
              </a:path>
            </a:pathLst>
          </a:custGeom>
          <a:solidFill>
            <a:srgbClr val="CEAC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3" name="Freeform 1581"/>
          <p:cNvSpPr>
            <a:spLocks/>
          </p:cNvSpPr>
          <p:nvPr/>
        </p:nvSpPr>
        <p:spPr bwMode="auto">
          <a:xfrm>
            <a:off x="7239000" y="625476"/>
            <a:ext cx="44450" cy="30163"/>
          </a:xfrm>
          <a:custGeom>
            <a:avLst/>
            <a:gdLst>
              <a:gd name="T0" fmla="*/ 6 w 12"/>
              <a:gd name="T1" fmla="*/ 0 h 8"/>
              <a:gd name="T2" fmla="*/ 0 w 12"/>
              <a:gd name="T3" fmla="*/ 6 h 8"/>
              <a:gd name="T4" fmla="*/ 6 w 12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8">
                <a:moveTo>
                  <a:pt x="6" y="0"/>
                </a:moveTo>
                <a:cubicBezTo>
                  <a:pt x="4" y="2"/>
                  <a:pt x="2" y="4"/>
                  <a:pt x="0" y="6"/>
                </a:cubicBezTo>
                <a:cubicBezTo>
                  <a:pt x="5" y="4"/>
                  <a:pt x="12" y="8"/>
                  <a:pt x="6" y="0"/>
                </a:cubicBezTo>
                <a:close/>
              </a:path>
            </a:pathLst>
          </a:custGeom>
          <a:solidFill>
            <a:srgbClr val="CEAC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4" name="Freeform 1582"/>
          <p:cNvSpPr>
            <a:spLocks noEditPoints="1"/>
          </p:cNvSpPr>
          <p:nvPr/>
        </p:nvSpPr>
        <p:spPr bwMode="auto">
          <a:xfrm>
            <a:off x="5540375" y="1758951"/>
            <a:ext cx="2498725" cy="1111250"/>
          </a:xfrm>
          <a:custGeom>
            <a:avLst/>
            <a:gdLst>
              <a:gd name="T0" fmla="*/ 637 w 665"/>
              <a:gd name="T1" fmla="*/ 245 h 295"/>
              <a:gd name="T2" fmla="*/ 640 w 665"/>
              <a:gd name="T3" fmla="*/ 226 h 295"/>
              <a:gd name="T4" fmla="*/ 611 w 665"/>
              <a:gd name="T5" fmla="*/ 175 h 295"/>
              <a:gd name="T6" fmla="*/ 554 w 665"/>
              <a:gd name="T7" fmla="*/ 133 h 295"/>
              <a:gd name="T8" fmla="*/ 486 w 665"/>
              <a:gd name="T9" fmla="*/ 114 h 295"/>
              <a:gd name="T10" fmla="*/ 476 w 665"/>
              <a:gd name="T11" fmla="*/ 123 h 295"/>
              <a:gd name="T12" fmla="*/ 450 w 665"/>
              <a:gd name="T13" fmla="*/ 119 h 295"/>
              <a:gd name="T14" fmla="*/ 347 w 665"/>
              <a:gd name="T15" fmla="*/ 101 h 295"/>
              <a:gd name="T16" fmla="*/ 282 w 665"/>
              <a:gd name="T17" fmla="*/ 88 h 295"/>
              <a:gd name="T18" fmla="*/ 298 w 665"/>
              <a:gd name="T19" fmla="*/ 37 h 295"/>
              <a:gd name="T20" fmla="*/ 274 w 665"/>
              <a:gd name="T21" fmla="*/ 55 h 295"/>
              <a:gd name="T22" fmla="*/ 200 w 665"/>
              <a:gd name="T23" fmla="*/ 104 h 295"/>
              <a:gd name="T24" fmla="*/ 156 w 665"/>
              <a:gd name="T25" fmla="*/ 154 h 295"/>
              <a:gd name="T26" fmla="*/ 161 w 665"/>
              <a:gd name="T27" fmla="*/ 112 h 295"/>
              <a:gd name="T28" fmla="*/ 161 w 665"/>
              <a:gd name="T29" fmla="*/ 34 h 295"/>
              <a:gd name="T30" fmla="*/ 132 w 665"/>
              <a:gd name="T31" fmla="*/ 33 h 295"/>
              <a:gd name="T32" fmla="*/ 152 w 665"/>
              <a:gd name="T33" fmla="*/ 86 h 295"/>
              <a:gd name="T34" fmla="*/ 91 w 665"/>
              <a:gd name="T35" fmla="*/ 141 h 295"/>
              <a:gd name="T36" fmla="*/ 59 w 665"/>
              <a:gd name="T37" fmla="*/ 124 h 295"/>
              <a:gd name="T38" fmla="*/ 5 w 665"/>
              <a:gd name="T39" fmla="*/ 89 h 295"/>
              <a:gd name="T40" fmla="*/ 100 w 665"/>
              <a:gd name="T41" fmla="*/ 165 h 295"/>
              <a:gd name="T42" fmla="*/ 91 w 665"/>
              <a:gd name="T43" fmla="*/ 213 h 295"/>
              <a:gd name="T44" fmla="*/ 122 w 665"/>
              <a:gd name="T45" fmla="*/ 240 h 295"/>
              <a:gd name="T46" fmla="*/ 134 w 665"/>
              <a:gd name="T47" fmla="*/ 199 h 295"/>
              <a:gd name="T48" fmla="*/ 182 w 665"/>
              <a:gd name="T49" fmla="*/ 149 h 295"/>
              <a:gd name="T50" fmla="*/ 214 w 665"/>
              <a:gd name="T51" fmla="*/ 154 h 295"/>
              <a:gd name="T52" fmla="*/ 265 w 665"/>
              <a:gd name="T53" fmla="*/ 123 h 295"/>
              <a:gd name="T54" fmla="*/ 291 w 665"/>
              <a:gd name="T55" fmla="*/ 190 h 295"/>
              <a:gd name="T56" fmla="*/ 189 w 665"/>
              <a:gd name="T57" fmla="*/ 211 h 295"/>
              <a:gd name="T58" fmla="*/ 195 w 665"/>
              <a:gd name="T59" fmla="*/ 262 h 295"/>
              <a:gd name="T60" fmla="*/ 314 w 665"/>
              <a:gd name="T61" fmla="*/ 283 h 295"/>
              <a:gd name="T62" fmla="*/ 437 w 665"/>
              <a:gd name="T63" fmla="*/ 282 h 295"/>
              <a:gd name="T64" fmla="*/ 544 w 665"/>
              <a:gd name="T65" fmla="*/ 270 h 295"/>
              <a:gd name="T66" fmla="*/ 559 w 665"/>
              <a:gd name="T67" fmla="*/ 295 h 295"/>
              <a:gd name="T68" fmla="*/ 167 w 665"/>
              <a:gd name="T69" fmla="*/ 54 h 295"/>
              <a:gd name="T70" fmla="*/ 68 w 665"/>
              <a:gd name="T71" fmla="*/ 144 h 295"/>
              <a:gd name="T72" fmla="*/ 130 w 665"/>
              <a:gd name="T73" fmla="*/ 143 h 295"/>
              <a:gd name="T74" fmla="*/ 169 w 665"/>
              <a:gd name="T75" fmla="*/ 148 h 295"/>
              <a:gd name="T76" fmla="*/ 238 w 665"/>
              <a:gd name="T77" fmla="*/ 132 h 295"/>
              <a:gd name="T78" fmla="*/ 245 w 665"/>
              <a:gd name="T79" fmla="*/ 119 h 295"/>
              <a:gd name="T80" fmla="*/ 273 w 665"/>
              <a:gd name="T81" fmla="*/ 88 h 295"/>
              <a:gd name="T82" fmla="*/ 278 w 665"/>
              <a:gd name="T83" fmla="*/ 108 h 295"/>
              <a:gd name="T84" fmla="*/ 466 w 665"/>
              <a:gd name="T85" fmla="*/ 136 h 295"/>
              <a:gd name="T86" fmla="*/ 359 w 665"/>
              <a:gd name="T87" fmla="*/ 131 h 295"/>
              <a:gd name="T88" fmla="*/ 298 w 665"/>
              <a:gd name="T89" fmla="*/ 249 h 295"/>
              <a:gd name="T90" fmla="*/ 399 w 665"/>
              <a:gd name="T91" fmla="*/ 256 h 295"/>
              <a:gd name="T92" fmla="*/ 357 w 665"/>
              <a:gd name="T93" fmla="*/ 235 h 295"/>
              <a:gd name="T94" fmla="*/ 304 w 665"/>
              <a:gd name="T95" fmla="*/ 197 h 295"/>
              <a:gd name="T96" fmla="*/ 328 w 665"/>
              <a:gd name="T97" fmla="*/ 159 h 295"/>
              <a:gd name="T98" fmla="*/ 408 w 665"/>
              <a:gd name="T99" fmla="*/ 182 h 295"/>
              <a:gd name="T100" fmla="*/ 421 w 665"/>
              <a:gd name="T101" fmla="*/ 270 h 295"/>
              <a:gd name="T102" fmla="*/ 457 w 665"/>
              <a:gd name="T103" fmla="*/ 187 h 295"/>
              <a:gd name="T104" fmla="*/ 466 w 665"/>
              <a:gd name="T105" fmla="*/ 207 h 295"/>
              <a:gd name="T106" fmla="*/ 483 w 665"/>
              <a:gd name="T107" fmla="*/ 192 h 295"/>
              <a:gd name="T108" fmla="*/ 537 w 665"/>
              <a:gd name="T109" fmla="*/ 220 h 295"/>
              <a:gd name="T110" fmla="*/ 574 w 665"/>
              <a:gd name="T111" fmla="*/ 193 h 295"/>
              <a:gd name="T112" fmla="*/ 499 w 665"/>
              <a:gd name="T113" fmla="*/ 202 h 295"/>
              <a:gd name="T114" fmla="*/ 518 w 665"/>
              <a:gd name="T115" fmla="*/ 141 h 295"/>
              <a:gd name="T116" fmla="*/ 526 w 665"/>
              <a:gd name="T117" fmla="*/ 171 h 295"/>
              <a:gd name="T118" fmla="*/ 594 w 665"/>
              <a:gd name="T119" fmla="*/ 177 h 2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65" h="295">
                <a:moveTo>
                  <a:pt x="600" y="272"/>
                </a:moveTo>
                <a:cubicBezTo>
                  <a:pt x="603" y="261"/>
                  <a:pt x="615" y="268"/>
                  <a:pt x="619" y="273"/>
                </a:cubicBezTo>
                <a:cubicBezTo>
                  <a:pt x="617" y="268"/>
                  <a:pt x="611" y="252"/>
                  <a:pt x="607" y="259"/>
                </a:cubicBezTo>
                <a:cubicBezTo>
                  <a:pt x="603" y="259"/>
                  <a:pt x="605" y="256"/>
                  <a:pt x="607" y="256"/>
                </a:cubicBezTo>
                <a:cubicBezTo>
                  <a:pt x="607" y="250"/>
                  <a:pt x="607" y="250"/>
                  <a:pt x="607" y="250"/>
                </a:cubicBezTo>
                <a:cubicBezTo>
                  <a:pt x="612" y="259"/>
                  <a:pt x="615" y="254"/>
                  <a:pt x="617" y="244"/>
                </a:cubicBezTo>
                <a:cubicBezTo>
                  <a:pt x="621" y="246"/>
                  <a:pt x="634" y="246"/>
                  <a:pt x="637" y="245"/>
                </a:cubicBezTo>
                <a:cubicBezTo>
                  <a:pt x="646" y="246"/>
                  <a:pt x="636" y="255"/>
                  <a:pt x="630" y="251"/>
                </a:cubicBezTo>
                <a:cubicBezTo>
                  <a:pt x="632" y="261"/>
                  <a:pt x="632" y="257"/>
                  <a:pt x="629" y="267"/>
                </a:cubicBezTo>
                <a:cubicBezTo>
                  <a:pt x="638" y="268"/>
                  <a:pt x="632" y="254"/>
                  <a:pt x="643" y="258"/>
                </a:cubicBezTo>
                <a:cubicBezTo>
                  <a:pt x="642" y="263"/>
                  <a:pt x="643" y="264"/>
                  <a:pt x="643" y="264"/>
                </a:cubicBezTo>
                <a:cubicBezTo>
                  <a:pt x="653" y="255"/>
                  <a:pt x="662" y="242"/>
                  <a:pt x="665" y="230"/>
                </a:cubicBezTo>
                <a:cubicBezTo>
                  <a:pt x="662" y="226"/>
                  <a:pt x="657" y="222"/>
                  <a:pt x="653" y="219"/>
                </a:cubicBezTo>
                <a:cubicBezTo>
                  <a:pt x="650" y="223"/>
                  <a:pt x="646" y="226"/>
                  <a:pt x="640" y="226"/>
                </a:cubicBezTo>
                <a:cubicBezTo>
                  <a:pt x="633" y="225"/>
                  <a:pt x="628" y="221"/>
                  <a:pt x="626" y="215"/>
                </a:cubicBezTo>
                <a:cubicBezTo>
                  <a:pt x="621" y="214"/>
                  <a:pt x="618" y="206"/>
                  <a:pt x="615" y="214"/>
                </a:cubicBezTo>
                <a:cubicBezTo>
                  <a:pt x="613" y="209"/>
                  <a:pt x="605" y="209"/>
                  <a:pt x="606" y="201"/>
                </a:cubicBezTo>
                <a:cubicBezTo>
                  <a:pt x="616" y="208"/>
                  <a:pt x="611" y="199"/>
                  <a:pt x="610" y="191"/>
                </a:cubicBezTo>
                <a:cubicBezTo>
                  <a:pt x="615" y="192"/>
                  <a:pt x="618" y="189"/>
                  <a:pt x="620" y="185"/>
                </a:cubicBezTo>
                <a:cubicBezTo>
                  <a:pt x="617" y="181"/>
                  <a:pt x="609" y="185"/>
                  <a:pt x="620" y="179"/>
                </a:cubicBezTo>
                <a:cubicBezTo>
                  <a:pt x="620" y="175"/>
                  <a:pt x="614" y="176"/>
                  <a:pt x="611" y="175"/>
                </a:cubicBezTo>
                <a:cubicBezTo>
                  <a:pt x="619" y="169"/>
                  <a:pt x="600" y="161"/>
                  <a:pt x="612" y="152"/>
                </a:cubicBezTo>
                <a:cubicBezTo>
                  <a:pt x="606" y="151"/>
                  <a:pt x="595" y="161"/>
                  <a:pt x="592" y="151"/>
                </a:cubicBezTo>
                <a:cubicBezTo>
                  <a:pt x="587" y="152"/>
                  <a:pt x="593" y="156"/>
                  <a:pt x="592" y="161"/>
                </a:cubicBezTo>
                <a:cubicBezTo>
                  <a:pt x="580" y="150"/>
                  <a:pt x="581" y="157"/>
                  <a:pt x="573" y="147"/>
                </a:cubicBezTo>
                <a:cubicBezTo>
                  <a:pt x="569" y="147"/>
                  <a:pt x="570" y="153"/>
                  <a:pt x="569" y="157"/>
                </a:cubicBezTo>
                <a:cubicBezTo>
                  <a:pt x="567" y="155"/>
                  <a:pt x="564" y="153"/>
                  <a:pt x="560" y="153"/>
                </a:cubicBezTo>
                <a:cubicBezTo>
                  <a:pt x="557" y="147"/>
                  <a:pt x="555" y="141"/>
                  <a:pt x="554" y="133"/>
                </a:cubicBezTo>
                <a:cubicBezTo>
                  <a:pt x="548" y="133"/>
                  <a:pt x="545" y="135"/>
                  <a:pt x="544" y="139"/>
                </a:cubicBezTo>
                <a:cubicBezTo>
                  <a:pt x="540" y="117"/>
                  <a:pt x="512" y="118"/>
                  <a:pt x="503" y="115"/>
                </a:cubicBezTo>
                <a:cubicBezTo>
                  <a:pt x="498" y="113"/>
                  <a:pt x="503" y="109"/>
                  <a:pt x="506" y="108"/>
                </a:cubicBezTo>
                <a:cubicBezTo>
                  <a:pt x="506" y="101"/>
                  <a:pt x="497" y="113"/>
                  <a:pt x="493" y="104"/>
                </a:cubicBezTo>
                <a:cubicBezTo>
                  <a:pt x="489" y="106"/>
                  <a:pt x="494" y="109"/>
                  <a:pt x="493" y="114"/>
                </a:cubicBezTo>
                <a:cubicBezTo>
                  <a:pt x="486" y="116"/>
                  <a:pt x="489" y="108"/>
                  <a:pt x="483" y="107"/>
                </a:cubicBezTo>
                <a:cubicBezTo>
                  <a:pt x="479" y="108"/>
                  <a:pt x="483" y="113"/>
                  <a:pt x="486" y="114"/>
                </a:cubicBezTo>
                <a:cubicBezTo>
                  <a:pt x="483" y="124"/>
                  <a:pt x="478" y="110"/>
                  <a:pt x="477" y="107"/>
                </a:cubicBezTo>
                <a:cubicBezTo>
                  <a:pt x="469" y="108"/>
                  <a:pt x="470" y="118"/>
                  <a:pt x="460" y="116"/>
                </a:cubicBezTo>
                <a:cubicBezTo>
                  <a:pt x="461" y="113"/>
                  <a:pt x="464" y="113"/>
                  <a:pt x="464" y="110"/>
                </a:cubicBezTo>
                <a:cubicBezTo>
                  <a:pt x="461" y="110"/>
                  <a:pt x="460" y="113"/>
                  <a:pt x="457" y="113"/>
                </a:cubicBezTo>
                <a:cubicBezTo>
                  <a:pt x="459" y="117"/>
                  <a:pt x="462" y="121"/>
                  <a:pt x="467" y="123"/>
                </a:cubicBezTo>
                <a:cubicBezTo>
                  <a:pt x="472" y="122"/>
                  <a:pt x="474" y="117"/>
                  <a:pt x="474" y="110"/>
                </a:cubicBezTo>
                <a:cubicBezTo>
                  <a:pt x="478" y="111"/>
                  <a:pt x="476" y="118"/>
                  <a:pt x="476" y="123"/>
                </a:cubicBezTo>
                <a:cubicBezTo>
                  <a:pt x="471" y="122"/>
                  <a:pt x="458" y="133"/>
                  <a:pt x="460" y="119"/>
                </a:cubicBezTo>
                <a:cubicBezTo>
                  <a:pt x="445" y="119"/>
                  <a:pt x="446" y="136"/>
                  <a:pt x="446" y="151"/>
                </a:cubicBezTo>
                <a:cubicBezTo>
                  <a:pt x="436" y="148"/>
                  <a:pt x="437" y="147"/>
                  <a:pt x="426" y="144"/>
                </a:cubicBezTo>
                <a:cubicBezTo>
                  <a:pt x="419" y="136"/>
                  <a:pt x="434" y="147"/>
                  <a:pt x="436" y="141"/>
                </a:cubicBezTo>
                <a:cubicBezTo>
                  <a:pt x="428" y="139"/>
                  <a:pt x="435" y="127"/>
                  <a:pt x="430" y="134"/>
                </a:cubicBezTo>
                <a:cubicBezTo>
                  <a:pt x="422" y="121"/>
                  <a:pt x="439" y="127"/>
                  <a:pt x="443" y="135"/>
                </a:cubicBezTo>
                <a:cubicBezTo>
                  <a:pt x="437" y="122"/>
                  <a:pt x="447" y="128"/>
                  <a:pt x="450" y="119"/>
                </a:cubicBezTo>
                <a:cubicBezTo>
                  <a:pt x="434" y="114"/>
                  <a:pt x="410" y="125"/>
                  <a:pt x="385" y="119"/>
                </a:cubicBezTo>
                <a:cubicBezTo>
                  <a:pt x="387" y="127"/>
                  <a:pt x="403" y="145"/>
                  <a:pt x="384" y="145"/>
                </a:cubicBezTo>
                <a:cubicBezTo>
                  <a:pt x="385" y="124"/>
                  <a:pt x="377" y="103"/>
                  <a:pt x="369" y="122"/>
                </a:cubicBezTo>
                <a:cubicBezTo>
                  <a:pt x="361" y="115"/>
                  <a:pt x="378" y="107"/>
                  <a:pt x="377" y="96"/>
                </a:cubicBezTo>
                <a:cubicBezTo>
                  <a:pt x="371" y="96"/>
                  <a:pt x="369" y="101"/>
                  <a:pt x="369" y="109"/>
                </a:cubicBezTo>
                <a:cubicBezTo>
                  <a:pt x="360" y="106"/>
                  <a:pt x="360" y="114"/>
                  <a:pt x="350" y="111"/>
                </a:cubicBezTo>
                <a:cubicBezTo>
                  <a:pt x="351" y="106"/>
                  <a:pt x="347" y="105"/>
                  <a:pt x="347" y="101"/>
                </a:cubicBezTo>
                <a:cubicBezTo>
                  <a:pt x="344" y="102"/>
                  <a:pt x="344" y="110"/>
                  <a:pt x="347" y="111"/>
                </a:cubicBezTo>
                <a:cubicBezTo>
                  <a:pt x="336" y="116"/>
                  <a:pt x="328" y="98"/>
                  <a:pt x="335" y="87"/>
                </a:cubicBezTo>
                <a:cubicBezTo>
                  <a:pt x="322" y="86"/>
                  <a:pt x="325" y="102"/>
                  <a:pt x="314" y="103"/>
                </a:cubicBezTo>
                <a:cubicBezTo>
                  <a:pt x="315" y="90"/>
                  <a:pt x="315" y="90"/>
                  <a:pt x="315" y="90"/>
                </a:cubicBezTo>
                <a:cubicBezTo>
                  <a:pt x="312" y="92"/>
                  <a:pt x="303" y="97"/>
                  <a:pt x="305" y="86"/>
                </a:cubicBezTo>
                <a:cubicBezTo>
                  <a:pt x="300" y="85"/>
                  <a:pt x="299" y="88"/>
                  <a:pt x="299" y="92"/>
                </a:cubicBezTo>
                <a:cubicBezTo>
                  <a:pt x="295" y="89"/>
                  <a:pt x="290" y="88"/>
                  <a:pt x="282" y="88"/>
                </a:cubicBezTo>
                <a:cubicBezTo>
                  <a:pt x="286" y="83"/>
                  <a:pt x="295" y="83"/>
                  <a:pt x="296" y="76"/>
                </a:cubicBezTo>
                <a:cubicBezTo>
                  <a:pt x="301" y="77"/>
                  <a:pt x="296" y="79"/>
                  <a:pt x="296" y="82"/>
                </a:cubicBezTo>
                <a:cubicBezTo>
                  <a:pt x="298" y="82"/>
                  <a:pt x="299" y="79"/>
                  <a:pt x="302" y="79"/>
                </a:cubicBezTo>
                <a:cubicBezTo>
                  <a:pt x="303" y="74"/>
                  <a:pt x="299" y="72"/>
                  <a:pt x="300" y="66"/>
                </a:cubicBezTo>
                <a:cubicBezTo>
                  <a:pt x="281" y="80"/>
                  <a:pt x="306" y="51"/>
                  <a:pt x="288" y="49"/>
                </a:cubicBezTo>
                <a:cubicBezTo>
                  <a:pt x="292" y="34"/>
                  <a:pt x="312" y="58"/>
                  <a:pt x="311" y="34"/>
                </a:cubicBezTo>
                <a:cubicBezTo>
                  <a:pt x="305" y="34"/>
                  <a:pt x="304" y="38"/>
                  <a:pt x="298" y="37"/>
                </a:cubicBezTo>
                <a:cubicBezTo>
                  <a:pt x="298" y="34"/>
                  <a:pt x="298" y="34"/>
                  <a:pt x="298" y="34"/>
                </a:cubicBezTo>
                <a:cubicBezTo>
                  <a:pt x="289" y="31"/>
                  <a:pt x="286" y="24"/>
                  <a:pt x="279" y="20"/>
                </a:cubicBezTo>
                <a:cubicBezTo>
                  <a:pt x="274" y="24"/>
                  <a:pt x="279" y="43"/>
                  <a:pt x="285" y="30"/>
                </a:cubicBezTo>
                <a:cubicBezTo>
                  <a:pt x="285" y="33"/>
                  <a:pt x="288" y="34"/>
                  <a:pt x="288" y="36"/>
                </a:cubicBezTo>
                <a:cubicBezTo>
                  <a:pt x="281" y="51"/>
                  <a:pt x="275" y="38"/>
                  <a:pt x="265" y="39"/>
                </a:cubicBezTo>
                <a:cubicBezTo>
                  <a:pt x="269" y="46"/>
                  <a:pt x="256" y="50"/>
                  <a:pt x="265" y="52"/>
                </a:cubicBezTo>
                <a:cubicBezTo>
                  <a:pt x="264" y="45"/>
                  <a:pt x="274" y="53"/>
                  <a:pt x="274" y="55"/>
                </a:cubicBezTo>
                <a:cubicBezTo>
                  <a:pt x="254" y="54"/>
                  <a:pt x="258" y="61"/>
                  <a:pt x="249" y="48"/>
                </a:cubicBezTo>
                <a:cubicBezTo>
                  <a:pt x="244" y="58"/>
                  <a:pt x="248" y="55"/>
                  <a:pt x="248" y="67"/>
                </a:cubicBezTo>
                <a:cubicBezTo>
                  <a:pt x="242" y="66"/>
                  <a:pt x="240" y="70"/>
                  <a:pt x="234" y="70"/>
                </a:cubicBezTo>
                <a:cubicBezTo>
                  <a:pt x="225" y="69"/>
                  <a:pt x="229" y="56"/>
                  <a:pt x="219" y="56"/>
                </a:cubicBezTo>
                <a:cubicBezTo>
                  <a:pt x="218" y="60"/>
                  <a:pt x="217" y="64"/>
                  <a:pt x="212" y="62"/>
                </a:cubicBezTo>
                <a:cubicBezTo>
                  <a:pt x="218" y="74"/>
                  <a:pt x="209" y="72"/>
                  <a:pt x="202" y="78"/>
                </a:cubicBezTo>
                <a:cubicBezTo>
                  <a:pt x="202" y="84"/>
                  <a:pt x="209" y="100"/>
                  <a:pt x="200" y="104"/>
                </a:cubicBezTo>
                <a:cubicBezTo>
                  <a:pt x="193" y="103"/>
                  <a:pt x="187" y="96"/>
                  <a:pt x="184" y="107"/>
                </a:cubicBezTo>
                <a:cubicBezTo>
                  <a:pt x="195" y="102"/>
                  <a:pt x="193" y="108"/>
                  <a:pt x="200" y="114"/>
                </a:cubicBezTo>
                <a:cubicBezTo>
                  <a:pt x="197" y="124"/>
                  <a:pt x="192" y="133"/>
                  <a:pt x="186" y="139"/>
                </a:cubicBezTo>
                <a:cubicBezTo>
                  <a:pt x="178" y="123"/>
                  <a:pt x="165" y="147"/>
                  <a:pt x="160" y="141"/>
                </a:cubicBezTo>
                <a:cubicBezTo>
                  <a:pt x="160" y="136"/>
                  <a:pt x="168" y="139"/>
                  <a:pt x="166" y="132"/>
                </a:cubicBezTo>
                <a:cubicBezTo>
                  <a:pt x="157" y="131"/>
                  <a:pt x="157" y="131"/>
                  <a:pt x="157" y="131"/>
                </a:cubicBezTo>
                <a:cubicBezTo>
                  <a:pt x="152" y="145"/>
                  <a:pt x="159" y="149"/>
                  <a:pt x="156" y="154"/>
                </a:cubicBezTo>
                <a:cubicBezTo>
                  <a:pt x="153" y="145"/>
                  <a:pt x="145" y="151"/>
                  <a:pt x="143" y="147"/>
                </a:cubicBezTo>
                <a:cubicBezTo>
                  <a:pt x="143" y="140"/>
                  <a:pt x="143" y="140"/>
                  <a:pt x="143" y="140"/>
                </a:cubicBezTo>
                <a:cubicBezTo>
                  <a:pt x="153" y="147"/>
                  <a:pt x="154" y="122"/>
                  <a:pt x="167" y="122"/>
                </a:cubicBezTo>
                <a:cubicBezTo>
                  <a:pt x="164" y="121"/>
                  <a:pt x="163" y="119"/>
                  <a:pt x="164" y="115"/>
                </a:cubicBezTo>
                <a:cubicBezTo>
                  <a:pt x="152" y="111"/>
                  <a:pt x="157" y="126"/>
                  <a:pt x="150" y="128"/>
                </a:cubicBezTo>
                <a:cubicBezTo>
                  <a:pt x="155" y="111"/>
                  <a:pt x="144" y="107"/>
                  <a:pt x="155" y="92"/>
                </a:cubicBezTo>
                <a:cubicBezTo>
                  <a:pt x="163" y="99"/>
                  <a:pt x="148" y="109"/>
                  <a:pt x="161" y="112"/>
                </a:cubicBezTo>
                <a:cubicBezTo>
                  <a:pt x="166" y="102"/>
                  <a:pt x="154" y="92"/>
                  <a:pt x="162" y="89"/>
                </a:cubicBezTo>
                <a:cubicBezTo>
                  <a:pt x="173" y="106"/>
                  <a:pt x="181" y="79"/>
                  <a:pt x="195" y="81"/>
                </a:cubicBezTo>
                <a:cubicBezTo>
                  <a:pt x="187" y="62"/>
                  <a:pt x="196" y="63"/>
                  <a:pt x="190" y="38"/>
                </a:cubicBezTo>
                <a:cubicBezTo>
                  <a:pt x="177" y="38"/>
                  <a:pt x="177" y="38"/>
                  <a:pt x="177" y="38"/>
                </a:cubicBezTo>
                <a:cubicBezTo>
                  <a:pt x="175" y="47"/>
                  <a:pt x="171" y="34"/>
                  <a:pt x="164" y="37"/>
                </a:cubicBezTo>
                <a:cubicBezTo>
                  <a:pt x="165" y="40"/>
                  <a:pt x="167" y="41"/>
                  <a:pt x="171" y="41"/>
                </a:cubicBezTo>
                <a:cubicBezTo>
                  <a:pt x="168" y="51"/>
                  <a:pt x="158" y="45"/>
                  <a:pt x="161" y="34"/>
                </a:cubicBezTo>
                <a:cubicBezTo>
                  <a:pt x="166" y="30"/>
                  <a:pt x="173" y="30"/>
                  <a:pt x="177" y="35"/>
                </a:cubicBezTo>
                <a:cubicBezTo>
                  <a:pt x="181" y="35"/>
                  <a:pt x="181" y="32"/>
                  <a:pt x="184" y="32"/>
                </a:cubicBezTo>
                <a:cubicBezTo>
                  <a:pt x="184" y="16"/>
                  <a:pt x="161" y="22"/>
                  <a:pt x="163" y="5"/>
                </a:cubicBezTo>
                <a:cubicBezTo>
                  <a:pt x="158" y="6"/>
                  <a:pt x="146" y="0"/>
                  <a:pt x="146" y="7"/>
                </a:cubicBezTo>
                <a:cubicBezTo>
                  <a:pt x="147" y="16"/>
                  <a:pt x="146" y="31"/>
                  <a:pt x="151" y="43"/>
                </a:cubicBezTo>
                <a:cubicBezTo>
                  <a:pt x="148" y="43"/>
                  <a:pt x="147" y="46"/>
                  <a:pt x="144" y="46"/>
                </a:cubicBezTo>
                <a:cubicBezTo>
                  <a:pt x="139" y="43"/>
                  <a:pt x="138" y="35"/>
                  <a:pt x="132" y="33"/>
                </a:cubicBezTo>
                <a:cubicBezTo>
                  <a:pt x="121" y="39"/>
                  <a:pt x="139" y="58"/>
                  <a:pt x="132" y="42"/>
                </a:cubicBezTo>
                <a:cubicBezTo>
                  <a:pt x="139" y="45"/>
                  <a:pt x="142" y="51"/>
                  <a:pt x="147" y="56"/>
                </a:cubicBezTo>
                <a:cubicBezTo>
                  <a:pt x="139" y="61"/>
                  <a:pt x="136" y="52"/>
                  <a:pt x="131" y="59"/>
                </a:cubicBezTo>
                <a:cubicBezTo>
                  <a:pt x="133" y="65"/>
                  <a:pt x="144" y="65"/>
                  <a:pt x="143" y="75"/>
                </a:cubicBezTo>
                <a:cubicBezTo>
                  <a:pt x="139" y="73"/>
                  <a:pt x="123" y="55"/>
                  <a:pt x="127" y="65"/>
                </a:cubicBezTo>
                <a:cubicBezTo>
                  <a:pt x="134" y="67"/>
                  <a:pt x="137" y="81"/>
                  <a:pt x="133" y="85"/>
                </a:cubicBezTo>
                <a:cubicBezTo>
                  <a:pt x="142" y="84"/>
                  <a:pt x="148" y="82"/>
                  <a:pt x="152" y="86"/>
                </a:cubicBezTo>
                <a:cubicBezTo>
                  <a:pt x="135" y="97"/>
                  <a:pt x="125" y="90"/>
                  <a:pt x="135" y="111"/>
                </a:cubicBezTo>
                <a:cubicBezTo>
                  <a:pt x="131" y="110"/>
                  <a:pt x="131" y="106"/>
                  <a:pt x="125" y="107"/>
                </a:cubicBezTo>
                <a:cubicBezTo>
                  <a:pt x="121" y="117"/>
                  <a:pt x="136" y="110"/>
                  <a:pt x="131" y="120"/>
                </a:cubicBezTo>
                <a:cubicBezTo>
                  <a:pt x="115" y="122"/>
                  <a:pt x="131" y="134"/>
                  <a:pt x="121" y="139"/>
                </a:cubicBezTo>
                <a:cubicBezTo>
                  <a:pt x="115" y="137"/>
                  <a:pt x="108" y="120"/>
                  <a:pt x="101" y="129"/>
                </a:cubicBezTo>
                <a:cubicBezTo>
                  <a:pt x="106" y="130"/>
                  <a:pt x="108" y="133"/>
                  <a:pt x="108" y="139"/>
                </a:cubicBezTo>
                <a:cubicBezTo>
                  <a:pt x="98" y="132"/>
                  <a:pt x="96" y="131"/>
                  <a:pt x="91" y="141"/>
                </a:cubicBezTo>
                <a:cubicBezTo>
                  <a:pt x="82" y="132"/>
                  <a:pt x="91" y="126"/>
                  <a:pt x="82" y="118"/>
                </a:cubicBezTo>
                <a:cubicBezTo>
                  <a:pt x="86" y="119"/>
                  <a:pt x="90" y="124"/>
                  <a:pt x="92" y="119"/>
                </a:cubicBezTo>
                <a:cubicBezTo>
                  <a:pt x="82" y="118"/>
                  <a:pt x="103" y="106"/>
                  <a:pt x="93" y="106"/>
                </a:cubicBezTo>
                <a:cubicBezTo>
                  <a:pt x="88" y="109"/>
                  <a:pt x="83" y="120"/>
                  <a:pt x="76" y="111"/>
                </a:cubicBezTo>
                <a:cubicBezTo>
                  <a:pt x="77" y="125"/>
                  <a:pt x="67" y="127"/>
                  <a:pt x="56" y="127"/>
                </a:cubicBezTo>
                <a:cubicBezTo>
                  <a:pt x="56" y="123"/>
                  <a:pt x="51" y="119"/>
                  <a:pt x="56" y="117"/>
                </a:cubicBezTo>
                <a:cubicBezTo>
                  <a:pt x="63" y="118"/>
                  <a:pt x="54" y="122"/>
                  <a:pt x="59" y="124"/>
                </a:cubicBezTo>
                <a:cubicBezTo>
                  <a:pt x="65" y="104"/>
                  <a:pt x="41" y="105"/>
                  <a:pt x="35" y="90"/>
                </a:cubicBezTo>
                <a:cubicBezTo>
                  <a:pt x="33" y="95"/>
                  <a:pt x="31" y="89"/>
                  <a:pt x="25" y="89"/>
                </a:cubicBezTo>
                <a:cubicBezTo>
                  <a:pt x="22" y="100"/>
                  <a:pt x="25" y="103"/>
                  <a:pt x="21" y="106"/>
                </a:cubicBezTo>
                <a:cubicBezTo>
                  <a:pt x="10" y="102"/>
                  <a:pt x="19" y="98"/>
                  <a:pt x="22" y="93"/>
                </a:cubicBezTo>
                <a:cubicBezTo>
                  <a:pt x="12" y="87"/>
                  <a:pt x="8" y="104"/>
                  <a:pt x="5" y="95"/>
                </a:cubicBezTo>
                <a:cubicBezTo>
                  <a:pt x="10" y="95"/>
                  <a:pt x="19" y="83"/>
                  <a:pt x="12" y="82"/>
                </a:cubicBezTo>
                <a:cubicBezTo>
                  <a:pt x="10" y="85"/>
                  <a:pt x="8" y="87"/>
                  <a:pt x="5" y="89"/>
                </a:cubicBezTo>
                <a:cubicBezTo>
                  <a:pt x="0" y="212"/>
                  <a:pt x="0" y="212"/>
                  <a:pt x="0" y="212"/>
                </a:cubicBezTo>
                <a:cubicBezTo>
                  <a:pt x="13" y="199"/>
                  <a:pt x="22" y="198"/>
                  <a:pt x="40" y="201"/>
                </a:cubicBezTo>
                <a:cubicBezTo>
                  <a:pt x="40" y="197"/>
                  <a:pt x="39" y="192"/>
                  <a:pt x="43" y="191"/>
                </a:cubicBezTo>
                <a:cubicBezTo>
                  <a:pt x="54" y="196"/>
                  <a:pt x="57" y="202"/>
                  <a:pt x="63" y="189"/>
                </a:cubicBezTo>
                <a:cubicBezTo>
                  <a:pt x="62" y="200"/>
                  <a:pt x="71" y="219"/>
                  <a:pt x="78" y="212"/>
                </a:cubicBezTo>
                <a:cubicBezTo>
                  <a:pt x="60" y="197"/>
                  <a:pt x="73" y="190"/>
                  <a:pt x="74" y="163"/>
                </a:cubicBezTo>
                <a:cubicBezTo>
                  <a:pt x="78" y="176"/>
                  <a:pt x="87" y="162"/>
                  <a:pt x="100" y="165"/>
                </a:cubicBezTo>
                <a:cubicBezTo>
                  <a:pt x="101" y="169"/>
                  <a:pt x="109" y="177"/>
                  <a:pt x="112" y="175"/>
                </a:cubicBezTo>
                <a:cubicBezTo>
                  <a:pt x="110" y="175"/>
                  <a:pt x="109" y="174"/>
                  <a:pt x="109" y="171"/>
                </a:cubicBezTo>
                <a:cubicBezTo>
                  <a:pt x="115" y="162"/>
                  <a:pt x="113" y="159"/>
                  <a:pt x="117" y="152"/>
                </a:cubicBezTo>
                <a:cubicBezTo>
                  <a:pt x="118" y="159"/>
                  <a:pt x="123" y="161"/>
                  <a:pt x="122" y="169"/>
                </a:cubicBezTo>
                <a:cubicBezTo>
                  <a:pt x="111" y="165"/>
                  <a:pt x="116" y="179"/>
                  <a:pt x="119" y="182"/>
                </a:cubicBezTo>
                <a:cubicBezTo>
                  <a:pt x="115" y="183"/>
                  <a:pt x="89" y="203"/>
                  <a:pt x="79" y="183"/>
                </a:cubicBezTo>
                <a:cubicBezTo>
                  <a:pt x="75" y="206"/>
                  <a:pt x="84" y="206"/>
                  <a:pt x="91" y="213"/>
                </a:cubicBezTo>
                <a:cubicBezTo>
                  <a:pt x="82" y="216"/>
                  <a:pt x="79" y="229"/>
                  <a:pt x="82" y="236"/>
                </a:cubicBezTo>
                <a:cubicBezTo>
                  <a:pt x="92" y="237"/>
                  <a:pt x="92" y="237"/>
                  <a:pt x="92" y="237"/>
                </a:cubicBezTo>
                <a:cubicBezTo>
                  <a:pt x="93" y="237"/>
                  <a:pt x="93" y="236"/>
                  <a:pt x="93" y="236"/>
                </a:cubicBezTo>
                <a:cubicBezTo>
                  <a:pt x="93" y="236"/>
                  <a:pt x="93" y="237"/>
                  <a:pt x="93" y="237"/>
                </a:cubicBezTo>
                <a:cubicBezTo>
                  <a:pt x="108" y="239"/>
                  <a:pt x="108" y="239"/>
                  <a:pt x="108" y="239"/>
                </a:cubicBezTo>
                <a:cubicBezTo>
                  <a:pt x="112" y="239"/>
                  <a:pt x="117" y="240"/>
                  <a:pt x="121" y="241"/>
                </a:cubicBezTo>
                <a:cubicBezTo>
                  <a:pt x="122" y="241"/>
                  <a:pt x="122" y="241"/>
                  <a:pt x="122" y="240"/>
                </a:cubicBezTo>
                <a:cubicBezTo>
                  <a:pt x="124" y="241"/>
                  <a:pt x="124" y="241"/>
                  <a:pt x="125" y="242"/>
                </a:cubicBezTo>
                <a:cubicBezTo>
                  <a:pt x="126" y="242"/>
                  <a:pt x="128" y="242"/>
                  <a:pt x="130" y="243"/>
                </a:cubicBezTo>
                <a:cubicBezTo>
                  <a:pt x="131" y="239"/>
                  <a:pt x="132" y="236"/>
                  <a:pt x="139" y="238"/>
                </a:cubicBezTo>
                <a:cubicBezTo>
                  <a:pt x="137" y="241"/>
                  <a:pt x="136" y="243"/>
                  <a:pt x="135" y="244"/>
                </a:cubicBezTo>
                <a:cubicBezTo>
                  <a:pt x="139" y="245"/>
                  <a:pt x="144" y="246"/>
                  <a:pt x="148" y="247"/>
                </a:cubicBezTo>
                <a:cubicBezTo>
                  <a:pt x="148" y="235"/>
                  <a:pt x="144" y="237"/>
                  <a:pt x="143" y="222"/>
                </a:cubicBezTo>
                <a:cubicBezTo>
                  <a:pt x="160" y="220"/>
                  <a:pt x="142" y="215"/>
                  <a:pt x="134" y="199"/>
                </a:cubicBezTo>
                <a:cubicBezTo>
                  <a:pt x="128" y="203"/>
                  <a:pt x="138" y="206"/>
                  <a:pt x="124" y="201"/>
                </a:cubicBezTo>
                <a:cubicBezTo>
                  <a:pt x="128" y="191"/>
                  <a:pt x="124" y="190"/>
                  <a:pt x="128" y="179"/>
                </a:cubicBezTo>
                <a:cubicBezTo>
                  <a:pt x="133" y="183"/>
                  <a:pt x="136" y="183"/>
                  <a:pt x="138" y="176"/>
                </a:cubicBezTo>
                <a:cubicBezTo>
                  <a:pt x="142" y="181"/>
                  <a:pt x="155" y="183"/>
                  <a:pt x="148" y="190"/>
                </a:cubicBezTo>
                <a:cubicBezTo>
                  <a:pt x="157" y="194"/>
                  <a:pt x="161" y="169"/>
                  <a:pt x="164" y="187"/>
                </a:cubicBezTo>
                <a:cubicBezTo>
                  <a:pt x="170" y="184"/>
                  <a:pt x="176" y="182"/>
                  <a:pt x="174" y="171"/>
                </a:cubicBezTo>
                <a:cubicBezTo>
                  <a:pt x="202" y="174"/>
                  <a:pt x="179" y="167"/>
                  <a:pt x="182" y="149"/>
                </a:cubicBezTo>
                <a:cubicBezTo>
                  <a:pt x="191" y="158"/>
                  <a:pt x="193" y="143"/>
                  <a:pt x="202" y="143"/>
                </a:cubicBezTo>
                <a:cubicBezTo>
                  <a:pt x="189" y="143"/>
                  <a:pt x="204" y="126"/>
                  <a:pt x="208" y="143"/>
                </a:cubicBezTo>
                <a:cubicBezTo>
                  <a:pt x="212" y="143"/>
                  <a:pt x="212" y="137"/>
                  <a:pt x="209" y="137"/>
                </a:cubicBezTo>
                <a:cubicBezTo>
                  <a:pt x="210" y="133"/>
                  <a:pt x="215" y="135"/>
                  <a:pt x="215" y="131"/>
                </a:cubicBezTo>
                <a:cubicBezTo>
                  <a:pt x="224" y="134"/>
                  <a:pt x="210" y="141"/>
                  <a:pt x="214" y="150"/>
                </a:cubicBezTo>
                <a:cubicBezTo>
                  <a:pt x="220" y="151"/>
                  <a:pt x="223" y="148"/>
                  <a:pt x="225" y="144"/>
                </a:cubicBezTo>
                <a:cubicBezTo>
                  <a:pt x="234" y="148"/>
                  <a:pt x="220" y="155"/>
                  <a:pt x="214" y="154"/>
                </a:cubicBezTo>
                <a:cubicBezTo>
                  <a:pt x="215" y="158"/>
                  <a:pt x="220" y="159"/>
                  <a:pt x="220" y="164"/>
                </a:cubicBezTo>
                <a:cubicBezTo>
                  <a:pt x="224" y="162"/>
                  <a:pt x="224" y="156"/>
                  <a:pt x="230" y="158"/>
                </a:cubicBezTo>
                <a:cubicBezTo>
                  <a:pt x="230" y="167"/>
                  <a:pt x="230" y="167"/>
                  <a:pt x="230" y="167"/>
                </a:cubicBezTo>
                <a:cubicBezTo>
                  <a:pt x="237" y="161"/>
                  <a:pt x="233" y="161"/>
                  <a:pt x="240" y="168"/>
                </a:cubicBezTo>
                <a:cubicBezTo>
                  <a:pt x="241" y="163"/>
                  <a:pt x="244" y="162"/>
                  <a:pt x="250" y="155"/>
                </a:cubicBezTo>
                <a:cubicBezTo>
                  <a:pt x="255" y="161"/>
                  <a:pt x="258" y="169"/>
                  <a:pt x="269" y="169"/>
                </a:cubicBezTo>
                <a:cubicBezTo>
                  <a:pt x="261" y="153"/>
                  <a:pt x="261" y="149"/>
                  <a:pt x="265" y="123"/>
                </a:cubicBezTo>
                <a:cubicBezTo>
                  <a:pt x="270" y="123"/>
                  <a:pt x="273" y="129"/>
                  <a:pt x="274" y="124"/>
                </a:cubicBezTo>
                <a:cubicBezTo>
                  <a:pt x="279" y="128"/>
                  <a:pt x="281" y="136"/>
                  <a:pt x="277" y="140"/>
                </a:cubicBezTo>
                <a:cubicBezTo>
                  <a:pt x="284" y="138"/>
                  <a:pt x="286" y="138"/>
                  <a:pt x="293" y="141"/>
                </a:cubicBezTo>
                <a:cubicBezTo>
                  <a:pt x="295" y="148"/>
                  <a:pt x="287" y="145"/>
                  <a:pt x="286" y="150"/>
                </a:cubicBezTo>
                <a:cubicBezTo>
                  <a:pt x="293" y="153"/>
                  <a:pt x="294" y="161"/>
                  <a:pt x="305" y="161"/>
                </a:cubicBezTo>
                <a:cubicBezTo>
                  <a:pt x="294" y="166"/>
                  <a:pt x="304" y="169"/>
                  <a:pt x="304" y="180"/>
                </a:cubicBezTo>
                <a:cubicBezTo>
                  <a:pt x="298" y="186"/>
                  <a:pt x="292" y="175"/>
                  <a:pt x="291" y="190"/>
                </a:cubicBezTo>
                <a:cubicBezTo>
                  <a:pt x="288" y="187"/>
                  <a:pt x="284" y="186"/>
                  <a:pt x="278" y="186"/>
                </a:cubicBezTo>
                <a:cubicBezTo>
                  <a:pt x="279" y="178"/>
                  <a:pt x="278" y="173"/>
                  <a:pt x="275" y="169"/>
                </a:cubicBezTo>
                <a:cubicBezTo>
                  <a:pt x="263" y="175"/>
                  <a:pt x="251" y="185"/>
                  <a:pt x="243" y="178"/>
                </a:cubicBezTo>
                <a:cubicBezTo>
                  <a:pt x="238" y="182"/>
                  <a:pt x="227" y="190"/>
                  <a:pt x="239" y="194"/>
                </a:cubicBezTo>
                <a:cubicBezTo>
                  <a:pt x="228" y="192"/>
                  <a:pt x="226" y="202"/>
                  <a:pt x="215" y="209"/>
                </a:cubicBezTo>
                <a:cubicBezTo>
                  <a:pt x="216" y="215"/>
                  <a:pt x="224" y="215"/>
                  <a:pt x="221" y="225"/>
                </a:cubicBezTo>
                <a:cubicBezTo>
                  <a:pt x="205" y="212"/>
                  <a:pt x="211" y="218"/>
                  <a:pt x="189" y="211"/>
                </a:cubicBezTo>
                <a:cubicBezTo>
                  <a:pt x="184" y="212"/>
                  <a:pt x="186" y="219"/>
                  <a:pt x="185" y="224"/>
                </a:cubicBezTo>
                <a:cubicBezTo>
                  <a:pt x="177" y="215"/>
                  <a:pt x="182" y="229"/>
                  <a:pt x="172" y="226"/>
                </a:cubicBezTo>
                <a:cubicBezTo>
                  <a:pt x="173" y="218"/>
                  <a:pt x="179" y="217"/>
                  <a:pt x="169" y="213"/>
                </a:cubicBezTo>
                <a:cubicBezTo>
                  <a:pt x="164" y="213"/>
                  <a:pt x="175" y="233"/>
                  <a:pt x="159" y="229"/>
                </a:cubicBezTo>
                <a:cubicBezTo>
                  <a:pt x="166" y="241"/>
                  <a:pt x="182" y="246"/>
                  <a:pt x="190" y="257"/>
                </a:cubicBezTo>
                <a:cubicBezTo>
                  <a:pt x="189" y="257"/>
                  <a:pt x="188" y="258"/>
                  <a:pt x="188" y="259"/>
                </a:cubicBezTo>
                <a:cubicBezTo>
                  <a:pt x="190" y="260"/>
                  <a:pt x="193" y="261"/>
                  <a:pt x="195" y="262"/>
                </a:cubicBezTo>
                <a:cubicBezTo>
                  <a:pt x="193" y="256"/>
                  <a:pt x="191" y="243"/>
                  <a:pt x="191" y="234"/>
                </a:cubicBezTo>
                <a:cubicBezTo>
                  <a:pt x="197" y="237"/>
                  <a:pt x="202" y="246"/>
                  <a:pt x="201" y="231"/>
                </a:cubicBezTo>
                <a:cubicBezTo>
                  <a:pt x="213" y="234"/>
                  <a:pt x="204" y="249"/>
                  <a:pt x="194" y="247"/>
                </a:cubicBezTo>
                <a:cubicBezTo>
                  <a:pt x="195" y="257"/>
                  <a:pt x="201" y="244"/>
                  <a:pt x="207" y="248"/>
                </a:cubicBezTo>
                <a:cubicBezTo>
                  <a:pt x="205" y="256"/>
                  <a:pt x="202" y="261"/>
                  <a:pt x="201" y="263"/>
                </a:cubicBezTo>
                <a:cubicBezTo>
                  <a:pt x="220" y="269"/>
                  <a:pt x="249" y="277"/>
                  <a:pt x="277" y="281"/>
                </a:cubicBezTo>
                <a:cubicBezTo>
                  <a:pt x="289" y="282"/>
                  <a:pt x="301" y="283"/>
                  <a:pt x="314" y="283"/>
                </a:cubicBezTo>
                <a:cubicBezTo>
                  <a:pt x="315" y="280"/>
                  <a:pt x="318" y="276"/>
                  <a:pt x="316" y="272"/>
                </a:cubicBezTo>
                <a:cubicBezTo>
                  <a:pt x="319" y="274"/>
                  <a:pt x="321" y="276"/>
                  <a:pt x="326" y="276"/>
                </a:cubicBezTo>
                <a:cubicBezTo>
                  <a:pt x="327" y="282"/>
                  <a:pt x="323" y="282"/>
                  <a:pt x="320" y="283"/>
                </a:cubicBezTo>
                <a:cubicBezTo>
                  <a:pt x="342" y="284"/>
                  <a:pt x="362" y="283"/>
                  <a:pt x="371" y="282"/>
                </a:cubicBezTo>
                <a:cubicBezTo>
                  <a:pt x="377" y="275"/>
                  <a:pt x="380" y="276"/>
                  <a:pt x="391" y="272"/>
                </a:cubicBezTo>
                <a:cubicBezTo>
                  <a:pt x="390" y="278"/>
                  <a:pt x="389" y="279"/>
                  <a:pt x="389" y="281"/>
                </a:cubicBezTo>
                <a:cubicBezTo>
                  <a:pt x="404" y="280"/>
                  <a:pt x="422" y="280"/>
                  <a:pt x="437" y="282"/>
                </a:cubicBezTo>
                <a:cubicBezTo>
                  <a:pt x="437" y="280"/>
                  <a:pt x="436" y="279"/>
                  <a:pt x="437" y="278"/>
                </a:cubicBezTo>
                <a:cubicBezTo>
                  <a:pt x="450" y="278"/>
                  <a:pt x="450" y="278"/>
                  <a:pt x="450" y="278"/>
                </a:cubicBezTo>
                <a:cubicBezTo>
                  <a:pt x="450" y="280"/>
                  <a:pt x="450" y="282"/>
                  <a:pt x="450" y="283"/>
                </a:cubicBezTo>
                <a:cubicBezTo>
                  <a:pt x="450" y="283"/>
                  <a:pt x="450" y="283"/>
                  <a:pt x="450" y="283"/>
                </a:cubicBezTo>
                <a:cubicBezTo>
                  <a:pt x="519" y="292"/>
                  <a:pt x="519" y="292"/>
                  <a:pt x="519" y="292"/>
                </a:cubicBezTo>
                <a:cubicBezTo>
                  <a:pt x="520" y="290"/>
                  <a:pt x="521" y="289"/>
                  <a:pt x="518" y="288"/>
                </a:cubicBezTo>
                <a:cubicBezTo>
                  <a:pt x="525" y="280"/>
                  <a:pt x="531" y="271"/>
                  <a:pt x="544" y="270"/>
                </a:cubicBezTo>
                <a:cubicBezTo>
                  <a:pt x="538" y="281"/>
                  <a:pt x="546" y="278"/>
                  <a:pt x="547" y="289"/>
                </a:cubicBezTo>
                <a:cubicBezTo>
                  <a:pt x="541" y="288"/>
                  <a:pt x="540" y="291"/>
                  <a:pt x="539" y="294"/>
                </a:cubicBezTo>
                <a:cubicBezTo>
                  <a:pt x="541" y="294"/>
                  <a:pt x="541" y="294"/>
                  <a:pt x="541" y="294"/>
                </a:cubicBezTo>
                <a:cubicBezTo>
                  <a:pt x="545" y="295"/>
                  <a:pt x="550" y="295"/>
                  <a:pt x="555" y="295"/>
                </a:cubicBezTo>
                <a:cubicBezTo>
                  <a:pt x="556" y="292"/>
                  <a:pt x="556" y="289"/>
                  <a:pt x="550" y="289"/>
                </a:cubicBezTo>
                <a:cubicBezTo>
                  <a:pt x="551" y="286"/>
                  <a:pt x="556" y="287"/>
                  <a:pt x="560" y="287"/>
                </a:cubicBezTo>
                <a:cubicBezTo>
                  <a:pt x="560" y="289"/>
                  <a:pt x="559" y="292"/>
                  <a:pt x="559" y="295"/>
                </a:cubicBezTo>
                <a:cubicBezTo>
                  <a:pt x="577" y="294"/>
                  <a:pt x="597" y="289"/>
                  <a:pt x="610" y="283"/>
                </a:cubicBezTo>
                <a:cubicBezTo>
                  <a:pt x="612" y="282"/>
                  <a:pt x="612" y="282"/>
                  <a:pt x="612" y="282"/>
                </a:cubicBezTo>
                <a:cubicBezTo>
                  <a:pt x="611" y="278"/>
                  <a:pt x="608" y="275"/>
                  <a:pt x="600" y="272"/>
                </a:cubicBezTo>
                <a:close/>
                <a:moveTo>
                  <a:pt x="187" y="48"/>
                </a:moveTo>
                <a:cubicBezTo>
                  <a:pt x="186" y="58"/>
                  <a:pt x="186" y="58"/>
                  <a:pt x="186" y="58"/>
                </a:cubicBezTo>
                <a:cubicBezTo>
                  <a:pt x="183" y="58"/>
                  <a:pt x="184" y="54"/>
                  <a:pt x="183" y="51"/>
                </a:cubicBezTo>
                <a:cubicBezTo>
                  <a:pt x="175" y="49"/>
                  <a:pt x="176" y="57"/>
                  <a:pt x="167" y="54"/>
                </a:cubicBezTo>
                <a:cubicBezTo>
                  <a:pt x="168" y="45"/>
                  <a:pt x="178" y="48"/>
                  <a:pt x="187" y="48"/>
                </a:cubicBezTo>
                <a:close/>
                <a:moveTo>
                  <a:pt x="24" y="194"/>
                </a:moveTo>
                <a:cubicBezTo>
                  <a:pt x="14" y="188"/>
                  <a:pt x="28" y="181"/>
                  <a:pt x="25" y="171"/>
                </a:cubicBezTo>
                <a:cubicBezTo>
                  <a:pt x="35" y="168"/>
                  <a:pt x="29" y="182"/>
                  <a:pt x="37" y="181"/>
                </a:cubicBezTo>
                <a:cubicBezTo>
                  <a:pt x="31" y="183"/>
                  <a:pt x="24" y="183"/>
                  <a:pt x="24" y="194"/>
                </a:cubicBezTo>
                <a:close/>
                <a:moveTo>
                  <a:pt x="55" y="153"/>
                </a:moveTo>
                <a:cubicBezTo>
                  <a:pt x="48" y="138"/>
                  <a:pt x="70" y="154"/>
                  <a:pt x="68" y="144"/>
                </a:cubicBezTo>
                <a:cubicBezTo>
                  <a:pt x="75" y="142"/>
                  <a:pt x="74" y="148"/>
                  <a:pt x="74" y="154"/>
                </a:cubicBezTo>
                <a:cubicBezTo>
                  <a:pt x="69" y="153"/>
                  <a:pt x="62" y="147"/>
                  <a:pt x="55" y="153"/>
                </a:cubicBezTo>
                <a:close/>
                <a:moveTo>
                  <a:pt x="88" y="141"/>
                </a:moveTo>
                <a:cubicBezTo>
                  <a:pt x="94" y="144"/>
                  <a:pt x="96" y="150"/>
                  <a:pt x="97" y="158"/>
                </a:cubicBezTo>
                <a:cubicBezTo>
                  <a:pt x="87" y="158"/>
                  <a:pt x="81" y="148"/>
                  <a:pt x="88" y="141"/>
                </a:cubicBezTo>
                <a:close/>
                <a:moveTo>
                  <a:pt x="144" y="131"/>
                </a:moveTo>
                <a:cubicBezTo>
                  <a:pt x="137" y="132"/>
                  <a:pt x="142" y="147"/>
                  <a:pt x="130" y="143"/>
                </a:cubicBezTo>
                <a:cubicBezTo>
                  <a:pt x="130" y="137"/>
                  <a:pt x="134" y="137"/>
                  <a:pt x="134" y="140"/>
                </a:cubicBezTo>
                <a:cubicBezTo>
                  <a:pt x="140" y="134"/>
                  <a:pt x="140" y="129"/>
                  <a:pt x="138" y="121"/>
                </a:cubicBezTo>
                <a:cubicBezTo>
                  <a:pt x="147" y="121"/>
                  <a:pt x="147" y="121"/>
                  <a:pt x="147" y="121"/>
                </a:cubicBezTo>
                <a:cubicBezTo>
                  <a:pt x="145" y="124"/>
                  <a:pt x="142" y="130"/>
                  <a:pt x="147" y="131"/>
                </a:cubicBezTo>
                <a:cubicBezTo>
                  <a:pt x="146" y="135"/>
                  <a:pt x="144" y="133"/>
                  <a:pt x="144" y="131"/>
                </a:cubicBezTo>
                <a:close/>
                <a:moveTo>
                  <a:pt x="168" y="171"/>
                </a:moveTo>
                <a:cubicBezTo>
                  <a:pt x="169" y="174"/>
                  <a:pt x="161" y="153"/>
                  <a:pt x="169" y="148"/>
                </a:cubicBezTo>
                <a:cubicBezTo>
                  <a:pt x="175" y="149"/>
                  <a:pt x="171" y="159"/>
                  <a:pt x="178" y="158"/>
                </a:cubicBezTo>
                <a:cubicBezTo>
                  <a:pt x="173" y="160"/>
                  <a:pt x="173" y="168"/>
                  <a:pt x="168" y="171"/>
                </a:cubicBezTo>
                <a:close/>
                <a:moveTo>
                  <a:pt x="238" y="73"/>
                </a:moveTo>
                <a:cubicBezTo>
                  <a:pt x="240" y="82"/>
                  <a:pt x="233" y="81"/>
                  <a:pt x="234" y="89"/>
                </a:cubicBezTo>
                <a:cubicBezTo>
                  <a:pt x="222" y="86"/>
                  <a:pt x="224" y="73"/>
                  <a:pt x="238" y="73"/>
                </a:cubicBezTo>
                <a:close/>
                <a:moveTo>
                  <a:pt x="228" y="131"/>
                </a:moveTo>
                <a:cubicBezTo>
                  <a:pt x="231" y="126"/>
                  <a:pt x="234" y="131"/>
                  <a:pt x="238" y="132"/>
                </a:cubicBezTo>
                <a:cubicBezTo>
                  <a:pt x="237" y="124"/>
                  <a:pt x="230" y="121"/>
                  <a:pt x="229" y="112"/>
                </a:cubicBezTo>
                <a:cubicBezTo>
                  <a:pt x="222" y="116"/>
                  <a:pt x="232" y="123"/>
                  <a:pt x="225" y="131"/>
                </a:cubicBezTo>
                <a:cubicBezTo>
                  <a:pt x="223" y="123"/>
                  <a:pt x="213" y="115"/>
                  <a:pt x="212" y="131"/>
                </a:cubicBezTo>
                <a:cubicBezTo>
                  <a:pt x="201" y="130"/>
                  <a:pt x="220" y="120"/>
                  <a:pt x="209" y="121"/>
                </a:cubicBezTo>
                <a:cubicBezTo>
                  <a:pt x="215" y="116"/>
                  <a:pt x="223" y="113"/>
                  <a:pt x="223" y="102"/>
                </a:cubicBezTo>
                <a:cubicBezTo>
                  <a:pt x="233" y="112"/>
                  <a:pt x="235" y="109"/>
                  <a:pt x="239" y="122"/>
                </a:cubicBezTo>
                <a:cubicBezTo>
                  <a:pt x="241" y="122"/>
                  <a:pt x="242" y="119"/>
                  <a:pt x="245" y="119"/>
                </a:cubicBezTo>
                <a:cubicBezTo>
                  <a:pt x="242" y="109"/>
                  <a:pt x="238" y="101"/>
                  <a:pt x="227" y="99"/>
                </a:cubicBezTo>
                <a:cubicBezTo>
                  <a:pt x="227" y="90"/>
                  <a:pt x="235" y="107"/>
                  <a:pt x="233" y="92"/>
                </a:cubicBezTo>
                <a:cubicBezTo>
                  <a:pt x="243" y="96"/>
                  <a:pt x="251" y="101"/>
                  <a:pt x="259" y="107"/>
                </a:cubicBezTo>
                <a:cubicBezTo>
                  <a:pt x="257" y="114"/>
                  <a:pt x="254" y="103"/>
                  <a:pt x="249" y="109"/>
                </a:cubicBezTo>
                <a:cubicBezTo>
                  <a:pt x="262" y="116"/>
                  <a:pt x="259" y="125"/>
                  <a:pt x="261" y="136"/>
                </a:cubicBezTo>
                <a:cubicBezTo>
                  <a:pt x="252" y="120"/>
                  <a:pt x="239" y="142"/>
                  <a:pt x="228" y="131"/>
                </a:cubicBezTo>
                <a:close/>
                <a:moveTo>
                  <a:pt x="273" y="88"/>
                </a:moveTo>
                <a:cubicBezTo>
                  <a:pt x="265" y="85"/>
                  <a:pt x="260" y="78"/>
                  <a:pt x="250" y="77"/>
                </a:cubicBezTo>
                <a:cubicBezTo>
                  <a:pt x="259" y="71"/>
                  <a:pt x="267" y="65"/>
                  <a:pt x="280" y="65"/>
                </a:cubicBezTo>
                <a:cubicBezTo>
                  <a:pt x="279" y="73"/>
                  <a:pt x="286" y="73"/>
                  <a:pt x="283" y="82"/>
                </a:cubicBezTo>
                <a:cubicBezTo>
                  <a:pt x="276" y="80"/>
                  <a:pt x="273" y="82"/>
                  <a:pt x="273" y="88"/>
                </a:cubicBezTo>
                <a:close/>
                <a:moveTo>
                  <a:pt x="282" y="95"/>
                </a:moveTo>
                <a:cubicBezTo>
                  <a:pt x="285" y="98"/>
                  <a:pt x="294" y="96"/>
                  <a:pt x="291" y="105"/>
                </a:cubicBezTo>
                <a:cubicBezTo>
                  <a:pt x="286" y="104"/>
                  <a:pt x="284" y="109"/>
                  <a:pt x="278" y="108"/>
                </a:cubicBezTo>
                <a:cubicBezTo>
                  <a:pt x="278" y="102"/>
                  <a:pt x="283" y="101"/>
                  <a:pt x="282" y="95"/>
                </a:cubicBezTo>
                <a:close/>
                <a:moveTo>
                  <a:pt x="278" y="111"/>
                </a:moveTo>
                <a:cubicBezTo>
                  <a:pt x="286" y="120"/>
                  <a:pt x="281" y="106"/>
                  <a:pt x="291" y="108"/>
                </a:cubicBezTo>
                <a:cubicBezTo>
                  <a:pt x="294" y="119"/>
                  <a:pt x="280" y="126"/>
                  <a:pt x="297" y="125"/>
                </a:cubicBezTo>
                <a:cubicBezTo>
                  <a:pt x="291" y="135"/>
                  <a:pt x="299" y="136"/>
                  <a:pt x="299" y="148"/>
                </a:cubicBezTo>
                <a:cubicBezTo>
                  <a:pt x="293" y="135"/>
                  <a:pt x="280" y="128"/>
                  <a:pt x="278" y="111"/>
                </a:cubicBezTo>
                <a:close/>
                <a:moveTo>
                  <a:pt x="466" y="136"/>
                </a:moveTo>
                <a:cubicBezTo>
                  <a:pt x="470" y="129"/>
                  <a:pt x="470" y="153"/>
                  <a:pt x="471" y="159"/>
                </a:cubicBezTo>
                <a:cubicBezTo>
                  <a:pt x="457" y="161"/>
                  <a:pt x="477" y="150"/>
                  <a:pt x="462" y="152"/>
                </a:cubicBezTo>
                <a:cubicBezTo>
                  <a:pt x="465" y="148"/>
                  <a:pt x="467" y="143"/>
                  <a:pt x="466" y="136"/>
                </a:cubicBezTo>
                <a:close/>
                <a:moveTo>
                  <a:pt x="365" y="125"/>
                </a:moveTo>
                <a:cubicBezTo>
                  <a:pt x="363" y="133"/>
                  <a:pt x="366" y="136"/>
                  <a:pt x="375" y="135"/>
                </a:cubicBezTo>
                <a:cubicBezTo>
                  <a:pt x="369" y="149"/>
                  <a:pt x="368" y="131"/>
                  <a:pt x="355" y="134"/>
                </a:cubicBezTo>
                <a:cubicBezTo>
                  <a:pt x="355" y="131"/>
                  <a:pt x="357" y="131"/>
                  <a:pt x="359" y="131"/>
                </a:cubicBezTo>
                <a:cubicBezTo>
                  <a:pt x="357" y="127"/>
                  <a:pt x="351" y="127"/>
                  <a:pt x="353" y="121"/>
                </a:cubicBezTo>
                <a:cubicBezTo>
                  <a:pt x="358" y="121"/>
                  <a:pt x="359" y="125"/>
                  <a:pt x="365" y="125"/>
                </a:cubicBezTo>
                <a:close/>
                <a:moveTo>
                  <a:pt x="317" y="109"/>
                </a:moveTo>
                <a:cubicBezTo>
                  <a:pt x="327" y="109"/>
                  <a:pt x="323" y="121"/>
                  <a:pt x="337" y="117"/>
                </a:cubicBezTo>
                <a:cubicBezTo>
                  <a:pt x="319" y="125"/>
                  <a:pt x="326" y="118"/>
                  <a:pt x="319" y="139"/>
                </a:cubicBezTo>
                <a:cubicBezTo>
                  <a:pt x="309" y="129"/>
                  <a:pt x="311" y="122"/>
                  <a:pt x="317" y="109"/>
                </a:cubicBezTo>
                <a:close/>
                <a:moveTo>
                  <a:pt x="298" y="249"/>
                </a:moveTo>
                <a:cubicBezTo>
                  <a:pt x="306" y="241"/>
                  <a:pt x="290" y="240"/>
                  <a:pt x="296" y="226"/>
                </a:cubicBezTo>
                <a:cubicBezTo>
                  <a:pt x="320" y="228"/>
                  <a:pt x="315" y="245"/>
                  <a:pt x="334" y="247"/>
                </a:cubicBezTo>
                <a:cubicBezTo>
                  <a:pt x="326" y="256"/>
                  <a:pt x="319" y="242"/>
                  <a:pt x="298" y="249"/>
                </a:cubicBezTo>
                <a:close/>
                <a:moveTo>
                  <a:pt x="339" y="267"/>
                </a:moveTo>
                <a:cubicBezTo>
                  <a:pt x="347" y="260"/>
                  <a:pt x="339" y="254"/>
                  <a:pt x="340" y="244"/>
                </a:cubicBezTo>
                <a:cubicBezTo>
                  <a:pt x="350" y="247"/>
                  <a:pt x="352" y="265"/>
                  <a:pt x="339" y="267"/>
                </a:cubicBezTo>
                <a:close/>
                <a:moveTo>
                  <a:pt x="399" y="256"/>
                </a:moveTo>
                <a:cubicBezTo>
                  <a:pt x="390" y="256"/>
                  <a:pt x="398" y="245"/>
                  <a:pt x="399" y="243"/>
                </a:cubicBezTo>
                <a:cubicBezTo>
                  <a:pt x="392" y="241"/>
                  <a:pt x="387" y="257"/>
                  <a:pt x="386" y="249"/>
                </a:cubicBezTo>
                <a:cubicBezTo>
                  <a:pt x="381" y="252"/>
                  <a:pt x="386" y="254"/>
                  <a:pt x="382" y="262"/>
                </a:cubicBezTo>
                <a:cubicBezTo>
                  <a:pt x="375" y="261"/>
                  <a:pt x="376" y="253"/>
                  <a:pt x="369" y="252"/>
                </a:cubicBezTo>
                <a:cubicBezTo>
                  <a:pt x="376" y="269"/>
                  <a:pt x="359" y="240"/>
                  <a:pt x="359" y="261"/>
                </a:cubicBezTo>
                <a:cubicBezTo>
                  <a:pt x="351" y="242"/>
                  <a:pt x="371" y="245"/>
                  <a:pt x="383" y="239"/>
                </a:cubicBezTo>
                <a:cubicBezTo>
                  <a:pt x="379" y="228"/>
                  <a:pt x="358" y="244"/>
                  <a:pt x="357" y="235"/>
                </a:cubicBezTo>
                <a:cubicBezTo>
                  <a:pt x="352" y="236"/>
                  <a:pt x="358" y="239"/>
                  <a:pt x="357" y="245"/>
                </a:cubicBezTo>
                <a:cubicBezTo>
                  <a:pt x="330" y="240"/>
                  <a:pt x="315" y="235"/>
                  <a:pt x="306" y="210"/>
                </a:cubicBezTo>
                <a:cubicBezTo>
                  <a:pt x="300" y="218"/>
                  <a:pt x="292" y="214"/>
                  <a:pt x="286" y="219"/>
                </a:cubicBezTo>
                <a:cubicBezTo>
                  <a:pt x="274" y="218"/>
                  <a:pt x="287" y="206"/>
                  <a:pt x="280" y="205"/>
                </a:cubicBezTo>
                <a:cubicBezTo>
                  <a:pt x="286" y="193"/>
                  <a:pt x="285" y="213"/>
                  <a:pt x="290" y="212"/>
                </a:cubicBezTo>
                <a:cubicBezTo>
                  <a:pt x="297" y="203"/>
                  <a:pt x="295" y="194"/>
                  <a:pt x="294" y="183"/>
                </a:cubicBezTo>
                <a:cubicBezTo>
                  <a:pt x="301" y="184"/>
                  <a:pt x="297" y="195"/>
                  <a:pt x="304" y="197"/>
                </a:cubicBezTo>
                <a:cubicBezTo>
                  <a:pt x="304" y="196"/>
                  <a:pt x="308" y="176"/>
                  <a:pt x="305" y="174"/>
                </a:cubicBezTo>
                <a:cubicBezTo>
                  <a:pt x="305" y="168"/>
                  <a:pt x="315" y="172"/>
                  <a:pt x="315" y="165"/>
                </a:cubicBezTo>
                <a:cubicBezTo>
                  <a:pt x="318" y="168"/>
                  <a:pt x="321" y="171"/>
                  <a:pt x="324" y="175"/>
                </a:cubicBezTo>
                <a:cubicBezTo>
                  <a:pt x="333" y="172"/>
                  <a:pt x="320" y="166"/>
                  <a:pt x="328" y="162"/>
                </a:cubicBezTo>
                <a:cubicBezTo>
                  <a:pt x="325" y="160"/>
                  <a:pt x="322" y="159"/>
                  <a:pt x="322" y="155"/>
                </a:cubicBezTo>
                <a:cubicBezTo>
                  <a:pt x="327" y="145"/>
                  <a:pt x="339" y="136"/>
                  <a:pt x="333" y="123"/>
                </a:cubicBezTo>
                <a:cubicBezTo>
                  <a:pt x="345" y="130"/>
                  <a:pt x="331" y="152"/>
                  <a:pt x="328" y="159"/>
                </a:cubicBezTo>
                <a:cubicBezTo>
                  <a:pt x="343" y="154"/>
                  <a:pt x="350" y="160"/>
                  <a:pt x="355" y="144"/>
                </a:cubicBezTo>
                <a:cubicBezTo>
                  <a:pt x="358" y="159"/>
                  <a:pt x="374" y="144"/>
                  <a:pt x="377" y="161"/>
                </a:cubicBezTo>
                <a:cubicBezTo>
                  <a:pt x="383" y="161"/>
                  <a:pt x="379" y="150"/>
                  <a:pt x="384" y="148"/>
                </a:cubicBezTo>
                <a:cubicBezTo>
                  <a:pt x="390" y="154"/>
                  <a:pt x="388" y="148"/>
                  <a:pt x="397" y="149"/>
                </a:cubicBezTo>
                <a:cubicBezTo>
                  <a:pt x="387" y="161"/>
                  <a:pt x="395" y="156"/>
                  <a:pt x="399" y="168"/>
                </a:cubicBezTo>
                <a:cubicBezTo>
                  <a:pt x="412" y="165"/>
                  <a:pt x="396" y="156"/>
                  <a:pt x="413" y="163"/>
                </a:cubicBezTo>
                <a:cubicBezTo>
                  <a:pt x="409" y="174"/>
                  <a:pt x="420" y="180"/>
                  <a:pt x="408" y="182"/>
                </a:cubicBezTo>
                <a:cubicBezTo>
                  <a:pt x="409" y="186"/>
                  <a:pt x="414" y="185"/>
                  <a:pt x="418" y="186"/>
                </a:cubicBezTo>
                <a:cubicBezTo>
                  <a:pt x="415" y="195"/>
                  <a:pt x="422" y="194"/>
                  <a:pt x="421" y="202"/>
                </a:cubicBezTo>
                <a:cubicBezTo>
                  <a:pt x="410" y="210"/>
                  <a:pt x="404" y="223"/>
                  <a:pt x="399" y="237"/>
                </a:cubicBezTo>
                <a:cubicBezTo>
                  <a:pt x="409" y="239"/>
                  <a:pt x="405" y="225"/>
                  <a:pt x="413" y="224"/>
                </a:cubicBezTo>
                <a:cubicBezTo>
                  <a:pt x="421" y="238"/>
                  <a:pt x="412" y="240"/>
                  <a:pt x="415" y="251"/>
                </a:cubicBezTo>
                <a:cubicBezTo>
                  <a:pt x="410" y="261"/>
                  <a:pt x="400" y="243"/>
                  <a:pt x="399" y="256"/>
                </a:cubicBezTo>
                <a:close/>
                <a:moveTo>
                  <a:pt x="421" y="270"/>
                </a:moveTo>
                <a:cubicBezTo>
                  <a:pt x="423" y="264"/>
                  <a:pt x="429" y="262"/>
                  <a:pt x="428" y="251"/>
                </a:cubicBezTo>
                <a:cubicBezTo>
                  <a:pt x="437" y="250"/>
                  <a:pt x="425" y="269"/>
                  <a:pt x="434" y="268"/>
                </a:cubicBezTo>
                <a:cubicBezTo>
                  <a:pt x="431" y="277"/>
                  <a:pt x="429" y="271"/>
                  <a:pt x="421" y="270"/>
                </a:cubicBezTo>
                <a:close/>
                <a:moveTo>
                  <a:pt x="441" y="180"/>
                </a:moveTo>
                <a:cubicBezTo>
                  <a:pt x="447" y="174"/>
                  <a:pt x="452" y="167"/>
                  <a:pt x="455" y="158"/>
                </a:cubicBezTo>
                <a:cubicBezTo>
                  <a:pt x="466" y="156"/>
                  <a:pt x="460" y="165"/>
                  <a:pt x="455" y="165"/>
                </a:cubicBezTo>
                <a:cubicBezTo>
                  <a:pt x="452" y="175"/>
                  <a:pt x="456" y="180"/>
                  <a:pt x="457" y="187"/>
                </a:cubicBezTo>
                <a:cubicBezTo>
                  <a:pt x="447" y="189"/>
                  <a:pt x="454" y="176"/>
                  <a:pt x="441" y="180"/>
                </a:cubicBezTo>
                <a:close/>
                <a:moveTo>
                  <a:pt x="463" y="207"/>
                </a:moveTo>
                <a:cubicBezTo>
                  <a:pt x="459" y="207"/>
                  <a:pt x="460" y="211"/>
                  <a:pt x="459" y="214"/>
                </a:cubicBezTo>
                <a:cubicBezTo>
                  <a:pt x="449" y="211"/>
                  <a:pt x="453" y="211"/>
                  <a:pt x="443" y="213"/>
                </a:cubicBezTo>
                <a:cubicBezTo>
                  <a:pt x="443" y="207"/>
                  <a:pt x="447" y="206"/>
                  <a:pt x="447" y="200"/>
                </a:cubicBezTo>
                <a:cubicBezTo>
                  <a:pt x="452" y="199"/>
                  <a:pt x="453" y="203"/>
                  <a:pt x="453" y="207"/>
                </a:cubicBezTo>
                <a:cubicBezTo>
                  <a:pt x="458" y="203"/>
                  <a:pt x="461" y="203"/>
                  <a:pt x="466" y="207"/>
                </a:cubicBezTo>
                <a:cubicBezTo>
                  <a:pt x="465" y="211"/>
                  <a:pt x="463" y="209"/>
                  <a:pt x="463" y="207"/>
                </a:cubicBezTo>
                <a:close/>
                <a:moveTo>
                  <a:pt x="469" y="214"/>
                </a:moveTo>
                <a:cubicBezTo>
                  <a:pt x="469" y="201"/>
                  <a:pt x="474" y="202"/>
                  <a:pt x="470" y="191"/>
                </a:cubicBezTo>
                <a:cubicBezTo>
                  <a:pt x="473" y="193"/>
                  <a:pt x="475" y="195"/>
                  <a:pt x="476" y="192"/>
                </a:cubicBezTo>
                <a:cubicBezTo>
                  <a:pt x="486" y="195"/>
                  <a:pt x="472" y="200"/>
                  <a:pt x="473" y="204"/>
                </a:cubicBezTo>
                <a:cubicBezTo>
                  <a:pt x="474" y="214"/>
                  <a:pt x="480" y="202"/>
                  <a:pt x="486" y="205"/>
                </a:cubicBezTo>
                <a:cubicBezTo>
                  <a:pt x="486" y="199"/>
                  <a:pt x="482" y="198"/>
                  <a:pt x="483" y="192"/>
                </a:cubicBezTo>
                <a:cubicBezTo>
                  <a:pt x="498" y="199"/>
                  <a:pt x="481" y="216"/>
                  <a:pt x="469" y="214"/>
                </a:cubicBezTo>
                <a:close/>
                <a:moveTo>
                  <a:pt x="501" y="229"/>
                </a:moveTo>
                <a:cubicBezTo>
                  <a:pt x="510" y="229"/>
                  <a:pt x="510" y="229"/>
                  <a:pt x="510" y="229"/>
                </a:cubicBezTo>
                <a:cubicBezTo>
                  <a:pt x="510" y="242"/>
                  <a:pt x="510" y="242"/>
                  <a:pt x="510" y="242"/>
                </a:cubicBezTo>
                <a:cubicBezTo>
                  <a:pt x="501" y="243"/>
                  <a:pt x="499" y="237"/>
                  <a:pt x="501" y="229"/>
                </a:cubicBezTo>
                <a:close/>
                <a:moveTo>
                  <a:pt x="550" y="221"/>
                </a:moveTo>
                <a:cubicBezTo>
                  <a:pt x="544" y="224"/>
                  <a:pt x="540" y="211"/>
                  <a:pt x="537" y="220"/>
                </a:cubicBezTo>
                <a:cubicBezTo>
                  <a:pt x="532" y="217"/>
                  <a:pt x="530" y="211"/>
                  <a:pt x="534" y="207"/>
                </a:cubicBezTo>
                <a:cubicBezTo>
                  <a:pt x="540" y="215"/>
                  <a:pt x="548" y="213"/>
                  <a:pt x="560" y="212"/>
                </a:cubicBezTo>
                <a:cubicBezTo>
                  <a:pt x="559" y="218"/>
                  <a:pt x="549" y="213"/>
                  <a:pt x="550" y="221"/>
                </a:cubicBezTo>
                <a:close/>
                <a:moveTo>
                  <a:pt x="584" y="180"/>
                </a:moveTo>
                <a:cubicBezTo>
                  <a:pt x="584" y="187"/>
                  <a:pt x="593" y="185"/>
                  <a:pt x="590" y="194"/>
                </a:cubicBezTo>
                <a:cubicBezTo>
                  <a:pt x="584" y="202"/>
                  <a:pt x="575" y="186"/>
                  <a:pt x="577" y="203"/>
                </a:cubicBezTo>
                <a:cubicBezTo>
                  <a:pt x="573" y="202"/>
                  <a:pt x="574" y="197"/>
                  <a:pt x="574" y="193"/>
                </a:cubicBezTo>
                <a:cubicBezTo>
                  <a:pt x="567" y="194"/>
                  <a:pt x="573" y="210"/>
                  <a:pt x="567" y="212"/>
                </a:cubicBezTo>
                <a:cubicBezTo>
                  <a:pt x="558" y="205"/>
                  <a:pt x="559" y="182"/>
                  <a:pt x="542" y="191"/>
                </a:cubicBezTo>
                <a:cubicBezTo>
                  <a:pt x="542" y="190"/>
                  <a:pt x="542" y="188"/>
                  <a:pt x="543" y="187"/>
                </a:cubicBezTo>
                <a:cubicBezTo>
                  <a:pt x="531" y="198"/>
                  <a:pt x="521" y="200"/>
                  <a:pt x="508" y="222"/>
                </a:cubicBezTo>
                <a:cubicBezTo>
                  <a:pt x="501" y="221"/>
                  <a:pt x="508" y="207"/>
                  <a:pt x="515" y="210"/>
                </a:cubicBezTo>
                <a:cubicBezTo>
                  <a:pt x="511" y="198"/>
                  <a:pt x="508" y="204"/>
                  <a:pt x="512" y="190"/>
                </a:cubicBezTo>
                <a:cubicBezTo>
                  <a:pt x="505" y="192"/>
                  <a:pt x="501" y="196"/>
                  <a:pt x="499" y="202"/>
                </a:cubicBezTo>
                <a:cubicBezTo>
                  <a:pt x="486" y="190"/>
                  <a:pt x="480" y="164"/>
                  <a:pt x="474" y="175"/>
                </a:cubicBezTo>
                <a:cubicBezTo>
                  <a:pt x="466" y="169"/>
                  <a:pt x="480" y="159"/>
                  <a:pt x="491" y="163"/>
                </a:cubicBezTo>
                <a:cubicBezTo>
                  <a:pt x="488" y="156"/>
                  <a:pt x="474" y="151"/>
                  <a:pt x="491" y="150"/>
                </a:cubicBezTo>
                <a:cubicBezTo>
                  <a:pt x="491" y="143"/>
                  <a:pt x="476" y="149"/>
                  <a:pt x="478" y="156"/>
                </a:cubicBezTo>
                <a:cubicBezTo>
                  <a:pt x="474" y="152"/>
                  <a:pt x="471" y="143"/>
                  <a:pt x="476" y="139"/>
                </a:cubicBezTo>
                <a:cubicBezTo>
                  <a:pt x="483" y="138"/>
                  <a:pt x="485" y="149"/>
                  <a:pt x="485" y="137"/>
                </a:cubicBezTo>
                <a:cubicBezTo>
                  <a:pt x="497" y="144"/>
                  <a:pt x="499" y="140"/>
                  <a:pt x="518" y="141"/>
                </a:cubicBezTo>
                <a:cubicBezTo>
                  <a:pt x="515" y="147"/>
                  <a:pt x="510" y="154"/>
                  <a:pt x="504" y="147"/>
                </a:cubicBezTo>
                <a:cubicBezTo>
                  <a:pt x="502" y="158"/>
                  <a:pt x="516" y="152"/>
                  <a:pt x="507" y="160"/>
                </a:cubicBezTo>
                <a:cubicBezTo>
                  <a:pt x="511" y="160"/>
                  <a:pt x="521" y="147"/>
                  <a:pt x="520" y="161"/>
                </a:cubicBezTo>
                <a:cubicBezTo>
                  <a:pt x="528" y="160"/>
                  <a:pt x="526" y="147"/>
                  <a:pt x="534" y="145"/>
                </a:cubicBezTo>
                <a:cubicBezTo>
                  <a:pt x="538" y="151"/>
                  <a:pt x="544" y="154"/>
                  <a:pt x="543" y="165"/>
                </a:cubicBezTo>
                <a:cubicBezTo>
                  <a:pt x="537" y="166"/>
                  <a:pt x="537" y="162"/>
                  <a:pt x="533" y="162"/>
                </a:cubicBezTo>
                <a:cubicBezTo>
                  <a:pt x="530" y="164"/>
                  <a:pt x="528" y="167"/>
                  <a:pt x="526" y="171"/>
                </a:cubicBezTo>
                <a:cubicBezTo>
                  <a:pt x="537" y="171"/>
                  <a:pt x="541" y="164"/>
                  <a:pt x="552" y="166"/>
                </a:cubicBezTo>
                <a:cubicBezTo>
                  <a:pt x="549" y="170"/>
                  <a:pt x="549" y="174"/>
                  <a:pt x="555" y="176"/>
                </a:cubicBezTo>
                <a:cubicBezTo>
                  <a:pt x="558" y="168"/>
                  <a:pt x="557" y="164"/>
                  <a:pt x="572" y="163"/>
                </a:cubicBezTo>
                <a:cubicBezTo>
                  <a:pt x="575" y="166"/>
                  <a:pt x="575" y="171"/>
                  <a:pt x="575" y="177"/>
                </a:cubicBezTo>
                <a:cubicBezTo>
                  <a:pt x="581" y="176"/>
                  <a:pt x="582" y="168"/>
                  <a:pt x="585" y="164"/>
                </a:cubicBezTo>
                <a:cubicBezTo>
                  <a:pt x="588" y="166"/>
                  <a:pt x="588" y="172"/>
                  <a:pt x="595" y="171"/>
                </a:cubicBezTo>
                <a:cubicBezTo>
                  <a:pt x="592" y="174"/>
                  <a:pt x="590" y="177"/>
                  <a:pt x="594" y="177"/>
                </a:cubicBezTo>
                <a:cubicBezTo>
                  <a:pt x="594" y="181"/>
                  <a:pt x="588" y="180"/>
                  <a:pt x="584" y="180"/>
                </a:cubicBezTo>
                <a:close/>
              </a:path>
            </a:pathLst>
          </a:custGeom>
          <a:solidFill>
            <a:srgbClr val="CEAC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5" name="Freeform 1583"/>
          <p:cNvSpPr>
            <a:spLocks/>
          </p:cNvSpPr>
          <p:nvPr/>
        </p:nvSpPr>
        <p:spPr bwMode="auto">
          <a:xfrm>
            <a:off x="7227887" y="649288"/>
            <a:ext cx="11112" cy="11113"/>
          </a:xfrm>
          <a:custGeom>
            <a:avLst/>
            <a:gdLst>
              <a:gd name="T0" fmla="*/ 0 w 3"/>
              <a:gd name="T1" fmla="*/ 3 h 3"/>
              <a:gd name="T2" fmla="*/ 3 w 3"/>
              <a:gd name="T3" fmla="*/ 0 h 3"/>
              <a:gd name="T4" fmla="*/ 0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1" y="2"/>
                  <a:pt x="2" y="1"/>
                  <a:pt x="3" y="0"/>
                </a:cubicBezTo>
                <a:cubicBezTo>
                  <a:pt x="2" y="1"/>
                  <a:pt x="1" y="1"/>
                  <a:pt x="0" y="3"/>
                </a:cubicBezTo>
                <a:close/>
              </a:path>
            </a:pathLst>
          </a:custGeom>
          <a:solidFill>
            <a:srgbClr val="CEAC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6" name="Freeform 1584"/>
          <p:cNvSpPr>
            <a:spLocks/>
          </p:cNvSpPr>
          <p:nvPr/>
        </p:nvSpPr>
        <p:spPr bwMode="auto">
          <a:xfrm>
            <a:off x="5319712" y="422276"/>
            <a:ext cx="2832100" cy="2206625"/>
          </a:xfrm>
          <a:custGeom>
            <a:avLst/>
            <a:gdLst>
              <a:gd name="T0" fmla="*/ 661 w 754"/>
              <a:gd name="T1" fmla="*/ 584 h 586"/>
              <a:gd name="T2" fmla="*/ 702 w 754"/>
              <a:gd name="T3" fmla="*/ 552 h 586"/>
              <a:gd name="T4" fmla="*/ 751 w 754"/>
              <a:gd name="T5" fmla="*/ 169 h 586"/>
              <a:gd name="T6" fmla="*/ 733 w 754"/>
              <a:gd name="T7" fmla="*/ 105 h 586"/>
              <a:gd name="T8" fmla="*/ 729 w 754"/>
              <a:gd name="T9" fmla="*/ 100 h 586"/>
              <a:gd name="T10" fmla="*/ 669 w 754"/>
              <a:gd name="T11" fmla="*/ 67 h 586"/>
              <a:gd name="T12" fmla="*/ 162 w 754"/>
              <a:gd name="T13" fmla="*/ 2 h 586"/>
              <a:gd name="T14" fmla="*/ 96 w 754"/>
              <a:gd name="T15" fmla="*/ 18 h 586"/>
              <a:gd name="T16" fmla="*/ 87 w 754"/>
              <a:gd name="T17" fmla="*/ 24 h 586"/>
              <a:gd name="T18" fmla="*/ 51 w 754"/>
              <a:gd name="T19" fmla="*/ 79 h 586"/>
              <a:gd name="T20" fmla="*/ 2 w 754"/>
              <a:gd name="T21" fmla="*/ 462 h 586"/>
              <a:gd name="T22" fmla="*/ 34 w 754"/>
              <a:gd name="T23" fmla="*/ 503 h 586"/>
              <a:gd name="T24" fmla="*/ 661 w 754"/>
              <a:gd name="T25" fmla="*/ 584 h 58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754" h="586">
                <a:moveTo>
                  <a:pt x="661" y="584"/>
                </a:moveTo>
                <a:cubicBezTo>
                  <a:pt x="681" y="586"/>
                  <a:pt x="699" y="572"/>
                  <a:pt x="702" y="552"/>
                </a:cubicBezTo>
                <a:cubicBezTo>
                  <a:pt x="751" y="169"/>
                  <a:pt x="751" y="169"/>
                  <a:pt x="751" y="169"/>
                </a:cubicBezTo>
                <a:cubicBezTo>
                  <a:pt x="754" y="149"/>
                  <a:pt x="745" y="120"/>
                  <a:pt x="733" y="105"/>
                </a:cubicBezTo>
                <a:cubicBezTo>
                  <a:pt x="729" y="100"/>
                  <a:pt x="729" y="100"/>
                  <a:pt x="729" y="100"/>
                </a:cubicBezTo>
                <a:cubicBezTo>
                  <a:pt x="716" y="85"/>
                  <a:pt x="689" y="70"/>
                  <a:pt x="669" y="67"/>
                </a:cubicBezTo>
                <a:cubicBezTo>
                  <a:pt x="162" y="2"/>
                  <a:pt x="162" y="2"/>
                  <a:pt x="162" y="2"/>
                </a:cubicBezTo>
                <a:cubicBezTo>
                  <a:pt x="143" y="0"/>
                  <a:pt x="113" y="7"/>
                  <a:pt x="96" y="18"/>
                </a:cubicBezTo>
                <a:cubicBezTo>
                  <a:pt x="87" y="24"/>
                  <a:pt x="87" y="24"/>
                  <a:pt x="87" y="24"/>
                </a:cubicBezTo>
                <a:cubicBezTo>
                  <a:pt x="70" y="34"/>
                  <a:pt x="54" y="60"/>
                  <a:pt x="51" y="79"/>
                </a:cubicBezTo>
                <a:cubicBezTo>
                  <a:pt x="2" y="462"/>
                  <a:pt x="2" y="462"/>
                  <a:pt x="2" y="462"/>
                </a:cubicBezTo>
                <a:cubicBezTo>
                  <a:pt x="0" y="482"/>
                  <a:pt x="14" y="500"/>
                  <a:pt x="34" y="503"/>
                </a:cubicBezTo>
                <a:lnTo>
                  <a:pt x="661" y="584"/>
                </a:lnTo>
                <a:close/>
              </a:path>
            </a:pathLst>
          </a:custGeom>
          <a:solidFill>
            <a:srgbClr val="ECDF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7" name="Oval 1585"/>
          <p:cNvSpPr>
            <a:spLocks noChangeArrowheads="1"/>
          </p:cNvSpPr>
          <p:nvPr/>
        </p:nvSpPr>
        <p:spPr bwMode="auto">
          <a:xfrm>
            <a:off x="5830887" y="1638301"/>
            <a:ext cx="71437" cy="714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8" name="Oval 1586"/>
          <p:cNvSpPr>
            <a:spLocks noChangeArrowheads="1"/>
          </p:cNvSpPr>
          <p:nvPr/>
        </p:nvSpPr>
        <p:spPr bwMode="auto">
          <a:xfrm>
            <a:off x="6334125" y="1684338"/>
            <a:ext cx="71437" cy="714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89" name="Oval 1587"/>
          <p:cNvSpPr>
            <a:spLocks noChangeArrowheads="1"/>
          </p:cNvSpPr>
          <p:nvPr/>
        </p:nvSpPr>
        <p:spPr bwMode="auto">
          <a:xfrm>
            <a:off x="5649912" y="1638301"/>
            <a:ext cx="49212" cy="460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0" name="Oval 1588"/>
          <p:cNvSpPr>
            <a:spLocks noChangeArrowheads="1"/>
          </p:cNvSpPr>
          <p:nvPr/>
        </p:nvSpPr>
        <p:spPr bwMode="auto">
          <a:xfrm>
            <a:off x="5545137" y="1597026"/>
            <a:ext cx="49212" cy="492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1" name="Oval 1589"/>
          <p:cNvSpPr>
            <a:spLocks noChangeArrowheads="1"/>
          </p:cNvSpPr>
          <p:nvPr/>
        </p:nvSpPr>
        <p:spPr bwMode="auto">
          <a:xfrm>
            <a:off x="5735637" y="1571626"/>
            <a:ext cx="46037" cy="492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2" name="Oval 1590"/>
          <p:cNvSpPr>
            <a:spLocks noChangeArrowheads="1"/>
          </p:cNvSpPr>
          <p:nvPr/>
        </p:nvSpPr>
        <p:spPr bwMode="auto">
          <a:xfrm>
            <a:off x="5522912" y="1739901"/>
            <a:ext cx="44450" cy="492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3" name="Oval 1591"/>
          <p:cNvSpPr>
            <a:spLocks noChangeArrowheads="1"/>
          </p:cNvSpPr>
          <p:nvPr/>
        </p:nvSpPr>
        <p:spPr bwMode="auto">
          <a:xfrm>
            <a:off x="5413375" y="1989138"/>
            <a:ext cx="49212" cy="492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4" name="Oval 1592"/>
          <p:cNvSpPr>
            <a:spLocks noChangeArrowheads="1"/>
          </p:cNvSpPr>
          <p:nvPr/>
        </p:nvSpPr>
        <p:spPr bwMode="auto">
          <a:xfrm>
            <a:off x="6235700" y="1665288"/>
            <a:ext cx="46037" cy="492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5" name="Oval 1593"/>
          <p:cNvSpPr>
            <a:spLocks noChangeArrowheads="1"/>
          </p:cNvSpPr>
          <p:nvPr/>
        </p:nvSpPr>
        <p:spPr bwMode="auto">
          <a:xfrm>
            <a:off x="5972175" y="1985963"/>
            <a:ext cx="46037" cy="47625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6" name="Oval 1594"/>
          <p:cNvSpPr>
            <a:spLocks noChangeArrowheads="1"/>
          </p:cNvSpPr>
          <p:nvPr/>
        </p:nvSpPr>
        <p:spPr bwMode="auto">
          <a:xfrm>
            <a:off x="6689725" y="1824038"/>
            <a:ext cx="49212" cy="44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7" name="Oval 1595"/>
          <p:cNvSpPr>
            <a:spLocks noChangeArrowheads="1"/>
          </p:cNvSpPr>
          <p:nvPr/>
        </p:nvSpPr>
        <p:spPr bwMode="auto">
          <a:xfrm>
            <a:off x="6859587" y="1800226"/>
            <a:ext cx="44450" cy="492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8" name="Oval 1596"/>
          <p:cNvSpPr>
            <a:spLocks noChangeArrowheads="1"/>
          </p:cNvSpPr>
          <p:nvPr/>
        </p:nvSpPr>
        <p:spPr bwMode="auto">
          <a:xfrm>
            <a:off x="7088187" y="1914526"/>
            <a:ext cx="46037" cy="44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99" name="Oval 1597"/>
          <p:cNvSpPr>
            <a:spLocks noChangeArrowheads="1"/>
          </p:cNvSpPr>
          <p:nvPr/>
        </p:nvSpPr>
        <p:spPr bwMode="auto">
          <a:xfrm>
            <a:off x="7742237" y="2060576"/>
            <a:ext cx="44450" cy="460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0" name="Oval 1598"/>
          <p:cNvSpPr>
            <a:spLocks noChangeArrowheads="1"/>
          </p:cNvSpPr>
          <p:nvPr/>
        </p:nvSpPr>
        <p:spPr bwMode="auto">
          <a:xfrm>
            <a:off x="7866062" y="1981201"/>
            <a:ext cx="49212" cy="4921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1" name="Oval 1599"/>
          <p:cNvSpPr>
            <a:spLocks noChangeArrowheads="1"/>
          </p:cNvSpPr>
          <p:nvPr/>
        </p:nvSpPr>
        <p:spPr bwMode="auto">
          <a:xfrm>
            <a:off x="7354887" y="1906588"/>
            <a:ext cx="49212" cy="44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2" name="Oval 1600"/>
          <p:cNvSpPr>
            <a:spLocks noChangeArrowheads="1"/>
          </p:cNvSpPr>
          <p:nvPr/>
        </p:nvSpPr>
        <p:spPr bwMode="auto">
          <a:xfrm>
            <a:off x="7602537" y="1955801"/>
            <a:ext cx="46037" cy="4445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3" name="Oval 1601"/>
          <p:cNvSpPr>
            <a:spLocks noChangeArrowheads="1"/>
          </p:cNvSpPr>
          <p:nvPr/>
        </p:nvSpPr>
        <p:spPr bwMode="auto">
          <a:xfrm>
            <a:off x="7835900" y="2214563"/>
            <a:ext cx="44450" cy="4603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4" name="Oval 1602"/>
          <p:cNvSpPr>
            <a:spLocks noChangeArrowheads="1"/>
          </p:cNvSpPr>
          <p:nvPr/>
        </p:nvSpPr>
        <p:spPr bwMode="auto">
          <a:xfrm>
            <a:off x="5999162" y="1601788"/>
            <a:ext cx="90487" cy="936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5" name="Oval 1603"/>
          <p:cNvSpPr>
            <a:spLocks noChangeArrowheads="1"/>
          </p:cNvSpPr>
          <p:nvPr/>
        </p:nvSpPr>
        <p:spPr bwMode="auto">
          <a:xfrm>
            <a:off x="6521450" y="1804988"/>
            <a:ext cx="93662" cy="9048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6" name="Oval 1604"/>
          <p:cNvSpPr>
            <a:spLocks noChangeArrowheads="1"/>
          </p:cNvSpPr>
          <p:nvPr/>
        </p:nvSpPr>
        <p:spPr bwMode="auto">
          <a:xfrm>
            <a:off x="7373937" y="1966913"/>
            <a:ext cx="93662" cy="936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7" name="Oval 1605"/>
          <p:cNvSpPr>
            <a:spLocks noChangeArrowheads="1"/>
          </p:cNvSpPr>
          <p:nvPr/>
        </p:nvSpPr>
        <p:spPr bwMode="auto">
          <a:xfrm>
            <a:off x="6986587" y="1909763"/>
            <a:ext cx="65087" cy="65088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8" name="Oval 1606"/>
          <p:cNvSpPr>
            <a:spLocks noChangeArrowheads="1"/>
          </p:cNvSpPr>
          <p:nvPr/>
        </p:nvSpPr>
        <p:spPr bwMode="auto">
          <a:xfrm>
            <a:off x="7148512" y="1846263"/>
            <a:ext cx="63500" cy="63500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09" name="Oval 1607"/>
          <p:cNvSpPr>
            <a:spLocks noChangeArrowheads="1"/>
          </p:cNvSpPr>
          <p:nvPr/>
        </p:nvSpPr>
        <p:spPr bwMode="auto">
          <a:xfrm>
            <a:off x="6464300" y="1966913"/>
            <a:ext cx="95250" cy="93663"/>
          </a:xfrm>
          <a:prstGeom prst="ellipse">
            <a:avLst/>
          </a:pr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0" name="Freeform 1608"/>
          <p:cNvSpPr>
            <a:spLocks noEditPoints="1"/>
          </p:cNvSpPr>
          <p:nvPr/>
        </p:nvSpPr>
        <p:spPr bwMode="auto">
          <a:xfrm>
            <a:off x="5413375" y="509588"/>
            <a:ext cx="2565400" cy="1795463"/>
          </a:xfrm>
          <a:custGeom>
            <a:avLst/>
            <a:gdLst>
              <a:gd name="T0" fmla="*/ 331 w 683"/>
              <a:gd name="T1" fmla="*/ 202 h 477"/>
              <a:gd name="T2" fmla="*/ 281 w 683"/>
              <a:gd name="T3" fmla="*/ 115 h 477"/>
              <a:gd name="T4" fmla="*/ 333 w 683"/>
              <a:gd name="T5" fmla="*/ 131 h 477"/>
              <a:gd name="T6" fmla="*/ 284 w 683"/>
              <a:gd name="T7" fmla="*/ 219 h 477"/>
              <a:gd name="T8" fmla="*/ 281 w 683"/>
              <a:gd name="T9" fmla="*/ 168 h 477"/>
              <a:gd name="T10" fmla="*/ 294 w 683"/>
              <a:gd name="T11" fmla="*/ 330 h 477"/>
              <a:gd name="T12" fmla="*/ 302 w 683"/>
              <a:gd name="T13" fmla="*/ 180 h 477"/>
              <a:gd name="T14" fmla="*/ 166 w 683"/>
              <a:gd name="T15" fmla="*/ 325 h 477"/>
              <a:gd name="T16" fmla="*/ 206 w 683"/>
              <a:gd name="T17" fmla="*/ 118 h 477"/>
              <a:gd name="T18" fmla="*/ 183 w 683"/>
              <a:gd name="T19" fmla="*/ 253 h 477"/>
              <a:gd name="T20" fmla="*/ 163 w 683"/>
              <a:gd name="T21" fmla="*/ 85 h 477"/>
              <a:gd name="T22" fmla="*/ 234 w 683"/>
              <a:gd name="T23" fmla="*/ 171 h 477"/>
              <a:gd name="T24" fmla="*/ 243 w 683"/>
              <a:gd name="T25" fmla="*/ 195 h 477"/>
              <a:gd name="T26" fmla="*/ 236 w 683"/>
              <a:gd name="T27" fmla="*/ 93 h 477"/>
              <a:gd name="T28" fmla="*/ 239 w 683"/>
              <a:gd name="T29" fmla="*/ 226 h 477"/>
              <a:gd name="T30" fmla="*/ 492 w 683"/>
              <a:gd name="T31" fmla="*/ 134 h 477"/>
              <a:gd name="T32" fmla="*/ 542 w 683"/>
              <a:gd name="T33" fmla="*/ 90 h 477"/>
              <a:gd name="T34" fmla="*/ 436 w 683"/>
              <a:gd name="T35" fmla="*/ 379 h 477"/>
              <a:gd name="T36" fmla="*/ 429 w 683"/>
              <a:gd name="T37" fmla="*/ 360 h 477"/>
              <a:gd name="T38" fmla="*/ 127 w 683"/>
              <a:gd name="T39" fmla="*/ 280 h 477"/>
              <a:gd name="T40" fmla="*/ 619 w 683"/>
              <a:gd name="T41" fmla="*/ 259 h 477"/>
              <a:gd name="T42" fmla="*/ 575 w 683"/>
              <a:gd name="T43" fmla="*/ 141 h 477"/>
              <a:gd name="T44" fmla="*/ 591 w 683"/>
              <a:gd name="T45" fmla="*/ 285 h 477"/>
              <a:gd name="T46" fmla="*/ 371 w 683"/>
              <a:gd name="T47" fmla="*/ 143 h 477"/>
              <a:gd name="T48" fmla="*/ 367 w 683"/>
              <a:gd name="T49" fmla="*/ 191 h 477"/>
              <a:gd name="T50" fmla="*/ 385 w 683"/>
              <a:gd name="T51" fmla="*/ 115 h 477"/>
              <a:gd name="T52" fmla="*/ 286 w 683"/>
              <a:gd name="T53" fmla="*/ 332 h 477"/>
              <a:gd name="T54" fmla="*/ 354 w 683"/>
              <a:gd name="T55" fmla="*/ 145 h 477"/>
              <a:gd name="T56" fmla="*/ 670 w 683"/>
              <a:gd name="T57" fmla="*/ 135 h 477"/>
              <a:gd name="T58" fmla="*/ 461 w 683"/>
              <a:gd name="T59" fmla="*/ 107 h 477"/>
              <a:gd name="T60" fmla="*/ 640 w 683"/>
              <a:gd name="T61" fmla="*/ 395 h 477"/>
              <a:gd name="T62" fmla="*/ 431 w 683"/>
              <a:gd name="T63" fmla="*/ 160 h 477"/>
              <a:gd name="T64" fmla="*/ 373 w 683"/>
              <a:gd name="T65" fmla="*/ 313 h 477"/>
              <a:gd name="T66" fmla="*/ 314 w 683"/>
              <a:gd name="T67" fmla="*/ 402 h 477"/>
              <a:gd name="T68" fmla="*/ 422 w 683"/>
              <a:gd name="T69" fmla="*/ 189 h 477"/>
              <a:gd name="T70" fmla="*/ 370 w 683"/>
              <a:gd name="T71" fmla="*/ 322 h 477"/>
              <a:gd name="T72" fmla="*/ 236 w 683"/>
              <a:gd name="T73" fmla="*/ 375 h 477"/>
              <a:gd name="T74" fmla="*/ 225 w 683"/>
              <a:gd name="T75" fmla="*/ 402 h 477"/>
              <a:gd name="T76" fmla="*/ 300 w 683"/>
              <a:gd name="T77" fmla="*/ 398 h 477"/>
              <a:gd name="T78" fmla="*/ 575 w 683"/>
              <a:gd name="T79" fmla="*/ 233 h 477"/>
              <a:gd name="T80" fmla="*/ 540 w 683"/>
              <a:gd name="T81" fmla="*/ 202 h 477"/>
              <a:gd name="T82" fmla="*/ 566 w 683"/>
              <a:gd name="T83" fmla="*/ 358 h 477"/>
              <a:gd name="T84" fmla="*/ 640 w 683"/>
              <a:gd name="T85" fmla="*/ 283 h 477"/>
              <a:gd name="T86" fmla="*/ 493 w 683"/>
              <a:gd name="T87" fmla="*/ 417 h 477"/>
              <a:gd name="T88" fmla="*/ 402 w 683"/>
              <a:gd name="T89" fmla="*/ 412 h 477"/>
              <a:gd name="T90" fmla="*/ 476 w 683"/>
              <a:gd name="T91" fmla="*/ 419 h 477"/>
              <a:gd name="T92" fmla="*/ 487 w 683"/>
              <a:gd name="T93" fmla="*/ 147 h 477"/>
              <a:gd name="T94" fmla="*/ 74 w 683"/>
              <a:gd name="T95" fmla="*/ 197 h 477"/>
              <a:gd name="T96" fmla="*/ 36 w 683"/>
              <a:gd name="T97" fmla="*/ 328 h 477"/>
              <a:gd name="T98" fmla="*/ 28 w 683"/>
              <a:gd name="T99" fmla="*/ 226 h 477"/>
              <a:gd name="T100" fmla="*/ 73 w 683"/>
              <a:gd name="T101" fmla="*/ 130 h 477"/>
              <a:gd name="T102" fmla="*/ 142 w 683"/>
              <a:gd name="T103" fmla="*/ 170 h 477"/>
              <a:gd name="T104" fmla="*/ 147 w 683"/>
              <a:gd name="T105" fmla="*/ 203 h 477"/>
              <a:gd name="T106" fmla="*/ 91 w 683"/>
              <a:gd name="T107" fmla="*/ 218 h 477"/>
              <a:gd name="T108" fmla="*/ 110 w 683"/>
              <a:gd name="T109" fmla="*/ 147 h 477"/>
              <a:gd name="T110" fmla="*/ 143 w 683"/>
              <a:gd name="T111" fmla="*/ 386 h 477"/>
              <a:gd name="T112" fmla="*/ 111 w 683"/>
              <a:gd name="T113" fmla="*/ 347 h 477"/>
              <a:gd name="T114" fmla="*/ 163 w 683"/>
              <a:gd name="T115" fmla="*/ 398 h 477"/>
              <a:gd name="T116" fmla="*/ 182 w 683"/>
              <a:gd name="T117" fmla="*/ 299 h 477"/>
              <a:gd name="T118" fmla="*/ 4 w 683"/>
              <a:gd name="T119" fmla="*/ 344 h 477"/>
              <a:gd name="T120" fmla="*/ 23 w 683"/>
              <a:gd name="T121" fmla="*/ 243 h 477"/>
              <a:gd name="T122" fmla="*/ 55 w 683"/>
              <a:gd name="T123" fmla="*/ 245 h 477"/>
              <a:gd name="T124" fmla="*/ 50 w 683"/>
              <a:gd name="T125" fmla="*/ 334 h 4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83" h="477">
                <a:moveTo>
                  <a:pt x="329" y="273"/>
                </a:moveTo>
                <a:cubicBezTo>
                  <a:pt x="330" y="277"/>
                  <a:pt x="332" y="273"/>
                  <a:pt x="329" y="273"/>
                </a:cubicBezTo>
                <a:close/>
                <a:moveTo>
                  <a:pt x="323" y="226"/>
                </a:moveTo>
                <a:cubicBezTo>
                  <a:pt x="322" y="227"/>
                  <a:pt x="324" y="230"/>
                  <a:pt x="325" y="229"/>
                </a:cubicBezTo>
                <a:cubicBezTo>
                  <a:pt x="326" y="228"/>
                  <a:pt x="324" y="225"/>
                  <a:pt x="323" y="226"/>
                </a:cubicBezTo>
                <a:close/>
                <a:moveTo>
                  <a:pt x="327" y="309"/>
                </a:moveTo>
                <a:cubicBezTo>
                  <a:pt x="327" y="309"/>
                  <a:pt x="326" y="306"/>
                  <a:pt x="325" y="307"/>
                </a:cubicBezTo>
                <a:cubicBezTo>
                  <a:pt x="324" y="307"/>
                  <a:pt x="325" y="310"/>
                  <a:pt x="327" y="309"/>
                </a:cubicBezTo>
                <a:close/>
                <a:moveTo>
                  <a:pt x="328" y="227"/>
                </a:moveTo>
                <a:cubicBezTo>
                  <a:pt x="328" y="229"/>
                  <a:pt x="327" y="231"/>
                  <a:pt x="330" y="232"/>
                </a:cubicBezTo>
                <a:cubicBezTo>
                  <a:pt x="329" y="230"/>
                  <a:pt x="330" y="227"/>
                  <a:pt x="328" y="227"/>
                </a:cubicBezTo>
                <a:close/>
                <a:moveTo>
                  <a:pt x="335" y="191"/>
                </a:moveTo>
                <a:cubicBezTo>
                  <a:pt x="335" y="187"/>
                  <a:pt x="339" y="186"/>
                  <a:pt x="339" y="182"/>
                </a:cubicBezTo>
                <a:cubicBezTo>
                  <a:pt x="332" y="178"/>
                  <a:pt x="331" y="191"/>
                  <a:pt x="335" y="191"/>
                </a:cubicBezTo>
                <a:close/>
                <a:moveTo>
                  <a:pt x="323" y="300"/>
                </a:moveTo>
                <a:cubicBezTo>
                  <a:pt x="318" y="299"/>
                  <a:pt x="318" y="299"/>
                  <a:pt x="318" y="299"/>
                </a:cubicBezTo>
                <a:cubicBezTo>
                  <a:pt x="317" y="304"/>
                  <a:pt x="317" y="304"/>
                  <a:pt x="317" y="304"/>
                </a:cubicBezTo>
                <a:cubicBezTo>
                  <a:pt x="322" y="304"/>
                  <a:pt x="322" y="304"/>
                  <a:pt x="322" y="304"/>
                </a:cubicBezTo>
                <a:lnTo>
                  <a:pt x="323" y="300"/>
                </a:lnTo>
                <a:close/>
                <a:moveTo>
                  <a:pt x="353" y="95"/>
                </a:moveTo>
                <a:cubicBezTo>
                  <a:pt x="354" y="94"/>
                  <a:pt x="352" y="91"/>
                  <a:pt x="351" y="92"/>
                </a:cubicBezTo>
                <a:cubicBezTo>
                  <a:pt x="350" y="93"/>
                  <a:pt x="352" y="96"/>
                  <a:pt x="353" y="95"/>
                </a:cubicBezTo>
                <a:close/>
                <a:moveTo>
                  <a:pt x="352" y="124"/>
                </a:moveTo>
                <a:cubicBezTo>
                  <a:pt x="352" y="122"/>
                  <a:pt x="353" y="118"/>
                  <a:pt x="350" y="117"/>
                </a:cubicBezTo>
                <a:cubicBezTo>
                  <a:pt x="350" y="120"/>
                  <a:pt x="349" y="124"/>
                  <a:pt x="352" y="124"/>
                </a:cubicBezTo>
                <a:close/>
                <a:moveTo>
                  <a:pt x="348" y="110"/>
                </a:moveTo>
                <a:cubicBezTo>
                  <a:pt x="352" y="109"/>
                  <a:pt x="349" y="107"/>
                  <a:pt x="348" y="110"/>
                </a:cubicBezTo>
                <a:close/>
                <a:moveTo>
                  <a:pt x="347" y="137"/>
                </a:moveTo>
                <a:cubicBezTo>
                  <a:pt x="335" y="141"/>
                  <a:pt x="356" y="151"/>
                  <a:pt x="347" y="137"/>
                </a:cubicBezTo>
                <a:close/>
                <a:moveTo>
                  <a:pt x="331" y="299"/>
                </a:moveTo>
                <a:cubicBezTo>
                  <a:pt x="330" y="297"/>
                  <a:pt x="331" y="294"/>
                  <a:pt x="329" y="294"/>
                </a:cubicBezTo>
                <a:cubicBezTo>
                  <a:pt x="329" y="296"/>
                  <a:pt x="328" y="298"/>
                  <a:pt x="331" y="299"/>
                </a:cubicBezTo>
                <a:close/>
                <a:moveTo>
                  <a:pt x="348" y="128"/>
                </a:moveTo>
                <a:cubicBezTo>
                  <a:pt x="349" y="130"/>
                  <a:pt x="348" y="133"/>
                  <a:pt x="350" y="133"/>
                </a:cubicBezTo>
                <a:cubicBezTo>
                  <a:pt x="350" y="131"/>
                  <a:pt x="351" y="129"/>
                  <a:pt x="348" y="128"/>
                </a:cubicBezTo>
                <a:close/>
                <a:moveTo>
                  <a:pt x="331" y="202"/>
                </a:moveTo>
                <a:cubicBezTo>
                  <a:pt x="333" y="202"/>
                  <a:pt x="334" y="203"/>
                  <a:pt x="333" y="205"/>
                </a:cubicBezTo>
                <a:cubicBezTo>
                  <a:pt x="336" y="205"/>
                  <a:pt x="339" y="205"/>
                  <a:pt x="339" y="201"/>
                </a:cubicBezTo>
                <a:cubicBezTo>
                  <a:pt x="336" y="201"/>
                  <a:pt x="332" y="199"/>
                  <a:pt x="331" y="202"/>
                </a:cubicBezTo>
                <a:close/>
                <a:moveTo>
                  <a:pt x="333" y="154"/>
                </a:moveTo>
                <a:cubicBezTo>
                  <a:pt x="333" y="157"/>
                  <a:pt x="331" y="160"/>
                  <a:pt x="334" y="161"/>
                </a:cubicBezTo>
                <a:cubicBezTo>
                  <a:pt x="334" y="158"/>
                  <a:pt x="335" y="155"/>
                  <a:pt x="333" y="154"/>
                </a:cubicBezTo>
                <a:close/>
                <a:moveTo>
                  <a:pt x="268" y="210"/>
                </a:moveTo>
                <a:cubicBezTo>
                  <a:pt x="267" y="210"/>
                  <a:pt x="269" y="213"/>
                  <a:pt x="270" y="212"/>
                </a:cubicBezTo>
                <a:cubicBezTo>
                  <a:pt x="271" y="212"/>
                  <a:pt x="269" y="209"/>
                  <a:pt x="268" y="210"/>
                </a:cubicBezTo>
                <a:close/>
                <a:moveTo>
                  <a:pt x="324" y="215"/>
                </a:moveTo>
                <a:cubicBezTo>
                  <a:pt x="314" y="216"/>
                  <a:pt x="334" y="219"/>
                  <a:pt x="324" y="215"/>
                </a:cubicBezTo>
                <a:close/>
                <a:moveTo>
                  <a:pt x="328" y="167"/>
                </a:moveTo>
                <a:cubicBezTo>
                  <a:pt x="333" y="168"/>
                  <a:pt x="333" y="168"/>
                  <a:pt x="333" y="168"/>
                </a:cubicBezTo>
                <a:cubicBezTo>
                  <a:pt x="334" y="163"/>
                  <a:pt x="334" y="163"/>
                  <a:pt x="334" y="163"/>
                </a:cubicBezTo>
                <a:cubicBezTo>
                  <a:pt x="329" y="163"/>
                  <a:pt x="329" y="163"/>
                  <a:pt x="329" y="163"/>
                </a:cubicBezTo>
                <a:lnTo>
                  <a:pt x="328" y="167"/>
                </a:lnTo>
                <a:close/>
                <a:moveTo>
                  <a:pt x="331" y="184"/>
                </a:moveTo>
                <a:cubicBezTo>
                  <a:pt x="336" y="170"/>
                  <a:pt x="324" y="178"/>
                  <a:pt x="331" y="184"/>
                </a:cubicBezTo>
                <a:close/>
                <a:moveTo>
                  <a:pt x="335" y="228"/>
                </a:moveTo>
                <a:cubicBezTo>
                  <a:pt x="335" y="230"/>
                  <a:pt x="335" y="232"/>
                  <a:pt x="337" y="233"/>
                </a:cubicBezTo>
                <a:cubicBezTo>
                  <a:pt x="337" y="231"/>
                  <a:pt x="337" y="228"/>
                  <a:pt x="335" y="228"/>
                </a:cubicBezTo>
                <a:close/>
                <a:moveTo>
                  <a:pt x="334" y="237"/>
                </a:moveTo>
                <a:cubicBezTo>
                  <a:pt x="333" y="237"/>
                  <a:pt x="335" y="240"/>
                  <a:pt x="336" y="239"/>
                </a:cubicBezTo>
                <a:cubicBezTo>
                  <a:pt x="337" y="239"/>
                  <a:pt x="335" y="236"/>
                  <a:pt x="334" y="237"/>
                </a:cubicBezTo>
                <a:close/>
                <a:moveTo>
                  <a:pt x="338" y="129"/>
                </a:moveTo>
                <a:cubicBezTo>
                  <a:pt x="339" y="129"/>
                  <a:pt x="338" y="126"/>
                  <a:pt x="336" y="127"/>
                </a:cubicBezTo>
                <a:cubicBezTo>
                  <a:pt x="336" y="127"/>
                  <a:pt x="337" y="130"/>
                  <a:pt x="338" y="129"/>
                </a:cubicBezTo>
                <a:close/>
                <a:moveTo>
                  <a:pt x="342" y="157"/>
                </a:moveTo>
                <a:cubicBezTo>
                  <a:pt x="342" y="164"/>
                  <a:pt x="333" y="172"/>
                  <a:pt x="342" y="176"/>
                </a:cubicBezTo>
                <a:cubicBezTo>
                  <a:pt x="342" y="166"/>
                  <a:pt x="346" y="161"/>
                  <a:pt x="348" y="154"/>
                </a:cubicBezTo>
                <a:cubicBezTo>
                  <a:pt x="340" y="155"/>
                  <a:pt x="343" y="147"/>
                  <a:pt x="339" y="146"/>
                </a:cubicBezTo>
                <a:cubicBezTo>
                  <a:pt x="332" y="150"/>
                  <a:pt x="339" y="154"/>
                  <a:pt x="342" y="157"/>
                </a:cubicBezTo>
                <a:close/>
                <a:moveTo>
                  <a:pt x="329" y="273"/>
                </a:moveTo>
                <a:cubicBezTo>
                  <a:pt x="329" y="266"/>
                  <a:pt x="319" y="274"/>
                  <a:pt x="329" y="273"/>
                </a:cubicBezTo>
                <a:close/>
                <a:moveTo>
                  <a:pt x="292" y="123"/>
                </a:moveTo>
                <a:cubicBezTo>
                  <a:pt x="284" y="123"/>
                  <a:pt x="286" y="116"/>
                  <a:pt x="281" y="115"/>
                </a:cubicBezTo>
                <a:cubicBezTo>
                  <a:pt x="282" y="126"/>
                  <a:pt x="272" y="120"/>
                  <a:pt x="271" y="116"/>
                </a:cubicBezTo>
                <a:cubicBezTo>
                  <a:pt x="270" y="119"/>
                  <a:pt x="267" y="120"/>
                  <a:pt x="267" y="124"/>
                </a:cubicBezTo>
                <a:cubicBezTo>
                  <a:pt x="279" y="127"/>
                  <a:pt x="289" y="130"/>
                  <a:pt x="292" y="123"/>
                </a:cubicBezTo>
                <a:close/>
                <a:moveTo>
                  <a:pt x="228" y="377"/>
                </a:moveTo>
                <a:cubicBezTo>
                  <a:pt x="229" y="376"/>
                  <a:pt x="228" y="373"/>
                  <a:pt x="226" y="374"/>
                </a:cubicBezTo>
                <a:cubicBezTo>
                  <a:pt x="225" y="375"/>
                  <a:pt x="227" y="378"/>
                  <a:pt x="228" y="377"/>
                </a:cubicBezTo>
                <a:close/>
                <a:moveTo>
                  <a:pt x="322" y="125"/>
                </a:moveTo>
                <a:cubicBezTo>
                  <a:pt x="324" y="117"/>
                  <a:pt x="316" y="103"/>
                  <a:pt x="311" y="112"/>
                </a:cubicBezTo>
                <a:cubicBezTo>
                  <a:pt x="321" y="112"/>
                  <a:pt x="316" y="122"/>
                  <a:pt x="322" y="125"/>
                </a:cubicBezTo>
                <a:close/>
                <a:moveTo>
                  <a:pt x="310" y="100"/>
                </a:moveTo>
                <a:cubicBezTo>
                  <a:pt x="310" y="93"/>
                  <a:pt x="311" y="86"/>
                  <a:pt x="305" y="84"/>
                </a:cubicBezTo>
                <a:cubicBezTo>
                  <a:pt x="303" y="91"/>
                  <a:pt x="305" y="97"/>
                  <a:pt x="310" y="100"/>
                </a:cubicBezTo>
                <a:close/>
                <a:moveTo>
                  <a:pt x="301" y="97"/>
                </a:moveTo>
                <a:cubicBezTo>
                  <a:pt x="291" y="98"/>
                  <a:pt x="310" y="101"/>
                  <a:pt x="301" y="97"/>
                </a:cubicBezTo>
                <a:close/>
                <a:moveTo>
                  <a:pt x="278" y="156"/>
                </a:moveTo>
                <a:cubicBezTo>
                  <a:pt x="285" y="155"/>
                  <a:pt x="295" y="145"/>
                  <a:pt x="290" y="139"/>
                </a:cubicBezTo>
                <a:cubicBezTo>
                  <a:pt x="286" y="145"/>
                  <a:pt x="282" y="150"/>
                  <a:pt x="278" y="156"/>
                </a:cubicBezTo>
                <a:close/>
                <a:moveTo>
                  <a:pt x="231" y="356"/>
                </a:moveTo>
                <a:cubicBezTo>
                  <a:pt x="231" y="355"/>
                  <a:pt x="231" y="352"/>
                  <a:pt x="229" y="352"/>
                </a:cubicBezTo>
                <a:cubicBezTo>
                  <a:pt x="229" y="353"/>
                  <a:pt x="229" y="356"/>
                  <a:pt x="231" y="356"/>
                </a:cubicBezTo>
                <a:close/>
                <a:moveTo>
                  <a:pt x="227" y="370"/>
                </a:moveTo>
                <a:cubicBezTo>
                  <a:pt x="227" y="369"/>
                  <a:pt x="226" y="366"/>
                  <a:pt x="225" y="367"/>
                </a:cubicBezTo>
                <a:cubicBezTo>
                  <a:pt x="224" y="368"/>
                  <a:pt x="225" y="371"/>
                  <a:pt x="227" y="370"/>
                </a:cubicBezTo>
                <a:close/>
                <a:moveTo>
                  <a:pt x="251" y="187"/>
                </a:moveTo>
                <a:cubicBezTo>
                  <a:pt x="251" y="185"/>
                  <a:pt x="252" y="182"/>
                  <a:pt x="249" y="182"/>
                </a:cubicBezTo>
                <a:cubicBezTo>
                  <a:pt x="250" y="184"/>
                  <a:pt x="249" y="186"/>
                  <a:pt x="251" y="187"/>
                </a:cubicBezTo>
                <a:close/>
                <a:moveTo>
                  <a:pt x="248" y="209"/>
                </a:moveTo>
                <a:cubicBezTo>
                  <a:pt x="249" y="209"/>
                  <a:pt x="248" y="206"/>
                  <a:pt x="246" y="207"/>
                </a:cubicBezTo>
                <a:cubicBezTo>
                  <a:pt x="245" y="207"/>
                  <a:pt x="247" y="210"/>
                  <a:pt x="248" y="209"/>
                </a:cubicBezTo>
                <a:close/>
                <a:moveTo>
                  <a:pt x="232" y="327"/>
                </a:moveTo>
                <a:cubicBezTo>
                  <a:pt x="232" y="323"/>
                  <a:pt x="237" y="314"/>
                  <a:pt x="232" y="313"/>
                </a:cubicBezTo>
                <a:cubicBezTo>
                  <a:pt x="233" y="317"/>
                  <a:pt x="227" y="326"/>
                  <a:pt x="232" y="327"/>
                </a:cubicBezTo>
                <a:close/>
                <a:moveTo>
                  <a:pt x="288" y="139"/>
                </a:moveTo>
                <a:cubicBezTo>
                  <a:pt x="292" y="127"/>
                  <a:pt x="280" y="135"/>
                  <a:pt x="288" y="139"/>
                </a:cubicBezTo>
                <a:close/>
                <a:moveTo>
                  <a:pt x="333" y="131"/>
                </a:moveTo>
                <a:cubicBezTo>
                  <a:pt x="329" y="143"/>
                  <a:pt x="340" y="135"/>
                  <a:pt x="333" y="131"/>
                </a:cubicBezTo>
                <a:close/>
                <a:moveTo>
                  <a:pt x="329" y="126"/>
                </a:moveTo>
                <a:cubicBezTo>
                  <a:pt x="328" y="130"/>
                  <a:pt x="330" y="130"/>
                  <a:pt x="333" y="131"/>
                </a:cubicBezTo>
                <a:cubicBezTo>
                  <a:pt x="334" y="126"/>
                  <a:pt x="334" y="126"/>
                  <a:pt x="334" y="126"/>
                </a:cubicBezTo>
                <a:lnTo>
                  <a:pt x="329" y="126"/>
                </a:lnTo>
                <a:close/>
                <a:moveTo>
                  <a:pt x="344" y="109"/>
                </a:moveTo>
                <a:cubicBezTo>
                  <a:pt x="342" y="96"/>
                  <a:pt x="331" y="116"/>
                  <a:pt x="344" y="109"/>
                </a:cubicBezTo>
                <a:close/>
                <a:moveTo>
                  <a:pt x="332" y="122"/>
                </a:moveTo>
                <a:cubicBezTo>
                  <a:pt x="340" y="112"/>
                  <a:pt x="325" y="115"/>
                  <a:pt x="332" y="122"/>
                </a:cubicBezTo>
                <a:close/>
                <a:moveTo>
                  <a:pt x="343" y="114"/>
                </a:moveTo>
                <a:cubicBezTo>
                  <a:pt x="336" y="113"/>
                  <a:pt x="344" y="124"/>
                  <a:pt x="343" y="114"/>
                </a:cubicBezTo>
                <a:close/>
                <a:moveTo>
                  <a:pt x="332" y="87"/>
                </a:moveTo>
                <a:cubicBezTo>
                  <a:pt x="322" y="88"/>
                  <a:pt x="341" y="91"/>
                  <a:pt x="332" y="87"/>
                </a:cubicBezTo>
                <a:close/>
                <a:moveTo>
                  <a:pt x="317" y="101"/>
                </a:moveTo>
                <a:cubicBezTo>
                  <a:pt x="317" y="99"/>
                  <a:pt x="318" y="97"/>
                  <a:pt x="316" y="96"/>
                </a:cubicBezTo>
                <a:cubicBezTo>
                  <a:pt x="316" y="98"/>
                  <a:pt x="315" y="101"/>
                  <a:pt x="317" y="101"/>
                </a:cubicBezTo>
                <a:close/>
                <a:moveTo>
                  <a:pt x="327" y="107"/>
                </a:moveTo>
                <a:cubicBezTo>
                  <a:pt x="319" y="107"/>
                  <a:pt x="328" y="117"/>
                  <a:pt x="327" y="107"/>
                </a:cubicBezTo>
                <a:close/>
                <a:moveTo>
                  <a:pt x="327" y="107"/>
                </a:moveTo>
                <a:cubicBezTo>
                  <a:pt x="334" y="108"/>
                  <a:pt x="325" y="97"/>
                  <a:pt x="327" y="107"/>
                </a:cubicBezTo>
                <a:close/>
                <a:moveTo>
                  <a:pt x="322" y="125"/>
                </a:moveTo>
                <a:cubicBezTo>
                  <a:pt x="323" y="128"/>
                  <a:pt x="325" y="125"/>
                  <a:pt x="322" y="125"/>
                </a:cubicBezTo>
                <a:close/>
                <a:moveTo>
                  <a:pt x="348" y="110"/>
                </a:moveTo>
                <a:cubicBezTo>
                  <a:pt x="344" y="109"/>
                  <a:pt x="344" y="109"/>
                  <a:pt x="344" y="109"/>
                </a:cubicBezTo>
                <a:cubicBezTo>
                  <a:pt x="343" y="114"/>
                  <a:pt x="343" y="114"/>
                  <a:pt x="343" y="114"/>
                </a:cubicBezTo>
                <a:cubicBezTo>
                  <a:pt x="345" y="113"/>
                  <a:pt x="348" y="113"/>
                  <a:pt x="348" y="110"/>
                </a:cubicBezTo>
                <a:close/>
                <a:moveTo>
                  <a:pt x="303" y="171"/>
                </a:moveTo>
                <a:cubicBezTo>
                  <a:pt x="304" y="166"/>
                  <a:pt x="310" y="169"/>
                  <a:pt x="309" y="162"/>
                </a:cubicBezTo>
                <a:cubicBezTo>
                  <a:pt x="303" y="159"/>
                  <a:pt x="297" y="168"/>
                  <a:pt x="303" y="171"/>
                </a:cubicBezTo>
                <a:close/>
                <a:moveTo>
                  <a:pt x="285" y="191"/>
                </a:moveTo>
                <a:cubicBezTo>
                  <a:pt x="285" y="195"/>
                  <a:pt x="275" y="199"/>
                  <a:pt x="281" y="202"/>
                </a:cubicBezTo>
                <a:cubicBezTo>
                  <a:pt x="283" y="200"/>
                  <a:pt x="292" y="195"/>
                  <a:pt x="285" y="191"/>
                </a:cubicBezTo>
                <a:close/>
                <a:moveTo>
                  <a:pt x="294" y="163"/>
                </a:moveTo>
                <a:cubicBezTo>
                  <a:pt x="294" y="163"/>
                  <a:pt x="295" y="166"/>
                  <a:pt x="296" y="165"/>
                </a:cubicBezTo>
                <a:cubicBezTo>
                  <a:pt x="297" y="165"/>
                  <a:pt x="296" y="162"/>
                  <a:pt x="294" y="163"/>
                </a:cubicBezTo>
                <a:close/>
                <a:moveTo>
                  <a:pt x="286" y="224"/>
                </a:moveTo>
                <a:cubicBezTo>
                  <a:pt x="286" y="222"/>
                  <a:pt x="287" y="219"/>
                  <a:pt x="284" y="219"/>
                </a:cubicBezTo>
                <a:cubicBezTo>
                  <a:pt x="285" y="221"/>
                  <a:pt x="284" y="223"/>
                  <a:pt x="286" y="224"/>
                </a:cubicBezTo>
                <a:close/>
                <a:moveTo>
                  <a:pt x="290" y="178"/>
                </a:moveTo>
                <a:cubicBezTo>
                  <a:pt x="290" y="178"/>
                  <a:pt x="289" y="174"/>
                  <a:pt x="288" y="175"/>
                </a:cubicBezTo>
                <a:cubicBezTo>
                  <a:pt x="287" y="176"/>
                  <a:pt x="288" y="179"/>
                  <a:pt x="290" y="178"/>
                </a:cubicBezTo>
                <a:close/>
                <a:moveTo>
                  <a:pt x="286" y="244"/>
                </a:moveTo>
                <a:cubicBezTo>
                  <a:pt x="285" y="242"/>
                  <a:pt x="286" y="240"/>
                  <a:pt x="284" y="239"/>
                </a:cubicBezTo>
                <a:cubicBezTo>
                  <a:pt x="284" y="241"/>
                  <a:pt x="283" y="244"/>
                  <a:pt x="286" y="244"/>
                </a:cubicBezTo>
                <a:close/>
                <a:moveTo>
                  <a:pt x="306" y="146"/>
                </a:moveTo>
                <a:cubicBezTo>
                  <a:pt x="305" y="141"/>
                  <a:pt x="322" y="120"/>
                  <a:pt x="307" y="123"/>
                </a:cubicBezTo>
                <a:cubicBezTo>
                  <a:pt x="315" y="132"/>
                  <a:pt x="299" y="134"/>
                  <a:pt x="297" y="140"/>
                </a:cubicBezTo>
                <a:cubicBezTo>
                  <a:pt x="306" y="138"/>
                  <a:pt x="298" y="148"/>
                  <a:pt x="306" y="146"/>
                </a:cubicBezTo>
                <a:close/>
                <a:moveTo>
                  <a:pt x="304" y="125"/>
                </a:moveTo>
                <a:cubicBezTo>
                  <a:pt x="305" y="124"/>
                  <a:pt x="304" y="121"/>
                  <a:pt x="302" y="122"/>
                </a:cubicBezTo>
                <a:cubicBezTo>
                  <a:pt x="301" y="123"/>
                  <a:pt x="303" y="126"/>
                  <a:pt x="304" y="125"/>
                </a:cubicBezTo>
                <a:close/>
                <a:moveTo>
                  <a:pt x="299" y="129"/>
                </a:moveTo>
                <a:cubicBezTo>
                  <a:pt x="299" y="126"/>
                  <a:pt x="300" y="122"/>
                  <a:pt x="297" y="122"/>
                </a:cubicBezTo>
                <a:cubicBezTo>
                  <a:pt x="297" y="124"/>
                  <a:pt x="296" y="128"/>
                  <a:pt x="299" y="129"/>
                </a:cubicBezTo>
                <a:close/>
                <a:moveTo>
                  <a:pt x="296" y="147"/>
                </a:moveTo>
                <a:cubicBezTo>
                  <a:pt x="296" y="155"/>
                  <a:pt x="286" y="151"/>
                  <a:pt x="287" y="162"/>
                </a:cubicBezTo>
                <a:cubicBezTo>
                  <a:pt x="295" y="163"/>
                  <a:pt x="307" y="152"/>
                  <a:pt x="296" y="147"/>
                </a:cubicBezTo>
                <a:close/>
                <a:moveTo>
                  <a:pt x="320" y="244"/>
                </a:moveTo>
                <a:cubicBezTo>
                  <a:pt x="321" y="246"/>
                  <a:pt x="320" y="249"/>
                  <a:pt x="322" y="249"/>
                </a:cubicBezTo>
                <a:cubicBezTo>
                  <a:pt x="322" y="247"/>
                  <a:pt x="323" y="245"/>
                  <a:pt x="320" y="244"/>
                </a:cubicBezTo>
                <a:close/>
                <a:moveTo>
                  <a:pt x="293" y="172"/>
                </a:moveTo>
                <a:cubicBezTo>
                  <a:pt x="293" y="173"/>
                  <a:pt x="293" y="176"/>
                  <a:pt x="295" y="176"/>
                </a:cubicBezTo>
                <a:cubicBezTo>
                  <a:pt x="295" y="175"/>
                  <a:pt x="295" y="172"/>
                  <a:pt x="293" y="172"/>
                </a:cubicBezTo>
                <a:close/>
                <a:moveTo>
                  <a:pt x="275" y="176"/>
                </a:moveTo>
                <a:cubicBezTo>
                  <a:pt x="275" y="174"/>
                  <a:pt x="279" y="173"/>
                  <a:pt x="276" y="172"/>
                </a:cubicBezTo>
                <a:cubicBezTo>
                  <a:pt x="273" y="171"/>
                  <a:pt x="272" y="175"/>
                  <a:pt x="275" y="176"/>
                </a:cubicBezTo>
                <a:close/>
                <a:moveTo>
                  <a:pt x="264" y="239"/>
                </a:moveTo>
                <a:cubicBezTo>
                  <a:pt x="263" y="240"/>
                  <a:pt x="265" y="243"/>
                  <a:pt x="266" y="242"/>
                </a:cubicBezTo>
                <a:cubicBezTo>
                  <a:pt x="267" y="241"/>
                  <a:pt x="266" y="238"/>
                  <a:pt x="264" y="239"/>
                </a:cubicBezTo>
                <a:close/>
                <a:moveTo>
                  <a:pt x="280" y="214"/>
                </a:moveTo>
                <a:cubicBezTo>
                  <a:pt x="281" y="213"/>
                  <a:pt x="279" y="210"/>
                  <a:pt x="278" y="211"/>
                </a:cubicBezTo>
                <a:cubicBezTo>
                  <a:pt x="277" y="211"/>
                  <a:pt x="279" y="215"/>
                  <a:pt x="280" y="214"/>
                </a:cubicBezTo>
                <a:close/>
                <a:moveTo>
                  <a:pt x="281" y="168"/>
                </a:moveTo>
                <a:cubicBezTo>
                  <a:pt x="283" y="166"/>
                  <a:pt x="280" y="161"/>
                  <a:pt x="280" y="161"/>
                </a:cubicBezTo>
                <a:cubicBezTo>
                  <a:pt x="276" y="158"/>
                  <a:pt x="279" y="169"/>
                  <a:pt x="281" y="168"/>
                </a:cubicBezTo>
                <a:close/>
                <a:moveTo>
                  <a:pt x="261" y="278"/>
                </a:moveTo>
                <a:cubicBezTo>
                  <a:pt x="262" y="277"/>
                  <a:pt x="261" y="274"/>
                  <a:pt x="259" y="275"/>
                </a:cubicBezTo>
                <a:cubicBezTo>
                  <a:pt x="258" y="276"/>
                  <a:pt x="260" y="279"/>
                  <a:pt x="261" y="278"/>
                </a:cubicBezTo>
                <a:close/>
                <a:moveTo>
                  <a:pt x="275" y="178"/>
                </a:moveTo>
                <a:cubicBezTo>
                  <a:pt x="274" y="180"/>
                  <a:pt x="274" y="181"/>
                  <a:pt x="272" y="180"/>
                </a:cubicBezTo>
                <a:cubicBezTo>
                  <a:pt x="271" y="185"/>
                  <a:pt x="271" y="185"/>
                  <a:pt x="271" y="185"/>
                </a:cubicBezTo>
                <a:cubicBezTo>
                  <a:pt x="277" y="189"/>
                  <a:pt x="280" y="178"/>
                  <a:pt x="275" y="178"/>
                </a:cubicBezTo>
                <a:close/>
                <a:moveTo>
                  <a:pt x="265" y="269"/>
                </a:moveTo>
                <a:cubicBezTo>
                  <a:pt x="265" y="267"/>
                  <a:pt x="266" y="265"/>
                  <a:pt x="263" y="264"/>
                </a:cubicBezTo>
                <a:cubicBezTo>
                  <a:pt x="264" y="266"/>
                  <a:pt x="263" y="269"/>
                  <a:pt x="265" y="269"/>
                </a:cubicBezTo>
                <a:close/>
                <a:moveTo>
                  <a:pt x="278" y="188"/>
                </a:moveTo>
                <a:cubicBezTo>
                  <a:pt x="279" y="190"/>
                  <a:pt x="278" y="192"/>
                  <a:pt x="280" y="193"/>
                </a:cubicBezTo>
                <a:cubicBezTo>
                  <a:pt x="280" y="191"/>
                  <a:pt x="281" y="188"/>
                  <a:pt x="278" y="188"/>
                </a:cubicBezTo>
                <a:close/>
                <a:moveTo>
                  <a:pt x="263" y="319"/>
                </a:moveTo>
                <a:cubicBezTo>
                  <a:pt x="264" y="319"/>
                  <a:pt x="263" y="316"/>
                  <a:pt x="261" y="317"/>
                </a:cubicBezTo>
                <a:cubicBezTo>
                  <a:pt x="260" y="317"/>
                  <a:pt x="262" y="320"/>
                  <a:pt x="263" y="319"/>
                </a:cubicBezTo>
                <a:close/>
                <a:moveTo>
                  <a:pt x="269" y="260"/>
                </a:moveTo>
                <a:cubicBezTo>
                  <a:pt x="269" y="260"/>
                  <a:pt x="268" y="257"/>
                  <a:pt x="267" y="258"/>
                </a:cubicBezTo>
                <a:cubicBezTo>
                  <a:pt x="266" y="258"/>
                  <a:pt x="267" y="261"/>
                  <a:pt x="269" y="260"/>
                </a:cubicBezTo>
                <a:close/>
                <a:moveTo>
                  <a:pt x="283" y="248"/>
                </a:moveTo>
                <a:cubicBezTo>
                  <a:pt x="283" y="248"/>
                  <a:pt x="282" y="245"/>
                  <a:pt x="281" y="246"/>
                </a:cubicBezTo>
                <a:cubicBezTo>
                  <a:pt x="280" y="246"/>
                  <a:pt x="281" y="249"/>
                  <a:pt x="283" y="248"/>
                </a:cubicBezTo>
                <a:close/>
                <a:moveTo>
                  <a:pt x="307" y="291"/>
                </a:moveTo>
                <a:cubicBezTo>
                  <a:pt x="308" y="290"/>
                  <a:pt x="306" y="287"/>
                  <a:pt x="305" y="288"/>
                </a:cubicBezTo>
                <a:cubicBezTo>
                  <a:pt x="304" y="289"/>
                  <a:pt x="305" y="292"/>
                  <a:pt x="307" y="291"/>
                </a:cubicBezTo>
                <a:close/>
                <a:moveTo>
                  <a:pt x="306" y="189"/>
                </a:moveTo>
                <a:cubicBezTo>
                  <a:pt x="303" y="189"/>
                  <a:pt x="303" y="187"/>
                  <a:pt x="301" y="186"/>
                </a:cubicBezTo>
                <a:cubicBezTo>
                  <a:pt x="301" y="190"/>
                  <a:pt x="300" y="194"/>
                  <a:pt x="305" y="194"/>
                </a:cubicBezTo>
                <a:lnTo>
                  <a:pt x="306" y="189"/>
                </a:lnTo>
                <a:close/>
                <a:moveTo>
                  <a:pt x="309" y="162"/>
                </a:moveTo>
                <a:cubicBezTo>
                  <a:pt x="316" y="162"/>
                  <a:pt x="318" y="157"/>
                  <a:pt x="320" y="152"/>
                </a:cubicBezTo>
                <a:cubicBezTo>
                  <a:pt x="311" y="155"/>
                  <a:pt x="321" y="133"/>
                  <a:pt x="312" y="142"/>
                </a:cubicBezTo>
                <a:cubicBezTo>
                  <a:pt x="320" y="150"/>
                  <a:pt x="301" y="154"/>
                  <a:pt x="309" y="162"/>
                </a:cubicBezTo>
                <a:close/>
                <a:moveTo>
                  <a:pt x="294" y="330"/>
                </a:moveTo>
                <a:cubicBezTo>
                  <a:pt x="294" y="327"/>
                  <a:pt x="296" y="326"/>
                  <a:pt x="297" y="324"/>
                </a:cubicBezTo>
                <a:cubicBezTo>
                  <a:pt x="294" y="324"/>
                  <a:pt x="288" y="322"/>
                  <a:pt x="287" y="325"/>
                </a:cubicBezTo>
                <a:cubicBezTo>
                  <a:pt x="292" y="325"/>
                  <a:pt x="292" y="329"/>
                  <a:pt x="294" y="330"/>
                </a:cubicBezTo>
                <a:close/>
                <a:moveTo>
                  <a:pt x="288" y="355"/>
                </a:moveTo>
                <a:cubicBezTo>
                  <a:pt x="288" y="352"/>
                  <a:pt x="290" y="349"/>
                  <a:pt x="287" y="348"/>
                </a:cubicBezTo>
                <a:cubicBezTo>
                  <a:pt x="287" y="351"/>
                  <a:pt x="285" y="354"/>
                  <a:pt x="288" y="355"/>
                </a:cubicBezTo>
                <a:close/>
                <a:moveTo>
                  <a:pt x="307" y="272"/>
                </a:moveTo>
                <a:cubicBezTo>
                  <a:pt x="308" y="272"/>
                  <a:pt x="306" y="269"/>
                  <a:pt x="305" y="270"/>
                </a:cubicBezTo>
                <a:cubicBezTo>
                  <a:pt x="304" y="270"/>
                  <a:pt x="305" y="273"/>
                  <a:pt x="307" y="272"/>
                </a:cubicBezTo>
                <a:close/>
                <a:moveTo>
                  <a:pt x="307" y="325"/>
                </a:moveTo>
                <a:cubicBezTo>
                  <a:pt x="307" y="327"/>
                  <a:pt x="307" y="330"/>
                  <a:pt x="309" y="330"/>
                </a:cubicBezTo>
                <a:cubicBezTo>
                  <a:pt x="309" y="328"/>
                  <a:pt x="309" y="326"/>
                  <a:pt x="307" y="325"/>
                </a:cubicBezTo>
                <a:close/>
                <a:moveTo>
                  <a:pt x="310" y="339"/>
                </a:moveTo>
                <a:cubicBezTo>
                  <a:pt x="307" y="339"/>
                  <a:pt x="305" y="340"/>
                  <a:pt x="303" y="341"/>
                </a:cubicBezTo>
                <a:cubicBezTo>
                  <a:pt x="302" y="345"/>
                  <a:pt x="302" y="345"/>
                  <a:pt x="302" y="345"/>
                </a:cubicBezTo>
                <a:cubicBezTo>
                  <a:pt x="305" y="346"/>
                  <a:pt x="307" y="347"/>
                  <a:pt x="309" y="349"/>
                </a:cubicBezTo>
                <a:lnTo>
                  <a:pt x="310" y="339"/>
                </a:lnTo>
                <a:close/>
                <a:moveTo>
                  <a:pt x="314" y="253"/>
                </a:moveTo>
                <a:cubicBezTo>
                  <a:pt x="315" y="252"/>
                  <a:pt x="314" y="249"/>
                  <a:pt x="312" y="250"/>
                </a:cubicBezTo>
                <a:cubicBezTo>
                  <a:pt x="312" y="251"/>
                  <a:pt x="313" y="254"/>
                  <a:pt x="314" y="253"/>
                </a:cubicBezTo>
                <a:close/>
                <a:moveTo>
                  <a:pt x="328" y="153"/>
                </a:moveTo>
                <a:cubicBezTo>
                  <a:pt x="329" y="145"/>
                  <a:pt x="332" y="136"/>
                  <a:pt x="326" y="132"/>
                </a:cubicBezTo>
                <a:cubicBezTo>
                  <a:pt x="328" y="143"/>
                  <a:pt x="320" y="147"/>
                  <a:pt x="328" y="153"/>
                </a:cubicBezTo>
                <a:close/>
                <a:moveTo>
                  <a:pt x="308" y="263"/>
                </a:moveTo>
                <a:cubicBezTo>
                  <a:pt x="307" y="264"/>
                  <a:pt x="309" y="267"/>
                  <a:pt x="310" y="266"/>
                </a:cubicBezTo>
                <a:cubicBezTo>
                  <a:pt x="311" y="265"/>
                  <a:pt x="309" y="262"/>
                  <a:pt x="308" y="263"/>
                </a:cubicBezTo>
                <a:close/>
                <a:moveTo>
                  <a:pt x="301" y="297"/>
                </a:moveTo>
                <a:cubicBezTo>
                  <a:pt x="299" y="297"/>
                  <a:pt x="297" y="300"/>
                  <a:pt x="300" y="301"/>
                </a:cubicBezTo>
                <a:cubicBezTo>
                  <a:pt x="301" y="299"/>
                  <a:pt x="304" y="298"/>
                  <a:pt x="301" y="297"/>
                </a:cubicBezTo>
                <a:close/>
                <a:moveTo>
                  <a:pt x="291" y="316"/>
                </a:moveTo>
                <a:cubicBezTo>
                  <a:pt x="291" y="318"/>
                  <a:pt x="290" y="321"/>
                  <a:pt x="293" y="321"/>
                </a:cubicBezTo>
                <a:cubicBezTo>
                  <a:pt x="292" y="319"/>
                  <a:pt x="293" y="317"/>
                  <a:pt x="291" y="316"/>
                </a:cubicBezTo>
                <a:close/>
                <a:moveTo>
                  <a:pt x="313" y="174"/>
                </a:moveTo>
                <a:cubicBezTo>
                  <a:pt x="312" y="172"/>
                  <a:pt x="313" y="170"/>
                  <a:pt x="311" y="169"/>
                </a:cubicBezTo>
                <a:cubicBezTo>
                  <a:pt x="311" y="171"/>
                  <a:pt x="310" y="174"/>
                  <a:pt x="313" y="174"/>
                </a:cubicBezTo>
                <a:close/>
                <a:moveTo>
                  <a:pt x="302" y="180"/>
                </a:moveTo>
                <a:cubicBezTo>
                  <a:pt x="307" y="180"/>
                  <a:pt x="307" y="180"/>
                  <a:pt x="307" y="180"/>
                </a:cubicBezTo>
                <a:cubicBezTo>
                  <a:pt x="307" y="176"/>
                  <a:pt x="307" y="176"/>
                  <a:pt x="307" y="176"/>
                </a:cubicBezTo>
                <a:cubicBezTo>
                  <a:pt x="302" y="175"/>
                  <a:pt x="302" y="175"/>
                  <a:pt x="302" y="175"/>
                </a:cubicBezTo>
                <a:lnTo>
                  <a:pt x="302" y="180"/>
                </a:lnTo>
                <a:close/>
                <a:moveTo>
                  <a:pt x="302" y="214"/>
                </a:moveTo>
                <a:cubicBezTo>
                  <a:pt x="309" y="214"/>
                  <a:pt x="299" y="226"/>
                  <a:pt x="306" y="226"/>
                </a:cubicBezTo>
                <a:cubicBezTo>
                  <a:pt x="314" y="224"/>
                  <a:pt x="308" y="210"/>
                  <a:pt x="302" y="214"/>
                </a:cubicBezTo>
                <a:close/>
                <a:moveTo>
                  <a:pt x="306" y="226"/>
                </a:moveTo>
                <a:cubicBezTo>
                  <a:pt x="301" y="238"/>
                  <a:pt x="313" y="230"/>
                  <a:pt x="306" y="226"/>
                </a:cubicBezTo>
                <a:close/>
                <a:moveTo>
                  <a:pt x="297" y="216"/>
                </a:moveTo>
                <a:cubicBezTo>
                  <a:pt x="297" y="218"/>
                  <a:pt x="296" y="220"/>
                  <a:pt x="299" y="221"/>
                </a:cubicBezTo>
                <a:cubicBezTo>
                  <a:pt x="299" y="219"/>
                  <a:pt x="299" y="216"/>
                  <a:pt x="297" y="216"/>
                </a:cubicBezTo>
                <a:close/>
                <a:moveTo>
                  <a:pt x="312" y="216"/>
                </a:moveTo>
                <a:cubicBezTo>
                  <a:pt x="312" y="214"/>
                  <a:pt x="312" y="211"/>
                  <a:pt x="310" y="211"/>
                </a:cubicBezTo>
                <a:cubicBezTo>
                  <a:pt x="310" y="213"/>
                  <a:pt x="310" y="215"/>
                  <a:pt x="312" y="216"/>
                </a:cubicBezTo>
                <a:close/>
                <a:moveTo>
                  <a:pt x="278" y="356"/>
                </a:moveTo>
                <a:cubicBezTo>
                  <a:pt x="278" y="364"/>
                  <a:pt x="276" y="368"/>
                  <a:pt x="273" y="374"/>
                </a:cubicBezTo>
                <a:cubicBezTo>
                  <a:pt x="280" y="374"/>
                  <a:pt x="286" y="358"/>
                  <a:pt x="278" y="356"/>
                </a:cubicBezTo>
                <a:close/>
                <a:moveTo>
                  <a:pt x="291" y="245"/>
                </a:moveTo>
                <a:cubicBezTo>
                  <a:pt x="293" y="245"/>
                  <a:pt x="294" y="241"/>
                  <a:pt x="291" y="240"/>
                </a:cubicBezTo>
                <a:cubicBezTo>
                  <a:pt x="291" y="243"/>
                  <a:pt x="287" y="243"/>
                  <a:pt x="291" y="245"/>
                </a:cubicBezTo>
                <a:close/>
                <a:moveTo>
                  <a:pt x="312" y="236"/>
                </a:moveTo>
                <a:cubicBezTo>
                  <a:pt x="312" y="236"/>
                  <a:pt x="311" y="233"/>
                  <a:pt x="310" y="234"/>
                </a:cubicBezTo>
                <a:cubicBezTo>
                  <a:pt x="309" y="234"/>
                  <a:pt x="310" y="237"/>
                  <a:pt x="312" y="236"/>
                </a:cubicBezTo>
                <a:close/>
                <a:moveTo>
                  <a:pt x="339" y="146"/>
                </a:moveTo>
                <a:cubicBezTo>
                  <a:pt x="339" y="137"/>
                  <a:pt x="328" y="145"/>
                  <a:pt x="339" y="146"/>
                </a:cubicBezTo>
                <a:close/>
                <a:moveTo>
                  <a:pt x="166" y="325"/>
                </a:moveTo>
                <a:cubicBezTo>
                  <a:pt x="167" y="328"/>
                  <a:pt x="169" y="325"/>
                  <a:pt x="166" y="325"/>
                </a:cubicBezTo>
                <a:close/>
                <a:moveTo>
                  <a:pt x="174" y="208"/>
                </a:moveTo>
                <a:cubicBezTo>
                  <a:pt x="174" y="210"/>
                  <a:pt x="173" y="213"/>
                  <a:pt x="176" y="213"/>
                </a:cubicBezTo>
                <a:cubicBezTo>
                  <a:pt x="175" y="211"/>
                  <a:pt x="176" y="209"/>
                  <a:pt x="174" y="208"/>
                </a:cubicBezTo>
                <a:close/>
                <a:moveTo>
                  <a:pt x="172" y="220"/>
                </a:moveTo>
                <a:cubicBezTo>
                  <a:pt x="169" y="220"/>
                  <a:pt x="171" y="222"/>
                  <a:pt x="172" y="224"/>
                </a:cubicBezTo>
                <a:cubicBezTo>
                  <a:pt x="174" y="225"/>
                  <a:pt x="175" y="221"/>
                  <a:pt x="172" y="220"/>
                </a:cubicBezTo>
                <a:close/>
                <a:moveTo>
                  <a:pt x="166" y="325"/>
                </a:moveTo>
                <a:cubicBezTo>
                  <a:pt x="165" y="321"/>
                  <a:pt x="163" y="324"/>
                  <a:pt x="166" y="325"/>
                </a:cubicBezTo>
                <a:close/>
                <a:moveTo>
                  <a:pt x="185" y="146"/>
                </a:moveTo>
                <a:cubicBezTo>
                  <a:pt x="175" y="147"/>
                  <a:pt x="194" y="149"/>
                  <a:pt x="185" y="146"/>
                </a:cubicBezTo>
                <a:close/>
                <a:moveTo>
                  <a:pt x="162" y="297"/>
                </a:moveTo>
                <a:cubicBezTo>
                  <a:pt x="162" y="298"/>
                  <a:pt x="162" y="301"/>
                  <a:pt x="164" y="301"/>
                </a:cubicBezTo>
                <a:cubicBezTo>
                  <a:pt x="164" y="300"/>
                  <a:pt x="164" y="297"/>
                  <a:pt x="162" y="297"/>
                </a:cubicBezTo>
                <a:close/>
                <a:moveTo>
                  <a:pt x="194" y="131"/>
                </a:moveTo>
                <a:cubicBezTo>
                  <a:pt x="195" y="127"/>
                  <a:pt x="192" y="125"/>
                  <a:pt x="193" y="121"/>
                </a:cubicBezTo>
                <a:cubicBezTo>
                  <a:pt x="188" y="121"/>
                  <a:pt x="188" y="121"/>
                  <a:pt x="188" y="121"/>
                </a:cubicBezTo>
                <a:cubicBezTo>
                  <a:pt x="188" y="123"/>
                  <a:pt x="186" y="123"/>
                  <a:pt x="185" y="125"/>
                </a:cubicBezTo>
                <a:cubicBezTo>
                  <a:pt x="193" y="123"/>
                  <a:pt x="186" y="132"/>
                  <a:pt x="194" y="131"/>
                </a:cubicBezTo>
                <a:close/>
                <a:moveTo>
                  <a:pt x="187" y="256"/>
                </a:moveTo>
                <a:cubicBezTo>
                  <a:pt x="188" y="256"/>
                  <a:pt x="187" y="253"/>
                  <a:pt x="185" y="254"/>
                </a:cubicBezTo>
                <a:cubicBezTo>
                  <a:pt x="184" y="254"/>
                  <a:pt x="186" y="257"/>
                  <a:pt x="187" y="256"/>
                </a:cubicBezTo>
                <a:close/>
                <a:moveTo>
                  <a:pt x="199" y="152"/>
                </a:moveTo>
                <a:cubicBezTo>
                  <a:pt x="198" y="161"/>
                  <a:pt x="198" y="161"/>
                  <a:pt x="198" y="161"/>
                </a:cubicBezTo>
                <a:cubicBezTo>
                  <a:pt x="207" y="164"/>
                  <a:pt x="208" y="152"/>
                  <a:pt x="199" y="152"/>
                </a:cubicBezTo>
                <a:close/>
                <a:moveTo>
                  <a:pt x="180" y="198"/>
                </a:moveTo>
                <a:cubicBezTo>
                  <a:pt x="180" y="196"/>
                  <a:pt x="181" y="193"/>
                  <a:pt x="178" y="193"/>
                </a:cubicBezTo>
                <a:cubicBezTo>
                  <a:pt x="179" y="195"/>
                  <a:pt x="178" y="197"/>
                  <a:pt x="180" y="198"/>
                </a:cubicBezTo>
                <a:close/>
                <a:moveTo>
                  <a:pt x="184" y="263"/>
                </a:moveTo>
                <a:cubicBezTo>
                  <a:pt x="180" y="250"/>
                  <a:pt x="177" y="270"/>
                  <a:pt x="184" y="263"/>
                </a:cubicBezTo>
                <a:close/>
                <a:moveTo>
                  <a:pt x="207" y="146"/>
                </a:moveTo>
                <a:cubicBezTo>
                  <a:pt x="203" y="146"/>
                  <a:pt x="199" y="147"/>
                  <a:pt x="197" y="149"/>
                </a:cubicBezTo>
                <a:cubicBezTo>
                  <a:pt x="206" y="151"/>
                  <a:pt x="206" y="151"/>
                  <a:pt x="206" y="151"/>
                </a:cubicBezTo>
                <a:lnTo>
                  <a:pt x="207" y="146"/>
                </a:lnTo>
                <a:close/>
                <a:moveTo>
                  <a:pt x="208" y="87"/>
                </a:moveTo>
                <a:cubicBezTo>
                  <a:pt x="198" y="88"/>
                  <a:pt x="217" y="90"/>
                  <a:pt x="208" y="87"/>
                </a:cubicBezTo>
                <a:close/>
                <a:moveTo>
                  <a:pt x="172" y="259"/>
                </a:moveTo>
                <a:cubicBezTo>
                  <a:pt x="171" y="264"/>
                  <a:pt x="170" y="270"/>
                  <a:pt x="175" y="271"/>
                </a:cubicBezTo>
                <a:cubicBezTo>
                  <a:pt x="177" y="265"/>
                  <a:pt x="175" y="261"/>
                  <a:pt x="172" y="259"/>
                </a:cubicBezTo>
                <a:close/>
                <a:moveTo>
                  <a:pt x="212" y="55"/>
                </a:moveTo>
                <a:cubicBezTo>
                  <a:pt x="220" y="48"/>
                  <a:pt x="204" y="47"/>
                  <a:pt x="212" y="55"/>
                </a:cubicBezTo>
                <a:close/>
                <a:moveTo>
                  <a:pt x="192" y="202"/>
                </a:moveTo>
                <a:cubicBezTo>
                  <a:pt x="197" y="188"/>
                  <a:pt x="185" y="196"/>
                  <a:pt x="192" y="202"/>
                </a:cubicBezTo>
                <a:close/>
                <a:moveTo>
                  <a:pt x="208" y="123"/>
                </a:moveTo>
                <a:cubicBezTo>
                  <a:pt x="207" y="121"/>
                  <a:pt x="208" y="119"/>
                  <a:pt x="206" y="118"/>
                </a:cubicBezTo>
                <a:cubicBezTo>
                  <a:pt x="206" y="120"/>
                  <a:pt x="205" y="123"/>
                  <a:pt x="208" y="123"/>
                </a:cubicBezTo>
                <a:close/>
                <a:moveTo>
                  <a:pt x="207" y="73"/>
                </a:moveTo>
                <a:cubicBezTo>
                  <a:pt x="206" y="73"/>
                  <a:pt x="208" y="76"/>
                  <a:pt x="209" y="75"/>
                </a:cubicBezTo>
                <a:cubicBezTo>
                  <a:pt x="210" y="75"/>
                  <a:pt x="208" y="72"/>
                  <a:pt x="207" y="73"/>
                </a:cubicBezTo>
                <a:close/>
                <a:moveTo>
                  <a:pt x="165" y="368"/>
                </a:moveTo>
                <a:cubicBezTo>
                  <a:pt x="165" y="370"/>
                  <a:pt x="164" y="373"/>
                  <a:pt x="167" y="373"/>
                </a:cubicBezTo>
                <a:cubicBezTo>
                  <a:pt x="166" y="371"/>
                  <a:pt x="167" y="369"/>
                  <a:pt x="165" y="368"/>
                </a:cubicBezTo>
                <a:close/>
                <a:moveTo>
                  <a:pt x="181" y="324"/>
                </a:moveTo>
                <a:cubicBezTo>
                  <a:pt x="173" y="323"/>
                  <a:pt x="173" y="330"/>
                  <a:pt x="167" y="332"/>
                </a:cubicBezTo>
                <a:cubicBezTo>
                  <a:pt x="177" y="333"/>
                  <a:pt x="177" y="333"/>
                  <a:pt x="177" y="333"/>
                </a:cubicBezTo>
                <a:cubicBezTo>
                  <a:pt x="177" y="329"/>
                  <a:pt x="178" y="326"/>
                  <a:pt x="181" y="324"/>
                </a:cubicBezTo>
                <a:close/>
                <a:moveTo>
                  <a:pt x="206" y="151"/>
                </a:moveTo>
                <a:cubicBezTo>
                  <a:pt x="208" y="154"/>
                  <a:pt x="209" y="151"/>
                  <a:pt x="206" y="151"/>
                </a:cubicBezTo>
                <a:close/>
                <a:moveTo>
                  <a:pt x="168" y="360"/>
                </a:moveTo>
                <a:cubicBezTo>
                  <a:pt x="173" y="345"/>
                  <a:pt x="162" y="354"/>
                  <a:pt x="168" y="360"/>
                </a:cubicBezTo>
                <a:close/>
                <a:moveTo>
                  <a:pt x="181" y="228"/>
                </a:moveTo>
                <a:cubicBezTo>
                  <a:pt x="181" y="229"/>
                  <a:pt x="181" y="230"/>
                  <a:pt x="178" y="230"/>
                </a:cubicBezTo>
                <a:cubicBezTo>
                  <a:pt x="178" y="234"/>
                  <a:pt x="178" y="234"/>
                  <a:pt x="178" y="234"/>
                </a:cubicBezTo>
                <a:cubicBezTo>
                  <a:pt x="183" y="239"/>
                  <a:pt x="186" y="228"/>
                  <a:pt x="181" y="228"/>
                </a:cubicBezTo>
                <a:close/>
                <a:moveTo>
                  <a:pt x="134" y="226"/>
                </a:moveTo>
                <a:cubicBezTo>
                  <a:pt x="139" y="233"/>
                  <a:pt x="148" y="226"/>
                  <a:pt x="143" y="220"/>
                </a:cubicBezTo>
                <a:cubicBezTo>
                  <a:pt x="140" y="220"/>
                  <a:pt x="140" y="220"/>
                  <a:pt x="140" y="220"/>
                </a:cubicBezTo>
                <a:cubicBezTo>
                  <a:pt x="139" y="223"/>
                  <a:pt x="135" y="223"/>
                  <a:pt x="134" y="226"/>
                </a:cubicBezTo>
                <a:close/>
                <a:moveTo>
                  <a:pt x="146" y="363"/>
                </a:moveTo>
                <a:cubicBezTo>
                  <a:pt x="146" y="365"/>
                  <a:pt x="145" y="368"/>
                  <a:pt x="147" y="368"/>
                </a:cubicBezTo>
                <a:cubicBezTo>
                  <a:pt x="147" y="366"/>
                  <a:pt x="148" y="364"/>
                  <a:pt x="146" y="363"/>
                </a:cubicBezTo>
                <a:close/>
                <a:moveTo>
                  <a:pt x="176" y="172"/>
                </a:moveTo>
                <a:cubicBezTo>
                  <a:pt x="176" y="170"/>
                  <a:pt x="177" y="168"/>
                  <a:pt x="174" y="167"/>
                </a:cubicBezTo>
                <a:cubicBezTo>
                  <a:pt x="175" y="169"/>
                  <a:pt x="174" y="172"/>
                  <a:pt x="176" y="172"/>
                </a:cubicBezTo>
                <a:close/>
                <a:moveTo>
                  <a:pt x="143" y="220"/>
                </a:moveTo>
                <a:cubicBezTo>
                  <a:pt x="152" y="224"/>
                  <a:pt x="144" y="214"/>
                  <a:pt x="143" y="220"/>
                </a:cubicBezTo>
                <a:close/>
                <a:moveTo>
                  <a:pt x="175" y="163"/>
                </a:moveTo>
                <a:cubicBezTo>
                  <a:pt x="176" y="162"/>
                  <a:pt x="174" y="159"/>
                  <a:pt x="173" y="160"/>
                </a:cubicBezTo>
                <a:cubicBezTo>
                  <a:pt x="172" y="161"/>
                  <a:pt x="174" y="164"/>
                  <a:pt x="175" y="163"/>
                </a:cubicBezTo>
                <a:close/>
                <a:moveTo>
                  <a:pt x="181" y="251"/>
                </a:moveTo>
                <a:cubicBezTo>
                  <a:pt x="180" y="251"/>
                  <a:pt x="181" y="254"/>
                  <a:pt x="183" y="253"/>
                </a:cubicBezTo>
                <a:cubicBezTo>
                  <a:pt x="184" y="253"/>
                  <a:pt x="182" y="250"/>
                  <a:pt x="181" y="251"/>
                </a:cubicBezTo>
                <a:close/>
                <a:moveTo>
                  <a:pt x="132" y="228"/>
                </a:moveTo>
                <a:cubicBezTo>
                  <a:pt x="131" y="226"/>
                  <a:pt x="132" y="224"/>
                  <a:pt x="130" y="223"/>
                </a:cubicBezTo>
                <a:cubicBezTo>
                  <a:pt x="130" y="225"/>
                  <a:pt x="129" y="228"/>
                  <a:pt x="132" y="228"/>
                </a:cubicBezTo>
                <a:close/>
                <a:moveTo>
                  <a:pt x="129" y="195"/>
                </a:moveTo>
                <a:cubicBezTo>
                  <a:pt x="129" y="197"/>
                  <a:pt x="128" y="200"/>
                  <a:pt x="130" y="200"/>
                </a:cubicBezTo>
                <a:cubicBezTo>
                  <a:pt x="130" y="198"/>
                  <a:pt x="131" y="196"/>
                  <a:pt x="129" y="195"/>
                </a:cubicBezTo>
                <a:close/>
                <a:moveTo>
                  <a:pt x="128" y="313"/>
                </a:moveTo>
                <a:cubicBezTo>
                  <a:pt x="128" y="315"/>
                  <a:pt x="126" y="319"/>
                  <a:pt x="129" y="320"/>
                </a:cubicBezTo>
                <a:cubicBezTo>
                  <a:pt x="129" y="317"/>
                  <a:pt x="130" y="313"/>
                  <a:pt x="128" y="313"/>
                </a:cubicBezTo>
                <a:close/>
                <a:moveTo>
                  <a:pt x="135" y="185"/>
                </a:moveTo>
                <a:cubicBezTo>
                  <a:pt x="136" y="184"/>
                  <a:pt x="134" y="181"/>
                  <a:pt x="133" y="182"/>
                </a:cubicBezTo>
                <a:cubicBezTo>
                  <a:pt x="132" y="183"/>
                  <a:pt x="133" y="186"/>
                  <a:pt x="135" y="185"/>
                </a:cubicBezTo>
                <a:close/>
                <a:moveTo>
                  <a:pt x="130" y="292"/>
                </a:moveTo>
                <a:cubicBezTo>
                  <a:pt x="130" y="293"/>
                  <a:pt x="131" y="296"/>
                  <a:pt x="132" y="295"/>
                </a:cubicBezTo>
                <a:cubicBezTo>
                  <a:pt x="133" y="294"/>
                  <a:pt x="132" y="291"/>
                  <a:pt x="130" y="292"/>
                </a:cubicBezTo>
                <a:close/>
                <a:moveTo>
                  <a:pt x="253" y="189"/>
                </a:moveTo>
                <a:cubicBezTo>
                  <a:pt x="243" y="191"/>
                  <a:pt x="263" y="193"/>
                  <a:pt x="253" y="189"/>
                </a:cubicBezTo>
                <a:close/>
                <a:moveTo>
                  <a:pt x="197" y="76"/>
                </a:moveTo>
                <a:cubicBezTo>
                  <a:pt x="196" y="76"/>
                  <a:pt x="197" y="79"/>
                  <a:pt x="199" y="78"/>
                </a:cubicBezTo>
                <a:cubicBezTo>
                  <a:pt x="200" y="78"/>
                  <a:pt x="198" y="75"/>
                  <a:pt x="197" y="76"/>
                </a:cubicBezTo>
                <a:close/>
                <a:moveTo>
                  <a:pt x="173" y="181"/>
                </a:moveTo>
                <a:cubicBezTo>
                  <a:pt x="173" y="180"/>
                  <a:pt x="172" y="177"/>
                  <a:pt x="171" y="178"/>
                </a:cubicBezTo>
                <a:cubicBezTo>
                  <a:pt x="170" y="179"/>
                  <a:pt x="171" y="182"/>
                  <a:pt x="173" y="181"/>
                </a:cubicBezTo>
                <a:close/>
                <a:moveTo>
                  <a:pt x="190" y="34"/>
                </a:moveTo>
                <a:cubicBezTo>
                  <a:pt x="180" y="35"/>
                  <a:pt x="199" y="37"/>
                  <a:pt x="190" y="34"/>
                </a:cubicBezTo>
                <a:close/>
                <a:moveTo>
                  <a:pt x="211" y="117"/>
                </a:moveTo>
                <a:cubicBezTo>
                  <a:pt x="219" y="107"/>
                  <a:pt x="204" y="110"/>
                  <a:pt x="211" y="117"/>
                </a:cubicBezTo>
                <a:close/>
                <a:moveTo>
                  <a:pt x="192" y="144"/>
                </a:moveTo>
                <a:cubicBezTo>
                  <a:pt x="185" y="138"/>
                  <a:pt x="197" y="153"/>
                  <a:pt x="192" y="144"/>
                </a:cubicBezTo>
                <a:close/>
                <a:moveTo>
                  <a:pt x="202" y="54"/>
                </a:moveTo>
                <a:cubicBezTo>
                  <a:pt x="203" y="51"/>
                  <a:pt x="206" y="51"/>
                  <a:pt x="206" y="47"/>
                </a:cubicBezTo>
                <a:cubicBezTo>
                  <a:pt x="200" y="43"/>
                  <a:pt x="197" y="54"/>
                  <a:pt x="202" y="54"/>
                </a:cubicBezTo>
                <a:close/>
                <a:moveTo>
                  <a:pt x="155" y="107"/>
                </a:moveTo>
                <a:cubicBezTo>
                  <a:pt x="161" y="97"/>
                  <a:pt x="188" y="112"/>
                  <a:pt x="198" y="106"/>
                </a:cubicBezTo>
                <a:cubicBezTo>
                  <a:pt x="185" y="104"/>
                  <a:pt x="169" y="97"/>
                  <a:pt x="163" y="85"/>
                </a:cubicBezTo>
                <a:cubicBezTo>
                  <a:pt x="162" y="95"/>
                  <a:pt x="158" y="86"/>
                  <a:pt x="156" y="84"/>
                </a:cubicBezTo>
                <a:cubicBezTo>
                  <a:pt x="148" y="88"/>
                  <a:pt x="147" y="104"/>
                  <a:pt x="155" y="107"/>
                </a:cubicBezTo>
                <a:close/>
                <a:moveTo>
                  <a:pt x="182" y="92"/>
                </a:moveTo>
                <a:cubicBezTo>
                  <a:pt x="181" y="93"/>
                  <a:pt x="183" y="96"/>
                  <a:pt x="184" y="95"/>
                </a:cubicBezTo>
                <a:cubicBezTo>
                  <a:pt x="185" y="94"/>
                  <a:pt x="183" y="91"/>
                  <a:pt x="182" y="92"/>
                </a:cubicBezTo>
                <a:close/>
                <a:moveTo>
                  <a:pt x="156" y="84"/>
                </a:moveTo>
                <a:cubicBezTo>
                  <a:pt x="156" y="77"/>
                  <a:pt x="145" y="85"/>
                  <a:pt x="156" y="84"/>
                </a:cubicBezTo>
                <a:close/>
                <a:moveTo>
                  <a:pt x="195" y="16"/>
                </a:moveTo>
                <a:cubicBezTo>
                  <a:pt x="184" y="17"/>
                  <a:pt x="174" y="0"/>
                  <a:pt x="170" y="15"/>
                </a:cubicBezTo>
                <a:cubicBezTo>
                  <a:pt x="180" y="12"/>
                  <a:pt x="193" y="25"/>
                  <a:pt x="195" y="16"/>
                </a:cubicBezTo>
                <a:close/>
                <a:moveTo>
                  <a:pt x="178" y="145"/>
                </a:moveTo>
                <a:cubicBezTo>
                  <a:pt x="177" y="145"/>
                  <a:pt x="178" y="148"/>
                  <a:pt x="180" y="147"/>
                </a:cubicBezTo>
                <a:cubicBezTo>
                  <a:pt x="180" y="147"/>
                  <a:pt x="179" y="144"/>
                  <a:pt x="178" y="145"/>
                </a:cubicBezTo>
                <a:close/>
                <a:moveTo>
                  <a:pt x="212" y="147"/>
                </a:moveTo>
                <a:cubicBezTo>
                  <a:pt x="211" y="147"/>
                  <a:pt x="213" y="150"/>
                  <a:pt x="214" y="149"/>
                </a:cubicBezTo>
                <a:cubicBezTo>
                  <a:pt x="215" y="149"/>
                  <a:pt x="213" y="146"/>
                  <a:pt x="212" y="147"/>
                </a:cubicBezTo>
                <a:close/>
                <a:moveTo>
                  <a:pt x="244" y="110"/>
                </a:moveTo>
                <a:cubicBezTo>
                  <a:pt x="245" y="109"/>
                  <a:pt x="244" y="106"/>
                  <a:pt x="242" y="107"/>
                </a:cubicBezTo>
                <a:cubicBezTo>
                  <a:pt x="241" y="108"/>
                  <a:pt x="243" y="111"/>
                  <a:pt x="244" y="110"/>
                </a:cubicBezTo>
                <a:close/>
                <a:moveTo>
                  <a:pt x="248" y="120"/>
                </a:moveTo>
                <a:cubicBezTo>
                  <a:pt x="251" y="126"/>
                  <a:pt x="252" y="133"/>
                  <a:pt x="258" y="137"/>
                </a:cubicBezTo>
                <a:cubicBezTo>
                  <a:pt x="256" y="127"/>
                  <a:pt x="257" y="123"/>
                  <a:pt x="258" y="118"/>
                </a:cubicBezTo>
                <a:cubicBezTo>
                  <a:pt x="256" y="120"/>
                  <a:pt x="247" y="114"/>
                  <a:pt x="248" y="120"/>
                </a:cubicBezTo>
                <a:close/>
                <a:moveTo>
                  <a:pt x="251" y="115"/>
                </a:moveTo>
                <a:cubicBezTo>
                  <a:pt x="252" y="109"/>
                  <a:pt x="261" y="98"/>
                  <a:pt x="251" y="95"/>
                </a:cubicBezTo>
                <a:cubicBezTo>
                  <a:pt x="252" y="101"/>
                  <a:pt x="246" y="112"/>
                  <a:pt x="251" y="115"/>
                </a:cubicBezTo>
                <a:close/>
                <a:moveTo>
                  <a:pt x="246" y="133"/>
                </a:moveTo>
                <a:cubicBezTo>
                  <a:pt x="231" y="132"/>
                  <a:pt x="255" y="139"/>
                  <a:pt x="246" y="133"/>
                </a:cubicBezTo>
                <a:close/>
                <a:moveTo>
                  <a:pt x="253" y="152"/>
                </a:moveTo>
                <a:cubicBezTo>
                  <a:pt x="253" y="153"/>
                  <a:pt x="254" y="156"/>
                  <a:pt x="256" y="155"/>
                </a:cubicBezTo>
                <a:cubicBezTo>
                  <a:pt x="256" y="155"/>
                  <a:pt x="255" y="151"/>
                  <a:pt x="253" y="152"/>
                </a:cubicBezTo>
                <a:close/>
                <a:moveTo>
                  <a:pt x="221" y="286"/>
                </a:moveTo>
                <a:cubicBezTo>
                  <a:pt x="225" y="280"/>
                  <a:pt x="224" y="275"/>
                  <a:pt x="218" y="272"/>
                </a:cubicBezTo>
                <a:cubicBezTo>
                  <a:pt x="219" y="276"/>
                  <a:pt x="217" y="283"/>
                  <a:pt x="221" y="286"/>
                </a:cubicBezTo>
                <a:close/>
                <a:moveTo>
                  <a:pt x="240" y="176"/>
                </a:moveTo>
                <a:cubicBezTo>
                  <a:pt x="237" y="175"/>
                  <a:pt x="237" y="172"/>
                  <a:pt x="234" y="171"/>
                </a:cubicBezTo>
                <a:cubicBezTo>
                  <a:pt x="231" y="175"/>
                  <a:pt x="239" y="181"/>
                  <a:pt x="240" y="176"/>
                </a:cubicBezTo>
                <a:close/>
                <a:moveTo>
                  <a:pt x="226" y="174"/>
                </a:moveTo>
                <a:cubicBezTo>
                  <a:pt x="226" y="174"/>
                  <a:pt x="225" y="170"/>
                  <a:pt x="224" y="171"/>
                </a:cubicBezTo>
                <a:cubicBezTo>
                  <a:pt x="223" y="172"/>
                  <a:pt x="224" y="175"/>
                  <a:pt x="226" y="174"/>
                </a:cubicBezTo>
                <a:close/>
                <a:moveTo>
                  <a:pt x="234" y="129"/>
                </a:moveTo>
                <a:cubicBezTo>
                  <a:pt x="224" y="131"/>
                  <a:pt x="243" y="133"/>
                  <a:pt x="234" y="129"/>
                </a:cubicBezTo>
                <a:close/>
                <a:moveTo>
                  <a:pt x="231" y="191"/>
                </a:moveTo>
                <a:cubicBezTo>
                  <a:pt x="231" y="193"/>
                  <a:pt x="230" y="195"/>
                  <a:pt x="233" y="196"/>
                </a:cubicBezTo>
                <a:cubicBezTo>
                  <a:pt x="232" y="194"/>
                  <a:pt x="233" y="191"/>
                  <a:pt x="231" y="191"/>
                </a:cubicBezTo>
                <a:close/>
                <a:moveTo>
                  <a:pt x="246" y="115"/>
                </a:moveTo>
                <a:cubicBezTo>
                  <a:pt x="240" y="114"/>
                  <a:pt x="234" y="113"/>
                  <a:pt x="232" y="110"/>
                </a:cubicBezTo>
                <a:cubicBezTo>
                  <a:pt x="229" y="118"/>
                  <a:pt x="245" y="121"/>
                  <a:pt x="246" y="115"/>
                </a:cubicBezTo>
                <a:close/>
                <a:moveTo>
                  <a:pt x="225" y="199"/>
                </a:moveTo>
                <a:cubicBezTo>
                  <a:pt x="215" y="201"/>
                  <a:pt x="234" y="203"/>
                  <a:pt x="225" y="199"/>
                </a:cubicBezTo>
                <a:close/>
                <a:moveTo>
                  <a:pt x="260" y="158"/>
                </a:moveTo>
                <a:cubicBezTo>
                  <a:pt x="259" y="163"/>
                  <a:pt x="255" y="164"/>
                  <a:pt x="256" y="171"/>
                </a:cubicBezTo>
                <a:cubicBezTo>
                  <a:pt x="263" y="175"/>
                  <a:pt x="264" y="159"/>
                  <a:pt x="260" y="158"/>
                </a:cubicBezTo>
                <a:close/>
                <a:moveTo>
                  <a:pt x="256" y="206"/>
                </a:moveTo>
                <a:cubicBezTo>
                  <a:pt x="255" y="206"/>
                  <a:pt x="257" y="209"/>
                  <a:pt x="258" y="208"/>
                </a:cubicBezTo>
                <a:cubicBezTo>
                  <a:pt x="259" y="208"/>
                  <a:pt x="258" y="205"/>
                  <a:pt x="256" y="206"/>
                </a:cubicBezTo>
                <a:close/>
                <a:moveTo>
                  <a:pt x="251" y="244"/>
                </a:moveTo>
                <a:cubicBezTo>
                  <a:pt x="252" y="244"/>
                  <a:pt x="250" y="241"/>
                  <a:pt x="249" y="242"/>
                </a:cubicBezTo>
                <a:cubicBezTo>
                  <a:pt x="248" y="242"/>
                  <a:pt x="250" y="245"/>
                  <a:pt x="251" y="244"/>
                </a:cubicBezTo>
                <a:close/>
                <a:moveTo>
                  <a:pt x="256" y="229"/>
                </a:moveTo>
                <a:cubicBezTo>
                  <a:pt x="256" y="228"/>
                  <a:pt x="255" y="225"/>
                  <a:pt x="253" y="226"/>
                </a:cubicBezTo>
                <a:cubicBezTo>
                  <a:pt x="253" y="227"/>
                  <a:pt x="254" y="230"/>
                  <a:pt x="256" y="229"/>
                </a:cubicBezTo>
                <a:close/>
                <a:moveTo>
                  <a:pt x="271" y="130"/>
                </a:moveTo>
                <a:cubicBezTo>
                  <a:pt x="267" y="129"/>
                  <a:pt x="267" y="129"/>
                  <a:pt x="267" y="129"/>
                </a:cubicBezTo>
                <a:cubicBezTo>
                  <a:pt x="266" y="136"/>
                  <a:pt x="266" y="136"/>
                  <a:pt x="266" y="136"/>
                </a:cubicBezTo>
                <a:cubicBezTo>
                  <a:pt x="270" y="136"/>
                  <a:pt x="270" y="136"/>
                  <a:pt x="270" y="136"/>
                </a:cubicBezTo>
                <a:lnTo>
                  <a:pt x="271" y="130"/>
                </a:lnTo>
                <a:close/>
                <a:moveTo>
                  <a:pt x="248" y="177"/>
                </a:moveTo>
                <a:cubicBezTo>
                  <a:pt x="252" y="178"/>
                  <a:pt x="252" y="176"/>
                  <a:pt x="253" y="173"/>
                </a:cubicBezTo>
                <a:cubicBezTo>
                  <a:pt x="248" y="172"/>
                  <a:pt x="248" y="172"/>
                  <a:pt x="248" y="172"/>
                </a:cubicBezTo>
                <a:lnTo>
                  <a:pt x="248" y="177"/>
                </a:lnTo>
                <a:close/>
                <a:moveTo>
                  <a:pt x="243" y="195"/>
                </a:moveTo>
                <a:cubicBezTo>
                  <a:pt x="244" y="198"/>
                  <a:pt x="246" y="195"/>
                  <a:pt x="243" y="195"/>
                </a:cubicBezTo>
                <a:close/>
                <a:moveTo>
                  <a:pt x="242" y="183"/>
                </a:moveTo>
                <a:cubicBezTo>
                  <a:pt x="238" y="186"/>
                  <a:pt x="237" y="194"/>
                  <a:pt x="243" y="195"/>
                </a:cubicBezTo>
                <a:cubicBezTo>
                  <a:pt x="246" y="192"/>
                  <a:pt x="248" y="184"/>
                  <a:pt x="242" y="183"/>
                </a:cubicBezTo>
                <a:close/>
                <a:moveTo>
                  <a:pt x="253" y="173"/>
                </a:moveTo>
                <a:cubicBezTo>
                  <a:pt x="255" y="174"/>
                  <a:pt x="256" y="173"/>
                  <a:pt x="256" y="171"/>
                </a:cubicBezTo>
                <a:cubicBezTo>
                  <a:pt x="254" y="171"/>
                  <a:pt x="253" y="172"/>
                  <a:pt x="253" y="173"/>
                </a:cubicBezTo>
                <a:close/>
                <a:moveTo>
                  <a:pt x="258" y="116"/>
                </a:moveTo>
                <a:cubicBezTo>
                  <a:pt x="258" y="117"/>
                  <a:pt x="258" y="118"/>
                  <a:pt x="258" y="118"/>
                </a:cubicBezTo>
                <a:cubicBezTo>
                  <a:pt x="258" y="118"/>
                  <a:pt x="258" y="117"/>
                  <a:pt x="258" y="116"/>
                </a:cubicBezTo>
                <a:close/>
                <a:moveTo>
                  <a:pt x="218" y="81"/>
                </a:moveTo>
                <a:cubicBezTo>
                  <a:pt x="219" y="81"/>
                  <a:pt x="218" y="77"/>
                  <a:pt x="216" y="78"/>
                </a:cubicBezTo>
                <a:cubicBezTo>
                  <a:pt x="215" y="79"/>
                  <a:pt x="217" y="82"/>
                  <a:pt x="218" y="81"/>
                </a:cubicBezTo>
                <a:close/>
                <a:moveTo>
                  <a:pt x="223" y="63"/>
                </a:moveTo>
                <a:cubicBezTo>
                  <a:pt x="226" y="64"/>
                  <a:pt x="227" y="60"/>
                  <a:pt x="224" y="59"/>
                </a:cubicBezTo>
                <a:cubicBezTo>
                  <a:pt x="224" y="61"/>
                  <a:pt x="220" y="62"/>
                  <a:pt x="223" y="63"/>
                </a:cubicBezTo>
                <a:close/>
                <a:moveTo>
                  <a:pt x="261" y="112"/>
                </a:moveTo>
                <a:cubicBezTo>
                  <a:pt x="262" y="112"/>
                  <a:pt x="261" y="109"/>
                  <a:pt x="259" y="110"/>
                </a:cubicBezTo>
                <a:cubicBezTo>
                  <a:pt x="258" y="110"/>
                  <a:pt x="260" y="113"/>
                  <a:pt x="261" y="112"/>
                </a:cubicBezTo>
                <a:close/>
                <a:moveTo>
                  <a:pt x="259" y="96"/>
                </a:moveTo>
                <a:cubicBezTo>
                  <a:pt x="258" y="96"/>
                  <a:pt x="259" y="99"/>
                  <a:pt x="261" y="98"/>
                </a:cubicBezTo>
                <a:cubicBezTo>
                  <a:pt x="261" y="98"/>
                  <a:pt x="260" y="95"/>
                  <a:pt x="259" y="96"/>
                </a:cubicBezTo>
                <a:close/>
                <a:moveTo>
                  <a:pt x="261" y="78"/>
                </a:moveTo>
                <a:cubicBezTo>
                  <a:pt x="258" y="78"/>
                  <a:pt x="259" y="80"/>
                  <a:pt x="260" y="82"/>
                </a:cubicBezTo>
                <a:cubicBezTo>
                  <a:pt x="263" y="82"/>
                  <a:pt x="264" y="79"/>
                  <a:pt x="261" y="78"/>
                </a:cubicBezTo>
                <a:close/>
                <a:moveTo>
                  <a:pt x="231" y="64"/>
                </a:moveTo>
                <a:cubicBezTo>
                  <a:pt x="231" y="64"/>
                  <a:pt x="230" y="61"/>
                  <a:pt x="228" y="62"/>
                </a:cubicBezTo>
                <a:cubicBezTo>
                  <a:pt x="228" y="62"/>
                  <a:pt x="229" y="65"/>
                  <a:pt x="231" y="64"/>
                </a:cubicBezTo>
                <a:close/>
                <a:moveTo>
                  <a:pt x="212" y="239"/>
                </a:moveTo>
                <a:cubicBezTo>
                  <a:pt x="212" y="237"/>
                  <a:pt x="213" y="234"/>
                  <a:pt x="210" y="234"/>
                </a:cubicBezTo>
                <a:cubicBezTo>
                  <a:pt x="210" y="236"/>
                  <a:pt x="210" y="239"/>
                  <a:pt x="212" y="239"/>
                </a:cubicBezTo>
                <a:close/>
                <a:moveTo>
                  <a:pt x="225" y="103"/>
                </a:moveTo>
                <a:cubicBezTo>
                  <a:pt x="235" y="105"/>
                  <a:pt x="228" y="96"/>
                  <a:pt x="229" y="92"/>
                </a:cubicBezTo>
                <a:cubicBezTo>
                  <a:pt x="234" y="92"/>
                  <a:pt x="234" y="92"/>
                  <a:pt x="234" y="92"/>
                </a:cubicBezTo>
                <a:cubicBezTo>
                  <a:pt x="233" y="95"/>
                  <a:pt x="234" y="96"/>
                  <a:pt x="236" y="97"/>
                </a:cubicBezTo>
                <a:cubicBezTo>
                  <a:pt x="238" y="95"/>
                  <a:pt x="239" y="94"/>
                  <a:pt x="236" y="93"/>
                </a:cubicBezTo>
                <a:cubicBezTo>
                  <a:pt x="247" y="94"/>
                  <a:pt x="253" y="81"/>
                  <a:pt x="259" y="93"/>
                </a:cubicBezTo>
                <a:cubicBezTo>
                  <a:pt x="262" y="77"/>
                  <a:pt x="247" y="74"/>
                  <a:pt x="234" y="79"/>
                </a:cubicBezTo>
                <a:cubicBezTo>
                  <a:pt x="233" y="91"/>
                  <a:pt x="226" y="85"/>
                  <a:pt x="218" y="83"/>
                </a:cubicBezTo>
                <a:cubicBezTo>
                  <a:pt x="220" y="91"/>
                  <a:pt x="210" y="84"/>
                  <a:pt x="212" y="92"/>
                </a:cubicBezTo>
                <a:cubicBezTo>
                  <a:pt x="221" y="88"/>
                  <a:pt x="223" y="96"/>
                  <a:pt x="225" y="103"/>
                </a:cubicBezTo>
                <a:close/>
                <a:moveTo>
                  <a:pt x="222" y="109"/>
                </a:moveTo>
                <a:cubicBezTo>
                  <a:pt x="224" y="108"/>
                  <a:pt x="225" y="106"/>
                  <a:pt x="225" y="103"/>
                </a:cubicBezTo>
                <a:cubicBezTo>
                  <a:pt x="223" y="102"/>
                  <a:pt x="223" y="102"/>
                  <a:pt x="223" y="102"/>
                </a:cubicBezTo>
                <a:cubicBezTo>
                  <a:pt x="221" y="104"/>
                  <a:pt x="218" y="108"/>
                  <a:pt x="222" y="109"/>
                </a:cubicBezTo>
                <a:close/>
                <a:moveTo>
                  <a:pt x="204" y="357"/>
                </a:moveTo>
                <a:cubicBezTo>
                  <a:pt x="204" y="355"/>
                  <a:pt x="205" y="351"/>
                  <a:pt x="202" y="350"/>
                </a:cubicBezTo>
                <a:cubicBezTo>
                  <a:pt x="202" y="353"/>
                  <a:pt x="201" y="357"/>
                  <a:pt x="204" y="357"/>
                </a:cubicBezTo>
                <a:close/>
                <a:moveTo>
                  <a:pt x="236" y="97"/>
                </a:moveTo>
                <a:cubicBezTo>
                  <a:pt x="237" y="101"/>
                  <a:pt x="239" y="97"/>
                  <a:pt x="236" y="97"/>
                </a:cubicBezTo>
                <a:close/>
                <a:moveTo>
                  <a:pt x="212" y="333"/>
                </a:moveTo>
                <a:cubicBezTo>
                  <a:pt x="208" y="334"/>
                  <a:pt x="212" y="336"/>
                  <a:pt x="212" y="333"/>
                </a:cubicBezTo>
                <a:close/>
                <a:moveTo>
                  <a:pt x="212" y="333"/>
                </a:moveTo>
                <a:cubicBezTo>
                  <a:pt x="218" y="342"/>
                  <a:pt x="217" y="326"/>
                  <a:pt x="212" y="333"/>
                </a:cubicBezTo>
                <a:close/>
                <a:moveTo>
                  <a:pt x="205" y="383"/>
                </a:moveTo>
                <a:cubicBezTo>
                  <a:pt x="205" y="381"/>
                  <a:pt x="206" y="378"/>
                  <a:pt x="203" y="378"/>
                </a:cubicBezTo>
                <a:cubicBezTo>
                  <a:pt x="204" y="380"/>
                  <a:pt x="203" y="382"/>
                  <a:pt x="205" y="383"/>
                </a:cubicBezTo>
                <a:close/>
                <a:moveTo>
                  <a:pt x="205" y="367"/>
                </a:moveTo>
                <a:cubicBezTo>
                  <a:pt x="205" y="369"/>
                  <a:pt x="203" y="373"/>
                  <a:pt x="206" y="374"/>
                </a:cubicBezTo>
                <a:cubicBezTo>
                  <a:pt x="206" y="371"/>
                  <a:pt x="208" y="367"/>
                  <a:pt x="205" y="367"/>
                </a:cubicBezTo>
                <a:close/>
                <a:moveTo>
                  <a:pt x="211" y="305"/>
                </a:moveTo>
                <a:cubicBezTo>
                  <a:pt x="211" y="312"/>
                  <a:pt x="203" y="316"/>
                  <a:pt x="211" y="319"/>
                </a:cubicBezTo>
                <a:cubicBezTo>
                  <a:pt x="216" y="316"/>
                  <a:pt x="214" y="309"/>
                  <a:pt x="211" y="305"/>
                </a:cubicBezTo>
                <a:close/>
                <a:moveTo>
                  <a:pt x="251" y="168"/>
                </a:moveTo>
                <a:cubicBezTo>
                  <a:pt x="250" y="168"/>
                  <a:pt x="248" y="168"/>
                  <a:pt x="249" y="166"/>
                </a:cubicBezTo>
                <a:cubicBezTo>
                  <a:pt x="244" y="165"/>
                  <a:pt x="244" y="165"/>
                  <a:pt x="244" y="165"/>
                </a:cubicBezTo>
                <a:cubicBezTo>
                  <a:pt x="240" y="170"/>
                  <a:pt x="252" y="173"/>
                  <a:pt x="251" y="168"/>
                </a:cubicBezTo>
                <a:close/>
                <a:moveTo>
                  <a:pt x="217" y="384"/>
                </a:moveTo>
                <a:cubicBezTo>
                  <a:pt x="212" y="383"/>
                  <a:pt x="209" y="385"/>
                  <a:pt x="209" y="390"/>
                </a:cubicBezTo>
                <a:cubicBezTo>
                  <a:pt x="215" y="393"/>
                  <a:pt x="214" y="386"/>
                  <a:pt x="217" y="384"/>
                </a:cubicBezTo>
                <a:close/>
                <a:moveTo>
                  <a:pt x="235" y="219"/>
                </a:moveTo>
                <a:cubicBezTo>
                  <a:pt x="234" y="223"/>
                  <a:pt x="236" y="225"/>
                  <a:pt x="239" y="226"/>
                </a:cubicBezTo>
                <a:cubicBezTo>
                  <a:pt x="239" y="223"/>
                  <a:pt x="240" y="219"/>
                  <a:pt x="235" y="219"/>
                </a:cubicBezTo>
                <a:close/>
                <a:moveTo>
                  <a:pt x="220" y="330"/>
                </a:moveTo>
                <a:cubicBezTo>
                  <a:pt x="219" y="330"/>
                  <a:pt x="220" y="333"/>
                  <a:pt x="222" y="332"/>
                </a:cubicBezTo>
                <a:cubicBezTo>
                  <a:pt x="223" y="332"/>
                  <a:pt x="221" y="329"/>
                  <a:pt x="220" y="330"/>
                </a:cubicBezTo>
                <a:close/>
                <a:moveTo>
                  <a:pt x="224" y="314"/>
                </a:moveTo>
                <a:cubicBezTo>
                  <a:pt x="216" y="310"/>
                  <a:pt x="213" y="324"/>
                  <a:pt x="218" y="327"/>
                </a:cubicBezTo>
                <a:cubicBezTo>
                  <a:pt x="217" y="319"/>
                  <a:pt x="222" y="318"/>
                  <a:pt x="224" y="314"/>
                </a:cubicBezTo>
                <a:close/>
                <a:moveTo>
                  <a:pt x="566" y="452"/>
                </a:moveTo>
                <a:cubicBezTo>
                  <a:pt x="565" y="453"/>
                  <a:pt x="566" y="456"/>
                  <a:pt x="568" y="455"/>
                </a:cubicBezTo>
                <a:cubicBezTo>
                  <a:pt x="569" y="454"/>
                  <a:pt x="567" y="451"/>
                  <a:pt x="566" y="452"/>
                </a:cubicBezTo>
                <a:close/>
                <a:moveTo>
                  <a:pt x="496" y="123"/>
                </a:moveTo>
                <a:cubicBezTo>
                  <a:pt x="496" y="125"/>
                  <a:pt x="495" y="127"/>
                  <a:pt x="498" y="128"/>
                </a:cubicBezTo>
                <a:cubicBezTo>
                  <a:pt x="497" y="126"/>
                  <a:pt x="498" y="123"/>
                  <a:pt x="496" y="123"/>
                </a:cubicBezTo>
                <a:close/>
                <a:moveTo>
                  <a:pt x="491" y="196"/>
                </a:moveTo>
                <a:cubicBezTo>
                  <a:pt x="491" y="193"/>
                  <a:pt x="492" y="190"/>
                  <a:pt x="489" y="189"/>
                </a:cubicBezTo>
                <a:cubicBezTo>
                  <a:pt x="489" y="191"/>
                  <a:pt x="488" y="195"/>
                  <a:pt x="491" y="196"/>
                </a:cubicBezTo>
                <a:close/>
                <a:moveTo>
                  <a:pt x="532" y="114"/>
                </a:moveTo>
                <a:cubicBezTo>
                  <a:pt x="532" y="113"/>
                  <a:pt x="531" y="110"/>
                  <a:pt x="529" y="111"/>
                </a:cubicBezTo>
                <a:cubicBezTo>
                  <a:pt x="529" y="112"/>
                  <a:pt x="530" y="115"/>
                  <a:pt x="532" y="114"/>
                </a:cubicBezTo>
                <a:close/>
                <a:moveTo>
                  <a:pt x="503" y="158"/>
                </a:moveTo>
                <a:cubicBezTo>
                  <a:pt x="499" y="158"/>
                  <a:pt x="498" y="155"/>
                  <a:pt x="494" y="155"/>
                </a:cubicBezTo>
                <a:cubicBezTo>
                  <a:pt x="490" y="164"/>
                  <a:pt x="494" y="167"/>
                  <a:pt x="487" y="170"/>
                </a:cubicBezTo>
                <a:cubicBezTo>
                  <a:pt x="490" y="171"/>
                  <a:pt x="490" y="174"/>
                  <a:pt x="494" y="176"/>
                </a:cubicBezTo>
                <a:cubicBezTo>
                  <a:pt x="495" y="167"/>
                  <a:pt x="501" y="165"/>
                  <a:pt x="503" y="158"/>
                </a:cubicBezTo>
                <a:close/>
                <a:moveTo>
                  <a:pt x="502" y="128"/>
                </a:moveTo>
                <a:cubicBezTo>
                  <a:pt x="510" y="130"/>
                  <a:pt x="517" y="110"/>
                  <a:pt x="508" y="108"/>
                </a:cubicBezTo>
                <a:cubicBezTo>
                  <a:pt x="512" y="118"/>
                  <a:pt x="503" y="119"/>
                  <a:pt x="502" y="128"/>
                </a:cubicBezTo>
                <a:close/>
                <a:moveTo>
                  <a:pt x="540" y="163"/>
                </a:moveTo>
                <a:cubicBezTo>
                  <a:pt x="540" y="162"/>
                  <a:pt x="540" y="159"/>
                  <a:pt x="538" y="159"/>
                </a:cubicBezTo>
                <a:cubicBezTo>
                  <a:pt x="538" y="160"/>
                  <a:pt x="538" y="163"/>
                  <a:pt x="540" y="163"/>
                </a:cubicBezTo>
                <a:close/>
                <a:moveTo>
                  <a:pt x="471" y="196"/>
                </a:moveTo>
                <a:cubicBezTo>
                  <a:pt x="472" y="190"/>
                  <a:pt x="476" y="189"/>
                  <a:pt x="475" y="182"/>
                </a:cubicBezTo>
                <a:cubicBezTo>
                  <a:pt x="468" y="178"/>
                  <a:pt x="467" y="195"/>
                  <a:pt x="471" y="196"/>
                </a:cubicBezTo>
                <a:close/>
                <a:moveTo>
                  <a:pt x="492" y="111"/>
                </a:moveTo>
                <a:cubicBezTo>
                  <a:pt x="502" y="90"/>
                  <a:pt x="486" y="94"/>
                  <a:pt x="492" y="111"/>
                </a:cubicBezTo>
                <a:close/>
                <a:moveTo>
                  <a:pt x="492" y="134"/>
                </a:moveTo>
                <a:cubicBezTo>
                  <a:pt x="491" y="134"/>
                  <a:pt x="492" y="137"/>
                  <a:pt x="494" y="137"/>
                </a:cubicBezTo>
                <a:cubicBezTo>
                  <a:pt x="495" y="136"/>
                  <a:pt x="493" y="133"/>
                  <a:pt x="492" y="134"/>
                </a:cubicBezTo>
                <a:close/>
                <a:moveTo>
                  <a:pt x="503" y="140"/>
                </a:moveTo>
                <a:cubicBezTo>
                  <a:pt x="508" y="126"/>
                  <a:pt x="497" y="134"/>
                  <a:pt x="503" y="140"/>
                </a:cubicBezTo>
                <a:close/>
                <a:moveTo>
                  <a:pt x="507" y="150"/>
                </a:moveTo>
                <a:cubicBezTo>
                  <a:pt x="504" y="149"/>
                  <a:pt x="502" y="148"/>
                  <a:pt x="500" y="147"/>
                </a:cubicBezTo>
                <a:cubicBezTo>
                  <a:pt x="499" y="151"/>
                  <a:pt x="499" y="151"/>
                  <a:pt x="499" y="151"/>
                </a:cubicBezTo>
                <a:cubicBezTo>
                  <a:pt x="503" y="154"/>
                  <a:pt x="505" y="154"/>
                  <a:pt x="507" y="150"/>
                </a:cubicBezTo>
                <a:close/>
                <a:moveTo>
                  <a:pt x="512" y="79"/>
                </a:moveTo>
                <a:cubicBezTo>
                  <a:pt x="512" y="76"/>
                  <a:pt x="513" y="74"/>
                  <a:pt x="515" y="73"/>
                </a:cubicBezTo>
                <a:cubicBezTo>
                  <a:pt x="502" y="67"/>
                  <a:pt x="486" y="64"/>
                  <a:pt x="480" y="70"/>
                </a:cubicBezTo>
                <a:cubicBezTo>
                  <a:pt x="485" y="71"/>
                  <a:pt x="495" y="76"/>
                  <a:pt x="501" y="80"/>
                </a:cubicBezTo>
                <a:cubicBezTo>
                  <a:pt x="502" y="71"/>
                  <a:pt x="505" y="81"/>
                  <a:pt x="512" y="79"/>
                </a:cubicBezTo>
                <a:close/>
                <a:moveTo>
                  <a:pt x="526" y="228"/>
                </a:moveTo>
                <a:cubicBezTo>
                  <a:pt x="527" y="228"/>
                  <a:pt x="525" y="225"/>
                  <a:pt x="524" y="226"/>
                </a:cubicBezTo>
                <a:cubicBezTo>
                  <a:pt x="523" y="226"/>
                  <a:pt x="525" y="229"/>
                  <a:pt x="526" y="228"/>
                </a:cubicBezTo>
                <a:close/>
                <a:moveTo>
                  <a:pt x="519" y="243"/>
                </a:moveTo>
                <a:cubicBezTo>
                  <a:pt x="518" y="244"/>
                  <a:pt x="520" y="247"/>
                  <a:pt x="521" y="246"/>
                </a:cubicBezTo>
                <a:cubicBezTo>
                  <a:pt x="522" y="245"/>
                  <a:pt x="521" y="242"/>
                  <a:pt x="519" y="243"/>
                </a:cubicBezTo>
                <a:close/>
                <a:moveTo>
                  <a:pt x="540" y="124"/>
                </a:moveTo>
                <a:cubicBezTo>
                  <a:pt x="548" y="114"/>
                  <a:pt x="533" y="115"/>
                  <a:pt x="540" y="124"/>
                </a:cubicBezTo>
                <a:close/>
                <a:moveTo>
                  <a:pt x="542" y="109"/>
                </a:moveTo>
                <a:cubicBezTo>
                  <a:pt x="542" y="106"/>
                  <a:pt x="544" y="102"/>
                  <a:pt x="541" y="101"/>
                </a:cubicBezTo>
                <a:cubicBezTo>
                  <a:pt x="541" y="104"/>
                  <a:pt x="539" y="108"/>
                  <a:pt x="542" y="109"/>
                </a:cubicBezTo>
                <a:close/>
                <a:moveTo>
                  <a:pt x="507" y="371"/>
                </a:moveTo>
                <a:cubicBezTo>
                  <a:pt x="507" y="368"/>
                  <a:pt x="508" y="364"/>
                  <a:pt x="506" y="363"/>
                </a:cubicBezTo>
                <a:cubicBezTo>
                  <a:pt x="506" y="366"/>
                  <a:pt x="504" y="370"/>
                  <a:pt x="507" y="371"/>
                </a:cubicBezTo>
                <a:close/>
                <a:moveTo>
                  <a:pt x="502" y="409"/>
                </a:moveTo>
                <a:cubicBezTo>
                  <a:pt x="504" y="409"/>
                  <a:pt x="506" y="405"/>
                  <a:pt x="503" y="404"/>
                </a:cubicBezTo>
                <a:cubicBezTo>
                  <a:pt x="502" y="407"/>
                  <a:pt x="498" y="407"/>
                  <a:pt x="502" y="409"/>
                </a:cubicBezTo>
                <a:close/>
                <a:moveTo>
                  <a:pt x="506" y="414"/>
                </a:moveTo>
                <a:cubicBezTo>
                  <a:pt x="507" y="414"/>
                  <a:pt x="505" y="411"/>
                  <a:pt x="504" y="412"/>
                </a:cubicBezTo>
                <a:cubicBezTo>
                  <a:pt x="503" y="412"/>
                  <a:pt x="505" y="415"/>
                  <a:pt x="506" y="414"/>
                </a:cubicBezTo>
                <a:close/>
                <a:moveTo>
                  <a:pt x="546" y="100"/>
                </a:moveTo>
                <a:cubicBezTo>
                  <a:pt x="547" y="91"/>
                  <a:pt x="547" y="91"/>
                  <a:pt x="547" y="91"/>
                </a:cubicBezTo>
                <a:cubicBezTo>
                  <a:pt x="542" y="90"/>
                  <a:pt x="542" y="90"/>
                  <a:pt x="542" y="90"/>
                </a:cubicBezTo>
                <a:cubicBezTo>
                  <a:pt x="541" y="99"/>
                  <a:pt x="541" y="99"/>
                  <a:pt x="541" y="99"/>
                </a:cubicBezTo>
                <a:lnTo>
                  <a:pt x="546" y="100"/>
                </a:lnTo>
                <a:close/>
                <a:moveTo>
                  <a:pt x="542" y="90"/>
                </a:moveTo>
                <a:cubicBezTo>
                  <a:pt x="547" y="85"/>
                  <a:pt x="535" y="82"/>
                  <a:pt x="535" y="87"/>
                </a:cubicBezTo>
                <a:cubicBezTo>
                  <a:pt x="539" y="87"/>
                  <a:pt x="539" y="90"/>
                  <a:pt x="542" y="90"/>
                </a:cubicBezTo>
                <a:close/>
                <a:moveTo>
                  <a:pt x="533" y="195"/>
                </a:moveTo>
                <a:cubicBezTo>
                  <a:pt x="533" y="193"/>
                  <a:pt x="534" y="190"/>
                  <a:pt x="531" y="190"/>
                </a:cubicBezTo>
                <a:cubicBezTo>
                  <a:pt x="532" y="192"/>
                  <a:pt x="531" y="194"/>
                  <a:pt x="533" y="195"/>
                </a:cubicBezTo>
                <a:close/>
                <a:moveTo>
                  <a:pt x="497" y="109"/>
                </a:moveTo>
                <a:cubicBezTo>
                  <a:pt x="497" y="110"/>
                  <a:pt x="498" y="113"/>
                  <a:pt x="500" y="112"/>
                </a:cubicBezTo>
                <a:cubicBezTo>
                  <a:pt x="500" y="111"/>
                  <a:pt x="499" y="108"/>
                  <a:pt x="497" y="109"/>
                </a:cubicBezTo>
                <a:close/>
                <a:moveTo>
                  <a:pt x="448" y="199"/>
                </a:moveTo>
                <a:cubicBezTo>
                  <a:pt x="452" y="198"/>
                  <a:pt x="448" y="197"/>
                  <a:pt x="448" y="199"/>
                </a:cubicBezTo>
                <a:close/>
                <a:moveTo>
                  <a:pt x="448" y="199"/>
                </a:moveTo>
                <a:cubicBezTo>
                  <a:pt x="441" y="199"/>
                  <a:pt x="449" y="209"/>
                  <a:pt x="448" y="199"/>
                </a:cubicBezTo>
                <a:close/>
                <a:moveTo>
                  <a:pt x="443" y="256"/>
                </a:moveTo>
                <a:cubicBezTo>
                  <a:pt x="439" y="265"/>
                  <a:pt x="450" y="258"/>
                  <a:pt x="443" y="256"/>
                </a:cubicBezTo>
                <a:close/>
                <a:moveTo>
                  <a:pt x="439" y="246"/>
                </a:moveTo>
                <a:cubicBezTo>
                  <a:pt x="439" y="251"/>
                  <a:pt x="435" y="257"/>
                  <a:pt x="443" y="256"/>
                </a:cubicBezTo>
                <a:cubicBezTo>
                  <a:pt x="444" y="251"/>
                  <a:pt x="444" y="248"/>
                  <a:pt x="439" y="246"/>
                </a:cubicBezTo>
                <a:close/>
                <a:moveTo>
                  <a:pt x="448" y="215"/>
                </a:moveTo>
                <a:cubicBezTo>
                  <a:pt x="448" y="216"/>
                  <a:pt x="449" y="219"/>
                  <a:pt x="451" y="218"/>
                </a:cubicBezTo>
                <a:cubicBezTo>
                  <a:pt x="451" y="218"/>
                  <a:pt x="450" y="214"/>
                  <a:pt x="448" y="215"/>
                </a:cubicBezTo>
                <a:close/>
                <a:moveTo>
                  <a:pt x="464" y="172"/>
                </a:moveTo>
                <a:cubicBezTo>
                  <a:pt x="472" y="172"/>
                  <a:pt x="463" y="162"/>
                  <a:pt x="464" y="172"/>
                </a:cubicBezTo>
                <a:close/>
                <a:moveTo>
                  <a:pt x="424" y="401"/>
                </a:moveTo>
                <a:cubicBezTo>
                  <a:pt x="421" y="401"/>
                  <a:pt x="422" y="403"/>
                  <a:pt x="423" y="405"/>
                </a:cubicBezTo>
                <a:cubicBezTo>
                  <a:pt x="425" y="406"/>
                  <a:pt x="427" y="402"/>
                  <a:pt x="424" y="401"/>
                </a:cubicBezTo>
                <a:close/>
                <a:moveTo>
                  <a:pt x="435" y="354"/>
                </a:moveTo>
                <a:cubicBezTo>
                  <a:pt x="434" y="360"/>
                  <a:pt x="435" y="365"/>
                  <a:pt x="438" y="368"/>
                </a:cubicBezTo>
                <a:cubicBezTo>
                  <a:pt x="437" y="363"/>
                  <a:pt x="444" y="353"/>
                  <a:pt x="435" y="354"/>
                </a:cubicBezTo>
                <a:close/>
                <a:moveTo>
                  <a:pt x="436" y="379"/>
                </a:moveTo>
                <a:cubicBezTo>
                  <a:pt x="432" y="379"/>
                  <a:pt x="432" y="379"/>
                  <a:pt x="432" y="379"/>
                </a:cubicBezTo>
                <a:cubicBezTo>
                  <a:pt x="431" y="383"/>
                  <a:pt x="431" y="383"/>
                  <a:pt x="431" y="383"/>
                </a:cubicBezTo>
                <a:cubicBezTo>
                  <a:pt x="436" y="384"/>
                  <a:pt x="436" y="384"/>
                  <a:pt x="436" y="384"/>
                </a:cubicBezTo>
                <a:lnTo>
                  <a:pt x="436" y="379"/>
                </a:lnTo>
                <a:close/>
                <a:moveTo>
                  <a:pt x="462" y="210"/>
                </a:moveTo>
                <a:cubicBezTo>
                  <a:pt x="454" y="198"/>
                  <a:pt x="468" y="187"/>
                  <a:pt x="464" y="172"/>
                </a:cubicBezTo>
                <a:cubicBezTo>
                  <a:pt x="457" y="168"/>
                  <a:pt x="459" y="176"/>
                  <a:pt x="458" y="180"/>
                </a:cubicBezTo>
                <a:cubicBezTo>
                  <a:pt x="461" y="180"/>
                  <a:pt x="460" y="187"/>
                  <a:pt x="457" y="187"/>
                </a:cubicBezTo>
                <a:cubicBezTo>
                  <a:pt x="458" y="180"/>
                  <a:pt x="458" y="180"/>
                  <a:pt x="458" y="180"/>
                </a:cubicBezTo>
                <a:cubicBezTo>
                  <a:pt x="452" y="178"/>
                  <a:pt x="448" y="192"/>
                  <a:pt x="452" y="193"/>
                </a:cubicBezTo>
                <a:cubicBezTo>
                  <a:pt x="463" y="185"/>
                  <a:pt x="447" y="213"/>
                  <a:pt x="462" y="210"/>
                </a:cubicBezTo>
                <a:close/>
                <a:moveTo>
                  <a:pt x="458" y="221"/>
                </a:moveTo>
                <a:cubicBezTo>
                  <a:pt x="457" y="222"/>
                  <a:pt x="458" y="225"/>
                  <a:pt x="460" y="224"/>
                </a:cubicBezTo>
                <a:cubicBezTo>
                  <a:pt x="461" y="223"/>
                  <a:pt x="459" y="220"/>
                  <a:pt x="458" y="221"/>
                </a:cubicBezTo>
                <a:close/>
                <a:moveTo>
                  <a:pt x="480" y="114"/>
                </a:moveTo>
                <a:cubicBezTo>
                  <a:pt x="480" y="116"/>
                  <a:pt x="479" y="118"/>
                  <a:pt x="481" y="119"/>
                </a:cubicBezTo>
                <a:cubicBezTo>
                  <a:pt x="481" y="117"/>
                  <a:pt x="482" y="114"/>
                  <a:pt x="480" y="114"/>
                </a:cubicBezTo>
                <a:close/>
                <a:moveTo>
                  <a:pt x="479" y="176"/>
                </a:moveTo>
                <a:cubicBezTo>
                  <a:pt x="477" y="178"/>
                  <a:pt x="476" y="179"/>
                  <a:pt x="475" y="182"/>
                </a:cubicBezTo>
                <a:cubicBezTo>
                  <a:pt x="478" y="183"/>
                  <a:pt x="478" y="183"/>
                  <a:pt x="478" y="183"/>
                </a:cubicBezTo>
                <a:cubicBezTo>
                  <a:pt x="480" y="181"/>
                  <a:pt x="482" y="177"/>
                  <a:pt x="479" y="176"/>
                </a:cubicBezTo>
                <a:close/>
                <a:moveTo>
                  <a:pt x="482" y="130"/>
                </a:moveTo>
                <a:cubicBezTo>
                  <a:pt x="483" y="137"/>
                  <a:pt x="479" y="138"/>
                  <a:pt x="478" y="144"/>
                </a:cubicBezTo>
                <a:cubicBezTo>
                  <a:pt x="485" y="148"/>
                  <a:pt x="486" y="131"/>
                  <a:pt x="482" y="130"/>
                </a:cubicBezTo>
                <a:close/>
                <a:moveTo>
                  <a:pt x="480" y="162"/>
                </a:moveTo>
                <a:cubicBezTo>
                  <a:pt x="476" y="162"/>
                  <a:pt x="476" y="162"/>
                  <a:pt x="476" y="162"/>
                </a:cubicBezTo>
                <a:cubicBezTo>
                  <a:pt x="474" y="171"/>
                  <a:pt x="474" y="171"/>
                  <a:pt x="474" y="171"/>
                </a:cubicBezTo>
                <a:cubicBezTo>
                  <a:pt x="479" y="171"/>
                  <a:pt x="479" y="171"/>
                  <a:pt x="479" y="171"/>
                </a:cubicBezTo>
                <a:lnTo>
                  <a:pt x="480" y="162"/>
                </a:lnTo>
                <a:close/>
                <a:moveTo>
                  <a:pt x="478" y="125"/>
                </a:moveTo>
                <a:cubicBezTo>
                  <a:pt x="478" y="123"/>
                  <a:pt x="479" y="121"/>
                  <a:pt x="476" y="120"/>
                </a:cubicBezTo>
                <a:cubicBezTo>
                  <a:pt x="476" y="122"/>
                  <a:pt x="476" y="125"/>
                  <a:pt x="478" y="125"/>
                </a:cubicBezTo>
                <a:close/>
                <a:moveTo>
                  <a:pt x="471" y="177"/>
                </a:moveTo>
                <a:cubicBezTo>
                  <a:pt x="470" y="178"/>
                  <a:pt x="472" y="181"/>
                  <a:pt x="473" y="180"/>
                </a:cubicBezTo>
                <a:cubicBezTo>
                  <a:pt x="474" y="179"/>
                  <a:pt x="472" y="176"/>
                  <a:pt x="471" y="177"/>
                </a:cubicBezTo>
                <a:close/>
                <a:moveTo>
                  <a:pt x="441" y="270"/>
                </a:moveTo>
                <a:cubicBezTo>
                  <a:pt x="442" y="269"/>
                  <a:pt x="440" y="266"/>
                  <a:pt x="439" y="267"/>
                </a:cubicBezTo>
                <a:cubicBezTo>
                  <a:pt x="438" y="268"/>
                  <a:pt x="440" y="271"/>
                  <a:pt x="441" y="270"/>
                </a:cubicBezTo>
                <a:close/>
                <a:moveTo>
                  <a:pt x="429" y="360"/>
                </a:moveTo>
                <a:cubicBezTo>
                  <a:pt x="430" y="364"/>
                  <a:pt x="432" y="360"/>
                  <a:pt x="429" y="360"/>
                </a:cubicBezTo>
                <a:close/>
                <a:moveTo>
                  <a:pt x="429" y="360"/>
                </a:moveTo>
                <a:cubicBezTo>
                  <a:pt x="433" y="351"/>
                  <a:pt x="422" y="359"/>
                  <a:pt x="429" y="360"/>
                </a:cubicBezTo>
                <a:close/>
                <a:moveTo>
                  <a:pt x="464" y="158"/>
                </a:moveTo>
                <a:cubicBezTo>
                  <a:pt x="463" y="162"/>
                  <a:pt x="463" y="162"/>
                  <a:pt x="463" y="162"/>
                </a:cubicBezTo>
                <a:cubicBezTo>
                  <a:pt x="470" y="164"/>
                  <a:pt x="471" y="158"/>
                  <a:pt x="472" y="152"/>
                </a:cubicBezTo>
                <a:cubicBezTo>
                  <a:pt x="478" y="153"/>
                  <a:pt x="483" y="153"/>
                  <a:pt x="483" y="146"/>
                </a:cubicBezTo>
                <a:cubicBezTo>
                  <a:pt x="473" y="155"/>
                  <a:pt x="476" y="140"/>
                  <a:pt x="468" y="145"/>
                </a:cubicBezTo>
                <a:cubicBezTo>
                  <a:pt x="474" y="147"/>
                  <a:pt x="467" y="157"/>
                  <a:pt x="464" y="158"/>
                </a:cubicBezTo>
                <a:close/>
                <a:moveTo>
                  <a:pt x="456" y="143"/>
                </a:moveTo>
                <a:cubicBezTo>
                  <a:pt x="456" y="147"/>
                  <a:pt x="464" y="161"/>
                  <a:pt x="454" y="154"/>
                </a:cubicBezTo>
                <a:cubicBezTo>
                  <a:pt x="452" y="163"/>
                  <a:pt x="461" y="162"/>
                  <a:pt x="464" y="158"/>
                </a:cubicBezTo>
                <a:cubicBezTo>
                  <a:pt x="465" y="150"/>
                  <a:pt x="466" y="143"/>
                  <a:pt x="456" y="143"/>
                </a:cubicBezTo>
                <a:close/>
                <a:moveTo>
                  <a:pt x="612" y="127"/>
                </a:moveTo>
                <a:cubicBezTo>
                  <a:pt x="608" y="128"/>
                  <a:pt x="612" y="130"/>
                  <a:pt x="612" y="127"/>
                </a:cubicBezTo>
                <a:close/>
                <a:moveTo>
                  <a:pt x="608" y="230"/>
                </a:moveTo>
                <a:cubicBezTo>
                  <a:pt x="608" y="227"/>
                  <a:pt x="609" y="224"/>
                  <a:pt x="606" y="223"/>
                </a:cubicBezTo>
                <a:cubicBezTo>
                  <a:pt x="606" y="226"/>
                  <a:pt x="605" y="229"/>
                  <a:pt x="608" y="230"/>
                </a:cubicBezTo>
                <a:close/>
                <a:moveTo>
                  <a:pt x="611" y="148"/>
                </a:moveTo>
                <a:cubicBezTo>
                  <a:pt x="612" y="150"/>
                  <a:pt x="611" y="152"/>
                  <a:pt x="613" y="153"/>
                </a:cubicBezTo>
                <a:cubicBezTo>
                  <a:pt x="613" y="151"/>
                  <a:pt x="614" y="148"/>
                  <a:pt x="611" y="148"/>
                </a:cubicBezTo>
                <a:close/>
                <a:moveTo>
                  <a:pt x="600" y="291"/>
                </a:moveTo>
                <a:cubicBezTo>
                  <a:pt x="600" y="290"/>
                  <a:pt x="599" y="287"/>
                  <a:pt x="598" y="288"/>
                </a:cubicBezTo>
                <a:cubicBezTo>
                  <a:pt x="597" y="289"/>
                  <a:pt x="598" y="292"/>
                  <a:pt x="600" y="291"/>
                </a:cubicBezTo>
                <a:close/>
                <a:moveTo>
                  <a:pt x="588" y="363"/>
                </a:moveTo>
                <a:cubicBezTo>
                  <a:pt x="592" y="364"/>
                  <a:pt x="592" y="364"/>
                  <a:pt x="592" y="364"/>
                </a:cubicBezTo>
                <a:cubicBezTo>
                  <a:pt x="593" y="359"/>
                  <a:pt x="593" y="359"/>
                  <a:pt x="593" y="359"/>
                </a:cubicBezTo>
                <a:cubicBezTo>
                  <a:pt x="588" y="358"/>
                  <a:pt x="588" y="358"/>
                  <a:pt x="588" y="358"/>
                </a:cubicBezTo>
                <a:lnTo>
                  <a:pt x="588" y="363"/>
                </a:lnTo>
                <a:close/>
                <a:moveTo>
                  <a:pt x="597" y="348"/>
                </a:moveTo>
                <a:cubicBezTo>
                  <a:pt x="598" y="348"/>
                  <a:pt x="596" y="345"/>
                  <a:pt x="595" y="346"/>
                </a:cubicBezTo>
                <a:cubicBezTo>
                  <a:pt x="594" y="346"/>
                  <a:pt x="596" y="349"/>
                  <a:pt x="597" y="348"/>
                </a:cubicBezTo>
                <a:close/>
                <a:moveTo>
                  <a:pt x="614" y="166"/>
                </a:moveTo>
                <a:cubicBezTo>
                  <a:pt x="615" y="166"/>
                  <a:pt x="613" y="163"/>
                  <a:pt x="612" y="164"/>
                </a:cubicBezTo>
                <a:cubicBezTo>
                  <a:pt x="611" y="164"/>
                  <a:pt x="613" y="167"/>
                  <a:pt x="614" y="166"/>
                </a:cubicBezTo>
                <a:close/>
                <a:moveTo>
                  <a:pt x="127" y="280"/>
                </a:moveTo>
                <a:cubicBezTo>
                  <a:pt x="117" y="282"/>
                  <a:pt x="136" y="284"/>
                  <a:pt x="127" y="280"/>
                </a:cubicBezTo>
                <a:close/>
                <a:moveTo>
                  <a:pt x="584" y="356"/>
                </a:moveTo>
                <a:cubicBezTo>
                  <a:pt x="584" y="360"/>
                  <a:pt x="581" y="361"/>
                  <a:pt x="580" y="364"/>
                </a:cubicBezTo>
                <a:cubicBezTo>
                  <a:pt x="586" y="369"/>
                  <a:pt x="588" y="355"/>
                  <a:pt x="584" y="356"/>
                </a:cubicBezTo>
                <a:close/>
                <a:moveTo>
                  <a:pt x="626" y="131"/>
                </a:moveTo>
                <a:cubicBezTo>
                  <a:pt x="626" y="129"/>
                  <a:pt x="630" y="128"/>
                  <a:pt x="627" y="127"/>
                </a:cubicBezTo>
                <a:cubicBezTo>
                  <a:pt x="624" y="126"/>
                  <a:pt x="623" y="130"/>
                  <a:pt x="626" y="131"/>
                </a:cubicBezTo>
                <a:close/>
                <a:moveTo>
                  <a:pt x="581" y="355"/>
                </a:moveTo>
                <a:cubicBezTo>
                  <a:pt x="584" y="356"/>
                  <a:pt x="584" y="356"/>
                  <a:pt x="584" y="356"/>
                </a:cubicBezTo>
                <a:cubicBezTo>
                  <a:pt x="583" y="353"/>
                  <a:pt x="581" y="354"/>
                  <a:pt x="581" y="355"/>
                </a:cubicBezTo>
                <a:close/>
                <a:moveTo>
                  <a:pt x="581" y="355"/>
                </a:moveTo>
                <a:cubicBezTo>
                  <a:pt x="577" y="356"/>
                  <a:pt x="581" y="358"/>
                  <a:pt x="581" y="355"/>
                </a:cubicBezTo>
                <a:close/>
                <a:moveTo>
                  <a:pt x="587" y="425"/>
                </a:moveTo>
                <a:cubicBezTo>
                  <a:pt x="587" y="424"/>
                  <a:pt x="586" y="421"/>
                  <a:pt x="584" y="422"/>
                </a:cubicBezTo>
                <a:cubicBezTo>
                  <a:pt x="584" y="423"/>
                  <a:pt x="585" y="426"/>
                  <a:pt x="587" y="425"/>
                </a:cubicBezTo>
                <a:close/>
                <a:moveTo>
                  <a:pt x="625" y="267"/>
                </a:moveTo>
                <a:cubicBezTo>
                  <a:pt x="625" y="267"/>
                  <a:pt x="626" y="270"/>
                  <a:pt x="627" y="269"/>
                </a:cubicBezTo>
                <a:cubicBezTo>
                  <a:pt x="628" y="269"/>
                  <a:pt x="627" y="266"/>
                  <a:pt x="625" y="267"/>
                </a:cubicBezTo>
                <a:close/>
                <a:moveTo>
                  <a:pt x="629" y="240"/>
                </a:moveTo>
                <a:cubicBezTo>
                  <a:pt x="628" y="240"/>
                  <a:pt x="630" y="243"/>
                  <a:pt x="631" y="242"/>
                </a:cubicBezTo>
                <a:cubicBezTo>
                  <a:pt x="632" y="242"/>
                  <a:pt x="630" y="239"/>
                  <a:pt x="629" y="240"/>
                </a:cubicBezTo>
                <a:close/>
                <a:moveTo>
                  <a:pt x="637" y="195"/>
                </a:moveTo>
                <a:cubicBezTo>
                  <a:pt x="638" y="192"/>
                  <a:pt x="641" y="192"/>
                  <a:pt x="641" y="188"/>
                </a:cubicBezTo>
                <a:cubicBezTo>
                  <a:pt x="635" y="184"/>
                  <a:pt x="633" y="195"/>
                  <a:pt x="637" y="195"/>
                </a:cubicBezTo>
                <a:close/>
                <a:moveTo>
                  <a:pt x="599" y="422"/>
                </a:moveTo>
                <a:cubicBezTo>
                  <a:pt x="599" y="420"/>
                  <a:pt x="600" y="418"/>
                  <a:pt x="598" y="417"/>
                </a:cubicBezTo>
                <a:cubicBezTo>
                  <a:pt x="598" y="419"/>
                  <a:pt x="597" y="422"/>
                  <a:pt x="599" y="422"/>
                </a:cubicBezTo>
                <a:close/>
                <a:moveTo>
                  <a:pt x="636" y="280"/>
                </a:moveTo>
                <a:cubicBezTo>
                  <a:pt x="635" y="276"/>
                  <a:pt x="641" y="267"/>
                  <a:pt x="635" y="266"/>
                </a:cubicBezTo>
                <a:cubicBezTo>
                  <a:pt x="636" y="270"/>
                  <a:pt x="631" y="279"/>
                  <a:pt x="636" y="280"/>
                </a:cubicBezTo>
                <a:close/>
                <a:moveTo>
                  <a:pt x="640" y="177"/>
                </a:moveTo>
                <a:cubicBezTo>
                  <a:pt x="635" y="176"/>
                  <a:pt x="635" y="176"/>
                  <a:pt x="635" y="176"/>
                </a:cubicBezTo>
                <a:cubicBezTo>
                  <a:pt x="634" y="183"/>
                  <a:pt x="634" y="183"/>
                  <a:pt x="634" y="183"/>
                </a:cubicBezTo>
                <a:cubicBezTo>
                  <a:pt x="639" y="184"/>
                  <a:pt x="639" y="184"/>
                  <a:pt x="639" y="184"/>
                </a:cubicBezTo>
                <a:lnTo>
                  <a:pt x="640" y="177"/>
                </a:lnTo>
                <a:close/>
                <a:moveTo>
                  <a:pt x="618" y="268"/>
                </a:moveTo>
                <a:cubicBezTo>
                  <a:pt x="619" y="267"/>
                  <a:pt x="625" y="260"/>
                  <a:pt x="619" y="259"/>
                </a:cubicBezTo>
                <a:cubicBezTo>
                  <a:pt x="621" y="264"/>
                  <a:pt x="611" y="266"/>
                  <a:pt x="618" y="268"/>
                </a:cubicBezTo>
                <a:close/>
                <a:moveTo>
                  <a:pt x="617" y="312"/>
                </a:moveTo>
                <a:cubicBezTo>
                  <a:pt x="617" y="309"/>
                  <a:pt x="618" y="305"/>
                  <a:pt x="615" y="305"/>
                </a:cubicBezTo>
                <a:cubicBezTo>
                  <a:pt x="615" y="307"/>
                  <a:pt x="614" y="311"/>
                  <a:pt x="617" y="312"/>
                </a:cubicBezTo>
                <a:close/>
                <a:moveTo>
                  <a:pt x="599" y="404"/>
                </a:moveTo>
                <a:cubicBezTo>
                  <a:pt x="600" y="405"/>
                  <a:pt x="599" y="408"/>
                  <a:pt x="601" y="409"/>
                </a:cubicBezTo>
                <a:cubicBezTo>
                  <a:pt x="601" y="407"/>
                  <a:pt x="602" y="404"/>
                  <a:pt x="599" y="404"/>
                </a:cubicBezTo>
                <a:close/>
                <a:moveTo>
                  <a:pt x="625" y="232"/>
                </a:moveTo>
                <a:cubicBezTo>
                  <a:pt x="625" y="230"/>
                  <a:pt x="625" y="228"/>
                  <a:pt x="623" y="227"/>
                </a:cubicBezTo>
                <a:cubicBezTo>
                  <a:pt x="623" y="229"/>
                  <a:pt x="623" y="232"/>
                  <a:pt x="625" y="232"/>
                </a:cubicBezTo>
                <a:close/>
                <a:moveTo>
                  <a:pt x="592" y="182"/>
                </a:moveTo>
                <a:cubicBezTo>
                  <a:pt x="593" y="181"/>
                  <a:pt x="591" y="178"/>
                  <a:pt x="590" y="179"/>
                </a:cubicBezTo>
                <a:cubicBezTo>
                  <a:pt x="589" y="180"/>
                  <a:pt x="591" y="183"/>
                  <a:pt x="592" y="182"/>
                </a:cubicBezTo>
                <a:close/>
                <a:moveTo>
                  <a:pt x="596" y="153"/>
                </a:moveTo>
                <a:cubicBezTo>
                  <a:pt x="597" y="152"/>
                  <a:pt x="595" y="149"/>
                  <a:pt x="594" y="150"/>
                </a:cubicBezTo>
                <a:cubicBezTo>
                  <a:pt x="593" y="150"/>
                  <a:pt x="595" y="154"/>
                  <a:pt x="596" y="153"/>
                </a:cubicBezTo>
                <a:close/>
                <a:moveTo>
                  <a:pt x="598" y="137"/>
                </a:moveTo>
                <a:cubicBezTo>
                  <a:pt x="599" y="136"/>
                  <a:pt x="597" y="133"/>
                  <a:pt x="596" y="134"/>
                </a:cubicBezTo>
                <a:cubicBezTo>
                  <a:pt x="595" y="135"/>
                  <a:pt x="597" y="138"/>
                  <a:pt x="598" y="137"/>
                </a:cubicBezTo>
                <a:close/>
                <a:moveTo>
                  <a:pt x="573" y="322"/>
                </a:moveTo>
                <a:cubicBezTo>
                  <a:pt x="572" y="322"/>
                  <a:pt x="574" y="326"/>
                  <a:pt x="575" y="325"/>
                </a:cubicBezTo>
                <a:cubicBezTo>
                  <a:pt x="576" y="324"/>
                  <a:pt x="575" y="321"/>
                  <a:pt x="573" y="322"/>
                </a:cubicBezTo>
                <a:close/>
                <a:moveTo>
                  <a:pt x="609" y="74"/>
                </a:moveTo>
                <a:cubicBezTo>
                  <a:pt x="610" y="73"/>
                  <a:pt x="608" y="70"/>
                  <a:pt x="607" y="71"/>
                </a:cubicBezTo>
                <a:cubicBezTo>
                  <a:pt x="606" y="72"/>
                  <a:pt x="608" y="75"/>
                  <a:pt x="609" y="74"/>
                </a:cubicBezTo>
                <a:close/>
                <a:moveTo>
                  <a:pt x="537" y="260"/>
                </a:moveTo>
                <a:cubicBezTo>
                  <a:pt x="537" y="258"/>
                  <a:pt x="537" y="255"/>
                  <a:pt x="535" y="255"/>
                </a:cubicBezTo>
                <a:cubicBezTo>
                  <a:pt x="535" y="257"/>
                  <a:pt x="535" y="259"/>
                  <a:pt x="537" y="260"/>
                </a:cubicBezTo>
                <a:close/>
                <a:moveTo>
                  <a:pt x="578" y="284"/>
                </a:moveTo>
                <a:cubicBezTo>
                  <a:pt x="579" y="285"/>
                  <a:pt x="578" y="288"/>
                  <a:pt x="580" y="288"/>
                </a:cubicBezTo>
                <a:cubicBezTo>
                  <a:pt x="580" y="287"/>
                  <a:pt x="581" y="284"/>
                  <a:pt x="578" y="284"/>
                </a:cubicBezTo>
                <a:close/>
                <a:moveTo>
                  <a:pt x="271" y="189"/>
                </a:moveTo>
                <a:cubicBezTo>
                  <a:pt x="270" y="190"/>
                  <a:pt x="272" y="193"/>
                  <a:pt x="273" y="192"/>
                </a:cubicBezTo>
                <a:cubicBezTo>
                  <a:pt x="274" y="191"/>
                  <a:pt x="272" y="188"/>
                  <a:pt x="271" y="189"/>
                </a:cubicBezTo>
                <a:close/>
                <a:moveTo>
                  <a:pt x="577" y="143"/>
                </a:moveTo>
                <a:cubicBezTo>
                  <a:pt x="578" y="143"/>
                  <a:pt x="577" y="140"/>
                  <a:pt x="575" y="141"/>
                </a:cubicBezTo>
                <a:cubicBezTo>
                  <a:pt x="574" y="141"/>
                  <a:pt x="576" y="144"/>
                  <a:pt x="577" y="143"/>
                </a:cubicBezTo>
                <a:close/>
                <a:moveTo>
                  <a:pt x="587" y="218"/>
                </a:moveTo>
                <a:cubicBezTo>
                  <a:pt x="588" y="218"/>
                  <a:pt x="586" y="214"/>
                  <a:pt x="585" y="215"/>
                </a:cubicBezTo>
                <a:cubicBezTo>
                  <a:pt x="584" y="216"/>
                  <a:pt x="586" y="219"/>
                  <a:pt x="587" y="218"/>
                </a:cubicBezTo>
                <a:close/>
                <a:moveTo>
                  <a:pt x="588" y="174"/>
                </a:moveTo>
                <a:cubicBezTo>
                  <a:pt x="589" y="174"/>
                  <a:pt x="587" y="171"/>
                  <a:pt x="586" y="172"/>
                </a:cubicBezTo>
                <a:cubicBezTo>
                  <a:pt x="585" y="172"/>
                  <a:pt x="587" y="175"/>
                  <a:pt x="588" y="174"/>
                </a:cubicBezTo>
                <a:close/>
                <a:moveTo>
                  <a:pt x="587" y="200"/>
                </a:moveTo>
                <a:cubicBezTo>
                  <a:pt x="587" y="201"/>
                  <a:pt x="587" y="204"/>
                  <a:pt x="589" y="204"/>
                </a:cubicBezTo>
                <a:cubicBezTo>
                  <a:pt x="589" y="203"/>
                  <a:pt x="590" y="200"/>
                  <a:pt x="587" y="200"/>
                </a:cubicBezTo>
                <a:close/>
                <a:moveTo>
                  <a:pt x="579" y="406"/>
                </a:moveTo>
                <a:cubicBezTo>
                  <a:pt x="580" y="407"/>
                  <a:pt x="579" y="410"/>
                  <a:pt x="581" y="410"/>
                </a:cubicBezTo>
                <a:cubicBezTo>
                  <a:pt x="581" y="409"/>
                  <a:pt x="582" y="406"/>
                  <a:pt x="579" y="406"/>
                </a:cubicBezTo>
                <a:close/>
                <a:moveTo>
                  <a:pt x="575" y="456"/>
                </a:moveTo>
                <a:cubicBezTo>
                  <a:pt x="576" y="455"/>
                  <a:pt x="574" y="452"/>
                  <a:pt x="573" y="453"/>
                </a:cubicBezTo>
                <a:cubicBezTo>
                  <a:pt x="572" y="454"/>
                  <a:pt x="574" y="457"/>
                  <a:pt x="575" y="456"/>
                </a:cubicBezTo>
                <a:close/>
                <a:moveTo>
                  <a:pt x="606" y="186"/>
                </a:moveTo>
                <a:cubicBezTo>
                  <a:pt x="607" y="188"/>
                  <a:pt x="606" y="191"/>
                  <a:pt x="608" y="191"/>
                </a:cubicBezTo>
                <a:cubicBezTo>
                  <a:pt x="608" y="189"/>
                  <a:pt x="609" y="187"/>
                  <a:pt x="606" y="186"/>
                </a:cubicBezTo>
                <a:close/>
                <a:moveTo>
                  <a:pt x="575" y="439"/>
                </a:moveTo>
                <a:cubicBezTo>
                  <a:pt x="574" y="438"/>
                  <a:pt x="575" y="435"/>
                  <a:pt x="573" y="435"/>
                </a:cubicBezTo>
                <a:cubicBezTo>
                  <a:pt x="573" y="436"/>
                  <a:pt x="572" y="439"/>
                  <a:pt x="575" y="439"/>
                </a:cubicBezTo>
                <a:close/>
                <a:moveTo>
                  <a:pt x="603" y="154"/>
                </a:moveTo>
                <a:cubicBezTo>
                  <a:pt x="606" y="154"/>
                  <a:pt x="607" y="150"/>
                  <a:pt x="604" y="149"/>
                </a:cubicBezTo>
                <a:cubicBezTo>
                  <a:pt x="604" y="152"/>
                  <a:pt x="600" y="152"/>
                  <a:pt x="603" y="154"/>
                </a:cubicBezTo>
                <a:close/>
                <a:moveTo>
                  <a:pt x="590" y="290"/>
                </a:moveTo>
                <a:cubicBezTo>
                  <a:pt x="589" y="290"/>
                  <a:pt x="591" y="293"/>
                  <a:pt x="592" y="292"/>
                </a:cubicBezTo>
                <a:cubicBezTo>
                  <a:pt x="593" y="292"/>
                  <a:pt x="591" y="289"/>
                  <a:pt x="590" y="290"/>
                </a:cubicBezTo>
                <a:close/>
                <a:moveTo>
                  <a:pt x="611" y="134"/>
                </a:moveTo>
                <a:cubicBezTo>
                  <a:pt x="611" y="136"/>
                  <a:pt x="610" y="138"/>
                  <a:pt x="613" y="139"/>
                </a:cubicBezTo>
                <a:cubicBezTo>
                  <a:pt x="612" y="137"/>
                  <a:pt x="613" y="134"/>
                  <a:pt x="611" y="134"/>
                </a:cubicBezTo>
                <a:close/>
                <a:moveTo>
                  <a:pt x="617" y="123"/>
                </a:moveTo>
                <a:cubicBezTo>
                  <a:pt x="613" y="122"/>
                  <a:pt x="612" y="124"/>
                  <a:pt x="612" y="127"/>
                </a:cubicBezTo>
                <a:cubicBezTo>
                  <a:pt x="617" y="128"/>
                  <a:pt x="617" y="128"/>
                  <a:pt x="617" y="128"/>
                </a:cubicBezTo>
                <a:lnTo>
                  <a:pt x="617" y="123"/>
                </a:lnTo>
                <a:close/>
                <a:moveTo>
                  <a:pt x="591" y="285"/>
                </a:moveTo>
                <a:cubicBezTo>
                  <a:pt x="590" y="283"/>
                  <a:pt x="591" y="281"/>
                  <a:pt x="589" y="280"/>
                </a:cubicBezTo>
                <a:cubicBezTo>
                  <a:pt x="589" y="282"/>
                  <a:pt x="588" y="285"/>
                  <a:pt x="591" y="285"/>
                </a:cubicBezTo>
                <a:close/>
                <a:moveTo>
                  <a:pt x="588" y="269"/>
                </a:moveTo>
                <a:cubicBezTo>
                  <a:pt x="587" y="269"/>
                  <a:pt x="589" y="272"/>
                  <a:pt x="590" y="271"/>
                </a:cubicBezTo>
                <a:cubicBezTo>
                  <a:pt x="591" y="271"/>
                  <a:pt x="589" y="268"/>
                  <a:pt x="588" y="269"/>
                </a:cubicBezTo>
                <a:close/>
                <a:moveTo>
                  <a:pt x="439" y="396"/>
                </a:moveTo>
                <a:cubicBezTo>
                  <a:pt x="424" y="395"/>
                  <a:pt x="448" y="402"/>
                  <a:pt x="439" y="396"/>
                </a:cubicBezTo>
                <a:close/>
                <a:moveTo>
                  <a:pt x="544" y="191"/>
                </a:moveTo>
                <a:cubicBezTo>
                  <a:pt x="544" y="191"/>
                  <a:pt x="543" y="188"/>
                  <a:pt x="541" y="189"/>
                </a:cubicBezTo>
                <a:cubicBezTo>
                  <a:pt x="541" y="189"/>
                  <a:pt x="542" y="192"/>
                  <a:pt x="544" y="191"/>
                </a:cubicBezTo>
                <a:close/>
                <a:moveTo>
                  <a:pt x="364" y="232"/>
                </a:moveTo>
                <a:cubicBezTo>
                  <a:pt x="364" y="235"/>
                  <a:pt x="363" y="238"/>
                  <a:pt x="366" y="239"/>
                </a:cubicBezTo>
                <a:cubicBezTo>
                  <a:pt x="369" y="236"/>
                  <a:pt x="369" y="234"/>
                  <a:pt x="364" y="232"/>
                </a:cubicBezTo>
                <a:close/>
                <a:moveTo>
                  <a:pt x="370" y="223"/>
                </a:moveTo>
                <a:cubicBezTo>
                  <a:pt x="360" y="225"/>
                  <a:pt x="380" y="227"/>
                  <a:pt x="370" y="223"/>
                </a:cubicBezTo>
                <a:close/>
                <a:moveTo>
                  <a:pt x="361" y="167"/>
                </a:moveTo>
                <a:cubicBezTo>
                  <a:pt x="351" y="163"/>
                  <a:pt x="359" y="174"/>
                  <a:pt x="361" y="167"/>
                </a:cubicBezTo>
                <a:close/>
                <a:moveTo>
                  <a:pt x="364" y="252"/>
                </a:moveTo>
                <a:cubicBezTo>
                  <a:pt x="366" y="248"/>
                  <a:pt x="366" y="235"/>
                  <a:pt x="360" y="243"/>
                </a:cubicBezTo>
                <a:cubicBezTo>
                  <a:pt x="367" y="242"/>
                  <a:pt x="357" y="253"/>
                  <a:pt x="364" y="252"/>
                </a:cubicBezTo>
                <a:close/>
                <a:moveTo>
                  <a:pt x="360" y="224"/>
                </a:moveTo>
                <a:cubicBezTo>
                  <a:pt x="364" y="225"/>
                  <a:pt x="360" y="231"/>
                  <a:pt x="364" y="232"/>
                </a:cubicBezTo>
                <a:cubicBezTo>
                  <a:pt x="367" y="227"/>
                  <a:pt x="364" y="217"/>
                  <a:pt x="360" y="224"/>
                </a:cubicBezTo>
                <a:close/>
                <a:moveTo>
                  <a:pt x="380" y="137"/>
                </a:moveTo>
                <a:cubicBezTo>
                  <a:pt x="380" y="140"/>
                  <a:pt x="378" y="144"/>
                  <a:pt x="381" y="144"/>
                </a:cubicBezTo>
                <a:cubicBezTo>
                  <a:pt x="381" y="142"/>
                  <a:pt x="382" y="138"/>
                  <a:pt x="380" y="137"/>
                </a:cubicBezTo>
                <a:close/>
                <a:moveTo>
                  <a:pt x="386" y="235"/>
                </a:moveTo>
                <a:cubicBezTo>
                  <a:pt x="386" y="236"/>
                  <a:pt x="384" y="237"/>
                  <a:pt x="383" y="239"/>
                </a:cubicBezTo>
                <a:cubicBezTo>
                  <a:pt x="386" y="239"/>
                  <a:pt x="387" y="249"/>
                  <a:pt x="390" y="242"/>
                </a:cubicBezTo>
                <a:cubicBezTo>
                  <a:pt x="387" y="241"/>
                  <a:pt x="390" y="235"/>
                  <a:pt x="386" y="235"/>
                </a:cubicBezTo>
                <a:close/>
                <a:moveTo>
                  <a:pt x="683" y="111"/>
                </a:moveTo>
                <a:cubicBezTo>
                  <a:pt x="677" y="111"/>
                  <a:pt x="671" y="110"/>
                  <a:pt x="670" y="117"/>
                </a:cubicBezTo>
                <a:cubicBezTo>
                  <a:pt x="682" y="118"/>
                  <a:pt x="682" y="118"/>
                  <a:pt x="682" y="118"/>
                </a:cubicBezTo>
                <a:lnTo>
                  <a:pt x="683" y="111"/>
                </a:lnTo>
                <a:close/>
                <a:moveTo>
                  <a:pt x="379" y="121"/>
                </a:moveTo>
                <a:cubicBezTo>
                  <a:pt x="378" y="128"/>
                  <a:pt x="364" y="134"/>
                  <a:pt x="371" y="143"/>
                </a:cubicBezTo>
                <a:cubicBezTo>
                  <a:pt x="375" y="142"/>
                  <a:pt x="372" y="132"/>
                  <a:pt x="380" y="135"/>
                </a:cubicBezTo>
                <a:cubicBezTo>
                  <a:pt x="381" y="135"/>
                  <a:pt x="383" y="135"/>
                  <a:pt x="383" y="133"/>
                </a:cubicBezTo>
                <a:cubicBezTo>
                  <a:pt x="376" y="133"/>
                  <a:pt x="386" y="121"/>
                  <a:pt x="379" y="121"/>
                </a:cubicBezTo>
                <a:close/>
                <a:moveTo>
                  <a:pt x="374" y="120"/>
                </a:moveTo>
                <a:cubicBezTo>
                  <a:pt x="375" y="116"/>
                  <a:pt x="375" y="116"/>
                  <a:pt x="375" y="116"/>
                </a:cubicBezTo>
                <a:cubicBezTo>
                  <a:pt x="373" y="116"/>
                  <a:pt x="372" y="114"/>
                  <a:pt x="370" y="113"/>
                </a:cubicBezTo>
                <a:cubicBezTo>
                  <a:pt x="370" y="117"/>
                  <a:pt x="369" y="121"/>
                  <a:pt x="374" y="120"/>
                </a:cubicBezTo>
                <a:close/>
                <a:moveTo>
                  <a:pt x="353" y="203"/>
                </a:moveTo>
                <a:cubicBezTo>
                  <a:pt x="352" y="216"/>
                  <a:pt x="352" y="216"/>
                  <a:pt x="352" y="216"/>
                </a:cubicBezTo>
                <a:cubicBezTo>
                  <a:pt x="361" y="219"/>
                  <a:pt x="357" y="204"/>
                  <a:pt x="353" y="203"/>
                </a:cubicBezTo>
                <a:close/>
                <a:moveTo>
                  <a:pt x="361" y="167"/>
                </a:moveTo>
                <a:cubicBezTo>
                  <a:pt x="367" y="175"/>
                  <a:pt x="366" y="159"/>
                  <a:pt x="361" y="167"/>
                </a:cubicBezTo>
                <a:close/>
                <a:moveTo>
                  <a:pt x="395" y="243"/>
                </a:moveTo>
                <a:cubicBezTo>
                  <a:pt x="404" y="236"/>
                  <a:pt x="387" y="235"/>
                  <a:pt x="395" y="243"/>
                </a:cubicBezTo>
                <a:close/>
                <a:moveTo>
                  <a:pt x="387" y="304"/>
                </a:moveTo>
                <a:cubicBezTo>
                  <a:pt x="386" y="304"/>
                  <a:pt x="388" y="307"/>
                  <a:pt x="389" y="306"/>
                </a:cubicBezTo>
                <a:cubicBezTo>
                  <a:pt x="390" y="306"/>
                  <a:pt x="388" y="303"/>
                  <a:pt x="387" y="304"/>
                </a:cubicBezTo>
                <a:close/>
                <a:moveTo>
                  <a:pt x="388" y="293"/>
                </a:moveTo>
                <a:cubicBezTo>
                  <a:pt x="388" y="293"/>
                  <a:pt x="389" y="296"/>
                  <a:pt x="391" y="295"/>
                </a:cubicBezTo>
                <a:cubicBezTo>
                  <a:pt x="391" y="295"/>
                  <a:pt x="390" y="292"/>
                  <a:pt x="388" y="293"/>
                </a:cubicBezTo>
                <a:close/>
                <a:moveTo>
                  <a:pt x="398" y="275"/>
                </a:moveTo>
                <a:cubicBezTo>
                  <a:pt x="397" y="276"/>
                  <a:pt x="399" y="279"/>
                  <a:pt x="400" y="278"/>
                </a:cubicBezTo>
                <a:cubicBezTo>
                  <a:pt x="401" y="277"/>
                  <a:pt x="400" y="274"/>
                  <a:pt x="398" y="275"/>
                </a:cubicBezTo>
                <a:close/>
                <a:moveTo>
                  <a:pt x="393" y="130"/>
                </a:moveTo>
                <a:cubicBezTo>
                  <a:pt x="394" y="135"/>
                  <a:pt x="388" y="132"/>
                  <a:pt x="387" y="136"/>
                </a:cubicBezTo>
                <a:cubicBezTo>
                  <a:pt x="397" y="150"/>
                  <a:pt x="369" y="154"/>
                  <a:pt x="374" y="162"/>
                </a:cubicBezTo>
                <a:cubicBezTo>
                  <a:pt x="375" y="157"/>
                  <a:pt x="381" y="157"/>
                  <a:pt x="381" y="163"/>
                </a:cubicBezTo>
                <a:cubicBezTo>
                  <a:pt x="379" y="164"/>
                  <a:pt x="377" y="166"/>
                  <a:pt x="375" y="169"/>
                </a:cubicBezTo>
                <a:cubicBezTo>
                  <a:pt x="377" y="170"/>
                  <a:pt x="380" y="170"/>
                  <a:pt x="380" y="172"/>
                </a:cubicBezTo>
                <a:cubicBezTo>
                  <a:pt x="378" y="174"/>
                  <a:pt x="377" y="177"/>
                  <a:pt x="374" y="178"/>
                </a:cubicBezTo>
                <a:cubicBezTo>
                  <a:pt x="375" y="169"/>
                  <a:pt x="375" y="169"/>
                  <a:pt x="375" y="169"/>
                </a:cubicBezTo>
                <a:cubicBezTo>
                  <a:pt x="370" y="171"/>
                  <a:pt x="368" y="176"/>
                  <a:pt x="364" y="179"/>
                </a:cubicBezTo>
                <a:cubicBezTo>
                  <a:pt x="361" y="178"/>
                  <a:pt x="364" y="172"/>
                  <a:pt x="360" y="171"/>
                </a:cubicBezTo>
                <a:cubicBezTo>
                  <a:pt x="362" y="181"/>
                  <a:pt x="351" y="192"/>
                  <a:pt x="359" y="201"/>
                </a:cubicBezTo>
                <a:cubicBezTo>
                  <a:pt x="361" y="197"/>
                  <a:pt x="357" y="187"/>
                  <a:pt x="363" y="188"/>
                </a:cubicBezTo>
                <a:cubicBezTo>
                  <a:pt x="365" y="189"/>
                  <a:pt x="365" y="190"/>
                  <a:pt x="367" y="191"/>
                </a:cubicBezTo>
                <a:cubicBezTo>
                  <a:pt x="368" y="186"/>
                  <a:pt x="368" y="186"/>
                  <a:pt x="368" y="186"/>
                </a:cubicBezTo>
                <a:cubicBezTo>
                  <a:pt x="366" y="186"/>
                  <a:pt x="365" y="182"/>
                  <a:pt x="369" y="182"/>
                </a:cubicBezTo>
                <a:cubicBezTo>
                  <a:pt x="368" y="186"/>
                  <a:pt x="368" y="186"/>
                  <a:pt x="368" y="186"/>
                </a:cubicBezTo>
                <a:cubicBezTo>
                  <a:pt x="373" y="190"/>
                  <a:pt x="373" y="196"/>
                  <a:pt x="379" y="199"/>
                </a:cubicBezTo>
                <a:cubicBezTo>
                  <a:pt x="376" y="199"/>
                  <a:pt x="376" y="201"/>
                  <a:pt x="374" y="201"/>
                </a:cubicBezTo>
                <a:cubicBezTo>
                  <a:pt x="369" y="200"/>
                  <a:pt x="372" y="192"/>
                  <a:pt x="367" y="191"/>
                </a:cubicBezTo>
                <a:cubicBezTo>
                  <a:pt x="368" y="204"/>
                  <a:pt x="366" y="208"/>
                  <a:pt x="368" y="221"/>
                </a:cubicBezTo>
                <a:cubicBezTo>
                  <a:pt x="380" y="219"/>
                  <a:pt x="374" y="229"/>
                  <a:pt x="382" y="230"/>
                </a:cubicBezTo>
                <a:cubicBezTo>
                  <a:pt x="391" y="223"/>
                  <a:pt x="378" y="218"/>
                  <a:pt x="377" y="211"/>
                </a:cubicBezTo>
                <a:cubicBezTo>
                  <a:pt x="379" y="210"/>
                  <a:pt x="380" y="209"/>
                  <a:pt x="382" y="209"/>
                </a:cubicBezTo>
                <a:cubicBezTo>
                  <a:pt x="385" y="216"/>
                  <a:pt x="386" y="223"/>
                  <a:pt x="392" y="226"/>
                </a:cubicBezTo>
                <a:cubicBezTo>
                  <a:pt x="396" y="219"/>
                  <a:pt x="387" y="211"/>
                  <a:pt x="395" y="208"/>
                </a:cubicBezTo>
                <a:cubicBezTo>
                  <a:pt x="398" y="205"/>
                  <a:pt x="398" y="197"/>
                  <a:pt x="404" y="196"/>
                </a:cubicBezTo>
                <a:cubicBezTo>
                  <a:pt x="399" y="195"/>
                  <a:pt x="399" y="195"/>
                  <a:pt x="399" y="195"/>
                </a:cubicBezTo>
                <a:cubicBezTo>
                  <a:pt x="401" y="186"/>
                  <a:pt x="411" y="187"/>
                  <a:pt x="409" y="173"/>
                </a:cubicBezTo>
                <a:cubicBezTo>
                  <a:pt x="400" y="172"/>
                  <a:pt x="400" y="172"/>
                  <a:pt x="400" y="172"/>
                </a:cubicBezTo>
                <a:cubicBezTo>
                  <a:pt x="400" y="175"/>
                  <a:pt x="396" y="173"/>
                  <a:pt x="400" y="172"/>
                </a:cubicBezTo>
                <a:cubicBezTo>
                  <a:pt x="390" y="166"/>
                  <a:pt x="382" y="146"/>
                  <a:pt x="397" y="140"/>
                </a:cubicBezTo>
                <a:cubicBezTo>
                  <a:pt x="398" y="147"/>
                  <a:pt x="388" y="162"/>
                  <a:pt x="401" y="161"/>
                </a:cubicBezTo>
                <a:cubicBezTo>
                  <a:pt x="402" y="154"/>
                  <a:pt x="398" y="143"/>
                  <a:pt x="404" y="138"/>
                </a:cubicBezTo>
                <a:cubicBezTo>
                  <a:pt x="400" y="134"/>
                  <a:pt x="401" y="138"/>
                  <a:pt x="395" y="137"/>
                </a:cubicBezTo>
                <a:cubicBezTo>
                  <a:pt x="399" y="131"/>
                  <a:pt x="395" y="117"/>
                  <a:pt x="403" y="110"/>
                </a:cubicBezTo>
                <a:cubicBezTo>
                  <a:pt x="402" y="115"/>
                  <a:pt x="404" y="118"/>
                  <a:pt x="409" y="118"/>
                </a:cubicBezTo>
                <a:cubicBezTo>
                  <a:pt x="408" y="108"/>
                  <a:pt x="419" y="101"/>
                  <a:pt x="413" y="93"/>
                </a:cubicBezTo>
                <a:cubicBezTo>
                  <a:pt x="412" y="100"/>
                  <a:pt x="412" y="100"/>
                  <a:pt x="412" y="100"/>
                </a:cubicBezTo>
                <a:cubicBezTo>
                  <a:pt x="405" y="97"/>
                  <a:pt x="405" y="103"/>
                  <a:pt x="401" y="103"/>
                </a:cubicBezTo>
                <a:cubicBezTo>
                  <a:pt x="403" y="92"/>
                  <a:pt x="403" y="92"/>
                  <a:pt x="403" y="92"/>
                </a:cubicBezTo>
                <a:cubicBezTo>
                  <a:pt x="400" y="91"/>
                  <a:pt x="397" y="91"/>
                  <a:pt x="399" y="87"/>
                </a:cubicBezTo>
                <a:cubicBezTo>
                  <a:pt x="402" y="88"/>
                  <a:pt x="404" y="88"/>
                  <a:pt x="403" y="92"/>
                </a:cubicBezTo>
                <a:cubicBezTo>
                  <a:pt x="405" y="91"/>
                  <a:pt x="407" y="90"/>
                  <a:pt x="411" y="91"/>
                </a:cubicBezTo>
                <a:cubicBezTo>
                  <a:pt x="410" y="84"/>
                  <a:pt x="414" y="83"/>
                  <a:pt x="415" y="78"/>
                </a:cubicBezTo>
                <a:cubicBezTo>
                  <a:pt x="404" y="85"/>
                  <a:pt x="399" y="80"/>
                  <a:pt x="392" y="84"/>
                </a:cubicBezTo>
                <a:cubicBezTo>
                  <a:pt x="403" y="92"/>
                  <a:pt x="390" y="105"/>
                  <a:pt x="391" y="111"/>
                </a:cubicBezTo>
                <a:cubicBezTo>
                  <a:pt x="392" y="106"/>
                  <a:pt x="397" y="115"/>
                  <a:pt x="397" y="117"/>
                </a:cubicBezTo>
                <a:cubicBezTo>
                  <a:pt x="392" y="117"/>
                  <a:pt x="395" y="127"/>
                  <a:pt x="389" y="125"/>
                </a:cubicBezTo>
                <a:cubicBezTo>
                  <a:pt x="390" y="120"/>
                  <a:pt x="389" y="116"/>
                  <a:pt x="385" y="115"/>
                </a:cubicBezTo>
                <a:cubicBezTo>
                  <a:pt x="380" y="125"/>
                  <a:pt x="389" y="126"/>
                  <a:pt x="393" y="130"/>
                </a:cubicBezTo>
                <a:close/>
                <a:moveTo>
                  <a:pt x="394" y="289"/>
                </a:moveTo>
                <a:cubicBezTo>
                  <a:pt x="398" y="277"/>
                  <a:pt x="387" y="285"/>
                  <a:pt x="394" y="289"/>
                </a:cubicBezTo>
                <a:close/>
                <a:moveTo>
                  <a:pt x="380" y="298"/>
                </a:moveTo>
                <a:cubicBezTo>
                  <a:pt x="385" y="284"/>
                  <a:pt x="373" y="292"/>
                  <a:pt x="380" y="298"/>
                </a:cubicBezTo>
                <a:close/>
                <a:moveTo>
                  <a:pt x="385" y="283"/>
                </a:moveTo>
                <a:cubicBezTo>
                  <a:pt x="386" y="282"/>
                  <a:pt x="384" y="279"/>
                  <a:pt x="383" y="280"/>
                </a:cubicBezTo>
                <a:cubicBezTo>
                  <a:pt x="382" y="281"/>
                  <a:pt x="383" y="284"/>
                  <a:pt x="385" y="283"/>
                </a:cubicBezTo>
                <a:close/>
                <a:moveTo>
                  <a:pt x="385" y="315"/>
                </a:moveTo>
                <a:cubicBezTo>
                  <a:pt x="375" y="316"/>
                  <a:pt x="395" y="319"/>
                  <a:pt x="385" y="315"/>
                </a:cubicBezTo>
                <a:close/>
                <a:moveTo>
                  <a:pt x="372" y="247"/>
                </a:moveTo>
                <a:cubicBezTo>
                  <a:pt x="380" y="248"/>
                  <a:pt x="378" y="257"/>
                  <a:pt x="383" y="260"/>
                </a:cubicBezTo>
                <a:cubicBezTo>
                  <a:pt x="389" y="252"/>
                  <a:pt x="380" y="250"/>
                  <a:pt x="383" y="239"/>
                </a:cubicBezTo>
                <a:cubicBezTo>
                  <a:pt x="380" y="238"/>
                  <a:pt x="380" y="234"/>
                  <a:pt x="377" y="233"/>
                </a:cubicBezTo>
                <a:cubicBezTo>
                  <a:pt x="377" y="241"/>
                  <a:pt x="373" y="241"/>
                  <a:pt x="372" y="247"/>
                </a:cubicBezTo>
                <a:close/>
                <a:moveTo>
                  <a:pt x="370" y="150"/>
                </a:moveTo>
                <a:cubicBezTo>
                  <a:pt x="360" y="151"/>
                  <a:pt x="380" y="154"/>
                  <a:pt x="370" y="150"/>
                </a:cubicBezTo>
                <a:close/>
                <a:moveTo>
                  <a:pt x="376" y="109"/>
                </a:moveTo>
                <a:cubicBezTo>
                  <a:pt x="377" y="107"/>
                  <a:pt x="376" y="103"/>
                  <a:pt x="379" y="103"/>
                </a:cubicBezTo>
                <a:cubicBezTo>
                  <a:pt x="381" y="102"/>
                  <a:pt x="384" y="103"/>
                  <a:pt x="384" y="101"/>
                </a:cubicBezTo>
                <a:cubicBezTo>
                  <a:pt x="378" y="102"/>
                  <a:pt x="388" y="91"/>
                  <a:pt x="381" y="91"/>
                </a:cubicBezTo>
                <a:cubicBezTo>
                  <a:pt x="379" y="97"/>
                  <a:pt x="378" y="102"/>
                  <a:pt x="370" y="99"/>
                </a:cubicBezTo>
                <a:cubicBezTo>
                  <a:pt x="368" y="105"/>
                  <a:pt x="369" y="109"/>
                  <a:pt x="376" y="109"/>
                </a:cubicBezTo>
                <a:close/>
                <a:moveTo>
                  <a:pt x="248" y="340"/>
                </a:moveTo>
                <a:cubicBezTo>
                  <a:pt x="258" y="332"/>
                  <a:pt x="241" y="334"/>
                  <a:pt x="248" y="340"/>
                </a:cubicBezTo>
                <a:close/>
                <a:moveTo>
                  <a:pt x="283" y="281"/>
                </a:moveTo>
                <a:cubicBezTo>
                  <a:pt x="284" y="277"/>
                  <a:pt x="281" y="267"/>
                  <a:pt x="277" y="273"/>
                </a:cubicBezTo>
                <a:cubicBezTo>
                  <a:pt x="282" y="274"/>
                  <a:pt x="278" y="281"/>
                  <a:pt x="283" y="281"/>
                </a:cubicBezTo>
                <a:close/>
                <a:moveTo>
                  <a:pt x="301" y="370"/>
                </a:moveTo>
                <a:cubicBezTo>
                  <a:pt x="301" y="366"/>
                  <a:pt x="304" y="366"/>
                  <a:pt x="305" y="362"/>
                </a:cubicBezTo>
                <a:cubicBezTo>
                  <a:pt x="298" y="357"/>
                  <a:pt x="297" y="371"/>
                  <a:pt x="301" y="370"/>
                </a:cubicBezTo>
                <a:close/>
                <a:moveTo>
                  <a:pt x="243" y="379"/>
                </a:moveTo>
                <a:cubicBezTo>
                  <a:pt x="242" y="379"/>
                  <a:pt x="244" y="382"/>
                  <a:pt x="245" y="381"/>
                </a:cubicBezTo>
                <a:cubicBezTo>
                  <a:pt x="246" y="381"/>
                  <a:pt x="244" y="378"/>
                  <a:pt x="243" y="379"/>
                </a:cubicBezTo>
                <a:close/>
                <a:moveTo>
                  <a:pt x="288" y="341"/>
                </a:moveTo>
                <a:cubicBezTo>
                  <a:pt x="291" y="338"/>
                  <a:pt x="292" y="333"/>
                  <a:pt x="286" y="332"/>
                </a:cubicBezTo>
                <a:cubicBezTo>
                  <a:pt x="286" y="335"/>
                  <a:pt x="284" y="340"/>
                  <a:pt x="288" y="341"/>
                </a:cubicBezTo>
                <a:close/>
                <a:moveTo>
                  <a:pt x="275" y="155"/>
                </a:moveTo>
                <a:cubicBezTo>
                  <a:pt x="273" y="148"/>
                  <a:pt x="284" y="145"/>
                  <a:pt x="277" y="142"/>
                </a:cubicBezTo>
                <a:cubicBezTo>
                  <a:pt x="275" y="143"/>
                  <a:pt x="270" y="154"/>
                  <a:pt x="275" y="155"/>
                </a:cubicBezTo>
                <a:close/>
                <a:moveTo>
                  <a:pt x="278" y="135"/>
                </a:moveTo>
                <a:cubicBezTo>
                  <a:pt x="279" y="135"/>
                  <a:pt x="277" y="132"/>
                  <a:pt x="276" y="133"/>
                </a:cubicBezTo>
                <a:cubicBezTo>
                  <a:pt x="275" y="133"/>
                  <a:pt x="277" y="136"/>
                  <a:pt x="278" y="135"/>
                </a:cubicBezTo>
                <a:close/>
                <a:moveTo>
                  <a:pt x="264" y="218"/>
                </a:moveTo>
                <a:cubicBezTo>
                  <a:pt x="263" y="223"/>
                  <a:pt x="264" y="227"/>
                  <a:pt x="268" y="228"/>
                </a:cubicBezTo>
                <a:cubicBezTo>
                  <a:pt x="268" y="224"/>
                  <a:pt x="272" y="217"/>
                  <a:pt x="264" y="218"/>
                </a:cubicBezTo>
                <a:close/>
                <a:moveTo>
                  <a:pt x="262" y="239"/>
                </a:moveTo>
                <a:cubicBezTo>
                  <a:pt x="262" y="238"/>
                  <a:pt x="261" y="235"/>
                  <a:pt x="260" y="236"/>
                </a:cubicBezTo>
                <a:cubicBezTo>
                  <a:pt x="259" y="237"/>
                  <a:pt x="260" y="240"/>
                  <a:pt x="262" y="239"/>
                </a:cubicBezTo>
                <a:close/>
                <a:moveTo>
                  <a:pt x="251" y="318"/>
                </a:moveTo>
                <a:cubicBezTo>
                  <a:pt x="251" y="320"/>
                  <a:pt x="251" y="322"/>
                  <a:pt x="253" y="323"/>
                </a:cubicBezTo>
                <a:cubicBezTo>
                  <a:pt x="253" y="321"/>
                  <a:pt x="253" y="318"/>
                  <a:pt x="251" y="318"/>
                </a:cubicBezTo>
                <a:close/>
                <a:moveTo>
                  <a:pt x="268" y="375"/>
                </a:moveTo>
                <a:cubicBezTo>
                  <a:pt x="269" y="375"/>
                  <a:pt x="267" y="372"/>
                  <a:pt x="266" y="373"/>
                </a:cubicBezTo>
                <a:cubicBezTo>
                  <a:pt x="265" y="373"/>
                  <a:pt x="267" y="376"/>
                  <a:pt x="268" y="375"/>
                </a:cubicBezTo>
                <a:close/>
                <a:moveTo>
                  <a:pt x="349" y="202"/>
                </a:moveTo>
                <a:cubicBezTo>
                  <a:pt x="352" y="201"/>
                  <a:pt x="349" y="199"/>
                  <a:pt x="349" y="202"/>
                </a:cubicBezTo>
                <a:close/>
                <a:moveTo>
                  <a:pt x="349" y="202"/>
                </a:moveTo>
                <a:cubicBezTo>
                  <a:pt x="341" y="202"/>
                  <a:pt x="350" y="212"/>
                  <a:pt x="349" y="202"/>
                </a:cubicBezTo>
                <a:close/>
                <a:moveTo>
                  <a:pt x="356" y="146"/>
                </a:moveTo>
                <a:cubicBezTo>
                  <a:pt x="359" y="142"/>
                  <a:pt x="373" y="122"/>
                  <a:pt x="361" y="126"/>
                </a:cubicBezTo>
                <a:cubicBezTo>
                  <a:pt x="368" y="129"/>
                  <a:pt x="358" y="139"/>
                  <a:pt x="356" y="132"/>
                </a:cubicBezTo>
                <a:cubicBezTo>
                  <a:pt x="355" y="137"/>
                  <a:pt x="359" y="139"/>
                  <a:pt x="356" y="146"/>
                </a:cubicBezTo>
                <a:close/>
                <a:moveTo>
                  <a:pt x="341" y="222"/>
                </a:moveTo>
                <a:cubicBezTo>
                  <a:pt x="342" y="216"/>
                  <a:pt x="346" y="216"/>
                  <a:pt x="345" y="209"/>
                </a:cubicBezTo>
                <a:cubicBezTo>
                  <a:pt x="334" y="206"/>
                  <a:pt x="337" y="218"/>
                  <a:pt x="341" y="222"/>
                </a:cubicBezTo>
                <a:close/>
                <a:moveTo>
                  <a:pt x="362" y="119"/>
                </a:moveTo>
                <a:cubicBezTo>
                  <a:pt x="363" y="118"/>
                  <a:pt x="361" y="115"/>
                  <a:pt x="360" y="116"/>
                </a:cubicBezTo>
                <a:cubicBezTo>
                  <a:pt x="359" y="117"/>
                  <a:pt x="361" y="120"/>
                  <a:pt x="362" y="119"/>
                </a:cubicBezTo>
                <a:close/>
                <a:moveTo>
                  <a:pt x="356" y="162"/>
                </a:moveTo>
                <a:cubicBezTo>
                  <a:pt x="359" y="154"/>
                  <a:pt x="354" y="153"/>
                  <a:pt x="356" y="146"/>
                </a:cubicBezTo>
                <a:cubicBezTo>
                  <a:pt x="354" y="145"/>
                  <a:pt x="354" y="145"/>
                  <a:pt x="354" y="145"/>
                </a:cubicBezTo>
                <a:cubicBezTo>
                  <a:pt x="352" y="152"/>
                  <a:pt x="352" y="159"/>
                  <a:pt x="356" y="162"/>
                </a:cubicBezTo>
                <a:close/>
                <a:moveTo>
                  <a:pt x="350" y="188"/>
                </a:moveTo>
                <a:cubicBezTo>
                  <a:pt x="351" y="190"/>
                  <a:pt x="350" y="193"/>
                  <a:pt x="352" y="193"/>
                </a:cubicBezTo>
                <a:cubicBezTo>
                  <a:pt x="352" y="192"/>
                  <a:pt x="353" y="189"/>
                  <a:pt x="350" y="188"/>
                </a:cubicBezTo>
                <a:close/>
                <a:moveTo>
                  <a:pt x="359" y="105"/>
                </a:moveTo>
                <a:cubicBezTo>
                  <a:pt x="359" y="103"/>
                  <a:pt x="360" y="100"/>
                  <a:pt x="357" y="100"/>
                </a:cubicBezTo>
                <a:cubicBezTo>
                  <a:pt x="358" y="102"/>
                  <a:pt x="357" y="104"/>
                  <a:pt x="359" y="105"/>
                </a:cubicBezTo>
                <a:close/>
                <a:moveTo>
                  <a:pt x="349" y="181"/>
                </a:moveTo>
                <a:cubicBezTo>
                  <a:pt x="351" y="182"/>
                  <a:pt x="352" y="178"/>
                  <a:pt x="349" y="177"/>
                </a:cubicBezTo>
                <a:cubicBezTo>
                  <a:pt x="346" y="177"/>
                  <a:pt x="348" y="179"/>
                  <a:pt x="349" y="181"/>
                </a:cubicBezTo>
                <a:close/>
                <a:moveTo>
                  <a:pt x="351" y="163"/>
                </a:moveTo>
                <a:cubicBezTo>
                  <a:pt x="352" y="165"/>
                  <a:pt x="351" y="168"/>
                  <a:pt x="353" y="168"/>
                </a:cubicBezTo>
                <a:cubicBezTo>
                  <a:pt x="353" y="166"/>
                  <a:pt x="354" y="164"/>
                  <a:pt x="351" y="163"/>
                </a:cubicBezTo>
                <a:close/>
                <a:moveTo>
                  <a:pt x="405" y="131"/>
                </a:moveTo>
                <a:cubicBezTo>
                  <a:pt x="403" y="136"/>
                  <a:pt x="409" y="135"/>
                  <a:pt x="409" y="139"/>
                </a:cubicBezTo>
                <a:cubicBezTo>
                  <a:pt x="404" y="142"/>
                  <a:pt x="409" y="145"/>
                  <a:pt x="405" y="152"/>
                </a:cubicBezTo>
                <a:cubicBezTo>
                  <a:pt x="420" y="146"/>
                  <a:pt x="408" y="129"/>
                  <a:pt x="417" y="119"/>
                </a:cubicBezTo>
                <a:cubicBezTo>
                  <a:pt x="407" y="117"/>
                  <a:pt x="413" y="132"/>
                  <a:pt x="405" y="131"/>
                </a:cubicBezTo>
                <a:close/>
                <a:moveTo>
                  <a:pt x="416" y="347"/>
                </a:moveTo>
                <a:cubicBezTo>
                  <a:pt x="416" y="349"/>
                  <a:pt x="415" y="351"/>
                  <a:pt x="418" y="352"/>
                </a:cubicBezTo>
                <a:cubicBezTo>
                  <a:pt x="417" y="350"/>
                  <a:pt x="418" y="347"/>
                  <a:pt x="416" y="347"/>
                </a:cubicBezTo>
                <a:close/>
                <a:moveTo>
                  <a:pt x="432" y="245"/>
                </a:moveTo>
                <a:cubicBezTo>
                  <a:pt x="431" y="246"/>
                  <a:pt x="433" y="249"/>
                  <a:pt x="434" y="248"/>
                </a:cubicBezTo>
                <a:cubicBezTo>
                  <a:pt x="435" y="248"/>
                  <a:pt x="433" y="244"/>
                  <a:pt x="432" y="245"/>
                </a:cubicBezTo>
                <a:close/>
                <a:moveTo>
                  <a:pt x="415" y="356"/>
                </a:moveTo>
                <a:cubicBezTo>
                  <a:pt x="414" y="356"/>
                  <a:pt x="415" y="359"/>
                  <a:pt x="417" y="358"/>
                </a:cubicBezTo>
                <a:cubicBezTo>
                  <a:pt x="418" y="358"/>
                  <a:pt x="416" y="355"/>
                  <a:pt x="415" y="356"/>
                </a:cubicBezTo>
                <a:close/>
                <a:moveTo>
                  <a:pt x="437" y="230"/>
                </a:moveTo>
                <a:cubicBezTo>
                  <a:pt x="439" y="230"/>
                  <a:pt x="440" y="226"/>
                  <a:pt x="437" y="225"/>
                </a:cubicBezTo>
                <a:cubicBezTo>
                  <a:pt x="434" y="226"/>
                  <a:pt x="435" y="228"/>
                  <a:pt x="437" y="230"/>
                </a:cubicBezTo>
                <a:close/>
                <a:moveTo>
                  <a:pt x="430" y="261"/>
                </a:moveTo>
                <a:cubicBezTo>
                  <a:pt x="430" y="263"/>
                  <a:pt x="429" y="266"/>
                  <a:pt x="432" y="266"/>
                </a:cubicBezTo>
                <a:cubicBezTo>
                  <a:pt x="431" y="264"/>
                  <a:pt x="432" y="262"/>
                  <a:pt x="430" y="261"/>
                </a:cubicBezTo>
                <a:close/>
                <a:moveTo>
                  <a:pt x="670" y="135"/>
                </a:moveTo>
                <a:cubicBezTo>
                  <a:pt x="668" y="135"/>
                  <a:pt x="667" y="138"/>
                  <a:pt x="670" y="139"/>
                </a:cubicBezTo>
                <a:cubicBezTo>
                  <a:pt x="670" y="137"/>
                  <a:pt x="674" y="136"/>
                  <a:pt x="670" y="135"/>
                </a:cubicBezTo>
                <a:close/>
                <a:moveTo>
                  <a:pt x="434" y="211"/>
                </a:moveTo>
                <a:cubicBezTo>
                  <a:pt x="434" y="209"/>
                  <a:pt x="435" y="205"/>
                  <a:pt x="433" y="204"/>
                </a:cubicBezTo>
                <a:cubicBezTo>
                  <a:pt x="433" y="207"/>
                  <a:pt x="431" y="211"/>
                  <a:pt x="434" y="211"/>
                </a:cubicBezTo>
                <a:close/>
                <a:moveTo>
                  <a:pt x="443" y="144"/>
                </a:moveTo>
                <a:cubicBezTo>
                  <a:pt x="443" y="146"/>
                  <a:pt x="442" y="150"/>
                  <a:pt x="445" y="151"/>
                </a:cubicBezTo>
                <a:cubicBezTo>
                  <a:pt x="445" y="148"/>
                  <a:pt x="446" y="144"/>
                  <a:pt x="443" y="144"/>
                </a:cubicBezTo>
                <a:close/>
                <a:moveTo>
                  <a:pt x="447" y="114"/>
                </a:moveTo>
                <a:cubicBezTo>
                  <a:pt x="448" y="114"/>
                  <a:pt x="447" y="111"/>
                  <a:pt x="445" y="112"/>
                </a:cubicBezTo>
                <a:cubicBezTo>
                  <a:pt x="444" y="112"/>
                  <a:pt x="446" y="115"/>
                  <a:pt x="447" y="114"/>
                </a:cubicBezTo>
                <a:close/>
                <a:moveTo>
                  <a:pt x="450" y="110"/>
                </a:moveTo>
                <a:cubicBezTo>
                  <a:pt x="450" y="108"/>
                  <a:pt x="451" y="105"/>
                  <a:pt x="448" y="105"/>
                </a:cubicBezTo>
                <a:cubicBezTo>
                  <a:pt x="449" y="107"/>
                  <a:pt x="448" y="110"/>
                  <a:pt x="450" y="110"/>
                </a:cubicBezTo>
                <a:close/>
                <a:moveTo>
                  <a:pt x="439" y="196"/>
                </a:moveTo>
                <a:cubicBezTo>
                  <a:pt x="438" y="196"/>
                  <a:pt x="439" y="199"/>
                  <a:pt x="441" y="198"/>
                </a:cubicBezTo>
                <a:cubicBezTo>
                  <a:pt x="442" y="198"/>
                  <a:pt x="440" y="195"/>
                  <a:pt x="439" y="196"/>
                </a:cubicBezTo>
                <a:close/>
                <a:moveTo>
                  <a:pt x="431" y="273"/>
                </a:moveTo>
                <a:cubicBezTo>
                  <a:pt x="431" y="271"/>
                  <a:pt x="431" y="268"/>
                  <a:pt x="429" y="268"/>
                </a:cubicBezTo>
                <a:cubicBezTo>
                  <a:pt x="429" y="270"/>
                  <a:pt x="428" y="273"/>
                  <a:pt x="431" y="273"/>
                </a:cubicBezTo>
                <a:close/>
                <a:moveTo>
                  <a:pt x="467" y="131"/>
                </a:moveTo>
                <a:cubicBezTo>
                  <a:pt x="468" y="130"/>
                  <a:pt x="467" y="127"/>
                  <a:pt x="465" y="128"/>
                </a:cubicBezTo>
                <a:cubicBezTo>
                  <a:pt x="464" y="129"/>
                  <a:pt x="466" y="132"/>
                  <a:pt x="467" y="131"/>
                </a:cubicBezTo>
                <a:close/>
                <a:moveTo>
                  <a:pt x="440" y="240"/>
                </a:moveTo>
                <a:cubicBezTo>
                  <a:pt x="440" y="238"/>
                  <a:pt x="441" y="235"/>
                  <a:pt x="438" y="235"/>
                </a:cubicBezTo>
                <a:cubicBezTo>
                  <a:pt x="439" y="237"/>
                  <a:pt x="438" y="239"/>
                  <a:pt x="440" y="240"/>
                </a:cubicBezTo>
                <a:close/>
                <a:moveTo>
                  <a:pt x="464" y="137"/>
                </a:moveTo>
                <a:cubicBezTo>
                  <a:pt x="464" y="140"/>
                  <a:pt x="460" y="140"/>
                  <a:pt x="463" y="142"/>
                </a:cubicBezTo>
                <a:cubicBezTo>
                  <a:pt x="466" y="142"/>
                  <a:pt x="467" y="138"/>
                  <a:pt x="464" y="137"/>
                </a:cubicBezTo>
                <a:close/>
                <a:moveTo>
                  <a:pt x="461" y="107"/>
                </a:moveTo>
                <a:cubicBezTo>
                  <a:pt x="462" y="110"/>
                  <a:pt x="464" y="107"/>
                  <a:pt x="461" y="107"/>
                </a:cubicBezTo>
                <a:close/>
                <a:moveTo>
                  <a:pt x="466" y="197"/>
                </a:moveTo>
                <a:cubicBezTo>
                  <a:pt x="463" y="197"/>
                  <a:pt x="462" y="201"/>
                  <a:pt x="465" y="202"/>
                </a:cubicBezTo>
                <a:cubicBezTo>
                  <a:pt x="465" y="199"/>
                  <a:pt x="469" y="199"/>
                  <a:pt x="466" y="197"/>
                </a:cubicBezTo>
                <a:close/>
                <a:moveTo>
                  <a:pt x="473" y="69"/>
                </a:moveTo>
                <a:cubicBezTo>
                  <a:pt x="473" y="67"/>
                  <a:pt x="474" y="65"/>
                  <a:pt x="471" y="64"/>
                </a:cubicBezTo>
                <a:cubicBezTo>
                  <a:pt x="472" y="66"/>
                  <a:pt x="471" y="69"/>
                  <a:pt x="473" y="69"/>
                </a:cubicBezTo>
                <a:close/>
                <a:moveTo>
                  <a:pt x="461" y="107"/>
                </a:moveTo>
                <a:cubicBezTo>
                  <a:pt x="460" y="103"/>
                  <a:pt x="458" y="107"/>
                  <a:pt x="461" y="107"/>
                </a:cubicBezTo>
                <a:close/>
                <a:moveTo>
                  <a:pt x="443" y="219"/>
                </a:moveTo>
                <a:cubicBezTo>
                  <a:pt x="443" y="217"/>
                  <a:pt x="444" y="213"/>
                  <a:pt x="441" y="212"/>
                </a:cubicBezTo>
                <a:cubicBezTo>
                  <a:pt x="441" y="215"/>
                  <a:pt x="440" y="219"/>
                  <a:pt x="443" y="219"/>
                </a:cubicBezTo>
                <a:close/>
                <a:moveTo>
                  <a:pt x="457" y="132"/>
                </a:moveTo>
                <a:cubicBezTo>
                  <a:pt x="458" y="128"/>
                  <a:pt x="460" y="123"/>
                  <a:pt x="456" y="122"/>
                </a:cubicBezTo>
                <a:cubicBezTo>
                  <a:pt x="458" y="129"/>
                  <a:pt x="447" y="131"/>
                  <a:pt x="457" y="132"/>
                </a:cubicBezTo>
                <a:close/>
                <a:moveTo>
                  <a:pt x="457" y="132"/>
                </a:moveTo>
                <a:cubicBezTo>
                  <a:pt x="454" y="141"/>
                  <a:pt x="465" y="133"/>
                  <a:pt x="457" y="132"/>
                </a:cubicBezTo>
                <a:close/>
                <a:moveTo>
                  <a:pt x="439" y="118"/>
                </a:moveTo>
                <a:cubicBezTo>
                  <a:pt x="440" y="117"/>
                  <a:pt x="439" y="114"/>
                  <a:pt x="437" y="115"/>
                </a:cubicBezTo>
                <a:cubicBezTo>
                  <a:pt x="436" y="116"/>
                  <a:pt x="438" y="119"/>
                  <a:pt x="439" y="118"/>
                </a:cubicBezTo>
                <a:close/>
                <a:moveTo>
                  <a:pt x="426" y="88"/>
                </a:moveTo>
                <a:cubicBezTo>
                  <a:pt x="427" y="88"/>
                  <a:pt x="425" y="85"/>
                  <a:pt x="424" y="86"/>
                </a:cubicBezTo>
                <a:cubicBezTo>
                  <a:pt x="423" y="86"/>
                  <a:pt x="424" y="89"/>
                  <a:pt x="426" y="88"/>
                </a:cubicBezTo>
                <a:close/>
                <a:moveTo>
                  <a:pt x="460" y="240"/>
                </a:moveTo>
                <a:cubicBezTo>
                  <a:pt x="455" y="236"/>
                  <a:pt x="452" y="247"/>
                  <a:pt x="457" y="246"/>
                </a:cubicBezTo>
                <a:cubicBezTo>
                  <a:pt x="457" y="244"/>
                  <a:pt x="460" y="244"/>
                  <a:pt x="460" y="240"/>
                </a:cubicBezTo>
                <a:close/>
                <a:moveTo>
                  <a:pt x="407" y="189"/>
                </a:moveTo>
                <a:cubicBezTo>
                  <a:pt x="408" y="193"/>
                  <a:pt x="404" y="193"/>
                  <a:pt x="404" y="196"/>
                </a:cubicBezTo>
                <a:cubicBezTo>
                  <a:pt x="411" y="198"/>
                  <a:pt x="414" y="191"/>
                  <a:pt x="407" y="189"/>
                </a:cubicBezTo>
                <a:close/>
                <a:moveTo>
                  <a:pt x="405" y="131"/>
                </a:moveTo>
                <a:cubicBezTo>
                  <a:pt x="406" y="120"/>
                  <a:pt x="394" y="128"/>
                  <a:pt x="405" y="131"/>
                </a:cubicBezTo>
                <a:close/>
                <a:moveTo>
                  <a:pt x="422" y="97"/>
                </a:moveTo>
                <a:cubicBezTo>
                  <a:pt x="421" y="104"/>
                  <a:pt x="415" y="106"/>
                  <a:pt x="415" y="114"/>
                </a:cubicBezTo>
                <a:cubicBezTo>
                  <a:pt x="421" y="113"/>
                  <a:pt x="431" y="100"/>
                  <a:pt x="422" y="97"/>
                </a:cubicBezTo>
                <a:close/>
                <a:moveTo>
                  <a:pt x="400" y="223"/>
                </a:moveTo>
                <a:cubicBezTo>
                  <a:pt x="400" y="217"/>
                  <a:pt x="402" y="209"/>
                  <a:pt x="395" y="208"/>
                </a:cubicBezTo>
                <a:cubicBezTo>
                  <a:pt x="400" y="211"/>
                  <a:pt x="391" y="224"/>
                  <a:pt x="400" y="223"/>
                </a:cubicBezTo>
                <a:close/>
                <a:moveTo>
                  <a:pt x="662" y="200"/>
                </a:moveTo>
                <a:cubicBezTo>
                  <a:pt x="666" y="201"/>
                  <a:pt x="666" y="201"/>
                  <a:pt x="666" y="201"/>
                </a:cubicBezTo>
                <a:cubicBezTo>
                  <a:pt x="667" y="197"/>
                  <a:pt x="667" y="197"/>
                  <a:pt x="667" y="197"/>
                </a:cubicBezTo>
                <a:cubicBezTo>
                  <a:pt x="662" y="196"/>
                  <a:pt x="662" y="196"/>
                  <a:pt x="662" y="196"/>
                </a:cubicBezTo>
                <a:lnTo>
                  <a:pt x="662" y="200"/>
                </a:lnTo>
                <a:close/>
                <a:moveTo>
                  <a:pt x="638" y="393"/>
                </a:moveTo>
                <a:cubicBezTo>
                  <a:pt x="637" y="393"/>
                  <a:pt x="639" y="396"/>
                  <a:pt x="640" y="395"/>
                </a:cubicBezTo>
                <a:cubicBezTo>
                  <a:pt x="641" y="395"/>
                  <a:pt x="640" y="392"/>
                  <a:pt x="638" y="393"/>
                </a:cubicBezTo>
                <a:close/>
                <a:moveTo>
                  <a:pt x="668" y="208"/>
                </a:moveTo>
                <a:cubicBezTo>
                  <a:pt x="671" y="209"/>
                  <a:pt x="673" y="213"/>
                  <a:pt x="675" y="209"/>
                </a:cubicBezTo>
                <a:cubicBezTo>
                  <a:pt x="672" y="208"/>
                  <a:pt x="670" y="204"/>
                  <a:pt x="668" y="208"/>
                </a:cubicBezTo>
                <a:close/>
                <a:moveTo>
                  <a:pt x="389" y="233"/>
                </a:moveTo>
                <a:cubicBezTo>
                  <a:pt x="394" y="234"/>
                  <a:pt x="397" y="232"/>
                  <a:pt x="397" y="227"/>
                </a:cubicBezTo>
                <a:cubicBezTo>
                  <a:pt x="392" y="226"/>
                  <a:pt x="392" y="226"/>
                  <a:pt x="392" y="226"/>
                </a:cubicBezTo>
                <a:cubicBezTo>
                  <a:pt x="393" y="230"/>
                  <a:pt x="390" y="230"/>
                  <a:pt x="389" y="233"/>
                </a:cubicBezTo>
                <a:close/>
                <a:moveTo>
                  <a:pt x="419" y="159"/>
                </a:moveTo>
                <a:cubicBezTo>
                  <a:pt x="420" y="153"/>
                  <a:pt x="421" y="148"/>
                  <a:pt x="416" y="147"/>
                </a:cubicBezTo>
                <a:cubicBezTo>
                  <a:pt x="418" y="154"/>
                  <a:pt x="407" y="157"/>
                  <a:pt x="414" y="160"/>
                </a:cubicBezTo>
                <a:cubicBezTo>
                  <a:pt x="415" y="159"/>
                  <a:pt x="416" y="158"/>
                  <a:pt x="419" y="159"/>
                </a:cubicBezTo>
                <a:close/>
                <a:moveTo>
                  <a:pt x="426" y="164"/>
                </a:moveTo>
                <a:cubicBezTo>
                  <a:pt x="426" y="164"/>
                  <a:pt x="425" y="161"/>
                  <a:pt x="423" y="162"/>
                </a:cubicBezTo>
                <a:cubicBezTo>
                  <a:pt x="423" y="162"/>
                  <a:pt x="424" y="165"/>
                  <a:pt x="426" y="164"/>
                </a:cubicBezTo>
                <a:close/>
                <a:moveTo>
                  <a:pt x="426" y="146"/>
                </a:moveTo>
                <a:cubicBezTo>
                  <a:pt x="426" y="143"/>
                  <a:pt x="427" y="139"/>
                  <a:pt x="424" y="139"/>
                </a:cubicBezTo>
                <a:cubicBezTo>
                  <a:pt x="424" y="141"/>
                  <a:pt x="423" y="145"/>
                  <a:pt x="426" y="146"/>
                </a:cubicBezTo>
                <a:close/>
                <a:moveTo>
                  <a:pt x="430" y="185"/>
                </a:moveTo>
                <a:cubicBezTo>
                  <a:pt x="430" y="184"/>
                  <a:pt x="431" y="181"/>
                  <a:pt x="428" y="181"/>
                </a:cubicBezTo>
                <a:cubicBezTo>
                  <a:pt x="429" y="182"/>
                  <a:pt x="428" y="185"/>
                  <a:pt x="430" y="185"/>
                </a:cubicBezTo>
                <a:close/>
                <a:moveTo>
                  <a:pt x="432" y="172"/>
                </a:moveTo>
                <a:cubicBezTo>
                  <a:pt x="431" y="172"/>
                  <a:pt x="433" y="175"/>
                  <a:pt x="434" y="174"/>
                </a:cubicBezTo>
                <a:cubicBezTo>
                  <a:pt x="435" y="174"/>
                  <a:pt x="433" y="171"/>
                  <a:pt x="432" y="172"/>
                </a:cubicBezTo>
                <a:close/>
                <a:moveTo>
                  <a:pt x="424" y="120"/>
                </a:moveTo>
                <a:cubicBezTo>
                  <a:pt x="414" y="122"/>
                  <a:pt x="433" y="124"/>
                  <a:pt x="424" y="120"/>
                </a:cubicBezTo>
                <a:close/>
                <a:moveTo>
                  <a:pt x="423" y="113"/>
                </a:moveTo>
                <a:cubicBezTo>
                  <a:pt x="423" y="115"/>
                  <a:pt x="422" y="118"/>
                  <a:pt x="424" y="118"/>
                </a:cubicBezTo>
                <a:cubicBezTo>
                  <a:pt x="424" y="116"/>
                  <a:pt x="425" y="113"/>
                  <a:pt x="423" y="113"/>
                </a:cubicBezTo>
                <a:close/>
                <a:moveTo>
                  <a:pt x="417" y="191"/>
                </a:moveTo>
                <a:cubicBezTo>
                  <a:pt x="417" y="189"/>
                  <a:pt x="418" y="186"/>
                  <a:pt x="415" y="186"/>
                </a:cubicBezTo>
                <a:cubicBezTo>
                  <a:pt x="416" y="188"/>
                  <a:pt x="415" y="190"/>
                  <a:pt x="417" y="191"/>
                </a:cubicBezTo>
                <a:close/>
                <a:moveTo>
                  <a:pt x="408" y="166"/>
                </a:moveTo>
                <a:cubicBezTo>
                  <a:pt x="398" y="168"/>
                  <a:pt x="417" y="170"/>
                  <a:pt x="408" y="166"/>
                </a:cubicBezTo>
                <a:close/>
                <a:moveTo>
                  <a:pt x="435" y="152"/>
                </a:moveTo>
                <a:cubicBezTo>
                  <a:pt x="435" y="156"/>
                  <a:pt x="431" y="156"/>
                  <a:pt x="431" y="160"/>
                </a:cubicBezTo>
                <a:cubicBezTo>
                  <a:pt x="437" y="165"/>
                  <a:pt x="439" y="151"/>
                  <a:pt x="435" y="152"/>
                </a:cubicBezTo>
                <a:close/>
                <a:moveTo>
                  <a:pt x="414" y="174"/>
                </a:moveTo>
                <a:cubicBezTo>
                  <a:pt x="419" y="160"/>
                  <a:pt x="408" y="168"/>
                  <a:pt x="414" y="174"/>
                </a:cubicBezTo>
                <a:close/>
                <a:moveTo>
                  <a:pt x="179" y="338"/>
                </a:moveTo>
                <a:cubicBezTo>
                  <a:pt x="178" y="338"/>
                  <a:pt x="180" y="341"/>
                  <a:pt x="181" y="340"/>
                </a:cubicBezTo>
                <a:cubicBezTo>
                  <a:pt x="182" y="340"/>
                  <a:pt x="180" y="337"/>
                  <a:pt x="179" y="338"/>
                </a:cubicBezTo>
                <a:close/>
                <a:moveTo>
                  <a:pt x="354" y="292"/>
                </a:moveTo>
                <a:cubicBezTo>
                  <a:pt x="362" y="291"/>
                  <a:pt x="350" y="281"/>
                  <a:pt x="360" y="282"/>
                </a:cubicBezTo>
                <a:cubicBezTo>
                  <a:pt x="363" y="285"/>
                  <a:pt x="368" y="286"/>
                  <a:pt x="374" y="286"/>
                </a:cubicBezTo>
                <a:cubicBezTo>
                  <a:pt x="377" y="278"/>
                  <a:pt x="377" y="279"/>
                  <a:pt x="379" y="268"/>
                </a:cubicBezTo>
                <a:cubicBezTo>
                  <a:pt x="369" y="267"/>
                  <a:pt x="378" y="253"/>
                  <a:pt x="369" y="251"/>
                </a:cubicBezTo>
                <a:cubicBezTo>
                  <a:pt x="365" y="252"/>
                  <a:pt x="368" y="262"/>
                  <a:pt x="361" y="259"/>
                </a:cubicBezTo>
                <a:cubicBezTo>
                  <a:pt x="370" y="263"/>
                  <a:pt x="370" y="272"/>
                  <a:pt x="366" y="278"/>
                </a:cubicBezTo>
                <a:cubicBezTo>
                  <a:pt x="357" y="276"/>
                  <a:pt x="362" y="265"/>
                  <a:pt x="355" y="263"/>
                </a:cubicBezTo>
                <a:cubicBezTo>
                  <a:pt x="353" y="267"/>
                  <a:pt x="350" y="270"/>
                  <a:pt x="349" y="276"/>
                </a:cubicBezTo>
                <a:cubicBezTo>
                  <a:pt x="350" y="276"/>
                  <a:pt x="351" y="278"/>
                  <a:pt x="348" y="278"/>
                </a:cubicBezTo>
                <a:cubicBezTo>
                  <a:pt x="349" y="276"/>
                  <a:pt x="349" y="276"/>
                  <a:pt x="349" y="276"/>
                </a:cubicBezTo>
                <a:cubicBezTo>
                  <a:pt x="344" y="275"/>
                  <a:pt x="342" y="276"/>
                  <a:pt x="341" y="279"/>
                </a:cubicBezTo>
                <a:cubicBezTo>
                  <a:pt x="354" y="280"/>
                  <a:pt x="348" y="290"/>
                  <a:pt x="354" y="292"/>
                </a:cubicBezTo>
                <a:close/>
                <a:moveTo>
                  <a:pt x="351" y="403"/>
                </a:moveTo>
                <a:cubicBezTo>
                  <a:pt x="352" y="404"/>
                  <a:pt x="351" y="407"/>
                  <a:pt x="353" y="407"/>
                </a:cubicBezTo>
                <a:cubicBezTo>
                  <a:pt x="353" y="406"/>
                  <a:pt x="354" y="403"/>
                  <a:pt x="351" y="403"/>
                </a:cubicBezTo>
                <a:close/>
                <a:moveTo>
                  <a:pt x="356" y="387"/>
                </a:moveTo>
                <a:cubicBezTo>
                  <a:pt x="352" y="388"/>
                  <a:pt x="356" y="390"/>
                  <a:pt x="356" y="387"/>
                </a:cubicBezTo>
                <a:close/>
                <a:moveTo>
                  <a:pt x="343" y="392"/>
                </a:moveTo>
                <a:cubicBezTo>
                  <a:pt x="342" y="398"/>
                  <a:pt x="341" y="403"/>
                  <a:pt x="346" y="404"/>
                </a:cubicBezTo>
                <a:cubicBezTo>
                  <a:pt x="346" y="400"/>
                  <a:pt x="351" y="391"/>
                  <a:pt x="343" y="392"/>
                </a:cubicBezTo>
                <a:close/>
                <a:moveTo>
                  <a:pt x="349" y="294"/>
                </a:moveTo>
                <a:cubicBezTo>
                  <a:pt x="347" y="299"/>
                  <a:pt x="348" y="303"/>
                  <a:pt x="352" y="304"/>
                </a:cubicBezTo>
                <a:cubicBezTo>
                  <a:pt x="352" y="300"/>
                  <a:pt x="356" y="293"/>
                  <a:pt x="349" y="294"/>
                </a:cubicBezTo>
                <a:close/>
                <a:moveTo>
                  <a:pt x="373" y="313"/>
                </a:moveTo>
                <a:cubicBezTo>
                  <a:pt x="374" y="317"/>
                  <a:pt x="376" y="314"/>
                  <a:pt x="373" y="313"/>
                </a:cubicBezTo>
                <a:close/>
                <a:moveTo>
                  <a:pt x="373" y="313"/>
                </a:moveTo>
                <a:cubicBezTo>
                  <a:pt x="371" y="303"/>
                  <a:pt x="379" y="296"/>
                  <a:pt x="369" y="290"/>
                </a:cubicBezTo>
                <a:cubicBezTo>
                  <a:pt x="363" y="296"/>
                  <a:pt x="365" y="297"/>
                  <a:pt x="364" y="308"/>
                </a:cubicBezTo>
                <a:cubicBezTo>
                  <a:pt x="371" y="307"/>
                  <a:pt x="368" y="313"/>
                  <a:pt x="373" y="313"/>
                </a:cubicBezTo>
                <a:close/>
                <a:moveTo>
                  <a:pt x="357" y="419"/>
                </a:moveTo>
                <a:cubicBezTo>
                  <a:pt x="357" y="421"/>
                  <a:pt x="356" y="424"/>
                  <a:pt x="358" y="424"/>
                </a:cubicBezTo>
                <a:cubicBezTo>
                  <a:pt x="358" y="422"/>
                  <a:pt x="359" y="420"/>
                  <a:pt x="357" y="419"/>
                </a:cubicBezTo>
                <a:close/>
                <a:moveTo>
                  <a:pt x="368" y="333"/>
                </a:moveTo>
                <a:cubicBezTo>
                  <a:pt x="366" y="333"/>
                  <a:pt x="364" y="337"/>
                  <a:pt x="367" y="338"/>
                </a:cubicBezTo>
                <a:cubicBezTo>
                  <a:pt x="368" y="335"/>
                  <a:pt x="371" y="335"/>
                  <a:pt x="368" y="333"/>
                </a:cubicBezTo>
                <a:close/>
                <a:moveTo>
                  <a:pt x="366" y="365"/>
                </a:moveTo>
                <a:cubicBezTo>
                  <a:pt x="365" y="362"/>
                  <a:pt x="363" y="365"/>
                  <a:pt x="366" y="365"/>
                </a:cubicBezTo>
                <a:close/>
                <a:moveTo>
                  <a:pt x="366" y="365"/>
                </a:moveTo>
                <a:cubicBezTo>
                  <a:pt x="367" y="369"/>
                  <a:pt x="369" y="366"/>
                  <a:pt x="366" y="365"/>
                </a:cubicBezTo>
                <a:close/>
                <a:moveTo>
                  <a:pt x="361" y="259"/>
                </a:moveTo>
                <a:cubicBezTo>
                  <a:pt x="361" y="250"/>
                  <a:pt x="350" y="258"/>
                  <a:pt x="361" y="259"/>
                </a:cubicBezTo>
                <a:close/>
                <a:moveTo>
                  <a:pt x="328" y="333"/>
                </a:moveTo>
                <a:cubicBezTo>
                  <a:pt x="329" y="328"/>
                  <a:pt x="328" y="325"/>
                  <a:pt x="325" y="323"/>
                </a:cubicBezTo>
                <a:cubicBezTo>
                  <a:pt x="325" y="327"/>
                  <a:pt x="321" y="334"/>
                  <a:pt x="328" y="333"/>
                </a:cubicBezTo>
                <a:close/>
                <a:moveTo>
                  <a:pt x="311" y="330"/>
                </a:moveTo>
                <a:cubicBezTo>
                  <a:pt x="319" y="331"/>
                  <a:pt x="316" y="339"/>
                  <a:pt x="317" y="345"/>
                </a:cubicBezTo>
                <a:cubicBezTo>
                  <a:pt x="320" y="346"/>
                  <a:pt x="321" y="345"/>
                  <a:pt x="322" y="343"/>
                </a:cubicBezTo>
                <a:cubicBezTo>
                  <a:pt x="318" y="338"/>
                  <a:pt x="322" y="329"/>
                  <a:pt x="317" y="324"/>
                </a:cubicBezTo>
                <a:cubicBezTo>
                  <a:pt x="319" y="323"/>
                  <a:pt x="321" y="322"/>
                  <a:pt x="325" y="323"/>
                </a:cubicBezTo>
                <a:cubicBezTo>
                  <a:pt x="327" y="321"/>
                  <a:pt x="328" y="318"/>
                  <a:pt x="328" y="314"/>
                </a:cubicBezTo>
                <a:cubicBezTo>
                  <a:pt x="320" y="316"/>
                  <a:pt x="312" y="319"/>
                  <a:pt x="311" y="330"/>
                </a:cubicBezTo>
                <a:close/>
                <a:moveTo>
                  <a:pt x="315" y="356"/>
                </a:moveTo>
                <a:cubicBezTo>
                  <a:pt x="318" y="350"/>
                  <a:pt x="318" y="362"/>
                  <a:pt x="325" y="360"/>
                </a:cubicBezTo>
                <a:cubicBezTo>
                  <a:pt x="326" y="353"/>
                  <a:pt x="326" y="353"/>
                  <a:pt x="326" y="353"/>
                </a:cubicBezTo>
                <a:cubicBezTo>
                  <a:pt x="321" y="350"/>
                  <a:pt x="318" y="353"/>
                  <a:pt x="317" y="345"/>
                </a:cubicBezTo>
                <a:cubicBezTo>
                  <a:pt x="307" y="342"/>
                  <a:pt x="312" y="355"/>
                  <a:pt x="315" y="356"/>
                </a:cubicBezTo>
                <a:close/>
                <a:moveTo>
                  <a:pt x="657" y="181"/>
                </a:moveTo>
                <a:cubicBezTo>
                  <a:pt x="657" y="183"/>
                  <a:pt x="656" y="186"/>
                  <a:pt x="658" y="186"/>
                </a:cubicBezTo>
                <a:cubicBezTo>
                  <a:pt x="658" y="184"/>
                  <a:pt x="659" y="182"/>
                  <a:pt x="657" y="181"/>
                </a:cubicBezTo>
                <a:close/>
                <a:moveTo>
                  <a:pt x="304" y="408"/>
                </a:moveTo>
                <a:cubicBezTo>
                  <a:pt x="303" y="415"/>
                  <a:pt x="303" y="421"/>
                  <a:pt x="311" y="422"/>
                </a:cubicBezTo>
                <a:cubicBezTo>
                  <a:pt x="310" y="416"/>
                  <a:pt x="310" y="415"/>
                  <a:pt x="313" y="409"/>
                </a:cubicBezTo>
                <a:lnTo>
                  <a:pt x="304" y="408"/>
                </a:lnTo>
                <a:close/>
                <a:moveTo>
                  <a:pt x="312" y="400"/>
                </a:moveTo>
                <a:cubicBezTo>
                  <a:pt x="311" y="400"/>
                  <a:pt x="313" y="403"/>
                  <a:pt x="314" y="402"/>
                </a:cubicBezTo>
                <a:cubicBezTo>
                  <a:pt x="315" y="402"/>
                  <a:pt x="313" y="399"/>
                  <a:pt x="312" y="400"/>
                </a:cubicBezTo>
                <a:close/>
                <a:moveTo>
                  <a:pt x="346" y="236"/>
                </a:moveTo>
                <a:cubicBezTo>
                  <a:pt x="346" y="237"/>
                  <a:pt x="347" y="240"/>
                  <a:pt x="349" y="239"/>
                </a:cubicBezTo>
                <a:cubicBezTo>
                  <a:pt x="349" y="238"/>
                  <a:pt x="348" y="235"/>
                  <a:pt x="346" y="236"/>
                </a:cubicBezTo>
                <a:close/>
                <a:moveTo>
                  <a:pt x="366" y="312"/>
                </a:moveTo>
                <a:cubicBezTo>
                  <a:pt x="365" y="313"/>
                  <a:pt x="367" y="316"/>
                  <a:pt x="368" y="315"/>
                </a:cubicBezTo>
                <a:cubicBezTo>
                  <a:pt x="369" y="315"/>
                  <a:pt x="367" y="311"/>
                  <a:pt x="366" y="312"/>
                </a:cubicBezTo>
                <a:close/>
                <a:moveTo>
                  <a:pt x="340" y="263"/>
                </a:moveTo>
                <a:cubicBezTo>
                  <a:pt x="340" y="264"/>
                  <a:pt x="341" y="267"/>
                  <a:pt x="342" y="266"/>
                </a:cubicBezTo>
                <a:cubicBezTo>
                  <a:pt x="343" y="265"/>
                  <a:pt x="342" y="262"/>
                  <a:pt x="340" y="263"/>
                </a:cubicBezTo>
                <a:close/>
                <a:moveTo>
                  <a:pt x="340" y="247"/>
                </a:moveTo>
                <a:cubicBezTo>
                  <a:pt x="339" y="247"/>
                  <a:pt x="341" y="250"/>
                  <a:pt x="342" y="249"/>
                </a:cubicBezTo>
                <a:cubicBezTo>
                  <a:pt x="343" y="249"/>
                  <a:pt x="341" y="246"/>
                  <a:pt x="340" y="247"/>
                </a:cubicBezTo>
                <a:close/>
                <a:moveTo>
                  <a:pt x="344" y="234"/>
                </a:moveTo>
                <a:cubicBezTo>
                  <a:pt x="344" y="229"/>
                  <a:pt x="356" y="226"/>
                  <a:pt x="349" y="220"/>
                </a:cubicBezTo>
                <a:cubicBezTo>
                  <a:pt x="346" y="223"/>
                  <a:pt x="338" y="230"/>
                  <a:pt x="344" y="234"/>
                </a:cubicBezTo>
                <a:close/>
                <a:moveTo>
                  <a:pt x="367" y="345"/>
                </a:moveTo>
                <a:cubicBezTo>
                  <a:pt x="367" y="344"/>
                  <a:pt x="366" y="341"/>
                  <a:pt x="364" y="342"/>
                </a:cubicBezTo>
                <a:cubicBezTo>
                  <a:pt x="364" y="343"/>
                  <a:pt x="365" y="346"/>
                  <a:pt x="367" y="345"/>
                </a:cubicBezTo>
                <a:close/>
                <a:moveTo>
                  <a:pt x="409" y="249"/>
                </a:moveTo>
                <a:cubicBezTo>
                  <a:pt x="410" y="251"/>
                  <a:pt x="409" y="254"/>
                  <a:pt x="411" y="254"/>
                </a:cubicBezTo>
                <a:cubicBezTo>
                  <a:pt x="411" y="252"/>
                  <a:pt x="412" y="250"/>
                  <a:pt x="409" y="249"/>
                </a:cubicBezTo>
                <a:close/>
                <a:moveTo>
                  <a:pt x="409" y="210"/>
                </a:moveTo>
                <a:cubicBezTo>
                  <a:pt x="418" y="212"/>
                  <a:pt x="415" y="201"/>
                  <a:pt x="419" y="198"/>
                </a:cubicBezTo>
                <a:cubicBezTo>
                  <a:pt x="408" y="193"/>
                  <a:pt x="411" y="204"/>
                  <a:pt x="409" y="210"/>
                </a:cubicBezTo>
                <a:close/>
                <a:moveTo>
                  <a:pt x="397" y="301"/>
                </a:moveTo>
                <a:cubicBezTo>
                  <a:pt x="398" y="302"/>
                  <a:pt x="397" y="305"/>
                  <a:pt x="399" y="305"/>
                </a:cubicBezTo>
                <a:cubicBezTo>
                  <a:pt x="399" y="304"/>
                  <a:pt x="400" y="301"/>
                  <a:pt x="397" y="301"/>
                </a:cubicBezTo>
                <a:close/>
                <a:moveTo>
                  <a:pt x="403" y="336"/>
                </a:moveTo>
                <a:cubicBezTo>
                  <a:pt x="402" y="338"/>
                  <a:pt x="398" y="339"/>
                  <a:pt x="402" y="340"/>
                </a:cubicBezTo>
                <a:cubicBezTo>
                  <a:pt x="404" y="341"/>
                  <a:pt x="406" y="337"/>
                  <a:pt x="403" y="336"/>
                </a:cubicBezTo>
                <a:close/>
                <a:moveTo>
                  <a:pt x="429" y="213"/>
                </a:moveTo>
                <a:cubicBezTo>
                  <a:pt x="429" y="220"/>
                  <a:pt x="439" y="212"/>
                  <a:pt x="429" y="213"/>
                </a:cubicBezTo>
                <a:close/>
                <a:moveTo>
                  <a:pt x="426" y="217"/>
                </a:moveTo>
                <a:cubicBezTo>
                  <a:pt x="422" y="229"/>
                  <a:pt x="433" y="221"/>
                  <a:pt x="426" y="217"/>
                </a:cubicBezTo>
                <a:close/>
                <a:moveTo>
                  <a:pt x="422" y="189"/>
                </a:moveTo>
                <a:cubicBezTo>
                  <a:pt x="420" y="191"/>
                  <a:pt x="421" y="205"/>
                  <a:pt x="427" y="208"/>
                </a:cubicBezTo>
                <a:cubicBezTo>
                  <a:pt x="429" y="199"/>
                  <a:pt x="429" y="191"/>
                  <a:pt x="422" y="189"/>
                </a:cubicBezTo>
                <a:close/>
                <a:moveTo>
                  <a:pt x="426" y="217"/>
                </a:moveTo>
                <a:cubicBezTo>
                  <a:pt x="427" y="213"/>
                  <a:pt x="427" y="213"/>
                  <a:pt x="427" y="213"/>
                </a:cubicBezTo>
                <a:cubicBezTo>
                  <a:pt x="423" y="212"/>
                  <a:pt x="418" y="218"/>
                  <a:pt x="426" y="217"/>
                </a:cubicBezTo>
                <a:close/>
                <a:moveTo>
                  <a:pt x="390" y="336"/>
                </a:moveTo>
                <a:cubicBezTo>
                  <a:pt x="390" y="338"/>
                  <a:pt x="389" y="341"/>
                  <a:pt x="392" y="341"/>
                </a:cubicBezTo>
                <a:cubicBezTo>
                  <a:pt x="392" y="339"/>
                  <a:pt x="392" y="337"/>
                  <a:pt x="390" y="336"/>
                </a:cubicBezTo>
                <a:close/>
                <a:moveTo>
                  <a:pt x="427" y="208"/>
                </a:moveTo>
                <a:cubicBezTo>
                  <a:pt x="427" y="213"/>
                  <a:pt x="427" y="213"/>
                  <a:pt x="427" y="213"/>
                </a:cubicBezTo>
                <a:cubicBezTo>
                  <a:pt x="429" y="213"/>
                  <a:pt x="429" y="213"/>
                  <a:pt x="429" y="213"/>
                </a:cubicBezTo>
                <a:cubicBezTo>
                  <a:pt x="430" y="210"/>
                  <a:pt x="429" y="209"/>
                  <a:pt x="427" y="208"/>
                </a:cubicBezTo>
                <a:close/>
                <a:moveTo>
                  <a:pt x="407" y="304"/>
                </a:moveTo>
                <a:cubicBezTo>
                  <a:pt x="408" y="304"/>
                  <a:pt x="406" y="301"/>
                  <a:pt x="405" y="302"/>
                </a:cubicBezTo>
                <a:cubicBezTo>
                  <a:pt x="404" y="302"/>
                  <a:pt x="405" y="305"/>
                  <a:pt x="407" y="304"/>
                </a:cubicBezTo>
                <a:close/>
                <a:moveTo>
                  <a:pt x="365" y="391"/>
                </a:moveTo>
                <a:cubicBezTo>
                  <a:pt x="365" y="391"/>
                  <a:pt x="366" y="394"/>
                  <a:pt x="368" y="393"/>
                </a:cubicBezTo>
                <a:cubicBezTo>
                  <a:pt x="368" y="393"/>
                  <a:pt x="367" y="390"/>
                  <a:pt x="365" y="391"/>
                </a:cubicBezTo>
                <a:close/>
                <a:moveTo>
                  <a:pt x="379" y="326"/>
                </a:moveTo>
                <a:cubicBezTo>
                  <a:pt x="383" y="325"/>
                  <a:pt x="379" y="323"/>
                  <a:pt x="379" y="326"/>
                </a:cubicBezTo>
                <a:close/>
                <a:moveTo>
                  <a:pt x="385" y="370"/>
                </a:moveTo>
                <a:cubicBezTo>
                  <a:pt x="385" y="371"/>
                  <a:pt x="386" y="374"/>
                  <a:pt x="388" y="373"/>
                </a:cubicBezTo>
                <a:cubicBezTo>
                  <a:pt x="388" y="372"/>
                  <a:pt x="387" y="369"/>
                  <a:pt x="385" y="370"/>
                </a:cubicBezTo>
                <a:close/>
                <a:moveTo>
                  <a:pt x="354" y="435"/>
                </a:moveTo>
                <a:cubicBezTo>
                  <a:pt x="354" y="436"/>
                  <a:pt x="355" y="439"/>
                  <a:pt x="357" y="438"/>
                </a:cubicBezTo>
                <a:cubicBezTo>
                  <a:pt x="357" y="437"/>
                  <a:pt x="356" y="434"/>
                  <a:pt x="354" y="435"/>
                </a:cubicBezTo>
                <a:close/>
                <a:moveTo>
                  <a:pt x="361" y="404"/>
                </a:moveTo>
                <a:cubicBezTo>
                  <a:pt x="366" y="404"/>
                  <a:pt x="366" y="404"/>
                  <a:pt x="366" y="404"/>
                </a:cubicBezTo>
                <a:cubicBezTo>
                  <a:pt x="367" y="400"/>
                  <a:pt x="367" y="400"/>
                  <a:pt x="367" y="400"/>
                </a:cubicBezTo>
                <a:cubicBezTo>
                  <a:pt x="362" y="399"/>
                  <a:pt x="362" y="399"/>
                  <a:pt x="362" y="399"/>
                </a:cubicBezTo>
                <a:lnTo>
                  <a:pt x="361" y="404"/>
                </a:lnTo>
                <a:close/>
                <a:moveTo>
                  <a:pt x="370" y="322"/>
                </a:moveTo>
                <a:cubicBezTo>
                  <a:pt x="369" y="327"/>
                  <a:pt x="369" y="327"/>
                  <a:pt x="369" y="327"/>
                </a:cubicBezTo>
                <a:cubicBezTo>
                  <a:pt x="368" y="329"/>
                  <a:pt x="370" y="329"/>
                  <a:pt x="371" y="329"/>
                </a:cubicBezTo>
                <a:cubicBezTo>
                  <a:pt x="372" y="326"/>
                  <a:pt x="379" y="329"/>
                  <a:pt x="379" y="326"/>
                </a:cubicBezTo>
                <a:cubicBezTo>
                  <a:pt x="374" y="326"/>
                  <a:pt x="373" y="323"/>
                  <a:pt x="370" y="322"/>
                </a:cubicBezTo>
                <a:close/>
                <a:moveTo>
                  <a:pt x="380" y="372"/>
                </a:moveTo>
                <a:cubicBezTo>
                  <a:pt x="380" y="372"/>
                  <a:pt x="381" y="375"/>
                  <a:pt x="382" y="374"/>
                </a:cubicBezTo>
                <a:cubicBezTo>
                  <a:pt x="383" y="374"/>
                  <a:pt x="382" y="371"/>
                  <a:pt x="380" y="372"/>
                </a:cubicBezTo>
                <a:close/>
                <a:moveTo>
                  <a:pt x="395" y="300"/>
                </a:moveTo>
                <a:cubicBezTo>
                  <a:pt x="400" y="286"/>
                  <a:pt x="388" y="294"/>
                  <a:pt x="395" y="300"/>
                </a:cubicBezTo>
                <a:close/>
                <a:moveTo>
                  <a:pt x="376" y="385"/>
                </a:moveTo>
                <a:cubicBezTo>
                  <a:pt x="371" y="389"/>
                  <a:pt x="376" y="388"/>
                  <a:pt x="375" y="394"/>
                </a:cubicBezTo>
                <a:cubicBezTo>
                  <a:pt x="379" y="396"/>
                  <a:pt x="380" y="384"/>
                  <a:pt x="376" y="385"/>
                </a:cubicBezTo>
                <a:close/>
                <a:moveTo>
                  <a:pt x="375" y="394"/>
                </a:moveTo>
                <a:cubicBezTo>
                  <a:pt x="367" y="394"/>
                  <a:pt x="376" y="404"/>
                  <a:pt x="375" y="394"/>
                </a:cubicBezTo>
                <a:close/>
                <a:moveTo>
                  <a:pt x="299" y="407"/>
                </a:moveTo>
                <a:cubicBezTo>
                  <a:pt x="299" y="410"/>
                  <a:pt x="297" y="413"/>
                  <a:pt x="300" y="414"/>
                </a:cubicBezTo>
                <a:cubicBezTo>
                  <a:pt x="300" y="411"/>
                  <a:pt x="301" y="408"/>
                  <a:pt x="299" y="407"/>
                </a:cubicBezTo>
                <a:close/>
                <a:moveTo>
                  <a:pt x="253" y="355"/>
                </a:moveTo>
                <a:cubicBezTo>
                  <a:pt x="253" y="355"/>
                  <a:pt x="254" y="358"/>
                  <a:pt x="256" y="357"/>
                </a:cubicBezTo>
                <a:cubicBezTo>
                  <a:pt x="256" y="357"/>
                  <a:pt x="255" y="354"/>
                  <a:pt x="253" y="355"/>
                </a:cubicBezTo>
                <a:close/>
                <a:moveTo>
                  <a:pt x="233" y="414"/>
                </a:moveTo>
                <a:cubicBezTo>
                  <a:pt x="241" y="417"/>
                  <a:pt x="238" y="426"/>
                  <a:pt x="246" y="427"/>
                </a:cubicBezTo>
                <a:cubicBezTo>
                  <a:pt x="246" y="421"/>
                  <a:pt x="244" y="415"/>
                  <a:pt x="244" y="409"/>
                </a:cubicBezTo>
                <a:cubicBezTo>
                  <a:pt x="238" y="408"/>
                  <a:pt x="236" y="411"/>
                  <a:pt x="233" y="414"/>
                </a:cubicBezTo>
                <a:close/>
                <a:moveTo>
                  <a:pt x="264" y="386"/>
                </a:moveTo>
                <a:cubicBezTo>
                  <a:pt x="272" y="385"/>
                  <a:pt x="263" y="374"/>
                  <a:pt x="264" y="386"/>
                </a:cubicBezTo>
                <a:close/>
                <a:moveTo>
                  <a:pt x="260" y="344"/>
                </a:moveTo>
                <a:cubicBezTo>
                  <a:pt x="264" y="333"/>
                  <a:pt x="253" y="341"/>
                  <a:pt x="260" y="344"/>
                </a:cubicBezTo>
                <a:close/>
                <a:moveTo>
                  <a:pt x="239" y="392"/>
                </a:moveTo>
                <a:cubicBezTo>
                  <a:pt x="239" y="391"/>
                  <a:pt x="238" y="388"/>
                  <a:pt x="236" y="389"/>
                </a:cubicBezTo>
                <a:cubicBezTo>
                  <a:pt x="236" y="390"/>
                  <a:pt x="237" y="393"/>
                  <a:pt x="239" y="392"/>
                </a:cubicBezTo>
                <a:close/>
                <a:moveTo>
                  <a:pt x="260" y="416"/>
                </a:moveTo>
                <a:cubicBezTo>
                  <a:pt x="269" y="409"/>
                  <a:pt x="252" y="407"/>
                  <a:pt x="260" y="416"/>
                </a:cubicBezTo>
                <a:close/>
                <a:moveTo>
                  <a:pt x="263" y="397"/>
                </a:moveTo>
                <a:cubicBezTo>
                  <a:pt x="265" y="391"/>
                  <a:pt x="265" y="393"/>
                  <a:pt x="264" y="386"/>
                </a:cubicBezTo>
                <a:cubicBezTo>
                  <a:pt x="260" y="385"/>
                  <a:pt x="259" y="398"/>
                  <a:pt x="263" y="397"/>
                </a:cubicBezTo>
                <a:close/>
                <a:moveTo>
                  <a:pt x="269" y="297"/>
                </a:moveTo>
                <a:cubicBezTo>
                  <a:pt x="269" y="294"/>
                  <a:pt x="272" y="294"/>
                  <a:pt x="272" y="291"/>
                </a:cubicBezTo>
                <a:cubicBezTo>
                  <a:pt x="267" y="286"/>
                  <a:pt x="264" y="297"/>
                  <a:pt x="269" y="297"/>
                </a:cubicBezTo>
                <a:close/>
                <a:moveTo>
                  <a:pt x="236" y="375"/>
                </a:moveTo>
                <a:cubicBezTo>
                  <a:pt x="232" y="376"/>
                  <a:pt x="236" y="378"/>
                  <a:pt x="236" y="375"/>
                </a:cubicBezTo>
                <a:close/>
                <a:moveTo>
                  <a:pt x="283" y="230"/>
                </a:moveTo>
                <a:cubicBezTo>
                  <a:pt x="283" y="229"/>
                  <a:pt x="282" y="226"/>
                  <a:pt x="281" y="227"/>
                </a:cubicBezTo>
                <a:cubicBezTo>
                  <a:pt x="280" y="228"/>
                  <a:pt x="281" y="231"/>
                  <a:pt x="283" y="230"/>
                </a:cubicBezTo>
                <a:close/>
                <a:moveTo>
                  <a:pt x="257" y="422"/>
                </a:moveTo>
                <a:cubicBezTo>
                  <a:pt x="257" y="424"/>
                  <a:pt x="256" y="426"/>
                  <a:pt x="259" y="427"/>
                </a:cubicBezTo>
                <a:cubicBezTo>
                  <a:pt x="258" y="425"/>
                  <a:pt x="259" y="422"/>
                  <a:pt x="257" y="422"/>
                </a:cubicBezTo>
                <a:close/>
                <a:moveTo>
                  <a:pt x="236" y="375"/>
                </a:moveTo>
                <a:cubicBezTo>
                  <a:pt x="243" y="376"/>
                  <a:pt x="235" y="366"/>
                  <a:pt x="236" y="375"/>
                </a:cubicBezTo>
                <a:close/>
                <a:moveTo>
                  <a:pt x="222" y="351"/>
                </a:moveTo>
                <a:cubicBezTo>
                  <a:pt x="221" y="351"/>
                  <a:pt x="223" y="354"/>
                  <a:pt x="224" y="353"/>
                </a:cubicBezTo>
                <a:cubicBezTo>
                  <a:pt x="225" y="353"/>
                  <a:pt x="223" y="350"/>
                  <a:pt x="222" y="351"/>
                </a:cubicBezTo>
                <a:close/>
                <a:moveTo>
                  <a:pt x="222" y="387"/>
                </a:moveTo>
                <a:cubicBezTo>
                  <a:pt x="221" y="388"/>
                  <a:pt x="223" y="391"/>
                  <a:pt x="224" y="390"/>
                </a:cubicBezTo>
                <a:cubicBezTo>
                  <a:pt x="225" y="389"/>
                  <a:pt x="223" y="386"/>
                  <a:pt x="222" y="387"/>
                </a:cubicBezTo>
                <a:close/>
                <a:moveTo>
                  <a:pt x="213" y="414"/>
                </a:moveTo>
                <a:cubicBezTo>
                  <a:pt x="213" y="416"/>
                  <a:pt x="209" y="417"/>
                  <a:pt x="213" y="418"/>
                </a:cubicBezTo>
                <a:cubicBezTo>
                  <a:pt x="215" y="419"/>
                  <a:pt x="216" y="415"/>
                  <a:pt x="213" y="414"/>
                </a:cubicBezTo>
                <a:close/>
                <a:moveTo>
                  <a:pt x="212" y="404"/>
                </a:moveTo>
                <a:cubicBezTo>
                  <a:pt x="212" y="411"/>
                  <a:pt x="223" y="404"/>
                  <a:pt x="212" y="404"/>
                </a:cubicBezTo>
                <a:close/>
                <a:moveTo>
                  <a:pt x="208" y="397"/>
                </a:moveTo>
                <a:cubicBezTo>
                  <a:pt x="207" y="401"/>
                  <a:pt x="208" y="404"/>
                  <a:pt x="212" y="404"/>
                </a:cubicBezTo>
                <a:cubicBezTo>
                  <a:pt x="213" y="401"/>
                  <a:pt x="211" y="398"/>
                  <a:pt x="208" y="397"/>
                </a:cubicBezTo>
                <a:close/>
                <a:moveTo>
                  <a:pt x="230" y="400"/>
                </a:moveTo>
                <a:cubicBezTo>
                  <a:pt x="229" y="401"/>
                  <a:pt x="231" y="404"/>
                  <a:pt x="232" y="403"/>
                </a:cubicBezTo>
                <a:cubicBezTo>
                  <a:pt x="233" y="402"/>
                  <a:pt x="231" y="399"/>
                  <a:pt x="230" y="400"/>
                </a:cubicBezTo>
                <a:close/>
                <a:moveTo>
                  <a:pt x="222" y="404"/>
                </a:moveTo>
                <a:cubicBezTo>
                  <a:pt x="221" y="404"/>
                  <a:pt x="223" y="407"/>
                  <a:pt x="224" y="406"/>
                </a:cubicBezTo>
                <a:cubicBezTo>
                  <a:pt x="225" y="406"/>
                  <a:pt x="224" y="403"/>
                  <a:pt x="222" y="404"/>
                </a:cubicBezTo>
                <a:close/>
                <a:moveTo>
                  <a:pt x="249" y="221"/>
                </a:moveTo>
                <a:cubicBezTo>
                  <a:pt x="249" y="223"/>
                  <a:pt x="249" y="225"/>
                  <a:pt x="251" y="226"/>
                </a:cubicBezTo>
                <a:cubicBezTo>
                  <a:pt x="251" y="224"/>
                  <a:pt x="252" y="221"/>
                  <a:pt x="249" y="221"/>
                </a:cubicBezTo>
                <a:close/>
                <a:moveTo>
                  <a:pt x="232" y="364"/>
                </a:moveTo>
                <a:cubicBezTo>
                  <a:pt x="233" y="365"/>
                  <a:pt x="232" y="368"/>
                  <a:pt x="234" y="368"/>
                </a:cubicBezTo>
                <a:cubicBezTo>
                  <a:pt x="234" y="367"/>
                  <a:pt x="235" y="364"/>
                  <a:pt x="232" y="364"/>
                </a:cubicBezTo>
                <a:close/>
                <a:moveTo>
                  <a:pt x="225" y="402"/>
                </a:moveTo>
                <a:cubicBezTo>
                  <a:pt x="230" y="388"/>
                  <a:pt x="218" y="396"/>
                  <a:pt x="225" y="402"/>
                </a:cubicBezTo>
                <a:close/>
                <a:moveTo>
                  <a:pt x="267" y="419"/>
                </a:moveTo>
                <a:cubicBezTo>
                  <a:pt x="266" y="419"/>
                  <a:pt x="268" y="422"/>
                  <a:pt x="269" y="421"/>
                </a:cubicBezTo>
                <a:cubicBezTo>
                  <a:pt x="270" y="421"/>
                  <a:pt x="269" y="418"/>
                  <a:pt x="267" y="419"/>
                </a:cubicBezTo>
                <a:close/>
                <a:moveTo>
                  <a:pt x="286" y="405"/>
                </a:moveTo>
                <a:cubicBezTo>
                  <a:pt x="293" y="407"/>
                  <a:pt x="295" y="403"/>
                  <a:pt x="295" y="397"/>
                </a:cubicBezTo>
                <a:cubicBezTo>
                  <a:pt x="289" y="396"/>
                  <a:pt x="288" y="401"/>
                  <a:pt x="286" y="405"/>
                </a:cubicBezTo>
                <a:close/>
                <a:moveTo>
                  <a:pt x="296" y="390"/>
                </a:moveTo>
                <a:cubicBezTo>
                  <a:pt x="295" y="391"/>
                  <a:pt x="297" y="394"/>
                  <a:pt x="298" y="393"/>
                </a:cubicBezTo>
                <a:cubicBezTo>
                  <a:pt x="299" y="392"/>
                  <a:pt x="297" y="389"/>
                  <a:pt x="296" y="390"/>
                </a:cubicBezTo>
                <a:close/>
                <a:moveTo>
                  <a:pt x="290" y="413"/>
                </a:moveTo>
                <a:cubicBezTo>
                  <a:pt x="290" y="413"/>
                  <a:pt x="291" y="416"/>
                  <a:pt x="293" y="415"/>
                </a:cubicBezTo>
                <a:cubicBezTo>
                  <a:pt x="293" y="415"/>
                  <a:pt x="292" y="412"/>
                  <a:pt x="290" y="413"/>
                </a:cubicBezTo>
                <a:close/>
                <a:moveTo>
                  <a:pt x="297" y="416"/>
                </a:moveTo>
                <a:cubicBezTo>
                  <a:pt x="297" y="419"/>
                  <a:pt x="293" y="419"/>
                  <a:pt x="297" y="420"/>
                </a:cubicBezTo>
                <a:cubicBezTo>
                  <a:pt x="299" y="421"/>
                  <a:pt x="300" y="417"/>
                  <a:pt x="297" y="416"/>
                </a:cubicBezTo>
                <a:close/>
                <a:moveTo>
                  <a:pt x="287" y="417"/>
                </a:moveTo>
                <a:cubicBezTo>
                  <a:pt x="277" y="418"/>
                  <a:pt x="297" y="421"/>
                  <a:pt x="287" y="417"/>
                </a:cubicBezTo>
                <a:close/>
                <a:moveTo>
                  <a:pt x="311" y="374"/>
                </a:moveTo>
                <a:cubicBezTo>
                  <a:pt x="316" y="351"/>
                  <a:pt x="301" y="366"/>
                  <a:pt x="311" y="374"/>
                </a:cubicBezTo>
                <a:close/>
                <a:moveTo>
                  <a:pt x="288" y="378"/>
                </a:moveTo>
                <a:cubicBezTo>
                  <a:pt x="289" y="378"/>
                  <a:pt x="291" y="378"/>
                  <a:pt x="290" y="376"/>
                </a:cubicBezTo>
                <a:cubicBezTo>
                  <a:pt x="287" y="376"/>
                  <a:pt x="285" y="374"/>
                  <a:pt x="283" y="373"/>
                </a:cubicBezTo>
                <a:cubicBezTo>
                  <a:pt x="288" y="381"/>
                  <a:pt x="278" y="389"/>
                  <a:pt x="286" y="394"/>
                </a:cubicBezTo>
                <a:cubicBezTo>
                  <a:pt x="292" y="389"/>
                  <a:pt x="286" y="385"/>
                  <a:pt x="288" y="378"/>
                </a:cubicBezTo>
                <a:close/>
                <a:moveTo>
                  <a:pt x="308" y="390"/>
                </a:moveTo>
                <a:cubicBezTo>
                  <a:pt x="308" y="397"/>
                  <a:pt x="319" y="389"/>
                  <a:pt x="308" y="390"/>
                </a:cubicBezTo>
                <a:close/>
                <a:moveTo>
                  <a:pt x="420" y="262"/>
                </a:moveTo>
                <a:cubicBezTo>
                  <a:pt x="419" y="263"/>
                  <a:pt x="421" y="266"/>
                  <a:pt x="422" y="265"/>
                </a:cubicBezTo>
                <a:cubicBezTo>
                  <a:pt x="423" y="264"/>
                  <a:pt x="421" y="261"/>
                  <a:pt x="420" y="262"/>
                </a:cubicBezTo>
                <a:close/>
                <a:moveTo>
                  <a:pt x="304" y="382"/>
                </a:moveTo>
                <a:cubicBezTo>
                  <a:pt x="303" y="387"/>
                  <a:pt x="304" y="390"/>
                  <a:pt x="308" y="390"/>
                </a:cubicBezTo>
                <a:cubicBezTo>
                  <a:pt x="309" y="386"/>
                  <a:pt x="307" y="384"/>
                  <a:pt x="304" y="382"/>
                </a:cubicBezTo>
                <a:close/>
                <a:moveTo>
                  <a:pt x="300" y="398"/>
                </a:moveTo>
                <a:cubicBezTo>
                  <a:pt x="299" y="398"/>
                  <a:pt x="301" y="401"/>
                  <a:pt x="302" y="400"/>
                </a:cubicBezTo>
                <a:cubicBezTo>
                  <a:pt x="303" y="400"/>
                  <a:pt x="301" y="397"/>
                  <a:pt x="300" y="398"/>
                </a:cubicBezTo>
                <a:close/>
                <a:moveTo>
                  <a:pt x="280" y="395"/>
                </a:moveTo>
                <a:cubicBezTo>
                  <a:pt x="280" y="396"/>
                  <a:pt x="281" y="399"/>
                  <a:pt x="282" y="398"/>
                </a:cubicBezTo>
                <a:cubicBezTo>
                  <a:pt x="283" y="397"/>
                  <a:pt x="282" y="394"/>
                  <a:pt x="280" y="395"/>
                </a:cubicBezTo>
                <a:close/>
                <a:moveTo>
                  <a:pt x="272" y="399"/>
                </a:moveTo>
                <a:cubicBezTo>
                  <a:pt x="271" y="403"/>
                  <a:pt x="266" y="404"/>
                  <a:pt x="266" y="409"/>
                </a:cubicBezTo>
                <a:cubicBezTo>
                  <a:pt x="272" y="412"/>
                  <a:pt x="277" y="400"/>
                  <a:pt x="272" y="399"/>
                </a:cubicBezTo>
                <a:close/>
                <a:moveTo>
                  <a:pt x="275" y="303"/>
                </a:moveTo>
                <a:cubicBezTo>
                  <a:pt x="275" y="303"/>
                  <a:pt x="276" y="306"/>
                  <a:pt x="278" y="305"/>
                </a:cubicBezTo>
                <a:cubicBezTo>
                  <a:pt x="278" y="305"/>
                  <a:pt x="277" y="302"/>
                  <a:pt x="275" y="303"/>
                </a:cubicBezTo>
                <a:close/>
                <a:moveTo>
                  <a:pt x="274" y="390"/>
                </a:moveTo>
                <a:cubicBezTo>
                  <a:pt x="271" y="389"/>
                  <a:pt x="270" y="393"/>
                  <a:pt x="273" y="394"/>
                </a:cubicBezTo>
                <a:cubicBezTo>
                  <a:pt x="273" y="392"/>
                  <a:pt x="277" y="391"/>
                  <a:pt x="274" y="390"/>
                </a:cubicBezTo>
                <a:close/>
                <a:moveTo>
                  <a:pt x="280" y="285"/>
                </a:moveTo>
                <a:cubicBezTo>
                  <a:pt x="280" y="289"/>
                  <a:pt x="277" y="289"/>
                  <a:pt x="277" y="294"/>
                </a:cubicBezTo>
                <a:cubicBezTo>
                  <a:pt x="283" y="298"/>
                  <a:pt x="285" y="285"/>
                  <a:pt x="280" y="285"/>
                </a:cubicBezTo>
                <a:close/>
                <a:moveTo>
                  <a:pt x="310" y="381"/>
                </a:moveTo>
                <a:cubicBezTo>
                  <a:pt x="309" y="379"/>
                  <a:pt x="310" y="376"/>
                  <a:pt x="308" y="376"/>
                </a:cubicBezTo>
                <a:cubicBezTo>
                  <a:pt x="308" y="378"/>
                  <a:pt x="307" y="380"/>
                  <a:pt x="310" y="381"/>
                </a:cubicBezTo>
                <a:close/>
                <a:moveTo>
                  <a:pt x="271" y="412"/>
                </a:moveTo>
                <a:cubicBezTo>
                  <a:pt x="268" y="412"/>
                  <a:pt x="267" y="416"/>
                  <a:pt x="270" y="417"/>
                </a:cubicBezTo>
                <a:cubicBezTo>
                  <a:pt x="270" y="414"/>
                  <a:pt x="274" y="414"/>
                  <a:pt x="271" y="412"/>
                </a:cubicBezTo>
                <a:close/>
                <a:moveTo>
                  <a:pt x="275" y="378"/>
                </a:moveTo>
                <a:cubicBezTo>
                  <a:pt x="265" y="380"/>
                  <a:pt x="284" y="382"/>
                  <a:pt x="275" y="378"/>
                </a:cubicBezTo>
                <a:close/>
                <a:moveTo>
                  <a:pt x="277" y="420"/>
                </a:moveTo>
                <a:cubicBezTo>
                  <a:pt x="277" y="422"/>
                  <a:pt x="276" y="425"/>
                  <a:pt x="279" y="425"/>
                </a:cubicBezTo>
                <a:cubicBezTo>
                  <a:pt x="279" y="423"/>
                  <a:pt x="279" y="420"/>
                  <a:pt x="277" y="420"/>
                </a:cubicBezTo>
                <a:close/>
                <a:moveTo>
                  <a:pt x="279" y="407"/>
                </a:moveTo>
                <a:cubicBezTo>
                  <a:pt x="278" y="407"/>
                  <a:pt x="280" y="410"/>
                  <a:pt x="281" y="409"/>
                </a:cubicBezTo>
                <a:cubicBezTo>
                  <a:pt x="282" y="409"/>
                  <a:pt x="280" y="406"/>
                  <a:pt x="279" y="407"/>
                </a:cubicBezTo>
                <a:close/>
                <a:moveTo>
                  <a:pt x="275" y="413"/>
                </a:moveTo>
                <a:cubicBezTo>
                  <a:pt x="275" y="414"/>
                  <a:pt x="276" y="417"/>
                  <a:pt x="278" y="416"/>
                </a:cubicBezTo>
                <a:cubicBezTo>
                  <a:pt x="278" y="415"/>
                  <a:pt x="277" y="412"/>
                  <a:pt x="275" y="413"/>
                </a:cubicBezTo>
                <a:close/>
                <a:moveTo>
                  <a:pt x="221" y="376"/>
                </a:moveTo>
                <a:cubicBezTo>
                  <a:pt x="221" y="378"/>
                  <a:pt x="220" y="380"/>
                  <a:pt x="223" y="381"/>
                </a:cubicBezTo>
                <a:cubicBezTo>
                  <a:pt x="222" y="379"/>
                  <a:pt x="223" y="376"/>
                  <a:pt x="221" y="376"/>
                </a:cubicBezTo>
                <a:close/>
                <a:moveTo>
                  <a:pt x="575" y="233"/>
                </a:moveTo>
                <a:cubicBezTo>
                  <a:pt x="573" y="232"/>
                  <a:pt x="572" y="236"/>
                  <a:pt x="575" y="237"/>
                </a:cubicBezTo>
                <a:cubicBezTo>
                  <a:pt x="575" y="234"/>
                  <a:pt x="579" y="234"/>
                  <a:pt x="575" y="233"/>
                </a:cubicBezTo>
                <a:close/>
                <a:moveTo>
                  <a:pt x="556" y="209"/>
                </a:moveTo>
                <a:cubicBezTo>
                  <a:pt x="555" y="210"/>
                  <a:pt x="557" y="213"/>
                  <a:pt x="558" y="212"/>
                </a:cubicBezTo>
                <a:cubicBezTo>
                  <a:pt x="559" y="211"/>
                  <a:pt x="557" y="208"/>
                  <a:pt x="556" y="209"/>
                </a:cubicBezTo>
                <a:close/>
                <a:moveTo>
                  <a:pt x="563" y="323"/>
                </a:moveTo>
                <a:cubicBezTo>
                  <a:pt x="564" y="322"/>
                  <a:pt x="562" y="319"/>
                  <a:pt x="561" y="320"/>
                </a:cubicBezTo>
                <a:cubicBezTo>
                  <a:pt x="560" y="321"/>
                  <a:pt x="562" y="324"/>
                  <a:pt x="563" y="323"/>
                </a:cubicBezTo>
                <a:close/>
                <a:moveTo>
                  <a:pt x="529" y="449"/>
                </a:moveTo>
                <a:cubicBezTo>
                  <a:pt x="528" y="450"/>
                  <a:pt x="529" y="453"/>
                  <a:pt x="531" y="452"/>
                </a:cubicBezTo>
                <a:cubicBezTo>
                  <a:pt x="532" y="451"/>
                  <a:pt x="530" y="448"/>
                  <a:pt x="529" y="449"/>
                </a:cubicBezTo>
                <a:close/>
                <a:moveTo>
                  <a:pt x="576" y="230"/>
                </a:moveTo>
                <a:cubicBezTo>
                  <a:pt x="580" y="216"/>
                  <a:pt x="569" y="224"/>
                  <a:pt x="576" y="230"/>
                </a:cubicBezTo>
                <a:close/>
                <a:moveTo>
                  <a:pt x="570" y="158"/>
                </a:moveTo>
                <a:cubicBezTo>
                  <a:pt x="571" y="160"/>
                  <a:pt x="570" y="163"/>
                  <a:pt x="572" y="163"/>
                </a:cubicBezTo>
                <a:cubicBezTo>
                  <a:pt x="572" y="161"/>
                  <a:pt x="573" y="159"/>
                  <a:pt x="570" y="158"/>
                </a:cubicBezTo>
                <a:close/>
                <a:moveTo>
                  <a:pt x="574" y="170"/>
                </a:moveTo>
                <a:cubicBezTo>
                  <a:pt x="574" y="172"/>
                  <a:pt x="573" y="175"/>
                  <a:pt x="576" y="175"/>
                </a:cubicBezTo>
                <a:cubicBezTo>
                  <a:pt x="575" y="173"/>
                  <a:pt x="576" y="171"/>
                  <a:pt x="574" y="170"/>
                </a:cubicBezTo>
                <a:close/>
                <a:moveTo>
                  <a:pt x="549" y="353"/>
                </a:moveTo>
                <a:cubicBezTo>
                  <a:pt x="549" y="355"/>
                  <a:pt x="549" y="358"/>
                  <a:pt x="551" y="358"/>
                </a:cubicBezTo>
                <a:cubicBezTo>
                  <a:pt x="551" y="356"/>
                  <a:pt x="551" y="354"/>
                  <a:pt x="549" y="353"/>
                </a:cubicBezTo>
                <a:close/>
                <a:moveTo>
                  <a:pt x="584" y="165"/>
                </a:moveTo>
                <a:cubicBezTo>
                  <a:pt x="581" y="156"/>
                  <a:pt x="587" y="159"/>
                  <a:pt x="589" y="152"/>
                </a:cubicBezTo>
                <a:cubicBezTo>
                  <a:pt x="581" y="147"/>
                  <a:pt x="560" y="144"/>
                  <a:pt x="558" y="154"/>
                </a:cubicBezTo>
                <a:cubicBezTo>
                  <a:pt x="569" y="158"/>
                  <a:pt x="574" y="153"/>
                  <a:pt x="581" y="153"/>
                </a:cubicBezTo>
                <a:cubicBezTo>
                  <a:pt x="582" y="157"/>
                  <a:pt x="576" y="166"/>
                  <a:pt x="584" y="165"/>
                </a:cubicBezTo>
                <a:close/>
                <a:moveTo>
                  <a:pt x="536" y="416"/>
                </a:moveTo>
                <a:cubicBezTo>
                  <a:pt x="536" y="418"/>
                  <a:pt x="535" y="420"/>
                  <a:pt x="538" y="421"/>
                </a:cubicBezTo>
                <a:cubicBezTo>
                  <a:pt x="537" y="419"/>
                  <a:pt x="538" y="416"/>
                  <a:pt x="536" y="416"/>
                </a:cubicBezTo>
                <a:close/>
                <a:moveTo>
                  <a:pt x="538" y="402"/>
                </a:moveTo>
                <a:cubicBezTo>
                  <a:pt x="538" y="404"/>
                  <a:pt x="537" y="407"/>
                  <a:pt x="539" y="407"/>
                </a:cubicBezTo>
                <a:cubicBezTo>
                  <a:pt x="539" y="405"/>
                  <a:pt x="540" y="403"/>
                  <a:pt x="538" y="402"/>
                </a:cubicBezTo>
                <a:close/>
                <a:moveTo>
                  <a:pt x="510" y="442"/>
                </a:moveTo>
                <a:cubicBezTo>
                  <a:pt x="500" y="444"/>
                  <a:pt x="519" y="446"/>
                  <a:pt x="510" y="442"/>
                </a:cubicBezTo>
                <a:close/>
                <a:moveTo>
                  <a:pt x="540" y="202"/>
                </a:moveTo>
                <a:cubicBezTo>
                  <a:pt x="539" y="201"/>
                  <a:pt x="540" y="198"/>
                  <a:pt x="538" y="198"/>
                </a:cubicBezTo>
                <a:cubicBezTo>
                  <a:pt x="538" y="199"/>
                  <a:pt x="537" y="202"/>
                  <a:pt x="540" y="202"/>
                </a:cubicBezTo>
                <a:close/>
                <a:moveTo>
                  <a:pt x="529" y="318"/>
                </a:moveTo>
                <a:cubicBezTo>
                  <a:pt x="528" y="319"/>
                  <a:pt x="530" y="322"/>
                  <a:pt x="531" y="321"/>
                </a:cubicBezTo>
                <a:cubicBezTo>
                  <a:pt x="532" y="320"/>
                  <a:pt x="530" y="317"/>
                  <a:pt x="529" y="318"/>
                </a:cubicBezTo>
                <a:close/>
                <a:moveTo>
                  <a:pt x="562" y="330"/>
                </a:moveTo>
                <a:cubicBezTo>
                  <a:pt x="557" y="329"/>
                  <a:pt x="557" y="329"/>
                  <a:pt x="557" y="329"/>
                </a:cubicBezTo>
                <a:cubicBezTo>
                  <a:pt x="557" y="334"/>
                  <a:pt x="557" y="334"/>
                  <a:pt x="557" y="334"/>
                </a:cubicBezTo>
                <a:cubicBezTo>
                  <a:pt x="562" y="334"/>
                  <a:pt x="562" y="334"/>
                  <a:pt x="562" y="334"/>
                </a:cubicBezTo>
                <a:lnTo>
                  <a:pt x="562" y="330"/>
                </a:lnTo>
                <a:close/>
                <a:moveTo>
                  <a:pt x="499" y="427"/>
                </a:moveTo>
                <a:cubicBezTo>
                  <a:pt x="504" y="428"/>
                  <a:pt x="500" y="435"/>
                  <a:pt x="506" y="435"/>
                </a:cubicBezTo>
                <a:cubicBezTo>
                  <a:pt x="507" y="431"/>
                  <a:pt x="503" y="421"/>
                  <a:pt x="499" y="427"/>
                </a:cubicBezTo>
                <a:close/>
                <a:moveTo>
                  <a:pt x="531" y="227"/>
                </a:moveTo>
                <a:cubicBezTo>
                  <a:pt x="531" y="227"/>
                  <a:pt x="532" y="230"/>
                  <a:pt x="534" y="229"/>
                </a:cubicBezTo>
                <a:cubicBezTo>
                  <a:pt x="534" y="229"/>
                  <a:pt x="533" y="226"/>
                  <a:pt x="531" y="227"/>
                </a:cubicBezTo>
                <a:close/>
                <a:moveTo>
                  <a:pt x="539" y="244"/>
                </a:moveTo>
                <a:cubicBezTo>
                  <a:pt x="538" y="244"/>
                  <a:pt x="540" y="247"/>
                  <a:pt x="541" y="246"/>
                </a:cubicBezTo>
                <a:cubicBezTo>
                  <a:pt x="542" y="246"/>
                  <a:pt x="540" y="243"/>
                  <a:pt x="539" y="244"/>
                </a:cubicBezTo>
                <a:close/>
                <a:moveTo>
                  <a:pt x="561" y="120"/>
                </a:moveTo>
                <a:cubicBezTo>
                  <a:pt x="561" y="120"/>
                  <a:pt x="560" y="117"/>
                  <a:pt x="558" y="118"/>
                </a:cubicBezTo>
                <a:cubicBezTo>
                  <a:pt x="558" y="118"/>
                  <a:pt x="559" y="121"/>
                  <a:pt x="561" y="120"/>
                </a:cubicBezTo>
                <a:close/>
                <a:moveTo>
                  <a:pt x="550" y="199"/>
                </a:moveTo>
                <a:cubicBezTo>
                  <a:pt x="549" y="200"/>
                  <a:pt x="551" y="203"/>
                  <a:pt x="552" y="202"/>
                </a:cubicBezTo>
                <a:cubicBezTo>
                  <a:pt x="553" y="201"/>
                  <a:pt x="551" y="198"/>
                  <a:pt x="550" y="199"/>
                </a:cubicBezTo>
                <a:close/>
                <a:moveTo>
                  <a:pt x="538" y="324"/>
                </a:moveTo>
                <a:cubicBezTo>
                  <a:pt x="538" y="327"/>
                  <a:pt x="537" y="330"/>
                  <a:pt x="540" y="331"/>
                </a:cubicBezTo>
                <a:cubicBezTo>
                  <a:pt x="540" y="329"/>
                  <a:pt x="541" y="325"/>
                  <a:pt x="538" y="324"/>
                </a:cubicBezTo>
                <a:close/>
                <a:moveTo>
                  <a:pt x="542" y="221"/>
                </a:moveTo>
                <a:cubicBezTo>
                  <a:pt x="541" y="222"/>
                  <a:pt x="543" y="225"/>
                  <a:pt x="544" y="224"/>
                </a:cubicBezTo>
                <a:cubicBezTo>
                  <a:pt x="545" y="223"/>
                  <a:pt x="543" y="220"/>
                  <a:pt x="542" y="221"/>
                </a:cubicBezTo>
                <a:close/>
                <a:moveTo>
                  <a:pt x="566" y="358"/>
                </a:moveTo>
                <a:cubicBezTo>
                  <a:pt x="566" y="355"/>
                  <a:pt x="562" y="355"/>
                  <a:pt x="559" y="355"/>
                </a:cubicBezTo>
                <a:cubicBezTo>
                  <a:pt x="558" y="359"/>
                  <a:pt x="562" y="359"/>
                  <a:pt x="563" y="362"/>
                </a:cubicBezTo>
                <a:cubicBezTo>
                  <a:pt x="552" y="377"/>
                  <a:pt x="571" y="361"/>
                  <a:pt x="574" y="354"/>
                </a:cubicBezTo>
                <a:cubicBezTo>
                  <a:pt x="569" y="353"/>
                  <a:pt x="569" y="357"/>
                  <a:pt x="566" y="358"/>
                </a:cubicBezTo>
                <a:close/>
                <a:moveTo>
                  <a:pt x="623" y="319"/>
                </a:moveTo>
                <a:cubicBezTo>
                  <a:pt x="622" y="321"/>
                  <a:pt x="616" y="329"/>
                  <a:pt x="622" y="331"/>
                </a:cubicBezTo>
                <a:cubicBezTo>
                  <a:pt x="619" y="325"/>
                  <a:pt x="630" y="322"/>
                  <a:pt x="623" y="319"/>
                </a:cubicBezTo>
                <a:close/>
                <a:moveTo>
                  <a:pt x="606" y="432"/>
                </a:moveTo>
                <a:cubicBezTo>
                  <a:pt x="605" y="433"/>
                  <a:pt x="606" y="436"/>
                  <a:pt x="608" y="435"/>
                </a:cubicBezTo>
                <a:cubicBezTo>
                  <a:pt x="608" y="434"/>
                  <a:pt x="607" y="431"/>
                  <a:pt x="606" y="432"/>
                </a:cubicBezTo>
                <a:close/>
                <a:moveTo>
                  <a:pt x="600" y="454"/>
                </a:moveTo>
                <a:cubicBezTo>
                  <a:pt x="590" y="456"/>
                  <a:pt x="609" y="458"/>
                  <a:pt x="600" y="454"/>
                </a:cubicBezTo>
                <a:close/>
                <a:moveTo>
                  <a:pt x="602" y="436"/>
                </a:moveTo>
                <a:cubicBezTo>
                  <a:pt x="604" y="440"/>
                  <a:pt x="605" y="436"/>
                  <a:pt x="602" y="436"/>
                </a:cubicBezTo>
                <a:close/>
                <a:moveTo>
                  <a:pt x="631" y="258"/>
                </a:moveTo>
                <a:cubicBezTo>
                  <a:pt x="631" y="259"/>
                  <a:pt x="632" y="262"/>
                  <a:pt x="633" y="261"/>
                </a:cubicBezTo>
                <a:cubicBezTo>
                  <a:pt x="634" y="261"/>
                  <a:pt x="633" y="257"/>
                  <a:pt x="631" y="258"/>
                </a:cubicBezTo>
                <a:close/>
                <a:moveTo>
                  <a:pt x="635" y="289"/>
                </a:moveTo>
                <a:cubicBezTo>
                  <a:pt x="634" y="289"/>
                  <a:pt x="635" y="292"/>
                  <a:pt x="637" y="291"/>
                </a:cubicBezTo>
                <a:cubicBezTo>
                  <a:pt x="638" y="291"/>
                  <a:pt x="636" y="288"/>
                  <a:pt x="635" y="289"/>
                </a:cubicBezTo>
                <a:close/>
                <a:moveTo>
                  <a:pt x="644" y="242"/>
                </a:moveTo>
                <a:cubicBezTo>
                  <a:pt x="643" y="242"/>
                  <a:pt x="644" y="245"/>
                  <a:pt x="646" y="244"/>
                </a:cubicBezTo>
                <a:cubicBezTo>
                  <a:pt x="646" y="244"/>
                  <a:pt x="645" y="241"/>
                  <a:pt x="644" y="242"/>
                </a:cubicBezTo>
                <a:close/>
                <a:moveTo>
                  <a:pt x="493" y="438"/>
                </a:moveTo>
                <a:cubicBezTo>
                  <a:pt x="498" y="438"/>
                  <a:pt x="498" y="438"/>
                  <a:pt x="498" y="438"/>
                </a:cubicBezTo>
                <a:cubicBezTo>
                  <a:pt x="499" y="434"/>
                  <a:pt x="499" y="434"/>
                  <a:pt x="499" y="434"/>
                </a:cubicBezTo>
                <a:cubicBezTo>
                  <a:pt x="494" y="433"/>
                  <a:pt x="494" y="433"/>
                  <a:pt x="494" y="433"/>
                </a:cubicBezTo>
                <a:lnTo>
                  <a:pt x="493" y="438"/>
                </a:lnTo>
                <a:close/>
                <a:moveTo>
                  <a:pt x="603" y="434"/>
                </a:moveTo>
                <a:cubicBezTo>
                  <a:pt x="598" y="433"/>
                  <a:pt x="604" y="424"/>
                  <a:pt x="597" y="424"/>
                </a:cubicBezTo>
                <a:cubicBezTo>
                  <a:pt x="591" y="428"/>
                  <a:pt x="597" y="431"/>
                  <a:pt x="595" y="438"/>
                </a:cubicBezTo>
                <a:cubicBezTo>
                  <a:pt x="599" y="439"/>
                  <a:pt x="599" y="436"/>
                  <a:pt x="602" y="436"/>
                </a:cubicBezTo>
                <a:lnTo>
                  <a:pt x="603" y="434"/>
                </a:lnTo>
                <a:close/>
                <a:moveTo>
                  <a:pt x="636" y="222"/>
                </a:moveTo>
                <a:cubicBezTo>
                  <a:pt x="636" y="226"/>
                  <a:pt x="634" y="231"/>
                  <a:pt x="637" y="232"/>
                </a:cubicBezTo>
                <a:cubicBezTo>
                  <a:pt x="641" y="229"/>
                  <a:pt x="642" y="224"/>
                  <a:pt x="636" y="222"/>
                </a:cubicBezTo>
                <a:close/>
                <a:moveTo>
                  <a:pt x="624" y="349"/>
                </a:moveTo>
                <a:cubicBezTo>
                  <a:pt x="624" y="351"/>
                  <a:pt x="624" y="354"/>
                  <a:pt x="626" y="354"/>
                </a:cubicBezTo>
                <a:cubicBezTo>
                  <a:pt x="626" y="353"/>
                  <a:pt x="626" y="350"/>
                  <a:pt x="624" y="349"/>
                </a:cubicBezTo>
                <a:close/>
                <a:moveTo>
                  <a:pt x="640" y="283"/>
                </a:moveTo>
                <a:cubicBezTo>
                  <a:pt x="640" y="283"/>
                  <a:pt x="641" y="286"/>
                  <a:pt x="643" y="285"/>
                </a:cubicBezTo>
                <a:cubicBezTo>
                  <a:pt x="643" y="285"/>
                  <a:pt x="642" y="282"/>
                  <a:pt x="640" y="283"/>
                </a:cubicBezTo>
                <a:close/>
                <a:moveTo>
                  <a:pt x="565" y="459"/>
                </a:moveTo>
                <a:cubicBezTo>
                  <a:pt x="568" y="468"/>
                  <a:pt x="559" y="465"/>
                  <a:pt x="563" y="475"/>
                </a:cubicBezTo>
                <a:cubicBezTo>
                  <a:pt x="572" y="477"/>
                  <a:pt x="574" y="471"/>
                  <a:pt x="576" y="465"/>
                </a:cubicBezTo>
                <a:cubicBezTo>
                  <a:pt x="567" y="468"/>
                  <a:pt x="571" y="462"/>
                  <a:pt x="565" y="459"/>
                </a:cubicBezTo>
                <a:close/>
                <a:moveTo>
                  <a:pt x="588" y="453"/>
                </a:moveTo>
                <a:cubicBezTo>
                  <a:pt x="587" y="453"/>
                  <a:pt x="589" y="456"/>
                  <a:pt x="590" y="455"/>
                </a:cubicBezTo>
                <a:cubicBezTo>
                  <a:pt x="591" y="455"/>
                  <a:pt x="589" y="452"/>
                  <a:pt x="588" y="453"/>
                </a:cubicBezTo>
                <a:close/>
                <a:moveTo>
                  <a:pt x="575" y="361"/>
                </a:moveTo>
                <a:cubicBezTo>
                  <a:pt x="565" y="363"/>
                  <a:pt x="585" y="365"/>
                  <a:pt x="575" y="361"/>
                </a:cubicBezTo>
                <a:close/>
                <a:moveTo>
                  <a:pt x="566" y="413"/>
                </a:moveTo>
                <a:cubicBezTo>
                  <a:pt x="565" y="413"/>
                  <a:pt x="567" y="417"/>
                  <a:pt x="568" y="416"/>
                </a:cubicBezTo>
                <a:cubicBezTo>
                  <a:pt x="569" y="415"/>
                  <a:pt x="567" y="412"/>
                  <a:pt x="566" y="413"/>
                </a:cubicBezTo>
                <a:close/>
                <a:moveTo>
                  <a:pt x="563" y="376"/>
                </a:moveTo>
                <a:cubicBezTo>
                  <a:pt x="563" y="376"/>
                  <a:pt x="564" y="379"/>
                  <a:pt x="566" y="378"/>
                </a:cubicBezTo>
                <a:cubicBezTo>
                  <a:pt x="566" y="378"/>
                  <a:pt x="565" y="375"/>
                  <a:pt x="563" y="376"/>
                </a:cubicBezTo>
                <a:close/>
                <a:moveTo>
                  <a:pt x="575" y="458"/>
                </a:moveTo>
                <a:cubicBezTo>
                  <a:pt x="575" y="460"/>
                  <a:pt x="574" y="462"/>
                  <a:pt x="577" y="463"/>
                </a:cubicBezTo>
                <a:cubicBezTo>
                  <a:pt x="576" y="461"/>
                  <a:pt x="577" y="458"/>
                  <a:pt x="575" y="458"/>
                </a:cubicBezTo>
                <a:close/>
                <a:moveTo>
                  <a:pt x="612" y="235"/>
                </a:moveTo>
                <a:cubicBezTo>
                  <a:pt x="602" y="237"/>
                  <a:pt x="621" y="239"/>
                  <a:pt x="612" y="235"/>
                </a:cubicBezTo>
                <a:close/>
                <a:moveTo>
                  <a:pt x="578" y="451"/>
                </a:moveTo>
                <a:cubicBezTo>
                  <a:pt x="577" y="452"/>
                  <a:pt x="579" y="455"/>
                  <a:pt x="580" y="454"/>
                </a:cubicBezTo>
                <a:cubicBezTo>
                  <a:pt x="581" y="453"/>
                  <a:pt x="580" y="450"/>
                  <a:pt x="578" y="451"/>
                </a:cubicBezTo>
                <a:close/>
                <a:moveTo>
                  <a:pt x="583" y="434"/>
                </a:moveTo>
                <a:cubicBezTo>
                  <a:pt x="588" y="434"/>
                  <a:pt x="588" y="434"/>
                  <a:pt x="588" y="434"/>
                </a:cubicBezTo>
                <a:cubicBezTo>
                  <a:pt x="588" y="430"/>
                  <a:pt x="588" y="430"/>
                  <a:pt x="588" y="430"/>
                </a:cubicBezTo>
                <a:cubicBezTo>
                  <a:pt x="584" y="429"/>
                  <a:pt x="584" y="429"/>
                  <a:pt x="584" y="429"/>
                </a:cubicBezTo>
                <a:lnTo>
                  <a:pt x="583" y="434"/>
                </a:lnTo>
                <a:close/>
                <a:moveTo>
                  <a:pt x="582" y="443"/>
                </a:moveTo>
                <a:cubicBezTo>
                  <a:pt x="579" y="442"/>
                  <a:pt x="578" y="446"/>
                  <a:pt x="581" y="447"/>
                </a:cubicBezTo>
                <a:cubicBezTo>
                  <a:pt x="581" y="445"/>
                  <a:pt x="585" y="444"/>
                  <a:pt x="582" y="443"/>
                </a:cubicBezTo>
                <a:close/>
                <a:moveTo>
                  <a:pt x="493" y="417"/>
                </a:moveTo>
                <a:cubicBezTo>
                  <a:pt x="493" y="420"/>
                  <a:pt x="492" y="423"/>
                  <a:pt x="495" y="424"/>
                </a:cubicBezTo>
                <a:cubicBezTo>
                  <a:pt x="495" y="421"/>
                  <a:pt x="496" y="418"/>
                  <a:pt x="493" y="417"/>
                </a:cubicBezTo>
                <a:close/>
                <a:moveTo>
                  <a:pt x="425" y="428"/>
                </a:moveTo>
                <a:cubicBezTo>
                  <a:pt x="425" y="430"/>
                  <a:pt x="424" y="433"/>
                  <a:pt x="427" y="433"/>
                </a:cubicBezTo>
                <a:cubicBezTo>
                  <a:pt x="426" y="431"/>
                  <a:pt x="427" y="429"/>
                  <a:pt x="425" y="428"/>
                </a:cubicBezTo>
                <a:close/>
                <a:moveTo>
                  <a:pt x="434" y="308"/>
                </a:moveTo>
                <a:cubicBezTo>
                  <a:pt x="430" y="309"/>
                  <a:pt x="433" y="311"/>
                  <a:pt x="434" y="308"/>
                </a:cubicBezTo>
                <a:close/>
                <a:moveTo>
                  <a:pt x="432" y="409"/>
                </a:moveTo>
                <a:cubicBezTo>
                  <a:pt x="420" y="407"/>
                  <a:pt x="420" y="407"/>
                  <a:pt x="420" y="407"/>
                </a:cubicBezTo>
                <a:cubicBezTo>
                  <a:pt x="419" y="412"/>
                  <a:pt x="423" y="412"/>
                  <a:pt x="424" y="415"/>
                </a:cubicBezTo>
                <a:cubicBezTo>
                  <a:pt x="423" y="415"/>
                  <a:pt x="421" y="415"/>
                  <a:pt x="421" y="417"/>
                </a:cubicBezTo>
                <a:cubicBezTo>
                  <a:pt x="428" y="413"/>
                  <a:pt x="430" y="420"/>
                  <a:pt x="434" y="416"/>
                </a:cubicBezTo>
                <a:cubicBezTo>
                  <a:pt x="431" y="415"/>
                  <a:pt x="432" y="412"/>
                  <a:pt x="432" y="409"/>
                </a:cubicBezTo>
                <a:close/>
                <a:moveTo>
                  <a:pt x="434" y="308"/>
                </a:moveTo>
                <a:cubicBezTo>
                  <a:pt x="437" y="307"/>
                  <a:pt x="434" y="305"/>
                  <a:pt x="434" y="308"/>
                </a:cubicBezTo>
                <a:close/>
                <a:moveTo>
                  <a:pt x="137" y="190"/>
                </a:moveTo>
                <a:cubicBezTo>
                  <a:pt x="136" y="190"/>
                  <a:pt x="137" y="193"/>
                  <a:pt x="139" y="192"/>
                </a:cubicBezTo>
                <a:cubicBezTo>
                  <a:pt x="140" y="192"/>
                  <a:pt x="138" y="189"/>
                  <a:pt x="137" y="190"/>
                </a:cubicBezTo>
                <a:close/>
                <a:moveTo>
                  <a:pt x="445" y="371"/>
                </a:moveTo>
                <a:cubicBezTo>
                  <a:pt x="445" y="369"/>
                  <a:pt x="448" y="369"/>
                  <a:pt x="448" y="365"/>
                </a:cubicBezTo>
                <a:cubicBezTo>
                  <a:pt x="443" y="361"/>
                  <a:pt x="440" y="372"/>
                  <a:pt x="445" y="371"/>
                </a:cubicBezTo>
                <a:close/>
                <a:moveTo>
                  <a:pt x="449" y="381"/>
                </a:moveTo>
                <a:cubicBezTo>
                  <a:pt x="446" y="381"/>
                  <a:pt x="447" y="383"/>
                  <a:pt x="448" y="386"/>
                </a:cubicBezTo>
                <a:cubicBezTo>
                  <a:pt x="450" y="386"/>
                  <a:pt x="452" y="382"/>
                  <a:pt x="449" y="381"/>
                </a:cubicBezTo>
                <a:close/>
                <a:moveTo>
                  <a:pt x="458" y="348"/>
                </a:moveTo>
                <a:cubicBezTo>
                  <a:pt x="457" y="344"/>
                  <a:pt x="455" y="348"/>
                  <a:pt x="458" y="348"/>
                </a:cubicBezTo>
                <a:close/>
                <a:moveTo>
                  <a:pt x="422" y="338"/>
                </a:moveTo>
                <a:cubicBezTo>
                  <a:pt x="412" y="340"/>
                  <a:pt x="431" y="342"/>
                  <a:pt x="422" y="338"/>
                </a:cubicBezTo>
                <a:close/>
                <a:moveTo>
                  <a:pt x="441" y="385"/>
                </a:moveTo>
                <a:cubicBezTo>
                  <a:pt x="440" y="385"/>
                  <a:pt x="441" y="388"/>
                  <a:pt x="443" y="387"/>
                </a:cubicBezTo>
                <a:cubicBezTo>
                  <a:pt x="444" y="387"/>
                  <a:pt x="442" y="384"/>
                  <a:pt x="441" y="385"/>
                </a:cubicBezTo>
                <a:close/>
                <a:moveTo>
                  <a:pt x="435" y="423"/>
                </a:moveTo>
                <a:cubicBezTo>
                  <a:pt x="435" y="424"/>
                  <a:pt x="436" y="427"/>
                  <a:pt x="438" y="426"/>
                </a:cubicBezTo>
                <a:cubicBezTo>
                  <a:pt x="438" y="425"/>
                  <a:pt x="437" y="422"/>
                  <a:pt x="435" y="423"/>
                </a:cubicBezTo>
                <a:close/>
                <a:moveTo>
                  <a:pt x="445" y="445"/>
                </a:moveTo>
                <a:cubicBezTo>
                  <a:pt x="435" y="446"/>
                  <a:pt x="454" y="449"/>
                  <a:pt x="445" y="445"/>
                </a:cubicBezTo>
                <a:close/>
                <a:moveTo>
                  <a:pt x="404" y="414"/>
                </a:moveTo>
                <a:cubicBezTo>
                  <a:pt x="405" y="414"/>
                  <a:pt x="404" y="411"/>
                  <a:pt x="402" y="412"/>
                </a:cubicBezTo>
                <a:cubicBezTo>
                  <a:pt x="401" y="412"/>
                  <a:pt x="403" y="415"/>
                  <a:pt x="404" y="414"/>
                </a:cubicBezTo>
                <a:close/>
                <a:moveTo>
                  <a:pt x="427" y="231"/>
                </a:moveTo>
                <a:cubicBezTo>
                  <a:pt x="426" y="231"/>
                  <a:pt x="427" y="235"/>
                  <a:pt x="429" y="234"/>
                </a:cubicBezTo>
                <a:cubicBezTo>
                  <a:pt x="429" y="233"/>
                  <a:pt x="428" y="230"/>
                  <a:pt x="427" y="231"/>
                </a:cubicBezTo>
                <a:close/>
                <a:moveTo>
                  <a:pt x="426" y="238"/>
                </a:moveTo>
                <a:cubicBezTo>
                  <a:pt x="426" y="240"/>
                  <a:pt x="425" y="242"/>
                  <a:pt x="427" y="243"/>
                </a:cubicBezTo>
                <a:cubicBezTo>
                  <a:pt x="427" y="241"/>
                  <a:pt x="428" y="238"/>
                  <a:pt x="426" y="238"/>
                </a:cubicBezTo>
                <a:close/>
                <a:moveTo>
                  <a:pt x="413" y="328"/>
                </a:moveTo>
                <a:cubicBezTo>
                  <a:pt x="414" y="328"/>
                  <a:pt x="413" y="324"/>
                  <a:pt x="411" y="325"/>
                </a:cubicBezTo>
                <a:cubicBezTo>
                  <a:pt x="411" y="326"/>
                  <a:pt x="412" y="329"/>
                  <a:pt x="413" y="328"/>
                </a:cubicBezTo>
                <a:close/>
                <a:moveTo>
                  <a:pt x="403" y="403"/>
                </a:moveTo>
                <a:cubicBezTo>
                  <a:pt x="403" y="401"/>
                  <a:pt x="404" y="398"/>
                  <a:pt x="402" y="398"/>
                </a:cubicBezTo>
                <a:cubicBezTo>
                  <a:pt x="402" y="400"/>
                  <a:pt x="401" y="402"/>
                  <a:pt x="403" y="403"/>
                </a:cubicBezTo>
                <a:close/>
                <a:moveTo>
                  <a:pt x="418" y="368"/>
                </a:moveTo>
                <a:cubicBezTo>
                  <a:pt x="427" y="361"/>
                  <a:pt x="410" y="360"/>
                  <a:pt x="418" y="368"/>
                </a:cubicBezTo>
                <a:close/>
                <a:moveTo>
                  <a:pt x="414" y="395"/>
                </a:moveTo>
                <a:cubicBezTo>
                  <a:pt x="414" y="395"/>
                  <a:pt x="415" y="398"/>
                  <a:pt x="417" y="397"/>
                </a:cubicBezTo>
                <a:cubicBezTo>
                  <a:pt x="417" y="397"/>
                  <a:pt x="416" y="394"/>
                  <a:pt x="414" y="395"/>
                </a:cubicBezTo>
                <a:close/>
                <a:moveTo>
                  <a:pt x="409" y="383"/>
                </a:moveTo>
                <a:cubicBezTo>
                  <a:pt x="409" y="387"/>
                  <a:pt x="403" y="396"/>
                  <a:pt x="412" y="395"/>
                </a:cubicBezTo>
                <a:cubicBezTo>
                  <a:pt x="413" y="389"/>
                  <a:pt x="414" y="384"/>
                  <a:pt x="409" y="383"/>
                </a:cubicBezTo>
                <a:close/>
                <a:moveTo>
                  <a:pt x="424" y="231"/>
                </a:moveTo>
                <a:cubicBezTo>
                  <a:pt x="425" y="230"/>
                  <a:pt x="423" y="227"/>
                  <a:pt x="422" y="228"/>
                </a:cubicBezTo>
                <a:cubicBezTo>
                  <a:pt x="421" y="229"/>
                  <a:pt x="423" y="232"/>
                  <a:pt x="424" y="231"/>
                </a:cubicBezTo>
                <a:close/>
                <a:moveTo>
                  <a:pt x="398" y="425"/>
                </a:moveTo>
                <a:cubicBezTo>
                  <a:pt x="403" y="426"/>
                  <a:pt x="406" y="424"/>
                  <a:pt x="406" y="419"/>
                </a:cubicBezTo>
                <a:cubicBezTo>
                  <a:pt x="401" y="418"/>
                  <a:pt x="398" y="420"/>
                  <a:pt x="398" y="425"/>
                </a:cubicBezTo>
                <a:close/>
                <a:moveTo>
                  <a:pt x="495" y="275"/>
                </a:moveTo>
                <a:cubicBezTo>
                  <a:pt x="494" y="275"/>
                  <a:pt x="496" y="278"/>
                  <a:pt x="497" y="277"/>
                </a:cubicBezTo>
                <a:cubicBezTo>
                  <a:pt x="498" y="277"/>
                  <a:pt x="497" y="274"/>
                  <a:pt x="495" y="275"/>
                </a:cubicBezTo>
                <a:close/>
                <a:moveTo>
                  <a:pt x="500" y="241"/>
                </a:moveTo>
                <a:cubicBezTo>
                  <a:pt x="499" y="241"/>
                  <a:pt x="500" y="244"/>
                  <a:pt x="502" y="243"/>
                </a:cubicBezTo>
                <a:cubicBezTo>
                  <a:pt x="503" y="243"/>
                  <a:pt x="501" y="240"/>
                  <a:pt x="500" y="241"/>
                </a:cubicBezTo>
                <a:close/>
                <a:moveTo>
                  <a:pt x="476" y="419"/>
                </a:moveTo>
                <a:cubicBezTo>
                  <a:pt x="476" y="421"/>
                  <a:pt x="475" y="424"/>
                  <a:pt x="478" y="424"/>
                </a:cubicBezTo>
                <a:cubicBezTo>
                  <a:pt x="477" y="422"/>
                  <a:pt x="478" y="420"/>
                  <a:pt x="476" y="419"/>
                </a:cubicBezTo>
                <a:close/>
                <a:moveTo>
                  <a:pt x="458" y="348"/>
                </a:moveTo>
                <a:cubicBezTo>
                  <a:pt x="454" y="357"/>
                  <a:pt x="465" y="349"/>
                  <a:pt x="458" y="348"/>
                </a:cubicBezTo>
                <a:close/>
                <a:moveTo>
                  <a:pt x="419" y="267"/>
                </a:moveTo>
                <a:cubicBezTo>
                  <a:pt x="420" y="269"/>
                  <a:pt x="419" y="271"/>
                  <a:pt x="421" y="272"/>
                </a:cubicBezTo>
                <a:cubicBezTo>
                  <a:pt x="421" y="270"/>
                  <a:pt x="422" y="267"/>
                  <a:pt x="419" y="267"/>
                </a:cubicBezTo>
                <a:close/>
                <a:moveTo>
                  <a:pt x="516" y="135"/>
                </a:moveTo>
                <a:cubicBezTo>
                  <a:pt x="517" y="134"/>
                  <a:pt x="516" y="131"/>
                  <a:pt x="514" y="132"/>
                </a:cubicBezTo>
                <a:cubicBezTo>
                  <a:pt x="514" y="133"/>
                  <a:pt x="515" y="136"/>
                  <a:pt x="516" y="135"/>
                </a:cubicBezTo>
                <a:close/>
                <a:moveTo>
                  <a:pt x="476" y="438"/>
                </a:moveTo>
                <a:cubicBezTo>
                  <a:pt x="475" y="438"/>
                  <a:pt x="476" y="441"/>
                  <a:pt x="478" y="440"/>
                </a:cubicBezTo>
                <a:cubicBezTo>
                  <a:pt x="479" y="440"/>
                  <a:pt x="477" y="437"/>
                  <a:pt x="476" y="438"/>
                </a:cubicBezTo>
                <a:close/>
                <a:moveTo>
                  <a:pt x="523" y="159"/>
                </a:moveTo>
                <a:cubicBezTo>
                  <a:pt x="522" y="159"/>
                  <a:pt x="524" y="162"/>
                  <a:pt x="525" y="161"/>
                </a:cubicBezTo>
                <a:cubicBezTo>
                  <a:pt x="526" y="161"/>
                  <a:pt x="525" y="158"/>
                  <a:pt x="523" y="159"/>
                </a:cubicBezTo>
                <a:close/>
                <a:moveTo>
                  <a:pt x="529" y="171"/>
                </a:moveTo>
                <a:cubicBezTo>
                  <a:pt x="525" y="159"/>
                  <a:pt x="522" y="178"/>
                  <a:pt x="529" y="171"/>
                </a:cubicBezTo>
                <a:close/>
                <a:moveTo>
                  <a:pt x="495" y="369"/>
                </a:moveTo>
                <a:cubicBezTo>
                  <a:pt x="494" y="369"/>
                  <a:pt x="496" y="372"/>
                  <a:pt x="497" y="372"/>
                </a:cubicBezTo>
                <a:cubicBezTo>
                  <a:pt x="498" y="371"/>
                  <a:pt x="496" y="368"/>
                  <a:pt x="495" y="369"/>
                </a:cubicBezTo>
                <a:close/>
                <a:moveTo>
                  <a:pt x="486" y="400"/>
                </a:moveTo>
                <a:cubicBezTo>
                  <a:pt x="486" y="402"/>
                  <a:pt x="485" y="404"/>
                  <a:pt x="488" y="405"/>
                </a:cubicBezTo>
                <a:cubicBezTo>
                  <a:pt x="487" y="403"/>
                  <a:pt x="488" y="400"/>
                  <a:pt x="486" y="400"/>
                </a:cubicBezTo>
                <a:close/>
                <a:moveTo>
                  <a:pt x="505" y="253"/>
                </a:moveTo>
                <a:cubicBezTo>
                  <a:pt x="506" y="253"/>
                  <a:pt x="505" y="249"/>
                  <a:pt x="503" y="250"/>
                </a:cubicBezTo>
                <a:cubicBezTo>
                  <a:pt x="503" y="251"/>
                  <a:pt x="504" y="254"/>
                  <a:pt x="505" y="253"/>
                </a:cubicBezTo>
                <a:close/>
                <a:moveTo>
                  <a:pt x="455" y="446"/>
                </a:moveTo>
                <a:cubicBezTo>
                  <a:pt x="455" y="448"/>
                  <a:pt x="454" y="451"/>
                  <a:pt x="457" y="451"/>
                </a:cubicBezTo>
                <a:cubicBezTo>
                  <a:pt x="456" y="449"/>
                  <a:pt x="457" y="447"/>
                  <a:pt x="455" y="446"/>
                </a:cubicBezTo>
                <a:close/>
                <a:moveTo>
                  <a:pt x="478" y="272"/>
                </a:moveTo>
                <a:cubicBezTo>
                  <a:pt x="477" y="273"/>
                  <a:pt x="479" y="276"/>
                  <a:pt x="480" y="275"/>
                </a:cubicBezTo>
                <a:cubicBezTo>
                  <a:pt x="481" y="274"/>
                  <a:pt x="479" y="271"/>
                  <a:pt x="478" y="272"/>
                </a:cubicBezTo>
                <a:close/>
                <a:moveTo>
                  <a:pt x="458" y="385"/>
                </a:moveTo>
                <a:cubicBezTo>
                  <a:pt x="454" y="391"/>
                  <a:pt x="468" y="393"/>
                  <a:pt x="465" y="386"/>
                </a:cubicBezTo>
                <a:lnTo>
                  <a:pt x="458" y="385"/>
                </a:lnTo>
                <a:close/>
                <a:moveTo>
                  <a:pt x="487" y="147"/>
                </a:moveTo>
                <a:cubicBezTo>
                  <a:pt x="497" y="139"/>
                  <a:pt x="480" y="141"/>
                  <a:pt x="487" y="147"/>
                </a:cubicBezTo>
                <a:close/>
                <a:moveTo>
                  <a:pt x="487" y="186"/>
                </a:moveTo>
                <a:cubicBezTo>
                  <a:pt x="488" y="182"/>
                  <a:pt x="489" y="179"/>
                  <a:pt x="491" y="177"/>
                </a:cubicBezTo>
                <a:cubicBezTo>
                  <a:pt x="483" y="175"/>
                  <a:pt x="480" y="185"/>
                  <a:pt x="487" y="186"/>
                </a:cubicBezTo>
                <a:close/>
                <a:moveTo>
                  <a:pt x="471" y="402"/>
                </a:moveTo>
                <a:cubicBezTo>
                  <a:pt x="475" y="388"/>
                  <a:pt x="464" y="396"/>
                  <a:pt x="471" y="402"/>
                </a:cubicBezTo>
                <a:close/>
                <a:moveTo>
                  <a:pt x="468" y="437"/>
                </a:moveTo>
                <a:cubicBezTo>
                  <a:pt x="466" y="436"/>
                  <a:pt x="465" y="440"/>
                  <a:pt x="468" y="441"/>
                </a:cubicBezTo>
                <a:cubicBezTo>
                  <a:pt x="468" y="439"/>
                  <a:pt x="472" y="438"/>
                  <a:pt x="468" y="437"/>
                </a:cubicBezTo>
                <a:close/>
                <a:moveTo>
                  <a:pt x="505" y="166"/>
                </a:moveTo>
                <a:cubicBezTo>
                  <a:pt x="504" y="166"/>
                  <a:pt x="506" y="169"/>
                  <a:pt x="507" y="168"/>
                </a:cubicBezTo>
                <a:cubicBezTo>
                  <a:pt x="508" y="168"/>
                  <a:pt x="506" y="165"/>
                  <a:pt x="505" y="166"/>
                </a:cubicBezTo>
                <a:close/>
                <a:moveTo>
                  <a:pt x="483" y="255"/>
                </a:moveTo>
                <a:cubicBezTo>
                  <a:pt x="482" y="255"/>
                  <a:pt x="484" y="258"/>
                  <a:pt x="485" y="257"/>
                </a:cubicBezTo>
                <a:cubicBezTo>
                  <a:pt x="486" y="257"/>
                  <a:pt x="484" y="254"/>
                  <a:pt x="483" y="255"/>
                </a:cubicBezTo>
                <a:close/>
                <a:moveTo>
                  <a:pt x="516" y="119"/>
                </a:moveTo>
                <a:cubicBezTo>
                  <a:pt x="516" y="119"/>
                  <a:pt x="514" y="126"/>
                  <a:pt x="513" y="125"/>
                </a:cubicBezTo>
                <a:cubicBezTo>
                  <a:pt x="518" y="131"/>
                  <a:pt x="520" y="119"/>
                  <a:pt x="516" y="119"/>
                </a:cubicBezTo>
                <a:close/>
                <a:moveTo>
                  <a:pt x="434" y="285"/>
                </a:moveTo>
                <a:cubicBezTo>
                  <a:pt x="424" y="286"/>
                  <a:pt x="443" y="289"/>
                  <a:pt x="434" y="285"/>
                </a:cubicBezTo>
                <a:close/>
                <a:moveTo>
                  <a:pt x="66" y="219"/>
                </a:moveTo>
                <a:cubicBezTo>
                  <a:pt x="65" y="220"/>
                  <a:pt x="66" y="223"/>
                  <a:pt x="68" y="222"/>
                </a:cubicBezTo>
                <a:cubicBezTo>
                  <a:pt x="69" y="221"/>
                  <a:pt x="67" y="218"/>
                  <a:pt x="66" y="219"/>
                </a:cubicBezTo>
                <a:close/>
                <a:moveTo>
                  <a:pt x="71" y="179"/>
                </a:moveTo>
                <a:cubicBezTo>
                  <a:pt x="76" y="164"/>
                  <a:pt x="64" y="173"/>
                  <a:pt x="71" y="179"/>
                </a:cubicBezTo>
                <a:close/>
                <a:moveTo>
                  <a:pt x="81" y="219"/>
                </a:moveTo>
                <a:cubicBezTo>
                  <a:pt x="80" y="217"/>
                  <a:pt x="81" y="214"/>
                  <a:pt x="79" y="214"/>
                </a:cubicBezTo>
                <a:cubicBezTo>
                  <a:pt x="79" y="216"/>
                  <a:pt x="78" y="219"/>
                  <a:pt x="81" y="219"/>
                </a:cubicBezTo>
                <a:close/>
                <a:moveTo>
                  <a:pt x="82" y="150"/>
                </a:moveTo>
                <a:cubicBezTo>
                  <a:pt x="85" y="150"/>
                  <a:pt x="89" y="151"/>
                  <a:pt x="90" y="149"/>
                </a:cubicBezTo>
                <a:cubicBezTo>
                  <a:pt x="87" y="148"/>
                  <a:pt x="88" y="145"/>
                  <a:pt x="86" y="144"/>
                </a:cubicBezTo>
                <a:cubicBezTo>
                  <a:pt x="85" y="145"/>
                  <a:pt x="85" y="146"/>
                  <a:pt x="83" y="146"/>
                </a:cubicBezTo>
                <a:lnTo>
                  <a:pt x="82" y="150"/>
                </a:lnTo>
                <a:close/>
                <a:moveTo>
                  <a:pt x="82" y="171"/>
                </a:moveTo>
                <a:cubicBezTo>
                  <a:pt x="92" y="163"/>
                  <a:pt x="75" y="164"/>
                  <a:pt x="82" y="171"/>
                </a:cubicBezTo>
                <a:close/>
                <a:moveTo>
                  <a:pt x="77" y="209"/>
                </a:moveTo>
                <a:cubicBezTo>
                  <a:pt x="78" y="204"/>
                  <a:pt x="77" y="200"/>
                  <a:pt x="74" y="197"/>
                </a:cubicBezTo>
                <a:cubicBezTo>
                  <a:pt x="74" y="202"/>
                  <a:pt x="68" y="210"/>
                  <a:pt x="77" y="209"/>
                </a:cubicBezTo>
                <a:close/>
                <a:moveTo>
                  <a:pt x="82" y="208"/>
                </a:moveTo>
                <a:cubicBezTo>
                  <a:pt x="82" y="209"/>
                  <a:pt x="82" y="212"/>
                  <a:pt x="84" y="212"/>
                </a:cubicBezTo>
                <a:cubicBezTo>
                  <a:pt x="84" y="211"/>
                  <a:pt x="85" y="208"/>
                  <a:pt x="82" y="208"/>
                </a:cubicBezTo>
                <a:close/>
                <a:moveTo>
                  <a:pt x="89" y="142"/>
                </a:moveTo>
                <a:cubicBezTo>
                  <a:pt x="89" y="141"/>
                  <a:pt x="88" y="138"/>
                  <a:pt x="86" y="139"/>
                </a:cubicBezTo>
                <a:cubicBezTo>
                  <a:pt x="86" y="140"/>
                  <a:pt x="87" y="143"/>
                  <a:pt x="89" y="142"/>
                </a:cubicBezTo>
                <a:close/>
                <a:moveTo>
                  <a:pt x="78" y="260"/>
                </a:moveTo>
                <a:cubicBezTo>
                  <a:pt x="70" y="259"/>
                  <a:pt x="62" y="256"/>
                  <a:pt x="62" y="265"/>
                </a:cubicBezTo>
                <a:cubicBezTo>
                  <a:pt x="66" y="269"/>
                  <a:pt x="77" y="267"/>
                  <a:pt x="78" y="260"/>
                </a:cubicBezTo>
                <a:close/>
                <a:moveTo>
                  <a:pt x="53" y="280"/>
                </a:moveTo>
                <a:cubicBezTo>
                  <a:pt x="55" y="280"/>
                  <a:pt x="56" y="276"/>
                  <a:pt x="53" y="275"/>
                </a:cubicBezTo>
                <a:cubicBezTo>
                  <a:pt x="53" y="278"/>
                  <a:pt x="49" y="278"/>
                  <a:pt x="53" y="280"/>
                </a:cubicBezTo>
                <a:close/>
                <a:moveTo>
                  <a:pt x="54" y="287"/>
                </a:moveTo>
                <a:cubicBezTo>
                  <a:pt x="55" y="286"/>
                  <a:pt x="53" y="283"/>
                  <a:pt x="52" y="284"/>
                </a:cubicBezTo>
                <a:cubicBezTo>
                  <a:pt x="51" y="285"/>
                  <a:pt x="53" y="288"/>
                  <a:pt x="54" y="287"/>
                </a:cubicBezTo>
                <a:close/>
                <a:moveTo>
                  <a:pt x="65" y="228"/>
                </a:moveTo>
                <a:cubicBezTo>
                  <a:pt x="64" y="229"/>
                  <a:pt x="65" y="232"/>
                  <a:pt x="67" y="231"/>
                </a:cubicBezTo>
                <a:cubicBezTo>
                  <a:pt x="67" y="230"/>
                  <a:pt x="66" y="227"/>
                  <a:pt x="65" y="228"/>
                </a:cubicBezTo>
                <a:close/>
                <a:moveTo>
                  <a:pt x="41" y="310"/>
                </a:moveTo>
                <a:cubicBezTo>
                  <a:pt x="34" y="306"/>
                  <a:pt x="33" y="323"/>
                  <a:pt x="37" y="323"/>
                </a:cubicBezTo>
                <a:cubicBezTo>
                  <a:pt x="42" y="322"/>
                  <a:pt x="45" y="315"/>
                  <a:pt x="41" y="310"/>
                </a:cubicBezTo>
                <a:close/>
                <a:moveTo>
                  <a:pt x="29" y="345"/>
                </a:moveTo>
                <a:cubicBezTo>
                  <a:pt x="31" y="346"/>
                  <a:pt x="32" y="342"/>
                  <a:pt x="30" y="341"/>
                </a:cubicBezTo>
                <a:cubicBezTo>
                  <a:pt x="27" y="341"/>
                  <a:pt x="28" y="343"/>
                  <a:pt x="29" y="345"/>
                </a:cubicBezTo>
                <a:close/>
                <a:moveTo>
                  <a:pt x="54" y="174"/>
                </a:moveTo>
                <a:cubicBezTo>
                  <a:pt x="54" y="172"/>
                  <a:pt x="55" y="170"/>
                  <a:pt x="53" y="169"/>
                </a:cubicBezTo>
                <a:cubicBezTo>
                  <a:pt x="53" y="171"/>
                  <a:pt x="52" y="174"/>
                  <a:pt x="54" y="174"/>
                </a:cubicBezTo>
                <a:close/>
                <a:moveTo>
                  <a:pt x="74" y="250"/>
                </a:moveTo>
                <a:cubicBezTo>
                  <a:pt x="74" y="246"/>
                  <a:pt x="77" y="246"/>
                  <a:pt x="78" y="242"/>
                </a:cubicBezTo>
                <a:cubicBezTo>
                  <a:pt x="71" y="239"/>
                  <a:pt x="68" y="235"/>
                  <a:pt x="61" y="232"/>
                </a:cubicBezTo>
                <a:cubicBezTo>
                  <a:pt x="55" y="240"/>
                  <a:pt x="66" y="245"/>
                  <a:pt x="58" y="255"/>
                </a:cubicBezTo>
                <a:cubicBezTo>
                  <a:pt x="68" y="257"/>
                  <a:pt x="67" y="237"/>
                  <a:pt x="74" y="250"/>
                </a:cubicBezTo>
                <a:close/>
                <a:moveTo>
                  <a:pt x="36" y="328"/>
                </a:moveTo>
                <a:cubicBezTo>
                  <a:pt x="31" y="327"/>
                  <a:pt x="28" y="329"/>
                  <a:pt x="28" y="334"/>
                </a:cubicBezTo>
                <a:cubicBezTo>
                  <a:pt x="34" y="336"/>
                  <a:pt x="33" y="330"/>
                  <a:pt x="36" y="328"/>
                </a:cubicBezTo>
                <a:close/>
                <a:moveTo>
                  <a:pt x="54" y="181"/>
                </a:moveTo>
                <a:cubicBezTo>
                  <a:pt x="54" y="180"/>
                  <a:pt x="53" y="177"/>
                  <a:pt x="51" y="178"/>
                </a:cubicBezTo>
                <a:cubicBezTo>
                  <a:pt x="51" y="179"/>
                  <a:pt x="52" y="182"/>
                  <a:pt x="54" y="181"/>
                </a:cubicBezTo>
                <a:close/>
                <a:moveTo>
                  <a:pt x="64" y="120"/>
                </a:moveTo>
                <a:cubicBezTo>
                  <a:pt x="61" y="120"/>
                  <a:pt x="62" y="122"/>
                  <a:pt x="64" y="125"/>
                </a:cubicBezTo>
                <a:cubicBezTo>
                  <a:pt x="66" y="125"/>
                  <a:pt x="67" y="121"/>
                  <a:pt x="64" y="120"/>
                </a:cubicBezTo>
                <a:close/>
                <a:moveTo>
                  <a:pt x="49" y="212"/>
                </a:moveTo>
                <a:cubicBezTo>
                  <a:pt x="52" y="202"/>
                  <a:pt x="63" y="217"/>
                  <a:pt x="65" y="208"/>
                </a:cubicBezTo>
                <a:cubicBezTo>
                  <a:pt x="62" y="207"/>
                  <a:pt x="63" y="203"/>
                  <a:pt x="61" y="202"/>
                </a:cubicBezTo>
                <a:cubicBezTo>
                  <a:pt x="56" y="209"/>
                  <a:pt x="54" y="198"/>
                  <a:pt x="51" y="197"/>
                </a:cubicBezTo>
                <a:cubicBezTo>
                  <a:pt x="49" y="198"/>
                  <a:pt x="44" y="210"/>
                  <a:pt x="49" y="212"/>
                </a:cubicBezTo>
                <a:close/>
                <a:moveTo>
                  <a:pt x="75" y="186"/>
                </a:moveTo>
                <a:cubicBezTo>
                  <a:pt x="74" y="188"/>
                  <a:pt x="72" y="188"/>
                  <a:pt x="72" y="190"/>
                </a:cubicBezTo>
                <a:cubicBezTo>
                  <a:pt x="79" y="195"/>
                  <a:pt x="80" y="179"/>
                  <a:pt x="76" y="179"/>
                </a:cubicBezTo>
                <a:cubicBezTo>
                  <a:pt x="75" y="182"/>
                  <a:pt x="74" y="179"/>
                  <a:pt x="71" y="179"/>
                </a:cubicBezTo>
                <a:cubicBezTo>
                  <a:pt x="69" y="183"/>
                  <a:pt x="75" y="182"/>
                  <a:pt x="75" y="186"/>
                </a:cubicBezTo>
                <a:close/>
                <a:moveTo>
                  <a:pt x="54" y="156"/>
                </a:moveTo>
                <a:cubicBezTo>
                  <a:pt x="55" y="157"/>
                  <a:pt x="54" y="160"/>
                  <a:pt x="56" y="160"/>
                </a:cubicBezTo>
                <a:cubicBezTo>
                  <a:pt x="56" y="159"/>
                  <a:pt x="57" y="156"/>
                  <a:pt x="54" y="156"/>
                </a:cubicBezTo>
                <a:close/>
                <a:moveTo>
                  <a:pt x="75" y="76"/>
                </a:moveTo>
                <a:cubicBezTo>
                  <a:pt x="76" y="75"/>
                  <a:pt x="74" y="72"/>
                  <a:pt x="73" y="73"/>
                </a:cubicBezTo>
                <a:cubicBezTo>
                  <a:pt x="72" y="74"/>
                  <a:pt x="74" y="77"/>
                  <a:pt x="75" y="76"/>
                </a:cubicBezTo>
                <a:close/>
                <a:moveTo>
                  <a:pt x="32" y="233"/>
                </a:moveTo>
                <a:cubicBezTo>
                  <a:pt x="28" y="242"/>
                  <a:pt x="39" y="234"/>
                  <a:pt x="32" y="233"/>
                </a:cubicBezTo>
                <a:close/>
                <a:moveTo>
                  <a:pt x="40" y="154"/>
                </a:moveTo>
                <a:cubicBezTo>
                  <a:pt x="43" y="155"/>
                  <a:pt x="43" y="158"/>
                  <a:pt x="47" y="159"/>
                </a:cubicBezTo>
                <a:cubicBezTo>
                  <a:pt x="48" y="156"/>
                  <a:pt x="51" y="156"/>
                  <a:pt x="52" y="153"/>
                </a:cubicBezTo>
                <a:cubicBezTo>
                  <a:pt x="46" y="148"/>
                  <a:pt x="49" y="138"/>
                  <a:pt x="50" y="134"/>
                </a:cubicBezTo>
                <a:cubicBezTo>
                  <a:pt x="54" y="135"/>
                  <a:pt x="51" y="142"/>
                  <a:pt x="56" y="142"/>
                </a:cubicBezTo>
                <a:cubicBezTo>
                  <a:pt x="57" y="139"/>
                  <a:pt x="60" y="138"/>
                  <a:pt x="60" y="133"/>
                </a:cubicBezTo>
                <a:cubicBezTo>
                  <a:pt x="49" y="135"/>
                  <a:pt x="56" y="123"/>
                  <a:pt x="44" y="124"/>
                </a:cubicBezTo>
                <a:cubicBezTo>
                  <a:pt x="43" y="128"/>
                  <a:pt x="46" y="130"/>
                  <a:pt x="45" y="134"/>
                </a:cubicBezTo>
                <a:cubicBezTo>
                  <a:pt x="41" y="131"/>
                  <a:pt x="38" y="125"/>
                  <a:pt x="35" y="132"/>
                </a:cubicBezTo>
                <a:cubicBezTo>
                  <a:pt x="46" y="138"/>
                  <a:pt x="44" y="144"/>
                  <a:pt x="40" y="154"/>
                </a:cubicBezTo>
                <a:close/>
                <a:moveTo>
                  <a:pt x="38" y="225"/>
                </a:moveTo>
                <a:cubicBezTo>
                  <a:pt x="37" y="228"/>
                  <a:pt x="31" y="226"/>
                  <a:pt x="28" y="226"/>
                </a:cubicBezTo>
                <a:cubicBezTo>
                  <a:pt x="27" y="230"/>
                  <a:pt x="27" y="230"/>
                  <a:pt x="27" y="230"/>
                </a:cubicBezTo>
                <a:cubicBezTo>
                  <a:pt x="29" y="231"/>
                  <a:pt x="29" y="233"/>
                  <a:pt x="32" y="233"/>
                </a:cubicBezTo>
                <a:cubicBezTo>
                  <a:pt x="33" y="230"/>
                  <a:pt x="45" y="229"/>
                  <a:pt x="38" y="225"/>
                </a:cubicBezTo>
                <a:close/>
                <a:moveTo>
                  <a:pt x="56" y="105"/>
                </a:moveTo>
                <a:cubicBezTo>
                  <a:pt x="57" y="105"/>
                  <a:pt x="56" y="102"/>
                  <a:pt x="54" y="103"/>
                </a:cubicBezTo>
                <a:cubicBezTo>
                  <a:pt x="53" y="103"/>
                  <a:pt x="55" y="106"/>
                  <a:pt x="56" y="105"/>
                </a:cubicBezTo>
                <a:close/>
                <a:moveTo>
                  <a:pt x="54" y="119"/>
                </a:moveTo>
                <a:cubicBezTo>
                  <a:pt x="54" y="119"/>
                  <a:pt x="55" y="122"/>
                  <a:pt x="57" y="121"/>
                </a:cubicBezTo>
                <a:cubicBezTo>
                  <a:pt x="57" y="121"/>
                  <a:pt x="56" y="118"/>
                  <a:pt x="54" y="119"/>
                </a:cubicBezTo>
                <a:close/>
                <a:moveTo>
                  <a:pt x="46" y="108"/>
                </a:moveTo>
                <a:cubicBezTo>
                  <a:pt x="46" y="107"/>
                  <a:pt x="46" y="104"/>
                  <a:pt x="44" y="104"/>
                </a:cubicBezTo>
                <a:cubicBezTo>
                  <a:pt x="44" y="105"/>
                  <a:pt x="43" y="108"/>
                  <a:pt x="46" y="108"/>
                </a:cubicBezTo>
                <a:close/>
                <a:moveTo>
                  <a:pt x="84" y="65"/>
                </a:moveTo>
                <a:cubicBezTo>
                  <a:pt x="85" y="62"/>
                  <a:pt x="88" y="61"/>
                  <a:pt x="88" y="57"/>
                </a:cubicBezTo>
                <a:cubicBezTo>
                  <a:pt x="81" y="55"/>
                  <a:pt x="77" y="64"/>
                  <a:pt x="84" y="65"/>
                </a:cubicBezTo>
                <a:close/>
                <a:moveTo>
                  <a:pt x="15" y="304"/>
                </a:moveTo>
                <a:cubicBezTo>
                  <a:pt x="7" y="304"/>
                  <a:pt x="16" y="314"/>
                  <a:pt x="15" y="304"/>
                </a:cubicBezTo>
                <a:close/>
                <a:moveTo>
                  <a:pt x="42" y="191"/>
                </a:moveTo>
                <a:cubicBezTo>
                  <a:pt x="43" y="193"/>
                  <a:pt x="42" y="195"/>
                  <a:pt x="44" y="196"/>
                </a:cubicBezTo>
                <a:cubicBezTo>
                  <a:pt x="44" y="194"/>
                  <a:pt x="45" y="191"/>
                  <a:pt x="42" y="191"/>
                </a:cubicBezTo>
                <a:close/>
                <a:moveTo>
                  <a:pt x="204" y="406"/>
                </a:moveTo>
                <a:cubicBezTo>
                  <a:pt x="204" y="406"/>
                  <a:pt x="205" y="409"/>
                  <a:pt x="207" y="408"/>
                </a:cubicBezTo>
                <a:cubicBezTo>
                  <a:pt x="207" y="408"/>
                  <a:pt x="206" y="405"/>
                  <a:pt x="204" y="406"/>
                </a:cubicBezTo>
                <a:close/>
                <a:moveTo>
                  <a:pt x="15" y="304"/>
                </a:moveTo>
                <a:cubicBezTo>
                  <a:pt x="22" y="305"/>
                  <a:pt x="13" y="295"/>
                  <a:pt x="15" y="304"/>
                </a:cubicBezTo>
                <a:close/>
                <a:moveTo>
                  <a:pt x="42" y="211"/>
                </a:moveTo>
                <a:cubicBezTo>
                  <a:pt x="42" y="210"/>
                  <a:pt x="42" y="207"/>
                  <a:pt x="40" y="207"/>
                </a:cubicBezTo>
                <a:cubicBezTo>
                  <a:pt x="40" y="208"/>
                  <a:pt x="40" y="211"/>
                  <a:pt x="42" y="211"/>
                </a:cubicBezTo>
                <a:close/>
                <a:moveTo>
                  <a:pt x="60" y="283"/>
                </a:moveTo>
                <a:cubicBezTo>
                  <a:pt x="60" y="288"/>
                  <a:pt x="58" y="291"/>
                  <a:pt x="56" y="294"/>
                </a:cubicBezTo>
                <a:cubicBezTo>
                  <a:pt x="63" y="298"/>
                  <a:pt x="64" y="283"/>
                  <a:pt x="60" y="283"/>
                </a:cubicBezTo>
                <a:close/>
                <a:moveTo>
                  <a:pt x="62" y="157"/>
                </a:moveTo>
                <a:cubicBezTo>
                  <a:pt x="61" y="161"/>
                  <a:pt x="61" y="161"/>
                  <a:pt x="61" y="161"/>
                </a:cubicBezTo>
                <a:cubicBezTo>
                  <a:pt x="67" y="165"/>
                  <a:pt x="69" y="154"/>
                  <a:pt x="64" y="155"/>
                </a:cubicBezTo>
                <a:cubicBezTo>
                  <a:pt x="64" y="156"/>
                  <a:pt x="64" y="157"/>
                  <a:pt x="62" y="157"/>
                </a:cubicBezTo>
                <a:close/>
                <a:moveTo>
                  <a:pt x="73" y="130"/>
                </a:moveTo>
                <a:cubicBezTo>
                  <a:pt x="73" y="130"/>
                  <a:pt x="72" y="127"/>
                  <a:pt x="71" y="128"/>
                </a:cubicBezTo>
                <a:cubicBezTo>
                  <a:pt x="70" y="128"/>
                  <a:pt x="71" y="131"/>
                  <a:pt x="73" y="130"/>
                </a:cubicBezTo>
                <a:close/>
                <a:moveTo>
                  <a:pt x="79" y="99"/>
                </a:moveTo>
                <a:cubicBezTo>
                  <a:pt x="79" y="96"/>
                  <a:pt x="81" y="93"/>
                  <a:pt x="78" y="92"/>
                </a:cubicBezTo>
                <a:cubicBezTo>
                  <a:pt x="78" y="95"/>
                  <a:pt x="77" y="98"/>
                  <a:pt x="79" y="99"/>
                </a:cubicBezTo>
                <a:close/>
                <a:moveTo>
                  <a:pt x="88" y="112"/>
                </a:moveTo>
                <a:cubicBezTo>
                  <a:pt x="78" y="113"/>
                  <a:pt x="80" y="106"/>
                  <a:pt x="76" y="103"/>
                </a:cubicBezTo>
                <a:cubicBezTo>
                  <a:pt x="75" y="107"/>
                  <a:pt x="70" y="112"/>
                  <a:pt x="75" y="117"/>
                </a:cubicBezTo>
                <a:cubicBezTo>
                  <a:pt x="76" y="112"/>
                  <a:pt x="88" y="119"/>
                  <a:pt x="88" y="112"/>
                </a:cubicBezTo>
                <a:close/>
                <a:moveTo>
                  <a:pt x="72" y="41"/>
                </a:moveTo>
                <a:cubicBezTo>
                  <a:pt x="73" y="38"/>
                  <a:pt x="74" y="36"/>
                  <a:pt x="76" y="34"/>
                </a:cubicBezTo>
                <a:cubicBezTo>
                  <a:pt x="71" y="34"/>
                  <a:pt x="71" y="34"/>
                  <a:pt x="71" y="34"/>
                </a:cubicBezTo>
                <a:cubicBezTo>
                  <a:pt x="68" y="37"/>
                  <a:pt x="67" y="39"/>
                  <a:pt x="72" y="41"/>
                </a:cubicBezTo>
                <a:close/>
                <a:moveTo>
                  <a:pt x="73" y="94"/>
                </a:moveTo>
                <a:cubicBezTo>
                  <a:pt x="73" y="93"/>
                  <a:pt x="72" y="90"/>
                  <a:pt x="71" y="91"/>
                </a:cubicBezTo>
                <a:cubicBezTo>
                  <a:pt x="70" y="92"/>
                  <a:pt x="71" y="95"/>
                  <a:pt x="73" y="94"/>
                </a:cubicBezTo>
                <a:close/>
                <a:moveTo>
                  <a:pt x="58" y="108"/>
                </a:moveTo>
                <a:cubicBezTo>
                  <a:pt x="56" y="108"/>
                  <a:pt x="54" y="107"/>
                  <a:pt x="53" y="109"/>
                </a:cubicBezTo>
                <a:cubicBezTo>
                  <a:pt x="62" y="111"/>
                  <a:pt x="68" y="110"/>
                  <a:pt x="71" y="105"/>
                </a:cubicBezTo>
                <a:cubicBezTo>
                  <a:pt x="68" y="104"/>
                  <a:pt x="67" y="101"/>
                  <a:pt x="62" y="101"/>
                </a:cubicBezTo>
                <a:cubicBezTo>
                  <a:pt x="56" y="104"/>
                  <a:pt x="64" y="107"/>
                  <a:pt x="58" y="108"/>
                </a:cubicBezTo>
                <a:close/>
                <a:moveTo>
                  <a:pt x="65" y="95"/>
                </a:moveTo>
                <a:cubicBezTo>
                  <a:pt x="64" y="95"/>
                  <a:pt x="66" y="99"/>
                  <a:pt x="67" y="98"/>
                </a:cubicBezTo>
                <a:cubicBezTo>
                  <a:pt x="68" y="97"/>
                  <a:pt x="66" y="94"/>
                  <a:pt x="65" y="95"/>
                </a:cubicBezTo>
                <a:close/>
                <a:moveTo>
                  <a:pt x="72" y="100"/>
                </a:moveTo>
                <a:cubicBezTo>
                  <a:pt x="73" y="100"/>
                  <a:pt x="71" y="97"/>
                  <a:pt x="70" y="98"/>
                </a:cubicBezTo>
                <a:cubicBezTo>
                  <a:pt x="69" y="98"/>
                  <a:pt x="70" y="101"/>
                  <a:pt x="72" y="100"/>
                </a:cubicBezTo>
                <a:close/>
                <a:moveTo>
                  <a:pt x="106" y="48"/>
                </a:moveTo>
                <a:cubicBezTo>
                  <a:pt x="107" y="47"/>
                  <a:pt x="105" y="44"/>
                  <a:pt x="104" y="45"/>
                </a:cubicBezTo>
                <a:cubicBezTo>
                  <a:pt x="103" y="46"/>
                  <a:pt x="105" y="49"/>
                  <a:pt x="106" y="48"/>
                </a:cubicBezTo>
                <a:close/>
                <a:moveTo>
                  <a:pt x="114" y="251"/>
                </a:moveTo>
                <a:cubicBezTo>
                  <a:pt x="114" y="250"/>
                  <a:pt x="113" y="247"/>
                  <a:pt x="111" y="248"/>
                </a:cubicBezTo>
                <a:cubicBezTo>
                  <a:pt x="111" y="249"/>
                  <a:pt x="112" y="252"/>
                  <a:pt x="114" y="251"/>
                </a:cubicBezTo>
                <a:close/>
                <a:moveTo>
                  <a:pt x="142" y="170"/>
                </a:moveTo>
                <a:cubicBezTo>
                  <a:pt x="143" y="169"/>
                  <a:pt x="141" y="166"/>
                  <a:pt x="140" y="167"/>
                </a:cubicBezTo>
                <a:cubicBezTo>
                  <a:pt x="139" y="168"/>
                  <a:pt x="140" y="171"/>
                  <a:pt x="142" y="170"/>
                </a:cubicBezTo>
                <a:close/>
                <a:moveTo>
                  <a:pt x="167" y="168"/>
                </a:moveTo>
                <a:cubicBezTo>
                  <a:pt x="168" y="168"/>
                  <a:pt x="166" y="165"/>
                  <a:pt x="165" y="166"/>
                </a:cubicBezTo>
                <a:cubicBezTo>
                  <a:pt x="164" y="166"/>
                  <a:pt x="165" y="169"/>
                  <a:pt x="167" y="168"/>
                </a:cubicBezTo>
                <a:close/>
                <a:moveTo>
                  <a:pt x="168" y="159"/>
                </a:moveTo>
                <a:cubicBezTo>
                  <a:pt x="168" y="158"/>
                  <a:pt x="169" y="155"/>
                  <a:pt x="166" y="155"/>
                </a:cubicBezTo>
                <a:cubicBezTo>
                  <a:pt x="167" y="156"/>
                  <a:pt x="166" y="159"/>
                  <a:pt x="168" y="159"/>
                </a:cubicBezTo>
                <a:close/>
                <a:moveTo>
                  <a:pt x="133" y="180"/>
                </a:moveTo>
                <a:cubicBezTo>
                  <a:pt x="134" y="179"/>
                  <a:pt x="132" y="176"/>
                  <a:pt x="131" y="177"/>
                </a:cubicBezTo>
                <a:cubicBezTo>
                  <a:pt x="130" y="178"/>
                  <a:pt x="132" y="181"/>
                  <a:pt x="133" y="180"/>
                </a:cubicBezTo>
                <a:close/>
                <a:moveTo>
                  <a:pt x="129" y="191"/>
                </a:moveTo>
                <a:cubicBezTo>
                  <a:pt x="138" y="184"/>
                  <a:pt x="121" y="183"/>
                  <a:pt x="129" y="191"/>
                </a:cubicBezTo>
                <a:close/>
                <a:moveTo>
                  <a:pt x="123" y="181"/>
                </a:moveTo>
                <a:cubicBezTo>
                  <a:pt x="124" y="180"/>
                  <a:pt x="122" y="177"/>
                  <a:pt x="121" y="178"/>
                </a:cubicBezTo>
                <a:cubicBezTo>
                  <a:pt x="120" y="179"/>
                  <a:pt x="122" y="182"/>
                  <a:pt x="123" y="181"/>
                </a:cubicBezTo>
                <a:close/>
                <a:moveTo>
                  <a:pt x="125" y="163"/>
                </a:moveTo>
                <a:cubicBezTo>
                  <a:pt x="125" y="161"/>
                  <a:pt x="126" y="158"/>
                  <a:pt x="124" y="158"/>
                </a:cubicBezTo>
                <a:cubicBezTo>
                  <a:pt x="124" y="160"/>
                  <a:pt x="123" y="162"/>
                  <a:pt x="125" y="163"/>
                </a:cubicBezTo>
                <a:close/>
                <a:moveTo>
                  <a:pt x="160" y="197"/>
                </a:moveTo>
                <a:cubicBezTo>
                  <a:pt x="161" y="197"/>
                  <a:pt x="160" y="194"/>
                  <a:pt x="158" y="195"/>
                </a:cubicBezTo>
                <a:cubicBezTo>
                  <a:pt x="158" y="195"/>
                  <a:pt x="159" y="198"/>
                  <a:pt x="160" y="197"/>
                </a:cubicBezTo>
                <a:close/>
                <a:moveTo>
                  <a:pt x="127" y="204"/>
                </a:moveTo>
                <a:cubicBezTo>
                  <a:pt x="122" y="204"/>
                  <a:pt x="122" y="204"/>
                  <a:pt x="122" y="204"/>
                </a:cubicBezTo>
                <a:cubicBezTo>
                  <a:pt x="122" y="208"/>
                  <a:pt x="122" y="208"/>
                  <a:pt x="122" y="208"/>
                </a:cubicBezTo>
                <a:cubicBezTo>
                  <a:pt x="127" y="209"/>
                  <a:pt x="127" y="209"/>
                  <a:pt x="127" y="209"/>
                </a:cubicBezTo>
                <a:lnTo>
                  <a:pt x="127" y="204"/>
                </a:lnTo>
                <a:close/>
                <a:moveTo>
                  <a:pt x="138" y="66"/>
                </a:moveTo>
                <a:cubicBezTo>
                  <a:pt x="139" y="65"/>
                  <a:pt x="138" y="62"/>
                  <a:pt x="136" y="63"/>
                </a:cubicBezTo>
                <a:cubicBezTo>
                  <a:pt x="136" y="64"/>
                  <a:pt x="137" y="67"/>
                  <a:pt x="138" y="66"/>
                </a:cubicBezTo>
                <a:close/>
                <a:moveTo>
                  <a:pt x="135" y="166"/>
                </a:moveTo>
                <a:cubicBezTo>
                  <a:pt x="136" y="162"/>
                  <a:pt x="142" y="164"/>
                  <a:pt x="141" y="158"/>
                </a:cubicBezTo>
                <a:cubicBezTo>
                  <a:pt x="136" y="156"/>
                  <a:pt x="130" y="165"/>
                  <a:pt x="135" y="166"/>
                </a:cubicBezTo>
                <a:close/>
                <a:moveTo>
                  <a:pt x="159" y="133"/>
                </a:moveTo>
                <a:cubicBezTo>
                  <a:pt x="160" y="132"/>
                  <a:pt x="159" y="129"/>
                  <a:pt x="157" y="130"/>
                </a:cubicBezTo>
                <a:cubicBezTo>
                  <a:pt x="156" y="131"/>
                  <a:pt x="158" y="134"/>
                  <a:pt x="159" y="133"/>
                </a:cubicBezTo>
                <a:close/>
                <a:moveTo>
                  <a:pt x="150" y="205"/>
                </a:moveTo>
                <a:cubicBezTo>
                  <a:pt x="150" y="205"/>
                  <a:pt x="149" y="202"/>
                  <a:pt x="147" y="203"/>
                </a:cubicBezTo>
                <a:cubicBezTo>
                  <a:pt x="147" y="203"/>
                  <a:pt x="148" y="206"/>
                  <a:pt x="150" y="205"/>
                </a:cubicBezTo>
                <a:close/>
                <a:moveTo>
                  <a:pt x="153" y="183"/>
                </a:moveTo>
                <a:cubicBezTo>
                  <a:pt x="152" y="181"/>
                  <a:pt x="153" y="178"/>
                  <a:pt x="151" y="178"/>
                </a:cubicBezTo>
                <a:cubicBezTo>
                  <a:pt x="151" y="180"/>
                  <a:pt x="150" y="182"/>
                  <a:pt x="153" y="183"/>
                </a:cubicBezTo>
                <a:close/>
                <a:moveTo>
                  <a:pt x="135" y="199"/>
                </a:moveTo>
                <a:cubicBezTo>
                  <a:pt x="136" y="201"/>
                  <a:pt x="135" y="203"/>
                  <a:pt x="137" y="204"/>
                </a:cubicBezTo>
                <a:cubicBezTo>
                  <a:pt x="137" y="202"/>
                  <a:pt x="138" y="199"/>
                  <a:pt x="135" y="199"/>
                </a:cubicBezTo>
                <a:close/>
                <a:moveTo>
                  <a:pt x="143" y="177"/>
                </a:moveTo>
                <a:cubicBezTo>
                  <a:pt x="144" y="176"/>
                  <a:pt x="143" y="173"/>
                  <a:pt x="141" y="174"/>
                </a:cubicBezTo>
                <a:cubicBezTo>
                  <a:pt x="141" y="175"/>
                  <a:pt x="142" y="178"/>
                  <a:pt x="143" y="177"/>
                </a:cubicBezTo>
                <a:close/>
                <a:moveTo>
                  <a:pt x="155" y="220"/>
                </a:moveTo>
                <a:cubicBezTo>
                  <a:pt x="156" y="215"/>
                  <a:pt x="156" y="211"/>
                  <a:pt x="151" y="210"/>
                </a:cubicBezTo>
                <a:cubicBezTo>
                  <a:pt x="151" y="214"/>
                  <a:pt x="147" y="221"/>
                  <a:pt x="155" y="220"/>
                </a:cubicBezTo>
                <a:close/>
                <a:moveTo>
                  <a:pt x="155" y="199"/>
                </a:moveTo>
                <a:cubicBezTo>
                  <a:pt x="155" y="200"/>
                  <a:pt x="156" y="203"/>
                  <a:pt x="157" y="202"/>
                </a:cubicBezTo>
                <a:cubicBezTo>
                  <a:pt x="158" y="201"/>
                  <a:pt x="157" y="198"/>
                  <a:pt x="155" y="199"/>
                </a:cubicBezTo>
                <a:close/>
                <a:moveTo>
                  <a:pt x="139" y="319"/>
                </a:moveTo>
                <a:cubicBezTo>
                  <a:pt x="139" y="317"/>
                  <a:pt x="140" y="314"/>
                  <a:pt x="137" y="314"/>
                </a:cubicBezTo>
                <a:cubicBezTo>
                  <a:pt x="138" y="316"/>
                  <a:pt x="137" y="318"/>
                  <a:pt x="139" y="319"/>
                </a:cubicBezTo>
                <a:close/>
                <a:moveTo>
                  <a:pt x="144" y="211"/>
                </a:moveTo>
                <a:cubicBezTo>
                  <a:pt x="143" y="212"/>
                  <a:pt x="144" y="215"/>
                  <a:pt x="146" y="214"/>
                </a:cubicBezTo>
                <a:cubicBezTo>
                  <a:pt x="147" y="213"/>
                  <a:pt x="145" y="210"/>
                  <a:pt x="144" y="211"/>
                </a:cubicBezTo>
                <a:close/>
                <a:moveTo>
                  <a:pt x="139" y="305"/>
                </a:moveTo>
                <a:cubicBezTo>
                  <a:pt x="139" y="304"/>
                  <a:pt x="138" y="301"/>
                  <a:pt x="136" y="302"/>
                </a:cubicBezTo>
                <a:cubicBezTo>
                  <a:pt x="136" y="303"/>
                  <a:pt x="137" y="306"/>
                  <a:pt x="139" y="305"/>
                </a:cubicBezTo>
                <a:close/>
                <a:moveTo>
                  <a:pt x="85" y="245"/>
                </a:moveTo>
                <a:cubicBezTo>
                  <a:pt x="86" y="242"/>
                  <a:pt x="88" y="241"/>
                  <a:pt x="93" y="241"/>
                </a:cubicBezTo>
                <a:cubicBezTo>
                  <a:pt x="87" y="245"/>
                  <a:pt x="90" y="250"/>
                  <a:pt x="93" y="253"/>
                </a:cubicBezTo>
                <a:cubicBezTo>
                  <a:pt x="93" y="255"/>
                  <a:pt x="90" y="256"/>
                  <a:pt x="88" y="257"/>
                </a:cubicBezTo>
                <a:cubicBezTo>
                  <a:pt x="85" y="256"/>
                  <a:pt x="86" y="252"/>
                  <a:pt x="84" y="252"/>
                </a:cubicBezTo>
                <a:cubicBezTo>
                  <a:pt x="83" y="256"/>
                  <a:pt x="83" y="256"/>
                  <a:pt x="83" y="256"/>
                </a:cubicBezTo>
                <a:cubicBezTo>
                  <a:pt x="82" y="256"/>
                  <a:pt x="80" y="256"/>
                  <a:pt x="80" y="258"/>
                </a:cubicBezTo>
                <a:cubicBezTo>
                  <a:pt x="90" y="257"/>
                  <a:pt x="88" y="265"/>
                  <a:pt x="94" y="267"/>
                </a:cubicBezTo>
                <a:cubicBezTo>
                  <a:pt x="101" y="252"/>
                  <a:pt x="107" y="244"/>
                  <a:pt x="109" y="230"/>
                </a:cubicBezTo>
                <a:cubicBezTo>
                  <a:pt x="96" y="227"/>
                  <a:pt x="108" y="238"/>
                  <a:pt x="100" y="240"/>
                </a:cubicBezTo>
                <a:cubicBezTo>
                  <a:pt x="95" y="234"/>
                  <a:pt x="95" y="224"/>
                  <a:pt x="91" y="218"/>
                </a:cubicBezTo>
                <a:cubicBezTo>
                  <a:pt x="93" y="225"/>
                  <a:pt x="81" y="238"/>
                  <a:pt x="85" y="245"/>
                </a:cubicBezTo>
                <a:close/>
                <a:moveTo>
                  <a:pt x="111" y="67"/>
                </a:moveTo>
                <a:cubicBezTo>
                  <a:pt x="114" y="67"/>
                  <a:pt x="115" y="63"/>
                  <a:pt x="112" y="62"/>
                </a:cubicBezTo>
                <a:cubicBezTo>
                  <a:pt x="112" y="65"/>
                  <a:pt x="108" y="65"/>
                  <a:pt x="111" y="67"/>
                </a:cubicBezTo>
                <a:close/>
                <a:moveTo>
                  <a:pt x="102" y="132"/>
                </a:moveTo>
                <a:cubicBezTo>
                  <a:pt x="101" y="129"/>
                  <a:pt x="99" y="132"/>
                  <a:pt x="102" y="132"/>
                </a:cubicBezTo>
                <a:close/>
                <a:moveTo>
                  <a:pt x="102" y="132"/>
                </a:moveTo>
                <a:cubicBezTo>
                  <a:pt x="103" y="136"/>
                  <a:pt x="105" y="132"/>
                  <a:pt x="102" y="132"/>
                </a:cubicBezTo>
                <a:close/>
                <a:moveTo>
                  <a:pt x="115" y="74"/>
                </a:moveTo>
                <a:cubicBezTo>
                  <a:pt x="117" y="74"/>
                  <a:pt x="119" y="71"/>
                  <a:pt x="116" y="70"/>
                </a:cubicBezTo>
                <a:cubicBezTo>
                  <a:pt x="116" y="72"/>
                  <a:pt x="112" y="73"/>
                  <a:pt x="115" y="74"/>
                </a:cubicBezTo>
                <a:close/>
                <a:moveTo>
                  <a:pt x="114" y="120"/>
                </a:moveTo>
                <a:cubicBezTo>
                  <a:pt x="114" y="118"/>
                  <a:pt x="114" y="115"/>
                  <a:pt x="112" y="115"/>
                </a:cubicBezTo>
                <a:cubicBezTo>
                  <a:pt x="112" y="117"/>
                  <a:pt x="111" y="120"/>
                  <a:pt x="114" y="120"/>
                </a:cubicBezTo>
                <a:close/>
                <a:moveTo>
                  <a:pt x="96" y="159"/>
                </a:moveTo>
                <a:cubicBezTo>
                  <a:pt x="93" y="150"/>
                  <a:pt x="88" y="165"/>
                  <a:pt x="96" y="159"/>
                </a:cubicBezTo>
                <a:close/>
                <a:moveTo>
                  <a:pt x="133" y="49"/>
                </a:moveTo>
                <a:cubicBezTo>
                  <a:pt x="128" y="48"/>
                  <a:pt x="128" y="48"/>
                  <a:pt x="128" y="48"/>
                </a:cubicBezTo>
                <a:cubicBezTo>
                  <a:pt x="128" y="53"/>
                  <a:pt x="128" y="53"/>
                  <a:pt x="128" y="53"/>
                </a:cubicBezTo>
                <a:cubicBezTo>
                  <a:pt x="133" y="53"/>
                  <a:pt x="133" y="53"/>
                  <a:pt x="133" y="53"/>
                </a:cubicBezTo>
                <a:lnTo>
                  <a:pt x="133" y="49"/>
                </a:lnTo>
                <a:close/>
                <a:moveTo>
                  <a:pt x="96" y="120"/>
                </a:moveTo>
                <a:cubicBezTo>
                  <a:pt x="96" y="117"/>
                  <a:pt x="98" y="114"/>
                  <a:pt x="95" y="113"/>
                </a:cubicBezTo>
                <a:cubicBezTo>
                  <a:pt x="95" y="115"/>
                  <a:pt x="94" y="119"/>
                  <a:pt x="96" y="120"/>
                </a:cubicBezTo>
                <a:close/>
                <a:moveTo>
                  <a:pt x="98" y="166"/>
                </a:moveTo>
                <a:cubicBezTo>
                  <a:pt x="90" y="164"/>
                  <a:pt x="92" y="173"/>
                  <a:pt x="89" y="176"/>
                </a:cubicBezTo>
                <a:cubicBezTo>
                  <a:pt x="99" y="176"/>
                  <a:pt x="96" y="176"/>
                  <a:pt x="106" y="179"/>
                </a:cubicBezTo>
                <a:cubicBezTo>
                  <a:pt x="107" y="170"/>
                  <a:pt x="104" y="172"/>
                  <a:pt x="108" y="165"/>
                </a:cubicBezTo>
                <a:cubicBezTo>
                  <a:pt x="105" y="162"/>
                  <a:pt x="99" y="162"/>
                  <a:pt x="96" y="159"/>
                </a:cubicBezTo>
                <a:cubicBezTo>
                  <a:pt x="95" y="162"/>
                  <a:pt x="98" y="163"/>
                  <a:pt x="98" y="166"/>
                </a:cubicBezTo>
                <a:close/>
                <a:moveTo>
                  <a:pt x="49" y="180"/>
                </a:moveTo>
                <a:cubicBezTo>
                  <a:pt x="46" y="177"/>
                  <a:pt x="40" y="176"/>
                  <a:pt x="36" y="178"/>
                </a:cubicBezTo>
                <a:cubicBezTo>
                  <a:pt x="34" y="185"/>
                  <a:pt x="41" y="186"/>
                  <a:pt x="48" y="187"/>
                </a:cubicBezTo>
                <a:lnTo>
                  <a:pt x="49" y="180"/>
                </a:lnTo>
                <a:close/>
                <a:moveTo>
                  <a:pt x="108" y="142"/>
                </a:moveTo>
                <a:cubicBezTo>
                  <a:pt x="109" y="144"/>
                  <a:pt x="108" y="147"/>
                  <a:pt x="110" y="147"/>
                </a:cubicBezTo>
                <a:cubicBezTo>
                  <a:pt x="110" y="145"/>
                  <a:pt x="111" y="143"/>
                  <a:pt x="108" y="142"/>
                </a:cubicBezTo>
                <a:close/>
                <a:moveTo>
                  <a:pt x="59" y="308"/>
                </a:moveTo>
                <a:cubicBezTo>
                  <a:pt x="49" y="309"/>
                  <a:pt x="68" y="312"/>
                  <a:pt x="59" y="308"/>
                </a:cubicBezTo>
                <a:close/>
                <a:moveTo>
                  <a:pt x="112" y="173"/>
                </a:moveTo>
                <a:cubicBezTo>
                  <a:pt x="112" y="172"/>
                  <a:pt x="111" y="169"/>
                  <a:pt x="110" y="170"/>
                </a:cubicBezTo>
                <a:cubicBezTo>
                  <a:pt x="109" y="170"/>
                  <a:pt x="110" y="174"/>
                  <a:pt x="112" y="173"/>
                </a:cubicBezTo>
                <a:close/>
                <a:moveTo>
                  <a:pt x="56" y="328"/>
                </a:moveTo>
                <a:cubicBezTo>
                  <a:pt x="46" y="330"/>
                  <a:pt x="65" y="332"/>
                  <a:pt x="56" y="328"/>
                </a:cubicBezTo>
                <a:close/>
                <a:moveTo>
                  <a:pt x="113" y="163"/>
                </a:moveTo>
                <a:cubicBezTo>
                  <a:pt x="114" y="163"/>
                  <a:pt x="112" y="160"/>
                  <a:pt x="111" y="161"/>
                </a:cubicBezTo>
                <a:cubicBezTo>
                  <a:pt x="110" y="161"/>
                  <a:pt x="112" y="164"/>
                  <a:pt x="113" y="163"/>
                </a:cubicBezTo>
                <a:close/>
                <a:moveTo>
                  <a:pt x="117" y="155"/>
                </a:moveTo>
                <a:cubicBezTo>
                  <a:pt x="117" y="154"/>
                  <a:pt x="116" y="151"/>
                  <a:pt x="114" y="152"/>
                </a:cubicBezTo>
                <a:cubicBezTo>
                  <a:pt x="114" y="153"/>
                  <a:pt x="115" y="156"/>
                  <a:pt x="117" y="155"/>
                </a:cubicBezTo>
                <a:close/>
                <a:moveTo>
                  <a:pt x="110" y="204"/>
                </a:moveTo>
                <a:cubicBezTo>
                  <a:pt x="109" y="205"/>
                  <a:pt x="111" y="208"/>
                  <a:pt x="112" y="207"/>
                </a:cubicBezTo>
                <a:cubicBezTo>
                  <a:pt x="113" y="207"/>
                  <a:pt x="111" y="203"/>
                  <a:pt x="110" y="204"/>
                </a:cubicBezTo>
                <a:close/>
                <a:moveTo>
                  <a:pt x="96" y="272"/>
                </a:moveTo>
                <a:cubicBezTo>
                  <a:pt x="95" y="272"/>
                  <a:pt x="97" y="275"/>
                  <a:pt x="98" y="274"/>
                </a:cubicBezTo>
                <a:cubicBezTo>
                  <a:pt x="99" y="274"/>
                  <a:pt x="97" y="271"/>
                  <a:pt x="96" y="272"/>
                </a:cubicBezTo>
                <a:close/>
                <a:moveTo>
                  <a:pt x="91" y="213"/>
                </a:moveTo>
                <a:cubicBezTo>
                  <a:pt x="92" y="213"/>
                  <a:pt x="91" y="210"/>
                  <a:pt x="89" y="211"/>
                </a:cubicBezTo>
                <a:cubicBezTo>
                  <a:pt x="88" y="211"/>
                  <a:pt x="90" y="214"/>
                  <a:pt x="91" y="213"/>
                </a:cubicBezTo>
                <a:close/>
                <a:moveTo>
                  <a:pt x="102" y="265"/>
                </a:moveTo>
                <a:cubicBezTo>
                  <a:pt x="101" y="264"/>
                  <a:pt x="102" y="261"/>
                  <a:pt x="100" y="261"/>
                </a:cubicBezTo>
                <a:cubicBezTo>
                  <a:pt x="100" y="262"/>
                  <a:pt x="99" y="265"/>
                  <a:pt x="102" y="265"/>
                </a:cubicBezTo>
                <a:close/>
                <a:moveTo>
                  <a:pt x="103" y="185"/>
                </a:moveTo>
                <a:cubicBezTo>
                  <a:pt x="93" y="186"/>
                  <a:pt x="112" y="189"/>
                  <a:pt x="103" y="185"/>
                </a:cubicBezTo>
                <a:close/>
                <a:moveTo>
                  <a:pt x="107" y="151"/>
                </a:moveTo>
                <a:cubicBezTo>
                  <a:pt x="97" y="153"/>
                  <a:pt x="116" y="155"/>
                  <a:pt x="107" y="151"/>
                </a:cubicBezTo>
                <a:close/>
                <a:moveTo>
                  <a:pt x="41" y="220"/>
                </a:moveTo>
                <a:cubicBezTo>
                  <a:pt x="42" y="220"/>
                  <a:pt x="40" y="217"/>
                  <a:pt x="39" y="218"/>
                </a:cubicBezTo>
                <a:cubicBezTo>
                  <a:pt x="38" y="218"/>
                  <a:pt x="39" y="221"/>
                  <a:pt x="41" y="220"/>
                </a:cubicBezTo>
                <a:close/>
                <a:moveTo>
                  <a:pt x="143" y="386"/>
                </a:moveTo>
                <a:cubicBezTo>
                  <a:pt x="142" y="386"/>
                  <a:pt x="143" y="390"/>
                  <a:pt x="145" y="389"/>
                </a:cubicBezTo>
                <a:cubicBezTo>
                  <a:pt x="145" y="388"/>
                  <a:pt x="144" y="385"/>
                  <a:pt x="143" y="386"/>
                </a:cubicBezTo>
                <a:close/>
                <a:moveTo>
                  <a:pt x="167" y="203"/>
                </a:moveTo>
                <a:cubicBezTo>
                  <a:pt x="168" y="202"/>
                  <a:pt x="166" y="199"/>
                  <a:pt x="165" y="200"/>
                </a:cubicBezTo>
                <a:cubicBezTo>
                  <a:pt x="164" y="201"/>
                  <a:pt x="166" y="204"/>
                  <a:pt x="167" y="203"/>
                </a:cubicBezTo>
                <a:close/>
                <a:moveTo>
                  <a:pt x="159" y="227"/>
                </a:moveTo>
                <a:cubicBezTo>
                  <a:pt x="159" y="229"/>
                  <a:pt x="158" y="232"/>
                  <a:pt x="161" y="232"/>
                </a:cubicBezTo>
                <a:cubicBezTo>
                  <a:pt x="161" y="230"/>
                  <a:pt x="161" y="228"/>
                  <a:pt x="159" y="227"/>
                </a:cubicBezTo>
                <a:close/>
                <a:moveTo>
                  <a:pt x="153" y="249"/>
                </a:moveTo>
                <a:cubicBezTo>
                  <a:pt x="153" y="250"/>
                  <a:pt x="154" y="253"/>
                  <a:pt x="156" y="252"/>
                </a:cubicBezTo>
                <a:cubicBezTo>
                  <a:pt x="156" y="251"/>
                  <a:pt x="155" y="248"/>
                  <a:pt x="153" y="249"/>
                </a:cubicBezTo>
                <a:close/>
                <a:moveTo>
                  <a:pt x="166" y="251"/>
                </a:moveTo>
                <a:cubicBezTo>
                  <a:pt x="166" y="251"/>
                  <a:pt x="165" y="247"/>
                  <a:pt x="164" y="248"/>
                </a:cubicBezTo>
                <a:cubicBezTo>
                  <a:pt x="163" y="249"/>
                  <a:pt x="164" y="252"/>
                  <a:pt x="166" y="251"/>
                </a:cubicBezTo>
                <a:close/>
                <a:moveTo>
                  <a:pt x="153" y="380"/>
                </a:moveTo>
                <a:cubicBezTo>
                  <a:pt x="150" y="390"/>
                  <a:pt x="160" y="382"/>
                  <a:pt x="153" y="380"/>
                </a:cubicBezTo>
                <a:close/>
                <a:moveTo>
                  <a:pt x="153" y="380"/>
                </a:moveTo>
                <a:cubicBezTo>
                  <a:pt x="154" y="378"/>
                  <a:pt x="154" y="378"/>
                  <a:pt x="154" y="378"/>
                </a:cubicBezTo>
                <a:cubicBezTo>
                  <a:pt x="151" y="378"/>
                  <a:pt x="152" y="380"/>
                  <a:pt x="153" y="380"/>
                </a:cubicBezTo>
                <a:close/>
                <a:moveTo>
                  <a:pt x="154" y="378"/>
                </a:moveTo>
                <a:cubicBezTo>
                  <a:pt x="158" y="377"/>
                  <a:pt x="161" y="386"/>
                  <a:pt x="163" y="380"/>
                </a:cubicBezTo>
                <a:cubicBezTo>
                  <a:pt x="160" y="379"/>
                  <a:pt x="154" y="369"/>
                  <a:pt x="154" y="378"/>
                </a:cubicBezTo>
                <a:close/>
                <a:moveTo>
                  <a:pt x="158" y="365"/>
                </a:moveTo>
                <a:cubicBezTo>
                  <a:pt x="157" y="360"/>
                  <a:pt x="166" y="359"/>
                  <a:pt x="156" y="358"/>
                </a:cubicBezTo>
                <a:cubicBezTo>
                  <a:pt x="153" y="361"/>
                  <a:pt x="153" y="363"/>
                  <a:pt x="158" y="365"/>
                </a:cubicBezTo>
                <a:close/>
                <a:moveTo>
                  <a:pt x="139" y="356"/>
                </a:moveTo>
                <a:cubicBezTo>
                  <a:pt x="138" y="356"/>
                  <a:pt x="140" y="359"/>
                  <a:pt x="141" y="358"/>
                </a:cubicBezTo>
                <a:cubicBezTo>
                  <a:pt x="142" y="358"/>
                  <a:pt x="141" y="355"/>
                  <a:pt x="139" y="356"/>
                </a:cubicBezTo>
                <a:close/>
                <a:moveTo>
                  <a:pt x="151" y="357"/>
                </a:moveTo>
                <a:cubicBezTo>
                  <a:pt x="156" y="358"/>
                  <a:pt x="156" y="358"/>
                  <a:pt x="156" y="358"/>
                </a:cubicBezTo>
                <a:cubicBezTo>
                  <a:pt x="158" y="354"/>
                  <a:pt x="162" y="353"/>
                  <a:pt x="163" y="347"/>
                </a:cubicBezTo>
                <a:cubicBezTo>
                  <a:pt x="156" y="347"/>
                  <a:pt x="152" y="350"/>
                  <a:pt x="151" y="357"/>
                </a:cubicBezTo>
                <a:close/>
                <a:moveTo>
                  <a:pt x="121" y="397"/>
                </a:moveTo>
                <a:cubicBezTo>
                  <a:pt x="128" y="392"/>
                  <a:pt x="121" y="387"/>
                  <a:pt x="124" y="379"/>
                </a:cubicBezTo>
                <a:cubicBezTo>
                  <a:pt x="129" y="376"/>
                  <a:pt x="128" y="381"/>
                  <a:pt x="134" y="378"/>
                </a:cubicBezTo>
                <a:cubicBezTo>
                  <a:pt x="135" y="369"/>
                  <a:pt x="135" y="369"/>
                  <a:pt x="135" y="369"/>
                </a:cubicBezTo>
                <a:cubicBezTo>
                  <a:pt x="123" y="369"/>
                  <a:pt x="111" y="386"/>
                  <a:pt x="121" y="397"/>
                </a:cubicBezTo>
                <a:close/>
                <a:moveTo>
                  <a:pt x="111" y="347"/>
                </a:moveTo>
                <a:cubicBezTo>
                  <a:pt x="110" y="348"/>
                  <a:pt x="111" y="351"/>
                  <a:pt x="113" y="350"/>
                </a:cubicBezTo>
                <a:cubicBezTo>
                  <a:pt x="113" y="349"/>
                  <a:pt x="112" y="346"/>
                  <a:pt x="111" y="347"/>
                </a:cubicBezTo>
                <a:close/>
                <a:moveTo>
                  <a:pt x="105" y="388"/>
                </a:moveTo>
                <a:cubicBezTo>
                  <a:pt x="104" y="388"/>
                  <a:pt x="106" y="391"/>
                  <a:pt x="107" y="390"/>
                </a:cubicBezTo>
                <a:cubicBezTo>
                  <a:pt x="108" y="390"/>
                  <a:pt x="107" y="387"/>
                  <a:pt x="105" y="388"/>
                </a:cubicBezTo>
                <a:close/>
                <a:moveTo>
                  <a:pt x="110" y="391"/>
                </a:moveTo>
                <a:cubicBezTo>
                  <a:pt x="109" y="391"/>
                  <a:pt x="110" y="394"/>
                  <a:pt x="112" y="393"/>
                </a:cubicBezTo>
                <a:cubicBezTo>
                  <a:pt x="113" y="393"/>
                  <a:pt x="111" y="390"/>
                  <a:pt x="110" y="391"/>
                </a:cubicBezTo>
                <a:close/>
                <a:moveTo>
                  <a:pt x="98" y="385"/>
                </a:moveTo>
                <a:cubicBezTo>
                  <a:pt x="98" y="389"/>
                  <a:pt x="94" y="396"/>
                  <a:pt x="102" y="394"/>
                </a:cubicBezTo>
                <a:cubicBezTo>
                  <a:pt x="102" y="390"/>
                  <a:pt x="101" y="386"/>
                  <a:pt x="98" y="385"/>
                </a:cubicBezTo>
                <a:close/>
                <a:moveTo>
                  <a:pt x="122" y="266"/>
                </a:moveTo>
                <a:cubicBezTo>
                  <a:pt x="122" y="265"/>
                  <a:pt x="121" y="262"/>
                  <a:pt x="119" y="263"/>
                </a:cubicBezTo>
                <a:cubicBezTo>
                  <a:pt x="119" y="264"/>
                  <a:pt x="120" y="267"/>
                  <a:pt x="122" y="266"/>
                </a:cubicBezTo>
                <a:close/>
                <a:moveTo>
                  <a:pt x="163" y="384"/>
                </a:moveTo>
                <a:cubicBezTo>
                  <a:pt x="162" y="385"/>
                  <a:pt x="163" y="388"/>
                  <a:pt x="165" y="387"/>
                </a:cubicBezTo>
                <a:cubicBezTo>
                  <a:pt x="166" y="386"/>
                  <a:pt x="164" y="383"/>
                  <a:pt x="163" y="384"/>
                </a:cubicBezTo>
                <a:close/>
                <a:moveTo>
                  <a:pt x="123" y="291"/>
                </a:moveTo>
                <a:cubicBezTo>
                  <a:pt x="113" y="293"/>
                  <a:pt x="132" y="295"/>
                  <a:pt x="123" y="291"/>
                </a:cubicBezTo>
                <a:close/>
                <a:moveTo>
                  <a:pt x="120" y="369"/>
                </a:moveTo>
                <a:cubicBezTo>
                  <a:pt x="127" y="373"/>
                  <a:pt x="130" y="353"/>
                  <a:pt x="122" y="356"/>
                </a:cubicBezTo>
                <a:cubicBezTo>
                  <a:pt x="125" y="359"/>
                  <a:pt x="124" y="367"/>
                  <a:pt x="120" y="369"/>
                </a:cubicBezTo>
                <a:close/>
                <a:moveTo>
                  <a:pt x="135" y="369"/>
                </a:moveTo>
                <a:cubicBezTo>
                  <a:pt x="142" y="369"/>
                  <a:pt x="134" y="359"/>
                  <a:pt x="135" y="369"/>
                </a:cubicBezTo>
                <a:close/>
                <a:moveTo>
                  <a:pt x="122" y="356"/>
                </a:moveTo>
                <a:cubicBezTo>
                  <a:pt x="125" y="346"/>
                  <a:pt x="115" y="354"/>
                  <a:pt x="122" y="356"/>
                </a:cubicBezTo>
                <a:close/>
                <a:moveTo>
                  <a:pt x="199" y="315"/>
                </a:moveTo>
                <a:cubicBezTo>
                  <a:pt x="199" y="319"/>
                  <a:pt x="200" y="321"/>
                  <a:pt x="203" y="323"/>
                </a:cubicBezTo>
                <a:cubicBezTo>
                  <a:pt x="204" y="319"/>
                  <a:pt x="202" y="317"/>
                  <a:pt x="199" y="315"/>
                </a:cubicBezTo>
                <a:close/>
                <a:moveTo>
                  <a:pt x="195" y="347"/>
                </a:moveTo>
                <a:cubicBezTo>
                  <a:pt x="194" y="348"/>
                  <a:pt x="196" y="351"/>
                  <a:pt x="197" y="350"/>
                </a:cubicBezTo>
                <a:cubicBezTo>
                  <a:pt x="198" y="349"/>
                  <a:pt x="196" y="346"/>
                  <a:pt x="195" y="347"/>
                </a:cubicBezTo>
                <a:close/>
                <a:moveTo>
                  <a:pt x="206" y="188"/>
                </a:moveTo>
                <a:cubicBezTo>
                  <a:pt x="204" y="195"/>
                  <a:pt x="215" y="198"/>
                  <a:pt x="216" y="191"/>
                </a:cubicBezTo>
                <a:cubicBezTo>
                  <a:pt x="211" y="191"/>
                  <a:pt x="211" y="188"/>
                  <a:pt x="206" y="188"/>
                </a:cubicBezTo>
                <a:close/>
                <a:moveTo>
                  <a:pt x="163" y="398"/>
                </a:moveTo>
                <a:cubicBezTo>
                  <a:pt x="163" y="398"/>
                  <a:pt x="164" y="402"/>
                  <a:pt x="165" y="401"/>
                </a:cubicBezTo>
                <a:cubicBezTo>
                  <a:pt x="166" y="400"/>
                  <a:pt x="165" y="397"/>
                  <a:pt x="163" y="398"/>
                </a:cubicBezTo>
                <a:close/>
                <a:moveTo>
                  <a:pt x="190" y="330"/>
                </a:moveTo>
                <a:cubicBezTo>
                  <a:pt x="189" y="331"/>
                  <a:pt x="191" y="334"/>
                  <a:pt x="192" y="333"/>
                </a:cubicBezTo>
                <a:cubicBezTo>
                  <a:pt x="193" y="332"/>
                  <a:pt x="191" y="329"/>
                  <a:pt x="190" y="330"/>
                </a:cubicBezTo>
                <a:close/>
                <a:moveTo>
                  <a:pt x="118" y="256"/>
                </a:moveTo>
                <a:cubicBezTo>
                  <a:pt x="114" y="255"/>
                  <a:pt x="111" y="257"/>
                  <a:pt x="110" y="260"/>
                </a:cubicBezTo>
                <a:cubicBezTo>
                  <a:pt x="115" y="261"/>
                  <a:pt x="118" y="260"/>
                  <a:pt x="118" y="256"/>
                </a:cubicBezTo>
                <a:close/>
                <a:moveTo>
                  <a:pt x="201" y="396"/>
                </a:moveTo>
                <a:cubicBezTo>
                  <a:pt x="196" y="395"/>
                  <a:pt x="196" y="395"/>
                  <a:pt x="196" y="395"/>
                </a:cubicBezTo>
                <a:cubicBezTo>
                  <a:pt x="195" y="400"/>
                  <a:pt x="195" y="400"/>
                  <a:pt x="195" y="400"/>
                </a:cubicBezTo>
                <a:cubicBezTo>
                  <a:pt x="200" y="401"/>
                  <a:pt x="200" y="401"/>
                  <a:pt x="200" y="401"/>
                </a:cubicBezTo>
                <a:lnTo>
                  <a:pt x="201" y="396"/>
                </a:lnTo>
                <a:close/>
                <a:moveTo>
                  <a:pt x="224" y="188"/>
                </a:moveTo>
                <a:cubicBezTo>
                  <a:pt x="225" y="187"/>
                  <a:pt x="223" y="184"/>
                  <a:pt x="222" y="185"/>
                </a:cubicBezTo>
                <a:cubicBezTo>
                  <a:pt x="221" y="186"/>
                  <a:pt x="222" y="189"/>
                  <a:pt x="224" y="188"/>
                </a:cubicBezTo>
                <a:close/>
                <a:moveTo>
                  <a:pt x="36" y="165"/>
                </a:moveTo>
                <a:cubicBezTo>
                  <a:pt x="35" y="166"/>
                  <a:pt x="35" y="169"/>
                  <a:pt x="33" y="169"/>
                </a:cubicBezTo>
                <a:cubicBezTo>
                  <a:pt x="32" y="167"/>
                  <a:pt x="33" y="164"/>
                  <a:pt x="31" y="164"/>
                </a:cubicBezTo>
                <a:cubicBezTo>
                  <a:pt x="26" y="168"/>
                  <a:pt x="27" y="177"/>
                  <a:pt x="37" y="176"/>
                </a:cubicBezTo>
                <a:cubicBezTo>
                  <a:pt x="38" y="171"/>
                  <a:pt x="43" y="167"/>
                  <a:pt x="36" y="165"/>
                </a:cubicBezTo>
                <a:close/>
                <a:moveTo>
                  <a:pt x="202" y="385"/>
                </a:moveTo>
                <a:cubicBezTo>
                  <a:pt x="201" y="386"/>
                  <a:pt x="195" y="393"/>
                  <a:pt x="201" y="394"/>
                </a:cubicBezTo>
                <a:cubicBezTo>
                  <a:pt x="202" y="392"/>
                  <a:pt x="208" y="386"/>
                  <a:pt x="202" y="385"/>
                </a:cubicBezTo>
                <a:close/>
                <a:moveTo>
                  <a:pt x="198" y="416"/>
                </a:moveTo>
                <a:cubicBezTo>
                  <a:pt x="198" y="418"/>
                  <a:pt x="198" y="421"/>
                  <a:pt x="200" y="421"/>
                </a:cubicBezTo>
                <a:cubicBezTo>
                  <a:pt x="200" y="419"/>
                  <a:pt x="200" y="417"/>
                  <a:pt x="198" y="416"/>
                </a:cubicBezTo>
                <a:close/>
                <a:moveTo>
                  <a:pt x="205" y="217"/>
                </a:moveTo>
                <a:cubicBezTo>
                  <a:pt x="205" y="215"/>
                  <a:pt x="206" y="213"/>
                  <a:pt x="203" y="212"/>
                </a:cubicBezTo>
                <a:cubicBezTo>
                  <a:pt x="203" y="214"/>
                  <a:pt x="203" y="217"/>
                  <a:pt x="205" y="217"/>
                </a:cubicBezTo>
                <a:close/>
                <a:moveTo>
                  <a:pt x="177" y="409"/>
                </a:moveTo>
                <a:cubicBezTo>
                  <a:pt x="176" y="409"/>
                  <a:pt x="177" y="413"/>
                  <a:pt x="179" y="412"/>
                </a:cubicBezTo>
                <a:cubicBezTo>
                  <a:pt x="180" y="411"/>
                  <a:pt x="178" y="408"/>
                  <a:pt x="177" y="409"/>
                </a:cubicBezTo>
                <a:close/>
                <a:moveTo>
                  <a:pt x="182" y="299"/>
                </a:moveTo>
                <a:cubicBezTo>
                  <a:pt x="176" y="300"/>
                  <a:pt x="182" y="313"/>
                  <a:pt x="186" y="307"/>
                </a:cubicBezTo>
                <a:cubicBezTo>
                  <a:pt x="182" y="306"/>
                  <a:pt x="185" y="300"/>
                  <a:pt x="182" y="299"/>
                </a:cubicBezTo>
                <a:close/>
                <a:moveTo>
                  <a:pt x="641" y="276"/>
                </a:moveTo>
                <a:cubicBezTo>
                  <a:pt x="641" y="276"/>
                  <a:pt x="642" y="280"/>
                  <a:pt x="644" y="279"/>
                </a:cubicBezTo>
                <a:cubicBezTo>
                  <a:pt x="644" y="278"/>
                  <a:pt x="643" y="275"/>
                  <a:pt x="641" y="276"/>
                </a:cubicBezTo>
                <a:close/>
                <a:moveTo>
                  <a:pt x="171" y="344"/>
                </a:moveTo>
                <a:cubicBezTo>
                  <a:pt x="171" y="346"/>
                  <a:pt x="170" y="348"/>
                  <a:pt x="172" y="349"/>
                </a:cubicBezTo>
                <a:cubicBezTo>
                  <a:pt x="172" y="347"/>
                  <a:pt x="173" y="344"/>
                  <a:pt x="171" y="344"/>
                </a:cubicBezTo>
                <a:close/>
                <a:moveTo>
                  <a:pt x="180" y="294"/>
                </a:moveTo>
                <a:cubicBezTo>
                  <a:pt x="176" y="295"/>
                  <a:pt x="180" y="297"/>
                  <a:pt x="180" y="294"/>
                </a:cubicBezTo>
                <a:close/>
                <a:moveTo>
                  <a:pt x="176" y="358"/>
                </a:moveTo>
                <a:cubicBezTo>
                  <a:pt x="185" y="352"/>
                  <a:pt x="168" y="350"/>
                  <a:pt x="176" y="358"/>
                </a:cubicBezTo>
                <a:close/>
                <a:moveTo>
                  <a:pt x="207" y="165"/>
                </a:moveTo>
                <a:cubicBezTo>
                  <a:pt x="197" y="161"/>
                  <a:pt x="206" y="171"/>
                  <a:pt x="207" y="165"/>
                </a:cubicBezTo>
                <a:close/>
                <a:moveTo>
                  <a:pt x="193" y="305"/>
                </a:moveTo>
                <a:cubicBezTo>
                  <a:pt x="193" y="304"/>
                  <a:pt x="194" y="301"/>
                  <a:pt x="191" y="301"/>
                </a:cubicBezTo>
                <a:cubicBezTo>
                  <a:pt x="192" y="302"/>
                  <a:pt x="191" y="305"/>
                  <a:pt x="193" y="305"/>
                </a:cubicBezTo>
                <a:close/>
                <a:moveTo>
                  <a:pt x="215" y="159"/>
                </a:moveTo>
                <a:cubicBezTo>
                  <a:pt x="208" y="158"/>
                  <a:pt x="208" y="158"/>
                  <a:pt x="208" y="158"/>
                </a:cubicBezTo>
                <a:cubicBezTo>
                  <a:pt x="207" y="165"/>
                  <a:pt x="207" y="165"/>
                  <a:pt x="207" y="165"/>
                </a:cubicBezTo>
                <a:cubicBezTo>
                  <a:pt x="214" y="166"/>
                  <a:pt x="214" y="166"/>
                  <a:pt x="214" y="166"/>
                </a:cubicBezTo>
                <a:lnTo>
                  <a:pt x="215" y="159"/>
                </a:lnTo>
                <a:close/>
                <a:moveTo>
                  <a:pt x="197" y="202"/>
                </a:moveTo>
                <a:cubicBezTo>
                  <a:pt x="197" y="204"/>
                  <a:pt x="197" y="207"/>
                  <a:pt x="199" y="207"/>
                </a:cubicBezTo>
                <a:cubicBezTo>
                  <a:pt x="199" y="205"/>
                  <a:pt x="199" y="203"/>
                  <a:pt x="197" y="202"/>
                </a:cubicBezTo>
                <a:close/>
                <a:moveTo>
                  <a:pt x="180" y="290"/>
                </a:moveTo>
                <a:cubicBezTo>
                  <a:pt x="180" y="294"/>
                  <a:pt x="180" y="294"/>
                  <a:pt x="180" y="294"/>
                </a:cubicBezTo>
                <a:cubicBezTo>
                  <a:pt x="182" y="296"/>
                  <a:pt x="185" y="298"/>
                  <a:pt x="189" y="298"/>
                </a:cubicBezTo>
                <a:cubicBezTo>
                  <a:pt x="191" y="292"/>
                  <a:pt x="187" y="290"/>
                  <a:pt x="180" y="290"/>
                </a:cubicBezTo>
                <a:close/>
                <a:moveTo>
                  <a:pt x="210" y="349"/>
                </a:moveTo>
                <a:cubicBezTo>
                  <a:pt x="209" y="349"/>
                  <a:pt x="210" y="353"/>
                  <a:pt x="212" y="352"/>
                </a:cubicBezTo>
                <a:cubicBezTo>
                  <a:pt x="213" y="351"/>
                  <a:pt x="211" y="348"/>
                  <a:pt x="210" y="349"/>
                </a:cubicBezTo>
                <a:close/>
                <a:moveTo>
                  <a:pt x="15" y="357"/>
                </a:moveTo>
                <a:cubicBezTo>
                  <a:pt x="14" y="358"/>
                  <a:pt x="16" y="361"/>
                  <a:pt x="17" y="360"/>
                </a:cubicBezTo>
                <a:cubicBezTo>
                  <a:pt x="18" y="359"/>
                  <a:pt x="16" y="356"/>
                  <a:pt x="15" y="357"/>
                </a:cubicBezTo>
                <a:close/>
                <a:moveTo>
                  <a:pt x="4" y="344"/>
                </a:moveTo>
                <a:cubicBezTo>
                  <a:pt x="0" y="349"/>
                  <a:pt x="12" y="352"/>
                  <a:pt x="11" y="348"/>
                </a:cubicBezTo>
                <a:cubicBezTo>
                  <a:pt x="7" y="348"/>
                  <a:pt x="7" y="345"/>
                  <a:pt x="4" y="344"/>
                </a:cubicBezTo>
                <a:close/>
                <a:moveTo>
                  <a:pt x="11" y="348"/>
                </a:moveTo>
                <a:cubicBezTo>
                  <a:pt x="15" y="347"/>
                  <a:pt x="11" y="345"/>
                  <a:pt x="11" y="348"/>
                </a:cubicBezTo>
                <a:close/>
                <a:moveTo>
                  <a:pt x="8" y="356"/>
                </a:moveTo>
                <a:cubicBezTo>
                  <a:pt x="7" y="357"/>
                  <a:pt x="8" y="360"/>
                  <a:pt x="10" y="359"/>
                </a:cubicBezTo>
                <a:cubicBezTo>
                  <a:pt x="10" y="358"/>
                  <a:pt x="9" y="355"/>
                  <a:pt x="8" y="356"/>
                </a:cubicBezTo>
                <a:close/>
                <a:moveTo>
                  <a:pt x="12" y="286"/>
                </a:moveTo>
                <a:cubicBezTo>
                  <a:pt x="13" y="285"/>
                  <a:pt x="11" y="282"/>
                  <a:pt x="10" y="283"/>
                </a:cubicBezTo>
                <a:cubicBezTo>
                  <a:pt x="9" y="284"/>
                  <a:pt x="11" y="287"/>
                  <a:pt x="12" y="286"/>
                </a:cubicBezTo>
                <a:close/>
                <a:moveTo>
                  <a:pt x="15" y="261"/>
                </a:moveTo>
                <a:cubicBezTo>
                  <a:pt x="12" y="261"/>
                  <a:pt x="14" y="263"/>
                  <a:pt x="15" y="265"/>
                </a:cubicBezTo>
                <a:cubicBezTo>
                  <a:pt x="17" y="266"/>
                  <a:pt x="18" y="262"/>
                  <a:pt x="15" y="261"/>
                </a:cubicBezTo>
                <a:close/>
                <a:moveTo>
                  <a:pt x="33" y="348"/>
                </a:moveTo>
                <a:cubicBezTo>
                  <a:pt x="36" y="349"/>
                  <a:pt x="36" y="350"/>
                  <a:pt x="38" y="351"/>
                </a:cubicBezTo>
                <a:cubicBezTo>
                  <a:pt x="38" y="348"/>
                  <a:pt x="40" y="346"/>
                  <a:pt x="41" y="345"/>
                </a:cubicBezTo>
                <a:cubicBezTo>
                  <a:pt x="34" y="344"/>
                  <a:pt x="34" y="344"/>
                  <a:pt x="34" y="344"/>
                </a:cubicBezTo>
                <a:lnTo>
                  <a:pt x="33" y="348"/>
                </a:lnTo>
                <a:close/>
                <a:moveTo>
                  <a:pt x="32" y="380"/>
                </a:moveTo>
                <a:cubicBezTo>
                  <a:pt x="36" y="366"/>
                  <a:pt x="25" y="374"/>
                  <a:pt x="32" y="380"/>
                </a:cubicBezTo>
                <a:close/>
                <a:moveTo>
                  <a:pt x="45" y="283"/>
                </a:moveTo>
                <a:cubicBezTo>
                  <a:pt x="36" y="280"/>
                  <a:pt x="40" y="292"/>
                  <a:pt x="38" y="296"/>
                </a:cubicBezTo>
                <a:cubicBezTo>
                  <a:pt x="30" y="294"/>
                  <a:pt x="22" y="294"/>
                  <a:pt x="18" y="298"/>
                </a:cubicBezTo>
                <a:cubicBezTo>
                  <a:pt x="30" y="311"/>
                  <a:pt x="44" y="299"/>
                  <a:pt x="45" y="283"/>
                </a:cubicBezTo>
                <a:close/>
                <a:moveTo>
                  <a:pt x="23" y="388"/>
                </a:moveTo>
                <a:cubicBezTo>
                  <a:pt x="23" y="391"/>
                  <a:pt x="22" y="395"/>
                  <a:pt x="25" y="395"/>
                </a:cubicBezTo>
                <a:cubicBezTo>
                  <a:pt x="25" y="393"/>
                  <a:pt x="26" y="389"/>
                  <a:pt x="23" y="388"/>
                </a:cubicBezTo>
                <a:close/>
                <a:moveTo>
                  <a:pt x="27" y="361"/>
                </a:moveTo>
                <a:cubicBezTo>
                  <a:pt x="17" y="362"/>
                  <a:pt x="36" y="365"/>
                  <a:pt x="27" y="361"/>
                </a:cubicBezTo>
                <a:close/>
                <a:moveTo>
                  <a:pt x="39" y="342"/>
                </a:moveTo>
                <a:cubicBezTo>
                  <a:pt x="40" y="339"/>
                  <a:pt x="43" y="338"/>
                  <a:pt x="43" y="333"/>
                </a:cubicBezTo>
                <a:cubicBezTo>
                  <a:pt x="37" y="329"/>
                  <a:pt x="35" y="342"/>
                  <a:pt x="39" y="342"/>
                </a:cubicBezTo>
                <a:close/>
                <a:moveTo>
                  <a:pt x="35" y="112"/>
                </a:moveTo>
                <a:cubicBezTo>
                  <a:pt x="36" y="111"/>
                  <a:pt x="35" y="108"/>
                  <a:pt x="33" y="109"/>
                </a:cubicBezTo>
                <a:cubicBezTo>
                  <a:pt x="33" y="110"/>
                  <a:pt x="34" y="113"/>
                  <a:pt x="35" y="112"/>
                </a:cubicBezTo>
                <a:close/>
                <a:moveTo>
                  <a:pt x="23" y="243"/>
                </a:moveTo>
                <a:cubicBezTo>
                  <a:pt x="22" y="244"/>
                  <a:pt x="23" y="247"/>
                  <a:pt x="25" y="246"/>
                </a:cubicBezTo>
                <a:cubicBezTo>
                  <a:pt x="26" y="245"/>
                  <a:pt x="24" y="242"/>
                  <a:pt x="23" y="243"/>
                </a:cubicBezTo>
                <a:close/>
                <a:moveTo>
                  <a:pt x="29" y="214"/>
                </a:moveTo>
                <a:cubicBezTo>
                  <a:pt x="33" y="213"/>
                  <a:pt x="29" y="212"/>
                  <a:pt x="29" y="214"/>
                </a:cubicBezTo>
                <a:close/>
                <a:moveTo>
                  <a:pt x="29" y="214"/>
                </a:moveTo>
                <a:cubicBezTo>
                  <a:pt x="22" y="214"/>
                  <a:pt x="30" y="224"/>
                  <a:pt x="29" y="214"/>
                </a:cubicBezTo>
                <a:close/>
                <a:moveTo>
                  <a:pt x="19" y="250"/>
                </a:moveTo>
                <a:cubicBezTo>
                  <a:pt x="9" y="251"/>
                  <a:pt x="29" y="254"/>
                  <a:pt x="19" y="250"/>
                </a:cubicBezTo>
                <a:close/>
                <a:moveTo>
                  <a:pt x="22" y="271"/>
                </a:moveTo>
                <a:cubicBezTo>
                  <a:pt x="24" y="271"/>
                  <a:pt x="25" y="267"/>
                  <a:pt x="22" y="266"/>
                </a:cubicBezTo>
                <a:cubicBezTo>
                  <a:pt x="22" y="269"/>
                  <a:pt x="18" y="269"/>
                  <a:pt x="22" y="271"/>
                </a:cubicBezTo>
                <a:close/>
                <a:moveTo>
                  <a:pt x="33" y="150"/>
                </a:moveTo>
                <a:cubicBezTo>
                  <a:pt x="32" y="149"/>
                  <a:pt x="33" y="146"/>
                  <a:pt x="31" y="146"/>
                </a:cubicBezTo>
                <a:cubicBezTo>
                  <a:pt x="31" y="147"/>
                  <a:pt x="30" y="150"/>
                  <a:pt x="33" y="150"/>
                </a:cubicBezTo>
                <a:close/>
                <a:moveTo>
                  <a:pt x="25" y="285"/>
                </a:moveTo>
                <a:cubicBezTo>
                  <a:pt x="21" y="285"/>
                  <a:pt x="16" y="283"/>
                  <a:pt x="15" y="286"/>
                </a:cubicBezTo>
                <a:cubicBezTo>
                  <a:pt x="17" y="289"/>
                  <a:pt x="22" y="288"/>
                  <a:pt x="25" y="285"/>
                </a:cubicBezTo>
                <a:close/>
                <a:moveTo>
                  <a:pt x="40" y="246"/>
                </a:moveTo>
                <a:cubicBezTo>
                  <a:pt x="32" y="239"/>
                  <a:pt x="45" y="254"/>
                  <a:pt x="40" y="246"/>
                </a:cubicBezTo>
                <a:close/>
                <a:moveTo>
                  <a:pt x="26" y="253"/>
                </a:moveTo>
                <a:cubicBezTo>
                  <a:pt x="26" y="257"/>
                  <a:pt x="28" y="259"/>
                  <a:pt x="30" y="260"/>
                </a:cubicBezTo>
                <a:cubicBezTo>
                  <a:pt x="31" y="257"/>
                  <a:pt x="32" y="253"/>
                  <a:pt x="26" y="253"/>
                </a:cubicBezTo>
                <a:close/>
                <a:moveTo>
                  <a:pt x="87" y="355"/>
                </a:moveTo>
                <a:cubicBezTo>
                  <a:pt x="86" y="356"/>
                  <a:pt x="88" y="359"/>
                  <a:pt x="89" y="358"/>
                </a:cubicBezTo>
                <a:cubicBezTo>
                  <a:pt x="90" y="358"/>
                  <a:pt x="89" y="354"/>
                  <a:pt x="87" y="355"/>
                </a:cubicBezTo>
                <a:close/>
                <a:moveTo>
                  <a:pt x="118" y="256"/>
                </a:moveTo>
                <a:cubicBezTo>
                  <a:pt x="129" y="258"/>
                  <a:pt x="120" y="247"/>
                  <a:pt x="118" y="256"/>
                </a:cubicBezTo>
                <a:close/>
                <a:moveTo>
                  <a:pt x="86" y="365"/>
                </a:moveTo>
                <a:cubicBezTo>
                  <a:pt x="79" y="364"/>
                  <a:pt x="79" y="364"/>
                  <a:pt x="79" y="364"/>
                </a:cubicBezTo>
                <a:cubicBezTo>
                  <a:pt x="78" y="371"/>
                  <a:pt x="78" y="378"/>
                  <a:pt x="81" y="382"/>
                </a:cubicBezTo>
                <a:cubicBezTo>
                  <a:pt x="82" y="371"/>
                  <a:pt x="89" y="383"/>
                  <a:pt x="92" y="375"/>
                </a:cubicBezTo>
                <a:cubicBezTo>
                  <a:pt x="85" y="374"/>
                  <a:pt x="84" y="370"/>
                  <a:pt x="86" y="365"/>
                </a:cubicBezTo>
                <a:close/>
                <a:moveTo>
                  <a:pt x="85" y="387"/>
                </a:moveTo>
                <a:cubicBezTo>
                  <a:pt x="89" y="387"/>
                  <a:pt x="85" y="385"/>
                  <a:pt x="85" y="387"/>
                </a:cubicBezTo>
                <a:close/>
                <a:moveTo>
                  <a:pt x="79" y="364"/>
                </a:moveTo>
                <a:cubicBezTo>
                  <a:pt x="79" y="355"/>
                  <a:pt x="68" y="363"/>
                  <a:pt x="79" y="364"/>
                </a:cubicBezTo>
                <a:close/>
                <a:moveTo>
                  <a:pt x="53" y="243"/>
                </a:moveTo>
                <a:cubicBezTo>
                  <a:pt x="52" y="243"/>
                  <a:pt x="53" y="246"/>
                  <a:pt x="55" y="245"/>
                </a:cubicBezTo>
                <a:cubicBezTo>
                  <a:pt x="56" y="245"/>
                  <a:pt x="54" y="242"/>
                  <a:pt x="53" y="243"/>
                </a:cubicBezTo>
                <a:close/>
                <a:moveTo>
                  <a:pt x="91" y="397"/>
                </a:moveTo>
                <a:cubicBezTo>
                  <a:pt x="92" y="399"/>
                  <a:pt x="91" y="402"/>
                  <a:pt x="93" y="402"/>
                </a:cubicBezTo>
                <a:cubicBezTo>
                  <a:pt x="93" y="400"/>
                  <a:pt x="94" y="398"/>
                  <a:pt x="91" y="397"/>
                </a:cubicBezTo>
                <a:close/>
                <a:moveTo>
                  <a:pt x="85" y="387"/>
                </a:moveTo>
                <a:cubicBezTo>
                  <a:pt x="78" y="387"/>
                  <a:pt x="86" y="397"/>
                  <a:pt x="85" y="387"/>
                </a:cubicBezTo>
                <a:close/>
                <a:moveTo>
                  <a:pt x="92" y="358"/>
                </a:moveTo>
                <a:cubicBezTo>
                  <a:pt x="92" y="360"/>
                  <a:pt x="91" y="363"/>
                  <a:pt x="94" y="363"/>
                </a:cubicBezTo>
                <a:cubicBezTo>
                  <a:pt x="93" y="361"/>
                  <a:pt x="94" y="359"/>
                  <a:pt x="92" y="358"/>
                </a:cubicBezTo>
                <a:close/>
                <a:moveTo>
                  <a:pt x="100" y="334"/>
                </a:moveTo>
                <a:cubicBezTo>
                  <a:pt x="100" y="336"/>
                  <a:pt x="99" y="339"/>
                  <a:pt x="102" y="339"/>
                </a:cubicBezTo>
                <a:cubicBezTo>
                  <a:pt x="101" y="337"/>
                  <a:pt x="102" y="335"/>
                  <a:pt x="100" y="334"/>
                </a:cubicBezTo>
                <a:close/>
                <a:moveTo>
                  <a:pt x="103" y="312"/>
                </a:moveTo>
                <a:cubicBezTo>
                  <a:pt x="92" y="307"/>
                  <a:pt x="95" y="294"/>
                  <a:pt x="86" y="289"/>
                </a:cubicBezTo>
                <a:cubicBezTo>
                  <a:pt x="88" y="279"/>
                  <a:pt x="91" y="268"/>
                  <a:pt x="82" y="265"/>
                </a:cubicBezTo>
                <a:cubicBezTo>
                  <a:pt x="83" y="271"/>
                  <a:pt x="80" y="273"/>
                  <a:pt x="74" y="271"/>
                </a:cubicBezTo>
                <a:cubicBezTo>
                  <a:pt x="75" y="284"/>
                  <a:pt x="67" y="286"/>
                  <a:pt x="63" y="292"/>
                </a:cubicBezTo>
                <a:cubicBezTo>
                  <a:pt x="67" y="294"/>
                  <a:pt x="69" y="297"/>
                  <a:pt x="72" y="298"/>
                </a:cubicBezTo>
                <a:cubicBezTo>
                  <a:pt x="78" y="297"/>
                  <a:pt x="69" y="283"/>
                  <a:pt x="77" y="281"/>
                </a:cubicBezTo>
                <a:cubicBezTo>
                  <a:pt x="83" y="294"/>
                  <a:pt x="86" y="310"/>
                  <a:pt x="100" y="318"/>
                </a:cubicBezTo>
                <a:cubicBezTo>
                  <a:pt x="100" y="315"/>
                  <a:pt x="103" y="315"/>
                  <a:pt x="103" y="312"/>
                </a:cubicBezTo>
                <a:close/>
                <a:moveTo>
                  <a:pt x="94" y="343"/>
                </a:moveTo>
                <a:cubicBezTo>
                  <a:pt x="94" y="341"/>
                  <a:pt x="94" y="338"/>
                  <a:pt x="92" y="338"/>
                </a:cubicBezTo>
                <a:cubicBezTo>
                  <a:pt x="92" y="340"/>
                  <a:pt x="91" y="342"/>
                  <a:pt x="94" y="343"/>
                </a:cubicBezTo>
                <a:close/>
                <a:moveTo>
                  <a:pt x="43" y="389"/>
                </a:moveTo>
                <a:cubicBezTo>
                  <a:pt x="43" y="390"/>
                  <a:pt x="42" y="393"/>
                  <a:pt x="45" y="393"/>
                </a:cubicBezTo>
                <a:cubicBezTo>
                  <a:pt x="44" y="392"/>
                  <a:pt x="45" y="389"/>
                  <a:pt x="43" y="389"/>
                </a:cubicBezTo>
                <a:close/>
                <a:moveTo>
                  <a:pt x="44" y="380"/>
                </a:moveTo>
                <a:cubicBezTo>
                  <a:pt x="49" y="380"/>
                  <a:pt x="49" y="380"/>
                  <a:pt x="49" y="380"/>
                </a:cubicBezTo>
                <a:cubicBezTo>
                  <a:pt x="50" y="373"/>
                  <a:pt x="50" y="373"/>
                  <a:pt x="50" y="373"/>
                </a:cubicBezTo>
                <a:cubicBezTo>
                  <a:pt x="45" y="373"/>
                  <a:pt x="45" y="373"/>
                  <a:pt x="45" y="373"/>
                </a:cubicBezTo>
                <a:lnTo>
                  <a:pt x="44" y="380"/>
                </a:lnTo>
                <a:close/>
                <a:moveTo>
                  <a:pt x="44" y="343"/>
                </a:moveTo>
                <a:cubicBezTo>
                  <a:pt x="45" y="347"/>
                  <a:pt x="39" y="356"/>
                  <a:pt x="47" y="355"/>
                </a:cubicBezTo>
                <a:cubicBezTo>
                  <a:pt x="49" y="349"/>
                  <a:pt x="49" y="344"/>
                  <a:pt x="44" y="343"/>
                </a:cubicBezTo>
                <a:close/>
                <a:moveTo>
                  <a:pt x="50" y="334"/>
                </a:moveTo>
                <a:cubicBezTo>
                  <a:pt x="51" y="329"/>
                  <a:pt x="52" y="324"/>
                  <a:pt x="47" y="322"/>
                </a:cubicBezTo>
                <a:cubicBezTo>
                  <a:pt x="44" y="324"/>
                  <a:pt x="43" y="334"/>
                  <a:pt x="50" y="334"/>
                </a:cubicBezTo>
                <a:close/>
                <a:moveTo>
                  <a:pt x="55" y="353"/>
                </a:moveTo>
                <a:cubicBezTo>
                  <a:pt x="61" y="348"/>
                  <a:pt x="54" y="344"/>
                  <a:pt x="60" y="338"/>
                </a:cubicBezTo>
                <a:cubicBezTo>
                  <a:pt x="52" y="334"/>
                  <a:pt x="52" y="352"/>
                  <a:pt x="55" y="353"/>
                </a:cubicBezTo>
                <a:close/>
                <a:moveTo>
                  <a:pt x="59" y="395"/>
                </a:moveTo>
                <a:cubicBezTo>
                  <a:pt x="60" y="400"/>
                  <a:pt x="56" y="399"/>
                  <a:pt x="54" y="402"/>
                </a:cubicBezTo>
                <a:cubicBezTo>
                  <a:pt x="61" y="403"/>
                  <a:pt x="61" y="403"/>
                  <a:pt x="61" y="403"/>
                </a:cubicBezTo>
                <a:cubicBezTo>
                  <a:pt x="61" y="400"/>
                  <a:pt x="62" y="396"/>
                  <a:pt x="59" y="395"/>
                </a:cubicBezTo>
                <a:close/>
                <a:moveTo>
                  <a:pt x="76" y="347"/>
                </a:moveTo>
                <a:cubicBezTo>
                  <a:pt x="75" y="348"/>
                  <a:pt x="77" y="351"/>
                  <a:pt x="78" y="350"/>
                </a:cubicBezTo>
                <a:cubicBezTo>
                  <a:pt x="79" y="349"/>
                  <a:pt x="77" y="346"/>
                  <a:pt x="76" y="347"/>
                </a:cubicBezTo>
                <a:close/>
                <a:moveTo>
                  <a:pt x="83" y="332"/>
                </a:moveTo>
                <a:cubicBezTo>
                  <a:pt x="84" y="331"/>
                  <a:pt x="82" y="328"/>
                  <a:pt x="81" y="329"/>
                </a:cubicBezTo>
                <a:cubicBezTo>
                  <a:pt x="80" y="330"/>
                  <a:pt x="81" y="333"/>
                  <a:pt x="83" y="332"/>
                </a:cubicBezTo>
                <a:close/>
                <a:moveTo>
                  <a:pt x="63" y="368"/>
                </a:moveTo>
                <a:cubicBezTo>
                  <a:pt x="64" y="368"/>
                  <a:pt x="62" y="365"/>
                  <a:pt x="61" y="366"/>
                </a:cubicBezTo>
                <a:cubicBezTo>
                  <a:pt x="60" y="366"/>
                  <a:pt x="62" y="369"/>
                  <a:pt x="63" y="368"/>
                </a:cubicBezTo>
                <a:close/>
                <a:moveTo>
                  <a:pt x="68" y="309"/>
                </a:moveTo>
                <a:cubicBezTo>
                  <a:pt x="66" y="309"/>
                  <a:pt x="65" y="313"/>
                  <a:pt x="68" y="314"/>
                </a:cubicBezTo>
                <a:cubicBezTo>
                  <a:pt x="68" y="311"/>
                  <a:pt x="72" y="311"/>
                  <a:pt x="68" y="309"/>
                </a:cubicBezTo>
                <a:close/>
              </a:path>
            </a:pathLst>
          </a:custGeom>
          <a:solidFill>
            <a:srgbClr val="F0E6D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1" name="Freeform 1609"/>
          <p:cNvSpPr>
            <a:spLocks/>
          </p:cNvSpPr>
          <p:nvPr/>
        </p:nvSpPr>
        <p:spPr bwMode="auto">
          <a:xfrm>
            <a:off x="5514975" y="1909763"/>
            <a:ext cx="330200" cy="452438"/>
          </a:xfrm>
          <a:custGeom>
            <a:avLst/>
            <a:gdLst>
              <a:gd name="T0" fmla="*/ 0 w 208"/>
              <a:gd name="T1" fmla="*/ 261 h 285"/>
              <a:gd name="T2" fmla="*/ 54 w 208"/>
              <a:gd name="T3" fmla="*/ 0 h 285"/>
              <a:gd name="T4" fmla="*/ 208 w 208"/>
              <a:gd name="T5" fmla="*/ 22 h 285"/>
              <a:gd name="T6" fmla="*/ 177 w 208"/>
              <a:gd name="T7" fmla="*/ 285 h 285"/>
              <a:gd name="T8" fmla="*/ 0 w 208"/>
              <a:gd name="T9" fmla="*/ 261 h 2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8" h="285">
                <a:moveTo>
                  <a:pt x="0" y="261"/>
                </a:moveTo>
                <a:lnTo>
                  <a:pt x="54" y="0"/>
                </a:lnTo>
                <a:lnTo>
                  <a:pt x="208" y="22"/>
                </a:lnTo>
                <a:lnTo>
                  <a:pt x="177" y="285"/>
                </a:lnTo>
                <a:lnTo>
                  <a:pt x="0" y="261"/>
                </a:ln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2" name="Freeform 1610"/>
          <p:cNvSpPr>
            <a:spLocks/>
          </p:cNvSpPr>
          <p:nvPr/>
        </p:nvSpPr>
        <p:spPr bwMode="auto">
          <a:xfrm>
            <a:off x="5616575" y="2049463"/>
            <a:ext cx="165100" cy="134938"/>
          </a:xfrm>
          <a:custGeom>
            <a:avLst/>
            <a:gdLst>
              <a:gd name="T0" fmla="*/ 0 w 44"/>
              <a:gd name="T1" fmla="*/ 28 h 36"/>
              <a:gd name="T2" fmla="*/ 22 w 44"/>
              <a:gd name="T3" fmla="*/ 0 h 36"/>
              <a:gd name="T4" fmla="*/ 41 w 44"/>
              <a:gd name="T5" fmla="*/ 36 h 36"/>
              <a:gd name="T6" fmla="*/ 0 w 44"/>
              <a:gd name="T7" fmla="*/ 28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4" h="36">
                <a:moveTo>
                  <a:pt x="0" y="28"/>
                </a:moveTo>
                <a:cubicBezTo>
                  <a:pt x="0" y="28"/>
                  <a:pt x="6" y="0"/>
                  <a:pt x="22" y="0"/>
                </a:cubicBezTo>
                <a:cubicBezTo>
                  <a:pt x="44" y="1"/>
                  <a:pt x="41" y="36"/>
                  <a:pt x="41" y="36"/>
                </a:cubicBezTo>
                <a:lnTo>
                  <a:pt x="0" y="28"/>
                </a:ln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3" name="Freeform 1611"/>
          <p:cNvSpPr>
            <a:spLocks noEditPoints="1"/>
          </p:cNvSpPr>
          <p:nvPr/>
        </p:nvSpPr>
        <p:spPr bwMode="auto">
          <a:xfrm>
            <a:off x="5622925" y="2052638"/>
            <a:ext cx="147637" cy="120650"/>
          </a:xfrm>
          <a:custGeom>
            <a:avLst/>
            <a:gdLst>
              <a:gd name="T0" fmla="*/ 39 w 39"/>
              <a:gd name="T1" fmla="*/ 24 h 32"/>
              <a:gd name="T2" fmla="*/ 26 w 39"/>
              <a:gd name="T3" fmla="*/ 21 h 32"/>
              <a:gd name="T4" fmla="*/ 28 w 39"/>
              <a:gd name="T5" fmla="*/ 13 h 32"/>
              <a:gd name="T6" fmla="*/ 37 w 39"/>
              <a:gd name="T7" fmla="*/ 14 h 32"/>
              <a:gd name="T8" fmla="*/ 36 w 39"/>
              <a:gd name="T9" fmla="*/ 11 h 32"/>
              <a:gd name="T10" fmla="*/ 28 w 39"/>
              <a:gd name="T11" fmla="*/ 10 h 32"/>
              <a:gd name="T12" fmla="*/ 30 w 39"/>
              <a:gd name="T13" fmla="*/ 3 h 32"/>
              <a:gd name="T14" fmla="*/ 27 w 39"/>
              <a:gd name="T15" fmla="*/ 1 h 32"/>
              <a:gd name="T16" fmla="*/ 25 w 39"/>
              <a:gd name="T17" fmla="*/ 9 h 32"/>
              <a:gd name="T18" fmla="*/ 15 w 39"/>
              <a:gd name="T19" fmla="*/ 8 h 32"/>
              <a:gd name="T20" fmla="*/ 17 w 39"/>
              <a:gd name="T21" fmla="*/ 0 h 32"/>
              <a:gd name="T22" fmla="*/ 13 w 39"/>
              <a:gd name="T23" fmla="*/ 1 h 32"/>
              <a:gd name="T24" fmla="*/ 12 w 39"/>
              <a:gd name="T25" fmla="*/ 8 h 32"/>
              <a:gd name="T26" fmla="*/ 6 w 39"/>
              <a:gd name="T27" fmla="*/ 7 h 32"/>
              <a:gd name="T28" fmla="*/ 4 w 39"/>
              <a:gd name="T29" fmla="*/ 10 h 32"/>
              <a:gd name="T30" fmla="*/ 11 w 39"/>
              <a:gd name="T31" fmla="*/ 11 h 32"/>
              <a:gd name="T32" fmla="*/ 10 w 39"/>
              <a:gd name="T33" fmla="*/ 19 h 32"/>
              <a:gd name="T34" fmla="*/ 1 w 39"/>
              <a:gd name="T35" fmla="*/ 17 h 32"/>
              <a:gd name="T36" fmla="*/ 0 w 39"/>
              <a:gd name="T37" fmla="*/ 20 h 32"/>
              <a:gd name="T38" fmla="*/ 9 w 39"/>
              <a:gd name="T39" fmla="*/ 22 h 32"/>
              <a:gd name="T40" fmla="*/ 8 w 39"/>
              <a:gd name="T41" fmla="*/ 29 h 32"/>
              <a:gd name="T42" fmla="*/ 11 w 39"/>
              <a:gd name="T43" fmla="*/ 30 h 32"/>
              <a:gd name="T44" fmla="*/ 12 w 39"/>
              <a:gd name="T45" fmla="*/ 22 h 32"/>
              <a:gd name="T46" fmla="*/ 22 w 39"/>
              <a:gd name="T47" fmla="*/ 24 h 32"/>
              <a:gd name="T48" fmla="*/ 21 w 39"/>
              <a:gd name="T49" fmla="*/ 31 h 32"/>
              <a:gd name="T50" fmla="*/ 24 w 39"/>
              <a:gd name="T51" fmla="*/ 32 h 32"/>
              <a:gd name="T52" fmla="*/ 25 w 39"/>
              <a:gd name="T53" fmla="*/ 25 h 32"/>
              <a:gd name="T54" fmla="*/ 39 w 39"/>
              <a:gd name="T55" fmla="*/ 27 h 32"/>
              <a:gd name="T56" fmla="*/ 39 w 39"/>
              <a:gd name="T57" fmla="*/ 24 h 32"/>
              <a:gd name="T58" fmla="*/ 23 w 39"/>
              <a:gd name="T59" fmla="*/ 21 h 32"/>
              <a:gd name="T60" fmla="*/ 13 w 39"/>
              <a:gd name="T61" fmla="*/ 19 h 32"/>
              <a:gd name="T62" fmla="*/ 14 w 39"/>
              <a:gd name="T63" fmla="*/ 11 h 32"/>
              <a:gd name="T64" fmla="*/ 24 w 39"/>
              <a:gd name="T65" fmla="*/ 12 h 32"/>
              <a:gd name="T66" fmla="*/ 23 w 39"/>
              <a:gd name="T67" fmla="*/ 21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</a:cxnLst>
            <a:rect l="0" t="0" r="r" b="b"/>
            <a:pathLst>
              <a:path w="39" h="32">
                <a:moveTo>
                  <a:pt x="39" y="24"/>
                </a:moveTo>
                <a:cubicBezTo>
                  <a:pt x="26" y="21"/>
                  <a:pt x="26" y="21"/>
                  <a:pt x="26" y="21"/>
                </a:cubicBezTo>
                <a:cubicBezTo>
                  <a:pt x="28" y="13"/>
                  <a:pt x="28" y="13"/>
                  <a:pt x="28" y="13"/>
                </a:cubicBezTo>
                <a:cubicBezTo>
                  <a:pt x="37" y="14"/>
                  <a:pt x="37" y="14"/>
                  <a:pt x="37" y="14"/>
                </a:cubicBezTo>
                <a:cubicBezTo>
                  <a:pt x="36" y="13"/>
                  <a:pt x="36" y="12"/>
                  <a:pt x="36" y="11"/>
                </a:cubicBezTo>
                <a:cubicBezTo>
                  <a:pt x="28" y="10"/>
                  <a:pt x="28" y="10"/>
                  <a:pt x="28" y="10"/>
                </a:cubicBezTo>
                <a:cubicBezTo>
                  <a:pt x="30" y="3"/>
                  <a:pt x="30" y="3"/>
                  <a:pt x="30" y="3"/>
                </a:cubicBezTo>
                <a:cubicBezTo>
                  <a:pt x="29" y="2"/>
                  <a:pt x="28" y="1"/>
                  <a:pt x="27" y="1"/>
                </a:cubicBezTo>
                <a:cubicBezTo>
                  <a:pt x="25" y="9"/>
                  <a:pt x="25" y="9"/>
                  <a:pt x="25" y="9"/>
                </a:cubicBezTo>
                <a:cubicBezTo>
                  <a:pt x="15" y="8"/>
                  <a:pt x="15" y="8"/>
                  <a:pt x="15" y="8"/>
                </a:cubicBezTo>
                <a:cubicBezTo>
                  <a:pt x="17" y="0"/>
                  <a:pt x="17" y="0"/>
                  <a:pt x="17" y="0"/>
                </a:cubicBezTo>
                <a:cubicBezTo>
                  <a:pt x="15" y="0"/>
                  <a:pt x="14" y="0"/>
                  <a:pt x="13" y="1"/>
                </a:cubicBezTo>
                <a:cubicBezTo>
                  <a:pt x="12" y="8"/>
                  <a:pt x="12" y="8"/>
                  <a:pt x="12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8"/>
                  <a:pt x="5" y="9"/>
                  <a:pt x="4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9"/>
                  <a:pt x="10" y="19"/>
                  <a:pt x="10" y="19"/>
                </a:cubicBezTo>
                <a:cubicBezTo>
                  <a:pt x="1" y="17"/>
                  <a:pt x="1" y="17"/>
                  <a:pt x="1" y="17"/>
                </a:cubicBezTo>
                <a:cubicBezTo>
                  <a:pt x="0" y="18"/>
                  <a:pt x="0" y="19"/>
                  <a:pt x="0" y="20"/>
                </a:cubicBezTo>
                <a:cubicBezTo>
                  <a:pt x="9" y="22"/>
                  <a:pt x="9" y="22"/>
                  <a:pt x="9" y="22"/>
                </a:cubicBezTo>
                <a:cubicBezTo>
                  <a:pt x="8" y="29"/>
                  <a:pt x="8" y="29"/>
                  <a:pt x="8" y="29"/>
                </a:cubicBezTo>
                <a:cubicBezTo>
                  <a:pt x="11" y="30"/>
                  <a:pt x="11" y="30"/>
                  <a:pt x="11" y="30"/>
                </a:cubicBezTo>
                <a:cubicBezTo>
                  <a:pt x="12" y="22"/>
                  <a:pt x="12" y="22"/>
                  <a:pt x="12" y="22"/>
                </a:cubicBezTo>
                <a:cubicBezTo>
                  <a:pt x="22" y="24"/>
                  <a:pt x="22" y="24"/>
                  <a:pt x="22" y="24"/>
                </a:cubicBezTo>
                <a:cubicBezTo>
                  <a:pt x="21" y="31"/>
                  <a:pt x="21" y="31"/>
                  <a:pt x="21" y="31"/>
                </a:cubicBezTo>
                <a:cubicBezTo>
                  <a:pt x="24" y="32"/>
                  <a:pt x="24" y="32"/>
                  <a:pt x="24" y="32"/>
                </a:cubicBezTo>
                <a:cubicBezTo>
                  <a:pt x="25" y="25"/>
                  <a:pt x="25" y="25"/>
                  <a:pt x="25" y="25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6"/>
                  <a:pt x="39" y="25"/>
                  <a:pt x="39" y="24"/>
                </a:cubicBezTo>
                <a:close/>
                <a:moveTo>
                  <a:pt x="23" y="21"/>
                </a:moveTo>
                <a:cubicBezTo>
                  <a:pt x="13" y="19"/>
                  <a:pt x="13" y="19"/>
                  <a:pt x="13" y="19"/>
                </a:cubicBezTo>
                <a:cubicBezTo>
                  <a:pt x="14" y="11"/>
                  <a:pt x="14" y="11"/>
                  <a:pt x="14" y="11"/>
                </a:cubicBezTo>
                <a:cubicBezTo>
                  <a:pt x="24" y="12"/>
                  <a:pt x="24" y="12"/>
                  <a:pt x="24" y="12"/>
                </a:cubicBezTo>
                <a:lnTo>
                  <a:pt x="23" y="21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4" name="Freeform 1612"/>
          <p:cNvSpPr>
            <a:spLocks/>
          </p:cNvSpPr>
          <p:nvPr/>
        </p:nvSpPr>
        <p:spPr bwMode="auto">
          <a:xfrm>
            <a:off x="5575300" y="1793876"/>
            <a:ext cx="288925" cy="233363"/>
          </a:xfrm>
          <a:custGeom>
            <a:avLst/>
            <a:gdLst>
              <a:gd name="T0" fmla="*/ 0 w 77"/>
              <a:gd name="T1" fmla="*/ 48 h 62"/>
              <a:gd name="T2" fmla="*/ 77 w 77"/>
              <a:gd name="T3" fmla="*/ 62 h 62"/>
              <a:gd name="T4" fmla="*/ 49 w 77"/>
              <a:gd name="T5" fmla="*/ 5 h 62"/>
              <a:gd name="T6" fmla="*/ 0 w 77"/>
              <a:gd name="T7" fmla="*/ 48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7" h="62">
                <a:moveTo>
                  <a:pt x="0" y="48"/>
                </a:moveTo>
                <a:cubicBezTo>
                  <a:pt x="77" y="62"/>
                  <a:pt x="77" y="62"/>
                  <a:pt x="77" y="62"/>
                </a:cubicBezTo>
                <a:cubicBezTo>
                  <a:pt x="77" y="62"/>
                  <a:pt x="74" y="9"/>
                  <a:pt x="49" y="5"/>
                </a:cubicBezTo>
                <a:cubicBezTo>
                  <a:pt x="24" y="0"/>
                  <a:pt x="4" y="32"/>
                  <a:pt x="0" y="48"/>
                </a:cubicBez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5" name="Freeform 1613"/>
          <p:cNvSpPr>
            <a:spLocks/>
          </p:cNvSpPr>
          <p:nvPr/>
        </p:nvSpPr>
        <p:spPr bwMode="auto">
          <a:xfrm>
            <a:off x="5680075" y="1884363"/>
            <a:ext cx="101600" cy="77788"/>
          </a:xfrm>
          <a:custGeom>
            <a:avLst/>
            <a:gdLst>
              <a:gd name="T0" fmla="*/ 0 w 27"/>
              <a:gd name="T1" fmla="*/ 17 h 21"/>
              <a:gd name="T2" fmla="*/ 25 w 27"/>
              <a:gd name="T3" fmla="*/ 21 h 21"/>
              <a:gd name="T4" fmla="*/ 15 w 27"/>
              <a:gd name="T5" fmla="*/ 0 h 21"/>
              <a:gd name="T6" fmla="*/ 0 w 27"/>
              <a:gd name="T7" fmla="*/ 17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7" h="21">
                <a:moveTo>
                  <a:pt x="0" y="17"/>
                </a:move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7" y="0"/>
                  <a:pt x="15" y="0"/>
                </a:cubicBezTo>
                <a:cubicBezTo>
                  <a:pt x="7" y="1"/>
                  <a:pt x="0" y="17"/>
                  <a:pt x="0" y="17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6" name="Freeform 1614"/>
          <p:cNvSpPr>
            <a:spLocks/>
          </p:cNvSpPr>
          <p:nvPr/>
        </p:nvSpPr>
        <p:spPr bwMode="auto">
          <a:xfrm>
            <a:off x="5616575" y="2211388"/>
            <a:ext cx="77787" cy="134938"/>
          </a:xfrm>
          <a:custGeom>
            <a:avLst/>
            <a:gdLst>
              <a:gd name="T0" fmla="*/ 49 w 49"/>
              <a:gd name="T1" fmla="*/ 7 h 85"/>
              <a:gd name="T2" fmla="*/ 12 w 49"/>
              <a:gd name="T3" fmla="*/ 0 h 85"/>
              <a:gd name="T4" fmla="*/ 0 w 49"/>
              <a:gd name="T5" fmla="*/ 81 h 85"/>
              <a:gd name="T6" fmla="*/ 38 w 49"/>
              <a:gd name="T7" fmla="*/ 85 h 85"/>
              <a:gd name="T8" fmla="*/ 49 w 49"/>
              <a:gd name="T9" fmla="*/ 7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85">
                <a:moveTo>
                  <a:pt x="49" y="7"/>
                </a:moveTo>
                <a:lnTo>
                  <a:pt x="12" y="0"/>
                </a:lnTo>
                <a:lnTo>
                  <a:pt x="0" y="81"/>
                </a:lnTo>
                <a:lnTo>
                  <a:pt x="38" y="85"/>
                </a:lnTo>
                <a:lnTo>
                  <a:pt x="49" y="7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7" name="Freeform 1615"/>
          <p:cNvSpPr>
            <a:spLocks/>
          </p:cNvSpPr>
          <p:nvPr/>
        </p:nvSpPr>
        <p:spPr bwMode="auto">
          <a:xfrm>
            <a:off x="7016750" y="2019301"/>
            <a:ext cx="315912" cy="534988"/>
          </a:xfrm>
          <a:custGeom>
            <a:avLst/>
            <a:gdLst>
              <a:gd name="T0" fmla="*/ 10 w 84"/>
              <a:gd name="T1" fmla="*/ 33 h 142"/>
              <a:gd name="T2" fmla="*/ 32 w 84"/>
              <a:gd name="T3" fmla="*/ 18 h 142"/>
              <a:gd name="T4" fmla="*/ 53 w 84"/>
              <a:gd name="T5" fmla="*/ 1 h 142"/>
              <a:gd name="T6" fmla="*/ 70 w 84"/>
              <a:gd name="T7" fmla="*/ 23 h 142"/>
              <a:gd name="T8" fmla="*/ 84 w 84"/>
              <a:gd name="T9" fmla="*/ 43 h 142"/>
              <a:gd name="T10" fmla="*/ 72 w 84"/>
              <a:gd name="T11" fmla="*/ 142 h 142"/>
              <a:gd name="T12" fmla="*/ 0 w 84"/>
              <a:gd name="T13" fmla="*/ 133 h 142"/>
              <a:gd name="T14" fmla="*/ 10 w 84"/>
              <a:gd name="T15" fmla="*/ 33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84" h="142">
                <a:moveTo>
                  <a:pt x="10" y="33"/>
                </a:moveTo>
                <a:cubicBezTo>
                  <a:pt x="10" y="33"/>
                  <a:pt x="24" y="34"/>
                  <a:pt x="32" y="18"/>
                </a:cubicBezTo>
                <a:cubicBezTo>
                  <a:pt x="36" y="7"/>
                  <a:pt x="43" y="0"/>
                  <a:pt x="53" y="1"/>
                </a:cubicBezTo>
                <a:cubicBezTo>
                  <a:pt x="64" y="2"/>
                  <a:pt x="68" y="9"/>
                  <a:pt x="70" y="23"/>
                </a:cubicBezTo>
                <a:cubicBezTo>
                  <a:pt x="72" y="33"/>
                  <a:pt x="79" y="42"/>
                  <a:pt x="84" y="43"/>
                </a:cubicBezTo>
                <a:cubicBezTo>
                  <a:pt x="72" y="142"/>
                  <a:pt x="72" y="142"/>
                  <a:pt x="72" y="142"/>
                </a:cubicBezTo>
                <a:cubicBezTo>
                  <a:pt x="0" y="133"/>
                  <a:pt x="0" y="133"/>
                  <a:pt x="0" y="133"/>
                </a:cubicBezTo>
                <a:lnTo>
                  <a:pt x="10" y="33"/>
                </a:ln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8" name="Freeform 1616"/>
          <p:cNvSpPr>
            <a:spLocks/>
          </p:cNvSpPr>
          <p:nvPr/>
        </p:nvSpPr>
        <p:spPr bwMode="auto">
          <a:xfrm>
            <a:off x="7126287" y="2381251"/>
            <a:ext cx="82550" cy="157163"/>
          </a:xfrm>
          <a:custGeom>
            <a:avLst/>
            <a:gdLst>
              <a:gd name="T0" fmla="*/ 0 w 22"/>
              <a:gd name="T1" fmla="*/ 40 h 42"/>
              <a:gd name="T2" fmla="*/ 11 w 22"/>
              <a:gd name="T3" fmla="*/ 3 h 42"/>
              <a:gd name="T4" fmla="*/ 15 w 22"/>
              <a:gd name="T5" fmla="*/ 42 h 42"/>
              <a:gd name="T6" fmla="*/ 0 w 22"/>
              <a:gd name="T7" fmla="*/ 4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2" h="42">
                <a:moveTo>
                  <a:pt x="0" y="40"/>
                </a:moveTo>
                <a:cubicBezTo>
                  <a:pt x="0" y="40"/>
                  <a:pt x="0" y="5"/>
                  <a:pt x="11" y="3"/>
                </a:cubicBezTo>
                <a:cubicBezTo>
                  <a:pt x="22" y="0"/>
                  <a:pt x="15" y="42"/>
                  <a:pt x="15" y="42"/>
                </a:cubicBezTo>
                <a:lnTo>
                  <a:pt x="0" y="40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19" name="Freeform 1617"/>
          <p:cNvSpPr>
            <a:spLocks/>
          </p:cNvSpPr>
          <p:nvPr/>
        </p:nvSpPr>
        <p:spPr bwMode="auto">
          <a:xfrm>
            <a:off x="7092950" y="2192338"/>
            <a:ext cx="82550" cy="120650"/>
          </a:xfrm>
          <a:custGeom>
            <a:avLst/>
            <a:gdLst>
              <a:gd name="T0" fmla="*/ 45 w 52"/>
              <a:gd name="T1" fmla="*/ 76 h 76"/>
              <a:gd name="T2" fmla="*/ 0 w 52"/>
              <a:gd name="T3" fmla="*/ 69 h 76"/>
              <a:gd name="T4" fmla="*/ 11 w 52"/>
              <a:gd name="T5" fmla="*/ 0 h 76"/>
              <a:gd name="T6" fmla="*/ 52 w 52"/>
              <a:gd name="T7" fmla="*/ 5 h 76"/>
              <a:gd name="T8" fmla="*/ 45 w 52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76">
                <a:moveTo>
                  <a:pt x="45" y="76"/>
                </a:moveTo>
                <a:lnTo>
                  <a:pt x="0" y="69"/>
                </a:lnTo>
                <a:lnTo>
                  <a:pt x="11" y="0"/>
                </a:lnTo>
                <a:lnTo>
                  <a:pt x="52" y="5"/>
                </a:lnTo>
                <a:lnTo>
                  <a:pt x="45" y="76"/>
                </a:ln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0" name="Freeform 1618"/>
          <p:cNvSpPr>
            <a:spLocks/>
          </p:cNvSpPr>
          <p:nvPr/>
        </p:nvSpPr>
        <p:spPr bwMode="auto">
          <a:xfrm>
            <a:off x="7099300" y="2195513"/>
            <a:ext cx="71437" cy="114300"/>
          </a:xfrm>
          <a:custGeom>
            <a:avLst/>
            <a:gdLst>
              <a:gd name="T0" fmla="*/ 45 w 45"/>
              <a:gd name="T1" fmla="*/ 22 h 72"/>
              <a:gd name="T2" fmla="*/ 26 w 45"/>
              <a:gd name="T3" fmla="*/ 17 h 72"/>
              <a:gd name="T4" fmla="*/ 29 w 45"/>
              <a:gd name="T5" fmla="*/ 0 h 72"/>
              <a:gd name="T6" fmla="*/ 24 w 45"/>
              <a:gd name="T7" fmla="*/ 0 h 72"/>
              <a:gd name="T8" fmla="*/ 22 w 45"/>
              <a:gd name="T9" fmla="*/ 17 h 72"/>
              <a:gd name="T10" fmla="*/ 5 w 45"/>
              <a:gd name="T11" fmla="*/ 15 h 72"/>
              <a:gd name="T12" fmla="*/ 3 w 45"/>
              <a:gd name="T13" fmla="*/ 22 h 72"/>
              <a:gd name="T14" fmla="*/ 19 w 45"/>
              <a:gd name="T15" fmla="*/ 24 h 72"/>
              <a:gd name="T16" fmla="*/ 17 w 45"/>
              <a:gd name="T17" fmla="*/ 43 h 72"/>
              <a:gd name="T18" fmla="*/ 0 w 45"/>
              <a:gd name="T19" fmla="*/ 41 h 72"/>
              <a:gd name="T20" fmla="*/ 0 w 45"/>
              <a:gd name="T21" fmla="*/ 48 h 72"/>
              <a:gd name="T22" fmla="*/ 17 w 45"/>
              <a:gd name="T23" fmla="*/ 50 h 72"/>
              <a:gd name="T24" fmla="*/ 14 w 45"/>
              <a:gd name="T25" fmla="*/ 69 h 72"/>
              <a:gd name="T26" fmla="*/ 22 w 45"/>
              <a:gd name="T27" fmla="*/ 72 h 72"/>
              <a:gd name="T28" fmla="*/ 24 w 45"/>
              <a:gd name="T29" fmla="*/ 50 h 72"/>
              <a:gd name="T30" fmla="*/ 43 w 45"/>
              <a:gd name="T31" fmla="*/ 53 h 72"/>
              <a:gd name="T32" fmla="*/ 43 w 45"/>
              <a:gd name="T33" fmla="*/ 48 h 72"/>
              <a:gd name="T34" fmla="*/ 24 w 45"/>
              <a:gd name="T35" fmla="*/ 43 h 72"/>
              <a:gd name="T36" fmla="*/ 26 w 45"/>
              <a:gd name="T37" fmla="*/ 24 h 72"/>
              <a:gd name="T38" fmla="*/ 45 w 45"/>
              <a:gd name="T39" fmla="*/ 27 h 72"/>
              <a:gd name="T40" fmla="*/ 45 w 45"/>
              <a:gd name="T41" fmla="*/ 22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5" h="72">
                <a:moveTo>
                  <a:pt x="45" y="22"/>
                </a:moveTo>
                <a:lnTo>
                  <a:pt x="26" y="17"/>
                </a:lnTo>
                <a:lnTo>
                  <a:pt x="29" y="0"/>
                </a:lnTo>
                <a:lnTo>
                  <a:pt x="24" y="0"/>
                </a:lnTo>
                <a:lnTo>
                  <a:pt x="22" y="17"/>
                </a:lnTo>
                <a:lnTo>
                  <a:pt x="5" y="15"/>
                </a:lnTo>
                <a:lnTo>
                  <a:pt x="3" y="22"/>
                </a:lnTo>
                <a:lnTo>
                  <a:pt x="19" y="24"/>
                </a:lnTo>
                <a:lnTo>
                  <a:pt x="17" y="43"/>
                </a:lnTo>
                <a:lnTo>
                  <a:pt x="0" y="41"/>
                </a:lnTo>
                <a:lnTo>
                  <a:pt x="0" y="48"/>
                </a:lnTo>
                <a:lnTo>
                  <a:pt x="17" y="50"/>
                </a:lnTo>
                <a:lnTo>
                  <a:pt x="14" y="69"/>
                </a:lnTo>
                <a:lnTo>
                  <a:pt x="22" y="72"/>
                </a:lnTo>
                <a:lnTo>
                  <a:pt x="24" y="50"/>
                </a:lnTo>
                <a:lnTo>
                  <a:pt x="43" y="53"/>
                </a:lnTo>
                <a:lnTo>
                  <a:pt x="43" y="48"/>
                </a:lnTo>
                <a:lnTo>
                  <a:pt x="24" y="43"/>
                </a:lnTo>
                <a:lnTo>
                  <a:pt x="26" y="24"/>
                </a:lnTo>
                <a:lnTo>
                  <a:pt x="45" y="27"/>
                </a:lnTo>
                <a:lnTo>
                  <a:pt x="45" y="22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1" name="Freeform 1619"/>
          <p:cNvSpPr>
            <a:spLocks/>
          </p:cNvSpPr>
          <p:nvPr/>
        </p:nvSpPr>
        <p:spPr bwMode="auto">
          <a:xfrm>
            <a:off x="7208837" y="2214563"/>
            <a:ext cx="79375" cy="120650"/>
          </a:xfrm>
          <a:custGeom>
            <a:avLst/>
            <a:gdLst>
              <a:gd name="T0" fmla="*/ 42 w 50"/>
              <a:gd name="T1" fmla="*/ 76 h 76"/>
              <a:gd name="T2" fmla="*/ 0 w 50"/>
              <a:gd name="T3" fmla="*/ 69 h 76"/>
              <a:gd name="T4" fmla="*/ 9 w 50"/>
              <a:gd name="T5" fmla="*/ 0 h 76"/>
              <a:gd name="T6" fmla="*/ 50 w 50"/>
              <a:gd name="T7" fmla="*/ 5 h 76"/>
              <a:gd name="T8" fmla="*/ 42 w 50"/>
              <a:gd name="T9" fmla="*/ 76 h 7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76">
                <a:moveTo>
                  <a:pt x="42" y="76"/>
                </a:moveTo>
                <a:lnTo>
                  <a:pt x="0" y="69"/>
                </a:lnTo>
                <a:lnTo>
                  <a:pt x="9" y="0"/>
                </a:lnTo>
                <a:lnTo>
                  <a:pt x="50" y="5"/>
                </a:lnTo>
                <a:lnTo>
                  <a:pt x="42" y="76"/>
                </a:ln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2" name="Freeform 1620"/>
          <p:cNvSpPr>
            <a:spLocks/>
          </p:cNvSpPr>
          <p:nvPr/>
        </p:nvSpPr>
        <p:spPr bwMode="auto">
          <a:xfrm>
            <a:off x="7212012" y="2219326"/>
            <a:ext cx="76200" cy="107950"/>
          </a:xfrm>
          <a:custGeom>
            <a:avLst/>
            <a:gdLst>
              <a:gd name="T0" fmla="*/ 48 w 48"/>
              <a:gd name="T1" fmla="*/ 19 h 68"/>
              <a:gd name="T2" fmla="*/ 29 w 48"/>
              <a:gd name="T3" fmla="*/ 16 h 68"/>
              <a:gd name="T4" fmla="*/ 31 w 48"/>
              <a:gd name="T5" fmla="*/ 0 h 68"/>
              <a:gd name="T6" fmla="*/ 24 w 48"/>
              <a:gd name="T7" fmla="*/ 0 h 68"/>
              <a:gd name="T8" fmla="*/ 22 w 48"/>
              <a:gd name="T9" fmla="*/ 16 h 68"/>
              <a:gd name="T10" fmla="*/ 5 w 48"/>
              <a:gd name="T11" fmla="*/ 14 h 68"/>
              <a:gd name="T12" fmla="*/ 3 w 48"/>
              <a:gd name="T13" fmla="*/ 21 h 68"/>
              <a:gd name="T14" fmla="*/ 22 w 48"/>
              <a:gd name="T15" fmla="*/ 23 h 68"/>
              <a:gd name="T16" fmla="*/ 19 w 48"/>
              <a:gd name="T17" fmla="*/ 42 h 68"/>
              <a:gd name="T18" fmla="*/ 0 w 48"/>
              <a:gd name="T19" fmla="*/ 40 h 68"/>
              <a:gd name="T20" fmla="*/ 0 w 48"/>
              <a:gd name="T21" fmla="*/ 45 h 68"/>
              <a:gd name="T22" fmla="*/ 17 w 48"/>
              <a:gd name="T23" fmla="*/ 47 h 68"/>
              <a:gd name="T24" fmla="*/ 14 w 48"/>
              <a:gd name="T25" fmla="*/ 68 h 68"/>
              <a:gd name="T26" fmla="*/ 22 w 48"/>
              <a:gd name="T27" fmla="*/ 68 h 68"/>
              <a:gd name="T28" fmla="*/ 24 w 48"/>
              <a:gd name="T29" fmla="*/ 49 h 68"/>
              <a:gd name="T30" fmla="*/ 43 w 48"/>
              <a:gd name="T31" fmla="*/ 52 h 68"/>
              <a:gd name="T32" fmla="*/ 43 w 48"/>
              <a:gd name="T33" fmla="*/ 45 h 68"/>
              <a:gd name="T34" fmla="*/ 24 w 48"/>
              <a:gd name="T35" fmla="*/ 42 h 68"/>
              <a:gd name="T36" fmla="*/ 26 w 48"/>
              <a:gd name="T37" fmla="*/ 23 h 68"/>
              <a:gd name="T38" fmla="*/ 45 w 48"/>
              <a:gd name="T39" fmla="*/ 26 h 68"/>
              <a:gd name="T40" fmla="*/ 48 w 48"/>
              <a:gd name="T41" fmla="*/ 19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8" h="68">
                <a:moveTo>
                  <a:pt x="48" y="19"/>
                </a:moveTo>
                <a:lnTo>
                  <a:pt x="29" y="16"/>
                </a:lnTo>
                <a:lnTo>
                  <a:pt x="31" y="0"/>
                </a:lnTo>
                <a:lnTo>
                  <a:pt x="24" y="0"/>
                </a:lnTo>
                <a:lnTo>
                  <a:pt x="22" y="16"/>
                </a:lnTo>
                <a:lnTo>
                  <a:pt x="5" y="14"/>
                </a:lnTo>
                <a:lnTo>
                  <a:pt x="3" y="21"/>
                </a:lnTo>
                <a:lnTo>
                  <a:pt x="22" y="23"/>
                </a:lnTo>
                <a:lnTo>
                  <a:pt x="19" y="42"/>
                </a:lnTo>
                <a:lnTo>
                  <a:pt x="0" y="40"/>
                </a:lnTo>
                <a:lnTo>
                  <a:pt x="0" y="45"/>
                </a:lnTo>
                <a:lnTo>
                  <a:pt x="17" y="47"/>
                </a:lnTo>
                <a:lnTo>
                  <a:pt x="14" y="68"/>
                </a:lnTo>
                <a:lnTo>
                  <a:pt x="22" y="68"/>
                </a:lnTo>
                <a:lnTo>
                  <a:pt x="24" y="49"/>
                </a:lnTo>
                <a:lnTo>
                  <a:pt x="43" y="52"/>
                </a:lnTo>
                <a:lnTo>
                  <a:pt x="43" y="45"/>
                </a:lnTo>
                <a:lnTo>
                  <a:pt x="24" y="42"/>
                </a:lnTo>
                <a:lnTo>
                  <a:pt x="26" y="23"/>
                </a:lnTo>
                <a:lnTo>
                  <a:pt x="45" y="26"/>
                </a:lnTo>
                <a:lnTo>
                  <a:pt x="48" y="19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3" name="Freeform 1621"/>
          <p:cNvSpPr>
            <a:spLocks/>
          </p:cNvSpPr>
          <p:nvPr/>
        </p:nvSpPr>
        <p:spPr bwMode="auto">
          <a:xfrm>
            <a:off x="7181850" y="2071688"/>
            <a:ext cx="60325" cy="57150"/>
          </a:xfrm>
          <a:custGeom>
            <a:avLst/>
            <a:gdLst>
              <a:gd name="T0" fmla="*/ 0 w 16"/>
              <a:gd name="T1" fmla="*/ 13 h 15"/>
              <a:gd name="T2" fmla="*/ 15 w 16"/>
              <a:gd name="T3" fmla="*/ 15 h 15"/>
              <a:gd name="T4" fmla="*/ 9 w 16"/>
              <a:gd name="T5" fmla="*/ 1 h 15"/>
              <a:gd name="T6" fmla="*/ 0 w 16"/>
              <a:gd name="T7" fmla="*/ 13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5">
                <a:moveTo>
                  <a:pt x="0" y="13"/>
                </a:move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6" y="1"/>
                  <a:pt x="9" y="1"/>
                </a:cubicBezTo>
                <a:cubicBezTo>
                  <a:pt x="3" y="0"/>
                  <a:pt x="0" y="13"/>
                  <a:pt x="0" y="13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4" name="Freeform 1622"/>
          <p:cNvSpPr>
            <a:spLocks/>
          </p:cNvSpPr>
          <p:nvPr/>
        </p:nvSpPr>
        <p:spPr bwMode="auto">
          <a:xfrm>
            <a:off x="6351587" y="2200276"/>
            <a:ext cx="180975" cy="176213"/>
          </a:xfrm>
          <a:custGeom>
            <a:avLst/>
            <a:gdLst>
              <a:gd name="T0" fmla="*/ 25 w 48"/>
              <a:gd name="T1" fmla="*/ 1 h 47"/>
              <a:gd name="T2" fmla="*/ 48 w 48"/>
              <a:gd name="T3" fmla="*/ 25 h 47"/>
              <a:gd name="T4" fmla="*/ 23 w 48"/>
              <a:gd name="T5" fmla="*/ 46 h 47"/>
              <a:gd name="T6" fmla="*/ 1 w 48"/>
              <a:gd name="T7" fmla="*/ 22 h 47"/>
              <a:gd name="T8" fmla="*/ 25 w 48"/>
              <a:gd name="T9" fmla="*/ 1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8" h="47">
                <a:moveTo>
                  <a:pt x="25" y="1"/>
                </a:moveTo>
                <a:cubicBezTo>
                  <a:pt x="38" y="2"/>
                  <a:pt x="48" y="12"/>
                  <a:pt x="48" y="25"/>
                </a:cubicBezTo>
                <a:cubicBezTo>
                  <a:pt x="47" y="37"/>
                  <a:pt x="36" y="47"/>
                  <a:pt x="23" y="46"/>
                </a:cubicBezTo>
                <a:cubicBezTo>
                  <a:pt x="10" y="45"/>
                  <a:pt x="0" y="34"/>
                  <a:pt x="1" y="22"/>
                </a:cubicBezTo>
                <a:cubicBezTo>
                  <a:pt x="1" y="10"/>
                  <a:pt x="12" y="0"/>
                  <a:pt x="25" y="1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5" name="Freeform 1623"/>
          <p:cNvSpPr>
            <a:spLocks/>
          </p:cNvSpPr>
          <p:nvPr/>
        </p:nvSpPr>
        <p:spPr bwMode="auto">
          <a:xfrm>
            <a:off x="6381750" y="2230438"/>
            <a:ext cx="131762" cy="211138"/>
          </a:xfrm>
          <a:custGeom>
            <a:avLst/>
            <a:gdLst>
              <a:gd name="T0" fmla="*/ 35 w 35"/>
              <a:gd name="T1" fmla="*/ 10 h 56"/>
              <a:gd name="T2" fmla="*/ 33 w 35"/>
              <a:gd name="T3" fmla="*/ 9 h 56"/>
              <a:gd name="T4" fmla="*/ 14 w 35"/>
              <a:gd name="T5" fmla="*/ 28 h 56"/>
              <a:gd name="T6" fmla="*/ 13 w 35"/>
              <a:gd name="T7" fmla="*/ 22 h 56"/>
              <a:gd name="T8" fmla="*/ 13 w 35"/>
              <a:gd name="T9" fmla="*/ 21 h 56"/>
              <a:gd name="T10" fmla="*/ 20 w 35"/>
              <a:gd name="T11" fmla="*/ 4 h 56"/>
              <a:gd name="T12" fmla="*/ 20 w 35"/>
              <a:gd name="T13" fmla="*/ 1 h 56"/>
              <a:gd name="T14" fmla="*/ 18 w 35"/>
              <a:gd name="T15" fmla="*/ 1 h 56"/>
              <a:gd name="T16" fmla="*/ 10 w 35"/>
              <a:gd name="T17" fmla="*/ 14 h 56"/>
              <a:gd name="T18" fmla="*/ 3 w 35"/>
              <a:gd name="T19" fmla="*/ 6 h 56"/>
              <a:gd name="T20" fmla="*/ 0 w 35"/>
              <a:gd name="T21" fmla="*/ 7 h 56"/>
              <a:gd name="T22" fmla="*/ 1 w 35"/>
              <a:gd name="T23" fmla="*/ 10 h 56"/>
              <a:gd name="T24" fmla="*/ 10 w 35"/>
              <a:gd name="T25" fmla="*/ 41 h 56"/>
              <a:gd name="T26" fmla="*/ 8 w 35"/>
              <a:gd name="T27" fmla="*/ 50 h 56"/>
              <a:gd name="T28" fmla="*/ 8 w 35"/>
              <a:gd name="T29" fmla="*/ 50 h 56"/>
              <a:gd name="T30" fmla="*/ 7 w 35"/>
              <a:gd name="T31" fmla="*/ 56 h 56"/>
              <a:gd name="T32" fmla="*/ 11 w 35"/>
              <a:gd name="T33" fmla="*/ 56 h 56"/>
              <a:gd name="T34" fmla="*/ 13 w 35"/>
              <a:gd name="T35" fmla="*/ 42 h 56"/>
              <a:gd name="T36" fmla="*/ 34 w 35"/>
              <a:gd name="T37" fmla="*/ 12 h 56"/>
              <a:gd name="T38" fmla="*/ 35 w 35"/>
              <a:gd name="T39" fmla="*/ 1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56">
                <a:moveTo>
                  <a:pt x="35" y="10"/>
                </a:moveTo>
                <a:cubicBezTo>
                  <a:pt x="35" y="9"/>
                  <a:pt x="34" y="8"/>
                  <a:pt x="33" y="9"/>
                </a:cubicBezTo>
                <a:cubicBezTo>
                  <a:pt x="23" y="11"/>
                  <a:pt x="18" y="19"/>
                  <a:pt x="14" y="28"/>
                </a:cubicBezTo>
                <a:cubicBezTo>
                  <a:pt x="14" y="26"/>
                  <a:pt x="13" y="24"/>
                  <a:pt x="13" y="22"/>
                </a:cubicBezTo>
                <a:cubicBezTo>
                  <a:pt x="13" y="22"/>
                  <a:pt x="13" y="21"/>
                  <a:pt x="13" y="21"/>
                </a:cubicBezTo>
                <a:cubicBezTo>
                  <a:pt x="13" y="18"/>
                  <a:pt x="15" y="7"/>
                  <a:pt x="20" y="4"/>
                </a:cubicBezTo>
                <a:cubicBezTo>
                  <a:pt x="21" y="3"/>
                  <a:pt x="21" y="2"/>
                  <a:pt x="20" y="1"/>
                </a:cubicBezTo>
                <a:cubicBezTo>
                  <a:pt x="20" y="0"/>
                  <a:pt x="18" y="0"/>
                  <a:pt x="18" y="1"/>
                </a:cubicBezTo>
                <a:cubicBezTo>
                  <a:pt x="14" y="4"/>
                  <a:pt x="12" y="10"/>
                  <a:pt x="10" y="14"/>
                </a:cubicBezTo>
                <a:cubicBezTo>
                  <a:pt x="7" y="8"/>
                  <a:pt x="3" y="6"/>
                  <a:pt x="3" y="6"/>
                </a:cubicBezTo>
                <a:cubicBezTo>
                  <a:pt x="2" y="6"/>
                  <a:pt x="1" y="6"/>
                  <a:pt x="0" y="7"/>
                </a:cubicBezTo>
                <a:cubicBezTo>
                  <a:pt x="0" y="8"/>
                  <a:pt x="0" y="9"/>
                  <a:pt x="1" y="10"/>
                </a:cubicBezTo>
                <a:cubicBezTo>
                  <a:pt x="2" y="10"/>
                  <a:pt x="13" y="15"/>
                  <a:pt x="10" y="41"/>
                </a:cubicBezTo>
                <a:cubicBezTo>
                  <a:pt x="8" y="46"/>
                  <a:pt x="8" y="50"/>
                  <a:pt x="8" y="50"/>
                </a:cubicBezTo>
                <a:cubicBezTo>
                  <a:pt x="8" y="50"/>
                  <a:pt x="8" y="50"/>
                  <a:pt x="8" y="50"/>
                </a:cubicBezTo>
                <a:cubicBezTo>
                  <a:pt x="8" y="52"/>
                  <a:pt x="7" y="54"/>
                  <a:pt x="7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2" y="51"/>
                  <a:pt x="13" y="46"/>
                  <a:pt x="13" y="42"/>
                </a:cubicBezTo>
                <a:cubicBezTo>
                  <a:pt x="16" y="32"/>
                  <a:pt x="21" y="15"/>
                  <a:pt x="34" y="12"/>
                </a:cubicBezTo>
                <a:cubicBezTo>
                  <a:pt x="35" y="12"/>
                  <a:pt x="35" y="11"/>
                  <a:pt x="35" y="1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6" name="Freeform 1624"/>
          <p:cNvSpPr>
            <a:spLocks/>
          </p:cNvSpPr>
          <p:nvPr/>
        </p:nvSpPr>
        <p:spPr bwMode="auto">
          <a:xfrm>
            <a:off x="5830887" y="2087563"/>
            <a:ext cx="184150" cy="266700"/>
          </a:xfrm>
          <a:custGeom>
            <a:avLst/>
            <a:gdLst>
              <a:gd name="T0" fmla="*/ 31 w 49"/>
              <a:gd name="T1" fmla="*/ 2 h 71"/>
              <a:gd name="T2" fmla="*/ 46 w 49"/>
              <a:gd name="T3" fmla="*/ 39 h 71"/>
              <a:gd name="T4" fmla="*/ 18 w 49"/>
              <a:gd name="T5" fmla="*/ 69 h 71"/>
              <a:gd name="T6" fmla="*/ 3 w 49"/>
              <a:gd name="T7" fmla="*/ 31 h 71"/>
              <a:gd name="T8" fmla="*/ 31 w 49"/>
              <a:gd name="T9" fmla="*/ 2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9" h="71">
                <a:moveTo>
                  <a:pt x="31" y="2"/>
                </a:moveTo>
                <a:cubicBezTo>
                  <a:pt x="43" y="4"/>
                  <a:pt x="49" y="21"/>
                  <a:pt x="46" y="39"/>
                </a:cubicBezTo>
                <a:cubicBezTo>
                  <a:pt x="43" y="58"/>
                  <a:pt x="30" y="71"/>
                  <a:pt x="18" y="69"/>
                </a:cubicBezTo>
                <a:cubicBezTo>
                  <a:pt x="6" y="66"/>
                  <a:pt x="0" y="50"/>
                  <a:pt x="3" y="31"/>
                </a:cubicBezTo>
                <a:cubicBezTo>
                  <a:pt x="6" y="13"/>
                  <a:pt x="19" y="0"/>
                  <a:pt x="31" y="2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7" name="Freeform 1625"/>
          <p:cNvSpPr>
            <a:spLocks/>
          </p:cNvSpPr>
          <p:nvPr/>
        </p:nvSpPr>
        <p:spPr bwMode="auto">
          <a:xfrm>
            <a:off x="5864225" y="2162176"/>
            <a:ext cx="131762" cy="211138"/>
          </a:xfrm>
          <a:custGeom>
            <a:avLst/>
            <a:gdLst>
              <a:gd name="T0" fmla="*/ 35 w 35"/>
              <a:gd name="T1" fmla="*/ 10 h 56"/>
              <a:gd name="T2" fmla="*/ 33 w 35"/>
              <a:gd name="T3" fmla="*/ 9 h 56"/>
              <a:gd name="T4" fmla="*/ 14 w 35"/>
              <a:gd name="T5" fmla="*/ 28 h 56"/>
              <a:gd name="T6" fmla="*/ 13 w 35"/>
              <a:gd name="T7" fmla="*/ 22 h 56"/>
              <a:gd name="T8" fmla="*/ 13 w 35"/>
              <a:gd name="T9" fmla="*/ 22 h 56"/>
              <a:gd name="T10" fmla="*/ 20 w 35"/>
              <a:gd name="T11" fmla="*/ 4 h 56"/>
              <a:gd name="T12" fmla="*/ 20 w 35"/>
              <a:gd name="T13" fmla="*/ 1 h 56"/>
              <a:gd name="T14" fmla="*/ 18 w 35"/>
              <a:gd name="T15" fmla="*/ 1 h 56"/>
              <a:gd name="T16" fmla="*/ 10 w 35"/>
              <a:gd name="T17" fmla="*/ 15 h 56"/>
              <a:gd name="T18" fmla="*/ 3 w 35"/>
              <a:gd name="T19" fmla="*/ 7 h 56"/>
              <a:gd name="T20" fmla="*/ 0 w 35"/>
              <a:gd name="T21" fmla="*/ 8 h 56"/>
              <a:gd name="T22" fmla="*/ 1 w 35"/>
              <a:gd name="T23" fmla="*/ 10 h 56"/>
              <a:gd name="T24" fmla="*/ 9 w 35"/>
              <a:gd name="T25" fmla="*/ 42 h 56"/>
              <a:gd name="T26" fmla="*/ 8 w 35"/>
              <a:gd name="T27" fmla="*/ 50 h 56"/>
              <a:gd name="T28" fmla="*/ 8 w 35"/>
              <a:gd name="T29" fmla="*/ 51 h 56"/>
              <a:gd name="T30" fmla="*/ 7 w 35"/>
              <a:gd name="T31" fmla="*/ 56 h 56"/>
              <a:gd name="T32" fmla="*/ 11 w 35"/>
              <a:gd name="T33" fmla="*/ 56 h 56"/>
              <a:gd name="T34" fmla="*/ 13 w 35"/>
              <a:gd name="T35" fmla="*/ 43 h 56"/>
              <a:gd name="T36" fmla="*/ 34 w 35"/>
              <a:gd name="T37" fmla="*/ 13 h 56"/>
              <a:gd name="T38" fmla="*/ 35 w 35"/>
              <a:gd name="T39" fmla="*/ 1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5" h="56">
                <a:moveTo>
                  <a:pt x="35" y="10"/>
                </a:moveTo>
                <a:cubicBezTo>
                  <a:pt x="35" y="9"/>
                  <a:pt x="34" y="9"/>
                  <a:pt x="33" y="9"/>
                </a:cubicBezTo>
                <a:cubicBezTo>
                  <a:pt x="23" y="11"/>
                  <a:pt x="17" y="20"/>
                  <a:pt x="14" y="28"/>
                </a:cubicBezTo>
                <a:cubicBezTo>
                  <a:pt x="14" y="26"/>
                  <a:pt x="13" y="24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18"/>
                  <a:pt x="15" y="8"/>
                  <a:pt x="20" y="4"/>
                </a:cubicBezTo>
                <a:cubicBezTo>
                  <a:pt x="21" y="3"/>
                  <a:pt x="21" y="2"/>
                  <a:pt x="20" y="1"/>
                </a:cubicBezTo>
                <a:cubicBezTo>
                  <a:pt x="20" y="0"/>
                  <a:pt x="18" y="0"/>
                  <a:pt x="18" y="1"/>
                </a:cubicBezTo>
                <a:cubicBezTo>
                  <a:pt x="14" y="4"/>
                  <a:pt x="12" y="10"/>
                  <a:pt x="10" y="15"/>
                </a:cubicBezTo>
                <a:cubicBezTo>
                  <a:pt x="7" y="8"/>
                  <a:pt x="3" y="7"/>
                  <a:pt x="3" y="7"/>
                </a:cubicBezTo>
                <a:cubicBezTo>
                  <a:pt x="2" y="6"/>
                  <a:pt x="1" y="7"/>
                  <a:pt x="0" y="8"/>
                </a:cubicBezTo>
                <a:cubicBezTo>
                  <a:pt x="0" y="9"/>
                  <a:pt x="0" y="10"/>
                  <a:pt x="1" y="10"/>
                </a:cubicBezTo>
                <a:cubicBezTo>
                  <a:pt x="1" y="10"/>
                  <a:pt x="13" y="15"/>
                  <a:pt x="9" y="42"/>
                </a:cubicBezTo>
                <a:cubicBezTo>
                  <a:pt x="8" y="46"/>
                  <a:pt x="8" y="50"/>
                  <a:pt x="8" y="50"/>
                </a:cubicBezTo>
                <a:cubicBezTo>
                  <a:pt x="8" y="50"/>
                  <a:pt x="8" y="50"/>
                  <a:pt x="8" y="51"/>
                </a:cubicBezTo>
                <a:cubicBezTo>
                  <a:pt x="8" y="52"/>
                  <a:pt x="7" y="54"/>
                  <a:pt x="7" y="56"/>
                </a:cubicBezTo>
                <a:cubicBezTo>
                  <a:pt x="11" y="56"/>
                  <a:pt x="11" y="56"/>
                  <a:pt x="11" y="56"/>
                </a:cubicBezTo>
                <a:cubicBezTo>
                  <a:pt x="12" y="51"/>
                  <a:pt x="13" y="47"/>
                  <a:pt x="13" y="43"/>
                </a:cubicBezTo>
                <a:cubicBezTo>
                  <a:pt x="16" y="32"/>
                  <a:pt x="21" y="16"/>
                  <a:pt x="34" y="13"/>
                </a:cubicBezTo>
                <a:cubicBezTo>
                  <a:pt x="35" y="13"/>
                  <a:pt x="35" y="11"/>
                  <a:pt x="35" y="1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8" name="Freeform 1626"/>
          <p:cNvSpPr>
            <a:spLocks/>
          </p:cNvSpPr>
          <p:nvPr/>
        </p:nvSpPr>
        <p:spPr bwMode="auto">
          <a:xfrm>
            <a:off x="7673975" y="2324101"/>
            <a:ext cx="188912" cy="266700"/>
          </a:xfrm>
          <a:custGeom>
            <a:avLst/>
            <a:gdLst>
              <a:gd name="T0" fmla="*/ 31 w 50"/>
              <a:gd name="T1" fmla="*/ 2 h 71"/>
              <a:gd name="T2" fmla="*/ 46 w 50"/>
              <a:gd name="T3" fmla="*/ 39 h 71"/>
              <a:gd name="T4" fmla="*/ 19 w 50"/>
              <a:gd name="T5" fmla="*/ 69 h 71"/>
              <a:gd name="T6" fmla="*/ 3 w 50"/>
              <a:gd name="T7" fmla="*/ 31 h 71"/>
              <a:gd name="T8" fmla="*/ 31 w 50"/>
              <a:gd name="T9" fmla="*/ 2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0" h="71">
                <a:moveTo>
                  <a:pt x="31" y="2"/>
                </a:moveTo>
                <a:cubicBezTo>
                  <a:pt x="43" y="4"/>
                  <a:pt x="50" y="21"/>
                  <a:pt x="46" y="39"/>
                </a:cubicBezTo>
                <a:cubicBezTo>
                  <a:pt x="43" y="58"/>
                  <a:pt x="31" y="71"/>
                  <a:pt x="19" y="69"/>
                </a:cubicBezTo>
                <a:cubicBezTo>
                  <a:pt x="7" y="66"/>
                  <a:pt x="0" y="50"/>
                  <a:pt x="3" y="31"/>
                </a:cubicBezTo>
                <a:cubicBezTo>
                  <a:pt x="7" y="13"/>
                  <a:pt x="19" y="0"/>
                  <a:pt x="31" y="2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29" name="Freeform 1627"/>
          <p:cNvSpPr>
            <a:spLocks/>
          </p:cNvSpPr>
          <p:nvPr/>
        </p:nvSpPr>
        <p:spPr bwMode="auto">
          <a:xfrm>
            <a:off x="7708900" y="2398713"/>
            <a:ext cx="134937" cy="215900"/>
          </a:xfrm>
          <a:custGeom>
            <a:avLst/>
            <a:gdLst>
              <a:gd name="T0" fmla="*/ 35 w 36"/>
              <a:gd name="T1" fmla="*/ 11 h 57"/>
              <a:gd name="T2" fmla="*/ 33 w 36"/>
              <a:gd name="T3" fmla="*/ 9 h 57"/>
              <a:gd name="T4" fmla="*/ 14 w 36"/>
              <a:gd name="T5" fmla="*/ 28 h 57"/>
              <a:gd name="T6" fmla="*/ 13 w 36"/>
              <a:gd name="T7" fmla="*/ 22 h 57"/>
              <a:gd name="T8" fmla="*/ 13 w 36"/>
              <a:gd name="T9" fmla="*/ 22 h 57"/>
              <a:gd name="T10" fmla="*/ 20 w 36"/>
              <a:gd name="T11" fmla="*/ 4 h 57"/>
              <a:gd name="T12" fmla="*/ 21 w 36"/>
              <a:gd name="T13" fmla="*/ 1 h 57"/>
              <a:gd name="T14" fmla="*/ 18 w 36"/>
              <a:gd name="T15" fmla="*/ 1 h 57"/>
              <a:gd name="T16" fmla="*/ 11 w 36"/>
              <a:gd name="T17" fmla="*/ 15 h 57"/>
              <a:gd name="T18" fmla="*/ 3 w 36"/>
              <a:gd name="T19" fmla="*/ 7 h 57"/>
              <a:gd name="T20" fmla="*/ 1 w 36"/>
              <a:gd name="T21" fmla="*/ 8 h 57"/>
              <a:gd name="T22" fmla="*/ 2 w 36"/>
              <a:gd name="T23" fmla="*/ 10 h 57"/>
              <a:gd name="T24" fmla="*/ 10 w 36"/>
              <a:gd name="T25" fmla="*/ 42 h 57"/>
              <a:gd name="T26" fmla="*/ 8 w 36"/>
              <a:gd name="T27" fmla="*/ 50 h 57"/>
              <a:gd name="T28" fmla="*/ 8 w 36"/>
              <a:gd name="T29" fmla="*/ 51 h 57"/>
              <a:gd name="T30" fmla="*/ 7 w 36"/>
              <a:gd name="T31" fmla="*/ 56 h 57"/>
              <a:gd name="T32" fmla="*/ 11 w 36"/>
              <a:gd name="T33" fmla="*/ 57 h 57"/>
              <a:gd name="T34" fmla="*/ 14 w 36"/>
              <a:gd name="T35" fmla="*/ 43 h 57"/>
              <a:gd name="T36" fmla="*/ 34 w 36"/>
              <a:gd name="T37" fmla="*/ 13 h 57"/>
              <a:gd name="T38" fmla="*/ 35 w 36"/>
              <a:gd name="T39" fmla="*/ 11 h 5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</a:cxnLst>
            <a:rect l="0" t="0" r="r" b="b"/>
            <a:pathLst>
              <a:path w="36" h="57">
                <a:moveTo>
                  <a:pt x="35" y="11"/>
                </a:moveTo>
                <a:cubicBezTo>
                  <a:pt x="35" y="9"/>
                  <a:pt x="34" y="9"/>
                  <a:pt x="33" y="9"/>
                </a:cubicBezTo>
                <a:cubicBezTo>
                  <a:pt x="24" y="11"/>
                  <a:pt x="18" y="20"/>
                  <a:pt x="14" y="28"/>
                </a:cubicBezTo>
                <a:cubicBezTo>
                  <a:pt x="14" y="26"/>
                  <a:pt x="14" y="24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4" y="18"/>
                  <a:pt x="16" y="8"/>
                  <a:pt x="20" y="4"/>
                </a:cubicBezTo>
                <a:cubicBezTo>
                  <a:pt x="21" y="3"/>
                  <a:pt x="21" y="2"/>
                  <a:pt x="21" y="1"/>
                </a:cubicBezTo>
                <a:cubicBezTo>
                  <a:pt x="20" y="1"/>
                  <a:pt x="19" y="0"/>
                  <a:pt x="18" y="1"/>
                </a:cubicBezTo>
                <a:cubicBezTo>
                  <a:pt x="14" y="4"/>
                  <a:pt x="12" y="10"/>
                  <a:pt x="11" y="15"/>
                </a:cubicBezTo>
                <a:cubicBezTo>
                  <a:pt x="8" y="8"/>
                  <a:pt x="4" y="7"/>
                  <a:pt x="3" y="7"/>
                </a:cubicBezTo>
                <a:cubicBezTo>
                  <a:pt x="2" y="6"/>
                  <a:pt x="1" y="7"/>
                  <a:pt x="1" y="8"/>
                </a:cubicBezTo>
                <a:cubicBezTo>
                  <a:pt x="0" y="9"/>
                  <a:pt x="1" y="10"/>
                  <a:pt x="2" y="10"/>
                </a:cubicBezTo>
                <a:cubicBezTo>
                  <a:pt x="2" y="10"/>
                  <a:pt x="13" y="15"/>
                  <a:pt x="10" y="42"/>
                </a:cubicBezTo>
                <a:cubicBezTo>
                  <a:pt x="9" y="46"/>
                  <a:pt x="9" y="50"/>
                  <a:pt x="8" y="50"/>
                </a:cubicBezTo>
                <a:cubicBezTo>
                  <a:pt x="8" y="50"/>
                  <a:pt x="8" y="51"/>
                  <a:pt x="8" y="51"/>
                </a:cubicBezTo>
                <a:cubicBezTo>
                  <a:pt x="8" y="52"/>
                  <a:pt x="8" y="54"/>
                  <a:pt x="7" y="56"/>
                </a:cubicBezTo>
                <a:cubicBezTo>
                  <a:pt x="11" y="57"/>
                  <a:pt x="11" y="57"/>
                  <a:pt x="11" y="57"/>
                </a:cubicBezTo>
                <a:cubicBezTo>
                  <a:pt x="12" y="51"/>
                  <a:pt x="13" y="47"/>
                  <a:pt x="14" y="43"/>
                </a:cubicBezTo>
                <a:cubicBezTo>
                  <a:pt x="16" y="32"/>
                  <a:pt x="22" y="16"/>
                  <a:pt x="34" y="13"/>
                </a:cubicBezTo>
                <a:cubicBezTo>
                  <a:pt x="35" y="13"/>
                  <a:pt x="36" y="12"/>
                  <a:pt x="35" y="11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0" name="Freeform 1628"/>
          <p:cNvSpPr>
            <a:spLocks/>
          </p:cNvSpPr>
          <p:nvPr/>
        </p:nvSpPr>
        <p:spPr bwMode="auto">
          <a:xfrm>
            <a:off x="5462587" y="1739901"/>
            <a:ext cx="484187" cy="342900"/>
          </a:xfrm>
          <a:custGeom>
            <a:avLst/>
            <a:gdLst>
              <a:gd name="T0" fmla="*/ 23 w 129"/>
              <a:gd name="T1" fmla="*/ 65 h 91"/>
              <a:gd name="T2" fmla="*/ 50 w 129"/>
              <a:gd name="T3" fmla="*/ 36 h 91"/>
              <a:gd name="T4" fmla="*/ 85 w 129"/>
              <a:gd name="T5" fmla="*/ 34 h 91"/>
              <a:gd name="T6" fmla="*/ 100 w 129"/>
              <a:gd name="T7" fmla="*/ 67 h 91"/>
              <a:gd name="T8" fmla="*/ 126 w 129"/>
              <a:gd name="T9" fmla="*/ 42 h 91"/>
              <a:gd name="T10" fmla="*/ 64 w 129"/>
              <a:gd name="T11" fmla="*/ 5 h 91"/>
              <a:gd name="T12" fmla="*/ 16 w 129"/>
              <a:gd name="T13" fmla="*/ 59 h 91"/>
              <a:gd name="T14" fmla="*/ 23 w 129"/>
              <a:gd name="T15" fmla="*/ 6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9" h="91">
                <a:moveTo>
                  <a:pt x="23" y="65"/>
                </a:moveTo>
                <a:cubicBezTo>
                  <a:pt x="33" y="66"/>
                  <a:pt x="43" y="42"/>
                  <a:pt x="50" y="36"/>
                </a:cubicBezTo>
                <a:cubicBezTo>
                  <a:pt x="59" y="27"/>
                  <a:pt x="75" y="25"/>
                  <a:pt x="85" y="34"/>
                </a:cubicBezTo>
                <a:cubicBezTo>
                  <a:pt x="93" y="43"/>
                  <a:pt x="94" y="57"/>
                  <a:pt x="100" y="67"/>
                </a:cubicBezTo>
                <a:cubicBezTo>
                  <a:pt x="116" y="91"/>
                  <a:pt x="129" y="58"/>
                  <a:pt x="126" y="42"/>
                </a:cubicBezTo>
                <a:cubicBezTo>
                  <a:pt x="122" y="13"/>
                  <a:pt x="91" y="0"/>
                  <a:pt x="64" y="5"/>
                </a:cubicBezTo>
                <a:cubicBezTo>
                  <a:pt x="45" y="8"/>
                  <a:pt x="0" y="34"/>
                  <a:pt x="16" y="59"/>
                </a:cubicBezTo>
                <a:cubicBezTo>
                  <a:pt x="18" y="63"/>
                  <a:pt x="20" y="64"/>
                  <a:pt x="23" y="65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1" name="Freeform 1629"/>
          <p:cNvSpPr>
            <a:spLocks/>
          </p:cNvSpPr>
          <p:nvPr/>
        </p:nvSpPr>
        <p:spPr bwMode="auto">
          <a:xfrm>
            <a:off x="5995987" y="1747838"/>
            <a:ext cx="450850" cy="203200"/>
          </a:xfrm>
          <a:custGeom>
            <a:avLst/>
            <a:gdLst>
              <a:gd name="T0" fmla="*/ 19 w 120"/>
              <a:gd name="T1" fmla="*/ 11 h 54"/>
              <a:gd name="T2" fmla="*/ 33 w 120"/>
              <a:gd name="T3" fmla="*/ 6 h 54"/>
              <a:gd name="T4" fmla="*/ 84 w 120"/>
              <a:gd name="T5" fmla="*/ 7 h 54"/>
              <a:gd name="T6" fmla="*/ 115 w 120"/>
              <a:gd name="T7" fmla="*/ 42 h 54"/>
              <a:gd name="T8" fmla="*/ 99 w 120"/>
              <a:gd name="T9" fmla="*/ 53 h 54"/>
              <a:gd name="T10" fmla="*/ 56 w 120"/>
              <a:gd name="T11" fmla="*/ 48 h 54"/>
              <a:gd name="T12" fmla="*/ 24 w 120"/>
              <a:gd name="T13" fmla="*/ 45 h 54"/>
              <a:gd name="T14" fmla="*/ 2 w 120"/>
              <a:gd name="T15" fmla="*/ 31 h 54"/>
              <a:gd name="T16" fmla="*/ 19 w 120"/>
              <a:gd name="T17" fmla="*/ 11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0" h="54">
                <a:moveTo>
                  <a:pt x="19" y="11"/>
                </a:moveTo>
                <a:cubicBezTo>
                  <a:pt x="24" y="9"/>
                  <a:pt x="30" y="7"/>
                  <a:pt x="33" y="6"/>
                </a:cubicBezTo>
                <a:cubicBezTo>
                  <a:pt x="49" y="1"/>
                  <a:pt x="68" y="0"/>
                  <a:pt x="84" y="7"/>
                </a:cubicBezTo>
                <a:cubicBezTo>
                  <a:pt x="97" y="13"/>
                  <a:pt x="120" y="24"/>
                  <a:pt x="115" y="42"/>
                </a:cubicBezTo>
                <a:cubicBezTo>
                  <a:pt x="113" y="51"/>
                  <a:pt x="106" y="52"/>
                  <a:pt x="99" y="53"/>
                </a:cubicBezTo>
                <a:cubicBezTo>
                  <a:pt x="85" y="54"/>
                  <a:pt x="70" y="50"/>
                  <a:pt x="56" y="48"/>
                </a:cubicBezTo>
                <a:cubicBezTo>
                  <a:pt x="45" y="47"/>
                  <a:pt x="35" y="46"/>
                  <a:pt x="24" y="45"/>
                </a:cubicBezTo>
                <a:cubicBezTo>
                  <a:pt x="16" y="44"/>
                  <a:pt x="3" y="41"/>
                  <a:pt x="2" y="31"/>
                </a:cubicBezTo>
                <a:cubicBezTo>
                  <a:pt x="0" y="22"/>
                  <a:pt x="9" y="16"/>
                  <a:pt x="19" y="1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2" name="Freeform 1630"/>
          <p:cNvSpPr>
            <a:spLocks/>
          </p:cNvSpPr>
          <p:nvPr/>
        </p:nvSpPr>
        <p:spPr bwMode="auto">
          <a:xfrm>
            <a:off x="7370762" y="2082801"/>
            <a:ext cx="396875" cy="203200"/>
          </a:xfrm>
          <a:custGeom>
            <a:avLst/>
            <a:gdLst>
              <a:gd name="T0" fmla="*/ 16 w 106"/>
              <a:gd name="T1" fmla="*/ 12 h 54"/>
              <a:gd name="T2" fmla="*/ 29 w 106"/>
              <a:gd name="T3" fmla="*/ 7 h 54"/>
              <a:gd name="T4" fmla="*/ 74 w 106"/>
              <a:gd name="T5" fmla="*/ 7 h 54"/>
              <a:gd name="T6" fmla="*/ 101 w 106"/>
              <a:gd name="T7" fmla="*/ 42 h 54"/>
              <a:gd name="T8" fmla="*/ 86 w 106"/>
              <a:gd name="T9" fmla="*/ 52 h 54"/>
              <a:gd name="T10" fmla="*/ 49 w 106"/>
              <a:gd name="T11" fmla="*/ 48 h 54"/>
              <a:gd name="T12" fmla="*/ 20 w 106"/>
              <a:gd name="T13" fmla="*/ 46 h 54"/>
              <a:gd name="T14" fmla="*/ 1 w 106"/>
              <a:gd name="T15" fmla="*/ 32 h 54"/>
              <a:gd name="T16" fmla="*/ 16 w 106"/>
              <a:gd name="T17" fmla="*/ 12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6" h="54">
                <a:moveTo>
                  <a:pt x="16" y="12"/>
                </a:moveTo>
                <a:cubicBezTo>
                  <a:pt x="21" y="10"/>
                  <a:pt x="26" y="8"/>
                  <a:pt x="29" y="7"/>
                </a:cubicBezTo>
                <a:cubicBezTo>
                  <a:pt x="43" y="2"/>
                  <a:pt x="60" y="0"/>
                  <a:pt x="74" y="7"/>
                </a:cubicBezTo>
                <a:cubicBezTo>
                  <a:pt x="85" y="13"/>
                  <a:pt x="106" y="23"/>
                  <a:pt x="101" y="42"/>
                </a:cubicBezTo>
                <a:cubicBezTo>
                  <a:pt x="99" y="51"/>
                  <a:pt x="93" y="51"/>
                  <a:pt x="86" y="52"/>
                </a:cubicBezTo>
                <a:cubicBezTo>
                  <a:pt x="74" y="54"/>
                  <a:pt x="61" y="50"/>
                  <a:pt x="49" y="48"/>
                </a:cubicBezTo>
                <a:cubicBezTo>
                  <a:pt x="39" y="47"/>
                  <a:pt x="30" y="47"/>
                  <a:pt x="20" y="46"/>
                </a:cubicBezTo>
                <a:cubicBezTo>
                  <a:pt x="13" y="45"/>
                  <a:pt x="2" y="42"/>
                  <a:pt x="1" y="32"/>
                </a:cubicBezTo>
                <a:cubicBezTo>
                  <a:pt x="0" y="24"/>
                  <a:pt x="8" y="17"/>
                  <a:pt x="16" y="1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3" name="Freeform 1631"/>
          <p:cNvSpPr>
            <a:spLocks/>
          </p:cNvSpPr>
          <p:nvPr/>
        </p:nvSpPr>
        <p:spPr bwMode="auto">
          <a:xfrm>
            <a:off x="6015037" y="1909763"/>
            <a:ext cx="336550" cy="519113"/>
          </a:xfrm>
          <a:custGeom>
            <a:avLst/>
            <a:gdLst>
              <a:gd name="T0" fmla="*/ 0 w 212"/>
              <a:gd name="T1" fmla="*/ 301 h 327"/>
              <a:gd name="T2" fmla="*/ 47 w 212"/>
              <a:gd name="T3" fmla="*/ 0 h 327"/>
              <a:gd name="T4" fmla="*/ 212 w 212"/>
              <a:gd name="T5" fmla="*/ 22 h 327"/>
              <a:gd name="T6" fmla="*/ 194 w 212"/>
              <a:gd name="T7" fmla="*/ 327 h 327"/>
              <a:gd name="T8" fmla="*/ 0 w 212"/>
              <a:gd name="T9" fmla="*/ 301 h 3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2" h="327">
                <a:moveTo>
                  <a:pt x="0" y="301"/>
                </a:moveTo>
                <a:lnTo>
                  <a:pt x="47" y="0"/>
                </a:lnTo>
                <a:lnTo>
                  <a:pt x="212" y="22"/>
                </a:lnTo>
                <a:lnTo>
                  <a:pt x="194" y="327"/>
                </a:lnTo>
                <a:lnTo>
                  <a:pt x="0" y="301"/>
                </a:ln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4" name="Freeform 1632"/>
          <p:cNvSpPr>
            <a:spLocks/>
          </p:cNvSpPr>
          <p:nvPr/>
        </p:nvSpPr>
        <p:spPr bwMode="auto">
          <a:xfrm>
            <a:off x="6161087" y="1974851"/>
            <a:ext cx="90487" cy="112713"/>
          </a:xfrm>
          <a:custGeom>
            <a:avLst/>
            <a:gdLst>
              <a:gd name="T0" fmla="*/ 49 w 57"/>
              <a:gd name="T1" fmla="*/ 71 h 71"/>
              <a:gd name="T2" fmla="*/ 0 w 57"/>
              <a:gd name="T3" fmla="*/ 64 h 71"/>
              <a:gd name="T4" fmla="*/ 12 w 57"/>
              <a:gd name="T5" fmla="*/ 0 h 71"/>
              <a:gd name="T6" fmla="*/ 57 w 57"/>
              <a:gd name="T7" fmla="*/ 4 h 71"/>
              <a:gd name="T8" fmla="*/ 49 w 57"/>
              <a:gd name="T9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71">
                <a:moveTo>
                  <a:pt x="49" y="71"/>
                </a:moveTo>
                <a:lnTo>
                  <a:pt x="0" y="64"/>
                </a:lnTo>
                <a:lnTo>
                  <a:pt x="12" y="0"/>
                </a:lnTo>
                <a:lnTo>
                  <a:pt x="57" y="4"/>
                </a:lnTo>
                <a:lnTo>
                  <a:pt x="49" y="71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5" name="Freeform 1633"/>
          <p:cNvSpPr>
            <a:spLocks/>
          </p:cNvSpPr>
          <p:nvPr/>
        </p:nvSpPr>
        <p:spPr bwMode="auto">
          <a:xfrm>
            <a:off x="6169025" y="1978026"/>
            <a:ext cx="77787" cy="104775"/>
          </a:xfrm>
          <a:custGeom>
            <a:avLst/>
            <a:gdLst>
              <a:gd name="T0" fmla="*/ 28 w 49"/>
              <a:gd name="T1" fmla="*/ 33 h 66"/>
              <a:gd name="T2" fmla="*/ 47 w 49"/>
              <a:gd name="T3" fmla="*/ 35 h 66"/>
              <a:gd name="T4" fmla="*/ 49 w 49"/>
              <a:gd name="T5" fmla="*/ 28 h 66"/>
              <a:gd name="T6" fmla="*/ 28 w 49"/>
              <a:gd name="T7" fmla="*/ 26 h 66"/>
              <a:gd name="T8" fmla="*/ 30 w 49"/>
              <a:gd name="T9" fmla="*/ 0 h 66"/>
              <a:gd name="T10" fmla="*/ 23 w 49"/>
              <a:gd name="T11" fmla="*/ 0 h 66"/>
              <a:gd name="T12" fmla="*/ 21 w 49"/>
              <a:gd name="T13" fmla="*/ 26 h 66"/>
              <a:gd name="T14" fmla="*/ 2 w 49"/>
              <a:gd name="T15" fmla="*/ 24 h 66"/>
              <a:gd name="T16" fmla="*/ 0 w 49"/>
              <a:gd name="T17" fmla="*/ 31 h 66"/>
              <a:gd name="T18" fmla="*/ 21 w 49"/>
              <a:gd name="T19" fmla="*/ 33 h 66"/>
              <a:gd name="T20" fmla="*/ 16 w 49"/>
              <a:gd name="T21" fmla="*/ 66 h 66"/>
              <a:gd name="T22" fmla="*/ 23 w 49"/>
              <a:gd name="T23" fmla="*/ 66 h 66"/>
              <a:gd name="T24" fmla="*/ 28 w 49"/>
              <a:gd name="T25" fmla="*/ 33 h 6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9" h="66">
                <a:moveTo>
                  <a:pt x="28" y="33"/>
                </a:moveTo>
                <a:lnTo>
                  <a:pt x="47" y="35"/>
                </a:lnTo>
                <a:lnTo>
                  <a:pt x="49" y="28"/>
                </a:lnTo>
                <a:lnTo>
                  <a:pt x="28" y="26"/>
                </a:lnTo>
                <a:lnTo>
                  <a:pt x="30" y="0"/>
                </a:lnTo>
                <a:lnTo>
                  <a:pt x="23" y="0"/>
                </a:lnTo>
                <a:lnTo>
                  <a:pt x="21" y="26"/>
                </a:lnTo>
                <a:lnTo>
                  <a:pt x="2" y="24"/>
                </a:lnTo>
                <a:lnTo>
                  <a:pt x="0" y="31"/>
                </a:lnTo>
                <a:lnTo>
                  <a:pt x="21" y="33"/>
                </a:lnTo>
                <a:lnTo>
                  <a:pt x="16" y="66"/>
                </a:lnTo>
                <a:lnTo>
                  <a:pt x="23" y="66"/>
                </a:lnTo>
                <a:lnTo>
                  <a:pt x="28" y="33"/>
                </a:ln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6" name="Freeform 1634"/>
          <p:cNvSpPr>
            <a:spLocks/>
          </p:cNvSpPr>
          <p:nvPr/>
        </p:nvSpPr>
        <p:spPr bwMode="auto">
          <a:xfrm>
            <a:off x="6138862" y="2132013"/>
            <a:ext cx="88900" cy="112713"/>
          </a:xfrm>
          <a:custGeom>
            <a:avLst/>
            <a:gdLst>
              <a:gd name="T0" fmla="*/ 49 w 56"/>
              <a:gd name="T1" fmla="*/ 71 h 71"/>
              <a:gd name="T2" fmla="*/ 0 w 56"/>
              <a:gd name="T3" fmla="*/ 67 h 71"/>
              <a:gd name="T4" fmla="*/ 11 w 56"/>
              <a:gd name="T5" fmla="*/ 0 h 71"/>
              <a:gd name="T6" fmla="*/ 56 w 56"/>
              <a:gd name="T7" fmla="*/ 7 h 71"/>
              <a:gd name="T8" fmla="*/ 49 w 56"/>
              <a:gd name="T9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6" h="71">
                <a:moveTo>
                  <a:pt x="49" y="71"/>
                </a:moveTo>
                <a:lnTo>
                  <a:pt x="0" y="67"/>
                </a:lnTo>
                <a:lnTo>
                  <a:pt x="11" y="0"/>
                </a:lnTo>
                <a:lnTo>
                  <a:pt x="56" y="7"/>
                </a:lnTo>
                <a:lnTo>
                  <a:pt x="49" y="71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7" name="Freeform 1635"/>
          <p:cNvSpPr>
            <a:spLocks/>
          </p:cNvSpPr>
          <p:nvPr/>
        </p:nvSpPr>
        <p:spPr bwMode="auto">
          <a:xfrm>
            <a:off x="6145212" y="2135188"/>
            <a:ext cx="79375" cy="106363"/>
          </a:xfrm>
          <a:custGeom>
            <a:avLst/>
            <a:gdLst>
              <a:gd name="T0" fmla="*/ 29 w 50"/>
              <a:gd name="T1" fmla="*/ 36 h 67"/>
              <a:gd name="T2" fmla="*/ 48 w 50"/>
              <a:gd name="T3" fmla="*/ 38 h 67"/>
              <a:gd name="T4" fmla="*/ 50 w 50"/>
              <a:gd name="T5" fmla="*/ 31 h 67"/>
              <a:gd name="T6" fmla="*/ 29 w 50"/>
              <a:gd name="T7" fmla="*/ 29 h 67"/>
              <a:gd name="T8" fmla="*/ 31 w 50"/>
              <a:gd name="T9" fmla="*/ 3 h 67"/>
              <a:gd name="T10" fmla="*/ 24 w 50"/>
              <a:gd name="T11" fmla="*/ 0 h 67"/>
              <a:gd name="T12" fmla="*/ 22 w 50"/>
              <a:gd name="T13" fmla="*/ 27 h 67"/>
              <a:gd name="T14" fmla="*/ 3 w 50"/>
              <a:gd name="T15" fmla="*/ 24 h 67"/>
              <a:gd name="T16" fmla="*/ 0 w 50"/>
              <a:gd name="T17" fmla="*/ 31 h 67"/>
              <a:gd name="T18" fmla="*/ 22 w 50"/>
              <a:gd name="T19" fmla="*/ 34 h 67"/>
              <a:gd name="T20" fmla="*/ 17 w 50"/>
              <a:gd name="T21" fmla="*/ 67 h 67"/>
              <a:gd name="T22" fmla="*/ 24 w 50"/>
              <a:gd name="T23" fmla="*/ 67 h 67"/>
              <a:gd name="T24" fmla="*/ 29 w 50"/>
              <a:gd name="T25" fmla="*/ 36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0" h="67">
                <a:moveTo>
                  <a:pt x="29" y="36"/>
                </a:moveTo>
                <a:lnTo>
                  <a:pt x="48" y="38"/>
                </a:lnTo>
                <a:lnTo>
                  <a:pt x="50" y="31"/>
                </a:lnTo>
                <a:lnTo>
                  <a:pt x="29" y="29"/>
                </a:lnTo>
                <a:lnTo>
                  <a:pt x="31" y="3"/>
                </a:lnTo>
                <a:lnTo>
                  <a:pt x="24" y="0"/>
                </a:lnTo>
                <a:lnTo>
                  <a:pt x="22" y="27"/>
                </a:lnTo>
                <a:lnTo>
                  <a:pt x="3" y="24"/>
                </a:lnTo>
                <a:lnTo>
                  <a:pt x="0" y="31"/>
                </a:lnTo>
                <a:lnTo>
                  <a:pt x="22" y="34"/>
                </a:lnTo>
                <a:lnTo>
                  <a:pt x="17" y="67"/>
                </a:lnTo>
                <a:lnTo>
                  <a:pt x="24" y="67"/>
                </a:lnTo>
                <a:lnTo>
                  <a:pt x="29" y="36"/>
                </a:ln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8" name="Freeform 1636"/>
          <p:cNvSpPr>
            <a:spLocks/>
          </p:cNvSpPr>
          <p:nvPr/>
        </p:nvSpPr>
        <p:spPr bwMode="auto">
          <a:xfrm>
            <a:off x="5999162" y="1827213"/>
            <a:ext cx="233362" cy="109538"/>
          </a:xfrm>
          <a:custGeom>
            <a:avLst/>
            <a:gdLst>
              <a:gd name="T0" fmla="*/ 15 w 62"/>
              <a:gd name="T1" fmla="*/ 25 h 29"/>
              <a:gd name="T2" fmla="*/ 15 w 62"/>
              <a:gd name="T3" fmla="*/ 25 h 29"/>
              <a:gd name="T4" fmla="*/ 2 w 62"/>
              <a:gd name="T5" fmla="*/ 15 h 29"/>
              <a:gd name="T6" fmla="*/ 4 w 62"/>
              <a:gd name="T7" fmla="*/ 4 h 29"/>
              <a:gd name="T8" fmla="*/ 14 w 62"/>
              <a:gd name="T9" fmla="*/ 1 h 29"/>
              <a:gd name="T10" fmla="*/ 19 w 62"/>
              <a:gd name="T11" fmla="*/ 10 h 29"/>
              <a:gd name="T12" fmla="*/ 17 w 62"/>
              <a:gd name="T13" fmla="*/ 12 h 29"/>
              <a:gd name="T14" fmla="*/ 15 w 62"/>
              <a:gd name="T15" fmla="*/ 10 h 29"/>
              <a:gd name="T16" fmla="*/ 12 w 62"/>
              <a:gd name="T17" fmla="*/ 6 h 29"/>
              <a:gd name="T18" fmla="*/ 7 w 62"/>
              <a:gd name="T19" fmla="*/ 7 h 29"/>
              <a:gd name="T20" fmla="*/ 6 w 62"/>
              <a:gd name="T21" fmla="*/ 13 h 29"/>
              <a:gd name="T22" fmla="*/ 16 w 62"/>
              <a:gd name="T23" fmla="*/ 20 h 29"/>
              <a:gd name="T24" fmla="*/ 16 w 62"/>
              <a:gd name="T25" fmla="*/ 20 h 29"/>
              <a:gd name="T26" fmla="*/ 58 w 62"/>
              <a:gd name="T27" fmla="*/ 1 h 29"/>
              <a:gd name="T28" fmla="*/ 61 w 62"/>
              <a:gd name="T29" fmla="*/ 0 h 29"/>
              <a:gd name="T30" fmla="*/ 61 w 62"/>
              <a:gd name="T31" fmla="*/ 4 h 29"/>
              <a:gd name="T32" fmla="*/ 15 w 62"/>
              <a:gd name="T33" fmla="*/ 2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62" h="29">
                <a:moveTo>
                  <a:pt x="15" y="25"/>
                </a:moveTo>
                <a:cubicBezTo>
                  <a:pt x="15" y="25"/>
                  <a:pt x="15" y="25"/>
                  <a:pt x="15" y="25"/>
                </a:cubicBezTo>
                <a:cubicBezTo>
                  <a:pt x="8" y="24"/>
                  <a:pt x="3" y="20"/>
                  <a:pt x="2" y="15"/>
                </a:cubicBezTo>
                <a:cubicBezTo>
                  <a:pt x="0" y="10"/>
                  <a:pt x="1" y="6"/>
                  <a:pt x="4" y="4"/>
                </a:cubicBezTo>
                <a:cubicBezTo>
                  <a:pt x="7" y="1"/>
                  <a:pt x="10" y="0"/>
                  <a:pt x="14" y="1"/>
                </a:cubicBezTo>
                <a:cubicBezTo>
                  <a:pt x="17" y="3"/>
                  <a:pt x="19" y="6"/>
                  <a:pt x="19" y="10"/>
                </a:cubicBezTo>
                <a:cubicBezTo>
                  <a:pt x="19" y="11"/>
                  <a:pt x="19" y="12"/>
                  <a:pt x="17" y="12"/>
                </a:cubicBezTo>
                <a:cubicBezTo>
                  <a:pt x="16" y="12"/>
                  <a:pt x="15" y="11"/>
                  <a:pt x="15" y="10"/>
                </a:cubicBezTo>
                <a:cubicBezTo>
                  <a:pt x="15" y="8"/>
                  <a:pt x="14" y="6"/>
                  <a:pt x="12" y="6"/>
                </a:cubicBezTo>
                <a:cubicBezTo>
                  <a:pt x="10" y="5"/>
                  <a:pt x="8" y="6"/>
                  <a:pt x="7" y="7"/>
                </a:cubicBezTo>
                <a:cubicBezTo>
                  <a:pt x="5" y="8"/>
                  <a:pt x="5" y="11"/>
                  <a:pt x="6" y="13"/>
                </a:cubicBezTo>
                <a:cubicBezTo>
                  <a:pt x="7" y="17"/>
                  <a:pt x="10" y="19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30" y="23"/>
                  <a:pt x="43" y="17"/>
                  <a:pt x="58" y="1"/>
                </a:cubicBezTo>
                <a:cubicBezTo>
                  <a:pt x="58" y="0"/>
                  <a:pt x="60" y="0"/>
                  <a:pt x="61" y="0"/>
                </a:cubicBezTo>
                <a:cubicBezTo>
                  <a:pt x="62" y="1"/>
                  <a:pt x="62" y="3"/>
                  <a:pt x="61" y="4"/>
                </a:cubicBezTo>
                <a:cubicBezTo>
                  <a:pt x="51" y="14"/>
                  <a:pt x="36" y="29"/>
                  <a:pt x="15" y="25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39" name="Freeform 1637"/>
          <p:cNvSpPr>
            <a:spLocks/>
          </p:cNvSpPr>
          <p:nvPr/>
        </p:nvSpPr>
        <p:spPr bwMode="auto">
          <a:xfrm>
            <a:off x="6213475" y="1827213"/>
            <a:ext cx="217487" cy="131763"/>
          </a:xfrm>
          <a:custGeom>
            <a:avLst/>
            <a:gdLst>
              <a:gd name="T0" fmla="*/ 36 w 58"/>
              <a:gd name="T1" fmla="*/ 34 h 35"/>
              <a:gd name="T2" fmla="*/ 1 w 58"/>
              <a:gd name="T3" fmla="*/ 3 h 35"/>
              <a:gd name="T4" fmla="*/ 1 w 58"/>
              <a:gd name="T5" fmla="*/ 0 h 35"/>
              <a:gd name="T6" fmla="*/ 5 w 58"/>
              <a:gd name="T7" fmla="*/ 1 h 35"/>
              <a:gd name="T8" fmla="*/ 40 w 58"/>
              <a:gd name="T9" fmla="*/ 31 h 35"/>
              <a:gd name="T10" fmla="*/ 51 w 58"/>
              <a:gd name="T11" fmla="*/ 26 h 35"/>
              <a:gd name="T12" fmla="*/ 52 w 58"/>
              <a:gd name="T13" fmla="*/ 19 h 35"/>
              <a:gd name="T14" fmla="*/ 47 w 58"/>
              <a:gd name="T15" fmla="*/ 17 h 35"/>
              <a:gd name="T16" fmla="*/ 44 w 58"/>
              <a:gd name="T17" fmla="*/ 21 h 35"/>
              <a:gd name="T18" fmla="*/ 41 w 58"/>
              <a:gd name="T19" fmla="*/ 22 h 35"/>
              <a:gd name="T20" fmla="*/ 39 w 58"/>
              <a:gd name="T21" fmla="*/ 19 h 35"/>
              <a:gd name="T22" fmla="*/ 47 w 58"/>
              <a:gd name="T23" fmla="*/ 13 h 35"/>
              <a:gd name="T24" fmla="*/ 56 w 58"/>
              <a:gd name="T25" fmla="*/ 17 h 35"/>
              <a:gd name="T26" fmla="*/ 55 w 58"/>
              <a:gd name="T27" fmla="*/ 28 h 35"/>
              <a:gd name="T28" fmla="*/ 40 w 58"/>
              <a:gd name="T29" fmla="*/ 35 h 35"/>
              <a:gd name="T30" fmla="*/ 36 w 58"/>
              <a:gd name="T31" fmla="*/ 34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8" h="35">
                <a:moveTo>
                  <a:pt x="36" y="34"/>
                </a:moveTo>
                <a:cubicBezTo>
                  <a:pt x="17" y="31"/>
                  <a:pt x="7" y="15"/>
                  <a:pt x="1" y="3"/>
                </a:cubicBezTo>
                <a:cubicBezTo>
                  <a:pt x="0" y="2"/>
                  <a:pt x="0" y="1"/>
                  <a:pt x="1" y="0"/>
                </a:cubicBezTo>
                <a:cubicBezTo>
                  <a:pt x="3" y="0"/>
                  <a:pt x="4" y="0"/>
                  <a:pt x="5" y="1"/>
                </a:cubicBezTo>
                <a:cubicBezTo>
                  <a:pt x="15" y="20"/>
                  <a:pt x="26" y="30"/>
                  <a:pt x="40" y="31"/>
                </a:cubicBezTo>
                <a:cubicBezTo>
                  <a:pt x="46" y="31"/>
                  <a:pt x="49" y="29"/>
                  <a:pt x="51" y="26"/>
                </a:cubicBezTo>
                <a:cubicBezTo>
                  <a:pt x="53" y="24"/>
                  <a:pt x="53" y="21"/>
                  <a:pt x="52" y="19"/>
                </a:cubicBezTo>
                <a:cubicBezTo>
                  <a:pt x="51" y="18"/>
                  <a:pt x="49" y="17"/>
                  <a:pt x="47" y="17"/>
                </a:cubicBezTo>
                <a:cubicBezTo>
                  <a:pt x="46" y="17"/>
                  <a:pt x="44" y="18"/>
                  <a:pt x="44" y="21"/>
                </a:cubicBezTo>
                <a:cubicBezTo>
                  <a:pt x="43" y="22"/>
                  <a:pt x="42" y="22"/>
                  <a:pt x="41" y="22"/>
                </a:cubicBezTo>
                <a:cubicBezTo>
                  <a:pt x="40" y="22"/>
                  <a:pt x="39" y="20"/>
                  <a:pt x="39" y="19"/>
                </a:cubicBezTo>
                <a:cubicBezTo>
                  <a:pt x="41" y="15"/>
                  <a:pt x="44" y="13"/>
                  <a:pt x="47" y="13"/>
                </a:cubicBezTo>
                <a:cubicBezTo>
                  <a:pt x="50" y="12"/>
                  <a:pt x="54" y="14"/>
                  <a:pt x="56" y="17"/>
                </a:cubicBezTo>
                <a:cubicBezTo>
                  <a:pt x="58" y="20"/>
                  <a:pt x="58" y="25"/>
                  <a:pt x="55" y="28"/>
                </a:cubicBezTo>
                <a:cubicBezTo>
                  <a:pt x="52" y="33"/>
                  <a:pt x="47" y="35"/>
                  <a:pt x="40" y="35"/>
                </a:cubicBezTo>
                <a:cubicBezTo>
                  <a:pt x="38" y="35"/>
                  <a:pt x="37" y="35"/>
                  <a:pt x="36" y="34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0" name="Freeform 1638"/>
          <p:cNvSpPr>
            <a:spLocks/>
          </p:cNvSpPr>
          <p:nvPr/>
        </p:nvSpPr>
        <p:spPr bwMode="auto">
          <a:xfrm>
            <a:off x="6089650" y="1843088"/>
            <a:ext cx="250825" cy="107950"/>
          </a:xfrm>
          <a:custGeom>
            <a:avLst/>
            <a:gdLst>
              <a:gd name="T0" fmla="*/ 0 w 67"/>
              <a:gd name="T1" fmla="*/ 18 h 29"/>
              <a:gd name="T2" fmla="*/ 35 w 67"/>
              <a:gd name="T3" fmla="*/ 0 h 29"/>
              <a:gd name="T4" fmla="*/ 67 w 67"/>
              <a:gd name="T5" fmla="*/ 29 h 29"/>
              <a:gd name="T6" fmla="*/ 0 w 67"/>
              <a:gd name="T7" fmla="*/ 18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7" h="29">
                <a:moveTo>
                  <a:pt x="0" y="18"/>
                </a:moveTo>
                <a:cubicBezTo>
                  <a:pt x="0" y="18"/>
                  <a:pt x="24" y="19"/>
                  <a:pt x="35" y="0"/>
                </a:cubicBezTo>
                <a:cubicBezTo>
                  <a:pt x="35" y="0"/>
                  <a:pt x="48" y="26"/>
                  <a:pt x="67" y="29"/>
                </a:cubicBezTo>
                <a:lnTo>
                  <a:pt x="0" y="18"/>
                </a:ln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1" name="Freeform 1639"/>
          <p:cNvSpPr>
            <a:spLocks/>
          </p:cNvSpPr>
          <p:nvPr/>
        </p:nvSpPr>
        <p:spPr bwMode="auto">
          <a:xfrm>
            <a:off x="6115050" y="2290763"/>
            <a:ext cx="98425" cy="123825"/>
          </a:xfrm>
          <a:custGeom>
            <a:avLst/>
            <a:gdLst>
              <a:gd name="T0" fmla="*/ 15 w 26"/>
              <a:gd name="T1" fmla="*/ 1 h 33"/>
              <a:gd name="T2" fmla="*/ 0 w 26"/>
              <a:gd name="T3" fmla="*/ 30 h 33"/>
              <a:gd name="T4" fmla="*/ 22 w 26"/>
              <a:gd name="T5" fmla="*/ 33 h 33"/>
              <a:gd name="T6" fmla="*/ 15 w 26"/>
              <a:gd name="T7" fmla="*/ 1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33">
                <a:moveTo>
                  <a:pt x="15" y="1"/>
                </a:moveTo>
                <a:cubicBezTo>
                  <a:pt x="4" y="0"/>
                  <a:pt x="1" y="24"/>
                  <a:pt x="0" y="30"/>
                </a:cubicBezTo>
                <a:cubicBezTo>
                  <a:pt x="22" y="33"/>
                  <a:pt x="22" y="33"/>
                  <a:pt x="22" y="33"/>
                </a:cubicBezTo>
                <a:cubicBezTo>
                  <a:pt x="23" y="25"/>
                  <a:pt x="26" y="2"/>
                  <a:pt x="15" y="1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2" name="Freeform 1640"/>
          <p:cNvSpPr>
            <a:spLocks/>
          </p:cNvSpPr>
          <p:nvPr/>
        </p:nvSpPr>
        <p:spPr bwMode="auto">
          <a:xfrm>
            <a:off x="6194425" y="1890713"/>
            <a:ext cx="44450" cy="46038"/>
          </a:xfrm>
          <a:custGeom>
            <a:avLst/>
            <a:gdLst>
              <a:gd name="T0" fmla="*/ 0 w 12"/>
              <a:gd name="T1" fmla="*/ 10 h 12"/>
              <a:gd name="T2" fmla="*/ 12 w 12"/>
              <a:gd name="T3" fmla="*/ 12 h 12"/>
              <a:gd name="T4" fmla="*/ 6 w 12"/>
              <a:gd name="T5" fmla="*/ 0 h 12"/>
              <a:gd name="T6" fmla="*/ 0 w 12"/>
              <a:gd name="T7" fmla="*/ 10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2">
                <a:moveTo>
                  <a:pt x="0" y="10"/>
                </a:move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0"/>
                  <a:pt x="6" y="0"/>
                </a:cubicBezTo>
                <a:cubicBezTo>
                  <a:pt x="0" y="0"/>
                  <a:pt x="0" y="10"/>
                  <a:pt x="0" y="1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3" name="Freeform 1641"/>
          <p:cNvSpPr>
            <a:spLocks/>
          </p:cNvSpPr>
          <p:nvPr/>
        </p:nvSpPr>
        <p:spPr bwMode="auto">
          <a:xfrm>
            <a:off x="7027862" y="1966913"/>
            <a:ext cx="360362" cy="217488"/>
          </a:xfrm>
          <a:custGeom>
            <a:avLst/>
            <a:gdLst>
              <a:gd name="T0" fmla="*/ 80 w 96"/>
              <a:gd name="T1" fmla="*/ 57 h 58"/>
              <a:gd name="T2" fmla="*/ 85 w 96"/>
              <a:gd name="T3" fmla="*/ 25 h 58"/>
              <a:gd name="T4" fmla="*/ 57 w 96"/>
              <a:gd name="T5" fmla="*/ 3 h 58"/>
              <a:gd name="T6" fmla="*/ 19 w 96"/>
              <a:gd name="T7" fmla="*/ 14 h 58"/>
              <a:gd name="T8" fmla="*/ 6 w 96"/>
              <a:gd name="T9" fmla="*/ 29 h 58"/>
              <a:gd name="T10" fmla="*/ 2 w 96"/>
              <a:gd name="T11" fmla="*/ 45 h 58"/>
              <a:gd name="T12" fmla="*/ 13 w 96"/>
              <a:gd name="T13" fmla="*/ 49 h 58"/>
              <a:gd name="T14" fmla="*/ 31 w 96"/>
              <a:gd name="T15" fmla="*/ 28 h 58"/>
              <a:gd name="T16" fmla="*/ 54 w 96"/>
              <a:gd name="T17" fmla="*/ 20 h 58"/>
              <a:gd name="T18" fmla="*/ 65 w 96"/>
              <a:gd name="T19" fmla="*/ 41 h 58"/>
              <a:gd name="T20" fmla="*/ 80 w 96"/>
              <a:gd name="T21" fmla="*/ 57 h 5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6" h="58">
                <a:moveTo>
                  <a:pt x="80" y="57"/>
                </a:moveTo>
                <a:cubicBezTo>
                  <a:pt x="96" y="58"/>
                  <a:pt x="88" y="33"/>
                  <a:pt x="85" y="25"/>
                </a:cubicBezTo>
                <a:cubicBezTo>
                  <a:pt x="80" y="15"/>
                  <a:pt x="68" y="5"/>
                  <a:pt x="57" y="3"/>
                </a:cubicBezTo>
                <a:cubicBezTo>
                  <a:pt x="43" y="0"/>
                  <a:pt x="31" y="5"/>
                  <a:pt x="19" y="14"/>
                </a:cubicBezTo>
                <a:cubicBezTo>
                  <a:pt x="14" y="18"/>
                  <a:pt x="10" y="24"/>
                  <a:pt x="6" y="29"/>
                </a:cubicBezTo>
                <a:cubicBezTo>
                  <a:pt x="3" y="33"/>
                  <a:pt x="0" y="40"/>
                  <a:pt x="2" y="45"/>
                </a:cubicBezTo>
                <a:cubicBezTo>
                  <a:pt x="3" y="50"/>
                  <a:pt x="9" y="50"/>
                  <a:pt x="13" y="49"/>
                </a:cubicBezTo>
                <a:cubicBezTo>
                  <a:pt x="24" y="45"/>
                  <a:pt x="25" y="35"/>
                  <a:pt x="31" y="28"/>
                </a:cubicBezTo>
                <a:cubicBezTo>
                  <a:pt x="36" y="23"/>
                  <a:pt x="46" y="17"/>
                  <a:pt x="54" y="20"/>
                </a:cubicBezTo>
                <a:cubicBezTo>
                  <a:pt x="61" y="23"/>
                  <a:pt x="62" y="35"/>
                  <a:pt x="65" y="41"/>
                </a:cubicBezTo>
                <a:cubicBezTo>
                  <a:pt x="68" y="47"/>
                  <a:pt x="72" y="57"/>
                  <a:pt x="80" y="5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4" name="Freeform 1642"/>
          <p:cNvSpPr>
            <a:spLocks/>
          </p:cNvSpPr>
          <p:nvPr/>
        </p:nvSpPr>
        <p:spPr bwMode="auto">
          <a:xfrm>
            <a:off x="6546850" y="2255838"/>
            <a:ext cx="428625" cy="252413"/>
          </a:xfrm>
          <a:custGeom>
            <a:avLst/>
            <a:gdLst>
              <a:gd name="T0" fmla="*/ 270 w 270"/>
              <a:gd name="T1" fmla="*/ 36 h 159"/>
              <a:gd name="T2" fmla="*/ 19 w 270"/>
              <a:gd name="T3" fmla="*/ 0 h 159"/>
              <a:gd name="T4" fmla="*/ 0 w 270"/>
              <a:gd name="T5" fmla="*/ 128 h 159"/>
              <a:gd name="T6" fmla="*/ 254 w 270"/>
              <a:gd name="T7" fmla="*/ 159 h 159"/>
              <a:gd name="T8" fmla="*/ 270 w 270"/>
              <a:gd name="T9" fmla="*/ 36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70" h="159">
                <a:moveTo>
                  <a:pt x="270" y="36"/>
                </a:moveTo>
                <a:lnTo>
                  <a:pt x="19" y="0"/>
                </a:lnTo>
                <a:lnTo>
                  <a:pt x="0" y="128"/>
                </a:lnTo>
                <a:lnTo>
                  <a:pt x="254" y="159"/>
                </a:lnTo>
                <a:lnTo>
                  <a:pt x="270" y="36"/>
                </a:ln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5" name="Freeform 1643"/>
          <p:cNvSpPr>
            <a:spLocks/>
          </p:cNvSpPr>
          <p:nvPr/>
        </p:nvSpPr>
        <p:spPr bwMode="auto">
          <a:xfrm>
            <a:off x="6611937" y="2286001"/>
            <a:ext cx="82550" cy="125413"/>
          </a:xfrm>
          <a:custGeom>
            <a:avLst/>
            <a:gdLst>
              <a:gd name="T0" fmla="*/ 45 w 52"/>
              <a:gd name="T1" fmla="*/ 79 h 79"/>
              <a:gd name="T2" fmla="*/ 0 w 52"/>
              <a:gd name="T3" fmla="*/ 71 h 79"/>
              <a:gd name="T4" fmla="*/ 9 w 52"/>
              <a:gd name="T5" fmla="*/ 0 h 79"/>
              <a:gd name="T6" fmla="*/ 52 w 52"/>
              <a:gd name="T7" fmla="*/ 7 h 79"/>
              <a:gd name="T8" fmla="*/ 45 w 52"/>
              <a:gd name="T9" fmla="*/ 79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2" h="79">
                <a:moveTo>
                  <a:pt x="45" y="79"/>
                </a:moveTo>
                <a:lnTo>
                  <a:pt x="0" y="71"/>
                </a:lnTo>
                <a:lnTo>
                  <a:pt x="9" y="0"/>
                </a:lnTo>
                <a:lnTo>
                  <a:pt x="52" y="7"/>
                </a:lnTo>
                <a:lnTo>
                  <a:pt x="45" y="79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6" name="Freeform 1644"/>
          <p:cNvSpPr>
            <a:spLocks/>
          </p:cNvSpPr>
          <p:nvPr/>
        </p:nvSpPr>
        <p:spPr bwMode="auto">
          <a:xfrm>
            <a:off x="6615112" y="2290763"/>
            <a:ext cx="74612" cy="115888"/>
          </a:xfrm>
          <a:custGeom>
            <a:avLst/>
            <a:gdLst>
              <a:gd name="T0" fmla="*/ 47 w 47"/>
              <a:gd name="T1" fmla="*/ 21 h 73"/>
              <a:gd name="T2" fmla="*/ 28 w 47"/>
              <a:gd name="T3" fmla="*/ 19 h 73"/>
              <a:gd name="T4" fmla="*/ 31 w 47"/>
              <a:gd name="T5" fmla="*/ 0 h 73"/>
              <a:gd name="T6" fmla="*/ 26 w 47"/>
              <a:gd name="T7" fmla="*/ 0 h 73"/>
              <a:gd name="T8" fmla="*/ 21 w 47"/>
              <a:gd name="T9" fmla="*/ 16 h 73"/>
              <a:gd name="T10" fmla="*/ 5 w 47"/>
              <a:gd name="T11" fmla="*/ 14 h 73"/>
              <a:gd name="T12" fmla="*/ 5 w 47"/>
              <a:gd name="T13" fmla="*/ 21 h 73"/>
              <a:gd name="T14" fmla="*/ 21 w 47"/>
              <a:gd name="T15" fmla="*/ 23 h 73"/>
              <a:gd name="T16" fmla="*/ 19 w 47"/>
              <a:gd name="T17" fmla="*/ 45 h 73"/>
              <a:gd name="T18" fmla="*/ 2 w 47"/>
              <a:gd name="T19" fmla="*/ 40 h 73"/>
              <a:gd name="T20" fmla="*/ 0 w 47"/>
              <a:gd name="T21" fmla="*/ 47 h 73"/>
              <a:gd name="T22" fmla="*/ 19 w 47"/>
              <a:gd name="T23" fmla="*/ 50 h 73"/>
              <a:gd name="T24" fmla="*/ 14 w 47"/>
              <a:gd name="T25" fmla="*/ 71 h 73"/>
              <a:gd name="T26" fmla="*/ 21 w 47"/>
              <a:gd name="T27" fmla="*/ 73 h 73"/>
              <a:gd name="T28" fmla="*/ 24 w 47"/>
              <a:gd name="T29" fmla="*/ 52 h 73"/>
              <a:gd name="T30" fmla="*/ 45 w 47"/>
              <a:gd name="T31" fmla="*/ 54 h 73"/>
              <a:gd name="T32" fmla="*/ 45 w 47"/>
              <a:gd name="T33" fmla="*/ 47 h 73"/>
              <a:gd name="T34" fmla="*/ 26 w 47"/>
              <a:gd name="T35" fmla="*/ 45 h 73"/>
              <a:gd name="T36" fmla="*/ 28 w 47"/>
              <a:gd name="T37" fmla="*/ 26 h 73"/>
              <a:gd name="T38" fmla="*/ 47 w 47"/>
              <a:gd name="T39" fmla="*/ 28 h 73"/>
              <a:gd name="T40" fmla="*/ 47 w 47"/>
              <a:gd name="T41" fmla="*/ 21 h 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7" h="73">
                <a:moveTo>
                  <a:pt x="47" y="21"/>
                </a:moveTo>
                <a:lnTo>
                  <a:pt x="28" y="19"/>
                </a:lnTo>
                <a:lnTo>
                  <a:pt x="31" y="0"/>
                </a:lnTo>
                <a:lnTo>
                  <a:pt x="26" y="0"/>
                </a:lnTo>
                <a:lnTo>
                  <a:pt x="21" y="16"/>
                </a:lnTo>
                <a:lnTo>
                  <a:pt x="5" y="14"/>
                </a:lnTo>
                <a:lnTo>
                  <a:pt x="5" y="21"/>
                </a:lnTo>
                <a:lnTo>
                  <a:pt x="21" y="23"/>
                </a:lnTo>
                <a:lnTo>
                  <a:pt x="19" y="45"/>
                </a:lnTo>
                <a:lnTo>
                  <a:pt x="2" y="40"/>
                </a:lnTo>
                <a:lnTo>
                  <a:pt x="0" y="47"/>
                </a:lnTo>
                <a:lnTo>
                  <a:pt x="19" y="50"/>
                </a:lnTo>
                <a:lnTo>
                  <a:pt x="14" y="71"/>
                </a:lnTo>
                <a:lnTo>
                  <a:pt x="21" y="73"/>
                </a:lnTo>
                <a:lnTo>
                  <a:pt x="24" y="52"/>
                </a:lnTo>
                <a:lnTo>
                  <a:pt x="45" y="54"/>
                </a:lnTo>
                <a:lnTo>
                  <a:pt x="45" y="47"/>
                </a:lnTo>
                <a:lnTo>
                  <a:pt x="26" y="45"/>
                </a:lnTo>
                <a:lnTo>
                  <a:pt x="28" y="26"/>
                </a:lnTo>
                <a:lnTo>
                  <a:pt x="47" y="28"/>
                </a:lnTo>
                <a:lnTo>
                  <a:pt x="47" y="21"/>
                </a:ln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7" name="Freeform 1645"/>
          <p:cNvSpPr>
            <a:spLocks/>
          </p:cNvSpPr>
          <p:nvPr/>
        </p:nvSpPr>
        <p:spPr bwMode="auto">
          <a:xfrm>
            <a:off x="6731000" y="2305051"/>
            <a:ext cx="87312" cy="123825"/>
          </a:xfrm>
          <a:custGeom>
            <a:avLst/>
            <a:gdLst>
              <a:gd name="T0" fmla="*/ 45 w 55"/>
              <a:gd name="T1" fmla="*/ 78 h 78"/>
              <a:gd name="T2" fmla="*/ 0 w 55"/>
              <a:gd name="T3" fmla="*/ 71 h 78"/>
              <a:gd name="T4" fmla="*/ 12 w 55"/>
              <a:gd name="T5" fmla="*/ 0 h 78"/>
              <a:gd name="T6" fmla="*/ 55 w 55"/>
              <a:gd name="T7" fmla="*/ 5 h 78"/>
              <a:gd name="T8" fmla="*/ 45 w 55"/>
              <a:gd name="T9" fmla="*/ 78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78">
                <a:moveTo>
                  <a:pt x="45" y="78"/>
                </a:moveTo>
                <a:lnTo>
                  <a:pt x="0" y="71"/>
                </a:lnTo>
                <a:lnTo>
                  <a:pt x="12" y="0"/>
                </a:lnTo>
                <a:lnTo>
                  <a:pt x="55" y="5"/>
                </a:lnTo>
                <a:lnTo>
                  <a:pt x="45" y="78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8" name="Freeform 1646"/>
          <p:cNvSpPr>
            <a:spLocks/>
          </p:cNvSpPr>
          <p:nvPr/>
        </p:nvSpPr>
        <p:spPr bwMode="auto">
          <a:xfrm>
            <a:off x="6738937" y="2309813"/>
            <a:ext cx="74612" cy="112713"/>
          </a:xfrm>
          <a:custGeom>
            <a:avLst/>
            <a:gdLst>
              <a:gd name="T0" fmla="*/ 47 w 47"/>
              <a:gd name="T1" fmla="*/ 21 h 71"/>
              <a:gd name="T2" fmla="*/ 29 w 47"/>
              <a:gd name="T3" fmla="*/ 16 h 71"/>
              <a:gd name="T4" fmla="*/ 31 w 47"/>
              <a:gd name="T5" fmla="*/ 0 h 71"/>
              <a:gd name="T6" fmla="*/ 24 w 47"/>
              <a:gd name="T7" fmla="*/ 0 h 71"/>
              <a:gd name="T8" fmla="*/ 21 w 47"/>
              <a:gd name="T9" fmla="*/ 16 h 71"/>
              <a:gd name="T10" fmla="*/ 5 w 47"/>
              <a:gd name="T11" fmla="*/ 14 h 71"/>
              <a:gd name="T12" fmla="*/ 3 w 47"/>
              <a:gd name="T13" fmla="*/ 21 h 71"/>
              <a:gd name="T14" fmla="*/ 21 w 47"/>
              <a:gd name="T15" fmla="*/ 23 h 71"/>
              <a:gd name="T16" fmla="*/ 19 w 47"/>
              <a:gd name="T17" fmla="*/ 42 h 71"/>
              <a:gd name="T18" fmla="*/ 0 w 47"/>
              <a:gd name="T19" fmla="*/ 40 h 71"/>
              <a:gd name="T20" fmla="*/ 0 w 47"/>
              <a:gd name="T21" fmla="*/ 47 h 71"/>
              <a:gd name="T22" fmla="*/ 17 w 47"/>
              <a:gd name="T23" fmla="*/ 49 h 71"/>
              <a:gd name="T24" fmla="*/ 14 w 47"/>
              <a:gd name="T25" fmla="*/ 71 h 71"/>
              <a:gd name="T26" fmla="*/ 21 w 47"/>
              <a:gd name="T27" fmla="*/ 71 h 71"/>
              <a:gd name="T28" fmla="*/ 24 w 47"/>
              <a:gd name="T29" fmla="*/ 52 h 71"/>
              <a:gd name="T30" fmla="*/ 43 w 47"/>
              <a:gd name="T31" fmla="*/ 54 h 71"/>
              <a:gd name="T32" fmla="*/ 45 w 47"/>
              <a:gd name="T33" fmla="*/ 47 h 71"/>
              <a:gd name="T34" fmla="*/ 26 w 47"/>
              <a:gd name="T35" fmla="*/ 45 h 71"/>
              <a:gd name="T36" fmla="*/ 29 w 47"/>
              <a:gd name="T37" fmla="*/ 23 h 71"/>
              <a:gd name="T38" fmla="*/ 47 w 47"/>
              <a:gd name="T39" fmla="*/ 26 h 71"/>
              <a:gd name="T40" fmla="*/ 47 w 47"/>
              <a:gd name="T41" fmla="*/ 2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7" h="71">
                <a:moveTo>
                  <a:pt x="47" y="21"/>
                </a:moveTo>
                <a:lnTo>
                  <a:pt x="29" y="16"/>
                </a:lnTo>
                <a:lnTo>
                  <a:pt x="31" y="0"/>
                </a:lnTo>
                <a:lnTo>
                  <a:pt x="24" y="0"/>
                </a:lnTo>
                <a:lnTo>
                  <a:pt x="21" y="16"/>
                </a:lnTo>
                <a:lnTo>
                  <a:pt x="5" y="14"/>
                </a:lnTo>
                <a:lnTo>
                  <a:pt x="3" y="21"/>
                </a:lnTo>
                <a:lnTo>
                  <a:pt x="21" y="23"/>
                </a:lnTo>
                <a:lnTo>
                  <a:pt x="19" y="42"/>
                </a:lnTo>
                <a:lnTo>
                  <a:pt x="0" y="40"/>
                </a:lnTo>
                <a:lnTo>
                  <a:pt x="0" y="47"/>
                </a:lnTo>
                <a:lnTo>
                  <a:pt x="17" y="49"/>
                </a:lnTo>
                <a:lnTo>
                  <a:pt x="14" y="71"/>
                </a:lnTo>
                <a:lnTo>
                  <a:pt x="21" y="71"/>
                </a:lnTo>
                <a:lnTo>
                  <a:pt x="24" y="52"/>
                </a:lnTo>
                <a:lnTo>
                  <a:pt x="43" y="54"/>
                </a:lnTo>
                <a:lnTo>
                  <a:pt x="45" y="47"/>
                </a:lnTo>
                <a:lnTo>
                  <a:pt x="26" y="45"/>
                </a:lnTo>
                <a:lnTo>
                  <a:pt x="29" y="23"/>
                </a:lnTo>
                <a:lnTo>
                  <a:pt x="47" y="26"/>
                </a:lnTo>
                <a:lnTo>
                  <a:pt x="47" y="21"/>
                </a:ln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49" name="Freeform 1647"/>
          <p:cNvSpPr>
            <a:spLocks/>
          </p:cNvSpPr>
          <p:nvPr/>
        </p:nvSpPr>
        <p:spPr bwMode="auto">
          <a:xfrm>
            <a:off x="6577012" y="2117726"/>
            <a:ext cx="398462" cy="195263"/>
          </a:xfrm>
          <a:custGeom>
            <a:avLst/>
            <a:gdLst>
              <a:gd name="T0" fmla="*/ 48 w 251"/>
              <a:gd name="T1" fmla="*/ 0 h 123"/>
              <a:gd name="T2" fmla="*/ 0 w 251"/>
              <a:gd name="T3" fmla="*/ 87 h 123"/>
              <a:gd name="T4" fmla="*/ 251 w 251"/>
              <a:gd name="T5" fmla="*/ 123 h 123"/>
              <a:gd name="T6" fmla="*/ 239 w 251"/>
              <a:gd name="T7" fmla="*/ 23 h 123"/>
              <a:gd name="T8" fmla="*/ 48 w 251"/>
              <a:gd name="T9" fmla="*/ 0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51" h="123">
                <a:moveTo>
                  <a:pt x="48" y="0"/>
                </a:moveTo>
                <a:lnTo>
                  <a:pt x="0" y="87"/>
                </a:lnTo>
                <a:lnTo>
                  <a:pt x="251" y="123"/>
                </a:lnTo>
                <a:lnTo>
                  <a:pt x="239" y="23"/>
                </a:lnTo>
                <a:lnTo>
                  <a:pt x="48" y="0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0" name="Freeform 1648"/>
          <p:cNvSpPr>
            <a:spLocks/>
          </p:cNvSpPr>
          <p:nvPr/>
        </p:nvSpPr>
        <p:spPr bwMode="auto">
          <a:xfrm>
            <a:off x="6829425" y="2373313"/>
            <a:ext cx="71437" cy="128588"/>
          </a:xfrm>
          <a:custGeom>
            <a:avLst/>
            <a:gdLst>
              <a:gd name="T0" fmla="*/ 40 w 45"/>
              <a:gd name="T1" fmla="*/ 81 h 81"/>
              <a:gd name="T2" fmla="*/ 0 w 45"/>
              <a:gd name="T3" fmla="*/ 76 h 81"/>
              <a:gd name="T4" fmla="*/ 12 w 45"/>
              <a:gd name="T5" fmla="*/ 0 h 81"/>
              <a:gd name="T6" fmla="*/ 45 w 45"/>
              <a:gd name="T7" fmla="*/ 5 h 81"/>
              <a:gd name="T8" fmla="*/ 40 w 45"/>
              <a:gd name="T9" fmla="*/ 81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5" h="81">
                <a:moveTo>
                  <a:pt x="40" y="81"/>
                </a:moveTo>
                <a:lnTo>
                  <a:pt x="0" y="76"/>
                </a:lnTo>
                <a:lnTo>
                  <a:pt x="12" y="0"/>
                </a:lnTo>
                <a:lnTo>
                  <a:pt x="45" y="5"/>
                </a:lnTo>
                <a:lnTo>
                  <a:pt x="40" y="81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1" name="Freeform 1649"/>
          <p:cNvSpPr>
            <a:spLocks/>
          </p:cNvSpPr>
          <p:nvPr/>
        </p:nvSpPr>
        <p:spPr bwMode="auto">
          <a:xfrm>
            <a:off x="6724650" y="2052638"/>
            <a:ext cx="168275" cy="150813"/>
          </a:xfrm>
          <a:custGeom>
            <a:avLst/>
            <a:gdLst>
              <a:gd name="T0" fmla="*/ 106 w 106"/>
              <a:gd name="T1" fmla="*/ 12 h 95"/>
              <a:gd name="T2" fmla="*/ 14 w 106"/>
              <a:gd name="T3" fmla="*/ 0 h 95"/>
              <a:gd name="T4" fmla="*/ 0 w 106"/>
              <a:gd name="T5" fmla="*/ 81 h 95"/>
              <a:gd name="T6" fmla="*/ 99 w 106"/>
              <a:gd name="T7" fmla="*/ 95 h 95"/>
              <a:gd name="T8" fmla="*/ 106 w 106"/>
              <a:gd name="T9" fmla="*/ 12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6" h="95">
                <a:moveTo>
                  <a:pt x="106" y="12"/>
                </a:moveTo>
                <a:lnTo>
                  <a:pt x="14" y="0"/>
                </a:lnTo>
                <a:lnTo>
                  <a:pt x="0" y="81"/>
                </a:lnTo>
                <a:lnTo>
                  <a:pt x="99" y="95"/>
                </a:lnTo>
                <a:lnTo>
                  <a:pt x="106" y="12"/>
                </a:ln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2" name="Freeform 1650"/>
          <p:cNvSpPr>
            <a:spLocks/>
          </p:cNvSpPr>
          <p:nvPr/>
        </p:nvSpPr>
        <p:spPr bwMode="auto">
          <a:xfrm>
            <a:off x="6727825" y="1955801"/>
            <a:ext cx="180975" cy="134938"/>
          </a:xfrm>
          <a:custGeom>
            <a:avLst/>
            <a:gdLst>
              <a:gd name="T0" fmla="*/ 0 w 114"/>
              <a:gd name="T1" fmla="*/ 64 h 85"/>
              <a:gd name="T2" fmla="*/ 114 w 114"/>
              <a:gd name="T3" fmla="*/ 85 h 85"/>
              <a:gd name="T4" fmla="*/ 71 w 114"/>
              <a:gd name="T5" fmla="*/ 0 h 85"/>
              <a:gd name="T6" fmla="*/ 0 w 114"/>
              <a:gd name="T7" fmla="*/ 64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4" h="85">
                <a:moveTo>
                  <a:pt x="0" y="64"/>
                </a:moveTo>
                <a:lnTo>
                  <a:pt x="114" y="85"/>
                </a:lnTo>
                <a:lnTo>
                  <a:pt x="71" y="0"/>
                </a:lnTo>
                <a:lnTo>
                  <a:pt x="0" y="64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3" name="Freeform 1651"/>
          <p:cNvSpPr>
            <a:spLocks/>
          </p:cNvSpPr>
          <p:nvPr/>
        </p:nvSpPr>
        <p:spPr bwMode="auto">
          <a:xfrm>
            <a:off x="6780212" y="2093913"/>
            <a:ext cx="74612" cy="79375"/>
          </a:xfrm>
          <a:custGeom>
            <a:avLst/>
            <a:gdLst>
              <a:gd name="T0" fmla="*/ 11 w 20"/>
              <a:gd name="T1" fmla="*/ 1 h 21"/>
              <a:gd name="T2" fmla="*/ 19 w 20"/>
              <a:gd name="T3" fmla="*/ 12 h 21"/>
              <a:gd name="T4" fmla="*/ 8 w 20"/>
              <a:gd name="T5" fmla="*/ 20 h 21"/>
              <a:gd name="T6" fmla="*/ 1 w 20"/>
              <a:gd name="T7" fmla="*/ 9 h 21"/>
              <a:gd name="T8" fmla="*/ 11 w 20"/>
              <a:gd name="T9" fmla="*/ 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21">
                <a:moveTo>
                  <a:pt x="11" y="1"/>
                </a:moveTo>
                <a:cubicBezTo>
                  <a:pt x="16" y="2"/>
                  <a:pt x="20" y="6"/>
                  <a:pt x="19" y="12"/>
                </a:cubicBezTo>
                <a:cubicBezTo>
                  <a:pt x="18" y="17"/>
                  <a:pt x="13" y="21"/>
                  <a:pt x="8" y="20"/>
                </a:cubicBezTo>
                <a:cubicBezTo>
                  <a:pt x="3" y="19"/>
                  <a:pt x="0" y="14"/>
                  <a:pt x="1" y="9"/>
                </a:cubicBezTo>
                <a:cubicBezTo>
                  <a:pt x="1" y="4"/>
                  <a:pt x="6" y="0"/>
                  <a:pt x="11" y="1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4" name="Freeform 1652"/>
          <p:cNvSpPr>
            <a:spLocks/>
          </p:cNvSpPr>
          <p:nvPr/>
        </p:nvSpPr>
        <p:spPr bwMode="auto">
          <a:xfrm>
            <a:off x="7392987" y="2241551"/>
            <a:ext cx="296862" cy="361950"/>
          </a:xfrm>
          <a:custGeom>
            <a:avLst/>
            <a:gdLst>
              <a:gd name="T0" fmla="*/ 0 w 187"/>
              <a:gd name="T1" fmla="*/ 204 h 228"/>
              <a:gd name="T2" fmla="*/ 35 w 187"/>
              <a:gd name="T3" fmla="*/ 0 h 228"/>
              <a:gd name="T4" fmla="*/ 187 w 187"/>
              <a:gd name="T5" fmla="*/ 19 h 228"/>
              <a:gd name="T6" fmla="*/ 170 w 187"/>
              <a:gd name="T7" fmla="*/ 228 h 228"/>
              <a:gd name="T8" fmla="*/ 0 w 187"/>
              <a:gd name="T9" fmla="*/ 204 h 2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87" h="228">
                <a:moveTo>
                  <a:pt x="0" y="204"/>
                </a:moveTo>
                <a:lnTo>
                  <a:pt x="35" y="0"/>
                </a:lnTo>
                <a:lnTo>
                  <a:pt x="187" y="19"/>
                </a:lnTo>
                <a:lnTo>
                  <a:pt x="170" y="228"/>
                </a:lnTo>
                <a:lnTo>
                  <a:pt x="0" y="204"/>
                </a:ln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5" name="Freeform 1653"/>
          <p:cNvSpPr>
            <a:spLocks/>
          </p:cNvSpPr>
          <p:nvPr/>
        </p:nvSpPr>
        <p:spPr bwMode="auto">
          <a:xfrm>
            <a:off x="7362825" y="2159001"/>
            <a:ext cx="225425" cy="93663"/>
          </a:xfrm>
          <a:custGeom>
            <a:avLst/>
            <a:gdLst>
              <a:gd name="T0" fmla="*/ 20 w 60"/>
              <a:gd name="T1" fmla="*/ 25 h 25"/>
              <a:gd name="T2" fmla="*/ 14 w 60"/>
              <a:gd name="T3" fmla="*/ 25 h 25"/>
              <a:gd name="T4" fmla="*/ 2 w 60"/>
              <a:gd name="T5" fmla="*/ 15 h 25"/>
              <a:gd name="T6" fmla="*/ 4 w 60"/>
              <a:gd name="T7" fmla="*/ 5 h 25"/>
              <a:gd name="T8" fmla="*/ 13 w 60"/>
              <a:gd name="T9" fmla="*/ 3 h 25"/>
              <a:gd name="T10" fmla="*/ 18 w 60"/>
              <a:gd name="T11" fmla="*/ 10 h 25"/>
              <a:gd name="T12" fmla="*/ 16 w 60"/>
              <a:gd name="T13" fmla="*/ 13 h 25"/>
              <a:gd name="T14" fmla="*/ 14 w 60"/>
              <a:gd name="T15" fmla="*/ 11 h 25"/>
              <a:gd name="T16" fmla="*/ 11 w 60"/>
              <a:gd name="T17" fmla="*/ 7 h 25"/>
              <a:gd name="T18" fmla="*/ 7 w 60"/>
              <a:gd name="T19" fmla="*/ 8 h 25"/>
              <a:gd name="T20" fmla="*/ 6 w 60"/>
              <a:gd name="T21" fmla="*/ 14 h 25"/>
              <a:gd name="T22" fmla="*/ 15 w 60"/>
              <a:gd name="T23" fmla="*/ 20 h 25"/>
              <a:gd name="T24" fmla="*/ 56 w 60"/>
              <a:gd name="T25" fmla="*/ 1 h 25"/>
              <a:gd name="T26" fmla="*/ 59 w 60"/>
              <a:gd name="T27" fmla="*/ 1 h 25"/>
              <a:gd name="T28" fmla="*/ 59 w 60"/>
              <a:gd name="T29" fmla="*/ 4 h 25"/>
              <a:gd name="T30" fmla="*/ 20 w 60"/>
              <a:gd name="T3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60" h="25">
                <a:moveTo>
                  <a:pt x="20" y="25"/>
                </a:moveTo>
                <a:cubicBezTo>
                  <a:pt x="18" y="25"/>
                  <a:pt x="16" y="25"/>
                  <a:pt x="14" y="25"/>
                </a:cubicBezTo>
                <a:cubicBezTo>
                  <a:pt x="7" y="23"/>
                  <a:pt x="3" y="20"/>
                  <a:pt x="2" y="15"/>
                </a:cubicBezTo>
                <a:cubicBezTo>
                  <a:pt x="0" y="11"/>
                  <a:pt x="1" y="7"/>
                  <a:pt x="4" y="5"/>
                </a:cubicBezTo>
                <a:cubicBezTo>
                  <a:pt x="6" y="2"/>
                  <a:pt x="10" y="2"/>
                  <a:pt x="13" y="3"/>
                </a:cubicBezTo>
                <a:cubicBezTo>
                  <a:pt x="16" y="4"/>
                  <a:pt x="18" y="7"/>
                  <a:pt x="18" y="10"/>
                </a:cubicBezTo>
                <a:cubicBezTo>
                  <a:pt x="18" y="12"/>
                  <a:pt x="17" y="13"/>
                  <a:pt x="16" y="13"/>
                </a:cubicBezTo>
                <a:cubicBezTo>
                  <a:pt x="15" y="13"/>
                  <a:pt x="14" y="12"/>
                  <a:pt x="14" y="11"/>
                </a:cubicBezTo>
                <a:cubicBezTo>
                  <a:pt x="13" y="9"/>
                  <a:pt x="13" y="7"/>
                  <a:pt x="11" y="7"/>
                </a:cubicBezTo>
                <a:cubicBezTo>
                  <a:pt x="10" y="6"/>
                  <a:pt x="8" y="7"/>
                  <a:pt x="7" y="8"/>
                </a:cubicBezTo>
                <a:cubicBezTo>
                  <a:pt x="5" y="9"/>
                  <a:pt x="5" y="11"/>
                  <a:pt x="6" y="14"/>
                </a:cubicBezTo>
                <a:cubicBezTo>
                  <a:pt x="7" y="17"/>
                  <a:pt x="10" y="19"/>
                  <a:pt x="15" y="20"/>
                </a:cubicBezTo>
                <a:cubicBezTo>
                  <a:pt x="33" y="24"/>
                  <a:pt x="50" y="8"/>
                  <a:pt x="56" y="1"/>
                </a:cubicBezTo>
                <a:cubicBezTo>
                  <a:pt x="56" y="0"/>
                  <a:pt x="58" y="0"/>
                  <a:pt x="59" y="1"/>
                </a:cubicBezTo>
                <a:cubicBezTo>
                  <a:pt x="60" y="2"/>
                  <a:pt x="60" y="3"/>
                  <a:pt x="59" y="4"/>
                </a:cubicBezTo>
                <a:cubicBezTo>
                  <a:pt x="53" y="11"/>
                  <a:pt x="38" y="25"/>
                  <a:pt x="20" y="25"/>
                </a:cubicBez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6" name="Freeform 1654"/>
          <p:cNvSpPr>
            <a:spLocks/>
          </p:cNvSpPr>
          <p:nvPr/>
        </p:nvSpPr>
        <p:spPr bwMode="auto">
          <a:xfrm>
            <a:off x="7569200" y="2159001"/>
            <a:ext cx="192087" cy="127000"/>
          </a:xfrm>
          <a:custGeom>
            <a:avLst/>
            <a:gdLst>
              <a:gd name="T0" fmla="*/ 36 w 51"/>
              <a:gd name="T1" fmla="*/ 34 h 34"/>
              <a:gd name="T2" fmla="*/ 35 w 51"/>
              <a:gd name="T3" fmla="*/ 34 h 34"/>
              <a:gd name="T4" fmla="*/ 1 w 51"/>
              <a:gd name="T5" fmla="*/ 4 h 34"/>
              <a:gd name="T6" fmla="*/ 1 w 51"/>
              <a:gd name="T7" fmla="*/ 1 h 34"/>
              <a:gd name="T8" fmla="*/ 5 w 51"/>
              <a:gd name="T9" fmla="*/ 2 h 34"/>
              <a:gd name="T10" fmla="*/ 35 w 51"/>
              <a:gd name="T11" fmla="*/ 29 h 34"/>
              <a:gd name="T12" fmla="*/ 45 w 51"/>
              <a:gd name="T13" fmla="*/ 25 h 34"/>
              <a:gd name="T14" fmla="*/ 45 w 51"/>
              <a:gd name="T15" fmla="*/ 19 h 34"/>
              <a:gd name="T16" fmla="*/ 41 w 51"/>
              <a:gd name="T17" fmla="*/ 17 h 34"/>
              <a:gd name="T18" fmla="*/ 38 w 51"/>
              <a:gd name="T19" fmla="*/ 20 h 34"/>
              <a:gd name="T20" fmla="*/ 35 w 51"/>
              <a:gd name="T21" fmla="*/ 22 h 34"/>
              <a:gd name="T22" fmla="*/ 34 w 51"/>
              <a:gd name="T23" fmla="*/ 19 h 34"/>
              <a:gd name="T24" fmla="*/ 41 w 51"/>
              <a:gd name="T25" fmla="*/ 13 h 34"/>
              <a:gd name="T26" fmla="*/ 49 w 51"/>
              <a:gd name="T27" fmla="*/ 17 h 34"/>
              <a:gd name="T28" fmla="*/ 49 w 51"/>
              <a:gd name="T29" fmla="*/ 27 h 34"/>
              <a:gd name="T30" fmla="*/ 36 w 51"/>
              <a:gd name="T31" fmla="*/ 34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51" h="34">
                <a:moveTo>
                  <a:pt x="36" y="34"/>
                </a:moveTo>
                <a:cubicBezTo>
                  <a:pt x="36" y="34"/>
                  <a:pt x="35" y="34"/>
                  <a:pt x="35" y="34"/>
                </a:cubicBezTo>
                <a:cubicBezTo>
                  <a:pt x="17" y="33"/>
                  <a:pt x="9" y="20"/>
                  <a:pt x="1" y="4"/>
                </a:cubicBezTo>
                <a:cubicBezTo>
                  <a:pt x="0" y="3"/>
                  <a:pt x="0" y="1"/>
                  <a:pt x="1" y="1"/>
                </a:cubicBezTo>
                <a:cubicBezTo>
                  <a:pt x="3" y="0"/>
                  <a:pt x="4" y="1"/>
                  <a:pt x="5" y="2"/>
                </a:cubicBezTo>
                <a:cubicBezTo>
                  <a:pt x="12" y="16"/>
                  <a:pt x="20" y="28"/>
                  <a:pt x="35" y="29"/>
                </a:cubicBezTo>
                <a:cubicBezTo>
                  <a:pt x="40" y="29"/>
                  <a:pt x="43" y="28"/>
                  <a:pt x="45" y="25"/>
                </a:cubicBezTo>
                <a:cubicBezTo>
                  <a:pt x="46" y="23"/>
                  <a:pt x="46" y="21"/>
                  <a:pt x="45" y="19"/>
                </a:cubicBezTo>
                <a:cubicBezTo>
                  <a:pt x="45" y="18"/>
                  <a:pt x="43" y="17"/>
                  <a:pt x="41" y="17"/>
                </a:cubicBezTo>
                <a:cubicBezTo>
                  <a:pt x="40" y="17"/>
                  <a:pt x="39" y="18"/>
                  <a:pt x="38" y="20"/>
                </a:cubicBezTo>
                <a:cubicBezTo>
                  <a:pt x="38" y="21"/>
                  <a:pt x="36" y="22"/>
                  <a:pt x="35" y="22"/>
                </a:cubicBezTo>
                <a:cubicBezTo>
                  <a:pt x="34" y="21"/>
                  <a:pt x="33" y="20"/>
                  <a:pt x="34" y="19"/>
                </a:cubicBezTo>
                <a:cubicBezTo>
                  <a:pt x="35" y="15"/>
                  <a:pt x="38" y="13"/>
                  <a:pt x="41" y="13"/>
                </a:cubicBezTo>
                <a:cubicBezTo>
                  <a:pt x="44" y="12"/>
                  <a:pt x="47" y="14"/>
                  <a:pt x="49" y="17"/>
                </a:cubicBezTo>
                <a:cubicBezTo>
                  <a:pt x="51" y="20"/>
                  <a:pt x="51" y="24"/>
                  <a:pt x="49" y="27"/>
                </a:cubicBezTo>
                <a:cubicBezTo>
                  <a:pt x="46" y="32"/>
                  <a:pt x="42" y="34"/>
                  <a:pt x="36" y="34"/>
                </a:cubicBez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7" name="Freeform 1655"/>
          <p:cNvSpPr>
            <a:spLocks/>
          </p:cNvSpPr>
          <p:nvPr/>
        </p:nvSpPr>
        <p:spPr bwMode="auto">
          <a:xfrm>
            <a:off x="7448550" y="2173288"/>
            <a:ext cx="230187" cy="101600"/>
          </a:xfrm>
          <a:custGeom>
            <a:avLst/>
            <a:gdLst>
              <a:gd name="T0" fmla="*/ 0 w 61"/>
              <a:gd name="T1" fmla="*/ 18 h 27"/>
              <a:gd name="T2" fmla="*/ 34 w 61"/>
              <a:gd name="T3" fmla="*/ 0 h 27"/>
              <a:gd name="T4" fmla="*/ 61 w 61"/>
              <a:gd name="T5" fmla="*/ 27 h 27"/>
              <a:gd name="T6" fmla="*/ 0 w 61"/>
              <a:gd name="T7" fmla="*/ 18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1" h="27">
                <a:moveTo>
                  <a:pt x="0" y="18"/>
                </a:moveTo>
                <a:cubicBezTo>
                  <a:pt x="0" y="18"/>
                  <a:pt x="24" y="18"/>
                  <a:pt x="34" y="0"/>
                </a:cubicBezTo>
                <a:cubicBezTo>
                  <a:pt x="34" y="0"/>
                  <a:pt x="43" y="25"/>
                  <a:pt x="61" y="27"/>
                </a:cubicBezTo>
                <a:lnTo>
                  <a:pt x="0" y="18"/>
                </a:ln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8" name="Freeform 1656"/>
          <p:cNvSpPr>
            <a:spLocks/>
          </p:cNvSpPr>
          <p:nvPr/>
        </p:nvSpPr>
        <p:spPr bwMode="auto">
          <a:xfrm>
            <a:off x="7508875" y="2486026"/>
            <a:ext cx="57150" cy="101600"/>
          </a:xfrm>
          <a:custGeom>
            <a:avLst/>
            <a:gdLst>
              <a:gd name="T0" fmla="*/ 0 w 15"/>
              <a:gd name="T1" fmla="*/ 25 h 27"/>
              <a:gd name="T2" fmla="*/ 13 w 15"/>
              <a:gd name="T3" fmla="*/ 27 h 27"/>
              <a:gd name="T4" fmla="*/ 10 w 15"/>
              <a:gd name="T5" fmla="*/ 0 h 27"/>
              <a:gd name="T6" fmla="*/ 0 w 15"/>
              <a:gd name="T7" fmla="*/ 25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27">
                <a:moveTo>
                  <a:pt x="0" y="25"/>
                </a:moveTo>
                <a:cubicBezTo>
                  <a:pt x="13" y="27"/>
                  <a:pt x="13" y="27"/>
                  <a:pt x="13" y="27"/>
                </a:cubicBezTo>
                <a:cubicBezTo>
                  <a:pt x="13" y="27"/>
                  <a:pt x="15" y="1"/>
                  <a:pt x="10" y="0"/>
                </a:cubicBezTo>
                <a:cubicBezTo>
                  <a:pt x="4" y="0"/>
                  <a:pt x="0" y="25"/>
                  <a:pt x="0" y="25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59" name="Freeform 1657"/>
          <p:cNvSpPr>
            <a:spLocks/>
          </p:cNvSpPr>
          <p:nvPr/>
        </p:nvSpPr>
        <p:spPr bwMode="auto">
          <a:xfrm>
            <a:off x="7500937" y="2290763"/>
            <a:ext cx="106362" cy="153988"/>
          </a:xfrm>
          <a:custGeom>
            <a:avLst/>
            <a:gdLst>
              <a:gd name="T0" fmla="*/ 57 w 67"/>
              <a:gd name="T1" fmla="*/ 97 h 97"/>
              <a:gd name="T2" fmla="*/ 0 w 67"/>
              <a:gd name="T3" fmla="*/ 90 h 97"/>
              <a:gd name="T4" fmla="*/ 12 w 67"/>
              <a:gd name="T5" fmla="*/ 0 h 97"/>
              <a:gd name="T6" fmla="*/ 67 w 67"/>
              <a:gd name="T7" fmla="*/ 7 h 97"/>
              <a:gd name="T8" fmla="*/ 57 w 67"/>
              <a:gd name="T9" fmla="*/ 97 h 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67" h="97">
                <a:moveTo>
                  <a:pt x="57" y="97"/>
                </a:moveTo>
                <a:lnTo>
                  <a:pt x="0" y="90"/>
                </a:lnTo>
                <a:lnTo>
                  <a:pt x="12" y="0"/>
                </a:lnTo>
                <a:lnTo>
                  <a:pt x="67" y="7"/>
                </a:lnTo>
                <a:lnTo>
                  <a:pt x="57" y="97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0" name="Freeform 1658"/>
          <p:cNvSpPr>
            <a:spLocks/>
          </p:cNvSpPr>
          <p:nvPr/>
        </p:nvSpPr>
        <p:spPr bwMode="auto">
          <a:xfrm>
            <a:off x="7508875" y="2293938"/>
            <a:ext cx="93662" cy="147638"/>
          </a:xfrm>
          <a:custGeom>
            <a:avLst/>
            <a:gdLst>
              <a:gd name="T0" fmla="*/ 59 w 59"/>
              <a:gd name="T1" fmla="*/ 26 h 93"/>
              <a:gd name="T2" fmla="*/ 33 w 59"/>
              <a:gd name="T3" fmla="*/ 24 h 93"/>
              <a:gd name="T4" fmla="*/ 36 w 59"/>
              <a:gd name="T5" fmla="*/ 0 h 93"/>
              <a:gd name="T6" fmla="*/ 29 w 59"/>
              <a:gd name="T7" fmla="*/ 0 h 93"/>
              <a:gd name="T8" fmla="*/ 26 w 59"/>
              <a:gd name="T9" fmla="*/ 21 h 93"/>
              <a:gd name="T10" fmla="*/ 5 w 59"/>
              <a:gd name="T11" fmla="*/ 19 h 93"/>
              <a:gd name="T12" fmla="*/ 3 w 59"/>
              <a:gd name="T13" fmla="*/ 29 h 93"/>
              <a:gd name="T14" fmla="*/ 24 w 59"/>
              <a:gd name="T15" fmla="*/ 31 h 93"/>
              <a:gd name="T16" fmla="*/ 21 w 59"/>
              <a:gd name="T17" fmla="*/ 55 h 93"/>
              <a:gd name="T18" fmla="*/ 0 w 59"/>
              <a:gd name="T19" fmla="*/ 52 h 93"/>
              <a:gd name="T20" fmla="*/ 0 w 59"/>
              <a:gd name="T21" fmla="*/ 62 h 93"/>
              <a:gd name="T22" fmla="*/ 21 w 59"/>
              <a:gd name="T23" fmla="*/ 64 h 93"/>
              <a:gd name="T24" fmla="*/ 19 w 59"/>
              <a:gd name="T25" fmla="*/ 90 h 93"/>
              <a:gd name="T26" fmla="*/ 26 w 59"/>
              <a:gd name="T27" fmla="*/ 93 h 93"/>
              <a:gd name="T28" fmla="*/ 31 w 59"/>
              <a:gd name="T29" fmla="*/ 64 h 93"/>
              <a:gd name="T30" fmla="*/ 55 w 59"/>
              <a:gd name="T31" fmla="*/ 69 h 93"/>
              <a:gd name="T32" fmla="*/ 55 w 59"/>
              <a:gd name="T33" fmla="*/ 59 h 93"/>
              <a:gd name="T34" fmla="*/ 31 w 59"/>
              <a:gd name="T35" fmla="*/ 57 h 93"/>
              <a:gd name="T36" fmla="*/ 33 w 59"/>
              <a:gd name="T37" fmla="*/ 31 h 93"/>
              <a:gd name="T38" fmla="*/ 57 w 59"/>
              <a:gd name="T39" fmla="*/ 36 h 93"/>
              <a:gd name="T40" fmla="*/ 59 w 59"/>
              <a:gd name="T41" fmla="*/ 2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9" h="93">
                <a:moveTo>
                  <a:pt x="59" y="26"/>
                </a:moveTo>
                <a:lnTo>
                  <a:pt x="33" y="24"/>
                </a:lnTo>
                <a:lnTo>
                  <a:pt x="36" y="0"/>
                </a:lnTo>
                <a:lnTo>
                  <a:pt x="29" y="0"/>
                </a:lnTo>
                <a:lnTo>
                  <a:pt x="26" y="21"/>
                </a:lnTo>
                <a:lnTo>
                  <a:pt x="5" y="19"/>
                </a:lnTo>
                <a:lnTo>
                  <a:pt x="3" y="29"/>
                </a:lnTo>
                <a:lnTo>
                  <a:pt x="24" y="31"/>
                </a:lnTo>
                <a:lnTo>
                  <a:pt x="21" y="55"/>
                </a:lnTo>
                <a:lnTo>
                  <a:pt x="0" y="52"/>
                </a:lnTo>
                <a:lnTo>
                  <a:pt x="0" y="62"/>
                </a:lnTo>
                <a:lnTo>
                  <a:pt x="21" y="64"/>
                </a:lnTo>
                <a:lnTo>
                  <a:pt x="19" y="90"/>
                </a:lnTo>
                <a:lnTo>
                  <a:pt x="26" y="93"/>
                </a:lnTo>
                <a:lnTo>
                  <a:pt x="31" y="64"/>
                </a:lnTo>
                <a:lnTo>
                  <a:pt x="55" y="69"/>
                </a:lnTo>
                <a:lnTo>
                  <a:pt x="55" y="59"/>
                </a:lnTo>
                <a:lnTo>
                  <a:pt x="31" y="57"/>
                </a:lnTo>
                <a:lnTo>
                  <a:pt x="33" y="31"/>
                </a:lnTo>
                <a:lnTo>
                  <a:pt x="57" y="36"/>
                </a:lnTo>
                <a:lnTo>
                  <a:pt x="59" y="26"/>
                </a:lnTo>
                <a:close/>
              </a:path>
            </a:pathLst>
          </a:custGeom>
          <a:solidFill>
            <a:srgbClr val="EF413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1" name="Freeform 1659"/>
          <p:cNvSpPr>
            <a:spLocks/>
          </p:cNvSpPr>
          <p:nvPr/>
        </p:nvSpPr>
        <p:spPr bwMode="auto">
          <a:xfrm>
            <a:off x="6630987" y="1906588"/>
            <a:ext cx="366712" cy="282575"/>
          </a:xfrm>
          <a:custGeom>
            <a:avLst/>
            <a:gdLst>
              <a:gd name="T0" fmla="*/ 48 w 98"/>
              <a:gd name="T1" fmla="*/ 22 h 75"/>
              <a:gd name="T2" fmla="*/ 36 w 98"/>
              <a:gd name="T3" fmla="*/ 34 h 75"/>
              <a:gd name="T4" fmla="*/ 30 w 98"/>
              <a:gd name="T5" fmla="*/ 50 h 75"/>
              <a:gd name="T6" fmla="*/ 21 w 98"/>
              <a:gd name="T7" fmla="*/ 63 h 75"/>
              <a:gd name="T8" fmla="*/ 1 w 98"/>
              <a:gd name="T9" fmla="*/ 56 h 75"/>
              <a:gd name="T10" fmla="*/ 11 w 98"/>
              <a:gd name="T11" fmla="*/ 29 h 75"/>
              <a:gd name="T12" fmla="*/ 34 w 98"/>
              <a:gd name="T13" fmla="*/ 7 h 75"/>
              <a:gd name="T14" fmla="*/ 77 w 98"/>
              <a:gd name="T15" fmla="*/ 14 h 75"/>
              <a:gd name="T16" fmla="*/ 91 w 98"/>
              <a:gd name="T17" fmla="*/ 44 h 75"/>
              <a:gd name="T18" fmla="*/ 86 w 98"/>
              <a:gd name="T19" fmla="*/ 73 h 75"/>
              <a:gd name="T20" fmla="*/ 69 w 98"/>
              <a:gd name="T21" fmla="*/ 62 h 75"/>
              <a:gd name="T22" fmla="*/ 68 w 98"/>
              <a:gd name="T23" fmla="*/ 49 h 75"/>
              <a:gd name="T24" fmla="*/ 48 w 98"/>
              <a:gd name="T25" fmla="*/ 22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98" h="75">
                <a:moveTo>
                  <a:pt x="48" y="22"/>
                </a:moveTo>
                <a:cubicBezTo>
                  <a:pt x="42" y="25"/>
                  <a:pt x="38" y="28"/>
                  <a:pt x="36" y="34"/>
                </a:cubicBezTo>
                <a:cubicBezTo>
                  <a:pt x="34" y="39"/>
                  <a:pt x="31" y="45"/>
                  <a:pt x="30" y="50"/>
                </a:cubicBezTo>
                <a:cubicBezTo>
                  <a:pt x="28" y="55"/>
                  <a:pt x="26" y="60"/>
                  <a:pt x="21" y="63"/>
                </a:cubicBezTo>
                <a:cubicBezTo>
                  <a:pt x="14" y="66"/>
                  <a:pt x="2" y="64"/>
                  <a:pt x="1" y="56"/>
                </a:cubicBezTo>
                <a:cubicBezTo>
                  <a:pt x="0" y="47"/>
                  <a:pt x="6" y="37"/>
                  <a:pt x="11" y="29"/>
                </a:cubicBezTo>
                <a:cubicBezTo>
                  <a:pt x="16" y="20"/>
                  <a:pt x="25" y="13"/>
                  <a:pt x="34" y="7"/>
                </a:cubicBezTo>
                <a:cubicBezTo>
                  <a:pt x="47" y="0"/>
                  <a:pt x="67" y="2"/>
                  <a:pt x="77" y="14"/>
                </a:cubicBezTo>
                <a:cubicBezTo>
                  <a:pt x="84" y="23"/>
                  <a:pt x="87" y="34"/>
                  <a:pt x="91" y="44"/>
                </a:cubicBezTo>
                <a:cubicBezTo>
                  <a:pt x="94" y="53"/>
                  <a:pt x="98" y="69"/>
                  <a:pt x="86" y="73"/>
                </a:cubicBezTo>
                <a:cubicBezTo>
                  <a:pt x="77" y="75"/>
                  <a:pt x="71" y="70"/>
                  <a:pt x="69" y="62"/>
                </a:cubicBezTo>
                <a:cubicBezTo>
                  <a:pt x="68" y="58"/>
                  <a:pt x="68" y="53"/>
                  <a:pt x="68" y="49"/>
                </a:cubicBezTo>
                <a:cubicBezTo>
                  <a:pt x="66" y="40"/>
                  <a:pt x="62" y="17"/>
                  <a:pt x="48" y="22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5" name="Freeform 1663"/>
          <p:cNvSpPr>
            <a:spLocks/>
          </p:cNvSpPr>
          <p:nvPr/>
        </p:nvSpPr>
        <p:spPr bwMode="auto">
          <a:xfrm>
            <a:off x="8253416" y="4551363"/>
            <a:ext cx="15875" cy="30163"/>
          </a:xfrm>
          <a:custGeom>
            <a:avLst/>
            <a:gdLst>
              <a:gd name="T0" fmla="*/ 2 w 4"/>
              <a:gd name="T1" fmla="*/ 8 h 8"/>
              <a:gd name="T2" fmla="*/ 0 w 4"/>
              <a:gd name="T3" fmla="*/ 6 h 8"/>
              <a:gd name="T4" fmla="*/ 0 w 4"/>
              <a:gd name="T5" fmla="*/ 2 h 8"/>
              <a:gd name="T6" fmla="*/ 2 w 4"/>
              <a:gd name="T7" fmla="*/ 0 h 8"/>
              <a:gd name="T8" fmla="*/ 4 w 4"/>
              <a:gd name="T9" fmla="*/ 2 h 8"/>
              <a:gd name="T10" fmla="*/ 4 w 4"/>
              <a:gd name="T11" fmla="*/ 6 h 8"/>
              <a:gd name="T12" fmla="*/ 2 w 4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2" y="8"/>
                </a:moveTo>
                <a:cubicBezTo>
                  <a:pt x="1" y="8"/>
                  <a:pt x="0" y="7"/>
                  <a:pt x="0" y="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6"/>
                  <a:pt x="4" y="6"/>
                  <a:pt x="4" y="6"/>
                </a:cubicBezTo>
                <a:cubicBezTo>
                  <a:pt x="4" y="7"/>
                  <a:pt x="3" y="8"/>
                  <a:pt x="2" y="8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6" name="Freeform 1664"/>
          <p:cNvSpPr>
            <a:spLocks noEditPoints="1"/>
          </p:cNvSpPr>
          <p:nvPr/>
        </p:nvSpPr>
        <p:spPr bwMode="auto">
          <a:xfrm>
            <a:off x="8253416" y="3309938"/>
            <a:ext cx="15875" cy="1225550"/>
          </a:xfrm>
          <a:custGeom>
            <a:avLst/>
            <a:gdLst>
              <a:gd name="T0" fmla="*/ 0 w 4"/>
              <a:gd name="T1" fmla="*/ 317 h 326"/>
              <a:gd name="T2" fmla="*/ 4 w 4"/>
              <a:gd name="T3" fmla="*/ 324 h 326"/>
              <a:gd name="T4" fmla="*/ 0 w 4"/>
              <a:gd name="T5" fmla="*/ 309 h 326"/>
              <a:gd name="T6" fmla="*/ 4 w 4"/>
              <a:gd name="T7" fmla="*/ 301 h 326"/>
              <a:gd name="T8" fmla="*/ 2 w 4"/>
              <a:gd name="T9" fmla="*/ 295 h 326"/>
              <a:gd name="T10" fmla="*/ 2 w 4"/>
              <a:gd name="T11" fmla="*/ 283 h 326"/>
              <a:gd name="T12" fmla="*/ 2 w 4"/>
              <a:gd name="T13" fmla="*/ 295 h 326"/>
              <a:gd name="T14" fmla="*/ 0 w 4"/>
              <a:gd name="T15" fmla="*/ 269 h 326"/>
              <a:gd name="T16" fmla="*/ 4 w 4"/>
              <a:gd name="T17" fmla="*/ 277 h 326"/>
              <a:gd name="T18" fmla="*/ 0 w 4"/>
              <a:gd name="T19" fmla="*/ 261 h 326"/>
              <a:gd name="T20" fmla="*/ 4 w 4"/>
              <a:gd name="T21" fmla="*/ 254 h 326"/>
              <a:gd name="T22" fmla="*/ 2 w 4"/>
              <a:gd name="T23" fmla="*/ 248 h 326"/>
              <a:gd name="T24" fmla="*/ 2 w 4"/>
              <a:gd name="T25" fmla="*/ 236 h 326"/>
              <a:gd name="T26" fmla="*/ 2 w 4"/>
              <a:gd name="T27" fmla="*/ 248 h 326"/>
              <a:gd name="T28" fmla="*/ 0 w 4"/>
              <a:gd name="T29" fmla="*/ 222 h 326"/>
              <a:gd name="T30" fmla="*/ 4 w 4"/>
              <a:gd name="T31" fmla="*/ 230 h 326"/>
              <a:gd name="T32" fmla="*/ 0 w 4"/>
              <a:gd name="T33" fmla="*/ 214 h 326"/>
              <a:gd name="T34" fmla="*/ 4 w 4"/>
              <a:gd name="T35" fmla="*/ 206 h 326"/>
              <a:gd name="T36" fmla="*/ 2 w 4"/>
              <a:gd name="T37" fmla="*/ 200 h 326"/>
              <a:gd name="T38" fmla="*/ 2 w 4"/>
              <a:gd name="T39" fmla="*/ 189 h 326"/>
              <a:gd name="T40" fmla="*/ 2 w 4"/>
              <a:gd name="T41" fmla="*/ 200 h 326"/>
              <a:gd name="T42" fmla="*/ 0 w 4"/>
              <a:gd name="T43" fmla="*/ 175 h 326"/>
              <a:gd name="T44" fmla="*/ 4 w 4"/>
              <a:gd name="T45" fmla="*/ 183 h 326"/>
              <a:gd name="T46" fmla="*/ 0 w 4"/>
              <a:gd name="T47" fmla="*/ 167 h 326"/>
              <a:gd name="T48" fmla="*/ 4 w 4"/>
              <a:gd name="T49" fmla="*/ 159 h 326"/>
              <a:gd name="T50" fmla="*/ 2 w 4"/>
              <a:gd name="T51" fmla="*/ 153 h 326"/>
              <a:gd name="T52" fmla="*/ 2 w 4"/>
              <a:gd name="T53" fmla="*/ 141 h 326"/>
              <a:gd name="T54" fmla="*/ 2 w 4"/>
              <a:gd name="T55" fmla="*/ 153 h 326"/>
              <a:gd name="T56" fmla="*/ 0 w 4"/>
              <a:gd name="T57" fmla="*/ 128 h 326"/>
              <a:gd name="T58" fmla="*/ 4 w 4"/>
              <a:gd name="T59" fmla="*/ 135 h 326"/>
              <a:gd name="T60" fmla="*/ 0 w 4"/>
              <a:gd name="T61" fmla="*/ 120 h 326"/>
              <a:gd name="T62" fmla="*/ 4 w 4"/>
              <a:gd name="T63" fmla="*/ 112 h 326"/>
              <a:gd name="T64" fmla="*/ 2 w 4"/>
              <a:gd name="T65" fmla="*/ 106 h 326"/>
              <a:gd name="T66" fmla="*/ 2 w 4"/>
              <a:gd name="T67" fmla="*/ 94 h 326"/>
              <a:gd name="T68" fmla="*/ 2 w 4"/>
              <a:gd name="T69" fmla="*/ 106 h 326"/>
              <a:gd name="T70" fmla="*/ 0 w 4"/>
              <a:gd name="T71" fmla="*/ 80 h 326"/>
              <a:gd name="T72" fmla="*/ 4 w 4"/>
              <a:gd name="T73" fmla="*/ 88 h 326"/>
              <a:gd name="T74" fmla="*/ 0 w 4"/>
              <a:gd name="T75" fmla="*/ 72 h 326"/>
              <a:gd name="T76" fmla="*/ 4 w 4"/>
              <a:gd name="T77" fmla="*/ 65 h 326"/>
              <a:gd name="T78" fmla="*/ 2 w 4"/>
              <a:gd name="T79" fmla="*/ 59 h 326"/>
              <a:gd name="T80" fmla="*/ 2 w 4"/>
              <a:gd name="T81" fmla="*/ 47 h 326"/>
              <a:gd name="T82" fmla="*/ 2 w 4"/>
              <a:gd name="T83" fmla="*/ 59 h 326"/>
              <a:gd name="T84" fmla="*/ 0 w 4"/>
              <a:gd name="T85" fmla="*/ 33 h 326"/>
              <a:gd name="T86" fmla="*/ 4 w 4"/>
              <a:gd name="T87" fmla="*/ 41 h 326"/>
              <a:gd name="T88" fmla="*/ 0 w 4"/>
              <a:gd name="T89" fmla="*/ 25 h 326"/>
              <a:gd name="T90" fmla="*/ 4 w 4"/>
              <a:gd name="T91" fmla="*/ 17 h 326"/>
              <a:gd name="T92" fmla="*/ 2 w 4"/>
              <a:gd name="T93" fmla="*/ 11 h 326"/>
              <a:gd name="T94" fmla="*/ 2 w 4"/>
              <a:gd name="T95" fmla="*/ 0 h 326"/>
              <a:gd name="T96" fmla="*/ 2 w 4"/>
              <a:gd name="T97" fmla="*/ 11 h 3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4" h="326">
                <a:moveTo>
                  <a:pt x="2" y="326"/>
                </a:moveTo>
                <a:cubicBezTo>
                  <a:pt x="1" y="326"/>
                  <a:pt x="0" y="326"/>
                  <a:pt x="0" y="324"/>
                </a:cubicBezTo>
                <a:cubicBezTo>
                  <a:pt x="0" y="317"/>
                  <a:pt x="0" y="317"/>
                  <a:pt x="0" y="317"/>
                </a:cubicBezTo>
                <a:cubicBezTo>
                  <a:pt x="0" y="315"/>
                  <a:pt x="1" y="315"/>
                  <a:pt x="2" y="315"/>
                </a:cubicBezTo>
                <a:cubicBezTo>
                  <a:pt x="3" y="315"/>
                  <a:pt x="4" y="315"/>
                  <a:pt x="4" y="317"/>
                </a:cubicBezTo>
                <a:cubicBezTo>
                  <a:pt x="4" y="324"/>
                  <a:pt x="4" y="324"/>
                  <a:pt x="4" y="324"/>
                </a:cubicBezTo>
                <a:cubicBezTo>
                  <a:pt x="4" y="326"/>
                  <a:pt x="3" y="326"/>
                  <a:pt x="2" y="326"/>
                </a:cubicBezTo>
                <a:close/>
                <a:moveTo>
                  <a:pt x="2" y="311"/>
                </a:moveTo>
                <a:cubicBezTo>
                  <a:pt x="1" y="311"/>
                  <a:pt x="0" y="310"/>
                  <a:pt x="0" y="309"/>
                </a:cubicBezTo>
                <a:cubicBezTo>
                  <a:pt x="0" y="301"/>
                  <a:pt x="0" y="301"/>
                  <a:pt x="0" y="301"/>
                </a:cubicBezTo>
                <a:cubicBezTo>
                  <a:pt x="0" y="300"/>
                  <a:pt x="1" y="299"/>
                  <a:pt x="2" y="299"/>
                </a:cubicBezTo>
                <a:cubicBezTo>
                  <a:pt x="3" y="299"/>
                  <a:pt x="4" y="300"/>
                  <a:pt x="4" y="301"/>
                </a:cubicBezTo>
                <a:cubicBezTo>
                  <a:pt x="4" y="309"/>
                  <a:pt x="4" y="309"/>
                  <a:pt x="4" y="309"/>
                </a:cubicBezTo>
                <a:cubicBezTo>
                  <a:pt x="4" y="310"/>
                  <a:pt x="3" y="311"/>
                  <a:pt x="2" y="311"/>
                </a:cubicBezTo>
                <a:close/>
                <a:moveTo>
                  <a:pt x="2" y="295"/>
                </a:moveTo>
                <a:cubicBezTo>
                  <a:pt x="1" y="295"/>
                  <a:pt x="0" y="294"/>
                  <a:pt x="0" y="293"/>
                </a:cubicBezTo>
                <a:cubicBezTo>
                  <a:pt x="0" y="285"/>
                  <a:pt x="0" y="285"/>
                  <a:pt x="0" y="285"/>
                </a:cubicBezTo>
                <a:cubicBezTo>
                  <a:pt x="0" y="284"/>
                  <a:pt x="1" y="283"/>
                  <a:pt x="2" y="283"/>
                </a:cubicBezTo>
                <a:cubicBezTo>
                  <a:pt x="3" y="283"/>
                  <a:pt x="4" y="284"/>
                  <a:pt x="4" y="285"/>
                </a:cubicBezTo>
                <a:cubicBezTo>
                  <a:pt x="4" y="293"/>
                  <a:pt x="4" y="293"/>
                  <a:pt x="4" y="293"/>
                </a:cubicBezTo>
                <a:cubicBezTo>
                  <a:pt x="4" y="294"/>
                  <a:pt x="3" y="295"/>
                  <a:pt x="2" y="295"/>
                </a:cubicBezTo>
                <a:close/>
                <a:moveTo>
                  <a:pt x="2" y="279"/>
                </a:moveTo>
                <a:cubicBezTo>
                  <a:pt x="1" y="279"/>
                  <a:pt x="0" y="278"/>
                  <a:pt x="0" y="277"/>
                </a:cubicBezTo>
                <a:cubicBezTo>
                  <a:pt x="0" y="269"/>
                  <a:pt x="0" y="269"/>
                  <a:pt x="0" y="269"/>
                </a:cubicBezTo>
                <a:cubicBezTo>
                  <a:pt x="0" y="268"/>
                  <a:pt x="1" y="267"/>
                  <a:pt x="2" y="267"/>
                </a:cubicBezTo>
                <a:cubicBezTo>
                  <a:pt x="3" y="267"/>
                  <a:pt x="4" y="268"/>
                  <a:pt x="4" y="269"/>
                </a:cubicBezTo>
                <a:cubicBezTo>
                  <a:pt x="4" y="277"/>
                  <a:pt x="4" y="277"/>
                  <a:pt x="4" y="277"/>
                </a:cubicBezTo>
                <a:cubicBezTo>
                  <a:pt x="4" y="278"/>
                  <a:pt x="3" y="279"/>
                  <a:pt x="2" y="279"/>
                </a:cubicBezTo>
                <a:close/>
                <a:moveTo>
                  <a:pt x="2" y="263"/>
                </a:moveTo>
                <a:cubicBezTo>
                  <a:pt x="1" y="263"/>
                  <a:pt x="0" y="263"/>
                  <a:pt x="0" y="261"/>
                </a:cubicBezTo>
                <a:cubicBezTo>
                  <a:pt x="0" y="254"/>
                  <a:pt x="0" y="254"/>
                  <a:pt x="0" y="254"/>
                </a:cubicBezTo>
                <a:cubicBezTo>
                  <a:pt x="0" y="252"/>
                  <a:pt x="1" y="252"/>
                  <a:pt x="2" y="252"/>
                </a:cubicBezTo>
                <a:cubicBezTo>
                  <a:pt x="3" y="252"/>
                  <a:pt x="4" y="252"/>
                  <a:pt x="4" y="254"/>
                </a:cubicBezTo>
                <a:cubicBezTo>
                  <a:pt x="4" y="261"/>
                  <a:pt x="4" y="261"/>
                  <a:pt x="4" y="261"/>
                </a:cubicBezTo>
                <a:cubicBezTo>
                  <a:pt x="4" y="263"/>
                  <a:pt x="3" y="263"/>
                  <a:pt x="2" y="263"/>
                </a:cubicBezTo>
                <a:close/>
                <a:moveTo>
                  <a:pt x="2" y="248"/>
                </a:moveTo>
                <a:cubicBezTo>
                  <a:pt x="1" y="248"/>
                  <a:pt x="0" y="247"/>
                  <a:pt x="0" y="246"/>
                </a:cubicBezTo>
                <a:cubicBezTo>
                  <a:pt x="0" y="238"/>
                  <a:pt x="0" y="238"/>
                  <a:pt x="0" y="238"/>
                </a:cubicBezTo>
                <a:cubicBezTo>
                  <a:pt x="0" y="237"/>
                  <a:pt x="1" y="236"/>
                  <a:pt x="2" y="236"/>
                </a:cubicBezTo>
                <a:cubicBezTo>
                  <a:pt x="3" y="236"/>
                  <a:pt x="4" y="237"/>
                  <a:pt x="4" y="238"/>
                </a:cubicBezTo>
                <a:cubicBezTo>
                  <a:pt x="4" y="246"/>
                  <a:pt x="4" y="246"/>
                  <a:pt x="4" y="246"/>
                </a:cubicBezTo>
                <a:cubicBezTo>
                  <a:pt x="4" y="247"/>
                  <a:pt x="3" y="248"/>
                  <a:pt x="2" y="248"/>
                </a:cubicBezTo>
                <a:close/>
                <a:moveTo>
                  <a:pt x="2" y="232"/>
                </a:moveTo>
                <a:cubicBezTo>
                  <a:pt x="1" y="232"/>
                  <a:pt x="0" y="231"/>
                  <a:pt x="0" y="230"/>
                </a:cubicBezTo>
                <a:cubicBezTo>
                  <a:pt x="0" y="222"/>
                  <a:pt x="0" y="222"/>
                  <a:pt x="0" y="222"/>
                </a:cubicBezTo>
                <a:cubicBezTo>
                  <a:pt x="0" y="221"/>
                  <a:pt x="1" y="220"/>
                  <a:pt x="2" y="220"/>
                </a:cubicBezTo>
                <a:cubicBezTo>
                  <a:pt x="3" y="220"/>
                  <a:pt x="4" y="221"/>
                  <a:pt x="4" y="222"/>
                </a:cubicBezTo>
                <a:cubicBezTo>
                  <a:pt x="4" y="230"/>
                  <a:pt x="4" y="230"/>
                  <a:pt x="4" y="230"/>
                </a:cubicBezTo>
                <a:cubicBezTo>
                  <a:pt x="4" y="231"/>
                  <a:pt x="3" y="232"/>
                  <a:pt x="2" y="232"/>
                </a:cubicBezTo>
                <a:close/>
                <a:moveTo>
                  <a:pt x="2" y="216"/>
                </a:moveTo>
                <a:cubicBezTo>
                  <a:pt x="1" y="216"/>
                  <a:pt x="0" y="215"/>
                  <a:pt x="0" y="214"/>
                </a:cubicBezTo>
                <a:cubicBezTo>
                  <a:pt x="0" y="206"/>
                  <a:pt x="0" y="206"/>
                  <a:pt x="0" y="206"/>
                </a:cubicBezTo>
                <a:cubicBezTo>
                  <a:pt x="0" y="205"/>
                  <a:pt x="1" y="204"/>
                  <a:pt x="2" y="204"/>
                </a:cubicBezTo>
                <a:cubicBezTo>
                  <a:pt x="3" y="204"/>
                  <a:pt x="4" y="205"/>
                  <a:pt x="4" y="206"/>
                </a:cubicBezTo>
                <a:cubicBezTo>
                  <a:pt x="4" y="214"/>
                  <a:pt x="4" y="214"/>
                  <a:pt x="4" y="214"/>
                </a:cubicBezTo>
                <a:cubicBezTo>
                  <a:pt x="4" y="215"/>
                  <a:pt x="3" y="216"/>
                  <a:pt x="2" y="216"/>
                </a:cubicBezTo>
                <a:close/>
                <a:moveTo>
                  <a:pt x="2" y="200"/>
                </a:moveTo>
                <a:cubicBezTo>
                  <a:pt x="1" y="200"/>
                  <a:pt x="0" y="200"/>
                  <a:pt x="0" y="198"/>
                </a:cubicBezTo>
                <a:cubicBezTo>
                  <a:pt x="0" y="191"/>
                  <a:pt x="0" y="191"/>
                  <a:pt x="0" y="191"/>
                </a:cubicBezTo>
                <a:cubicBezTo>
                  <a:pt x="0" y="189"/>
                  <a:pt x="1" y="189"/>
                  <a:pt x="2" y="189"/>
                </a:cubicBezTo>
                <a:cubicBezTo>
                  <a:pt x="3" y="189"/>
                  <a:pt x="4" y="189"/>
                  <a:pt x="4" y="191"/>
                </a:cubicBezTo>
                <a:cubicBezTo>
                  <a:pt x="4" y="198"/>
                  <a:pt x="4" y="198"/>
                  <a:pt x="4" y="198"/>
                </a:cubicBezTo>
                <a:cubicBezTo>
                  <a:pt x="4" y="200"/>
                  <a:pt x="3" y="200"/>
                  <a:pt x="2" y="200"/>
                </a:cubicBezTo>
                <a:close/>
                <a:moveTo>
                  <a:pt x="2" y="185"/>
                </a:moveTo>
                <a:cubicBezTo>
                  <a:pt x="1" y="185"/>
                  <a:pt x="0" y="184"/>
                  <a:pt x="0" y="183"/>
                </a:cubicBezTo>
                <a:cubicBezTo>
                  <a:pt x="0" y="175"/>
                  <a:pt x="0" y="175"/>
                  <a:pt x="0" y="175"/>
                </a:cubicBezTo>
                <a:cubicBezTo>
                  <a:pt x="0" y="174"/>
                  <a:pt x="1" y="173"/>
                  <a:pt x="2" y="173"/>
                </a:cubicBezTo>
                <a:cubicBezTo>
                  <a:pt x="3" y="173"/>
                  <a:pt x="4" y="174"/>
                  <a:pt x="4" y="175"/>
                </a:cubicBezTo>
                <a:cubicBezTo>
                  <a:pt x="4" y="183"/>
                  <a:pt x="4" y="183"/>
                  <a:pt x="4" y="183"/>
                </a:cubicBezTo>
                <a:cubicBezTo>
                  <a:pt x="4" y="184"/>
                  <a:pt x="3" y="185"/>
                  <a:pt x="2" y="185"/>
                </a:cubicBezTo>
                <a:close/>
                <a:moveTo>
                  <a:pt x="2" y="169"/>
                </a:moveTo>
                <a:cubicBezTo>
                  <a:pt x="1" y="169"/>
                  <a:pt x="0" y="168"/>
                  <a:pt x="0" y="167"/>
                </a:cubicBezTo>
                <a:cubicBezTo>
                  <a:pt x="0" y="159"/>
                  <a:pt x="0" y="159"/>
                  <a:pt x="0" y="159"/>
                </a:cubicBezTo>
                <a:cubicBezTo>
                  <a:pt x="0" y="158"/>
                  <a:pt x="1" y="157"/>
                  <a:pt x="2" y="157"/>
                </a:cubicBezTo>
                <a:cubicBezTo>
                  <a:pt x="3" y="157"/>
                  <a:pt x="4" y="158"/>
                  <a:pt x="4" y="159"/>
                </a:cubicBezTo>
                <a:cubicBezTo>
                  <a:pt x="4" y="167"/>
                  <a:pt x="4" y="167"/>
                  <a:pt x="4" y="167"/>
                </a:cubicBezTo>
                <a:cubicBezTo>
                  <a:pt x="4" y="168"/>
                  <a:pt x="3" y="169"/>
                  <a:pt x="2" y="169"/>
                </a:cubicBezTo>
                <a:close/>
                <a:moveTo>
                  <a:pt x="2" y="153"/>
                </a:moveTo>
                <a:cubicBezTo>
                  <a:pt x="1" y="153"/>
                  <a:pt x="0" y="152"/>
                  <a:pt x="0" y="151"/>
                </a:cubicBezTo>
                <a:cubicBezTo>
                  <a:pt x="0" y="143"/>
                  <a:pt x="0" y="143"/>
                  <a:pt x="0" y="143"/>
                </a:cubicBezTo>
                <a:cubicBezTo>
                  <a:pt x="0" y="142"/>
                  <a:pt x="1" y="141"/>
                  <a:pt x="2" y="141"/>
                </a:cubicBezTo>
                <a:cubicBezTo>
                  <a:pt x="3" y="141"/>
                  <a:pt x="4" y="142"/>
                  <a:pt x="4" y="143"/>
                </a:cubicBezTo>
                <a:cubicBezTo>
                  <a:pt x="4" y="151"/>
                  <a:pt x="4" y="151"/>
                  <a:pt x="4" y="151"/>
                </a:cubicBezTo>
                <a:cubicBezTo>
                  <a:pt x="4" y="152"/>
                  <a:pt x="3" y="153"/>
                  <a:pt x="2" y="153"/>
                </a:cubicBezTo>
                <a:close/>
                <a:moveTo>
                  <a:pt x="2" y="137"/>
                </a:moveTo>
                <a:cubicBezTo>
                  <a:pt x="1" y="137"/>
                  <a:pt x="0" y="137"/>
                  <a:pt x="0" y="135"/>
                </a:cubicBezTo>
                <a:cubicBezTo>
                  <a:pt x="0" y="128"/>
                  <a:pt x="0" y="128"/>
                  <a:pt x="0" y="128"/>
                </a:cubicBezTo>
                <a:cubicBezTo>
                  <a:pt x="0" y="126"/>
                  <a:pt x="1" y="126"/>
                  <a:pt x="2" y="126"/>
                </a:cubicBezTo>
                <a:cubicBezTo>
                  <a:pt x="3" y="126"/>
                  <a:pt x="4" y="126"/>
                  <a:pt x="4" y="128"/>
                </a:cubicBezTo>
                <a:cubicBezTo>
                  <a:pt x="4" y="135"/>
                  <a:pt x="4" y="135"/>
                  <a:pt x="4" y="135"/>
                </a:cubicBezTo>
                <a:cubicBezTo>
                  <a:pt x="4" y="137"/>
                  <a:pt x="3" y="137"/>
                  <a:pt x="2" y="137"/>
                </a:cubicBezTo>
                <a:close/>
                <a:moveTo>
                  <a:pt x="2" y="122"/>
                </a:moveTo>
                <a:cubicBezTo>
                  <a:pt x="1" y="122"/>
                  <a:pt x="0" y="121"/>
                  <a:pt x="0" y="120"/>
                </a:cubicBezTo>
                <a:cubicBezTo>
                  <a:pt x="0" y="112"/>
                  <a:pt x="0" y="112"/>
                  <a:pt x="0" y="112"/>
                </a:cubicBezTo>
                <a:cubicBezTo>
                  <a:pt x="0" y="111"/>
                  <a:pt x="1" y="110"/>
                  <a:pt x="2" y="110"/>
                </a:cubicBezTo>
                <a:cubicBezTo>
                  <a:pt x="3" y="110"/>
                  <a:pt x="4" y="111"/>
                  <a:pt x="4" y="112"/>
                </a:cubicBezTo>
                <a:cubicBezTo>
                  <a:pt x="4" y="120"/>
                  <a:pt x="4" y="120"/>
                  <a:pt x="4" y="120"/>
                </a:cubicBezTo>
                <a:cubicBezTo>
                  <a:pt x="4" y="121"/>
                  <a:pt x="3" y="122"/>
                  <a:pt x="2" y="122"/>
                </a:cubicBezTo>
                <a:close/>
                <a:moveTo>
                  <a:pt x="2" y="106"/>
                </a:moveTo>
                <a:cubicBezTo>
                  <a:pt x="1" y="106"/>
                  <a:pt x="0" y="105"/>
                  <a:pt x="0" y="104"/>
                </a:cubicBezTo>
                <a:cubicBezTo>
                  <a:pt x="0" y="96"/>
                  <a:pt x="0" y="96"/>
                  <a:pt x="0" y="96"/>
                </a:cubicBezTo>
                <a:cubicBezTo>
                  <a:pt x="0" y="95"/>
                  <a:pt x="1" y="94"/>
                  <a:pt x="2" y="94"/>
                </a:cubicBezTo>
                <a:cubicBezTo>
                  <a:pt x="3" y="94"/>
                  <a:pt x="4" y="95"/>
                  <a:pt x="4" y="96"/>
                </a:cubicBezTo>
                <a:cubicBezTo>
                  <a:pt x="4" y="104"/>
                  <a:pt x="4" y="104"/>
                  <a:pt x="4" y="104"/>
                </a:cubicBezTo>
                <a:cubicBezTo>
                  <a:pt x="4" y="105"/>
                  <a:pt x="3" y="106"/>
                  <a:pt x="2" y="106"/>
                </a:cubicBezTo>
                <a:close/>
                <a:moveTo>
                  <a:pt x="2" y="90"/>
                </a:moveTo>
                <a:cubicBezTo>
                  <a:pt x="1" y="90"/>
                  <a:pt x="0" y="89"/>
                  <a:pt x="0" y="88"/>
                </a:cubicBezTo>
                <a:cubicBezTo>
                  <a:pt x="0" y="80"/>
                  <a:pt x="0" y="80"/>
                  <a:pt x="0" y="80"/>
                </a:cubicBezTo>
                <a:cubicBezTo>
                  <a:pt x="0" y="79"/>
                  <a:pt x="1" y="78"/>
                  <a:pt x="2" y="78"/>
                </a:cubicBezTo>
                <a:cubicBezTo>
                  <a:pt x="3" y="78"/>
                  <a:pt x="4" y="79"/>
                  <a:pt x="4" y="80"/>
                </a:cubicBezTo>
                <a:cubicBezTo>
                  <a:pt x="4" y="88"/>
                  <a:pt x="4" y="88"/>
                  <a:pt x="4" y="88"/>
                </a:cubicBezTo>
                <a:cubicBezTo>
                  <a:pt x="4" y="89"/>
                  <a:pt x="3" y="90"/>
                  <a:pt x="2" y="90"/>
                </a:cubicBezTo>
                <a:close/>
                <a:moveTo>
                  <a:pt x="2" y="74"/>
                </a:moveTo>
                <a:cubicBezTo>
                  <a:pt x="1" y="74"/>
                  <a:pt x="0" y="74"/>
                  <a:pt x="0" y="72"/>
                </a:cubicBezTo>
                <a:cubicBezTo>
                  <a:pt x="0" y="65"/>
                  <a:pt x="0" y="65"/>
                  <a:pt x="0" y="65"/>
                </a:cubicBezTo>
                <a:cubicBezTo>
                  <a:pt x="0" y="63"/>
                  <a:pt x="1" y="63"/>
                  <a:pt x="2" y="63"/>
                </a:cubicBezTo>
                <a:cubicBezTo>
                  <a:pt x="3" y="63"/>
                  <a:pt x="4" y="63"/>
                  <a:pt x="4" y="65"/>
                </a:cubicBezTo>
                <a:cubicBezTo>
                  <a:pt x="4" y="72"/>
                  <a:pt x="4" y="72"/>
                  <a:pt x="4" y="72"/>
                </a:cubicBezTo>
                <a:cubicBezTo>
                  <a:pt x="4" y="74"/>
                  <a:pt x="3" y="74"/>
                  <a:pt x="2" y="74"/>
                </a:cubicBezTo>
                <a:close/>
                <a:moveTo>
                  <a:pt x="2" y="59"/>
                </a:moveTo>
                <a:cubicBezTo>
                  <a:pt x="1" y="59"/>
                  <a:pt x="0" y="58"/>
                  <a:pt x="0" y="57"/>
                </a:cubicBezTo>
                <a:cubicBezTo>
                  <a:pt x="0" y="49"/>
                  <a:pt x="0" y="49"/>
                  <a:pt x="0" y="49"/>
                </a:cubicBezTo>
                <a:cubicBezTo>
                  <a:pt x="0" y="48"/>
                  <a:pt x="1" y="47"/>
                  <a:pt x="2" y="47"/>
                </a:cubicBezTo>
                <a:cubicBezTo>
                  <a:pt x="3" y="47"/>
                  <a:pt x="4" y="48"/>
                  <a:pt x="4" y="49"/>
                </a:cubicBezTo>
                <a:cubicBezTo>
                  <a:pt x="4" y="57"/>
                  <a:pt x="4" y="57"/>
                  <a:pt x="4" y="57"/>
                </a:cubicBezTo>
                <a:cubicBezTo>
                  <a:pt x="4" y="58"/>
                  <a:pt x="3" y="59"/>
                  <a:pt x="2" y="59"/>
                </a:cubicBezTo>
                <a:close/>
                <a:moveTo>
                  <a:pt x="2" y="43"/>
                </a:moveTo>
                <a:cubicBezTo>
                  <a:pt x="1" y="43"/>
                  <a:pt x="0" y="42"/>
                  <a:pt x="0" y="41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2"/>
                  <a:pt x="1" y="31"/>
                  <a:pt x="2" y="31"/>
                </a:cubicBezTo>
                <a:cubicBezTo>
                  <a:pt x="3" y="31"/>
                  <a:pt x="4" y="32"/>
                  <a:pt x="4" y="33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2"/>
                  <a:pt x="3" y="43"/>
                  <a:pt x="2" y="43"/>
                </a:cubicBezTo>
                <a:close/>
                <a:moveTo>
                  <a:pt x="2" y="27"/>
                </a:moveTo>
                <a:cubicBezTo>
                  <a:pt x="1" y="27"/>
                  <a:pt x="0" y="26"/>
                  <a:pt x="0" y="25"/>
                </a:cubicBezTo>
                <a:cubicBezTo>
                  <a:pt x="0" y="17"/>
                  <a:pt x="0" y="17"/>
                  <a:pt x="0" y="17"/>
                </a:cubicBezTo>
                <a:cubicBezTo>
                  <a:pt x="0" y="16"/>
                  <a:pt x="1" y="15"/>
                  <a:pt x="2" y="15"/>
                </a:cubicBezTo>
                <a:cubicBezTo>
                  <a:pt x="3" y="15"/>
                  <a:pt x="4" y="16"/>
                  <a:pt x="4" y="17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6"/>
                  <a:pt x="3" y="27"/>
                  <a:pt x="2" y="27"/>
                </a:cubicBezTo>
                <a:close/>
                <a:moveTo>
                  <a:pt x="2" y="11"/>
                </a:moveTo>
                <a:cubicBezTo>
                  <a:pt x="1" y="11"/>
                  <a:pt x="0" y="11"/>
                  <a:pt x="0" y="9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1" y="0"/>
                  <a:pt x="2" y="0"/>
                </a:cubicBezTo>
                <a:cubicBezTo>
                  <a:pt x="3" y="0"/>
                  <a:pt x="4" y="0"/>
                  <a:pt x="4" y="2"/>
                </a:cubicBezTo>
                <a:cubicBezTo>
                  <a:pt x="4" y="9"/>
                  <a:pt x="4" y="9"/>
                  <a:pt x="4" y="9"/>
                </a:cubicBezTo>
                <a:cubicBezTo>
                  <a:pt x="4" y="11"/>
                  <a:pt x="3" y="11"/>
                  <a:pt x="2" y="11"/>
                </a:cubicBezTo>
                <a:close/>
              </a:path>
            </a:pathLst>
          </a:custGeom>
          <a:solidFill>
            <a:srgbClr val="61391C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7" name="Freeform 1665"/>
          <p:cNvSpPr>
            <a:spLocks/>
          </p:cNvSpPr>
          <p:nvPr/>
        </p:nvSpPr>
        <p:spPr bwMode="auto">
          <a:xfrm>
            <a:off x="8253416" y="3263900"/>
            <a:ext cx="15875" cy="30163"/>
          </a:xfrm>
          <a:custGeom>
            <a:avLst/>
            <a:gdLst>
              <a:gd name="T0" fmla="*/ 2 w 4"/>
              <a:gd name="T1" fmla="*/ 8 h 8"/>
              <a:gd name="T2" fmla="*/ 0 w 4"/>
              <a:gd name="T3" fmla="*/ 6 h 8"/>
              <a:gd name="T4" fmla="*/ 0 w 4"/>
              <a:gd name="T5" fmla="*/ 2 h 8"/>
              <a:gd name="T6" fmla="*/ 2 w 4"/>
              <a:gd name="T7" fmla="*/ 0 h 8"/>
              <a:gd name="T8" fmla="*/ 4 w 4"/>
              <a:gd name="T9" fmla="*/ 2 h 8"/>
              <a:gd name="T10" fmla="*/ 4 w 4"/>
              <a:gd name="T11" fmla="*/ 6 h 8"/>
              <a:gd name="T12" fmla="*/ 2 w 4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2" y="8"/>
                </a:moveTo>
                <a:cubicBezTo>
                  <a:pt x="1" y="8"/>
                  <a:pt x="0" y="7"/>
                  <a:pt x="0" y="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6"/>
                  <a:pt x="4" y="6"/>
                  <a:pt x="4" y="6"/>
                </a:cubicBezTo>
                <a:cubicBezTo>
                  <a:pt x="4" y="7"/>
                  <a:pt x="3" y="8"/>
                  <a:pt x="2" y="8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8" name="Freeform 1666"/>
          <p:cNvSpPr>
            <a:spLocks/>
          </p:cNvSpPr>
          <p:nvPr/>
        </p:nvSpPr>
        <p:spPr bwMode="auto">
          <a:xfrm>
            <a:off x="7640641" y="4464050"/>
            <a:ext cx="1320800" cy="1982788"/>
          </a:xfrm>
          <a:custGeom>
            <a:avLst/>
            <a:gdLst>
              <a:gd name="T0" fmla="*/ 84 w 349"/>
              <a:gd name="T1" fmla="*/ 380 h 527"/>
              <a:gd name="T2" fmla="*/ 2 w 349"/>
              <a:gd name="T3" fmla="*/ 288 h 527"/>
              <a:gd name="T4" fmla="*/ 49 w 349"/>
              <a:gd name="T5" fmla="*/ 203 h 527"/>
              <a:gd name="T6" fmla="*/ 108 w 349"/>
              <a:gd name="T7" fmla="*/ 183 h 527"/>
              <a:gd name="T8" fmla="*/ 141 w 349"/>
              <a:gd name="T9" fmla="*/ 161 h 527"/>
              <a:gd name="T10" fmla="*/ 111 w 349"/>
              <a:gd name="T11" fmla="*/ 138 h 527"/>
              <a:gd name="T12" fmla="*/ 105 w 349"/>
              <a:gd name="T13" fmla="*/ 95 h 527"/>
              <a:gd name="T14" fmla="*/ 148 w 349"/>
              <a:gd name="T15" fmla="*/ 51 h 527"/>
              <a:gd name="T16" fmla="*/ 166 w 349"/>
              <a:gd name="T17" fmla="*/ 0 h 527"/>
              <a:gd name="T18" fmla="*/ 180 w 349"/>
              <a:gd name="T19" fmla="*/ 50 h 527"/>
              <a:gd name="T20" fmla="*/ 200 w 349"/>
              <a:gd name="T21" fmla="*/ 74 h 527"/>
              <a:gd name="T22" fmla="*/ 224 w 349"/>
              <a:gd name="T23" fmla="*/ 91 h 527"/>
              <a:gd name="T24" fmla="*/ 232 w 349"/>
              <a:gd name="T25" fmla="*/ 107 h 527"/>
              <a:gd name="T26" fmla="*/ 206 w 349"/>
              <a:gd name="T27" fmla="*/ 137 h 527"/>
              <a:gd name="T28" fmla="*/ 194 w 349"/>
              <a:gd name="T29" fmla="*/ 162 h 527"/>
              <a:gd name="T30" fmla="*/ 270 w 349"/>
              <a:gd name="T31" fmla="*/ 194 h 527"/>
              <a:gd name="T32" fmla="*/ 337 w 349"/>
              <a:gd name="T33" fmla="*/ 255 h 527"/>
              <a:gd name="T34" fmla="*/ 310 w 349"/>
              <a:gd name="T35" fmla="*/ 346 h 527"/>
              <a:gd name="T36" fmla="*/ 212 w 349"/>
              <a:gd name="T37" fmla="*/ 388 h 527"/>
              <a:gd name="T38" fmla="*/ 205 w 349"/>
              <a:gd name="T39" fmla="*/ 420 h 527"/>
              <a:gd name="T40" fmla="*/ 232 w 349"/>
              <a:gd name="T41" fmla="*/ 438 h 527"/>
              <a:gd name="T42" fmla="*/ 209 w 349"/>
              <a:gd name="T43" fmla="*/ 479 h 527"/>
              <a:gd name="T44" fmla="*/ 175 w 349"/>
              <a:gd name="T45" fmla="*/ 527 h 527"/>
              <a:gd name="T46" fmla="*/ 142 w 349"/>
              <a:gd name="T47" fmla="*/ 483 h 527"/>
              <a:gd name="T48" fmla="*/ 105 w 349"/>
              <a:gd name="T49" fmla="*/ 450 h 527"/>
              <a:gd name="T50" fmla="*/ 127 w 349"/>
              <a:gd name="T51" fmla="*/ 421 h 527"/>
              <a:gd name="T52" fmla="*/ 141 w 349"/>
              <a:gd name="T53" fmla="*/ 407 h 527"/>
              <a:gd name="T54" fmla="*/ 102 w 349"/>
              <a:gd name="T55" fmla="*/ 384 h 527"/>
              <a:gd name="T56" fmla="*/ 84 w 349"/>
              <a:gd name="T57" fmla="*/ 380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49" h="527">
                <a:moveTo>
                  <a:pt x="84" y="380"/>
                </a:moveTo>
                <a:cubicBezTo>
                  <a:pt x="41" y="367"/>
                  <a:pt x="5" y="337"/>
                  <a:pt x="2" y="288"/>
                </a:cubicBezTo>
                <a:cubicBezTo>
                  <a:pt x="0" y="252"/>
                  <a:pt x="18" y="220"/>
                  <a:pt x="49" y="203"/>
                </a:cubicBezTo>
                <a:cubicBezTo>
                  <a:pt x="68" y="193"/>
                  <a:pt x="88" y="189"/>
                  <a:pt x="108" y="183"/>
                </a:cubicBezTo>
                <a:cubicBezTo>
                  <a:pt x="117" y="181"/>
                  <a:pt x="144" y="175"/>
                  <a:pt x="141" y="161"/>
                </a:cubicBezTo>
                <a:cubicBezTo>
                  <a:pt x="138" y="148"/>
                  <a:pt x="119" y="143"/>
                  <a:pt x="111" y="138"/>
                </a:cubicBezTo>
                <a:cubicBezTo>
                  <a:pt x="96" y="127"/>
                  <a:pt x="95" y="109"/>
                  <a:pt x="105" y="95"/>
                </a:cubicBezTo>
                <a:cubicBezTo>
                  <a:pt x="117" y="79"/>
                  <a:pt x="138" y="69"/>
                  <a:pt x="148" y="51"/>
                </a:cubicBezTo>
                <a:cubicBezTo>
                  <a:pt x="159" y="30"/>
                  <a:pt x="160" y="21"/>
                  <a:pt x="166" y="0"/>
                </a:cubicBezTo>
                <a:cubicBezTo>
                  <a:pt x="170" y="19"/>
                  <a:pt x="173" y="33"/>
                  <a:pt x="180" y="50"/>
                </a:cubicBezTo>
                <a:cubicBezTo>
                  <a:pt x="185" y="59"/>
                  <a:pt x="192" y="67"/>
                  <a:pt x="200" y="74"/>
                </a:cubicBezTo>
                <a:cubicBezTo>
                  <a:pt x="208" y="80"/>
                  <a:pt x="217" y="84"/>
                  <a:pt x="224" y="91"/>
                </a:cubicBezTo>
                <a:cubicBezTo>
                  <a:pt x="228" y="95"/>
                  <a:pt x="233" y="101"/>
                  <a:pt x="232" y="107"/>
                </a:cubicBezTo>
                <a:cubicBezTo>
                  <a:pt x="231" y="124"/>
                  <a:pt x="219" y="130"/>
                  <a:pt x="206" y="137"/>
                </a:cubicBezTo>
                <a:cubicBezTo>
                  <a:pt x="196" y="143"/>
                  <a:pt x="187" y="150"/>
                  <a:pt x="194" y="162"/>
                </a:cubicBezTo>
                <a:cubicBezTo>
                  <a:pt x="206" y="182"/>
                  <a:pt x="249" y="186"/>
                  <a:pt x="270" y="194"/>
                </a:cubicBezTo>
                <a:cubicBezTo>
                  <a:pt x="300" y="206"/>
                  <a:pt x="326" y="225"/>
                  <a:pt x="337" y="255"/>
                </a:cubicBezTo>
                <a:cubicBezTo>
                  <a:pt x="349" y="286"/>
                  <a:pt x="344" y="323"/>
                  <a:pt x="310" y="346"/>
                </a:cubicBezTo>
                <a:cubicBezTo>
                  <a:pt x="266" y="376"/>
                  <a:pt x="244" y="364"/>
                  <a:pt x="212" y="388"/>
                </a:cubicBezTo>
                <a:cubicBezTo>
                  <a:pt x="203" y="395"/>
                  <a:pt x="194" y="410"/>
                  <a:pt x="205" y="420"/>
                </a:cubicBezTo>
                <a:cubicBezTo>
                  <a:pt x="212" y="427"/>
                  <a:pt x="225" y="424"/>
                  <a:pt x="232" y="438"/>
                </a:cubicBezTo>
                <a:cubicBezTo>
                  <a:pt x="242" y="456"/>
                  <a:pt x="219" y="472"/>
                  <a:pt x="209" y="479"/>
                </a:cubicBezTo>
                <a:cubicBezTo>
                  <a:pt x="182" y="494"/>
                  <a:pt x="180" y="506"/>
                  <a:pt x="175" y="527"/>
                </a:cubicBezTo>
                <a:cubicBezTo>
                  <a:pt x="172" y="501"/>
                  <a:pt x="157" y="490"/>
                  <a:pt x="142" y="483"/>
                </a:cubicBezTo>
                <a:cubicBezTo>
                  <a:pt x="128" y="475"/>
                  <a:pt x="109" y="468"/>
                  <a:pt x="105" y="450"/>
                </a:cubicBezTo>
                <a:cubicBezTo>
                  <a:pt x="103" y="438"/>
                  <a:pt x="113" y="427"/>
                  <a:pt x="127" y="421"/>
                </a:cubicBezTo>
                <a:cubicBezTo>
                  <a:pt x="133" y="418"/>
                  <a:pt x="141" y="415"/>
                  <a:pt x="141" y="407"/>
                </a:cubicBezTo>
                <a:cubicBezTo>
                  <a:pt x="141" y="390"/>
                  <a:pt x="114" y="387"/>
                  <a:pt x="102" y="384"/>
                </a:cubicBezTo>
                <a:cubicBezTo>
                  <a:pt x="96" y="383"/>
                  <a:pt x="90" y="382"/>
                  <a:pt x="84" y="380"/>
                </a:cubicBezTo>
                <a:close/>
              </a:path>
            </a:pathLst>
          </a:custGeom>
          <a:solidFill>
            <a:srgbClr val="594A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9" name="Freeform 1667"/>
          <p:cNvSpPr>
            <a:spLocks/>
          </p:cNvSpPr>
          <p:nvPr/>
        </p:nvSpPr>
        <p:spPr bwMode="auto">
          <a:xfrm>
            <a:off x="7626353" y="4449763"/>
            <a:ext cx="1319213" cy="1982788"/>
          </a:xfrm>
          <a:custGeom>
            <a:avLst/>
            <a:gdLst>
              <a:gd name="T0" fmla="*/ 84 w 349"/>
              <a:gd name="T1" fmla="*/ 381 h 527"/>
              <a:gd name="T2" fmla="*/ 2 w 349"/>
              <a:gd name="T3" fmla="*/ 288 h 527"/>
              <a:gd name="T4" fmla="*/ 49 w 349"/>
              <a:gd name="T5" fmla="*/ 204 h 527"/>
              <a:gd name="T6" fmla="*/ 108 w 349"/>
              <a:gd name="T7" fmla="*/ 184 h 527"/>
              <a:gd name="T8" fmla="*/ 141 w 349"/>
              <a:gd name="T9" fmla="*/ 161 h 527"/>
              <a:gd name="T10" fmla="*/ 111 w 349"/>
              <a:gd name="T11" fmla="*/ 138 h 527"/>
              <a:gd name="T12" fmla="*/ 105 w 349"/>
              <a:gd name="T13" fmla="*/ 96 h 527"/>
              <a:gd name="T14" fmla="*/ 148 w 349"/>
              <a:gd name="T15" fmla="*/ 51 h 527"/>
              <a:gd name="T16" fmla="*/ 165 w 349"/>
              <a:gd name="T17" fmla="*/ 0 h 527"/>
              <a:gd name="T18" fmla="*/ 180 w 349"/>
              <a:gd name="T19" fmla="*/ 50 h 527"/>
              <a:gd name="T20" fmla="*/ 200 w 349"/>
              <a:gd name="T21" fmla="*/ 74 h 527"/>
              <a:gd name="T22" fmla="*/ 224 w 349"/>
              <a:gd name="T23" fmla="*/ 91 h 527"/>
              <a:gd name="T24" fmla="*/ 232 w 349"/>
              <a:gd name="T25" fmla="*/ 108 h 527"/>
              <a:gd name="T26" fmla="*/ 206 w 349"/>
              <a:gd name="T27" fmla="*/ 138 h 527"/>
              <a:gd name="T28" fmla="*/ 194 w 349"/>
              <a:gd name="T29" fmla="*/ 162 h 527"/>
              <a:gd name="T30" fmla="*/ 270 w 349"/>
              <a:gd name="T31" fmla="*/ 195 h 527"/>
              <a:gd name="T32" fmla="*/ 337 w 349"/>
              <a:gd name="T33" fmla="*/ 256 h 527"/>
              <a:gd name="T34" fmla="*/ 310 w 349"/>
              <a:gd name="T35" fmla="*/ 347 h 527"/>
              <a:gd name="T36" fmla="*/ 212 w 349"/>
              <a:gd name="T37" fmla="*/ 388 h 527"/>
              <a:gd name="T38" fmla="*/ 204 w 349"/>
              <a:gd name="T39" fmla="*/ 420 h 527"/>
              <a:gd name="T40" fmla="*/ 232 w 349"/>
              <a:gd name="T41" fmla="*/ 438 h 527"/>
              <a:gd name="T42" fmla="*/ 209 w 349"/>
              <a:gd name="T43" fmla="*/ 479 h 527"/>
              <a:gd name="T44" fmla="*/ 175 w 349"/>
              <a:gd name="T45" fmla="*/ 527 h 527"/>
              <a:gd name="T46" fmla="*/ 142 w 349"/>
              <a:gd name="T47" fmla="*/ 483 h 527"/>
              <a:gd name="T48" fmla="*/ 105 w 349"/>
              <a:gd name="T49" fmla="*/ 450 h 527"/>
              <a:gd name="T50" fmla="*/ 127 w 349"/>
              <a:gd name="T51" fmla="*/ 421 h 527"/>
              <a:gd name="T52" fmla="*/ 141 w 349"/>
              <a:gd name="T53" fmla="*/ 407 h 527"/>
              <a:gd name="T54" fmla="*/ 102 w 349"/>
              <a:gd name="T55" fmla="*/ 385 h 527"/>
              <a:gd name="T56" fmla="*/ 84 w 349"/>
              <a:gd name="T57" fmla="*/ 381 h 5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349" h="527">
                <a:moveTo>
                  <a:pt x="84" y="381"/>
                </a:moveTo>
                <a:cubicBezTo>
                  <a:pt x="41" y="368"/>
                  <a:pt x="5" y="338"/>
                  <a:pt x="2" y="288"/>
                </a:cubicBezTo>
                <a:cubicBezTo>
                  <a:pt x="0" y="253"/>
                  <a:pt x="18" y="220"/>
                  <a:pt x="49" y="204"/>
                </a:cubicBezTo>
                <a:cubicBezTo>
                  <a:pt x="67" y="194"/>
                  <a:pt x="88" y="189"/>
                  <a:pt x="108" y="184"/>
                </a:cubicBezTo>
                <a:cubicBezTo>
                  <a:pt x="117" y="181"/>
                  <a:pt x="144" y="176"/>
                  <a:pt x="141" y="161"/>
                </a:cubicBezTo>
                <a:cubicBezTo>
                  <a:pt x="138" y="149"/>
                  <a:pt x="119" y="143"/>
                  <a:pt x="111" y="138"/>
                </a:cubicBezTo>
                <a:cubicBezTo>
                  <a:pt x="96" y="128"/>
                  <a:pt x="95" y="110"/>
                  <a:pt x="105" y="96"/>
                </a:cubicBezTo>
                <a:cubicBezTo>
                  <a:pt x="117" y="79"/>
                  <a:pt x="138" y="70"/>
                  <a:pt x="148" y="51"/>
                </a:cubicBezTo>
                <a:cubicBezTo>
                  <a:pt x="159" y="31"/>
                  <a:pt x="160" y="22"/>
                  <a:pt x="165" y="0"/>
                </a:cubicBezTo>
                <a:cubicBezTo>
                  <a:pt x="169" y="20"/>
                  <a:pt x="173" y="33"/>
                  <a:pt x="180" y="50"/>
                </a:cubicBezTo>
                <a:cubicBezTo>
                  <a:pt x="185" y="60"/>
                  <a:pt x="192" y="68"/>
                  <a:pt x="200" y="74"/>
                </a:cubicBezTo>
                <a:cubicBezTo>
                  <a:pt x="208" y="80"/>
                  <a:pt x="217" y="84"/>
                  <a:pt x="224" y="91"/>
                </a:cubicBezTo>
                <a:cubicBezTo>
                  <a:pt x="228" y="95"/>
                  <a:pt x="233" y="102"/>
                  <a:pt x="232" y="108"/>
                </a:cubicBezTo>
                <a:cubicBezTo>
                  <a:pt x="231" y="124"/>
                  <a:pt x="219" y="131"/>
                  <a:pt x="206" y="138"/>
                </a:cubicBezTo>
                <a:cubicBezTo>
                  <a:pt x="196" y="143"/>
                  <a:pt x="187" y="150"/>
                  <a:pt x="194" y="162"/>
                </a:cubicBezTo>
                <a:cubicBezTo>
                  <a:pt x="206" y="183"/>
                  <a:pt x="249" y="187"/>
                  <a:pt x="270" y="195"/>
                </a:cubicBezTo>
                <a:cubicBezTo>
                  <a:pt x="300" y="207"/>
                  <a:pt x="326" y="226"/>
                  <a:pt x="337" y="256"/>
                </a:cubicBezTo>
                <a:cubicBezTo>
                  <a:pt x="349" y="286"/>
                  <a:pt x="344" y="324"/>
                  <a:pt x="310" y="347"/>
                </a:cubicBezTo>
                <a:cubicBezTo>
                  <a:pt x="266" y="377"/>
                  <a:pt x="244" y="365"/>
                  <a:pt x="212" y="388"/>
                </a:cubicBezTo>
                <a:cubicBezTo>
                  <a:pt x="203" y="395"/>
                  <a:pt x="194" y="411"/>
                  <a:pt x="204" y="420"/>
                </a:cubicBezTo>
                <a:cubicBezTo>
                  <a:pt x="212" y="427"/>
                  <a:pt x="225" y="425"/>
                  <a:pt x="232" y="438"/>
                </a:cubicBezTo>
                <a:cubicBezTo>
                  <a:pt x="242" y="456"/>
                  <a:pt x="219" y="473"/>
                  <a:pt x="209" y="479"/>
                </a:cubicBezTo>
                <a:cubicBezTo>
                  <a:pt x="182" y="495"/>
                  <a:pt x="180" y="506"/>
                  <a:pt x="175" y="527"/>
                </a:cubicBezTo>
                <a:cubicBezTo>
                  <a:pt x="172" y="502"/>
                  <a:pt x="157" y="491"/>
                  <a:pt x="142" y="483"/>
                </a:cubicBezTo>
                <a:cubicBezTo>
                  <a:pt x="127" y="475"/>
                  <a:pt x="109" y="469"/>
                  <a:pt x="105" y="450"/>
                </a:cubicBezTo>
                <a:cubicBezTo>
                  <a:pt x="103" y="438"/>
                  <a:pt x="113" y="428"/>
                  <a:pt x="127" y="421"/>
                </a:cubicBezTo>
                <a:cubicBezTo>
                  <a:pt x="133" y="418"/>
                  <a:pt x="141" y="415"/>
                  <a:pt x="141" y="407"/>
                </a:cubicBezTo>
                <a:cubicBezTo>
                  <a:pt x="141" y="391"/>
                  <a:pt x="114" y="387"/>
                  <a:pt x="102" y="385"/>
                </a:cubicBezTo>
                <a:cubicBezTo>
                  <a:pt x="96" y="384"/>
                  <a:pt x="90" y="382"/>
                  <a:pt x="84" y="381"/>
                </a:cubicBezTo>
                <a:close/>
              </a:path>
            </a:pathLst>
          </a:custGeom>
          <a:solidFill>
            <a:srgbClr val="E744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0" name="Freeform 1668"/>
          <p:cNvSpPr>
            <a:spLocks/>
          </p:cNvSpPr>
          <p:nvPr/>
        </p:nvSpPr>
        <p:spPr bwMode="auto">
          <a:xfrm>
            <a:off x="7727953" y="5106988"/>
            <a:ext cx="1074738" cy="842963"/>
          </a:xfrm>
          <a:custGeom>
            <a:avLst/>
            <a:gdLst>
              <a:gd name="T0" fmla="*/ 183 w 284"/>
              <a:gd name="T1" fmla="*/ 39 h 224"/>
              <a:gd name="T2" fmla="*/ 273 w 284"/>
              <a:gd name="T3" fmla="*/ 114 h 224"/>
              <a:gd name="T4" fmla="*/ 228 w 284"/>
              <a:gd name="T5" fmla="*/ 156 h 224"/>
              <a:gd name="T6" fmla="*/ 177 w 284"/>
              <a:gd name="T7" fmla="*/ 172 h 224"/>
              <a:gd name="T8" fmla="*/ 144 w 284"/>
              <a:gd name="T9" fmla="*/ 224 h 224"/>
              <a:gd name="T10" fmla="*/ 43 w 284"/>
              <a:gd name="T11" fmla="*/ 151 h 224"/>
              <a:gd name="T12" fmla="*/ 24 w 284"/>
              <a:gd name="T13" fmla="*/ 76 h 224"/>
              <a:gd name="T14" fmla="*/ 88 w 284"/>
              <a:gd name="T15" fmla="*/ 48 h 224"/>
              <a:gd name="T16" fmla="*/ 140 w 284"/>
              <a:gd name="T17" fmla="*/ 0 h 224"/>
              <a:gd name="T18" fmla="*/ 183 w 284"/>
              <a:gd name="T19" fmla="*/ 39 h 2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84" h="224">
                <a:moveTo>
                  <a:pt x="183" y="39"/>
                </a:moveTo>
                <a:cubicBezTo>
                  <a:pt x="218" y="44"/>
                  <a:pt x="284" y="56"/>
                  <a:pt x="273" y="114"/>
                </a:cubicBezTo>
                <a:cubicBezTo>
                  <a:pt x="268" y="136"/>
                  <a:pt x="250" y="149"/>
                  <a:pt x="228" y="156"/>
                </a:cubicBezTo>
                <a:cubicBezTo>
                  <a:pt x="211" y="162"/>
                  <a:pt x="194" y="163"/>
                  <a:pt x="177" y="172"/>
                </a:cubicBezTo>
                <a:cubicBezTo>
                  <a:pt x="158" y="183"/>
                  <a:pt x="147" y="200"/>
                  <a:pt x="144" y="224"/>
                </a:cubicBezTo>
                <a:cubicBezTo>
                  <a:pt x="135" y="167"/>
                  <a:pt x="80" y="170"/>
                  <a:pt x="43" y="151"/>
                </a:cubicBezTo>
                <a:cubicBezTo>
                  <a:pt x="15" y="136"/>
                  <a:pt x="0" y="104"/>
                  <a:pt x="24" y="76"/>
                </a:cubicBezTo>
                <a:cubicBezTo>
                  <a:pt x="41" y="55"/>
                  <a:pt x="65" y="53"/>
                  <a:pt x="88" y="48"/>
                </a:cubicBezTo>
                <a:cubicBezTo>
                  <a:pt x="113" y="43"/>
                  <a:pt x="130" y="25"/>
                  <a:pt x="140" y="0"/>
                </a:cubicBezTo>
                <a:cubicBezTo>
                  <a:pt x="147" y="21"/>
                  <a:pt x="166" y="37"/>
                  <a:pt x="183" y="39"/>
                </a:cubicBezTo>
                <a:close/>
              </a:path>
            </a:pathLst>
          </a:custGeom>
          <a:solidFill>
            <a:srgbClr val="7F8F4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1" name="Freeform 1669"/>
          <p:cNvSpPr>
            <a:spLocks/>
          </p:cNvSpPr>
          <p:nvPr/>
        </p:nvSpPr>
        <p:spPr bwMode="auto">
          <a:xfrm>
            <a:off x="8343903" y="5551488"/>
            <a:ext cx="139700" cy="203200"/>
          </a:xfrm>
          <a:custGeom>
            <a:avLst/>
            <a:gdLst>
              <a:gd name="T0" fmla="*/ 21 w 37"/>
              <a:gd name="T1" fmla="*/ 0 h 54"/>
              <a:gd name="T2" fmla="*/ 0 w 37"/>
              <a:gd name="T3" fmla="*/ 31 h 54"/>
              <a:gd name="T4" fmla="*/ 14 w 37"/>
              <a:gd name="T5" fmla="*/ 54 h 54"/>
              <a:gd name="T6" fmla="*/ 28 w 37"/>
              <a:gd name="T7" fmla="*/ 48 h 54"/>
              <a:gd name="T8" fmla="*/ 37 w 37"/>
              <a:gd name="T9" fmla="*/ 31 h 54"/>
              <a:gd name="T10" fmla="*/ 21 w 37"/>
              <a:gd name="T11" fmla="*/ 0 h 5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54">
                <a:moveTo>
                  <a:pt x="21" y="0"/>
                </a:moveTo>
                <a:cubicBezTo>
                  <a:pt x="0" y="31"/>
                  <a:pt x="0" y="31"/>
                  <a:pt x="0" y="31"/>
                </a:cubicBezTo>
                <a:cubicBezTo>
                  <a:pt x="14" y="54"/>
                  <a:pt x="14" y="54"/>
                  <a:pt x="14" y="54"/>
                </a:cubicBezTo>
                <a:cubicBezTo>
                  <a:pt x="19" y="51"/>
                  <a:pt x="23" y="49"/>
                  <a:pt x="28" y="48"/>
                </a:cubicBezTo>
                <a:cubicBezTo>
                  <a:pt x="37" y="31"/>
                  <a:pt x="37" y="31"/>
                  <a:pt x="37" y="31"/>
                </a:cubicBezTo>
                <a:lnTo>
                  <a:pt x="21" y="0"/>
                </a:ln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2" name="Freeform 1670"/>
          <p:cNvSpPr>
            <a:spLocks/>
          </p:cNvSpPr>
          <p:nvPr/>
        </p:nvSpPr>
        <p:spPr bwMode="auto">
          <a:xfrm>
            <a:off x="8348666" y="5318125"/>
            <a:ext cx="134938" cy="233363"/>
          </a:xfrm>
          <a:custGeom>
            <a:avLst/>
            <a:gdLst>
              <a:gd name="T0" fmla="*/ 0 w 85"/>
              <a:gd name="T1" fmla="*/ 74 h 147"/>
              <a:gd name="T2" fmla="*/ 47 w 85"/>
              <a:gd name="T3" fmla="*/ 147 h 147"/>
              <a:gd name="T4" fmla="*/ 85 w 85"/>
              <a:gd name="T5" fmla="*/ 71 h 147"/>
              <a:gd name="T6" fmla="*/ 45 w 85"/>
              <a:gd name="T7" fmla="*/ 0 h 147"/>
              <a:gd name="T8" fmla="*/ 0 w 85"/>
              <a:gd name="T9" fmla="*/ 74 h 1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5" h="147">
                <a:moveTo>
                  <a:pt x="0" y="74"/>
                </a:moveTo>
                <a:lnTo>
                  <a:pt x="47" y="147"/>
                </a:lnTo>
                <a:lnTo>
                  <a:pt x="85" y="71"/>
                </a:lnTo>
                <a:lnTo>
                  <a:pt x="45" y="0"/>
                </a:lnTo>
                <a:lnTo>
                  <a:pt x="0" y="74"/>
                </a:ln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3" name="Freeform 1671"/>
          <p:cNvSpPr>
            <a:spLocks/>
          </p:cNvSpPr>
          <p:nvPr/>
        </p:nvSpPr>
        <p:spPr bwMode="auto">
          <a:xfrm>
            <a:off x="8620128" y="5548313"/>
            <a:ext cx="106363" cy="131763"/>
          </a:xfrm>
          <a:custGeom>
            <a:avLst/>
            <a:gdLst>
              <a:gd name="T0" fmla="*/ 19 w 28"/>
              <a:gd name="T1" fmla="*/ 0 h 35"/>
              <a:gd name="T2" fmla="*/ 0 w 28"/>
              <a:gd name="T3" fmla="*/ 32 h 35"/>
              <a:gd name="T4" fmla="*/ 2 w 28"/>
              <a:gd name="T5" fmla="*/ 35 h 35"/>
              <a:gd name="T6" fmla="*/ 28 w 28"/>
              <a:gd name="T7" fmla="*/ 16 h 35"/>
              <a:gd name="T8" fmla="*/ 19 w 28"/>
              <a:gd name="T9" fmla="*/ 0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8" h="35">
                <a:moveTo>
                  <a:pt x="19" y="0"/>
                </a:moveTo>
                <a:cubicBezTo>
                  <a:pt x="0" y="32"/>
                  <a:pt x="0" y="32"/>
                  <a:pt x="0" y="32"/>
                </a:cubicBezTo>
                <a:cubicBezTo>
                  <a:pt x="2" y="35"/>
                  <a:pt x="2" y="35"/>
                  <a:pt x="2" y="35"/>
                </a:cubicBezTo>
                <a:cubicBezTo>
                  <a:pt x="12" y="31"/>
                  <a:pt x="21" y="25"/>
                  <a:pt x="28" y="16"/>
                </a:cubicBezTo>
                <a:lnTo>
                  <a:pt x="19" y="0"/>
                </a:ln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4" name="Freeform 1672"/>
          <p:cNvSpPr>
            <a:spLocks/>
          </p:cNvSpPr>
          <p:nvPr/>
        </p:nvSpPr>
        <p:spPr bwMode="auto">
          <a:xfrm>
            <a:off x="7791453" y="5337175"/>
            <a:ext cx="144463" cy="354013"/>
          </a:xfrm>
          <a:custGeom>
            <a:avLst/>
            <a:gdLst>
              <a:gd name="T0" fmla="*/ 31 w 38"/>
              <a:gd name="T1" fmla="*/ 92 h 94"/>
              <a:gd name="T2" fmla="*/ 34 w 38"/>
              <a:gd name="T3" fmla="*/ 94 h 94"/>
              <a:gd name="T4" fmla="*/ 38 w 38"/>
              <a:gd name="T5" fmla="*/ 88 h 94"/>
              <a:gd name="T6" fmla="*/ 21 w 38"/>
              <a:gd name="T7" fmla="*/ 56 h 94"/>
              <a:gd name="T8" fmla="*/ 38 w 38"/>
              <a:gd name="T9" fmla="*/ 25 h 94"/>
              <a:gd name="T10" fmla="*/ 24 w 38"/>
              <a:gd name="T11" fmla="*/ 0 h 94"/>
              <a:gd name="T12" fmla="*/ 7 w 38"/>
              <a:gd name="T13" fmla="*/ 15 h 94"/>
              <a:gd name="T14" fmla="*/ 0 w 38"/>
              <a:gd name="T15" fmla="*/ 24 h 94"/>
              <a:gd name="T16" fmla="*/ 20 w 38"/>
              <a:gd name="T17" fmla="*/ 56 h 94"/>
              <a:gd name="T18" fmla="*/ 8 w 38"/>
              <a:gd name="T19" fmla="*/ 77 h 94"/>
              <a:gd name="T20" fmla="*/ 14 w 38"/>
              <a:gd name="T21" fmla="*/ 82 h 94"/>
              <a:gd name="T22" fmla="*/ 14 w 38"/>
              <a:gd name="T23" fmla="*/ 82 h 94"/>
              <a:gd name="T24" fmla="*/ 16 w 38"/>
              <a:gd name="T25" fmla="*/ 84 h 94"/>
              <a:gd name="T26" fmla="*/ 17 w 38"/>
              <a:gd name="T27" fmla="*/ 84 h 94"/>
              <a:gd name="T28" fmla="*/ 19 w 38"/>
              <a:gd name="T29" fmla="*/ 86 h 94"/>
              <a:gd name="T30" fmla="*/ 19 w 38"/>
              <a:gd name="T31" fmla="*/ 86 h 94"/>
              <a:gd name="T32" fmla="*/ 21 w 38"/>
              <a:gd name="T33" fmla="*/ 87 h 94"/>
              <a:gd name="T34" fmla="*/ 22 w 38"/>
              <a:gd name="T35" fmla="*/ 88 h 94"/>
              <a:gd name="T36" fmla="*/ 24 w 38"/>
              <a:gd name="T37" fmla="*/ 89 h 94"/>
              <a:gd name="T38" fmla="*/ 26 w 38"/>
              <a:gd name="T39" fmla="*/ 90 h 94"/>
              <a:gd name="T40" fmla="*/ 30 w 38"/>
              <a:gd name="T41" fmla="*/ 92 h 94"/>
              <a:gd name="T42" fmla="*/ 31 w 38"/>
              <a:gd name="T43" fmla="*/ 92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38" h="94">
                <a:moveTo>
                  <a:pt x="31" y="92"/>
                </a:moveTo>
                <a:cubicBezTo>
                  <a:pt x="32" y="93"/>
                  <a:pt x="33" y="93"/>
                  <a:pt x="34" y="94"/>
                </a:cubicBezTo>
                <a:cubicBezTo>
                  <a:pt x="38" y="88"/>
                  <a:pt x="38" y="88"/>
                  <a:pt x="38" y="88"/>
                </a:cubicBezTo>
                <a:cubicBezTo>
                  <a:pt x="21" y="56"/>
                  <a:pt x="21" y="56"/>
                  <a:pt x="21" y="56"/>
                </a:cubicBezTo>
                <a:cubicBezTo>
                  <a:pt x="38" y="25"/>
                  <a:pt x="38" y="25"/>
                  <a:pt x="38" y="25"/>
                </a:cubicBezTo>
                <a:cubicBezTo>
                  <a:pt x="24" y="0"/>
                  <a:pt x="24" y="0"/>
                  <a:pt x="24" y="0"/>
                </a:cubicBezTo>
                <a:cubicBezTo>
                  <a:pt x="18" y="4"/>
                  <a:pt x="12" y="8"/>
                  <a:pt x="7" y="15"/>
                </a:cubicBezTo>
                <a:cubicBezTo>
                  <a:pt x="4" y="18"/>
                  <a:pt x="2" y="21"/>
                  <a:pt x="0" y="24"/>
                </a:cubicBezTo>
                <a:cubicBezTo>
                  <a:pt x="20" y="56"/>
                  <a:pt x="20" y="56"/>
                  <a:pt x="20" y="56"/>
                </a:cubicBezTo>
                <a:cubicBezTo>
                  <a:pt x="8" y="77"/>
                  <a:pt x="8" y="77"/>
                  <a:pt x="8" y="77"/>
                </a:cubicBezTo>
                <a:cubicBezTo>
                  <a:pt x="10" y="79"/>
                  <a:pt x="12" y="80"/>
                  <a:pt x="14" y="82"/>
                </a:cubicBezTo>
                <a:cubicBezTo>
                  <a:pt x="14" y="82"/>
                  <a:pt x="14" y="82"/>
                  <a:pt x="14" y="82"/>
                </a:cubicBezTo>
                <a:cubicBezTo>
                  <a:pt x="15" y="83"/>
                  <a:pt x="16" y="83"/>
                  <a:pt x="16" y="84"/>
                </a:cubicBezTo>
                <a:cubicBezTo>
                  <a:pt x="16" y="84"/>
                  <a:pt x="17" y="84"/>
                  <a:pt x="17" y="84"/>
                </a:cubicBezTo>
                <a:cubicBezTo>
                  <a:pt x="17" y="85"/>
                  <a:pt x="18" y="85"/>
                  <a:pt x="19" y="86"/>
                </a:cubicBezTo>
                <a:cubicBezTo>
                  <a:pt x="19" y="86"/>
                  <a:pt x="19" y="86"/>
                  <a:pt x="19" y="86"/>
                </a:cubicBezTo>
                <a:cubicBezTo>
                  <a:pt x="20" y="86"/>
                  <a:pt x="21" y="87"/>
                  <a:pt x="21" y="87"/>
                </a:cubicBezTo>
                <a:cubicBezTo>
                  <a:pt x="22" y="88"/>
                  <a:pt x="22" y="88"/>
                  <a:pt x="22" y="88"/>
                </a:cubicBezTo>
                <a:cubicBezTo>
                  <a:pt x="23" y="88"/>
                  <a:pt x="23" y="89"/>
                  <a:pt x="24" y="89"/>
                </a:cubicBezTo>
                <a:cubicBezTo>
                  <a:pt x="24" y="89"/>
                  <a:pt x="25" y="90"/>
                  <a:pt x="26" y="90"/>
                </a:cubicBezTo>
                <a:cubicBezTo>
                  <a:pt x="28" y="91"/>
                  <a:pt x="29" y="91"/>
                  <a:pt x="30" y="92"/>
                </a:cubicBezTo>
                <a:cubicBezTo>
                  <a:pt x="30" y="92"/>
                  <a:pt x="30" y="92"/>
                  <a:pt x="31" y="92"/>
                </a:cubicBez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5" name="Freeform 1673"/>
          <p:cNvSpPr>
            <a:spLocks/>
          </p:cNvSpPr>
          <p:nvPr/>
        </p:nvSpPr>
        <p:spPr bwMode="auto">
          <a:xfrm>
            <a:off x="8370891" y="5238750"/>
            <a:ext cx="79375" cy="76200"/>
          </a:xfrm>
          <a:custGeom>
            <a:avLst/>
            <a:gdLst>
              <a:gd name="T0" fmla="*/ 0 w 21"/>
              <a:gd name="T1" fmla="*/ 0 h 20"/>
              <a:gd name="T2" fmla="*/ 13 w 21"/>
              <a:gd name="T3" fmla="*/ 20 h 20"/>
              <a:gd name="T4" fmla="*/ 21 w 21"/>
              <a:gd name="T5" fmla="*/ 5 h 20"/>
              <a:gd name="T6" fmla="*/ 13 w 21"/>
              <a:gd name="T7" fmla="*/ 4 h 20"/>
              <a:gd name="T8" fmla="*/ 0 w 21"/>
              <a:gd name="T9" fmla="*/ 0 h 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1" h="20">
                <a:moveTo>
                  <a:pt x="0" y="0"/>
                </a:moveTo>
                <a:cubicBezTo>
                  <a:pt x="13" y="20"/>
                  <a:pt x="13" y="20"/>
                  <a:pt x="13" y="20"/>
                </a:cubicBezTo>
                <a:cubicBezTo>
                  <a:pt x="21" y="5"/>
                  <a:pt x="21" y="5"/>
                  <a:pt x="21" y="5"/>
                </a:cubicBezTo>
                <a:cubicBezTo>
                  <a:pt x="18" y="5"/>
                  <a:pt x="16" y="5"/>
                  <a:pt x="13" y="4"/>
                </a:cubicBezTo>
                <a:cubicBezTo>
                  <a:pt x="9" y="4"/>
                  <a:pt x="4" y="2"/>
                  <a:pt x="0" y="0"/>
                </a:cubicBez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6" name="Freeform 1674"/>
          <p:cNvSpPr>
            <a:spLocks/>
          </p:cNvSpPr>
          <p:nvPr/>
        </p:nvSpPr>
        <p:spPr bwMode="auto">
          <a:xfrm>
            <a:off x="8620128" y="5337175"/>
            <a:ext cx="136525" cy="211138"/>
          </a:xfrm>
          <a:custGeom>
            <a:avLst/>
            <a:gdLst>
              <a:gd name="T0" fmla="*/ 15 w 36"/>
              <a:gd name="T1" fmla="*/ 0 h 56"/>
              <a:gd name="T2" fmla="*/ 0 w 36"/>
              <a:gd name="T3" fmla="*/ 25 h 56"/>
              <a:gd name="T4" fmla="*/ 19 w 36"/>
              <a:gd name="T5" fmla="*/ 56 h 56"/>
              <a:gd name="T6" fmla="*/ 36 w 36"/>
              <a:gd name="T7" fmla="*/ 26 h 56"/>
              <a:gd name="T8" fmla="*/ 15 w 36"/>
              <a:gd name="T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6" h="56">
                <a:moveTo>
                  <a:pt x="15" y="0"/>
                </a:moveTo>
                <a:cubicBezTo>
                  <a:pt x="0" y="25"/>
                  <a:pt x="0" y="25"/>
                  <a:pt x="0" y="25"/>
                </a:cubicBezTo>
                <a:cubicBezTo>
                  <a:pt x="19" y="56"/>
                  <a:pt x="19" y="56"/>
                  <a:pt x="19" y="56"/>
                </a:cubicBezTo>
                <a:cubicBezTo>
                  <a:pt x="36" y="26"/>
                  <a:pt x="36" y="26"/>
                  <a:pt x="36" y="26"/>
                </a:cubicBezTo>
                <a:cubicBezTo>
                  <a:pt x="32" y="15"/>
                  <a:pt x="25" y="6"/>
                  <a:pt x="15" y="0"/>
                </a:cubicBez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7" name="Freeform 1675"/>
          <p:cNvSpPr>
            <a:spLocks/>
          </p:cNvSpPr>
          <p:nvPr/>
        </p:nvSpPr>
        <p:spPr bwMode="auto">
          <a:xfrm>
            <a:off x="8072441" y="5548313"/>
            <a:ext cx="136525" cy="225425"/>
          </a:xfrm>
          <a:custGeom>
            <a:avLst/>
            <a:gdLst>
              <a:gd name="T0" fmla="*/ 19 w 36"/>
              <a:gd name="T1" fmla="*/ 0 h 60"/>
              <a:gd name="T2" fmla="*/ 0 w 36"/>
              <a:gd name="T3" fmla="*/ 32 h 60"/>
              <a:gd name="T4" fmla="*/ 16 w 36"/>
              <a:gd name="T5" fmla="*/ 58 h 60"/>
              <a:gd name="T6" fmla="*/ 21 w 36"/>
              <a:gd name="T7" fmla="*/ 60 h 60"/>
              <a:gd name="T8" fmla="*/ 36 w 36"/>
              <a:gd name="T9" fmla="*/ 32 h 60"/>
              <a:gd name="T10" fmla="*/ 19 w 36"/>
              <a:gd name="T11" fmla="*/ 0 h 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6" h="60">
                <a:moveTo>
                  <a:pt x="19" y="0"/>
                </a:moveTo>
                <a:cubicBezTo>
                  <a:pt x="0" y="32"/>
                  <a:pt x="0" y="32"/>
                  <a:pt x="0" y="32"/>
                </a:cubicBezTo>
                <a:cubicBezTo>
                  <a:pt x="16" y="58"/>
                  <a:pt x="16" y="58"/>
                  <a:pt x="16" y="58"/>
                </a:cubicBezTo>
                <a:cubicBezTo>
                  <a:pt x="17" y="59"/>
                  <a:pt x="19" y="59"/>
                  <a:pt x="21" y="60"/>
                </a:cubicBezTo>
                <a:cubicBezTo>
                  <a:pt x="36" y="32"/>
                  <a:pt x="36" y="32"/>
                  <a:pt x="36" y="32"/>
                </a:cubicBezTo>
                <a:lnTo>
                  <a:pt x="19" y="0"/>
                </a:ln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8" name="Freeform 1676"/>
          <p:cNvSpPr>
            <a:spLocks/>
          </p:cNvSpPr>
          <p:nvPr/>
        </p:nvSpPr>
        <p:spPr bwMode="auto">
          <a:xfrm>
            <a:off x="8072441" y="5194300"/>
            <a:ext cx="136525" cy="354013"/>
          </a:xfrm>
          <a:custGeom>
            <a:avLst/>
            <a:gdLst>
              <a:gd name="T0" fmla="*/ 12 w 36"/>
              <a:gd name="T1" fmla="*/ 20 h 94"/>
              <a:gd name="T2" fmla="*/ 19 w 36"/>
              <a:gd name="T3" fmla="*/ 31 h 94"/>
              <a:gd name="T4" fmla="*/ 0 w 36"/>
              <a:gd name="T5" fmla="*/ 63 h 94"/>
              <a:gd name="T6" fmla="*/ 19 w 36"/>
              <a:gd name="T7" fmla="*/ 94 h 94"/>
              <a:gd name="T8" fmla="*/ 36 w 36"/>
              <a:gd name="T9" fmla="*/ 63 h 94"/>
              <a:gd name="T10" fmla="*/ 20 w 36"/>
              <a:gd name="T11" fmla="*/ 31 h 94"/>
              <a:gd name="T12" fmla="*/ 36 w 36"/>
              <a:gd name="T13" fmla="*/ 1 h 94"/>
              <a:gd name="T14" fmla="*/ 36 w 36"/>
              <a:gd name="T15" fmla="*/ 0 h 94"/>
              <a:gd name="T16" fmla="*/ 12 w 36"/>
              <a:gd name="T17" fmla="*/ 20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6" h="94">
                <a:moveTo>
                  <a:pt x="12" y="20"/>
                </a:moveTo>
                <a:cubicBezTo>
                  <a:pt x="19" y="31"/>
                  <a:pt x="19" y="31"/>
                  <a:pt x="19" y="31"/>
                </a:cubicBezTo>
                <a:cubicBezTo>
                  <a:pt x="0" y="63"/>
                  <a:pt x="0" y="63"/>
                  <a:pt x="0" y="63"/>
                </a:cubicBezTo>
                <a:cubicBezTo>
                  <a:pt x="19" y="94"/>
                  <a:pt x="19" y="94"/>
                  <a:pt x="19" y="94"/>
                </a:cubicBezTo>
                <a:cubicBezTo>
                  <a:pt x="36" y="63"/>
                  <a:pt x="36" y="63"/>
                  <a:pt x="36" y="63"/>
                </a:cubicBezTo>
                <a:cubicBezTo>
                  <a:pt x="20" y="31"/>
                  <a:pt x="20" y="31"/>
                  <a:pt x="20" y="31"/>
                </a:cubicBezTo>
                <a:cubicBezTo>
                  <a:pt x="36" y="1"/>
                  <a:pt x="36" y="1"/>
                  <a:pt x="36" y="1"/>
                </a:cubicBezTo>
                <a:cubicBezTo>
                  <a:pt x="36" y="0"/>
                  <a:pt x="36" y="0"/>
                  <a:pt x="36" y="0"/>
                </a:cubicBezTo>
                <a:cubicBezTo>
                  <a:pt x="29" y="9"/>
                  <a:pt x="21" y="16"/>
                  <a:pt x="12" y="20"/>
                </a:cubicBez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79" name="Freeform 1677"/>
          <p:cNvSpPr>
            <a:spLocks/>
          </p:cNvSpPr>
          <p:nvPr/>
        </p:nvSpPr>
        <p:spPr bwMode="auto">
          <a:xfrm>
            <a:off x="8526466" y="5273675"/>
            <a:ext cx="44450" cy="44450"/>
          </a:xfrm>
          <a:custGeom>
            <a:avLst/>
            <a:gdLst>
              <a:gd name="T0" fmla="*/ 7 w 12"/>
              <a:gd name="T1" fmla="*/ 12 h 12"/>
              <a:gd name="T2" fmla="*/ 12 w 12"/>
              <a:gd name="T3" fmla="*/ 4 h 12"/>
              <a:gd name="T4" fmla="*/ 0 w 12"/>
              <a:gd name="T5" fmla="*/ 0 h 12"/>
              <a:gd name="T6" fmla="*/ 7 w 12"/>
              <a:gd name="T7" fmla="*/ 12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2">
                <a:moveTo>
                  <a:pt x="7" y="12"/>
                </a:moveTo>
                <a:cubicBezTo>
                  <a:pt x="12" y="4"/>
                  <a:pt x="12" y="4"/>
                  <a:pt x="12" y="4"/>
                </a:cubicBezTo>
                <a:cubicBezTo>
                  <a:pt x="8" y="2"/>
                  <a:pt x="4" y="1"/>
                  <a:pt x="0" y="0"/>
                </a:cubicBezTo>
                <a:lnTo>
                  <a:pt x="7" y="12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0" name="Freeform 1678"/>
          <p:cNvSpPr>
            <a:spLocks/>
          </p:cNvSpPr>
          <p:nvPr/>
        </p:nvSpPr>
        <p:spPr bwMode="auto">
          <a:xfrm>
            <a:off x="8483603" y="5318125"/>
            <a:ext cx="136525" cy="398463"/>
          </a:xfrm>
          <a:custGeom>
            <a:avLst/>
            <a:gdLst>
              <a:gd name="T0" fmla="*/ 18 w 36"/>
              <a:gd name="T1" fmla="*/ 0 h 106"/>
              <a:gd name="T2" fmla="*/ 0 w 36"/>
              <a:gd name="T3" fmla="*/ 30 h 106"/>
              <a:gd name="T4" fmla="*/ 18 w 36"/>
              <a:gd name="T5" fmla="*/ 62 h 106"/>
              <a:gd name="T6" fmla="*/ 0 w 36"/>
              <a:gd name="T7" fmla="*/ 93 h 106"/>
              <a:gd name="T8" fmla="*/ 7 w 36"/>
              <a:gd name="T9" fmla="*/ 106 h 106"/>
              <a:gd name="T10" fmla="*/ 28 w 36"/>
              <a:gd name="T11" fmla="*/ 100 h 106"/>
              <a:gd name="T12" fmla="*/ 33 w 36"/>
              <a:gd name="T13" fmla="*/ 98 h 106"/>
              <a:gd name="T14" fmla="*/ 36 w 36"/>
              <a:gd name="T15" fmla="*/ 93 h 106"/>
              <a:gd name="T16" fmla="*/ 18 w 36"/>
              <a:gd name="T17" fmla="*/ 62 h 106"/>
              <a:gd name="T18" fmla="*/ 36 w 36"/>
              <a:gd name="T19" fmla="*/ 31 h 106"/>
              <a:gd name="T20" fmla="*/ 18 w 36"/>
              <a:gd name="T21" fmla="*/ 0 h 1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6" h="106">
                <a:moveTo>
                  <a:pt x="18" y="0"/>
                </a:moveTo>
                <a:cubicBezTo>
                  <a:pt x="0" y="30"/>
                  <a:pt x="0" y="30"/>
                  <a:pt x="0" y="30"/>
                </a:cubicBezTo>
                <a:cubicBezTo>
                  <a:pt x="18" y="62"/>
                  <a:pt x="18" y="62"/>
                  <a:pt x="18" y="62"/>
                </a:cubicBezTo>
                <a:cubicBezTo>
                  <a:pt x="0" y="93"/>
                  <a:pt x="0" y="93"/>
                  <a:pt x="0" y="93"/>
                </a:cubicBezTo>
                <a:cubicBezTo>
                  <a:pt x="7" y="106"/>
                  <a:pt x="7" y="106"/>
                  <a:pt x="7" y="106"/>
                </a:cubicBezTo>
                <a:cubicBezTo>
                  <a:pt x="14" y="104"/>
                  <a:pt x="21" y="103"/>
                  <a:pt x="28" y="100"/>
                </a:cubicBezTo>
                <a:cubicBezTo>
                  <a:pt x="30" y="100"/>
                  <a:pt x="32" y="99"/>
                  <a:pt x="33" y="98"/>
                </a:cubicBezTo>
                <a:cubicBezTo>
                  <a:pt x="36" y="93"/>
                  <a:pt x="36" y="93"/>
                  <a:pt x="36" y="93"/>
                </a:cubicBezTo>
                <a:cubicBezTo>
                  <a:pt x="18" y="62"/>
                  <a:pt x="18" y="62"/>
                  <a:pt x="18" y="62"/>
                </a:cubicBezTo>
                <a:cubicBezTo>
                  <a:pt x="36" y="31"/>
                  <a:pt x="36" y="31"/>
                  <a:pt x="36" y="31"/>
                </a:cubicBezTo>
                <a:lnTo>
                  <a:pt x="18" y="0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1" name="Freeform 1679"/>
          <p:cNvSpPr>
            <a:spLocks/>
          </p:cNvSpPr>
          <p:nvPr/>
        </p:nvSpPr>
        <p:spPr bwMode="auto">
          <a:xfrm>
            <a:off x="7935916" y="5551488"/>
            <a:ext cx="131763" cy="176213"/>
          </a:xfrm>
          <a:custGeom>
            <a:avLst/>
            <a:gdLst>
              <a:gd name="T0" fmla="*/ 18 w 35"/>
              <a:gd name="T1" fmla="*/ 0 h 47"/>
              <a:gd name="T2" fmla="*/ 0 w 35"/>
              <a:gd name="T3" fmla="*/ 31 h 47"/>
              <a:gd name="T4" fmla="*/ 4 w 35"/>
              <a:gd name="T5" fmla="*/ 40 h 47"/>
              <a:gd name="T6" fmla="*/ 27 w 35"/>
              <a:gd name="T7" fmla="*/ 47 h 47"/>
              <a:gd name="T8" fmla="*/ 35 w 35"/>
              <a:gd name="T9" fmla="*/ 31 h 47"/>
              <a:gd name="T10" fmla="*/ 18 w 35"/>
              <a:gd name="T11" fmla="*/ 0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5" h="47">
                <a:moveTo>
                  <a:pt x="18" y="0"/>
                </a:moveTo>
                <a:cubicBezTo>
                  <a:pt x="0" y="31"/>
                  <a:pt x="0" y="31"/>
                  <a:pt x="0" y="31"/>
                </a:cubicBezTo>
                <a:cubicBezTo>
                  <a:pt x="4" y="40"/>
                  <a:pt x="4" y="40"/>
                  <a:pt x="4" y="40"/>
                </a:cubicBezTo>
                <a:cubicBezTo>
                  <a:pt x="12" y="43"/>
                  <a:pt x="19" y="45"/>
                  <a:pt x="27" y="47"/>
                </a:cubicBezTo>
                <a:cubicBezTo>
                  <a:pt x="35" y="31"/>
                  <a:pt x="35" y="31"/>
                  <a:pt x="35" y="31"/>
                </a:cubicBezTo>
                <a:lnTo>
                  <a:pt x="18" y="0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2" name="Freeform 1680"/>
          <p:cNvSpPr>
            <a:spLocks/>
          </p:cNvSpPr>
          <p:nvPr/>
        </p:nvSpPr>
        <p:spPr bwMode="auto">
          <a:xfrm>
            <a:off x="8208966" y="5321300"/>
            <a:ext cx="139700" cy="471488"/>
          </a:xfrm>
          <a:custGeom>
            <a:avLst/>
            <a:gdLst>
              <a:gd name="T0" fmla="*/ 45 w 88"/>
              <a:gd name="T1" fmla="*/ 0 h 297"/>
              <a:gd name="T2" fmla="*/ 0 w 88"/>
              <a:gd name="T3" fmla="*/ 69 h 297"/>
              <a:gd name="T4" fmla="*/ 42 w 88"/>
              <a:gd name="T5" fmla="*/ 145 h 297"/>
              <a:gd name="T6" fmla="*/ 0 w 88"/>
              <a:gd name="T7" fmla="*/ 218 h 297"/>
              <a:gd name="T8" fmla="*/ 45 w 88"/>
              <a:gd name="T9" fmla="*/ 297 h 297"/>
              <a:gd name="T10" fmla="*/ 85 w 88"/>
              <a:gd name="T11" fmla="*/ 221 h 297"/>
              <a:gd name="T12" fmla="*/ 45 w 88"/>
              <a:gd name="T13" fmla="*/ 145 h 297"/>
              <a:gd name="T14" fmla="*/ 88 w 88"/>
              <a:gd name="T15" fmla="*/ 72 h 297"/>
              <a:gd name="T16" fmla="*/ 45 w 88"/>
              <a:gd name="T17" fmla="*/ 0 h 2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8" h="297">
                <a:moveTo>
                  <a:pt x="45" y="0"/>
                </a:moveTo>
                <a:lnTo>
                  <a:pt x="0" y="69"/>
                </a:lnTo>
                <a:lnTo>
                  <a:pt x="42" y="145"/>
                </a:lnTo>
                <a:lnTo>
                  <a:pt x="0" y="218"/>
                </a:lnTo>
                <a:lnTo>
                  <a:pt x="45" y="297"/>
                </a:lnTo>
                <a:lnTo>
                  <a:pt x="85" y="221"/>
                </a:lnTo>
                <a:lnTo>
                  <a:pt x="45" y="145"/>
                </a:lnTo>
                <a:lnTo>
                  <a:pt x="88" y="72"/>
                </a:lnTo>
                <a:lnTo>
                  <a:pt x="45" y="0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3" name="Freeform 1681"/>
          <p:cNvSpPr>
            <a:spLocks/>
          </p:cNvSpPr>
          <p:nvPr/>
        </p:nvSpPr>
        <p:spPr bwMode="auto">
          <a:xfrm>
            <a:off x="8239128" y="5792788"/>
            <a:ext cx="71438" cy="157163"/>
          </a:xfrm>
          <a:custGeom>
            <a:avLst/>
            <a:gdLst>
              <a:gd name="T0" fmla="*/ 9 w 19"/>
              <a:gd name="T1" fmla="*/ 42 h 42"/>
              <a:gd name="T2" fmla="*/ 19 w 19"/>
              <a:gd name="T3" fmla="*/ 13 h 42"/>
              <a:gd name="T4" fmla="*/ 11 w 19"/>
              <a:gd name="T5" fmla="*/ 0 h 42"/>
              <a:gd name="T6" fmla="*/ 0 w 19"/>
              <a:gd name="T7" fmla="*/ 17 h 42"/>
              <a:gd name="T8" fmla="*/ 9 w 19"/>
              <a:gd name="T9" fmla="*/ 4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42">
                <a:moveTo>
                  <a:pt x="9" y="42"/>
                </a:moveTo>
                <a:cubicBezTo>
                  <a:pt x="11" y="31"/>
                  <a:pt x="14" y="21"/>
                  <a:pt x="19" y="13"/>
                </a:cubicBezTo>
                <a:cubicBezTo>
                  <a:pt x="11" y="0"/>
                  <a:pt x="11" y="0"/>
                  <a:pt x="11" y="0"/>
                </a:cubicBezTo>
                <a:cubicBezTo>
                  <a:pt x="0" y="17"/>
                  <a:pt x="0" y="17"/>
                  <a:pt x="0" y="17"/>
                </a:cubicBezTo>
                <a:cubicBezTo>
                  <a:pt x="4" y="24"/>
                  <a:pt x="8" y="32"/>
                  <a:pt x="9" y="42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4" name="Freeform 1682"/>
          <p:cNvSpPr>
            <a:spLocks/>
          </p:cNvSpPr>
          <p:nvPr/>
        </p:nvSpPr>
        <p:spPr bwMode="auto">
          <a:xfrm>
            <a:off x="7935916" y="5299075"/>
            <a:ext cx="131763" cy="252413"/>
          </a:xfrm>
          <a:custGeom>
            <a:avLst/>
            <a:gdLst>
              <a:gd name="T0" fmla="*/ 15 w 35"/>
              <a:gd name="T1" fmla="*/ 1 h 67"/>
              <a:gd name="T2" fmla="*/ 17 w 35"/>
              <a:gd name="T3" fmla="*/ 4 h 67"/>
              <a:gd name="T4" fmla="*/ 0 w 35"/>
              <a:gd name="T5" fmla="*/ 35 h 67"/>
              <a:gd name="T6" fmla="*/ 18 w 35"/>
              <a:gd name="T7" fmla="*/ 67 h 67"/>
              <a:gd name="T8" fmla="*/ 35 w 35"/>
              <a:gd name="T9" fmla="*/ 35 h 67"/>
              <a:gd name="T10" fmla="*/ 19 w 35"/>
              <a:gd name="T11" fmla="*/ 3 h 67"/>
              <a:gd name="T12" fmla="*/ 21 w 35"/>
              <a:gd name="T13" fmla="*/ 0 h 67"/>
              <a:gd name="T14" fmla="*/ 15 w 35"/>
              <a:gd name="T15" fmla="*/ 1 h 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67">
                <a:moveTo>
                  <a:pt x="15" y="1"/>
                </a:moveTo>
                <a:cubicBezTo>
                  <a:pt x="17" y="4"/>
                  <a:pt x="17" y="4"/>
                  <a:pt x="17" y="4"/>
                </a:cubicBezTo>
                <a:cubicBezTo>
                  <a:pt x="0" y="35"/>
                  <a:pt x="0" y="35"/>
                  <a:pt x="0" y="35"/>
                </a:cubicBezTo>
                <a:cubicBezTo>
                  <a:pt x="18" y="67"/>
                  <a:pt x="18" y="67"/>
                  <a:pt x="18" y="67"/>
                </a:cubicBezTo>
                <a:cubicBezTo>
                  <a:pt x="35" y="35"/>
                  <a:pt x="35" y="35"/>
                  <a:pt x="35" y="35"/>
                </a:cubicBezTo>
                <a:cubicBezTo>
                  <a:pt x="19" y="3"/>
                  <a:pt x="19" y="3"/>
                  <a:pt x="19" y="3"/>
                </a:cubicBezTo>
                <a:cubicBezTo>
                  <a:pt x="21" y="0"/>
                  <a:pt x="21" y="0"/>
                  <a:pt x="21" y="0"/>
                </a:cubicBezTo>
                <a:cubicBezTo>
                  <a:pt x="19" y="0"/>
                  <a:pt x="17" y="0"/>
                  <a:pt x="15" y="1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5" name="Freeform 1683"/>
          <p:cNvSpPr>
            <a:spLocks/>
          </p:cNvSpPr>
          <p:nvPr/>
        </p:nvSpPr>
        <p:spPr bwMode="auto">
          <a:xfrm>
            <a:off x="8208966" y="5106988"/>
            <a:ext cx="128588" cy="211138"/>
          </a:xfrm>
          <a:custGeom>
            <a:avLst/>
            <a:gdLst>
              <a:gd name="T0" fmla="*/ 13 w 34"/>
              <a:gd name="T1" fmla="*/ 0 h 56"/>
              <a:gd name="T2" fmla="*/ 0 w 34"/>
              <a:gd name="T3" fmla="*/ 23 h 56"/>
              <a:gd name="T4" fmla="*/ 19 w 34"/>
              <a:gd name="T5" fmla="*/ 56 h 56"/>
              <a:gd name="T6" fmla="*/ 34 w 34"/>
              <a:gd name="T7" fmla="*/ 29 h 56"/>
              <a:gd name="T8" fmla="*/ 13 w 34"/>
              <a:gd name="T9" fmla="*/ 0 h 5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4" h="56">
                <a:moveTo>
                  <a:pt x="13" y="0"/>
                </a:moveTo>
                <a:cubicBezTo>
                  <a:pt x="10" y="9"/>
                  <a:pt x="5" y="16"/>
                  <a:pt x="0" y="23"/>
                </a:cubicBezTo>
                <a:cubicBezTo>
                  <a:pt x="19" y="56"/>
                  <a:pt x="19" y="56"/>
                  <a:pt x="19" y="56"/>
                </a:cubicBezTo>
                <a:cubicBezTo>
                  <a:pt x="34" y="29"/>
                  <a:pt x="34" y="29"/>
                  <a:pt x="34" y="29"/>
                </a:cubicBezTo>
                <a:cubicBezTo>
                  <a:pt x="25" y="22"/>
                  <a:pt x="17" y="12"/>
                  <a:pt x="13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6" name="Freeform 1684"/>
          <p:cNvSpPr>
            <a:spLocks noEditPoints="1"/>
          </p:cNvSpPr>
          <p:nvPr/>
        </p:nvSpPr>
        <p:spPr bwMode="auto">
          <a:xfrm>
            <a:off x="8091491" y="5246688"/>
            <a:ext cx="301625" cy="500063"/>
          </a:xfrm>
          <a:custGeom>
            <a:avLst/>
            <a:gdLst>
              <a:gd name="T0" fmla="*/ 0 w 80"/>
              <a:gd name="T1" fmla="*/ 132 h 133"/>
              <a:gd name="T2" fmla="*/ 3 w 80"/>
              <a:gd name="T3" fmla="*/ 129 h 133"/>
              <a:gd name="T4" fmla="*/ 5 w 80"/>
              <a:gd name="T5" fmla="*/ 126 h 133"/>
              <a:gd name="T6" fmla="*/ 6 w 80"/>
              <a:gd name="T7" fmla="*/ 121 h 133"/>
              <a:gd name="T8" fmla="*/ 5 w 80"/>
              <a:gd name="T9" fmla="*/ 126 h 133"/>
              <a:gd name="T10" fmla="*/ 8 w 80"/>
              <a:gd name="T11" fmla="*/ 119 h 133"/>
              <a:gd name="T12" fmla="*/ 11 w 80"/>
              <a:gd name="T13" fmla="*/ 115 h 133"/>
              <a:gd name="T14" fmla="*/ 9 w 80"/>
              <a:gd name="T15" fmla="*/ 119 h 133"/>
              <a:gd name="T16" fmla="*/ 12 w 80"/>
              <a:gd name="T17" fmla="*/ 111 h 133"/>
              <a:gd name="T18" fmla="*/ 15 w 80"/>
              <a:gd name="T19" fmla="*/ 109 h 133"/>
              <a:gd name="T20" fmla="*/ 17 w 80"/>
              <a:gd name="T21" fmla="*/ 106 h 133"/>
              <a:gd name="T22" fmla="*/ 18 w 80"/>
              <a:gd name="T23" fmla="*/ 101 h 133"/>
              <a:gd name="T24" fmla="*/ 17 w 80"/>
              <a:gd name="T25" fmla="*/ 105 h 133"/>
              <a:gd name="T26" fmla="*/ 20 w 80"/>
              <a:gd name="T27" fmla="*/ 99 h 133"/>
              <a:gd name="T28" fmla="*/ 23 w 80"/>
              <a:gd name="T29" fmla="*/ 94 h 133"/>
              <a:gd name="T30" fmla="*/ 21 w 80"/>
              <a:gd name="T31" fmla="*/ 99 h 133"/>
              <a:gd name="T32" fmla="*/ 24 w 80"/>
              <a:gd name="T33" fmla="*/ 91 h 133"/>
              <a:gd name="T34" fmla="*/ 27 w 80"/>
              <a:gd name="T35" fmla="*/ 88 h 133"/>
              <a:gd name="T36" fmla="*/ 29 w 80"/>
              <a:gd name="T37" fmla="*/ 85 h 133"/>
              <a:gd name="T38" fmla="*/ 30 w 80"/>
              <a:gd name="T39" fmla="*/ 81 h 133"/>
              <a:gd name="T40" fmla="*/ 29 w 80"/>
              <a:gd name="T41" fmla="*/ 85 h 133"/>
              <a:gd name="T42" fmla="*/ 33 w 80"/>
              <a:gd name="T43" fmla="*/ 78 h 133"/>
              <a:gd name="T44" fmla="*/ 35 w 80"/>
              <a:gd name="T45" fmla="*/ 74 h 133"/>
              <a:gd name="T46" fmla="*/ 33 w 80"/>
              <a:gd name="T47" fmla="*/ 79 h 133"/>
              <a:gd name="T48" fmla="*/ 37 w 80"/>
              <a:gd name="T49" fmla="*/ 71 h 133"/>
              <a:gd name="T50" fmla="*/ 40 w 80"/>
              <a:gd name="T51" fmla="*/ 68 h 133"/>
              <a:gd name="T52" fmla="*/ 41 w 80"/>
              <a:gd name="T53" fmla="*/ 65 h 133"/>
              <a:gd name="T54" fmla="*/ 43 w 80"/>
              <a:gd name="T55" fmla="*/ 60 h 133"/>
              <a:gd name="T56" fmla="*/ 42 w 80"/>
              <a:gd name="T57" fmla="*/ 65 h 133"/>
              <a:gd name="T58" fmla="*/ 45 w 80"/>
              <a:gd name="T59" fmla="*/ 58 h 133"/>
              <a:gd name="T60" fmla="*/ 48 w 80"/>
              <a:gd name="T61" fmla="*/ 54 h 133"/>
              <a:gd name="T62" fmla="*/ 45 w 80"/>
              <a:gd name="T63" fmla="*/ 58 h 133"/>
              <a:gd name="T64" fmla="*/ 49 w 80"/>
              <a:gd name="T65" fmla="*/ 50 h 133"/>
              <a:gd name="T66" fmla="*/ 52 w 80"/>
              <a:gd name="T67" fmla="*/ 48 h 133"/>
              <a:gd name="T68" fmla="*/ 53 w 80"/>
              <a:gd name="T69" fmla="*/ 45 h 133"/>
              <a:gd name="T70" fmla="*/ 55 w 80"/>
              <a:gd name="T71" fmla="*/ 40 h 133"/>
              <a:gd name="T72" fmla="*/ 54 w 80"/>
              <a:gd name="T73" fmla="*/ 44 h 133"/>
              <a:gd name="T74" fmla="*/ 57 w 80"/>
              <a:gd name="T75" fmla="*/ 38 h 133"/>
              <a:gd name="T76" fmla="*/ 60 w 80"/>
              <a:gd name="T77" fmla="*/ 33 h 133"/>
              <a:gd name="T78" fmla="*/ 57 w 80"/>
              <a:gd name="T79" fmla="*/ 38 h 133"/>
              <a:gd name="T80" fmla="*/ 61 w 80"/>
              <a:gd name="T81" fmla="*/ 30 h 133"/>
              <a:gd name="T82" fmla="*/ 64 w 80"/>
              <a:gd name="T83" fmla="*/ 27 h 133"/>
              <a:gd name="T84" fmla="*/ 65 w 80"/>
              <a:gd name="T85" fmla="*/ 24 h 133"/>
              <a:gd name="T86" fmla="*/ 67 w 80"/>
              <a:gd name="T87" fmla="*/ 20 h 133"/>
              <a:gd name="T88" fmla="*/ 66 w 80"/>
              <a:gd name="T89" fmla="*/ 24 h 133"/>
              <a:gd name="T90" fmla="*/ 69 w 80"/>
              <a:gd name="T91" fmla="*/ 18 h 133"/>
              <a:gd name="T92" fmla="*/ 72 w 80"/>
              <a:gd name="T93" fmla="*/ 13 h 133"/>
              <a:gd name="T94" fmla="*/ 70 w 80"/>
              <a:gd name="T95" fmla="*/ 18 h 133"/>
              <a:gd name="T96" fmla="*/ 73 w 80"/>
              <a:gd name="T97" fmla="*/ 10 h 133"/>
              <a:gd name="T98" fmla="*/ 76 w 80"/>
              <a:gd name="T99" fmla="*/ 7 h 133"/>
              <a:gd name="T100" fmla="*/ 78 w 80"/>
              <a:gd name="T101" fmla="*/ 4 h 133"/>
              <a:gd name="T102" fmla="*/ 79 w 80"/>
              <a:gd name="T103" fmla="*/ 0 h 133"/>
              <a:gd name="T104" fmla="*/ 78 w 80"/>
              <a:gd name="T105" fmla="*/ 4 h 1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80" h="133">
                <a:moveTo>
                  <a:pt x="0" y="133"/>
                </a:moveTo>
                <a:cubicBezTo>
                  <a:pt x="0" y="133"/>
                  <a:pt x="0" y="133"/>
                  <a:pt x="0" y="133"/>
                </a:cubicBezTo>
                <a:cubicBezTo>
                  <a:pt x="0" y="132"/>
                  <a:pt x="0" y="132"/>
                  <a:pt x="0" y="132"/>
                </a:cubicBezTo>
                <a:cubicBezTo>
                  <a:pt x="2" y="128"/>
                  <a:pt x="2" y="128"/>
                  <a:pt x="2" y="128"/>
                </a:cubicBezTo>
                <a:cubicBezTo>
                  <a:pt x="2" y="128"/>
                  <a:pt x="3" y="128"/>
                  <a:pt x="3" y="128"/>
                </a:cubicBezTo>
                <a:cubicBezTo>
                  <a:pt x="3" y="128"/>
                  <a:pt x="3" y="129"/>
                  <a:pt x="3" y="129"/>
                </a:cubicBezTo>
                <a:cubicBezTo>
                  <a:pt x="1" y="133"/>
                  <a:pt x="1" y="133"/>
                  <a:pt x="1" y="133"/>
                </a:cubicBezTo>
                <a:cubicBezTo>
                  <a:pt x="1" y="133"/>
                  <a:pt x="1" y="133"/>
                  <a:pt x="0" y="133"/>
                </a:cubicBezTo>
                <a:close/>
                <a:moveTo>
                  <a:pt x="5" y="126"/>
                </a:moveTo>
                <a:cubicBezTo>
                  <a:pt x="4" y="126"/>
                  <a:pt x="4" y="126"/>
                  <a:pt x="4" y="126"/>
                </a:cubicBezTo>
                <a:cubicBezTo>
                  <a:pt x="4" y="126"/>
                  <a:pt x="4" y="125"/>
                  <a:pt x="4" y="125"/>
                </a:cubicBezTo>
                <a:cubicBezTo>
                  <a:pt x="6" y="121"/>
                  <a:pt x="6" y="121"/>
                  <a:pt x="6" y="121"/>
                </a:cubicBezTo>
                <a:cubicBezTo>
                  <a:pt x="6" y="121"/>
                  <a:pt x="7" y="121"/>
                  <a:pt x="7" y="121"/>
                </a:cubicBezTo>
                <a:cubicBezTo>
                  <a:pt x="7" y="122"/>
                  <a:pt x="7" y="122"/>
                  <a:pt x="7" y="122"/>
                </a:cubicBezTo>
                <a:cubicBezTo>
                  <a:pt x="5" y="126"/>
                  <a:pt x="5" y="126"/>
                  <a:pt x="5" y="126"/>
                </a:cubicBezTo>
                <a:cubicBezTo>
                  <a:pt x="5" y="126"/>
                  <a:pt x="5" y="126"/>
                  <a:pt x="5" y="126"/>
                </a:cubicBezTo>
                <a:close/>
                <a:moveTo>
                  <a:pt x="9" y="119"/>
                </a:moveTo>
                <a:cubicBezTo>
                  <a:pt x="8" y="119"/>
                  <a:pt x="8" y="119"/>
                  <a:pt x="8" y="119"/>
                </a:cubicBezTo>
                <a:cubicBezTo>
                  <a:pt x="8" y="119"/>
                  <a:pt x="8" y="118"/>
                  <a:pt x="8" y="118"/>
                </a:cubicBezTo>
                <a:cubicBezTo>
                  <a:pt x="10" y="115"/>
                  <a:pt x="10" y="115"/>
                  <a:pt x="10" y="115"/>
                </a:cubicBezTo>
                <a:cubicBezTo>
                  <a:pt x="10" y="114"/>
                  <a:pt x="11" y="114"/>
                  <a:pt x="11" y="115"/>
                </a:cubicBezTo>
                <a:cubicBezTo>
                  <a:pt x="11" y="115"/>
                  <a:pt x="11" y="115"/>
                  <a:pt x="11" y="116"/>
                </a:cubicBezTo>
                <a:cubicBezTo>
                  <a:pt x="9" y="119"/>
                  <a:pt x="9" y="119"/>
                  <a:pt x="9" y="119"/>
                </a:cubicBezTo>
                <a:cubicBezTo>
                  <a:pt x="9" y="119"/>
                  <a:pt x="9" y="119"/>
                  <a:pt x="9" y="119"/>
                </a:cubicBezTo>
                <a:close/>
                <a:moveTo>
                  <a:pt x="13" y="113"/>
                </a:moveTo>
                <a:cubicBezTo>
                  <a:pt x="13" y="113"/>
                  <a:pt x="12" y="112"/>
                  <a:pt x="12" y="112"/>
                </a:cubicBezTo>
                <a:cubicBezTo>
                  <a:pt x="12" y="112"/>
                  <a:pt x="12" y="112"/>
                  <a:pt x="12" y="111"/>
                </a:cubicBezTo>
                <a:cubicBezTo>
                  <a:pt x="14" y="108"/>
                  <a:pt x="14" y="108"/>
                  <a:pt x="14" y="108"/>
                </a:cubicBezTo>
                <a:cubicBezTo>
                  <a:pt x="14" y="108"/>
                  <a:pt x="15" y="107"/>
                  <a:pt x="15" y="108"/>
                </a:cubicBezTo>
                <a:cubicBezTo>
                  <a:pt x="15" y="108"/>
                  <a:pt x="15" y="108"/>
                  <a:pt x="15" y="109"/>
                </a:cubicBezTo>
                <a:cubicBezTo>
                  <a:pt x="13" y="112"/>
                  <a:pt x="13" y="112"/>
                  <a:pt x="13" y="112"/>
                </a:cubicBezTo>
                <a:cubicBezTo>
                  <a:pt x="13" y="112"/>
                  <a:pt x="13" y="113"/>
                  <a:pt x="13" y="113"/>
                </a:cubicBezTo>
                <a:close/>
                <a:moveTo>
                  <a:pt x="17" y="106"/>
                </a:moveTo>
                <a:cubicBezTo>
                  <a:pt x="17" y="106"/>
                  <a:pt x="16" y="106"/>
                  <a:pt x="16" y="106"/>
                </a:cubicBezTo>
                <a:cubicBezTo>
                  <a:pt x="16" y="105"/>
                  <a:pt x="16" y="105"/>
                  <a:pt x="16" y="105"/>
                </a:cubicBezTo>
                <a:cubicBezTo>
                  <a:pt x="18" y="101"/>
                  <a:pt x="18" y="101"/>
                  <a:pt x="18" y="101"/>
                </a:cubicBezTo>
                <a:cubicBezTo>
                  <a:pt x="18" y="101"/>
                  <a:pt x="19" y="101"/>
                  <a:pt x="19" y="101"/>
                </a:cubicBezTo>
                <a:cubicBezTo>
                  <a:pt x="19" y="101"/>
                  <a:pt x="20" y="102"/>
                  <a:pt x="19" y="102"/>
                </a:cubicBezTo>
                <a:cubicBezTo>
                  <a:pt x="17" y="105"/>
                  <a:pt x="17" y="105"/>
                  <a:pt x="17" y="105"/>
                </a:cubicBezTo>
                <a:cubicBezTo>
                  <a:pt x="17" y="106"/>
                  <a:pt x="17" y="106"/>
                  <a:pt x="17" y="106"/>
                </a:cubicBezTo>
                <a:close/>
                <a:moveTo>
                  <a:pt x="21" y="99"/>
                </a:moveTo>
                <a:cubicBezTo>
                  <a:pt x="21" y="99"/>
                  <a:pt x="21" y="99"/>
                  <a:pt x="20" y="99"/>
                </a:cubicBezTo>
                <a:cubicBezTo>
                  <a:pt x="20" y="99"/>
                  <a:pt x="20" y="98"/>
                  <a:pt x="20" y="98"/>
                </a:cubicBezTo>
                <a:cubicBezTo>
                  <a:pt x="22" y="94"/>
                  <a:pt x="22" y="94"/>
                  <a:pt x="22" y="94"/>
                </a:cubicBezTo>
                <a:cubicBezTo>
                  <a:pt x="22" y="94"/>
                  <a:pt x="23" y="94"/>
                  <a:pt x="23" y="94"/>
                </a:cubicBezTo>
                <a:cubicBezTo>
                  <a:pt x="23" y="94"/>
                  <a:pt x="24" y="95"/>
                  <a:pt x="23" y="95"/>
                </a:cubicBezTo>
                <a:cubicBezTo>
                  <a:pt x="21" y="99"/>
                  <a:pt x="21" y="99"/>
                  <a:pt x="21" y="99"/>
                </a:cubicBezTo>
                <a:cubicBezTo>
                  <a:pt x="21" y="99"/>
                  <a:pt x="21" y="99"/>
                  <a:pt x="21" y="99"/>
                </a:cubicBezTo>
                <a:close/>
                <a:moveTo>
                  <a:pt x="25" y="92"/>
                </a:moveTo>
                <a:cubicBezTo>
                  <a:pt x="25" y="92"/>
                  <a:pt x="25" y="92"/>
                  <a:pt x="24" y="92"/>
                </a:cubicBezTo>
                <a:cubicBezTo>
                  <a:pt x="24" y="92"/>
                  <a:pt x="24" y="91"/>
                  <a:pt x="24" y="91"/>
                </a:cubicBezTo>
                <a:cubicBezTo>
                  <a:pt x="26" y="88"/>
                  <a:pt x="26" y="88"/>
                  <a:pt x="26" y="88"/>
                </a:cubicBezTo>
                <a:cubicBezTo>
                  <a:pt x="27" y="87"/>
                  <a:pt x="27" y="87"/>
                  <a:pt x="27" y="87"/>
                </a:cubicBezTo>
                <a:cubicBezTo>
                  <a:pt x="28" y="88"/>
                  <a:pt x="28" y="88"/>
                  <a:pt x="27" y="88"/>
                </a:cubicBezTo>
                <a:cubicBezTo>
                  <a:pt x="25" y="92"/>
                  <a:pt x="25" y="92"/>
                  <a:pt x="25" y="92"/>
                </a:cubicBezTo>
                <a:cubicBezTo>
                  <a:pt x="25" y="92"/>
                  <a:pt x="25" y="92"/>
                  <a:pt x="25" y="92"/>
                </a:cubicBezTo>
                <a:close/>
                <a:moveTo>
                  <a:pt x="29" y="85"/>
                </a:moveTo>
                <a:cubicBezTo>
                  <a:pt x="29" y="85"/>
                  <a:pt x="29" y="85"/>
                  <a:pt x="29" y="85"/>
                </a:cubicBezTo>
                <a:cubicBezTo>
                  <a:pt x="28" y="85"/>
                  <a:pt x="28" y="85"/>
                  <a:pt x="28" y="84"/>
                </a:cubicBezTo>
                <a:cubicBezTo>
                  <a:pt x="30" y="81"/>
                  <a:pt x="30" y="81"/>
                  <a:pt x="30" y="81"/>
                </a:cubicBezTo>
                <a:cubicBezTo>
                  <a:pt x="31" y="80"/>
                  <a:pt x="31" y="80"/>
                  <a:pt x="31" y="81"/>
                </a:cubicBezTo>
                <a:cubicBezTo>
                  <a:pt x="32" y="81"/>
                  <a:pt x="32" y="81"/>
                  <a:pt x="31" y="82"/>
                </a:cubicBezTo>
                <a:cubicBezTo>
                  <a:pt x="29" y="85"/>
                  <a:pt x="29" y="85"/>
                  <a:pt x="29" y="85"/>
                </a:cubicBezTo>
                <a:cubicBezTo>
                  <a:pt x="29" y="85"/>
                  <a:pt x="29" y="85"/>
                  <a:pt x="29" y="85"/>
                </a:cubicBezTo>
                <a:close/>
                <a:moveTo>
                  <a:pt x="33" y="79"/>
                </a:moveTo>
                <a:cubicBezTo>
                  <a:pt x="33" y="79"/>
                  <a:pt x="33" y="79"/>
                  <a:pt x="33" y="78"/>
                </a:cubicBezTo>
                <a:cubicBezTo>
                  <a:pt x="32" y="78"/>
                  <a:pt x="32" y="78"/>
                  <a:pt x="32" y="77"/>
                </a:cubicBezTo>
                <a:cubicBezTo>
                  <a:pt x="34" y="74"/>
                  <a:pt x="34" y="74"/>
                  <a:pt x="34" y="74"/>
                </a:cubicBezTo>
                <a:cubicBezTo>
                  <a:pt x="35" y="74"/>
                  <a:pt x="35" y="74"/>
                  <a:pt x="35" y="74"/>
                </a:cubicBezTo>
                <a:cubicBezTo>
                  <a:pt x="36" y="74"/>
                  <a:pt x="36" y="75"/>
                  <a:pt x="36" y="75"/>
                </a:cubicBezTo>
                <a:cubicBezTo>
                  <a:pt x="34" y="78"/>
                  <a:pt x="34" y="78"/>
                  <a:pt x="34" y="78"/>
                </a:cubicBezTo>
                <a:cubicBezTo>
                  <a:pt x="33" y="79"/>
                  <a:pt x="33" y="79"/>
                  <a:pt x="33" y="79"/>
                </a:cubicBezTo>
                <a:close/>
                <a:moveTo>
                  <a:pt x="37" y="72"/>
                </a:moveTo>
                <a:cubicBezTo>
                  <a:pt x="37" y="72"/>
                  <a:pt x="37" y="72"/>
                  <a:pt x="37" y="72"/>
                </a:cubicBezTo>
                <a:cubicBezTo>
                  <a:pt x="36" y="71"/>
                  <a:pt x="36" y="71"/>
                  <a:pt x="37" y="71"/>
                </a:cubicBezTo>
                <a:cubicBezTo>
                  <a:pt x="39" y="67"/>
                  <a:pt x="39" y="67"/>
                  <a:pt x="39" y="67"/>
                </a:cubicBezTo>
                <a:cubicBezTo>
                  <a:pt x="39" y="67"/>
                  <a:pt x="39" y="67"/>
                  <a:pt x="39" y="67"/>
                </a:cubicBezTo>
                <a:cubicBezTo>
                  <a:pt x="40" y="67"/>
                  <a:pt x="40" y="68"/>
                  <a:pt x="40" y="68"/>
                </a:cubicBezTo>
                <a:cubicBezTo>
                  <a:pt x="38" y="72"/>
                  <a:pt x="38" y="72"/>
                  <a:pt x="38" y="72"/>
                </a:cubicBezTo>
                <a:cubicBezTo>
                  <a:pt x="37" y="72"/>
                  <a:pt x="37" y="72"/>
                  <a:pt x="37" y="72"/>
                </a:cubicBezTo>
                <a:close/>
                <a:moveTo>
                  <a:pt x="41" y="65"/>
                </a:moveTo>
                <a:cubicBezTo>
                  <a:pt x="41" y="65"/>
                  <a:pt x="41" y="65"/>
                  <a:pt x="41" y="65"/>
                </a:cubicBezTo>
                <a:cubicBezTo>
                  <a:pt x="40" y="65"/>
                  <a:pt x="40" y="64"/>
                  <a:pt x="41" y="64"/>
                </a:cubicBezTo>
                <a:cubicBezTo>
                  <a:pt x="43" y="60"/>
                  <a:pt x="43" y="60"/>
                  <a:pt x="43" y="60"/>
                </a:cubicBezTo>
                <a:cubicBezTo>
                  <a:pt x="43" y="60"/>
                  <a:pt x="43" y="60"/>
                  <a:pt x="44" y="60"/>
                </a:cubicBezTo>
                <a:cubicBezTo>
                  <a:pt x="44" y="61"/>
                  <a:pt x="44" y="61"/>
                  <a:pt x="44" y="61"/>
                </a:cubicBezTo>
                <a:cubicBezTo>
                  <a:pt x="42" y="65"/>
                  <a:pt x="42" y="65"/>
                  <a:pt x="42" y="65"/>
                </a:cubicBezTo>
                <a:cubicBezTo>
                  <a:pt x="42" y="65"/>
                  <a:pt x="41" y="65"/>
                  <a:pt x="41" y="65"/>
                </a:cubicBezTo>
                <a:close/>
                <a:moveTo>
                  <a:pt x="45" y="58"/>
                </a:moveTo>
                <a:cubicBezTo>
                  <a:pt x="45" y="58"/>
                  <a:pt x="45" y="58"/>
                  <a:pt x="45" y="58"/>
                </a:cubicBezTo>
                <a:cubicBezTo>
                  <a:pt x="44" y="58"/>
                  <a:pt x="44" y="57"/>
                  <a:pt x="45" y="57"/>
                </a:cubicBezTo>
                <a:cubicBezTo>
                  <a:pt x="47" y="54"/>
                  <a:pt x="47" y="54"/>
                  <a:pt x="47" y="54"/>
                </a:cubicBezTo>
                <a:cubicBezTo>
                  <a:pt x="47" y="53"/>
                  <a:pt x="47" y="53"/>
                  <a:pt x="48" y="54"/>
                </a:cubicBezTo>
                <a:cubicBezTo>
                  <a:pt x="48" y="54"/>
                  <a:pt x="48" y="54"/>
                  <a:pt x="48" y="55"/>
                </a:cubicBezTo>
                <a:cubicBezTo>
                  <a:pt x="46" y="58"/>
                  <a:pt x="46" y="58"/>
                  <a:pt x="46" y="58"/>
                </a:cubicBezTo>
                <a:cubicBezTo>
                  <a:pt x="46" y="58"/>
                  <a:pt x="45" y="58"/>
                  <a:pt x="45" y="58"/>
                </a:cubicBezTo>
                <a:close/>
                <a:moveTo>
                  <a:pt x="49" y="52"/>
                </a:moveTo>
                <a:cubicBezTo>
                  <a:pt x="49" y="52"/>
                  <a:pt x="49" y="51"/>
                  <a:pt x="49" y="51"/>
                </a:cubicBezTo>
                <a:cubicBezTo>
                  <a:pt x="49" y="51"/>
                  <a:pt x="48" y="51"/>
                  <a:pt x="49" y="50"/>
                </a:cubicBezTo>
                <a:cubicBezTo>
                  <a:pt x="51" y="47"/>
                  <a:pt x="51" y="47"/>
                  <a:pt x="51" y="47"/>
                </a:cubicBezTo>
                <a:cubicBezTo>
                  <a:pt x="51" y="47"/>
                  <a:pt x="51" y="46"/>
                  <a:pt x="52" y="47"/>
                </a:cubicBezTo>
                <a:cubicBezTo>
                  <a:pt x="52" y="47"/>
                  <a:pt x="52" y="47"/>
                  <a:pt x="52" y="48"/>
                </a:cubicBezTo>
                <a:cubicBezTo>
                  <a:pt x="50" y="51"/>
                  <a:pt x="50" y="51"/>
                  <a:pt x="50" y="51"/>
                </a:cubicBezTo>
                <a:cubicBezTo>
                  <a:pt x="50" y="51"/>
                  <a:pt x="49" y="52"/>
                  <a:pt x="49" y="52"/>
                </a:cubicBezTo>
                <a:close/>
                <a:moveTo>
                  <a:pt x="53" y="45"/>
                </a:moveTo>
                <a:cubicBezTo>
                  <a:pt x="53" y="45"/>
                  <a:pt x="53" y="45"/>
                  <a:pt x="53" y="45"/>
                </a:cubicBezTo>
                <a:cubicBezTo>
                  <a:pt x="53" y="44"/>
                  <a:pt x="53" y="44"/>
                  <a:pt x="53" y="44"/>
                </a:cubicBezTo>
                <a:cubicBezTo>
                  <a:pt x="55" y="40"/>
                  <a:pt x="55" y="40"/>
                  <a:pt x="55" y="40"/>
                </a:cubicBezTo>
                <a:cubicBezTo>
                  <a:pt x="55" y="40"/>
                  <a:pt x="55" y="40"/>
                  <a:pt x="56" y="40"/>
                </a:cubicBezTo>
                <a:cubicBezTo>
                  <a:pt x="56" y="40"/>
                  <a:pt x="56" y="41"/>
                  <a:pt x="56" y="41"/>
                </a:cubicBezTo>
                <a:cubicBezTo>
                  <a:pt x="54" y="44"/>
                  <a:pt x="54" y="44"/>
                  <a:pt x="54" y="44"/>
                </a:cubicBezTo>
                <a:cubicBezTo>
                  <a:pt x="54" y="45"/>
                  <a:pt x="53" y="45"/>
                  <a:pt x="53" y="45"/>
                </a:cubicBezTo>
                <a:close/>
                <a:moveTo>
                  <a:pt x="57" y="38"/>
                </a:moveTo>
                <a:cubicBezTo>
                  <a:pt x="57" y="38"/>
                  <a:pt x="57" y="38"/>
                  <a:pt x="57" y="38"/>
                </a:cubicBezTo>
                <a:cubicBezTo>
                  <a:pt x="57" y="38"/>
                  <a:pt x="57" y="37"/>
                  <a:pt x="57" y="37"/>
                </a:cubicBezTo>
                <a:cubicBezTo>
                  <a:pt x="59" y="33"/>
                  <a:pt x="59" y="33"/>
                  <a:pt x="59" y="33"/>
                </a:cubicBezTo>
                <a:cubicBezTo>
                  <a:pt x="59" y="33"/>
                  <a:pt x="59" y="33"/>
                  <a:pt x="60" y="33"/>
                </a:cubicBezTo>
                <a:cubicBezTo>
                  <a:pt x="60" y="33"/>
                  <a:pt x="60" y="34"/>
                  <a:pt x="60" y="34"/>
                </a:cubicBezTo>
                <a:cubicBezTo>
                  <a:pt x="58" y="38"/>
                  <a:pt x="58" y="38"/>
                  <a:pt x="58" y="38"/>
                </a:cubicBezTo>
                <a:cubicBezTo>
                  <a:pt x="58" y="38"/>
                  <a:pt x="58" y="38"/>
                  <a:pt x="57" y="38"/>
                </a:cubicBezTo>
                <a:close/>
                <a:moveTo>
                  <a:pt x="61" y="31"/>
                </a:moveTo>
                <a:cubicBezTo>
                  <a:pt x="61" y="31"/>
                  <a:pt x="61" y="31"/>
                  <a:pt x="61" y="31"/>
                </a:cubicBezTo>
                <a:cubicBezTo>
                  <a:pt x="61" y="31"/>
                  <a:pt x="61" y="30"/>
                  <a:pt x="61" y="30"/>
                </a:cubicBezTo>
                <a:cubicBezTo>
                  <a:pt x="63" y="27"/>
                  <a:pt x="63" y="27"/>
                  <a:pt x="63" y="27"/>
                </a:cubicBezTo>
                <a:cubicBezTo>
                  <a:pt x="63" y="26"/>
                  <a:pt x="64" y="26"/>
                  <a:pt x="64" y="26"/>
                </a:cubicBezTo>
                <a:cubicBezTo>
                  <a:pt x="64" y="27"/>
                  <a:pt x="64" y="27"/>
                  <a:pt x="64" y="27"/>
                </a:cubicBezTo>
                <a:cubicBezTo>
                  <a:pt x="62" y="31"/>
                  <a:pt x="62" y="31"/>
                  <a:pt x="62" y="31"/>
                </a:cubicBezTo>
                <a:cubicBezTo>
                  <a:pt x="62" y="31"/>
                  <a:pt x="62" y="31"/>
                  <a:pt x="61" y="31"/>
                </a:cubicBezTo>
                <a:close/>
                <a:moveTo>
                  <a:pt x="65" y="24"/>
                </a:moveTo>
                <a:cubicBezTo>
                  <a:pt x="65" y="24"/>
                  <a:pt x="65" y="24"/>
                  <a:pt x="65" y="24"/>
                </a:cubicBezTo>
                <a:cubicBezTo>
                  <a:pt x="65" y="24"/>
                  <a:pt x="65" y="24"/>
                  <a:pt x="65" y="23"/>
                </a:cubicBezTo>
                <a:cubicBezTo>
                  <a:pt x="67" y="20"/>
                  <a:pt x="67" y="20"/>
                  <a:pt x="67" y="20"/>
                </a:cubicBezTo>
                <a:cubicBezTo>
                  <a:pt x="67" y="19"/>
                  <a:pt x="68" y="19"/>
                  <a:pt x="68" y="20"/>
                </a:cubicBezTo>
                <a:cubicBezTo>
                  <a:pt x="68" y="20"/>
                  <a:pt x="68" y="20"/>
                  <a:pt x="68" y="21"/>
                </a:cubicBezTo>
                <a:cubicBezTo>
                  <a:pt x="66" y="24"/>
                  <a:pt x="66" y="24"/>
                  <a:pt x="66" y="24"/>
                </a:cubicBezTo>
                <a:cubicBezTo>
                  <a:pt x="66" y="24"/>
                  <a:pt x="66" y="24"/>
                  <a:pt x="65" y="24"/>
                </a:cubicBezTo>
                <a:close/>
                <a:moveTo>
                  <a:pt x="70" y="18"/>
                </a:moveTo>
                <a:cubicBezTo>
                  <a:pt x="69" y="18"/>
                  <a:pt x="69" y="18"/>
                  <a:pt x="69" y="18"/>
                </a:cubicBezTo>
                <a:cubicBezTo>
                  <a:pt x="69" y="17"/>
                  <a:pt x="69" y="17"/>
                  <a:pt x="69" y="16"/>
                </a:cubicBezTo>
                <a:cubicBezTo>
                  <a:pt x="71" y="13"/>
                  <a:pt x="71" y="13"/>
                  <a:pt x="71" y="13"/>
                </a:cubicBezTo>
                <a:cubicBezTo>
                  <a:pt x="71" y="13"/>
                  <a:pt x="72" y="13"/>
                  <a:pt x="72" y="13"/>
                </a:cubicBezTo>
                <a:cubicBezTo>
                  <a:pt x="72" y="13"/>
                  <a:pt x="72" y="14"/>
                  <a:pt x="72" y="14"/>
                </a:cubicBezTo>
                <a:cubicBezTo>
                  <a:pt x="70" y="17"/>
                  <a:pt x="70" y="17"/>
                  <a:pt x="70" y="17"/>
                </a:cubicBezTo>
                <a:cubicBezTo>
                  <a:pt x="70" y="18"/>
                  <a:pt x="70" y="18"/>
                  <a:pt x="70" y="18"/>
                </a:cubicBezTo>
                <a:close/>
                <a:moveTo>
                  <a:pt x="74" y="11"/>
                </a:moveTo>
                <a:cubicBezTo>
                  <a:pt x="73" y="11"/>
                  <a:pt x="73" y="11"/>
                  <a:pt x="73" y="11"/>
                </a:cubicBezTo>
                <a:cubicBezTo>
                  <a:pt x="73" y="10"/>
                  <a:pt x="73" y="10"/>
                  <a:pt x="73" y="10"/>
                </a:cubicBezTo>
                <a:cubicBezTo>
                  <a:pt x="75" y="6"/>
                  <a:pt x="75" y="6"/>
                  <a:pt x="75" y="6"/>
                </a:cubicBezTo>
                <a:cubicBezTo>
                  <a:pt x="75" y="6"/>
                  <a:pt x="76" y="6"/>
                  <a:pt x="76" y="6"/>
                </a:cubicBezTo>
                <a:cubicBezTo>
                  <a:pt x="76" y="6"/>
                  <a:pt x="76" y="7"/>
                  <a:pt x="76" y="7"/>
                </a:cubicBezTo>
                <a:cubicBezTo>
                  <a:pt x="74" y="11"/>
                  <a:pt x="74" y="11"/>
                  <a:pt x="74" y="11"/>
                </a:cubicBezTo>
                <a:cubicBezTo>
                  <a:pt x="74" y="11"/>
                  <a:pt x="74" y="11"/>
                  <a:pt x="74" y="11"/>
                </a:cubicBezTo>
                <a:close/>
                <a:moveTo>
                  <a:pt x="78" y="4"/>
                </a:moveTo>
                <a:cubicBezTo>
                  <a:pt x="78" y="4"/>
                  <a:pt x="77" y="4"/>
                  <a:pt x="77" y="4"/>
                </a:cubicBezTo>
                <a:cubicBezTo>
                  <a:pt x="77" y="4"/>
                  <a:pt x="77" y="3"/>
                  <a:pt x="77" y="3"/>
                </a:cubicBezTo>
                <a:cubicBezTo>
                  <a:pt x="79" y="0"/>
                  <a:pt x="79" y="0"/>
                  <a:pt x="79" y="0"/>
                </a:cubicBezTo>
                <a:cubicBezTo>
                  <a:pt x="79" y="0"/>
                  <a:pt x="79" y="0"/>
                  <a:pt x="80" y="0"/>
                </a:cubicBezTo>
                <a:cubicBezTo>
                  <a:pt x="80" y="0"/>
                  <a:pt x="80" y="1"/>
                  <a:pt x="80" y="1"/>
                </a:cubicBezTo>
                <a:cubicBezTo>
                  <a:pt x="78" y="4"/>
                  <a:pt x="78" y="4"/>
                  <a:pt x="78" y="4"/>
                </a:cubicBezTo>
                <a:cubicBezTo>
                  <a:pt x="78" y="4"/>
                  <a:pt x="78" y="4"/>
                  <a:pt x="78" y="4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7" name="Freeform 1685"/>
          <p:cNvSpPr>
            <a:spLocks noEditPoints="1"/>
          </p:cNvSpPr>
          <p:nvPr/>
        </p:nvSpPr>
        <p:spPr bwMode="auto">
          <a:xfrm>
            <a:off x="7981953" y="5175250"/>
            <a:ext cx="596900" cy="538163"/>
          </a:xfrm>
          <a:custGeom>
            <a:avLst/>
            <a:gdLst>
              <a:gd name="T0" fmla="*/ 3 w 158"/>
              <a:gd name="T1" fmla="*/ 139 h 143"/>
              <a:gd name="T2" fmla="*/ 155 w 158"/>
              <a:gd name="T3" fmla="*/ 133 h 143"/>
              <a:gd name="T4" fmla="*/ 4 w 158"/>
              <a:gd name="T5" fmla="*/ 136 h 143"/>
              <a:gd name="T6" fmla="*/ 4 w 158"/>
              <a:gd name="T7" fmla="*/ 136 h 143"/>
              <a:gd name="T8" fmla="*/ 154 w 158"/>
              <a:gd name="T9" fmla="*/ 130 h 143"/>
              <a:gd name="T10" fmla="*/ 10 w 158"/>
              <a:gd name="T11" fmla="*/ 125 h 143"/>
              <a:gd name="T12" fmla="*/ 149 w 158"/>
              <a:gd name="T13" fmla="*/ 124 h 143"/>
              <a:gd name="T14" fmla="*/ 149 w 158"/>
              <a:gd name="T15" fmla="*/ 124 h 143"/>
              <a:gd name="T16" fmla="*/ 15 w 158"/>
              <a:gd name="T17" fmla="*/ 118 h 143"/>
              <a:gd name="T18" fmla="*/ 143 w 158"/>
              <a:gd name="T19" fmla="*/ 112 h 143"/>
              <a:gd name="T20" fmla="*/ 16 w 158"/>
              <a:gd name="T21" fmla="*/ 115 h 143"/>
              <a:gd name="T22" fmla="*/ 16 w 158"/>
              <a:gd name="T23" fmla="*/ 115 h 143"/>
              <a:gd name="T24" fmla="*/ 142 w 158"/>
              <a:gd name="T25" fmla="*/ 109 h 143"/>
              <a:gd name="T26" fmla="*/ 21 w 158"/>
              <a:gd name="T27" fmla="*/ 104 h 143"/>
              <a:gd name="T28" fmla="*/ 137 w 158"/>
              <a:gd name="T29" fmla="*/ 103 h 143"/>
              <a:gd name="T30" fmla="*/ 138 w 158"/>
              <a:gd name="T31" fmla="*/ 103 h 143"/>
              <a:gd name="T32" fmla="*/ 26 w 158"/>
              <a:gd name="T33" fmla="*/ 98 h 143"/>
              <a:gd name="T34" fmla="*/ 132 w 158"/>
              <a:gd name="T35" fmla="*/ 91 h 143"/>
              <a:gd name="T36" fmla="*/ 27 w 158"/>
              <a:gd name="T37" fmla="*/ 94 h 143"/>
              <a:gd name="T38" fmla="*/ 28 w 158"/>
              <a:gd name="T39" fmla="*/ 95 h 143"/>
              <a:gd name="T40" fmla="*/ 131 w 158"/>
              <a:gd name="T41" fmla="*/ 88 h 143"/>
              <a:gd name="T42" fmla="*/ 33 w 158"/>
              <a:gd name="T43" fmla="*/ 83 h 143"/>
              <a:gd name="T44" fmla="*/ 126 w 158"/>
              <a:gd name="T45" fmla="*/ 82 h 143"/>
              <a:gd name="T46" fmla="*/ 126 w 158"/>
              <a:gd name="T47" fmla="*/ 82 h 143"/>
              <a:gd name="T48" fmla="*/ 38 w 158"/>
              <a:gd name="T49" fmla="*/ 77 h 143"/>
              <a:gd name="T50" fmla="*/ 120 w 158"/>
              <a:gd name="T51" fmla="*/ 70 h 143"/>
              <a:gd name="T52" fmla="*/ 39 w 158"/>
              <a:gd name="T53" fmla="*/ 74 h 143"/>
              <a:gd name="T54" fmla="*/ 39 w 158"/>
              <a:gd name="T55" fmla="*/ 74 h 143"/>
              <a:gd name="T56" fmla="*/ 119 w 158"/>
              <a:gd name="T57" fmla="*/ 67 h 143"/>
              <a:gd name="T58" fmla="*/ 45 w 158"/>
              <a:gd name="T59" fmla="*/ 62 h 143"/>
              <a:gd name="T60" fmla="*/ 114 w 158"/>
              <a:gd name="T61" fmla="*/ 61 h 143"/>
              <a:gd name="T62" fmla="*/ 115 w 158"/>
              <a:gd name="T63" fmla="*/ 61 h 143"/>
              <a:gd name="T64" fmla="*/ 50 w 158"/>
              <a:gd name="T65" fmla="*/ 56 h 143"/>
              <a:gd name="T66" fmla="*/ 109 w 158"/>
              <a:gd name="T67" fmla="*/ 50 h 143"/>
              <a:gd name="T68" fmla="*/ 51 w 158"/>
              <a:gd name="T69" fmla="*/ 53 h 143"/>
              <a:gd name="T70" fmla="*/ 51 w 158"/>
              <a:gd name="T71" fmla="*/ 53 h 143"/>
              <a:gd name="T72" fmla="*/ 108 w 158"/>
              <a:gd name="T73" fmla="*/ 46 h 143"/>
              <a:gd name="T74" fmla="*/ 56 w 158"/>
              <a:gd name="T75" fmla="*/ 42 h 143"/>
              <a:gd name="T76" fmla="*/ 103 w 158"/>
              <a:gd name="T77" fmla="*/ 40 h 143"/>
              <a:gd name="T78" fmla="*/ 103 w 158"/>
              <a:gd name="T79" fmla="*/ 41 h 143"/>
              <a:gd name="T80" fmla="*/ 61 w 158"/>
              <a:gd name="T81" fmla="*/ 36 h 143"/>
              <a:gd name="T82" fmla="*/ 97 w 158"/>
              <a:gd name="T83" fmla="*/ 29 h 143"/>
              <a:gd name="T84" fmla="*/ 62 w 158"/>
              <a:gd name="T85" fmla="*/ 32 h 143"/>
              <a:gd name="T86" fmla="*/ 63 w 158"/>
              <a:gd name="T87" fmla="*/ 32 h 143"/>
              <a:gd name="T88" fmla="*/ 96 w 158"/>
              <a:gd name="T89" fmla="*/ 25 h 143"/>
              <a:gd name="T90" fmla="*/ 68 w 158"/>
              <a:gd name="T91" fmla="*/ 21 h 143"/>
              <a:gd name="T92" fmla="*/ 91 w 158"/>
              <a:gd name="T93" fmla="*/ 19 h 143"/>
              <a:gd name="T94" fmla="*/ 92 w 158"/>
              <a:gd name="T95" fmla="*/ 20 h 143"/>
              <a:gd name="T96" fmla="*/ 73 w 158"/>
              <a:gd name="T97" fmla="*/ 15 h 143"/>
              <a:gd name="T98" fmla="*/ 86 w 158"/>
              <a:gd name="T99" fmla="*/ 8 h 143"/>
              <a:gd name="T100" fmla="*/ 74 w 158"/>
              <a:gd name="T101" fmla="*/ 12 h 143"/>
              <a:gd name="T102" fmla="*/ 74 w 158"/>
              <a:gd name="T103" fmla="*/ 12 h 143"/>
              <a:gd name="T104" fmla="*/ 85 w 158"/>
              <a:gd name="T105" fmla="*/ 5 h 143"/>
              <a:gd name="T106" fmla="*/ 80 w 158"/>
              <a:gd name="T107" fmla="*/ 0 h 1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</a:cxnLst>
            <a:rect l="0" t="0" r="r" b="b"/>
            <a:pathLst>
              <a:path w="158" h="143">
                <a:moveTo>
                  <a:pt x="0" y="143"/>
                </a:moveTo>
                <a:cubicBezTo>
                  <a:pt x="0" y="143"/>
                  <a:pt x="0" y="143"/>
                  <a:pt x="0" y="143"/>
                </a:cubicBezTo>
                <a:cubicBezTo>
                  <a:pt x="0" y="143"/>
                  <a:pt x="0" y="142"/>
                  <a:pt x="0" y="142"/>
                </a:cubicBezTo>
                <a:cubicBezTo>
                  <a:pt x="2" y="138"/>
                  <a:pt x="2" y="138"/>
                  <a:pt x="2" y="138"/>
                </a:cubicBezTo>
                <a:cubicBezTo>
                  <a:pt x="2" y="138"/>
                  <a:pt x="2" y="138"/>
                  <a:pt x="3" y="138"/>
                </a:cubicBezTo>
                <a:cubicBezTo>
                  <a:pt x="3" y="138"/>
                  <a:pt x="3" y="139"/>
                  <a:pt x="3" y="139"/>
                </a:cubicBezTo>
                <a:cubicBezTo>
                  <a:pt x="1" y="143"/>
                  <a:pt x="1" y="143"/>
                  <a:pt x="1" y="143"/>
                </a:cubicBezTo>
                <a:cubicBezTo>
                  <a:pt x="1" y="143"/>
                  <a:pt x="1" y="143"/>
                  <a:pt x="0" y="143"/>
                </a:cubicBezTo>
                <a:close/>
                <a:moveTo>
                  <a:pt x="157" y="138"/>
                </a:moveTo>
                <a:cubicBezTo>
                  <a:pt x="157" y="138"/>
                  <a:pt x="157" y="138"/>
                  <a:pt x="157" y="138"/>
                </a:cubicBezTo>
                <a:cubicBezTo>
                  <a:pt x="155" y="134"/>
                  <a:pt x="155" y="134"/>
                  <a:pt x="155" y="134"/>
                </a:cubicBezTo>
                <a:cubicBezTo>
                  <a:pt x="154" y="134"/>
                  <a:pt x="154" y="133"/>
                  <a:pt x="155" y="133"/>
                </a:cubicBezTo>
                <a:cubicBezTo>
                  <a:pt x="155" y="133"/>
                  <a:pt x="156" y="133"/>
                  <a:pt x="156" y="133"/>
                </a:cubicBezTo>
                <a:cubicBezTo>
                  <a:pt x="158" y="137"/>
                  <a:pt x="158" y="137"/>
                  <a:pt x="158" y="137"/>
                </a:cubicBezTo>
                <a:cubicBezTo>
                  <a:pt x="158" y="137"/>
                  <a:pt x="158" y="138"/>
                  <a:pt x="157" y="138"/>
                </a:cubicBezTo>
                <a:cubicBezTo>
                  <a:pt x="157" y="138"/>
                  <a:pt x="157" y="138"/>
                  <a:pt x="157" y="138"/>
                </a:cubicBezTo>
                <a:close/>
                <a:moveTo>
                  <a:pt x="4" y="136"/>
                </a:moveTo>
                <a:cubicBezTo>
                  <a:pt x="4" y="136"/>
                  <a:pt x="4" y="136"/>
                  <a:pt x="4" y="136"/>
                </a:cubicBezTo>
                <a:cubicBezTo>
                  <a:pt x="4" y="136"/>
                  <a:pt x="4" y="135"/>
                  <a:pt x="4" y="135"/>
                </a:cubicBezTo>
                <a:cubicBezTo>
                  <a:pt x="6" y="131"/>
                  <a:pt x="6" y="131"/>
                  <a:pt x="6" y="131"/>
                </a:cubicBezTo>
                <a:cubicBezTo>
                  <a:pt x="6" y="131"/>
                  <a:pt x="6" y="131"/>
                  <a:pt x="7" y="131"/>
                </a:cubicBezTo>
                <a:cubicBezTo>
                  <a:pt x="7" y="131"/>
                  <a:pt x="7" y="132"/>
                  <a:pt x="7" y="132"/>
                </a:cubicBezTo>
                <a:cubicBezTo>
                  <a:pt x="5" y="136"/>
                  <a:pt x="5" y="136"/>
                  <a:pt x="5" y="136"/>
                </a:cubicBezTo>
                <a:cubicBezTo>
                  <a:pt x="5" y="136"/>
                  <a:pt x="5" y="136"/>
                  <a:pt x="4" y="136"/>
                </a:cubicBezTo>
                <a:close/>
                <a:moveTo>
                  <a:pt x="153" y="131"/>
                </a:moveTo>
                <a:cubicBezTo>
                  <a:pt x="153" y="131"/>
                  <a:pt x="153" y="131"/>
                  <a:pt x="153" y="131"/>
                </a:cubicBezTo>
                <a:cubicBezTo>
                  <a:pt x="151" y="127"/>
                  <a:pt x="151" y="127"/>
                  <a:pt x="151" y="127"/>
                </a:cubicBezTo>
                <a:cubicBezTo>
                  <a:pt x="151" y="127"/>
                  <a:pt x="151" y="126"/>
                  <a:pt x="151" y="126"/>
                </a:cubicBezTo>
                <a:cubicBezTo>
                  <a:pt x="151" y="126"/>
                  <a:pt x="152" y="126"/>
                  <a:pt x="152" y="126"/>
                </a:cubicBezTo>
                <a:cubicBezTo>
                  <a:pt x="154" y="130"/>
                  <a:pt x="154" y="130"/>
                  <a:pt x="154" y="130"/>
                </a:cubicBezTo>
                <a:cubicBezTo>
                  <a:pt x="154" y="130"/>
                  <a:pt x="154" y="131"/>
                  <a:pt x="154" y="131"/>
                </a:cubicBezTo>
                <a:cubicBezTo>
                  <a:pt x="153" y="131"/>
                  <a:pt x="153" y="131"/>
                  <a:pt x="153" y="131"/>
                </a:cubicBezTo>
                <a:close/>
                <a:moveTo>
                  <a:pt x="8" y="129"/>
                </a:moveTo>
                <a:cubicBezTo>
                  <a:pt x="8" y="129"/>
                  <a:pt x="8" y="129"/>
                  <a:pt x="8" y="129"/>
                </a:cubicBezTo>
                <a:cubicBezTo>
                  <a:pt x="8" y="129"/>
                  <a:pt x="8" y="128"/>
                  <a:pt x="8" y="128"/>
                </a:cubicBezTo>
                <a:cubicBezTo>
                  <a:pt x="10" y="125"/>
                  <a:pt x="10" y="125"/>
                  <a:pt x="10" y="125"/>
                </a:cubicBezTo>
                <a:cubicBezTo>
                  <a:pt x="10" y="124"/>
                  <a:pt x="10" y="124"/>
                  <a:pt x="11" y="124"/>
                </a:cubicBezTo>
                <a:cubicBezTo>
                  <a:pt x="11" y="125"/>
                  <a:pt x="11" y="125"/>
                  <a:pt x="11" y="125"/>
                </a:cubicBezTo>
                <a:cubicBezTo>
                  <a:pt x="9" y="129"/>
                  <a:pt x="9" y="129"/>
                  <a:pt x="9" y="129"/>
                </a:cubicBezTo>
                <a:cubicBezTo>
                  <a:pt x="9" y="129"/>
                  <a:pt x="8" y="129"/>
                  <a:pt x="8" y="129"/>
                </a:cubicBezTo>
                <a:close/>
                <a:moveTo>
                  <a:pt x="149" y="124"/>
                </a:moveTo>
                <a:cubicBezTo>
                  <a:pt x="149" y="124"/>
                  <a:pt x="149" y="124"/>
                  <a:pt x="149" y="124"/>
                </a:cubicBezTo>
                <a:cubicBezTo>
                  <a:pt x="147" y="120"/>
                  <a:pt x="147" y="120"/>
                  <a:pt x="147" y="120"/>
                </a:cubicBezTo>
                <a:cubicBezTo>
                  <a:pt x="147" y="120"/>
                  <a:pt x="147" y="119"/>
                  <a:pt x="147" y="119"/>
                </a:cubicBezTo>
                <a:cubicBezTo>
                  <a:pt x="147" y="119"/>
                  <a:pt x="148" y="119"/>
                  <a:pt x="148" y="119"/>
                </a:cubicBezTo>
                <a:cubicBezTo>
                  <a:pt x="150" y="123"/>
                  <a:pt x="150" y="123"/>
                  <a:pt x="150" y="123"/>
                </a:cubicBezTo>
                <a:cubicBezTo>
                  <a:pt x="150" y="123"/>
                  <a:pt x="150" y="124"/>
                  <a:pt x="150" y="124"/>
                </a:cubicBezTo>
                <a:cubicBezTo>
                  <a:pt x="150" y="124"/>
                  <a:pt x="150" y="124"/>
                  <a:pt x="149" y="124"/>
                </a:cubicBezTo>
                <a:close/>
                <a:moveTo>
                  <a:pt x="12" y="122"/>
                </a:moveTo>
                <a:cubicBezTo>
                  <a:pt x="12" y="122"/>
                  <a:pt x="12" y="122"/>
                  <a:pt x="12" y="122"/>
                </a:cubicBezTo>
                <a:cubicBezTo>
                  <a:pt x="11" y="122"/>
                  <a:pt x="11" y="121"/>
                  <a:pt x="12" y="121"/>
                </a:cubicBezTo>
                <a:cubicBezTo>
                  <a:pt x="14" y="118"/>
                  <a:pt x="14" y="118"/>
                  <a:pt x="14" y="118"/>
                </a:cubicBezTo>
                <a:cubicBezTo>
                  <a:pt x="14" y="117"/>
                  <a:pt x="14" y="117"/>
                  <a:pt x="14" y="117"/>
                </a:cubicBezTo>
                <a:cubicBezTo>
                  <a:pt x="15" y="118"/>
                  <a:pt x="15" y="118"/>
                  <a:pt x="15" y="118"/>
                </a:cubicBezTo>
                <a:cubicBezTo>
                  <a:pt x="13" y="122"/>
                  <a:pt x="13" y="122"/>
                  <a:pt x="13" y="122"/>
                </a:cubicBezTo>
                <a:cubicBezTo>
                  <a:pt x="13" y="122"/>
                  <a:pt x="12" y="122"/>
                  <a:pt x="12" y="122"/>
                </a:cubicBezTo>
                <a:close/>
                <a:moveTo>
                  <a:pt x="146" y="117"/>
                </a:moveTo>
                <a:cubicBezTo>
                  <a:pt x="145" y="117"/>
                  <a:pt x="145" y="117"/>
                  <a:pt x="145" y="117"/>
                </a:cubicBezTo>
                <a:cubicBezTo>
                  <a:pt x="143" y="113"/>
                  <a:pt x="143" y="113"/>
                  <a:pt x="143" y="113"/>
                </a:cubicBezTo>
                <a:cubicBezTo>
                  <a:pt x="143" y="113"/>
                  <a:pt x="143" y="112"/>
                  <a:pt x="143" y="112"/>
                </a:cubicBezTo>
                <a:cubicBezTo>
                  <a:pt x="144" y="112"/>
                  <a:pt x="144" y="112"/>
                  <a:pt x="144" y="112"/>
                </a:cubicBezTo>
                <a:cubicBezTo>
                  <a:pt x="146" y="116"/>
                  <a:pt x="146" y="116"/>
                  <a:pt x="146" y="116"/>
                </a:cubicBezTo>
                <a:cubicBezTo>
                  <a:pt x="146" y="116"/>
                  <a:pt x="146" y="117"/>
                  <a:pt x="146" y="117"/>
                </a:cubicBezTo>
                <a:cubicBezTo>
                  <a:pt x="146" y="117"/>
                  <a:pt x="146" y="117"/>
                  <a:pt x="146" y="117"/>
                </a:cubicBezTo>
                <a:close/>
                <a:moveTo>
                  <a:pt x="16" y="115"/>
                </a:moveTo>
                <a:cubicBezTo>
                  <a:pt x="16" y="115"/>
                  <a:pt x="16" y="115"/>
                  <a:pt x="16" y="115"/>
                </a:cubicBezTo>
                <a:cubicBezTo>
                  <a:pt x="15" y="115"/>
                  <a:pt x="15" y="115"/>
                  <a:pt x="16" y="114"/>
                </a:cubicBezTo>
                <a:cubicBezTo>
                  <a:pt x="17" y="111"/>
                  <a:pt x="17" y="111"/>
                  <a:pt x="17" y="111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19" y="111"/>
                  <a:pt x="19" y="111"/>
                  <a:pt x="19" y="112"/>
                </a:cubicBezTo>
                <a:cubicBezTo>
                  <a:pt x="17" y="115"/>
                  <a:pt x="17" y="115"/>
                  <a:pt x="17" y="115"/>
                </a:cubicBezTo>
                <a:cubicBezTo>
                  <a:pt x="16" y="115"/>
                  <a:pt x="16" y="115"/>
                  <a:pt x="16" y="115"/>
                </a:cubicBezTo>
                <a:close/>
                <a:moveTo>
                  <a:pt x="142" y="110"/>
                </a:moveTo>
                <a:cubicBezTo>
                  <a:pt x="142" y="110"/>
                  <a:pt x="141" y="110"/>
                  <a:pt x="141" y="110"/>
                </a:cubicBezTo>
                <a:cubicBezTo>
                  <a:pt x="139" y="106"/>
                  <a:pt x="139" y="106"/>
                  <a:pt x="139" y="106"/>
                </a:cubicBezTo>
                <a:cubicBezTo>
                  <a:pt x="139" y="106"/>
                  <a:pt x="139" y="106"/>
                  <a:pt x="139" y="105"/>
                </a:cubicBezTo>
                <a:cubicBezTo>
                  <a:pt x="140" y="105"/>
                  <a:pt x="140" y="105"/>
                  <a:pt x="140" y="106"/>
                </a:cubicBezTo>
                <a:cubicBezTo>
                  <a:pt x="142" y="109"/>
                  <a:pt x="142" y="109"/>
                  <a:pt x="142" y="109"/>
                </a:cubicBezTo>
                <a:cubicBezTo>
                  <a:pt x="142" y="109"/>
                  <a:pt x="142" y="110"/>
                  <a:pt x="142" y="110"/>
                </a:cubicBezTo>
                <a:cubicBezTo>
                  <a:pt x="142" y="110"/>
                  <a:pt x="142" y="110"/>
                  <a:pt x="142" y="110"/>
                </a:cubicBezTo>
                <a:close/>
                <a:moveTo>
                  <a:pt x="20" y="108"/>
                </a:moveTo>
                <a:cubicBezTo>
                  <a:pt x="20" y="108"/>
                  <a:pt x="20" y="108"/>
                  <a:pt x="20" y="108"/>
                </a:cubicBezTo>
                <a:cubicBezTo>
                  <a:pt x="19" y="108"/>
                  <a:pt x="19" y="108"/>
                  <a:pt x="19" y="107"/>
                </a:cubicBezTo>
                <a:cubicBezTo>
                  <a:pt x="21" y="104"/>
                  <a:pt x="21" y="104"/>
                  <a:pt x="21" y="104"/>
                </a:cubicBezTo>
                <a:cubicBezTo>
                  <a:pt x="22" y="103"/>
                  <a:pt x="22" y="103"/>
                  <a:pt x="22" y="104"/>
                </a:cubicBezTo>
                <a:cubicBezTo>
                  <a:pt x="23" y="104"/>
                  <a:pt x="23" y="104"/>
                  <a:pt x="22" y="105"/>
                </a:cubicBezTo>
                <a:cubicBezTo>
                  <a:pt x="20" y="108"/>
                  <a:pt x="20" y="108"/>
                  <a:pt x="20" y="108"/>
                </a:cubicBezTo>
                <a:cubicBezTo>
                  <a:pt x="20" y="108"/>
                  <a:pt x="20" y="108"/>
                  <a:pt x="20" y="108"/>
                </a:cubicBezTo>
                <a:close/>
                <a:moveTo>
                  <a:pt x="138" y="103"/>
                </a:moveTo>
                <a:cubicBezTo>
                  <a:pt x="138" y="103"/>
                  <a:pt x="137" y="103"/>
                  <a:pt x="137" y="103"/>
                </a:cubicBezTo>
                <a:cubicBezTo>
                  <a:pt x="135" y="99"/>
                  <a:pt x="135" y="99"/>
                  <a:pt x="135" y="99"/>
                </a:cubicBezTo>
                <a:cubicBezTo>
                  <a:pt x="135" y="99"/>
                  <a:pt x="135" y="99"/>
                  <a:pt x="136" y="98"/>
                </a:cubicBezTo>
                <a:cubicBezTo>
                  <a:pt x="136" y="98"/>
                  <a:pt x="136" y="98"/>
                  <a:pt x="137" y="99"/>
                </a:cubicBezTo>
                <a:cubicBezTo>
                  <a:pt x="138" y="102"/>
                  <a:pt x="138" y="102"/>
                  <a:pt x="138" y="102"/>
                </a:cubicBezTo>
                <a:cubicBezTo>
                  <a:pt x="139" y="102"/>
                  <a:pt x="139" y="103"/>
                  <a:pt x="138" y="103"/>
                </a:cubicBezTo>
                <a:cubicBezTo>
                  <a:pt x="138" y="103"/>
                  <a:pt x="138" y="103"/>
                  <a:pt x="138" y="103"/>
                </a:cubicBezTo>
                <a:close/>
                <a:moveTo>
                  <a:pt x="24" y="102"/>
                </a:moveTo>
                <a:cubicBezTo>
                  <a:pt x="24" y="102"/>
                  <a:pt x="24" y="101"/>
                  <a:pt x="23" y="101"/>
                </a:cubicBezTo>
                <a:cubicBezTo>
                  <a:pt x="23" y="101"/>
                  <a:pt x="23" y="101"/>
                  <a:pt x="23" y="100"/>
                </a:cubicBezTo>
                <a:cubicBezTo>
                  <a:pt x="25" y="97"/>
                  <a:pt x="25" y="97"/>
                  <a:pt x="25" y="97"/>
                </a:cubicBezTo>
                <a:cubicBezTo>
                  <a:pt x="25" y="97"/>
                  <a:pt x="26" y="96"/>
                  <a:pt x="26" y="97"/>
                </a:cubicBezTo>
                <a:cubicBezTo>
                  <a:pt x="26" y="97"/>
                  <a:pt x="27" y="97"/>
                  <a:pt x="26" y="98"/>
                </a:cubicBezTo>
                <a:cubicBezTo>
                  <a:pt x="24" y="101"/>
                  <a:pt x="24" y="101"/>
                  <a:pt x="24" y="101"/>
                </a:cubicBezTo>
                <a:cubicBezTo>
                  <a:pt x="24" y="101"/>
                  <a:pt x="24" y="102"/>
                  <a:pt x="24" y="102"/>
                </a:cubicBezTo>
                <a:close/>
                <a:moveTo>
                  <a:pt x="134" y="96"/>
                </a:moveTo>
                <a:cubicBezTo>
                  <a:pt x="134" y="96"/>
                  <a:pt x="134" y="96"/>
                  <a:pt x="133" y="96"/>
                </a:cubicBezTo>
                <a:cubicBezTo>
                  <a:pt x="132" y="92"/>
                  <a:pt x="132" y="92"/>
                  <a:pt x="132" y="92"/>
                </a:cubicBezTo>
                <a:cubicBezTo>
                  <a:pt x="131" y="92"/>
                  <a:pt x="131" y="92"/>
                  <a:pt x="132" y="91"/>
                </a:cubicBezTo>
                <a:cubicBezTo>
                  <a:pt x="132" y="91"/>
                  <a:pt x="132" y="91"/>
                  <a:pt x="133" y="92"/>
                </a:cubicBezTo>
                <a:cubicBezTo>
                  <a:pt x="135" y="95"/>
                  <a:pt x="135" y="95"/>
                  <a:pt x="135" y="95"/>
                </a:cubicBezTo>
                <a:cubicBezTo>
                  <a:pt x="135" y="95"/>
                  <a:pt x="135" y="96"/>
                  <a:pt x="134" y="96"/>
                </a:cubicBezTo>
                <a:cubicBezTo>
                  <a:pt x="134" y="96"/>
                  <a:pt x="134" y="96"/>
                  <a:pt x="134" y="96"/>
                </a:cubicBezTo>
                <a:close/>
                <a:moveTo>
                  <a:pt x="28" y="95"/>
                </a:moveTo>
                <a:cubicBezTo>
                  <a:pt x="28" y="95"/>
                  <a:pt x="27" y="95"/>
                  <a:pt x="27" y="94"/>
                </a:cubicBezTo>
                <a:cubicBezTo>
                  <a:pt x="27" y="94"/>
                  <a:pt x="27" y="94"/>
                  <a:pt x="27" y="93"/>
                </a:cubicBezTo>
                <a:cubicBezTo>
                  <a:pt x="29" y="90"/>
                  <a:pt x="29" y="90"/>
                  <a:pt x="29" y="90"/>
                </a:cubicBezTo>
                <a:cubicBezTo>
                  <a:pt x="29" y="90"/>
                  <a:pt x="30" y="90"/>
                  <a:pt x="30" y="90"/>
                </a:cubicBezTo>
                <a:cubicBezTo>
                  <a:pt x="30" y="90"/>
                  <a:pt x="30" y="90"/>
                  <a:pt x="30" y="91"/>
                </a:cubicBezTo>
                <a:cubicBezTo>
                  <a:pt x="28" y="94"/>
                  <a:pt x="28" y="94"/>
                  <a:pt x="28" y="94"/>
                </a:cubicBezTo>
                <a:cubicBezTo>
                  <a:pt x="28" y="95"/>
                  <a:pt x="28" y="95"/>
                  <a:pt x="28" y="95"/>
                </a:cubicBezTo>
                <a:close/>
                <a:moveTo>
                  <a:pt x="130" y="89"/>
                </a:moveTo>
                <a:cubicBezTo>
                  <a:pt x="130" y="89"/>
                  <a:pt x="130" y="89"/>
                  <a:pt x="130" y="89"/>
                </a:cubicBezTo>
                <a:cubicBezTo>
                  <a:pt x="128" y="85"/>
                  <a:pt x="128" y="85"/>
                  <a:pt x="128" y="85"/>
                </a:cubicBezTo>
                <a:cubicBezTo>
                  <a:pt x="128" y="85"/>
                  <a:pt x="128" y="85"/>
                  <a:pt x="128" y="84"/>
                </a:cubicBezTo>
                <a:cubicBezTo>
                  <a:pt x="128" y="84"/>
                  <a:pt x="129" y="84"/>
                  <a:pt x="129" y="85"/>
                </a:cubicBezTo>
                <a:cubicBezTo>
                  <a:pt x="131" y="88"/>
                  <a:pt x="131" y="88"/>
                  <a:pt x="131" y="88"/>
                </a:cubicBezTo>
                <a:cubicBezTo>
                  <a:pt x="131" y="88"/>
                  <a:pt x="131" y="89"/>
                  <a:pt x="131" y="89"/>
                </a:cubicBezTo>
                <a:cubicBezTo>
                  <a:pt x="130" y="89"/>
                  <a:pt x="130" y="89"/>
                  <a:pt x="130" y="89"/>
                </a:cubicBezTo>
                <a:close/>
                <a:moveTo>
                  <a:pt x="32" y="88"/>
                </a:moveTo>
                <a:cubicBezTo>
                  <a:pt x="32" y="88"/>
                  <a:pt x="31" y="88"/>
                  <a:pt x="31" y="88"/>
                </a:cubicBezTo>
                <a:cubicBezTo>
                  <a:pt x="31" y="87"/>
                  <a:pt x="31" y="87"/>
                  <a:pt x="31" y="87"/>
                </a:cubicBezTo>
                <a:cubicBezTo>
                  <a:pt x="33" y="83"/>
                  <a:pt x="33" y="83"/>
                  <a:pt x="33" y="83"/>
                </a:cubicBezTo>
                <a:cubicBezTo>
                  <a:pt x="33" y="83"/>
                  <a:pt x="34" y="83"/>
                  <a:pt x="34" y="83"/>
                </a:cubicBezTo>
                <a:cubicBezTo>
                  <a:pt x="34" y="83"/>
                  <a:pt x="34" y="84"/>
                  <a:pt x="34" y="84"/>
                </a:cubicBezTo>
                <a:cubicBezTo>
                  <a:pt x="32" y="87"/>
                  <a:pt x="32" y="87"/>
                  <a:pt x="32" y="87"/>
                </a:cubicBezTo>
                <a:cubicBezTo>
                  <a:pt x="32" y="88"/>
                  <a:pt x="32" y="88"/>
                  <a:pt x="32" y="88"/>
                </a:cubicBezTo>
                <a:close/>
                <a:moveTo>
                  <a:pt x="126" y="82"/>
                </a:moveTo>
                <a:cubicBezTo>
                  <a:pt x="126" y="82"/>
                  <a:pt x="126" y="82"/>
                  <a:pt x="126" y="82"/>
                </a:cubicBezTo>
                <a:cubicBezTo>
                  <a:pt x="124" y="79"/>
                  <a:pt x="124" y="79"/>
                  <a:pt x="124" y="79"/>
                </a:cubicBezTo>
                <a:cubicBezTo>
                  <a:pt x="124" y="78"/>
                  <a:pt x="124" y="78"/>
                  <a:pt x="124" y="77"/>
                </a:cubicBezTo>
                <a:cubicBezTo>
                  <a:pt x="124" y="77"/>
                  <a:pt x="125" y="77"/>
                  <a:pt x="125" y="78"/>
                </a:cubicBezTo>
                <a:cubicBezTo>
                  <a:pt x="127" y="81"/>
                  <a:pt x="127" y="81"/>
                  <a:pt x="127" y="81"/>
                </a:cubicBezTo>
                <a:cubicBezTo>
                  <a:pt x="127" y="82"/>
                  <a:pt x="127" y="82"/>
                  <a:pt x="127" y="82"/>
                </a:cubicBezTo>
                <a:cubicBezTo>
                  <a:pt x="127" y="82"/>
                  <a:pt x="127" y="82"/>
                  <a:pt x="126" y="82"/>
                </a:cubicBezTo>
                <a:close/>
                <a:moveTo>
                  <a:pt x="36" y="81"/>
                </a:moveTo>
                <a:cubicBezTo>
                  <a:pt x="35" y="81"/>
                  <a:pt x="35" y="81"/>
                  <a:pt x="35" y="81"/>
                </a:cubicBezTo>
                <a:cubicBezTo>
                  <a:pt x="35" y="80"/>
                  <a:pt x="35" y="80"/>
                  <a:pt x="35" y="80"/>
                </a:cubicBezTo>
                <a:cubicBezTo>
                  <a:pt x="37" y="76"/>
                  <a:pt x="37" y="76"/>
                  <a:pt x="37" y="76"/>
                </a:cubicBezTo>
                <a:cubicBezTo>
                  <a:pt x="37" y="76"/>
                  <a:pt x="38" y="76"/>
                  <a:pt x="38" y="76"/>
                </a:cubicBezTo>
                <a:cubicBezTo>
                  <a:pt x="38" y="76"/>
                  <a:pt x="38" y="77"/>
                  <a:pt x="38" y="77"/>
                </a:cubicBezTo>
                <a:cubicBezTo>
                  <a:pt x="36" y="80"/>
                  <a:pt x="36" y="80"/>
                  <a:pt x="36" y="80"/>
                </a:cubicBezTo>
                <a:cubicBezTo>
                  <a:pt x="36" y="81"/>
                  <a:pt x="36" y="81"/>
                  <a:pt x="36" y="81"/>
                </a:cubicBezTo>
                <a:close/>
                <a:moveTo>
                  <a:pt x="123" y="75"/>
                </a:moveTo>
                <a:cubicBezTo>
                  <a:pt x="122" y="75"/>
                  <a:pt x="122" y="75"/>
                  <a:pt x="122" y="75"/>
                </a:cubicBezTo>
                <a:cubicBezTo>
                  <a:pt x="120" y="72"/>
                  <a:pt x="120" y="72"/>
                  <a:pt x="120" y="72"/>
                </a:cubicBezTo>
                <a:cubicBezTo>
                  <a:pt x="120" y="71"/>
                  <a:pt x="120" y="71"/>
                  <a:pt x="120" y="70"/>
                </a:cubicBezTo>
                <a:cubicBezTo>
                  <a:pt x="121" y="70"/>
                  <a:pt x="121" y="70"/>
                  <a:pt x="121" y="71"/>
                </a:cubicBezTo>
                <a:cubicBezTo>
                  <a:pt x="123" y="74"/>
                  <a:pt x="123" y="74"/>
                  <a:pt x="123" y="74"/>
                </a:cubicBezTo>
                <a:cubicBezTo>
                  <a:pt x="123" y="75"/>
                  <a:pt x="123" y="75"/>
                  <a:pt x="123" y="75"/>
                </a:cubicBezTo>
                <a:cubicBezTo>
                  <a:pt x="123" y="75"/>
                  <a:pt x="123" y="75"/>
                  <a:pt x="123" y="75"/>
                </a:cubicBezTo>
                <a:close/>
                <a:moveTo>
                  <a:pt x="39" y="74"/>
                </a:moveTo>
                <a:cubicBezTo>
                  <a:pt x="39" y="74"/>
                  <a:pt x="39" y="74"/>
                  <a:pt x="39" y="74"/>
                </a:cubicBezTo>
                <a:cubicBezTo>
                  <a:pt x="39" y="74"/>
                  <a:pt x="39" y="73"/>
                  <a:pt x="39" y="73"/>
                </a:cubicBezTo>
                <a:cubicBezTo>
                  <a:pt x="41" y="69"/>
                  <a:pt x="41" y="69"/>
                  <a:pt x="41" y="69"/>
                </a:cubicBezTo>
                <a:cubicBezTo>
                  <a:pt x="41" y="69"/>
                  <a:pt x="41" y="69"/>
                  <a:pt x="42" y="69"/>
                </a:cubicBezTo>
                <a:cubicBezTo>
                  <a:pt x="42" y="69"/>
                  <a:pt x="42" y="70"/>
                  <a:pt x="42" y="70"/>
                </a:cubicBezTo>
                <a:cubicBezTo>
                  <a:pt x="40" y="74"/>
                  <a:pt x="40" y="74"/>
                  <a:pt x="40" y="74"/>
                </a:cubicBezTo>
                <a:cubicBezTo>
                  <a:pt x="40" y="74"/>
                  <a:pt x="40" y="74"/>
                  <a:pt x="39" y="74"/>
                </a:cubicBezTo>
                <a:close/>
                <a:moveTo>
                  <a:pt x="119" y="68"/>
                </a:moveTo>
                <a:cubicBezTo>
                  <a:pt x="118" y="68"/>
                  <a:pt x="118" y="68"/>
                  <a:pt x="118" y="68"/>
                </a:cubicBezTo>
                <a:cubicBezTo>
                  <a:pt x="116" y="65"/>
                  <a:pt x="116" y="65"/>
                  <a:pt x="116" y="65"/>
                </a:cubicBezTo>
                <a:cubicBezTo>
                  <a:pt x="116" y="64"/>
                  <a:pt x="116" y="64"/>
                  <a:pt x="116" y="64"/>
                </a:cubicBezTo>
                <a:cubicBezTo>
                  <a:pt x="117" y="63"/>
                  <a:pt x="117" y="63"/>
                  <a:pt x="117" y="64"/>
                </a:cubicBezTo>
                <a:cubicBezTo>
                  <a:pt x="119" y="67"/>
                  <a:pt x="119" y="67"/>
                  <a:pt x="119" y="67"/>
                </a:cubicBezTo>
                <a:cubicBezTo>
                  <a:pt x="119" y="68"/>
                  <a:pt x="119" y="68"/>
                  <a:pt x="119" y="68"/>
                </a:cubicBezTo>
                <a:cubicBezTo>
                  <a:pt x="119" y="68"/>
                  <a:pt x="119" y="68"/>
                  <a:pt x="119" y="68"/>
                </a:cubicBezTo>
                <a:close/>
                <a:moveTo>
                  <a:pt x="43" y="67"/>
                </a:moveTo>
                <a:cubicBezTo>
                  <a:pt x="43" y="67"/>
                  <a:pt x="43" y="67"/>
                  <a:pt x="43" y="67"/>
                </a:cubicBezTo>
                <a:cubicBezTo>
                  <a:pt x="43" y="67"/>
                  <a:pt x="43" y="66"/>
                  <a:pt x="43" y="66"/>
                </a:cubicBezTo>
                <a:cubicBezTo>
                  <a:pt x="45" y="62"/>
                  <a:pt x="45" y="62"/>
                  <a:pt x="45" y="62"/>
                </a:cubicBezTo>
                <a:cubicBezTo>
                  <a:pt x="45" y="62"/>
                  <a:pt x="45" y="62"/>
                  <a:pt x="46" y="62"/>
                </a:cubicBezTo>
                <a:cubicBezTo>
                  <a:pt x="46" y="62"/>
                  <a:pt x="46" y="63"/>
                  <a:pt x="46" y="63"/>
                </a:cubicBezTo>
                <a:cubicBezTo>
                  <a:pt x="44" y="67"/>
                  <a:pt x="44" y="67"/>
                  <a:pt x="44" y="67"/>
                </a:cubicBezTo>
                <a:cubicBezTo>
                  <a:pt x="44" y="67"/>
                  <a:pt x="44" y="67"/>
                  <a:pt x="43" y="67"/>
                </a:cubicBezTo>
                <a:close/>
                <a:moveTo>
                  <a:pt x="115" y="61"/>
                </a:moveTo>
                <a:cubicBezTo>
                  <a:pt x="115" y="61"/>
                  <a:pt x="114" y="61"/>
                  <a:pt x="114" y="61"/>
                </a:cubicBezTo>
                <a:cubicBezTo>
                  <a:pt x="112" y="58"/>
                  <a:pt x="112" y="58"/>
                  <a:pt x="112" y="58"/>
                </a:cubicBezTo>
                <a:cubicBezTo>
                  <a:pt x="112" y="57"/>
                  <a:pt x="112" y="57"/>
                  <a:pt x="113" y="57"/>
                </a:cubicBezTo>
                <a:cubicBezTo>
                  <a:pt x="113" y="56"/>
                  <a:pt x="113" y="56"/>
                  <a:pt x="114" y="57"/>
                </a:cubicBezTo>
                <a:cubicBezTo>
                  <a:pt x="115" y="60"/>
                  <a:pt x="115" y="60"/>
                  <a:pt x="115" y="60"/>
                </a:cubicBezTo>
                <a:cubicBezTo>
                  <a:pt x="116" y="61"/>
                  <a:pt x="116" y="61"/>
                  <a:pt x="115" y="61"/>
                </a:cubicBezTo>
                <a:cubicBezTo>
                  <a:pt x="115" y="61"/>
                  <a:pt x="115" y="61"/>
                  <a:pt x="115" y="61"/>
                </a:cubicBezTo>
                <a:close/>
                <a:moveTo>
                  <a:pt x="47" y="60"/>
                </a:moveTo>
                <a:cubicBezTo>
                  <a:pt x="47" y="60"/>
                  <a:pt x="47" y="60"/>
                  <a:pt x="47" y="60"/>
                </a:cubicBezTo>
                <a:cubicBezTo>
                  <a:pt x="47" y="60"/>
                  <a:pt x="46" y="59"/>
                  <a:pt x="47" y="59"/>
                </a:cubicBezTo>
                <a:cubicBezTo>
                  <a:pt x="49" y="55"/>
                  <a:pt x="49" y="55"/>
                  <a:pt x="49" y="55"/>
                </a:cubicBezTo>
                <a:cubicBezTo>
                  <a:pt x="49" y="55"/>
                  <a:pt x="49" y="55"/>
                  <a:pt x="50" y="55"/>
                </a:cubicBezTo>
                <a:cubicBezTo>
                  <a:pt x="50" y="55"/>
                  <a:pt x="50" y="56"/>
                  <a:pt x="50" y="56"/>
                </a:cubicBezTo>
                <a:cubicBezTo>
                  <a:pt x="48" y="60"/>
                  <a:pt x="48" y="60"/>
                  <a:pt x="48" y="60"/>
                </a:cubicBezTo>
                <a:cubicBezTo>
                  <a:pt x="48" y="60"/>
                  <a:pt x="47" y="60"/>
                  <a:pt x="47" y="60"/>
                </a:cubicBezTo>
                <a:close/>
                <a:moveTo>
                  <a:pt x="111" y="55"/>
                </a:moveTo>
                <a:cubicBezTo>
                  <a:pt x="111" y="55"/>
                  <a:pt x="111" y="54"/>
                  <a:pt x="110" y="54"/>
                </a:cubicBezTo>
                <a:cubicBezTo>
                  <a:pt x="109" y="51"/>
                  <a:pt x="109" y="51"/>
                  <a:pt x="109" y="51"/>
                </a:cubicBezTo>
                <a:cubicBezTo>
                  <a:pt x="108" y="50"/>
                  <a:pt x="108" y="50"/>
                  <a:pt x="109" y="50"/>
                </a:cubicBezTo>
                <a:cubicBezTo>
                  <a:pt x="109" y="49"/>
                  <a:pt x="109" y="49"/>
                  <a:pt x="110" y="50"/>
                </a:cubicBezTo>
                <a:cubicBezTo>
                  <a:pt x="112" y="53"/>
                  <a:pt x="112" y="53"/>
                  <a:pt x="112" y="53"/>
                </a:cubicBezTo>
                <a:cubicBezTo>
                  <a:pt x="112" y="54"/>
                  <a:pt x="112" y="54"/>
                  <a:pt x="111" y="54"/>
                </a:cubicBezTo>
                <a:cubicBezTo>
                  <a:pt x="111" y="54"/>
                  <a:pt x="111" y="55"/>
                  <a:pt x="111" y="55"/>
                </a:cubicBezTo>
                <a:close/>
                <a:moveTo>
                  <a:pt x="51" y="53"/>
                </a:moveTo>
                <a:cubicBezTo>
                  <a:pt x="51" y="53"/>
                  <a:pt x="51" y="53"/>
                  <a:pt x="51" y="53"/>
                </a:cubicBezTo>
                <a:cubicBezTo>
                  <a:pt x="50" y="53"/>
                  <a:pt x="50" y="52"/>
                  <a:pt x="51" y="52"/>
                </a:cubicBezTo>
                <a:cubicBezTo>
                  <a:pt x="53" y="48"/>
                  <a:pt x="53" y="48"/>
                  <a:pt x="53" y="48"/>
                </a:cubicBezTo>
                <a:cubicBezTo>
                  <a:pt x="53" y="48"/>
                  <a:pt x="53" y="48"/>
                  <a:pt x="53" y="48"/>
                </a:cubicBezTo>
                <a:cubicBezTo>
                  <a:pt x="54" y="49"/>
                  <a:pt x="54" y="49"/>
                  <a:pt x="54" y="49"/>
                </a:cubicBezTo>
                <a:cubicBezTo>
                  <a:pt x="52" y="53"/>
                  <a:pt x="52" y="53"/>
                  <a:pt x="52" y="53"/>
                </a:cubicBezTo>
                <a:cubicBezTo>
                  <a:pt x="52" y="53"/>
                  <a:pt x="51" y="53"/>
                  <a:pt x="51" y="53"/>
                </a:cubicBezTo>
                <a:close/>
                <a:moveTo>
                  <a:pt x="107" y="48"/>
                </a:moveTo>
                <a:cubicBezTo>
                  <a:pt x="107" y="48"/>
                  <a:pt x="107" y="47"/>
                  <a:pt x="107" y="47"/>
                </a:cubicBezTo>
                <a:cubicBezTo>
                  <a:pt x="105" y="44"/>
                  <a:pt x="105" y="44"/>
                  <a:pt x="105" y="44"/>
                </a:cubicBezTo>
                <a:cubicBezTo>
                  <a:pt x="105" y="43"/>
                  <a:pt x="105" y="43"/>
                  <a:pt x="105" y="43"/>
                </a:cubicBezTo>
                <a:cubicBezTo>
                  <a:pt x="105" y="42"/>
                  <a:pt x="106" y="43"/>
                  <a:pt x="106" y="43"/>
                </a:cubicBezTo>
                <a:cubicBezTo>
                  <a:pt x="108" y="46"/>
                  <a:pt x="108" y="46"/>
                  <a:pt x="108" y="46"/>
                </a:cubicBezTo>
                <a:cubicBezTo>
                  <a:pt x="108" y="47"/>
                  <a:pt x="108" y="47"/>
                  <a:pt x="108" y="47"/>
                </a:cubicBezTo>
                <a:cubicBezTo>
                  <a:pt x="107" y="48"/>
                  <a:pt x="107" y="48"/>
                  <a:pt x="107" y="48"/>
                </a:cubicBezTo>
                <a:close/>
                <a:moveTo>
                  <a:pt x="55" y="46"/>
                </a:moveTo>
                <a:cubicBezTo>
                  <a:pt x="55" y="46"/>
                  <a:pt x="55" y="46"/>
                  <a:pt x="55" y="46"/>
                </a:cubicBezTo>
                <a:cubicBezTo>
                  <a:pt x="54" y="46"/>
                  <a:pt x="54" y="45"/>
                  <a:pt x="54" y="45"/>
                </a:cubicBezTo>
                <a:cubicBezTo>
                  <a:pt x="56" y="42"/>
                  <a:pt x="56" y="42"/>
                  <a:pt x="56" y="42"/>
                </a:cubicBezTo>
                <a:cubicBezTo>
                  <a:pt x="57" y="41"/>
                  <a:pt x="57" y="41"/>
                  <a:pt x="57" y="41"/>
                </a:cubicBezTo>
                <a:cubicBezTo>
                  <a:pt x="58" y="42"/>
                  <a:pt x="58" y="42"/>
                  <a:pt x="58" y="42"/>
                </a:cubicBezTo>
                <a:cubicBezTo>
                  <a:pt x="56" y="46"/>
                  <a:pt x="56" y="46"/>
                  <a:pt x="56" y="46"/>
                </a:cubicBezTo>
                <a:cubicBezTo>
                  <a:pt x="55" y="46"/>
                  <a:pt x="55" y="46"/>
                  <a:pt x="55" y="46"/>
                </a:cubicBezTo>
                <a:close/>
                <a:moveTo>
                  <a:pt x="103" y="41"/>
                </a:moveTo>
                <a:cubicBezTo>
                  <a:pt x="103" y="41"/>
                  <a:pt x="103" y="40"/>
                  <a:pt x="103" y="40"/>
                </a:cubicBezTo>
                <a:cubicBezTo>
                  <a:pt x="101" y="37"/>
                  <a:pt x="101" y="37"/>
                  <a:pt x="101" y="37"/>
                </a:cubicBezTo>
                <a:cubicBezTo>
                  <a:pt x="101" y="36"/>
                  <a:pt x="101" y="36"/>
                  <a:pt x="101" y="36"/>
                </a:cubicBezTo>
                <a:cubicBezTo>
                  <a:pt x="101" y="35"/>
                  <a:pt x="102" y="36"/>
                  <a:pt x="102" y="36"/>
                </a:cubicBezTo>
                <a:cubicBezTo>
                  <a:pt x="104" y="39"/>
                  <a:pt x="104" y="39"/>
                  <a:pt x="104" y="39"/>
                </a:cubicBezTo>
                <a:cubicBezTo>
                  <a:pt x="104" y="40"/>
                  <a:pt x="104" y="40"/>
                  <a:pt x="104" y="40"/>
                </a:cubicBezTo>
                <a:cubicBezTo>
                  <a:pt x="104" y="41"/>
                  <a:pt x="103" y="41"/>
                  <a:pt x="103" y="41"/>
                </a:cubicBezTo>
                <a:close/>
                <a:moveTo>
                  <a:pt x="59" y="39"/>
                </a:moveTo>
                <a:cubicBezTo>
                  <a:pt x="59" y="39"/>
                  <a:pt x="59" y="39"/>
                  <a:pt x="59" y="39"/>
                </a:cubicBezTo>
                <a:cubicBezTo>
                  <a:pt x="58" y="39"/>
                  <a:pt x="58" y="38"/>
                  <a:pt x="58" y="38"/>
                </a:cubicBezTo>
                <a:cubicBezTo>
                  <a:pt x="60" y="35"/>
                  <a:pt x="60" y="35"/>
                  <a:pt x="60" y="35"/>
                </a:cubicBezTo>
                <a:cubicBezTo>
                  <a:pt x="61" y="34"/>
                  <a:pt x="61" y="34"/>
                  <a:pt x="61" y="34"/>
                </a:cubicBezTo>
                <a:cubicBezTo>
                  <a:pt x="62" y="35"/>
                  <a:pt x="62" y="35"/>
                  <a:pt x="61" y="36"/>
                </a:cubicBezTo>
                <a:cubicBezTo>
                  <a:pt x="59" y="39"/>
                  <a:pt x="59" y="39"/>
                  <a:pt x="59" y="39"/>
                </a:cubicBezTo>
                <a:cubicBezTo>
                  <a:pt x="59" y="39"/>
                  <a:pt x="59" y="39"/>
                  <a:pt x="59" y="39"/>
                </a:cubicBezTo>
                <a:close/>
                <a:moveTo>
                  <a:pt x="100" y="34"/>
                </a:moveTo>
                <a:cubicBezTo>
                  <a:pt x="99" y="34"/>
                  <a:pt x="99" y="34"/>
                  <a:pt x="99" y="33"/>
                </a:cubicBezTo>
                <a:cubicBezTo>
                  <a:pt x="97" y="30"/>
                  <a:pt x="97" y="30"/>
                  <a:pt x="97" y="30"/>
                </a:cubicBezTo>
                <a:cubicBezTo>
                  <a:pt x="97" y="29"/>
                  <a:pt x="97" y="29"/>
                  <a:pt x="97" y="29"/>
                </a:cubicBezTo>
                <a:cubicBezTo>
                  <a:pt x="98" y="28"/>
                  <a:pt x="98" y="29"/>
                  <a:pt x="98" y="29"/>
                </a:cubicBezTo>
                <a:cubicBezTo>
                  <a:pt x="100" y="32"/>
                  <a:pt x="100" y="32"/>
                  <a:pt x="100" y="32"/>
                </a:cubicBezTo>
                <a:cubicBezTo>
                  <a:pt x="100" y="33"/>
                  <a:pt x="100" y="33"/>
                  <a:pt x="100" y="34"/>
                </a:cubicBezTo>
                <a:cubicBezTo>
                  <a:pt x="100" y="34"/>
                  <a:pt x="100" y="34"/>
                  <a:pt x="100" y="34"/>
                </a:cubicBezTo>
                <a:close/>
                <a:moveTo>
                  <a:pt x="63" y="32"/>
                </a:moveTo>
                <a:cubicBezTo>
                  <a:pt x="63" y="32"/>
                  <a:pt x="63" y="32"/>
                  <a:pt x="62" y="32"/>
                </a:cubicBezTo>
                <a:cubicBezTo>
                  <a:pt x="62" y="32"/>
                  <a:pt x="62" y="32"/>
                  <a:pt x="62" y="31"/>
                </a:cubicBezTo>
                <a:cubicBezTo>
                  <a:pt x="64" y="28"/>
                  <a:pt x="64" y="28"/>
                  <a:pt x="64" y="28"/>
                </a:cubicBezTo>
                <a:cubicBezTo>
                  <a:pt x="64" y="27"/>
                  <a:pt x="65" y="27"/>
                  <a:pt x="65" y="28"/>
                </a:cubicBezTo>
                <a:cubicBezTo>
                  <a:pt x="65" y="28"/>
                  <a:pt x="66" y="28"/>
                  <a:pt x="65" y="29"/>
                </a:cubicBezTo>
                <a:cubicBezTo>
                  <a:pt x="63" y="32"/>
                  <a:pt x="63" y="32"/>
                  <a:pt x="63" y="32"/>
                </a:cubicBezTo>
                <a:cubicBezTo>
                  <a:pt x="63" y="32"/>
                  <a:pt x="63" y="32"/>
                  <a:pt x="63" y="32"/>
                </a:cubicBezTo>
                <a:close/>
                <a:moveTo>
                  <a:pt x="96" y="27"/>
                </a:moveTo>
                <a:cubicBezTo>
                  <a:pt x="95" y="27"/>
                  <a:pt x="95" y="27"/>
                  <a:pt x="95" y="26"/>
                </a:cubicBezTo>
                <a:cubicBezTo>
                  <a:pt x="93" y="23"/>
                  <a:pt x="93" y="23"/>
                  <a:pt x="93" y="23"/>
                </a:cubicBezTo>
                <a:cubicBezTo>
                  <a:pt x="93" y="22"/>
                  <a:pt x="93" y="22"/>
                  <a:pt x="93" y="22"/>
                </a:cubicBezTo>
                <a:cubicBezTo>
                  <a:pt x="94" y="22"/>
                  <a:pt x="94" y="22"/>
                  <a:pt x="94" y="22"/>
                </a:cubicBezTo>
                <a:cubicBezTo>
                  <a:pt x="96" y="25"/>
                  <a:pt x="96" y="25"/>
                  <a:pt x="96" y="25"/>
                </a:cubicBezTo>
                <a:cubicBezTo>
                  <a:pt x="96" y="26"/>
                  <a:pt x="96" y="26"/>
                  <a:pt x="96" y="27"/>
                </a:cubicBezTo>
                <a:cubicBezTo>
                  <a:pt x="96" y="27"/>
                  <a:pt x="96" y="27"/>
                  <a:pt x="96" y="27"/>
                </a:cubicBezTo>
                <a:close/>
                <a:moveTo>
                  <a:pt x="67" y="26"/>
                </a:moveTo>
                <a:cubicBezTo>
                  <a:pt x="67" y="26"/>
                  <a:pt x="66" y="25"/>
                  <a:pt x="66" y="25"/>
                </a:cubicBezTo>
                <a:cubicBezTo>
                  <a:pt x="66" y="25"/>
                  <a:pt x="66" y="25"/>
                  <a:pt x="66" y="24"/>
                </a:cubicBezTo>
                <a:cubicBezTo>
                  <a:pt x="68" y="21"/>
                  <a:pt x="68" y="21"/>
                  <a:pt x="68" y="21"/>
                </a:cubicBezTo>
                <a:cubicBezTo>
                  <a:pt x="68" y="20"/>
                  <a:pt x="69" y="20"/>
                  <a:pt x="69" y="21"/>
                </a:cubicBezTo>
                <a:cubicBezTo>
                  <a:pt x="69" y="21"/>
                  <a:pt x="69" y="21"/>
                  <a:pt x="69" y="22"/>
                </a:cubicBezTo>
                <a:cubicBezTo>
                  <a:pt x="67" y="25"/>
                  <a:pt x="67" y="25"/>
                  <a:pt x="67" y="25"/>
                </a:cubicBezTo>
                <a:cubicBezTo>
                  <a:pt x="67" y="25"/>
                  <a:pt x="67" y="26"/>
                  <a:pt x="67" y="26"/>
                </a:cubicBezTo>
                <a:close/>
                <a:moveTo>
                  <a:pt x="92" y="20"/>
                </a:moveTo>
                <a:cubicBezTo>
                  <a:pt x="92" y="20"/>
                  <a:pt x="91" y="20"/>
                  <a:pt x="91" y="19"/>
                </a:cubicBezTo>
                <a:cubicBezTo>
                  <a:pt x="89" y="16"/>
                  <a:pt x="89" y="16"/>
                  <a:pt x="89" y="16"/>
                </a:cubicBezTo>
                <a:cubicBezTo>
                  <a:pt x="89" y="16"/>
                  <a:pt x="89" y="15"/>
                  <a:pt x="90" y="15"/>
                </a:cubicBezTo>
                <a:cubicBezTo>
                  <a:pt x="90" y="15"/>
                  <a:pt x="90" y="15"/>
                  <a:pt x="90" y="15"/>
                </a:cubicBezTo>
                <a:cubicBezTo>
                  <a:pt x="92" y="19"/>
                  <a:pt x="92" y="19"/>
                  <a:pt x="92" y="19"/>
                </a:cubicBezTo>
                <a:cubicBezTo>
                  <a:pt x="93" y="19"/>
                  <a:pt x="93" y="19"/>
                  <a:pt x="92" y="20"/>
                </a:cubicBezTo>
                <a:cubicBezTo>
                  <a:pt x="92" y="20"/>
                  <a:pt x="92" y="20"/>
                  <a:pt x="92" y="20"/>
                </a:cubicBezTo>
                <a:close/>
                <a:moveTo>
                  <a:pt x="71" y="19"/>
                </a:moveTo>
                <a:cubicBezTo>
                  <a:pt x="70" y="19"/>
                  <a:pt x="70" y="19"/>
                  <a:pt x="70" y="18"/>
                </a:cubicBezTo>
                <a:cubicBezTo>
                  <a:pt x="70" y="18"/>
                  <a:pt x="70" y="18"/>
                  <a:pt x="70" y="17"/>
                </a:cubicBezTo>
                <a:cubicBezTo>
                  <a:pt x="72" y="14"/>
                  <a:pt x="72" y="14"/>
                  <a:pt x="72" y="14"/>
                </a:cubicBezTo>
                <a:cubicBezTo>
                  <a:pt x="72" y="14"/>
                  <a:pt x="73" y="13"/>
                  <a:pt x="73" y="14"/>
                </a:cubicBezTo>
                <a:cubicBezTo>
                  <a:pt x="73" y="14"/>
                  <a:pt x="73" y="14"/>
                  <a:pt x="73" y="15"/>
                </a:cubicBezTo>
                <a:cubicBezTo>
                  <a:pt x="71" y="18"/>
                  <a:pt x="71" y="18"/>
                  <a:pt x="71" y="18"/>
                </a:cubicBezTo>
                <a:cubicBezTo>
                  <a:pt x="71" y="18"/>
                  <a:pt x="71" y="19"/>
                  <a:pt x="71" y="19"/>
                </a:cubicBezTo>
                <a:close/>
                <a:moveTo>
                  <a:pt x="88" y="13"/>
                </a:moveTo>
                <a:cubicBezTo>
                  <a:pt x="88" y="13"/>
                  <a:pt x="88" y="13"/>
                  <a:pt x="87" y="12"/>
                </a:cubicBezTo>
                <a:cubicBezTo>
                  <a:pt x="86" y="9"/>
                  <a:pt x="86" y="9"/>
                  <a:pt x="86" y="9"/>
                </a:cubicBezTo>
                <a:cubicBezTo>
                  <a:pt x="85" y="9"/>
                  <a:pt x="85" y="8"/>
                  <a:pt x="86" y="8"/>
                </a:cubicBezTo>
                <a:cubicBezTo>
                  <a:pt x="86" y="8"/>
                  <a:pt x="86" y="8"/>
                  <a:pt x="87" y="8"/>
                </a:cubicBezTo>
                <a:cubicBezTo>
                  <a:pt x="89" y="12"/>
                  <a:pt x="89" y="12"/>
                  <a:pt x="89" y="12"/>
                </a:cubicBezTo>
                <a:cubicBezTo>
                  <a:pt x="89" y="12"/>
                  <a:pt x="89" y="12"/>
                  <a:pt x="88" y="13"/>
                </a:cubicBezTo>
                <a:cubicBezTo>
                  <a:pt x="88" y="13"/>
                  <a:pt x="88" y="13"/>
                  <a:pt x="88" y="13"/>
                </a:cubicBezTo>
                <a:close/>
                <a:moveTo>
                  <a:pt x="74" y="12"/>
                </a:moveTo>
                <a:cubicBezTo>
                  <a:pt x="74" y="12"/>
                  <a:pt x="74" y="12"/>
                  <a:pt x="74" y="12"/>
                </a:cubicBezTo>
                <a:cubicBezTo>
                  <a:pt x="74" y="11"/>
                  <a:pt x="74" y="11"/>
                  <a:pt x="74" y="10"/>
                </a:cubicBezTo>
                <a:cubicBezTo>
                  <a:pt x="76" y="7"/>
                  <a:pt x="76" y="7"/>
                  <a:pt x="76" y="7"/>
                </a:cubicBezTo>
                <a:cubicBezTo>
                  <a:pt x="76" y="7"/>
                  <a:pt x="76" y="7"/>
                  <a:pt x="77" y="7"/>
                </a:cubicBezTo>
                <a:cubicBezTo>
                  <a:pt x="77" y="7"/>
                  <a:pt x="77" y="8"/>
                  <a:pt x="77" y="8"/>
                </a:cubicBezTo>
                <a:cubicBezTo>
                  <a:pt x="75" y="11"/>
                  <a:pt x="75" y="11"/>
                  <a:pt x="75" y="11"/>
                </a:cubicBezTo>
                <a:cubicBezTo>
                  <a:pt x="75" y="12"/>
                  <a:pt x="75" y="12"/>
                  <a:pt x="74" y="12"/>
                </a:cubicBezTo>
                <a:close/>
                <a:moveTo>
                  <a:pt x="84" y="6"/>
                </a:moveTo>
                <a:cubicBezTo>
                  <a:pt x="84" y="6"/>
                  <a:pt x="84" y="6"/>
                  <a:pt x="84" y="5"/>
                </a:cubicBezTo>
                <a:cubicBezTo>
                  <a:pt x="82" y="2"/>
                  <a:pt x="82" y="2"/>
                  <a:pt x="82" y="2"/>
                </a:cubicBezTo>
                <a:cubicBezTo>
                  <a:pt x="82" y="2"/>
                  <a:pt x="82" y="1"/>
                  <a:pt x="82" y="1"/>
                </a:cubicBezTo>
                <a:cubicBezTo>
                  <a:pt x="82" y="1"/>
                  <a:pt x="83" y="1"/>
                  <a:pt x="83" y="1"/>
                </a:cubicBezTo>
                <a:cubicBezTo>
                  <a:pt x="85" y="5"/>
                  <a:pt x="85" y="5"/>
                  <a:pt x="85" y="5"/>
                </a:cubicBezTo>
                <a:cubicBezTo>
                  <a:pt x="85" y="5"/>
                  <a:pt x="85" y="5"/>
                  <a:pt x="85" y="6"/>
                </a:cubicBezTo>
                <a:cubicBezTo>
                  <a:pt x="84" y="6"/>
                  <a:pt x="84" y="6"/>
                  <a:pt x="84" y="6"/>
                </a:cubicBezTo>
                <a:close/>
                <a:moveTo>
                  <a:pt x="78" y="5"/>
                </a:moveTo>
                <a:cubicBezTo>
                  <a:pt x="78" y="5"/>
                  <a:pt x="78" y="5"/>
                  <a:pt x="78" y="5"/>
                </a:cubicBezTo>
                <a:cubicBezTo>
                  <a:pt x="78" y="4"/>
                  <a:pt x="78" y="4"/>
                  <a:pt x="78" y="4"/>
                </a:cubicBezTo>
                <a:cubicBezTo>
                  <a:pt x="80" y="0"/>
                  <a:pt x="80" y="0"/>
                  <a:pt x="80" y="0"/>
                </a:cubicBezTo>
                <a:cubicBezTo>
                  <a:pt x="80" y="0"/>
                  <a:pt x="80" y="0"/>
                  <a:pt x="81" y="0"/>
                </a:cubicBezTo>
                <a:cubicBezTo>
                  <a:pt x="81" y="0"/>
                  <a:pt x="81" y="1"/>
                  <a:pt x="81" y="1"/>
                </a:cubicBezTo>
                <a:cubicBezTo>
                  <a:pt x="79" y="4"/>
                  <a:pt x="79" y="4"/>
                  <a:pt x="79" y="4"/>
                </a:cubicBezTo>
                <a:cubicBezTo>
                  <a:pt x="79" y="5"/>
                  <a:pt x="79" y="5"/>
                  <a:pt x="78" y="5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8" name="Freeform 1686"/>
          <p:cNvSpPr>
            <a:spLocks noEditPoints="1"/>
          </p:cNvSpPr>
          <p:nvPr/>
        </p:nvSpPr>
        <p:spPr bwMode="auto">
          <a:xfrm>
            <a:off x="7785103" y="5318125"/>
            <a:ext cx="142875" cy="241300"/>
          </a:xfrm>
          <a:custGeom>
            <a:avLst/>
            <a:gdLst>
              <a:gd name="T0" fmla="*/ 1 w 38"/>
              <a:gd name="T1" fmla="*/ 64 h 64"/>
              <a:gd name="T2" fmla="*/ 2 w 38"/>
              <a:gd name="T3" fmla="*/ 59 h 64"/>
              <a:gd name="T4" fmla="*/ 3 w 38"/>
              <a:gd name="T5" fmla="*/ 60 h 64"/>
              <a:gd name="T6" fmla="*/ 1 w 38"/>
              <a:gd name="T7" fmla="*/ 64 h 64"/>
              <a:gd name="T8" fmla="*/ 5 w 38"/>
              <a:gd name="T9" fmla="*/ 57 h 64"/>
              <a:gd name="T10" fmla="*/ 6 w 38"/>
              <a:gd name="T11" fmla="*/ 52 h 64"/>
              <a:gd name="T12" fmla="*/ 7 w 38"/>
              <a:gd name="T13" fmla="*/ 53 h 64"/>
              <a:gd name="T14" fmla="*/ 5 w 38"/>
              <a:gd name="T15" fmla="*/ 57 h 64"/>
              <a:gd name="T16" fmla="*/ 9 w 38"/>
              <a:gd name="T17" fmla="*/ 50 h 64"/>
              <a:gd name="T18" fmla="*/ 10 w 38"/>
              <a:gd name="T19" fmla="*/ 46 h 64"/>
              <a:gd name="T20" fmla="*/ 11 w 38"/>
              <a:gd name="T21" fmla="*/ 46 h 64"/>
              <a:gd name="T22" fmla="*/ 9 w 38"/>
              <a:gd name="T23" fmla="*/ 50 h 64"/>
              <a:gd name="T24" fmla="*/ 12 w 38"/>
              <a:gd name="T25" fmla="*/ 43 h 64"/>
              <a:gd name="T26" fmla="*/ 14 w 38"/>
              <a:gd name="T27" fmla="*/ 39 h 64"/>
              <a:gd name="T28" fmla="*/ 15 w 38"/>
              <a:gd name="T29" fmla="*/ 40 h 64"/>
              <a:gd name="T30" fmla="*/ 13 w 38"/>
              <a:gd name="T31" fmla="*/ 43 h 64"/>
              <a:gd name="T32" fmla="*/ 16 w 38"/>
              <a:gd name="T33" fmla="*/ 36 h 64"/>
              <a:gd name="T34" fmla="*/ 18 w 38"/>
              <a:gd name="T35" fmla="*/ 32 h 64"/>
              <a:gd name="T36" fmla="*/ 19 w 38"/>
              <a:gd name="T37" fmla="*/ 33 h 64"/>
              <a:gd name="T38" fmla="*/ 17 w 38"/>
              <a:gd name="T39" fmla="*/ 37 h 64"/>
              <a:gd name="T40" fmla="*/ 20 w 38"/>
              <a:gd name="T41" fmla="*/ 30 h 64"/>
              <a:gd name="T42" fmla="*/ 22 w 38"/>
              <a:gd name="T43" fmla="*/ 25 h 64"/>
              <a:gd name="T44" fmla="*/ 23 w 38"/>
              <a:gd name="T45" fmla="*/ 26 h 64"/>
              <a:gd name="T46" fmla="*/ 21 w 38"/>
              <a:gd name="T47" fmla="*/ 30 h 64"/>
              <a:gd name="T48" fmla="*/ 24 w 38"/>
              <a:gd name="T49" fmla="*/ 23 h 64"/>
              <a:gd name="T50" fmla="*/ 26 w 38"/>
              <a:gd name="T51" fmla="*/ 18 h 64"/>
              <a:gd name="T52" fmla="*/ 27 w 38"/>
              <a:gd name="T53" fmla="*/ 19 h 64"/>
              <a:gd name="T54" fmla="*/ 25 w 38"/>
              <a:gd name="T55" fmla="*/ 23 h 64"/>
              <a:gd name="T56" fmla="*/ 28 w 38"/>
              <a:gd name="T57" fmla="*/ 16 h 64"/>
              <a:gd name="T58" fmla="*/ 30 w 38"/>
              <a:gd name="T59" fmla="*/ 11 h 64"/>
              <a:gd name="T60" fmla="*/ 31 w 38"/>
              <a:gd name="T61" fmla="*/ 12 h 64"/>
              <a:gd name="T62" fmla="*/ 29 w 38"/>
              <a:gd name="T63" fmla="*/ 16 h 64"/>
              <a:gd name="T64" fmla="*/ 32 w 38"/>
              <a:gd name="T65" fmla="*/ 9 h 64"/>
              <a:gd name="T66" fmla="*/ 34 w 38"/>
              <a:gd name="T67" fmla="*/ 5 h 64"/>
              <a:gd name="T68" fmla="*/ 35 w 38"/>
              <a:gd name="T69" fmla="*/ 5 h 64"/>
              <a:gd name="T70" fmla="*/ 33 w 38"/>
              <a:gd name="T71" fmla="*/ 9 h 64"/>
              <a:gd name="T72" fmla="*/ 36 w 38"/>
              <a:gd name="T73" fmla="*/ 2 h 64"/>
              <a:gd name="T74" fmla="*/ 37 w 38"/>
              <a:gd name="T75" fmla="*/ 0 h 64"/>
              <a:gd name="T76" fmla="*/ 38 w 38"/>
              <a:gd name="T77" fmla="*/ 1 h 64"/>
              <a:gd name="T78" fmla="*/ 37 w 38"/>
              <a:gd name="T79" fmla="*/ 2 h 6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</a:cxnLst>
            <a:rect l="0" t="0" r="r" b="b"/>
            <a:pathLst>
              <a:path w="38" h="64">
                <a:moveTo>
                  <a:pt x="1" y="64"/>
                </a:moveTo>
                <a:cubicBezTo>
                  <a:pt x="1" y="64"/>
                  <a:pt x="1" y="64"/>
                  <a:pt x="1" y="64"/>
                </a:cubicBezTo>
                <a:cubicBezTo>
                  <a:pt x="0" y="64"/>
                  <a:pt x="0" y="63"/>
                  <a:pt x="0" y="63"/>
                </a:cubicBezTo>
                <a:cubicBezTo>
                  <a:pt x="2" y="59"/>
                  <a:pt x="2" y="59"/>
                  <a:pt x="2" y="59"/>
                </a:cubicBezTo>
                <a:cubicBezTo>
                  <a:pt x="3" y="59"/>
                  <a:pt x="3" y="59"/>
                  <a:pt x="3" y="59"/>
                </a:cubicBezTo>
                <a:cubicBezTo>
                  <a:pt x="4" y="59"/>
                  <a:pt x="4" y="60"/>
                  <a:pt x="3" y="60"/>
                </a:cubicBezTo>
                <a:cubicBezTo>
                  <a:pt x="1" y="64"/>
                  <a:pt x="1" y="64"/>
                  <a:pt x="1" y="64"/>
                </a:cubicBezTo>
                <a:cubicBezTo>
                  <a:pt x="1" y="64"/>
                  <a:pt x="1" y="64"/>
                  <a:pt x="1" y="64"/>
                </a:cubicBezTo>
                <a:close/>
                <a:moveTo>
                  <a:pt x="5" y="57"/>
                </a:moveTo>
                <a:cubicBezTo>
                  <a:pt x="5" y="57"/>
                  <a:pt x="5" y="57"/>
                  <a:pt x="5" y="57"/>
                </a:cubicBezTo>
                <a:cubicBezTo>
                  <a:pt x="4" y="57"/>
                  <a:pt x="4" y="56"/>
                  <a:pt x="4" y="56"/>
                </a:cubicBezTo>
                <a:cubicBezTo>
                  <a:pt x="6" y="52"/>
                  <a:pt x="6" y="52"/>
                  <a:pt x="6" y="52"/>
                </a:cubicBezTo>
                <a:cubicBezTo>
                  <a:pt x="7" y="52"/>
                  <a:pt x="7" y="52"/>
                  <a:pt x="7" y="52"/>
                </a:cubicBezTo>
                <a:cubicBezTo>
                  <a:pt x="8" y="52"/>
                  <a:pt x="8" y="53"/>
                  <a:pt x="7" y="53"/>
                </a:cubicBezTo>
                <a:cubicBezTo>
                  <a:pt x="5" y="57"/>
                  <a:pt x="5" y="57"/>
                  <a:pt x="5" y="57"/>
                </a:cubicBezTo>
                <a:cubicBezTo>
                  <a:pt x="5" y="57"/>
                  <a:pt x="5" y="57"/>
                  <a:pt x="5" y="57"/>
                </a:cubicBezTo>
                <a:close/>
                <a:moveTo>
                  <a:pt x="9" y="50"/>
                </a:moveTo>
                <a:cubicBezTo>
                  <a:pt x="9" y="50"/>
                  <a:pt x="9" y="50"/>
                  <a:pt x="9" y="50"/>
                </a:cubicBezTo>
                <a:cubicBezTo>
                  <a:pt x="8" y="50"/>
                  <a:pt x="8" y="49"/>
                  <a:pt x="8" y="49"/>
                </a:cubicBezTo>
                <a:cubicBezTo>
                  <a:pt x="10" y="46"/>
                  <a:pt x="10" y="46"/>
                  <a:pt x="10" y="46"/>
                </a:cubicBezTo>
                <a:cubicBezTo>
                  <a:pt x="11" y="45"/>
                  <a:pt x="11" y="45"/>
                  <a:pt x="11" y="45"/>
                </a:cubicBezTo>
                <a:cubicBezTo>
                  <a:pt x="12" y="46"/>
                  <a:pt x="12" y="46"/>
                  <a:pt x="11" y="46"/>
                </a:cubicBezTo>
                <a:cubicBezTo>
                  <a:pt x="9" y="50"/>
                  <a:pt x="9" y="50"/>
                  <a:pt x="9" y="50"/>
                </a:cubicBezTo>
                <a:cubicBezTo>
                  <a:pt x="9" y="50"/>
                  <a:pt x="9" y="50"/>
                  <a:pt x="9" y="50"/>
                </a:cubicBezTo>
                <a:close/>
                <a:moveTo>
                  <a:pt x="13" y="43"/>
                </a:moveTo>
                <a:cubicBezTo>
                  <a:pt x="13" y="43"/>
                  <a:pt x="13" y="43"/>
                  <a:pt x="12" y="43"/>
                </a:cubicBezTo>
                <a:cubicBezTo>
                  <a:pt x="12" y="43"/>
                  <a:pt x="12" y="43"/>
                  <a:pt x="12" y="42"/>
                </a:cubicBezTo>
                <a:cubicBezTo>
                  <a:pt x="14" y="39"/>
                  <a:pt x="14" y="39"/>
                  <a:pt x="14" y="39"/>
                </a:cubicBezTo>
                <a:cubicBezTo>
                  <a:pt x="15" y="38"/>
                  <a:pt x="15" y="38"/>
                  <a:pt x="15" y="39"/>
                </a:cubicBezTo>
                <a:cubicBezTo>
                  <a:pt x="16" y="39"/>
                  <a:pt x="16" y="39"/>
                  <a:pt x="15" y="40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43"/>
                  <a:pt x="13" y="43"/>
                  <a:pt x="13" y="43"/>
                </a:cubicBezTo>
                <a:close/>
                <a:moveTo>
                  <a:pt x="17" y="37"/>
                </a:moveTo>
                <a:cubicBezTo>
                  <a:pt x="17" y="37"/>
                  <a:pt x="17" y="36"/>
                  <a:pt x="16" y="36"/>
                </a:cubicBezTo>
                <a:cubicBezTo>
                  <a:pt x="16" y="36"/>
                  <a:pt x="16" y="36"/>
                  <a:pt x="16" y="35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9" y="31"/>
                  <a:pt x="19" y="32"/>
                </a:cubicBezTo>
                <a:cubicBezTo>
                  <a:pt x="20" y="32"/>
                  <a:pt x="20" y="32"/>
                  <a:pt x="19" y="33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7"/>
                  <a:pt x="17" y="37"/>
                </a:cubicBezTo>
                <a:close/>
                <a:moveTo>
                  <a:pt x="21" y="30"/>
                </a:moveTo>
                <a:cubicBezTo>
                  <a:pt x="21" y="30"/>
                  <a:pt x="21" y="30"/>
                  <a:pt x="20" y="30"/>
                </a:cubicBezTo>
                <a:cubicBezTo>
                  <a:pt x="20" y="29"/>
                  <a:pt x="20" y="29"/>
                  <a:pt x="20" y="28"/>
                </a:cubicBezTo>
                <a:cubicBezTo>
                  <a:pt x="22" y="25"/>
                  <a:pt x="22" y="25"/>
                  <a:pt x="22" y="25"/>
                </a:cubicBezTo>
                <a:cubicBezTo>
                  <a:pt x="22" y="25"/>
                  <a:pt x="23" y="25"/>
                  <a:pt x="23" y="25"/>
                </a:cubicBezTo>
                <a:cubicBezTo>
                  <a:pt x="23" y="25"/>
                  <a:pt x="24" y="26"/>
                  <a:pt x="23" y="26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30"/>
                  <a:pt x="21" y="30"/>
                  <a:pt x="21" y="30"/>
                </a:cubicBezTo>
                <a:close/>
                <a:moveTo>
                  <a:pt x="25" y="23"/>
                </a:moveTo>
                <a:cubicBezTo>
                  <a:pt x="25" y="23"/>
                  <a:pt x="25" y="23"/>
                  <a:pt x="24" y="23"/>
                </a:cubicBezTo>
                <a:cubicBezTo>
                  <a:pt x="24" y="22"/>
                  <a:pt x="24" y="22"/>
                  <a:pt x="24" y="22"/>
                </a:cubicBezTo>
                <a:cubicBezTo>
                  <a:pt x="26" y="18"/>
                  <a:pt x="26" y="18"/>
                  <a:pt x="26" y="18"/>
                </a:cubicBezTo>
                <a:cubicBezTo>
                  <a:pt x="26" y="18"/>
                  <a:pt x="27" y="18"/>
                  <a:pt x="27" y="18"/>
                </a:cubicBezTo>
                <a:cubicBezTo>
                  <a:pt x="27" y="18"/>
                  <a:pt x="28" y="19"/>
                  <a:pt x="27" y="19"/>
                </a:cubicBezTo>
                <a:cubicBezTo>
                  <a:pt x="25" y="23"/>
                  <a:pt x="25" y="23"/>
                  <a:pt x="25" y="23"/>
                </a:cubicBezTo>
                <a:cubicBezTo>
                  <a:pt x="25" y="23"/>
                  <a:pt x="25" y="23"/>
                  <a:pt x="25" y="23"/>
                </a:cubicBezTo>
                <a:close/>
                <a:moveTo>
                  <a:pt x="29" y="16"/>
                </a:moveTo>
                <a:cubicBezTo>
                  <a:pt x="29" y="16"/>
                  <a:pt x="29" y="16"/>
                  <a:pt x="28" y="16"/>
                </a:cubicBezTo>
                <a:cubicBezTo>
                  <a:pt x="28" y="16"/>
                  <a:pt x="28" y="15"/>
                  <a:pt x="28" y="15"/>
                </a:cubicBezTo>
                <a:cubicBezTo>
                  <a:pt x="30" y="11"/>
                  <a:pt x="30" y="11"/>
                  <a:pt x="30" y="11"/>
                </a:cubicBezTo>
                <a:cubicBezTo>
                  <a:pt x="30" y="11"/>
                  <a:pt x="31" y="11"/>
                  <a:pt x="31" y="11"/>
                </a:cubicBezTo>
                <a:cubicBezTo>
                  <a:pt x="31" y="11"/>
                  <a:pt x="32" y="12"/>
                  <a:pt x="31" y="12"/>
                </a:cubicBezTo>
                <a:cubicBezTo>
                  <a:pt x="29" y="16"/>
                  <a:pt x="29" y="16"/>
                  <a:pt x="29" y="16"/>
                </a:cubicBezTo>
                <a:cubicBezTo>
                  <a:pt x="29" y="16"/>
                  <a:pt x="29" y="16"/>
                  <a:pt x="29" y="16"/>
                </a:cubicBezTo>
                <a:close/>
                <a:moveTo>
                  <a:pt x="33" y="9"/>
                </a:moveTo>
                <a:cubicBezTo>
                  <a:pt x="33" y="9"/>
                  <a:pt x="33" y="9"/>
                  <a:pt x="32" y="9"/>
                </a:cubicBezTo>
                <a:cubicBezTo>
                  <a:pt x="32" y="9"/>
                  <a:pt x="32" y="8"/>
                  <a:pt x="32" y="8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4"/>
                  <a:pt x="35" y="4"/>
                  <a:pt x="35" y="4"/>
                </a:cubicBezTo>
                <a:cubicBezTo>
                  <a:pt x="35" y="5"/>
                  <a:pt x="36" y="5"/>
                  <a:pt x="35" y="5"/>
                </a:cubicBezTo>
                <a:cubicBezTo>
                  <a:pt x="33" y="9"/>
                  <a:pt x="33" y="9"/>
                  <a:pt x="33" y="9"/>
                </a:cubicBezTo>
                <a:cubicBezTo>
                  <a:pt x="33" y="9"/>
                  <a:pt x="33" y="9"/>
                  <a:pt x="33" y="9"/>
                </a:cubicBezTo>
                <a:close/>
                <a:moveTo>
                  <a:pt x="37" y="2"/>
                </a:moveTo>
                <a:cubicBezTo>
                  <a:pt x="37" y="2"/>
                  <a:pt x="37" y="2"/>
                  <a:pt x="36" y="2"/>
                </a:cubicBezTo>
                <a:cubicBezTo>
                  <a:pt x="36" y="2"/>
                  <a:pt x="36" y="1"/>
                  <a:pt x="36" y="1"/>
                </a:cubicBezTo>
                <a:cubicBezTo>
                  <a:pt x="37" y="0"/>
                  <a:pt x="37" y="0"/>
                  <a:pt x="37" y="0"/>
                </a:cubicBezTo>
                <a:cubicBezTo>
                  <a:pt x="37" y="0"/>
                  <a:pt x="37" y="0"/>
                  <a:pt x="38" y="0"/>
                </a:cubicBezTo>
                <a:cubicBezTo>
                  <a:pt x="38" y="0"/>
                  <a:pt x="38" y="1"/>
                  <a:pt x="38" y="1"/>
                </a:cubicBezTo>
                <a:cubicBezTo>
                  <a:pt x="37" y="2"/>
                  <a:pt x="37" y="2"/>
                  <a:pt x="37" y="2"/>
                </a:cubicBezTo>
                <a:cubicBezTo>
                  <a:pt x="37" y="2"/>
                  <a:pt x="37" y="2"/>
                  <a:pt x="37" y="2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89" name="Freeform 1687"/>
          <p:cNvSpPr>
            <a:spLocks noEditPoints="1"/>
          </p:cNvSpPr>
          <p:nvPr/>
        </p:nvSpPr>
        <p:spPr bwMode="auto">
          <a:xfrm>
            <a:off x="8201028" y="5273675"/>
            <a:ext cx="314325" cy="533400"/>
          </a:xfrm>
          <a:custGeom>
            <a:avLst/>
            <a:gdLst>
              <a:gd name="T0" fmla="*/ 0 w 83"/>
              <a:gd name="T1" fmla="*/ 141 h 142"/>
              <a:gd name="T2" fmla="*/ 4 w 83"/>
              <a:gd name="T3" fmla="*/ 139 h 142"/>
              <a:gd name="T4" fmla="*/ 5 w 83"/>
              <a:gd name="T5" fmla="*/ 135 h 142"/>
              <a:gd name="T6" fmla="*/ 6 w 83"/>
              <a:gd name="T7" fmla="*/ 131 h 142"/>
              <a:gd name="T8" fmla="*/ 6 w 83"/>
              <a:gd name="T9" fmla="*/ 135 h 142"/>
              <a:gd name="T10" fmla="*/ 9 w 83"/>
              <a:gd name="T11" fmla="*/ 128 h 142"/>
              <a:gd name="T12" fmla="*/ 11 w 83"/>
              <a:gd name="T13" fmla="*/ 124 h 142"/>
              <a:gd name="T14" fmla="*/ 9 w 83"/>
              <a:gd name="T15" fmla="*/ 129 h 142"/>
              <a:gd name="T16" fmla="*/ 12 w 83"/>
              <a:gd name="T17" fmla="*/ 120 h 142"/>
              <a:gd name="T18" fmla="*/ 15 w 83"/>
              <a:gd name="T19" fmla="*/ 118 h 142"/>
              <a:gd name="T20" fmla="*/ 17 w 83"/>
              <a:gd name="T21" fmla="*/ 115 h 142"/>
              <a:gd name="T22" fmla="*/ 18 w 83"/>
              <a:gd name="T23" fmla="*/ 110 h 142"/>
              <a:gd name="T24" fmla="*/ 17 w 83"/>
              <a:gd name="T25" fmla="*/ 114 h 142"/>
              <a:gd name="T26" fmla="*/ 20 w 83"/>
              <a:gd name="T27" fmla="*/ 108 h 142"/>
              <a:gd name="T28" fmla="*/ 23 w 83"/>
              <a:gd name="T29" fmla="*/ 103 h 142"/>
              <a:gd name="T30" fmla="*/ 21 w 83"/>
              <a:gd name="T31" fmla="*/ 108 h 142"/>
              <a:gd name="T32" fmla="*/ 24 w 83"/>
              <a:gd name="T33" fmla="*/ 100 h 142"/>
              <a:gd name="T34" fmla="*/ 27 w 83"/>
              <a:gd name="T35" fmla="*/ 97 h 142"/>
              <a:gd name="T36" fmla="*/ 29 w 83"/>
              <a:gd name="T37" fmla="*/ 94 h 142"/>
              <a:gd name="T38" fmla="*/ 30 w 83"/>
              <a:gd name="T39" fmla="*/ 90 h 142"/>
              <a:gd name="T40" fmla="*/ 29 w 83"/>
              <a:gd name="T41" fmla="*/ 94 h 142"/>
              <a:gd name="T42" fmla="*/ 32 w 83"/>
              <a:gd name="T43" fmla="*/ 87 h 142"/>
              <a:gd name="T44" fmla="*/ 35 w 83"/>
              <a:gd name="T45" fmla="*/ 82 h 142"/>
              <a:gd name="T46" fmla="*/ 33 w 83"/>
              <a:gd name="T47" fmla="*/ 87 h 142"/>
              <a:gd name="T48" fmla="*/ 36 w 83"/>
              <a:gd name="T49" fmla="*/ 79 h 142"/>
              <a:gd name="T50" fmla="*/ 39 w 83"/>
              <a:gd name="T51" fmla="*/ 77 h 142"/>
              <a:gd name="T52" fmla="*/ 40 w 83"/>
              <a:gd name="T53" fmla="*/ 74 h 142"/>
              <a:gd name="T54" fmla="*/ 42 w 83"/>
              <a:gd name="T55" fmla="*/ 69 h 142"/>
              <a:gd name="T56" fmla="*/ 41 w 83"/>
              <a:gd name="T57" fmla="*/ 73 h 142"/>
              <a:gd name="T58" fmla="*/ 44 w 83"/>
              <a:gd name="T59" fmla="*/ 67 h 142"/>
              <a:gd name="T60" fmla="*/ 47 w 83"/>
              <a:gd name="T61" fmla="*/ 62 h 142"/>
              <a:gd name="T62" fmla="*/ 44 w 83"/>
              <a:gd name="T63" fmla="*/ 67 h 142"/>
              <a:gd name="T64" fmla="*/ 48 w 83"/>
              <a:gd name="T65" fmla="*/ 59 h 142"/>
              <a:gd name="T66" fmla="*/ 51 w 83"/>
              <a:gd name="T67" fmla="*/ 56 h 142"/>
              <a:gd name="T68" fmla="*/ 52 w 83"/>
              <a:gd name="T69" fmla="*/ 53 h 142"/>
              <a:gd name="T70" fmla="*/ 54 w 83"/>
              <a:gd name="T71" fmla="*/ 48 h 142"/>
              <a:gd name="T72" fmla="*/ 53 w 83"/>
              <a:gd name="T73" fmla="*/ 53 h 142"/>
              <a:gd name="T74" fmla="*/ 56 w 83"/>
              <a:gd name="T75" fmla="*/ 46 h 142"/>
              <a:gd name="T76" fmla="*/ 59 w 83"/>
              <a:gd name="T77" fmla="*/ 41 h 142"/>
              <a:gd name="T78" fmla="*/ 56 w 83"/>
              <a:gd name="T79" fmla="*/ 46 h 142"/>
              <a:gd name="T80" fmla="*/ 60 w 83"/>
              <a:gd name="T81" fmla="*/ 38 h 142"/>
              <a:gd name="T82" fmla="*/ 63 w 83"/>
              <a:gd name="T83" fmla="*/ 35 h 142"/>
              <a:gd name="T84" fmla="*/ 64 w 83"/>
              <a:gd name="T85" fmla="*/ 32 h 142"/>
              <a:gd name="T86" fmla="*/ 66 w 83"/>
              <a:gd name="T87" fmla="*/ 28 h 142"/>
              <a:gd name="T88" fmla="*/ 65 w 83"/>
              <a:gd name="T89" fmla="*/ 32 h 142"/>
              <a:gd name="T90" fmla="*/ 68 w 83"/>
              <a:gd name="T91" fmla="*/ 25 h 142"/>
              <a:gd name="T92" fmla="*/ 70 w 83"/>
              <a:gd name="T93" fmla="*/ 21 h 142"/>
              <a:gd name="T94" fmla="*/ 68 w 83"/>
              <a:gd name="T95" fmla="*/ 25 h 142"/>
              <a:gd name="T96" fmla="*/ 72 w 83"/>
              <a:gd name="T97" fmla="*/ 17 h 142"/>
              <a:gd name="T98" fmla="*/ 75 w 83"/>
              <a:gd name="T99" fmla="*/ 15 h 142"/>
              <a:gd name="T100" fmla="*/ 76 w 83"/>
              <a:gd name="T101" fmla="*/ 12 h 142"/>
              <a:gd name="T102" fmla="*/ 77 w 83"/>
              <a:gd name="T103" fmla="*/ 7 h 142"/>
              <a:gd name="T104" fmla="*/ 77 w 83"/>
              <a:gd name="T105" fmla="*/ 11 h 142"/>
              <a:gd name="T106" fmla="*/ 80 w 83"/>
              <a:gd name="T107" fmla="*/ 5 h 142"/>
              <a:gd name="T108" fmla="*/ 82 w 83"/>
              <a:gd name="T109" fmla="*/ 0 h 142"/>
              <a:gd name="T110" fmla="*/ 80 w 83"/>
              <a:gd name="T111" fmla="*/ 5 h 1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83" h="142">
                <a:moveTo>
                  <a:pt x="1" y="142"/>
                </a:moveTo>
                <a:cubicBezTo>
                  <a:pt x="1" y="142"/>
                  <a:pt x="1" y="142"/>
                  <a:pt x="1" y="142"/>
                </a:cubicBezTo>
                <a:cubicBezTo>
                  <a:pt x="0" y="142"/>
                  <a:pt x="0" y="141"/>
                  <a:pt x="0" y="141"/>
                </a:cubicBezTo>
                <a:cubicBezTo>
                  <a:pt x="2" y="138"/>
                  <a:pt x="2" y="138"/>
                  <a:pt x="2" y="138"/>
                </a:cubicBezTo>
                <a:cubicBezTo>
                  <a:pt x="3" y="137"/>
                  <a:pt x="3" y="137"/>
                  <a:pt x="3" y="137"/>
                </a:cubicBezTo>
                <a:cubicBezTo>
                  <a:pt x="4" y="138"/>
                  <a:pt x="4" y="138"/>
                  <a:pt x="4" y="139"/>
                </a:cubicBezTo>
                <a:cubicBezTo>
                  <a:pt x="2" y="142"/>
                  <a:pt x="2" y="142"/>
                  <a:pt x="2" y="142"/>
                </a:cubicBezTo>
                <a:cubicBezTo>
                  <a:pt x="1" y="142"/>
                  <a:pt x="1" y="142"/>
                  <a:pt x="1" y="142"/>
                </a:cubicBezTo>
                <a:close/>
                <a:moveTo>
                  <a:pt x="5" y="135"/>
                </a:moveTo>
                <a:cubicBezTo>
                  <a:pt x="5" y="135"/>
                  <a:pt x="5" y="135"/>
                  <a:pt x="5" y="135"/>
                </a:cubicBezTo>
                <a:cubicBezTo>
                  <a:pt x="4" y="135"/>
                  <a:pt x="4" y="135"/>
                  <a:pt x="4" y="134"/>
                </a:cubicBezTo>
                <a:cubicBezTo>
                  <a:pt x="6" y="131"/>
                  <a:pt x="6" y="131"/>
                  <a:pt x="6" y="131"/>
                </a:cubicBezTo>
                <a:cubicBezTo>
                  <a:pt x="7" y="130"/>
                  <a:pt x="7" y="130"/>
                  <a:pt x="7" y="131"/>
                </a:cubicBezTo>
                <a:cubicBezTo>
                  <a:pt x="8" y="131"/>
                  <a:pt x="8" y="131"/>
                  <a:pt x="7" y="132"/>
                </a:cubicBezTo>
                <a:cubicBezTo>
                  <a:pt x="6" y="135"/>
                  <a:pt x="6" y="135"/>
                  <a:pt x="6" y="135"/>
                </a:cubicBezTo>
                <a:cubicBezTo>
                  <a:pt x="5" y="135"/>
                  <a:pt x="5" y="135"/>
                  <a:pt x="5" y="135"/>
                </a:cubicBezTo>
                <a:close/>
                <a:moveTo>
                  <a:pt x="9" y="129"/>
                </a:moveTo>
                <a:cubicBezTo>
                  <a:pt x="9" y="129"/>
                  <a:pt x="9" y="129"/>
                  <a:pt x="9" y="128"/>
                </a:cubicBezTo>
                <a:cubicBezTo>
                  <a:pt x="8" y="128"/>
                  <a:pt x="8" y="128"/>
                  <a:pt x="8" y="127"/>
                </a:cubicBezTo>
                <a:cubicBezTo>
                  <a:pt x="10" y="124"/>
                  <a:pt x="10" y="124"/>
                  <a:pt x="10" y="124"/>
                </a:cubicBezTo>
                <a:cubicBezTo>
                  <a:pt x="11" y="124"/>
                  <a:pt x="11" y="123"/>
                  <a:pt x="11" y="124"/>
                </a:cubicBezTo>
                <a:cubicBezTo>
                  <a:pt x="12" y="124"/>
                  <a:pt x="12" y="124"/>
                  <a:pt x="11" y="125"/>
                </a:cubicBezTo>
                <a:cubicBezTo>
                  <a:pt x="9" y="128"/>
                  <a:pt x="9" y="128"/>
                  <a:pt x="9" y="128"/>
                </a:cubicBezTo>
                <a:cubicBezTo>
                  <a:pt x="9" y="128"/>
                  <a:pt x="9" y="129"/>
                  <a:pt x="9" y="129"/>
                </a:cubicBezTo>
                <a:close/>
                <a:moveTo>
                  <a:pt x="13" y="122"/>
                </a:moveTo>
                <a:cubicBezTo>
                  <a:pt x="13" y="122"/>
                  <a:pt x="13" y="122"/>
                  <a:pt x="12" y="122"/>
                </a:cubicBezTo>
                <a:cubicBezTo>
                  <a:pt x="12" y="121"/>
                  <a:pt x="12" y="121"/>
                  <a:pt x="12" y="120"/>
                </a:cubicBezTo>
                <a:cubicBezTo>
                  <a:pt x="14" y="117"/>
                  <a:pt x="14" y="117"/>
                  <a:pt x="14" y="117"/>
                </a:cubicBezTo>
                <a:cubicBezTo>
                  <a:pt x="14" y="117"/>
                  <a:pt x="15" y="117"/>
                  <a:pt x="15" y="117"/>
                </a:cubicBezTo>
                <a:cubicBezTo>
                  <a:pt x="15" y="117"/>
                  <a:pt x="16" y="118"/>
                  <a:pt x="15" y="118"/>
                </a:cubicBezTo>
                <a:cubicBezTo>
                  <a:pt x="13" y="121"/>
                  <a:pt x="13" y="121"/>
                  <a:pt x="13" y="121"/>
                </a:cubicBezTo>
                <a:cubicBezTo>
                  <a:pt x="13" y="122"/>
                  <a:pt x="13" y="122"/>
                  <a:pt x="13" y="122"/>
                </a:cubicBezTo>
                <a:close/>
                <a:moveTo>
                  <a:pt x="17" y="115"/>
                </a:moveTo>
                <a:cubicBezTo>
                  <a:pt x="17" y="115"/>
                  <a:pt x="17" y="115"/>
                  <a:pt x="16" y="115"/>
                </a:cubicBezTo>
                <a:cubicBezTo>
                  <a:pt x="16" y="114"/>
                  <a:pt x="16" y="114"/>
                  <a:pt x="16" y="114"/>
                </a:cubicBezTo>
                <a:cubicBezTo>
                  <a:pt x="18" y="110"/>
                  <a:pt x="18" y="110"/>
                  <a:pt x="18" y="110"/>
                </a:cubicBezTo>
                <a:cubicBezTo>
                  <a:pt x="18" y="110"/>
                  <a:pt x="19" y="110"/>
                  <a:pt x="19" y="110"/>
                </a:cubicBezTo>
                <a:cubicBezTo>
                  <a:pt x="19" y="110"/>
                  <a:pt x="20" y="111"/>
                  <a:pt x="19" y="111"/>
                </a:cubicBezTo>
                <a:cubicBezTo>
                  <a:pt x="17" y="114"/>
                  <a:pt x="17" y="114"/>
                  <a:pt x="17" y="114"/>
                </a:cubicBezTo>
                <a:cubicBezTo>
                  <a:pt x="17" y="115"/>
                  <a:pt x="17" y="115"/>
                  <a:pt x="17" y="115"/>
                </a:cubicBezTo>
                <a:close/>
                <a:moveTo>
                  <a:pt x="21" y="108"/>
                </a:moveTo>
                <a:cubicBezTo>
                  <a:pt x="21" y="108"/>
                  <a:pt x="20" y="108"/>
                  <a:pt x="20" y="108"/>
                </a:cubicBezTo>
                <a:cubicBezTo>
                  <a:pt x="20" y="108"/>
                  <a:pt x="20" y="107"/>
                  <a:pt x="20" y="107"/>
                </a:cubicBezTo>
                <a:cubicBezTo>
                  <a:pt x="22" y="103"/>
                  <a:pt x="22" y="103"/>
                  <a:pt x="22" y="103"/>
                </a:cubicBezTo>
                <a:cubicBezTo>
                  <a:pt x="22" y="103"/>
                  <a:pt x="23" y="103"/>
                  <a:pt x="23" y="103"/>
                </a:cubicBezTo>
                <a:cubicBezTo>
                  <a:pt x="23" y="103"/>
                  <a:pt x="23" y="104"/>
                  <a:pt x="23" y="104"/>
                </a:cubicBezTo>
                <a:cubicBezTo>
                  <a:pt x="21" y="108"/>
                  <a:pt x="21" y="108"/>
                  <a:pt x="21" y="108"/>
                </a:cubicBezTo>
                <a:cubicBezTo>
                  <a:pt x="21" y="108"/>
                  <a:pt x="21" y="108"/>
                  <a:pt x="21" y="108"/>
                </a:cubicBezTo>
                <a:close/>
                <a:moveTo>
                  <a:pt x="25" y="101"/>
                </a:moveTo>
                <a:cubicBezTo>
                  <a:pt x="25" y="101"/>
                  <a:pt x="24" y="101"/>
                  <a:pt x="24" y="101"/>
                </a:cubicBezTo>
                <a:cubicBezTo>
                  <a:pt x="24" y="101"/>
                  <a:pt x="24" y="100"/>
                  <a:pt x="24" y="100"/>
                </a:cubicBezTo>
                <a:cubicBezTo>
                  <a:pt x="26" y="96"/>
                  <a:pt x="26" y="96"/>
                  <a:pt x="26" y="96"/>
                </a:cubicBezTo>
                <a:cubicBezTo>
                  <a:pt x="26" y="96"/>
                  <a:pt x="27" y="96"/>
                  <a:pt x="27" y="96"/>
                </a:cubicBezTo>
                <a:cubicBezTo>
                  <a:pt x="27" y="96"/>
                  <a:pt x="27" y="97"/>
                  <a:pt x="27" y="97"/>
                </a:cubicBezTo>
                <a:cubicBezTo>
                  <a:pt x="25" y="101"/>
                  <a:pt x="25" y="101"/>
                  <a:pt x="25" y="101"/>
                </a:cubicBezTo>
                <a:cubicBezTo>
                  <a:pt x="25" y="101"/>
                  <a:pt x="25" y="101"/>
                  <a:pt x="25" y="101"/>
                </a:cubicBezTo>
                <a:close/>
                <a:moveTo>
                  <a:pt x="29" y="94"/>
                </a:moveTo>
                <a:cubicBezTo>
                  <a:pt x="29" y="94"/>
                  <a:pt x="28" y="94"/>
                  <a:pt x="28" y="94"/>
                </a:cubicBezTo>
                <a:cubicBezTo>
                  <a:pt x="28" y="94"/>
                  <a:pt x="28" y="93"/>
                  <a:pt x="28" y="93"/>
                </a:cubicBezTo>
                <a:cubicBezTo>
                  <a:pt x="30" y="90"/>
                  <a:pt x="30" y="90"/>
                  <a:pt x="30" y="90"/>
                </a:cubicBezTo>
                <a:cubicBezTo>
                  <a:pt x="30" y="89"/>
                  <a:pt x="31" y="89"/>
                  <a:pt x="31" y="89"/>
                </a:cubicBezTo>
                <a:cubicBezTo>
                  <a:pt x="31" y="90"/>
                  <a:pt x="31" y="90"/>
                  <a:pt x="31" y="90"/>
                </a:cubicBezTo>
                <a:cubicBezTo>
                  <a:pt x="29" y="94"/>
                  <a:pt x="29" y="94"/>
                  <a:pt x="29" y="94"/>
                </a:cubicBezTo>
                <a:cubicBezTo>
                  <a:pt x="29" y="94"/>
                  <a:pt x="29" y="94"/>
                  <a:pt x="29" y="94"/>
                </a:cubicBezTo>
                <a:close/>
                <a:moveTo>
                  <a:pt x="33" y="87"/>
                </a:moveTo>
                <a:cubicBezTo>
                  <a:pt x="32" y="87"/>
                  <a:pt x="32" y="87"/>
                  <a:pt x="32" y="87"/>
                </a:cubicBezTo>
                <a:cubicBezTo>
                  <a:pt x="32" y="87"/>
                  <a:pt x="32" y="86"/>
                  <a:pt x="32" y="86"/>
                </a:cubicBezTo>
                <a:cubicBezTo>
                  <a:pt x="34" y="83"/>
                  <a:pt x="34" y="83"/>
                  <a:pt x="34" y="83"/>
                </a:cubicBezTo>
                <a:cubicBezTo>
                  <a:pt x="34" y="82"/>
                  <a:pt x="35" y="82"/>
                  <a:pt x="35" y="82"/>
                </a:cubicBezTo>
                <a:cubicBezTo>
                  <a:pt x="35" y="83"/>
                  <a:pt x="35" y="83"/>
                  <a:pt x="35" y="84"/>
                </a:cubicBezTo>
                <a:cubicBezTo>
                  <a:pt x="33" y="87"/>
                  <a:pt x="33" y="87"/>
                  <a:pt x="33" y="87"/>
                </a:cubicBezTo>
                <a:cubicBezTo>
                  <a:pt x="33" y="87"/>
                  <a:pt x="33" y="87"/>
                  <a:pt x="33" y="87"/>
                </a:cubicBezTo>
                <a:close/>
                <a:moveTo>
                  <a:pt x="37" y="80"/>
                </a:moveTo>
                <a:cubicBezTo>
                  <a:pt x="36" y="80"/>
                  <a:pt x="36" y="80"/>
                  <a:pt x="36" y="80"/>
                </a:cubicBezTo>
                <a:cubicBezTo>
                  <a:pt x="36" y="80"/>
                  <a:pt x="36" y="80"/>
                  <a:pt x="36" y="79"/>
                </a:cubicBezTo>
                <a:cubicBezTo>
                  <a:pt x="38" y="76"/>
                  <a:pt x="38" y="76"/>
                  <a:pt x="38" y="76"/>
                </a:cubicBezTo>
                <a:cubicBezTo>
                  <a:pt x="38" y="75"/>
                  <a:pt x="39" y="75"/>
                  <a:pt x="39" y="76"/>
                </a:cubicBezTo>
                <a:cubicBezTo>
                  <a:pt x="39" y="76"/>
                  <a:pt x="39" y="76"/>
                  <a:pt x="39" y="77"/>
                </a:cubicBezTo>
                <a:cubicBezTo>
                  <a:pt x="37" y="80"/>
                  <a:pt x="37" y="80"/>
                  <a:pt x="37" y="80"/>
                </a:cubicBezTo>
                <a:cubicBezTo>
                  <a:pt x="37" y="80"/>
                  <a:pt x="37" y="80"/>
                  <a:pt x="37" y="80"/>
                </a:cubicBezTo>
                <a:close/>
                <a:moveTo>
                  <a:pt x="40" y="74"/>
                </a:moveTo>
                <a:cubicBezTo>
                  <a:pt x="40" y="74"/>
                  <a:pt x="40" y="74"/>
                  <a:pt x="40" y="73"/>
                </a:cubicBezTo>
                <a:cubicBezTo>
                  <a:pt x="40" y="73"/>
                  <a:pt x="40" y="73"/>
                  <a:pt x="40" y="72"/>
                </a:cubicBezTo>
                <a:cubicBezTo>
                  <a:pt x="42" y="69"/>
                  <a:pt x="42" y="69"/>
                  <a:pt x="42" y="69"/>
                </a:cubicBezTo>
                <a:cubicBezTo>
                  <a:pt x="42" y="69"/>
                  <a:pt x="43" y="68"/>
                  <a:pt x="43" y="69"/>
                </a:cubicBezTo>
                <a:cubicBezTo>
                  <a:pt x="43" y="69"/>
                  <a:pt x="43" y="69"/>
                  <a:pt x="43" y="70"/>
                </a:cubicBezTo>
                <a:cubicBezTo>
                  <a:pt x="41" y="73"/>
                  <a:pt x="41" y="73"/>
                  <a:pt x="41" y="73"/>
                </a:cubicBezTo>
                <a:cubicBezTo>
                  <a:pt x="41" y="73"/>
                  <a:pt x="41" y="74"/>
                  <a:pt x="40" y="74"/>
                </a:cubicBezTo>
                <a:close/>
                <a:moveTo>
                  <a:pt x="44" y="67"/>
                </a:moveTo>
                <a:cubicBezTo>
                  <a:pt x="44" y="67"/>
                  <a:pt x="44" y="67"/>
                  <a:pt x="44" y="67"/>
                </a:cubicBezTo>
                <a:cubicBezTo>
                  <a:pt x="44" y="66"/>
                  <a:pt x="44" y="66"/>
                  <a:pt x="44" y="66"/>
                </a:cubicBezTo>
                <a:cubicBezTo>
                  <a:pt x="46" y="62"/>
                  <a:pt x="46" y="62"/>
                  <a:pt x="46" y="62"/>
                </a:cubicBezTo>
                <a:cubicBezTo>
                  <a:pt x="46" y="62"/>
                  <a:pt x="46" y="62"/>
                  <a:pt x="47" y="62"/>
                </a:cubicBezTo>
                <a:cubicBezTo>
                  <a:pt x="47" y="62"/>
                  <a:pt x="47" y="63"/>
                  <a:pt x="47" y="63"/>
                </a:cubicBezTo>
                <a:cubicBezTo>
                  <a:pt x="45" y="66"/>
                  <a:pt x="45" y="66"/>
                  <a:pt x="45" y="66"/>
                </a:cubicBezTo>
                <a:cubicBezTo>
                  <a:pt x="45" y="67"/>
                  <a:pt x="45" y="67"/>
                  <a:pt x="44" y="67"/>
                </a:cubicBezTo>
                <a:close/>
                <a:moveTo>
                  <a:pt x="48" y="60"/>
                </a:moveTo>
                <a:cubicBezTo>
                  <a:pt x="48" y="60"/>
                  <a:pt x="48" y="60"/>
                  <a:pt x="48" y="60"/>
                </a:cubicBezTo>
                <a:cubicBezTo>
                  <a:pt x="48" y="59"/>
                  <a:pt x="48" y="59"/>
                  <a:pt x="48" y="59"/>
                </a:cubicBezTo>
                <a:cubicBezTo>
                  <a:pt x="50" y="55"/>
                  <a:pt x="50" y="55"/>
                  <a:pt x="50" y="55"/>
                </a:cubicBezTo>
                <a:cubicBezTo>
                  <a:pt x="50" y="55"/>
                  <a:pt x="50" y="55"/>
                  <a:pt x="51" y="55"/>
                </a:cubicBezTo>
                <a:cubicBezTo>
                  <a:pt x="51" y="55"/>
                  <a:pt x="51" y="56"/>
                  <a:pt x="51" y="56"/>
                </a:cubicBezTo>
                <a:cubicBezTo>
                  <a:pt x="49" y="60"/>
                  <a:pt x="49" y="60"/>
                  <a:pt x="49" y="60"/>
                </a:cubicBezTo>
                <a:cubicBezTo>
                  <a:pt x="49" y="60"/>
                  <a:pt x="49" y="60"/>
                  <a:pt x="48" y="60"/>
                </a:cubicBezTo>
                <a:close/>
                <a:moveTo>
                  <a:pt x="52" y="53"/>
                </a:moveTo>
                <a:cubicBezTo>
                  <a:pt x="52" y="53"/>
                  <a:pt x="52" y="53"/>
                  <a:pt x="52" y="53"/>
                </a:cubicBezTo>
                <a:cubicBezTo>
                  <a:pt x="52" y="53"/>
                  <a:pt x="52" y="52"/>
                  <a:pt x="52" y="52"/>
                </a:cubicBezTo>
                <a:cubicBezTo>
                  <a:pt x="54" y="48"/>
                  <a:pt x="54" y="48"/>
                  <a:pt x="54" y="48"/>
                </a:cubicBezTo>
                <a:cubicBezTo>
                  <a:pt x="54" y="48"/>
                  <a:pt x="54" y="48"/>
                  <a:pt x="55" y="48"/>
                </a:cubicBezTo>
                <a:cubicBezTo>
                  <a:pt x="55" y="48"/>
                  <a:pt x="55" y="49"/>
                  <a:pt x="55" y="49"/>
                </a:cubicBezTo>
                <a:cubicBezTo>
                  <a:pt x="53" y="53"/>
                  <a:pt x="53" y="53"/>
                  <a:pt x="53" y="53"/>
                </a:cubicBezTo>
                <a:cubicBezTo>
                  <a:pt x="53" y="53"/>
                  <a:pt x="53" y="53"/>
                  <a:pt x="52" y="53"/>
                </a:cubicBezTo>
                <a:close/>
                <a:moveTo>
                  <a:pt x="56" y="46"/>
                </a:moveTo>
                <a:cubicBezTo>
                  <a:pt x="56" y="46"/>
                  <a:pt x="56" y="46"/>
                  <a:pt x="56" y="46"/>
                </a:cubicBezTo>
                <a:cubicBezTo>
                  <a:pt x="56" y="46"/>
                  <a:pt x="56" y="45"/>
                  <a:pt x="56" y="45"/>
                </a:cubicBezTo>
                <a:cubicBezTo>
                  <a:pt x="58" y="41"/>
                  <a:pt x="58" y="41"/>
                  <a:pt x="58" y="41"/>
                </a:cubicBezTo>
                <a:cubicBezTo>
                  <a:pt x="58" y="41"/>
                  <a:pt x="58" y="41"/>
                  <a:pt x="59" y="41"/>
                </a:cubicBezTo>
                <a:cubicBezTo>
                  <a:pt x="59" y="41"/>
                  <a:pt x="59" y="42"/>
                  <a:pt x="59" y="42"/>
                </a:cubicBezTo>
                <a:cubicBezTo>
                  <a:pt x="57" y="46"/>
                  <a:pt x="57" y="46"/>
                  <a:pt x="57" y="46"/>
                </a:cubicBezTo>
                <a:cubicBezTo>
                  <a:pt x="57" y="46"/>
                  <a:pt x="56" y="46"/>
                  <a:pt x="56" y="46"/>
                </a:cubicBezTo>
                <a:close/>
                <a:moveTo>
                  <a:pt x="60" y="39"/>
                </a:moveTo>
                <a:cubicBezTo>
                  <a:pt x="60" y="39"/>
                  <a:pt x="60" y="39"/>
                  <a:pt x="60" y="39"/>
                </a:cubicBezTo>
                <a:cubicBezTo>
                  <a:pt x="60" y="39"/>
                  <a:pt x="59" y="38"/>
                  <a:pt x="60" y="38"/>
                </a:cubicBezTo>
                <a:cubicBezTo>
                  <a:pt x="62" y="35"/>
                  <a:pt x="62" y="35"/>
                  <a:pt x="62" y="35"/>
                </a:cubicBezTo>
                <a:cubicBezTo>
                  <a:pt x="62" y="34"/>
                  <a:pt x="62" y="34"/>
                  <a:pt x="63" y="34"/>
                </a:cubicBezTo>
                <a:cubicBezTo>
                  <a:pt x="63" y="35"/>
                  <a:pt x="63" y="35"/>
                  <a:pt x="63" y="35"/>
                </a:cubicBezTo>
                <a:cubicBezTo>
                  <a:pt x="61" y="39"/>
                  <a:pt x="61" y="39"/>
                  <a:pt x="61" y="39"/>
                </a:cubicBezTo>
                <a:cubicBezTo>
                  <a:pt x="61" y="39"/>
                  <a:pt x="60" y="39"/>
                  <a:pt x="60" y="39"/>
                </a:cubicBezTo>
                <a:close/>
                <a:moveTo>
                  <a:pt x="64" y="32"/>
                </a:moveTo>
                <a:cubicBezTo>
                  <a:pt x="64" y="32"/>
                  <a:pt x="64" y="32"/>
                  <a:pt x="64" y="32"/>
                </a:cubicBezTo>
                <a:cubicBezTo>
                  <a:pt x="63" y="32"/>
                  <a:pt x="63" y="31"/>
                  <a:pt x="64" y="31"/>
                </a:cubicBezTo>
                <a:cubicBezTo>
                  <a:pt x="66" y="28"/>
                  <a:pt x="66" y="28"/>
                  <a:pt x="66" y="28"/>
                </a:cubicBezTo>
                <a:cubicBezTo>
                  <a:pt x="66" y="27"/>
                  <a:pt x="66" y="27"/>
                  <a:pt x="67" y="27"/>
                </a:cubicBezTo>
                <a:cubicBezTo>
                  <a:pt x="67" y="28"/>
                  <a:pt x="67" y="28"/>
                  <a:pt x="67" y="29"/>
                </a:cubicBezTo>
                <a:cubicBezTo>
                  <a:pt x="65" y="32"/>
                  <a:pt x="65" y="32"/>
                  <a:pt x="65" y="32"/>
                </a:cubicBezTo>
                <a:cubicBezTo>
                  <a:pt x="65" y="32"/>
                  <a:pt x="64" y="32"/>
                  <a:pt x="64" y="32"/>
                </a:cubicBezTo>
                <a:close/>
                <a:moveTo>
                  <a:pt x="68" y="25"/>
                </a:moveTo>
                <a:cubicBezTo>
                  <a:pt x="68" y="25"/>
                  <a:pt x="68" y="25"/>
                  <a:pt x="68" y="25"/>
                </a:cubicBezTo>
                <a:cubicBezTo>
                  <a:pt x="67" y="25"/>
                  <a:pt x="67" y="25"/>
                  <a:pt x="68" y="24"/>
                </a:cubicBezTo>
                <a:cubicBezTo>
                  <a:pt x="70" y="21"/>
                  <a:pt x="70" y="21"/>
                  <a:pt x="70" y="21"/>
                </a:cubicBezTo>
                <a:cubicBezTo>
                  <a:pt x="70" y="20"/>
                  <a:pt x="70" y="20"/>
                  <a:pt x="70" y="21"/>
                </a:cubicBezTo>
                <a:cubicBezTo>
                  <a:pt x="71" y="21"/>
                  <a:pt x="71" y="21"/>
                  <a:pt x="71" y="22"/>
                </a:cubicBezTo>
                <a:cubicBezTo>
                  <a:pt x="69" y="25"/>
                  <a:pt x="69" y="25"/>
                  <a:pt x="69" y="25"/>
                </a:cubicBezTo>
                <a:cubicBezTo>
                  <a:pt x="69" y="25"/>
                  <a:pt x="68" y="25"/>
                  <a:pt x="68" y="25"/>
                </a:cubicBezTo>
                <a:close/>
                <a:moveTo>
                  <a:pt x="72" y="19"/>
                </a:moveTo>
                <a:cubicBezTo>
                  <a:pt x="72" y="19"/>
                  <a:pt x="72" y="19"/>
                  <a:pt x="72" y="18"/>
                </a:cubicBezTo>
                <a:cubicBezTo>
                  <a:pt x="71" y="18"/>
                  <a:pt x="71" y="18"/>
                  <a:pt x="72" y="17"/>
                </a:cubicBezTo>
                <a:cubicBezTo>
                  <a:pt x="73" y="14"/>
                  <a:pt x="73" y="14"/>
                  <a:pt x="73" y="14"/>
                </a:cubicBezTo>
                <a:cubicBezTo>
                  <a:pt x="74" y="14"/>
                  <a:pt x="74" y="14"/>
                  <a:pt x="74" y="14"/>
                </a:cubicBezTo>
                <a:cubicBezTo>
                  <a:pt x="75" y="14"/>
                  <a:pt x="75" y="14"/>
                  <a:pt x="75" y="15"/>
                </a:cubicBezTo>
                <a:cubicBezTo>
                  <a:pt x="73" y="18"/>
                  <a:pt x="73" y="18"/>
                  <a:pt x="73" y="18"/>
                </a:cubicBezTo>
                <a:cubicBezTo>
                  <a:pt x="72" y="18"/>
                  <a:pt x="72" y="19"/>
                  <a:pt x="72" y="19"/>
                </a:cubicBezTo>
                <a:close/>
                <a:moveTo>
                  <a:pt x="76" y="12"/>
                </a:moveTo>
                <a:cubicBezTo>
                  <a:pt x="76" y="12"/>
                  <a:pt x="76" y="12"/>
                  <a:pt x="76" y="12"/>
                </a:cubicBezTo>
                <a:cubicBezTo>
                  <a:pt x="75" y="11"/>
                  <a:pt x="75" y="11"/>
                  <a:pt x="75" y="11"/>
                </a:cubicBezTo>
                <a:cubicBezTo>
                  <a:pt x="77" y="7"/>
                  <a:pt x="77" y="7"/>
                  <a:pt x="77" y="7"/>
                </a:cubicBezTo>
                <a:cubicBezTo>
                  <a:pt x="78" y="7"/>
                  <a:pt x="78" y="7"/>
                  <a:pt x="78" y="7"/>
                </a:cubicBezTo>
                <a:cubicBezTo>
                  <a:pt x="79" y="7"/>
                  <a:pt x="79" y="8"/>
                  <a:pt x="79" y="8"/>
                </a:cubicBezTo>
                <a:cubicBezTo>
                  <a:pt x="77" y="11"/>
                  <a:pt x="77" y="11"/>
                  <a:pt x="77" y="11"/>
                </a:cubicBezTo>
                <a:cubicBezTo>
                  <a:pt x="76" y="12"/>
                  <a:pt x="76" y="12"/>
                  <a:pt x="76" y="12"/>
                </a:cubicBezTo>
                <a:close/>
                <a:moveTo>
                  <a:pt x="80" y="5"/>
                </a:moveTo>
                <a:cubicBezTo>
                  <a:pt x="80" y="5"/>
                  <a:pt x="80" y="5"/>
                  <a:pt x="80" y="5"/>
                </a:cubicBezTo>
                <a:cubicBezTo>
                  <a:pt x="79" y="4"/>
                  <a:pt x="79" y="4"/>
                  <a:pt x="79" y="4"/>
                </a:cubicBezTo>
                <a:cubicBezTo>
                  <a:pt x="81" y="0"/>
                  <a:pt x="81" y="0"/>
                  <a:pt x="81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3" y="0"/>
                  <a:pt x="83" y="1"/>
                  <a:pt x="82" y="1"/>
                </a:cubicBezTo>
                <a:cubicBezTo>
                  <a:pt x="80" y="5"/>
                  <a:pt x="80" y="5"/>
                  <a:pt x="80" y="5"/>
                </a:cubicBezTo>
                <a:cubicBezTo>
                  <a:pt x="80" y="5"/>
                  <a:pt x="80" y="5"/>
                  <a:pt x="80" y="5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0" name="Freeform 1688"/>
          <p:cNvSpPr>
            <a:spLocks noEditPoints="1"/>
          </p:cNvSpPr>
          <p:nvPr/>
        </p:nvSpPr>
        <p:spPr bwMode="auto">
          <a:xfrm>
            <a:off x="7867653" y="5287963"/>
            <a:ext cx="752475" cy="493713"/>
          </a:xfrm>
          <a:custGeom>
            <a:avLst/>
            <a:gdLst>
              <a:gd name="T0" fmla="*/ 128 w 199"/>
              <a:gd name="T1" fmla="*/ 131 h 131"/>
              <a:gd name="T2" fmla="*/ 132 w 199"/>
              <a:gd name="T3" fmla="*/ 125 h 131"/>
              <a:gd name="T4" fmla="*/ 123 w 199"/>
              <a:gd name="T5" fmla="*/ 120 h 131"/>
              <a:gd name="T6" fmla="*/ 135 w 199"/>
              <a:gd name="T7" fmla="*/ 117 h 131"/>
              <a:gd name="T8" fmla="*/ 118 w 199"/>
              <a:gd name="T9" fmla="*/ 114 h 131"/>
              <a:gd name="T10" fmla="*/ 137 w 199"/>
              <a:gd name="T11" fmla="*/ 114 h 131"/>
              <a:gd name="T12" fmla="*/ 116 w 199"/>
              <a:gd name="T13" fmla="*/ 111 h 131"/>
              <a:gd name="T14" fmla="*/ 116 w 199"/>
              <a:gd name="T15" fmla="*/ 111 h 131"/>
              <a:gd name="T16" fmla="*/ 142 w 199"/>
              <a:gd name="T17" fmla="*/ 107 h 131"/>
              <a:gd name="T18" fmla="*/ 113 w 199"/>
              <a:gd name="T19" fmla="*/ 102 h 131"/>
              <a:gd name="T20" fmla="*/ 148 w 199"/>
              <a:gd name="T21" fmla="*/ 96 h 131"/>
              <a:gd name="T22" fmla="*/ 1 w 199"/>
              <a:gd name="T23" fmla="*/ 99 h 131"/>
              <a:gd name="T24" fmla="*/ 106 w 199"/>
              <a:gd name="T25" fmla="*/ 93 h 131"/>
              <a:gd name="T26" fmla="*/ 3 w 199"/>
              <a:gd name="T27" fmla="*/ 96 h 131"/>
              <a:gd name="T28" fmla="*/ 149 w 199"/>
              <a:gd name="T29" fmla="*/ 94 h 131"/>
              <a:gd name="T30" fmla="*/ 149 w 199"/>
              <a:gd name="T31" fmla="*/ 94 h 131"/>
              <a:gd name="T32" fmla="*/ 105 w 199"/>
              <a:gd name="T33" fmla="*/ 90 h 131"/>
              <a:gd name="T34" fmla="*/ 9 w 199"/>
              <a:gd name="T35" fmla="*/ 85 h 131"/>
              <a:gd name="T36" fmla="*/ 156 w 199"/>
              <a:gd name="T37" fmla="*/ 82 h 131"/>
              <a:gd name="T38" fmla="*/ 99 w 199"/>
              <a:gd name="T39" fmla="*/ 78 h 131"/>
              <a:gd name="T40" fmla="*/ 10 w 199"/>
              <a:gd name="T41" fmla="*/ 81 h 131"/>
              <a:gd name="T42" fmla="*/ 157 w 199"/>
              <a:gd name="T43" fmla="*/ 80 h 131"/>
              <a:gd name="T44" fmla="*/ 97 w 199"/>
              <a:gd name="T45" fmla="*/ 76 h 131"/>
              <a:gd name="T46" fmla="*/ 97 w 199"/>
              <a:gd name="T47" fmla="*/ 76 h 131"/>
              <a:gd name="T48" fmla="*/ 15 w 199"/>
              <a:gd name="T49" fmla="*/ 75 h 131"/>
              <a:gd name="T50" fmla="*/ 164 w 199"/>
              <a:gd name="T51" fmla="*/ 69 h 131"/>
              <a:gd name="T52" fmla="*/ 92 w 199"/>
              <a:gd name="T53" fmla="*/ 64 h 131"/>
              <a:gd name="T54" fmla="*/ 20 w 199"/>
              <a:gd name="T55" fmla="*/ 64 h 131"/>
              <a:gd name="T56" fmla="*/ 164 w 199"/>
              <a:gd name="T57" fmla="*/ 65 h 131"/>
              <a:gd name="T58" fmla="*/ 89 w 199"/>
              <a:gd name="T59" fmla="*/ 62 h 131"/>
              <a:gd name="T60" fmla="*/ 22 w 199"/>
              <a:gd name="T61" fmla="*/ 61 h 131"/>
              <a:gd name="T62" fmla="*/ 22 w 199"/>
              <a:gd name="T63" fmla="*/ 61 h 131"/>
              <a:gd name="T64" fmla="*/ 169 w 199"/>
              <a:gd name="T65" fmla="*/ 59 h 131"/>
              <a:gd name="T66" fmla="*/ 86 w 199"/>
              <a:gd name="T67" fmla="*/ 54 h 131"/>
              <a:gd name="T68" fmla="*/ 28 w 199"/>
              <a:gd name="T69" fmla="*/ 49 h 131"/>
              <a:gd name="T70" fmla="*/ 174 w 199"/>
              <a:gd name="T71" fmla="*/ 47 h 131"/>
              <a:gd name="T72" fmla="*/ 79 w 199"/>
              <a:gd name="T73" fmla="*/ 44 h 131"/>
              <a:gd name="T74" fmla="*/ 29 w 199"/>
              <a:gd name="T75" fmla="*/ 47 h 131"/>
              <a:gd name="T76" fmla="*/ 177 w 199"/>
              <a:gd name="T77" fmla="*/ 45 h 131"/>
              <a:gd name="T78" fmla="*/ 177 w 199"/>
              <a:gd name="T79" fmla="*/ 45 h 131"/>
              <a:gd name="T80" fmla="*/ 78 w 199"/>
              <a:gd name="T81" fmla="*/ 41 h 131"/>
              <a:gd name="T82" fmla="*/ 36 w 199"/>
              <a:gd name="T83" fmla="*/ 36 h 131"/>
              <a:gd name="T84" fmla="*/ 183 w 199"/>
              <a:gd name="T85" fmla="*/ 33 h 131"/>
              <a:gd name="T86" fmla="*/ 71 w 199"/>
              <a:gd name="T87" fmla="*/ 29 h 131"/>
              <a:gd name="T88" fmla="*/ 37 w 199"/>
              <a:gd name="T89" fmla="*/ 32 h 131"/>
              <a:gd name="T90" fmla="*/ 184 w 199"/>
              <a:gd name="T91" fmla="*/ 31 h 131"/>
              <a:gd name="T92" fmla="*/ 70 w 199"/>
              <a:gd name="T93" fmla="*/ 27 h 131"/>
              <a:gd name="T94" fmla="*/ 70 w 199"/>
              <a:gd name="T95" fmla="*/ 27 h 131"/>
              <a:gd name="T96" fmla="*/ 42 w 199"/>
              <a:gd name="T97" fmla="*/ 26 h 131"/>
              <a:gd name="T98" fmla="*/ 191 w 199"/>
              <a:gd name="T99" fmla="*/ 21 h 131"/>
              <a:gd name="T100" fmla="*/ 65 w 199"/>
              <a:gd name="T101" fmla="*/ 16 h 131"/>
              <a:gd name="T102" fmla="*/ 46 w 199"/>
              <a:gd name="T103" fmla="*/ 15 h 131"/>
              <a:gd name="T104" fmla="*/ 192 w 199"/>
              <a:gd name="T105" fmla="*/ 16 h 131"/>
              <a:gd name="T106" fmla="*/ 62 w 199"/>
              <a:gd name="T107" fmla="*/ 13 h 131"/>
              <a:gd name="T108" fmla="*/ 49 w 199"/>
              <a:gd name="T109" fmla="*/ 12 h 131"/>
              <a:gd name="T110" fmla="*/ 49 w 199"/>
              <a:gd name="T111" fmla="*/ 12 h 131"/>
              <a:gd name="T112" fmla="*/ 197 w 199"/>
              <a:gd name="T113" fmla="*/ 10 h 131"/>
              <a:gd name="T114" fmla="*/ 59 w 199"/>
              <a:gd name="T115" fmla="*/ 5 h 131"/>
              <a:gd name="T116" fmla="*/ 55 w 199"/>
              <a:gd name="T117" fmla="*/ 0 h 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99" h="131">
                <a:moveTo>
                  <a:pt x="128" y="131"/>
                </a:moveTo>
                <a:cubicBezTo>
                  <a:pt x="128" y="131"/>
                  <a:pt x="128" y="131"/>
                  <a:pt x="127" y="131"/>
                </a:cubicBezTo>
                <a:cubicBezTo>
                  <a:pt x="126" y="128"/>
                  <a:pt x="126" y="128"/>
                  <a:pt x="126" y="128"/>
                </a:cubicBezTo>
                <a:cubicBezTo>
                  <a:pt x="125" y="127"/>
                  <a:pt x="125" y="127"/>
                  <a:pt x="126" y="126"/>
                </a:cubicBezTo>
                <a:cubicBezTo>
                  <a:pt x="126" y="126"/>
                  <a:pt x="126" y="126"/>
                  <a:pt x="127" y="127"/>
                </a:cubicBezTo>
                <a:cubicBezTo>
                  <a:pt x="129" y="130"/>
                  <a:pt x="129" y="130"/>
                  <a:pt x="129" y="130"/>
                </a:cubicBezTo>
                <a:cubicBezTo>
                  <a:pt x="129" y="130"/>
                  <a:pt x="129" y="131"/>
                  <a:pt x="128" y="131"/>
                </a:cubicBezTo>
                <a:cubicBezTo>
                  <a:pt x="128" y="131"/>
                  <a:pt x="128" y="131"/>
                  <a:pt x="128" y="131"/>
                </a:cubicBezTo>
                <a:close/>
                <a:moveTo>
                  <a:pt x="130" y="129"/>
                </a:moveTo>
                <a:cubicBezTo>
                  <a:pt x="130" y="129"/>
                  <a:pt x="130" y="128"/>
                  <a:pt x="130" y="128"/>
                </a:cubicBezTo>
                <a:cubicBezTo>
                  <a:pt x="129" y="128"/>
                  <a:pt x="129" y="128"/>
                  <a:pt x="129" y="127"/>
                </a:cubicBezTo>
                <a:cubicBezTo>
                  <a:pt x="131" y="124"/>
                  <a:pt x="131" y="124"/>
                  <a:pt x="131" y="124"/>
                </a:cubicBezTo>
                <a:cubicBezTo>
                  <a:pt x="132" y="123"/>
                  <a:pt x="132" y="123"/>
                  <a:pt x="132" y="124"/>
                </a:cubicBezTo>
                <a:cubicBezTo>
                  <a:pt x="133" y="124"/>
                  <a:pt x="133" y="124"/>
                  <a:pt x="132" y="125"/>
                </a:cubicBezTo>
                <a:cubicBezTo>
                  <a:pt x="131" y="128"/>
                  <a:pt x="131" y="128"/>
                  <a:pt x="131" y="128"/>
                </a:cubicBezTo>
                <a:cubicBezTo>
                  <a:pt x="130" y="128"/>
                  <a:pt x="130" y="129"/>
                  <a:pt x="130" y="129"/>
                </a:cubicBezTo>
                <a:close/>
                <a:moveTo>
                  <a:pt x="124" y="124"/>
                </a:moveTo>
                <a:cubicBezTo>
                  <a:pt x="124" y="124"/>
                  <a:pt x="124" y="124"/>
                  <a:pt x="124" y="124"/>
                </a:cubicBezTo>
                <a:cubicBezTo>
                  <a:pt x="122" y="121"/>
                  <a:pt x="122" y="121"/>
                  <a:pt x="122" y="121"/>
                </a:cubicBezTo>
                <a:cubicBezTo>
                  <a:pt x="121" y="120"/>
                  <a:pt x="122" y="120"/>
                  <a:pt x="122" y="120"/>
                </a:cubicBezTo>
                <a:cubicBezTo>
                  <a:pt x="122" y="119"/>
                  <a:pt x="123" y="119"/>
                  <a:pt x="123" y="120"/>
                </a:cubicBezTo>
                <a:cubicBezTo>
                  <a:pt x="125" y="123"/>
                  <a:pt x="125" y="123"/>
                  <a:pt x="125" y="123"/>
                </a:cubicBezTo>
                <a:cubicBezTo>
                  <a:pt x="125" y="124"/>
                  <a:pt x="125" y="124"/>
                  <a:pt x="125" y="124"/>
                </a:cubicBezTo>
                <a:cubicBezTo>
                  <a:pt x="124" y="124"/>
                  <a:pt x="124" y="124"/>
                  <a:pt x="124" y="124"/>
                </a:cubicBezTo>
                <a:close/>
                <a:moveTo>
                  <a:pt x="134" y="122"/>
                </a:moveTo>
                <a:cubicBezTo>
                  <a:pt x="134" y="122"/>
                  <a:pt x="134" y="121"/>
                  <a:pt x="133" y="121"/>
                </a:cubicBezTo>
                <a:cubicBezTo>
                  <a:pt x="133" y="121"/>
                  <a:pt x="133" y="121"/>
                  <a:pt x="133" y="120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5" y="116"/>
                  <a:pt x="136" y="116"/>
                  <a:pt x="136" y="117"/>
                </a:cubicBezTo>
                <a:cubicBezTo>
                  <a:pt x="136" y="117"/>
                  <a:pt x="137" y="117"/>
                  <a:pt x="136" y="118"/>
                </a:cubicBezTo>
                <a:cubicBezTo>
                  <a:pt x="134" y="121"/>
                  <a:pt x="134" y="121"/>
                  <a:pt x="134" y="121"/>
                </a:cubicBezTo>
                <a:cubicBezTo>
                  <a:pt x="134" y="121"/>
                  <a:pt x="134" y="122"/>
                  <a:pt x="134" y="122"/>
                </a:cubicBezTo>
                <a:close/>
                <a:moveTo>
                  <a:pt x="120" y="117"/>
                </a:moveTo>
                <a:cubicBezTo>
                  <a:pt x="120" y="117"/>
                  <a:pt x="120" y="117"/>
                  <a:pt x="120" y="117"/>
                </a:cubicBezTo>
                <a:cubicBezTo>
                  <a:pt x="118" y="114"/>
                  <a:pt x="118" y="114"/>
                  <a:pt x="118" y="114"/>
                </a:cubicBezTo>
                <a:cubicBezTo>
                  <a:pt x="118" y="113"/>
                  <a:pt x="118" y="113"/>
                  <a:pt x="118" y="113"/>
                </a:cubicBezTo>
                <a:cubicBezTo>
                  <a:pt x="118" y="112"/>
                  <a:pt x="119" y="112"/>
                  <a:pt x="119" y="113"/>
                </a:cubicBezTo>
                <a:cubicBezTo>
                  <a:pt x="121" y="116"/>
                  <a:pt x="121" y="116"/>
                  <a:pt x="121" y="116"/>
                </a:cubicBezTo>
                <a:cubicBezTo>
                  <a:pt x="121" y="117"/>
                  <a:pt x="121" y="117"/>
                  <a:pt x="121" y="117"/>
                </a:cubicBezTo>
                <a:cubicBezTo>
                  <a:pt x="121" y="117"/>
                  <a:pt x="120" y="117"/>
                  <a:pt x="120" y="117"/>
                </a:cubicBezTo>
                <a:close/>
                <a:moveTo>
                  <a:pt x="138" y="115"/>
                </a:moveTo>
                <a:cubicBezTo>
                  <a:pt x="138" y="115"/>
                  <a:pt x="137" y="115"/>
                  <a:pt x="137" y="114"/>
                </a:cubicBezTo>
                <a:cubicBezTo>
                  <a:pt x="137" y="114"/>
                  <a:pt x="137" y="114"/>
                  <a:pt x="137" y="113"/>
                </a:cubicBezTo>
                <a:cubicBezTo>
                  <a:pt x="139" y="110"/>
                  <a:pt x="139" y="110"/>
                  <a:pt x="139" y="110"/>
                </a:cubicBezTo>
                <a:cubicBezTo>
                  <a:pt x="140" y="110"/>
                  <a:pt x="140" y="110"/>
                  <a:pt x="140" y="110"/>
                </a:cubicBezTo>
                <a:cubicBezTo>
                  <a:pt x="140" y="111"/>
                  <a:pt x="140" y="111"/>
                  <a:pt x="140" y="111"/>
                </a:cubicBezTo>
                <a:cubicBezTo>
                  <a:pt x="138" y="114"/>
                  <a:pt x="138" y="114"/>
                  <a:pt x="138" y="114"/>
                </a:cubicBezTo>
                <a:cubicBezTo>
                  <a:pt x="138" y="114"/>
                  <a:pt x="138" y="115"/>
                  <a:pt x="138" y="115"/>
                </a:cubicBezTo>
                <a:close/>
                <a:moveTo>
                  <a:pt x="116" y="111"/>
                </a:moveTo>
                <a:cubicBezTo>
                  <a:pt x="116" y="111"/>
                  <a:pt x="116" y="110"/>
                  <a:pt x="116" y="110"/>
                </a:cubicBezTo>
                <a:cubicBezTo>
                  <a:pt x="114" y="107"/>
                  <a:pt x="114" y="107"/>
                  <a:pt x="114" y="107"/>
                </a:cubicBezTo>
                <a:cubicBezTo>
                  <a:pt x="114" y="106"/>
                  <a:pt x="114" y="106"/>
                  <a:pt x="114" y="106"/>
                </a:cubicBezTo>
                <a:cubicBezTo>
                  <a:pt x="114" y="105"/>
                  <a:pt x="115" y="106"/>
                  <a:pt x="115" y="106"/>
                </a:cubicBezTo>
                <a:cubicBezTo>
                  <a:pt x="117" y="109"/>
                  <a:pt x="117" y="109"/>
                  <a:pt x="117" y="109"/>
                </a:cubicBezTo>
                <a:cubicBezTo>
                  <a:pt x="117" y="110"/>
                  <a:pt x="117" y="110"/>
                  <a:pt x="117" y="110"/>
                </a:cubicBezTo>
                <a:cubicBezTo>
                  <a:pt x="117" y="111"/>
                  <a:pt x="117" y="111"/>
                  <a:pt x="116" y="111"/>
                </a:cubicBezTo>
                <a:close/>
                <a:moveTo>
                  <a:pt x="142" y="108"/>
                </a:moveTo>
                <a:cubicBezTo>
                  <a:pt x="142" y="108"/>
                  <a:pt x="141" y="108"/>
                  <a:pt x="141" y="108"/>
                </a:cubicBezTo>
                <a:cubicBezTo>
                  <a:pt x="141" y="107"/>
                  <a:pt x="141" y="107"/>
                  <a:pt x="141" y="106"/>
                </a:cubicBezTo>
                <a:cubicBezTo>
                  <a:pt x="143" y="103"/>
                  <a:pt x="143" y="103"/>
                  <a:pt x="143" y="103"/>
                </a:cubicBezTo>
                <a:cubicBezTo>
                  <a:pt x="143" y="103"/>
                  <a:pt x="144" y="102"/>
                  <a:pt x="144" y="103"/>
                </a:cubicBezTo>
                <a:cubicBezTo>
                  <a:pt x="144" y="103"/>
                  <a:pt x="144" y="103"/>
                  <a:pt x="144" y="104"/>
                </a:cubicBezTo>
                <a:cubicBezTo>
                  <a:pt x="142" y="107"/>
                  <a:pt x="142" y="107"/>
                  <a:pt x="142" y="107"/>
                </a:cubicBezTo>
                <a:cubicBezTo>
                  <a:pt x="142" y="108"/>
                  <a:pt x="142" y="108"/>
                  <a:pt x="142" y="108"/>
                </a:cubicBezTo>
                <a:close/>
                <a:moveTo>
                  <a:pt x="113" y="104"/>
                </a:moveTo>
                <a:cubicBezTo>
                  <a:pt x="112" y="104"/>
                  <a:pt x="112" y="103"/>
                  <a:pt x="112" y="103"/>
                </a:cubicBezTo>
                <a:cubicBezTo>
                  <a:pt x="110" y="100"/>
                  <a:pt x="110" y="100"/>
                  <a:pt x="110" y="100"/>
                </a:cubicBezTo>
                <a:cubicBezTo>
                  <a:pt x="110" y="99"/>
                  <a:pt x="110" y="99"/>
                  <a:pt x="110" y="99"/>
                </a:cubicBezTo>
                <a:cubicBezTo>
                  <a:pt x="111" y="98"/>
                  <a:pt x="111" y="99"/>
                  <a:pt x="111" y="99"/>
                </a:cubicBezTo>
                <a:cubicBezTo>
                  <a:pt x="113" y="102"/>
                  <a:pt x="113" y="102"/>
                  <a:pt x="113" y="102"/>
                </a:cubicBezTo>
                <a:cubicBezTo>
                  <a:pt x="113" y="103"/>
                  <a:pt x="113" y="103"/>
                  <a:pt x="113" y="103"/>
                </a:cubicBezTo>
                <a:cubicBezTo>
                  <a:pt x="113" y="104"/>
                  <a:pt x="113" y="104"/>
                  <a:pt x="113" y="104"/>
                </a:cubicBezTo>
                <a:close/>
                <a:moveTo>
                  <a:pt x="146" y="101"/>
                </a:moveTo>
                <a:cubicBezTo>
                  <a:pt x="145" y="101"/>
                  <a:pt x="145" y="101"/>
                  <a:pt x="145" y="101"/>
                </a:cubicBezTo>
                <a:cubicBezTo>
                  <a:pt x="145" y="100"/>
                  <a:pt x="145" y="100"/>
                  <a:pt x="145" y="99"/>
                </a:cubicBezTo>
                <a:cubicBezTo>
                  <a:pt x="147" y="96"/>
                  <a:pt x="147" y="96"/>
                  <a:pt x="147" y="96"/>
                </a:cubicBezTo>
                <a:cubicBezTo>
                  <a:pt x="147" y="96"/>
                  <a:pt x="148" y="96"/>
                  <a:pt x="148" y="96"/>
                </a:cubicBezTo>
                <a:cubicBezTo>
                  <a:pt x="148" y="96"/>
                  <a:pt x="148" y="96"/>
                  <a:pt x="148" y="97"/>
                </a:cubicBezTo>
                <a:cubicBezTo>
                  <a:pt x="146" y="100"/>
                  <a:pt x="146" y="100"/>
                  <a:pt x="146" y="100"/>
                </a:cubicBezTo>
                <a:cubicBezTo>
                  <a:pt x="146" y="101"/>
                  <a:pt x="146" y="101"/>
                  <a:pt x="146" y="101"/>
                </a:cubicBezTo>
                <a:close/>
                <a:moveTo>
                  <a:pt x="1" y="100"/>
                </a:moveTo>
                <a:cubicBezTo>
                  <a:pt x="1" y="100"/>
                  <a:pt x="1" y="100"/>
                  <a:pt x="1" y="100"/>
                </a:cubicBezTo>
                <a:cubicBezTo>
                  <a:pt x="1" y="100"/>
                  <a:pt x="0" y="99"/>
                  <a:pt x="1" y="99"/>
                </a:cubicBezTo>
                <a:cubicBezTo>
                  <a:pt x="1" y="99"/>
                  <a:pt x="1" y="99"/>
                  <a:pt x="1" y="99"/>
                </a:cubicBezTo>
                <a:cubicBezTo>
                  <a:pt x="1" y="98"/>
                  <a:pt x="1" y="98"/>
                  <a:pt x="2" y="98"/>
                </a:cubicBezTo>
                <a:cubicBezTo>
                  <a:pt x="2" y="99"/>
                  <a:pt x="2" y="99"/>
                  <a:pt x="2" y="99"/>
                </a:cubicBezTo>
                <a:cubicBezTo>
                  <a:pt x="2" y="100"/>
                  <a:pt x="2" y="100"/>
                  <a:pt x="2" y="100"/>
                </a:cubicBezTo>
                <a:cubicBezTo>
                  <a:pt x="2" y="100"/>
                  <a:pt x="1" y="100"/>
                  <a:pt x="1" y="100"/>
                </a:cubicBezTo>
                <a:close/>
                <a:moveTo>
                  <a:pt x="109" y="97"/>
                </a:moveTo>
                <a:cubicBezTo>
                  <a:pt x="108" y="97"/>
                  <a:pt x="108" y="97"/>
                  <a:pt x="108" y="96"/>
                </a:cubicBezTo>
                <a:cubicBezTo>
                  <a:pt x="106" y="93"/>
                  <a:pt x="106" y="93"/>
                  <a:pt x="106" y="93"/>
                </a:cubicBezTo>
                <a:cubicBezTo>
                  <a:pt x="106" y="93"/>
                  <a:pt x="106" y="92"/>
                  <a:pt x="106" y="92"/>
                </a:cubicBezTo>
                <a:cubicBezTo>
                  <a:pt x="107" y="92"/>
                  <a:pt x="107" y="92"/>
                  <a:pt x="107" y="92"/>
                </a:cubicBezTo>
                <a:cubicBezTo>
                  <a:pt x="109" y="95"/>
                  <a:pt x="109" y="95"/>
                  <a:pt x="109" y="95"/>
                </a:cubicBezTo>
                <a:cubicBezTo>
                  <a:pt x="109" y="96"/>
                  <a:pt x="109" y="96"/>
                  <a:pt x="109" y="97"/>
                </a:cubicBezTo>
                <a:cubicBezTo>
                  <a:pt x="109" y="97"/>
                  <a:pt x="109" y="97"/>
                  <a:pt x="109" y="97"/>
                </a:cubicBezTo>
                <a:close/>
                <a:moveTo>
                  <a:pt x="3" y="96"/>
                </a:moveTo>
                <a:cubicBezTo>
                  <a:pt x="3" y="96"/>
                  <a:pt x="3" y="96"/>
                  <a:pt x="3" y="96"/>
                </a:cubicBezTo>
                <a:cubicBezTo>
                  <a:pt x="3" y="96"/>
                  <a:pt x="3" y="95"/>
                  <a:pt x="3" y="95"/>
                </a:cubicBezTo>
                <a:cubicBezTo>
                  <a:pt x="5" y="92"/>
                  <a:pt x="5" y="92"/>
                  <a:pt x="5" y="92"/>
                </a:cubicBezTo>
                <a:cubicBezTo>
                  <a:pt x="5" y="91"/>
                  <a:pt x="5" y="91"/>
                  <a:pt x="6" y="91"/>
                </a:cubicBezTo>
                <a:cubicBezTo>
                  <a:pt x="6" y="92"/>
                  <a:pt x="6" y="92"/>
                  <a:pt x="6" y="92"/>
                </a:cubicBezTo>
                <a:cubicBezTo>
                  <a:pt x="4" y="96"/>
                  <a:pt x="4" y="96"/>
                  <a:pt x="4" y="96"/>
                </a:cubicBezTo>
                <a:cubicBezTo>
                  <a:pt x="4" y="96"/>
                  <a:pt x="3" y="96"/>
                  <a:pt x="3" y="96"/>
                </a:cubicBezTo>
                <a:close/>
                <a:moveTo>
                  <a:pt x="149" y="94"/>
                </a:moveTo>
                <a:cubicBezTo>
                  <a:pt x="149" y="94"/>
                  <a:pt x="149" y="94"/>
                  <a:pt x="149" y="94"/>
                </a:cubicBezTo>
                <a:cubicBezTo>
                  <a:pt x="149" y="93"/>
                  <a:pt x="149" y="93"/>
                  <a:pt x="149" y="93"/>
                </a:cubicBezTo>
                <a:cubicBezTo>
                  <a:pt x="151" y="89"/>
                  <a:pt x="151" y="89"/>
                  <a:pt x="151" y="89"/>
                </a:cubicBezTo>
                <a:cubicBezTo>
                  <a:pt x="151" y="89"/>
                  <a:pt x="151" y="89"/>
                  <a:pt x="152" y="89"/>
                </a:cubicBezTo>
                <a:cubicBezTo>
                  <a:pt x="152" y="89"/>
                  <a:pt x="152" y="90"/>
                  <a:pt x="152" y="90"/>
                </a:cubicBezTo>
                <a:cubicBezTo>
                  <a:pt x="150" y="93"/>
                  <a:pt x="150" y="93"/>
                  <a:pt x="150" y="93"/>
                </a:cubicBezTo>
                <a:cubicBezTo>
                  <a:pt x="150" y="94"/>
                  <a:pt x="150" y="94"/>
                  <a:pt x="149" y="94"/>
                </a:cubicBezTo>
                <a:close/>
                <a:moveTo>
                  <a:pt x="105" y="90"/>
                </a:moveTo>
                <a:cubicBezTo>
                  <a:pt x="105" y="90"/>
                  <a:pt x="104" y="90"/>
                  <a:pt x="104" y="89"/>
                </a:cubicBezTo>
                <a:cubicBezTo>
                  <a:pt x="102" y="86"/>
                  <a:pt x="102" y="86"/>
                  <a:pt x="102" y="86"/>
                </a:cubicBezTo>
                <a:cubicBezTo>
                  <a:pt x="102" y="86"/>
                  <a:pt x="102" y="85"/>
                  <a:pt x="102" y="85"/>
                </a:cubicBezTo>
                <a:cubicBezTo>
                  <a:pt x="103" y="85"/>
                  <a:pt x="103" y="85"/>
                  <a:pt x="103" y="85"/>
                </a:cubicBezTo>
                <a:cubicBezTo>
                  <a:pt x="105" y="89"/>
                  <a:pt x="105" y="89"/>
                  <a:pt x="105" y="89"/>
                </a:cubicBezTo>
                <a:cubicBezTo>
                  <a:pt x="106" y="89"/>
                  <a:pt x="105" y="89"/>
                  <a:pt x="105" y="90"/>
                </a:cubicBezTo>
                <a:cubicBezTo>
                  <a:pt x="105" y="90"/>
                  <a:pt x="105" y="90"/>
                  <a:pt x="105" y="90"/>
                </a:cubicBezTo>
                <a:close/>
                <a:moveTo>
                  <a:pt x="7" y="89"/>
                </a:moveTo>
                <a:cubicBezTo>
                  <a:pt x="7" y="89"/>
                  <a:pt x="7" y="89"/>
                  <a:pt x="7" y="89"/>
                </a:cubicBezTo>
                <a:cubicBezTo>
                  <a:pt x="6" y="89"/>
                  <a:pt x="6" y="88"/>
                  <a:pt x="6" y="88"/>
                </a:cubicBezTo>
                <a:cubicBezTo>
                  <a:pt x="8" y="85"/>
                  <a:pt x="8" y="85"/>
                  <a:pt x="8" y="85"/>
                </a:cubicBezTo>
                <a:cubicBezTo>
                  <a:pt x="9" y="84"/>
                  <a:pt x="9" y="84"/>
                  <a:pt x="9" y="84"/>
                </a:cubicBezTo>
                <a:cubicBezTo>
                  <a:pt x="10" y="85"/>
                  <a:pt x="10" y="85"/>
                  <a:pt x="9" y="85"/>
                </a:cubicBezTo>
                <a:cubicBezTo>
                  <a:pt x="8" y="89"/>
                  <a:pt x="8" y="89"/>
                  <a:pt x="8" y="89"/>
                </a:cubicBezTo>
                <a:cubicBezTo>
                  <a:pt x="7" y="89"/>
                  <a:pt x="7" y="89"/>
                  <a:pt x="7" y="89"/>
                </a:cubicBezTo>
                <a:close/>
                <a:moveTo>
                  <a:pt x="153" y="87"/>
                </a:moveTo>
                <a:cubicBezTo>
                  <a:pt x="153" y="87"/>
                  <a:pt x="153" y="87"/>
                  <a:pt x="153" y="87"/>
                </a:cubicBezTo>
                <a:cubicBezTo>
                  <a:pt x="153" y="86"/>
                  <a:pt x="153" y="86"/>
                  <a:pt x="153" y="86"/>
                </a:cubicBezTo>
                <a:cubicBezTo>
                  <a:pt x="155" y="82"/>
                  <a:pt x="155" y="82"/>
                  <a:pt x="155" y="82"/>
                </a:cubicBezTo>
                <a:cubicBezTo>
                  <a:pt x="155" y="82"/>
                  <a:pt x="155" y="82"/>
                  <a:pt x="156" y="82"/>
                </a:cubicBezTo>
                <a:cubicBezTo>
                  <a:pt x="156" y="82"/>
                  <a:pt x="156" y="83"/>
                  <a:pt x="156" y="83"/>
                </a:cubicBezTo>
                <a:cubicBezTo>
                  <a:pt x="154" y="86"/>
                  <a:pt x="154" y="86"/>
                  <a:pt x="154" y="86"/>
                </a:cubicBezTo>
                <a:cubicBezTo>
                  <a:pt x="154" y="87"/>
                  <a:pt x="153" y="87"/>
                  <a:pt x="153" y="87"/>
                </a:cubicBezTo>
                <a:close/>
                <a:moveTo>
                  <a:pt x="101" y="83"/>
                </a:moveTo>
                <a:cubicBezTo>
                  <a:pt x="101" y="83"/>
                  <a:pt x="100" y="83"/>
                  <a:pt x="100" y="82"/>
                </a:cubicBezTo>
                <a:cubicBezTo>
                  <a:pt x="98" y="79"/>
                  <a:pt x="98" y="79"/>
                  <a:pt x="98" y="79"/>
                </a:cubicBezTo>
                <a:cubicBezTo>
                  <a:pt x="98" y="79"/>
                  <a:pt x="98" y="78"/>
                  <a:pt x="99" y="78"/>
                </a:cubicBezTo>
                <a:cubicBezTo>
                  <a:pt x="99" y="78"/>
                  <a:pt x="99" y="78"/>
                  <a:pt x="99" y="78"/>
                </a:cubicBezTo>
                <a:cubicBezTo>
                  <a:pt x="101" y="82"/>
                  <a:pt x="101" y="82"/>
                  <a:pt x="101" y="82"/>
                </a:cubicBezTo>
                <a:cubicBezTo>
                  <a:pt x="102" y="82"/>
                  <a:pt x="102" y="82"/>
                  <a:pt x="101" y="83"/>
                </a:cubicBezTo>
                <a:cubicBezTo>
                  <a:pt x="101" y="83"/>
                  <a:pt x="101" y="83"/>
                  <a:pt x="101" y="83"/>
                </a:cubicBezTo>
                <a:close/>
                <a:moveTo>
                  <a:pt x="11" y="82"/>
                </a:moveTo>
                <a:cubicBezTo>
                  <a:pt x="11" y="82"/>
                  <a:pt x="11" y="82"/>
                  <a:pt x="10" y="82"/>
                </a:cubicBezTo>
                <a:cubicBezTo>
                  <a:pt x="10" y="82"/>
                  <a:pt x="10" y="81"/>
                  <a:pt x="10" y="81"/>
                </a:cubicBezTo>
                <a:cubicBezTo>
                  <a:pt x="12" y="78"/>
                  <a:pt x="12" y="78"/>
                  <a:pt x="12" y="78"/>
                </a:cubicBezTo>
                <a:cubicBezTo>
                  <a:pt x="12" y="77"/>
                  <a:pt x="13" y="77"/>
                  <a:pt x="13" y="77"/>
                </a:cubicBezTo>
                <a:cubicBezTo>
                  <a:pt x="13" y="78"/>
                  <a:pt x="13" y="78"/>
                  <a:pt x="13" y="78"/>
                </a:cubicBezTo>
                <a:cubicBezTo>
                  <a:pt x="11" y="82"/>
                  <a:pt x="11" y="82"/>
                  <a:pt x="11" y="82"/>
                </a:cubicBezTo>
                <a:cubicBezTo>
                  <a:pt x="11" y="82"/>
                  <a:pt x="11" y="82"/>
                  <a:pt x="11" y="82"/>
                </a:cubicBezTo>
                <a:close/>
                <a:moveTo>
                  <a:pt x="157" y="80"/>
                </a:moveTo>
                <a:cubicBezTo>
                  <a:pt x="157" y="80"/>
                  <a:pt x="157" y="80"/>
                  <a:pt x="157" y="80"/>
                </a:cubicBezTo>
                <a:cubicBezTo>
                  <a:pt x="156" y="79"/>
                  <a:pt x="156" y="79"/>
                  <a:pt x="157" y="79"/>
                </a:cubicBezTo>
                <a:cubicBezTo>
                  <a:pt x="159" y="75"/>
                  <a:pt x="159" y="75"/>
                  <a:pt x="159" y="75"/>
                </a:cubicBezTo>
                <a:cubicBezTo>
                  <a:pt x="159" y="75"/>
                  <a:pt x="159" y="75"/>
                  <a:pt x="159" y="75"/>
                </a:cubicBezTo>
                <a:cubicBezTo>
                  <a:pt x="160" y="75"/>
                  <a:pt x="160" y="76"/>
                  <a:pt x="160" y="76"/>
                </a:cubicBezTo>
                <a:cubicBezTo>
                  <a:pt x="158" y="80"/>
                  <a:pt x="158" y="80"/>
                  <a:pt x="158" y="80"/>
                </a:cubicBezTo>
                <a:cubicBezTo>
                  <a:pt x="158" y="80"/>
                  <a:pt x="157" y="80"/>
                  <a:pt x="157" y="80"/>
                </a:cubicBezTo>
                <a:close/>
                <a:moveTo>
                  <a:pt x="97" y="76"/>
                </a:moveTo>
                <a:cubicBezTo>
                  <a:pt x="97" y="76"/>
                  <a:pt x="97" y="76"/>
                  <a:pt x="96" y="76"/>
                </a:cubicBezTo>
                <a:cubicBezTo>
                  <a:pt x="95" y="72"/>
                  <a:pt x="95" y="72"/>
                  <a:pt x="95" y="72"/>
                </a:cubicBezTo>
                <a:cubicBezTo>
                  <a:pt x="94" y="72"/>
                  <a:pt x="94" y="71"/>
                  <a:pt x="95" y="71"/>
                </a:cubicBezTo>
                <a:cubicBezTo>
                  <a:pt x="95" y="71"/>
                  <a:pt x="95" y="71"/>
                  <a:pt x="96" y="71"/>
                </a:cubicBezTo>
                <a:cubicBezTo>
                  <a:pt x="98" y="75"/>
                  <a:pt x="98" y="75"/>
                  <a:pt x="98" y="75"/>
                </a:cubicBezTo>
                <a:cubicBezTo>
                  <a:pt x="98" y="75"/>
                  <a:pt x="98" y="76"/>
                  <a:pt x="97" y="76"/>
                </a:cubicBezTo>
                <a:cubicBezTo>
                  <a:pt x="97" y="76"/>
                  <a:pt x="97" y="76"/>
                  <a:pt x="97" y="76"/>
                </a:cubicBezTo>
                <a:close/>
                <a:moveTo>
                  <a:pt x="15" y="75"/>
                </a:moveTo>
                <a:cubicBezTo>
                  <a:pt x="14" y="75"/>
                  <a:pt x="14" y="75"/>
                  <a:pt x="14" y="75"/>
                </a:cubicBezTo>
                <a:cubicBezTo>
                  <a:pt x="14" y="75"/>
                  <a:pt x="14" y="74"/>
                  <a:pt x="14" y="74"/>
                </a:cubicBezTo>
                <a:cubicBezTo>
                  <a:pt x="16" y="71"/>
                  <a:pt x="16" y="71"/>
                  <a:pt x="16" y="71"/>
                </a:cubicBezTo>
                <a:cubicBezTo>
                  <a:pt x="16" y="70"/>
                  <a:pt x="17" y="70"/>
                  <a:pt x="17" y="70"/>
                </a:cubicBezTo>
                <a:cubicBezTo>
                  <a:pt x="17" y="71"/>
                  <a:pt x="17" y="71"/>
                  <a:pt x="17" y="71"/>
                </a:cubicBezTo>
                <a:cubicBezTo>
                  <a:pt x="15" y="75"/>
                  <a:pt x="15" y="75"/>
                  <a:pt x="15" y="75"/>
                </a:cubicBezTo>
                <a:cubicBezTo>
                  <a:pt x="15" y="75"/>
                  <a:pt x="15" y="75"/>
                  <a:pt x="15" y="75"/>
                </a:cubicBezTo>
                <a:close/>
                <a:moveTo>
                  <a:pt x="161" y="73"/>
                </a:moveTo>
                <a:cubicBezTo>
                  <a:pt x="161" y="73"/>
                  <a:pt x="161" y="73"/>
                  <a:pt x="161" y="73"/>
                </a:cubicBezTo>
                <a:cubicBezTo>
                  <a:pt x="160" y="73"/>
                  <a:pt x="160" y="72"/>
                  <a:pt x="161" y="72"/>
                </a:cubicBezTo>
                <a:cubicBezTo>
                  <a:pt x="162" y="68"/>
                  <a:pt x="162" y="68"/>
                  <a:pt x="162" y="68"/>
                </a:cubicBezTo>
                <a:cubicBezTo>
                  <a:pt x="163" y="68"/>
                  <a:pt x="163" y="68"/>
                  <a:pt x="163" y="68"/>
                </a:cubicBezTo>
                <a:cubicBezTo>
                  <a:pt x="164" y="68"/>
                  <a:pt x="164" y="69"/>
                  <a:pt x="164" y="69"/>
                </a:cubicBezTo>
                <a:cubicBezTo>
                  <a:pt x="162" y="73"/>
                  <a:pt x="162" y="73"/>
                  <a:pt x="162" y="73"/>
                </a:cubicBezTo>
                <a:cubicBezTo>
                  <a:pt x="161" y="73"/>
                  <a:pt x="161" y="73"/>
                  <a:pt x="161" y="73"/>
                </a:cubicBezTo>
                <a:close/>
                <a:moveTo>
                  <a:pt x="93" y="69"/>
                </a:moveTo>
                <a:cubicBezTo>
                  <a:pt x="93" y="69"/>
                  <a:pt x="93" y="69"/>
                  <a:pt x="93" y="69"/>
                </a:cubicBezTo>
                <a:cubicBezTo>
                  <a:pt x="91" y="65"/>
                  <a:pt x="91" y="65"/>
                  <a:pt x="91" y="65"/>
                </a:cubicBezTo>
                <a:cubicBezTo>
                  <a:pt x="90" y="65"/>
                  <a:pt x="91" y="64"/>
                  <a:pt x="91" y="64"/>
                </a:cubicBezTo>
                <a:cubicBezTo>
                  <a:pt x="91" y="64"/>
                  <a:pt x="92" y="64"/>
                  <a:pt x="92" y="64"/>
                </a:cubicBezTo>
                <a:cubicBezTo>
                  <a:pt x="94" y="68"/>
                  <a:pt x="94" y="68"/>
                  <a:pt x="94" y="68"/>
                </a:cubicBezTo>
                <a:cubicBezTo>
                  <a:pt x="94" y="68"/>
                  <a:pt x="94" y="69"/>
                  <a:pt x="93" y="69"/>
                </a:cubicBezTo>
                <a:cubicBezTo>
                  <a:pt x="93" y="69"/>
                  <a:pt x="93" y="69"/>
                  <a:pt x="93" y="69"/>
                </a:cubicBezTo>
                <a:close/>
                <a:moveTo>
                  <a:pt x="18" y="68"/>
                </a:moveTo>
                <a:cubicBezTo>
                  <a:pt x="18" y="68"/>
                  <a:pt x="18" y="68"/>
                  <a:pt x="18" y="68"/>
                </a:cubicBezTo>
                <a:cubicBezTo>
                  <a:pt x="18" y="68"/>
                  <a:pt x="18" y="67"/>
                  <a:pt x="18" y="67"/>
                </a:cubicBezTo>
                <a:cubicBezTo>
                  <a:pt x="20" y="64"/>
                  <a:pt x="20" y="64"/>
                  <a:pt x="20" y="64"/>
                </a:cubicBezTo>
                <a:cubicBezTo>
                  <a:pt x="20" y="63"/>
                  <a:pt x="20" y="63"/>
                  <a:pt x="21" y="63"/>
                </a:cubicBezTo>
                <a:cubicBezTo>
                  <a:pt x="21" y="64"/>
                  <a:pt x="21" y="64"/>
                  <a:pt x="21" y="64"/>
                </a:cubicBezTo>
                <a:cubicBezTo>
                  <a:pt x="19" y="68"/>
                  <a:pt x="19" y="68"/>
                  <a:pt x="19" y="68"/>
                </a:cubicBezTo>
                <a:cubicBezTo>
                  <a:pt x="19" y="68"/>
                  <a:pt x="19" y="68"/>
                  <a:pt x="18" y="68"/>
                </a:cubicBezTo>
                <a:close/>
                <a:moveTo>
                  <a:pt x="165" y="66"/>
                </a:moveTo>
                <a:cubicBezTo>
                  <a:pt x="165" y="66"/>
                  <a:pt x="165" y="66"/>
                  <a:pt x="165" y="66"/>
                </a:cubicBezTo>
                <a:cubicBezTo>
                  <a:pt x="164" y="66"/>
                  <a:pt x="164" y="65"/>
                  <a:pt x="164" y="65"/>
                </a:cubicBezTo>
                <a:cubicBezTo>
                  <a:pt x="166" y="61"/>
                  <a:pt x="166" y="61"/>
                  <a:pt x="166" y="61"/>
                </a:cubicBezTo>
                <a:cubicBezTo>
                  <a:pt x="167" y="61"/>
                  <a:pt x="167" y="61"/>
                  <a:pt x="167" y="61"/>
                </a:cubicBezTo>
                <a:cubicBezTo>
                  <a:pt x="168" y="61"/>
                  <a:pt x="168" y="62"/>
                  <a:pt x="167" y="62"/>
                </a:cubicBezTo>
                <a:cubicBezTo>
                  <a:pt x="166" y="66"/>
                  <a:pt x="166" y="66"/>
                  <a:pt x="166" y="66"/>
                </a:cubicBezTo>
                <a:cubicBezTo>
                  <a:pt x="165" y="66"/>
                  <a:pt x="165" y="66"/>
                  <a:pt x="165" y="66"/>
                </a:cubicBezTo>
                <a:close/>
                <a:moveTo>
                  <a:pt x="89" y="62"/>
                </a:moveTo>
                <a:cubicBezTo>
                  <a:pt x="89" y="62"/>
                  <a:pt x="89" y="62"/>
                  <a:pt x="89" y="62"/>
                </a:cubicBezTo>
                <a:cubicBezTo>
                  <a:pt x="87" y="58"/>
                  <a:pt x="87" y="58"/>
                  <a:pt x="87" y="58"/>
                </a:cubicBezTo>
                <a:cubicBezTo>
                  <a:pt x="87" y="58"/>
                  <a:pt x="87" y="57"/>
                  <a:pt x="87" y="57"/>
                </a:cubicBezTo>
                <a:cubicBezTo>
                  <a:pt x="87" y="57"/>
                  <a:pt x="88" y="57"/>
                  <a:pt x="88" y="57"/>
                </a:cubicBezTo>
                <a:cubicBezTo>
                  <a:pt x="90" y="61"/>
                  <a:pt x="90" y="61"/>
                  <a:pt x="90" y="61"/>
                </a:cubicBezTo>
                <a:cubicBezTo>
                  <a:pt x="90" y="61"/>
                  <a:pt x="90" y="62"/>
                  <a:pt x="90" y="62"/>
                </a:cubicBezTo>
                <a:cubicBezTo>
                  <a:pt x="89" y="62"/>
                  <a:pt x="89" y="62"/>
                  <a:pt x="89" y="62"/>
                </a:cubicBezTo>
                <a:close/>
                <a:moveTo>
                  <a:pt x="22" y="61"/>
                </a:moveTo>
                <a:cubicBezTo>
                  <a:pt x="22" y="61"/>
                  <a:pt x="22" y="61"/>
                  <a:pt x="22" y="61"/>
                </a:cubicBezTo>
                <a:cubicBezTo>
                  <a:pt x="22" y="61"/>
                  <a:pt x="21" y="60"/>
                  <a:pt x="22" y="60"/>
                </a:cubicBezTo>
                <a:cubicBezTo>
                  <a:pt x="24" y="57"/>
                  <a:pt x="24" y="57"/>
                  <a:pt x="24" y="57"/>
                </a:cubicBezTo>
                <a:cubicBezTo>
                  <a:pt x="24" y="56"/>
                  <a:pt x="24" y="56"/>
                  <a:pt x="24" y="56"/>
                </a:cubicBezTo>
                <a:cubicBezTo>
                  <a:pt x="25" y="57"/>
                  <a:pt x="25" y="57"/>
                  <a:pt x="25" y="57"/>
                </a:cubicBezTo>
                <a:cubicBezTo>
                  <a:pt x="23" y="61"/>
                  <a:pt x="23" y="61"/>
                  <a:pt x="23" y="61"/>
                </a:cubicBezTo>
                <a:cubicBezTo>
                  <a:pt x="23" y="61"/>
                  <a:pt x="22" y="61"/>
                  <a:pt x="22" y="61"/>
                </a:cubicBezTo>
                <a:close/>
                <a:moveTo>
                  <a:pt x="169" y="59"/>
                </a:moveTo>
                <a:cubicBezTo>
                  <a:pt x="169" y="59"/>
                  <a:pt x="169" y="59"/>
                  <a:pt x="168" y="59"/>
                </a:cubicBezTo>
                <a:cubicBezTo>
                  <a:pt x="168" y="59"/>
                  <a:pt x="168" y="58"/>
                  <a:pt x="168" y="58"/>
                </a:cubicBezTo>
                <a:cubicBezTo>
                  <a:pt x="170" y="54"/>
                  <a:pt x="170" y="54"/>
                  <a:pt x="170" y="54"/>
                </a:cubicBezTo>
                <a:cubicBezTo>
                  <a:pt x="170" y="54"/>
                  <a:pt x="171" y="54"/>
                  <a:pt x="171" y="54"/>
                </a:cubicBezTo>
                <a:cubicBezTo>
                  <a:pt x="171" y="54"/>
                  <a:pt x="172" y="55"/>
                  <a:pt x="171" y="55"/>
                </a:cubicBezTo>
                <a:cubicBezTo>
                  <a:pt x="169" y="59"/>
                  <a:pt x="169" y="59"/>
                  <a:pt x="169" y="59"/>
                </a:cubicBezTo>
                <a:cubicBezTo>
                  <a:pt x="169" y="59"/>
                  <a:pt x="169" y="59"/>
                  <a:pt x="169" y="59"/>
                </a:cubicBezTo>
                <a:close/>
                <a:moveTo>
                  <a:pt x="85" y="55"/>
                </a:moveTo>
                <a:cubicBezTo>
                  <a:pt x="85" y="55"/>
                  <a:pt x="85" y="55"/>
                  <a:pt x="85" y="55"/>
                </a:cubicBezTo>
                <a:cubicBezTo>
                  <a:pt x="83" y="51"/>
                  <a:pt x="83" y="51"/>
                  <a:pt x="83" y="51"/>
                </a:cubicBezTo>
                <a:cubicBezTo>
                  <a:pt x="83" y="51"/>
                  <a:pt x="83" y="50"/>
                  <a:pt x="83" y="50"/>
                </a:cubicBezTo>
                <a:cubicBezTo>
                  <a:pt x="83" y="50"/>
                  <a:pt x="84" y="50"/>
                  <a:pt x="84" y="50"/>
                </a:cubicBezTo>
                <a:cubicBezTo>
                  <a:pt x="86" y="54"/>
                  <a:pt x="86" y="54"/>
                  <a:pt x="86" y="54"/>
                </a:cubicBezTo>
                <a:cubicBezTo>
                  <a:pt x="86" y="54"/>
                  <a:pt x="86" y="55"/>
                  <a:pt x="86" y="55"/>
                </a:cubicBezTo>
                <a:cubicBezTo>
                  <a:pt x="86" y="55"/>
                  <a:pt x="85" y="55"/>
                  <a:pt x="85" y="55"/>
                </a:cubicBezTo>
                <a:close/>
                <a:moveTo>
                  <a:pt x="26" y="54"/>
                </a:moveTo>
                <a:cubicBezTo>
                  <a:pt x="26" y="54"/>
                  <a:pt x="26" y="54"/>
                  <a:pt x="26" y="54"/>
                </a:cubicBezTo>
                <a:cubicBezTo>
                  <a:pt x="25" y="54"/>
                  <a:pt x="25" y="53"/>
                  <a:pt x="25" y="53"/>
                </a:cubicBezTo>
                <a:cubicBezTo>
                  <a:pt x="27" y="50"/>
                  <a:pt x="27" y="50"/>
                  <a:pt x="27" y="50"/>
                </a:cubicBezTo>
                <a:cubicBezTo>
                  <a:pt x="27" y="49"/>
                  <a:pt x="28" y="49"/>
                  <a:pt x="28" y="49"/>
                </a:cubicBezTo>
                <a:cubicBezTo>
                  <a:pt x="29" y="50"/>
                  <a:pt x="29" y="50"/>
                  <a:pt x="28" y="50"/>
                </a:cubicBezTo>
                <a:cubicBezTo>
                  <a:pt x="27" y="54"/>
                  <a:pt x="27" y="54"/>
                  <a:pt x="27" y="54"/>
                </a:cubicBezTo>
                <a:cubicBezTo>
                  <a:pt x="26" y="54"/>
                  <a:pt x="26" y="54"/>
                  <a:pt x="26" y="54"/>
                </a:cubicBezTo>
                <a:close/>
                <a:moveTo>
                  <a:pt x="173" y="52"/>
                </a:moveTo>
                <a:cubicBezTo>
                  <a:pt x="173" y="52"/>
                  <a:pt x="173" y="52"/>
                  <a:pt x="172" y="52"/>
                </a:cubicBezTo>
                <a:cubicBezTo>
                  <a:pt x="172" y="52"/>
                  <a:pt x="172" y="51"/>
                  <a:pt x="172" y="51"/>
                </a:cubicBezTo>
                <a:cubicBezTo>
                  <a:pt x="174" y="47"/>
                  <a:pt x="174" y="47"/>
                  <a:pt x="174" y="47"/>
                </a:cubicBezTo>
                <a:cubicBezTo>
                  <a:pt x="174" y="47"/>
                  <a:pt x="175" y="47"/>
                  <a:pt x="175" y="47"/>
                </a:cubicBezTo>
                <a:cubicBezTo>
                  <a:pt x="175" y="48"/>
                  <a:pt x="175" y="48"/>
                  <a:pt x="175" y="48"/>
                </a:cubicBezTo>
                <a:cubicBezTo>
                  <a:pt x="173" y="52"/>
                  <a:pt x="173" y="52"/>
                  <a:pt x="173" y="52"/>
                </a:cubicBezTo>
                <a:cubicBezTo>
                  <a:pt x="173" y="52"/>
                  <a:pt x="173" y="52"/>
                  <a:pt x="173" y="52"/>
                </a:cubicBezTo>
                <a:close/>
                <a:moveTo>
                  <a:pt x="81" y="48"/>
                </a:moveTo>
                <a:cubicBezTo>
                  <a:pt x="81" y="48"/>
                  <a:pt x="81" y="48"/>
                  <a:pt x="81" y="48"/>
                </a:cubicBezTo>
                <a:cubicBezTo>
                  <a:pt x="79" y="44"/>
                  <a:pt x="79" y="44"/>
                  <a:pt x="79" y="44"/>
                </a:cubicBezTo>
                <a:cubicBezTo>
                  <a:pt x="79" y="44"/>
                  <a:pt x="79" y="44"/>
                  <a:pt x="79" y="43"/>
                </a:cubicBezTo>
                <a:cubicBezTo>
                  <a:pt x="79" y="43"/>
                  <a:pt x="80" y="43"/>
                  <a:pt x="80" y="44"/>
                </a:cubicBezTo>
                <a:cubicBezTo>
                  <a:pt x="82" y="47"/>
                  <a:pt x="82" y="47"/>
                  <a:pt x="82" y="47"/>
                </a:cubicBezTo>
                <a:cubicBezTo>
                  <a:pt x="82" y="47"/>
                  <a:pt x="82" y="48"/>
                  <a:pt x="82" y="48"/>
                </a:cubicBezTo>
                <a:cubicBezTo>
                  <a:pt x="82" y="48"/>
                  <a:pt x="82" y="48"/>
                  <a:pt x="81" y="48"/>
                </a:cubicBezTo>
                <a:close/>
                <a:moveTo>
                  <a:pt x="30" y="47"/>
                </a:moveTo>
                <a:cubicBezTo>
                  <a:pt x="30" y="47"/>
                  <a:pt x="29" y="47"/>
                  <a:pt x="29" y="47"/>
                </a:cubicBezTo>
                <a:cubicBezTo>
                  <a:pt x="29" y="47"/>
                  <a:pt x="29" y="46"/>
                  <a:pt x="29" y="46"/>
                </a:cubicBezTo>
                <a:cubicBezTo>
                  <a:pt x="31" y="43"/>
                  <a:pt x="31" y="43"/>
                  <a:pt x="31" y="43"/>
                </a:cubicBezTo>
                <a:cubicBezTo>
                  <a:pt x="31" y="42"/>
                  <a:pt x="32" y="42"/>
                  <a:pt x="32" y="42"/>
                </a:cubicBezTo>
                <a:cubicBezTo>
                  <a:pt x="32" y="43"/>
                  <a:pt x="32" y="43"/>
                  <a:pt x="32" y="43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7"/>
                  <a:pt x="30" y="47"/>
                  <a:pt x="30" y="47"/>
                </a:cubicBezTo>
                <a:close/>
                <a:moveTo>
                  <a:pt x="177" y="45"/>
                </a:moveTo>
                <a:cubicBezTo>
                  <a:pt x="177" y="45"/>
                  <a:pt x="176" y="45"/>
                  <a:pt x="176" y="45"/>
                </a:cubicBezTo>
                <a:cubicBezTo>
                  <a:pt x="176" y="45"/>
                  <a:pt x="176" y="44"/>
                  <a:pt x="176" y="44"/>
                </a:cubicBezTo>
                <a:cubicBezTo>
                  <a:pt x="178" y="41"/>
                  <a:pt x="178" y="41"/>
                  <a:pt x="178" y="41"/>
                </a:cubicBezTo>
                <a:cubicBezTo>
                  <a:pt x="178" y="40"/>
                  <a:pt x="179" y="40"/>
                  <a:pt x="179" y="40"/>
                </a:cubicBezTo>
                <a:cubicBezTo>
                  <a:pt x="179" y="41"/>
                  <a:pt x="179" y="41"/>
                  <a:pt x="179" y="41"/>
                </a:cubicBezTo>
                <a:cubicBezTo>
                  <a:pt x="177" y="45"/>
                  <a:pt x="177" y="45"/>
                  <a:pt x="177" y="45"/>
                </a:cubicBezTo>
                <a:cubicBezTo>
                  <a:pt x="177" y="45"/>
                  <a:pt x="177" y="45"/>
                  <a:pt x="177" y="45"/>
                </a:cubicBezTo>
                <a:close/>
                <a:moveTo>
                  <a:pt x="78" y="41"/>
                </a:moveTo>
                <a:cubicBezTo>
                  <a:pt x="77" y="41"/>
                  <a:pt x="77" y="41"/>
                  <a:pt x="77" y="41"/>
                </a:cubicBezTo>
                <a:cubicBezTo>
                  <a:pt x="75" y="37"/>
                  <a:pt x="75" y="37"/>
                  <a:pt x="75" y="37"/>
                </a:cubicBezTo>
                <a:cubicBezTo>
                  <a:pt x="75" y="37"/>
                  <a:pt x="75" y="37"/>
                  <a:pt x="75" y="36"/>
                </a:cubicBezTo>
                <a:cubicBezTo>
                  <a:pt x="76" y="36"/>
                  <a:pt x="76" y="36"/>
                  <a:pt x="76" y="37"/>
                </a:cubicBezTo>
                <a:cubicBezTo>
                  <a:pt x="78" y="40"/>
                  <a:pt x="78" y="40"/>
                  <a:pt x="78" y="40"/>
                </a:cubicBezTo>
                <a:cubicBezTo>
                  <a:pt x="78" y="40"/>
                  <a:pt x="78" y="41"/>
                  <a:pt x="78" y="41"/>
                </a:cubicBezTo>
                <a:cubicBezTo>
                  <a:pt x="78" y="41"/>
                  <a:pt x="78" y="41"/>
                  <a:pt x="78" y="41"/>
                </a:cubicBezTo>
                <a:close/>
                <a:moveTo>
                  <a:pt x="34" y="40"/>
                </a:move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39"/>
                  <a:pt x="33" y="39"/>
                </a:cubicBezTo>
                <a:cubicBezTo>
                  <a:pt x="35" y="36"/>
                  <a:pt x="35" y="36"/>
                  <a:pt x="35" y="36"/>
                </a:cubicBezTo>
                <a:cubicBezTo>
                  <a:pt x="35" y="35"/>
                  <a:pt x="35" y="35"/>
                  <a:pt x="36" y="35"/>
                </a:cubicBezTo>
                <a:cubicBezTo>
                  <a:pt x="36" y="36"/>
                  <a:pt x="36" y="36"/>
                  <a:pt x="36" y="36"/>
                </a:cubicBezTo>
                <a:cubicBezTo>
                  <a:pt x="34" y="40"/>
                  <a:pt x="34" y="40"/>
                  <a:pt x="34" y="40"/>
                </a:cubicBezTo>
                <a:cubicBezTo>
                  <a:pt x="34" y="40"/>
                  <a:pt x="34" y="40"/>
                  <a:pt x="34" y="40"/>
                </a:cubicBezTo>
                <a:close/>
                <a:moveTo>
                  <a:pt x="181" y="38"/>
                </a:moveTo>
                <a:cubicBezTo>
                  <a:pt x="180" y="38"/>
                  <a:pt x="180" y="38"/>
                  <a:pt x="180" y="38"/>
                </a:cubicBezTo>
                <a:cubicBezTo>
                  <a:pt x="180" y="38"/>
                  <a:pt x="180" y="37"/>
                  <a:pt x="180" y="37"/>
                </a:cubicBezTo>
                <a:cubicBezTo>
                  <a:pt x="182" y="34"/>
                  <a:pt x="182" y="34"/>
                  <a:pt x="182" y="34"/>
                </a:cubicBezTo>
                <a:cubicBezTo>
                  <a:pt x="182" y="33"/>
                  <a:pt x="183" y="33"/>
                  <a:pt x="183" y="33"/>
                </a:cubicBezTo>
                <a:cubicBezTo>
                  <a:pt x="183" y="34"/>
                  <a:pt x="183" y="34"/>
                  <a:pt x="183" y="35"/>
                </a:cubicBezTo>
                <a:cubicBezTo>
                  <a:pt x="181" y="38"/>
                  <a:pt x="181" y="38"/>
                  <a:pt x="181" y="38"/>
                </a:cubicBezTo>
                <a:cubicBezTo>
                  <a:pt x="181" y="38"/>
                  <a:pt x="181" y="38"/>
                  <a:pt x="181" y="38"/>
                </a:cubicBezTo>
                <a:close/>
                <a:moveTo>
                  <a:pt x="74" y="34"/>
                </a:moveTo>
                <a:cubicBezTo>
                  <a:pt x="74" y="34"/>
                  <a:pt x="73" y="34"/>
                  <a:pt x="73" y="34"/>
                </a:cubicBezTo>
                <a:cubicBezTo>
                  <a:pt x="71" y="31"/>
                  <a:pt x="71" y="31"/>
                  <a:pt x="71" y="31"/>
                </a:cubicBezTo>
                <a:cubicBezTo>
                  <a:pt x="71" y="30"/>
                  <a:pt x="71" y="30"/>
                  <a:pt x="71" y="29"/>
                </a:cubicBezTo>
                <a:cubicBezTo>
                  <a:pt x="72" y="29"/>
                  <a:pt x="72" y="29"/>
                  <a:pt x="72" y="30"/>
                </a:cubicBezTo>
                <a:cubicBezTo>
                  <a:pt x="74" y="33"/>
                  <a:pt x="74" y="33"/>
                  <a:pt x="74" y="33"/>
                </a:cubicBezTo>
                <a:cubicBezTo>
                  <a:pt x="74" y="34"/>
                  <a:pt x="74" y="34"/>
                  <a:pt x="74" y="34"/>
                </a:cubicBezTo>
                <a:cubicBezTo>
                  <a:pt x="74" y="34"/>
                  <a:pt x="74" y="34"/>
                  <a:pt x="74" y="34"/>
                </a:cubicBezTo>
                <a:close/>
                <a:moveTo>
                  <a:pt x="37" y="33"/>
                </a:moveTo>
                <a:cubicBezTo>
                  <a:pt x="37" y="33"/>
                  <a:pt x="37" y="33"/>
                  <a:pt x="37" y="33"/>
                </a:cubicBezTo>
                <a:cubicBezTo>
                  <a:pt x="37" y="33"/>
                  <a:pt x="37" y="32"/>
                  <a:pt x="37" y="32"/>
                </a:cubicBezTo>
                <a:cubicBezTo>
                  <a:pt x="39" y="29"/>
                  <a:pt x="39" y="29"/>
                  <a:pt x="39" y="29"/>
                </a:cubicBezTo>
                <a:cubicBezTo>
                  <a:pt x="39" y="28"/>
                  <a:pt x="39" y="28"/>
                  <a:pt x="40" y="28"/>
                </a:cubicBezTo>
                <a:cubicBezTo>
                  <a:pt x="40" y="29"/>
                  <a:pt x="40" y="29"/>
                  <a:pt x="40" y="29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7" y="33"/>
                </a:cubicBezTo>
                <a:close/>
                <a:moveTo>
                  <a:pt x="185" y="31"/>
                </a:moveTo>
                <a:cubicBezTo>
                  <a:pt x="184" y="31"/>
                  <a:pt x="184" y="31"/>
                  <a:pt x="184" y="31"/>
                </a:cubicBezTo>
                <a:cubicBezTo>
                  <a:pt x="184" y="31"/>
                  <a:pt x="184" y="31"/>
                  <a:pt x="184" y="30"/>
                </a:cubicBezTo>
                <a:cubicBezTo>
                  <a:pt x="186" y="27"/>
                  <a:pt x="186" y="27"/>
                  <a:pt x="186" y="27"/>
                </a:cubicBezTo>
                <a:cubicBezTo>
                  <a:pt x="186" y="26"/>
                  <a:pt x="187" y="26"/>
                  <a:pt x="187" y="27"/>
                </a:cubicBezTo>
                <a:cubicBezTo>
                  <a:pt x="187" y="27"/>
                  <a:pt x="187" y="27"/>
                  <a:pt x="187" y="28"/>
                </a:cubicBezTo>
                <a:cubicBezTo>
                  <a:pt x="185" y="31"/>
                  <a:pt x="185" y="31"/>
                  <a:pt x="185" y="31"/>
                </a:cubicBezTo>
                <a:cubicBezTo>
                  <a:pt x="185" y="31"/>
                  <a:pt x="185" y="31"/>
                  <a:pt x="185" y="31"/>
                </a:cubicBezTo>
                <a:close/>
                <a:moveTo>
                  <a:pt x="70" y="27"/>
                </a:moveTo>
                <a:cubicBezTo>
                  <a:pt x="70" y="27"/>
                  <a:pt x="69" y="27"/>
                  <a:pt x="69" y="27"/>
                </a:cubicBezTo>
                <a:cubicBezTo>
                  <a:pt x="67" y="24"/>
                  <a:pt x="67" y="24"/>
                  <a:pt x="67" y="24"/>
                </a:cubicBezTo>
                <a:cubicBezTo>
                  <a:pt x="67" y="23"/>
                  <a:pt x="67" y="23"/>
                  <a:pt x="68" y="23"/>
                </a:cubicBezTo>
                <a:cubicBezTo>
                  <a:pt x="68" y="22"/>
                  <a:pt x="68" y="22"/>
                  <a:pt x="68" y="23"/>
                </a:cubicBezTo>
                <a:cubicBezTo>
                  <a:pt x="70" y="26"/>
                  <a:pt x="70" y="26"/>
                  <a:pt x="70" y="26"/>
                </a:cubicBezTo>
                <a:cubicBezTo>
                  <a:pt x="71" y="27"/>
                  <a:pt x="71" y="27"/>
                  <a:pt x="70" y="27"/>
                </a:cubicBezTo>
                <a:cubicBezTo>
                  <a:pt x="70" y="27"/>
                  <a:pt x="70" y="27"/>
                  <a:pt x="70" y="27"/>
                </a:cubicBezTo>
                <a:close/>
                <a:moveTo>
                  <a:pt x="41" y="26"/>
                </a:moveTo>
                <a:cubicBezTo>
                  <a:pt x="41" y="26"/>
                  <a:pt x="41" y="26"/>
                  <a:pt x="41" y="26"/>
                </a:cubicBezTo>
                <a:cubicBezTo>
                  <a:pt x="40" y="26"/>
                  <a:pt x="40" y="25"/>
                  <a:pt x="41" y="25"/>
                </a:cubicBezTo>
                <a:cubicBezTo>
                  <a:pt x="42" y="22"/>
                  <a:pt x="42" y="22"/>
                  <a:pt x="42" y="22"/>
                </a:cubicBezTo>
                <a:cubicBezTo>
                  <a:pt x="43" y="21"/>
                  <a:pt x="43" y="21"/>
                  <a:pt x="43" y="21"/>
                </a:cubicBezTo>
                <a:cubicBezTo>
                  <a:pt x="44" y="22"/>
                  <a:pt x="44" y="22"/>
                  <a:pt x="44" y="22"/>
                </a:cubicBezTo>
                <a:cubicBezTo>
                  <a:pt x="42" y="26"/>
                  <a:pt x="42" y="26"/>
                  <a:pt x="42" y="26"/>
                </a:cubicBezTo>
                <a:cubicBezTo>
                  <a:pt x="42" y="26"/>
                  <a:pt x="41" y="26"/>
                  <a:pt x="41" y="26"/>
                </a:cubicBezTo>
                <a:close/>
                <a:moveTo>
                  <a:pt x="188" y="25"/>
                </a:moveTo>
                <a:cubicBezTo>
                  <a:pt x="188" y="25"/>
                  <a:pt x="188" y="24"/>
                  <a:pt x="188" y="24"/>
                </a:cubicBezTo>
                <a:cubicBezTo>
                  <a:pt x="188" y="24"/>
                  <a:pt x="188" y="24"/>
                  <a:pt x="188" y="23"/>
                </a:cubicBezTo>
                <a:cubicBezTo>
                  <a:pt x="190" y="20"/>
                  <a:pt x="190" y="20"/>
                  <a:pt x="190" y="20"/>
                </a:cubicBezTo>
                <a:cubicBezTo>
                  <a:pt x="190" y="19"/>
                  <a:pt x="191" y="19"/>
                  <a:pt x="191" y="20"/>
                </a:cubicBezTo>
                <a:cubicBezTo>
                  <a:pt x="191" y="20"/>
                  <a:pt x="191" y="20"/>
                  <a:pt x="191" y="21"/>
                </a:cubicBezTo>
                <a:cubicBezTo>
                  <a:pt x="189" y="24"/>
                  <a:pt x="189" y="24"/>
                  <a:pt x="189" y="24"/>
                </a:cubicBezTo>
                <a:cubicBezTo>
                  <a:pt x="189" y="24"/>
                  <a:pt x="189" y="25"/>
                  <a:pt x="188" y="25"/>
                </a:cubicBezTo>
                <a:close/>
                <a:moveTo>
                  <a:pt x="66" y="21"/>
                </a:moveTo>
                <a:cubicBezTo>
                  <a:pt x="66" y="21"/>
                  <a:pt x="66" y="20"/>
                  <a:pt x="65" y="20"/>
                </a:cubicBezTo>
                <a:cubicBezTo>
                  <a:pt x="63" y="17"/>
                  <a:pt x="63" y="17"/>
                  <a:pt x="63" y="17"/>
                </a:cubicBezTo>
                <a:cubicBezTo>
                  <a:pt x="63" y="16"/>
                  <a:pt x="63" y="16"/>
                  <a:pt x="64" y="16"/>
                </a:cubicBezTo>
                <a:cubicBezTo>
                  <a:pt x="64" y="15"/>
                  <a:pt x="64" y="15"/>
                  <a:pt x="65" y="16"/>
                </a:cubicBezTo>
                <a:cubicBezTo>
                  <a:pt x="67" y="19"/>
                  <a:pt x="67" y="19"/>
                  <a:pt x="67" y="19"/>
                </a:cubicBezTo>
                <a:cubicBezTo>
                  <a:pt x="67" y="20"/>
                  <a:pt x="67" y="20"/>
                  <a:pt x="66" y="20"/>
                </a:cubicBezTo>
                <a:cubicBezTo>
                  <a:pt x="66" y="20"/>
                  <a:pt x="66" y="21"/>
                  <a:pt x="66" y="21"/>
                </a:cubicBezTo>
                <a:close/>
                <a:moveTo>
                  <a:pt x="45" y="19"/>
                </a:moveTo>
                <a:cubicBezTo>
                  <a:pt x="45" y="19"/>
                  <a:pt x="45" y="19"/>
                  <a:pt x="45" y="19"/>
                </a:cubicBezTo>
                <a:cubicBezTo>
                  <a:pt x="44" y="19"/>
                  <a:pt x="44" y="18"/>
                  <a:pt x="44" y="18"/>
                </a:cubicBezTo>
                <a:cubicBezTo>
                  <a:pt x="46" y="15"/>
                  <a:pt x="46" y="15"/>
                  <a:pt x="46" y="15"/>
                </a:cubicBezTo>
                <a:cubicBezTo>
                  <a:pt x="46" y="14"/>
                  <a:pt x="47" y="14"/>
                  <a:pt x="47" y="14"/>
                </a:cubicBezTo>
                <a:cubicBezTo>
                  <a:pt x="47" y="15"/>
                  <a:pt x="48" y="15"/>
                  <a:pt x="47" y="15"/>
                </a:cubicBezTo>
                <a:cubicBezTo>
                  <a:pt x="45" y="19"/>
                  <a:pt x="45" y="19"/>
                  <a:pt x="45" y="19"/>
                </a:cubicBezTo>
                <a:cubicBezTo>
                  <a:pt x="45" y="19"/>
                  <a:pt x="45" y="19"/>
                  <a:pt x="45" y="19"/>
                </a:cubicBezTo>
                <a:close/>
                <a:moveTo>
                  <a:pt x="192" y="18"/>
                </a:moveTo>
                <a:cubicBezTo>
                  <a:pt x="192" y="18"/>
                  <a:pt x="192" y="18"/>
                  <a:pt x="192" y="17"/>
                </a:cubicBezTo>
                <a:cubicBezTo>
                  <a:pt x="192" y="17"/>
                  <a:pt x="192" y="17"/>
                  <a:pt x="192" y="16"/>
                </a:cubicBezTo>
                <a:cubicBezTo>
                  <a:pt x="193" y="15"/>
                  <a:pt x="193" y="14"/>
                  <a:pt x="194" y="13"/>
                </a:cubicBezTo>
                <a:cubicBezTo>
                  <a:pt x="194" y="13"/>
                  <a:pt x="195" y="13"/>
                  <a:pt x="195" y="13"/>
                </a:cubicBezTo>
                <a:cubicBezTo>
                  <a:pt x="195" y="13"/>
                  <a:pt x="195" y="14"/>
                  <a:pt x="195" y="14"/>
                </a:cubicBezTo>
                <a:cubicBezTo>
                  <a:pt x="194" y="15"/>
                  <a:pt x="194" y="16"/>
                  <a:pt x="193" y="17"/>
                </a:cubicBezTo>
                <a:cubicBezTo>
                  <a:pt x="193" y="18"/>
                  <a:pt x="193" y="18"/>
                  <a:pt x="192" y="18"/>
                </a:cubicBezTo>
                <a:close/>
                <a:moveTo>
                  <a:pt x="62" y="14"/>
                </a:moveTo>
                <a:cubicBezTo>
                  <a:pt x="62" y="14"/>
                  <a:pt x="62" y="13"/>
                  <a:pt x="62" y="13"/>
                </a:cubicBezTo>
                <a:cubicBezTo>
                  <a:pt x="60" y="10"/>
                  <a:pt x="60" y="10"/>
                  <a:pt x="60" y="10"/>
                </a:cubicBezTo>
                <a:cubicBezTo>
                  <a:pt x="59" y="9"/>
                  <a:pt x="59" y="9"/>
                  <a:pt x="60" y="9"/>
                </a:cubicBezTo>
                <a:cubicBezTo>
                  <a:pt x="60" y="8"/>
                  <a:pt x="61" y="9"/>
                  <a:pt x="61" y="9"/>
                </a:cubicBezTo>
                <a:cubicBezTo>
                  <a:pt x="63" y="12"/>
                  <a:pt x="63" y="12"/>
                  <a:pt x="63" y="12"/>
                </a:cubicBezTo>
                <a:cubicBezTo>
                  <a:pt x="63" y="13"/>
                  <a:pt x="63" y="13"/>
                  <a:pt x="62" y="13"/>
                </a:cubicBezTo>
                <a:cubicBezTo>
                  <a:pt x="62" y="14"/>
                  <a:pt x="62" y="14"/>
                  <a:pt x="62" y="14"/>
                </a:cubicBezTo>
                <a:close/>
                <a:moveTo>
                  <a:pt x="49" y="12"/>
                </a:moveTo>
                <a:cubicBezTo>
                  <a:pt x="49" y="12"/>
                  <a:pt x="48" y="12"/>
                  <a:pt x="48" y="12"/>
                </a:cubicBezTo>
                <a:cubicBezTo>
                  <a:pt x="48" y="12"/>
                  <a:pt x="48" y="11"/>
                  <a:pt x="48" y="11"/>
                </a:cubicBezTo>
                <a:cubicBezTo>
                  <a:pt x="50" y="8"/>
                  <a:pt x="50" y="8"/>
                  <a:pt x="50" y="8"/>
                </a:cubicBezTo>
                <a:cubicBezTo>
                  <a:pt x="50" y="7"/>
                  <a:pt x="51" y="7"/>
                  <a:pt x="51" y="7"/>
                </a:cubicBezTo>
                <a:cubicBezTo>
                  <a:pt x="51" y="8"/>
                  <a:pt x="51" y="8"/>
                  <a:pt x="51" y="8"/>
                </a:cubicBezTo>
                <a:cubicBezTo>
                  <a:pt x="49" y="12"/>
                  <a:pt x="49" y="12"/>
                  <a:pt x="49" y="12"/>
                </a:cubicBezTo>
                <a:cubicBezTo>
                  <a:pt x="49" y="12"/>
                  <a:pt x="49" y="12"/>
                  <a:pt x="49" y="12"/>
                </a:cubicBezTo>
                <a:close/>
                <a:moveTo>
                  <a:pt x="196" y="11"/>
                </a:moveTo>
                <a:cubicBezTo>
                  <a:pt x="196" y="11"/>
                  <a:pt x="196" y="11"/>
                  <a:pt x="196" y="11"/>
                </a:cubicBezTo>
                <a:cubicBezTo>
                  <a:pt x="196" y="10"/>
                  <a:pt x="196" y="10"/>
                  <a:pt x="196" y="10"/>
                </a:cubicBezTo>
                <a:cubicBezTo>
                  <a:pt x="197" y="8"/>
                  <a:pt x="198" y="7"/>
                  <a:pt x="198" y="6"/>
                </a:cubicBezTo>
                <a:cubicBezTo>
                  <a:pt x="198" y="6"/>
                  <a:pt x="199" y="6"/>
                  <a:pt x="199" y="6"/>
                </a:cubicBezTo>
                <a:cubicBezTo>
                  <a:pt x="199" y="6"/>
                  <a:pt x="199" y="7"/>
                  <a:pt x="199" y="7"/>
                </a:cubicBezTo>
                <a:cubicBezTo>
                  <a:pt x="199" y="8"/>
                  <a:pt x="198" y="9"/>
                  <a:pt x="197" y="10"/>
                </a:cubicBezTo>
                <a:cubicBezTo>
                  <a:pt x="197" y="11"/>
                  <a:pt x="197" y="11"/>
                  <a:pt x="196" y="11"/>
                </a:cubicBezTo>
                <a:close/>
                <a:moveTo>
                  <a:pt x="58" y="7"/>
                </a:moveTo>
                <a:cubicBezTo>
                  <a:pt x="58" y="7"/>
                  <a:pt x="58" y="7"/>
                  <a:pt x="58" y="6"/>
                </a:cubicBezTo>
                <a:cubicBezTo>
                  <a:pt x="56" y="3"/>
                  <a:pt x="56" y="3"/>
                  <a:pt x="56" y="3"/>
                </a:cubicBezTo>
                <a:cubicBezTo>
                  <a:pt x="56" y="2"/>
                  <a:pt x="56" y="2"/>
                  <a:pt x="56" y="2"/>
                </a:cubicBezTo>
                <a:cubicBezTo>
                  <a:pt x="56" y="2"/>
                  <a:pt x="57" y="2"/>
                  <a:pt x="57" y="2"/>
                </a:cubicBezTo>
                <a:cubicBezTo>
                  <a:pt x="59" y="5"/>
                  <a:pt x="59" y="5"/>
                  <a:pt x="59" y="5"/>
                </a:cubicBezTo>
                <a:cubicBezTo>
                  <a:pt x="59" y="6"/>
                  <a:pt x="59" y="6"/>
                  <a:pt x="59" y="7"/>
                </a:cubicBezTo>
                <a:cubicBezTo>
                  <a:pt x="58" y="7"/>
                  <a:pt x="58" y="7"/>
                  <a:pt x="58" y="7"/>
                </a:cubicBezTo>
                <a:close/>
                <a:moveTo>
                  <a:pt x="52" y="5"/>
                </a:moveTo>
                <a:cubicBezTo>
                  <a:pt x="52" y="5"/>
                  <a:pt x="52" y="5"/>
                  <a:pt x="52" y="5"/>
                </a:cubicBezTo>
                <a:cubicBezTo>
                  <a:pt x="52" y="5"/>
                  <a:pt x="52" y="4"/>
                  <a:pt x="52" y="4"/>
                </a:cubicBezTo>
                <a:cubicBezTo>
                  <a:pt x="54" y="1"/>
                  <a:pt x="54" y="1"/>
                  <a:pt x="54" y="1"/>
                </a:cubicBezTo>
                <a:cubicBezTo>
                  <a:pt x="54" y="0"/>
                  <a:pt x="54" y="0"/>
                  <a:pt x="55" y="0"/>
                </a:cubicBezTo>
                <a:cubicBezTo>
                  <a:pt x="55" y="1"/>
                  <a:pt x="55" y="1"/>
                  <a:pt x="55" y="1"/>
                </a:cubicBezTo>
                <a:cubicBezTo>
                  <a:pt x="53" y="5"/>
                  <a:pt x="53" y="5"/>
                  <a:pt x="53" y="5"/>
                </a:cubicBezTo>
                <a:cubicBezTo>
                  <a:pt x="53" y="5"/>
                  <a:pt x="53" y="5"/>
                  <a:pt x="52" y="5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1" name="Freeform 1689"/>
          <p:cNvSpPr>
            <a:spLocks noEditPoints="1"/>
          </p:cNvSpPr>
          <p:nvPr/>
        </p:nvSpPr>
        <p:spPr bwMode="auto">
          <a:xfrm>
            <a:off x="8540753" y="5381625"/>
            <a:ext cx="188913" cy="328613"/>
          </a:xfrm>
          <a:custGeom>
            <a:avLst/>
            <a:gdLst>
              <a:gd name="T0" fmla="*/ 0 w 50"/>
              <a:gd name="T1" fmla="*/ 87 h 87"/>
              <a:gd name="T2" fmla="*/ 2 w 50"/>
              <a:gd name="T3" fmla="*/ 82 h 87"/>
              <a:gd name="T4" fmla="*/ 3 w 50"/>
              <a:gd name="T5" fmla="*/ 83 h 87"/>
              <a:gd name="T6" fmla="*/ 1 w 50"/>
              <a:gd name="T7" fmla="*/ 87 h 87"/>
              <a:gd name="T8" fmla="*/ 4 w 50"/>
              <a:gd name="T9" fmla="*/ 80 h 87"/>
              <a:gd name="T10" fmla="*/ 6 w 50"/>
              <a:gd name="T11" fmla="*/ 75 h 87"/>
              <a:gd name="T12" fmla="*/ 7 w 50"/>
              <a:gd name="T13" fmla="*/ 76 h 87"/>
              <a:gd name="T14" fmla="*/ 5 w 50"/>
              <a:gd name="T15" fmla="*/ 80 h 87"/>
              <a:gd name="T16" fmla="*/ 8 w 50"/>
              <a:gd name="T17" fmla="*/ 73 h 87"/>
              <a:gd name="T18" fmla="*/ 10 w 50"/>
              <a:gd name="T19" fmla="*/ 68 h 87"/>
              <a:gd name="T20" fmla="*/ 11 w 50"/>
              <a:gd name="T21" fmla="*/ 69 h 87"/>
              <a:gd name="T22" fmla="*/ 9 w 50"/>
              <a:gd name="T23" fmla="*/ 73 h 87"/>
              <a:gd name="T24" fmla="*/ 12 w 50"/>
              <a:gd name="T25" fmla="*/ 66 h 87"/>
              <a:gd name="T26" fmla="*/ 14 w 50"/>
              <a:gd name="T27" fmla="*/ 61 h 87"/>
              <a:gd name="T28" fmla="*/ 15 w 50"/>
              <a:gd name="T29" fmla="*/ 62 h 87"/>
              <a:gd name="T30" fmla="*/ 12 w 50"/>
              <a:gd name="T31" fmla="*/ 66 h 87"/>
              <a:gd name="T32" fmla="*/ 16 w 50"/>
              <a:gd name="T33" fmla="*/ 59 h 87"/>
              <a:gd name="T34" fmla="*/ 18 w 50"/>
              <a:gd name="T35" fmla="*/ 54 h 87"/>
              <a:gd name="T36" fmla="*/ 19 w 50"/>
              <a:gd name="T37" fmla="*/ 55 h 87"/>
              <a:gd name="T38" fmla="*/ 16 w 50"/>
              <a:gd name="T39" fmla="*/ 59 h 87"/>
              <a:gd name="T40" fmla="*/ 20 w 50"/>
              <a:gd name="T41" fmla="*/ 52 h 87"/>
              <a:gd name="T42" fmla="*/ 22 w 50"/>
              <a:gd name="T43" fmla="*/ 48 h 87"/>
              <a:gd name="T44" fmla="*/ 23 w 50"/>
              <a:gd name="T45" fmla="*/ 48 h 87"/>
              <a:gd name="T46" fmla="*/ 20 w 50"/>
              <a:gd name="T47" fmla="*/ 52 h 87"/>
              <a:gd name="T48" fmla="*/ 24 w 50"/>
              <a:gd name="T49" fmla="*/ 45 h 87"/>
              <a:gd name="T50" fmla="*/ 26 w 50"/>
              <a:gd name="T51" fmla="*/ 41 h 87"/>
              <a:gd name="T52" fmla="*/ 27 w 50"/>
              <a:gd name="T53" fmla="*/ 42 h 87"/>
              <a:gd name="T54" fmla="*/ 24 w 50"/>
              <a:gd name="T55" fmla="*/ 45 h 87"/>
              <a:gd name="T56" fmla="*/ 28 w 50"/>
              <a:gd name="T57" fmla="*/ 38 h 87"/>
              <a:gd name="T58" fmla="*/ 29 w 50"/>
              <a:gd name="T59" fmla="*/ 34 h 87"/>
              <a:gd name="T60" fmla="*/ 31 w 50"/>
              <a:gd name="T61" fmla="*/ 35 h 87"/>
              <a:gd name="T62" fmla="*/ 28 w 50"/>
              <a:gd name="T63" fmla="*/ 38 h 87"/>
              <a:gd name="T64" fmla="*/ 32 w 50"/>
              <a:gd name="T65" fmla="*/ 31 h 87"/>
              <a:gd name="T66" fmla="*/ 33 w 50"/>
              <a:gd name="T67" fmla="*/ 27 h 87"/>
              <a:gd name="T68" fmla="*/ 34 w 50"/>
              <a:gd name="T69" fmla="*/ 28 h 87"/>
              <a:gd name="T70" fmla="*/ 32 w 50"/>
              <a:gd name="T71" fmla="*/ 32 h 87"/>
              <a:gd name="T72" fmla="*/ 36 w 50"/>
              <a:gd name="T73" fmla="*/ 25 h 87"/>
              <a:gd name="T74" fmla="*/ 37 w 50"/>
              <a:gd name="T75" fmla="*/ 20 h 87"/>
              <a:gd name="T76" fmla="*/ 38 w 50"/>
              <a:gd name="T77" fmla="*/ 21 h 87"/>
              <a:gd name="T78" fmla="*/ 36 w 50"/>
              <a:gd name="T79" fmla="*/ 25 h 87"/>
              <a:gd name="T80" fmla="*/ 39 w 50"/>
              <a:gd name="T81" fmla="*/ 18 h 87"/>
              <a:gd name="T82" fmla="*/ 41 w 50"/>
              <a:gd name="T83" fmla="*/ 13 h 87"/>
              <a:gd name="T84" fmla="*/ 42 w 50"/>
              <a:gd name="T85" fmla="*/ 14 h 87"/>
              <a:gd name="T86" fmla="*/ 40 w 50"/>
              <a:gd name="T87" fmla="*/ 18 h 87"/>
              <a:gd name="T88" fmla="*/ 43 w 50"/>
              <a:gd name="T89" fmla="*/ 11 h 87"/>
              <a:gd name="T90" fmla="*/ 45 w 50"/>
              <a:gd name="T91" fmla="*/ 6 h 87"/>
              <a:gd name="T92" fmla="*/ 46 w 50"/>
              <a:gd name="T93" fmla="*/ 7 h 87"/>
              <a:gd name="T94" fmla="*/ 44 w 50"/>
              <a:gd name="T95" fmla="*/ 11 h 87"/>
              <a:gd name="T96" fmla="*/ 47 w 50"/>
              <a:gd name="T97" fmla="*/ 4 h 87"/>
              <a:gd name="T98" fmla="*/ 48 w 50"/>
              <a:gd name="T99" fmla="*/ 1 h 87"/>
              <a:gd name="T100" fmla="*/ 49 w 50"/>
              <a:gd name="T101" fmla="*/ 2 h 87"/>
              <a:gd name="T102" fmla="*/ 48 w 50"/>
              <a:gd name="T103" fmla="*/ 4 h 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50" h="87">
                <a:moveTo>
                  <a:pt x="1" y="87"/>
                </a:moveTo>
                <a:cubicBezTo>
                  <a:pt x="1" y="87"/>
                  <a:pt x="0" y="87"/>
                  <a:pt x="0" y="87"/>
                </a:cubicBezTo>
                <a:cubicBezTo>
                  <a:pt x="0" y="86"/>
                  <a:pt x="0" y="86"/>
                  <a:pt x="0" y="86"/>
                </a:cubicBezTo>
                <a:cubicBezTo>
                  <a:pt x="2" y="82"/>
                  <a:pt x="2" y="82"/>
                  <a:pt x="2" y="82"/>
                </a:cubicBezTo>
                <a:cubicBezTo>
                  <a:pt x="2" y="82"/>
                  <a:pt x="3" y="82"/>
                  <a:pt x="3" y="82"/>
                </a:cubicBezTo>
                <a:cubicBezTo>
                  <a:pt x="3" y="82"/>
                  <a:pt x="3" y="83"/>
                  <a:pt x="3" y="83"/>
                </a:cubicBezTo>
                <a:cubicBezTo>
                  <a:pt x="1" y="86"/>
                  <a:pt x="1" y="86"/>
                  <a:pt x="1" y="86"/>
                </a:cubicBezTo>
                <a:cubicBezTo>
                  <a:pt x="1" y="87"/>
                  <a:pt x="1" y="87"/>
                  <a:pt x="1" y="87"/>
                </a:cubicBezTo>
                <a:close/>
                <a:moveTo>
                  <a:pt x="5" y="80"/>
                </a:moveTo>
                <a:cubicBezTo>
                  <a:pt x="4" y="80"/>
                  <a:pt x="4" y="80"/>
                  <a:pt x="4" y="80"/>
                </a:cubicBezTo>
                <a:cubicBezTo>
                  <a:pt x="4" y="79"/>
                  <a:pt x="4" y="79"/>
                  <a:pt x="4" y="79"/>
                </a:cubicBezTo>
                <a:cubicBezTo>
                  <a:pt x="6" y="75"/>
                  <a:pt x="6" y="75"/>
                  <a:pt x="6" y="75"/>
                </a:cubicBezTo>
                <a:cubicBezTo>
                  <a:pt x="6" y="75"/>
                  <a:pt x="7" y="75"/>
                  <a:pt x="7" y="75"/>
                </a:cubicBezTo>
                <a:cubicBezTo>
                  <a:pt x="7" y="75"/>
                  <a:pt x="7" y="76"/>
                  <a:pt x="7" y="76"/>
                </a:cubicBezTo>
                <a:cubicBezTo>
                  <a:pt x="5" y="79"/>
                  <a:pt x="5" y="79"/>
                  <a:pt x="5" y="79"/>
                </a:cubicBezTo>
                <a:cubicBezTo>
                  <a:pt x="5" y="80"/>
                  <a:pt x="5" y="80"/>
                  <a:pt x="5" y="80"/>
                </a:cubicBezTo>
                <a:close/>
                <a:moveTo>
                  <a:pt x="9" y="73"/>
                </a:moveTo>
                <a:cubicBezTo>
                  <a:pt x="8" y="73"/>
                  <a:pt x="8" y="73"/>
                  <a:pt x="8" y="73"/>
                </a:cubicBezTo>
                <a:cubicBezTo>
                  <a:pt x="8" y="73"/>
                  <a:pt x="8" y="72"/>
                  <a:pt x="8" y="72"/>
                </a:cubicBezTo>
                <a:cubicBezTo>
                  <a:pt x="10" y="68"/>
                  <a:pt x="10" y="68"/>
                  <a:pt x="10" y="68"/>
                </a:cubicBezTo>
                <a:cubicBezTo>
                  <a:pt x="10" y="68"/>
                  <a:pt x="11" y="68"/>
                  <a:pt x="11" y="68"/>
                </a:cubicBezTo>
                <a:cubicBezTo>
                  <a:pt x="11" y="68"/>
                  <a:pt x="11" y="69"/>
                  <a:pt x="11" y="69"/>
                </a:cubicBezTo>
                <a:cubicBezTo>
                  <a:pt x="9" y="73"/>
                  <a:pt x="9" y="73"/>
                  <a:pt x="9" y="73"/>
                </a:cubicBezTo>
                <a:cubicBezTo>
                  <a:pt x="9" y="73"/>
                  <a:pt x="9" y="73"/>
                  <a:pt x="9" y="73"/>
                </a:cubicBezTo>
                <a:close/>
                <a:moveTo>
                  <a:pt x="12" y="66"/>
                </a:moveTo>
                <a:cubicBezTo>
                  <a:pt x="12" y="66"/>
                  <a:pt x="12" y="66"/>
                  <a:pt x="12" y="66"/>
                </a:cubicBezTo>
                <a:cubicBezTo>
                  <a:pt x="12" y="66"/>
                  <a:pt x="12" y="65"/>
                  <a:pt x="12" y="65"/>
                </a:cubicBezTo>
                <a:cubicBezTo>
                  <a:pt x="14" y="61"/>
                  <a:pt x="14" y="61"/>
                  <a:pt x="14" y="61"/>
                </a:cubicBezTo>
                <a:cubicBezTo>
                  <a:pt x="14" y="61"/>
                  <a:pt x="14" y="61"/>
                  <a:pt x="15" y="61"/>
                </a:cubicBezTo>
                <a:cubicBezTo>
                  <a:pt x="15" y="61"/>
                  <a:pt x="15" y="62"/>
                  <a:pt x="15" y="62"/>
                </a:cubicBezTo>
                <a:cubicBezTo>
                  <a:pt x="13" y="66"/>
                  <a:pt x="13" y="66"/>
                  <a:pt x="13" y="66"/>
                </a:cubicBezTo>
                <a:cubicBezTo>
                  <a:pt x="13" y="66"/>
                  <a:pt x="13" y="66"/>
                  <a:pt x="12" y="66"/>
                </a:cubicBezTo>
                <a:close/>
                <a:moveTo>
                  <a:pt x="16" y="59"/>
                </a:moveTo>
                <a:cubicBezTo>
                  <a:pt x="16" y="59"/>
                  <a:pt x="16" y="59"/>
                  <a:pt x="16" y="59"/>
                </a:cubicBezTo>
                <a:cubicBezTo>
                  <a:pt x="16" y="59"/>
                  <a:pt x="16" y="58"/>
                  <a:pt x="16" y="58"/>
                </a:cubicBezTo>
                <a:cubicBezTo>
                  <a:pt x="18" y="54"/>
                  <a:pt x="18" y="54"/>
                  <a:pt x="18" y="54"/>
                </a:cubicBezTo>
                <a:cubicBezTo>
                  <a:pt x="18" y="54"/>
                  <a:pt x="18" y="54"/>
                  <a:pt x="19" y="54"/>
                </a:cubicBezTo>
                <a:cubicBezTo>
                  <a:pt x="19" y="55"/>
                  <a:pt x="19" y="55"/>
                  <a:pt x="19" y="55"/>
                </a:cubicBezTo>
                <a:cubicBezTo>
                  <a:pt x="17" y="59"/>
                  <a:pt x="17" y="59"/>
                  <a:pt x="17" y="59"/>
                </a:cubicBezTo>
                <a:cubicBezTo>
                  <a:pt x="17" y="59"/>
                  <a:pt x="17" y="59"/>
                  <a:pt x="16" y="59"/>
                </a:cubicBezTo>
                <a:close/>
                <a:moveTo>
                  <a:pt x="20" y="52"/>
                </a:moveTo>
                <a:cubicBezTo>
                  <a:pt x="20" y="52"/>
                  <a:pt x="20" y="52"/>
                  <a:pt x="20" y="52"/>
                </a:cubicBezTo>
                <a:cubicBezTo>
                  <a:pt x="20" y="52"/>
                  <a:pt x="20" y="51"/>
                  <a:pt x="20" y="51"/>
                </a:cubicBezTo>
                <a:cubicBezTo>
                  <a:pt x="22" y="48"/>
                  <a:pt x="22" y="48"/>
                  <a:pt x="22" y="48"/>
                </a:cubicBezTo>
                <a:cubicBezTo>
                  <a:pt x="22" y="47"/>
                  <a:pt x="22" y="47"/>
                  <a:pt x="23" y="47"/>
                </a:cubicBezTo>
                <a:cubicBezTo>
                  <a:pt x="23" y="48"/>
                  <a:pt x="23" y="48"/>
                  <a:pt x="23" y="48"/>
                </a:cubicBezTo>
                <a:cubicBezTo>
                  <a:pt x="21" y="52"/>
                  <a:pt x="21" y="52"/>
                  <a:pt x="21" y="52"/>
                </a:cubicBezTo>
                <a:cubicBezTo>
                  <a:pt x="21" y="52"/>
                  <a:pt x="20" y="52"/>
                  <a:pt x="20" y="52"/>
                </a:cubicBezTo>
                <a:close/>
                <a:moveTo>
                  <a:pt x="24" y="45"/>
                </a:moveTo>
                <a:cubicBezTo>
                  <a:pt x="24" y="45"/>
                  <a:pt x="24" y="45"/>
                  <a:pt x="24" y="45"/>
                </a:cubicBezTo>
                <a:cubicBezTo>
                  <a:pt x="24" y="45"/>
                  <a:pt x="23" y="44"/>
                  <a:pt x="24" y="44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0"/>
                  <a:pt x="26" y="40"/>
                  <a:pt x="26" y="40"/>
                </a:cubicBezTo>
                <a:cubicBezTo>
                  <a:pt x="27" y="41"/>
                  <a:pt x="27" y="41"/>
                  <a:pt x="27" y="42"/>
                </a:cubicBezTo>
                <a:cubicBezTo>
                  <a:pt x="25" y="45"/>
                  <a:pt x="25" y="45"/>
                  <a:pt x="25" y="45"/>
                </a:cubicBezTo>
                <a:cubicBezTo>
                  <a:pt x="25" y="45"/>
                  <a:pt x="24" y="45"/>
                  <a:pt x="24" y="45"/>
                </a:cubicBezTo>
                <a:close/>
                <a:moveTo>
                  <a:pt x="28" y="38"/>
                </a:moveTo>
                <a:cubicBezTo>
                  <a:pt x="28" y="38"/>
                  <a:pt x="28" y="38"/>
                  <a:pt x="28" y="38"/>
                </a:cubicBezTo>
                <a:cubicBezTo>
                  <a:pt x="27" y="38"/>
                  <a:pt x="27" y="38"/>
                  <a:pt x="28" y="37"/>
                </a:cubicBezTo>
                <a:cubicBezTo>
                  <a:pt x="29" y="34"/>
                  <a:pt x="29" y="34"/>
                  <a:pt x="29" y="34"/>
                </a:cubicBezTo>
                <a:cubicBezTo>
                  <a:pt x="30" y="33"/>
                  <a:pt x="30" y="33"/>
                  <a:pt x="30" y="34"/>
                </a:cubicBezTo>
                <a:cubicBezTo>
                  <a:pt x="31" y="34"/>
                  <a:pt x="31" y="34"/>
                  <a:pt x="31" y="35"/>
                </a:cubicBezTo>
                <a:cubicBezTo>
                  <a:pt x="29" y="38"/>
                  <a:pt x="29" y="38"/>
                  <a:pt x="29" y="38"/>
                </a:cubicBezTo>
                <a:cubicBezTo>
                  <a:pt x="29" y="38"/>
                  <a:pt x="28" y="38"/>
                  <a:pt x="28" y="38"/>
                </a:cubicBezTo>
                <a:close/>
                <a:moveTo>
                  <a:pt x="32" y="32"/>
                </a:moveTo>
                <a:cubicBezTo>
                  <a:pt x="32" y="32"/>
                  <a:pt x="32" y="32"/>
                  <a:pt x="32" y="31"/>
                </a:cubicBezTo>
                <a:cubicBezTo>
                  <a:pt x="31" y="31"/>
                  <a:pt x="31" y="31"/>
                  <a:pt x="31" y="30"/>
                </a:cubicBezTo>
                <a:cubicBezTo>
                  <a:pt x="33" y="27"/>
                  <a:pt x="33" y="27"/>
                  <a:pt x="33" y="27"/>
                </a:cubicBezTo>
                <a:cubicBezTo>
                  <a:pt x="34" y="27"/>
                  <a:pt x="34" y="26"/>
                  <a:pt x="34" y="27"/>
                </a:cubicBezTo>
                <a:cubicBezTo>
                  <a:pt x="35" y="27"/>
                  <a:pt x="35" y="27"/>
                  <a:pt x="34" y="28"/>
                </a:cubicBezTo>
                <a:cubicBezTo>
                  <a:pt x="33" y="31"/>
                  <a:pt x="33" y="31"/>
                  <a:pt x="33" y="31"/>
                </a:cubicBezTo>
                <a:cubicBezTo>
                  <a:pt x="32" y="31"/>
                  <a:pt x="32" y="32"/>
                  <a:pt x="32" y="32"/>
                </a:cubicBezTo>
                <a:close/>
                <a:moveTo>
                  <a:pt x="36" y="25"/>
                </a:moveTo>
                <a:cubicBezTo>
                  <a:pt x="36" y="25"/>
                  <a:pt x="36" y="25"/>
                  <a:pt x="36" y="25"/>
                </a:cubicBezTo>
                <a:cubicBezTo>
                  <a:pt x="35" y="24"/>
                  <a:pt x="35" y="24"/>
                  <a:pt x="35" y="23"/>
                </a:cubicBezTo>
                <a:cubicBezTo>
                  <a:pt x="37" y="20"/>
                  <a:pt x="37" y="20"/>
                  <a:pt x="37" y="20"/>
                </a:cubicBezTo>
                <a:cubicBezTo>
                  <a:pt x="38" y="20"/>
                  <a:pt x="38" y="20"/>
                  <a:pt x="38" y="20"/>
                </a:cubicBezTo>
                <a:cubicBezTo>
                  <a:pt x="39" y="20"/>
                  <a:pt x="39" y="21"/>
                  <a:pt x="38" y="21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5"/>
                  <a:pt x="36" y="25"/>
                  <a:pt x="36" y="25"/>
                </a:cubicBezTo>
                <a:close/>
                <a:moveTo>
                  <a:pt x="40" y="18"/>
                </a:moveTo>
                <a:cubicBezTo>
                  <a:pt x="40" y="18"/>
                  <a:pt x="40" y="18"/>
                  <a:pt x="39" y="18"/>
                </a:cubicBezTo>
                <a:cubicBezTo>
                  <a:pt x="39" y="17"/>
                  <a:pt x="39" y="17"/>
                  <a:pt x="39" y="17"/>
                </a:cubicBezTo>
                <a:cubicBezTo>
                  <a:pt x="41" y="13"/>
                  <a:pt x="41" y="13"/>
                  <a:pt x="41" y="13"/>
                </a:cubicBezTo>
                <a:cubicBezTo>
                  <a:pt x="41" y="13"/>
                  <a:pt x="42" y="13"/>
                  <a:pt x="42" y="13"/>
                </a:cubicBezTo>
                <a:cubicBezTo>
                  <a:pt x="42" y="13"/>
                  <a:pt x="43" y="14"/>
                  <a:pt x="42" y="14"/>
                </a:cubicBezTo>
                <a:cubicBezTo>
                  <a:pt x="40" y="17"/>
                  <a:pt x="40" y="17"/>
                  <a:pt x="40" y="17"/>
                </a:cubicBezTo>
                <a:cubicBezTo>
                  <a:pt x="40" y="18"/>
                  <a:pt x="40" y="18"/>
                  <a:pt x="40" y="18"/>
                </a:cubicBezTo>
                <a:close/>
                <a:moveTo>
                  <a:pt x="44" y="11"/>
                </a:moveTo>
                <a:cubicBezTo>
                  <a:pt x="44" y="11"/>
                  <a:pt x="43" y="11"/>
                  <a:pt x="43" y="11"/>
                </a:cubicBezTo>
                <a:cubicBezTo>
                  <a:pt x="43" y="10"/>
                  <a:pt x="43" y="10"/>
                  <a:pt x="43" y="10"/>
                </a:cubicBezTo>
                <a:cubicBezTo>
                  <a:pt x="45" y="6"/>
                  <a:pt x="45" y="6"/>
                  <a:pt x="45" y="6"/>
                </a:cubicBezTo>
                <a:cubicBezTo>
                  <a:pt x="45" y="6"/>
                  <a:pt x="46" y="6"/>
                  <a:pt x="46" y="6"/>
                </a:cubicBezTo>
                <a:cubicBezTo>
                  <a:pt x="46" y="6"/>
                  <a:pt x="46" y="7"/>
                  <a:pt x="46" y="7"/>
                </a:cubicBezTo>
                <a:cubicBezTo>
                  <a:pt x="44" y="11"/>
                  <a:pt x="44" y="11"/>
                  <a:pt x="44" y="11"/>
                </a:cubicBezTo>
                <a:cubicBezTo>
                  <a:pt x="44" y="11"/>
                  <a:pt x="44" y="11"/>
                  <a:pt x="44" y="11"/>
                </a:cubicBezTo>
                <a:close/>
                <a:moveTo>
                  <a:pt x="48" y="4"/>
                </a:moveTo>
                <a:cubicBezTo>
                  <a:pt x="48" y="4"/>
                  <a:pt x="47" y="4"/>
                  <a:pt x="47" y="4"/>
                </a:cubicBezTo>
                <a:cubicBezTo>
                  <a:pt x="47" y="4"/>
                  <a:pt x="47" y="3"/>
                  <a:pt x="47" y="3"/>
                </a:cubicBezTo>
                <a:cubicBezTo>
                  <a:pt x="48" y="1"/>
                  <a:pt x="48" y="1"/>
                  <a:pt x="48" y="1"/>
                </a:cubicBezTo>
                <a:cubicBezTo>
                  <a:pt x="48" y="0"/>
                  <a:pt x="49" y="0"/>
                  <a:pt x="49" y="1"/>
                </a:cubicBezTo>
                <a:cubicBezTo>
                  <a:pt x="49" y="1"/>
                  <a:pt x="50" y="1"/>
                  <a:pt x="49" y="2"/>
                </a:cubicBezTo>
                <a:cubicBezTo>
                  <a:pt x="48" y="4"/>
                  <a:pt x="48" y="4"/>
                  <a:pt x="48" y="4"/>
                </a:cubicBezTo>
                <a:cubicBezTo>
                  <a:pt x="48" y="4"/>
                  <a:pt x="48" y="4"/>
                  <a:pt x="48" y="4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2" name="Freeform 1690"/>
          <p:cNvSpPr>
            <a:spLocks noEditPoints="1"/>
          </p:cNvSpPr>
          <p:nvPr/>
        </p:nvSpPr>
        <p:spPr bwMode="auto">
          <a:xfrm>
            <a:off x="8166103" y="5235575"/>
            <a:ext cx="280988" cy="488950"/>
          </a:xfrm>
          <a:custGeom>
            <a:avLst/>
            <a:gdLst>
              <a:gd name="T0" fmla="*/ 71 w 74"/>
              <a:gd name="T1" fmla="*/ 126 h 130"/>
              <a:gd name="T2" fmla="*/ 74 w 74"/>
              <a:gd name="T3" fmla="*/ 129 h 130"/>
              <a:gd name="T4" fmla="*/ 69 w 74"/>
              <a:gd name="T5" fmla="*/ 123 h 130"/>
              <a:gd name="T6" fmla="*/ 67 w 74"/>
              <a:gd name="T7" fmla="*/ 118 h 130"/>
              <a:gd name="T8" fmla="*/ 70 w 74"/>
              <a:gd name="T9" fmla="*/ 123 h 130"/>
              <a:gd name="T10" fmla="*/ 65 w 74"/>
              <a:gd name="T11" fmla="*/ 116 h 130"/>
              <a:gd name="T12" fmla="*/ 64 w 74"/>
              <a:gd name="T13" fmla="*/ 111 h 130"/>
              <a:gd name="T14" fmla="*/ 65 w 74"/>
              <a:gd name="T15" fmla="*/ 116 h 130"/>
              <a:gd name="T16" fmla="*/ 59 w 74"/>
              <a:gd name="T17" fmla="*/ 105 h 130"/>
              <a:gd name="T18" fmla="*/ 62 w 74"/>
              <a:gd name="T19" fmla="*/ 108 h 130"/>
              <a:gd name="T20" fmla="*/ 58 w 74"/>
              <a:gd name="T21" fmla="*/ 102 h 130"/>
              <a:gd name="T22" fmla="*/ 55 w 74"/>
              <a:gd name="T23" fmla="*/ 97 h 130"/>
              <a:gd name="T24" fmla="*/ 58 w 74"/>
              <a:gd name="T25" fmla="*/ 102 h 130"/>
              <a:gd name="T26" fmla="*/ 53 w 74"/>
              <a:gd name="T27" fmla="*/ 95 h 130"/>
              <a:gd name="T28" fmla="*/ 52 w 74"/>
              <a:gd name="T29" fmla="*/ 91 h 130"/>
              <a:gd name="T30" fmla="*/ 54 w 74"/>
              <a:gd name="T31" fmla="*/ 95 h 130"/>
              <a:gd name="T32" fmla="*/ 47 w 74"/>
              <a:gd name="T33" fmla="*/ 85 h 130"/>
              <a:gd name="T34" fmla="*/ 50 w 74"/>
              <a:gd name="T35" fmla="*/ 87 h 130"/>
              <a:gd name="T36" fmla="*/ 46 w 74"/>
              <a:gd name="T37" fmla="*/ 82 h 130"/>
              <a:gd name="T38" fmla="*/ 43 w 74"/>
              <a:gd name="T39" fmla="*/ 77 h 130"/>
              <a:gd name="T40" fmla="*/ 46 w 74"/>
              <a:gd name="T41" fmla="*/ 81 h 130"/>
              <a:gd name="T42" fmla="*/ 41 w 74"/>
              <a:gd name="T43" fmla="*/ 74 h 130"/>
              <a:gd name="T44" fmla="*/ 40 w 74"/>
              <a:gd name="T45" fmla="*/ 70 h 130"/>
              <a:gd name="T46" fmla="*/ 42 w 74"/>
              <a:gd name="T47" fmla="*/ 75 h 130"/>
              <a:gd name="T48" fmla="*/ 35 w 74"/>
              <a:gd name="T49" fmla="*/ 64 h 130"/>
              <a:gd name="T50" fmla="*/ 39 w 74"/>
              <a:gd name="T51" fmla="*/ 66 h 130"/>
              <a:gd name="T52" fmla="*/ 34 w 74"/>
              <a:gd name="T53" fmla="*/ 61 h 130"/>
              <a:gd name="T54" fmla="*/ 32 w 74"/>
              <a:gd name="T55" fmla="*/ 56 h 130"/>
              <a:gd name="T56" fmla="*/ 34 w 74"/>
              <a:gd name="T57" fmla="*/ 61 h 130"/>
              <a:gd name="T58" fmla="*/ 30 w 74"/>
              <a:gd name="T59" fmla="*/ 54 h 130"/>
              <a:gd name="T60" fmla="*/ 29 w 74"/>
              <a:gd name="T61" fmla="*/ 49 h 130"/>
              <a:gd name="T62" fmla="*/ 30 w 74"/>
              <a:gd name="T63" fmla="*/ 54 h 130"/>
              <a:gd name="T64" fmla="*/ 24 w 74"/>
              <a:gd name="T65" fmla="*/ 43 h 130"/>
              <a:gd name="T66" fmla="*/ 27 w 74"/>
              <a:gd name="T67" fmla="*/ 46 h 130"/>
              <a:gd name="T68" fmla="*/ 22 w 74"/>
              <a:gd name="T69" fmla="*/ 40 h 130"/>
              <a:gd name="T70" fmla="*/ 20 w 74"/>
              <a:gd name="T71" fmla="*/ 35 h 130"/>
              <a:gd name="T72" fmla="*/ 23 w 74"/>
              <a:gd name="T73" fmla="*/ 40 h 130"/>
              <a:gd name="T74" fmla="*/ 18 w 74"/>
              <a:gd name="T75" fmla="*/ 33 h 130"/>
              <a:gd name="T76" fmla="*/ 17 w 74"/>
              <a:gd name="T77" fmla="*/ 29 h 130"/>
              <a:gd name="T78" fmla="*/ 18 w 74"/>
              <a:gd name="T79" fmla="*/ 33 h 130"/>
              <a:gd name="T80" fmla="*/ 12 w 74"/>
              <a:gd name="T81" fmla="*/ 22 h 130"/>
              <a:gd name="T82" fmla="*/ 15 w 74"/>
              <a:gd name="T83" fmla="*/ 25 h 130"/>
              <a:gd name="T84" fmla="*/ 11 w 74"/>
              <a:gd name="T85" fmla="*/ 19 h 130"/>
              <a:gd name="T86" fmla="*/ 8 w 74"/>
              <a:gd name="T87" fmla="*/ 14 h 130"/>
              <a:gd name="T88" fmla="*/ 11 w 74"/>
              <a:gd name="T89" fmla="*/ 19 h 130"/>
              <a:gd name="T90" fmla="*/ 6 w 74"/>
              <a:gd name="T91" fmla="*/ 12 h 130"/>
              <a:gd name="T92" fmla="*/ 5 w 74"/>
              <a:gd name="T93" fmla="*/ 8 h 130"/>
              <a:gd name="T94" fmla="*/ 7 w 74"/>
              <a:gd name="T95" fmla="*/ 12 h 130"/>
              <a:gd name="T96" fmla="*/ 0 w 74"/>
              <a:gd name="T97" fmla="*/ 2 h 130"/>
              <a:gd name="T98" fmla="*/ 3 w 74"/>
              <a:gd name="T99" fmla="*/ 4 h 1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4" h="130">
                <a:moveTo>
                  <a:pt x="73" y="130"/>
                </a:moveTo>
                <a:cubicBezTo>
                  <a:pt x="73" y="130"/>
                  <a:pt x="73" y="130"/>
                  <a:pt x="73" y="129"/>
                </a:cubicBezTo>
                <a:cubicBezTo>
                  <a:pt x="71" y="126"/>
                  <a:pt x="71" y="126"/>
                  <a:pt x="71" y="126"/>
                </a:cubicBezTo>
                <a:cubicBezTo>
                  <a:pt x="70" y="126"/>
                  <a:pt x="71" y="125"/>
                  <a:pt x="71" y="125"/>
                </a:cubicBezTo>
                <a:cubicBezTo>
                  <a:pt x="71" y="125"/>
                  <a:pt x="72" y="125"/>
                  <a:pt x="72" y="125"/>
                </a:cubicBezTo>
                <a:cubicBezTo>
                  <a:pt x="74" y="129"/>
                  <a:pt x="74" y="129"/>
                  <a:pt x="74" y="129"/>
                </a:cubicBezTo>
                <a:cubicBezTo>
                  <a:pt x="74" y="129"/>
                  <a:pt x="74" y="129"/>
                  <a:pt x="73" y="130"/>
                </a:cubicBezTo>
                <a:cubicBezTo>
                  <a:pt x="73" y="130"/>
                  <a:pt x="73" y="130"/>
                  <a:pt x="73" y="130"/>
                </a:cubicBezTo>
                <a:close/>
                <a:moveTo>
                  <a:pt x="69" y="123"/>
                </a:moveTo>
                <a:cubicBezTo>
                  <a:pt x="69" y="123"/>
                  <a:pt x="69" y="123"/>
                  <a:pt x="69" y="123"/>
                </a:cubicBezTo>
                <a:cubicBezTo>
                  <a:pt x="67" y="119"/>
                  <a:pt x="67" y="119"/>
                  <a:pt x="67" y="119"/>
                </a:cubicBezTo>
                <a:cubicBezTo>
                  <a:pt x="67" y="119"/>
                  <a:pt x="67" y="118"/>
                  <a:pt x="67" y="118"/>
                </a:cubicBezTo>
                <a:cubicBezTo>
                  <a:pt x="67" y="118"/>
                  <a:pt x="68" y="118"/>
                  <a:pt x="68" y="118"/>
                </a:cubicBezTo>
                <a:cubicBezTo>
                  <a:pt x="70" y="122"/>
                  <a:pt x="70" y="122"/>
                  <a:pt x="70" y="122"/>
                </a:cubicBezTo>
                <a:cubicBezTo>
                  <a:pt x="70" y="122"/>
                  <a:pt x="70" y="123"/>
                  <a:pt x="70" y="123"/>
                </a:cubicBezTo>
                <a:cubicBezTo>
                  <a:pt x="69" y="123"/>
                  <a:pt x="69" y="123"/>
                  <a:pt x="69" y="123"/>
                </a:cubicBezTo>
                <a:close/>
                <a:moveTo>
                  <a:pt x="65" y="116"/>
                </a:moveTo>
                <a:cubicBezTo>
                  <a:pt x="65" y="116"/>
                  <a:pt x="65" y="116"/>
                  <a:pt x="65" y="116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3" y="112"/>
                  <a:pt x="63" y="111"/>
                  <a:pt x="63" y="111"/>
                </a:cubicBezTo>
                <a:cubicBezTo>
                  <a:pt x="63" y="111"/>
                  <a:pt x="64" y="111"/>
                  <a:pt x="64" y="111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6"/>
                  <a:pt x="66" y="116"/>
                </a:cubicBezTo>
                <a:cubicBezTo>
                  <a:pt x="66" y="116"/>
                  <a:pt x="65" y="116"/>
                  <a:pt x="65" y="116"/>
                </a:cubicBezTo>
                <a:close/>
                <a:moveTo>
                  <a:pt x="61" y="109"/>
                </a:moveTo>
                <a:cubicBezTo>
                  <a:pt x="61" y="109"/>
                  <a:pt x="61" y="109"/>
                  <a:pt x="61" y="109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9" y="105"/>
                  <a:pt x="59" y="104"/>
                  <a:pt x="59" y="104"/>
                </a:cubicBezTo>
                <a:cubicBezTo>
                  <a:pt x="59" y="104"/>
                  <a:pt x="60" y="104"/>
                  <a:pt x="60" y="104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62" y="108"/>
                  <a:pt x="62" y="109"/>
                  <a:pt x="62" y="109"/>
                </a:cubicBezTo>
                <a:cubicBezTo>
                  <a:pt x="62" y="109"/>
                  <a:pt x="62" y="109"/>
                  <a:pt x="61" y="109"/>
                </a:cubicBezTo>
                <a:close/>
                <a:moveTo>
                  <a:pt x="58" y="102"/>
                </a:moveTo>
                <a:cubicBezTo>
                  <a:pt x="57" y="102"/>
                  <a:pt x="57" y="102"/>
                  <a:pt x="57" y="102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98"/>
                  <a:pt x="55" y="98"/>
                  <a:pt x="55" y="97"/>
                </a:cubicBezTo>
                <a:cubicBezTo>
                  <a:pt x="55" y="97"/>
                  <a:pt x="56" y="97"/>
                  <a:pt x="56" y="98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8" y="101"/>
                  <a:pt x="58" y="102"/>
                  <a:pt x="58" y="102"/>
                </a:cubicBezTo>
                <a:cubicBezTo>
                  <a:pt x="58" y="102"/>
                  <a:pt x="58" y="102"/>
                  <a:pt x="58" y="102"/>
                </a:cubicBezTo>
                <a:close/>
                <a:moveTo>
                  <a:pt x="54" y="95"/>
                </a:moveTo>
                <a:cubicBezTo>
                  <a:pt x="53" y="95"/>
                  <a:pt x="53" y="95"/>
                  <a:pt x="53" y="95"/>
                </a:cubicBezTo>
                <a:cubicBezTo>
                  <a:pt x="51" y="92"/>
                  <a:pt x="51" y="92"/>
                  <a:pt x="51" y="92"/>
                </a:cubicBezTo>
                <a:cubicBezTo>
                  <a:pt x="51" y="91"/>
                  <a:pt x="51" y="91"/>
                  <a:pt x="51" y="90"/>
                </a:cubicBezTo>
                <a:cubicBezTo>
                  <a:pt x="52" y="90"/>
                  <a:pt x="52" y="90"/>
                  <a:pt x="52" y="91"/>
                </a:cubicBezTo>
                <a:cubicBezTo>
                  <a:pt x="54" y="94"/>
                  <a:pt x="54" y="94"/>
                  <a:pt x="54" y="94"/>
                </a:cubicBezTo>
                <a:cubicBezTo>
                  <a:pt x="54" y="94"/>
                  <a:pt x="54" y="95"/>
                  <a:pt x="54" y="95"/>
                </a:cubicBezTo>
                <a:cubicBezTo>
                  <a:pt x="54" y="95"/>
                  <a:pt x="54" y="95"/>
                  <a:pt x="54" y="95"/>
                </a:cubicBezTo>
                <a:close/>
                <a:moveTo>
                  <a:pt x="50" y="88"/>
                </a:moveTo>
                <a:cubicBezTo>
                  <a:pt x="49" y="88"/>
                  <a:pt x="49" y="88"/>
                  <a:pt x="49" y="88"/>
                </a:cubicBezTo>
                <a:cubicBezTo>
                  <a:pt x="47" y="85"/>
                  <a:pt x="47" y="85"/>
                  <a:pt x="47" y="85"/>
                </a:cubicBezTo>
                <a:cubicBezTo>
                  <a:pt x="47" y="84"/>
                  <a:pt x="47" y="84"/>
                  <a:pt x="47" y="84"/>
                </a:cubicBezTo>
                <a:cubicBezTo>
                  <a:pt x="48" y="83"/>
                  <a:pt x="48" y="83"/>
                  <a:pt x="48" y="84"/>
                </a:cubicBezTo>
                <a:cubicBezTo>
                  <a:pt x="50" y="87"/>
                  <a:pt x="50" y="87"/>
                  <a:pt x="50" y="87"/>
                </a:cubicBezTo>
                <a:cubicBezTo>
                  <a:pt x="50" y="88"/>
                  <a:pt x="50" y="88"/>
                  <a:pt x="50" y="88"/>
                </a:cubicBezTo>
                <a:cubicBezTo>
                  <a:pt x="50" y="88"/>
                  <a:pt x="50" y="88"/>
                  <a:pt x="50" y="88"/>
                </a:cubicBezTo>
                <a:close/>
                <a:moveTo>
                  <a:pt x="46" y="82"/>
                </a:moveTo>
                <a:cubicBezTo>
                  <a:pt x="46" y="82"/>
                  <a:pt x="45" y="81"/>
                  <a:pt x="45" y="81"/>
                </a:cubicBezTo>
                <a:cubicBezTo>
                  <a:pt x="43" y="78"/>
                  <a:pt x="43" y="78"/>
                  <a:pt x="43" y="78"/>
                </a:cubicBezTo>
                <a:cubicBezTo>
                  <a:pt x="43" y="77"/>
                  <a:pt x="43" y="77"/>
                  <a:pt x="43" y="77"/>
                </a:cubicBezTo>
                <a:cubicBezTo>
                  <a:pt x="44" y="76"/>
                  <a:pt x="44" y="76"/>
                  <a:pt x="44" y="77"/>
                </a:cubicBezTo>
                <a:cubicBezTo>
                  <a:pt x="46" y="80"/>
                  <a:pt x="46" y="80"/>
                  <a:pt x="46" y="80"/>
                </a:cubicBezTo>
                <a:cubicBezTo>
                  <a:pt x="47" y="81"/>
                  <a:pt x="46" y="81"/>
                  <a:pt x="46" y="81"/>
                </a:cubicBezTo>
                <a:cubicBezTo>
                  <a:pt x="46" y="81"/>
                  <a:pt x="46" y="82"/>
                  <a:pt x="46" y="82"/>
                </a:cubicBezTo>
                <a:close/>
                <a:moveTo>
                  <a:pt x="42" y="75"/>
                </a:moveTo>
                <a:cubicBezTo>
                  <a:pt x="42" y="75"/>
                  <a:pt x="41" y="74"/>
                  <a:pt x="41" y="74"/>
                </a:cubicBezTo>
                <a:cubicBezTo>
                  <a:pt x="39" y="71"/>
                  <a:pt x="39" y="71"/>
                  <a:pt x="39" y="71"/>
                </a:cubicBezTo>
                <a:cubicBezTo>
                  <a:pt x="39" y="70"/>
                  <a:pt x="39" y="70"/>
                  <a:pt x="40" y="70"/>
                </a:cubicBezTo>
                <a:cubicBezTo>
                  <a:pt x="40" y="69"/>
                  <a:pt x="40" y="70"/>
                  <a:pt x="40" y="70"/>
                </a:cubicBezTo>
                <a:cubicBezTo>
                  <a:pt x="42" y="73"/>
                  <a:pt x="42" y="73"/>
                  <a:pt x="42" y="73"/>
                </a:cubicBezTo>
                <a:cubicBezTo>
                  <a:pt x="43" y="74"/>
                  <a:pt x="43" y="74"/>
                  <a:pt x="42" y="74"/>
                </a:cubicBezTo>
                <a:cubicBezTo>
                  <a:pt x="42" y="75"/>
                  <a:pt x="42" y="75"/>
                  <a:pt x="42" y="75"/>
                </a:cubicBezTo>
                <a:close/>
                <a:moveTo>
                  <a:pt x="38" y="68"/>
                </a:moveTo>
                <a:cubicBezTo>
                  <a:pt x="38" y="68"/>
                  <a:pt x="38" y="68"/>
                  <a:pt x="37" y="67"/>
                </a:cubicBezTo>
                <a:cubicBezTo>
                  <a:pt x="35" y="64"/>
                  <a:pt x="35" y="64"/>
                  <a:pt x="35" y="64"/>
                </a:cubicBezTo>
                <a:cubicBezTo>
                  <a:pt x="35" y="64"/>
                  <a:pt x="35" y="63"/>
                  <a:pt x="36" y="63"/>
                </a:cubicBezTo>
                <a:cubicBezTo>
                  <a:pt x="36" y="63"/>
                  <a:pt x="36" y="63"/>
                  <a:pt x="37" y="63"/>
                </a:cubicBezTo>
                <a:cubicBezTo>
                  <a:pt x="39" y="66"/>
                  <a:pt x="39" y="66"/>
                  <a:pt x="39" y="66"/>
                </a:cubicBezTo>
                <a:cubicBezTo>
                  <a:pt x="39" y="67"/>
                  <a:pt x="39" y="67"/>
                  <a:pt x="38" y="68"/>
                </a:cubicBezTo>
                <a:cubicBezTo>
                  <a:pt x="38" y="68"/>
                  <a:pt x="38" y="68"/>
                  <a:pt x="38" y="68"/>
                </a:cubicBezTo>
                <a:close/>
                <a:moveTo>
                  <a:pt x="34" y="61"/>
                </a:moveTo>
                <a:cubicBezTo>
                  <a:pt x="34" y="61"/>
                  <a:pt x="34" y="61"/>
                  <a:pt x="34" y="60"/>
                </a:cubicBezTo>
                <a:cubicBezTo>
                  <a:pt x="32" y="57"/>
                  <a:pt x="32" y="57"/>
                  <a:pt x="32" y="57"/>
                </a:cubicBezTo>
                <a:cubicBezTo>
                  <a:pt x="31" y="57"/>
                  <a:pt x="31" y="56"/>
                  <a:pt x="32" y="56"/>
                </a:cubicBezTo>
                <a:cubicBezTo>
                  <a:pt x="32" y="56"/>
                  <a:pt x="32" y="56"/>
                  <a:pt x="33" y="56"/>
                </a:cubicBezTo>
                <a:cubicBezTo>
                  <a:pt x="35" y="60"/>
                  <a:pt x="35" y="60"/>
                  <a:pt x="35" y="60"/>
                </a:cubicBezTo>
                <a:cubicBezTo>
                  <a:pt x="35" y="60"/>
                  <a:pt x="35" y="60"/>
                  <a:pt x="34" y="61"/>
                </a:cubicBezTo>
                <a:cubicBezTo>
                  <a:pt x="34" y="61"/>
                  <a:pt x="34" y="61"/>
                  <a:pt x="34" y="61"/>
                </a:cubicBezTo>
                <a:close/>
                <a:moveTo>
                  <a:pt x="30" y="54"/>
                </a:moveTo>
                <a:cubicBezTo>
                  <a:pt x="30" y="54"/>
                  <a:pt x="30" y="54"/>
                  <a:pt x="30" y="54"/>
                </a:cubicBezTo>
                <a:cubicBezTo>
                  <a:pt x="28" y="50"/>
                  <a:pt x="28" y="50"/>
                  <a:pt x="28" y="50"/>
                </a:cubicBezTo>
                <a:cubicBezTo>
                  <a:pt x="27" y="50"/>
                  <a:pt x="28" y="49"/>
                  <a:pt x="28" y="49"/>
                </a:cubicBezTo>
                <a:cubicBezTo>
                  <a:pt x="28" y="49"/>
                  <a:pt x="29" y="49"/>
                  <a:pt x="29" y="49"/>
                </a:cubicBezTo>
                <a:cubicBezTo>
                  <a:pt x="31" y="53"/>
                  <a:pt x="31" y="53"/>
                  <a:pt x="31" y="53"/>
                </a:cubicBezTo>
                <a:cubicBezTo>
                  <a:pt x="31" y="53"/>
                  <a:pt x="31" y="54"/>
                  <a:pt x="31" y="54"/>
                </a:cubicBezTo>
                <a:cubicBezTo>
                  <a:pt x="30" y="54"/>
                  <a:pt x="30" y="54"/>
                  <a:pt x="30" y="54"/>
                </a:cubicBezTo>
                <a:close/>
                <a:moveTo>
                  <a:pt x="26" y="47"/>
                </a:moveTo>
                <a:cubicBezTo>
                  <a:pt x="26" y="47"/>
                  <a:pt x="26" y="47"/>
                  <a:pt x="26" y="47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4" y="42"/>
                  <a:pt x="24" y="42"/>
                </a:cubicBezTo>
                <a:cubicBezTo>
                  <a:pt x="24" y="42"/>
                  <a:pt x="25" y="42"/>
                  <a:pt x="25" y="42"/>
                </a:cubicBezTo>
                <a:cubicBezTo>
                  <a:pt x="27" y="46"/>
                  <a:pt x="27" y="46"/>
                  <a:pt x="27" y="46"/>
                </a:cubicBezTo>
                <a:cubicBezTo>
                  <a:pt x="27" y="46"/>
                  <a:pt x="27" y="47"/>
                  <a:pt x="27" y="47"/>
                </a:cubicBezTo>
                <a:cubicBezTo>
                  <a:pt x="27" y="47"/>
                  <a:pt x="26" y="47"/>
                  <a:pt x="26" y="47"/>
                </a:cubicBezTo>
                <a:close/>
                <a:moveTo>
                  <a:pt x="22" y="40"/>
                </a:moveTo>
                <a:cubicBezTo>
                  <a:pt x="22" y="40"/>
                  <a:pt x="22" y="40"/>
                  <a:pt x="22" y="40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6"/>
                  <a:pt x="20" y="35"/>
                  <a:pt x="20" y="35"/>
                </a:cubicBezTo>
                <a:cubicBezTo>
                  <a:pt x="20" y="35"/>
                  <a:pt x="21" y="35"/>
                  <a:pt x="21" y="35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3" y="40"/>
                  <a:pt x="23" y="40"/>
                </a:cubicBezTo>
                <a:cubicBezTo>
                  <a:pt x="23" y="40"/>
                  <a:pt x="22" y="40"/>
                  <a:pt x="22" y="40"/>
                </a:cubicBezTo>
                <a:close/>
                <a:moveTo>
                  <a:pt x="18" y="33"/>
                </a:moveTo>
                <a:cubicBezTo>
                  <a:pt x="18" y="33"/>
                  <a:pt x="18" y="33"/>
                  <a:pt x="18" y="33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28"/>
                </a:cubicBezTo>
                <a:cubicBezTo>
                  <a:pt x="16" y="28"/>
                  <a:pt x="17" y="28"/>
                  <a:pt x="17" y="29"/>
                </a:cubicBezTo>
                <a:cubicBezTo>
                  <a:pt x="19" y="32"/>
                  <a:pt x="19" y="32"/>
                  <a:pt x="19" y="32"/>
                </a:cubicBezTo>
                <a:cubicBezTo>
                  <a:pt x="19" y="32"/>
                  <a:pt x="19" y="33"/>
                  <a:pt x="19" y="33"/>
                </a:cubicBezTo>
                <a:cubicBezTo>
                  <a:pt x="19" y="33"/>
                  <a:pt x="19" y="33"/>
                  <a:pt x="18" y="33"/>
                </a:cubicBezTo>
                <a:close/>
                <a:moveTo>
                  <a:pt x="15" y="26"/>
                </a:moveTo>
                <a:cubicBezTo>
                  <a:pt x="14" y="26"/>
                  <a:pt x="14" y="26"/>
                  <a:pt x="14" y="26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1"/>
                </a:cubicBezTo>
                <a:cubicBezTo>
                  <a:pt x="13" y="21"/>
                  <a:pt x="13" y="21"/>
                  <a:pt x="13" y="22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lose/>
                <a:moveTo>
                  <a:pt x="11" y="19"/>
                </a:moveTo>
                <a:cubicBezTo>
                  <a:pt x="10" y="19"/>
                  <a:pt x="10" y="19"/>
                  <a:pt x="10" y="19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5"/>
                  <a:pt x="8" y="15"/>
                  <a:pt x="8" y="14"/>
                </a:cubicBezTo>
                <a:cubicBezTo>
                  <a:pt x="9" y="14"/>
                  <a:pt x="9" y="14"/>
                  <a:pt x="9" y="15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lose/>
                <a:moveTo>
                  <a:pt x="7" y="12"/>
                </a:moveTo>
                <a:cubicBezTo>
                  <a:pt x="7" y="12"/>
                  <a:pt x="6" y="12"/>
                  <a:pt x="6" y="12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5" y="7"/>
                  <a:pt x="5" y="7"/>
                  <a:pt x="5" y="8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lose/>
                <a:moveTo>
                  <a:pt x="3" y="6"/>
                </a:moveTo>
                <a:cubicBezTo>
                  <a:pt x="3" y="6"/>
                  <a:pt x="2" y="5"/>
                  <a:pt x="2" y="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1" y="1"/>
                </a:cubicBezTo>
                <a:cubicBezTo>
                  <a:pt x="1" y="0"/>
                  <a:pt x="1" y="1"/>
                  <a:pt x="1" y="1"/>
                </a:cubicBezTo>
                <a:cubicBezTo>
                  <a:pt x="3" y="4"/>
                  <a:pt x="3" y="4"/>
                  <a:pt x="3" y="4"/>
                </a:cubicBezTo>
                <a:cubicBezTo>
                  <a:pt x="4" y="5"/>
                  <a:pt x="4" y="5"/>
                  <a:pt x="3" y="5"/>
                </a:cubicBezTo>
                <a:cubicBezTo>
                  <a:pt x="3" y="6"/>
                  <a:pt x="3" y="6"/>
                  <a:pt x="3" y="6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3" name="Freeform 1691"/>
          <p:cNvSpPr>
            <a:spLocks noEditPoints="1"/>
          </p:cNvSpPr>
          <p:nvPr/>
        </p:nvSpPr>
        <p:spPr bwMode="auto">
          <a:xfrm>
            <a:off x="8458203" y="5265738"/>
            <a:ext cx="227013" cy="376238"/>
          </a:xfrm>
          <a:custGeom>
            <a:avLst/>
            <a:gdLst>
              <a:gd name="T0" fmla="*/ 59 w 60"/>
              <a:gd name="T1" fmla="*/ 100 h 100"/>
              <a:gd name="T2" fmla="*/ 57 w 60"/>
              <a:gd name="T3" fmla="*/ 95 h 100"/>
              <a:gd name="T4" fmla="*/ 60 w 60"/>
              <a:gd name="T5" fmla="*/ 99 h 100"/>
              <a:gd name="T6" fmla="*/ 59 w 60"/>
              <a:gd name="T7" fmla="*/ 100 h 100"/>
              <a:gd name="T8" fmla="*/ 55 w 60"/>
              <a:gd name="T9" fmla="*/ 93 h 100"/>
              <a:gd name="T10" fmla="*/ 53 w 60"/>
              <a:gd name="T11" fmla="*/ 88 h 100"/>
              <a:gd name="T12" fmla="*/ 56 w 60"/>
              <a:gd name="T13" fmla="*/ 92 h 100"/>
              <a:gd name="T14" fmla="*/ 55 w 60"/>
              <a:gd name="T15" fmla="*/ 93 h 100"/>
              <a:gd name="T16" fmla="*/ 51 w 60"/>
              <a:gd name="T17" fmla="*/ 86 h 100"/>
              <a:gd name="T18" fmla="*/ 49 w 60"/>
              <a:gd name="T19" fmla="*/ 82 h 100"/>
              <a:gd name="T20" fmla="*/ 52 w 60"/>
              <a:gd name="T21" fmla="*/ 85 h 100"/>
              <a:gd name="T22" fmla="*/ 51 w 60"/>
              <a:gd name="T23" fmla="*/ 86 h 100"/>
              <a:gd name="T24" fmla="*/ 47 w 60"/>
              <a:gd name="T25" fmla="*/ 79 h 100"/>
              <a:gd name="T26" fmla="*/ 45 w 60"/>
              <a:gd name="T27" fmla="*/ 75 h 100"/>
              <a:gd name="T28" fmla="*/ 48 w 60"/>
              <a:gd name="T29" fmla="*/ 78 h 100"/>
              <a:gd name="T30" fmla="*/ 47 w 60"/>
              <a:gd name="T31" fmla="*/ 80 h 100"/>
              <a:gd name="T32" fmla="*/ 43 w 60"/>
              <a:gd name="T33" fmla="*/ 72 h 100"/>
              <a:gd name="T34" fmla="*/ 41 w 60"/>
              <a:gd name="T35" fmla="*/ 68 h 100"/>
              <a:gd name="T36" fmla="*/ 44 w 60"/>
              <a:gd name="T37" fmla="*/ 72 h 100"/>
              <a:gd name="T38" fmla="*/ 43 w 60"/>
              <a:gd name="T39" fmla="*/ 73 h 100"/>
              <a:gd name="T40" fmla="*/ 39 w 60"/>
              <a:gd name="T41" fmla="*/ 66 h 100"/>
              <a:gd name="T42" fmla="*/ 37 w 60"/>
              <a:gd name="T43" fmla="*/ 61 h 100"/>
              <a:gd name="T44" fmla="*/ 40 w 60"/>
              <a:gd name="T45" fmla="*/ 65 h 100"/>
              <a:gd name="T46" fmla="*/ 39 w 60"/>
              <a:gd name="T47" fmla="*/ 66 h 100"/>
              <a:gd name="T48" fmla="*/ 34 w 60"/>
              <a:gd name="T49" fmla="*/ 59 h 100"/>
              <a:gd name="T50" fmla="*/ 33 w 60"/>
              <a:gd name="T51" fmla="*/ 54 h 100"/>
              <a:gd name="T52" fmla="*/ 36 w 60"/>
              <a:gd name="T53" fmla="*/ 58 h 100"/>
              <a:gd name="T54" fmla="*/ 35 w 60"/>
              <a:gd name="T55" fmla="*/ 59 h 100"/>
              <a:gd name="T56" fmla="*/ 30 w 60"/>
              <a:gd name="T57" fmla="*/ 52 h 100"/>
              <a:gd name="T58" fmla="*/ 29 w 60"/>
              <a:gd name="T59" fmla="*/ 48 h 100"/>
              <a:gd name="T60" fmla="*/ 32 w 60"/>
              <a:gd name="T61" fmla="*/ 51 h 100"/>
              <a:gd name="T62" fmla="*/ 31 w 60"/>
              <a:gd name="T63" fmla="*/ 52 h 100"/>
              <a:gd name="T64" fmla="*/ 26 w 60"/>
              <a:gd name="T65" fmla="*/ 45 h 100"/>
              <a:gd name="T66" fmla="*/ 25 w 60"/>
              <a:gd name="T67" fmla="*/ 41 h 100"/>
              <a:gd name="T68" fmla="*/ 27 w 60"/>
              <a:gd name="T69" fmla="*/ 44 h 100"/>
              <a:gd name="T70" fmla="*/ 27 w 60"/>
              <a:gd name="T71" fmla="*/ 46 h 100"/>
              <a:gd name="T72" fmla="*/ 22 w 60"/>
              <a:gd name="T73" fmla="*/ 38 h 100"/>
              <a:gd name="T74" fmla="*/ 20 w 60"/>
              <a:gd name="T75" fmla="*/ 34 h 100"/>
              <a:gd name="T76" fmla="*/ 23 w 60"/>
              <a:gd name="T77" fmla="*/ 38 h 100"/>
              <a:gd name="T78" fmla="*/ 23 w 60"/>
              <a:gd name="T79" fmla="*/ 39 h 100"/>
              <a:gd name="T80" fmla="*/ 18 w 60"/>
              <a:gd name="T81" fmla="*/ 32 h 100"/>
              <a:gd name="T82" fmla="*/ 16 w 60"/>
              <a:gd name="T83" fmla="*/ 27 h 100"/>
              <a:gd name="T84" fmla="*/ 19 w 60"/>
              <a:gd name="T85" fmla="*/ 31 h 100"/>
              <a:gd name="T86" fmla="*/ 19 w 60"/>
              <a:gd name="T87" fmla="*/ 32 h 100"/>
              <a:gd name="T88" fmla="*/ 14 w 60"/>
              <a:gd name="T89" fmla="*/ 25 h 100"/>
              <a:gd name="T90" fmla="*/ 12 w 60"/>
              <a:gd name="T91" fmla="*/ 20 h 100"/>
              <a:gd name="T92" fmla="*/ 15 w 60"/>
              <a:gd name="T93" fmla="*/ 24 h 100"/>
              <a:gd name="T94" fmla="*/ 15 w 60"/>
              <a:gd name="T95" fmla="*/ 25 h 100"/>
              <a:gd name="T96" fmla="*/ 10 w 60"/>
              <a:gd name="T97" fmla="*/ 18 h 100"/>
              <a:gd name="T98" fmla="*/ 8 w 60"/>
              <a:gd name="T99" fmla="*/ 14 h 100"/>
              <a:gd name="T100" fmla="*/ 11 w 60"/>
              <a:gd name="T101" fmla="*/ 17 h 100"/>
              <a:gd name="T102" fmla="*/ 11 w 60"/>
              <a:gd name="T103" fmla="*/ 18 h 100"/>
              <a:gd name="T104" fmla="*/ 6 w 60"/>
              <a:gd name="T105" fmla="*/ 11 h 100"/>
              <a:gd name="T106" fmla="*/ 4 w 60"/>
              <a:gd name="T107" fmla="*/ 7 h 100"/>
              <a:gd name="T108" fmla="*/ 7 w 60"/>
              <a:gd name="T109" fmla="*/ 10 h 100"/>
              <a:gd name="T110" fmla="*/ 7 w 60"/>
              <a:gd name="T111" fmla="*/ 12 h 100"/>
              <a:gd name="T112" fmla="*/ 2 w 60"/>
              <a:gd name="T113" fmla="*/ 4 h 100"/>
              <a:gd name="T114" fmla="*/ 0 w 60"/>
              <a:gd name="T115" fmla="*/ 0 h 100"/>
              <a:gd name="T116" fmla="*/ 3 w 60"/>
              <a:gd name="T117" fmla="*/ 4 h 100"/>
              <a:gd name="T118" fmla="*/ 3 w 60"/>
              <a:gd name="T119" fmla="*/ 5 h 10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60" h="100">
                <a:moveTo>
                  <a:pt x="59" y="100"/>
                </a:moveTo>
                <a:cubicBezTo>
                  <a:pt x="59" y="100"/>
                  <a:pt x="59" y="100"/>
                  <a:pt x="59" y="100"/>
                </a:cubicBezTo>
                <a:cubicBezTo>
                  <a:pt x="57" y="96"/>
                  <a:pt x="57" y="96"/>
                  <a:pt x="57" y="96"/>
                </a:cubicBezTo>
                <a:cubicBezTo>
                  <a:pt x="56" y="96"/>
                  <a:pt x="57" y="95"/>
                  <a:pt x="57" y="95"/>
                </a:cubicBezTo>
                <a:cubicBezTo>
                  <a:pt x="57" y="95"/>
                  <a:pt x="58" y="95"/>
                  <a:pt x="58" y="95"/>
                </a:cubicBezTo>
                <a:cubicBezTo>
                  <a:pt x="60" y="99"/>
                  <a:pt x="60" y="99"/>
                  <a:pt x="60" y="99"/>
                </a:cubicBezTo>
                <a:cubicBezTo>
                  <a:pt x="60" y="99"/>
                  <a:pt x="60" y="100"/>
                  <a:pt x="60" y="100"/>
                </a:cubicBezTo>
                <a:cubicBezTo>
                  <a:pt x="59" y="100"/>
                  <a:pt x="59" y="100"/>
                  <a:pt x="59" y="100"/>
                </a:cubicBezTo>
                <a:close/>
                <a:moveTo>
                  <a:pt x="55" y="93"/>
                </a:moveTo>
                <a:cubicBezTo>
                  <a:pt x="55" y="93"/>
                  <a:pt x="55" y="93"/>
                  <a:pt x="55" y="93"/>
                </a:cubicBezTo>
                <a:cubicBezTo>
                  <a:pt x="53" y="89"/>
                  <a:pt x="53" y="89"/>
                  <a:pt x="53" y="89"/>
                </a:cubicBezTo>
                <a:cubicBezTo>
                  <a:pt x="52" y="89"/>
                  <a:pt x="53" y="89"/>
                  <a:pt x="53" y="88"/>
                </a:cubicBezTo>
                <a:cubicBezTo>
                  <a:pt x="53" y="88"/>
                  <a:pt x="54" y="88"/>
                  <a:pt x="54" y="89"/>
                </a:cubicBezTo>
                <a:cubicBezTo>
                  <a:pt x="56" y="92"/>
                  <a:pt x="56" y="92"/>
                  <a:pt x="56" y="92"/>
                </a:cubicBezTo>
                <a:cubicBezTo>
                  <a:pt x="56" y="92"/>
                  <a:pt x="56" y="93"/>
                  <a:pt x="56" y="93"/>
                </a:cubicBezTo>
                <a:cubicBezTo>
                  <a:pt x="55" y="93"/>
                  <a:pt x="55" y="93"/>
                  <a:pt x="55" y="93"/>
                </a:cubicBezTo>
                <a:close/>
                <a:moveTo>
                  <a:pt x="51" y="86"/>
                </a:moveTo>
                <a:cubicBezTo>
                  <a:pt x="51" y="86"/>
                  <a:pt x="51" y="86"/>
                  <a:pt x="51" y="86"/>
                </a:cubicBezTo>
                <a:cubicBezTo>
                  <a:pt x="49" y="83"/>
                  <a:pt x="49" y="83"/>
                  <a:pt x="49" y="83"/>
                </a:cubicBezTo>
                <a:cubicBezTo>
                  <a:pt x="48" y="82"/>
                  <a:pt x="48" y="82"/>
                  <a:pt x="49" y="82"/>
                </a:cubicBezTo>
                <a:cubicBezTo>
                  <a:pt x="49" y="81"/>
                  <a:pt x="49" y="81"/>
                  <a:pt x="50" y="82"/>
                </a:cubicBezTo>
                <a:cubicBezTo>
                  <a:pt x="52" y="85"/>
                  <a:pt x="52" y="85"/>
                  <a:pt x="52" y="85"/>
                </a:cubicBezTo>
                <a:cubicBezTo>
                  <a:pt x="52" y="85"/>
                  <a:pt x="52" y="86"/>
                  <a:pt x="52" y="86"/>
                </a:cubicBezTo>
                <a:cubicBezTo>
                  <a:pt x="51" y="86"/>
                  <a:pt x="51" y="86"/>
                  <a:pt x="51" y="86"/>
                </a:cubicBezTo>
                <a:close/>
                <a:moveTo>
                  <a:pt x="47" y="80"/>
                </a:moveTo>
                <a:cubicBezTo>
                  <a:pt x="47" y="80"/>
                  <a:pt x="47" y="79"/>
                  <a:pt x="47" y="79"/>
                </a:cubicBezTo>
                <a:cubicBezTo>
                  <a:pt x="45" y="76"/>
                  <a:pt x="45" y="76"/>
                  <a:pt x="45" y="76"/>
                </a:cubicBezTo>
                <a:cubicBezTo>
                  <a:pt x="44" y="75"/>
                  <a:pt x="44" y="75"/>
                  <a:pt x="45" y="75"/>
                </a:cubicBezTo>
                <a:cubicBezTo>
                  <a:pt x="45" y="74"/>
                  <a:pt x="45" y="75"/>
                  <a:pt x="46" y="75"/>
                </a:cubicBezTo>
                <a:cubicBezTo>
                  <a:pt x="48" y="78"/>
                  <a:pt x="48" y="78"/>
                  <a:pt x="48" y="78"/>
                </a:cubicBezTo>
                <a:cubicBezTo>
                  <a:pt x="48" y="79"/>
                  <a:pt x="48" y="79"/>
                  <a:pt x="47" y="79"/>
                </a:cubicBezTo>
                <a:cubicBezTo>
                  <a:pt x="47" y="80"/>
                  <a:pt x="47" y="80"/>
                  <a:pt x="47" y="80"/>
                </a:cubicBezTo>
                <a:close/>
                <a:moveTo>
                  <a:pt x="43" y="73"/>
                </a:moveTo>
                <a:cubicBezTo>
                  <a:pt x="43" y="73"/>
                  <a:pt x="43" y="73"/>
                  <a:pt x="43" y="72"/>
                </a:cubicBezTo>
                <a:cubicBezTo>
                  <a:pt x="41" y="69"/>
                  <a:pt x="41" y="69"/>
                  <a:pt x="41" y="69"/>
                </a:cubicBezTo>
                <a:cubicBezTo>
                  <a:pt x="40" y="69"/>
                  <a:pt x="40" y="68"/>
                  <a:pt x="41" y="68"/>
                </a:cubicBezTo>
                <a:cubicBezTo>
                  <a:pt x="41" y="68"/>
                  <a:pt x="41" y="68"/>
                  <a:pt x="42" y="68"/>
                </a:cubicBezTo>
                <a:cubicBezTo>
                  <a:pt x="44" y="72"/>
                  <a:pt x="44" y="72"/>
                  <a:pt x="44" y="72"/>
                </a:cubicBezTo>
                <a:cubicBezTo>
                  <a:pt x="44" y="72"/>
                  <a:pt x="44" y="72"/>
                  <a:pt x="43" y="73"/>
                </a:cubicBezTo>
                <a:cubicBezTo>
                  <a:pt x="43" y="73"/>
                  <a:pt x="43" y="73"/>
                  <a:pt x="43" y="73"/>
                </a:cubicBezTo>
                <a:close/>
                <a:moveTo>
                  <a:pt x="39" y="66"/>
                </a:moveTo>
                <a:cubicBezTo>
                  <a:pt x="39" y="66"/>
                  <a:pt x="39" y="66"/>
                  <a:pt x="39" y="66"/>
                </a:cubicBezTo>
                <a:cubicBezTo>
                  <a:pt x="36" y="62"/>
                  <a:pt x="36" y="62"/>
                  <a:pt x="36" y="62"/>
                </a:cubicBezTo>
                <a:cubicBezTo>
                  <a:pt x="36" y="62"/>
                  <a:pt x="36" y="61"/>
                  <a:pt x="37" y="61"/>
                </a:cubicBezTo>
                <a:cubicBezTo>
                  <a:pt x="37" y="61"/>
                  <a:pt x="37" y="61"/>
                  <a:pt x="38" y="61"/>
                </a:cubicBezTo>
                <a:cubicBezTo>
                  <a:pt x="40" y="65"/>
                  <a:pt x="40" y="65"/>
                  <a:pt x="40" y="65"/>
                </a:cubicBezTo>
                <a:cubicBezTo>
                  <a:pt x="40" y="65"/>
                  <a:pt x="40" y="66"/>
                  <a:pt x="39" y="66"/>
                </a:cubicBezTo>
                <a:cubicBezTo>
                  <a:pt x="39" y="66"/>
                  <a:pt x="39" y="66"/>
                  <a:pt x="39" y="66"/>
                </a:cubicBezTo>
                <a:close/>
                <a:moveTo>
                  <a:pt x="35" y="59"/>
                </a:moveTo>
                <a:cubicBezTo>
                  <a:pt x="35" y="59"/>
                  <a:pt x="35" y="59"/>
                  <a:pt x="34" y="59"/>
                </a:cubicBezTo>
                <a:cubicBezTo>
                  <a:pt x="32" y="55"/>
                  <a:pt x="32" y="55"/>
                  <a:pt x="32" y="55"/>
                </a:cubicBezTo>
                <a:cubicBezTo>
                  <a:pt x="32" y="55"/>
                  <a:pt x="32" y="55"/>
                  <a:pt x="33" y="54"/>
                </a:cubicBezTo>
                <a:cubicBezTo>
                  <a:pt x="33" y="54"/>
                  <a:pt x="33" y="54"/>
                  <a:pt x="34" y="55"/>
                </a:cubicBezTo>
                <a:cubicBezTo>
                  <a:pt x="36" y="58"/>
                  <a:pt x="36" y="58"/>
                  <a:pt x="36" y="58"/>
                </a:cubicBezTo>
                <a:cubicBezTo>
                  <a:pt x="36" y="58"/>
                  <a:pt x="36" y="59"/>
                  <a:pt x="35" y="59"/>
                </a:cubicBezTo>
                <a:cubicBezTo>
                  <a:pt x="35" y="59"/>
                  <a:pt x="35" y="59"/>
                  <a:pt x="35" y="59"/>
                </a:cubicBezTo>
                <a:close/>
                <a:moveTo>
                  <a:pt x="31" y="52"/>
                </a:moveTo>
                <a:cubicBezTo>
                  <a:pt x="31" y="52"/>
                  <a:pt x="31" y="52"/>
                  <a:pt x="30" y="52"/>
                </a:cubicBezTo>
                <a:cubicBezTo>
                  <a:pt x="28" y="49"/>
                  <a:pt x="28" y="49"/>
                  <a:pt x="28" y="49"/>
                </a:cubicBezTo>
                <a:cubicBezTo>
                  <a:pt x="28" y="48"/>
                  <a:pt x="28" y="48"/>
                  <a:pt x="29" y="48"/>
                </a:cubicBezTo>
                <a:cubicBezTo>
                  <a:pt x="29" y="47"/>
                  <a:pt x="29" y="47"/>
                  <a:pt x="29" y="48"/>
                </a:cubicBezTo>
                <a:cubicBezTo>
                  <a:pt x="32" y="51"/>
                  <a:pt x="32" y="51"/>
                  <a:pt x="32" y="51"/>
                </a:cubicBezTo>
                <a:cubicBezTo>
                  <a:pt x="32" y="51"/>
                  <a:pt x="32" y="52"/>
                  <a:pt x="31" y="52"/>
                </a:cubicBezTo>
                <a:cubicBezTo>
                  <a:pt x="31" y="52"/>
                  <a:pt x="31" y="52"/>
                  <a:pt x="31" y="52"/>
                </a:cubicBezTo>
                <a:close/>
                <a:moveTo>
                  <a:pt x="27" y="46"/>
                </a:moveTo>
                <a:cubicBezTo>
                  <a:pt x="27" y="46"/>
                  <a:pt x="27" y="45"/>
                  <a:pt x="26" y="45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1"/>
                  <a:pt x="24" y="41"/>
                  <a:pt x="25" y="41"/>
                </a:cubicBezTo>
                <a:cubicBezTo>
                  <a:pt x="25" y="41"/>
                  <a:pt x="25" y="41"/>
                  <a:pt x="25" y="41"/>
                </a:cubicBezTo>
                <a:cubicBezTo>
                  <a:pt x="27" y="44"/>
                  <a:pt x="27" y="44"/>
                  <a:pt x="27" y="44"/>
                </a:cubicBezTo>
                <a:cubicBezTo>
                  <a:pt x="28" y="45"/>
                  <a:pt x="28" y="45"/>
                  <a:pt x="27" y="45"/>
                </a:cubicBezTo>
                <a:cubicBezTo>
                  <a:pt x="27" y="46"/>
                  <a:pt x="27" y="46"/>
                  <a:pt x="27" y="46"/>
                </a:cubicBezTo>
                <a:close/>
                <a:moveTo>
                  <a:pt x="23" y="39"/>
                </a:moveTo>
                <a:cubicBezTo>
                  <a:pt x="23" y="39"/>
                  <a:pt x="22" y="39"/>
                  <a:pt x="22" y="38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4"/>
                  <a:pt x="20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3" y="38"/>
                  <a:pt x="23" y="38"/>
                  <a:pt x="23" y="38"/>
                </a:cubicBezTo>
                <a:cubicBezTo>
                  <a:pt x="24" y="38"/>
                  <a:pt x="24" y="38"/>
                  <a:pt x="23" y="39"/>
                </a:cubicBezTo>
                <a:cubicBezTo>
                  <a:pt x="23" y="39"/>
                  <a:pt x="23" y="39"/>
                  <a:pt x="23" y="39"/>
                </a:cubicBezTo>
                <a:close/>
                <a:moveTo>
                  <a:pt x="19" y="32"/>
                </a:moveTo>
                <a:cubicBezTo>
                  <a:pt x="19" y="32"/>
                  <a:pt x="18" y="32"/>
                  <a:pt x="18" y="32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7"/>
                  <a:pt x="16" y="27"/>
                </a:cubicBezTo>
                <a:cubicBezTo>
                  <a:pt x="17" y="27"/>
                  <a:pt x="17" y="27"/>
                  <a:pt x="17" y="27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0" y="32"/>
                  <a:pt x="19" y="32"/>
                </a:cubicBezTo>
                <a:cubicBezTo>
                  <a:pt x="19" y="32"/>
                  <a:pt x="19" y="32"/>
                  <a:pt x="19" y="32"/>
                </a:cubicBezTo>
                <a:close/>
                <a:moveTo>
                  <a:pt x="15" y="25"/>
                </a:moveTo>
                <a:cubicBezTo>
                  <a:pt x="15" y="25"/>
                  <a:pt x="14" y="25"/>
                  <a:pt x="14" y="25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1"/>
                  <a:pt x="12" y="20"/>
                </a:cubicBezTo>
                <a:cubicBezTo>
                  <a:pt x="13" y="20"/>
                  <a:pt x="13" y="20"/>
                  <a:pt x="13" y="21"/>
                </a:cubicBezTo>
                <a:cubicBezTo>
                  <a:pt x="15" y="24"/>
                  <a:pt x="15" y="24"/>
                  <a:pt x="15" y="24"/>
                </a:cubicBezTo>
                <a:cubicBezTo>
                  <a:pt x="16" y="24"/>
                  <a:pt x="15" y="25"/>
                  <a:pt x="15" y="25"/>
                </a:cubicBezTo>
                <a:cubicBezTo>
                  <a:pt x="15" y="25"/>
                  <a:pt x="15" y="25"/>
                  <a:pt x="15" y="25"/>
                </a:cubicBezTo>
                <a:close/>
                <a:moveTo>
                  <a:pt x="11" y="18"/>
                </a:moveTo>
                <a:cubicBezTo>
                  <a:pt x="11" y="18"/>
                  <a:pt x="10" y="18"/>
                  <a:pt x="10" y="18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4"/>
                  <a:pt x="8" y="14"/>
                  <a:pt x="8" y="14"/>
                </a:cubicBezTo>
                <a:cubicBezTo>
                  <a:pt x="9" y="13"/>
                  <a:pt x="9" y="13"/>
                  <a:pt x="9" y="14"/>
                </a:cubicBezTo>
                <a:cubicBezTo>
                  <a:pt x="11" y="17"/>
                  <a:pt x="11" y="17"/>
                  <a:pt x="11" y="17"/>
                </a:cubicBezTo>
                <a:cubicBezTo>
                  <a:pt x="12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lose/>
                <a:moveTo>
                  <a:pt x="7" y="12"/>
                </a:moveTo>
                <a:cubicBezTo>
                  <a:pt x="7" y="12"/>
                  <a:pt x="6" y="11"/>
                  <a:pt x="6" y="11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2"/>
                  <a:pt x="7" y="12"/>
                  <a:pt x="7" y="12"/>
                </a:cubicBezTo>
                <a:close/>
                <a:moveTo>
                  <a:pt x="3" y="5"/>
                </a:moveTo>
                <a:cubicBezTo>
                  <a:pt x="2" y="5"/>
                  <a:pt x="2" y="5"/>
                  <a:pt x="2" y="4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4"/>
                  <a:pt x="3" y="5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4" name="Freeform 1692"/>
          <p:cNvSpPr>
            <a:spLocks noEditPoints="1"/>
          </p:cNvSpPr>
          <p:nvPr/>
        </p:nvSpPr>
        <p:spPr bwMode="auto">
          <a:xfrm>
            <a:off x="7927978" y="5318125"/>
            <a:ext cx="280988" cy="485775"/>
          </a:xfrm>
          <a:custGeom>
            <a:avLst/>
            <a:gdLst>
              <a:gd name="T0" fmla="*/ 71 w 74"/>
              <a:gd name="T1" fmla="*/ 125 h 129"/>
              <a:gd name="T2" fmla="*/ 74 w 74"/>
              <a:gd name="T3" fmla="*/ 128 h 129"/>
              <a:gd name="T4" fmla="*/ 69 w 74"/>
              <a:gd name="T5" fmla="*/ 122 h 129"/>
              <a:gd name="T6" fmla="*/ 67 w 74"/>
              <a:gd name="T7" fmla="*/ 117 h 129"/>
              <a:gd name="T8" fmla="*/ 70 w 74"/>
              <a:gd name="T9" fmla="*/ 122 h 129"/>
              <a:gd name="T10" fmla="*/ 65 w 74"/>
              <a:gd name="T11" fmla="*/ 115 h 129"/>
              <a:gd name="T12" fmla="*/ 64 w 74"/>
              <a:gd name="T13" fmla="*/ 111 h 129"/>
              <a:gd name="T14" fmla="*/ 65 w 74"/>
              <a:gd name="T15" fmla="*/ 115 h 129"/>
              <a:gd name="T16" fmla="*/ 59 w 74"/>
              <a:gd name="T17" fmla="*/ 105 h 129"/>
              <a:gd name="T18" fmla="*/ 62 w 74"/>
              <a:gd name="T19" fmla="*/ 107 h 129"/>
              <a:gd name="T20" fmla="*/ 58 w 74"/>
              <a:gd name="T21" fmla="*/ 102 h 129"/>
              <a:gd name="T22" fmla="*/ 55 w 74"/>
              <a:gd name="T23" fmla="*/ 97 h 129"/>
              <a:gd name="T24" fmla="*/ 58 w 74"/>
              <a:gd name="T25" fmla="*/ 101 h 129"/>
              <a:gd name="T26" fmla="*/ 53 w 74"/>
              <a:gd name="T27" fmla="*/ 94 h 129"/>
              <a:gd name="T28" fmla="*/ 52 w 74"/>
              <a:gd name="T29" fmla="*/ 90 h 129"/>
              <a:gd name="T30" fmla="*/ 54 w 74"/>
              <a:gd name="T31" fmla="*/ 95 h 129"/>
              <a:gd name="T32" fmla="*/ 47 w 74"/>
              <a:gd name="T33" fmla="*/ 84 h 129"/>
              <a:gd name="T34" fmla="*/ 50 w 74"/>
              <a:gd name="T35" fmla="*/ 87 h 129"/>
              <a:gd name="T36" fmla="*/ 46 w 74"/>
              <a:gd name="T37" fmla="*/ 81 h 129"/>
              <a:gd name="T38" fmla="*/ 44 w 74"/>
              <a:gd name="T39" fmla="*/ 76 h 129"/>
              <a:gd name="T40" fmla="*/ 46 w 74"/>
              <a:gd name="T41" fmla="*/ 81 h 129"/>
              <a:gd name="T42" fmla="*/ 41 w 74"/>
              <a:gd name="T43" fmla="*/ 74 h 129"/>
              <a:gd name="T44" fmla="*/ 41 w 74"/>
              <a:gd name="T45" fmla="*/ 69 h 129"/>
              <a:gd name="T46" fmla="*/ 42 w 74"/>
              <a:gd name="T47" fmla="*/ 74 h 129"/>
              <a:gd name="T48" fmla="*/ 35 w 74"/>
              <a:gd name="T49" fmla="*/ 63 h 129"/>
              <a:gd name="T50" fmla="*/ 39 w 74"/>
              <a:gd name="T51" fmla="*/ 66 h 129"/>
              <a:gd name="T52" fmla="*/ 34 w 74"/>
              <a:gd name="T53" fmla="*/ 60 h 129"/>
              <a:gd name="T54" fmla="*/ 32 w 74"/>
              <a:gd name="T55" fmla="*/ 55 h 129"/>
              <a:gd name="T56" fmla="*/ 34 w 74"/>
              <a:gd name="T57" fmla="*/ 60 h 129"/>
              <a:gd name="T58" fmla="*/ 30 w 74"/>
              <a:gd name="T59" fmla="*/ 53 h 129"/>
              <a:gd name="T60" fmla="*/ 29 w 74"/>
              <a:gd name="T61" fmla="*/ 49 h 129"/>
              <a:gd name="T62" fmla="*/ 30 w 74"/>
              <a:gd name="T63" fmla="*/ 53 h 129"/>
              <a:gd name="T64" fmla="*/ 24 w 74"/>
              <a:gd name="T65" fmla="*/ 43 h 129"/>
              <a:gd name="T66" fmla="*/ 27 w 74"/>
              <a:gd name="T67" fmla="*/ 45 h 129"/>
              <a:gd name="T68" fmla="*/ 22 w 74"/>
              <a:gd name="T69" fmla="*/ 40 h 129"/>
              <a:gd name="T70" fmla="*/ 20 w 74"/>
              <a:gd name="T71" fmla="*/ 35 h 129"/>
              <a:gd name="T72" fmla="*/ 23 w 74"/>
              <a:gd name="T73" fmla="*/ 39 h 129"/>
              <a:gd name="T74" fmla="*/ 18 w 74"/>
              <a:gd name="T75" fmla="*/ 32 h 129"/>
              <a:gd name="T76" fmla="*/ 17 w 74"/>
              <a:gd name="T77" fmla="*/ 28 h 129"/>
              <a:gd name="T78" fmla="*/ 18 w 74"/>
              <a:gd name="T79" fmla="*/ 33 h 129"/>
              <a:gd name="T80" fmla="*/ 12 w 74"/>
              <a:gd name="T81" fmla="*/ 22 h 129"/>
              <a:gd name="T82" fmla="*/ 15 w 74"/>
              <a:gd name="T83" fmla="*/ 25 h 129"/>
              <a:gd name="T84" fmla="*/ 11 w 74"/>
              <a:gd name="T85" fmla="*/ 19 h 129"/>
              <a:gd name="T86" fmla="*/ 8 w 74"/>
              <a:gd name="T87" fmla="*/ 14 h 129"/>
              <a:gd name="T88" fmla="*/ 11 w 74"/>
              <a:gd name="T89" fmla="*/ 19 h 129"/>
              <a:gd name="T90" fmla="*/ 6 w 74"/>
              <a:gd name="T91" fmla="*/ 12 h 129"/>
              <a:gd name="T92" fmla="*/ 5 w 74"/>
              <a:gd name="T93" fmla="*/ 7 h 129"/>
              <a:gd name="T94" fmla="*/ 7 w 74"/>
              <a:gd name="T95" fmla="*/ 12 h 129"/>
              <a:gd name="T96" fmla="*/ 0 w 74"/>
              <a:gd name="T97" fmla="*/ 1 h 129"/>
              <a:gd name="T98" fmla="*/ 3 w 74"/>
              <a:gd name="T99" fmla="*/ 4 h 1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74" h="129">
                <a:moveTo>
                  <a:pt x="73" y="129"/>
                </a:moveTo>
                <a:cubicBezTo>
                  <a:pt x="73" y="129"/>
                  <a:pt x="73" y="129"/>
                  <a:pt x="72" y="128"/>
                </a:cubicBezTo>
                <a:cubicBezTo>
                  <a:pt x="71" y="125"/>
                  <a:pt x="71" y="125"/>
                  <a:pt x="71" y="125"/>
                </a:cubicBezTo>
                <a:cubicBezTo>
                  <a:pt x="71" y="125"/>
                  <a:pt x="71" y="125"/>
                  <a:pt x="71" y="124"/>
                </a:cubicBezTo>
                <a:cubicBezTo>
                  <a:pt x="71" y="124"/>
                  <a:pt x="72" y="124"/>
                  <a:pt x="72" y="125"/>
                </a:cubicBezTo>
                <a:cubicBezTo>
                  <a:pt x="74" y="128"/>
                  <a:pt x="74" y="128"/>
                  <a:pt x="74" y="128"/>
                </a:cubicBezTo>
                <a:cubicBezTo>
                  <a:pt x="74" y="128"/>
                  <a:pt x="74" y="128"/>
                  <a:pt x="73" y="129"/>
                </a:cubicBezTo>
                <a:cubicBezTo>
                  <a:pt x="73" y="129"/>
                  <a:pt x="73" y="129"/>
                  <a:pt x="73" y="129"/>
                </a:cubicBezTo>
                <a:close/>
                <a:moveTo>
                  <a:pt x="69" y="122"/>
                </a:moveTo>
                <a:cubicBezTo>
                  <a:pt x="69" y="122"/>
                  <a:pt x="69" y="122"/>
                  <a:pt x="69" y="122"/>
                </a:cubicBezTo>
                <a:cubicBezTo>
                  <a:pt x="67" y="118"/>
                  <a:pt x="67" y="118"/>
                  <a:pt x="67" y="118"/>
                </a:cubicBezTo>
                <a:cubicBezTo>
                  <a:pt x="67" y="118"/>
                  <a:pt x="67" y="118"/>
                  <a:pt x="67" y="117"/>
                </a:cubicBezTo>
                <a:cubicBezTo>
                  <a:pt x="67" y="117"/>
                  <a:pt x="68" y="117"/>
                  <a:pt x="68" y="118"/>
                </a:cubicBezTo>
                <a:cubicBezTo>
                  <a:pt x="70" y="121"/>
                  <a:pt x="70" y="121"/>
                  <a:pt x="70" y="121"/>
                </a:cubicBezTo>
                <a:cubicBezTo>
                  <a:pt x="70" y="121"/>
                  <a:pt x="70" y="122"/>
                  <a:pt x="70" y="122"/>
                </a:cubicBezTo>
                <a:cubicBezTo>
                  <a:pt x="70" y="122"/>
                  <a:pt x="69" y="122"/>
                  <a:pt x="69" y="122"/>
                </a:cubicBezTo>
                <a:close/>
                <a:moveTo>
                  <a:pt x="65" y="115"/>
                </a:moveTo>
                <a:cubicBezTo>
                  <a:pt x="65" y="115"/>
                  <a:pt x="65" y="115"/>
                  <a:pt x="65" y="115"/>
                </a:cubicBezTo>
                <a:cubicBezTo>
                  <a:pt x="63" y="112"/>
                  <a:pt x="63" y="112"/>
                  <a:pt x="63" y="112"/>
                </a:cubicBezTo>
                <a:cubicBezTo>
                  <a:pt x="63" y="111"/>
                  <a:pt x="63" y="111"/>
                  <a:pt x="63" y="111"/>
                </a:cubicBezTo>
                <a:cubicBezTo>
                  <a:pt x="63" y="110"/>
                  <a:pt x="64" y="110"/>
                  <a:pt x="64" y="111"/>
                </a:cubicBezTo>
                <a:cubicBezTo>
                  <a:pt x="66" y="114"/>
                  <a:pt x="66" y="114"/>
                  <a:pt x="66" y="114"/>
                </a:cubicBezTo>
                <a:cubicBezTo>
                  <a:pt x="66" y="115"/>
                  <a:pt x="66" y="115"/>
                  <a:pt x="66" y="115"/>
                </a:cubicBezTo>
                <a:cubicBezTo>
                  <a:pt x="66" y="115"/>
                  <a:pt x="66" y="115"/>
                  <a:pt x="65" y="115"/>
                </a:cubicBezTo>
                <a:close/>
                <a:moveTo>
                  <a:pt x="62" y="108"/>
                </a:moveTo>
                <a:cubicBezTo>
                  <a:pt x="61" y="108"/>
                  <a:pt x="61" y="108"/>
                  <a:pt x="61" y="108"/>
                </a:cubicBezTo>
                <a:cubicBezTo>
                  <a:pt x="59" y="105"/>
                  <a:pt x="59" y="105"/>
                  <a:pt x="59" y="105"/>
                </a:cubicBezTo>
                <a:cubicBezTo>
                  <a:pt x="59" y="104"/>
                  <a:pt x="59" y="104"/>
                  <a:pt x="59" y="104"/>
                </a:cubicBezTo>
                <a:cubicBezTo>
                  <a:pt x="59" y="103"/>
                  <a:pt x="60" y="103"/>
                  <a:pt x="60" y="104"/>
                </a:cubicBezTo>
                <a:cubicBezTo>
                  <a:pt x="62" y="107"/>
                  <a:pt x="62" y="107"/>
                  <a:pt x="62" y="107"/>
                </a:cubicBezTo>
                <a:cubicBezTo>
                  <a:pt x="62" y="108"/>
                  <a:pt x="62" y="108"/>
                  <a:pt x="62" y="108"/>
                </a:cubicBezTo>
                <a:cubicBezTo>
                  <a:pt x="62" y="108"/>
                  <a:pt x="62" y="108"/>
                  <a:pt x="62" y="108"/>
                </a:cubicBezTo>
                <a:close/>
                <a:moveTo>
                  <a:pt x="58" y="102"/>
                </a:moveTo>
                <a:cubicBezTo>
                  <a:pt x="57" y="102"/>
                  <a:pt x="57" y="101"/>
                  <a:pt x="57" y="101"/>
                </a:cubicBezTo>
                <a:cubicBezTo>
                  <a:pt x="55" y="98"/>
                  <a:pt x="55" y="98"/>
                  <a:pt x="55" y="98"/>
                </a:cubicBezTo>
                <a:cubicBezTo>
                  <a:pt x="55" y="97"/>
                  <a:pt x="55" y="97"/>
                  <a:pt x="55" y="97"/>
                </a:cubicBezTo>
                <a:cubicBezTo>
                  <a:pt x="56" y="96"/>
                  <a:pt x="56" y="97"/>
                  <a:pt x="56" y="97"/>
                </a:cubicBezTo>
                <a:cubicBezTo>
                  <a:pt x="58" y="100"/>
                  <a:pt x="58" y="100"/>
                  <a:pt x="58" y="100"/>
                </a:cubicBezTo>
                <a:cubicBezTo>
                  <a:pt x="58" y="101"/>
                  <a:pt x="58" y="101"/>
                  <a:pt x="58" y="101"/>
                </a:cubicBezTo>
                <a:cubicBezTo>
                  <a:pt x="58" y="102"/>
                  <a:pt x="58" y="102"/>
                  <a:pt x="58" y="102"/>
                </a:cubicBezTo>
                <a:close/>
                <a:moveTo>
                  <a:pt x="54" y="95"/>
                </a:moveTo>
                <a:cubicBezTo>
                  <a:pt x="53" y="95"/>
                  <a:pt x="53" y="95"/>
                  <a:pt x="53" y="94"/>
                </a:cubicBezTo>
                <a:cubicBezTo>
                  <a:pt x="51" y="91"/>
                  <a:pt x="51" y="91"/>
                  <a:pt x="51" y="91"/>
                </a:cubicBezTo>
                <a:cubicBezTo>
                  <a:pt x="51" y="91"/>
                  <a:pt x="51" y="90"/>
                  <a:pt x="51" y="90"/>
                </a:cubicBezTo>
                <a:cubicBezTo>
                  <a:pt x="52" y="90"/>
                  <a:pt x="52" y="90"/>
                  <a:pt x="52" y="90"/>
                </a:cubicBezTo>
                <a:cubicBezTo>
                  <a:pt x="54" y="93"/>
                  <a:pt x="54" y="93"/>
                  <a:pt x="54" y="93"/>
                </a:cubicBezTo>
                <a:cubicBezTo>
                  <a:pt x="54" y="94"/>
                  <a:pt x="54" y="94"/>
                  <a:pt x="54" y="95"/>
                </a:cubicBezTo>
                <a:cubicBezTo>
                  <a:pt x="54" y="95"/>
                  <a:pt x="54" y="95"/>
                  <a:pt x="54" y="95"/>
                </a:cubicBezTo>
                <a:close/>
                <a:moveTo>
                  <a:pt x="50" y="88"/>
                </a:moveTo>
                <a:cubicBezTo>
                  <a:pt x="50" y="88"/>
                  <a:pt x="49" y="88"/>
                  <a:pt x="49" y="87"/>
                </a:cubicBezTo>
                <a:cubicBezTo>
                  <a:pt x="47" y="84"/>
                  <a:pt x="47" y="84"/>
                  <a:pt x="47" y="84"/>
                </a:cubicBezTo>
                <a:cubicBezTo>
                  <a:pt x="47" y="84"/>
                  <a:pt x="47" y="83"/>
                  <a:pt x="47" y="83"/>
                </a:cubicBezTo>
                <a:cubicBezTo>
                  <a:pt x="48" y="83"/>
                  <a:pt x="48" y="83"/>
                  <a:pt x="48" y="83"/>
                </a:cubicBezTo>
                <a:cubicBezTo>
                  <a:pt x="50" y="87"/>
                  <a:pt x="50" y="87"/>
                  <a:pt x="50" y="87"/>
                </a:cubicBezTo>
                <a:cubicBezTo>
                  <a:pt x="51" y="87"/>
                  <a:pt x="50" y="87"/>
                  <a:pt x="50" y="88"/>
                </a:cubicBezTo>
                <a:cubicBezTo>
                  <a:pt x="50" y="88"/>
                  <a:pt x="50" y="88"/>
                  <a:pt x="50" y="88"/>
                </a:cubicBezTo>
                <a:close/>
                <a:moveTo>
                  <a:pt x="46" y="81"/>
                </a:moveTo>
                <a:cubicBezTo>
                  <a:pt x="46" y="81"/>
                  <a:pt x="45" y="81"/>
                  <a:pt x="45" y="81"/>
                </a:cubicBezTo>
                <a:cubicBezTo>
                  <a:pt x="43" y="77"/>
                  <a:pt x="43" y="77"/>
                  <a:pt x="43" y="77"/>
                </a:cubicBezTo>
                <a:cubicBezTo>
                  <a:pt x="43" y="77"/>
                  <a:pt x="43" y="76"/>
                  <a:pt x="44" y="76"/>
                </a:cubicBezTo>
                <a:cubicBezTo>
                  <a:pt x="44" y="76"/>
                  <a:pt x="44" y="76"/>
                  <a:pt x="44" y="76"/>
                </a:cubicBezTo>
                <a:cubicBezTo>
                  <a:pt x="46" y="80"/>
                  <a:pt x="46" y="80"/>
                  <a:pt x="46" y="80"/>
                </a:cubicBezTo>
                <a:cubicBezTo>
                  <a:pt x="47" y="80"/>
                  <a:pt x="46" y="81"/>
                  <a:pt x="46" y="81"/>
                </a:cubicBezTo>
                <a:cubicBezTo>
                  <a:pt x="46" y="81"/>
                  <a:pt x="46" y="81"/>
                  <a:pt x="46" y="81"/>
                </a:cubicBezTo>
                <a:close/>
                <a:moveTo>
                  <a:pt x="42" y="74"/>
                </a:moveTo>
                <a:cubicBezTo>
                  <a:pt x="42" y="74"/>
                  <a:pt x="41" y="74"/>
                  <a:pt x="41" y="74"/>
                </a:cubicBezTo>
                <a:cubicBezTo>
                  <a:pt x="39" y="70"/>
                  <a:pt x="39" y="70"/>
                  <a:pt x="39" y="70"/>
                </a:cubicBezTo>
                <a:cubicBezTo>
                  <a:pt x="39" y="70"/>
                  <a:pt x="39" y="69"/>
                  <a:pt x="40" y="69"/>
                </a:cubicBezTo>
                <a:cubicBezTo>
                  <a:pt x="40" y="69"/>
                  <a:pt x="40" y="69"/>
                  <a:pt x="41" y="69"/>
                </a:cubicBezTo>
                <a:cubicBezTo>
                  <a:pt x="42" y="73"/>
                  <a:pt x="42" y="73"/>
                  <a:pt x="42" y="73"/>
                </a:cubicBezTo>
                <a:cubicBezTo>
                  <a:pt x="43" y="73"/>
                  <a:pt x="43" y="74"/>
                  <a:pt x="42" y="74"/>
                </a:cubicBezTo>
                <a:cubicBezTo>
                  <a:pt x="42" y="74"/>
                  <a:pt x="42" y="74"/>
                  <a:pt x="42" y="74"/>
                </a:cubicBezTo>
                <a:close/>
                <a:moveTo>
                  <a:pt x="38" y="67"/>
                </a:moveTo>
                <a:cubicBezTo>
                  <a:pt x="38" y="67"/>
                  <a:pt x="38" y="67"/>
                  <a:pt x="37" y="67"/>
                </a:cubicBezTo>
                <a:cubicBezTo>
                  <a:pt x="35" y="63"/>
                  <a:pt x="35" y="63"/>
                  <a:pt x="35" y="63"/>
                </a:cubicBezTo>
                <a:cubicBezTo>
                  <a:pt x="35" y="63"/>
                  <a:pt x="35" y="62"/>
                  <a:pt x="36" y="62"/>
                </a:cubicBezTo>
                <a:cubicBezTo>
                  <a:pt x="36" y="62"/>
                  <a:pt x="36" y="62"/>
                  <a:pt x="37" y="62"/>
                </a:cubicBezTo>
                <a:cubicBezTo>
                  <a:pt x="39" y="66"/>
                  <a:pt x="39" y="66"/>
                  <a:pt x="39" y="66"/>
                </a:cubicBezTo>
                <a:cubicBezTo>
                  <a:pt x="39" y="66"/>
                  <a:pt x="39" y="67"/>
                  <a:pt x="38" y="67"/>
                </a:cubicBezTo>
                <a:cubicBezTo>
                  <a:pt x="38" y="67"/>
                  <a:pt x="38" y="67"/>
                  <a:pt x="38" y="67"/>
                </a:cubicBezTo>
                <a:close/>
                <a:moveTo>
                  <a:pt x="34" y="60"/>
                </a:moveTo>
                <a:cubicBezTo>
                  <a:pt x="34" y="60"/>
                  <a:pt x="34" y="60"/>
                  <a:pt x="34" y="60"/>
                </a:cubicBezTo>
                <a:cubicBezTo>
                  <a:pt x="32" y="56"/>
                  <a:pt x="32" y="56"/>
                  <a:pt x="32" y="56"/>
                </a:cubicBezTo>
                <a:cubicBezTo>
                  <a:pt x="31" y="56"/>
                  <a:pt x="31" y="56"/>
                  <a:pt x="32" y="55"/>
                </a:cubicBezTo>
                <a:cubicBezTo>
                  <a:pt x="32" y="55"/>
                  <a:pt x="32" y="55"/>
                  <a:pt x="33" y="56"/>
                </a:cubicBezTo>
                <a:cubicBezTo>
                  <a:pt x="35" y="59"/>
                  <a:pt x="35" y="59"/>
                  <a:pt x="35" y="59"/>
                </a:cubicBezTo>
                <a:cubicBezTo>
                  <a:pt x="35" y="59"/>
                  <a:pt x="35" y="60"/>
                  <a:pt x="34" y="60"/>
                </a:cubicBezTo>
                <a:cubicBezTo>
                  <a:pt x="34" y="60"/>
                  <a:pt x="34" y="60"/>
                  <a:pt x="34" y="60"/>
                </a:cubicBezTo>
                <a:close/>
                <a:moveTo>
                  <a:pt x="30" y="53"/>
                </a:moveTo>
                <a:cubicBezTo>
                  <a:pt x="30" y="53"/>
                  <a:pt x="30" y="53"/>
                  <a:pt x="30" y="53"/>
                </a:cubicBezTo>
                <a:cubicBezTo>
                  <a:pt x="28" y="50"/>
                  <a:pt x="28" y="50"/>
                  <a:pt x="28" y="50"/>
                </a:cubicBezTo>
                <a:cubicBezTo>
                  <a:pt x="27" y="49"/>
                  <a:pt x="28" y="49"/>
                  <a:pt x="28" y="48"/>
                </a:cubicBezTo>
                <a:cubicBezTo>
                  <a:pt x="28" y="48"/>
                  <a:pt x="29" y="48"/>
                  <a:pt x="29" y="49"/>
                </a:cubicBezTo>
                <a:cubicBezTo>
                  <a:pt x="31" y="52"/>
                  <a:pt x="31" y="52"/>
                  <a:pt x="31" y="52"/>
                </a:cubicBezTo>
                <a:cubicBezTo>
                  <a:pt x="31" y="52"/>
                  <a:pt x="31" y="53"/>
                  <a:pt x="31" y="53"/>
                </a:cubicBezTo>
                <a:cubicBezTo>
                  <a:pt x="30" y="53"/>
                  <a:pt x="30" y="53"/>
                  <a:pt x="30" y="53"/>
                </a:cubicBezTo>
                <a:close/>
                <a:moveTo>
                  <a:pt x="26" y="46"/>
                </a:moveTo>
                <a:cubicBezTo>
                  <a:pt x="26" y="46"/>
                  <a:pt x="26" y="46"/>
                  <a:pt x="26" y="46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2"/>
                  <a:pt x="24" y="42"/>
                  <a:pt x="24" y="42"/>
                </a:cubicBezTo>
                <a:cubicBezTo>
                  <a:pt x="24" y="41"/>
                  <a:pt x="25" y="41"/>
                  <a:pt x="25" y="42"/>
                </a:cubicBezTo>
                <a:cubicBezTo>
                  <a:pt x="27" y="45"/>
                  <a:pt x="27" y="45"/>
                  <a:pt x="27" y="45"/>
                </a:cubicBezTo>
                <a:cubicBezTo>
                  <a:pt x="27" y="46"/>
                  <a:pt x="27" y="46"/>
                  <a:pt x="27" y="46"/>
                </a:cubicBezTo>
                <a:cubicBezTo>
                  <a:pt x="26" y="46"/>
                  <a:pt x="26" y="46"/>
                  <a:pt x="26" y="46"/>
                </a:cubicBezTo>
                <a:close/>
                <a:moveTo>
                  <a:pt x="22" y="40"/>
                </a:moveTo>
                <a:cubicBezTo>
                  <a:pt x="22" y="40"/>
                  <a:pt x="22" y="39"/>
                  <a:pt x="22" y="39"/>
                </a:cubicBezTo>
                <a:cubicBezTo>
                  <a:pt x="20" y="36"/>
                  <a:pt x="20" y="36"/>
                  <a:pt x="20" y="36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4"/>
                  <a:pt x="21" y="35"/>
                  <a:pt x="21" y="35"/>
                </a:cubicBezTo>
                <a:cubicBezTo>
                  <a:pt x="23" y="38"/>
                  <a:pt x="23" y="38"/>
                  <a:pt x="23" y="38"/>
                </a:cubicBezTo>
                <a:cubicBezTo>
                  <a:pt x="23" y="39"/>
                  <a:pt x="23" y="39"/>
                  <a:pt x="23" y="39"/>
                </a:cubicBezTo>
                <a:cubicBezTo>
                  <a:pt x="23" y="39"/>
                  <a:pt x="22" y="40"/>
                  <a:pt x="22" y="40"/>
                </a:cubicBezTo>
                <a:close/>
                <a:moveTo>
                  <a:pt x="18" y="33"/>
                </a:moveTo>
                <a:cubicBezTo>
                  <a:pt x="18" y="33"/>
                  <a:pt x="18" y="33"/>
                  <a:pt x="18" y="32"/>
                </a:cubicBezTo>
                <a:cubicBezTo>
                  <a:pt x="16" y="29"/>
                  <a:pt x="16" y="29"/>
                  <a:pt x="16" y="29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7" y="28"/>
                  <a:pt x="17" y="28"/>
                </a:cubicBezTo>
                <a:cubicBezTo>
                  <a:pt x="19" y="31"/>
                  <a:pt x="19" y="31"/>
                  <a:pt x="19" y="31"/>
                </a:cubicBezTo>
                <a:cubicBezTo>
                  <a:pt x="19" y="32"/>
                  <a:pt x="19" y="32"/>
                  <a:pt x="19" y="33"/>
                </a:cubicBezTo>
                <a:cubicBezTo>
                  <a:pt x="19" y="33"/>
                  <a:pt x="19" y="33"/>
                  <a:pt x="18" y="33"/>
                </a:cubicBezTo>
                <a:close/>
                <a:moveTo>
                  <a:pt x="14" y="26"/>
                </a:moveTo>
                <a:cubicBezTo>
                  <a:pt x="14" y="26"/>
                  <a:pt x="14" y="26"/>
                  <a:pt x="14" y="25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1"/>
                  <a:pt x="12" y="21"/>
                </a:cubicBezTo>
                <a:cubicBezTo>
                  <a:pt x="12" y="21"/>
                  <a:pt x="13" y="21"/>
                  <a:pt x="13" y="21"/>
                </a:cubicBez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5"/>
                  <a:pt x="15" y="26"/>
                </a:cubicBezTo>
                <a:cubicBezTo>
                  <a:pt x="15" y="26"/>
                  <a:pt x="15" y="26"/>
                  <a:pt x="14" y="26"/>
                </a:cubicBezTo>
                <a:close/>
                <a:moveTo>
                  <a:pt x="11" y="19"/>
                </a:moveTo>
                <a:cubicBezTo>
                  <a:pt x="10" y="19"/>
                  <a:pt x="10" y="19"/>
                  <a:pt x="10" y="19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4"/>
                  <a:pt x="8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8"/>
                  <a:pt x="11" y="19"/>
                </a:cubicBezTo>
                <a:cubicBezTo>
                  <a:pt x="11" y="19"/>
                  <a:pt x="11" y="19"/>
                  <a:pt x="11" y="19"/>
                </a:cubicBezTo>
                <a:close/>
                <a:moveTo>
                  <a:pt x="7" y="12"/>
                </a:moveTo>
                <a:cubicBezTo>
                  <a:pt x="6" y="12"/>
                  <a:pt x="6" y="12"/>
                  <a:pt x="6" y="12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lose/>
                <a:moveTo>
                  <a:pt x="3" y="5"/>
                </a:moveTo>
                <a:cubicBezTo>
                  <a:pt x="3" y="5"/>
                  <a:pt x="2" y="5"/>
                  <a:pt x="2" y="5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3" y="4"/>
                  <a:pt x="3" y="4"/>
                  <a:pt x="3" y="4"/>
                </a:cubicBezTo>
                <a:cubicBezTo>
                  <a:pt x="3" y="4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5" name="Freeform 1693"/>
          <p:cNvSpPr>
            <a:spLocks noEditPoints="1"/>
          </p:cNvSpPr>
          <p:nvPr/>
        </p:nvSpPr>
        <p:spPr bwMode="auto">
          <a:xfrm>
            <a:off x="7840666" y="5375275"/>
            <a:ext cx="196850" cy="349250"/>
          </a:xfrm>
          <a:custGeom>
            <a:avLst/>
            <a:gdLst>
              <a:gd name="T0" fmla="*/ 51 w 52"/>
              <a:gd name="T1" fmla="*/ 93 h 93"/>
              <a:gd name="T2" fmla="*/ 50 w 52"/>
              <a:gd name="T3" fmla="*/ 91 h 93"/>
              <a:gd name="T4" fmla="*/ 52 w 52"/>
              <a:gd name="T5" fmla="*/ 92 h 93"/>
              <a:gd name="T6" fmla="*/ 51 w 52"/>
              <a:gd name="T7" fmla="*/ 93 h 93"/>
              <a:gd name="T8" fmla="*/ 48 w 52"/>
              <a:gd name="T9" fmla="*/ 89 h 93"/>
              <a:gd name="T10" fmla="*/ 46 w 52"/>
              <a:gd name="T11" fmla="*/ 84 h 93"/>
              <a:gd name="T12" fmla="*/ 49 w 52"/>
              <a:gd name="T13" fmla="*/ 88 h 93"/>
              <a:gd name="T14" fmla="*/ 49 w 52"/>
              <a:gd name="T15" fmla="*/ 89 h 93"/>
              <a:gd name="T16" fmla="*/ 44 w 52"/>
              <a:gd name="T17" fmla="*/ 82 h 93"/>
              <a:gd name="T18" fmla="*/ 42 w 52"/>
              <a:gd name="T19" fmla="*/ 77 h 93"/>
              <a:gd name="T20" fmla="*/ 45 w 52"/>
              <a:gd name="T21" fmla="*/ 81 h 93"/>
              <a:gd name="T22" fmla="*/ 45 w 52"/>
              <a:gd name="T23" fmla="*/ 82 h 93"/>
              <a:gd name="T24" fmla="*/ 40 w 52"/>
              <a:gd name="T25" fmla="*/ 75 h 93"/>
              <a:gd name="T26" fmla="*/ 39 w 52"/>
              <a:gd name="T27" fmla="*/ 70 h 93"/>
              <a:gd name="T28" fmla="*/ 41 w 52"/>
              <a:gd name="T29" fmla="*/ 74 h 93"/>
              <a:gd name="T30" fmla="*/ 41 w 52"/>
              <a:gd name="T31" fmla="*/ 75 h 93"/>
              <a:gd name="T32" fmla="*/ 36 w 52"/>
              <a:gd name="T33" fmla="*/ 68 h 93"/>
              <a:gd name="T34" fmla="*/ 35 w 52"/>
              <a:gd name="T35" fmla="*/ 63 h 93"/>
              <a:gd name="T36" fmla="*/ 38 w 52"/>
              <a:gd name="T37" fmla="*/ 67 h 93"/>
              <a:gd name="T38" fmla="*/ 37 w 52"/>
              <a:gd name="T39" fmla="*/ 68 h 93"/>
              <a:gd name="T40" fmla="*/ 33 w 52"/>
              <a:gd name="T41" fmla="*/ 61 h 93"/>
              <a:gd name="T42" fmla="*/ 31 w 52"/>
              <a:gd name="T43" fmla="*/ 56 h 93"/>
              <a:gd name="T44" fmla="*/ 34 w 52"/>
              <a:gd name="T45" fmla="*/ 60 h 93"/>
              <a:gd name="T46" fmla="*/ 33 w 52"/>
              <a:gd name="T47" fmla="*/ 61 h 93"/>
              <a:gd name="T48" fmla="*/ 29 w 52"/>
              <a:gd name="T49" fmla="*/ 54 h 93"/>
              <a:gd name="T50" fmla="*/ 27 w 52"/>
              <a:gd name="T51" fmla="*/ 49 h 93"/>
              <a:gd name="T52" fmla="*/ 30 w 52"/>
              <a:gd name="T53" fmla="*/ 53 h 93"/>
              <a:gd name="T54" fmla="*/ 29 w 52"/>
              <a:gd name="T55" fmla="*/ 54 h 93"/>
              <a:gd name="T56" fmla="*/ 25 w 52"/>
              <a:gd name="T57" fmla="*/ 47 h 93"/>
              <a:gd name="T58" fmla="*/ 23 w 52"/>
              <a:gd name="T59" fmla="*/ 42 h 93"/>
              <a:gd name="T60" fmla="*/ 26 w 52"/>
              <a:gd name="T61" fmla="*/ 46 h 93"/>
              <a:gd name="T62" fmla="*/ 25 w 52"/>
              <a:gd name="T63" fmla="*/ 47 h 93"/>
              <a:gd name="T64" fmla="*/ 21 w 52"/>
              <a:gd name="T65" fmla="*/ 40 h 93"/>
              <a:gd name="T66" fmla="*/ 19 w 52"/>
              <a:gd name="T67" fmla="*/ 35 h 93"/>
              <a:gd name="T68" fmla="*/ 22 w 52"/>
              <a:gd name="T69" fmla="*/ 39 h 93"/>
              <a:gd name="T70" fmla="*/ 22 w 52"/>
              <a:gd name="T71" fmla="*/ 40 h 93"/>
              <a:gd name="T72" fmla="*/ 17 w 52"/>
              <a:gd name="T73" fmla="*/ 33 h 93"/>
              <a:gd name="T74" fmla="*/ 15 w 52"/>
              <a:gd name="T75" fmla="*/ 28 h 93"/>
              <a:gd name="T76" fmla="*/ 18 w 52"/>
              <a:gd name="T77" fmla="*/ 32 h 93"/>
              <a:gd name="T78" fmla="*/ 18 w 52"/>
              <a:gd name="T79" fmla="*/ 33 h 93"/>
              <a:gd name="T80" fmla="*/ 13 w 52"/>
              <a:gd name="T81" fmla="*/ 26 h 93"/>
              <a:gd name="T82" fmla="*/ 12 w 52"/>
              <a:gd name="T83" fmla="*/ 22 h 93"/>
              <a:gd name="T84" fmla="*/ 14 w 52"/>
              <a:gd name="T85" fmla="*/ 25 h 93"/>
              <a:gd name="T86" fmla="*/ 14 w 52"/>
              <a:gd name="T87" fmla="*/ 26 h 93"/>
              <a:gd name="T88" fmla="*/ 10 w 52"/>
              <a:gd name="T89" fmla="*/ 19 h 93"/>
              <a:gd name="T90" fmla="*/ 8 w 52"/>
              <a:gd name="T91" fmla="*/ 15 h 93"/>
              <a:gd name="T92" fmla="*/ 11 w 52"/>
              <a:gd name="T93" fmla="*/ 18 h 93"/>
              <a:gd name="T94" fmla="*/ 10 w 52"/>
              <a:gd name="T95" fmla="*/ 19 h 93"/>
              <a:gd name="T96" fmla="*/ 6 w 52"/>
              <a:gd name="T97" fmla="*/ 12 h 93"/>
              <a:gd name="T98" fmla="*/ 4 w 52"/>
              <a:gd name="T99" fmla="*/ 8 h 93"/>
              <a:gd name="T100" fmla="*/ 7 w 52"/>
              <a:gd name="T101" fmla="*/ 11 h 93"/>
              <a:gd name="T102" fmla="*/ 6 w 52"/>
              <a:gd name="T103" fmla="*/ 13 h 93"/>
              <a:gd name="T104" fmla="*/ 2 w 52"/>
              <a:gd name="T105" fmla="*/ 5 h 93"/>
              <a:gd name="T106" fmla="*/ 0 w 52"/>
              <a:gd name="T107" fmla="*/ 1 h 93"/>
              <a:gd name="T108" fmla="*/ 3 w 52"/>
              <a:gd name="T109" fmla="*/ 4 h 93"/>
              <a:gd name="T110" fmla="*/ 2 w 52"/>
              <a:gd name="T111" fmla="*/ 6 h 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</a:cxnLst>
            <a:rect l="0" t="0" r="r" b="b"/>
            <a:pathLst>
              <a:path w="52" h="93">
                <a:moveTo>
                  <a:pt x="51" y="93"/>
                </a:moveTo>
                <a:cubicBezTo>
                  <a:pt x="51" y="93"/>
                  <a:pt x="51" y="93"/>
                  <a:pt x="51" y="93"/>
                </a:cubicBezTo>
                <a:cubicBezTo>
                  <a:pt x="50" y="92"/>
                  <a:pt x="50" y="92"/>
                  <a:pt x="50" y="92"/>
                </a:cubicBezTo>
                <a:cubicBezTo>
                  <a:pt x="50" y="92"/>
                  <a:pt x="50" y="91"/>
                  <a:pt x="50" y="91"/>
                </a:cubicBezTo>
                <a:cubicBezTo>
                  <a:pt x="50" y="91"/>
                  <a:pt x="51" y="91"/>
                  <a:pt x="51" y="91"/>
                </a:cubicBezTo>
                <a:cubicBezTo>
                  <a:pt x="52" y="92"/>
                  <a:pt x="52" y="92"/>
                  <a:pt x="52" y="92"/>
                </a:cubicBezTo>
                <a:cubicBezTo>
                  <a:pt x="52" y="93"/>
                  <a:pt x="52" y="93"/>
                  <a:pt x="52" y="93"/>
                </a:cubicBezTo>
                <a:cubicBezTo>
                  <a:pt x="51" y="93"/>
                  <a:pt x="51" y="93"/>
                  <a:pt x="51" y="93"/>
                </a:cubicBezTo>
                <a:close/>
                <a:moveTo>
                  <a:pt x="49" y="89"/>
                </a:moveTo>
                <a:cubicBezTo>
                  <a:pt x="48" y="89"/>
                  <a:pt x="48" y="89"/>
                  <a:pt x="48" y="89"/>
                </a:cubicBezTo>
                <a:cubicBezTo>
                  <a:pt x="46" y="85"/>
                  <a:pt x="46" y="85"/>
                  <a:pt x="46" y="85"/>
                </a:cubicBezTo>
                <a:cubicBezTo>
                  <a:pt x="46" y="85"/>
                  <a:pt x="46" y="84"/>
                  <a:pt x="46" y="84"/>
                </a:cubicBezTo>
                <a:cubicBezTo>
                  <a:pt x="47" y="84"/>
                  <a:pt x="47" y="84"/>
                  <a:pt x="47" y="84"/>
                </a:cubicBezTo>
                <a:cubicBezTo>
                  <a:pt x="49" y="88"/>
                  <a:pt x="49" y="88"/>
                  <a:pt x="49" y="88"/>
                </a:cubicBezTo>
                <a:cubicBezTo>
                  <a:pt x="49" y="88"/>
                  <a:pt x="49" y="89"/>
                  <a:pt x="49" y="89"/>
                </a:cubicBezTo>
                <a:cubicBezTo>
                  <a:pt x="49" y="89"/>
                  <a:pt x="49" y="89"/>
                  <a:pt x="49" y="89"/>
                </a:cubicBezTo>
                <a:close/>
                <a:moveTo>
                  <a:pt x="45" y="82"/>
                </a:moveTo>
                <a:cubicBezTo>
                  <a:pt x="45" y="82"/>
                  <a:pt x="44" y="82"/>
                  <a:pt x="44" y="82"/>
                </a:cubicBezTo>
                <a:cubicBezTo>
                  <a:pt x="42" y="78"/>
                  <a:pt x="42" y="78"/>
                  <a:pt x="42" y="78"/>
                </a:cubicBezTo>
                <a:cubicBezTo>
                  <a:pt x="42" y="78"/>
                  <a:pt x="42" y="77"/>
                  <a:pt x="42" y="77"/>
                </a:cubicBezTo>
                <a:cubicBezTo>
                  <a:pt x="43" y="77"/>
                  <a:pt x="43" y="77"/>
                  <a:pt x="43" y="77"/>
                </a:cubicBezTo>
                <a:cubicBezTo>
                  <a:pt x="45" y="81"/>
                  <a:pt x="45" y="81"/>
                  <a:pt x="45" y="81"/>
                </a:cubicBezTo>
                <a:cubicBezTo>
                  <a:pt x="46" y="81"/>
                  <a:pt x="45" y="82"/>
                  <a:pt x="45" y="82"/>
                </a:cubicBezTo>
                <a:cubicBezTo>
                  <a:pt x="45" y="82"/>
                  <a:pt x="45" y="82"/>
                  <a:pt x="45" y="82"/>
                </a:cubicBezTo>
                <a:close/>
                <a:moveTo>
                  <a:pt x="41" y="75"/>
                </a:moveTo>
                <a:cubicBezTo>
                  <a:pt x="41" y="75"/>
                  <a:pt x="40" y="75"/>
                  <a:pt x="40" y="75"/>
                </a:cubicBezTo>
                <a:cubicBezTo>
                  <a:pt x="38" y="71"/>
                  <a:pt x="38" y="71"/>
                  <a:pt x="38" y="71"/>
                </a:cubicBezTo>
                <a:cubicBezTo>
                  <a:pt x="38" y="71"/>
                  <a:pt x="38" y="70"/>
                  <a:pt x="39" y="70"/>
                </a:cubicBezTo>
                <a:cubicBezTo>
                  <a:pt x="39" y="70"/>
                  <a:pt x="39" y="70"/>
                  <a:pt x="40" y="70"/>
                </a:cubicBezTo>
                <a:cubicBezTo>
                  <a:pt x="41" y="74"/>
                  <a:pt x="41" y="74"/>
                  <a:pt x="41" y="74"/>
                </a:cubicBezTo>
                <a:cubicBezTo>
                  <a:pt x="42" y="74"/>
                  <a:pt x="42" y="75"/>
                  <a:pt x="41" y="75"/>
                </a:cubicBezTo>
                <a:cubicBezTo>
                  <a:pt x="41" y="75"/>
                  <a:pt x="41" y="75"/>
                  <a:pt x="41" y="75"/>
                </a:cubicBezTo>
                <a:close/>
                <a:moveTo>
                  <a:pt x="37" y="68"/>
                </a:moveTo>
                <a:cubicBezTo>
                  <a:pt x="37" y="68"/>
                  <a:pt x="37" y="68"/>
                  <a:pt x="36" y="68"/>
                </a:cubicBezTo>
                <a:cubicBezTo>
                  <a:pt x="35" y="64"/>
                  <a:pt x="35" y="64"/>
                  <a:pt x="35" y="64"/>
                </a:cubicBezTo>
                <a:cubicBezTo>
                  <a:pt x="34" y="64"/>
                  <a:pt x="34" y="63"/>
                  <a:pt x="35" y="63"/>
                </a:cubicBezTo>
                <a:cubicBezTo>
                  <a:pt x="35" y="63"/>
                  <a:pt x="35" y="63"/>
                  <a:pt x="36" y="63"/>
                </a:cubicBezTo>
                <a:cubicBezTo>
                  <a:pt x="38" y="67"/>
                  <a:pt x="38" y="67"/>
                  <a:pt x="38" y="67"/>
                </a:cubicBezTo>
                <a:cubicBezTo>
                  <a:pt x="38" y="67"/>
                  <a:pt x="38" y="68"/>
                  <a:pt x="37" y="68"/>
                </a:cubicBezTo>
                <a:cubicBezTo>
                  <a:pt x="37" y="68"/>
                  <a:pt x="37" y="68"/>
                  <a:pt x="37" y="68"/>
                </a:cubicBezTo>
                <a:close/>
                <a:moveTo>
                  <a:pt x="33" y="61"/>
                </a:moveTo>
                <a:cubicBezTo>
                  <a:pt x="33" y="61"/>
                  <a:pt x="33" y="61"/>
                  <a:pt x="33" y="61"/>
                </a:cubicBezTo>
                <a:cubicBezTo>
                  <a:pt x="31" y="57"/>
                  <a:pt x="31" y="57"/>
                  <a:pt x="31" y="57"/>
                </a:cubicBezTo>
                <a:cubicBezTo>
                  <a:pt x="31" y="57"/>
                  <a:pt x="31" y="56"/>
                  <a:pt x="31" y="56"/>
                </a:cubicBezTo>
                <a:cubicBezTo>
                  <a:pt x="31" y="56"/>
                  <a:pt x="32" y="56"/>
                  <a:pt x="32" y="56"/>
                </a:cubicBezTo>
                <a:cubicBezTo>
                  <a:pt x="34" y="60"/>
                  <a:pt x="34" y="60"/>
                  <a:pt x="34" y="60"/>
                </a:cubicBezTo>
                <a:cubicBezTo>
                  <a:pt x="34" y="60"/>
                  <a:pt x="34" y="61"/>
                  <a:pt x="34" y="61"/>
                </a:cubicBezTo>
                <a:cubicBezTo>
                  <a:pt x="33" y="61"/>
                  <a:pt x="33" y="61"/>
                  <a:pt x="33" y="61"/>
                </a:cubicBezTo>
                <a:close/>
                <a:moveTo>
                  <a:pt x="29" y="54"/>
                </a:moveTo>
                <a:cubicBezTo>
                  <a:pt x="29" y="54"/>
                  <a:pt x="29" y="54"/>
                  <a:pt x="29" y="54"/>
                </a:cubicBezTo>
                <a:cubicBezTo>
                  <a:pt x="27" y="50"/>
                  <a:pt x="27" y="50"/>
                  <a:pt x="27" y="50"/>
                </a:cubicBezTo>
                <a:cubicBezTo>
                  <a:pt x="27" y="50"/>
                  <a:pt x="27" y="50"/>
                  <a:pt x="27" y="49"/>
                </a:cubicBezTo>
                <a:cubicBezTo>
                  <a:pt x="27" y="49"/>
                  <a:pt x="28" y="49"/>
                  <a:pt x="28" y="50"/>
                </a:cubicBezTo>
                <a:cubicBezTo>
                  <a:pt x="30" y="53"/>
                  <a:pt x="30" y="53"/>
                  <a:pt x="30" y="53"/>
                </a:cubicBezTo>
                <a:cubicBezTo>
                  <a:pt x="30" y="53"/>
                  <a:pt x="30" y="54"/>
                  <a:pt x="30" y="54"/>
                </a:cubicBezTo>
                <a:cubicBezTo>
                  <a:pt x="30" y="54"/>
                  <a:pt x="29" y="54"/>
                  <a:pt x="29" y="54"/>
                </a:cubicBezTo>
                <a:close/>
                <a:moveTo>
                  <a:pt x="25" y="47"/>
                </a:moveTo>
                <a:cubicBezTo>
                  <a:pt x="25" y="47"/>
                  <a:pt x="25" y="47"/>
                  <a:pt x="25" y="47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3"/>
                  <a:pt x="23" y="43"/>
                  <a:pt x="23" y="42"/>
                </a:cubicBezTo>
                <a:cubicBezTo>
                  <a:pt x="23" y="42"/>
                  <a:pt x="24" y="42"/>
                  <a:pt x="24" y="43"/>
                </a:cubicBezTo>
                <a:cubicBezTo>
                  <a:pt x="26" y="46"/>
                  <a:pt x="26" y="46"/>
                  <a:pt x="26" y="46"/>
                </a:cubicBezTo>
                <a:cubicBezTo>
                  <a:pt x="26" y="46"/>
                  <a:pt x="26" y="47"/>
                  <a:pt x="26" y="47"/>
                </a:cubicBezTo>
                <a:cubicBezTo>
                  <a:pt x="26" y="47"/>
                  <a:pt x="26" y="47"/>
                  <a:pt x="25" y="47"/>
                </a:cubicBezTo>
                <a:close/>
                <a:moveTo>
                  <a:pt x="22" y="40"/>
                </a:moveTo>
                <a:cubicBezTo>
                  <a:pt x="21" y="40"/>
                  <a:pt x="21" y="40"/>
                  <a:pt x="21" y="40"/>
                </a:cubicBezTo>
                <a:cubicBezTo>
                  <a:pt x="19" y="36"/>
                  <a:pt x="19" y="36"/>
                  <a:pt x="19" y="36"/>
                </a:cubicBezTo>
                <a:cubicBezTo>
                  <a:pt x="19" y="36"/>
                  <a:pt x="19" y="36"/>
                  <a:pt x="19" y="35"/>
                </a:cubicBezTo>
                <a:cubicBezTo>
                  <a:pt x="20" y="35"/>
                  <a:pt x="20" y="35"/>
                  <a:pt x="20" y="36"/>
                </a:cubicBezTo>
                <a:cubicBezTo>
                  <a:pt x="22" y="39"/>
                  <a:pt x="22" y="39"/>
                  <a:pt x="22" y="39"/>
                </a:cubicBezTo>
                <a:cubicBezTo>
                  <a:pt x="22" y="39"/>
                  <a:pt x="22" y="40"/>
                  <a:pt x="22" y="40"/>
                </a:cubicBezTo>
                <a:cubicBezTo>
                  <a:pt x="22" y="40"/>
                  <a:pt x="22" y="40"/>
                  <a:pt x="22" y="40"/>
                </a:cubicBezTo>
                <a:close/>
                <a:moveTo>
                  <a:pt x="18" y="33"/>
                </a:moveTo>
                <a:cubicBezTo>
                  <a:pt x="18" y="33"/>
                  <a:pt x="17" y="33"/>
                  <a:pt x="17" y="33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29"/>
                  <a:pt x="15" y="29"/>
                  <a:pt x="15" y="28"/>
                </a:cubicBezTo>
                <a:cubicBezTo>
                  <a:pt x="16" y="28"/>
                  <a:pt x="16" y="28"/>
                  <a:pt x="16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19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lose/>
                <a:moveTo>
                  <a:pt x="14" y="26"/>
                </a:moveTo>
                <a:cubicBezTo>
                  <a:pt x="14" y="26"/>
                  <a:pt x="13" y="26"/>
                  <a:pt x="13" y="26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2"/>
                  <a:pt x="11" y="22"/>
                  <a:pt x="12" y="22"/>
                </a:cubicBezTo>
                <a:cubicBezTo>
                  <a:pt x="12" y="21"/>
                  <a:pt x="12" y="21"/>
                  <a:pt x="13" y="22"/>
                </a:cubicBezTo>
                <a:cubicBezTo>
                  <a:pt x="14" y="25"/>
                  <a:pt x="14" y="25"/>
                  <a:pt x="14" y="25"/>
                </a:cubicBezTo>
                <a:cubicBezTo>
                  <a:pt x="15" y="26"/>
                  <a:pt x="15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lose/>
                <a:moveTo>
                  <a:pt x="10" y="19"/>
                </a:moveTo>
                <a:cubicBezTo>
                  <a:pt x="10" y="19"/>
                  <a:pt x="10" y="19"/>
                  <a:pt x="10" y="19"/>
                </a:cubicBezTo>
                <a:cubicBezTo>
                  <a:pt x="8" y="16"/>
                  <a:pt x="8" y="16"/>
                  <a:pt x="8" y="16"/>
                </a:cubicBezTo>
                <a:cubicBezTo>
                  <a:pt x="7" y="15"/>
                  <a:pt x="7" y="15"/>
                  <a:pt x="8" y="15"/>
                </a:cubicBezTo>
                <a:cubicBezTo>
                  <a:pt x="8" y="14"/>
                  <a:pt x="8" y="14"/>
                  <a:pt x="9" y="15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9"/>
                  <a:pt x="11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lose/>
                <a:moveTo>
                  <a:pt x="6" y="13"/>
                </a:moveTo>
                <a:cubicBezTo>
                  <a:pt x="6" y="13"/>
                  <a:pt x="6" y="12"/>
                  <a:pt x="6" y="12"/>
                </a:cubicBezTo>
                <a:cubicBezTo>
                  <a:pt x="4" y="9"/>
                  <a:pt x="4" y="9"/>
                  <a:pt x="4" y="9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5" y="7"/>
                  <a:pt x="5" y="8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3"/>
                  <a:pt x="6" y="13"/>
                </a:cubicBezTo>
                <a:close/>
                <a:moveTo>
                  <a:pt x="2" y="6"/>
                </a:moveTo>
                <a:cubicBezTo>
                  <a:pt x="2" y="6"/>
                  <a:pt x="2" y="5"/>
                  <a:pt x="2" y="5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1"/>
                  <a:pt x="1" y="1"/>
                </a:cubicBezTo>
                <a:cubicBezTo>
                  <a:pt x="3" y="4"/>
                  <a:pt x="3" y="4"/>
                  <a:pt x="3" y="4"/>
                </a:cubicBezTo>
                <a:cubicBezTo>
                  <a:pt x="3" y="5"/>
                  <a:pt x="3" y="5"/>
                  <a:pt x="3" y="5"/>
                </a:cubicBezTo>
                <a:cubicBezTo>
                  <a:pt x="3" y="6"/>
                  <a:pt x="2" y="6"/>
                  <a:pt x="2" y="6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6" name="Freeform 1694"/>
          <p:cNvSpPr>
            <a:spLocks noEditPoints="1"/>
          </p:cNvSpPr>
          <p:nvPr/>
        </p:nvSpPr>
        <p:spPr bwMode="auto">
          <a:xfrm>
            <a:off x="8624891" y="5318125"/>
            <a:ext cx="120650" cy="233363"/>
          </a:xfrm>
          <a:custGeom>
            <a:avLst/>
            <a:gdLst>
              <a:gd name="T0" fmla="*/ 31 w 32"/>
              <a:gd name="T1" fmla="*/ 61 h 62"/>
              <a:gd name="T2" fmla="*/ 30 w 32"/>
              <a:gd name="T3" fmla="*/ 57 h 62"/>
              <a:gd name="T4" fmla="*/ 32 w 32"/>
              <a:gd name="T5" fmla="*/ 61 h 62"/>
              <a:gd name="T6" fmla="*/ 32 w 32"/>
              <a:gd name="T7" fmla="*/ 62 h 62"/>
              <a:gd name="T8" fmla="*/ 28 w 32"/>
              <a:gd name="T9" fmla="*/ 54 h 62"/>
              <a:gd name="T10" fmla="*/ 26 w 32"/>
              <a:gd name="T11" fmla="*/ 50 h 62"/>
              <a:gd name="T12" fmla="*/ 29 w 32"/>
              <a:gd name="T13" fmla="*/ 54 h 62"/>
              <a:gd name="T14" fmla="*/ 28 w 32"/>
              <a:gd name="T15" fmla="*/ 55 h 62"/>
              <a:gd name="T16" fmla="*/ 24 w 32"/>
              <a:gd name="T17" fmla="*/ 47 h 62"/>
              <a:gd name="T18" fmla="*/ 22 w 32"/>
              <a:gd name="T19" fmla="*/ 43 h 62"/>
              <a:gd name="T20" fmla="*/ 25 w 32"/>
              <a:gd name="T21" fmla="*/ 46 h 62"/>
              <a:gd name="T22" fmla="*/ 24 w 32"/>
              <a:gd name="T23" fmla="*/ 48 h 62"/>
              <a:gd name="T24" fmla="*/ 20 w 32"/>
              <a:gd name="T25" fmla="*/ 40 h 62"/>
              <a:gd name="T26" fmla="*/ 19 w 32"/>
              <a:gd name="T27" fmla="*/ 35 h 62"/>
              <a:gd name="T28" fmla="*/ 21 w 32"/>
              <a:gd name="T29" fmla="*/ 39 h 62"/>
              <a:gd name="T30" fmla="*/ 21 w 32"/>
              <a:gd name="T31" fmla="*/ 40 h 62"/>
              <a:gd name="T32" fmla="*/ 17 w 32"/>
              <a:gd name="T33" fmla="*/ 33 h 62"/>
              <a:gd name="T34" fmla="*/ 15 w 32"/>
              <a:gd name="T35" fmla="*/ 28 h 62"/>
              <a:gd name="T36" fmla="*/ 18 w 32"/>
              <a:gd name="T37" fmla="*/ 32 h 62"/>
              <a:gd name="T38" fmla="*/ 17 w 32"/>
              <a:gd name="T39" fmla="*/ 33 h 62"/>
              <a:gd name="T40" fmla="*/ 13 w 32"/>
              <a:gd name="T41" fmla="*/ 26 h 62"/>
              <a:gd name="T42" fmla="*/ 12 w 32"/>
              <a:gd name="T43" fmla="*/ 21 h 62"/>
              <a:gd name="T44" fmla="*/ 14 w 32"/>
              <a:gd name="T45" fmla="*/ 25 h 62"/>
              <a:gd name="T46" fmla="*/ 14 w 32"/>
              <a:gd name="T47" fmla="*/ 26 h 62"/>
              <a:gd name="T48" fmla="*/ 9 w 32"/>
              <a:gd name="T49" fmla="*/ 19 h 62"/>
              <a:gd name="T50" fmla="*/ 8 w 32"/>
              <a:gd name="T51" fmla="*/ 14 h 62"/>
              <a:gd name="T52" fmla="*/ 11 w 32"/>
              <a:gd name="T53" fmla="*/ 18 h 62"/>
              <a:gd name="T54" fmla="*/ 10 w 32"/>
              <a:gd name="T55" fmla="*/ 19 h 62"/>
              <a:gd name="T56" fmla="*/ 6 w 32"/>
              <a:gd name="T57" fmla="*/ 12 h 62"/>
              <a:gd name="T58" fmla="*/ 4 w 32"/>
              <a:gd name="T59" fmla="*/ 7 h 62"/>
              <a:gd name="T60" fmla="*/ 7 w 32"/>
              <a:gd name="T61" fmla="*/ 11 h 62"/>
              <a:gd name="T62" fmla="*/ 6 w 32"/>
              <a:gd name="T63" fmla="*/ 12 h 62"/>
              <a:gd name="T64" fmla="*/ 2 w 32"/>
              <a:gd name="T65" fmla="*/ 4 h 62"/>
              <a:gd name="T66" fmla="*/ 1 w 32"/>
              <a:gd name="T67" fmla="*/ 0 h 62"/>
              <a:gd name="T68" fmla="*/ 3 w 32"/>
              <a:gd name="T69" fmla="*/ 4 h 62"/>
              <a:gd name="T70" fmla="*/ 3 w 32"/>
              <a:gd name="T71" fmla="*/ 5 h 6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</a:cxnLst>
            <a:rect l="0" t="0" r="r" b="b"/>
            <a:pathLst>
              <a:path w="32" h="62">
                <a:moveTo>
                  <a:pt x="32" y="62"/>
                </a:moveTo>
                <a:cubicBezTo>
                  <a:pt x="31" y="62"/>
                  <a:pt x="31" y="62"/>
                  <a:pt x="31" y="61"/>
                </a:cubicBezTo>
                <a:cubicBezTo>
                  <a:pt x="29" y="58"/>
                  <a:pt x="29" y="58"/>
                  <a:pt x="29" y="58"/>
                </a:cubicBezTo>
                <a:cubicBezTo>
                  <a:pt x="29" y="58"/>
                  <a:pt x="29" y="57"/>
                  <a:pt x="30" y="57"/>
                </a:cubicBezTo>
                <a:cubicBezTo>
                  <a:pt x="30" y="57"/>
                  <a:pt x="30" y="57"/>
                  <a:pt x="30" y="57"/>
                </a:cubicBezTo>
                <a:cubicBezTo>
                  <a:pt x="32" y="61"/>
                  <a:pt x="32" y="61"/>
                  <a:pt x="32" y="61"/>
                </a:cubicBezTo>
                <a:cubicBezTo>
                  <a:pt x="32" y="61"/>
                  <a:pt x="32" y="62"/>
                  <a:pt x="32" y="62"/>
                </a:cubicBezTo>
                <a:cubicBezTo>
                  <a:pt x="32" y="62"/>
                  <a:pt x="32" y="62"/>
                  <a:pt x="32" y="62"/>
                </a:cubicBezTo>
                <a:close/>
                <a:moveTo>
                  <a:pt x="28" y="55"/>
                </a:moveTo>
                <a:cubicBezTo>
                  <a:pt x="28" y="55"/>
                  <a:pt x="28" y="55"/>
                  <a:pt x="28" y="54"/>
                </a:cubicBezTo>
                <a:cubicBezTo>
                  <a:pt x="26" y="51"/>
                  <a:pt x="26" y="51"/>
                  <a:pt x="26" y="51"/>
                </a:cubicBezTo>
                <a:cubicBezTo>
                  <a:pt x="26" y="50"/>
                  <a:pt x="26" y="50"/>
                  <a:pt x="26" y="50"/>
                </a:cubicBezTo>
                <a:cubicBezTo>
                  <a:pt x="26" y="49"/>
                  <a:pt x="27" y="50"/>
                  <a:pt x="27" y="50"/>
                </a:cubicBezTo>
                <a:cubicBezTo>
                  <a:pt x="29" y="54"/>
                  <a:pt x="29" y="54"/>
                  <a:pt x="29" y="54"/>
                </a:cubicBezTo>
                <a:cubicBezTo>
                  <a:pt x="29" y="54"/>
                  <a:pt x="29" y="54"/>
                  <a:pt x="28" y="55"/>
                </a:cubicBezTo>
                <a:cubicBezTo>
                  <a:pt x="28" y="55"/>
                  <a:pt x="28" y="55"/>
                  <a:pt x="28" y="55"/>
                </a:cubicBezTo>
                <a:close/>
                <a:moveTo>
                  <a:pt x="24" y="48"/>
                </a:moveTo>
                <a:cubicBezTo>
                  <a:pt x="24" y="48"/>
                  <a:pt x="24" y="47"/>
                  <a:pt x="24" y="47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43"/>
                  <a:pt x="22" y="43"/>
                  <a:pt x="22" y="43"/>
                </a:cubicBezTo>
                <a:cubicBezTo>
                  <a:pt x="23" y="42"/>
                  <a:pt x="23" y="42"/>
                  <a:pt x="23" y="43"/>
                </a:cubicBezTo>
                <a:cubicBezTo>
                  <a:pt x="25" y="46"/>
                  <a:pt x="25" y="46"/>
                  <a:pt x="25" y="46"/>
                </a:cubicBezTo>
                <a:cubicBezTo>
                  <a:pt x="25" y="47"/>
                  <a:pt x="25" y="47"/>
                  <a:pt x="25" y="47"/>
                </a:cubicBezTo>
                <a:cubicBezTo>
                  <a:pt x="25" y="48"/>
                  <a:pt x="25" y="48"/>
                  <a:pt x="24" y="48"/>
                </a:cubicBezTo>
                <a:close/>
                <a:moveTo>
                  <a:pt x="21" y="40"/>
                </a:moveTo>
                <a:cubicBezTo>
                  <a:pt x="21" y="40"/>
                  <a:pt x="20" y="40"/>
                  <a:pt x="20" y="40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6"/>
                  <a:pt x="18" y="36"/>
                  <a:pt x="19" y="35"/>
                </a:cubicBezTo>
                <a:cubicBezTo>
                  <a:pt x="19" y="35"/>
                  <a:pt x="19" y="35"/>
                  <a:pt x="20" y="36"/>
                </a:cubicBezTo>
                <a:cubicBezTo>
                  <a:pt x="21" y="39"/>
                  <a:pt x="21" y="39"/>
                  <a:pt x="21" y="39"/>
                </a:cubicBezTo>
                <a:cubicBezTo>
                  <a:pt x="22" y="40"/>
                  <a:pt x="22" y="40"/>
                  <a:pt x="21" y="40"/>
                </a:cubicBezTo>
                <a:cubicBezTo>
                  <a:pt x="21" y="40"/>
                  <a:pt x="21" y="40"/>
                  <a:pt x="21" y="40"/>
                </a:cubicBezTo>
                <a:close/>
                <a:moveTo>
                  <a:pt x="17" y="33"/>
                </a:moveTo>
                <a:cubicBezTo>
                  <a:pt x="17" y="33"/>
                  <a:pt x="17" y="33"/>
                  <a:pt x="17" y="33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9"/>
                  <a:pt x="15" y="28"/>
                </a:cubicBezTo>
                <a:cubicBezTo>
                  <a:pt x="15" y="28"/>
                  <a:pt x="16" y="28"/>
                  <a:pt x="16" y="29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3"/>
                  <a:pt x="18" y="33"/>
                  <a:pt x="18" y="33"/>
                </a:cubicBezTo>
                <a:cubicBezTo>
                  <a:pt x="17" y="33"/>
                  <a:pt x="17" y="33"/>
                  <a:pt x="17" y="33"/>
                </a:cubicBezTo>
                <a:close/>
                <a:moveTo>
                  <a:pt x="14" y="26"/>
                </a:moveTo>
                <a:cubicBezTo>
                  <a:pt x="13" y="26"/>
                  <a:pt x="13" y="26"/>
                  <a:pt x="13" y="26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4" y="25"/>
                  <a:pt x="14" y="25"/>
                  <a:pt x="14" y="25"/>
                </a:cubicBezTo>
                <a:cubicBezTo>
                  <a:pt x="14" y="25"/>
                  <a:pt x="14" y="26"/>
                  <a:pt x="14" y="26"/>
                </a:cubicBezTo>
                <a:cubicBezTo>
                  <a:pt x="14" y="26"/>
                  <a:pt x="14" y="26"/>
                  <a:pt x="14" y="26"/>
                </a:cubicBezTo>
                <a:close/>
                <a:moveTo>
                  <a:pt x="10" y="19"/>
                </a:moveTo>
                <a:cubicBezTo>
                  <a:pt x="10" y="19"/>
                  <a:pt x="10" y="19"/>
                  <a:pt x="9" y="19"/>
                </a:cubicBezTo>
                <a:cubicBezTo>
                  <a:pt x="8" y="15"/>
                  <a:pt x="8" y="15"/>
                  <a:pt x="8" y="15"/>
                </a:cubicBezTo>
                <a:cubicBezTo>
                  <a:pt x="7" y="15"/>
                  <a:pt x="8" y="14"/>
                  <a:pt x="8" y="14"/>
                </a:cubicBezTo>
                <a:cubicBezTo>
                  <a:pt x="8" y="14"/>
                  <a:pt x="9" y="14"/>
                  <a:pt x="9" y="14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0" y="19"/>
                </a:cubicBezTo>
                <a:cubicBezTo>
                  <a:pt x="10" y="19"/>
                  <a:pt x="10" y="19"/>
                  <a:pt x="10" y="19"/>
                </a:cubicBezTo>
                <a:close/>
                <a:moveTo>
                  <a:pt x="6" y="12"/>
                </a:moveTo>
                <a:cubicBezTo>
                  <a:pt x="6" y="12"/>
                  <a:pt x="6" y="12"/>
                  <a:pt x="6" y="12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7"/>
                  <a:pt x="4" y="7"/>
                </a:cubicBezTo>
                <a:cubicBezTo>
                  <a:pt x="5" y="7"/>
                  <a:pt x="5" y="7"/>
                  <a:pt x="5" y="7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lose/>
                <a:moveTo>
                  <a:pt x="3" y="5"/>
                </a:moveTo>
                <a:cubicBezTo>
                  <a:pt x="3" y="5"/>
                  <a:pt x="2" y="5"/>
                  <a:pt x="2" y="4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lose/>
              </a:path>
            </a:pathLst>
          </a:custGeom>
          <a:solidFill>
            <a:srgbClr val="F5F5F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99536460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8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2" name="Freeform 5"/>
          <p:cNvSpPr>
            <a:spLocks/>
          </p:cNvSpPr>
          <p:nvPr/>
        </p:nvSpPr>
        <p:spPr bwMode="auto">
          <a:xfrm>
            <a:off x="1927226" y="1311275"/>
            <a:ext cx="139700" cy="198438"/>
          </a:xfrm>
          <a:custGeom>
            <a:avLst/>
            <a:gdLst>
              <a:gd name="T0" fmla="*/ 7 w 37"/>
              <a:gd name="T1" fmla="*/ 0 h 53"/>
              <a:gd name="T2" fmla="*/ 0 w 37"/>
              <a:gd name="T3" fmla="*/ 15 h 53"/>
              <a:gd name="T4" fmla="*/ 0 w 37"/>
              <a:gd name="T5" fmla="*/ 23 h 53"/>
              <a:gd name="T6" fmla="*/ 15 w 37"/>
              <a:gd name="T7" fmla="*/ 53 h 53"/>
              <a:gd name="T8" fmla="*/ 22 w 37"/>
              <a:gd name="T9" fmla="*/ 53 h 53"/>
              <a:gd name="T10" fmla="*/ 37 w 37"/>
              <a:gd name="T11" fmla="*/ 15 h 53"/>
              <a:gd name="T12" fmla="*/ 7 w 37"/>
              <a:gd name="T13" fmla="*/ 0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" h="53">
                <a:moveTo>
                  <a:pt x="7" y="0"/>
                </a:moveTo>
                <a:cubicBezTo>
                  <a:pt x="8" y="9"/>
                  <a:pt x="6" y="14"/>
                  <a:pt x="0" y="15"/>
                </a:cubicBezTo>
                <a:cubicBezTo>
                  <a:pt x="0" y="18"/>
                  <a:pt x="0" y="20"/>
                  <a:pt x="0" y="23"/>
                </a:cubicBezTo>
                <a:cubicBezTo>
                  <a:pt x="10" y="28"/>
                  <a:pt x="14" y="39"/>
                  <a:pt x="15" y="53"/>
                </a:cubicBezTo>
                <a:cubicBezTo>
                  <a:pt x="17" y="53"/>
                  <a:pt x="20" y="53"/>
                  <a:pt x="22" y="53"/>
                </a:cubicBezTo>
                <a:cubicBezTo>
                  <a:pt x="26" y="39"/>
                  <a:pt x="26" y="22"/>
                  <a:pt x="37" y="15"/>
                </a:cubicBezTo>
                <a:cubicBezTo>
                  <a:pt x="36" y="2"/>
                  <a:pt x="12" y="11"/>
                  <a:pt x="7" y="0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3" name="Freeform 6"/>
          <p:cNvSpPr>
            <a:spLocks/>
          </p:cNvSpPr>
          <p:nvPr/>
        </p:nvSpPr>
        <p:spPr bwMode="auto">
          <a:xfrm>
            <a:off x="1885951" y="3687763"/>
            <a:ext cx="15875" cy="30163"/>
          </a:xfrm>
          <a:custGeom>
            <a:avLst/>
            <a:gdLst>
              <a:gd name="T0" fmla="*/ 2 w 4"/>
              <a:gd name="T1" fmla="*/ 8 h 8"/>
              <a:gd name="T2" fmla="*/ 0 w 4"/>
              <a:gd name="T3" fmla="*/ 6 h 8"/>
              <a:gd name="T4" fmla="*/ 0 w 4"/>
              <a:gd name="T5" fmla="*/ 2 h 8"/>
              <a:gd name="T6" fmla="*/ 2 w 4"/>
              <a:gd name="T7" fmla="*/ 0 h 8"/>
              <a:gd name="T8" fmla="*/ 4 w 4"/>
              <a:gd name="T9" fmla="*/ 2 h 8"/>
              <a:gd name="T10" fmla="*/ 4 w 4"/>
              <a:gd name="T11" fmla="*/ 6 h 8"/>
              <a:gd name="T12" fmla="*/ 2 w 4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2" y="8"/>
                </a:moveTo>
                <a:cubicBezTo>
                  <a:pt x="1" y="8"/>
                  <a:pt x="0" y="7"/>
                  <a:pt x="0" y="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6"/>
                  <a:pt x="4" y="6"/>
                  <a:pt x="4" y="6"/>
                </a:cubicBezTo>
                <a:cubicBezTo>
                  <a:pt x="4" y="7"/>
                  <a:pt x="3" y="8"/>
                  <a:pt x="2" y="8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4" name="Freeform 7"/>
          <p:cNvSpPr>
            <a:spLocks noEditPoints="1"/>
          </p:cNvSpPr>
          <p:nvPr/>
        </p:nvSpPr>
        <p:spPr bwMode="auto">
          <a:xfrm>
            <a:off x="1885951" y="2668588"/>
            <a:ext cx="15875" cy="1004888"/>
          </a:xfrm>
          <a:custGeom>
            <a:avLst/>
            <a:gdLst>
              <a:gd name="T0" fmla="*/ 0 w 4"/>
              <a:gd name="T1" fmla="*/ 265 h 267"/>
              <a:gd name="T2" fmla="*/ 2 w 4"/>
              <a:gd name="T3" fmla="*/ 255 h 267"/>
              <a:gd name="T4" fmla="*/ 4 w 4"/>
              <a:gd name="T5" fmla="*/ 265 h 267"/>
              <a:gd name="T6" fmla="*/ 2 w 4"/>
              <a:gd name="T7" fmla="*/ 251 h 267"/>
              <a:gd name="T8" fmla="*/ 0 w 4"/>
              <a:gd name="T9" fmla="*/ 241 h 267"/>
              <a:gd name="T10" fmla="*/ 4 w 4"/>
              <a:gd name="T11" fmla="*/ 241 h 267"/>
              <a:gd name="T12" fmla="*/ 2 w 4"/>
              <a:gd name="T13" fmla="*/ 251 h 267"/>
              <a:gd name="T14" fmla="*/ 0 w 4"/>
              <a:gd name="T15" fmla="*/ 233 h 267"/>
              <a:gd name="T16" fmla="*/ 2 w 4"/>
              <a:gd name="T17" fmla="*/ 223 h 267"/>
              <a:gd name="T18" fmla="*/ 4 w 4"/>
              <a:gd name="T19" fmla="*/ 233 h 267"/>
              <a:gd name="T20" fmla="*/ 2 w 4"/>
              <a:gd name="T21" fmla="*/ 219 h 267"/>
              <a:gd name="T22" fmla="*/ 0 w 4"/>
              <a:gd name="T23" fmla="*/ 209 h 267"/>
              <a:gd name="T24" fmla="*/ 4 w 4"/>
              <a:gd name="T25" fmla="*/ 209 h 267"/>
              <a:gd name="T26" fmla="*/ 2 w 4"/>
              <a:gd name="T27" fmla="*/ 219 h 267"/>
              <a:gd name="T28" fmla="*/ 0 w 4"/>
              <a:gd name="T29" fmla="*/ 201 h 267"/>
              <a:gd name="T30" fmla="*/ 2 w 4"/>
              <a:gd name="T31" fmla="*/ 191 h 267"/>
              <a:gd name="T32" fmla="*/ 4 w 4"/>
              <a:gd name="T33" fmla="*/ 201 h 267"/>
              <a:gd name="T34" fmla="*/ 2 w 4"/>
              <a:gd name="T35" fmla="*/ 187 h 267"/>
              <a:gd name="T36" fmla="*/ 0 w 4"/>
              <a:gd name="T37" fmla="*/ 177 h 267"/>
              <a:gd name="T38" fmla="*/ 4 w 4"/>
              <a:gd name="T39" fmla="*/ 177 h 267"/>
              <a:gd name="T40" fmla="*/ 2 w 4"/>
              <a:gd name="T41" fmla="*/ 187 h 267"/>
              <a:gd name="T42" fmla="*/ 0 w 4"/>
              <a:gd name="T43" fmla="*/ 169 h 267"/>
              <a:gd name="T44" fmla="*/ 2 w 4"/>
              <a:gd name="T45" fmla="*/ 160 h 267"/>
              <a:gd name="T46" fmla="*/ 4 w 4"/>
              <a:gd name="T47" fmla="*/ 169 h 267"/>
              <a:gd name="T48" fmla="*/ 2 w 4"/>
              <a:gd name="T49" fmla="*/ 156 h 267"/>
              <a:gd name="T50" fmla="*/ 0 w 4"/>
              <a:gd name="T51" fmla="*/ 146 h 267"/>
              <a:gd name="T52" fmla="*/ 4 w 4"/>
              <a:gd name="T53" fmla="*/ 146 h 267"/>
              <a:gd name="T54" fmla="*/ 2 w 4"/>
              <a:gd name="T55" fmla="*/ 156 h 267"/>
              <a:gd name="T56" fmla="*/ 0 w 4"/>
              <a:gd name="T57" fmla="*/ 138 h 267"/>
              <a:gd name="T58" fmla="*/ 2 w 4"/>
              <a:gd name="T59" fmla="*/ 128 h 267"/>
              <a:gd name="T60" fmla="*/ 4 w 4"/>
              <a:gd name="T61" fmla="*/ 138 h 267"/>
              <a:gd name="T62" fmla="*/ 2 w 4"/>
              <a:gd name="T63" fmla="*/ 124 h 267"/>
              <a:gd name="T64" fmla="*/ 0 w 4"/>
              <a:gd name="T65" fmla="*/ 114 h 267"/>
              <a:gd name="T66" fmla="*/ 4 w 4"/>
              <a:gd name="T67" fmla="*/ 114 h 267"/>
              <a:gd name="T68" fmla="*/ 2 w 4"/>
              <a:gd name="T69" fmla="*/ 124 h 267"/>
              <a:gd name="T70" fmla="*/ 0 w 4"/>
              <a:gd name="T71" fmla="*/ 106 h 267"/>
              <a:gd name="T72" fmla="*/ 2 w 4"/>
              <a:gd name="T73" fmla="*/ 96 h 267"/>
              <a:gd name="T74" fmla="*/ 4 w 4"/>
              <a:gd name="T75" fmla="*/ 106 h 267"/>
              <a:gd name="T76" fmla="*/ 2 w 4"/>
              <a:gd name="T77" fmla="*/ 92 h 267"/>
              <a:gd name="T78" fmla="*/ 0 w 4"/>
              <a:gd name="T79" fmla="*/ 82 h 267"/>
              <a:gd name="T80" fmla="*/ 4 w 4"/>
              <a:gd name="T81" fmla="*/ 82 h 267"/>
              <a:gd name="T82" fmla="*/ 2 w 4"/>
              <a:gd name="T83" fmla="*/ 92 h 267"/>
              <a:gd name="T84" fmla="*/ 0 w 4"/>
              <a:gd name="T85" fmla="*/ 74 h 267"/>
              <a:gd name="T86" fmla="*/ 2 w 4"/>
              <a:gd name="T87" fmla="*/ 64 h 267"/>
              <a:gd name="T88" fmla="*/ 4 w 4"/>
              <a:gd name="T89" fmla="*/ 74 h 267"/>
              <a:gd name="T90" fmla="*/ 2 w 4"/>
              <a:gd name="T91" fmla="*/ 60 h 267"/>
              <a:gd name="T92" fmla="*/ 0 w 4"/>
              <a:gd name="T93" fmla="*/ 50 h 267"/>
              <a:gd name="T94" fmla="*/ 4 w 4"/>
              <a:gd name="T95" fmla="*/ 50 h 267"/>
              <a:gd name="T96" fmla="*/ 2 w 4"/>
              <a:gd name="T97" fmla="*/ 60 h 267"/>
              <a:gd name="T98" fmla="*/ 0 w 4"/>
              <a:gd name="T99" fmla="*/ 42 h 267"/>
              <a:gd name="T100" fmla="*/ 2 w 4"/>
              <a:gd name="T101" fmla="*/ 32 h 267"/>
              <a:gd name="T102" fmla="*/ 4 w 4"/>
              <a:gd name="T103" fmla="*/ 42 h 267"/>
              <a:gd name="T104" fmla="*/ 2 w 4"/>
              <a:gd name="T105" fmla="*/ 28 h 267"/>
              <a:gd name="T106" fmla="*/ 0 w 4"/>
              <a:gd name="T107" fmla="*/ 18 h 267"/>
              <a:gd name="T108" fmla="*/ 4 w 4"/>
              <a:gd name="T109" fmla="*/ 18 h 267"/>
              <a:gd name="T110" fmla="*/ 2 w 4"/>
              <a:gd name="T111" fmla="*/ 28 h 267"/>
              <a:gd name="T112" fmla="*/ 0 w 4"/>
              <a:gd name="T113" fmla="*/ 10 h 267"/>
              <a:gd name="T114" fmla="*/ 2 w 4"/>
              <a:gd name="T115" fmla="*/ 0 h 267"/>
              <a:gd name="T116" fmla="*/ 4 w 4"/>
              <a:gd name="T117" fmla="*/ 10 h 2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4" h="267">
                <a:moveTo>
                  <a:pt x="2" y="267"/>
                </a:moveTo>
                <a:cubicBezTo>
                  <a:pt x="1" y="267"/>
                  <a:pt x="0" y="266"/>
                  <a:pt x="0" y="265"/>
                </a:cubicBezTo>
                <a:cubicBezTo>
                  <a:pt x="0" y="257"/>
                  <a:pt x="0" y="257"/>
                  <a:pt x="0" y="257"/>
                </a:cubicBezTo>
                <a:cubicBezTo>
                  <a:pt x="0" y="256"/>
                  <a:pt x="1" y="255"/>
                  <a:pt x="2" y="255"/>
                </a:cubicBezTo>
                <a:cubicBezTo>
                  <a:pt x="3" y="255"/>
                  <a:pt x="4" y="256"/>
                  <a:pt x="4" y="257"/>
                </a:cubicBezTo>
                <a:cubicBezTo>
                  <a:pt x="4" y="265"/>
                  <a:pt x="4" y="265"/>
                  <a:pt x="4" y="265"/>
                </a:cubicBezTo>
                <a:cubicBezTo>
                  <a:pt x="4" y="266"/>
                  <a:pt x="3" y="267"/>
                  <a:pt x="2" y="267"/>
                </a:cubicBezTo>
                <a:close/>
                <a:moveTo>
                  <a:pt x="2" y="251"/>
                </a:moveTo>
                <a:cubicBezTo>
                  <a:pt x="1" y="251"/>
                  <a:pt x="0" y="250"/>
                  <a:pt x="0" y="249"/>
                </a:cubicBezTo>
                <a:cubicBezTo>
                  <a:pt x="0" y="241"/>
                  <a:pt x="0" y="241"/>
                  <a:pt x="0" y="241"/>
                </a:cubicBezTo>
                <a:cubicBezTo>
                  <a:pt x="0" y="240"/>
                  <a:pt x="1" y="239"/>
                  <a:pt x="2" y="239"/>
                </a:cubicBezTo>
                <a:cubicBezTo>
                  <a:pt x="3" y="239"/>
                  <a:pt x="4" y="240"/>
                  <a:pt x="4" y="241"/>
                </a:cubicBezTo>
                <a:cubicBezTo>
                  <a:pt x="4" y="249"/>
                  <a:pt x="4" y="249"/>
                  <a:pt x="4" y="249"/>
                </a:cubicBezTo>
                <a:cubicBezTo>
                  <a:pt x="4" y="250"/>
                  <a:pt x="3" y="251"/>
                  <a:pt x="2" y="251"/>
                </a:cubicBezTo>
                <a:close/>
                <a:moveTo>
                  <a:pt x="2" y="235"/>
                </a:moveTo>
                <a:cubicBezTo>
                  <a:pt x="1" y="235"/>
                  <a:pt x="0" y="234"/>
                  <a:pt x="0" y="233"/>
                </a:cubicBezTo>
                <a:cubicBezTo>
                  <a:pt x="0" y="225"/>
                  <a:pt x="0" y="225"/>
                  <a:pt x="0" y="225"/>
                </a:cubicBezTo>
                <a:cubicBezTo>
                  <a:pt x="0" y="224"/>
                  <a:pt x="1" y="223"/>
                  <a:pt x="2" y="223"/>
                </a:cubicBezTo>
                <a:cubicBezTo>
                  <a:pt x="3" y="223"/>
                  <a:pt x="4" y="224"/>
                  <a:pt x="4" y="225"/>
                </a:cubicBezTo>
                <a:cubicBezTo>
                  <a:pt x="4" y="233"/>
                  <a:pt x="4" y="233"/>
                  <a:pt x="4" y="233"/>
                </a:cubicBezTo>
                <a:cubicBezTo>
                  <a:pt x="4" y="234"/>
                  <a:pt x="3" y="235"/>
                  <a:pt x="2" y="235"/>
                </a:cubicBezTo>
                <a:close/>
                <a:moveTo>
                  <a:pt x="2" y="219"/>
                </a:moveTo>
                <a:cubicBezTo>
                  <a:pt x="1" y="219"/>
                  <a:pt x="0" y="218"/>
                  <a:pt x="0" y="217"/>
                </a:cubicBezTo>
                <a:cubicBezTo>
                  <a:pt x="0" y="209"/>
                  <a:pt x="0" y="209"/>
                  <a:pt x="0" y="209"/>
                </a:cubicBezTo>
                <a:cubicBezTo>
                  <a:pt x="0" y="208"/>
                  <a:pt x="1" y="207"/>
                  <a:pt x="2" y="207"/>
                </a:cubicBezTo>
                <a:cubicBezTo>
                  <a:pt x="3" y="207"/>
                  <a:pt x="4" y="208"/>
                  <a:pt x="4" y="209"/>
                </a:cubicBezTo>
                <a:cubicBezTo>
                  <a:pt x="4" y="217"/>
                  <a:pt x="4" y="217"/>
                  <a:pt x="4" y="217"/>
                </a:cubicBezTo>
                <a:cubicBezTo>
                  <a:pt x="4" y="218"/>
                  <a:pt x="3" y="219"/>
                  <a:pt x="2" y="219"/>
                </a:cubicBezTo>
                <a:close/>
                <a:moveTo>
                  <a:pt x="2" y="203"/>
                </a:moveTo>
                <a:cubicBezTo>
                  <a:pt x="1" y="203"/>
                  <a:pt x="0" y="202"/>
                  <a:pt x="0" y="201"/>
                </a:cubicBezTo>
                <a:cubicBezTo>
                  <a:pt x="0" y="193"/>
                  <a:pt x="0" y="193"/>
                  <a:pt x="0" y="193"/>
                </a:cubicBezTo>
                <a:cubicBezTo>
                  <a:pt x="0" y="192"/>
                  <a:pt x="1" y="191"/>
                  <a:pt x="2" y="191"/>
                </a:cubicBezTo>
                <a:cubicBezTo>
                  <a:pt x="3" y="191"/>
                  <a:pt x="4" y="192"/>
                  <a:pt x="4" y="193"/>
                </a:cubicBezTo>
                <a:cubicBezTo>
                  <a:pt x="4" y="201"/>
                  <a:pt x="4" y="201"/>
                  <a:pt x="4" y="201"/>
                </a:cubicBezTo>
                <a:cubicBezTo>
                  <a:pt x="4" y="202"/>
                  <a:pt x="3" y="203"/>
                  <a:pt x="2" y="203"/>
                </a:cubicBezTo>
                <a:close/>
                <a:moveTo>
                  <a:pt x="2" y="187"/>
                </a:moveTo>
                <a:cubicBezTo>
                  <a:pt x="1" y="187"/>
                  <a:pt x="0" y="186"/>
                  <a:pt x="0" y="185"/>
                </a:cubicBezTo>
                <a:cubicBezTo>
                  <a:pt x="0" y="177"/>
                  <a:pt x="0" y="177"/>
                  <a:pt x="0" y="177"/>
                </a:cubicBezTo>
                <a:cubicBezTo>
                  <a:pt x="0" y="176"/>
                  <a:pt x="1" y="175"/>
                  <a:pt x="2" y="175"/>
                </a:cubicBezTo>
                <a:cubicBezTo>
                  <a:pt x="3" y="175"/>
                  <a:pt x="4" y="176"/>
                  <a:pt x="4" y="177"/>
                </a:cubicBezTo>
                <a:cubicBezTo>
                  <a:pt x="4" y="185"/>
                  <a:pt x="4" y="185"/>
                  <a:pt x="4" y="185"/>
                </a:cubicBezTo>
                <a:cubicBezTo>
                  <a:pt x="4" y="186"/>
                  <a:pt x="3" y="187"/>
                  <a:pt x="2" y="187"/>
                </a:cubicBezTo>
                <a:close/>
                <a:moveTo>
                  <a:pt x="2" y="171"/>
                </a:moveTo>
                <a:cubicBezTo>
                  <a:pt x="1" y="171"/>
                  <a:pt x="0" y="171"/>
                  <a:pt x="0" y="169"/>
                </a:cubicBezTo>
                <a:cubicBezTo>
                  <a:pt x="0" y="162"/>
                  <a:pt x="0" y="162"/>
                  <a:pt x="0" y="162"/>
                </a:cubicBezTo>
                <a:cubicBezTo>
                  <a:pt x="0" y="160"/>
                  <a:pt x="1" y="160"/>
                  <a:pt x="2" y="160"/>
                </a:cubicBezTo>
                <a:cubicBezTo>
                  <a:pt x="3" y="160"/>
                  <a:pt x="4" y="160"/>
                  <a:pt x="4" y="162"/>
                </a:cubicBezTo>
                <a:cubicBezTo>
                  <a:pt x="4" y="169"/>
                  <a:pt x="4" y="169"/>
                  <a:pt x="4" y="169"/>
                </a:cubicBezTo>
                <a:cubicBezTo>
                  <a:pt x="4" y="171"/>
                  <a:pt x="3" y="171"/>
                  <a:pt x="2" y="171"/>
                </a:cubicBezTo>
                <a:close/>
                <a:moveTo>
                  <a:pt x="2" y="156"/>
                </a:moveTo>
                <a:cubicBezTo>
                  <a:pt x="1" y="156"/>
                  <a:pt x="0" y="155"/>
                  <a:pt x="0" y="154"/>
                </a:cubicBezTo>
                <a:cubicBezTo>
                  <a:pt x="0" y="146"/>
                  <a:pt x="0" y="146"/>
                  <a:pt x="0" y="146"/>
                </a:cubicBezTo>
                <a:cubicBezTo>
                  <a:pt x="0" y="144"/>
                  <a:pt x="1" y="144"/>
                  <a:pt x="2" y="144"/>
                </a:cubicBezTo>
                <a:cubicBezTo>
                  <a:pt x="3" y="144"/>
                  <a:pt x="4" y="144"/>
                  <a:pt x="4" y="146"/>
                </a:cubicBezTo>
                <a:cubicBezTo>
                  <a:pt x="4" y="154"/>
                  <a:pt x="4" y="154"/>
                  <a:pt x="4" y="154"/>
                </a:cubicBezTo>
                <a:cubicBezTo>
                  <a:pt x="4" y="155"/>
                  <a:pt x="3" y="156"/>
                  <a:pt x="2" y="156"/>
                </a:cubicBezTo>
                <a:close/>
                <a:moveTo>
                  <a:pt x="2" y="140"/>
                </a:moveTo>
                <a:cubicBezTo>
                  <a:pt x="1" y="140"/>
                  <a:pt x="0" y="139"/>
                  <a:pt x="0" y="138"/>
                </a:cubicBezTo>
                <a:cubicBezTo>
                  <a:pt x="0" y="130"/>
                  <a:pt x="0" y="130"/>
                  <a:pt x="0" y="130"/>
                </a:cubicBezTo>
                <a:cubicBezTo>
                  <a:pt x="0" y="129"/>
                  <a:pt x="1" y="128"/>
                  <a:pt x="2" y="128"/>
                </a:cubicBezTo>
                <a:cubicBezTo>
                  <a:pt x="3" y="128"/>
                  <a:pt x="4" y="129"/>
                  <a:pt x="4" y="130"/>
                </a:cubicBezTo>
                <a:cubicBezTo>
                  <a:pt x="4" y="138"/>
                  <a:pt x="4" y="138"/>
                  <a:pt x="4" y="138"/>
                </a:cubicBezTo>
                <a:cubicBezTo>
                  <a:pt x="4" y="139"/>
                  <a:pt x="3" y="140"/>
                  <a:pt x="2" y="140"/>
                </a:cubicBezTo>
                <a:close/>
                <a:moveTo>
                  <a:pt x="2" y="124"/>
                </a:moveTo>
                <a:cubicBezTo>
                  <a:pt x="1" y="124"/>
                  <a:pt x="0" y="123"/>
                  <a:pt x="0" y="122"/>
                </a:cubicBezTo>
                <a:cubicBezTo>
                  <a:pt x="0" y="114"/>
                  <a:pt x="0" y="114"/>
                  <a:pt x="0" y="114"/>
                </a:cubicBezTo>
                <a:cubicBezTo>
                  <a:pt x="0" y="113"/>
                  <a:pt x="1" y="112"/>
                  <a:pt x="2" y="112"/>
                </a:cubicBezTo>
                <a:cubicBezTo>
                  <a:pt x="3" y="112"/>
                  <a:pt x="4" y="113"/>
                  <a:pt x="4" y="114"/>
                </a:cubicBezTo>
                <a:cubicBezTo>
                  <a:pt x="4" y="122"/>
                  <a:pt x="4" y="122"/>
                  <a:pt x="4" y="122"/>
                </a:cubicBezTo>
                <a:cubicBezTo>
                  <a:pt x="4" y="123"/>
                  <a:pt x="3" y="124"/>
                  <a:pt x="2" y="124"/>
                </a:cubicBezTo>
                <a:close/>
                <a:moveTo>
                  <a:pt x="2" y="108"/>
                </a:moveTo>
                <a:cubicBezTo>
                  <a:pt x="1" y="108"/>
                  <a:pt x="0" y="107"/>
                  <a:pt x="0" y="106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7"/>
                  <a:pt x="1" y="96"/>
                  <a:pt x="2" y="96"/>
                </a:cubicBezTo>
                <a:cubicBezTo>
                  <a:pt x="3" y="96"/>
                  <a:pt x="4" y="97"/>
                  <a:pt x="4" y="98"/>
                </a:cubicBezTo>
                <a:cubicBezTo>
                  <a:pt x="4" y="106"/>
                  <a:pt x="4" y="106"/>
                  <a:pt x="4" y="106"/>
                </a:cubicBezTo>
                <a:cubicBezTo>
                  <a:pt x="4" y="107"/>
                  <a:pt x="3" y="108"/>
                  <a:pt x="2" y="108"/>
                </a:cubicBezTo>
                <a:close/>
                <a:moveTo>
                  <a:pt x="2" y="92"/>
                </a:moveTo>
                <a:cubicBezTo>
                  <a:pt x="1" y="92"/>
                  <a:pt x="0" y="91"/>
                  <a:pt x="0" y="90"/>
                </a:cubicBezTo>
                <a:cubicBezTo>
                  <a:pt x="0" y="82"/>
                  <a:pt x="0" y="82"/>
                  <a:pt x="0" y="82"/>
                </a:cubicBezTo>
                <a:cubicBezTo>
                  <a:pt x="0" y="81"/>
                  <a:pt x="1" y="80"/>
                  <a:pt x="2" y="80"/>
                </a:cubicBezTo>
                <a:cubicBezTo>
                  <a:pt x="3" y="80"/>
                  <a:pt x="4" y="81"/>
                  <a:pt x="4" y="82"/>
                </a:cubicBezTo>
                <a:cubicBezTo>
                  <a:pt x="4" y="90"/>
                  <a:pt x="4" y="90"/>
                  <a:pt x="4" y="90"/>
                </a:cubicBezTo>
                <a:cubicBezTo>
                  <a:pt x="4" y="91"/>
                  <a:pt x="3" y="92"/>
                  <a:pt x="2" y="92"/>
                </a:cubicBezTo>
                <a:close/>
                <a:moveTo>
                  <a:pt x="2" y="76"/>
                </a:moveTo>
                <a:cubicBezTo>
                  <a:pt x="1" y="76"/>
                  <a:pt x="0" y="75"/>
                  <a:pt x="0" y="74"/>
                </a:cubicBezTo>
                <a:cubicBezTo>
                  <a:pt x="0" y="66"/>
                  <a:pt x="0" y="66"/>
                  <a:pt x="0" y="66"/>
                </a:cubicBezTo>
                <a:cubicBezTo>
                  <a:pt x="0" y="65"/>
                  <a:pt x="1" y="64"/>
                  <a:pt x="2" y="64"/>
                </a:cubicBezTo>
                <a:cubicBezTo>
                  <a:pt x="3" y="64"/>
                  <a:pt x="4" y="65"/>
                  <a:pt x="4" y="66"/>
                </a:cubicBezTo>
                <a:cubicBezTo>
                  <a:pt x="4" y="74"/>
                  <a:pt x="4" y="74"/>
                  <a:pt x="4" y="74"/>
                </a:cubicBezTo>
                <a:cubicBezTo>
                  <a:pt x="4" y="75"/>
                  <a:pt x="3" y="76"/>
                  <a:pt x="2" y="76"/>
                </a:cubicBezTo>
                <a:close/>
                <a:moveTo>
                  <a:pt x="2" y="60"/>
                </a:moveTo>
                <a:cubicBezTo>
                  <a:pt x="1" y="60"/>
                  <a:pt x="0" y="59"/>
                  <a:pt x="0" y="58"/>
                </a:cubicBezTo>
                <a:cubicBezTo>
                  <a:pt x="0" y="50"/>
                  <a:pt x="0" y="50"/>
                  <a:pt x="0" y="50"/>
                </a:cubicBezTo>
                <a:cubicBezTo>
                  <a:pt x="0" y="49"/>
                  <a:pt x="1" y="48"/>
                  <a:pt x="2" y="48"/>
                </a:cubicBezTo>
                <a:cubicBezTo>
                  <a:pt x="3" y="48"/>
                  <a:pt x="4" y="49"/>
                  <a:pt x="4" y="50"/>
                </a:cubicBezTo>
                <a:cubicBezTo>
                  <a:pt x="4" y="58"/>
                  <a:pt x="4" y="58"/>
                  <a:pt x="4" y="58"/>
                </a:cubicBezTo>
                <a:cubicBezTo>
                  <a:pt x="4" y="59"/>
                  <a:pt x="3" y="60"/>
                  <a:pt x="2" y="60"/>
                </a:cubicBezTo>
                <a:close/>
                <a:moveTo>
                  <a:pt x="2" y="44"/>
                </a:moveTo>
                <a:cubicBezTo>
                  <a:pt x="1" y="44"/>
                  <a:pt x="0" y="43"/>
                  <a:pt x="0" y="42"/>
                </a:cubicBezTo>
                <a:cubicBezTo>
                  <a:pt x="0" y="34"/>
                  <a:pt x="0" y="34"/>
                  <a:pt x="0" y="34"/>
                </a:cubicBezTo>
                <a:cubicBezTo>
                  <a:pt x="0" y="33"/>
                  <a:pt x="1" y="32"/>
                  <a:pt x="2" y="32"/>
                </a:cubicBezTo>
                <a:cubicBezTo>
                  <a:pt x="3" y="32"/>
                  <a:pt x="4" y="33"/>
                  <a:pt x="4" y="34"/>
                </a:cubicBezTo>
                <a:cubicBezTo>
                  <a:pt x="4" y="42"/>
                  <a:pt x="4" y="42"/>
                  <a:pt x="4" y="42"/>
                </a:cubicBezTo>
                <a:cubicBezTo>
                  <a:pt x="4" y="43"/>
                  <a:pt x="3" y="44"/>
                  <a:pt x="2" y="44"/>
                </a:cubicBezTo>
                <a:close/>
                <a:moveTo>
                  <a:pt x="2" y="28"/>
                </a:moveTo>
                <a:cubicBezTo>
                  <a:pt x="1" y="28"/>
                  <a:pt x="0" y="27"/>
                  <a:pt x="0" y="26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1" y="16"/>
                  <a:pt x="2" y="16"/>
                </a:cubicBezTo>
                <a:cubicBezTo>
                  <a:pt x="3" y="16"/>
                  <a:pt x="4" y="17"/>
                  <a:pt x="4" y="18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7"/>
                  <a:pt x="3" y="28"/>
                  <a:pt x="2" y="28"/>
                </a:cubicBezTo>
                <a:close/>
                <a:moveTo>
                  <a:pt x="2" y="12"/>
                </a:moveTo>
                <a:cubicBezTo>
                  <a:pt x="1" y="12"/>
                  <a:pt x="0" y="11"/>
                  <a:pt x="0" y="10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3" y="12"/>
                  <a:pt x="2" y="12"/>
                </a:cubicBezTo>
                <a:close/>
              </a:path>
            </a:pathLst>
          </a:custGeom>
          <a:solidFill>
            <a:srgbClr val="61391C"/>
          </a:solidFill>
          <a:ln w="9525">
            <a:solidFill>
              <a:schemeClr val="bg1"/>
            </a:solidFill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5" name="Freeform 8"/>
          <p:cNvSpPr>
            <a:spLocks/>
          </p:cNvSpPr>
          <p:nvPr/>
        </p:nvSpPr>
        <p:spPr bwMode="auto">
          <a:xfrm>
            <a:off x="1885951" y="2624138"/>
            <a:ext cx="15875" cy="30163"/>
          </a:xfrm>
          <a:custGeom>
            <a:avLst/>
            <a:gdLst>
              <a:gd name="T0" fmla="*/ 2 w 4"/>
              <a:gd name="T1" fmla="*/ 8 h 8"/>
              <a:gd name="T2" fmla="*/ 0 w 4"/>
              <a:gd name="T3" fmla="*/ 6 h 8"/>
              <a:gd name="T4" fmla="*/ 0 w 4"/>
              <a:gd name="T5" fmla="*/ 2 h 8"/>
              <a:gd name="T6" fmla="*/ 2 w 4"/>
              <a:gd name="T7" fmla="*/ 0 h 8"/>
              <a:gd name="T8" fmla="*/ 4 w 4"/>
              <a:gd name="T9" fmla="*/ 2 h 8"/>
              <a:gd name="T10" fmla="*/ 4 w 4"/>
              <a:gd name="T11" fmla="*/ 6 h 8"/>
              <a:gd name="T12" fmla="*/ 2 w 4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2" y="8"/>
                </a:moveTo>
                <a:cubicBezTo>
                  <a:pt x="1" y="8"/>
                  <a:pt x="0" y="7"/>
                  <a:pt x="0" y="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6"/>
                  <a:pt x="4" y="6"/>
                  <a:pt x="4" y="6"/>
                </a:cubicBezTo>
                <a:cubicBezTo>
                  <a:pt x="4" y="7"/>
                  <a:pt x="3" y="8"/>
                  <a:pt x="2" y="8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6" name="Freeform 9"/>
          <p:cNvSpPr>
            <a:spLocks/>
          </p:cNvSpPr>
          <p:nvPr/>
        </p:nvSpPr>
        <p:spPr bwMode="auto">
          <a:xfrm>
            <a:off x="419101" y="817563"/>
            <a:ext cx="3303588" cy="2076450"/>
          </a:xfrm>
          <a:custGeom>
            <a:avLst/>
            <a:gdLst>
              <a:gd name="T0" fmla="*/ 22 w 878"/>
              <a:gd name="T1" fmla="*/ 367 h 552"/>
              <a:gd name="T2" fmla="*/ 32 w 878"/>
              <a:gd name="T3" fmla="*/ 277 h 552"/>
              <a:gd name="T4" fmla="*/ 104 w 878"/>
              <a:gd name="T5" fmla="*/ 201 h 552"/>
              <a:gd name="T6" fmla="*/ 138 w 878"/>
              <a:gd name="T7" fmla="*/ 103 h 552"/>
              <a:gd name="T8" fmla="*/ 388 w 878"/>
              <a:gd name="T9" fmla="*/ 59 h 552"/>
              <a:gd name="T10" fmla="*/ 519 w 878"/>
              <a:gd name="T11" fmla="*/ 62 h 552"/>
              <a:gd name="T12" fmla="*/ 702 w 878"/>
              <a:gd name="T13" fmla="*/ 83 h 552"/>
              <a:gd name="T14" fmla="*/ 777 w 878"/>
              <a:gd name="T15" fmla="*/ 64 h 552"/>
              <a:gd name="T16" fmla="*/ 814 w 878"/>
              <a:gd name="T17" fmla="*/ 152 h 552"/>
              <a:gd name="T18" fmla="*/ 868 w 878"/>
              <a:gd name="T19" fmla="*/ 217 h 552"/>
              <a:gd name="T20" fmla="*/ 845 w 878"/>
              <a:gd name="T21" fmla="*/ 280 h 552"/>
              <a:gd name="T22" fmla="*/ 778 w 878"/>
              <a:gd name="T23" fmla="*/ 383 h 552"/>
              <a:gd name="T24" fmla="*/ 743 w 878"/>
              <a:gd name="T25" fmla="*/ 465 h 552"/>
              <a:gd name="T26" fmla="*/ 472 w 878"/>
              <a:gd name="T27" fmla="*/ 506 h 552"/>
              <a:gd name="T28" fmla="*/ 331 w 878"/>
              <a:gd name="T29" fmla="*/ 503 h 552"/>
              <a:gd name="T30" fmla="*/ 166 w 878"/>
              <a:gd name="T31" fmla="*/ 478 h 552"/>
              <a:gd name="T32" fmla="*/ 67 w 878"/>
              <a:gd name="T33" fmla="*/ 493 h 552"/>
              <a:gd name="T34" fmla="*/ 22 w 878"/>
              <a:gd name="T35" fmla="*/ 367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78" h="552">
                <a:moveTo>
                  <a:pt x="22" y="367"/>
                </a:moveTo>
                <a:cubicBezTo>
                  <a:pt x="22" y="367"/>
                  <a:pt x="67" y="330"/>
                  <a:pt x="32" y="277"/>
                </a:cubicBezTo>
                <a:cubicBezTo>
                  <a:pt x="0" y="228"/>
                  <a:pt x="29" y="153"/>
                  <a:pt x="104" y="201"/>
                </a:cubicBezTo>
                <a:cubicBezTo>
                  <a:pt x="104" y="201"/>
                  <a:pt x="71" y="135"/>
                  <a:pt x="138" y="103"/>
                </a:cubicBezTo>
                <a:cubicBezTo>
                  <a:pt x="205" y="71"/>
                  <a:pt x="345" y="135"/>
                  <a:pt x="388" y="59"/>
                </a:cubicBezTo>
                <a:cubicBezTo>
                  <a:pt x="388" y="59"/>
                  <a:pt x="447" y="105"/>
                  <a:pt x="519" y="62"/>
                </a:cubicBezTo>
                <a:cubicBezTo>
                  <a:pt x="574" y="30"/>
                  <a:pt x="696" y="0"/>
                  <a:pt x="702" y="83"/>
                </a:cubicBezTo>
                <a:cubicBezTo>
                  <a:pt x="702" y="83"/>
                  <a:pt x="741" y="48"/>
                  <a:pt x="777" y="64"/>
                </a:cubicBezTo>
                <a:cubicBezTo>
                  <a:pt x="814" y="80"/>
                  <a:pt x="811" y="121"/>
                  <a:pt x="814" y="152"/>
                </a:cubicBezTo>
                <a:cubicBezTo>
                  <a:pt x="818" y="183"/>
                  <a:pt x="842" y="214"/>
                  <a:pt x="868" y="217"/>
                </a:cubicBezTo>
                <a:cubicBezTo>
                  <a:pt x="868" y="217"/>
                  <a:pt x="836" y="243"/>
                  <a:pt x="845" y="280"/>
                </a:cubicBezTo>
                <a:cubicBezTo>
                  <a:pt x="853" y="316"/>
                  <a:pt x="878" y="434"/>
                  <a:pt x="778" y="383"/>
                </a:cubicBezTo>
                <a:cubicBezTo>
                  <a:pt x="778" y="383"/>
                  <a:pt x="808" y="442"/>
                  <a:pt x="743" y="465"/>
                </a:cubicBezTo>
                <a:cubicBezTo>
                  <a:pt x="678" y="488"/>
                  <a:pt x="519" y="427"/>
                  <a:pt x="472" y="506"/>
                </a:cubicBezTo>
                <a:cubicBezTo>
                  <a:pt x="472" y="506"/>
                  <a:pt x="428" y="459"/>
                  <a:pt x="331" y="503"/>
                </a:cubicBezTo>
                <a:cubicBezTo>
                  <a:pt x="250" y="539"/>
                  <a:pt x="171" y="552"/>
                  <a:pt x="166" y="478"/>
                </a:cubicBezTo>
                <a:cubicBezTo>
                  <a:pt x="166" y="478"/>
                  <a:pt x="99" y="538"/>
                  <a:pt x="67" y="493"/>
                </a:cubicBezTo>
                <a:cubicBezTo>
                  <a:pt x="35" y="449"/>
                  <a:pt x="94" y="377"/>
                  <a:pt x="22" y="367"/>
                </a:cubicBezTo>
                <a:close/>
              </a:path>
            </a:pathLst>
          </a:custGeom>
          <a:solidFill>
            <a:srgbClr val="594A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7" name="Freeform 10"/>
          <p:cNvSpPr>
            <a:spLocks/>
          </p:cNvSpPr>
          <p:nvPr/>
        </p:nvSpPr>
        <p:spPr bwMode="auto">
          <a:xfrm>
            <a:off x="400051" y="803275"/>
            <a:ext cx="3300413" cy="2076450"/>
          </a:xfrm>
          <a:custGeom>
            <a:avLst/>
            <a:gdLst>
              <a:gd name="T0" fmla="*/ 22 w 877"/>
              <a:gd name="T1" fmla="*/ 367 h 552"/>
              <a:gd name="T2" fmla="*/ 32 w 877"/>
              <a:gd name="T3" fmla="*/ 277 h 552"/>
              <a:gd name="T4" fmla="*/ 103 w 877"/>
              <a:gd name="T5" fmla="*/ 201 h 552"/>
              <a:gd name="T6" fmla="*/ 137 w 877"/>
              <a:gd name="T7" fmla="*/ 103 h 552"/>
              <a:gd name="T8" fmla="*/ 388 w 877"/>
              <a:gd name="T9" fmla="*/ 59 h 552"/>
              <a:gd name="T10" fmla="*/ 518 w 877"/>
              <a:gd name="T11" fmla="*/ 62 h 552"/>
              <a:gd name="T12" fmla="*/ 702 w 877"/>
              <a:gd name="T13" fmla="*/ 83 h 552"/>
              <a:gd name="T14" fmla="*/ 776 w 877"/>
              <a:gd name="T15" fmla="*/ 64 h 552"/>
              <a:gd name="T16" fmla="*/ 814 w 877"/>
              <a:gd name="T17" fmla="*/ 152 h 552"/>
              <a:gd name="T18" fmla="*/ 867 w 877"/>
              <a:gd name="T19" fmla="*/ 217 h 552"/>
              <a:gd name="T20" fmla="*/ 845 w 877"/>
              <a:gd name="T21" fmla="*/ 280 h 552"/>
              <a:gd name="T22" fmla="*/ 777 w 877"/>
              <a:gd name="T23" fmla="*/ 383 h 552"/>
              <a:gd name="T24" fmla="*/ 742 w 877"/>
              <a:gd name="T25" fmla="*/ 465 h 552"/>
              <a:gd name="T26" fmla="*/ 471 w 877"/>
              <a:gd name="T27" fmla="*/ 506 h 552"/>
              <a:gd name="T28" fmla="*/ 331 w 877"/>
              <a:gd name="T29" fmla="*/ 503 h 552"/>
              <a:gd name="T30" fmla="*/ 165 w 877"/>
              <a:gd name="T31" fmla="*/ 478 h 552"/>
              <a:gd name="T32" fmla="*/ 66 w 877"/>
              <a:gd name="T33" fmla="*/ 493 h 552"/>
              <a:gd name="T34" fmla="*/ 22 w 877"/>
              <a:gd name="T35" fmla="*/ 367 h 55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77" h="552">
                <a:moveTo>
                  <a:pt x="22" y="367"/>
                </a:moveTo>
                <a:cubicBezTo>
                  <a:pt x="22" y="367"/>
                  <a:pt x="67" y="330"/>
                  <a:pt x="32" y="277"/>
                </a:cubicBezTo>
                <a:cubicBezTo>
                  <a:pt x="0" y="228"/>
                  <a:pt x="28" y="153"/>
                  <a:pt x="103" y="201"/>
                </a:cubicBezTo>
                <a:cubicBezTo>
                  <a:pt x="103" y="201"/>
                  <a:pt x="70" y="135"/>
                  <a:pt x="137" y="103"/>
                </a:cubicBezTo>
                <a:cubicBezTo>
                  <a:pt x="204" y="71"/>
                  <a:pt x="345" y="135"/>
                  <a:pt x="388" y="59"/>
                </a:cubicBezTo>
                <a:cubicBezTo>
                  <a:pt x="388" y="59"/>
                  <a:pt x="446" y="105"/>
                  <a:pt x="518" y="62"/>
                </a:cubicBezTo>
                <a:cubicBezTo>
                  <a:pt x="573" y="30"/>
                  <a:pt x="695" y="0"/>
                  <a:pt x="702" y="83"/>
                </a:cubicBezTo>
                <a:cubicBezTo>
                  <a:pt x="702" y="83"/>
                  <a:pt x="740" y="48"/>
                  <a:pt x="776" y="64"/>
                </a:cubicBezTo>
                <a:cubicBezTo>
                  <a:pt x="813" y="80"/>
                  <a:pt x="811" y="121"/>
                  <a:pt x="814" y="152"/>
                </a:cubicBezTo>
                <a:cubicBezTo>
                  <a:pt x="817" y="183"/>
                  <a:pt x="841" y="214"/>
                  <a:pt x="867" y="217"/>
                </a:cubicBezTo>
                <a:cubicBezTo>
                  <a:pt x="867" y="217"/>
                  <a:pt x="836" y="243"/>
                  <a:pt x="845" y="280"/>
                </a:cubicBezTo>
                <a:cubicBezTo>
                  <a:pt x="853" y="316"/>
                  <a:pt x="877" y="434"/>
                  <a:pt x="777" y="383"/>
                </a:cubicBezTo>
                <a:cubicBezTo>
                  <a:pt x="777" y="383"/>
                  <a:pt x="808" y="442"/>
                  <a:pt x="742" y="465"/>
                </a:cubicBezTo>
                <a:cubicBezTo>
                  <a:pt x="677" y="488"/>
                  <a:pt x="519" y="427"/>
                  <a:pt x="471" y="506"/>
                </a:cubicBezTo>
                <a:cubicBezTo>
                  <a:pt x="471" y="506"/>
                  <a:pt x="428" y="459"/>
                  <a:pt x="331" y="503"/>
                </a:cubicBezTo>
                <a:cubicBezTo>
                  <a:pt x="249" y="539"/>
                  <a:pt x="170" y="552"/>
                  <a:pt x="165" y="478"/>
                </a:cubicBezTo>
                <a:cubicBezTo>
                  <a:pt x="165" y="478"/>
                  <a:pt x="99" y="538"/>
                  <a:pt x="66" y="493"/>
                </a:cubicBezTo>
                <a:cubicBezTo>
                  <a:pt x="35" y="449"/>
                  <a:pt x="93" y="377"/>
                  <a:pt x="22" y="367"/>
                </a:cubicBezTo>
                <a:close/>
              </a:path>
            </a:pathLst>
          </a:custGeom>
          <a:solidFill>
            <a:srgbClr val="E744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8" name="Freeform 11"/>
          <p:cNvSpPr>
            <a:spLocks/>
          </p:cNvSpPr>
          <p:nvPr/>
        </p:nvSpPr>
        <p:spPr bwMode="auto">
          <a:xfrm>
            <a:off x="487364" y="919163"/>
            <a:ext cx="3170238" cy="1903413"/>
          </a:xfrm>
          <a:custGeom>
            <a:avLst/>
            <a:gdLst>
              <a:gd name="T0" fmla="*/ 0 w 843"/>
              <a:gd name="T1" fmla="*/ 335 h 506"/>
              <a:gd name="T2" fmla="*/ 26 w 843"/>
              <a:gd name="T3" fmla="*/ 267 h 506"/>
              <a:gd name="T4" fmla="*/ 25 w 843"/>
              <a:gd name="T5" fmla="*/ 185 h 506"/>
              <a:gd name="T6" fmla="*/ 79 w 843"/>
              <a:gd name="T7" fmla="*/ 170 h 506"/>
              <a:gd name="T8" fmla="*/ 127 w 843"/>
              <a:gd name="T9" fmla="*/ 102 h 506"/>
              <a:gd name="T10" fmla="*/ 367 w 843"/>
              <a:gd name="T11" fmla="*/ 29 h 506"/>
              <a:gd name="T12" fmla="*/ 495 w 843"/>
              <a:gd name="T13" fmla="*/ 46 h 506"/>
              <a:gd name="T14" fmla="*/ 680 w 843"/>
              <a:gd name="T15" fmla="*/ 51 h 506"/>
              <a:gd name="T16" fmla="*/ 784 w 843"/>
              <a:gd name="T17" fmla="*/ 122 h 506"/>
              <a:gd name="T18" fmla="*/ 843 w 843"/>
              <a:gd name="T19" fmla="*/ 186 h 506"/>
              <a:gd name="T20" fmla="*/ 815 w 843"/>
              <a:gd name="T21" fmla="*/ 262 h 506"/>
              <a:gd name="T22" fmla="*/ 755 w 843"/>
              <a:gd name="T23" fmla="*/ 353 h 506"/>
              <a:gd name="T24" fmla="*/ 646 w 843"/>
              <a:gd name="T25" fmla="*/ 420 h 506"/>
              <a:gd name="T26" fmla="*/ 449 w 843"/>
              <a:gd name="T27" fmla="*/ 474 h 506"/>
              <a:gd name="T28" fmla="*/ 369 w 843"/>
              <a:gd name="T29" fmla="*/ 450 h 506"/>
              <a:gd name="T30" fmla="*/ 143 w 843"/>
              <a:gd name="T31" fmla="*/ 448 h 506"/>
              <a:gd name="T32" fmla="*/ 64 w 843"/>
              <a:gd name="T33" fmla="*/ 450 h 506"/>
              <a:gd name="T34" fmla="*/ 0 w 843"/>
              <a:gd name="T35" fmla="*/ 335 h 5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843" h="506">
                <a:moveTo>
                  <a:pt x="0" y="335"/>
                </a:moveTo>
                <a:cubicBezTo>
                  <a:pt x="0" y="335"/>
                  <a:pt x="39" y="309"/>
                  <a:pt x="26" y="267"/>
                </a:cubicBezTo>
                <a:cubicBezTo>
                  <a:pt x="14" y="226"/>
                  <a:pt x="9" y="203"/>
                  <a:pt x="25" y="185"/>
                </a:cubicBezTo>
                <a:cubicBezTo>
                  <a:pt x="46" y="160"/>
                  <a:pt x="79" y="170"/>
                  <a:pt x="79" y="170"/>
                </a:cubicBezTo>
                <a:cubicBezTo>
                  <a:pt x="79" y="170"/>
                  <a:pt x="76" y="126"/>
                  <a:pt x="127" y="102"/>
                </a:cubicBezTo>
                <a:cubicBezTo>
                  <a:pt x="179" y="79"/>
                  <a:pt x="341" y="88"/>
                  <a:pt x="367" y="29"/>
                </a:cubicBezTo>
                <a:cubicBezTo>
                  <a:pt x="367" y="29"/>
                  <a:pt x="399" y="68"/>
                  <a:pt x="495" y="46"/>
                </a:cubicBezTo>
                <a:cubicBezTo>
                  <a:pt x="570" y="29"/>
                  <a:pt x="647" y="0"/>
                  <a:pt x="680" y="51"/>
                </a:cubicBezTo>
                <a:cubicBezTo>
                  <a:pt x="680" y="51"/>
                  <a:pt x="749" y="13"/>
                  <a:pt x="784" y="122"/>
                </a:cubicBezTo>
                <a:cubicBezTo>
                  <a:pt x="806" y="189"/>
                  <a:pt x="843" y="186"/>
                  <a:pt x="843" y="186"/>
                </a:cubicBezTo>
                <a:cubicBezTo>
                  <a:pt x="843" y="186"/>
                  <a:pt x="814" y="197"/>
                  <a:pt x="815" y="262"/>
                </a:cubicBezTo>
                <a:cubicBezTo>
                  <a:pt x="815" y="326"/>
                  <a:pt x="807" y="362"/>
                  <a:pt x="755" y="353"/>
                </a:cubicBezTo>
                <a:cubicBezTo>
                  <a:pt x="755" y="353"/>
                  <a:pt x="763" y="414"/>
                  <a:pt x="646" y="420"/>
                </a:cubicBezTo>
                <a:cubicBezTo>
                  <a:pt x="529" y="427"/>
                  <a:pt x="470" y="425"/>
                  <a:pt x="449" y="474"/>
                </a:cubicBezTo>
                <a:cubicBezTo>
                  <a:pt x="449" y="474"/>
                  <a:pt x="429" y="443"/>
                  <a:pt x="369" y="450"/>
                </a:cubicBezTo>
                <a:cubicBezTo>
                  <a:pt x="308" y="458"/>
                  <a:pt x="196" y="506"/>
                  <a:pt x="143" y="448"/>
                </a:cubicBezTo>
                <a:cubicBezTo>
                  <a:pt x="143" y="448"/>
                  <a:pt x="98" y="476"/>
                  <a:pt x="64" y="450"/>
                </a:cubicBezTo>
                <a:cubicBezTo>
                  <a:pt x="29" y="424"/>
                  <a:pt x="63" y="338"/>
                  <a:pt x="0" y="335"/>
                </a:cubicBez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19" name="Freeform 12"/>
          <p:cNvSpPr>
            <a:spLocks/>
          </p:cNvSpPr>
          <p:nvPr/>
        </p:nvSpPr>
        <p:spPr bwMode="auto">
          <a:xfrm>
            <a:off x="1495426" y="1209675"/>
            <a:ext cx="11113" cy="3175"/>
          </a:xfrm>
          <a:custGeom>
            <a:avLst/>
            <a:gdLst>
              <a:gd name="T0" fmla="*/ 3 w 3"/>
              <a:gd name="T1" fmla="*/ 0 h 1"/>
              <a:gd name="T2" fmla="*/ 0 w 3"/>
              <a:gd name="T3" fmla="*/ 0 h 1"/>
              <a:gd name="T4" fmla="*/ 3 w 3"/>
              <a:gd name="T5" fmla="*/ 1 h 1"/>
              <a:gd name="T6" fmla="*/ 3 w 3"/>
              <a:gd name="T7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1" y="0"/>
                  <a:pt x="0" y="0"/>
                </a:cubicBezTo>
                <a:cubicBezTo>
                  <a:pt x="0" y="0"/>
                  <a:pt x="1" y="1"/>
                  <a:pt x="3" y="1"/>
                </a:cubicBezTo>
                <a:cubicBezTo>
                  <a:pt x="3" y="0"/>
                  <a:pt x="3" y="0"/>
                  <a:pt x="3" y="0"/>
                </a:cubicBezTo>
                <a:close/>
              </a:path>
            </a:pathLst>
          </a:custGeom>
          <a:solidFill>
            <a:srgbClr val="CEAC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0" name="Freeform 13"/>
          <p:cNvSpPr>
            <a:spLocks/>
          </p:cNvSpPr>
          <p:nvPr/>
        </p:nvSpPr>
        <p:spPr bwMode="auto">
          <a:xfrm>
            <a:off x="1520826" y="2676525"/>
            <a:ext cx="23813" cy="11113"/>
          </a:xfrm>
          <a:custGeom>
            <a:avLst/>
            <a:gdLst>
              <a:gd name="T0" fmla="*/ 0 w 6"/>
              <a:gd name="T1" fmla="*/ 3 h 3"/>
              <a:gd name="T2" fmla="*/ 6 w 6"/>
              <a:gd name="T3" fmla="*/ 2 h 3"/>
              <a:gd name="T4" fmla="*/ 0 w 6"/>
              <a:gd name="T5" fmla="*/ 0 h 3"/>
              <a:gd name="T6" fmla="*/ 0 w 6"/>
              <a:gd name="T7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3">
                <a:moveTo>
                  <a:pt x="0" y="3"/>
                </a:moveTo>
                <a:cubicBezTo>
                  <a:pt x="2" y="3"/>
                  <a:pt x="4" y="3"/>
                  <a:pt x="6" y="2"/>
                </a:cubicBezTo>
                <a:cubicBezTo>
                  <a:pt x="4" y="1"/>
                  <a:pt x="2" y="0"/>
                  <a:pt x="0" y="0"/>
                </a:cubicBezTo>
                <a:cubicBezTo>
                  <a:pt x="0" y="1"/>
                  <a:pt x="0" y="2"/>
                  <a:pt x="0" y="3"/>
                </a:cubicBezTo>
                <a:close/>
              </a:path>
            </a:pathLst>
          </a:custGeom>
          <a:solidFill>
            <a:srgbClr val="CEAC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1" name="Freeform 14"/>
          <p:cNvSpPr>
            <a:spLocks/>
          </p:cNvSpPr>
          <p:nvPr/>
        </p:nvSpPr>
        <p:spPr bwMode="auto">
          <a:xfrm>
            <a:off x="2890839" y="1550988"/>
            <a:ext cx="52388" cy="30163"/>
          </a:xfrm>
          <a:custGeom>
            <a:avLst/>
            <a:gdLst>
              <a:gd name="T0" fmla="*/ 6 w 14"/>
              <a:gd name="T1" fmla="*/ 0 h 8"/>
              <a:gd name="T2" fmla="*/ 0 w 14"/>
              <a:gd name="T3" fmla="*/ 8 h 8"/>
              <a:gd name="T4" fmla="*/ 6 w 14"/>
              <a:gd name="T5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4" h="8">
                <a:moveTo>
                  <a:pt x="6" y="0"/>
                </a:moveTo>
                <a:cubicBezTo>
                  <a:pt x="4" y="3"/>
                  <a:pt x="2" y="6"/>
                  <a:pt x="0" y="8"/>
                </a:cubicBezTo>
                <a:cubicBezTo>
                  <a:pt x="5" y="5"/>
                  <a:pt x="14" y="8"/>
                  <a:pt x="6" y="0"/>
                </a:cubicBezTo>
                <a:close/>
              </a:path>
            </a:pathLst>
          </a:custGeom>
          <a:solidFill>
            <a:srgbClr val="CEAC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2" name="Freeform 15"/>
          <p:cNvSpPr>
            <a:spLocks/>
          </p:cNvSpPr>
          <p:nvPr/>
        </p:nvSpPr>
        <p:spPr bwMode="auto">
          <a:xfrm>
            <a:off x="2879726" y="1581150"/>
            <a:ext cx="11113" cy="15875"/>
          </a:xfrm>
          <a:custGeom>
            <a:avLst/>
            <a:gdLst>
              <a:gd name="T0" fmla="*/ 0 w 3"/>
              <a:gd name="T1" fmla="*/ 4 h 4"/>
              <a:gd name="T2" fmla="*/ 3 w 3"/>
              <a:gd name="T3" fmla="*/ 0 h 4"/>
              <a:gd name="T4" fmla="*/ 0 w 3"/>
              <a:gd name="T5" fmla="*/ 4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4"/>
                </a:moveTo>
                <a:cubicBezTo>
                  <a:pt x="1" y="3"/>
                  <a:pt x="2" y="2"/>
                  <a:pt x="3" y="0"/>
                </a:cubicBezTo>
                <a:cubicBezTo>
                  <a:pt x="2" y="1"/>
                  <a:pt x="0" y="2"/>
                  <a:pt x="0" y="4"/>
                </a:cubicBezTo>
                <a:close/>
              </a:path>
            </a:pathLst>
          </a:custGeom>
          <a:solidFill>
            <a:srgbClr val="CEAC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3" name="Freeform 16"/>
          <p:cNvSpPr>
            <a:spLocks noEditPoints="1"/>
          </p:cNvSpPr>
          <p:nvPr/>
        </p:nvSpPr>
        <p:spPr bwMode="auto">
          <a:xfrm>
            <a:off x="525464" y="1182688"/>
            <a:ext cx="3090863" cy="1527175"/>
          </a:xfrm>
          <a:custGeom>
            <a:avLst/>
            <a:gdLst>
              <a:gd name="T0" fmla="*/ 794 w 822"/>
              <a:gd name="T1" fmla="*/ 144 h 406"/>
              <a:gd name="T2" fmla="*/ 705 w 822"/>
              <a:gd name="T3" fmla="*/ 80 h 406"/>
              <a:gd name="T4" fmla="*/ 561 w 822"/>
              <a:gd name="T5" fmla="*/ 31 h 406"/>
              <a:gd name="T6" fmla="*/ 506 w 822"/>
              <a:gd name="T7" fmla="*/ 39 h 406"/>
              <a:gd name="T8" fmla="*/ 494 w 822"/>
              <a:gd name="T9" fmla="*/ 68 h 406"/>
              <a:gd name="T10" fmla="*/ 372 w 822"/>
              <a:gd name="T11" fmla="*/ 61 h 406"/>
              <a:gd name="T12" fmla="*/ 312 w 822"/>
              <a:gd name="T13" fmla="*/ 33 h 406"/>
              <a:gd name="T14" fmla="*/ 206 w 822"/>
              <a:gd name="T15" fmla="*/ 23 h 406"/>
              <a:gd name="T16" fmla="*/ 148 w 822"/>
              <a:gd name="T17" fmla="*/ 127 h 406"/>
              <a:gd name="T18" fmla="*/ 145 w 822"/>
              <a:gd name="T19" fmla="*/ 75 h 406"/>
              <a:gd name="T20" fmla="*/ 114 w 822"/>
              <a:gd name="T21" fmla="*/ 34 h 406"/>
              <a:gd name="T22" fmla="*/ 115 w 822"/>
              <a:gd name="T23" fmla="*/ 120 h 406"/>
              <a:gd name="T24" fmla="*/ 26 w 822"/>
              <a:gd name="T25" fmla="*/ 144 h 406"/>
              <a:gd name="T26" fmla="*/ 71 w 822"/>
              <a:gd name="T27" fmla="*/ 242 h 406"/>
              <a:gd name="T28" fmla="*/ 87 w 822"/>
              <a:gd name="T29" fmla="*/ 240 h 406"/>
              <a:gd name="T30" fmla="*/ 72 w 822"/>
              <a:gd name="T31" fmla="*/ 335 h 406"/>
              <a:gd name="T32" fmla="*/ 133 w 822"/>
              <a:gd name="T33" fmla="*/ 378 h 406"/>
              <a:gd name="T34" fmla="*/ 218 w 822"/>
              <a:gd name="T35" fmla="*/ 406 h 406"/>
              <a:gd name="T36" fmla="*/ 323 w 822"/>
              <a:gd name="T37" fmla="*/ 317 h 406"/>
              <a:gd name="T38" fmla="*/ 338 w 822"/>
              <a:gd name="T39" fmla="*/ 371 h 406"/>
              <a:gd name="T40" fmla="*/ 788 w 822"/>
              <a:gd name="T41" fmla="*/ 246 h 406"/>
              <a:gd name="T42" fmla="*/ 30 w 822"/>
              <a:gd name="T43" fmla="*/ 175 h 406"/>
              <a:gd name="T44" fmla="*/ 520 w 822"/>
              <a:gd name="T45" fmla="*/ 85 h 406"/>
              <a:gd name="T46" fmla="*/ 514 w 822"/>
              <a:gd name="T47" fmla="*/ 94 h 406"/>
              <a:gd name="T48" fmla="*/ 502 w 822"/>
              <a:gd name="T49" fmla="*/ 212 h 406"/>
              <a:gd name="T50" fmla="*/ 382 w 822"/>
              <a:gd name="T51" fmla="*/ 71 h 406"/>
              <a:gd name="T52" fmla="*/ 316 w 822"/>
              <a:gd name="T53" fmla="*/ 88 h 406"/>
              <a:gd name="T54" fmla="*/ 283 w 822"/>
              <a:gd name="T55" fmla="*/ 21 h 406"/>
              <a:gd name="T56" fmla="*/ 232 w 822"/>
              <a:gd name="T57" fmla="*/ 64 h 406"/>
              <a:gd name="T58" fmla="*/ 209 w 822"/>
              <a:gd name="T59" fmla="*/ 103 h 406"/>
              <a:gd name="T60" fmla="*/ 132 w 822"/>
              <a:gd name="T61" fmla="*/ 129 h 406"/>
              <a:gd name="T62" fmla="*/ 261 w 822"/>
              <a:gd name="T63" fmla="*/ 184 h 406"/>
              <a:gd name="T64" fmla="*/ 223 w 822"/>
              <a:gd name="T65" fmla="*/ 294 h 406"/>
              <a:gd name="T66" fmla="*/ 207 w 822"/>
              <a:gd name="T67" fmla="*/ 320 h 406"/>
              <a:gd name="T68" fmla="*/ 121 w 822"/>
              <a:gd name="T69" fmla="*/ 284 h 406"/>
              <a:gd name="T70" fmla="*/ 125 w 822"/>
              <a:gd name="T71" fmla="*/ 191 h 406"/>
              <a:gd name="T72" fmla="*/ 219 w 822"/>
              <a:gd name="T73" fmla="*/ 114 h 406"/>
              <a:gd name="T74" fmla="*/ 292 w 822"/>
              <a:gd name="T75" fmla="*/ 148 h 406"/>
              <a:gd name="T76" fmla="*/ 306 w 822"/>
              <a:gd name="T77" fmla="*/ 166 h 406"/>
              <a:gd name="T78" fmla="*/ 339 w 822"/>
              <a:gd name="T79" fmla="*/ 174 h 406"/>
              <a:gd name="T80" fmla="*/ 420 w 822"/>
              <a:gd name="T81" fmla="*/ 115 h 406"/>
              <a:gd name="T82" fmla="*/ 477 w 822"/>
              <a:gd name="T83" fmla="*/ 183 h 406"/>
              <a:gd name="T84" fmla="*/ 412 w 822"/>
              <a:gd name="T85" fmla="*/ 208 h 406"/>
              <a:gd name="T86" fmla="*/ 464 w 822"/>
              <a:gd name="T87" fmla="*/ 265 h 406"/>
              <a:gd name="T88" fmla="*/ 336 w 822"/>
              <a:gd name="T89" fmla="*/ 210 h 406"/>
              <a:gd name="T90" fmla="*/ 462 w 822"/>
              <a:gd name="T91" fmla="*/ 338 h 406"/>
              <a:gd name="T92" fmla="*/ 455 w 822"/>
              <a:gd name="T93" fmla="*/ 287 h 406"/>
              <a:gd name="T94" fmla="*/ 409 w 822"/>
              <a:gd name="T95" fmla="*/ 333 h 406"/>
              <a:gd name="T96" fmla="*/ 422 w 822"/>
              <a:gd name="T97" fmla="*/ 311 h 406"/>
              <a:gd name="T98" fmla="*/ 529 w 822"/>
              <a:gd name="T99" fmla="*/ 293 h 406"/>
              <a:gd name="T100" fmla="*/ 559 w 822"/>
              <a:gd name="T101" fmla="*/ 281 h 406"/>
              <a:gd name="T102" fmla="*/ 561 w 822"/>
              <a:gd name="T103" fmla="*/ 144 h 406"/>
              <a:gd name="T104" fmla="*/ 662 w 822"/>
              <a:gd name="T105" fmla="*/ 299 h 406"/>
              <a:gd name="T106" fmla="*/ 662 w 822"/>
              <a:gd name="T107" fmla="*/ 267 h 406"/>
              <a:gd name="T108" fmla="*/ 696 w 822"/>
              <a:gd name="T109" fmla="*/ 254 h 406"/>
              <a:gd name="T110" fmla="*/ 653 w 822"/>
              <a:gd name="T111" fmla="*/ 232 h 406"/>
              <a:gd name="T112" fmla="*/ 665 w 822"/>
              <a:gd name="T113" fmla="*/ 110 h 406"/>
              <a:gd name="T114" fmla="*/ 558 w 822"/>
              <a:gd name="T115" fmla="*/ 92 h 406"/>
              <a:gd name="T116" fmla="*/ 606 w 822"/>
              <a:gd name="T117" fmla="*/ 61 h 406"/>
              <a:gd name="T118" fmla="*/ 684 w 822"/>
              <a:gd name="T119" fmla="*/ 79 h 406"/>
              <a:gd name="T120" fmla="*/ 776 w 822"/>
              <a:gd name="T121" fmla="*/ 251 h 406"/>
              <a:gd name="T122" fmla="*/ 749 w 822"/>
              <a:gd name="T123" fmla="*/ 231 h 406"/>
              <a:gd name="T124" fmla="*/ 747 w 822"/>
              <a:gd name="T125" fmla="*/ 187 h 40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22" h="406">
                <a:moveTo>
                  <a:pt x="802" y="143"/>
                </a:moveTo>
                <a:cubicBezTo>
                  <a:pt x="804" y="133"/>
                  <a:pt x="814" y="130"/>
                  <a:pt x="822" y="124"/>
                </a:cubicBezTo>
                <a:cubicBezTo>
                  <a:pt x="820" y="114"/>
                  <a:pt x="820" y="114"/>
                  <a:pt x="820" y="114"/>
                </a:cubicBezTo>
                <a:cubicBezTo>
                  <a:pt x="820" y="114"/>
                  <a:pt x="820" y="113"/>
                  <a:pt x="819" y="113"/>
                </a:cubicBezTo>
                <a:cubicBezTo>
                  <a:pt x="811" y="117"/>
                  <a:pt x="800" y="125"/>
                  <a:pt x="801" y="107"/>
                </a:cubicBezTo>
                <a:cubicBezTo>
                  <a:pt x="795" y="108"/>
                  <a:pt x="781" y="130"/>
                  <a:pt x="777" y="110"/>
                </a:cubicBezTo>
                <a:cubicBezTo>
                  <a:pt x="773" y="112"/>
                  <a:pt x="776" y="119"/>
                  <a:pt x="770" y="119"/>
                </a:cubicBezTo>
                <a:cubicBezTo>
                  <a:pt x="778" y="128"/>
                  <a:pt x="781" y="124"/>
                  <a:pt x="791" y="121"/>
                </a:cubicBezTo>
                <a:cubicBezTo>
                  <a:pt x="797" y="125"/>
                  <a:pt x="799" y="139"/>
                  <a:pt x="794" y="144"/>
                </a:cubicBezTo>
                <a:cubicBezTo>
                  <a:pt x="786" y="134"/>
                  <a:pt x="776" y="129"/>
                  <a:pt x="766" y="124"/>
                </a:cubicBezTo>
                <a:cubicBezTo>
                  <a:pt x="763" y="130"/>
                  <a:pt x="758" y="134"/>
                  <a:pt x="751" y="135"/>
                </a:cubicBezTo>
                <a:cubicBezTo>
                  <a:pt x="743" y="136"/>
                  <a:pt x="736" y="132"/>
                  <a:pt x="732" y="125"/>
                </a:cubicBezTo>
                <a:cubicBezTo>
                  <a:pt x="726" y="125"/>
                  <a:pt x="720" y="116"/>
                  <a:pt x="719" y="126"/>
                </a:cubicBezTo>
                <a:cubicBezTo>
                  <a:pt x="715" y="121"/>
                  <a:pt x="706" y="122"/>
                  <a:pt x="705" y="112"/>
                </a:cubicBezTo>
                <a:cubicBezTo>
                  <a:pt x="719" y="119"/>
                  <a:pt x="710" y="109"/>
                  <a:pt x="707" y="100"/>
                </a:cubicBezTo>
                <a:cubicBezTo>
                  <a:pt x="714" y="99"/>
                  <a:pt x="717" y="95"/>
                  <a:pt x="718" y="90"/>
                </a:cubicBezTo>
                <a:cubicBezTo>
                  <a:pt x="714" y="86"/>
                  <a:pt x="705" y="92"/>
                  <a:pt x="717" y="82"/>
                </a:cubicBezTo>
                <a:cubicBezTo>
                  <a:pt x="716" y="78"/>
                  <a:pt x="709" y="80"/>
                  <a:pt x="705" y="80"/>
                </a:cubicBezTo>
                <a:cubicBezTo>
                  <a:pt x="713" y="71"/>
                  <a:pt x="689" y="66"/>
                  <a:pt x="701" y="52"/>
                </a:cubicBezTo>
                <a:cubicBezTo>
                  <a:pt x="694" y="52"/>
                  <a:pt x="683" y="66"/>
                  <a:pt x="677" y="56"/>
                </a:cubicBezTo>
                <a:cubicBezTo>
                  <a:pt x="672" y="58"/>
                  <a:pt x="680" y="60"/>
                  <a:pt x="679" y="67"/>
                </a:cubicBezTo>
                <a:cubicBezTo>
                  <a:pt x="662" y="57"/>
                  <a:pt x="666" y="65"/>
                  <a:pt x="653" y="55"/>
                </a:cubicBezTo>
                <a:cubicBezTo>
                  <a:pt x="649" y="56"/>
                  <a:pt x="651" y="62"/>
                  <a:pt x="651" y="67"/>
                </a:cubicBezTo>
                <a:cubicBezTo>
                  <a:pt x="647" y="66"/>
                  <a:pt x="644" y="64"/>
                  <a:pt x="638" y="65"/>
                </a:cubicBezTo>
                <a:cubicBezTo>
                  <a:pt x="634" y="58"/>
                  <a:pt x="630" y="51"/>
                  <a:pt x="627" y="42"/>
                </a:cubicBezTo>
                <a:cubicBezTo>
                  <a:pt x="620" y="43"/>
                  <a:pt x="617" y="47"/>
                  <a:pt x="616" y="52"/>
                </a:cubicBezTo>
                <a:cubicBezTo>
                  <a:pt x="607" y="26"/>
                  <a:pt x="573" y="33"/>
                  <a:pt x="561" y="31"/>
                </a:cubicBezTo>
                <a:cubicBezTo>
                  <a:pt x="556" y="30"/>
                  <a:pt x="560" y="24"/>
                  <a:pt x="564" y="23"/>
                </a:cubicBezTo>
                <a:cubicBezTo>
                  <a:pt x="562" y="15"/>
                  <a:pt x="555" y="30"/>
                  <a:pt x="548" y="21"/>
                </a:cubicBezTo>
                <a:cubicBezTo>
                  <a:pt x="542" y="23"/>
                  <a:pt x="550" y="26"/>
                  <a:pt x="550" y="33"/>
                </a:cubicBezTo>
                <a:cubicBezTo>
                  <a:pt x="541" y="36"/>
                  <a:pt x="543" y="26"/>
                  <a:pt x="537" y="26"/>
                </a:cubicBezTo>
                <a:cubicBezTo>
                  <a:pt x="531" y="29"/>
                  <a:pt x="537" y="33"/>
                  <a:pt x="542" y="34"/>
                </a:cubicBezTo>
                <a:cubicBezTo>
                  <a:pt x="539" y="46"/>
                  <a:pt x="530" y="31"/>
                  <a:pt x="529" y="27"/>
                </a:cubicBezTo>
                <a:cubicBezTo>
                  <a:pt x="520" y="30"/>
                  <a:pt x="523" y="42"/>
                  <a:pt x="511" y="42"/>
                </a:cubicBezTo>
                <a:cubicBezTo>
                  <a:pt x="511" y="39"/>
                  <a:pt x="514" y="38"/>
                  <a:pt x="513" y="34"/>
                </a:cubicBezTo>
                <a:cubicBezTo>
                  <a:pt x="510" y="35"/>
                  <a:pt x="510" y="38"/>
                  <a:pt x="506" y="39"/>
                </a:cubicBezTo>
                <a:cubicBezTo>
                  <a:pt x="509" y="44"/>
                  <a:pt x="514" y="47"/>
                  <a:pt x="520" y="49"/>
                </a:cubicBezTo>
                <a:cubicBezTo>
                  <a:pt x="526" y="47"/>
                  <a:pt x="528" y="41"/>
                  <a:pt x="525" y="32"/>
                </a:cubicBezTo>
                <a:cubicBezTo>
                  <a:pt x="531" y="32"/>
                  <a:pt x="530" y="41"/>
                  <a:pt x="531" y="47"/>
                </a:cubicBezTo>
                <a:cubicBezTo>
                  <a:pt x="524" y="47"/>
                  <a:pt x="512" y="63"/>
                  <a:pt x="511" y="46"/>
                </a:cubicBezTo>
                <a:cubicBezTo>
                  <a:pt x="493" y="49"/>
                  <a:pt x="498" y="69"/>
                  <a:pt x="501" y="88"/>
                </a:cubicBezTo>
                <a:cubicBezTo>
                  <a:pt x="488" y="86"/>
                  <a:pt x="489" y="85"/>
                  <a:pt x="476" y="83"/>
                </a:cubicBezTo>
                <a:cubicBezTo>
                  <a:pt x="465" y="76"/>
                  <a:pt x="486" y="85"/>
                  <a:pt x="487" y="77"/>
                </a:cubicBezTo>
                <a:cubicBezTo>
                  <a:pt x="477" y="76"/>
                  <a:pt x="482" y="61"/>
                  <a:pt x="478" y="71"/>
                </a:cubicBezTo>
                <a:cubicBezTo>
                  <a:pt x="466" y="57"/>
                  <a:pt x="487" y="60"/>
                  <a:pt x="494" y="68"/>
                </a:cubicBezTo>
                <a:cubicBezTo>
                  <a:pt x="484" y="55"/>
                  <a:pt x="497" y="59"/>
                  <a:pt x="499" y="48"/>
                </a:cubicBezTo>
                <a:cubicBezTo>
                  <a:pt x="478" y="46"/>
                  <a:pt x="452" y="64"/>
                  <a:pt x="421" y="62"/>
                </a:cubicBezTo>
                <a:cubicBezTo>
                  <a:pt x="425" y="72"/>
                  <a:pt x="448" y="89"/>
                  <a:pt x="425" y="94"/>
                </a:cubicBezTo>
                <a:cubicBezTo>
                  <a:pt x="422" y="68"/>
                  <a:pt x="408" y="44"/>
                  <a:pt x="402" y="69"/>
                </a:cubicBezTo>
                <a:cubicBezTo>
                  <a:pt x="391" y="63"/>
                  <a:pt x="410" y="49"/>
                  <a:pt x="405" y="36"/>
                </a:cubicBezTo>
                <a:cubicBezTo>
                  <a:pt x="398" y="38"/>
                  <a:pt x="397" y="44"/>
                  <a:pt x="400" y="53"/>
                </a:cubicBezTo>
                <a:cubicBezTo>
                  <a:pt x="387" y="52"/>
                  <a:pt x="389" y="61"/>
                  <a:pt x="376" y="60"/>
                </a:cubicBezTo>
                <a:cubicBezTo>
                  <a:pt x="377" y="54"/>
                  <a:pt x="372" y="54"/>
                  <a:pt x="371" y="49"/>
                </a:cubicBezTo>
                <a:cubicBezTo>
                  <a:pt x="367" y="51"/>
                  <a:pt x="369" y="60"/>
                  <a:pt x="372" y="61"/>
                </a:cubicBezTo>
                <a:cubicBezTo>
                  <a:pt x="361" y="69"/>
                  <a:pt x="348" y="49"/>
                  <a:pt x="353" y="35"/>
                </a:cubicBezTo>
                <a:cubicBezTo>
                  <a:pt x="338" y="37"/>
                  <a:pt x="344" y="55"/>
                  <a:pt x="332" y="58"/>
                </a:cubicBezTo>
                <a:cubicBezTo>
                  <a:pt x="330" y="42"/>
                  <a:pt x="330" y="42"/>
                  <a:pt x="330" y="42"/>
                </a:cubicBezTo>
                <a:cubicBezTo>
                  <a:pt x="326" y="45"/>
                  <a:pt x="316" y="54"/>
                  <a:pt x="317" y="40"/>
                </a:cubicBezTo>
                <a:cubicBezTo>
                  <a:pt x="310" y="40"/>
                  <a:pt x="310" y="44"/>
                  <a:pt x="311" y="49"/>
                </a:cubicBezTo>
                <a:cubicBezTo>
                  <a:pt x="305" y="46"/>
                  <a:pt x="299" y="45"/>
                  <a:pt x="290" y="48"/>
                </a:cubicBezTo>
                <a:cubicBezTo>
                  <a:pt x="293" y="40"/>
                  <a:pt x="304" y="39"/>
                  <a:pt x="304" y="30"/>
                </a:cubicBezTo>
                <a:cubicBezTo>
                  <a:pt x="310" y="31"/>
                  <a:pt x="304" y="33"/>
                  <a:pt x="305" y="38"/>
                </a:cubicBezTo>
                <a:cubicBezTo>
                  <a:pt x="308" y="37"/>
                  <a:pt x="308" y="33"/>
                  <a:pt x="312" y="33"/>
                </a:cubicBezTo>
                <a:cubicBezTo>
                  <a:pt x="312" y="26"/>
                  <a:pt x="306" y="25"/>
                  <a:pt x="306" y="17"/>
                </a:cubicBezTo>
                <a:cubicBezTo>
                  <a:pt x="288" y="37"/>
                  <a:pt x="308" y="3"/>
                  <a:pt x="292" y="0"/>
                </a:cubicBezTo>
                <a:cubicBezTo>
                  <a:pt x="284" y="2"/>
                  <a:pt x="276" y="4"/>
                  <a:pt x="268" y="5"/>
                </a:cubicBezTo>
                <a:cubicBezTo>
                  <a:pt x="270" y="7"/>
                  <a:pt x="273" y="9"/>
                  <a:pt x="273" y="10"/>
                </a:cubicBezTo>
                <a:cubicBezTo>
                  <a:pt x="251" y="13"/>
                  <a:pt x="254" y="19"/>
                  <a:pt x="244" y="10"/>
                </a:cubicBezTo>
                <a:cubicBezTo>
                  <a:pt x="242" y="10"/>
                  <a:pt x="241" y="10"/>
                  <a:pt x="240" y="10"/>
                </a:cubicBezTo>
                <a:cubicBezTo>
                  <a:pt x="238" y="19"/>
                  <a:pt x="242" y="17"/>
                  <a:pt x="244" y="30"/>
                </a:cubicBezTo>
                <a:cubicBezTo>
                  <a:pt x="236" y="30"/>
                  <a:pt x="235" y="36"/>
                  <a:pt x="228" y="36"/>
                </a:cubicBezTo>
                <a:cubicBezTo>
                  <a:pt x="217" y="37"/>
                  <a:pt x="219" y="20"/>
                  <a:pt x="206" y="23"/>
                </a:cubicBezTo>
                <a:cubicBezTo>
                  <a:pt x="207" y="28"/>
                  <a:pt x="207" y="32"/>
                  <a:pt x="200" y="32"/>
                </a:cubicBezTo>
                <a:cubicBezTo>
                  <a:pt x="209" y="45"/>
                  <a:pt x="198" y="45"/>
                  <a:pt x="190" y="53"/>
                </a:cubicBezTo>
                <a:cubicBezTo>
                  <a:pt x="192" y="60"/>
                  <a:pt x="204" y="78"/>
                  <a:pt x="195" y="85"/>
                </a:cubicBezTo>
                <a:cubicBezTo>
                  <a:pt x="185" y="85"/>
                  <a:pt x="177" y="79"/>
                  <a:pt x="176" y="91"/>
                </a:cubicBezTo>
                <a:cubicBezTo>
                  <a:pt x="188" y="84"/>
                  <a:pt x="187" y="91"/>
                  <a:pt x="196" y="97"/>
                </a:cubicBezTo>
                <a:cubicBezTo>
                  <a:pt x="195" y="110"/>
                  <a:pt x="191" y="121"/>
                  <a:pt x="185" y="130"/>
                </a:cubicBezTo>
                <a:cubicBezTo>
                  <a:pt x="172" y="112"/>
                  <a:pt x="161" y="144"/>
                  <a:pt x="154" y="139"/>
                </a:cubicBezTo>
                <a:cubicBezTo>
                  <a:pt x="153" y="132"/>
                  <a:pt x="163" y="134"/>
                  <a:pt x="160" y="126"/>
                </a:cubicBezTo>
                <a:cubicBezTo>
                  <a:pt x="148" y="127"/>
                  <a:pt x="148" y="127"/>
                  <a:pt x="148" y="127"/>
                </a:cubicBezTo>
                <a:cubicBezTo>
                  <a:pt x="146" y="145"/>
                  <a:pt x="154" y="149"/>
                  <a:pt x="152" y="155"/>
                </a:cubicBezTo>
                <a:cubicBezTo>
                  <a:pt x="147" y="144"/>
                  <a:pt x="139" y="154"/>
                  <a:pt x="135" y="149"/>
                </a:cubicBezTo>
                <a:cubicBezTo>
                  <a:pt x="134" y="141"/>
                  <a:pt x="134" y="141"/>
                  <a:pt x="134" y="141"/>
                </a:cubicBezTo>
                <a:cubicBezTo>
                  <a:pt x="147" y="147"/>
                  <a:pt x="142" y="116"/>
                  <a:pt x="158" y="114"/>
                </a:cubicBezTo>
                <a:cubicBezTo>
                  <a:pt x="155" y="113"/>
                  <a:pt x="153" y="111"/>
                  <a:pt x="153" y="106"/>
                </a:cubicBezTo>
                <a:cubicBezTo>
                  <a:pt x="138" y="104"/>
                  <a:pt x="148" y="121"/>
                  <a:pt x="140" y="124"/>
                </a:cubicBezTo>
                <a:cubicBezTo>
                  <a:pt x="142" y="103"/>
                  <a:pt x="127" y="101"/>
                  <a:pt x="138" y="80"/>
                </a:cubicBezTo>
                <a:cubicBezTo>
                  <a:pt x="149" y="87"/>
                  <a:pt x="132" y="102"/>
                  <a:pt x="149" y="103"/>
                </a:cubicBezTo>
                <a:cubicBezTo>
                  <a:pt x="153" y="90"/>
                  <a:pt x="136" y="81"/>
                  <a:pt x="145" y="75"/>
                </a:cubicBezTo>
                <a:cubicBezTo>
                  <a:pt x="162" y="93"/>
                  <a:pt x="166" y="58"/>
                  <a:pt x="183" y="58"/>
                </a:cubicBezTo>
                <a:cubicBezTo>
                  <a:pt x="172" y="41"/>
                  <a:pt x="178" y="37"/>
                  <a:pt x="172" y="19"/>
                </a:cubicBezTo>
                <a:cubicBezTo>
                  <a:pt x="170" y="20"/>
                  <a:pt x="168" y="20"/>
                  <a:pt x="166" y="20"/>
                </a:cubicBezTo>
                <a:cubicBezTo>
                  <a:pt x="167" y="32"/>
                  <a:pt x="167" y="32"/>
                  <a:pt x="167" y="32"/>
                </a:cubicBezTo>
                <a:cubicBezTo>
                  <a:pt x="164" y="33"/>
                  <a:pt x="164" y="28"/>
                  <a:pt x="162" y="25"/>
                </a:cubicBezTo>
                <a:cubicBezTo>
                  <a:pt x="153" y="25"/>
                  <a:pt x="155" y="33"/>
                  <a:pt x="143" y="31"/>
                </a:cubicBezTo>
                <a:cubicBezTo>
                  <a:pt x="143" y="27"/>
                  <a:pt x="145" y="25"/>
                  <a:pt x="148" y="24"/>
                </a:cubicBezTo>
                <a:cubicBezTo>
                  <a:pt x="136" y="26"/>
                  <a:pt x="125" y="29"/>
                  <a:pt x="117" y="32"/>
                </a:cubicBezTo>
                <a:cubicBezTo>
                  <a:pt x="116" y="33"/>
                  <a:pt x="115" y="33"/>
                  <a:pt x="114" y="34"/>
                </a:cubicBezTo>
                <a:cubicBezTo>
                  <a:pt x="116" y="36"/>
                  <a:pt x="118" y="37"/>
                  <a:pt x="120" y="39"/>
                </a:cubicBezTo>
                <a:cubicBezTo>
                  <a:pt x="111" y="47"/>
                  <a:pt x="106" y="36"/>
                  <a:pt x="101" y="45"/>
                </a:cubicBezTo>
                <a:cubicBezTo>
                  <a:pt x="106" y="53"/>
                  <a:pt x="119" y="50"/>
                  <a:pt x="119" y="63"/>
                </a:cubicBezTo>
                <a:cubicBezTo>
                  <a:pt x="114" y="61"/>
                  <a:pt x="91" y="43"/>
                  <a:pt x="98" y="54"/>
                </a:cubicBezTo>
                <a:cubicBezTo>
                  <a:pt x="107" y="55"/>
                  <a:pt x="114" y="70"/>
                  <a:pt x="109" y="76"/>
                </a:cubicBezTo>
                <a:cubicBezTo>
                  <a:pt x="120" y="73"/>
                  <a:pt x="127" y="70"/>
                  <a:pt x="133" y="73"/>
                </a:cubicBezTo>
                <a:cubicBezTo>
                  <a:pt x="115" y="90"/>
                  <a:pt x="101" y="84"/>
                  <a:pt x="117" y="107"/>
                </a:cubicBezTo>
                <a:cubicBezTo>
                  <a:pt x="112" y="108"/>
                  <a:pt x="111" y="103"/>
                  <a:pt x="105" y="105"/>
                </a:cubicBezTo>
                <a:cubicBezTo>
                  <a:pt x="102" y="118"/>
                  <a:pt x="118" y="106"/>
                  <a:pt x="115" y="120"/>
                </a:cubicBezTo>
                <a:cubicBezTo>
                  <a:pt x="96" y="125"/>
                  <a:pt x="118" y="136"/>
                  <a:pt x="106" y="145"/>
                </a:cubicBezTo>
                <a:cubicBezTo>
                  <a:pt x="99" y="143"/>
                  <a:pt x="87" y="125"/>
                  <a:pt x="81" y="136"/>
                </a:cubicBezTo>
                <a:cubicBezTo>
                  <a:pt x="86" y="137"/>
                  <a:pt x="90" y="140"/>
                  <a:pt x="91" y="147"/>
                </a:cubicBezTo>
                <a:cubicBezTo>
                  <a:pt x="78" y="141"/>
                  <a:pt x="75" y="141"/>
                  <a:pt x="71" y="154"/>
                </a:cubicBezTo>
                <a:cubicBezTo>
                  <a:pt x="58" y="145"/>
                  <a:pt x="68" y="136"/>
                  <a:pt x="56" y="128"/>
                </a:cubicBezTo>
                <a:cubicBezTo>
                  <a:pt x="61" y="128"/>
                  <a:pt x="66" y="134"/>
                  <a:pt x="68" y="126"/>
                </a:cubicBezTo>
                <a:cubicBezTo>
                  <a:pt x="55" y="127"/>
                  <a:pt x="78" y="109"/>
                  <a:pt x="65" y="110"/>
                </a:cubicBezTo>
                <a:cubicBezTo>
                  <a:pt x="60" y="116"/>
                  <a:pt x="57" y="129"/>
                  <a:pt x="47" y="121"/>
                </a:cubicBezTo>
                <a:cubicBezTo>
                  <a:pt x="51" y="137"/>
                  <a:pt x="39" y="141"/>
                  <a:pt x="26" y="144"/>
                </a:cubicBezTo>
                <a:cubicBezTo>
                  <a:pt x="25" y="139"/>
                  <a:pt x="18" y="136"/>
                  <a:pt x="24" y="132"/>
                </a:cubicBezTo>
                <a:cubicBezTo>
                  <a:pt x="32" y="132"/>
                  <a:pt x="23" y="139"/>
                  <a:pt x="29" y="139"/>
                </a:cubicBezTo>
                <a:cubicBezTo>
                  <a:pt x="31" y="126"/>
                  <a:pt x="22" y="122"/>
                  <a:pt x="13" y="118"/>
                </a:cubicBezTo>
                <a:cubicBezTo>
                  <a:pt x="0" y="135"/>
                  <a:pt x="4" y="158"/>
                  <a:pt x="16" y="197"/>
                </a:cubicBezTo>
                <a:cubicBezTo>
                  <a:pt x="21" y="213"/>
                  <a:pt x="19" y="226"/>
                  <a:pt x="14" y="237"/>
                </a:cubicBezTo>
                <a:cubicBezTo>
                  <a:pt x="16" y="237"/>
                  <a:pt x="19" y="237"/>
                  <a:pt x="22" y="237"/>
                </a:cubicBezTo>
                <a:cubicBezTo>
                  <a:pt x="22" y="232"/>
                  <a:pt x="20" y="226"/>
                  <a:pt x="25" y="224"/>
                </a:cubicBezTo>
                <a:cubicBezTo>
                  <a:pt x="39" y="227"/>
                  <a:pt x="44" y="234"/>
                  <a:pt x="48" y="217"/>
                </a:cubicBezTo>
                <a:cubicBezTo>
                  <a:pt x="49" y="231"/>
                  <a:pt x="64" y="251"/>
                  <a:pt x="71" y="242"/>
                </a:cubicBezTo>
                <a:cubicBezTo>
                  <a:pt x="46" y="228"/>
                  <a:pt x="60" y="216"/>
                  <a:pt x="55" y="184"/>
                </a:cubicBezTo>
                <a:cubicBezTo>
                  <a:pt x="64" y="198"/>
                  <a:pt x="71" y="180"/>
                  <a:pt x="87" y="180"/>
                </a:cubicBezTo>
                <a:cubicBezTo>
                  <a:pt x="89" y="185"/>
                  <a:pt x="101" y="193"/>
                  <a:pt x="104" y="190"/>
                </a:cubicBezTo>
                <a:cubicBezTo>
                  <a:pt x="102" y="190"/>
                  <a:pt x="100" y="190"/>
                  <a:pt x="100" y="186"/>
                </a:cubicBezTo>
                <a:cubicBezTo>
                  <a:pt x="105" y="173"/>
                  <a:pt x="101" y="170"/>
                  <a:pt x="105" y="161"/>
                </a:cubicBezTo>
                <a:cubicBezTo>
                  <a:pt x="107" y="169"/>
                  <a:pt x="114" y="170"/>
                  <a:pt x="115" y="180"/>
                </a:cubicBezTo>
                <a:cubicBezTo>
                  <a:pt x="101" y="178"/>
                  <a:pt x="110" y="194"/>
                  <a:pt x="113" y="196"/>
                </a:cubicBezTo>
                <a:cubicBezTo>
                  <a:pt x="110" y="198"/>
                  <a:pt x="82" y="228"/>
                  <a:pt x="67" y="207"/>
                </a:cubicBezTo>
                <a:cubicBezTo>
                  <a:pt x="66" y="235"/>
                  <a:pt x="78" y="233"/>
                  <a:pt x="87" y="240"/>
                </a:cubicBezTo>
                <a:cubicBezTo>
                  <a:pt x="70" y="249"/>
                  <a:pt x="80" y="288"/>
                  <a:pt x="95" y="267"/>
                </a:cubicBezTo>
                <a:cubicBezTo>
                  <a:pt x="93" y="279"/>
                  <a:pt x="91" y="283"/>
                  <a:pt x="85" y="285"/>
                </a:cubicBezTo>
                <a:cubicBezTo>
                  <a:pt x="91" y="286"/>
                  <a:pt x="83" y="302"/>
                  <a:pt x="96" y="303"/>
                </a:cubicBezTo>
                <a:cubicBezTo>
                  <a:pt x="79" y="303"/>
                  <a:pt x="98" y="329"/>
                  <a:pt x="79" y="326"/>
                </a:cubicBezTo>
                <a:cubicBezTo>
                  <a:pt x="80" y="315"/>
                  <a:pt x="69" y="319"/>
                  <a:pt x="65" y="315"/>
                </a:cubicBezTo>
                <a:cubicBezTo>
                  <a:pt x="68" y="332"/>
                  <a:pt x="51" y="323"/>
                  <a:pt x="51" y="329"/>
                </a:cubicBezTo>
                <a:cubicBezTo>
                  <a:pt x="54" y="330"/>
                  <a:pt x="56" y="332"/>
                  <a:pt x="56" y="337"/>
                </a:cubicBezTo>
                <a:cubicBezTo>
                  <a:pt x="64" y="337"/>
                  <a:pt x="63" y="330"/>
                  <a:pt x="67" y="327"/>
                </a:cubicBezTo>
                <a:cubicBezTo>
                  <a:pt x="67" y="331"/>
                  <a:pt x="71" y="332"/>
                  <a:pt x="72" y="335"/>
                </a:cubicBezTo>
                <a:cubicBezTo>
                  <a:pt x="64" y="338"/>
                  <a:pt x="43" y="350"/>
                  <a:pt x="55" y="357"/>
                </a:cubicBezTo>
                <a:cubicBezTo>
                  <a:pt x="54" y="351"/>
                  <a:pt x="72" y="359"/>
                  <a:pt x="72" y="367"/>
                </a:cubicBezTo>
                <a:cubicBezTo>
                  <a:pt x="67" y="367"/>
                  <a:pt x="62" y="361"/>
                  <a:pt x="60" y="368"/>
                </a:cubicBezTo>
                <a:cubicBezTo>
                  <a:pt x="68" y="368"/>
                  <a:pt x="56" y="385"/>
                  <a:pt x="70" y="383"/>
                </a:cubicBezTo>
                <a:cubicBezTo>
                  <a:pt x="69" y="376"/>
                  <a:pt x="72" y="373"/>
                  <a:pt x="77" y="370"/>
                </a:cubicBezTo>
                <a:cubicBezTo>
                  <a:pt x="97" y="388"/>
                  <a:pt x="101" y="380"/>
                  <a:pt x="117" y="369"/>
                </a:cubicBezTo>
                <a:cubicBezTo>
                  <a:pt x="118" y="374"/>
                  <a:pt x="124" y="375"/>
                  <a:pt x="126" y="380"/>
                </a:cubicBezTo>
                <a:cubicBezTo>
                  <a:pt x="118" y="374"/>
                  <a:pt x="109" y="386"/>
                  <a:pt x="99" y="390"/>
                </a:cubicBezTo>
                <a:cubicBezTo>
                  <a:pt x="118" y="387"/>
                  <a:pt x="133" y="378"/>
                  <a:pt x="133" y="378"/>
                </a:cubicBezTo>
                <a:cubicBezTo>
                  <a:pt x="152" y="398"/>
                  <a:pt x="178" y="406"/>
                  <a:pt x="206" y="406"/>
                </a:cubicBezTo>
                <a:cubicBezTo>
                  <a:pt x="204" y="389"/>
                  <a:pt x="204" y="389"/>
                  <a:pt x="204" y="389"/>
                </a:cubicBezTo>
                <a:cubicBezTo>
                  <a:pt x="210" y="393"/>
                  <a:pt x="210" y="390"/>
                  <a:pt x="216" y="388"/>
                </a:cubicBezTo>
                <a:cubicBezTo>
                  <a:pt x="210" y="378"/>
                  <a:pt x="195" y="390"/>
                  <a:pt x="201" y="402"/>
                </a:cubicBezTo>
                <a:cubicBezTo>
                  <a:pt x="198" y="400"/>
                  <a:pt x="195" y="398"/>
                  <a:pt x="189" y="399"/>
                </a:cubicBezTo>
                <a:cubicBezTo>
                  <a:pt x="191" y="390"/>
                  <a:pt x="209" y="374"/>
                  <a:pt x="201" y="369"/>
                </a:cubicBezTo>
                <a:cubicBezTo>
                  <a:pt x="201" y="359"/>
                  <a:pt x="209" y="374"/>
                  <a:pt x="217" y="367"/>
                </a:cubicBezTo>
                <a:cubicBezTo>
                  <a:pt x="216" y="380"/>
                  <a:pt x="223" y="381"/>
                  <a:pt x="224" y="390"/>
                </a:cubicBezTo>
                <a:cubicBezTo>
                  <a:pt x="219" y="402"/>
                  <a:pt x="218" y="399"/>
                  <a:pt x="218" y="406"/>
                </a:cubicBezTo>
                <a:cubicBezTo>
                  <a:pt x="230" y="406"/>
                  <a:pt x="243" y="404"/>
                  <a:pt x="255" y="402"/>
                </a:cubicBezTo>
                <a:cubicBezTo>
                  <a:pt x="254" y="400"/>
                  <a:pt x="253" y="398"/>
                  <a:pt x="253" y="395"/>
                </a:cubicBezTo>
                <a:cubicBezTo>
                  <a:pt x="264" y="399"/>
                  <a:pt x="272" y="388"/>
                  <a:pt x="280" y="397"/>
                </a:cubicBezTo>
                <a:cubicBezTo>
                  <a:pt x="281" y="397"/>
                  <a:pt x="281" y="397"/>
                  <a:pt x="281" y="397"/>
                </a:cubicBezTo>
                <a:cubicBezTo>
                  <a:pt x="278" y="385"/>
                  <a:pt x="280" y="372"/>
                  <a:pt x="291" y="381"/>
                </a:cubicBezTo>
                <a:cubicBezTo>
                  <a:pt x="283" y="361"/>
                  <a:pt x="276" y="363"/>
                  <a:pt x="277" y="339"/>
                </a:cubicBezTo>
                <a:cubicBezTo>
                  <a:pt x="268" y="341"/>
                  <a:pt x="264" y="335"/>
                  <a:pt x="260" y="329"/>
                </a:cubicBezTo>
                <a:cubicBezTo>
                  <a:pt x="275" y="338"/>
                  <a:pt x="275" y="332"/>
                  <a:pt x="283" y="322"/>
                </a:cubicBezTo>
                <a:cubicBezTo>
                  <a:pt x="293" y="336"/>
                  <a:pt x="321" y="332"/>
                  <a:pt x="323" y="317"/>
                </a:cubicBezTo>
                <a:cubicBezTo>
                  <a:pt x="323" y="321"/>
                  <a:pt x="327" y="321"/>
                  <a:pt x="328" y="324"/>
                </a:cubicBezTo>
                <a:cubicBezTo>
                  <a:pt x="326" y="336"/>
                  <a:pt x="310" y="337"/>
                  <a:pt x="302" y="344"/>
                </a:cubicBezTo>
                <a:cubicBezTo>
                  <a:pt x="303" y="355"/>
                  <a:pt x="318" y="351"/>
                  <a:pt x="309" y="363"/>
                </a:cubicBezTo>
                <a:cubicBezTo>
                  <a:pt x="327" y="361"/>
                  <a:pt x="317" y="348"/>
                  <a:pt x="310" y="343"/>
                </a:cubicBezTo>
                <a:cubicBezTo>
                  <a:pt x="321" y="336"/>
                  <a:pt x="328" y="338"/>
                  <a:pt x="331" y="352"/>
                </a:cubicBezTo>
                <a:cubicBezTo>
                  <a:pt x="315" y="355"/>
                  <a:pt x="316" y="380"/>
                  <a:pt x="328" y="386"/>
                </a:cubicBezTo>
                <a:cubicBezTo>
                  <a:pt x="330" y="386"/>
                  <a:pt x="331" y="385"/>
                  <a:pt x="333" y="385"/>
                </a:cubicBezTo>
                <a:cubicBezTo>
                  <a:pt x="335" y="383"/>
                  <a:pt x="339" y="382"/>
                  <a:pt x="339" y="379"/>
                </a:cubicBezTo>
                <a:cubicBezTo>
                  <a:pt x="335" y="379"/>
                  <a:pt x="333" y="373"/>
                  <a:pt x="338" y="371"/>
                </a:cubicBezTo>
                <a:cubicBezTo>
                  <a:pt x="337" y="380"/>
                  <a:pt x="343" y="379"/>
                  <a:pt x="347" y="382"/>
                </a:cubicBezTo>
                <a:cubicBezTo>
                  <a:pt x="351" y="382"/>
                  <a:pt x="355" y="381"/>
                  <a:pt x="359" y="380"/>
                </a:cubicBezTo>
                <a:cubicBezTo>
                  <a:pt x="419" y="373"/>
                  <a:pt x="439" y="404"/>
                  <a:pt x="439" y="404"/>
                </a:cubicBezTo>
                <a:cubicBezTo>
                  <a:pt x="460" y="355"/>
                  <a:pt x="519" y="357"/>
                  <a:pt x="636" y="350"/>
                </a:cubicBezTo>
                <a:cubicBezTo>
                  <a:pt x="753" y="344"/>
                  <a:pt x="745" y="283"/>
                  <a:pt x="745" y="283"/>
                </a:cubicBezTo>
                <a:cubicBezTo>
                  <a:pt x="767" y="287"/>
                  <a:pt x="781" y="282"/>
                  <a:pt x="790" y="271"/>
                </a:cubicBezTo>
                <a:cubicBezTo>
                  <a:pt x="788" y="263"/>
                  <a:pt x="792" y="253"/>
                  <a:pt x="796" y="253"/>
                </a:cubicBezTo>
                <a:cubicBezTo>
                  <a:pt x="794" y="243"/>
                  <a:pt x="777" y="253"/>
                  <a:pt x="779" y="239"/>
                </a:cubicBezTo>
                <a:cubicBezTo>
                  <a:pt x="785" y="237"/>
                  <a:pt x="786" y="241"/>
                  <a:pt x="788" y="246"/>
                </a:cubicBezTo>
                <a:cubicBezTo>
                  <a:pt x="792" y="244"/>
                  <a:pt x="790" y="238"/>
                  <a:pt x="790" y="233"/>
                </a:cubicBezTo>
                <a:cubicBezTo>
                  <a:pt x="798" y="239"/>
                  <a:pt x="800" y="246"/>
                  <a:pt x="799" y="254"/>
                </a:cubicBezTo>
                <a:cubicBezTo>
                  <a:pt x="804" y="239"/>
                  <a:pt x="805" y="218"/>
                  <a:pt x="805" y="192"/>
                </a:cubicBezTo>
                <a:cubicBezTo>
                  <a:pt x="805" y="173"/>
                  <a:pt x="807" y="159"/>
                  <a:pt x="810" y="149"/>
                </a:cubicBezTo>
                <a:cubicBezTo>
                  <a:pt x="810" y="148"/>
                  <a:pt x="810" y="147"/>
                  <a:pt x="810" y="146"/>
                </a:cubicBezTo>
                <a:cubicBezTo>
                  <a:pt x="810" y="146"/>
                  <a:pt x="811" y="146"/>
                  <a:pt x="811" y="146"/>
                </a:cubicBezTo>
                <a:cubicBezTo>
                  <a:pt x="811" y="145"/>
                  <a:pt x="812" y="143"/>
                  <a:pt x="812" y="142"/>
                </a:cubicBezTo>
                <a:cubicBezTo>
                  <a:pt x="809" y="141"/>
                  <a:pt x="805" y="141"/>
                  <a:pt x="802" y="143"/>
                </a:cubicBezTo>
                <a:close/>
                <a:moveTo>
                  <a:pt x="30" y="175"/>
                </a:moveTo>
                <a:cubicBezTo>
                  <a:pt x="19" y="159"/>
                  <a:pt x="48" y="173"/>
                  <a:pt x="44" y="161"/>
                </a:cubicBezTo>
                <a:cubicBezTo>
                  <a:pt x="52" y="158"/>
                  <a:pt x="53" y="166"/>
                  <a:pt x="54" y="172"/>
                </a:cubicBezTo>
                <a:cubicBezTo>
                  <a:pt x="47" y="172"/>
                  <a:pt x="37" y="167"/>
                  <a:pt x="30" y="175"/>
                </a:cubicBezTo>
                <a:close/>
                <a:moveTo>
                  <a:pt x="67" y="154"/>
                </a:moveTo>
                <a:cubicBezTo>
                  <a:pt x="76" y="156"/>
                  <a:pt x="79" y="163"/>
                  <a:pt x="82" y="172"/>
                </a:cubicBezTo>
                <a:cubicBezTo>
                  <a:pt x="70" y="174"/>
                  <a:pt x="60" y="164"/>
                  <a:pt x="67" y="154"/>
                </a:cubicBezTo>
                <a:close/>
                <a:moveTo>
                  <a:pt x="522" y="65"/>
                </a:moveTo>
                <a:cubicBezTo>
                  <a:pt x="525" y="56"/>
                  <a:pt x="530" y="84"/>
                  <a:pt x="533" y="91"/>
                </a:cubicBezTo>
                <a:cubicBezTo>
                  <a:pt x="516" y="97"/>
                  <a:pt x="538" y="80"/>
                  <a:pt x="520" y="85"/>
                </a:cubicBezTo>
                <a:cubicBezTo>
                  <a:pt x="523" y="80"/>
                  <a:pt x="524" y="74"/>
                  <a:pt x="522" y="65"/>
                </a:cubicBezTo>
                <a:close/>
                <a:moveTo>
                  <a:pt x="537" y="151"/>
                </a:moveTo>
                <a:cubicBezTo>
                  <a:pt x="537" y="156"/>
                  <a:pt x="534" y="154"/>
                  <a:pt x="534" y="151"/>
                </a:cubicBezTo>
                <a:cubicBezTo>
                  <a:pt x="530" y="152"/>
                  <a:pt x="531" y="157"/>
                  <a:pt x="531" y="160"/>
                </a:cubicBezTo>
                <a:cubicBezTo>
                  <a:pt x="518" y="159"/>
                  <a:pt x="523" y="158"/>
                  <a:pt x="511" y="163"/>
                </a:cubicBezTo>
                <a:cubicBezTo>
                  <a:pt x="509" y="156"/>
                  <a:pt x="515" y="154"/>
                  <a:pt x="513" y="146"/>
                </a:cubicBezTo>
                <a:cubicBezTo>
                  <a:pt x="519" y="144"/>
                  <a:pt x="521" y="148"/>
                  <a:pt x="522" y="153"/>
                </a:cubicBezTo>
                <a:cubicBezTo>
                  <a:pt x="527" y="148"/>
                  <a:pt x="531" y="147"/>
                  <a:pt x="537" y="151"/>
                </a:cubicBezTo>
                <a:close/>
                <a:moveTo>
                  <a:pt x="514" y="94"/>
                </a:moveTo>
                <a:cubicBezTo>
                  <a:pt x="526" y="89"/>
                  <a:pt x="521" y="101"/>
                  <a:pt x="515" y="102"/>
                </a:cubicBezTo>
                <a:cubicBezTo>
                  <a:pt x="514" y="115"/>
                  <a:pt x="520" y="120"/>
                  <a:pt x="522" y="129"/>
                </a:cubicBezTo>
                <a:cubicBezTo>
                  <a:pt x="511" y="133"/>
                  <a:pt x="516" y="116"/>
                  <a:pt x="502" y="124"/>
                </a:cubicBezTo>
                <a:cubicBezTo>
                  <a:pt x="508" y="115"/>
                  <a:pt x="512" y="106"/>
                  <a:pt x="514" y="94"/>
                </a:cubicBezTo>
                <a:close/>
                <a:moveTo>
                  <a:pt x="533" y="240"/>
                </a:moveTo>
                <a:cubicBezTo>
                  <a:pt x="536" y="248"/>
                  <a:pt x="532" y="251"/>
                  <a:pt x="532" y="256"/>
                </a:cubicBezTo>
                <a:cubicBezTo>
                  <a:pt x="525" y="254"/>
                  <a:pt x="518" y="252"/>
                  <a:pt x="518" y="242"/>
                </a:cubicBezTo>
                <a:lnTo>
                  <a:pt x="533" y="240"/>
                </a:lnTo>
                <a:close/>
                <a:moveTo>
                  <a:pt x="502" y="212"/>
                </a:moveTo>
                <a:cubicBezTo>
                  <a:pt x="512" y="209"/>
                  <a:pt x="501" y="234"/>
                  <a:pt x="512" y="231"/>
                </a:cubicBezTo>
                <a:cubicBezTo>
                  <a:pt x="510" y="243"/>
                  <a:pt x="507" y="236"/>
                  <a:pt x="497" y="237"/>
                </a:cubicBezTo>
                <a:cubicBezTo>
                  <a:pt x="498" y="228"/>
                  <a:pt x="505" y="224"/>
                  <a:pt x="502" y="212"/>
                </a:cubicBezTo>
                <a:close/>
                <a:moveTo>
                  <a:pt x="382" y="71"/>
                </a:moveTo>
                <a:cubicBezTo>
                  <a:pt x="389" y="70"/>
                  <a:pt x="391" y="75"/>
                  <a:pt x="398" y="73"/>
                </a:cubicBezTo>
                <a:cubicBezTo>
                  <a:pt x="397" y="84"/>
                  <a:pt x="402" y="87"/>
                  <a:pt x="412" y="84"/>
                </a:cubicBezTo>
                <a:cubicBezTo>
                  <a:pt x="408" y="101"/>
                  <a:pt x="402" y="81"/>
                  <a:pt x="388" y="87"/>
                </a:cubicBezTo>
                <a:cubicBezTo>
                  <a:pt x="387" y="83"/>
                  <a:pt x="389" y="83"/>
                  <a:pt x="391" y="82"/>
                </a:cubicBezTo>
                <a:cubicBezTo>
                  <a:pt x="388" y="79"/>
                  <a:pt x="382" y="79"/>
                  <a:pt x="382" y="71"/>
                </a:cubicBezTo>
                <a:close/>
                <a:moveTo>
                  <a:pt x="337" y="66"/>
                </a:moveTo>
                <a:cubicBezTo>
                  <a:pt x="348" y="63"/>
                  <a:pt x="346" y="78"/>
                  <a:pt x="362" y="70"/>
                </a:cubicBezTo>
                <a:cubicBezTo>
                  <a:pt x="342" y="84"/>
                  <a:pt x="350" y="74"/>
                  <a:pt x="346" y="101"/>
                </a:cubicBezTo>
                <a:cubicBezTo>
                  <a:pt x="331" y="91"/>
                  <a:pt x="333" y="82"/>
                  <a:pt x="337" y="66"/>
                </a:cubicBezTo>
                <a:close/>
                <a:moveTo>
                  <a:pt x="316" y="88"/>
                </a:moveTo>
                <a:cubicBezTo>
                  <a:pt x="311" y="103"/>
                  <a:pt x="320" y="102"/>
                  <a:pt x="324" y="116"/>
                </a:cubicBezTo>
                <a:cubicBezTo>
                  <a:pt x="313" y="102"/>
                  <a:pt x="296" y="97"/>
                  <a:pt x="290" y="76"/>
                </a:cubicBezTo>
                <a:cubicBezTo>
                  <a:pt x="302" y="85"/>
                  <a:pt x="292" y="69"/>
                  <a:pt x="305" y="70"/>
                </a:cubicBezTo>
                <a:cubicBezTo>
                  <a:pt x="311" y="83"/>
                  <a:pt x="296" y="94"/>
                  <a:pt x="316" y="88"/>
                </a:cubicBezTo>
                <a:close/>
                <a:moveTo>
                  <a:pt x="305" y="66"/>
                </a:moveTo>
                <a:cubicBezTo>
                  <a:pt x="298" y="66"/>
                  <a:pt x="297" y="72"/>
                  <a:pt x="290" y="72"/>
                </a:cubicBezTo>
                <a:cubicBezTo>
                  <a:pt x="288" y="65"/>
                  <a:pt x="293" y="63"/>
                  <a:pt x="291" y="56"/>
                </a:cubicBezTo>
                <a:cubicBezTo>
                  <a:pt x="296" y="59"/>
                  <a:pt x="306" y="55"/>
                  <a:pt x="305" y="66"/>
                </a:cubicBezTo>
                <a:close/>
                <a:moveTo>
                  <a:pt x="283" y="21"/>
                </a:moveTo>
                <a:cubicBezTo>
                  <a:pt x="282" y="30"/>
                  <a:pt x="291" y="28"/>
                  <a:pt x="289" y="40"/>
                </a:cubicBezTo>
                <a:cubicBezTo>
                  <a:pt x="281" y="40"/>
                  <a:pt x="277" y="42"/>
                  <a:pt x="278" y="49"/>
                </a:cubicBezTo>
                <a:cubicBezTo>
                  <a:pt x="268" y="47"/>
                  <a:pt x="261" y="41"/>
                  <a:pt x="249" y="41"/>
                </a:cubicBezTo>
                <a:cubicBezTo>
                  <a:pt x="258" y="32"/>
                  <a:pt x="266" y="24"/>
                  <a:pt x="283" y="21"/>
                </a:cubicBezTo>
                <a:close/>
                <a:moveTo>
                  <a:pt x="233" y="39"/>
                </a:moveTo>
                <a:cubicBezTo>
                  <a:pt x="238" y="50"/>
                  <a:pt x="229" y="50"/>
                  <a:pt x="232" y="60"/>
                </a:cubicBezTo>
                <a:cubicBezTo>
                  <a:pt x="217" y="58"/>
                  <a:pt x="216" y="42"/>
                  <a:pt x="233" y="39"/>
                </a:cubicBezTo>
                <a:close/>
                <a:moveTo>
                  <a:pt x="209" y="103"/>
                </a:moveTo>
                <a:cubicBezTo>
                  <a:pt x="215" y="95"/>
                  <a:pt x="224" y="90"/>
                  <a:pt x="222" y="77"/>
                </a:cubicBezTo>
                <a:cubicBezTo>
                  <a:pt x="235" y="87"/>
                  <a:pt x="238" y="83"/>
                  <a:pt x="245" y="98"/>
                </a:cubicBezTo>
                <a:cubicBezTo>
                  <a:pt x="248" y="97"/>
                  <a:pt x="248" y="94"/>
                  <a:pt x="252" y="93"/>
                </a:cubicBezTo>
                <a:cubicBezTo>
                  <a:pt x="246" y="82"/>
                  <a:pt x="239" y="73"/>
                  <a:pt x="225" y="73"/>
                </a:cubicBezTo>
                <a:cubicBezTo>
                  <a:pt x="224" y="62"/>
                  <a:pt x="237" y="81"/>
                  <a:pt x="232" y="64"/>
                </a:cubicBezTo>
                <a:cubicBezTo>
                  <a:pt x="245" y="66"/>
                  <a:pt x="255" y="71"/>
                  <a:pt x="266" y="75"/>
                </a:cubicBezTo>
                <a:cubicBezTo>
                  <a:pt x="265" y="84"/>
                  <a:pt x="259" y="71"/>
                  <a:pt x="255" y="81"/>
                </a:cubicBezTo>
                <a:cubicBezTo>
                  <a:pt x="272" y="85"/>
                  <a:pt x="270" y="97"/>
                  <a:pt x="275" y="110"/>
                </a:cubicBezTo>
                <a:cubicBezTo>
                  <a:pt x="260" y="93"/>
                  <a:pt x="250" y="121"/>
                  <a:pt x="235" y="112"/>
                </a:cubicBezTo>
                <a:cubicBezTo>
                  <a:pt x="237" y="104"/>
                  <a:pt x="242" y="110"/>
                  <a:pt x="246" y="110"/>
                </a:cubicBezTo>
                <a:cubicBezTo>
                  <a:pt x="243" y="100"/>
                  <a:pt x="234" y="98"/>
                  <a:pt x="231" y="88"/>
                </a:cubicBezTo>
                <a:cubicBezTo>
                  <a:pt x="224" y="95"/>
                  <a:pt x="237" y="101"/>
                  <a:pt x="231" y="112"/>
                </a:cubicBezTo>
                <a:cubicBezTo>
                  <a:pt x="227" y="103"/>
                  <a:pt x="213" y="95"/>
                  <a:pt x="215" y="114"/>
                </a:cubicBezTo>
                <a:cubicBezTo>
                  <a:pt x="201" y="116"/>
                  <a:pt x="221" y="100"/>
                  <a:pt x="209" y="103"/>
                </a:cubicBezTo>
                <a:close/>
                <a:moveTo>
                  <a:pt x="167" y="145"/>
                </a:moveTo>
                <a:cubicBezTo>
                  <a:pt x="174" y="144"/>
                  <a:pt x="171" y="158"/>
                  <a:pt x="180" y="155"/>
                </a:cubicBezTo>
                <a:cubicBezTo>
                  <a:pt x="174" y="159"/>
                  <a:pt x="175" y="168"/>
                  <a:pt x="170" y="173"/>
                </a:cubicBezTo>
                <a:cubicBezTo>
                  <a:pt x="172" y="176"/>
                  <a:pt x="158" y="152"/>
                  <a:pt x="167" y="145"/>
                </a:cubicBezTo>
                <a:close/>
                <a:moveTo>
                  <a:pt x="122" y="143"/>
                </a:moveTo>
                <a:cubicBezTo>
                  <a:pt x="129" y="134"/>
                  <a:pt x="127" y="128"/>
                  <a:pt x="123" y="119"/>
                </a:cubicBezTo>
                <a:cubicBezTo>
                  <a:pt x="135" y="117"/>
                  <a:pt x="135" y="117"/>
                  <a:pt x="135" y="117"/>
                </a:cubicBezTo>
                <a:cubicBezTo>
                  <a:pt x="132" y="121"/>
                  <a:pt x="130" y="129"/>
                  <a:pt x="136" y="129"/>
                </a:cubicBezTo>
                <a:cubicBezTo>
                  <a:pt x="136" y="133"/>
                  <a:pt x="133" y="132"/>
                  <a:pt x="132" y="129"/>
                </a:cubicBezTo>
                <a:cubicBezTo>
                  <a:pt x="125" y="133"/>
                  <a:pt x="134" y="150"/>
                  <a:pt x="119" y="147"/>
                </a:cubicBezTo>
                <a:cubicBezTo>
                  <a:pt x="117" y="140"/>
                  <a:pt x="121" y="139"/>
                  <a:pt x="122" y="143"/>
                </a:cubicBezTo>
                <a:close/>
                <a:moveTo>
                  <a:pt x="187" y="383"/>
                </a:moveTo>
                <a:cubicBezTo>
                  <a:pt x="187" y="376"/>
                  <a:pt x="181" y="376"/>
                  <a:pt x="181" y="368"/>
                </a:cubicBezTo>
                <a:cubicBezTo>
                  <a:pt x="194" y="371"/>
                  <a:pt x="207" y="369"/>
                  <a:pt x="187" y="383"/>
                </a:cubicBezTo>
                <a:close/>
                <a:moveTo>
                  <a:pt x="306" y="166"/>
                </a:moveTo>
                <a:cubicBezTo>
                  <a:pt x="306" y="157"/>
                  <a:pt x="304" y="151"/>
                  <a:pt x="300" y="147"/>
                </a:cubicBezTo>
                <a:cubicBezTo>
                  <a:pt x="286" y="156"/>
                  <a:pt x="274" y="171"/>
                  <a:pt x="262" y="164"/>
                </a:cubicBezTo>
                <a:cubicBezTo>
                  <a:pt x="258" y="171"/>
                  <a:pt x="245" y="183"/>
                  <a:pt x="261" y="184"/>
                </a:cubicBezTo>
                <a:cubicBezTo>
                  <a:pt x="247" y="185"/>
                  <a:pt x="247" y="198"/>
                  <a:pt x="236" y="208"/>
                </a:cubicBezTo>
                <a:cubicBezTo>
                  <a:pt x="238" y="215"/>
                  <a:pt x="248" y="214"/>
                  <a:pt x="246" y="227"/>
                </a:cubicBezTo>
                <a:cubicBezTo>
                  <a:pt x="224" y="214"/>
                  <a:pt x="232" y="220"/>
                  <a:pt x="205" y="216"/>
                </a:cubicBezTo>
                <a:cubicBezTo>
                  <a:pt x="199" y="218"/>
                  <a:pt x="203" y="227"/>
                  <a:pt x="203" y="233"/>
                </a:cubicBezTo>
                <a:cubicBezTo>
                  <a:pt x="191" y="224"/>
                  <a:pt x="200" y="239"/>
                  <a:pt x="187" y="239"/>
                </a:cubicBezTo>
                <a:cubicBezTo>
                  <a:pt x="187" y="229"/>
                  <a:pt x="193" y="225"/>
                  <a:pt x="181" y="223"/>
                </a:cubicBezTo>
                <a:cubicBezTo>
                  <a:pt x="175" y="225"/>
                  <a:pt x="192" y="246"/>
                  <a:pt x="172" y="245"/>
                </a:cubicBezTo>
                <a:cubicBezTo>
                  <a:pt x="183" y="258"/>
                  <a:pt x="203" y="260"/>
                  <a:pt x="216" y="271"/>
                </a:cubicBezTo>
                <a:cubicBezTo>
                  <a:pt x="208" y="280"/>
                  <a:pt x="218" y="289"/>
                  <a:pt x="223" y="294"/>
                </a:cubicBezTo>
                <a:cubicBezTo>
                  <a:pt x="226" y="290"/>
                  <a:pt x="234" y="290"/>
                  <a:pt x="234" y="285"/>
                </a:cubicBezTo>
                <a:cubicBezTo>
                  <a:pt x="239" y="285"/>
                  <a:pt x="239" y="294"/>
                  <a:pt x="240" y="300"/>
                </a:cubicBezTo>
                <a:cubicBezTo>
                  <a:pt x="237" y="300"/>
                  <a:pt x="236" y="296"/>
                  <a:pt x="232" y="297"/>
                </a:cubicBezTo>
                <a:cubicBezTo>
                  <a:pt x="228" y="308"/>
                  <a:pt x="252" y="305"/>
                  <a:pt x="233" y="309"/>
                </a:cubicBezTo>
                <a:cubicBezTo>
                  <a:pt x="238" y="320"/>
                  <a:pt x="246" y="305"/>
                  <a:pt x="253" y="306"/>
                </a:cubicBezTo>
                <a:cubicBezTo>
                  <a:pt x="258" y="315"/>
                  <a:pt x="238" y="329"/>
                  <a:pt x="256" y="326"/>
                </a:cubicBezTo>
                <a:cubicBezTo>
                  <a:pt x="254" y="329"/>
                  <a:pt x="252" y="333"/>
                  <a:pt x="253" y="338"/>
                </a:cubicBezTo>
                <a:cubicBezTo>
                  <a:pt x="248" y="321"/>
                  <a:pt x="230" y="333"/>
                  <a:pt x="238" y="316"/>
                </a:cubicBezTo>
                <a:cubicBezTo>
                  <a:pt x="230" y="333"/>
                  <a:pt x="225" y="322"/>
                  <a:pt x="207" y="320"/>
                </a:cubicBezTo>
                <a:cubicBezTo>
                  <a:pt x="195" y="323"/>
                  <a:pt x="202" y="338"/>
                  <a:pt x="202" y="349"/>
                </a:cubicBezTo>
                <a:cubicBezTo>
                  <a:pt x="191" y="359"/>
                  <a:pt x="188" y="335"/>
                  <a:pt x="186" y="347"/>
                </a:cubicBezTo>
                <a:cubicBezTo>
                  <a:pt x="182" y="347"/>
                  <a:pt x="182" y="340"/>
                  <a:pt x="177" y="341"/>
                </a:cubicBezTo>
                <a:cubicBezTo>
                  <a:pt x="187" y="334"/>
                  <a:pt x="181" y="329"/>
                  <a:pt x="171" y="325"/>
                </a:cubicBezTo>
                <a:cubicBezTo>
                  <a:pt x="179" y="325"/>
                  <a:pt x="177" y="315"/>
                  <a:pt x="180" y="304"/>
                </a:cubicBezTo>
                <a:cubicBezTo>
                  <a:pt x="170" y="298"/>
                  <a:pt x="157" y="298"/>
                  <a:pt x="147" y="292"/>
                </a:cubicBezTo>
                <a:cubicBezTo>
                  <a:pt x="158" y="310"/>
                  <a:pt x="128" y="283"/>
                  <a:pt x="119" y="296"/>
                </a:cubicBezTo>
                <a:cubicBezTo>
                  <a:pt x="119" y="292"/>
                  <a:pt x="126" y="292"/>
                  <a:pt x="126" y="287"/>
                </a:cubicBezTo>
                <a:cubicBezTo>
                  <a:pt x="126" y="284"/>
                  <a:pt x="124" y="284"/>
                  <a:pt x="121" y="284"/>
                </a:cubicBezTo>
                <a:cubicBezTo>
                  <a:pt x="120" y="274"/>
                  <a:pt x="132" y="284"/>
                  <a:pt x="130" y="291"/>
                </a:cubicBezTo>
                <a:cubicBezTo>
                  <a:pt x="140" y="286"/>
                  <a:pt x="120" y="274"/>
                  <a:pt x="131" y="266"/>
                </a:cubicBezTo>
                <a:cubicBezTo>
                  <a:pt x="140" y="267"/>
                  <a:pt x="127" y="273"/>
                  <a:pt x="136" y="278"/>
                </a:cubicBezTo>
                <a:cubicBezTo>
                  <a:pt x="144" y="274"/>
                  <a:pt x="135" y="258"/>
                  <a:pt x="150" y="260"/>
                </a:cubicBezTo>
                <a:cubicBezTo>
                  <a:pt x="141" y="281"/>
                  <a:pt x="150" y="263"/>
                  <a:pt x="164" y="270"/>
                </a:cubicBezTo>
                <a:cubicBezTo>
                  <a:pt x="161" y="253"/>
                  <a:pt x="156" y="259"/>
                  <a:pt x="151" y="239"/>
                </a:cubicBezTo>
                <a:cubicBezTo>
                  <a:pt x="172" y="233"/>
                  <a:pt x="149" y="231"/>
                  <a:pt x="136" y="213"/>
                </a:cubicBezTo>
                <a:cubicBezTo>
                  <a:pt x="130" y="220"/>
                  <a:pt x="142" y="221"/>
                  <a:pt x="124" y="219"/>
                </a:cubicBezTo>
                <a:cubicBezTo>
                  <a:pt x="127" y="205"/>
                  <a:pt x="121" y="206"/>
                  <a:pt x="125" y="191"/>
                </a:cubicBezTo>
                <a:cubicBezTo>
                  <a:pt x="131" y="194"/>
                  <a:pt x="135" y="194"/>
                  <a:pt x="136" y="185"/>
                </a:cubicBezTo>
                <a:cubicBezTo>
                  <a:pt x="142" y="190"/>
                  <a:pt x="158" y="189"/>
                  <a:pt x="150" y="199"/>
                </a:cubicBezTo>
                <a:cubicBezTo>
                  <a:pt x="162" y="203"/>
                  <a:pt x="162" y="171"/>
                  <a:pt x="169" y="193"/>
                </a:cubicBezTo>
                <a:cubicBezTo>
                  <a:pt x="176" y="188"/>
                  <a:pt x="182" y="184"/>
                  <a:pt x="178" y="171"/>
                </a:cubicBezTo>
                <a:cubicBezTo>
                  <a:pt x="212" y="169"/>
                  <a:pt x="183" y="166"/>
                  <a:pt x="183" y="143"/>
                </a:cubicBezTo>
                <a:cubicBezTo>
                  <a:pt x="195" y="152"/>
                  <a:pt x="194" y="134"/>
                  <a:pt x="205" y="132"/>
                </a:cubicBezTo>
                <a:cubicBezTo>
                  <a:pt x="189" y="134"/>
                  <a:pt x="203" y="110"/>
                  <a:pt x="213" y="131"/>
                </a:cubicBezTo>
                <a:cubicBezTo>
                  <a:pt x="218" y="129"/>
                  <a:pt x="216" y="122"/>
                  <a:pt x="212" y="123"/>
                </a:cubicBezTo>
                <a:cubicBezTo>
                  <a:pt x="212" y="118"/>
                  <a:pt x="219" y="119"/>
                  <a:pt x="219" y="114"/>
                </a:cubicBezTo>
                <a:cubicBezTo>
                  <a:pt x="230" y="116"/>
                  <a:pt x="215" y="127"/>
                  <a:pt x="222" y="137"/>
                </a:cubicBezTo>
                <a:cubicBezTo>
                  <a:pt x="229" y="137"/>
                  <a:pt x="232" y="133"/>
                  <a:pt x="233" y="128"/>
                </a:cubicBezTo>
                <a:cubicBezTo>
                  <a:pt x="245" y="131"/>
                  <a:pt x="229" y="141"/>
                  <a:pt x="223" y="141"/>
                </a:cubicBezTo>
                <a:cubicBezTo>
                  <a:pt x="225" y="146"/>
                  <a:pt x="230" y="147"/>
                  <a:pt x="232" y="152"/>
                </a:cubicBezTo>
                <a:cubicBezTo>
                  <a:pt x="236" y="149"/>
                  <a:pt x="235" y="142"/>
                  <a:pt x="243" y="143"/>
                </a:cubicBezTo>
                <a:cubicBezTo>
                  <a:pt x="244" y="154"/>
                  <a:pt x="244" y="154"/>
                  <a:pt x="244" y="154"/>
                </a:cubicBezTo>
                <a:cubicBezTo>
                  <a:pt x="251" y="146"/>
                  <a:pt x="247" y="146"/>
                  <a:pt x="256" y="153"/>
                </a:cubicBezTo>
                <a:cubicBezTo>
                  <a:pt x="257" y="147"/>
                  <a:pt x="261" y="145"/>
                  <a:pt x="266" y="135"/>
                </a:cubicBezTo>
                <a:cubicBezTo>
                  <a:pt x="273" y="141"/>
                  <a:pt x="278" y="150"/>
                  <a:pt x="292" y="148"/>
                </a:cubicBezTo>
                <a:cubicBezTo>
                  <a:pt x="279" y="130"/>
                  <a:pt x="278" y="126"/>
                  <a:pt x="276" y="94"/>
                </a:cubicBezTo>
                <a:cubicBezTo>
                  <a:pt x="283" y="92"/>
                  <a:pt x="288" y="99"/>
                  <a:pt x="288" y="92"/>
                </a:cubicBezTo>
                <a:cubicBezTo>
                  <a:pt x="295" y="96"/>
                  <a:pt x="299" y="106"/>
                  <a:pt x="295" y="111"/>
                </a:cubicBezTo>
                <a:cubicBezTo>
                  <a:pt x="304" y="107"/>
                  <a:pt x="305" y="107"/>
                  <a:pt x="315" y="109"/>
                </a:cubicBezTo>
                <a:cubicBezTo>
                  <a:pt x="318" y="117"/>
                  <a:pt x="308" y="115"/>
                  <a:pt x="308" y="122"/>
                </a:cubicBezTo>
                <a:cubicBezTo>
                  <a:pt x="318" y="124"/>
                  <a:pt x="321" y="133"/>
                  <a:pt x="334" y="130"/>
                </a:cubicBezTo>
                <a:cubicBezTo>
                  <a:pt x="321" y="139"/>
                  <a:pt x="334" y="141"/>
                  <a:pt x="337" y="154"/>
                </a:cubicBezTo>
                <a:cubicBezTo>
                  <a:pt x="331" y="162"/>
                  <a:pt x="321" y="150"/>
                  <a:pt x="323" y="168"/>
                </a:cubicBezTo>
                <a:cubicBezTo>
                  <a:pt x="319" y="165"/>
                  <a:pt x="313" y="165"/>
                  <a:pt x="306" y="166"/>
                </a:cubicBezTo>
                <a:close/>
                <a:moveTo>
                  <a:pt x="224" y="238"/>
                </a:moveTo>
                <a:cubicBezTo>
                  <a:pt x="239" y="239"/>
                  <a:pt x="231" y="258"/>
                  <a:pt x="218" y="259"/>
                </a:cubicBezTo>
                <a:cubicBezTo>
                  <a:pt x="222" y="270"/>
                  <a:pt x="226" y="254"/>
                  <a:pt x="234" y="256"/>
                </a:cubicBezTo>
                <a:cubicBezTo>
                  <a:pt x="231" y="303"/>
                  <a:pt x="216" y="266"/>
                  <a:pt x="212" y="243"/>
                </a:cubicBezTo>
                <a:cubicBezTo>
                  <a:pt x="220" y="246"/>
                  <a:pt x="228" y="256"/>
                  <a:pt x="224" y="238"/>
                </a:cubicBezTo>
                <a:close/>
                <a:moveTo>
                  <a:pt x="313" y="189"/>
                </a:moveTo>
                <a:cubicBezTo>
                  <a:pt x="318" y="173"/>
                  <a:pt x="321" y="197"/>
                  <a:pt x="326" y="196"/>
                </a:cubicBezTo>
                <a:cubicBezTo>
                  <a:pt x="333" y="183"/>
                  <a:pt x="329" y="173"/>
                  <a:pt x="326" y="160"/>
                </a:cubicBezTo>
                <a:cubicBezTo>
                  <a:pt x="334" y="160"/>
                  <a:pt x="331" y="174"/>
                  <a:pt x="339" y="174"/>
                </a:cubicBezTo>
                <a:cubicBezTo>
                  <a:pt x="339" y="172"/>
                  <a:pt x="341" y="148"/>
                  <a:pt x="336" y="146"/>
                </a:cubicBezTo>
                <a:cubicBezTo>
                  <a:pt x="335" y="139"/>
                  <a:pt x="348" y="142"/>
                  <a:pt x="346" y="133"/>
                </a:cubicBezTo>
                <a:cubicBezTo>
                  <a:pt x="351" y="136"/>
                  <a:pt x="355" y="139"/>
                  <a:pt x="359" y="143"/>
                </a:cubicBezTo>
                <a:cubicBezTo>
                  <a:pt x="370" y="138"/>
                  <a:pt x="352" y="133"/>
                  <a:pt x="361" y="127"/>
                </a:cubicBezTo>
                <a:cubicBezTo>
                  <a:pt x="357" y="125"/>
                  <a:pt x="354" y="124"/>
                  <a:pt x="352" y="120"/>
                </a:cubicBezTo>
                <a:cubicBezTo>
                  <a:pt x="356" y="106"/>
                  <a:pt x="369" y="93"/>
                  <a:pt x="359" y="79"/>
                </a:cubicBezTo>
                <a:cubicBezTo>
                  <a:pt x="375" y="85"/>
                  <a:pt x="362" y="114"/>
                  <a:pt x="361" y="123"/>
                </a:cubicBezTo>
                <a:cubicBezTo>
                  <a:pt x="378" y="113"/>
                  <a:pt x="387" y="119"/>
                  <a:pt x="390" y="99"/>
                </a:cubicBezTo>
                <a:cubicBezTo>
                  <a:pt x="397" y="116"/>
                  <a:pt x="413" y="95"/>
                  <a:pt x="420" y="115"/>
                </a:cubicBezTo>
                <a:cubicBezTo>
                  <a:pt x="427" y="113"/>
                  <a:pt x="421" y="101"/>
                  <a:pt x="426" y="98"/>
                </a:cubicBezTo>
                <a:cubicBezTo>
                  <a:pt x="434" y="103"/>
                  <a:pt x="431" y="97"/>
                  <a:pt x="441" y="96"/>
                </a:cubicBezTo>
                <a:cubicBezTo>
                  <a:pt x="432" y="112"/>
                  <a:pt x="441" y="104"/>
                  <a:pt x="449" y="119"/>
                </a:cubicBezTo>
                <a:cubicBezTo>
                  <a:pt x="463" y="112"/>
                  <a:pt x="442" y="104"/>
                  <a:pt x="463" y="109"/>
                </a:cubicBezTo>
                <a:cubicBezTo>
                  <a:pt x="462" y="123"/>
                  <a:pt x="476" y="128"/>
                  <a:pt x="463" y="133"/>
                </a:cubicBezTo>
                <a:cubicBezTo>
                  <a:pt x="464" y="137"/>
                  <a:pt x="470" y="135"/>
                  <a:pt x="475" y="135"/>
                </a:cubicBezTo>
                <a:cubicBezTo>
                  <a:pt x="473" y="147"/>
                  <a:pt x="482" y="145"/>
                  <a:pt x="482" y="154"/>
                </a:cubicBezTo>
                <a:cubicBezTo>
                  <a:pt x="471" y="167"/>
                  <a:pt x="466" y="183"/>
                  <a:pt x="464" y="201"/>
                </a:cubicBezTo>
                <a:cubicBezTo>
                  <a:pt x="476" y="201"/>
                  <a:pt x="469" y="186"/>
                  <a:pt x="477" y="183"/>
                </a:cubicBezTo>
                <a:cubicBezTo>
                  <a:pt x="490" y="198"/>
                  <a:pt x="480" y="202"/>
                  <a:pt x="486" y="214"/>
                </a:cubicBezTo>
                <a:cubicBezTo>
                  <a:pt x="482" y="227"/>
                  <a:pt x="466" y="208"/>
                  <a:pt x="467" y="225"/>
                </a:cubicBezTo>
                <a:cubicBezTo>
                  <a:pt x="457" y="226"/>
                  <a:pt x="464" y="212"/>
                  <a:pt x="465" y="209"/>
                </a:cubicBezTo>
                <a:cubicBezTo>
                  <a:pt x="456" y="208"/>
                  <a:pt x="454" y="228"/>
                  <a:pt x="450" y="219"/>
                </a:cubicBezTo>
                <a:cubicBezTo>
                  <a:pt x="445" y="223"/>
                  <a:pt x="452" y="225"/>
                  <a:pt x="448" y="235"/>
                </a:cubicBezTo>
                <a:cubicBezTo>
                  <a:pt x="440" y="235"/>
                  <a:pt x="439" y="226"/>
                  <a:pt x="431" y="226"/>
                </a:cubicBezTo>
                <a:cubicBezTo>
                  <a:pt x="443" y="245"/>
                  <a:pt x="415" y="214"/>
                  <a:pt x="421" y="239"/>
                </a:cubicBezTo>
                <a:cubicBezTo>
                  <a:pt x="406" y="218"/>
                  <a:pt x="431" y="217"/>
                  <a:pt x="445" y="208"/>
                </a:cubicBezTo>
                <a:cubicBezTo>
                  <a:pt x="437" y="195"/>
                  <a:pt x="416" y="218"/>
                  <a:pt x="412" y="208"/>
                </a:cubicBezTo>
                <a:cubicBezTo>
                  <a:pt x="407" y="211"/>
                  <a:pt x="415" y="213"/>
                  <a:pt x="414" y="220"/>
                </a:cubicBezTo>
                <a:cubicBezTo>
                  <a:pt x="380" y="220"/>
                  <a:pt x="362" y="217"/>
                  <a:pt x="346" y="189"/>
                </a:cubicBezTo>
                <a:cubicBezTo>
                  <a:pt x="340" y="200"/>
                  <a:pt x="329" y="198"/>
                  <a:pt x="323" y="204"/>
                </a:cubicBezTo>
                <a:cubicBezTo>
                  <a:pt x="309" y="206"/>
                  <a:pt x="321" y="189"/>
                  <a:pt x="313" y="189"/>
                </a:cubicBezTo>
                <a:close/>
                <a:moveTo>
                  <a:pt x="464" y="265"/>
                </a:moveTo>
                <a:cubicBezTo>
                  <a:pt x="468" y="265"/>
                  <a:pt x="467" y="260"/>
                  <a:pt x="467" y="257"/>
                </a:cubicBezTo>
                <a:cubicBezTo>
                  <a:pt x="482" y="272"/>
                  <a:pt x="445" y="266"/>
                  <a:pt x="437" y="269"/>
                </a:cubicBezTo>
                <a:cubicBezTo>
                  <a:pt x="443" y="252"/>
                  <a:pt x="446" y="254"/>
                  <a:pt x="462" y="246"/>
                </a:cubicBezTo>
                <a:cubicBezTo>
                  <a:pt x="461" y="258"/>
                  <a:pt x="460" y="254"/>
                  <a:pt x="464" y="265"/>
                </a:cubicBezTo>
                <a:close/>
                <a:moveTo>
                  <a:pt x="408" y="293"/>
                </a:moveTo>
                <a:cubicBezTo>
                  <a:pt x="402" y="305"/>
                  <a:pt x="393" y="282"/>
                  <a:pt x="389" y="276"/>
                </a:cubicBezTo>
                <a:cubicBezTo>
                  <a:pt x="402" y="269"/>
                  <a:pt x="394" y="288"/>
                  <a:pt x="406" y="281"/>
                </a:cubicBezTo>
                <a:cubicBezTo>
                  <a:pt x="408" y="288"/>
                  <a:pt x="401" y="292"/>
                  <a:pt x="408" y="293"/>
                </a:cubicBezTo>
                <a:close/>
                <a:moveTo>
                  <a:pt x="398" y="250"/>
                </a:moveTo>
                <a:cubicBezTo>
                  <a:pt x="406" y="240"/>
                  <a:pt x="395" y="235"/>
                  <a:pt x="394" y="223"/>
                </a:cubicBezTo>
                <a:cubicBezTo>
                  <a:pt x="407" y="224"/>
                  <a:pt x="413" y="245"/>
                  <a:pt x="398" y="250"/>
                </a:cubicBezTo>
                <a:close/>
                <a:moveTo>
                  <a:pt x="344" y="237"/>
                </a:moveTo>
                <a:cubicBezTo>
                  <a:pt x="352" y="227"/>
                  <a:pt x="333" y="228"/>
                  <a:pt x="336" y="210"/>
                </a:cubicBezTo>
                <a:cubicBezTo>
                  <a:pt x="366" y="208"/>
                  <a:pt x="364" y="229"/>
                  <a:pt x="387" y="228"/>
                </a:cubicBezTo>
                <a:cubicBezTo>
                  <a:pt x="380" y="240"/>
                  <a:pt x="368" y="224"/>
                  <a:pt x="344" y="237"/>
                </a:cubicBezTo>
                <a:close/>
                <a:moveTo>
                  <a:pt x="375" y="286"/>
                </a:moveTo>
                <a:cubicBezTo>
                  <a:pt x="362" y="282"/>
                  <a:pt x="377" y="271"/>
                  <a:pt x="372" y="262"/>
                </a:cubicBezTo>
                <a:cubicBezTo>
                  <a:pt x="375" y="264"/>
                  <a:pt x="379" y="265"/>
                  <a:pt x="384" y="264"/>
                </a:cubicBezTo>
                <a:cubicBezTo>
                  <a:pt x="389" y="277"/>
                  <a:pt x="369" y="271"/>
                  <a:pt x="375" y="286"/>
                </a:cubicBezTo>
                <a:close/>
                <a:moveTo>
                  <a:pt x="462" y="362"/>
                </a:moveTo>
                <a:cubicBezTo>
                  <a:pt x="459" y="356"/>
                  <a:pt x="464" y="354"/>
                  <a:pt x="468" y="353"/>
                </a:cubicBezTo>
                <a:cubicBezTo>
                  <a:pt x="468" y="346"/>
                  <a:pt x="462" y="346"/>
                  <a:pt x="462" y="338"/>
                </a:cubicBezTo>
                <a:cubicBezTo>
                  <a:pt x="471" y="336"/>
                  <a:pt x="468" y="349"/>
                  <a:pt x="476" y="348"/>
                </a:cubicBezTo>
                <a:cubicBezTo>
                  <a:pt x="470" y="352"/>
                  <a:pt x="472" y="362"/>
                  <a:pt x="462" y="362"/>
                </a:cubicBezTo>
                <a:close/>
                <a:moveTo>
                  <a:pt x="529" y="325"/>
                </a:moveTo>
                <a:cubicBezTo>
                  <a:pt x="513" y="306"/>
                  <a:pt x="501" y="335"/>
                  <a:pt x="491" y="314"/>
                </a:cubicBezTo>
                <a:cubicBezTo>
                  <a:pt x="487" y="316"/>
                  <a:pt x="490" y="322"/>
                  <a:pt x="484" y="323"/>
                </a:cubicBezTo>
                <a:cubicBezTo>
                  <a:pt x="505" y="327"/>
                  <a:pt x="486" y="328"/>
                  <a:pt x="484" y="347"/>
                </a:cubicBezTo>
                <a:cubicBezTo>
                  <a:pt x="468" y="334"/>
                  <a:pt x="465" y="318"/>
                  <a:pt x="454" y="307"/>
                </a:cubicBezTo>
                <a:cubicBezTo>
                  <a:pt x="454" y="297"/>
                  <a:pt x="462" y="311"/>
                  <a:pt x="470" y="305"/>
                </a:cubicBezTo>
                <a:cubicBezTo>
                  <a:pt x="468" y="295"/>
                  <a:pt x="452" y="303"/>
                  <a:pt x="455" y="287"/>
                </a:cubicBezTo>
                <a:cubicBezTo>
                  <a:pt x="445" y="291"/>
                  <a:pt x="449" y="306"/>
                  <a:pt x="438" y="309"/>
                </a:cubicBezTo>
                <a:cubicBezTo>
                  <a:pt x="448" y="311"/>
                  <a:pt x="448" y="327"/>
                  <a:pt x="457" y="331"/>
                </a:cubicBezTo>
                <a:cubicBezTo>
                  <a:pt x="448" y="328"/>
                  <a:pt x="441" y="334"/>
                  <a:pt x="427" y="343"/>
                </a:cubicBezTo>
                <a:cubicBezTo>
                  <a:pt x="435" y="349"/>
                  <a:pt x="429" y="353"/>
                  <a:pt x="429" y="363"/>
                </a:cubicBezTo>
                <a:cubicBezTo>
                  <a:pt x="443" y="364"/>
                  <a:pt x="433" y="349"/>
                  <a:pt x="439" y="345"/>
                </a:cubicBezTo>
                <a:cubicBezTo>
                  <a:pt x="450" y="347"/>
                  <a:pt x="435" y="358"/>
                  <a:pt x="442" y="369"/>
                </a:cubicBezTo>
                <a:cubicBezTo>
                  <a:pt x="434" y="376"/>
                  <a:pt x="426" y="361"/>
                  <a:pt x="427" y="371"/>
                </a:cubicBezTo>
                <a:cubicBezTo>
                  <a:pt x="412" y="362"/>
                  <a:pt x="415" y="353"/>
                  <a:pt x="395" y="347"/>
                </a:cubicBezTo>
                <a:cubicBezTo>
                  <a:pt x="401" y="343"/>
                  <a:pt x="399" y="334"/>
                  <a:pt x="409" y="333"/>
                </a:cubicBezTo>
                <a:cubicBezTo>
                  <a:pt x="404" y="332"/>
                  <a:pt x="387" y="323"/>
                  <a:pt x="389" y="328"/>
                </a:cubicBezTo>
                <a:cubicBezTo>
                  <a:pt x="377" y="327"/>
                  <a:pt x="394" y="321"/>
                  <a:pt x="391" y="316"/>
                </a:cubicBezTo>
                <a:cubicBezTo>
                  <a:pt x="396" y="316"/>
                  <a:pt x="395" y="322"/>
                  <a:pt x="396" y="327"/>
                </a:cubicBezTo>
                <a:cubicBezTo>
                  <a:pt x="401" y="321"/>
                  <a:pt x="402" y="324"/>
                  <a:pt x="408" y="325"/>
                </a:cubicBezTo>
                <a:cubicBezTo>
                  <a:pt x="411" y="324"/>
                  <a:pt x="412" y="321"/>
                  <a:pt x="416" y="320"/>
                </a:cubicBezTo>
                <a:cubicBezTo>
                  <a:pt x="415" y="316"/>
                  <a:pt x="410" y="318"/>
                  <a:pt x="407" y="317"/>
                </a:cubicBezTo>
                <a:cubicBezTo>
                  <a:pt x="409" y="308"/>
                  <a:pt x="428" y="314"/>
                  <a:pt x="425" y="327"/>
                </a:cubicBezTo>
                <a:cubicBezTo>
                  <a:pt x="428" y="323"/>
                  <a:pt x="432" y="318"/>
                  <a:pt x="435" y="314"/>
                </a:cubicBezTo>
                <a:cubicBezTo>
                  <a:pt x="434" y="309"/>
                  <a:pt x="427" y="311"/>
                  <a:pt x="422" y="311"/>
                </a:cubicBezTo>
                <a:cubicBezTo>
                  <a:pt x="424" y="299"/>
                  <a:pt x="428" y="306"/>
                  <a:pt x="438" y="305"/>
                </a:cubicBezTo>
                <a:cubicBezTo>
                  <a:pt x="432" y="288"/>
                  <a:pt x="428" y="296"/>
                  <a:pt x="430" y="274"/>
                </a:cubicBezTo>
                <a:cubicBezTo>
                  <a:pt x="433" y="274"/>
                  <a:pt x="433" y="279"/>
                  <a:pt x="435" y="281"/>
                </a:cubicBezTo>
                <a:cubicBezTo>
                  <a:pt x="445" y="285"/>
                  <a:pt x="450" y="267"/>
                  <a:pt x="451" y="283"/>
                </a:cubicBezTo>
                <a:cubicBezTo>
                  <a:pt x="452" y="274"/>
                  <a:pt x="471" y="268"/>
                  <a:pt x="471" y="285"/>
                </a:cubicBezTo>
                <a:cubicBezTo>
                  <a:pt x="476" y="283"/>
                  <a:pt x="473" y="277"/>
                  <a:pt x="473" y="272"/>
                </a:cubicBezTo>
                <a:cubicBezTo>
                  <a:pt x="479" y="273"/>
                  <a:pt x="481" y="278"/>
                  <a:pt x="486" y="278"/>
                </a:cubicBezTo>
                <a:cubicBezTo>
                  <a:pt x="476" y="286"/>
                  <a:pt x="483" y="289"/>
                  <a:pt x="486" y="303"/>
                </a:cubicBezTo>
                <a:cubicBezTo>
                  <a:pt x="493" y="292"/>
                  <a:pt x="523" y="275"/>
                  <a:pt x="529" y="293"/>
                </a:cubicBezTo>
                <a:cubicBezTo>
                  <a:pt x="510" y="285"/>
                  <a:pt x="514" y="302"/>
                  <a:pt x="503" y="308"/>
                </a:cubicBezTo>
                <a:cubicBezTo>
                  <a:pt x="516" y="317"/>
                  <a:pt x="523" y="311"/>
                  <a:pt x="534" y="304"/>
                </a:cubicBezTo>
                <a:cubicBezTo>
                  <a:pt x="533" y="312"/>
                  <a:pt x="524" y="313"/>
                  <a:pt x="529" y="325"/>
                </a:cubicBezTo>
                <a:close/>
                <a:moveTo>
                  <a:pt x="555" y="338"/>
                </a:moveTo>
                <a:cubicBezTo>
                  <a:pt x="551" y="336"/>
                  <a:pt x="551" y="320"/>
                  <a:pt x="540" y="315"/>
                </a:cubicBezTo>
                <a:cubicBezTo>
                  <a:pt x="536" y="322"/>
                  <a:pt x="538" y="316"/>
                  <a:pt x="539" y="312"/>
                </a:cubicBezTo>
                <a:cubicBezTo>
                  <a:pt x="549" y="315"/>
                  <a:pt x="564" y="325"/>
                  <a:pt x="555" y="338"/>
                </a:cubicBezTo>
                <a:close/>
                <a:moveTo>
                  <a:pt x="565" y="292"/>
                </a:moveTo>
                <a:cubicBezTo>
                  <a:pt x="559" y="304"/>
                  <a:pt x="568" y="283"/>
                  <a:pt x="559" y="281"/>
                </a:cubicBezTo>
                <a:cubicBezTo>
                  <a:pt x="555" y="284"/>
                  <a:pt x="556" y="290"/>
                  <a:pt x="548" y="290"/>
                </a:cubicBezTo>
                <a:cubicBezTo>
                  <a:pt x="545" y="278"/>
                  <a:pt x="555" y="273"/>
                  <a:pt x="542" y="271"/>
                </a:cubicBezTo>
                <a:cubicBezTo>
                  <a:pt x="542" y="267"/>
                  <a:pt x="549" y="267"/>
                  <a:pt x="548" y="262"/>
                </a:cubicBezTo>
                <a:cubicBezTo>
                  <a:pt x="554" y="269"/>
                  <a:pt x="571" y="285"/>
                  <a:pt x="565" y="292"/>
                </a:cubicBezTo>
                <a:close/>
                <a:moveTo>
                  <a:pt x="542" y="158"/>
                </a:moveTo>
                <a:cubicBezTo>
                  <a:pt x="539" y="142"/>
                  <a:pt x="546" y="142"/>
                  <a:pt x="539" y="131"/>
                </a:cubicBezTo>
                <a:cubicBezTo>
                  <a:pt x="543" y="133"/>
                  <a:pt x="546" y="134"/>
                  <a:pt x="547" y="130"/>
                </a:cubicBezTo>
                <a:cubicBezTo>
                  <a:pt x="559" y="132"/>
                  <a:pt x="544" y="141"/>
                  <a:pt x="545" y="146"/>
                </a:cubicBezTo>
                <a:cubicBezTo>
                  <a:pt x="549" y="157"/>
                  <a:pt x="553" y="141"/>
                  <a:pt x="561" y="144"/>
                </a:cubicBezTo>
                <a:cubicBezTo>
                  <a:pt x="560" y="137"/>
                  <a:pt x="555" y="136"/>
                  <a:pt x="555" y="129"/>
                </a:cubicBezTo>
                <a:cubicBezTo>
                  <a:pt x="574" y="134"/>
                  <a:pt x="558" y="158"/>
                  <a:pt x="542" y="158"/>
                </a:cubicBezTo>
                <a:close/>
                <a:moveTo>
                  <a:pt x="584" y="169"/>
                </a:moveTo>
                <a:cubicBezTo>
                  <a:pt x="596" y="167"/>
                  <a:pt x="596" y="167"/>
                  <a:pt x="596" y="167"/>
                </a:cubicBezTo>
                <a:cubicBezTo>
                  <a:pt x="598" y="183"/>
                  <a:pt x="598" y="183"/>
                  <a:pt x="598" y="183"/>
                </a:cubicBezTo>
                <a:cubicBezTo>
                  <a:pt x="588" y="186"/>
                  <a:pt x="584" y="179"/>
                  <a:pt x="584" y="169"/>
                </a:cubicBezTo>
                <a:close/>
                <a:moveTo>
                  <a:pt x="687" y="336"/>
                </a:moveTo>
                <a:cubicBezTo>
                  <a:pt x="682" y="319"/>
                  <a:pt x="668" y="314"/>
                  <a:pt x="648" y="317"/>
                </a:cubicBezTo>
                <a:cubicBezTo>
                  <a:pt x="642" y="296"/>
                  <a:pt x="667" y="314"/>
                  <a:pt x="662" y="299"/>
                </a:cubicBezTo>
                <a:cubicBezTo>
                  <a:pt x="680" y="299"/>
                  <a:pt x="688" y="324"/>
                  <a:pt x="687" y="336"/>
                </a:cubicBezTo>
                <a:close/>
                <a:moveTo>
                  <a:pt x="702" y="269"/>
                </a:moveTo>
                <a:cubicBezTo>
                  <a:pt x="702" y="278"/>
                  <a:pt x="691" y="265"/>
                  <a:pt x="692" y="279"/>
                </a:cubicBezTo>
                <a:cubicBezTo>
                  <a:pt x="688" y="279"/>
                  <a:pt x="688" y="274"/>
                  <a:pt x="686" y="271"/>
                </a:cubicBezTo>
                <a:cubicBezTo>
                  <a:pt x="684" y="286"/>
                  <a:pt x="642" y="285"/>
                  <a:pt x="614" y="297"/>
                </a:cubicBezTo>
                <a:cubicBezTo>
                  <a:pt x="624" y="278"/>
                  <a:pt x="626" y="274"/>
                  <a:pt x="629" y="263"/>
                </a:cubicBezTo>
                <a:cubicBezTo>
                  <a:pt x="644" y="262"/>
                  <a:pt x="641" y="266"/>
                  <a:pt x="653" y="260"/>
                </a:cubicBezTo>
                <a:cubicBezTo>
                  <a:pt x="643" y="267"/>
                  <a:pt x="665" y="276"/>
                  <a:pt x="666" y="266"/>
                </a:cubicBezTo>
                <a:cubicBezTo>
                  <a:pt x="664" y="262"/>
                  <a:pt x="661" y="265"/>
                  <a:pt x="662" y="267"/>
                </a:cubicBezTo>
                <a:cubicBezTo>
                  <a:pt x="651" y="267"/>
                  <a:pt x="660" y="254"/>
                  <a:pt x="669" y="258"/>
                </a:cubicBezTo>
                <a:cubicBezTo>
                  <a:pt x="665" y="255"/>
                  <a:pt x="661" y="253"/>
                  <a:pt x="656" y="252"/>
                </a:cubicBezTo>
                <a:cubicBezTo>
                  <a:pt x="659" y="248"/>
                  <a:pt x="672" y="227"/>
                  <a:pt x="657" y="231"/>
                </a:cubicBezTo>
                <a:cubicBezTo>
                  <a:pt x="657" y="227"/>
                  <a:pt x="664" y="227"/>
                  <a:pt x="668" y="226"/>
                </a:cubicBezTo>
                <a:cubicBezTo>
                  <a:pt x="669" y="232"/>
                  <a:pt x="668" y="241"/>
                  <a:pt x="674" y="241"/>
                </a:cubicBezTo>
                <a:cubicBezTo>
                  <a:pt x="675" y="245"/>
                  <a:pt x="670" y="245"/>
                  <a:pt x="667" y="246"/>
                </a:cubicBezTo>
                <a:cubicBezTo>
                  <a:pt x="669" y="249"/>
                  <a:pt x="672" y="252"/>
                  <a:pt x="672" y="257"/>
                </a:cubicBezTo>
                <a:cubicBezTo>
                  <a:pt x="677" y="255"/>
                  <a:pt x="680" y="251"/>
                  <a:pt x="679" y="244"/>
                </a:cubicBezTo>
                <a:cubicBezTo>
                  <a:pt x="687" y="255"/>
                  <a:pt x="685" y="253"/>
                  <a:pt x="696" y="254"/>
                </a:cubicBezTo>
                <a:cubicBezTo>
                  <a:pt x="692" y="259"/>
                  <a:pt x="696" y="264"/>
                  <a:pt x="697" y="258"/>
                </a:cubicBezTo>
                <a:cubicBezTo>
                  <a:pt x="711" y="257"/>
                  <a:pt x="690" y="272"/>
                  <a:pt x="702" y="269"/>
                </a:cubicBezTo>
                <a:close/>
                <a:moveTo>
                  <a:pt x="642" y="149"/>
                </a:moveTo>
                <a:cubicBezTo>
                  <a:pt x="635" y="154"/>
                  <a:pt x="627" y="139"/>
                  <a:pt x="626" y="151"/>
                </a:cubicBezTo>
                <a:cubicBezTo>
                  <a:pt x="619" y="148"/>
                  <a:pt x="615" y="142"/>
                  <a:pt x="620" y="136"/>
                </a:cubicBezTo>
                <a:cubicBezTo>
                  <a:pt x="628" y="144"/>
                  <a:pt x="638" y="140"/>
                  <a:pt x="652" y="135"/>
                </a:cubicBezTo>
                <a:cubicBezTo>
                  <a:pt x="653" y="143"/>
                  <a:pt x="639" y="140"/>
                  <a:pt x="642" y="149"/>
                </a:cubicBezTo>
                <a:close/>
                <a:moveTo>
                  <a:pt x="646" y="209"/>
                </a:moveTo>
                <a:cubicBezTo>
                  <a:pt x="641" y="224"/>
                  <a:pt x="650" y="218"/>
                  <a:pt x="653" y="232"/>
                </a:cubicBezTo>
                <a:cubicBezTo>
                  <a:pt x="642" y="231"/>
                  <a:pt x="646" y="241"/>
                  <a:pt x="643" y="245"/>
                </a:cubicBezTo>
                <a:cubicBezTo>
                  <a:pt x="638" y="245"/>
                  <a:pt x="622" y="236"/>
                  <a:pt x="622" y="244"/>
                </a:cubicBezTo>
                <a:cubicBezTo>
                  <a:pt x="616" y="243"/>
                  <a:pt x="625" y="237"/>
                  <a:pt x="617" y="237"/>
                </a:cubicBezTo>
                <a:cubicBezTo>
                  <a:pt x="624" y="225"/>
                  <a:pt x="631" y="214"/>
                  <a:pt x="646" y="209"/>
                </a:cubicBezTo>
                <a:close/>
                <a:moveTo>
                  <a:pt x="686" y="87"/>
                </a:moveTo>
                <a:cubicBezTo>
                  <a:pt x="686" y="91"/>
                  <a:pt x="679" y="91"/>
                  <a:pt x="674" y="92"/>
                </a:cubicBezTo>
                <a:cubicBezTo>
                  <a:pt x="675" y="100"/>
                  <a:pt x="686" y="96"/>
                  <a:pt x="684" y="107"/>
                </a:cubicBezTo>
                <a:cubicBezTo>
                  <a:pt x="678" y="118"/>
                  <a:pt x="664" y="101"/>
                  <a:pt x="670" y="121"/>
                </a:cubicBezTo>
                <a:cubicBezTo>
                  <a:pt x="665" y="121"/>
                  <a:pt x="666" y="114"/>
                  <a:pt x="665" y="110"/>
                </a:cubicBezTo>
                <a:cubicBezTo>
                  <a:pt x="656" y="112"/>
                  <a:pt x="667" y="131"/>
                  <a:pt x="660" y="134"/>
                </a:cubicBezTo>
                <a:cubicBezTo>
                  <a:pt x="647" y="127"/>
                  <a:pt x="644" y="100"/>
                  <a:pt x="625" y="115"/>
                </a:cubicBezTo>
                <a:cubicBezTo>
                  <a:pt x="625" y="113"/>
                  <a:pt x="625" y="111"/>
                  <a:pt x="626" y="110"/>
                </a:cubicBezTo>
                <a:cubicBezTo>
                  <a:pt x="613" y="125"/>
                  <a:pt x="602" y="130"/>
                  <a:pt x="591" y="160"/>
                </a:cubicBezTo>
                <a:cubicBezTo>
                  <a:pt x="582" y="160"/>
                  <a:pt x="588" y="141"/>
                  <a:pt x="597" y="143"/>
                </a:cubicBezTo>
                <a:cubicBezTo>
                  <a:pt x="590" y="130"/>
                  <a:pt x="588" y="138"/>
                  <a:pt x="590" y="120"/>
                </a:cubicBezTo>
                <a:cubicBezTo>
                  <a:pt x="582" y="123"/>
                  <a:pt x="577" y="129"/>
                  <a:pt x="576" y="138"/>
                </a:cubicBezTo>
                <a:cubicBezTo>
                  <a:pt x="558" y="125"/>
                  <a:pt x="545" y="95"/>
                  <a:pt x="540" y="110"/>
                </a:cubicBezTo>
                <a:cubicBezTo>
                  <a:pt x="529" y="105"/>
                  <a:pt x="543" y="90"/>
                  <a:pt x="558" y="92"/>
                </a:cubicBezTo>
                <a:cubicBezTo>
                  <a:pt x="552" y="85"/>
                  <a:pt x="535" y="81"/>
                  <a:pt x="555" y="76"/>
                </a:cubicBezTo>
                <a:cubicBezTo>
                  <a:pt x="553" y="68"/>
                  <a:pt x="537" y="78"/>
                  <a:pt x="541" y="86"/>
                </a:cubicBezTo>
                <a:cubicBezTo>
                  <a:pt x="534" y="82"/>
                  <a:pt x="530" y="72"/>
                  <a:pt x="534" y="67"/>
                </a:cubicBezTo>
                <a:cubicBezTo>
                  <a:pt x="542" y="63"/>
                  <a:pt x="548" y="76"/>
                  <a:pt x="545" y="61"/>
                </a:cubicBezTo>
                <a:cubicBezTo>
                  <a:pt x="561" y="68"/>
                  <a:pt x="563" y="63"/>
                  <a:pt x="585" y="60"/>
                </a:cubicBezTo>
                <a:cubicBezTo>
                  <a:pt x="583" y="67"/>
                  <a:pt x="579" y="76"/>
                  <a:pt x="571" y="70"/>
                </a:cubicBezTo>
                <a:cubicBezTo>
                  <a:pt x="570" y="83"/>
                  <a:pt x="586" y="74"/>
                  <a:pt x="577" y="85"/>
                </a:cubicBezTo>
                <a:cubicBezTo>
                  <a:pt x="581" y="84"/>
                  <a:pt x="591" y="66"/>
                  <a:pt x="593" y="83"/>
                </a:cubicBezTo>
                <a:cubicBezTo>
                  <a:pt x="602" y="80"/>
                  <a:pt x="597" y="65"/>
                  <a:pt x="606" y="61"/>
                </a:cubicBezTo>
                <a:cubicBezTo>
                  <a:pt x="612" y="67"/>
                  <a:pt x="620" y="70"/>
                  <a:pt x="621" y="83"/>
                </a:cubicBezTo>
                <a:cubicBezTo>
                  <a:pt x="615" y="85"/>
                  <a:pt x="613" y="81"/>
                  <a:pt x="608" y="81"/>
                </a:cubicBezTo>
                <a:cubicBezTo>
                  <a:pt x="605" y="84"/>
                  <a:pt x="603" y="89"/>
                  <a:pt x="602" y="94"/>
                </a:cubicBezTo>
                <a:cubicBezTo>
                  <a:pt x="615" y="92"/>
                  <a:pt x="618" y="83"/>
                  <a:pt x="633" y="82"/>
                </a:cubicBezTo>
                <a:cubicBezTo>
                  <a:pt x="629" y="88"/>
                  <a:pt x="630" y="92"/>
                  <a:pt x="638" y="93"/>
                </a:cubicBezTo>
                <a:cubicBezTo>
                  <a:pt x="640" y="84"/>
                  <a:pt x="638" y="78"/>
                  <a:pt x="656" y="75"/>
                </a:cubicBezTo>
                <a:cubicBezTo>
                  <a:pt x="659" y="78"/>
                  <a:pt x="661" y="83"/>
                  <a:pt x="662" y="90"/>
                </a:cubicBezTo>
                <a:cubicBezTo>
                  <a:pt x="670" y="88"/>
                  <a:pt x="668" y="78"/>
                  <a:pt x="672" y="72"/>
                </a:cubicBezTo>
                <a:cubicBezTo>
                  <a:pt x="676" y="74"/>
                  <a:pt x="677" y="81"/>
                  <a:pt x="684" y="79"/>
                </a:cubicBezTo>
                <a:cubicBezTo>
                  <a:pt x="683" y="83"/>
                  <a:pt x="681" y="86"/>
                  <a:pt x="686" y="87"/>
                </a:cubicBezTo>
                <a:close/>
                <a:moveTo>
                  <a:pt x="724" y="254"/>
                </a:moveTo>
                <a:cubicBezTo>
                  <a:pt x="721" y="253"/>
                  <a:pt x="717" y="251"/>
                  <a:pt x="712" y="252"/>
                </a:cubicBezTo>
                <a:cubicBezTo>
                  <a:pt x="710" y="240"/>
                  <a:pt x="710" y="240"/>
                  <a:pt x="710" y="240"/>
                </a:cubicBezTo>
                <a:cubicBezTo>
                  <a:pt x="717" y="238"/>
                  <a:pt x="718" y="242"/>
                  <a:pt x="719" y="247"/>
                </a:cubicBezTo>
                <a:cubicBezTo>
                  <a:pt x="737" y="243"/>
                  <a:pt x="719" y="226"/>
                  <a:pt x="732" y="225"/>
                </a:cubicBezTo>
                <a:cubicBezTo>
                  <a:pt x="732" y="230"/>
                  <a:pt x="734" y="232"/>
                  <a:pt x="737" y="232"/>
                </a:cubicBezTo>
                <a:cubicBezTo>
                  <a:pt x="740" y="245"/>
                  <a:pt x="723" y="243"/>
                  <a:pt x="724" y="254"/>
                </a:cubicBezTo>
                <a:close/>
                <a:moveTo>
                  <a:pt x="776" y="251"/>
                </a:moveTo>
                <a:cubicBezTo>
                  <a:pt x="774" y="263"/>
                  <a:pt x="771" y="240"/>
                  <a:pt x="760" y="249"/>
                </a:cubicBezTo>
                <a:cubicBezTo>
                  <a:pt x="760" y="242"/>
                  <a:pt x="774" y="228"/>
                  <a:pt x="760" y="221"/>
                </a:cubicBezTo>
                <a:cubicBezTo>
                  <a:pt x="761" y="210"/>
                  <a:pt x="767" y="227"/>
                  <a:pt x="772" y="224"/>
                </a:cubicBezTo>
                <a:cubicBezTo>
                  <a:pt x="775" y="236"/>
                  <a:pt x="766" y="244"/>
                  <a:pt x="776" y="251"/>
                </a:cubicBezTo>
                <a:close/>
                <a:moveTo>
                  <a:pt x="781" y="227"/>
                </a:moveTo>
                <a:cubicBezTo>
                  <a:pt x="769" y="221"/>
                  <a:pt x="776" y="217"/>
                  <a:pt x="774" y="203"/>
                </a:cubicBezTo>
                <a:cubicBezTo>
                  <a:pt x="763" y="213"/>
                  <a:pt x="761" y="206"/>
                  <a:pt x="756" y="218"/>
                </a:cubicBezTo>
                <a:cubicBezTo>
                  <a:pt x="744" y="216"/>
                  <a:pt x="756" y="205"/>
                  <a:pt x="753" y="198"/>
                </a:cubicBezTo>
                <a:cubicBezTo>
                  <a:pt x="744" y="203"/>
                  <a:pt x="747" y="217"/>
                  <a:pt x="749" y="231"/>
                </a:cubicBezTo>
                <a:cubicBezTo>
                  <a:pt x="723" y="220"/>
                  <a:pt x="740" y="203"/>
                  <a:pt x="713" y="200"/>
                </a:cubicBezTo>
                <a:cubicBezTo>
                  <a:pt x="714" y="185"/>
                  <a:pt x="731" y="191"/>
                  <a:pt x="737" y="196"/>
                </a:cubicBezTo>
                <a:cubicBezTo>
                  <a:pt x="733" y="191"/>
                  <a:pt x="722" y="173"/>
                  <a:pt x="719" y="183"/>
                </a:cubicBezTo>
                <a:cubicBezTo>
                  <a:pt x="714" y="183"/>
                  <a:pt x="716" y="179"/>
                  <a:pt x="718" y="179"/>
                </a:cubicBezTo>
                <a:cubicBezTo>
                  <a:pt x="717" y="171"/>
                  <a:pt x="717" y="171"/>
                  <a:pt x="717" y="171"/>
                </a:cubicBezTo>
                <a:cubicBezTo>
                  <a:pt x="725" y="181"/>
                  <a:pt x="728" y="174"/>
                  <a:pt x="728" y="161"/>
                </a:cubicBezTo>
                <a:cubicBezTo>
                  <a:pt x="733" y="163"/>
                  <a:pt x="749" y="161"/>
                  <a:pt x="752" y="158"/>
                </a:cubicBezTo>
                <a:cubicBezTo>
                  <a:pt x="763" y="158"/>
                  <a:pt x="753" y="170"/>
                  <a:pt x="745" y="167"/>
                </a:cubicBezTo>
                <a:cubicBezTo>
                  <a:pt x="749" y="179"/>
                  <a:pt x="748" y="174"/>
                  <a:pt x="747" y="187"/>
                </a:cubicBezTo>
                <a:cubicBezTo>
                  <a:pt x="758" y="187"/>
                  <a:pt x="748" y="171"/>
                  <a:pt x="762" y="173"/>
                </a:cubicBezTo>
                <a:cubicBezTo>
                  <a:pt x="763" y="188"/>
                  <a:pt x="765" y="174"/>
                  <a:pt x="774" y="175"/>
                </a:cubicBezTo>
                <a:cubicBezTo>
                  <a:pt x="775" y="186"/>
                  <a:pt x="767" y="195"/>
                  <a:pt x="760" y="189"/>
                </a:cubicBezTo>
                <a:cubicBezTo>
                  <a:pt x="771" y="205"/>
                  <a:pt x="781" y="196"/>
                  <a:pt x="796" y="188"/>
                </a:cubicBezTo>
                <a:cubicBezTo>
                  <a:pt x="790" y="200"/>
                  <a:pt x="788" y="215"/>
                  <a:pt x="781" y="227"/>
                </a:cubicBezTo>
                <a:close/>
              </a:path>
            </a:pathLst>
          </a:custGeom>
          <a:solidFill>
            <a:srgbClr val="CEAC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4" name="Freeform 17"/>
          <p:cNvSpPr>
            <a:spLocks noEditPoints="1"/>
          </p:cNvSpPr>
          <p:nvPr/>
        </p:nvSpPr>
        <p:spPr bwMode="auto">
          <a:xfrm>
            <a:off x="622301" y="1393825"/>
            <a:ext cx="1647825" cy="1181100"/>
          </a:xfrm>
          <a:custGeom>
            <a:avLst/>
            <a:gdLst>
              <a:gd name="T0" fmla="*/ 374 w 438"/>
              <a:gd name="T1" fmla="*/ 193 h 314"/>
              <a:gd name="T2" fmla="*/ 53 w 438"/>
              <a:gd name="T3" fmla="*/ 78 h 314"/>
              <a:gd name="T4" fmla="*/ 104 w 438"/>
              <a:gd name="T5" fmla="*/ 99 h 314"/>
              <a:gd name="T6" fmla="*/ 120 w 438"/>
              <a:gd name="T7" fmla="*/ 97 h 314"/>
              <a:gd name="T8" fmla="*/ 85 w 438"/>
              <a:gd name="T9" fmla="*/ 298 h 314"/>
              <a:gd name="T10" fmla="*/ 39 w 438"/>
              <a:gd name="T11" fmla="*/ 188 h 314"/>
              <a:gd name="T12" fmla="*/ 6 w 438"/>
              <a:gd name="T13" fmla="*/ 155 h 314"/>
              <a:gd name="T14" fmla="*/ 49 w 438"/>
              <a:gd name="T15" fmla="*/ 244 h 314"/>
              <a:gd name="T16" fmla="*/ 231 w 438"/>
              <a:gd name="T17" fmla="*/ 178 h 314"/>
              <a:gd name="T18" fmla="*/ 78 w 438"/>
              <a:gd name="T19" fmla="*/ 178 h 314"/>
              <a:gd name="T20" fmla="*/ 218 w 438"/>
              <a:gd name="T21" fmla="*/ 180 h 314"/>
              <a:gd name="T22" fmla="*/ 229 w 438"/>
              <a:gd name="T23" fmla="*/ 112 h 314"/>
              <a:gd name="T24" fmla="*/ 236 w 438"/>
              <a:gd name="T25" fmla="*/ 50 h 314"/>
              <a:gd name="T26" fmla="*/ 68 w 438"/>
              <a:gd name="T27" fmla="*/ 220 h 314"/>
              <a:gd name="T28" fmla="*/ 39 w 438"/>
              <a:gd name="T29" fmla="*/ 149 h 314"/>
              <a:gd name="T30" fmla="*/ 373 w 438"/>
              <a:gd name="T31" fmla="*/ 43 h 314"/>
              <a:gd name="T32" fmla="*/ 275 w 438"/>
              <a:gd name="T33" fmla="*/ 143 h 314"/>
              <a:gd name="T34" fmla="*/ 325 w 438"/>
              <a:gd name="T35" fmla="*/ 152 h 314"/>
              <a:gd name="T36" fmla="*/ 109 w 438"/>
              <a:gd name="T37" fmla="*/ 176 h 314"/>
              <a:gd name="T38" fmla="*/ 416 w 438"/>
              <a:gd name="T39" fmla="*/ 124 h 314"/>
              <a:gd name="T40" fmla="*/ 272 w 438"/>
              <a:gd name="T41" fmla="*/ 136 h 314"/>
              <a:gd name="T42" fmla="*/ 173 w 438"/>
              <a:gd name="T43" fmla="*/ 172 h 314"/>
              <a:gd name="T44" fmla="*/ 262 w 438"/>
              <a:gd name="T45" fmla="*/ 178 h 314"/>
              <a:gd name="T46" fmla="*/ 202 w 438"/>
              <a:gd name="T47" fmla="*/ 291 h 314"/>
              <a:gd name="T48" fmla="*/ 59 w 438"/>
              <a:gd name="T49" fmla="*/ 307 h 314"/>
              <a:gd name="T50" fmla="*/ 201 w 438"/>
              <a:gd name="T51" fmla="*/ 242 h 314"/>
              <a:gd name="T52" fmla="*/ 208 w 438"/>
              <a:gd name="T53" fmla="*/ 240 h 314"/>
              <a:gd name="T54" fmla="*/ 136 w 438"/>
              <a:gd name="T55" fmla="*/ 223 h 314"/>
              <a:gd name="T56" fmla="*/ 220 w 438"/>
              <a:gd name="T57" fmla="*/ 265 h 314"/>
              <a:gd name="T58" fmla="*/ 60 w 438"/>
              <a:gd name="T59" fmla="*/ 232 h 314"/>
              <a:gd name="T60" fmla="*/ 155 w 438"/>
              <a:gd name="T61" fmla="*/ 240 h 314"/>
              <a:gd name="T62" fmla="*/ 204 w 438"/>
              <a:gd name="T63" fmla="*/ 217 h 314"/>
              <a:gd name="T64" fmla="*/ 55 w 438"/>
              <a:gd name="T65" fmla="*/ 284 h 314"/>
              <a:gd name="T66" fmla="*/ 35 w 438"/>
              <a:gd name="T67" fmla="*/ 292 h 314"/>
              <a:gd name="T68" fmla="*/ 160 w 438"/>
              <a:gd name="T69" fmla="*/ 282 h 314"/>
              <a:gd name="T70" fmla="*/ 185 w 438"/>
              <a:gd name="T71" fmla="*/ 264 h 314"/>
              <a:gd name="T72" fmla="*/ 174 w 438"/>
              <a:gd name="T73" fmla="*/ 274 h 314"/>
              <a:gd name="T74" fmla="*/ 254 w 438"/>
              <a:gd name="T75" fmla="*/ 198 h 314"/>
              <a:gd name="T76" fmla="*/ 103 w 438"/>
              <a:gd name="T77" fmla="*/ 166 h 314"/>
              <a:gd name="T78" fmla="*/ 411 w 438"/>
              <a:gd name="T79" fmla="*/ 248 h 314"/>
              <a:gd name="T80" fmla="*/ 143 w 438"/>
              <a:gd name="T81" fmla="*/ 149 h 314"/>
              <a:gd name="T82" fmla="*/ 60 w 438"/>
              <a:gd name="T83" fmla="*/ 156 h 314"/>
              <a:gd name="T84" fmla="*/ 166 w 438"/>
              <a:gd name="T85" fmla="*/ 129 h 314"/>
              <a:gd name="T86" fmla="*/ 100 w 438"/>
              <a:gd name="T87" fmla="*/ 129 h 314"/>
              <a:gd name="T88" fmla="*/ 197 w 438"/>
              <a:gd name="T89" fmla="*/ 77 h 314"/>
              <a:gd name="T90" fmla="*/ 144 w 438"/>
              <a:gd name="T91" fmla="*/ 96 h 314"/>
              <a:gd name="T92" fmla="*/ 379 w 438"/>
              <a:gd name="T93" fmla="*/ 256 h 314"/>
              <a:gd name="T94" fmla="*/ 301 w 438"/>
              <a:gd name="T95" fmla="*/ 248 h 314"/>
              <a:gd name="T96" fmla="*/ 424 w 438"/>
              <a:gd name="T97" fmla="*/ 231 h 314"/>
              <a:gd name="T98" fmla="*/ 274 w 438"/>
              <a:gd name="T99" fmla="*/ 75 h 314"/>
              <a:gd name="T100" fmla="*/ 294 w 438"/>
              <a:gd name="T101" fmla="*/ 96 h 314"/>
              <a:gd name="T102" fmla="*/ 251 w 438"/>
              <a:gd name="T103" fmla="*/ 93 h 314"/>
              <a:gd name="T104" fmla="*/ 400 w 438"/>
              <a:gd name="T105" fmla="*/ 69 h 314"/>
              <a:gd name="T106" fmla="*/ 261 w 438"/>
              <a:gd name="T107" fmla="*/ 116 h 314"/>
              <a:gd name="T108" fmla="*/ 387 w 438"/>
              <a:gd name="T109" fmla="*/ 101 h 314"/>
              <a:gd name="T110" fmla="*/ 254 w 438"/>
              <a:gd name="T111" fmla="*/ 102 h 314"/>
              <a:gd name="T112" fmla="*/ 125 w 438"/>
              <a:gd name="T113" fmla="*/ 129 h 314"/>
              <a:gd name="T114" fmla="*/ 380 w 438"/>
              <a:gd name="T115" fmla="*/ 36 h 314"/>
              <a:gd name="T116" fmla="*/ 198 w 438"/>
              <a:gd name="T117" fmla="*/ 111 h 314"/>
              <a:gd name="T118" fmla="*/ 206 w 438"/>
              <a:gd name="T119" fmla="*/ 88 h 314"/>
              <a:gd name="T120" fmla="*/ 178 w 438"/>
              <a:gd name="T121" fmla="*/ 118 h 314"/>
              <a:gd name="T122" fmla="*/ 271 w 438"/>
              <a:gd name="T123" fmla="*/ 51 h 314"/>
              <a:gd name="T124" fmla="*/ 320 w 438"/>
              <a:gd name="T125" fmla="*/ 33 h 3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38" h="314">
                <a:moveTo>
                  <a:pt x="298" y="217"/>
                </a:moveTo>
                <a:cubicBezTo>
                  <a:pt x="298" y="210"/>
                  <a:pt x="293" y="217"/>
                  <a:pt x="298" y="217"/>
                </a:cubicBezTo>
                <a:close/>
                <a:moveTo>
                  <a:pt x="298" y="217"/>
                </a:moveTo>
                <a:cubicBezTo>
                  <a:pt x="299" y="219"/>
                  <a:pt x="300" y="216"/>
                  <a:pt x="298" y="217"/>
                </a:cubicBezTo>
                <a:close/>
                <a:moveTo>
                  <a:pt x="259" y="232"/>
                </a:moveTo>
                <a:cubicBezTo>
                  <a:pt x="260" y="234"/>
                  <a:pt x="261" y="231"/>
                  <a:pt x="259" y="232"/>
                </a:cubicBezTo>
                <a:close/>
                <a:moveTo>
                  <a:pt x="270" y="248"/>
                </a:moveTo>
                <a:cubicBezTo>
                  <a:pt x="265" y="249"/>
                  <a:pt x="272" y="254"/>
                  <a:pt x="270" y="248"/>
                </a:cubicBezTo>
                <a:close/>
                <a:moveTo>
                  <a:pt x="264" y="278"/>
                </a:moveTo>
                <a:cubicBezTo>
                  <a:pt x="264" y="279"/>
                  <a:pt x="266" y="280"/>
                  <a:pt x="266" y="279"/>
                </a:cubicBezTo>
                <a:cubicBezTo>
                  <a:pt x="267" y="279"/>
                  <a:pt x="265" y="277"/>
                  <a:pt x="264" y="278"/>
                </a:cubicBezTo>
                <a:close/>
                <a:moveTo>
                  <a:pt x="323" y="268"/>
                </a:moveTo>
                <a:cubicBezTo>
                  <a:pt x="317" y="270"/>
                  <a:pt x="330" y="268"/>
                  <a:pt x="323" y="268"/>
                </a:cubicBezTo>
                <a:close/>
                <a:moveTo>
                  <a:pt x="402" y="254"/>
                </a:moveTo>
                <a:cubicBezTo>
                  <a:pt x="406" y="259"/>
                  <a:pt x="399" y="259"/>
                  <a:pt x="403" y="264"/>
                </a:cubicBezTo>
                <a:cubicBezTo>
                  <a:pt x="410" y="264"/>
                  <a:pt x="410" y="260"/>
                  <a:pt x="410" y="256"/>
                </a:cubicBezTo>
                <a:cubicBezTo>
                  <a:pt x="405" y="260"/>
                  <a:pt x="407" y="255"/>
                  <a:pt x="402" y="254"/>
                </a:cubicBezTo>
                <a:close/>
                <a:moveTo>
                  <a:pt x="330" y="267"/>
                </a:moveTo>
                <a:cubicBezTo>
                  <a:pt x="330" y="268"/>
                  <a:pt x="330" y="269"/>
                  <a:pt x="332" y="269"/>
                </a:cubicBezTo>
                <a:cubicBezTo>
                  <a:pt x="331" y="268"/>
                  <a:pt x="331" y="266"/>
                  <a:pt x="330" y="267"/>
                </a:cubicBezTo>
                <a:close/>
                <a:moveTo>
                  <a:pt x="269" y="243"/>
                </a:moveTo>
                <a:cubicBezTo>
                  <a:pt x="267" y="246"/>
                  <a:pt x="269" y="244"/>
                  <a:pt x="270" y="248"/>
                </a:cubicBezTo>
                <a:cubicBezTo>
                  <a:pt x="272" y="249"/>
                  <a:pt x="271" y="241"/>
                  <a:pt x="269" y="243"/>
                </a:cubicBezTo>
                <a:close/>
                <a:moveTo>
                  <a:pt x="259" y="232"/>
                </a:moveTo>
                <a:cubicBezTo>
                  <a:pt x="258" y="230"/>
                  <a:pt x="257" y="232"/>
                  <a:pt x="259" y="232"/>
                </a:cubicBezTo>
                <a:close/>
                <a:moveTo>
                  <a:pt x="263" y="248"/>
                </a:moveTo>
                <a:cubicBezTo>
                  <a:pt x="263" y="248"/>
                  <a:pt x="264" y="250"/>
                  <a:pt x="265" y="249"/>
                </a:cubicBezTo>
                <a:cubicBezTo>
                  <a:pt x="265" y="249"/>
                  <a:pt x="264" y="247"/>
                  <a:pt x="263" y="248"/>
                </a:cubicBezTo>
                <a:close/>
                <a:moveTo>
                  <a:pt x="288" y="217"/>
                </a:moveTo>
                <a:cubicBezTo>
                  <a:pt x="287" y="217"/>
                  <a:pt x="289" y="219"/>
                  <a:pt x="290" y="218"/>
                </a:cubicBezTo>
                <a:cubicBezTo>
                  <a:pt x="290" y="218"/>
                  <a:pt x="289" y="216"/>
                  <a:pt x="288" y="217"/>
                </a:cubicBezTo>
                <a:close/>
                <a:moveTo>
                  <a:pt x="305" y="220"/>
                </a:moveTo>
                <a:cubicBezTo>
                  <a:pt x="303" y="217"/>
                  <a:pt x="306" y="210"/>
                  <a:pt x="300" y="212"/>
                </a:cubicBezTo>
                <a:cubicBezTo>
                  <a:pt x="301" y="216"/>
                  <a:pt x="302" y="219"/>
                  <a:pt x="305" y="220"/>
                </a:cubicBezTo>
                <a:close/>
                <a:moveTo>
                  <a:pt x="372" y="190"/>
                </a:moveTo>
                <a:cubicBezTo>
                  <a:pt x="373" y="191"/>
                  <a:pt x="373" y="193"/>
                  <a:pt x="374" y="193"/>
                </a:cubicBezTo>
                <a:cubicBezTo>
                  <a:pt x="374" y="192"/>
                  <a:pt x="374" y="190"/>
                  <a:pt x="372" y="190"/>
                </a:cubicBezTo>
                <a:close/>
                <a:moveTo>
                  <a:pt x="42" y="87"/>
                </a:moveTo>
                <a:cubicBezTo>
                  <a:pt x="42" y="89"/>
                  <a:pt x="40" y="90"/>
                  <a:pt x="42" y="90"/>
                </a:cubicBezTo>
                <a:cubicBezTo>
                  <a:pt x="44" y="90"/>
                  <a:pt x="44" y="87"/>
                  <a:pt x="42" y="87"/>
                </a:cubicBezTo>
                <a:close/>
                <a:moveTo>
                  <a:pt x="86" y="55"/>
                </a:moveTo>
                <a:cubicBezTo>
                  <a:pt x="80" y="57"/>
                  <a:pt x="92" y="56"/>
                  <a:pt x="86" y="55"/>
                </a:cubicBezTo>
                <a:close/>
                <a:moveTo>
                  <a:pt x="298" y="24"/>
                </a:moveTo>
                <a:cubicBezTo>
                  <a:pt x="297" y="22"/>
                  <a:pt x="298" y="20"/>
                  <a:pt x="298" y="19"/>
                </a:cubicBezTo>
                <a:cubicBezTo>
                  <a:pt x="290" y="18"/>
                  <a:pt x="279" y="19"/>
                  <a:pt x="276" y="24"/>
                </a:cubicBezTo>
                <a:cubicBezTo>
                  <a:pt x="279" y="24"/>
                  <a:pt x="286" y="25"/>
                  <a:pt x="291" y="26"/>
                </a:cubicBezTo>
                <a:cubicBezTo>
                  <a:pt x="290" y="20"/>
                  <a:pt x="294" y="26"/>
                  <a:pt x="298" y="24"/>
                </a:cubicBezTo>
                <a:close/>
                <a:moveTo>
                  <a:pt x="86" y="43"/>
                </a:moveTo>
                <a:cubicBezTo>
                  <a:pt x="79" y="45"/>
                  <a:pt x="70" y="37"/>
                  <a:pt x="70" y="47"/>
                </a:cubicBezTo>
                <a:cubicBezTo>
                  <a:pt x="76" y="43"/>
                  <a:pt x="86" y="49"/>
                  <a:pt x="86" y="43"/>
                </a:cubicBezTo>
                <a:close/>
                <a:moveTo>
                  <a:pt x="314" y="24"/>
                </a:moveTo>
                <a:cubicBezTo>
                  <a:pt x="317" y="24"/>
                  <a:pt x="317" y="25"/>
                  <a:pt x="319" y="25"/>
                </a:cubicBezTo>
                <a:cubicBezTo>
                  <a:pt x="321" y="21"/>
                  <a:pt x="313" y="22"/>
                  <a:pt x="314" y="24"/>
                </a:cubicBezTo>
                <a:close/>
                <a:moveTo>
                  <a:pt x="323" y="31"/>
                </a:moveTo>
                <a:cubicBezTo>
                  <a:pt x="322" y="25"/>
                  <a:pt x="322" y="25"/>
                  <a:pt x="322" y="25"/>
                </a:cubicBezTo>
                <a:cubicBezTo>
                  <a:pt x="319" y="25"/>
                  <a:pt x="319" y="25"/>
                  <a:pt x="319" y="25"/>
                </a:cubicBezTo>
                <a:cubicBezTo>
                  <a:pt x="320" y="31"/>
                  <a:pt x="320" y="31"/>
                  <a:pt x="320" y="31"/>
                </a:cubicBezTo>
                <a:lnTo>
                  <a:pt x="323" y="31"/>
                </a:lnTo>
                <a:close/>
                <a:moveTo>
                  <a:pt x="167" y="74"/>
                </a:moveTo>
                <a:cubicBezTo>
                  <a:pt x="161" y="77"/>
                  <a:pt x="174" y="75"/>
                  <a:pt x="167" y="74"/>
                </a:cubicBezTo>
                <a:close/>
                <a:moveTo>
                  <a:pt x="212" y="63"/>
                </a:moveTo>
                <a:cubicBezTo>
                  <a:pt x="212" y="67"/>
                  <a:pt x="213" y="69"/>
                  <a:pt x="217" y="68"/>
                </a:cubicBezTo>
                <a:cubicBezTo>
                  <a:pt x="217" y="66"/>
                  <a:pt x="216" y="64"/>
                  <a:pt x="218" y="63"/>
                </a:cubicBezTo>
                <a:cubicBezTo>
                  <a:pt x="220" y="63"/>
                  <a:pt x="221" y="63"/>
                  <a:pt x="221" y="61"/>
                </a:cubicBezTo>
                <a:cubicBezTo>
                  <a:pt x="217" y="63"/>
                  <a:pt x="221" y="54"/>
                  <a:pt x="217" y="56"/>
                </a:cubicBezTo>
                <a:cubicBezTo>
                  <a:pt x="217" y="59"/>
                  <a:pt x="217" y="63"/>
                  <a:pt x="212" y="63"/>
                </a:cubicBezTo>
                <a:close/>
                <a:moveTo>
                  <a:pt x="168" y="65"/>
                </a:moveTo>
                <a:cubicBezTo>
                  <a:pt x="168" y="70"/>
                  <a:pt x="170" y="74"/>
                  <a:pt x="174" y="75"/>
                </a:cubicBezTo>
                <a:cubicBezTo>
                  <a:pt x="173" y="70"/>
                  <a:pt x="172" y="66"/>
                  <a:pt x="168" y="65"/>
                </a:cubicBezTo>
                <a:close/>
                <a:moveTo>
                  <a:pt x="50" y="76"/>
                </a:moveTo>
                <a:cubicBezTo>
                  <a:pt x="50" y="79"/>
                  <a:pt x="50" y="79"/>
                  <a:pt x="50" y="79"/>
                </a:cubicBezTo>
                <a:cubicBezTo>
                  <a:pt x="53" y="78"/>
                  <a:pt x="53" y="78"/>
                  <a:pt x="53" y="78"/>
                </a:cubicBezTo>
                <a:cubicBezTo>
                  <a:pt x="53" y="75"/>
                  <a:pt x="53" y="75"/>
                  <a:pt x="53" y="75"/>
                </a:cubicBezTo>
                <a:lnTo>
                  <a:pt x="50" y="76"/>
                </a:lnTo>
                <a:close/>
                <a:moveTo>
                  <a:pt x="10" y="77"/>
                </a:moveTo>
                <a:cubicBezTo>
                  <a:pt x="9" y="79"/>
                  <a:pt x="9" y="81"/>
                  <a:pt x="13" y="81"/>
                </a:cubicBezTo>
                <a:cubicBezTo>
                  <a:pt x="12" y="79"/>
                  <a:pt x="13" y="78"/>
                  <a:pt x="14" y="77"/>
                </a:cubicBezTo>
                <a:lnTo>
                  <a:pt x="10" y="77"/>
                </a:lnTo>
                <a:close/>
                <a:moveTo>
                  <a:pt x="97" y="65"/>
                </a:moveTo>
                <a:cubicBezTo>
                  <a:pt x="97" y="63"/>
                  <a:pt x="99" y="63"/>
                  <a:pt x="98" y="61"/>
                </a:cubicBezTo>
                <a:cubicBezTo>
                  <a:pt x="94" y="59"/>
                  <a:pt x="94" y="66"/>
                  <a:pt x="97" y="65"/>
                </a:cubicBezTo>
                <a:close/>
                <a:moveTo>
                  <a:pt x="34" y="78"/>
                </a:moveTo>
                <a:cubicBezTo>
                  <a:pt x="33" y="78"/>
                  <a:pt x="35" y="80"/>
                  <a:pt x="35" y="79"/>
                </a:cubicBezTo>
                <a:cubicBezTo>
                  <a:pt x="36" y="79"/>
                  <a:pt x="34" y="77"/>
                  <a:pt x="34" y="78"/>
                </a:cubicBezTo>
                <a:close/>
                <a:moveTo>
                  <a:pt x="269" y="22"/>
                </a:moveTo>
                <a:cubicBezTo>
                  <a:pt x="270" y="23"/>
                  <a:pt x="270" y="25"/>
                  <a:pt x="271" y="25"/>
                </a:cubicBezTo>
                <a:cubicBezTo>
                  <a:pt x="271" y="24"/>
                  <a:pt x="271" y="22"/>
                  <a:pt x="269" y="22"/>
                </a:cubicBezTo>
                <a:close/>
                <a:moveTo>
                  <a:pt x="358" y="2"/>
                </a:moveTo>
                <a:cubicBezTo>
                  <a:pt x="359" y="2"/>
                  <a:pt x="357" y="0"/>
                  <a:pt x="356" y="1"/>
                </a:cubicBezTo>
                <a:cubicBezTo>
                  <a:pt x="356" y="2"/>
                  <a:pt x="358" y="3"/>
                  <a:pt x="358" y="2"/>
                </a:cubicBezTo>
                <a:close/>
                <a:moveTo>
                  <a:pt x="22" y="118"/>
                </a:moveTo>
                <a:cubicBezTo>
                  <a:pt x="21" y="118"/>
                  <a:pt x="23" y="120"/>
                  <a:pt x="23" y="119"/>
                </a:cubicBezTo>
                <a:cubicBezTo>
                  <a:pt x="24" y="119"/>
                  <a:pt x="22" y="117"/>
                  <a:pt x="22" y="118"/>
                </a:cubicBezTo>
                <a:close/>
                <a:moveTo>
                  <a:pt x="21" y="113"/>
                </a:moveTo>
                <a:cubicBezTo>
                  <a:pt x="21" y="114"/>
                  <a:pt x="22" y="116"/>
                  <a:pt x="23" y="115"/>
                </a:cubicBezTo>
                <a:cubicBezTo>
                  <a:pt x="23" y="114"/>
                  <a:pt x="22" y="112"/>
                  <a:pt x="21" y="113"/>
                </a:cubicBezTo>
                <a:close/>
                <a:moveTo>
                  <a:pt x="18" y="117"/>
                </a:moveTo>
                <a:cubicBezTo>
                  <a:pt x="18" y="117"/>
                  <a:pt x="19" y="119"/>
                  <a:pt x="20" y="118"/>
                </a:cubicBezTo>
                <a:cubicBezTo>
                  <a:pt x="20" y="118"/>
                  <a:pt x="19" y="116"/>
                  <a:pt x="18" y="117"/>
                </a:cubicBezTo>
                <a:close/>
                <a:moveTo>
                  <a:pt x="19" y="102"/>
                </a:moveTo>
                <a:cubicBezTo>
                  <a:pt x="19" y="102"/>
                  <a:pt x="20" y="104"/>
                  <a:pt x="21" y="103"/>
                </a:cubicBezTo>
                <a:cubicBezTo>
                  <a:pt x="21" y="102"/>
                  <a:pt x="20" y="101"/>
                  <a:pt x="19" y="102"/>
                </a:cubicBezTo>
                <a:close/>
                <a:moveTo>
                  <a:pt x="107" y="85"/>
                </a:moveTo>
                <a:cubicBezTo>
                  <a:pt x="101" y="88"/>
                  <a:pt x="113" y="86"/>
                  <a:pt x="107" y="85"/>
                </a:cubicBezTo>
                <a:close/>
                <a:moveTo>
                  <a:pt x="74" y="93"/>
                </a:moveTo>
                <a:cubicBezTo>
                  <a:pt x="73" y="89"/>
                  <a:pt x="67" y="96"/>
                  <a:pt x="74" y="93"/>
                </a:cubicBezTo>
                <a:close/>
                <a:moveTo>
                  <a:pt x="78" y="108"/>
                </a:moveTo>
                <a:cubicBezTo>
                  <a:pt x="79" y="100"/>
                  <a:pt x="99" y="105"/>
                  <a:pt x="104" y="99"/>
                </a:cubicBezTo>
                <a:cubicBezTo>
                  <a:pt x="96" y="100"/>
                  <a:pt x="84" y="99"/>
                  <a:pt x="78" y="92"/>
                </a:cubicBezTo>
                <a:cubicBezTo>
                  <a:pt x="80" y="99"/>
                  <a:pt x="75" y="94"/>
                  <a:pt x="74" y="93"/>
                </a:cubicBezTo>
                <a:cubicBezTo>
                  <a:pt x="69" y="97"/>
                  <a:pt x="72" y="107"/>
                  <a:pt x="78" y="108"/>
                </a:cubicBezTo>
                <a:close/>
                <a:moveTo>
                  <a:pt x="9" y="129"/>
                </a:moveTo>
                <a:cubicBezTo>
                  <a:pt x="8" y="128"/>
                  <a:pt x="8" y="126"/>
                  <a:pt x="7" y="126"/>
                </a:cubicBezTo>
                <a:cubicBezTo>
                  <a:pt x="7" y="127"/>
                  <a:pt x="7" y="129"/>
                  <a:pt x="9" y="129"/>
                </a:cubicBezTo>
                <a:close/>
                <a:moveTo>
                  <a:pt x="16" y="126"/>
                </a:moveTo>
                <a:cubicBezTo>
                  <a:pt x="15" y="127"/>
                  <a:pt x="13" y="127"/>
                  <a:pt x="13" y="128"/>
                </a:cubicBezTo>
                <a:cubicBezTo>
                  <a:pt x="19" y="128"/>
                  <a:pt x="23" y="126"/>
                  <a:pt x="24" y="122"/>
                </a:cubicBezTo>
                <a:cubicBezTo>
                  <a:pt x="22" y="122"/>
                  <a:pt x="21" y="120"/>
                  <a:pt x="17" y="122"/>
                </a:cubicBezTo>
                <a:cubicBezTo>
                  <a:pt x="14" y="124"/>
                  <a:pt x="20" y="125"/>
                  <a:pt x="16" y="126"/>
                </a:cubicBezTo>
                <a:close/>
                <a:moveTo>
                  <a:pt x="185" y="62"/>
                </a:moveTo>
                <a:cubicBezTo>
                  <a:pt x="179" y="65"/>
                  <a:pt x="192" y="63"/>
                  <a:pt x="185" y="62"/>
                </a:cubicBezTo>
                <a:close/>
                <a:moveTo>
                  <a:pt x="15" y="125"/>
                </a:moveTo>
                <a:cubicBezTo>
                  <a:pt x="15" y="125"/>
                  <a:pt x="13" y="123"/>
                  <a:pt x="13" y="124"/>
                </a:cubicBezTo>
                <a:cubicBezTo>
                  <a:pt x="12" y="124"/>
                  <a:pt x="14" y="126"/>
                  <a:pt x="15" y="125"/>
                </a:cubicBezTo>
                <a:close/>
                <a:moveTo>
                  <a:pt x="45" y="91"/>
                </a:moveTo>
                <a:cubicBezTo>
                  <a:pt x="46" y="93"/>
                  <a:pt x="43" y="94"/>
                  <a:pt x="46" y="94"/>
                </a:cubicBezTo>
                <a:cubicBezTo>
                  <a:pt x="48" y="94"/>
                  <a:pt x="48" y="91"/>
                  <a:pt x="45" y="91"/>
                </a:cubicBezTo>
                <a:close/>
                <a:moveTo>
                  <a:pt x="25" y="88"/>
                </a:moveTo>
                <a:cubicBezTo>
                  <a:pt x="21" y="89"/>
                  <a:pt x="20" y="95"/>
                  <a:pt x="25" y="95"/>
                </a:cubicBezTo>
                <a:cubicBezTo>
                  <a:pt x="25" y="92"/>
                  <a:pt x="26" y="91"/>
                  <a:pt x="25" y="88"/>
                </a:cubicBezTo>
                <a:close/>
                <a:moveTo>
                  <a:pt x="139" y="69"/>
                </a:moveTo>
                <a:cubicBezTo>
                  <a:pt x="137" y="70"/>
                  <a:pt x="138" y="71"/>
                  <a:pt x="139" y="72"/>
                </a:cubicBezTo>
                <a:cubicBezTo>
                  <a:pt x="141" y="72"/>
                  <a:pt x="141" y="70"/>
                  <a:pt x="139" y="69"/>
                </a:cubicBezTo>
                <a:close/>
                <a:moveTo>
                  <a:pt x="113" y="81"/>
                </a:moveTo>
                <a:cubicBezTo>
                  <a:pt x="115" y="86"/>
                  <a:pt x="108" y="83"/>
                  <a:pt x="110" y="87"/>
                </a:cubicBezTo>
                <a:cubicBezTo>
                  <a:pt x="116" y="84"/>
                  <a:pt x="118" y="88"/>
                  <a:pt x="121" y="92"/>
                </a:cubicBezTo>
                <a:cubicBezTo>
                  <a:pt x="128" y="91"/>
                  <a:pt x="121" y="87"/>
                  <a:pt x="121" y="84"/>
                </a:cubicBezTo>
                <a:cubicBezTo>
                  <a:pt x="125" y="84"/>
                  <a:pt x="125" y="84"/>
                  <a:pt x="125" y="84"/>
                </a:cubicBezTo>
                <a:cubicBezTo>
                  <a:pt x="125" y="86"/>
                  <a:pt x="125" y="86"/>
                  <a:pt x="127" y="87"/>
                </a:cubicBezTo>
                <a:cubicBezTo>
                  <a:pt x="128" y="85"/>
                  <a:pt x="128" y="84"/>
                  <a:pt x="126" y="84"/>
                </a:cubicBezTo>
                <a:cubicBezTo>
                  <a:pt x="133" y="83"/>
                  <a:pt x="135" y="73"/>
                  <a:pt x="140" y="80"/>
                </a:cubicBezTo>
                <a:cubicBezTo>
                  <a:pt x="139" y="69"/>
                  <a:pt x="129" y="70"/>
                  <a:pt x="122" y="75"/>
                </a:cubicBezTo>
                <a:cubicBezTo>
                  <a:pt x="124" y="83"/>
                  <a:pt x="118" y="81"/>
                  <a:pt x="113" y="81"/>
                </a:cubicBezTo>
                <a:close/>
                <a:moveTo>
                  <a:pt x="120" y="97"/>
                </a:moveTo>
                <a:cubicBezTo>
                  <a:pt x="121" y="95"/>
                  <a:pt x="121" y="94"/>
                  <a:pt x="121" y="92"/>
                </a:cubicBezTo>
                <a:cubicBezTo>
                  <a:pt x="119" y="92"/>
                  <a:pt x="119" y="92"/>
                  <a:pt x="119" y="92"/>
                </a:cubicBezTo>
                <a:cubicBezTo>
                  <a:pt x="118" y="94"/>
                  <a:pt x="118" y="97"/>
                  <a:pt x="120" y="97"/>
                </a:cubicBezTo>
                <a:close/>
                <a:moveTo>
                  <a:pt x="200" y="63"/>
                </a:moveTo>
                <a:cubicBezTo>
                  <a:pt x="201" y="63"/>
                  <a:pt x="199" y="61"/>
                  <a:pt x="198" y="62"/>
                </a:cubicBezTo>
                <a:cubicBezTo>
                  <a:pt x="198" y="62"/>
                  <a:pt x="200" y="64"/>
                  <a:pt x="200" y="63"/>
                </a:cubicBezTo>
                <a:close/>
                <a:moveTo>
                  <a:pt x="177" y="71"/>
                </a:moveTo>
                <a:cubicBezTo>
                  <a:pt x="177" y="72"/>
                  <a:pt x="177" y="74"/>
                  <a:pt x="179" y="74"/>
                </a:cubicBezTo>
                <a:cubicBezTo>
                  <a:pt x="178" y="73"/>
                  <a:pt x="178" y="71"/>
                  <a:pt x="177" y="71"/>
                </a:cubicBezTo>
                <a:close/>
                <a:moveTo>
                  <a:pt x="206" y="68"/>
                </a:moveTo>
                <a:cubicBezTo>
                  <a:pt x="205" y="67"/>
                  <a:pt x="205" y="65"/>
                  <a:pt x="204" y="66"/>
                </a:cubicBezTo>
                <a:cubicBezTo>
                  <a:pt x="204" y="67"/>
                  <a:pt x="204" y="68"/>
                  <a:pt x="206" y="68"/>
                </a:cubicBezTo>
                <a:close/>
                <a:moveTo>
                  <a:pt x="127" y="87"/>
                </a:moveTo>
                <a:cubicBezTo>
                  <a:pt x="128" y="89"/>
                  <a:pt x="129" y="86"/>
                  <a:pt x="127" y="87"/>
                </a:cubicBezTo>
                <a:close/>
                <a:moveTo>
                  <a:pt x="59" y="85"/>
                </a:moveTo>
                <a:cubicBezTo>
                  <a:pt x="60" y="84"/>
                  <a:pt x="58" y="83"/>
                  <a:pt x="57" y="83"/>
                </a:cubicBezTo>
                <a:cubicBezTo>
                  <a:pt x="57" y="84"/>
                  <a:pt x="58" y="86"/>
                  <a:pt x="59" y="85"/>
                </a:cubicBezTo>
                <a:close/>
                <a:moveTo>
                  <a:pt x="92" y="93"/>
                </a:moveTo>
                <a:cubicBezTo>
                  <a:pt x="91" y="94"/>
                  <a:pt x="93" y="96"/>
                  <a:pt x="94" y="95"/>
                </a:cubicBezTo>
                <a:cubicBezTo>
                  <a:pt x="94" y="94"/>
                  <a:pt x="92" y="93"/>
                  <a:pt x="92" y="93"/>
                </a:cubicBezTo>
                <a:close/>
                <a:moveTo>
                  <a:pt x="104" y="76"/>
                </a:moveTo>
                <a:cubicBezTo>
                  <a:pt x="103" y="77"/>
                  <a:pt x="105" y="78"/>
                  <a:pt x="106" y="78"/>
                </a:cubicBezTo>
                <a:cubicBezTo>
                  <a:pt x="106" y="77"/>
                  <a:pt x="105" y="75"/>
                  <a:pt x="104" y="76"/>
                </a:cubicBezTo>
                <a:close/>
                <a:moveTo>
                  <a:pt x="100" y="82"/>
                </a:moveTo>
                <a:cubicBezTo>
                  <a:pt x="100" y="81"/>
                  <a:pt x="99" y="79"/>
                  <a:pt x="98" y="80"/>
                </a:cubicBezTo>
                <a:cubicBezTo>
                  <a:pt x="98" y="81"/>
                  <a:pt x="99" y="82"/>
                  <a:pt x="100" y="82"/>
                </a:cubicBezTo>
                <a:close/>
                <a:moveTo>
                  <a:pt x="113" y="80"/>
                </a:moveTo>
                <a:cubicBezTo>
                  <a:pt x="113" y="79"/>
                  <a:pt x="111" y="77"/>
                  <a:pt x="111" y="78"/>
                </a:cubicBezTo>
                <a:cubicBezTo>
                  <a:pt x="110" y="79"/>
                  <a:pt x="112" y="80"/>
                  <a:pt x="113" y="80"/>
                </a:cubicBezTo>
                <a:close/>
                <a:moveTo>
                  <a:pt x="1" y="132"/>
                </a:moveTo>
                <a:cubicBezTo>
                  <a:pt x="0" y="132"/>
                  <a:pt x="2" y="134"/>
                  <a:pt x="3" y="133"/>
                </a:cubicBezTo>
                <a:cubicBezTo>
                  <a:pt x="3" y="132"/>
                  <a:pt x="2" y="131"/>
                  <a:pt x="1" y="132"/>
                </a:cubicBezTo>
                <a:close/>
                <a:moveTo>
                  <a:pt x="85" y="298"/>
                </a:moveTo>
                <a:cubicBezTo>
                  <a:pt x="88" y="297"/>
                  <a:pt x="85" y="296"/>
                  <a:pt x="85" y="298"/>
                </a:cubicBezTo>
                <a:close/>
                <a:moveTo>
                  <a:pt x="85" y="298"/>
                </a:moveTo>
                <a:cubicBezTo>
                  <a:pt x="81" y="299"/>
                  <a:pt x="88" y="304"/>
                  <a:pt x="85" y="298"/>
                </a:cubicBezTo>
                <a:close/>
                <a:moveTo>
                  <a:pt x="93" y="294"/>
                </a:moveTo>
                <a:cubicBezTo>
                  <a:pt x="94" y="296"/>
                  <a:pt x="92" y="301"/>
                  <a:pt x="97" y="299"/>
                </a:cubicBezTo>
                <a:cubicBezTo>
                  <a:pt x="96" y="297"/>
                  <a:pt x="95" y="294"/>
                  <a:pt x="93" y="294"/>
                </a:cubicBezTo>
                <a:close/>
                <a:moveTo>
                  <a:pt x="85" y="123"/>
                </a:moveTo>
                <a:cubicBezTo>
                  <a:pt x="85" y="123"/>
                  <a:pt x="84" y="121"/>
                  <a:pt x="83" y="122"/>
                </a:cubicBezTo>
                <a:cubicBezTo>
                  <a:pt x="83" y="123"/>
                  <a:pt x="84" y="124"/>
                  <a:pt x="85" y="123"/>
                </a:cubicBezTo>
                <a:close/>
                <a:moveTo>
                  <a:pt x="50" y="303"/>
                </a:moveTo>
                <a:cubicBezTo>
                  <a:pt x="51" y="294"/>
                  <a:pt x="45" y="301"/>
                  <a:pt x="50" y="303"/>
                </a:cubicBezTo>
                <a:close/>
                <a:moveTo>
                  <a:pt x="77" y="169"/>
                </a:moveTo>
                <a:cubicBezTo>
                  <a:pt x="78" y="170"/>
                  <a:pt x="77" y="172"/>
                  <a:pt x="79" y="171"/>
                </a:cubicBezTo>
                <a:cubicBezTo>
                  <a:pt x="79" y="170"/>
                  <a:pt x="79" y="168"/>
                  <a:pt x="77" y="169"/>
                </a:cubicBezTo>
                <a:close/>
                <a:moveTo>
                  <a:pt x="22" y="182"/>
                </a:moveTo>
                <a:cubicBezTo>
                  <a:pt x="22" y="183"/>
                  <a:pt x="22" y="185"/>
                  <a:pt x="24" y="184"/>
                </a:cubicBezTo>
                <a:cubicBezTo>
                  <a:pt x="23" y="183"/>
                  <a:pt x="23" y="181"/>
                  <a:pt x="22" y="182"/>
                </a:cubicBezTo>
                <a:close/>
                <a:moveTo>
                  <a:pt x="24" y="174"/>
                </a:moveTo>
                <a:cubicBezTo>
                  <a:pt x="21" y="172"/>
                  <a:pt x="17" y="173"/>
                  <a:pt x="16" y="175"/>
                </a:cubicBezTo>
                <a:cubicBezTo>
                  <a:pt x="16" y="180"/>
                  <a:pt x="20" y="179"/>
                  <a:pt x="24" y="178"/>
                </a:cubicBezTo>
                <a:lnTo>
                  <a:pt x="24" y="174"/>
                </a:lnTo>
                <a:close/>
                <a:moveTo>
                  <a:pt x="23" y="192"/>
                </a:moveTo>
                <a:cubicBezTo>
                  <a:pt x="24" y="193"/>
                  <a:pt x="24" y="195"/>
                  <a:pt x="25" y="195"/>
                </a:cubicBezTo>
                <a:cubicBezTo>
                  <a:pt x="25" y="194"/>
                  <a:pt x="25" y="192"/>
                  <a:pt x="23" y="192"/>
                </a:cubicBezTo>
                <a:close/>
                <a:moveTo>
                  <a:pt x="38" y="169"/>
                </a:moveTo>
                <a:cubicBezTo>
                  <a:pt x="38" y="159"/>
                  <a:pt x="32" y="166"/>
                  <a:pt x="38" y="169"/>
                </a:cubicBezTo>
                <a:close/>
                <a:moveTo>
                  <a:pt x="41" y="168"/>
                </a:moveTo>
                <a:cubicBezTo>
                  <a:pt x="40" y="170"/>
                  <a:pt x="39" y="168"/>
                  <a:pt x="38" y="169"/>
                </a:cubicBezTo>
                <a:cubicBezTo>
                  <a:pt x="37" y="172"/>
                  <a:pt x="41" y="170"/>
                  <a:pt x="42" y="173"/>
                </a:cubicBezTo>
                <a:cubicBezTo>
                  <a:pt x="41" y="174"/>
                  <a:pt x="40" y="174"/>
                  <a:pt x="40" y="176"/>
                </a:cubicBezTo>
                <a:cubicBezTo>
                  <a:pt x="46" y="177"/>
                  <a:pt x="43" y="167"/>
                  <a:pt x="41" y="168"/>
                </a:cubicBezTo>
                <a:close/>
                <a:moveTo>
                  <a:pt x="18" y="199"/>
                </a:moveTo>
                <a:cubicBezTo>
                  <a:pt x="20" y="198"/>
                  <a:pt x="17" y="197"/>
                  <a:pt x="18" y="199"/>
                </a:cubicBezTo>
                <a:close/>
                <a:moveTo>
                  <a:pt x="24" y="199"/>
                </a:moveTo>
                <a:cubicBezTo>
                  <a:pt x="24" y="200"/>
                  <a:pt x="25" y="202"/>
                  <a:pt x="26" y="201"/>
                </a:cubicBezTo>
                <a:cubicBezTo>
                  <a:pt x="27" y="200"/>
                  <a:pt x="25" y="199"/>
                  <a:pt x="24" y="199"/>
                </a:cubicBezTo>
                <a:close/>
                <a:moveTo>
                  <a:pt x="18" y="199"/>
                </a:moveTo>
                <a:cubicBezTo>
                  <a:pt x="13" y="200"/>
                  <a:pt x="20" y="205"/>
                  <a:pt x="18" y="199"/>
                </a:cubicBezTo>
                <a:close/>
                <a:moveTo>
                  <a:pt x="39" y="188"/>
                </a:moveTo>
                <a:cubicBezTo>
                  <a:pt x="37" y="188"/>
                  <a:pt x="37" y="186"/>
                  <a:pt x="35" y="186"/>
                </a:cubicBezTo>
                <a:cubicBezTo>
                  <a:pt x="34" y="191"/>
                  <a:pt x="30" y="184"/>
                  <a:pt x="28" y="184"/>
                </a:cubicBezTo>
                <a:cubicBezTo>
                  <a:pt x="27" y="185"/>
                  <a:pt x="26" y="194"/>
                  <a:pt x="30" y="194"/>
                </a:cubicBezTo>
                <a:cubicBezTo>
                  <a:pt x="30" y="187"/>
                  <a:pt x="40" y="194"/>
                  <a:pt x="39" y="188"/>
                </a:cubicBezTo>
                <a:close/>
                <a:moveTo>
                  <a:pt x="82" y="169"/>
                </a:moveTo>
                <a:cubicBezTo>
                  <a:pt x="83" y="170"/>
                  <a:pt x="83" y="172"/>
                  <a:pt x="84" y="172"/>
                </a:cubicBezTo>
                <a:cubicBezTo>
                  <a:pt x="84" y="171"/>
                  <a:pt x="84" y="169"/>
                  <a:pt x="82" y="169"/>
                </a:cubicBezTo>
                <a:close/>
                <a:moveTo>
                  <a:pt x="13" y="159"/>
                </a:moveTo>
                <a:cubicBezTo>
                  <a:pt x="15" y="159"/>
                  <a:pt x="16" y="161"/>
                  <a:pt x="18" y="161"/>
                </a:cubicBezTo>
                <a:cubicBezTo>
                  <a:pt x="18" y="159"/>
                  <a:pt x="21" y="158"/>
                  <a:pt x="21" y="156"/>
                </a:cubicBezTo>
                <a:cubicBezTo>
                  <a:pt x="16" y="154"/>
                  <a:pt x="16" y="147"/>
                  <a:pt x="16" y="145"/>
                </a:cubicBezTo>
                <a:cubicBezTo>
                  <a:pt x="19" y="144"/>
                  <a:pt x="18" y="149"/>
                  <a:pt x="21" y="148"/>
                </a:cubicBezTo>
                <a:cubicBezTo>
                  <a:pt x="22" y="146"/>
                  <a:pt x="23" y="145"/>
                  <a:pt x="22" y="142"/>
                </a:cubicBezTo>
                <a:cubicBezTo>
                  <a:pt x="15" y="145"/>
                  <a:pt x="17" y="136"/>
                  <a:pt x="10" y="139"/>
                </a:cubicBezTo>
                <a:cubicBezTo>
                  <a:pt x="10" y="142"/>
                  <a:pt x="12" y="142"/>
                  <a:pt x="13" y="145"/>
                </a:cubicBezTo>
                <a:cubicBezTo>
                  <a:pt x="10" y="144"/>
                  <a:pt x="7" y="141"/>
                  <a:pt x="6" y="146"/>
                </a:cubicBezTo>
                <a:cubicBezTo>
                  <a:pt x="14" y="148"/>
                  <a:pt x="14" y="152"/>
                  <a:pt x="13" y="159"/>
                </a:cubicBezTo>
                <a:close/>
                <a:moveTo>
                  <a:pt x="16" y="134"/>
                </a:moveTo>
                <a:cubicBezTo>
                  <a:pt x="16" y="134"/>
                  <a:pt x="17" y="136"/>
                  <a:pt x="18" y="135"/>
                </a:cubicBezTo>
                <a:cubicBezTo>
                  <a:pt x="18" y="135"/>
                  <a:pt x="17" y="133"/>
                  <a:pt x="16" y="134"/>
                </a:cubicBezTo>
                <a:close/>
                <a:moveTo>
                  <a:pt x="27" y="173"/>
                </a:moveTo>
                <a:cubicBezTo>
                  <a:pt x="27" y="173"/>
                  <a:pt x="26" y="171"/>
                  <a:pt x="25" y="172"/>
                </a:cubicBezTo>
                <a:cubicBezTo>
                  <a:pt x="25" y="172"/>
                  <a:pt x="26" y="174"/>
                  <a:pt x="27" y="173"/>
                </a:cubicBezTo>
                <a:close/>
                <a:moveTo>
                  <a:pt x="15" y="173"/>
                </a:moveTo>
                <a:cubicBezTo>
                  <a:pt x="15" y="170"/>
                  <a:pt x="18" y="167"/>
                  <a:pt x="13" y="166"/>
                </a:cubicBezTo>
                <a:cubicBezTo>
                  <a:pt x="12" y="168"/>
                  <a:pt x="13" y="169"/>
                  <a:pt x="12" y="170"/>
                </a:cubicBezTo>
                <a:cubicBezTo>
                  <a:pt x="11" y="168"/>
                  <a:pt x="11" y="167"/>
                  <a:pt x="9" y="167"/>
                </a:cubicBezTo>
                <a:cubicBezTo>
                  <a:pt x="7" y="170"/>
                  <a:pt x="9" y="176"/>
                  <a:pt x="15" y="173"/>
                </a:cubicBezTo>
                <a:close/>
                <a:moveTo>
                  <a:pt x="26" y="169"/>
                </a:moveTo>
                <a:cubicBezTo>
                  <a:pt x="26" y="168"/>
                  <a:pt x="26" y="166"/>
                  <a:pt x="24" y="166"/>
                </a:cubicBezTo>
                <a:cubicBezTo>
                  <a:pt x="25" y="167"/>
                  <a:pt x="25" y="169"/>
                  <a:pt x="26" y="169"/>
                </a:cubicBezTo>
                <a:close/>
                <a:moveTo>
                  <a:pt x="43" y="162"/>
                </a:moveTo>
                <a:cubicBezTo>
                  <a:pt x="48" y="155"/>
                  <a:pt x="37" y="159"/>
                  <a:pt x="43" y="162"/>
                </a:cubicBezTo>
                <a:close/>
                <a:moveTo>
                  <a:pt x="6" y="155"/>
                </a:moveTo>
                <a:cubicBezTo>
                  <a:pt x="7" y="156"/>
                  <a:pt x="7" y="158"/>
                  <a:pt x="8" y="158"/>
                </a:cubicBezTo>
                <a:cubicBezTo>
                  <a:pt x="8" y="157"/>
                  <a:pt x="8" y="155"/>
                  <a:pt x="6" y="155"/>
                </a:cubicBezTo>
                <a:close/>
                <a:moveTo>
                  <a:pt x="26" y="254"/>
                </a:moveTo>
                <a:cubicBezTo>
                  <a:pt x="36" y="260"/>
                  <a:pt x="42" y="250"/>
                  <a:pt x="40" y="240"/>
                </a:cubicBezTo>
                <a:cubicBezTo>
                  <a:pt x="34" y="239"/>
                  <a:pt x="39" y="246"/>
                  <a:pt x="38" y="249"/>
                </a:cubicBezTo>
                <a:cubicBezTo>
                  <a:pt x="33" y="250"/>
                  <a:pt x="28" y="251"/>
                  <a:pt x="26" y="254"/>
                </a:cubicBezTo>
                <a:close/>
                <a:moveTo>
                  <a:pt x="25" y="204"/>
                </a:moveTo>
                <a:cubicBezTo>
                  <a:pt x="25" y="206"/>
                  <a:pt x="21" y="206"/>
                  <a:pt x="19" y="206"/>
                </a:cubicBezTo>
                <a:cubicBezTo>
                  <a:pt x="19" y="209"/>
                  <a:pt x="19" y="209"/>
                  <a:pt x="19" y="209"/>
                </a:cubicBezTo>
                <a:cubicBezTo>
                  <a:pt x="21" y="209"/>
                  <a:pt x="21" y="211"/>
                  <a:pt x="23" y="210"/>
                </a:cubicBezTo>
                <a:cubicBezTo>
                  <a:pt x="23" y="209"/>
                  <a:pt x="31" y="205"/>
                  <a:pt x="25" y="204"/>
                </a:cubicBezTo>
                <a:close/>
                <a:moveTo>
                  <a:pt x="43" y="267"/>
                </a:moveTo>
                <a:cubicBezTo>
                  <a:pt x="46" y="265"/>
                  <a:pt x="46" y="260"/>
                  <a:pt x="43" y="257"/>
                </a:cubicBezTo>
                <a:cubicBezTo>
                  <a:pt x="38" y="256"/>
                  <a:pt x="40" y="267"/>
                  <a:pt x="43" y="267"/>
                </a:cubicBezTo>
                <a:close/>
                <a:moveTo>
                  <a:pt x="23" y="224"/>
                </a:moveTo>
                <a:cubicBezTo>
                  <a:pt x="23" y="227"/>
                  <a:pt x="25" y="228"/>
                  <a:pt x="27" y="228"/>
                </a:cubicBezTo>
                <a:cubicBezTo>
                  <a:pt x="27" y="226"/>
                  <a:pt x="26" y="223"/>
                  <a:pt x="23" y="224"/>
                </a:cubicBezTo>
                <a:close/>
                <a:moveTo>
                  <a:pt x="23" y="210"/>
                </a:moveTo>
                <a:cubicBezTo>
                  <a:pt x="22" y="217"/>
                  <a:pt x="28" y="210"/>
                  <a:pt x="23" y="210"/>
                </a:cubicBezTo>
                <a:close/>
                <a:moveTo>
                  <a:pt x="40" y="214"/>
                </a:moveTo>
                <a:cubicBezTo>
                  <a:pt x="40" y="213"/>
                  <a:pt x="39" y="212"/>
                  <a:pt x="38" y="213"/>
                </a:cubicBezTo>
                <a:cubicBezTo>
                  <a:pt x="37" y="213"/>
                  <a:pt x="39" y="215"/>
                  <a:pt x="40" y="214"/>
                </a:cubicBezTo>
                <a:close/>
                <a:moveTo>
                  <a:pt x="22" y="247"/>
                </a:moveTo>
                <a:cubicBezTo>
                  <a:pt x="24" y="249"/>
                  <a:pt x="27" y="247"/>
                  <a:pt x="28" y="245"/>
                </a:cubicBezTo>
                <a:cubicBezTo>
                  <a:pt x="26" y="245"/>
                  <a:pt x="22" y="245"/>
                  <a:pt x="22" y="247"/>
                </a:cubicBezTo>
                <a:close/>
                <a:moveTo>
                  <a:pt x="47" y="240"/>
                </a:moveTo>
                <a:cubicBezTo>
                  <a:pt x="47" y="240"/>
                  <a:pt x="46" y="238"/>
                  <a:pt x="45" y="239"/>
                </a:cubicBezTo>
                <a:cubicBezTo>
                  <a:pt x="45" y="239"/>
                  <a:pt x="46" y="241"/>
                  <a:pt x="47" y="240"/>
                </a:cubicBezTo>
                <a:close/>
                <a:moveTo>
                  <a:pt x="18" y="246"/>
                </a:moveTo>
                <a:cubicBezTo>
                  <a:pt x="18" y="246"/>
                  <a:pt x="19" y="248"/>
                  <a:pt x="20" y="247"/>
                </a:cubicBezTo>
                <a:cubicBezTo>
                  <a:pt x="21" y="247"/>
                  <a:pt x="19" y="245"/>
                  <a:pt x="18" y="246"/>
                </a:cubicBezTo>
                <a:close/>
                <a:moveTo>
                  <a:pt x="23" y="236"/>
                </a:moveTo>
                <a:cubicBezTo>
                  <a:pt x="25" y="236"/>
                  <a:pt x="25" y="233"/>
                  <a:pt x="23" y="233"/>
                </a:cubicBezTo>
                <a:cubicBezTo>
                  <a:pt x="23" y="235"/>
                  <a:pt x="21" y="236"/>
                  <a:pt x="23" y="236"/>
                </a:cubicBezTo>
                <a:close/>
                <a:moveTo>
                  <a:pt x="18" y="231"/>
                </a:moveTo>
                <a:cubicBezTo>
                  <a:pt x="16" y="232"/>
                  <a:pt x="17" y="233"/>
                  <a:pt x="18" y="234"/>
                </a:cubicBezTo>
                <a:cubicBezTo>
                  <a:pt x="20" y="234"/>
                  <a:pt x="20" y="231"/>
                  <a:pt x="18" y="231"/>
                </a:cubicBezTo>
                <a:close/>
                <a:moveTo>
                  <a:pt x="49" y="244"/>
                </a:moveTo>
                <a:cubicBezTo>
                  <a:pt x="54" y="246"/>
                  <a:pt x="52" y="236"/>
                  <a:pt x="50" y="237"/>
                </a:cubicBezTo>
                <a:cubicBezTo>
                  <a:pt x="51" y="240"/>
                  <a:pt x="50" y="242"/>
                  <a:pt x="49" y="244"/>
                </a:cubicBezTo>
                <a:close/>
                <a:moveTo>
                  <a:pt x="256" y="247"/>
                </a:moveTo>
                <a:cubicBezTo>
                  <a:pt x="254" y="249"/>
                  <a:pt x="257" y="249"/>
                  <a:pt x="256" y="247"/>
                </a:cubicBezTo>
                <a:close/>
                <a:moveTo>
                  <a:pt x="289" y="204"/>
                </a:moveTo>
                <a:cubicBezTo>
                  <a:pt x="283" y="207"/>
                  <a:pt x="296" y="205"/>
                  <a:pt x="289" y="204"/>
                </a:cubicBezTo>
                <a:close/>
                <a:moveTo>
                  <a:pt x="189" y="203"/>
                </a:moveTo>
                <a:cubicBezTo>
                  <a:pt x="194" y="205"/>
                  <a:pt x="192" y="196"/>
                  <a:pt x="190" y="197"/>
                </a:cubicBezTo>
                <a:cubicBezTo>
                  <a:pt x="190" y="200"/>
                  <a:pt x="188" y="200"/>
                  <a:pt x="189" y="203"/>
                </a:cubicBezTo>
                <a:close/>
                <a:moveTo>
                  <a:pt x="262" y="196"/>
                </a:moveTo>
                <a:cubicBezTo>
                  <a:pt x="256" y="199"/>
                  <a:pt x="268" y="197"/>
                  <a:pt x="262" y="196"/>
                </a:cubicBezTo>
                <a:close/>
                <a:moveTo>
                  <a:pt x="206" y="194"/>
                </a:moveTo>
                <a:cubicBezTo>
                  <a:pt x="205" y="195"/>
                  <a:pt x="207" y="197"/>
                  <a:pt x="207" y="196"/>
                </a:cubicBezTo>
                <a:cubicBezTo>
                  <a:pt x="208" y="195"/>
                  <a:pt x="206" y="194"/>
                  <a:pt x="206" y="194"/>
                </a:cubicBezTo>
                <a:close/>
                <a:moveTo>
                  <a:pt x="224" y="196"/>
                </a:moveTo>
                <a:cubicBezTo>
                  <a:pt x="223" y="195"/>
                  <a:pt x="223" y="193"/>
                  <a:pt x="222" y="193"/>
                </a:cubicBezTo>
                <a:cubicBezTo>
                  <a:pt x="222" y="195"/>
                  <a:pt x="222" y="196"/>
                  <a:pt x="224" y="196"/>
                </a:cubicBezTo>
                <a:close/>
                <a:moveTo>
                  <a:pt x="349" y="209"/>
                </a:moveTo>
                <a:cubicBezTo>
                  <a:pt x="348" y="207"/>
                  <a:pt x="349" y="205"/>
                  <a:pt x="347" y="205"/>
                </a:cubicBezTo>
                <a:cubicBezTo>
                  <a:pt x="347" y="206"/>
                  <a:pt x="347" y="209"/>
                  <a:pt x="349" y="209"/>
                </a:cubicBezTo>
                <a:close/>
                <a:moveTo>
                  <a:pt x="387" y="203"/>
                </a:moveTo>
                <a:cubicBezTo>
                  <a:pt x="388" y="203"/>
                  <a:pt x="386" y="201"/>
                  <a:pt x="386" y="202"/>
                </a:cubicBezTo>
                <a:cubicBezTo>
                  <a:pt x="385" y="202"/>
                  <a:pt x="387" y="204"/>
                  <a:pt x="387" y="203"/>
                </a:cubicBezTo>
                <a:close/>
                <a:moveTo>
                  <a:pt x="341" y="210"/>
                </a:moveTo>
                <a:cubicBezTo>
                  <a:pt x="341" y="211"/>
                  <a:pt x="342" y="212"/>
                  <a:pt x="343" y="211"/>
                </a:cubicBezTo>
                <a:cubicBezTo>
                  <a:pt x="343" y="211"/>
                  <a:pt x="342" y="209"/>
                  <a:pt x="341" y="210"/>
                </a:cubicBezTo>
                <a:close/>
                <a:moveTo>
                  <a:pt x="205" y="179"/>
                </a:moveTo>
                <a:cubicBezTo>
                  <a:pt x="205" y="179"/>
                  <a:pt x="204" y="177"/>
                  <a:pt x="203" y="178"/>
                </a:cubicBezTo>
                <a:cubicBezTo>
                  <a:pt x="203" y="179"/>
                  <a:pt x="204" y="180"/>
                  <a:pt x="205" y="179"/>
                </a:cubicBezTo>
                <a:close/>
                <a:moveTo>
                  <a:pt x="240" y="159"/>
                </a:moveTo>
                <a:cubicBezTo>
                  <a:pt x="237" y="160"/>
                  <a:pt x="241" y="166"/>
                  <a:pt x="236" y="166"/>
                </a:cubicBezTo>
                <a:cubicBezTo>
                  <a:pt x="242" y="166"/>
                  <a:pt x="244" y="172"/>
                  <a:pt x="242" y="177"/>
                </a:cubicBezTo>
                <a:cubicBezTo>
                  <a:pt x="237" y="177"/>
                  <a:pt x="238" y="169"/>
                  <a:pt x="233" y="169"/>
                </a:cubicBezTo>
                <a:cubicBezTo>
                  <a:pt x="232" y="172"/>
                  <a:pt x="231" y="175"/>
                  <a:pt x="231" y="178"/>
                </a:cubicBezTo>
                <a:cubicBezTo>
                  <a:pt x="232" y="178"/>
                  <a:pt x="233" y="179"/>
                  <a:pt x="231" y="180"/>
                </a:cubicBezTo>
                <a:cubicBezTo>
                  <a:pt x="231" y="178"/>
                  <a:pt x="231" y="178"/>
                  <a:pt x="231" y="178"/>
                </a:cubicBezTo>
                <a:cubicBezTo>
                  <a:pt x="228" y="179"/>
                  <a:pt x="227" y="180"/>
                  <a:pt x="227" y="182"/>
                </a:cubicBezTo>
                <a:cubicBezTo>
                  <a:pt x="235" y="180"/>
                  <a:pt x="234" y="188"/>
                  <a:pt x="237" y="188"/>
                </a:cubicBezTo>
                <a:cubicBezTo>
                  <a:pt x="242" y="185"/>
                  <a:pt x="233" y="182"/>
                  <a:pt x="240" y="180"/>
                </a:cubicBezTo>
                <a:cubicBezTo>
                  <a:pt x="242" y="182"/>
                  <a:pt x="245" y="181"/>
                  <a:pt x="249" y="180"/>
                </a:cubicBezTo>
                <a:cubicBezTo>
                  <a:pt x="249" y="174"/>
                  <a:pt x="250" y="175"/>
                  <a:pt x="249" y="168"/>
                </a:cubicBezTo>
                <a:cubicBezTo>
                  <a:pt x="243" y="169"/>
                  <a:pt x="246" y="158"/>
                  <a:pt x="240" y="159"/>
                </a:cubicBezTo>
                <a:close/>
                <a:moveTo>
                  <a:pt x="205" y="204"/>
                </a:moveTo>
                <a:cubicBezTo>
                  <a:pt x="205" y="202"/>
                  <a:pt x="207" y="201"/>
                  <a:pt x="205" y="201"/>
                </a:cubicBezTo>
                <a:cubicBezTo>
                  <a:pt x="203" y="201"/>
                  <a:pt x="203" y="204"/>
                  <a:pt x="205" y="204"/>
                </a:cubicBezTo>
                <a:close/>
                <a:moveTo>
                  <a:pt x="176" y="182"/>
                </a:moveTo>
                <a:cubicBezTo>
                  <a:pt x="176" y="183"/>
                  <a:pt x="177" y="184"/>
                  <a:pt x="178" y="184"/>
                </a:cubicBezTo>
                <a:cubicBezTo>
                  <a:pt x="178" y="183"/>
                  <a:pt x="177" y="181"/>
                  <a:pt x="176" y="182"/>
                </a:cubicBezTo>
                <a:close/>
                <a:moveTo>
                  <a:pt x="86" y="214"/>
                </a:moveTo>
                <a:cubicBezTo>
                  <a:pt x="86" y="214"/>
                  <a:pt x="85" y="212"/>
                  <a:pt x="84" y="213"/>
                </a:cubicBezTo>
                <a:cubicBezTo>
                  <a:pt x="83" y="214"/>
                  <a:pt x="85" y="215"/>
                  <a:pt x="86" y="214"/>
                </a:cubicBezTo>
                <a:close/>
                <a:moveTo>
                  <a:pt x="76" y="205"/>
                </a:moveTo>
                <a:cubicBezTo>
                  <a:pt x="76" y="206"/>
                  <a:pt x="77" y="207"/>
                  <a:pt x="78" y="206"/>
                </a:cubicBezTo>
                <a:cubicBezTo>
                  <a:pt x="78" y="206"/>
                  <a:pt x="77" y="204"/>
                  <a:pt x="76" y="205"/>
                </a:cubicBezTo>
                <a:close/>
                <a:moveTo>
                  <a:pt x="73" y="218"/>
                </a:moveTo>
                <a:cubicBezTo>
                  <a:pt x="73" y="217"/>
                  <a:pt x="73" y="215"/>
                  <a:pt x="71" y="215"/>
                </a:cubicBezTo>
                <a:cubicBezTo>
                  <a:pt x="72" y="216"/>
                  <a:pt x="72" y="218"/>
                  <a:pt x="73" y="218"/>
                </a:cubicBezTo>
                <a:close/>
                <a:moveTo>
                  <a:pt x="225" y="173"/>
                </a:moveTo>
                <a:cubicBezTo>
                  <a:pt x="226" y="173"/>
                  <a:pt x="224" y="171"/>
                  <a:pt x="224" y="172"/>
                </a:cubicBezTo>
                <a:cubicBezTo>
                  <a:pt x="223" y="172"/>
                  <a:pt x="225" y="174"/>
                  <a:pt x="225" y="173"/>
                </a:cubicBezTo>
                <a:close/>
                <a:moveTo>
                  <a:pt x="190" y="148"/>
                </a:moveTo>
                <a:cubicBezTo>
                  <a:pt x="195" y="147"/>
                  <a:pt x="190" y="156"/>
                  <a:pt x="195" y="155"/>
                </a:cubicBezTo>
                <a:cubicBezTo>
                  <a:pt x="200" y="152"/>
                  <a:pt x="193" y="144"/>
                  <a:pt x="190" y="148"/>
                </a:cubicBezTo>
                <a:close/>
                <a:moveTo>
                  <a:pt x="98" y="179"/>
                </a:moveTo>
                <a:cubicBezTo>
                  <a:pt x="98" y="176"/>
                  <a:pt x="97" y="173"/>
                  <a:pt x="94" y="174"/>
                </a:cubicBezTo>
                <a:cubicBezTo>
                  <a:pt x="95" y="176"/>
                  <a:pt x="94" y="181"/>
                  <a:pt x="98" y="179"/>
                </a:cubicBezTo>
                <a:close/>
                <a:moveTo>
                  <a:pt x="125" y="201"/>
                </a:moveTo>
                <a:cubicBezTo>
                  <a:pt x="120" y="194"/>
                  <a:pt x="121" y="207"/>
                  <a:pt x="125" y="201"/>
                </a:cubicBezTo>
                <a:close/>
                <a:moveTo>
                  <a:pt x="91" y="177"/>
                </a:moveTo>
                <a:cubicBezTo>
                  <a:pt x="92" y="177"/>
                  <a:pt x="90" y="175"/>
                  <a:pt x="90" y="176"/>
                </a:cubicBezTo>
                <a:cubicBezTo>
                  <a:pt x="89" y="176"/>
                  <a:pt x="91" y="178"/>
                  <a:pt x="91" y="177"/>
                </a:cubicBezTo>
                <a:close/>
                <a:moveTo>
                  <a:pt x="78" y="178"/>
                </a:moveTo>
                <a:cubicBezTo>
                  <a:pt x="78" y="175"/>
                  <a:pt x="78" y="175"/>
                  <a:pt x="78" y="175"/>
                </a:cubicBezTo>
                <a:cubicBezTo>
                  <a:pt x="75" y="175"/>
                  <a:pt x="75" y="175"/>
                  <a:pt x="75" y="175"/>
                </a:cubicBezTo>
                <a:cubicBezTo>
                  <a:pt x="75" y="178"/>
                  <a:pt x="75" y="178"/>
                  <a:pt x="75" y="178"/>
                </a:cubicBezTo>
                <a:lnTo>
                  <a:pt x="78" y="178"/>
                </a:lnTo>
                <a:close/>
                <a:moveTo>
                  <a:pt x="104" y="186"/>
                </a:moveTo>
                <a:cubicBezTo>
                  <a:pt x="104" y="185"/>
                  <a:pt x="104" y="183"/>
                  <a:pt x="102" y="183"/>
                </a:cubicBezTo>
                <a:cubicBezTo>
                  <a:pt x="103" y="184"/>
                  <a:pt x="103" y="186"/>
                  <a:pt x="104" y="186"/>
                </a:cubicBezTo>
                <a:close/>
                <a:moveTo>
                  <a:pt x="69" y="179"/>
                </a:moveTo>
                <a:cubicBezTo>
                  <a:pt x="69" y="179"/>
                  <a:pt x="68" y="177"/>
                  <a:pt x="67" y="178"/>
                </a:cubicBezTo>
                <a:cubicBezTo>
                  <a:pt x="67" y="178"/>
                  <a:pt x="68" y="180"/>
                  <a:pt x="69" y="179"/>
                </a:cubicBezTo>
                <a:close/>
                <a:moveTo>
                  <a:pt x="116" y="179"/>
                </a:moveTo>
                <a:cubicBezTo>
                  <a:pt x="116" y="180"/>
                  <a:pt x="116" y="181"/>
                  <a:pt x="115" y="181"/>
                </a:cubicBezTo>
                <a:cubicBezTo>
                  <a:pt x="115" y="184"/>
                  <a:pt x="115" y="184"/>
                  <a:pt x="115" y="184"/>
                </a:cubicBezTo>
                <a:cubicBezTo>
                  <a:pt x="120" y="186"/>
                  <a:pt x="119" y="178"/>
                  <a:pt x="116" y="179"/>
                </a:cubicBezTo>
                <a:close/>
                <a:moveTo>
                  <a:pt x="236" y="166"/>
                </a:moveTo>
                <a:cubicBezTo>
                  <a:pt x="234" y="160"/>
                  <a:pt x="229" y="167"/>
                  <a:pt x="236" y="166"/>
                </a:cubicBezTo>
                <a:close/>
                <a:moveTo>
                  <a:pt x="82" y="209"/>
                </a:moveTo>
                <a:cubicBezTo>
                  <a:pt x="89" y="208"/>
                  <a:pt x="81" y="203"/>
                  <a:pt x="82" y="209"/>
                </a:cubicBezTo>
                <a:close/>
                <a:moveTo>
                  <a:pt x="77" y="213"/>
                </a:moveTo>
                <a:cubicBezTo>
                  <a:pt x="80" y="213"/>
                  <a:pt x="82" y="212"/>
                  <a:pt x="82" y="209"/>
                </a:cubicBezTo>
                <a:cubicBezTo>
                  <a:pt x="79" y="209"/>
                  <a:pt x="78" y="211"/>
                  <a:pt x="77" y="213"/>
                </a:cubicBezTo>
                <a:close/>
                <a:moveTo>
                  <a:pt x="174" y="195"/>
                </a:moveTo>
                <a:cubicBezTo>
                  <a:pt x="174" y="195"/>
                  <a:pt x="176" y="197"/>
                  <a:pt x="176" y="196"/>
                </a:cubicBezTo>
                <a:cubicBezTo>
                  <a:pt x="177" y="195"/>
                  <a:pt x="175" y="194"/>
                  <a:pt x="174" y="195"/>
                </a:cubicBezTo>
                <a:close/>
                <a:moveTo>
                  <a:pt x="121" y="207"/>
                </a:moveTo>
                <a:cubicBezTo>
                  <a:pt x="120" y="204"/>
                  <a:pt x="119" y="201"/>
                  <a:pt x="116" y="201"/>
                </a:cubicBezTo>
                <a:cubicBezTo>
                  <a:pt x="117" y="204"/>
                  <a:pt x="117" y="208"/>
                  <a:pt x="121" y="207"/>
                </a:cubicBezTo>
                <a:close/>
                <a:moveTo>
                  <a:pt x="234" y="190"/>
                </a:moveTo>
                <a:cubicBezTo>
                  <a:pt x="235" y="193"/>
                  <a:pt x="236" y="196"/>
                  <a:pt x="239" y="195"/>
                </a:cubicBezTo>
                <a:cubicBezTo>
                  <a:pt x="238" y="193"/>
                  <a:pt x="239" y="188"/>
                  <a:pt x="234" y="190"/>
                </a:cubicBezTo>
                <a:close/>
                <a:moveTo>
                  <a:pt x="147" y="200"/>
                </a:moveTo>
                <a:cubicBezTo>
                  <a:pt x="149" y="203"/>
                  <a:pt x="149" y="208"/>
                  <a:pt x="152" y="209"/>
                </a:cubicBezTo>
                <a:cubicBezTo>
                  <a:pt x="153" y="204"/>
                  <a:pt x="152" y="201"/>
                  <a:pt x="147" y="200"/>
                </a:cubicBezTo>
                <a:close/>
                <a:moveTo>
                  <a:pt x="218" y="180"/>
                </a:moveTo>
                <a:cubicBezTo>
                  <a:pt x="220" y="182"/>
                  <a:pt x="220" y="180"/>
                  <a:pt x="218" y="180"/>
                </a:cubicBezTo>
                <a:close/>
                <a:moveTo>
                  <a:pt x="218" y="180"/>
                </a:moveTo>
                <a:cubicBezTo>
                  <a:pt x="217" y="176"/>
                  <a:pt x="212" y="183"/>
                  <a:pt x="218" y="180"/>
                </a:cubicBezTo>
                <a:close/>
                <a:moveTo>
                  <a:pt x="175" y="187"/>
                </a:moveTo>
                <a:cubicBezTo>
                  <a:pt x="175" y="188"/>
                  <a:pt x="175" y="190"/>
                  <a:pt x="177" y="190"/>
                </a:cubicBezTo>
                <a:cubicBezTo>
                  <a:pt x="176" y="189"/>
                  <a:pt x="177" y="187"/>
                  <a:pt x="175" y="187"/>
                </a:cubicBezTo>
                <a:close/>
                <a:moveTo>
                  <a:pt x="126" y="196"/>
                </a:moveTo>
                <a:cubicBezTo>
                  <a:pt x="126" y="196"/>
                  <a:pt x="124" y="194"/>
                  <a:pt x="124" y="195"/>
                </a:cubicBezTo>
                <a:cubicBezTo>
                  <a:pt x="123" y="195"/>
                  <a:pt x="125" y="197"/>
                  <a:pt x="126" y="196"/>
                </a:cubicBezTo>
                <a:close/>
                <a:moveTo>
                  <a:pt x="185" y="190"/>
                </a:moveTo>
                <a:cubicBezTo>
                  <a:pt x="188" y="190"/>
                  <a:pt x="187" y="195"/>
                  <a:pt x="191" y="194"/>
                </a:cubicBezTo>
                <a:cubicBezTo>
                  <a:pt x="191" y="191"/>
                  <a:pt x="186" y="185"/>
                  <a:pt x="185" y="190"/>
                </a:cubicBezTo>
                <a:close/>
                <a:moveTo>
                  <a:pt x="109" y="196"/>
                </a:moveTo>
                <a:cubicBezTo>
                  <a:pt x="109" y="196"/>
                  <a:pt x="110" y="198"/>
                  <a:pt x="111" y="197"/>
                </a:cubicBezTo>
                <a:cubicBezTo>
                  <a:pt x="111" y="196"/>
                  <a:pt x="110" y="195"/>
                  <a:pt x="109" y="196"/>
                </a:cubicBezTo>
                <a:close/>
                <a:moveTo>
                  <a:pt x="122" y="195"/>
                </a:moveTo>
                <a:cubicBezTo>
                  <a:pt x="122" y="195"/>
                  <a:pt x="121" y="193"/>
                  <a:pt x="120" y="194"/>
                </a:cubicBezTo>
                <a:cubicBezTo>
                  <a:pt x="120" y="194"/>
                  <a:pt x="121" y="196"/>
                  <a:pt x="122" y="195"/>
                </a:cubicBezTo>
                <a:close/>
                <a:moveTo>
                  <a:pt x="202" y="183"/>
                </a:moveTo>
                <a:cubicBezTo>
                  <a:pt x="202" y="183"/>
                  <a:pt x="203" y="185"/>
                  <a:pt x="204" y="184"/>
                </a:cubicBezTo>
                <a:cubicBezTo>
                  <a:pt x="204" y="184"/>
                  <a:pt x="203" y="182"/>
                  <a:pt x="202" y="183"/>
                </a:cubicBezTo>
                <a:close/>
                <a:moveTo>
                  <a:pt x="105" y="199"/>
                </a:moveTo>
                <a:cubicBezTo>
                  <a:pt x="105" y="199"/>
                  <a:pt x="104" y="197"/>
                  <a:pt x="103" y="198"/>
                </a:cubicBezTo>
                <a:cubicBezTo>
                  <a:pt x="102" y="199"/>
                  <a:pt x="104" y="200"/>
                  <a:pt x="105" y="199"/>
                </a:cubicBezTo>
                <a:close/>
                <a:moveTo>
                  <a:pt x="249" y="144"/>
                </a:moveTo>
                <a:cubicBezTo>
                  <a:pt x="252" y="144"/>
                  <a:pt x="254" y="142"/>
                  <a:pt x="253" y="139"/>
                </a:cubicBezTo>
                <a:cubicBezTo>
                  <a:pt x="250" y="139"/>
                  <a:pt x="250" y="139"/>
                  <a:pt x="250" y="139"/>
                </a:cubicBezTo>
                <a:cubicBezTo>
                  <a:pt x="250" y="141"/>
                  <a:pt x="249" y="142"/>
                  <a:pt x="249" y="144"/>
                </a:cubicBezTo>
                <a:close/>
                <a:moveTo>
                  <a:pt x="232" y="69"/>
                </a:moveTo>
                <a:cubicBezTo>
                  <a:pt x="229" y="70"/>
                  <a:pt x="233" y="75"/>
                  <a:pt x="228" y="75"/>
                </a:cubicBezTo>
                <a:cubicBezTo>
                  <a:pt x="228" y="72"/>
                  <a:pt x="227" y="70"/>
                  <a:pt x="224" y="70"/>
                </a:cubicBezTo>
                <a:cubicBezTo>
                  <a:pt x="223" y="77"/>
                  <a:pt x="229" y="76"/>
                  <a:pt x="232" y="78"/>
                </a:cubicBezTo>
                <a:cubicBezTo>
                  <a:pt x="233" y="81"/>
                  <a:pt x="229" y="81"/>
                  <a:pt x="230" y="83"/>
                </a:cubicBezTo>
                <a:cubicBezTo>
                  <a:pt x="238" y="90"/>
                  <a:pt x="222" y="98"/>
                  <a:pt x="226" y="102"/>
                </a:cubicBezTo>
                <a:cubicBezTo>
                  <a:pt x="226" y="98"/>
                  <a:pt x="230" y="98"/>
                  <a:pt x="231" y="101"/>
                </a:cubicBezTo>
                <a:cubicBezTo>
                  <a:pt x="229" y="102"/>
                  <a:pt x="229" y="104"/>
                  <a:pt x="228" y="106"/>
                </a:cubicBezTo>
                <a:cubicBezTo>
                  <a:pt x="229" y="106"/>
                  <a:pt x="231" y="105"/>
                  <a:pt x="232" y="107"/>
                </a:cubicBezTo>
                <a:cubicBezTo>
                  <a:pt x="231" y="109"/>
                  <a:pt x="230" y="111"/>
                  <a:pt x="229" y="112"/>
                </a:cubicBezTo>
                <a:cubicBezTo>
                  <a:pt x="228" y="106"/>
                  <a:pt x="228" y="106"/>
                  <a:pt x="228" y="106"/>
                </a:cubicBezTo>
                <a:cubicBezTo>
                  <a:pt x="225" y="108"/>
                  <a:pt x="225" y="112"/>
                  <a:pt x="223" y="114"/>
                </a:cubicBezTo>
                <a:cubicBezTo>
                  <a:pt x="220" y="114"/>
                  <a:pt x="222" y="110"/>
                  <a:pt x="219" y="110"/>
                </a:cubicBezTo>
                <a:cubicBezTo>
                  <a:pt x="222" y="116"/>
                  <a:pt x="217" y="125"/>
                  <a:pt x="224" y="129"/>
                </a:cubicBezTo>
                <a:cubicBezTo>
                  <a:pt x="224" y="127"/>
                  <a:pt x="220" y="121"/>
                  <a:pt x="224" y="120"/>
                </a:cubicBezTo>
                <a:cubicBezTo>
                  <a:pt x="225" y="120"/>
                  <a:pt x="226" y="121"/>
                  <a:pt x="227" y="121"/>
                </a:cubicBezTo>
                <a:cubicBezTo>
                  <a:pt x="227" y="118"/>
                  <a:pt x="227" y="118"/>
                  <a:pt x="227" y="118"/>
                </a:cubicBezTo>
                <a:cubicBezTo>
                  <a:pt x="225" y="118"/>
                  <a:pt x="224" y="116"/>
                  <a:pt x="226" y="115"/>
                </a:cubicBezTo>
                <a:cubicBezTo>
                  <a:pt x="227" y="118"/>
                  <a:pt x="227" y="118"/>
                  <a:pt x="227" y="118"/>
                </a:cubicBezTo>
                <a:cubicBezTo>
                  <a:pt x="231" y="119"/>
                  <a:pt x="232" y="123"/>
                  <a:pt x="236" y="124"/>
                </a:cubicBezTo>
                <a:cubicBezTo>
                  <a:pt x="234" y="125"/>
                  <a:pt x="234" y="126"/>
                  <a:pt x="233" y="126"/>
                </a:cubicBezTo>
                <a:cubicBezTo>
                  <a:pt x="230" y="127"/>
                  <a:pt x="231" y="121"/>
                  <a:pt x="227" y="121"/>
                </a:cubicBezTo>
                <a:cubicBezTo>
                  <a:pt x="230" y="130"/>
                  <a:pt x="229" y="132"/>
                  <a:pt x="233" y="140"/>
                </a:cubicBezTo>
                <a:cubicBezTo>
                  <a:pt x="240" y="137"/>
                  <a:pt x="238" y="144"/>
                  <a:pt x="244" y="143"/>
                </a:cubicBezTo>
                <a:cubicBezTo>
                  <a:pt x="248" y="137"/>
                  <a:pt x="239" y="136"/>
                  <a:pt x="237" y="132"/>
                </a:cubicBezTo>
                <a:cubicBezTo>
                  <a:pt x="238" y="131"/>
                  <a:pt x="238" y="130"/>
                  <a:pt x="240" y="130"/>
                </a:cubicBezTo>
                <a:cubicBezTo>
                  <a:pt x="243" y="134"/>
                  <a:pt x="245" y="138"/>
                  <a:pt x="250" y="139"/>
                </a:cubicBezTo>
                <a:cubicBezTo>
                  <a:pt x="251" y="134"/>
                  <a:pt x="243" y="131"/>
                  <a:pt x="248" y="127"/>
                </a:cubicBezTo>
                <a:cubicBezTo>
                  <a:pt x="249" y="124"/>
                  <a:pt x="248" y="119"/>
                  <a:pt x="251" y="118"/>
                </a:cubicBezTo>
                <a:cubicBezTo>
                  <a:pt x="248" y="118"/>
                  <a:pt x="248" y="118"/>
                  <a:pt x="248" y="118"/>
                </a:cubicBezTo>
                <a:cubicBezTo>
                  <a:pt x="247" y="112"/>
                  <a:pt x="254" y="111"/>
                  <a:pt x="251" y="102"/>
                </a:cubicBezTo>
                <a:cubicBezTo>
                  <a:pt x="244" y="103"/>
                  <a:pt x="244" y="103"/>
                  <a:pt x="244" y="103"/>
                </a:cubicBezTo>
                <a:cubicBezTo>
                  <a:pt x="245" y="105"/>
                  <a:pt x="242" y="105"/>
                  <a:pt x="244" y="103"/>
                </a:cubicBezTo>
                <a:cubicBezTo>
                  <a:pt x="237" y="101"/>
                  <a:pt x="228" y="90"/>
                  <a:pt x="236" y="83"/>
                </a:cubicBezTo>
                <a:cubicBezTo>
                  <a:pt x="238" y="88"/>
                  <a:pt x="235" y="99"/>
                  <a:pt x="243" y="96"/>
                </a:cubicBezTo>
                <a:cubicBezTo>
                  <a:pt x="242" y="91"/>
                  <a:pt x="238" y="86"/>
                  <a:pt x="241" y="81"/>
                </a:cubicBezTo>
                <a:cubicBezTo>
                  <a:pt x="237" y="79"/>
                  <a:pt x="239" y="82"/>
                  <a:pt x="234" y="82"/>
                </a:cubicBezTo>
                <a:cubicBezTo>
                  <a:pt x="236" y="78"/>
                  <a:pt x="231" y="69"/>
                  <a:pt x="235" y="64"/>
                </a:cubicBezTo>
                <a:cubicBezTo>
                  <a:pt x="235" y="67"/>
                  <a:pt x="237" y="68"/>
                  <a:pt x="240" y="68"/>
                </a:cubicBezTo>
                <a:cubicBezTo>
                  <a:pt x="237" y="61"/>
                  <a:pt x="243" y="55"/>
                  <a:pt x="238" y="51"/>
                </a:cubicBezTo>
                <a:cubicBezTo>
                  <a:pt x="238" y="56"/>
                  <a:pt x="238" y="56"/>
                  <a:pt x="238" y="56"/>
                </a:cubicBezTo>
                <a:cubicBezTo>
                  <a:pt x="233" y="55"/>
                  <a:pt x="235" y="59"/>
                  <a:pt x="233" y="60"/>
                </a:cubicBezTo>
                <a:cubicBezTo>
                  <a:pt x="231" y="52"/>
                  <a:pt x="231" y="52"/>
                  <a:pt x="231" y="52"/>
                </a:cubicBezTo>
                <a:cubicBezTo>
                  <a:pt x="229" y="52"/>
                  <a:pt x="228" y="52"/>
                  <a:pt x="228" y="50"/>
                </a:cubicBezTo>
                <a:cubicBezTo>
                  <a:pt x="230" y="50"/>
                  <a:pt x="232" y="50"/>
                  <a:pt x="231" y="52"/>
                </a:cubicBezTo>
                <a:cubicBezTo>
                  <a:pt x="233" y="51"/>
                  <a:pt x="234" y="50"/>
                  <a:pt x="236" y="50"/>
                </a:cubicBezTo>
                <a:cubicBezTo>
                  <a:pt x="234" y="46"/>
                  <a:pt x="237" y="44"/>
                  <a:pt x="236" y="41"/>
                </a:cubicBezTo>
                <a:cubicBezTo>
                  <a:pt x="231" y="48"/>
                  <a:pt x="226" y="45"/>
                  <a:pt x="223" y="49"/>
                </a:cubicBezTo>
                <a:cubicBezTo>
                  <a:pt x="231" y="52"/>
                  <a:pt x="226" y="63"/>
                  <a:pt x="227" y="67"/>
                </a:cubicBezTo>
                <a:cubicBezTo>
                  <a:pt x="227" y="63"/>
                  <a:pt x="232" y="68"/>
                  <a:pt x="232" y="69"/>
                </a:cubicBezTo>
                <a:close/>
                <a:moveTo>
                  <a:pt x="117" y="67"/>
                </a:moveTo>
                <a:cubicBezTo>
                  <a:pt x="118" y="66"/>
                  <a:pt x="116" y="65"/>
                  <a:pt x="115" y="65"/>
                </a:cubicBezTo>
                <a:cubicBezTo>
                  <a:pt x="115" y="66"/>
                  <a:pt x="116" y="68"/>
                  <a:pt x="117" y="67"/>
                </a:cubicBezTo>
                <a:close/>
                <a:moveTo>
                  <a:pt x="112" y="64"/>
                </a:moveTo>
                <a:cubicBezTo>
                  <a:pt x="112" y="66"/>
                  <a:pt x="110" y="67"/>
                  <a:pt x="112" y="67"/>
                </a:cubicBezTo>
                <a:cubicBezTo>
                  <a:pt x="114" y="67"/>
                  <a:pt x="114" y="65"/>
                  <a:pt x="112" y="64"/>
                </a:cubicBezTo>
                <a:close/>
                <a:moveTo>
                  <a:pt x="132" y="92"/>
                </a:moveTo>
                <a:cubicBezTo>
                  <a:pt x="132" y="92"/>
                  <a:pt x="134" y="94"/>
                  <a:pt x="134" y="93"/>
                </a:cubicBezTo>
                <a:cubicBezTo>
                  <a:pt x="135" y="92"/>
                  <a:pt x="133" y="91"/>
                  <a:pt x="132" y="92"/>
                </a:cubicBezTo>
                <a:close/>
                <a:moveTo>
                  <a:pt x="104" y="64"/>
                </a:moveTo>
                <a:cubicBezTo>
                  <a:pt x="108" y="58"/>
                  <a:pt x="97" y="61"/>
                  <a:pt x="104" y="64"/>
                </a:cubicBezTo>
                <a:close/>
                <a:moveTo>
                  <a:pt x="252" y="113"/>
                </a:moveTo>
                <a:cubicBezTo>
                  <a:pt x="253" y="115"/>
                  <a:pt x="251" y="116"/>
                  <a:pt x="251" y="118"/>
                </a:cubicBezTo>
                <a:cubicBezTo>
                  <a:pt x="256" y="117"/>
                  <a:pt x="257" y="113"/>
                  <a:pt x="252" y="113"/>
                </a:cubicBezTo>
                <a:close/>
                <a:moveTo>
                  <a:pt x="254" y="135"/>
                </a:moveTo>
                <a:cubicBezTo>
                  <a:pt x="253" y="132"/>
                  <a:pt x="253" y="126"/>
                  <a:pt x="248" y="127"/>
                </a:cubicBezTo>
                <a:cubicBezTo>
                  <a:pt x="252" y="128"/>
                  <a:pt x="248" y="138"/>
                  <a:pt x="254" y="135"/>
                </a:cubicBezTo>
                <a:close/>
                <a:moveTo>
                  <a:pt x="140" y="95"/>
                </a:moveTo>
                <a:cubicBezTo>
                  <a:pt x="139" y="91"/>
                  <a:pt x="142" y="83"/>
                  <a:pt x="136" y="82"/>
                </a:cubicBezTo>
                <a:cubicBezTo>
                  <a:pt x="138" y="86"/>
                  <a:pt x="136" y="94"/>
                  <a:pt x="140" y="95"/>
                </a:cubicBezTo>
                <a:close/>
                <a:moveTo>
                  <a:pt x="68" y="220"/>
                </a:moveTo>
                <a:cubicBezTo>
                  <a:pt x="70" y="210"/>
                  <a:pt x="73" y="204"/>
                  <a:pt x="71" y="194"/>
                </a:cubicBezTo>
                <a:cubicBezTo>
                  <a:pt x="62" y="194"/>
                  <a:pt x="72" y="199"/>
                  <a:pt x="67" y="202"/>
                </a:cubicBezTo>
                <a:cubicBezTo>
                  <a:pt x="63" y="199"/>
                  <a:pt x="61" y="193"/>
                  <a:pt x="57" y="190"/>
                </a:cubicBezTo>
                <a:cubicBezTo>
                  <a:pt x="60" y="194"/>
                  <a:pt x="55" y="204"/>
                  <a:pt x="58" y="208"/>
                </a:cubicBezTo>
                <a:cubicBezTo>
                  <a:pt x="59" y="206"/>
                  <a:pt x="60" y="205"/>
                  <a:pt x="63" y="204"/>
                </a:cubicBezTo>
                <a:cubicBezTo>
                  <a:pt x="60" y="207"/>
                  <a:pt x="63" y="210"/>
                  <a:pt x="66" y="211"/>
                </a:cubicBezTo>
                <a:cubicBezTo>
                  <a:pt x="65" y="213"/>
                  <a:pt x="64" y="214"/>
                  <a:pt x="63" y="215"/>
                </a:cubicBezTo>
                <a:cubicBezTo>
                  <a:pt x="61" y="215"/>
                  <a:pt x="61" y="212"/>
                  <a:pt x="59" y="212"/>
                </a:cubicBezTo>
                <a:cubicBezTo>
                  <a:pt x="60" y="215"/>
                  <a:pt x="60" y="215"/>
                  <a:pt x="60" y="215"/>
                </a:cubicBezTo>
                <a:cubicBezTo>
                  <a:pt x="59" y="216"/>
                  <a:pt x="58" y="216"/>
                  <a:pt x="58" y="217"/>
                </a:cubicBezTo>
                <a:cubicBezTo>
                  <a:pt x="64" y="215"/>
                  <a:pt x="64" y="220"/>
                  <a:pt x="68" y="220"/>
                </a:cubicBezTo>
                <a:close/>
                <a:moveTo>
                  <a:pt x="77" y="166"/>
                </a:moveTo>
                <a:cubicBezTo>
                  <a:pt x="81" y="160"/>
                  <a:pt x="70" y="162"/>
                  <a:pt x="77" y="166"/>
                </a:cubicBezTo>
                <a:close/>
                <a:moveTo>
                  <a:pt x="59" y="167"/>
                </a:moveTo>
                <a:cubicBezTo>
                  <a:pt x="53" y="170"/>
                  <a:pt x="65" y="168"/>
                  <a:pt x="59" y="167"/>
                </a:cubicBezTo>
                <a:close/>
                <a:moveTo>
                  <a:pt x="42" y="195"/>
                </a:moveTo>
                <a:cubicBezTo>
                  <a:pt x="41" y="196"/>
                  <a:pt x="43" y="197"/>
                  <a:pt x="44" y="197"/>
                </a:cubicBezTo>
                <a:cubicBezTo>
                  <a:pt x="44" y="196"/>
                  <a:pt x="42" y="194"/>
                  <a:pt x="42" y="195"/>
                </a:cubicBezTo>
                <a:close/>
                <a:moveTo>
                  <a:pt x="18" y="223"/>
                </a:moveTo>
                <a:cubicBezTo>
                  <a:pt x="12" y="226"/>
                  <a:pt x="25" y="224"/>
                  <a:pt x="18" y="223"/>
                </a:cubicBezTo>
                <a:close/>
                <a:moveTo>
                  <a:pt x="50" y="152"/>
                </a:moveTo>
                <a:cubicBezTo>
                  <a:pt x="46" y="147"/>
                  <a:pt x="46" y="157"/>
                  <a:pt x="50" y="152"/>
                </a:cubicBezTo>
                <a:close/>
                <a:moveTo>
                  <a:pt x="43" y="201"/>
                </a:moveTo>
                <a:cubicBezTo>
                  <a:pt x="42" y="202"/>
                  <a:pt x="44" y="203"/>
                  <a:pt x="44" y="202"/>
                </a:cubicBezTo>
                <a:cubicBezTo>
                  <a:pt x="45" y="202"/>
                  <a:pt x="43" y="200"/>
                  <a:pt x="43" y="201"/>
                </a:cubicBezTo>
                <a:close/>
                <a:moveTo>
                  <a:pt x="58" y="153"/>
                </a:moveTo>
                <a:cubicBezTo>
                  <a:pt x="56" y="152"/>
                  <a:pt x="52" y="153"/>
                  <a:pt x="50" y="152"/>
                </a:cubicBezTo>
                <a:cubicBezTo>
                  <a:pt x="50" y="154"/>
                  <a:pt x="52" y="154"/>
                  <a:pt x="52" y="156"/>
                </a:cubicBezTo>
                <a:cubicBezTo>
                  <a:pt x="47" y="156"/>
                  <a:pt x="49" y="161"/>
                  <a:pt x="48" y="164"/>
                </a:cubicBezTo>
                <a:cubicBezTo>
                  <a:pt x="55" y="162"/>
                  <a:pt x="53" y="162"/>
                  <a:pt x="60" y="162"/>
                </a:cubicBezTo>
                <a:cubicBezTo>
                  <a:pt x="59" y="157"/>
                  <a:pt x="57" y="158"/>
                  <a:pt x="58" y="153"/>
                </a:cubicBezTo>
                <a:close/>
                <a:moveTo>
                  <a:pt x="115" y="104"/>
                </a:moveTo>
                <a:cubicBezTo>
                  <a:pt x="118" y="96"/>
                  <a:pt x="109" y="101"/>
                  <a:pt x="115" y="104"/>
                </a:cubicBezTo>
                <a:close/>
                <a:moveTo>
                  <a:pt x="162" y="116"/>
                </a:moveTo>
                <a:cubicBezTo>
                  <a:pt x="160" y="112"/>
                  <a:pt x="166" y="108"/>
                  <a:pt x="161" y="107"/>
                </a:cubicBezTo>
                <a:cubicBezTo>
                  <a:pt x="160" y="108"/>
                  <a:pt x="159" y="116"/>
                  <a:pt x="162" y="116"/>
                </a:cubicBezTo>
                <a:close/>
                <a:moveTo>
                  <a:pt x="26" y="113"/>
                </a:moveTo>
                <a:cubicBezTo>
                  <a:pt x="26" y="114"/>
                  <a:pt x="26" y="117"/>
                  <a:pt x="28" y="117"/>
                </a:cubicBezTo>
                <a:cubicBezTo>
                  <a:pt x="28" y="115"/>
                  <a:pt x="28" y="113"/>
                  <a:pt x="26" y="113"/>
                </a:cubicBezTo>
                <a:close/>
                <a:moveTo>
                  <a:pt x="29" y="155"/>
                </a:moveTo>
                <a:cubicBezTo>
                  <a:pt x="29" y="156"/>
                  <a:pt x="29" y="156"/>
                  <a:pt x="28" y="156"/>
                </a:cubicBezTo>
                <a:cubicBezTo>
                  <a:pt x="28" y="159"/>
                  <a:pt x="28" y="159"/>
                  <a:pt x="28" y="159"/>
                </a:cubicBezTo>
                <a:cubicBezTo>
                  <a:pt x="32" y="161"/>
                  <a:pt x="32" y="154"/>
                  <a:pt x="29" y="155"/>
                </a:cubicBezTo>
                <a:close/>
                <a:moveTo>
                  <a:pt x="25" y="160"/>
                </a:moveTo>
                <a:cubicBezTo>
                  <a:pt x="24" y="159"/>
                  <a:pt x="24" y="157"/>
                  <a:pt x="23" y="157"/>
                </a:cubicBezTo>
                <a:cubicBezTo>
                  <a:pt x="23" y="158"/>
                  <a:pt x="23" y="160"/>
                  <a:pt x="25" y="160"/>
                </a:cubicBezTo>
                <a:close/>
                <a:moveTo>
                  <a:pt x="39" y="149"/>
                </a:moveTo>
                <a:cubicBezTo>
                  <a:pt x="41" y="148"/>
                  <a:pt x="44" y="148"/>
                  <a:pt x="44" y="146"/>
                </a:cubicBezTo>
                <a:cubicBezTo>
                  <a:pt x="42" y="147"/>
                  <a:pt x="42" y="144"/>
                  <a:pt x="40" y="144"/>
                </a:cubicBezTo>
                <a:cubicBezTo>
                  <a:pt x="40" y="145"/>
                  <a:pt x="40" y="146"/>
                  <a:pt x="39" y="146"/>
                </a:cubicBezTo>
                <a:lnTo>
                  <a:pt x="39" y="149"/>
                </a:lnTo>
                <a:close/>
                <a:moveTo>
                  <a:pt x="22" y="133"/>
                </a:moveTo>
                <a:cubicBezTo>
                  <a:pt x="20" y="134"/>
                  <a:pt x="22" y="135"/>
                  <a:pt x="23" y="136"/>
                </a:cubicBezTo>
                <a:cubicBezTo>
                  <a:pt x="24" y="136"/>
                  <a:pt x="24" y="133"/>
                  <a:pt x="22" y="133"/>
                </a:cubicBezTo>
                <a:close/>
                <a:moveTo>
                  <a:pt x="393" y="185"/>
                </a:moveTo>
                <a:cubicBezTo>
                  <a:pt x="394" y="185"/>
                  <a:pt x="394" y="185"/>
                  <a:pt x="394" y="185"/>
                </a:cubicBezTo>
                <a:cubicBezTo>
                  <a:pt x="394" y="184"/>
                  <a:pt x="393" y="185"/>
                  <a:pt x="393" y="185"/>
                </a:cubicBezTo>
                <a:close/>
                <a:moveTo>
                  <a:pt x="394" y="191"/>
                </a:moveTo>
                <a:cubicBezTo>
                  <a:pt x="399" y="193"/>
                  <a:pt x="397" y="184"/>
                  <a:pt x="394" y="185"/>
                </a:cubicBezTo>
                <a:cubicBezTo>
                  <a:pt x="396" y="188"/>
                  <a:pt x="394" y="189"/>
                  <a:pt x="394" y="191"/>
                </a:cubicBezTo>
                <a:close/>
                <a:moveTo>
                  <a:pt x="393" y="185"/>
                </a:moveTo>
                <a:cubicBezTo>
                  <a:pt x="391" y="187"/>
                  <a:pt x="393" y="187"/>
                  <a:pt x="393" y="185"/>
                </a:cubicBezTo>
                <a:close/>
                <a:moveTo>
                  <a:pt x="390" y="190"/>
                </a:moveTo>
                <a:cubicBezTo>
                  <a:pt x="384" y="193"/>
                  <a:pt x="397" y="191"/>
                  <a:pt x="390" y="190"/>
                </a:cubicBezTo>
                <a:close/>
                <a:moveTo>
                  <a:pt x="402" y="189"/>
                </a:moveTo>
                <a:cubicBezTo>
                  <a:pt x="401" y="186"/>
                  <a:pt x="401" y="186"/>
                  <a:pt x="401" y="186"/>
                </a:cubicBezTo>
                <a:cubicBezTo>
                  <a:pt x="398" y="186"/>
                  <a:pt x="398" y="186"/>
                  <a:pt x="398" y="186"/>
                </a:cubicBezTo>
                <a:cubicBezTo>
                  <a:pt x="398" y="189"/>
                  <a:pt x="398" y="189"/>
                  <a:pt x="398" y="189"/>
                </a:cubicBezTo>
                <a:lnTo>
                  <a:pt x="402" y="189"/>
                </a:lnTo>
                <a:close/>
                <a:moveTo>
                  <a:pt x="361" y="43"/>
                </a:moveTo>
                <a:cubicBezTo>
                  <a:pt x="361" y="43"/>
                  <a:pt x="362" y="45"/>
                  <a:pt x="363" y="44"/>
                </a:cubicBezTo>
                <a:cubicBezTo>
                  <a:pt x="363" y="44"/>
                  <a:pt x="362" y="42"/>
                  <a:pt x="361" y="43"/>
                </a:cubicBezTo>
                <a:close/>
                <a:moveTo>
                  <a:pt x="308" y="48"/>
                </a:moveTo>
                <a:cubicBezTo>
                  <a:pt x="308" y="48"/>
                  <a:pt x="308" y="53"/>
                  <a:pt x="307" y="53"/>
                </a:cubicBezTo>
                <a:cubicBezTo>
                  <a:pt x="311" y="56"/>
                  <a:pt x="310" y="47"/>
                  <a:pt x="308" y="48"/>
                </a:cubicBezTo>
                <a:close/>
                <a:moveTo>
                  <a:pt x="360" y="55"/>
                </a:moveTo>
                <a:cubicBezTo>
                  <a:pt x="354" y="54"/>
                  <a:pt x="341" y="56"/>
                  <a:pt x="341" y="63"/>
                </a:cubicBezTo>
                <a:cubicBezTo>
                  <a:pt x="349" y="63"/>
                  <a:pt x="351" y="59"/>
                  <a:pt x="355" y="58"/>
                </a:cubicBezTo>
                <a:cubicBezTo>
                  <a:pt x="356" y="60"/>
                  <a:pt x="354" y="67"/>
                  <a:pt x="360" y="64"/>
                </a:cubicBezTo>
                <a:cubicBezTo>
                  <a:pt x="356" y="60"/>
                  <a:pt x="360" y="61"/>
                  <a:pt x="360" y="55"/>
                </a:cubicBezTo>
                <a:close/>
                <a:moveTo>
                  <a:pt x="373" y="43"/>
                </a:moveTo>
                <a:cubicBezTo>
                  <a:pt x="372" y="42"/>
                  <a:pt x="372" y="40"/>
                  <a:pt x="371" y="40"/>
                </a:cubicBezTo>
                <a:cubicBezTo>
                  <a:pt x="371" y="41"/>
                  <a:pt x="371" y="43"/>
                  <a:pt x="373" y="43"/>
                </a:cubicBezTo>
                <a:close/>
                <a:moveTo>
                  <a:pt x="379" y="60"/>
                </a:moveTo>
                <a:cubicBezTo>
                  <a:pt x="379" y="60"/>
                  <a:pt x="377" y="58"/>
                  <a:pt x="377" y="59"/>
                </a:cubicBezTo>
                <a:cubicBezTo>
                  <a:pt x="376" y="59"/>
                  <a:pt x="378" y="61"/>
                  <a:pt x="379" y="60"/>
                </a:cubicBezTo>
                <a:close/>
                <a:moveTo>
                  <a:pt x="195" y="155"/>
                </a:moveTo>
                <a:cubicBezTo>
                  <a:pt x="194" y="163"/>
                  <a:pt x="200" y="156"/>
                  <a:pt x="195" y="155"/>
                </a:cubicBezTo>
                <a:close/>
                <a:moveTo>
                  <a:pt x="376" y="168"/>
                </a:moveTo>
                <a:cubicBezTo>
                  <a:pt x="376" y="168"/>
                  <a:pt x="374" y="166"/>
                  <a:pt x="374" y="167"/>
                </a:cubicBezTo>
                <a:cubicBezTo>
                  <a:pt x="373" y="168"/>
                  <a:pt x="375" y="169"/>
                  <a:pt x="376" y="168"/>
                </a:cubicBezTo>
                <a:close/>
                <a:moveTo>
                  <a:pt x="383" y="131"/>
                </a:moveTo>
                <a:cubicBezTo>
                  <a:pt x="383" y="130"/>
                  <a:pt x="382" y="129"/>
                  <a:pt x="381" y="130"/>
                </a:cubicBezTo>
                <a:cubicBezTo>
                  <a:pt x="381" y="130"/>
                  <a:pt x="382" y="132"/>
                  <a:pt x="383" y="131"/>
                </a:cubicBezTo>
                <a:close/>
                <a:moveTo>
                  <a:pt x="312" y="140"/>
                </a:moveTo>
                <a:cubicBezTo>
                  <a:pt x="312" y="141"/>
                  <a:pt x="313" y="142"/>
                  <a:pt x="314" y="141"/>
                </a:cubicBezTo>
                <a:cubicBezTo>
                  <a:pt x="314" y="141"/>
                  <a:pt x="313" y="139"/>
                  <a:pt x="312" y="140"/>
                </a:cubicBezTo>
                <a:close/>
                <a:moveTo>
                  <a:pt x="283" y="143"/>
                </a:moveTo>
                <a:cubicBezTo>
                  <a:pt x="284" y="146"/>
                  <a:pt x="283" y="151"/>
                  <a:pt x="287" y="149"/>
                </a:cubicBezTo>
                <a:cubicBezTo>
                  <a:pt x="287" y="145"/>
                  <a:pt x="286" y="143"/>
                  <a:pt x="283" y="143"/>
                </a:cubicBezTo>
                <a:close/>
                <a:moveTo>
                  <a:pt x="404" y="121"/>
                </a:moveTo>
                <a:cubicBezTo>
                  <a:pt x="404" y="122"/>
                  <a:pt x="406" y="124"/>
                  <a:pt x="406" y="123"/>
                </a:cubicBezTo>
                <a:cubicBezTo>
                  <a:pt x="407" y="122"/>
                  <a:pt x="405" y="121"/>
                  <a:pt x="404" y="121"/>
                </a:cubicBezTo>
                <a:close/>
                <a:moveTo>
                  <a:pt x="419" y="130"/>
                </a:moveTo>
                <a:cubicBezTo>
                  <a:pt x="419" y="129"/>
                  <a:pt x="418" y="128"/>
                  <a:pt x="417" y="129"/>
                </a:cubicBezTo>
                <a:cubicBezTo>
                  <a:pt x="417" y="129"/>
                  <a:pt x="418" y="131"/>
                  <a:pt x="419" y="130"/>
                </a:cubicBezTo>
                <a:close/>
                <a:moveTo>
                  <a:pt x="287" y="149"/>
                </a:moveTo>
                <a:cubicBezTo>
                  <a:pt x="287" y="155"/>
                  <a:pt x="292" y="148"/>
                  <a:pt x="287" y="149"/>
                </a:cubicBezTo>
                <a:close/>
                <a:moveTo>
                  <a:pt x="280" y="136"/>
                </a:moveTo>
                <a:cubicBezTo>
                  <a:pt x="281" y="137"/>
                  <a:pt x="281" y="139"/>
                  <a:pt x="282" y="139"/>
                </a:cubicBezTo>
                <a:cubicBezTo>
                  <a:pt x="282" y="138"/>
                  <a:pt x="282" y="136"/>
                  <a:pt x="280" y="136"/>
                </a:cubicBezTo>
                <a:close/>
                <a:moveTo>
                  <a:pt x="400" y="124"/>
                </a:moveTo>
                <a:cubicBezTo>
                  <a:pt x="400" y="123"/>
                  <a:pt x="403" y="117"/>
                  <a:pt x="399" y="118"/>
                </a:cubicBezTo>
                <a:cubicBezTo>
                  <a:pt x="401" y="120"/>
                  <a:pt x="395" y="123"/>
                  <a:pt x="400" y="124"/>
                </a:cubicBezTo>
                <a:close/>
                <a:moveTo>
                  <a:pt x="221" y="153"/>
                </a:moveTo>
                <a:cubicBezTo>
                  <a:pt x="220" y="150"/>
                  <a:pt x="227" y="146"/>
                  <a:pt x="221" y="143"/>
                </a:cubicBezTo>
                <a:cubicBezTo>
                  <a:pt x="220" y="145"/>
                  <a:pt x="216" y="151"/>
                  <a:pt x="221" y="153"/>
                </a:cubicBezTo>
                <a:close/>
                <a:moveTo>
                  <a:pt x="273" y="140"/>
                </a:moveTo>
                <a:cubicBezTo>
                  <a:pt x="273" y="141"/>
                  <a:pt x="273" y="143"/>
                  <a:pt x="275" y="143"/>
                </a:cubicBezTo>
                <a:cubicBezTo>
                  <a:pt x="274" y="142"/>
                  <a:pt x="274" y="140"/>
                  <a:pt x="273" y="140"/>
                </a:cubicBezTo>
                <a:close/>
                <a:moveTo>
                  <a:pt x="409" y="116"/>
                </a:moveTo>
                <a:cubicBezTo>
                  <a:pt x="409" y="116"/>
                  <a:pt x="407" y="114"/>
                  <a:pt x="407" y="115"/>
                </a:cubicBezTo>
                <a:cubicBezTo>
                  <a:pt x="406" y="115"/>
                  <a:pt x="408" y="117"/>
                  <a:pt x="409" y="116"/>
                </a:cubicBezTo>
                <a:close/>
                <a:moveTo>
                  <a:pt x="335" y="128"/>
                </a:moveTo>
                <a:cubicBezTo>
                  <a:pt x="335" y="127"/>
                  <a:pt x="334" y="125"/>
                  <a:pt x="333" y="126"/>
                </a:cubicBezTo>
                <a:cubicBezTo>
                  <a:pt x="333" y="127"/>
                  <a:pt x="334" y="128"/>
                  <a:pt x="335" y="128"/>
                </a:cubicBezTo>
                <a:close/>
                <a:moveTo>
                  <a:pt x="320" y="128"/>
                </a:moveTo>
                <a:cubicBezTo>
                  <a:pt x="320" y="129"/>
                  <a:pt x="321" y="130"/>
                  <a:pt x="322" y="129"/>
                </a:cubicBezTo>
                <a:cubicBezTo>
                  <a:pt x="322" y="129"/>
                  <a:pt x="321" y="127"/>
                  <a:pt x="320" y="128"/>
                </a:cubicBezTo>
                <a:close/>
                <a:moveTo>
                  <a:pt x="312" y="152"/>
                </a:moveTo>
                <a:cubicBezTo>
                  <a:pt x="312" y="153"/>
                  <a:pt x="313" y="154"/>
                  <a:pt x="314" y="153"/>
                </a:cubicBezTo>
                <a:cubicBezTo>
                  <a:pt x="315" y="153"/>
                  <a:pt x="313" y="151"/>
                  <a:pt x="312" y="152"/>
                </a:cubicBezTo>
                <a:close/>
                <a:moveTo>
                  <a:pt x="211" y="154"/>
                </a:moveTo>
                <a:cubicBezTo>
                  <a:pt x="210" y="153"/>
                  <a:pt x="210" y="151"/>
                  <a:pt x="209" y="151"/>
                </a:cubicBezTo>
                <a:cubicBezTo>
                  <a:pt x="209" y="153"/>
                  <a:pt x="209" y="154"/>
                  <a:pt x="211" y="154"/>
                </a:cubicBezTo>
                <a:close/>
                <a:moveTo>
                  <a:pt x="380" y="143"/>
                </a:moveTo>
                <a:cubicBezTo>
                  <a:pt x="379" y="142"/>
                  <a:pt x="379" y="140"/>
                  <a:pt x="378" y="141"/>
                </a:cubicBezTo>
                <a:cubicBezTo>
                  <a:pt x="378" y="142"/>
                  <a:pt x="378" y="144"/>
                  <a:pt x="380" y="143"/>
                </a:cubicBezTo>
                <a:close/>
                <a:moveTo>
                  <a:pt x="386" y="139"/>
                </a:moveTo>
                <a:cubicBezTo>
                  <a:pt x="385" y="138"/>
                  <a:pt x="385" y="137"/>
                  <a:pt x="384" y="137"/>
                </a:cubicBezTo>
                <a:cubicBezTo>
                  <a:pt x="384" y="138"/>
                  <a:pt x="384" y="140"/>
                  <a:pt x="386" y="139"/>
                </a:cubicBezTo>
                <a:close/>
                <a:moveTo>
                  <a:pt x="416" y="135"/>
                </a:moveTo>
                <a:cubicBezTo>
                  <a:pt x="417" y="134"/>
                  <a:pt x="415" y="133"/>
                  <a:pt x="414" y="134"/>
                </a:cubicBezTo>
                <a:cubicBezTo>
                  <a:pt x="414" y="134"/>
                  <a:pt x="416" y="136"/>
                  <a:pt x="416" y="135"/>
                </a:cubicBezTo>
                <a:close/>
                <a:moveTo>
                  <a:pt x="278" y="144"/>
                </a:moveTo>
                <a:cubicBezTo>
                  <a:pt x="278" y="144"/>
                  <a:pt x="279" y="146"/>
                  <a:pt x="280" y="145"/>
                </a:cubicBezTo>
                <a:cubicBezTo>
                  <a:pt x="280" y="145"/>
                  <a:pt x="279" y="143"/>
                  <a:pt x="278" y="144"/>
                </a:cubicBezTo>
                <a:close/>
                <a:moveTo>
                  <a:pt x="264" y="150"/>
                </a:moveTo>
                <a:cubicBezTo>
                  <a:pt x="265" y="152"/>
                  <a:pt x="265" y="153"/>
                  <a:pt x="267" y="153"/>
                </a:cubicBezTo>
                <a:cubicBezTo>
                  <a:pt x="266" y="152"/>
                  <a:pt x="266" y="150"/>
                  <a:pt x="264" y="150"/>
                </a:cubicBezTo>
                <a:close/>
                <a:moveTo>
                  <a:pt x="254" y="149"/>
                </a:moveTo>
                <a:cubicBezTo>
                  <a:pt x="259" y="143"/>
                  <a:pt x="248" y="145"/>
                  <a:pt x="254" y="149"/>
                </a:cubicBezTo>
                <a:close/>
                <a:moveTo>
                  <a:pt x="325" y="152"/>
                </a:moveTo>
                <a:cubicBezTo>
                  <a:pt x="326" y="151"/>
                  <a:pt x="324" y="150"/>
                  <a:pt x="324" y="151"/>
                </a:cubicBezTo>
                <a:cubicBezTo>
                  <a:pt x="323" y="151"/>
                  <a:pt x="325" y="153"/>
                  <a:pt x="325" y="152"/>
                </a:cubicBezTo>
                <a:close/>
                <a:moveTo>
                  <a:pt x="386" y="142"/>
                </a:moveTo>
                <a:cubicBezTo>
                  <a:pt x="386" y="143"/>
                  <a:pt x="387" y="145"/>
                  <a:pt x="388" y="144"/>
                </a:cubicBezTo>
                <a:cubicBezTo>
                  <a:pt x="388" y="143"/>
                  <a:pt x="387" y="142"/>
                  <a:pt x="386" y="142"/>
                </a:cubicBezTo>
                <a:close/>
                <a:moveTo>
                  <a:pt x="393" y="141"/>
                </a:moveTo>
                <a:cubicBezTo>
                  <a:pt x="393" y="141"/>
                  <a:pt x="392" y="139"/>
                  <a:pt x="391" y="140"/>
                </a:cubicBezTo>
                <a:cubicBezTo>
                  <a:pt x="390" y="141"/>
                  <a:pt x="392" y="142"/>
                  <a:pt x="393" y="141"/>
                </a:cubicBezTo>
                <a:close/>
                <a:moveTo>
                  <a:pt x="287" y="156"/>
                </a:moveTo>
                <a:cubicBezTo>
                  <a:pt x="286" y="157"/>
                  <a:pt x="288" y="158"/>
                  <a:pt x="289" y="157"/>
                </a:cubicBezTo>
                <a:cubicBezTo>
                  <a:pt x="289" y="157"/>
                  <a:pt x="287" y="155"/>
                  <a:pt x="287" y="156"/>
                </a:cubicBezTo>
                <a:close/>
                <a:moveTo>
                  <a:pt x="274" y="157"/>
                </a:moveTo>
                <a:cubicBezTo>
                  <a:pt x="273" y="157"/>
                  <a:pt x="275" y="159"/>
                  <a:pt x="275" y="158"/>
                </a:cubicBezTo>
                <a:cubicBezTo>
                  <a:pt x="276" y="157"/>
                  <a:pt x="274" y="156"/>
                  <a:pt x="274" y="157"/>
                </a:cubicBezTo>
                <a:close/>
                <a:moveTo>
                  <a:pt x="274" y="160"/>
                </a:moveTo>
                <a:cubicBezTo>
                  <a:pt x="275" y="161"/>
                  <a:pt x="275" y="163"/>
                  <a:pt x="276" y="162"/>
                </a:cubicBezTo>
                <a:cubicBezTo>
                  <a:pt x="276" y="161"/>
                  <a:pt x="276" y="159"/>
                  <a:pt x="274" y="160"/>
                </a:cubicBezTo>
                <a:close/>
                <a:moveTo>
                  <a:pt x="280" y="154"/>
                </a:moveTo>
                <a:cubicBezTo>
                  <a:pt x="280" y="155"/>
                  <a:pt x="280" y="157"/>
                  <a:pt x="282" y="157"/>
                </a:cubicBezTo>
                <a:cubicBezTo>
                  <a:pt x="281" y="156"/>
                  <a:pt x="281" y="154"/>
                  <a:pt x="280" y="154"/>
                </a:cubicBezTo>
                <a:close/>
                <a:moveTo>
                  <a:pt x="206" y="152"/>
                </a:moveTo>
                <a:cubicBezTo>
                  <a:pt x="205" y="152"/>
                  <a:pt x="207" y="154"/>
                  <a:pt x="207" y="153"/>
                </a:cubicBezTo>
                <a:cubicBezTo>
                  <a:pt x="208" y="153"/>
                  <a:pt x="206" y="151"/>
                  <a:pt x="206" y="152"/>
                </a:cubicBezTo>
                <a:close/>
                <a:moveTo>
                  <a:pt x="158" y="162"/>
                </a:moveTo>
                <a:cubicBezTo>
                  <a:pt x="159" y="163"/>
                  <a:pt x="159" y="165"/>
                  <a:pt x="160" y="165"/>
                </a:cubicBezTo>
                <a:cubicBezTo>
                  <a:pt x="160" y="164"/>
                  <a:pt x="160" y="162"/>
                  <a:pt x="158" y="162"/>
                </a:cubicBezTo>
                <a:close/>
                <a:moveTo>
                  <a:pt x="362" y="178"/>
                </a:moveTo>
                <a:cubicBezTo>
                  <a:pt x="362" y="176"/>
                  <a:pt x="362" y="174"/>
                  <a:pt x="360" y="174"/>
                </a:cubicBezTo>
                <a:cubicBezTo>
                  <a:pt x="360" y="176"/>
                  <a:pt x="360" y="178"/>
                  <a:pt x="362" y="178"/>
                </a:cubicBezTo>
                <a:close/>
                <a:moveTo>
                  <a:pt x="127" y="165"/>
                </a:moveTo>
                <a:cubicBezTo>
                  <a:pt x="128" y="167"/>
                  <a:pt x="128" y="168"/>
                  <a:pt x="129" y="168"/>
                </a:cubicBezTo>
                <a:cubicBezTo>
                  <a:pt x="129" y="167"/>
                  <a:pt x="129" y="165"/>
                  <a:pt x="127" y="165"/>
                </a:cubicBezTo>
                <a:close/>
                <a:moveTo>
                  <a:pt x="214" y="151"/>
                </a:moveTo>
                <a:cubicBezTo>
                  <a:pt x="214" y="152"/>
                  <a:pt x="214" y="154"/>
                  <a:pt x="216" y="153"/>
                </a:cubicBezTo>
                <a:cubicBezTo>
                  <a:pt x="215" y="152"/>
                  <a:pt x="215" y="150"/>
                  <a:pt x="214" y="151"/>
                </a:cubicBezTo>
                <a:close/>
                <a:moveTo>
                  <a:pt x="109" y="176"/>
                </a:moveTo>
                <a:cubicBezTo>
                  <a:pt x="107" y="176"/>
                  <a:pt x="109" y="178"/>
                  <a:pt x="110" y="179"/>
                </a:cubicBezTo>
                <a:cubicBezTo>
                  <a:pt x="111" y="179"/>
                  <a:pt x="111" y="176"/>
                  <a:pt x="109" y="176"/>
                </a:cubicBezTo>
                <a:close/>
                <a:moveTo>
                  <a:pt x="162" y="165"/>
                </a:moveTo>
                <a:cubicBezTo>
                  <a:pt x="161" y="165"/>
                  <a:pt x="163" y="167"/>
                  <a:pt x="164" y="166"/>
                </a:cubicBezTo>
                <a:cubicBezTo>
                  <a:pt x="164" y="165"/>
                  <a:pt x="162" y="164"/>
                  <a:pt x="162" y="165"/>
                </a:cubicBezTo>
                <a:close/>
                <a:moveTo>
                  <a:pt x="181" y="162"/>
                </a:moveTo>
                <a:cubicBezTo>
                  <a:pt x="181" y="161"/>
                  <a:pt x="180" y="160"/>
                  <a:pt x="179" y="161"/>
                </a:cubicBezTo>
                <a:cubicBezTo>
                  <a:pt x="179" y="161"/>
                  <a:pt x="180" y="163"/>
                  <a:pt x="181" y="162"/>
                </a:cubicBezTo>
                <a:close/>
                <a:moveTo>
                  <a:pt x="148" y="164"/>
                </a:moveTo>
                <a:cubicBezTo>
                  <a:pt x="149" y="166"/>
                  <a:pt x="150" y="167"/>
                  <a:pt x="152" y="168"/>
                </a:cubicBezTo>
                <a:cubicBezTo>
                  <a:pt x="152" y="165"/>
                  <a:pt x="152" y="162"/>
                  <a:pt x="148" y="164"/>
                </a:cubicBezTo>
                <a:close/>
                <a:moveTo>
                  <a:pt x="267" y="185"/>
                </a:moveTo>
                <a:cubicBezTo>
                  <a:pt x="267" y="186"/>
                  <a:pt x="267" y="188"/>
                  <a:pt x="269" y="188"/>
                </a:cubicBezTo>
                <a:cubicBezTo>
                  <a:pt x="268" y="187"/>
                  <a:pt x="268" y="185"/>
                  <a:pt x="267" y="185"/>
                </a:cubicBezTo>
                <a:close/>
                <a:moveTo>
                  <a:pt x="273" y="186"/>
                </a:moveTo>
                <a:cubicBezTo>
                  <a:pt x="274" y="185"/>
                  <a:pt x="272" y="183"/>
                  <a:pt x="271" y="184"/>
                </a:cubicBezTo>
                <a:cubicBezTo>
                  <a:pt x="271" y="185"/>
                  <a:pt x="272" y="187"/>
                  <a:pt x="273" y="186"/>
                </a:cubicBezTo>
                <a:close/>
                <a:moveTo>
                  <a:pt x="169" y="171"/>
                </a:moveTo>
                <a:cubicBezTo>
                  <a:pt x="170" y="171"/>
                  <a:pt x="168" y="169"/>
                  <a:pt x="167" y="170"/>
                </a:cubicBezTo>
                <a:cubicBezTo>
                  <a:pt x="167" y="170"/>
                  <a:pt x="169" y="172"/>
                  <a:pt x="169" y="171"/>
                </a:cubicBezTo>
                <a:close/>
                <a:moveTo>
                  <a:pt x="262" y="190"/>
                </a:moveTo>
                <a:cubicBezTo>
                  <a:pt x="263" y="190"/>
                  <a:pt x="261" y="188"/>
                  <a:pt x="261" y="189"/>
                </a:cubicBezTo>
                <a:cubicBezTo>
                  <a:pt x="260" y="190"/>
                  <a:pt x="262" y="191"/>
                  <a:pt x="262" y="190"/>
                </a:cubicBezTo>
                <a:close/>
                <a:moveTo>
                  <a:pt x="265" y="185"/>
                </a:moveTo>
                <a:cubicBezTo>
                  <a:pt x="265" y="176"/>
                  <a:pt x="260" y="183"/>
                  <a:pt x="265" y="185"/>
                </a:cubicBezTo>
                <a:close/>
                <a:moveTo>
                  <a:pt x="255" y="187"/>
                </a:moveTo>
                <a:cubicBezTo>
                  <a:pt x="256" y="177"/>
                  <a:pt x="250" y="184"/>
                  <a:pt x="255" y="187"/>
                </a:cubicBezTo>
                <a:close/>
                <a:moveTo>
                  <a:pt x="259" y="182"/>
                </a:moveTo>
                <a:cubicBezTo>
                  <a:pt x="259" y="182"/>
                  <a:pt x="261" y="184"/>
                  <a:pt x="261" y="183"/>
                </a:cubicBezTo>
                <a:cubicBezTo>
                  <a:pt x="262" y="182"/>
                  <a:pt x="260" y="181"/>
                  <a:pt x="259" y="182"/>
                </a:cubicBezTo>
                <a:close/>
                <a:moveTo>
                  <a:pt x="414" y="162"/>
                </a:moveTo>
                <a:cubicBezTo>
                  <a:pt x="411" y="159"/>
                  <a:pt x="418" y="156"/>
                  <a:pt x="413" y="155"/>
                </a:cubicBezTo>
                <a:cubicBezTo>
                  <a:pt x="412" y="156"/>
                  <a:pt x="410" y="163"/>
                  <a:pt x="414" y="162"/>
                </a:cubicBezTo>
                <a:close/>
                <a:moveTo>
                  <a:pt x="414" y="128"/>
                </a:moveTo>
                <a:cubicBezTo>
                  <a:pt x="412" y="125"/>
                  <a:pt x="414" y="119"/>
                  <a:pt x="411" y="119"/>
                </a:cubicBezTo>
                <a:cubicBezTo>
                  <a:pt x="412" y="121"/>
                  <a:pt x="410" y="128"/>
                  <a:pt x="414" y="128"/>
                </a:cubicBezTo>
                <a:close/>
                <a:moveTo>
                  <a:pt x="418" y="125"/>
                </a:moveTo>
                <a:cubicBezTo>
                  <a:pt x="419" y="125"/>
                  <a:pt x="417" y="123"/>
                  <a:pt x="416" y="124"/>
                </a:cubicBezTo>
                <a:cubicBezTo>
                  <a:pt x="416" y="125"/>
                  <a:pt x="417" y="126"/>
                  <a:pt x="418" y="125"/>
                </a:cubicBezTo>
                <a:close/>
                <a:moveTo>
                  <a:pt x="53" y="213"/>
                </a:moveTo>
                <a:cubicBezTo>
                  <a:pt x="52" y="211"/>
                  <a:pt x="54" y="210"/>
                  <a:pt x="53" y="207"/>
                </a:cubicBezTo>
                <a:cubicBezTo>
                  <a:pt x="49" y="207"/>
                  <a:pt x="46" y="205"/>
                  <a:pt x="41" y="204"/>
                </a:cubicBezTo>
                <a:cubicBezTo>
                  <a:pt x="39" y="210"/>
                  <a:pt x="47" y="212"/>
                  <a:pt x="44" y="219"/>
                </a:cubicBezTo>
                <a:cubicBezTo>
                  <a:pt x="50" y="219"/>
                  <a:pt x="46" y="206"/>
                  <a:pt x="53" y="213"/>
                </a:cubicBezTo>
                <a:close/>
                <a:moveTo>
                  <a:pt x="291" y="183"/>
                </a:moveTo>
                <a:cubicBezTo>
                  <a:pt x="289" y="184"/>
                  <a:pt x="291" y="185"/>
                  <a:pt x="291" y="183"/>
                </a:cubicBezTo>
                <a:close/>
                <a:moveTo>
                  <a:pt x="353" y="172"/>
                </a:moveTo>
                <a:cubicBezTo>
                  <a:pt x="353" y="172"/>
                  <a:pt x="354" y="174"/>
                  <a:pt x="355" y="173"/>
                </a:cubicBezTo>
                <a:cubicBezTo>
                  <a:pt x="355" y="173"/>
                  <a:pt x="354" y="171"/>
                  <a:pt x="353" y="172"/>
                </a:cubicBezTo>
                <a:close/>
                <a:moveTo>
                  <a:pt x="235" y="141"/>
                </a:moveTo>
                <a:cubicBezTo>
                  <a:pt x="229" y="144"/>
                  <a:pt x="242" y="142"/>
                  <a:pt x="235" y="141"/>
                </a:cubicBezTo>
                <a:close/>
                <a:moveTo>
                  <a:pt x="139" y="153"/>
                </a:moveTo>
                <a:cubicBezTo>
                  <a:pt x="133" y="156"/>
                  <a:pt x="145" y="154"/>
                  <a:pt x="139" y="153"/>
                </a:cubicBezTo>
                <a:close/>
                <a:moveTo>
                  <a:pt x="155" y="155"/>
                </a:moveTo>
                <a:cubicBezTo>
                  <a:pt x="156" y="155"/>
                  <a:pt x="154" y="153"/>
                  <a:pt x="153" y="154"/>
                </a:cubicBezTo>
                <a:cubicBezTo>
                  <a:pt x="153" y="154"/>
                  <a:pt x="155" y="156"/>
                  <a:pt x="155" y="155"/>
                </a:cubicBezTo>
                <a:close/>
                <a:moveTo>
                  <a:pt x="161" y="153"/>
                </a:moveTo>
                <a:cubicBezTo>
                  <a:pt x="162" y="152"/>
                  <a:pt x="160" y="150"/>
                  <a:pt x="160" y="151"/>
                </a:cubicBezTo>
                <a:cubicBezTo>
                  <a:pt x="159" y="152"/>
                  <a:pt x="161" y="154"/>
                  <a:pt x="161" y="153"/>
                </a:cubicBezTo>
                <a:close/>
                <a:moveTo>
                  <a:pt x="195" y="144"/>
                </a:moveTo>
                <a:cubicBezTo>
                  <a:pt x="195" y="146"/>
                  <a:pt x="195" y="147"/>
                  <a:pt x="197" y="147"/>
                </a:cubicBezTo>
                <a:cubicBezTo>
                  <a:pt x="196" y="146"/>
                  <a:pt x="196" y="144"/>
                  <a:pt x="195" y="144"/>
                </a:cubicBezTo>
                <a:close/>
                <a:moveTo>
                  <a:pt x="108" y="158"/>
                </a:moveTo>
                <a:cubicBezTo>
                  <a:pt x="109" y="159"/>
                  <a:pt x="109" y="161"/>
                  <a:pt x="110" y="160"/>
                </a:cubicBezTo>
                <a:cubicBezTo>
                  <a:pt x="110" y="159"/>
                  <a:pt x="110" y="158"/>
                  <a:pt x="108" y="158"/>
                </a:cubicBezTo>
                <a:close/>
                <a:moveTo>
                  <a:pt x="205" y="144"/>
                </a:moveTo>
                <a:cubicBezTo>
                  <a:pt x="198" y="147"/>
                  <a:pt x="211" y="145"/>
                  <a:pt x="205" y="144"/>
                </a:cubicBezTo>
                <a:close/>
                <a:moveTo>
                  <a:pt x="295" y="135"/>
                </a:moveTo>
                <a:cubicBezTo>
                  <a:pt x="291" y="133"/>
                  <a:pt x="291" y="141"/>
                  <a:pt x="294" y="140"/>
                </a:cubicBezTo>
                <a:cubicBezTo>
                  <a:pt x="294" y="138"/>
                  <a:pt x="296" y="137"/>
                  <a:pt x="295" y="135"/>
                </a:cubicBezTo>
                <a:close/>
                <a:moveTo>
                  <a:pt x="189" y="153"/>
                </a:moveTo>
                <a:cubicBezTo>
                  <a:pt x="189" y="152"/>
                  <a:pt x="189" y="150"/>
                  <a:pt x="187" y="150"/>
                </a:cubicBezTo>
                <a:cubicBezTo>
                  <a:pt x="188" y="151"/>
                  <a:pt x="188" y="153"/>
                  <a:pt x="189" y="153"/>
                </a:cubicBezTo>
                <a:close/>
                <a:moveTo>
                  <a:pt x="272" y="136"/>
                </a:moveTo>
                <a:cubicBezTo>
                  <a:pt x="272" y="136"/>
                  <a:pt x="273" y="138"/>
                  <a:pt x="274" y="137"/>
                </a:cubicBezTo>
                <a:cubicBezTo>
                  <a:pt x="274" y="136"/>
                  <a:pt x="273" y="135"/>
                  <a:pt x="272" y="136"/>
                </a:cubicBezTo>
                <a:close/>
                <a:moveTo>
                  <a:pt x="269" y="135"/>
                </a:moveTo>
                <a:cubicBezTo>
                  <a:pt x="268" y="135"/>
                  <a:pt x="270" y="137"/>
                  <a:pt x="270" y="136"/>
                </a:cubicBezTo>
                <a:cubicBezTo>
                  <a:pt x="271" y="135"/>
                  <a:pt x="269" y="134"/>
                  <a:pt x="269" y="135"/>
                </a:cubicBezTo>
                <a:close/>
                <a:moveTo>
                  <a:pt x="291" y="183"/>
                </a:moveTo>
                <a:cubicBezTo>
                  <a:pt x="293" y="182"/>
                  <a:pt x="290" y="181"/>
                  <a:pt x="291" y="183"/>
                </a:cubicBezTo>
                <a:close/>
                <a:moveTo>
                  <a:pt x="176" y="152"/>
                </a:moveTo>
                <a:cubicBezTo>
                  <a:pt x="177" y="151"/>
                  <a:pt x="175" y="150"/>
                  <a:pt x="174" y="151"/>
                </a:cubicBezTo>
                <a:cubicBezTo>
                  <a:pt x="174" y="151"/>
                  <a:pt x="175" y="153"/>
                  <a:pt x="176" y="152"/>
                </a:cubicBezTo>
                <a:close/>
                <a:moveTo>
                  <a:pt x="235" y="152"/>
                </a:moveTo>
                <a:cubicBezTo>
                  <a:pt x="237" y="150"/>
                  <a:pt x="236" y="148"/>
                  <a:pt x="233" y="148"/>
                </a:cubicBezTo>
                <a:cubicBezTo>
                  <a:pt x="233" y="150"/>
                  <a:pt x="233" y="152"/>
                  <a:pt x="235" y="152"/>
                </a:cubicBezTo>
                <a:close/>
                <a:moveTo>
                  <a:pt x="229" y="144"/>
                </a:moveTo>
                <a:cubicBezTo>
                  <a:pt x="231" y="144"/>
                  <a:pt x="230" y="148"/>
                  <a:pt x="233" y="148"/>
                </a:cubicBezTo>
                <a:cubicBezTo>
                  <a:pt x="234" y="144"/>
                  <a:pt x="230" y="139"/>
                  <a:pt x="229" y="144"/>
                </a:cubicBezTo>
                <a:close/>
                <a:moveTo>
                  <a:pt x="170" y="153"/>
                </a:moveTo>
                <a:cubicBezTo>
                  <a:pt x="170" y="152"/>
                  <a:pt x="169" y="151"/>
                  <a:pt x="168" y="152"/>
                </a:cubicBezTo>
                <a:cubicBezTo>
                  <a:pt x="168" y="152"/>
                  <a:pt x="169" y="154"/>
                  <a:pt x="170" y="153"/>
                </a:cubicBezTo>
                <a:close/>
                <a:moveTo>
                  <a:pt x="232" y="155"/>
                </a:moveTo>
                <a:cubicBezTo>
                  <a:pt x="237" y="154"/>
                  <a:pt x="232" y="163"/>
                  <a:pt x="237" y="161"/>
                </a:cubicBezTo>
                <a:cubicBezTo>
                  <a:pt x="237" y="158"/>
                  <a:pt x="234" y="150"/>
                  <a:pt x="232" y="155"/>
                </a:cubicBezTo>
                <a:close/>
                <a:moveTo>
                  <a:pt x="189" y="170"/>
                </a:moveTo>
                <a:cubicBezTo>
                  <a:pt x="190" y="169"/>
                  <a:pt x="190" y="167"/>
                  <a:pt x="188" y="167"/>
                </a:cubicBezTo>
                <a:cubicBezTo>
                  <a:pt x="189" y="168"/>
                  <a:pt x="186" y="169"/>
                  <a:pt x="189" y="170"/>
                </a:cubicBezTo>
                <a:close/>
                <a:moveTo>
                  <a:pt x="220" y="162"/>
                </a:moveTo>
                <a:cubicBezTo>
                  <a:pt x="220" y="162"/>
                  <a:pt x="221" y="164"/>
                  <a:pt x="222" y="163"/>
                </a:cubicBezTo>
                <a:cubicBezTo>
                  <a:pt x="223" y="163"/>
                  <a:pt x="221" y="161"/>
                  <a:pt x="220" y="162"/>
                </a:cubicBezTo>
                <a:close/>
                <a:moveTo>
                  <a:pt x="207" y="164"/>
                </a:moveTo>
                <a:cubicBezTo>
                  <a:pt x="208" y="165"/>
                  <a:pt x="208" y="167"/>
                  <a:pt x="210" y="167"/>
                </a:cubicBezTo>
                <a:cubicBezTo>
                  <a:pt x="209" y="165"/>
                  <a:pt x="209" y="164"/>
                  <a:pt x="207" y="164"/>
                </a:cubicBezTo>
                <a:close/>
                <a:moveTo>
                  <a:pt x="136" y="178"/>
                </a:moveTo>
                <a:cubicBezTo>
                  <a:pt x="136" y="179"/>
                  <a:pt x="136" y="181"/>
                  <a:pt x="138" y="181"/>
                </a:cubicBezTo>
                <a:cubicBezTo>
                  <a:pt x="137" y="179"/>
                  <a:pt x="137" y="178"/>
                  <a:pt x="136" y="178"/>
                </a:cubicBezTo>
                <a:close/>
                <a:moveTo>
                  <a:pt x="171" y="171"/>
                </a:moveTo>
                <a:cubicBezTo>
                  <a:pt x="170" y="171"/>
                  <a:pt x="172" y="173"/>
                  <a:pt x="173" y="172"/>
                </a:cubicBezTo>
                <a:cubicBezTo>
                  <a:pt x="173" y="172"/>
                  <a:pt x="172" y="170"/>
                  <a:pt x="171" y="171"/>
                </a:cubicBezTo>
                <a:close/>
                <a:moveTo>
                  <a:pt x="186" y="170"/>
                </a:moveTo>
                <a:cubicBezTo>
                  <a:pt x="185" y="169"/>
                  <a:pt x="185" y="167"/>
                  <a:pt x="183" y="167"/>
                </a:cubicBezTo>
                <a:cubicBezTo>
                  <a:pt x="184" y="169"/>
                  <a:pt x="184" y="170"/>
                  <a:pt x="186" y="170"/>
                </a:cubicBezTo>
                <a:close/>
                <a:moveTo>
                  <a:pt x="345" y="131"/>
                </a:moveTo>
                <a:cubicBezTo>
                  <a:pt x="346" y="132"/>
                  <a:pt x="346" y="133"/>
                  <a:pt x="347" y="133"/>
                </a:cubicBezTo>
                <a:cubicBezTo>
                  <a:pt x="347" y="132"/>
                  <a:pt x="347" y="130"/>
                  <a:pt x="345" y="131"/>
                </a:cubicBezTo>
                <a:close/>
                <a:moveTo>
                  <a:pt x="324" y="134"/>
                </a:moveTo>
                <a:cubicBezTo>
                  <a:pt x="324" y="134"/>
                  <a:pt x="325" y="136"/>
                  <a:pt x="326" y="135"/>
                </a:cubicBezTo>
                <a:cubicBezTo>
                  <a:pt x="326" y="134"/>
                  <a:pt x="325" y="133"/>
                  <a:pt x="324" y="134"/>
                </a:cubicBezTo>
                <a:close/>
                <a:moveTo>
                  <a:pt x="241" y="146"/>
                </a:moveTo>
                <a:cubicBezTo>
                  <a:pt x="243" y="151"/>
                  <a:pt x="240" y="152"/>
                  <a:pt x="241" y="156"/>
                </a:cubicBezTo>
                <a:cubicBezTo>
                  <a:pt x="246" y="155"/>
                  <a:pt x="246" y="161"/>
                  <a:pt x="250" y="162"/>
                </a:cubicBezTo>
                <a:cubicBezTo>
                  <a:pt x="252" y="156"/>
                  <a:pt x="246" y="156"/>
                  <a:pt x="246" y="149"/>
                </a:cubicBezTo>
                <a:cubicBezTo>
                  <a:pt x="244" y="149"/>
                  <a:pt x="243" y="146"/>
                  <a:pt x="241" y="146"/>
                </a:cubicBezTo>
                <a:close/>
                <a:moveTo>
                  <a:pt x="162" y="175"/>
                </a:moveTo>
                <a:cubicBezTo>
                  <a:pt x="161" y="176"/>
                  <a:pt x="163" y="178"/>
                  <a:pt x="164" y="177"/>
                </a:cubicBezTo>
                <a:cubicBezTo>
                  <a:pt x="164" y="176"/>
                  <a:pt x="162" y="174"/>
                  <a:pt x="162" y="175"/>
                </a:cubicBezTo>
                <a:close/>
                <a:moveTo>
                  <a:pt x="199" y="159"/>
                </a:moveTo>
                <a:cubicBezTo>
                  <a:pt x="198" y="160"/>
                  <a:pt x="200" y="161"/>
                  <a:pt x="200" y="160"/>
                </a:cubicBezTo>
                <a:cubicBezTo>
                  <a:pt x="201" y="160"/>
                  <a:pt x="199" y="158"/>
                  <a:pt x="199" y="159"/>
                </a:cubicBezTo>
                <a:close/>
                <a:moveTo>
                  <a:pt x="216" y="158"/>
                </a:moveTo>
                <a:cubicBezTo>
                  <a:pt x="217" y="157"/>
                  <a:pt x="215" y="156"/>
                  <a:pt x="215" y="157"/>
                </a:cubicBezTo>
                <a:cubicBezTo>
                  <a:pt x="214" y="157"/>
                  <a:pt x="216" y="159"/>
                  <a:pt x="216" y="158"/>
                </a:cubicBezTo>
                <a:close/>
                <a:moveTo>
                  <a:pt x="251" y="149"/>
                </a:moveTo>
                <a:cubicBezTo>
                  <a:pt x="249" y="149"/>
                  <a:pt x="250" y="145"/>
                  <a:pt x="247" y="145"/>
                </a:cubicBezTo>
                <a:cubicBezTo>
                  <a:pt x="247" y="147"/>
                  <a:pt x="246" y="147"/>
                  <a:pt x="246" y="149"/>
                </a:cubicBezTo>
                <a:cubicBezTo>
                  <a:pt x="248" y="148"/>
                  <a:pt x="250" y="155"/>
                  <a:pt x="251" y="149"/>
                </a:cubicBezTo>
                <a:close/>
                <a:moveTo>
                  <a:pt x="222" y="154"/>
                </a:moveTo>
                <a:cubicBezTo>
                  <a:pt x="222" y="154"/>
                  <a:pt x="223" y="156"/>
                  <a:pt x="224" y="155"/>
                </a:cubicBezTo>
                <a:cubicBezTo>
                  <a:pt x="225" y="155"/>
                  <a:pt x="223" y="153"/>
                  <a:pt x="222" y="154"/>
                </a:cubicBezTo>
                <a:close/>
                <a:moveTo>
                  <a:pt x="205" y="170"/>
                </a:moveTo>
                <a:cubicBezTo>
                  <a:pt x="206" y="170"/>
                  <a:pt x="204" y="168"/>
                  <a:pt x="203" y="169"/>
                </a:cubicBezTo>
                <a:cubicBezTo>
                  <a:pt x="203" y="169"/>
                  <a:pt x="204" y="171"/>
                  <a:pt x="205" y="170"/>
                </a:cubicBezTo>
                <a:close/>
                <a:moveTo>
                  <a:pt x="262" y="178"/>
                </a:moveTo>
                <a:cubicBezTo>
                  <a:pt x="263" y="170"/>
                  <a:pt x="257" y="177"/>
                  <a:pt x="262" y="178"/>
                </a:cubicBezTo>
                <a:close/>
                <a:moveTo>
                  <a:pt x="253" y="175"/>
                </a:moveTo>
                <a:cubicBezTo>
                  <a:pt x="253" y="175"/>
                  <a:pt x="255" y="177"/>
                  <a:pt x="255" y="176"/>
                </a:cubicBezTo>
                <a:cubicBezTo>
                  <a:pt x="256" y="176"/>
                  <a:pt x="254" y="174"/>
                  <a:pt x="253" y="175"/>
                </a:cubicBezTo>
                <a:close/>
                <a:moveTo>
                  <a:pt x="264" y="170"/>
                </a:moveTo>
                <a:cubicBezTo>
                  <a:pt x="265" y="170"/>
                  <a:pt x="263" y="168"/>
                  <a:pt x="262" y="169"/>
                </a:cubicBezTo>
                <a:cubicBezTo>
                  <a:pt x="262" y="170"/>
                  <a:pt x="264" y="171"/>
                  <a:pt x="264" y="170"/>
                </a:cubicBezTo>
                <a:close/>
                <a:moveTo>
                  <a:pt x="287" y="168"/>
                </a:moveTo>
                <a:cubicBezTo>
                  <a:pt x="281" y="171"/>
                  <a:pt x="294" y="169"/>
                  <a:pt x="287" y="168"/>
                </a:cubicBezTo>
                <a:close/>
                <a:moveTo>
                  <a:pt x="382" y="166"/>
                </a:moveTo>
                <a:cubicBezTo>
                  <a:pt x="381" y="166"/>
                  <a:pt x="383" y="168"/>
                  <a:pt x="384" y="167"/>
                </a:cubicBezTo>
                <a:cubicBezTo>
                  <a:pt x="384" y="167"/>
                  <a:pt x="382" y="165"/>
                  <a:pt x="382" y="166"/>
                </a:cubicBezTo>
                <a:close/>
                <a:moveTo>
                  <a:pt x="407" y="151"/>
                </a:moveTo>
                <a:cubicBezTo>
                  <a:pt x="407" y="150"/>
                  <a:pt x="407" y="147"/>
                  <a:pt x="405" y="147"/>
                </a:cubicBezTo>
                <a:cubicBezTo>
                  <a:pt x="406" y="149"/>
                  <a:pt x="405" y="151"/>
                  <a:pt x="407" y="151"/>
                </a:cubicBezTo>
                <a:close/>
                <a:moveTo>
                  <a:pt x="118" y="161"/>
                </a:moveTo>
                <a:cubicBezTo>
                  <a:pt x="119" y="151"/>
                  <a:pt x="113" y="158"/>
                  <a:pt x="118" y="161"/>
                </a:cubicBezTo>
                <a:close/>
                <a:moveTo>
                  <a:pt x="281" y="159"/>
                </a:moveTo>
                <a:cubicBezTo>
                  <a:pt x="281" y="160"/>
                  <a:pt x="281" y="162"/>
                  <a:pt x="283" y="161"/>
                </a:cubicBezTo>
                <a:cubicBezTo>
                  <a:pt x="282" y="160"/>
                  <a:pt x="282" y="158"/>
                  <a:pt x="281" y="159"/>
                </a:cubicBezTo>
                <a:close/>
                <a:moveTo>
                  <a:pt x="183" y="172"/>
                </a:moveTo>
                <a:cubicBezTo>
                  <a:pt x="182" y="173"/>
                  <a:pt x="184" y="174"/>
                  <a:pt x="184" y="173"/>
                </a:cubicBezTo>
                <a:cubicBezTo>
                  <a:pt x="185" y="173"/>
                  <a:pt x="183" y="171"/>
                  <a:pt x="183" y="172"/>
                </a:cubicBezTo>
                <a:close/>
                <a:moveTo>
                  <a:pt x="377" y="176"/>
                </a:moveTo>
                <a:cubicBezTo>
                  <a:pt x="376" y="173"/>
                  <a:pt x="376" y="173"/>
                  <a:pt x="376" y="173"/>
                </a:cubicBezTo>
                <a:cubicBezTo>
                  <a:pt x="373" y="173"/>
                  <a:pt x="373" y="173"/>
                  <a:pt x="373" y="173"/>
                </a:cubicBezTo>
                <a:cubicBezTo>
                  <a:pt x="373" y="176"/>
                  <a:pt x="373" y="176"/>
                  <a:pt x="373" y="176"/>
                </a:cubicBezTo>
                <a:lnTo>
                  <a:pt x="377" y="176"/>
                </a:lnTo>
                <a:close/>
                <a:moveTo>
                  <a:pt x="32" y="294"/>
                </a:moveTo>
                <a:cubicBezTo>
                  <a:pt x="33" y="294"/>
                  <a:pt x="31" y="292"/>
                  <a:pt x="30" y="293"/>
                </a:cubicBezTo>
                <a:cubicBezTo>
                  <a:pt x="30" y="293"/>
                  <a:pt x="32" y="295"/>
                  <a:pt x="32" y="294"/>
                </a:cubicBezTo>
                <a:close/>
                <a:moveTo>
                  <a:pt x="68" y="313"/>
                </a:moveTo>
                <a:cubicBezTo>
                  <a:pt x="73" y="312"/>
                  <a:pt x="73" y="312"/>
                  <a:pt x="73" y="312"/>
                </a:cubicBezTo>
                <a:cubicBezTo>
                  <a:pt x="72" y="310"/>
                  <a:pt x="72" y="308"/>
                  <a:pt x="70" y="308"/>
                </a:cubicBezTo>
                <a:cubicBezTo>
                  <a:pt x="71" y="311"/>
                  <a:pt x="69" y="311"/>
                  <a:pt x="68" y="313"/>
                </a:cubicBezTo>
                <a:close/>
                <a:moveTo>
                  <a:pt x="200" y="288"/>
                </a:moveTo>
                <a:cubicBezTo>
                  <a:pt x="201" y="289"/>
                  <a:pt x="201" y="291"/>
                  <a:pt x="202" y="291"/>
                </a:cubicBezTo>
                <a:cubicBezTo>
                  <a:pt x="202" y="290"/>
                  <a:pt x="202" y="288"/>
                  <a:pt x="200" y="288"/>
                </a:cubicBezTo>
                <a:close/>
                <a:moveTo>
                  <a:pt x="206" y="284"/>
                </a:moveTo>
                <a:cubicBezTo>
                  <a:pt x="206" y="285"/>
                  <a:pt x="207" y="286"/>
                  <a:pt x="208" y="285"/>
                </a:cubicBezTo>
                <a:cubicBezTo>
                  <a:pt x="208" y="285"/>
                  <a:pt x="207" y="283"/>
                  <a:pt x="206" y="284"/>
                </a:cubicBezTo>
                <a:close/>
                <a:moveTo>
                  <a:pt x="213" y="283"/>
                </a:moveTo>
                <a:cubicBezTo>
                  <a:pt x="213" y="284"/>
                  <a:pt x="213" y="286"/>
                  <a:pt x="215" y="286"/>
                </a:cubicBezTo>
                <a:cubicBezTo>
                  <a:pt x="214" y="285"/>
                  <a:pt x="214" y="283"/>
                  <a:pt x="213" y="283"/>
                </a:cubicBezTo>
                <a:close/>
                <a:moveTo>
                  <a:pt x="113" y="277"/>
                </a:moveTo>
                <a:cubicBezTo>
                  <a:pt x="118" y="276"/>
                  <a:pt x="111" y="271"/>
                  <a:pt x="113" y="277"/>
                </a:cubicBezTo>
                <a:close/>
                <a:moveTo>
                  <a:pt x="108" y="285"/>
                </a:moveTo>
                <a:cubicBezTo>
                  <a:pt x="111" y="282"/>
                  <a:pt x="111" y="286"/>
                  <a:pt x="114" y="283"/>
                </a:cubicBezTo>
                <a:cubicBezTo>
                  <a:pt x="113" y="277"/>
                  <a:pt x="113" y="277"/>
                  <a:pt x="113" y="277"/>
                </a:cubicBezTo>
                <a:cubicBezTo>
                  <a:pt x="106" y="279"/>
                  <a:pt x="101" y="292"/>
                  <a:pt x="110" y="297"/>
                </a:cubicBezTo>
                <a:cubicBezTo>
                  <a:pt x="113" y="293"/>
                  <a:pt x="108" y="291"/>
                  <a:pt x="108" y="285"/>
                </a:cubicBezTo>
                <a:close/>
                <a:moveTo>
                  <a:pt x="190" y="282"/>
                </a:moveTo>
                <a:cubicBezTo>
                  <a:pt x="185" y="282"/>
                  <a:pt x="185" y="285"/>
                  <a:pt x="184" y="287"/>
                </a:cubicBezTo>
                <a:cubicBezTo>
                  <a:pt x="189" y="288"/>
                  <a:pt x="189" y="294"/>
                  <a:pt x="195" y="293"/>
                </a:cubicBezTo>
                <a:cubicBezTo>
                  <a:pt x="193" y="289"/>
                  <a:pt x="191" y="286"/>
                  <a:pt x="190" y="282"/>
                </a:cubicBezTo>
                <a:close/>
                <a:moveTo>
                  <a:pt x="103" y="297"/>
                </a:moveTo>
                <a:cubicBezTo>
                  <a:pt x="104" y="296"/>
                  <a:pt x="102" y="295"/>
                  <a:pt x="101" y="296"/>
                </a:cubicBezTo>
                <a:cubicBezTo>
                  <a:pt x="101" y="296"/>
                  <a:pt x="103" y="298"/>
                  <a:pt x="103" y="297"/>
                </a:cubicBezTo>
                <a:close/>
                <a:moveTo>
                  <a:pt x="98" y="295"/>
                </a:moveTo>
                <a:cubicBezTo>
                  <a:pt x="98" y="295"/>
                  <a:pt x="99" y="297"/>
                  <a:pt x="100" y="296"/>
                </a:cubicBezTo>
                <a:cubicBezTo>
                  <a:pt x="100" y="295"/>
                  <a:pt x="99" y="294"/>
                  <a:pt x="98" y="295"/>
                </a:cubicBezTo>
                <a:close/>
                <a:moveTo>
                  <a:pt x="162" y="295"/>
                </a:moveTo>
                <a:cubicBezTo>
                  <a:pt x="163" y="296"/>
                  <a:pt x="163" y="298"/>
                  <a:pt x="164" y="298"/>
                </a:cubicBezTo>
                <a:cubicBezTo>
                  <a:pt x="164" y="297"/>
                  <a:pt x="164" y="295"/>
                  <a:pt x="162" y="295"/>
                </a:cubicBezTo>
                <a:close/>
                <a:moveTo>
                  <a:pt x="172" y="294"/>
                </a:moveTo>
                <a:cubicBezTo>
                  <a:pt x="173" y="294"/>
                  <a:pt x="173" y="291"/>
                  <a:pt x="171" y="291"/>
                </a:cubicBezTo>
                <a:cubicBezTo>
                  <a:pt x="172" y="293"/>
                  <a:pt x="169" y="294"/>
                  <a:pt x="172" y="294"/>
                </a:cubicBezTo>
                <a:close/>
                <a:moveTo>
                  <a:pt x="147" y="295"/>
                </a:moveTo>
                <a:cubicBezTo>
                  <a:pt x="147" y="295"/>
                  <a:pt x="148" y="297"/>
                  <a:pt x="149" y="296"/>
                </a:cubicBezTo>
                <a:cubicBezTo>
                  <a:pt x="149" y="295"/>
                  <a:pt x="148" y="294"/>
                  <a:pt x="147" y="295"/>
                </a:cubicBezTo>
                <a:close/>
                <a:moveTo>
                  <a:pt x="59" y="307"/>
                </a:moveTo>
                <a:cubicBezTo>
                  <a:pt x="59" y="308"/>
                  <a:pt x="59" y="310"/>
                  <a:pt x="61" y="309"/>
                </a:cubicBezTo>
                <a:cubicBezTo>
                  <a:pt x="60" y="308"/>
                  <a:pt x="60" y="306"/>
                  <a:pt x="59" y="307"/>
                </a:cubicBezTo>
                <a:close/>
                <a:moveTo>
                  <a:pt x="46" y="310"/>
                </a:moveTo>
                <a:cubicBezTo>
                  <a:pt x="47" y="312"/>
                  <a:pt x="47" y="314"/>
                  <a:pt x="49" y="314"/>
                </a:cubicBezTo>
                <a:cubicBezTo>
                  <a:pt x="48" y="313"/>
                  <a:pt x="48" y="310"/>
                  <a:pt x="46" y="310"/>
                </a:cubicBezTo>
                <a:close/>
                <a:moveTo>
                  <a:pt x="93" y="306"/>
                </a:moveTo>
                <a:cubicBezTo>
                  <a:pt x="93" y="305"/>
                  <a:pt x="93" y="303"/>
                  <a:pt x="91" y="303"/>
                </a:cubicBezTo>
                <a:cubicBezTo>
                  <a:pt x="92" y="304"/>
                  <a:pt x="92" y="306"/>
                  <a:pt x="93" y="306"/>
                </a:cubicBezTo>
                <a:close/>
                <a:moveTo>
                  <a:pt x="219" y="261"/>
                </a:moveTo>
                <a:cubicBezTo>
                  <a:pt x="219" y="261"/>
                  <a:pt x="220" y="263"/>
                  <a:pt x="221" y="262"/>
                </a:cubicBezTo>
                <a:cubicBezTo>
                  <a:pt x="221" y="262"/>
                  <a:pt x="220" y="260"/>
                  <a:pt x="219" y="261"/>
                </a:cubicBezTo>
                <a:close/>
                <a:moveTo>
                  <a:pt x="223" y="254"/>
                </a:moveTo>
                <a:cubicBezTo>
                  <a:pt x="223" y="257"/>
                  <a:pt x="224" y="259"/>
                  <a:pt x="227" y="258"/>
                </a:cubicBezTo>
                <a:cubicBezTo>
                  <a:pt x="227" y="256"/>
                  <a:pt x="225" y="254"/>
                  <a:pt x="223" y="254"/>
                </a:cubicBezTo>
                <a:close/>
                <a:moveTo>
                  <a:pt x="314" y="204"/>
                </a:moveTo>
                <a:cubicBezTo>
                  <a:pt x="313" y="210"/>
                  <a:pt x="319" y="203"/>
                  <a:pt x="314" y="204"/>
                </a:cubicBezTo>
                <a:close/>
                <a:moveTo>
                  <a:pt x="314" y="204"/>
                </a:moveTo>
                <a:cubicBezTo>
                  <a:pt x="312" y="202"/>
                  <a:pt x="312" y="204"/>
                  <a:pt x="314" y="204"/>
                </a:cubicBezTo>
                <a:close/>
                <a:moveTo>
                  <a:pt x="384" y="190"/>
                </a:moveTo>
                <a:cubicBezTo>
                  <a:pt x="383" y="188"/>
                  <a:pt x="381" y="189"/>
                  <a:pt x="379" y="189"/>
                </a:cubicBezTo>
                <a:cubicBezTo>
                  <a:pt x="379" y="192"/>
                  <a:pt x="381" y="192"/>
                  <a:pt x="383" y="193"/>
                </a:cubicBezTo>
                <a:cubicBezTo>
                  <a:pt x="379" y="205"/>
                  <a:pt x="388" y="191"/>
                  <a:pt x="388" y="186"/>
                </a:cubicBezTo>
                <a:cubicBezTo>
                  <a:pt x="385" y="186"/>
                  <a:pt x="385" y="189"/>
                  <a:pt x="384" y="190"/>
                </a:cubicBezTo>
                <a:close/>
                <a:moveTo>
                  <a:pt x="269" y="209"/>
                </a:moveTo>
                <a:cubicBezTo>
                  <a:pt x="269" y="210"/>
                  <a:pt x="269" y="212"/>
                  <a:pt x="271" y="212"/>
                </a:cubicBezTo>
                <a:cubicBezTo>
                  <a:pt x="270" y="211"/>
                  <a:pt x="270" y="209"/>
                  <a:pt x="269" y="209"/>
                </a:cubicBezTo>
                <a:close/>
                <a:moveTo>
                  <a:pt x="276" y="206"/>
                </a:moveTo>
                <a:cubicBezTo>
                  <a:pt x="277" y="208"/>
                  <a:pt x="274" y="209"/>
                  <a:pt x="277" y="209"/>
                </a:cubicBezTo>
                <a:cubicBezTo>
                  <a:pt x="278" y="209"/>
                  <a:pt x="278" y="206"/>
                  <a:pt x="276" y="206"/>
                </a:cubicBezTo>
                <a:close/>
                <a:moveTo>
                  <a:pt x="225" y="236"/>
                </a:moveTo>
                <a:cubicBezTo>
                  <a:pt x="226" y="231"/>
                  <a:pt x="228" y="239"/>
                  <a:pt x="232" y="236"/>
                </a:cubicBezTo>
                <a:cubicBezTo>
                  <a:pt x="231" y="232"/>
                  <a:pt x="231" y="232"/>
                  <a:pt x="231" y="232"/>
                </a:cubicBezTo>
                <a:cubicBezTo>
                  <a:pt x="227" y="230"/>
                  <a:pt x="226" y="233"/>
                  <a:pt x="224" y="228"/>
                </a:cubicBezTo>
                <a:cubicBezTo>
                  <a:pt x="217" y="228"/>
                  <a:pt x="223" y="236"/>
                  <a:pt x="225" y="236"/>
                </a:cubicBezTo>
                <a:close/>
                <a:moveTo>
                  <a:pt x="254" y="211"/>
                </a:moveTo>
                <a:cubicBezTo>
                  <a:pt x="253" y="212"/>
                  <a:pt x="253" y="214"/>
                  <a:pt x="255" y="214"/>
                </a:cubicBezTo>
                <a:cubicBezTo>
                  <a:pt x="254" y="213"/>
                  <a:pt x="257" y="212"/>
                  <a:pt x="254" y="211"/>
                </a:cubicBezTo>
                <a:close/>
                <a:moveTo>
                  <a:pt x="201" y="242"/>
                </a:moveTo>
                <a:cubicBezTo>
                  <a:pt x="203" y="247"/>
                  <a:pt x="202" y="251"/>
                  <a:pt x="202" y="254"/>
                </a:cubicBezTo>
                <a:cubicBezTo>
                  <a:pt x="206" y="253"/>
                  <a:pt x="207" y="242"/>
                  <a:pt x="201" y="242"/>
                </a:cubicBezTo>
                <a:close/>
                <a:moveTo>
                  <a:pt x="213" y="265"/>
                </a:moveTo>
                <a:cubicBezTo>
                  <a:pt x="216" y="261"/>
                  <a:pt x="212" y="259"/>
                  <a:pt x="212" y="254"/>
                </a:cubicBezTo>
                <a:cubicBezTo>
                  <a:pt x="213" y="254"/>
                  <a:pt x="213" y="254"/>
                  <a:pt x="213" y="253"/>
                </a:cubicBezTo>
                <a:cubicBezTo>
                  <a:pt x="211" y="253"/>
                  <a:pt x="209" y="252"/>
                  <a:pt x="208" y="252"/>
                </a:cubicBezTo>
                <a:cubicBezTo>
                  <a:pt x="212" y="257"/>
                  <a:pt x="207" y="263"/>
                  <a:pt x="213" y="265"/>
                </a:cubicBezTo>
                <a:close/>
                <a:moveTo>
                  <a:pt x="226" y="252"/>
                </a:moveTo>
                <a:cubicBezTo>
                  <a:pt x="225" y="251"/>
                  <a:pt x="225" y="249"/>
                  <a:pt x="224" y="249"/>
                </a:cubicBezTo>
                <a:cubicBezTo>
                  <a:pt x="224" y="250"/>
                  <a:pt x="224" y="252"/>
                  <a:pt x="226" y="252"/>
                </a:cubicBezTo>
                <a:close/>
                <a:moveTo>
                  <a:pt x="227" y="258"/>
                </a:moveTo>
                <a:cubicBezTo>
                  <a:pt x="228" y="262"/>
                  <a:pt x="233" y="256"/>
                  <a:pt x="227" y="258"/>
                </a:cubicBezTo>
                <a:close/>
                <a:moveTo>
                  <a:pt x="227" y="226"/>
                </a:moveTo>
                <a:cubicBezTo>
                  <a:pt x="224" y="224"/>
                  <a:pt x="224" y="217"/>
                  <a:pt x="220" y="215"/>
                </a:cubicBezTo>
                <a:cubicBezTo>
                  <a:pt x="221" y="214"/>
                  <a:pt x="223" y="213"/>
                  <a:pt x="225" y="213"/>
                </a:cubicBezTo>
                <a:cubicBezTo>
                  <a:pt x="226" y="211"/>
                  <a:pt x="226" y="209"/>
                  <a:pt x="226" y="207"/>
                </a:cubicBezTo>
                <a:cubicBezTo>
                  <a:pt x="220" y="209"/>
                  <a:pt x="216" y="213"/>
                  <a:pt x="218" y="220"/>
                </a:cubicBezTo>
                <a:cubicBezTo>
                  <a:pt x="223" y="219"/>
                  <a:pt x="223" y="225"/>
                  <a:pt x="224" y="228"/>
                </a:cubicBezTo>
                <a:cubicBezTo>
                  <a:pt x="226" y="228"/>
                  <a:pt x="227" y="227"/>
                  <a:pt x="227" y="226"/>
                </a:cubicBezTo>
                <a:close/>
                <a:moveTo>
                  <a:pt x="229" y="218"/>
                </a:moveTo>
                <a:cubicBezTo>
                  <a:pt x="228" y="216"/>
                  <a:pt x="227" y="213"/>
                  <a:pt x="225" y="213"/>
                </a:cubicBezTo>
                <a:cubicBezTo>
                  <a:pt x="226" y="215"/>
                  <a:pt x="224" y="220"/>
                  <a:pt x="229" y="218"/>
                </a:cubicBezTo>
                <a:close/>
                <a:moveTo>
                  <a:pt x="219" y="247"/>
                </a:moveTo>
                <a:cubicBezTo>
                  <a:pt x="218" y="244"/>
                  <a:pt x="220" y="244"/>
                  <a:pt x="219" y="241"/>
                </a:cubicBezTo>
                <a:cubicBezTo>
                  <a:pt x="215" y="239"/>
                  <a:pt x="216" y="248"/>
                  <a:pt x="219" y="247"/>
                </a:cubicBezTo>
                <a:close/>
                <a:moveTo>
                  <a:pt x="225" y="248"/>
                </a:moveTo>
                <a:cubicBezTo>
                  <a:pt x="224" y="232"/>
                  <a:pt x="218" y="244"/>
                  <a:pt x="225" y="248"/>
                </a:cubicBezTo>
                <a:close/>
                <a:moveTo>
                  <a:pt x="53" y="271"/>
                </a:moveTo>
                <a:cubicBezTo>
                  <a:pt x="53" y="267"/>
                  <a:pt x="53" y="264"/>
                  <a:pt x="49" y="264"/>
                </a:cubicBezTo>
                <a:cubicBezTo>
                  <a:pt x="48" y="266"/>
                  <a:pt x="49" y="272"/>
                  <a:pt x="53" y="271"/>
                </a:cubicBezTo>
                <a:close/>
                <a:moveTo>
                  <a:pt x="137" y="251"/>
                </a:moveTo>
                <a:cubicBezTo>
                  <a:pt x="138" y="250"/>
                  <a:pt x="136" y="248"/>
                  <a:pt x="135" y="249"/>
                </a:cubicBezTo>
                <a:cubicBezTo>
                  <a:pt x="135" y="250"/>
                  <a:pt x="136" y="251"/>
                  <a:pt x="137" y="251"/>
                </a:cubicBezTo>
                <a:close/>
                <a:moveTo>
                  <a:pt x="208" y="240"/>
                </a:moveTo>
                <a:cubicBezTo>
                  <a:pt x="207" y="238"/>
                  <a:pt x="207" y="235"/>
                  <a:pt x="205" y="236"/>
                </a:cubicBezTo>
                <a:cubicBezTo>
                  <a:pt x="206" y="237"/>
                  <a:pt x="206" y="240"/>
                  <a:pt x="208" y="240"/>
                </a:cubicBezTo>
                <a:close/>
                <a:moveTo>
                  <a:pt x="231" y="264"/>
                </a:moveTo>
                <a:cubicBezTo>
                  <a:pt x="231" y="264"/>
                  <a:pt x="232" y="266"/>
                  <a:pt x="233" y="265"/>
                </a:cubicBezTo>
                <a:cubicBezTo>
                  <a:pt x="233" y="264"/>
                  <a:pt x="232" y="263"/>
                  <a:pt x="231" y="264"/>
                </a:cubicBezTo>
                <a:close/>
                <a:moveTo>
                  <a:pt x="96" y="229"/>
                </a:moveTo>
                <a:cubicBezTo>
                  <a:pt x="96" y="230"/>
                  <a:pt x="97" y="232"/>
                  <a:pt x="98" y="231"/>
                </a:cubicBezTo>
                <a:cubicBezTo>
                  <a:pt x="98" y="230"/>
                  <a:pt x="97" y="229"/>
                  <a:pt x="96" y="229"/>
                </a:cubicBezTo>
                <a:close/>
                <a:moveTo>
                  <a:pt x="210" y="267"/>
                </a:moveTo>
                <a:cubicBezTo>
                  <a:pt x="210" y="267"/>
                  <a:pt x="211" y="269"/>
                  <a:pt x="212" y="268"/>
                </a:cubicBezTo>
                <a:cubicBezTo>
                  <a:pt x="212" y="267"/>
                  <a:pt x="211" y="266"/>
                  <a:pt x="210" y="267"/>
                </a:cubicBezTo>
                <a:close/>
                <a:moveTo>
                  <a:pt x="205" y="264"/>
                </a:moveTo>
                <a:cubicBezTo>
                  <a:pt x="203" y="265"/>
                  <a:pt x="203" y="267"/>
                  <a:pt x="205" y="267"/>
                </a:cubicBezTo>
                <a:cubicBezTo>
                  <a:pt x="205" y="266"/>
                  <a:pt x="207" y="265"/>
                  <a:pt x="205" y="264"/>
                </a:cubicBezTo>
                <a:close/>
                <a:moveTo>
                  <a:pt x="73" y="263"/>
                </a:moveTo>
                <a:cubicBezTo>
                  <a:pt x="74" y="263"/>
                  <a:pt x="72" y="261"/>
                  <a:pt x="72" y="262"/>
                </a:cubicBezTo>
                <a:cubicBezTo>
                  <a:pt x="71" y="263"/>
                  <a:pt x="73" y="264"/>
                  <a:pt x="73" y="263"/>
                </a:cubicBezTo>
                <a:close/>
                <a:moveTo>
                  <a:pt x="91" y="230"/>
                </a:moveTo>
                <a:cubicBezTo>
                  <a:pt x="85" y="233"/>
                  <a:pt x="98" y="231"/>
                  <a:pt x="91" y="230"/>
                </a:cubicBezTo>
                <a:close/>
                <a:moveTo>
                  <a:pt x="201" y="221"/>
                </a:moveTo>
                <a:cubicBezTo>
                  <a:pt x="205" y="220"/>
                  <a:pt x="205" y="222"/>
                  <a:pt x="207" y="223"/>
                </a:cubicBezTo>
                <a:cubicBezTo>
                  <a:pt x="206" y="221"/>
                  <a:pt x="207" y="220"/>
                  <a:pt x="208" y="218"/>
                </a:cubicBezTo>
                <a:cubicBezTo>
                  <a:pt x="205" y="219"/>
                  <a:pt x="202" y="219"/>
                  <a:pt x="201" y="221"/>
                </a:cubicBezTo>
                <a:close/>
                <a:moveTo>
                  <a:pt x="152" y="232"/>
                </a:moveTo>
                <a:cubicBezTo>
                  <a:pt x="155" y="229"/>
                  <a:pt x="152" y="224"/>
                  <a:pt x="149" y="223"/>
                </a:cubicBezTo>
                <a:cubicBezTo>
                  <a:pt x="151" y="227"/>
                  <a:pt x="146" y="231"/>
                  <a:pt x="152" y="232"/>
                </a:cubicBezTo>
                <a:close/>
                <a:moveTo>
                  <a:pt x="119" y="229"/>
                </a:moveTo>
                <a:cubicBezTo>
                  <a:pt x="119" y="228"/>
                  <a:pt x="119" y="226"/>
                  <a:pt x="117" y="226"/>
                </a:cubicBezTo>
                <a:cubicBezTo>
                  <a:pt x="118" y="227"/>
                  <a:pt x="118" y="229"/>
                  <a:pt x="119" y="229"/>
                </a:cubicBezTo>
                <a:close/>
                <a:moveTo>
                  <a:pt x="202" y="225"/>
                </a:moveTo>
                <a:cubicBezTo>
                  <a:pt x="203" y="228"/>
                  <a:pt x="202" y="231"/>
                  <a:pt x="205" y="231"/>
                </a:cubicBezTo>
                <a:cubicBezTo>
                  <a:pt x="206" y="229"/>
                  <a:pt x="206" y="225"/>
                  <a:pt x="202" y="225"/>
                </a:cubicBezTo>
                <a:close/>
                <a:moveTo>
                  <a:pt x="134" y="228"/>
                </a:moveTo>
                <a:cubicBezTo>
                  <a:pt x="131" y="229"/>
                  <a:pt x="132" y="224"/>
                  <a:pt x="130" y="224"/>
                </a:cubicBezTo>
                <a:cubicBezTo>
                  <a:pt x="127" y="226"/>
                  <a:pt x="132" y="233"/>
                  <a:pt x="134" y="228"/>
                </a:cubicBezTo>
                <a:close/>
                <a:moveTo>
                  <a:pt x="136" y="223"/>
                </a:moveTo>
                <a:cubicBezTo>
                  <a:pt x="137" y="224"/>
                  <a:pt x="137" y="226"/>
                  <a:pt x="138" y="226"/>
                </a:cubicBezTo>
                <a:cubicBezTo>
                  <a:pt x="138" y="225"/>
                  <a:pt x="138" y="223"/>
                  <a:pt x="136" y="223"/>
                </a:cubicBezTo>
                <a:close/>
                <a:moveTo>
                  <a:pt x="102" y="235"/>
                </a:moveTo>
                <a:cubicBezTo>
                  <a:pt x="102" y="235"/>
                  <a:pt x="103" y="237"/>
                  <a:pt x="104" y="236"/>
                </a:cubicBezTo>
                <a:cubicBezTo>
                  <a:pt x="104" y="235"/>
                  <a:pt x="103" y="234"/>
                  <a:pt x="102" y="235"/>
                </a:cubicBezTo>
                <a:close/>
                <a:moveTo>
                  <a:pt x="214" y="217"/>
                </a:moveTo>
                <a:cubicBezTo>
                  <a:pt x="215" y="219"/>
                  <a:pt x="215" y="220"/>
                  <a:pt x="216" y="220"/>
                </a:cubicBezTo>
                <a:cubicBezTo>
                  <a:pt x="216" y="219"/>
                  <a:pt x="216" y="217"/>
                  <a:pt x="214" y="217"/>
                </a:cubicBezTo>
                <a:close/>
                <a:moveTo>
                  <a:pt x="149" y="253"/>
                </a:moveTo>
                <a:cubicBezTo>
                  <a:pt x="149" y="253"/>
                  <a:pt x="148" y="251"/>
                  <a:pt x="147" y="252"/>
                </a:cubicBezTo>
                <a:cubicBezTo>
                  <a:pt x="147" y="253"/>
                  <a:pt x="148" y="254"/>
                  <a:pt x="149" y="253"/>
                </a:cubicBezTo>
                <a:close/>
                <a:moveTo>
                  <a:pt x="82" y="268"/>
                </a:moveTo>
                <a:cubicBezTo>
                  <a:pt x="82" y="267"/>
                  <a:pt x="82" y="265"/>
                  <a:pt x="80" y="265"/>
                </a:cubicBezTo>
                <a:cubicBezTo>
                  <a:pt x="81" y="266"/>
                  <a:pt x="81" y="268"/>
                  <a:pt x="82" y="268"/>
                </a:cubicBezTo>
                <a:close/>
                <a:moveTo>
                  <a:pt x="42" y="282"/>
                </a:moveTo>
                <a:cubicBezTo>
                  <a:pt x="44" y="282"/>
                  <a:pt x="44" y="279"/>
                  <a:pt x="41" y="279"/>
                </a:cubicBezTo>
                <a:cubicBezTo>
                  <a:pt x="40" y="280"/>
                  <a:pt x="41" y="281"/>
                  <a:pt x="42" y="282"/>
                </a:cubicBezTo>
                <a:close/>
                <a:moveTo>
                  <a:pt x="157" y="251"/>
                </a:moveTo>
                <a:cubicBezTo>
                  <a:pt x="156" y="251"/>
                  <a:pt x="158" y="253"/>
                  <a:pt x="159" y="252"/>
                </a:cubicBezTo>
                <a:cubicBezTo>
                  <a:pt x="159" y="251"/>
                  <a:pt x="158" y="250"/>
                  <a:pt x="157" y="251"/>
                </a:cubicBezTo>
                <a:close/>
                <a:moveTo>
                  <a:pt x="186" y="246"/>
                </a:moveTo>
                <a:cubicBezTo>
                  <a:pt x="185" y="247"/>
                  <a:pt x="187" y="248"/>
                  <a:pt x="188" y="247"/>
                </a:cubicBezTo>
                <a:cubicBezTo>
                  <a:pt x="188" y="247"/>
                  <a:pt x="186" y="245"/>
                  <a:pt x="186" y="246"/>
                </a:cubicBezTo>
                <a:close/>
                <a:moveTo>
                  <a:pt x="165" y="249"/>
                </a:moveTo>
                <a:cubicBezTo>
                  <a:pt x="164" y="250"/>
                  <a:pt x="166" y="251"/>
                  <a:pt x="167" y="251"/>
                </a:cubicBezTo>
                <a:cubicBezTo>
                  <a:pt x="167" y="250"/>
                  <a:pt x="166" y="248"/>
                  <a:pt x="165" y="249"/>
                </a:cubicBezTo>
                <a:close/>
                <a:moveTo>
                  <a:pt x="49" y="284"/>
                </a:moveTo>
                <a:cubicBezTo>
                  <a:pt x="48" y="282"/>
                  <a:pt x="49" y="281"/>
                  <a:pt x="50" y="279"/>
                </a:cubicBezTo>
                <a:cubicBezTo>
                  <a:pt x="45" y="280"/>
                  <a:pt x="45" y="280"/>
                  <a:pt x="45" y="280"/>
                </a:cubicBezTo>
                <a:cubicBezTo>
                  <a:pt x="45" y="283"/>
                  <a:pt x="45" y="283"/>
                  <a:pt x="45" y="283"/>
                </a:cubicBezTo>
                <a:cubicBezTo>
                  <a:pt x="47" y="283"/>
                  <a:pt x="47" y="284"/>
                  <a:pt x="49" y="284"/>
                </a:cubicBezTo>
                <a:close/>
                <a:moveTo>
                  <a:pt x="31" y="287"/>
                </a:moveTo>
                <a:cubicBezTo>
                  <a:pt x="29" y="287"/>
                  <a:pt x="28" y="286"/>
                  <a:pt x="26" y="286"/>
                </a:cubicBezTo>
                <a:cubicBezTo>
                  <a:pt x="24" y="290"/>
                  <a:pt x="32" y="289"/>
                  <a:pt x="31" y="287"/>
                </a:cubicBezTo>
                <a:close/>
                <a:moveTo>
                  <a:pt x="224" y="271"/>
                </a:moveTo>
                <a:cubicBezTo>
                  <a:pt x="224" y="272"/>
                  <a:pt x="224" y="275"/>
                  <a:pt x="226" y="275"/>
                </a:cubicBezTo>
                <a:cubicBezTo>
                  <a:pt x="226" y="273"/>
                  <a:pt x="226" y="271"/>
                  <a:pt x="224" y="271"/>
                </a:cubicBezTo>
                <a:close/>
                <a:moveTo>
                  <a:pt x="220" y="265"/>
                </a:moveTo>
                <a:cubicBezTo>
                  <a:pt x="215" y="265"/>
                  <a:pt x="216" y="269"/>
                  <a:pt x="216" y="272"/>
                </a:cubicBezTo>
                <a:cubicBezTo>
                  <a:pt x="220" y="272"/>
                  <a:pt x="221" y="269"/>
                  <a:pt x="220" y="265"/>
                </a:cubicBezTo>
                <a:close/>
                <a:moveTo>
                  <a:pt x="234" y="269"/>
                </a:moveTo>
                <a:cubicBezTo>
                  <a:pt x="227" y="270"/>
                  <a:pt x="227" y="270"/>
                  <a:pt x="227" y="270"/>
                </a:cubicBezTo>
                <a:cubicBezTo>
                  <a:pt x="228" y="275"/>
                  <a:pt x="230" y="279"/>
                  <a:pt x="235" y="278"/>
                </a:cubicBezTo>
                <a:cubicBezTo>
                  <a:pt x="233" y="274"/>
                  <a:pt x="233" y="274"/>
                  <a:pt x="234" y="269"/>
                </a:cubicBezTo>
                <a:close/>
                <a:moveTo>
                  <a:pt x="86" y="281"/>
                </a:moveTo>
                <a:cubicBezTo>
                  <a:pt x="86" y="280"/>
                  <a:pt x="86" y="278"/>
                  <a:pt x="84" y="278"/>
                </a:cubicBezTo>
                <a:cubicBezTo>
                  <a:pt x="85" y="280"/>
                  <a:pt x="85" y="281"/>
                  <a:pt x="86" y="281"/>
                </a:cubicBezTo>
                <a:close/>
                <a:moveTo>
                  <a:pt x="166" y="289"/>
                </a:moveTo>
                <a:cubicBezTo>
                  <a:pt x="166" y="288"/>
                  <a:pt x="165" y="287"/>
                  <a:pt x="164" y="287"/>
                </a:cubicBezTo>
                <a:cubicBezTo>
                  <a:pt x="164" y="288"/>
                  <a:pt x="165" y="290"/>
                  <a:pt x="166" y="289"/>
                </a:cubicBezTo>
                <a:close/>
                <a:moveTo>
                  <a:pt x="223" y="265"/>
                </a:moveTo>
                <a:cubicBezTo>
                  <a:pt x="223" y="265"/>
                  <a:pt x="224" y="267"/>
                  <a:pt x="225" y="266"/>
                </a:cubicBezTo>
                <a:cubicBezTo>
                  <a:pt x="225" y="266"/>
                  <a:pt x="224" y="264"/>
                  <a:pt x="223" y="265"/>
                </a:cubicBezTo>
                <a:close/>
                <a:moveTo>
                  <a:pt x="31" y="287"/>
                </a:moveTo>
                <a:cubicBezTo>
                  <a:pt x="33" y="285"/>
                  <a:pt x="31" y="285"/>
                  <a:pt x="31" y="287"/>
                </a:cubicBezTo>
                <a:close/>
                <a:moveTo>
                  <a:pt x="143" y="244"/>
                </a:moveTo>
                <a:cubicBezTo>
                  <a:pt x="143" y="243"/>
                  <a:pt x="142" y="241"/>
                  <a:pt x="141" y="242"/>
                </a:cubicBezTo>
                <a:cubicBezTo>
                  <a:pt x="140" y="243"/>
                  <a:pt x="142" y="245"/>
                  <a:pt x="143" y="244"/>
                </a:cubicBezTo>
                <a:close/>
                <a:moveTo>
                  <a:pt x="222" y="203"/>
                </a:moveTo>
                <a:cubicBezTo>
                  <a:pt x="221" y="203"/>
                  <a:pt x="223" y="205"/>
                  <a:pt x="223" y="204"/>
                </a:cubicBezTo>
                <a:cubicBezTo>
                  <a:pt x="224" y="203"/>
                  <a:pt x="222" y="202"/>
                  <a:pt x="222" y="203"/>
                </a:cubicBezTo>
                <a:close/>
                <a:moveTo>
                  <a:pt x="190" y="209"/>
                </a:moveTo>
                <a:cubicBezTo>
                  <a:pt x="189" y="210"/>
                  <a:pt x="191" y="211"/>
                  <a:pt x="192" y="210"/>
                </a:cubicBezTo>
                <a:cubicBezTo>
                  <a:pt x="192" y="210"/>
                  <a:pt x="191" y="208"/>
                  <a:pt x="190" y="209"/>
                </a:cubicBezTo>
                <a:close/>
                <a:moveTo>
                  <a:pt x="68" y="290"/>
                </a:moveTo>
                <a:cubicBezTo>
                  <a:pt x="68" y="290"/>
                  <a:pt x="67" y="288"/>
                  <a:pt x="66" y="289"/>
                </a:cubicBezTo>
                <a:cubicBezTo>
                  <a:pt x="66" y="289"/>
                  <a:pt x="67" y="291"/>
                  <a:pt x="68" y="290"/>
                </a:cubicBezTo>
                <a:close/>
                <a:moveTo>
                  <a:pt x="82" y="247"/>
                </a:moveTo>
                <a:cubicBezTo>
                  <a:pt x="75" y="246"/>
                  <a:pt x="74" y="237"/>
                  <a:pt x="68" y="235"/>
                </a:cubicBezTo>
                <a:cubicBezTo>
                  <a:pt x="67" y="229"/>
                  <a:pt x="67" y="221"/>
                  <a:pt x="60" y="221"/>
                </a:cubicBezTo>
                <a:cubicBezTo>
                  <a:pt x="62" y="225"/>
                  <a:pt x="61" y="227"/>
                  <a:pt x="56" y="226"/>
                </a:cubicBezTo>
                <a:cubicBezTo>
                  <a:pt x="59" y="234"/>
                  <a:pt x="55" y="237"/>
                  <a:pt x="54" y="242"/>
                </a:cubicBezTo>
                <a:cubicBezTo>
                  <a:pt x="56" y="242"/>
                  <a:pt x="58" y="244"/>
                  <a:pt x="61" y="244"/>
                </a:cubicBezTo>
                <a:cubicBezTo>
                  <a:pt x="64" y="242"/>
                  <a:pt x="56" y="235"/>
                  <a:pt x="60" y="232"/>
                </a:cubicBezTo>
                <a:cubicBezTo>
                  <a:pt x="67" y="239"/>
                  <a:pt x="71" y="249"/>
                  <a:pt x="82" y="252"/>
                </a:cubicBezTo>
                <a:cubicBezTo>
                  <a:pt x="81" y="250"/>
                  <a:pt x="83" y="249"/>
                  <a:pt x="82" y="247"/>
                </a:cubicBezTo>
                <a:close/>
                <a:moveTo>
                  <a:pt x="188" y="238"/>
                </a:moveTo>
                <a:cubicBezTo>
                  <a:pt x="188" y="230"/>
                  <a:pt x="183" y="237"/>
                  <a:pt x="188" y="238"/>
                </a:cubicBezTo>
                <a:close/>
                <a:moveTo>
                  <a:pt x="127" y="219"/>
                </a:moveTo>
                <a:cubicBezTo>
                  <a:pt x="128" y="222"/>
                  <a:pt x="128" y="222"/>
                  <a:pt x="128" y="222"/>
                </a:cubicBezTo>
                <a:cubicBezTo>
                  <a:pt x="129" y="223"/>
                  <a:pt x="132" y="223"/>
                  <a:pt x="134" y="222"/>
                </a:cubicBezTo>
                <a:cubicBezTo>
                  <a:pt x="134" y="218"/>
                  <a:pt x="131" y="218"/>
                  <a:pt x="127" y="219"/>
                </a:cubicBezTo>
                <a:close/>
                <a:moveTo>
                  <a:pt x="128" y="222"/>
                </a:moveTo>
                <a:cubicBezTo>
                  <a:pt x="126" y="223"/>
                  <a:pt x="128" y="223"/>
                  <a:pt x="128" y="222"/>
                </a:cubicBezTo>
                <a:close/>
                <a:moveTo>
                  <a:pt x="25" y="259"/>
                </a:moveTo>
                <a:cubicBezTo>
                  <a:pt x="30" y="258"/>
                  <a:pt x="23" y="253"/>
                  <a:pt x="25" y="259"/>
                </a:cubicBezTo>
                <a:close/>
                <a:moveTo>
                  <a:pt x="30" y="217"/>
                </a:moveTo>
                <a:cubicBezTo>
                  <a:pt x="24" y="214"/>
                  <a:pt x="35" y="221"/>
                  <a:pt x="30" y="217"/>
                </a:cubicBezTo>
                <a:close/>
                <a:moveTo>
                  <a:pt x="25" y="259"/>
                </a:moveTo>
                <a:cubicBezTo>
                  <a:pt x="20" y="260"/>
                  <a:pt x="28" y="265"/>
                  <a:pt x="25" y="259"/>
                </a:cubicBezTo>
                <a:close/>
                <a:moveTo>
                  <a:pt x="19" y="219"/>
                </a:moveTo>
                <a:cubicBezTo>
                  <a:pt x="19" y="219"/>
                  <a:pt x="20" y="221"/>
                  <a:pt x="21" y="220"/>
                </a:cubicBezTo>
                <a:cubicBezTo>
                  <a:pt x="21" y="219"/>
                  <a:pt x="20" y="218"/>
                  <a:pt x="19" y="219"/>
                </a:cubicBezTo>
                <a:close/>
                <a:moveTo>
                  <a:pt x="44" y="233"/>
                </a:moveTo>
                <a:cubicBezTo>
                  <a:pt x="45" y="235"/>
                  <a:pt x="42" y="236"/>
                  <a:pt x="45" y="236"/>
                </a:cubicBezTo>
                <a:cubicBezTo>
                  <a:pt x="46" y="236"/>
                  <a:pt x="46" y="233"/>
                  <a:pt x="44" y="233"/>
                </a:cubicBezTo>
                <a:close/>
                <a:moveTo>
                  <a:pt x="127" y="248"/>
                </a:moveTo>
                <a:cubicBezTo>
                  <a:pt x="133" y="247"/>
                  <a:pt x="133" y="247"/>
                  <a:pt x="133" y="247"/>
                </a:cubicBezTo>
                <a:cubicBezTo>
                  <a:pt x="133" y="244"/>
                  <a:pt x="133" y="242"/>
                  <a:pt x="134" y="240"/>
                </a:cubicBezTo>
                <a:cubicBezTo>
                  <a:pt x="129" y="241"/>
                  <a:pt x="130" y="246"/>
                  <a:pt x="127" y="248"/>
                </a:cubicBezTo>
                <a:close/>
                <a:moveTo>
                  <a:pt x="60" y="252"/>
                </a:moveTo>
                <a:cubicBezTo>
                  <a:pt x="59" y="252"/>
                  <a:pt x="59" y="255"/>
                  <a:pt x="61" y="255"/>
                </a:cubicBezTo>
                <a:cubicBezTo>
                  <a:pt x="60" y="253"/>
                  <a:pt x="63" y="252"/>
                  <a:pt x="60" y="252"/>
                </a:cubicBezTo>
                <a:close/>
                <a:moveTo>
                  <a:pt x="54" y="253"/>
                </a:moveTo>
                <a:cubicBezTo>
                  <a:pt x="48" y="255"/>
                  <a:pt x="60" y="253"/>
                  <a:pt x="54" y="253"/>
                </a:cubicBezTo>
                <a:close/>
                <a:moveTo>
                  <a:pt x="161" y="238"/>
                </a:moveTo>
                <a:cubicBezTo>
                  <a:pt x="162" y="237"/>
                  <a:pt x="160" y="236"/>
                  <a:pt x="160" y="236"/>
                </a:cubicBezTo>
                <a:cubicBezTo>
                  <a:pt x="159" y="237"/>
                  <a:pt x="161" y="239"/>
                  <a:pt x="161" y="238"/>
                </a:cubicBezTo>
                <a:close/>
                <a:moveTo>
                  <a:pt x="155" y="240"/>
                </a:moveTo>
                <a:cubicBezTo>
                  <a:pt x="161" y="244"/>
                  <a:pt x="157" y="235"/>
                  <a:pt x="155" y="240"/>
                </a:cubicBezTo>
                <a:close/>
                <a:moveTo>
                  <a:pt x="155" y="240"/>
                </a:moveTo>
                <a:cubicBezTo>
                  <a:pt x="153" y="241"/>
                  <a:pt x="156" y="242"/>
                  <a:pt x="155" y="240"/>
                </a:cubicBezTo>
                <a:close/>
                <a:moveTo>
                  <a:pt x="180" y="238"/>
                </a:moveTo>
                <a:cubicBezTo>
                  <a:pt x="184" y="231"/>
                  <a:pt x="174" y="235"/>
                  <a:pt x="180" y="238"/>
                </a:cubicBezTo>
                <a:close/>
                <a:moveTo>
                  <a:pt x="170" y="249"/>
                </a:moveTo>
                <a:cubicBezTo>
                  <a:pt x="170" y="250"/>
                  <a:pt x="170" y="252"/>
                  <a:pt x="172" y="251"/>
                </a:cubicBezTo>
                <a:cubicBezTo>
                  <a:pt x="171" y="250"/>
                  <a:pt x="171" y="248"/>
                  <a:pt x="170" y="249"/>
                </a:cubicBezTo>
                <a:close/>
                <a:moveTo>
                  <a:pt x="215" y="231"/>
                </a:moveTo>
                <a:cubicBezTo>
                  <a:pt x="217" y="231"/>
                  <a:pt x="218" y="231"/>
                  <a:pt x="220" y="232"/>
                </a:cubicBezTo>
                <a:cubicBezTo>
                  <a:pt x="219" y="226"/>
                  <a:pt x="219" y="226"/>
                  <a:pt x="219" y="226"/>
                </a:cubicBezTo>
                <a:cubicBezTo>
                  <a:pt x="216" y="226"/>
                  <a:pt x="215" y="227"/>
                  <a:pt x="214" y="228"/>
                </a:cubicBezTo>
                <a:lnTo>
                  <a:pt x="215" y="231"/>
                </a:lnTo>
                <a:close/>
                <a:moveTo>
                  <a:pt x="105" y="242"/>
                </a:moveTo>
                <a:cubicBezTo>
                  <a:pt x="105" y="243"/>
                  <a:pt x="105" y="245"/>
                  <a:pt x="107" y="245"/>
                </a:cubicBezTo>
                <a:cubicBezTo>
                  <a:pt x="106" y="243"/>
                  <a:pt x="106" y="242"/>
                  <a:pt x="105" y="242"/>
                </a:cubicBezTo>
                <a:close/>
                <a:moveTo>
                  <a:pt x="158" y="235"/>
                </a:moveTo>
                <a:cubicBezTo>
                  <a:pt x="156" y="230"/>
                  <a:pt x="159" y="229"/>
                  <a:pt x="160" y="226"/>
                </a:cubicBezTo>
                <a:cubicBezTo>
                  <a:pt x="154" y="225"/>
                  <a:pt x="154" y="234"/>
                  <a:pt x="158" y="235"/>
                </a:cubicBezTo>
                <a:close/>
                <a:moveTo>
                  <a:pt x="164" y="224"/>
                </a:moveTo>
                <a:cubicBezTo>
                  <a:pt x="166" y="226"/>
                  <a:pt x="164" y="233"/>
                  <a:pt x="167" y="232"/>
                </a:cubicBezTo>
                <a:cubicBezTo>
                  <a:pt x="166" y="230"/>
                  <a:pt x="168" y="223"/>
                  <a:pt x="164" y="224"/>
                </a:cubicBezTo>
                <a:close/>
                <a:moveTo>
                  <a:pt x="98" y="243"/>
                </a:moveTo>
                <a:cubicBezTo>
                  <a:pt x="99" y="245"/>
                  <a:pt x="99" y="247"/>
                  <a:pt x="101" y="247"/>
                </a:cubicBezTo>
                <a:cubicBezTo>
                  <a:pt x="100" y="245"/>
                  <a:pt x="100" y="243"/>
                  <a:pt x="98" y="243"/>
                </a:cubicBezTo>
                <a:close/>
                <a:moveTo>
                  <a:pt x="125" y="243"/>
                </a:moveTo>
                <a:cubicBezTo>
                  <a:pt x="123" y="241"/>
                  <a:pt x="123" y="244"/>
                  <a:pt x="125" y="243"/>
                </a:cubicBezTo>
                <a:close/>
                <a:moveTo>
                  <a:pt x="148" y="235"/>
                </a:moveTo>
                <a:cubicBezTo>
                  <a:pt x="148" y="233"/>
                  <a:pt x="146" y="232"/>
                  <a:pt x="144" y="231"/>
                </a:cubicBezTo>
                <a:cubicBezTo>
                  <a:pt x="144" y="234"/>
                  <a:pt x="146" y="235"/>
                  <a:pt x="148" y="235"/>
                </a:cubicBezTo>
                <a:close/>
                <a:moveTo>
                  <a:pt x="179" y="226"/>
                </a:moveTo>
                <a:cubicBezTo>
                  <a:pt x="179" y="225"/>
                  <a:pt x="179" y="223"/>
                  <a:pt x="177" y="223"/>
                </a:cubicBezTo>
                <a:cubicBezTo>
                  <a:pt x="178" y="224"/>
                  <a:pt x="178" y="226"/>
                  <a:pt x="179" y="226"/>
                </a:cubicBezTo>
                <a:close/>
                <a:moveTo>
                  <a:pt x="125" y="243"/>
                </a:moveTo>
                <a:cubicBezTo>
                  <a:pt x="126" y="245"/>
                  <a:pt x="126" y="243"/>
                  <a:pt x="125" y="243"/>
                </a:cubicBezTo>
                <a:close/>
                <a:moveTo>
                  <a:pt x="202" y="215"/>
                </a:moveTo>
                <a:cubicBezTo>
                  <a:pt x="203" y="216"/>
                  <a:pt x="203" y="218"/>
                  <a:pt x="204" y="217"/>
                </a:cubicBezTo>
                <a:cubicBezTo>
                  <a:pt x="204" y="216"/>
                  <a:pt x="204" y="215"/>
                  <a:pt x="202" y="215"/>
                </a:cubicBezTo>
                <a:close/>
                <a:moveTo>
                  <a:pt x="183" y="221"/>
                </a:moveTo>
                <a:cubicBezTo>
                  <a:pt x="183" y="221"/>
                  <a:pt x="185" y="223"/>
                  <a:pt x="185" y="222"/>
                </a:cubicBezTo>
                <a:cubicBezTo>
                  <a:pt x="186" y="221"/>
                  <a:pt x="184" y="220"/>
                  <a:pt x="183" y="221"/>
                </a:cubicBezTo>
                <a:close/>
                <a:moveTo>
                  <a:pt x="92" y="223"/>
                </a:moveTo>
                <a:cubicBezTo>
                  <a:pt x="86" y="225"/>
                  <a:pt x="98" y="223"/>
                  <a:pt x="92" y="223"/>
                </a:cubicBezTo>
                <a:close/>
                <a:moveTo>
                  <a:pt x="131" y="255"/>
                </a:moveTo>
                <a:cubicBezTo>
                  <a:pt x="132" y="256"/>
                  <a:pt x="132" y="257"/>
                  <a:pt x="133" y="257"/>
                </a:cubicBezTo>
                <a:cubicBezTo>
                  <a:pt x="133" y="256"/>
                  <a:pt x="133" y="254"/>
                  <a:pt x="131" y="255"/>
                </a:cubicBezTo>
                <a:close/>
                <a:moveTo>
                  <a:pt x="122" y="267"/>
                </a:moveTo>
                <a:cubicBezTo>
                  <a:pt x="125" y="266"/>
                  <a:pt x="125" y="266"/>
                  <a:pt x="125" y="266"/>
                </a:cubicBezTo>
                <a:cubicBezTo>
                  <a:pt x="125" y="263"/>
                  <a:pt x="128" y="262"/>
                  <a:pt x="127" y="258"/>
                </a:cubicBezTo>
                <a:cubicBezTo>
                  <a:pt x="122" y="259"/>
                  <a:pt x="120" y="262"/>
                  <a:pt x="122" y="267"/>
                </a:cubicBezTo>
                <a:close/>
                <a:moveTo>
                  <a:pt x="155" y="257"/>
                </a:moveTo>
                <a:cubicBezTo>
                  <a:pt x="154" y="255"/>
                  <a:pt x="154" y="253"/>
                  <a:pt x="152" y="253"/>
                </a:cubicBezTo>
                <a:cubicBezTo>
                  <a:pt x="153" y="255"/>
                  <a:pt x="153" y="257"/>
                  <a:pt x="155" y="257"/>
                </a:cubicBezTo>
                <a:close/>
                <a:moveTo>
                  <a:pt x="133" y="265"/>
                </a:moveTo>
                <a:cubicBezTo>
                  <a:pt x="133" y="255"/>
                  <a:pt x="127" y="262"/>
                  <a:pt x="133" y="265"/>
                </a:cubicBezTo>
                <a:close/>
                <a:moveTo>
                  <a:pt x="127" y="270"/>
                </a:moveTo>
                <a:cubicBezTo>
                  <a:pt x="126" y="267"/>
                  <a:pt x="131" y="265"/>
                  <a:pt x="125" y="266"/>
                </a:cubicBezTo>
                <a:cubicBezTo>
                  <a:pt x="123" y="269"/>
                  <a:pt x="124" y="270"/>
                  <a:pt x="127" y="270"/>
                </a:cubicBezTo>
                <a:close/>
                <a:moveTo>
                  <a:pt x="165" y="281"/>
                </a:moveTo>
                <a:cubicBezTo>
                  <a:pt x="165" y="284"/>
                  <a:pt x="166" y="286"/>
                  <a:pt x="169" y="285"/>
                </a:cubicBezTo>
                <a:cubicBezTo>
                  <a:pt x="168" y="283"/>
                  <a:pt x="167" y="282"/>
                  <a:pt x="165" y="281"/>
                </a:cubicBezTo>
                <a:close/>
                <a:moveTo>
                  <a:pt x="137" y="290"/>
                </a:moveTo>
                <a:cubicBezTo>
                  <a:pt x="136" y="291"/>
                  <a:pt x="138" y="292"/>
                  <a:pt x="138" y="291"/>
                </a:cubicBezTo>
                <a:cubicBezTo>
                  <a:pt x="139" y="291"/>
                  <a:pt x="137" y="289"/>
                  <a:pt x="137" y="290"/>
                </a:cubicBezTo>
                <a:close/>
                <a:moveTo>
                  <a:pt x="169" y="285"/>
                </a:moveTo>
                <a:cubicBezTo>
                  <a:pt x="170" y="290"/>
                  <a:pt x="175" y="283"/>
                  <a:pt x="169" y="285"/>
                </a:cubicBezTo>
                <a:close/>
                <a:moveTo>
                  <a:pt x="94" y="268"/>
                </a:moveTo>
                <a:cubicBezTo>
                  <a:pt x="93" y="268"/>
                  <a:pt x="95" y="270"/>
                  <a:pt x="96" y="269"/>
                </a:cubicBezTo>
                <a:cubicBezTo>
                  <a:pt x="96" y="269"/>
                  <a:pt x="95" y="267"/>
                  <a:pt x="94" y="268"/>
                </a:cubicBezTo>
                <a:close/>
                <a:moveTo>
                  <a:pt x="81" y="277"/>
                </a:moveTo>
                <a:cubicBezTo>
                  <a:pt x="80" y="278"/>
                  <a:pt x="82" y="280"/>
                  <a:pt x="82" y="279"/>
                </a:cubicBezTo>
                <a:cubicBezTo>
                  <a:pt x="83" y="278"/>
                  <a:pt x="81" y="277"/>
                  <a:pt x="81" y="277"/>
                </a:cubicBezTo>
                <a:close/>
                <a:moveTo>
                  <a:pt x="55" y="284"/>
                </a:moveTo>
                <a:cubicBezTo>
                  <a:pt x="55" y="281"/>
                  <a:pt x="55" y="277"/>
                  <a:pt x="51" y="277"/>
                </a:cubicBezTo>
                <a:cubicBezTo>
                  <a:pt x="52" y="280"/>
                  <a:pt x="50" y="287"/>
                  <a:pt x="55" y="284"/>
                </a:cubicBezTo>
                <a:close/>
                <a:moveTo>
                  <a:pt x="103" y="271"/>
                </a:moveTo>
                <a:cubicBezTo>
                  <a:pt x="103" y="265"/>
                  <a:pt x="98" y="271"/>
                  <a:pt x="103" y="271"/>
                </a:cubicBezTo>
                <a:close/>
                <a:moveTo>
                  <a:pt x="60" y="282"/>
                </a:moveTo>
                <a:cubicBezTo>
                  <a:pt x="62" y="278"/>
                  <a:pt x="58" y="277"/>
                  <a:pt x="60" y="272"/>
                </a:cubicBezTo>
                <a:cubicBezTo>
                  <a:pt x="54" y="271"/>
                  <a:pt x="58" y="282"/>
                  <a:pt x="60" y="282"/>
                </a:cubicBezTo>
                <a:close/>
                <a:moveTo>
                  <a:pt x="74" y="275"/>
                </a:moveTo>
                <a:cubicBezTo>
                  <a:pt x="74" y="275"/>
                  <a:pt x="73" y="273"/>
                  <a:pt x="72" y="274"/>
                </a:cubicBezTo>
                <a:cubicBezTo>
                  <a:pt x="72" y="275"/>
                  <a:pt x="73" y="276"/>
                  <a:pt x="74" y="275"/>
                </a:cubicBezTo>
                <a:close/>
                <a:moveTo>
                  <a:pt x="213" y="275"/>
                </a:moveTo>
                <a:cubicBezTo>
                  <a:pt x="214" y="275"/>
                  <a:pt x="212" y="273"/>
                  <a:pt x="211" y="274"/>
                </a:cubicBezTo>
                <a:cubicBezTo>
                  <a:pt x="211" y="275"/>
                  <a:pt x="212" y="276"/>
                  <a:pt x="213" y="275"/>
                </a:cubicBezTo>
                <a:close/>
                <a:moveTo>
                  <a:pt x="114" y="268"/>
                </a:moveTo>
                <a:cubicBezTo>
                  <a:pt x="113" y="268"/>
                  <a:pt x="115" y="270"/>
                  <a:pt x="115" y="269"/>
                </a:cubicBezTo>
                <a:cubicBezTo>
                  <a:pt x="116" y="269"/>
                  <a:pt x="114" y="267"/>
                  <a:pt x="114" y="268"/>
                </a:cubicBezTo>
                <a:close/>
                <a:moveTo>
                  <a:pt x="77" y="284"/>
                </a:moveTo>
                <a:cubicBezTo>
                  <a:pt x="75" y="278"/>
                  <a:pt x="70" y="286"/>
                  <a:pt x="77" y="284"/>
                </a:cubicBezTo>
                <a:close/>
                <a:moveTo>
                  <a:pt x="206" y="270"/>
                </a:moveTo>
                <a:cubicBezTo>
                  <a:pt x="206" y="273"/>
                  <a:pt x="203" y="275"/>
                  <a:pt x="204" y="278"/>
                </a:cubicBezTo>
                <a:cubicBezTo>
                  <a:pt x="208" y="279"/>
                  <a:pt x="209" y="270"/>
                  <a:pt x="206" y="270"/>
                </a:cubicBezTo>
                <a:close/>
                <a:moveTo>
                  <a:pt x="87" y="289"/>
                </a:moveTo>
                <a:cubicBezTo>
                  <a:pt x="83" y="290"/>
                  <a:pt x="82" y="287"/>
                  <a:pt x="82" y="283"/>
                </a:cubicBezTo>
                <a:cubicBezTo>
                  <a:pt x="77" y="284"/>
                  <a:pt x="77" y="284"/>
                  <a:pt x="77" y="284"/>
                </a:cubicBezTo>
                <a:cubicBezTo>
                  <a:pt x="78" y="289"/>
                  <a:pt x="79" y="293"/>
                  <a:pt x="82" y="296"/>
                </a:cubicBezTo>
                <a:cubicBezTo>
                  <a:pt x="80" y="288"/>
                  <a:pt x="87" y="294"/>
                  <a:pt x="87" y="289"/>
                </a:cubicBezTo>
                <a:close/>
                <a:moveTo>
                  <a:pt x="58" y="301"/>
                </a:moveTo>
                <a:cubicBezTo>
                  <a:pt x="61" y="300"/>
                  <a:pt x="61" y="300"/>
                  <a:pt x="61" y="300"/>
                </a:cubicBezTo>
                <a:cubicBezTo>
                  <a:pt x="60" y="296"/>
                  <a:pt x="60" y="296"/>
                  <a:pt x="60" y="296"/>
                </a:cubicBezTo>
                <a:cubicBezTo>
                  <a:pt x="57" y="296"/>
                  <a:pt x="57" y="296"/>
                  <a:pt x="57" y="296"/>
                </a:cubicBezTo>
                <a:lnTo>
                  <a:pt x="58" y="301"/>
                </a:lnTo>
                <a:close/>
                <a:moveTo>
                  <a:pt x="43" y="292"/>
                </a:moveTo>
                <a:cubicBezTo>
                  <a:pt x="37" y="295"/>
                  <a:pt x="50" y="293"/>
                  <a:pt x="43" y="292"/>
                </a:cubicBezTo>
                <a:close/>
                <a:moveTo>
                  <a:pt x="35" y="292"/>
                </a:moveTo>
                <a:cubicBezTo>
                  <a:pt x="35" y="293"/>
                  <a:pt x="36" y="294"/>
                  <a:pt x="37" y="293"/>
                </a:cubicBezTo>
                <a:cubicBezTo>
                  <a:pt x="37" y="293"/>
                  <a:pt x="36" y="291"/>
                  <a:pt x="35" y="292"/>
                </a:cubicBezTo>
                <a:close/>
                <a:moveTo>
                  <a:pt x="104" y="280"/>
                </a:moveTo>
                <a:cubicBezTo>
                  <a:pt x="109" y="281"/>
                  <a:pt x="107" y="268"/>
                  <a:pt x="103" y="271"/>
                </a:cubicBezTo>
                <a:cubicBezTo>
                  <a:pt x="105" y="273"/>
                  <a:pt x="106" y="278"/>
                  <a:pt x="104" y="280"/>
                </a:cubicBezTo>
                <a:close/>
                <a:moveTo>
                  <a:pt x="178" y="262"/>
                </a:moveTo>
                <a:cubicBezTo>
                  <a:pt x="176" y="264"/>
                  <a:pt x="179" y="264"/>
                  <a:pt x="178" y="262"/>
                </a:cubicBezTo>
                <a:close/>
                <a:moveTo>
                  <a:pt x="178" y="262"/>
                </a:moveTo>
                <a:cubicBezTo>
                  <a:pt x="183" y="261"/>
                  <a:pt x="176" y="257"/>
                  <a:pt x="178" y="262"/>
                </a:cubicBezTo>
                <a:close/>
                <a:moveTo>
                  <a:pt x="204" y="257"/>
                </a:moveTo>
                <a:cubicBezTo>
                  <a:pt x="198" y="260"/>
                  <a:pt x="210" y="258"/>
                  <a:pt x="204" y="257"/>
                </a:cubicBezTo>
                <a:close/>
                <a:moveTo>
                  <a:pt x="56" y="266"/>
                </a:moveTo>
                <a:cubicBezTo>
                  <a:pt x="50" y="269"/>
                  <a:pt x="62" y="267"/>
                  <a:pt x="56" y="266"/>
                </a:cubicBezTo>
                <a:close/>
                <a:moveTo>
                  <a:pt x="48" y="278"/>
                </a:moveTo>
                <a:cubicBezTo>
                  <a:pt x="48" y="276"/>
                  <a:pt x="50" y="275"/>
                  <a:pt x="49" y="272"/>
                </a:cubicBezTo>
                <a:cubicBezTo>
                  <a:pt x="44" y="270"/>
                  <a:pt x="45" y="279"/>
                  <a:pt x="48" y="278"/>
                </a:cubicBezTo>
                <a:close/>
                <a:moveTo>
                  <a:pt x="39" y="275"/>
                </a:moveTo>
                <a:cubicBezTo>
                  <a:pt x="44" y="275"/>
                  <a:pt x="42" y="271"/>
                  <a:pt x="43" y="270"/>
                </a:cubicBezTo>
                <a:cubicBezTo>
                  <a:pt x="40" y="270"/>
                  <a:pt x="38" y="272"/>
                  <a:pt x="39" y="275"/>
                </a:cubicBezTo>
                <a:close/>
                <a:moveTo>
                  <a:pt x="87" y="264"/>
                </a:moveTo>
                <a:cubicBezTo>
                  <a:pt x="86" y="263"/>
                  <a:pt x="86" y="261"/>
                  <a:pt x="85" y="262"/>
                </a:cubicBezTo>
                <a:cubicBezTo>
                  <a:pt x="85" y="263"/>
                  <a:pt x="85" y="265"/>
                  <a:pt x="87" y="264"/>
                </a:cubicBezTo>
                <a:close/>
                <a:moveTo>
                  <a:pt x="171" y="260"/>
                </a:moveTo>
                <a:cubicBezTo>
                  <a:pt x="172" y="260"/>
                  <a:pt x="170" y="258"/>
                  <a:pt x="170" y="259"/>
                </a:cubicBezTo>
                <a:cubicBezTo>
                  <a:pt x="169" y="260"/>
                  <a:pt x="171" y="261"/>
                  <a:pt x="171" y="260"/>
                </a:cubicBezTo>
                <a:close/>
                <a:moveTo>
                  <a:pt x="210" y="279"/>
                </a:moveTo>
                <a:cubicBezTo>
                  <a:pt x="210" y="279"/>
                  <a:pt x="211" y="281"/>
                  <a:pt x="212" y="280"/>
                </a:cubicBezTo>
                <a:cubicBezTo>
                  <a:pt x="213" y="280"/>
                  <a:pt x="211" y="278"/>
                  <a:pt x="210" y="279"/>
                </a:cubicBezTo>
                <a:close/>
                <a:moveTo>
                  <a:pt x="219" y="279"/>
                </a:moveTo>
                <a:cubicBezTo>
                  <a:pt x="213" y="282"/>
                  <a:pt x="225" y="280"/>
                  <a:pt x="219" y="279"/>
                </a:cubicBezTo>
                <a:close/>
                <a:moveTo>
                  <a:pt x="207" y="279"/>
                </a:moveTo>
                <a:cubicBezTo>
                  <a:pt x="206" y="280"/>
                  <a:pt x="206" y="282"/>
                  <a:pt x="208" y="282"/>
                </a:cubicBezTo>
                <a:cubicBezTo>
                  <a:pt x="207" y="281"/>
                  <a:pt x="210" y="280"/>
                  <a:pt x="207" y="279"/>
                </a:cubicBezTo>
                <a:close/>
                <a:moveTo>
                  <a:pt x="175" y="283"/>
                </a:moveTo>
                <a:cubicBezTo>
                  <a:pt x="175" y="283"/>
                  <a:pt x="176" y="285"/>
                  <a:pt x="177" y="284"/>
                </a:cubicBezTo>
                <a:cubicBezTo>
                  <a:pt x="177" y="284"/>
                  <a:pt x="176" y="282"/>
                  <a:pt x="175" y="283"/>
                </a:cubicBezTo>
                <a:close/>
                <a:moveTo>
                  <a:pt x="160" y="285"/>
                </a:moveTo>
                <a:cubicBezTo>
                  <a:pt x="160" y="282"/>
                  <a:pt x="160" y="282"/>
                  <a:pt x="160" y="282"/>
                </a:cubicBezTo>
                <a:cubicBezTo>
                  <a:pt x="157" y="282"/>
                  <a:pt x="157" y="282"/>
                  <a:pt x="157" y="282"/>
                </a:cubicBezTo>
                <a:cubicBezTo>
                  <a:pt x="157" y="285"/>
                  <a:pt x="157" y="285"/>
                  <a:pt x="157" y="285"/>
                </a:cubicBezTo>
                <a:lnTo>
                  <a:pt x="160" y="285"/>
                </a:lnTo>
                <a:close/>
                <a:moveTo>
                  <a:pt x="201" y="283"/>
                </a:moveTo>
                <a:cubicBezTo>
                  <a:pt x="205" y="278"/>
                  <a:pt x="195" y="280"/>
                  <a:pt x="201" y="283"/>
                </a:cubicBezTo>
                <a:close/>
                <a:moveTo>
                  <a:pt x="225" y="277"/>
                </a:moveTo>
                <a:cubicBezTo>
                  <a:pt x="225" y="278"/>
                  <a:pt x="223" y="279"/>
                  <a:pt x="225" y="280"/>
                </a:cubicBezTo>
                <a:cubicBezTo>
                  <a:pt x="227" y="279"/>
                  <a:pt x="227" y="277"/>
                  <a:pt x="225" y="277"/>
                </a:cubicBezTo>
                <a:close/>
                <a:moveTo>
                  <a:pt x="199" y="271"/>
                </a:moveTo>
                <a:cubicBezTo>
                  <a:pt x="200" y="267"/>
                  <a:pt x="200" y="268"/>
                  <a:pt x="198" y="264"/>
                </a:cubicBezTo>
                <a:cubicBezTo>
                  <a:pt x="196" y="264"/>
                  <a:pt x="197" y="272"/>
                  <a:pt x="199" y="271"/>
                </a:cubicBezTo>
                <a:close/>
                <a:moveTo>
                  <a:pt x="220" y="276"/>
                </a:moveTo>
                <a:cubicBezTo>
                  <a:pt x="219" y="276"/>
                  <a:pt x="221" y="278"/>
                  <a:pt x="222" y="277"/>
                </a:cubicBezTo>
                <a:cubicBezTo>
                  <a:pt x="222" y="277"/>
                  <a:pt x="220" y="275"/>
                  <a:pt x="220" y="276"/>
                </a:cubicBezTo>
                <a:close/>
                <a:moveTo>
                  <a:pt x="137" y="263"/>
                </a:moveTo>
                <a:cubicBezTo>
                  <a:pt x="141" y="257"/>
                  <a:pt x="131" y="259"/>
                  <a:pt x="137" y="263"/>
                </a:cubicBezTo>
                <a:close/>
                <a:moveTo>
                  <a:pt x="197" y="255"/>
                </a:moveTo>
                <a:cubicBezTo>
                  <a:pt x="197" y="256"/>
                  <a:pt x="198" y="257"/>
                  <a:pt x="199" y="256"/>
                </a:cubicBezTo>
                <a:cubicBezTo>
                  <a:pt x="199" y="256"/>
                  <a:pt x="198" y="254"/>
                  <a:pt x="197" y="255"/>
                </a:cubicBezTo>
                <a:close/>
                <a:moveTo>
                  <a:pt x="174" y="256"/>
                </a:moveTo>
                <a:cubicBezTo>
                  <a:pt x="175" y="257"/>
                  <a:pt x="174" y="258"/>
                  <a:pt x="176" y="258"/>
                </a:cubicBezTo>
                <a:cubicBezTo>
                  <a:pt x="176" y="257"/>
                  <a:pt x="176" y="255"/>
                  <a:pt x="174" y="256"/>
                </a:cubicBezTo>
                <a:close/>
                <a:moveTo>
                  <a:pt x="159" y="267"/>
                </a:moveTo>
                <a:cubicBezTo>
                  <a:pt x="159" y="265"/>
                  <a:pt x="159" y="263"/>
                  <a:pt x="157" y="263"/>
                </a:cubicBezTo>
                <a:cubicBezTo>
                  <a:pt x="158" y="264"/>
                  <a:pt x="157" y="267"/>
                  <a:pt x="159" y="267"/>
                </a:cubicBezTo>
                <a:close/>
                <a:moveTo>
                  <a:pt x="198" y="264"/>
                </a:moveTo>
                <a:cubicBezTo>
                  <a:pt x="203" y="261"/>
                  <a:pt x="195" y="256"/>
                  <a:pt x="198" y="264"/>
                </a:cubicBezTo>
                <a:close/>
                <a:moveTo>
                  <a:pt x="123" y="288"/>
                </a:moveTo>
                <a:cubicBezTo>
                  <a:pt x="124" y="287"/>
                  <a:pt x="122" y="286"/>
                  <a:pt x="121" y="286"/>
                </a:cubicBezTo>
                <a:cubicBezTo>
                  <a:pt x="121" y="287"/>
                  <a:pt x="122" y="289"/>
                  <a:pt x="123" y="288"/>
                </a:cubicBezTo>
                <a:close/>
                <a:moveTo>
                  <a:pt x="134" y="274"/>
                </a:moveTo>
                <a:cubicBezTo>
                  <a:pt x="134" y="273"/>
                  <a:pt x="134" y="271"/>
                  <a:pt x="132" y="271"/>
                </a:cubicBezTo>
                <a:cubicBezTo>
                  <a:pt x="133" y="272"/>
                  <a:pt x="133" y="274"/>
                  <a:pt x="134" y="274"/>
                </a:cubicBezTo>
                <a:close/>
                <a:moveTo>
                  <a:pt x="185" y="264"/>
                </a:moveTo>
                <a:cubicBezTo>
                  <a:pt x="186" y="264"/>
                  <a:pt x="184" y="262"/>
                  <a:pt x="183" y="263"/>
                </a:cubicBezTo>
                <a:cubicBezTo>
                  <a:pt x="183" y="264"/>
                  <a:pt x="184" y="265"/>
                  <a:pt x="185" y="264"/>
                </a:cubicBezTo>
                <a:close/>
                <a:moveTo>
                  <a:pt x="160" y="273"/>
                </a:moveTo>
                <a:cubicBezTo>
                  <a:pt x="160" y="272"/>
                  <a:pt x="160" y="270"/>
                  <a:pt x="158" y="270"/>
                </a:cubicBezTo>
                <a:cubicBezTo>
                  <a:pt x="159" y="271"/>
                  <a:pt x="159" y="273"/>
                  <a:pt x="160" y="273"/>
                </a:cubicBezTo>
                <a:close/>
                <a:moveTo>
                  <a:pt x="127" y="281"/>
                </a:moveTo>
                <a:cubicBezTo>
                  <a:pt x="126" y="287"/>
                  <a:pt x="132" y="281"/>
                  <a:pt x="127" y="281"/>
                </a:cubicBezTo>
                <a:close/>
                <a:moveTo>
                  <a:pt x="169" y="265"/>
                </a:moveTo>
                <a:cubicBezTo>
                  <a:pt x="169" y="267"/>
                  <a:pt x="169" y="268"/>
                  <a:pt x="171" y="268"/>
                </a:cubicBezTo>
                <a:cubicBezTo>
                  <a:pt x="170" y="267"/>
                  <a:pt x="171" y="265"/>
                  <a:pt x="169" y="265"/>
                </a:cubicBezTo>
                <a:close/>
                <a:moveTo>
                  <a:pt x="172" y="263"/>
                </a:moveTo>
                <a:cubicBezTo>
                  <a:pt x="172" y="264"/>
                  <a:pt x="173" y="266"/>
                  <a:pt x="174" y="265"/>
                </a:cubicBezTo>
                <a:cubicBezTo>
                  <a:pt x="174" y="264"/>
                  <a:pt x="173" y="263"/>
                  <a:pt x="172" y="263"/>
                </a:cubicBezTo>
                <a:close/>
                <a:moveTo>
                  <a:pt x="121" y="274"/>
                </a:moveTo>
                <a:cubicBezTo>
                  <a:pt x="121" y="273"/>
                  <a:pt x="121" y="271"/>
                  <a:pt x="119" y="272"/>
                </a:cubicBezTo>
                <a:cubicBezTo>
                  <a:pt x="120" y="273"/>
                  <a:pt x="120" y="274"/>
                  <a:pt x="121" y="274"/>
                </a:cubicBezTo>
                <a:close/>
                <a:moveTo>
                  <a:pt x="127" y="281"/>
                </a:moveTo>
                <a:cubicBezTo>
                  <a:pt x="127" y="279"/>
                  <a:pt x="127" y="279"/>
                  <a:pt x="127" y="279"/>
                </a:cubicBezTo>
                <a:cubicBezTo>
                  <a:pt x="125" y="280"/>
                  <a:pt x="126" y="281"/>
                  <a:pt x="127" y="281"/>
                </a:cubicBezTo>
                <a:close/>
                <a:moveTo>
                  <a:pt x="160" y="281"/>
                </a:moveTo>
                <a:cubicBezTo>
                  <a:pt x="160" y="280"/>
                  <a:pt x="163" y="274"/>
                  <a:pt x="159" y="275"/>
                </a:cubicBezTo>
                <a:cubicBezTo>
                  <a:pt x="159" y="276"/>
                  <a:pt x="156" y="281"/>
                  <a:pt x="160" y="281"/>
                </a:cubicBezTo>
                <a:close/>
                <a:moveTo>
                  <a:pt x="181" y="280"/>
                </a:moveTo>
                <a:cubicBezTo>
                  <a:pt x="181" y="280"/>
                  <a:pt x="180" y="278"/>
                  <a:pt x="179" y="279"/>
                </a:cubicBezTo>
                <a:cubicBezTo>
                  <a:pt x="179" y="280"/>
                  <a:pt x="180" y="281"/>
                  <a:pt x="181" y="280"/>
                </a:cubicBezTo>
                <a:close/>
                <a:moveTo>
                  <a:pt x="127" y="279"/>
                </a:moveTo>
                <a:cubicBezTo>
                  <a:pt x="130" y="278"/>
                  <a:pt x="133" y="283"/>
                  <a:pt x="133" y="279"/>
                </a:cubicBezTo>
                <a:cubicBezTo>
                  <a:pt x="131" y="279"/>
                  <a:pt x="125" y="274"/>
                  <a:pt x="127" y="279"/>
                </a:cubicBezTo>
                <a:close/>
                <a:moveTo>
                  <a:pt x="176" y="281"/>
                </a:moveTo>
                <a:cubicBezTo>
                  <a:pt x="177" y="271"/>
                  <a:pt x="171" y="279"/>
                  <a:pt x="176" y="281"/>
                </a:cubicBezTo>
                <a:close/>
                <a:moveTo>
                  <a:pt x="136" y="283"/>
                </a:moveTo>
                <a:cubicBezTo>
                  <a:pt x="136" y="282"/>
                  <a:pt x="134" y="281"/>
                  <a:pt x="134" y="281"/>
                </a:cubicBezTo>
                <a:cubicBezTo>
                  <a:pt x="133" y="282"/>
                  <a:pt x="135" y="284"/>
                  <a:pt x="136" y="283"/>
                </a:cubicBezTo>
                <a:close/>
                <a:moveTo>
                  <a:pt x="164" y="277"/>
                </a:moveTo>
                <a:cubicBezTo>
                  <a:pt x="169" y="277"/>
                  <a:pt x="167" y="273"/>
                  <a:pt x="168" y="272"/>
                </a:cubicBezTo>
                <a:cubicBezTo>
                  <a:pt x="165" y="272"/>
                  <a:pt x="163" y="274"/>
                  <a:pt x="164" y="277"/>
                </a:cubicBezTo>
                <a:close/>
                <a:moveTo>
                  <a:pt x="172" y="273"/>
                </a:moveTo>
                <a:cubicBezTo>
                  <a:pt x="171" y="273"/>
                  <a:pt x="173" y="275"/>
                  <a:pt x="174" y="274"/>
                </a:cubicBezTo>
                <a:cubicBezTo>
                  <a:pt x="174" y="273"/>
                  <a:pt x="172" y="272"/>
                  <a:pt x="172" y="273"/>
                </a:cubicBezTo>
                <a:close/>
                <a:moveTo>
                  <a:pt x="183" y="272"/>
                </a:moveTo>
                <a:cubicBezTo>
                  <a:pt x="184" y="272"/>
                  <a:pt x="182" y="270"/>
                  <a:pt x="181" y="271"/>
                </a:cubicBezTo>
                <a:cubicBezTo>
                  <a:pt x="181" y="272"/>
                  <a:pt x="182" y="273"/>
                  <a:pt x="183" y="272"/>
                </a:cubicBezTo>
                <a:close/>
                <a:moveTo>
                  <a:pt x="216" y="199"/>
                </a:moveTo>
                <a:cubicBezTo>
                  <a:pt x="217" y="202"/>
                  <a:pt x="217" y="202"/>
                  <a:pt x="217" y="202"/>
                </a:cubicBezTo>
                <a:cubicBezTo>
                  <a:pt x="220" y="201"/>
                  <a:pt x="220" y="201"/>
                  <a:pt x="220" y="201"/>
                </a:cubicBezTo>
                <a:cubicBezTo>
                  <a:pt x="219" y="198"/>
                  <a:pt x="219" y="198"/>
                  <a:pt x="219" y="198"/>
                </a:cubicBezTo>
                <a:lnTo>
                  <a:pt x="216" y="199"/>
                </a:lnTo>
                <a:close/>
                <a:moveTo>
                  <a:pt x="79" y="161"/>
                </a:moveTo>
                <a:cubicBezTo>
                  <a:pt x="79" y="160"/>
                  <a:pt x="78" y="159"/>
                  <a:pt x="77" y="159"/>
                </a:cubicBezTo>
                <a:cubicBezTo>
                  <a:pt x="77" y="160"/>
                  <a:pt x="78" y="162"/>
                  <a:pt x="79" y="161"/>
                </a:cubicBezTo>
                <a:close/>
                <a:moveTo>
                  <a:pt x="83" y="186"/>
                </a:moveTo>
                <a:cubicBezTo>
                  <a:pt x="83" y="187"/>
                  <a:pt x="83" y="189"/>
                  <a:pt x="85" y="189"/>
                </a:cubicBezTo>
                <a:cubicBezTo>
                  <a:pt x="84" y="188"/>
                  <a:pt x="85" y="186"/>
                  <a:pt x="83" y="186"/>
                </a:cubicBezTo>
                <a:close/>
                <a:moveTo>
                  <a:pt x="247" y="184"/>
                </a:moveTo>
                <a:cubicBezTo>
                  <a:pt x="244" y="189"/>
                  <a:pt x="246" y="189"/>
                  <a:pt x="247" y="196"/>
                </a:cubicBezTo>
                <a:cubicBezTo>
                  <a:pt x="251" y="194"/>
                  <a:pt x="251" y="198"/>
                  <a:pt x="254" y="198"/>
                </a:cubicBezTo>
                <a:cubicBezTo>
                  <a:pt x="250" y="192"/>
                  <a:pt x="254" y="186"/>
                  <a:pt x="247" y="184"/>
                </a:cubicBezTo>
                <a:close/>
                <a:moveTo>
                  <a:pt x="185" y="202"/>
                </a:moveTo>
                <a:cubicBezTo>
                  <a:pt x="181" y="200"/>
                  <a:pt x="182" y="208"/>
                  <a:pt x="185" y="207"/>
                </a:cubicBezTo>
                <a:cubicBezTo>
                  <a:pt x="184" y="205"/>
                  <a:pt x="186" y="204"/>
                  <a:pt x="185" y="202"/>
                </a:cubicBezTo>
                <a:close/>
                <a:moveTo>
                  <a:pt x="251" y="200"/>
                </a:moveTo>
                <a:cubicBezTo>
                  <a:pt x="251" y="199"/>
                  <a:pt x="250" y="198"/>
                  <a:pt x="249" y="198"/>
                </a:cubicBezTo>
                <a:cubicBezTo>
                  <a:pt x="249" y="199"/>
                  <a:pt x="250" y="201"/>
                  <a:pt x="251" y="200"/>
                </a:cubicBezTo>
                <a:close/>
                <a:moveTo>
                  <a:pt x="71" y="223"/>
                </a:moveTo>
                <a:cubicBezTo>
                  <a:pt x="70" y="223"/>
                  <a:pt x="72" y="225"/>
                  <a:pt x="72" y="224"/>
                </a:cubicBezTo>
                <a:cubicBezTo>
                  <a:pt x="73" y="224"/>
                  <a:pt x="71" y="222"/>
                  <a:pt x="71" y="223"/>
                </a:cubicBezTo>
                <a:close/>
                <a:moveTo>
                  <a:pt x="51" y="192"/>
                </a:moveTo>
                <a:cubicBezTo>
                  <a:pt x="51" y="191"/>
                  <a:pt x="51" y="189"/>
                  <a:pt x="49" y="190"/>
                </a:cubicBezTo>
                <a:cubicBezTo>
                  <a:pt x="50" y="191"/>
                  <a:pt x="50" y="193"/>
                  <a:pt x="51" y="192"/>
                </a:cubicBezTo>
                <a:close/>
                <a:moveTo>
                  <a:pt x="48" y="225"/>
                </a:moveTo>
                <a:cubicBezTo>
                  <a:pt x="51" y="227"/>
                  <a:pt x="58" y="224"/>
                  <a:pt x="57" y="219"/>
                </a:cubicBezTo>
                <a:cubicBezTo>
                  <a:pt x="52" y="219"/>
                  <a:pt x="46" y="220"/>
                  <a:pt x="48" y="225"/>
                </a:cubicBezTo>
                <a:close/>
                <a:moveTo>
                  <a:pt x="254" y="198"/>
                </a:moveTo>
                <a:cubicBezTo>
                  <a:pt x="255" y="200"/>
                  <a:pt x="256" y="197"/>
                  <a:pt x="254" y="198"/>
                </a:cubicBezTo>
                <a:close/>
                <a:moveTo>
                  <a:pt x="287" y="211"/>
                </a:moveTo>
                <a:cubicBezTo>
                  <a:pt x="287" y="212"/>
                  <a:pt x="287" y="214"/>
                  <a:pt x="289" y="214"/>
                </a:cubicBezTo>
                <a:cubicBezTo>
                  <a:pt x="288" y="212"/>
                  <a:pt x="288" y="211"/>
                  <a:pt x="287" y="211"/>
                </a:cubicBezTo>
                <a:close/>
                <a:moveTo>
                  <a:pt x="292" y="224"/>
                </a:moveTo>
                <a:cubicBezTo>
                  <a:pt x="296" y="218"/>
                  <a:pt x="286" y="220"/>
                  <a:pt x="292" y="224"/>
                </a:cubicBezTo>
                <a:close/>
                <a:moveTo>
                  <a:pt x="253" y="218"/>
                </a:moveTo>
                <a:cubicBezTo>
                  <a:pt x="253" y="218"/>
                  <a:pt x="255" y="220"/>
                  <a:pt x="255" y="219"/>
                </a:cubicBezTo>
                <a:cubicBezTo>
                  <a:pt x="256" y="218"/>
                  <a:pt x="254" y="217"/>
                  <a:pt x="253" y="218"/>
                </a:cubicBezTo>
                <a:close/>
                <a:moveTo>
                  <a:pt x="280" y="198"/>
                </a:moveTo>
                <a:cubicBezTo>
                  <a:pt x="280" y="199"/>
                  <a:pt x="281" y="200"/>
                  <a:pt x="282" y="199"/>
                </a:cubicBezTo>
                <a:cubicBezTo>
                  <a:pt x="282" y="199"/>
                  <a:pt x="281" y="197"/>
                  <a:pt x="280" y="198"/>
                </a:cubicBezTo>
                <a:close/>
                <a:moveTo>
                  <a:pt x="260" y="204"/>
                </a:moveTo>
                <a:cubicBezTo>
                  <a:pt x="262" y="203"/>
                  <a:pt x="259" y="203"/>
                  <a:pt x="260" y="204"/>
                </a:cubicBezTo>
                <a:close/>
                <a:moveTo>
                  <a:pt x="421" y="177"/>
                </a:moveTo>
                <a:cubicBezTo>
                  <a:pt x="421" y="175"/>
                  <a:pt x="421" y="174"/>
                  <a:pt x="419" y="174"/>
                </a:cubicBezTo>
                <a:cubicBezTo>
                  <a:pt x="420" y="175"/>
                  <a:pt x="419" y="177"/>
                  <a:pt x="421" y="177"/>
                </a:cubicBezTo>
                <a:close/>
                <a:moveTo>
                  <a:pt x="402" y="178"/>
                </a:moveTo>
                <a:cubicBezTo>
                  <a:pt x="402" y="178"/>
                  <a:pt x="400" y="176"/>
                  <a:pt x="400" y="177"/>
                </a:cubicBezTo>
                <a:cubicBezTo>
                  <a:pt x="399" y="177"/>
                  <a:pt x="401" y="179"/>
                  <a:pt x="402" y="178"/>
                </a:cubicBezTo>
                <a:close/>
                <a:moveTo>
                  <a:pt x="253" y="204"/>
                </a:moveTo>
                <a:cubicBezTo>
                  <a:pt x="253" y="207"/>
                  <a:pt x="253" y="207"/>
                  <a:pt x="253" y="207"/>
                </a:cubicBezTo>
                <a:cubicBezTo>
                  <a:pt x="253" y="208"/>
                  <a:pt x="254" y="208"/>
                  <a:pt x="255" y="208"/>
                </a:cubicBezTo>
                <a:cubicBezTo>
                  <a:pt x="255" y="206"/>
                  <a:pt x="260" y="207"/>
                  <a:pt x="260" y="204"/>
                </a:cubicBezTo>
                <a:cubicBezTo>
                  <a:pt x="256" y="206"/>
                  <a:pt x="255" y="204"/>
                  <a:pt x="253" y="204"/>
                </a:cubicBezTo>
                <a:close/>
                <a:moveTo>
                  <a:pt x="182" y="157"/>
                </a:moveTo>
                <a:cubicBezTo>
                  <a:pt x="181" y="156"/>
                  <a:pt x="181" y="154"/>
                  <a:pt x="180" y="154"/>
                </a:cubicBezTo>
                <a:cubicBezTo>
                  <a:pt x="180" y="155"/>
                  <a:pt x="180" y="157"/>
                  <a:pt x="182" y="157"/>
                </a:cubicBezTo>
                <a:close/>
                <a:moveTo>
                  <a:pt x="124" y="163"/>
                </a:moveTo>
                <a:cubicBezTo>
                  <a:pt x="123" y="162"/>
                  <a:pt x="123" y="160"/>
                  <a:pt x="122" y="160"/>
                </a:cubicBezTo>
                <a:cubicBezTo>
                  <a:pt x="122" y="161"/>
                  <a:pt x="122" y="163"/>
                  <a:pt x="124" y="163"/>
                </a:cubicBezTo>
                <a:close/>
                <a:moveTo>
                  <a:pt x="95" y="166"/>
                </a:moveTo>
                <a:cubicBezTo>
                  <a:pt x="94" y="166"/>
                  <a:pt x="96" y="168"/>
                  <a:pt x="96" y="167"/>
                </a:cubicBezTo>
                <a:cubicBezTo>
                  <a:pt x="97" y="167"/>
                  <a:pt x="95" y="165"/>
                  <a:pt x="95" y="166"/>
                </a:cubicBezTo>
                <a:close/>
                <a:moveTo>
                  <a:pt x="103" y="166"/>
                </a:moveTo>
                <a:cubicBezTo>
                  <a:pt x="103" y="166"/>
                  <a:pt x="102" y="164"/>
                  <a:pt x="101" y="165"/>
                </a:cubicBezTo>
                <a:cubicBezTo>
                  <a:pt x="101" y="165"/>
                  <a:pt x="102" y="167"/>
                  <a:pt x="103" y="166"/>
                </a:cubicBezTo>
                <a:close/>
                <a:moveTo>
                  <a:pt x="216" y="146"/>
                </a:moveTo>
                <a:cubicBezTo>
                  <a:pt x="216" y="142"/>
                  <a:pt x="218" y="141"/>
                  <a:pt x="216" y="137"/>
                </a:cubicBezTo>
                <a:cubicBezTo>
                  <a:pt x="209" y="137"/>
                  <a:pt x="213" y="144"/>
                  <a:pt x="216" y="146"/>
                </a:cubicBezTo>
                <a:close/>
                <a:moveTo>
                  <a:pt x="98" y="164"/>
                </a:moveTo>
                <a:cubicBezTo>
                  <a:pt x="98" y="163"/>
                  <a:pt x="96" y="162"/>
                  <a:pt x="96" y="163"/>
                </a:cubicBezTo>
                <a:cubicBezTo>
                  <a:pt x="95" y="163"/>
                  <a:pt x="97" y="165"/>
                  <a:pt x="98" y="164"/>
                </a:cubicBezTo>
                <a:close/>
                <a:moveTo>
                  <a:pt x="83" y="165"/>
                </a:moveTo>
                <a:cubicBezTo>
                  <a:pt x="83" y="164"/>
                  <a:pt x="82" y="163"/>
                  <a:pt x="81" y="163"/>
                </a:cubicBezTo>
                <a:cubicBezTo>
                  <a:pt x="81" y="164"/>
                  <a:pt x="82" y="166"/>
                  <a:pt x="83" y="165"/>
                </a:cubicBezTo>
                <a:close/>
                <a:moveTo>
                  <a:pt x="171" y="163"/>
                </a:moveTo>
                <a:cubicBezTo>
                  <a:pt x="171" y="161"/>
                  <a:pt x="172" y="156"/>
                  <a:pt x="167" y="158"/>
                </a:cubicBezTo>
                <a:cubicBezTo>
                  <a:pt x="167" y="161"/>
                  <a:pt x="168" y="163"/>
                  <a:pt x="171" y="163"/>
                </a:cubicBezTo>
                <a:close/>
                <a:moveTo>
                  <a:pt x="57" y="187"/>
                </a:moveTo>
                <a:cubicBezTo>
                  <a:pt x="57" y="186"/>
                  <a:pt x="56" y="185"/>
                  <a:pt x="55" y="186"/>
                </a:cubicBezTo>
                <a:cubicBezTo>
                  <a:pt x="55" y="186"/>
                  <a:pt x="56" y="188"/>
                  <a:pt x="57" y="187"/>
                </a:cubicBezTo>
                <a:close/>
                <a:moveTo>
                  <a:pt x="90" y="182"/>
                </a:moveTo>
                <a:cubicBezTo>
                  <a:pt x="97" y="182"/>
                  <a:pt x="90" y="177"/>
                  <a:pt x="90" y="182"/>
                </a:cubicBezTo>
                <a:close/>
                <a:moveTo>
                  <a:pt x="52" y="188"/>
                </a:moveTo>
                <a:cubicBezTo>
                  <a:pt x="51" y="187"/>
                  <a:pt x="52" y="185"/>
                  <a:pt x="50" y="185"/>
                </a:cubicBezTo>
                <a:cubicBezTo>
                  <a:pt x="51" y="186"/>
                  <a:pt x="50" y="188"/>
                  <a:pt x="52" y="188"/>
                </a:cubicBezTo>
                <a:close/>
                <a:moveTo>
                  <a:pt x="47" y="187"/>
                </a:moveTo>
                <a:cubicBezTo>
                  <a:pt x="47" y="183"/>
                  <a:pt x="45" y="181"/>
                  <a:pt x="43" y="180"/>
                </a:cubicBezTo>
                <a:cubicBezTo>
                  <a:pt x="44" y="183"/>
                  <a:pt x="42" y="189"/>
                  <a:pt x="47" y="187"/>
                </a:cubicBezTo>
                <a:close/>
                <a:moveTo>
                  <a:pt x="92" y="171"/>
                </a:moveTo>
                <a:cubicBezTo>
                  <a:pt x="92" y="170"/>
                  <a:pt x="91" y="169"/>
                  <a:pt x="90" y="170"/>
                </a:cubicBezTo>
                <a:cubicBezTo>
                  <a:pt x="90" y="170"/>
                  <a:pt x="91" y="172"/>
                  <a:pt x="92" y="171"/>
                </a:cubicBezTo>
                <a:close/>
                <a:moveTo>
                  <a:pt x="86" y="187"/>
                </a:moveTo>
                <a:cubicBezTo>
                  <a:pt x="90" y="190"/>
                  <a:pt x="95" y="184"/>
                  <a:pt x="90" y="182"/>
                </a:cubicBezTo>
                <a:cubicBezTo>
                  <a:pt x="89" y="182"/>
                  <a:pt x="89" y="182"/>
                  <a:pt x="89" y="182"/>
                </a:cubicBezTo>
                <a:cubicBezTo>
                  <a:pt x="89" y="184"/>
                  <a:pt x="86" y="185"/>
                  <a:pt x="86" y="187"/>
                </a:cubicBezTo>
                <a:close/>
                <a:moveTo>
                  <a:pt x="110" y="171"/>
                </a:moveTo>
                <a:cubicBezTo>
                  <a:pt x="110" y="170"/>
                  <a:pt x="110" y="168"/>
                  <a:pt x="108" y="168"/>
                </a:cubicBezTo>
                <a:cubicBezTo>
                  <a:pt x="109" y="169"/>
                  <a:pt x="109" y="171"/>
                  <a:pt x="110" y="171"/>
                </a:cubicBezTo>
                <a:close/>
                <a:moveTo>
                  <a:pt x="411" y="248"/>
                </a:moveTo>
                <a:cubicBezTo>
                  <a:pt x="411" y="248"/>
                  <a:pt x="410" y="246"/>
                  <a:pt x="409" y="247"/>
                </a:cubicBezTo>
                <a:cubicBezTo>
                  <a:pt x="408" y="247"/>
                  <a:pt x="410" y="249"/>
                  <a:pt x="411" y="248"/>
                </a:cubicBezTo>
                <a:close/>
                <a:moveTo>
                  <a:pt x="417" y="247"/>
                </a:moveTo>
                <a:cubicBezTo>
                  <a:pt x="417" y="247"/>
                  <a:pt x="416" y="245"/>
                  <a:pt x="415" y="246"/>
                </a:cubicBezTo>
                <a:cubicBezTo>
                  <a:pt x="415" y="246"/>
                  <a:pt x="416" y="248"/>
                  <a:pt x="417" y="247"/>
                </a:cubicBezTo>
                <a:close/>
                <a:moveTo>
                  <a:pt x="364" y="254"/>
                </a:moveTo>
                <a:cubicBezTo>
                  <a:pt x="358" y="256"/>
                  <a:pt x="371" y="254"/>
                  <a:pt x="364" y="254"/>
                </a:cubicBezTo>
                <a:close/>
                <a:moveTo>
                  <a:pt x="423" y="245"/>
                </a:moveTo>
                <a:cubicBezTo>
                  <a:pt x="417" y="247"/>
                  <a:pt x="430" y="245"/>
                  <a:pt x="423" y="245"/>
                </a:cubicBezTo>
                <a:close/>
                <a:moveTo>
                  <a:pt x="343" y="258"/>
                </a:moveTo>
                <a:cubicBezTo>
                  <a:pt x="344" y="258"/>
                  <a:pt x="342" y="256"/>
                  <a:pt x="342" y="257"/>
                </a:cubicBezTo>
                <a:cubicBezTo>
                  <a:pt x="341" y="258"/>
                  <a:pt x="343" y="259"/>
                  <a:pt x="343" y="258"/>
                </a:cubicBezTo>
                <a:close/>
                <a:moveTo>
                  <a:pt x="403" y="251"/>
                </a:moveTo>
                <a:cubicBezTo>
                  <a:pt x="403" y="250"/>
                  <a:pt x="402" y="249"/>
                  <a:pt x="401" y="250"/>
                </a:cubicBezTo>
                <a:cubicBezTo>
                  <a:pt x="401" y="250"/>
                  <a:pt x="402" y="252"/>
                  <a:pt x="403" y="251"/>
                </a:cubicBezTo>
                <a:close/>
                <a:moveTo>
                  <a:pt x="406" y="249"/>
                </a:moveTo>
                <a:cubicBezTo>
                  <a:pt x="406" y="249"/>
                  <a:pt x="407" y="251"/>
                  <a:pt x="408" y="250"/>
                </a:cubicBezTo>
                <a:cubicBezTo>
                  <a:pt x="408" y="250"/>
                  <a:pt x="407" y="248"/>
                  <a:pt x="406" y="249"/>
                </a:cubicBezTo>
                <a:close/>
                <a:moveTo>
                  <a:pt x="410" y="244"/>
                </a:moveTo>
                <a:cubicBezTo>
                  <a:pt x="410" y="242"/>
                  <a:pt x="412" y="241"/>
                  <a:pt x="410" y="241"/>
                </a:cubicBezTo>
                <a:cubicBezTo>
                  <a:pt x="408" y="241"/>
                  <a:pt x="408" y="244"/>
                  <a:pt x="410" y="244"/>
                </a:cubicBezTo>
                <a:close/>
                <a:moveTo>
                  <a:pt x="352" y="251"/>
                </a:moveTo>
                <a:cubicBezTo>
                  <a:pt x="353" y="254"/>
                  <a:pt x="353" y="254"/>
                  <a:pt x="353" y="254"/>
                </a:cubicBezTo>
                <a:cubicBezTo>
                  <a:pt x="356" y="253"/>
                  <a:pt x="356" y="253"/>
                  <a:pt x="356" y="253"/>
                </a:cubicBezTo>
                <a:cubicBezTo>
                  <a:pt x="355" y="251"/>
                  <a:pt x="355" y="251"/>
                  <a:pt x="355" y="251"/>
                </a:cubicBezTo>
                <a:lnTo>
                  <a:pt x="352" y="251"/>
                </a:lnTo>
                <a:close/>
                <a:moveTo>
                  <a:pt x="310" y="221"/>
                </a:moveTo>
                <a:cubicBezTo>
                  <a:pt x="310" y="219"/>
                  <a:pt x="312" y="219"/>
                  <a:pt x="311" y="216"/>
                </a:cubicBezTo>
                <a:cubicBezTo>
                  <a:pt x="306" y="215"/>
                  <a:pt x="307" y="222"/>
                  <a:pt x="310" y="221"/>
                </a:cubicBezTo>
                <a:close/>
                <a:moveTo>
                  <a:pt x="438" y="200"/>
                </a:moveTo>
                <a:cubicBezTo>
                  <a:pt x="438" y="199"/>
                  <a:pt x="437" y="198"/>
                  <a:pt x="436" y="199"/>
                </a:cubicBezTo>
                <a:cubicBezTo>
                  <a:pt x="436" y="199"/>
                  <a:pt x="437" y="201"/>
                  <a:pt x="438" y="200"/>
                </a:cubicBezTo>
                <a:close/>
                <a:moveTo>
                  <a:pt x="149" y="135"/>
                </a:moveTo>
                <a:cubicBezTo>
                  <a:pt x="152" y="135"/>
                  <a:pt x="152" y="133"/>
                  <a:pt x="152" y="131"/>
                </a:cubicBezTo>
                <a:cubicBezTo>
                  <a:pt x="148" y="132"/>
                  <a:pt x="148" y="132"/>
                  <a:pt x="148" y="132"/>
                </a:cubicBezTo>
                <a:lnTo>
                  <a:pt x="149" y="135"/>
                </a:lnTo>
                <a:close/>
                <a:moveTo>
                  <a:pt x="141" y="147"/>
                </a:moveTo>
                <a:cubicBezTo>
                  <a:pt x="141" y="148"/>
                  <a:pt x="141" y="150"/>
                  <a:pt x="143" y="149"/>
                </a:cubicBezTo>
                <a:cubicBezTo>
                  <a:pt x="142" y="148"/>
                  <a:pt x="142" y="146"/>
                  <a:pt x="141" y="147"/>
                </a:cubicBezTo>
                <a:close/>
                <a:moveTo>
                  <a:pt x="149" y="147"/>
                </a:moveTo>
                <a:cubicBezTo>
                  <a:pt x="151" y="145"/>
                  <a:pt x="150" y="139"/>
                  <a:pt x="146" y="140"/>
                </a:cubicBezTo>
                <a:cubicBezTo>
                  <a:pt x="144" y="142"/>
                  <a:pt x="145" y="147"/>
                  <a:pt x="149" y="147"/>
                </a:cubicBezTo>
                <a:close/>
                <a:moveTo>
                  <a:pt x="136" y="146"/>
                </a:moveTo>
                <a:cubicBezTo>
                  <a:pt x="136" y="145"/>
                  <a:pt x="135" y="144"/>
                  <a:pt x="134" y="145"/>
                </a:cubicBezTo>
                <a:cubicBezTo>
                  <a:pt x="134" y="145"/>
                  <a:pt x="135" y="147"/>
                  <a:pt x="136" y="146"/>
                </a:cubicBezTo>
                <a:close/>
                <a:moveTo>
                  <a:pt x="149" y="147"/>
                </a:moveTo>
                <a:cubicBezTo>
                  <a:pt x="150" y="149"/>
                  <a:pt x="151" y="146"/>
                  <a:pt x="149" y="147"/>
                </a:cubicBezTo>
                <a:close/>
                <a:moveTo>
                  <a:pt x="134" y="137"/>
                </a:moveTo>
                <a:cubicBezTo>
                  <a:pt x="135" y="137"/>
                  <a:pt x="133" y="135"/>
                  <a:pt x="133" y="136"/>
                </a:cubicBezTo>
                <a:cubicBezTo>
                  <a:pt x="132" y="136"/>
                  <a:pt x="134" y="138"/>
                  <a:pt x="134" y="137"/>
                </a:cubicBezTo>
                <a:close/>
                <a:moveTo>
                  <a:pt x="103" y="145"/>
                </a:moveTo>
                <a:cubicBezTo>
                  <a:pt x="102" y="144"/>
                  <a:pt x="102" y="142"/>
                  <a:pt x="101" y="142"/>
                </a:cubicBezTo>
                <a:cubicBezTo>
                  <a:pt x="101" y="143"/>
                  <a:pt x="101" y="145"/>
                  <a:pt x="103" y="145"/>
                </a:cubicBezTo>
                <a:close/>
                <a:moveTo>
                  <a:pt x="100" y="150"/>
                </a:moveTo>
                <a:cubicBezTo>
                  <a:pt x="100" y="150"/>
                  <a:pt x="101" y="152"/>
                  <a:pt x="102" y="151"/>
                </a:cubicBezTo>
                <a:cubicBezTo>
                  <a:pt x="103" y="151"/>
                  <a:pt x="101" y="149"/>
                  <a:pt x="100" y="150"/>
                </a:cubicBezTo>
                <a:close/>
                <a:moveTo>
                  <a:pt x="96" y="144"/>
                </a:moveTo>
                <a:cubicBezTo>
                  <a:pt x="97" y="144"/>
                  <a:pt x="95" y="142"/>
                  <a:pt x="94" y="143"/>
                </a:cubicBezTo>
                <a:cubicBezTo>
                  <a:pt x="94" y="144"/>
                  <a:pt x="96" y="145"/>
                  <a:pt x="96" y="144"/>
                </a:cubicBezTo>
                <a:close/>
                <a:moveTo>
                  <a:pt x="218" y="126"/>
                </a:moveTo>
                <a:cubicBezTo>
                  <a:pt x="218" y="125"/>
                  <a:pt x="218" y="123"/>
                  <a:pt x="216" y="123"/>
                </a:cubicBezTo>
                <a:cubicBezTo>
                  <a:pt x="217" y="124"/>
                  <a:pt x="216" y="126"/>
                  <a:pt x="218" y="126"/>
                </a:cubicBezTo>
                <a:close/>
                <a:moveTo>
                  <a:pt x="175" y="137"/>
                </a:moveTo>
                <a:cubicBezTo>
                  <a:pt x="176" y="139"/>
                  <a:pt x="170" y="144"/>
                  <a:pt x="175" y="144"/>
                </a:cubicBezTo>
                <a:cubicBezTo>
                  <a:pt x="175" y="143"/>
                  <a:pt x="181" y="138"/>
                  <a:pt x="175" y="137"/>
                </a:cubicBezTo>
                <a:close/>
                <a:moveTo>
                  <a:pt x="217" y="132"/>
                </a:moveTo>
                <a:cubicBezTo>
                  <a:pt x="220" y="131"/>
                  <a:pt x="217" y="130"/>
                  <a:pt x="217" y="132"/>
                </a:cubicBezTo>
                <a:close/>
                <a:moveTo>
                  <a:pt x="83" y="154"/>
                </a:moveTo>
                <a:cubicBezTo>
                  <a:pt x="83" y="154"/>
                  <a:pt x="82" y="152"/>
                  <a:pt x="81" y="153"/>
                </a:cubicBezTo>
                <a:cubicBezTo>
                  <a:pt x="81" y="153"/>
                  <a:pt x="82" y="155"/>
                  <a:pt x="83" y="154"/>
                </a:cubicBezTo>
                <a:close/>
                <a:moveTo>
                  <a:pt x="131" y="150"/>
                </a:moveTo>
                <a:cubicBezTo>
                  <a:pt x="129" y="150"/>
                  <a:pt x="128" y="148"/>
                  <a:pt x="125" y="149"/>
                </a:cubicBezTo>
                <a:cubicBezTo>
                  <a:pt x="124" y="154"/>
                  <a:pt x="132" y="154"/>
                  <a:pt x="131" y="150"/>
                </a:cubicBezTo>
                <a:close/>
                <a:moveTo>
                  <a:pt x="60" y="156"/>
                </a:moveTo>
                <a:cubicBezTo>
                  <a:pt x="60" y="156"/>
                  <a:pt x="61" y="158"/>
                  <a:pt x="62" y="157"/>
                </a:cubicBezTo>
                <a:cubicBezTo>
                  <a:pt x="63" y="157"/>
                  <a:pt x="61" y="155"/>
                  <a:pt x="60" y="156"/>
                </a:cubicBezTo>
                <a:close/>
                <a:moveTo>
                  <a:pt x="90" y="156"/>
                </a:moveTo>
                <a:cubicBezTo>
                  <a:pt x="89" y="155"/>
                  <a:pt x="89" y="153"/>
                  <a:pt x="88" y="153"/>
                </a:cubicBezTo>
                <a:cubicBezTo>
                  <a:pt x="88" y="154"/>
                  <a:pt x="88" y="156"/>
                  <a:pt x="90" y="156"/>
                </a:cubicBezTo>
                <a:close/>
                <a:moveTo>
                  <a:pt x="77" y="158"/>
                </a:moveTo>
                <a:cubicBezTo>
                  <a:pt x="77" y="157"/>
                  <a:pt x="76" y="156"/>
                  <a:pt x="75" y="157"/>
                </a:cubicBezTo>
                <a:cubicBezTo>
                  <a:pt x="75" y="157"/>
                  <a:pt x="76" y="159"/>
                  <a:pt x="77" y="158"/>
                </a:cubicBezTo>
                <a:close/>
                <a:moveTo>
                  <a:pt x="170" y="91"/>
                </a:moveTo>
                <a:cubicBezTo>
                  <a:pt x="171" y="92"/>
                  <a:pt x="170" y="95"/>
                  <a:pt x="172" y="95"/>
                </a:cubicBezTo>
                <a:cubicBezTo>
                  <a:pt x="172" y="93"/>
                  <a:pt x="172" y="90"/>
                  <a:pt x="170" y="91"/>
                </a:cubicBezTo>
                <a:close/>
                <a:moveTo>
                  <a:pt x="183" y="123"/>
                </a:moveTo>
                <a:cubicBezTo>
                  <a:pt x="184" y="126"/>
                  <a:pt x="184" y="126"/>
                  <a:pt x="184" y="126"/>
                </a:cubicBezTo>
                <a:cubicBezTo>
                  <a:pt x="187" y="126"/>
                  <a:pt x="187" y="126"/>
                  <a:pt x="187" y="126"/>
                </a:cubicBezTo>
                <a:cubicBezTo>
                  <a:pt x="186" y="123"/>
                  <a:pt x="186" y="123"/>
                  <a:pt x="186" y="123"/>
                </a:cubicBezTo>
                <a:lnTo>
                  <a:pt x="183" y="123"/>
                </a:lnTo>
                <a:close/>
                <a:moveTo>
                  <a:pt x="203" y="123"/>
                </a:moveTo>
                <a:cubicBezTo>
                  <a:pt x="203" y="114"/>
                  <a:pt x="198" y="121"/>
                  <a:pt x="203" y="123"/>
                </a:cubicBezTo>
                <a:close/>
                <a:moveTo>
                  <a:pt x="213" y="116"/>
                </a:moveTo>
                <a:cubicBezTo>
                  <a:pt x="211" y="116"/>
                  <a:pt x="213" y="118"/>
                  <a:pt x="214" y="119"/>
                </a:cubicBezTo>
                <a:cubicBezTo>
                  <a:pt x="215" y="118"/>
                  <a:pt x="215" y="116"/>
                  <a:pt x="213" y="116"/>
                </a:cubicBezTo>
                <a:close/>
                <a:moveTo>
                  <a:pt x="189" y="121"/>
                </a:moveTo>
                <a:cubicBezTo>
                  <a:pt x="189" y="120"/>
                  <a:pt x="189" y="118"/>
                  <a:pt x="187" y="118"/>
                </a:cubicBezTo>
                <a:cubicBezTo>
                  <a:pt x="188" y="119"/>
                  <a:pt x="188" y="121"/>
                  <a:pt x="189" y="121"/>
                </a:cubicBezTo>
                <a:close/>
                <a:moveTo>
                  <a:pt x="174" y="107"/>
                </a:moveTo>
                <a:cubicBezTo>
                  <a:pt x="176" y="112"/>
                  <a:pt x="168" y="111"/>
                  <a:pt x="171" y="118"/>
                </a:cubicBezTo>
                <a:cubicBezTo>
                  <a:pt x="176" y="117"/>
                  <a:pt x="181" y="108"/>
                  <a:pt x="174" y="107"/>
                </a:cubicBezTo>
                <a:close/>
                <a:moveTo>
                  <a:pt x="179" y="126"/>
                </a:moveTo>
                <a:cubicBezTo>
                  <a:pt x="178" y="125"/>
                  <a:pt x="178" y="123"/>
                  <a:pt x="177" y="123"/>
                </a:cubicBezTo>
                <a:cubicBezTo>
                  <a:pt x="177" y="124"/>
                  <a:pt x="177" y="126"/>
                  <a:pt x="179" y="126"/>
                </a:cubicBezTo>
                <a:close/>
                <a:moveTo>
                  <a:pt x="217" y="132"/>
                </a:moveTo>
                <a:cubicBezTo>
                  <a:pt x="213" y="133"/>
                  <a:pt x="220" y="138"/>
                  <a:pt x="217" y="132"/>
                </a:cubicBezTo>
                <a:close/>
                <a:moveTo>
                  <a:pt x="151" y="137"/>
                </a:moveTo>
                <a:cubicBezTo>
                  <a:pt x="151" y="139"/>
                  <a:pt x="151" y="140"/>
                  <a:pt x="153" y="140"/>
                </a:cubicBezTo>
                <a:cubicBezTo>
                  <a:pt x="152" y="139"/>
                  <a:pt x="153" y="137"/>
                  <a:pt x="151" y="137"/>
                </a:cubicBezTo>
                <a:close/>
                <a:moveTo>
                  <a:pt x="166" y="129"/>
                </a:moveTo>
                <a:cubicBezTo>
                  <a:pt x="166" y="127"/>
                  <a:pt x="168" y="126"/>
                  <a:pt x="166" y="126"/>
                </a:cubicBezTo>
                <a:cubicBezTo>
                  <a:pt x="164" y="126"/>
                  <a:pt x="164" y="129"/>
                  <a:pt x="166" y="129"/>
                </a:cubicBezTo>
                <a:close/>
                <a:moveTo>
                  <a:pt x="188" y="135"/>
                </a:moveTo>
                <a:cubicBezTo>
                  <a:pt x="188" y="132"/>
                  <a:pt x="188" y="132"/>
                  <a:pt x="188" y="132"/>
                </a:cubicBezTo>
                <a:cubicBezTo>
                  <a:pt x="186" y="132"/>
                  <a:pt x="186" y="131"/>
                  <a:pt x="184" y="131"/>
                </a:cubicBezTo>
                <a:cubicBezTo>
                  <a:pt x="185" y="133"/>
                  <a:pt x="185" y="136"/>
                  <a:pt x="188" y="135"/>
                </a:cubicBezTo>
                <a:close/>
                <a:moveTo>
                  <a:pt x="170" y="136"/>
                </a:moveTo>
                <a:cubicBezTo>
                  <a:pt x="171" y="137"/>
                  <a:pt x="171" y="139"/>
                  <a:pt x="172" y="139"/>
                </a:cubicBezTo>
                <a:cubicBezTo>
                  <a:pt x="172" y="138"/>
                  <a:pt x="172" y="136"/>
                  <a:pt x="170" y="136"/>
                </a:cubicBezTo>
                <a:close/>
                <a:moveTo>
                  <a:pt x="155" y="141"/>
                </a:moveTo>
                <a:cubicBezTo>
                  <a:pt x="149" y="144"/>
                  <a:pt x="161" y="142"/>
                  <a:pt x="155" y="141"/>
                </a:cubicBezTo>
                <a:close/>
                <a:moveTo>
                  <a:pt x="176" y="128"/>
                </a:moveTo>
                <a:cubicBezTo>
                  <a:pt x="176" y="127"/>
                  <a:pt x="175" y="125"/>
                  <a:pt x="174" y="126"/>
                </a:cubicBezTo>
                <a:cubicBezTo>
                  <a:pt x="173" y="127"/>
                  <a:pt x="175" y="129"/>
                  <a:pt x="176" y="128"/>
                </a:cubicBezTo>
                <a:close/>
                <a:moveTo>
                  <a:pt x="207" y="127"/>
                </a:moveTo>
                <a:cubicBezTo>
                  <a:pt x="206" y="125"/>
                  <a:pt x="208" y="124"/>
                  <a:pt x="208" y="121"/>
                </a:cubicBezTo>
                <a:cubicBezTo>
                  <a:pt x="203" y="120"/>
                  <a:pt x="204" y="128"/>
                  <a:pt x="207" y="127"/>
                </a:cubicBezTo>
                <a:close/>
                <a:moveTo>
                  <a:pt x="166" y="138"/>
                </a:moveTo>
                <a:cubicBezTo>
                  <a:pt x="165" y="139"/>
                  <a:pt x="167" y="140"/>
                  <a:pt x="168" y="139"/>
                </a:cubicBezTo>
                <a:cubicBezTo>
                  <a:pt x="168" y="139"/>
                  <a:pt x="167" y="137"/>
                  <a:pt x="166" y="138"/>
                </a:cubicBezTo>
                <a:close/>
                <a:moveTo>
                  <a:pt x="200" y="74"/>
                </a:moveTo>
                <a:cubicBezTo>
                  <a:pt x="202" y="72"/>
                  <a:pt x="200" y="72"/>
                  <a:pt x="200" y="74"/>
                </a:cubicBezTo>
                <a:close/>
                <a:moveTo>
                  <a:pt x="118" y="126"/>
                </a:moveTo>
                <a:cubicBezTo>
                  <a:pt x="119" y="128"/>
                  <a:pt x="120" y="125"/>
                  <a:pt x="118" y="126"/>
                </a:cubicBezTo>
                <a:close/>
                <a:moveTo>
                  <a:pt x="153" y="130"/>
                </a:moveTo>
                <a:cubicBezTo>
                  <a:pt x="158" y="131"/>
                  <a:pt x="156" y="120"/>
                  <a:pt x="153" y="120"/>
                </a:cubicBezTo>
                <a:cubicBezTo>
                  <a:pt x="154" y="124"/>
                  <a:pt x="151" y="125"/>
                  <a:pt x="153" y="130"/>
                </a:cubicBezTo>
                <a:close/>
                <a:moveTo>
                  <a:pt x="152" y="131"/>
                </a:moveTo>
                <a:cubicBezTo>
                  <a:pt x="153" y="131"/>
                  <a:pt x="153" y="131"/>
                  <a:pt x="153" y="130"/>
                </a:cubicBezTo>
                <a:cubicBezTo>
                  <a:pt x="152" y="130"/>
                  <a:pt x="152" y="130"/>
                  <a:pt x="152" y="131"/>
                </a:cubicBezTo>
                <a:close/>
                <a:moveTo>
                  <a:pt x="30" y="138"/>
                </a:moveTo>
                <a:cubicBezTo>
                  <a:pt x="30" y="137"/>
                  <a:pt x="29" y="136"/>
                  <a:pt x="28" y="137"/>
                </a:cubicBezTo>
                <a:cubicBezTo>
                  <a:pt x="27" y="137"/>
                  <a:pt x="29" y="139"/>
                  <a:pt x="30" y="138"/>
                </a:cubicBezTo>
                <a:close/>
                <a:moveTo>
                  <a:pt x="100" y="129"/>
                </a:moveTo>
                <a:cubicBezTo>
                  <a:pt x="101" y="128"/>
                  <a:pt x="99" y="126"/>
                  <a:pt x="99" y="127"/>
                </a:cubicBezTo>
                <a:cubicBezTo>
                  <a:pt x="98" y="128"/>
                  <a:pt x="100" y="129"/>
                  <a:pt x="100" y="129"/>
                </a:cubicBezTo>
                <a:close/>
                <a:moveTo>
                  <a:pt x="112" y="127"/>
                </a:moveTo>
                <a:cubicBezTo>
                  <a:pt x="118" y="126"/>
                  <a:pt x="118" y="126"/>
                  <a:pt x="118" y="126"/>
                </a:cubicBezTo>
                <a:cubicBezTo>
                  <a:pt x="118" y="123"/>
                  <a:pt x="118" y="123"/>
                  <a:pt x="118" y="123"/>
                </a:cubicBezTo>
                <a:cubicBezTo>
                  <a:pt x="115" y="124"/>
                  <a:pt x="112" y="125"/>
                  <a:pt x="112" y="127"/>
                </a:cubicBezTo>
                <a:close/>
                <a:moveTo>
                  <a:pt x="40" y="141"/>
                </a:moveTo>
                <a:cubicBezTo>
                  <a:pt x="40" y="141"/>
                  <a:pt x="41" y="143"/>
                  <a:pt x="42" y="142"/>
                </a:cubicBezTo>
                <a:cubicBezTo>
                  <a:pt x="42" y="142"/>
                  <a:pt x="41" y="140"/>
                  <a:pt x="40" y="141"/>
                </a:cubicBezTo>
                <a:close/>
                <a:moveTo>
                  <a:pt x="76" y="149"/>
                </a:moveTo>
                <a:cubicBezTo>
                  <a:pt x="75" y="146"/>
                  <a:pt x="80" y="147"/>
                  <a:pt x="78" y="143"/>
                </a:cubicBezTo>
                <a:cubicBezTo>
                  <a:pt x="74" y="142"/>
                  <a:pt x="72" y="149"/>
                  <a:pt x="76" y="149"/>
                </a:cubicBezTo>
                <a:close/>
                <a:moveTo>
                  <a:pt x="62" y="145"/>
                </a:moveTo>
                <a:cubicBezTo>
                  <a:pt x="62" y="145"/>
                  <a:pt x="61" y="143"/>
                  <a:pt x="60" y="144"/>
                </a:cubicBezTo>
                <a:cubicBezTo>
                  <a:pt x="60" y="144"/>
                  <a:pt x="61" y="146"/>
                  <a:pt x="62" y="145"/>
                </a:cubicBezTo>
                <a:close/>
                <a:moveTo>
                  <a:pt x="69" y="149"/>
                </a:moveTo>
                <a:cubicBezTo>
                  <a:pt x="68" y="147"/>
                  <a:pt x="69" y="146"/>
                  <a:pt x="67" y="146"/>
                </a:cubicBezTo>
                <a:cubicBezTo>
                  <a:pt x="67" y="147"/>
                  <a:pt x="67" y="149"/>
                  <a:pt x="69" y="149"/>
                </a:cubicBezTo>
                <a:close/>
                <a:moveTo>
                  <a:pt x="55" y="145"/>
                </a:moveTo>
                <a:cubicBezTo>
                  <a:pt x="49" y="147"/>
                  <a:pt x="62" y="145"/>
                  <a:pt x="55" y="145"/>
                </a:cubicBezTo>
                <a:close/>
                <a:moveTo>
                  <a:pt x="56" y="141"/>
                </a:moveTo>
                <a:cubicBezTo>
                  <a:pt x="56" y="140"/>
                  <a:pt x="56" y="138"/>
                  <a:pt x="54" y="139"/>
                </a:cubicBezTo>
                <a:cubicBezTo>
                  <a:pt x="55" y="140"/>
                  <a:pt x="55" y="142"/>
                  <a:pt x="56" y="141"/>
                </a:cubicBezTo>
                <a:close/>
                <a:moveTo>
                  <a:pt x="211" y="133"/>
                </a:moveTo>
                <a:cubicBezTo>
                  <a:pt x="209" y="133"/>
                  <a:pt x="206" y="133"/>
                  <a:pt x="206" y="135"/>
                </a:cubicBezTo>
                <a:cubicBezTo>
                  <a:pt x="207" y="135"/>
                  <a:pt x="208" y="135"/>
                  <a:pt x="208" y="136"/>
                </a:cubicBezTo>
                <a:cubicBezTo>
                  <a:pt x="210" y="136"/>
                  <a:pt x="212" y="135"/>
                  <a:pt x="211" y="133"/>
                </a:cubicBezTo>
                <a:close/>
                <a:moveTo>
                  <a:pt x="49" y="133"/>
                </a:moveTo>
                <a:cubicBezTo>
                  <a:pt x="47" y="131"/>
                  <a:pt x="47" y="134"/>
                  <a:pt x="49" y="133"/>
                </a:cubicBezTo>
                <a:close/>
                <a:moveTo>
                  <a:pt x="114" y="134"/>
                </a:moveTo>
                <a:cubicBezTo>
                  <a:pt x="121" y="134"/>
                  <a:pt x="119" y="126"/>
                  <a:pt x="113" y="128"/>
                </a:cubicBezTo>
                <a:lnTo>
                  <a:pt x="114" y="134"/>
                </a:lnTo>
                <a:close/>
                <a:moveTo>
                  <a:pt x="197" y="74"/>
                </a:moveTo>
                <a:cubicBezTo>
                  <a:pt x="194" y="66"/>
                  <a:pt x="190" y="81"/>
                  <a:pt x="197" y="74"/>
                </a:cubicBezTo>
                <a:close/>
                <a:moveTo>
                  <a:pt x="186" y="76"/>
                </a:moveTo>
                <a:cubicBezTo>
                  <a:pt x="181" y="77"/>
                  <a:pt x="188" y="82"/>
                  <a:pt x="186" y="76"/>
                </a:cubicBezTo>
                <a:close/>
                <a:moveTo>
                  <a:pt x="197" y="77"/>
                </a:moveTo>
                <a:cubicBezTo>
                  <a:pt x="193" y="78"/>
                  <a:pt x="200" y="83"/>
                  <a:pt x="197" y="77"/>
                </a:cubicBezTo>
                <a:close/>
                <a:moveTo>
                  <a:pt x="71" y="160"/>
                </a:moveTo>
                <a:cubicBezTo>
                  <a:pt x="71" y="160"/>
                  <a:pt x="70" y="158"/>
                  <a:pt x="69" y="159"/>
                </a:cubicBezTo>
                <a:cubicBezTo>
                  <a:pt x="69" y="160"/>
                  <a:pt x="70" y="161"/>
                  <a:pt x="71" y="160"/>
                </a:cubicBezTo>
                <a:close/>
                <a:moveTo>
                  <a:pt x="200" y="74"/>
                </a:moveTo>
                <a:cubicBezTo>
                  <a:pt x="197" y="74"/>
                  <a:pt x="197" y="74"/>
                  <a:pt x="197" y="74"/>
                </a:cubicBezTo>
                <a:cubicBezTo>
                  <a:pt x="197" y="77"/>
                  <a:pt x="197" y="77"/>
                  <a:pt x="197" y="77"/>
                </a:cubicBezTo>
                <a:cubicBezTo>
                  <a:pt x="199" y="76"/>
                  <a:pt x="200" y="75"/>
                  <a:pt x="200" y="74"/>
                </a:cubicBezTo>
                <a:close/>
                <a:moveTo>
                  <a:pt x="221" y="131"/>
                </a:moveTo>
                <a:cubicBezTo>
                  <a:pt x="222" y="140"/>
                  <a:pt x="222" y="140"/>
                  <a:pt x="222" y="140"/>
                </a:cubicBezTo>
                <a:cubicBezTo>
                  <a:pt x="228" y="140"/>
                  <a:pt x="223" y="131"/>
                  <a:pt x="221" y="131"/>
                </a:cubicBezTo>
                <a:close/>
                <a:moveTo>
                  <a:pt x="186" y="76"/>
                </a:moveTo>
                <a:cubicBezTo>
                  <a:pt x="191" y="75"/>
                  <a:pt x="183" y="70"/>
                  <a:pt x="186" y="76"/>
                </a:cubicBezTo>
                <a:close/>
                <a:moveTo>
                  <a:pt x="40" y="123"/>
                </a:moveTo>
                <a:cubicBezTo>
                  <a:pt x="41" y="124"/>
                  <a:pt x="41" y="127"/>
                  <a:pt x="43" y="127"/>
                </a:cubicBezTo>
                <a:cubicBezTo>
                  <a:pt x="42" y="125"/>
                  <a:pt x="42" y="123"/>
                  <a:pt x="40" y="123"/>
                </a:cubicBezTo>
                <a:close/>
                <a:moveTo>
                  <a:pt x="28" y="129"/>
                </a:moveTo>
                <a:cubicBezTo>
                  <a:pt x="28" y="126"/>
                  <a:pt x="37" y="128"/>
                  <a:pt x="36" y="123"/>
                </a:cubicBezTo>
                <a:cubicBezTo>
                  <a:pt x="30" y="126"/>
                  <a:pt x="30" y="121"/>
                  <a:pt x="27" y="120"/>
                </a:cubicBezTo>
                <a:cubicBezTo>
                  <a:pt x="27" y="123"/>
                  <a:pt x="25" y="126"/>
                  <a:pt x="28" y="129"/>
                </a:cubicBezTo>
                <a:close/>
                <a:moveTo>
                  <a:pt x="49" y="133"/>
                </a:moveTo>
                <a:cubicBezTo>
                  <a:pt x="50" y="135"/>
                  <a:pt x="51" y="133"/>
                  <a:pt x="49" y="133"/>
                </a:cubicBezTo>
                <a:close/>
                <a:moveTo>
                  <a:pt x="114" y="108"/>
                </a:moveTo>
                <a:cubicBezTo>
                  <a:pt x="113" y="107"/>
                  <a:pt x="113" y="105"/>
                  <a:pt x="112" y="106"/>
                </a:cubicBezTo>
                <a:cubicBezTo>
                  <a:pt x="112" y="107"/>
                  <a:pt x="112" y="108"/>
                  <a:pt x="114" y="108"/>
                </a:cubicBezTo>
                <a:close/>
                <a:moveTo>
                  <a:pt x="143" y="83"/>
                </a:moveTo>
                <a:cubicBezTo>
                  <a:pt x="143" y="82"/>
                  <a:pt x="141" y="80"/>
                  <a:pt x="141" y="81"/>
                </a:cubicBezTo>
                <a:cubicBezTo>
                  <a:pt x="140" y="82"/>
                  <a:pt x="142" y="83"/>
                  <a:pt x="143" y="83"/>
                </a:cubicBezTo>
                <a:close/>
                <a:moveTo>
                  <a:pt x="148" y="108"/>
                </a:moveTo>
                <a:cubicBezTo>
                  <a:pt x="145" y="101"/>
                  <a:pt x="145" y="99"/>
                  <a:pt x="144" y="96"/>
                </a:cubicBezTo>
                <a:cubicBezTo>
                  <a:pt x="144" y="97"/>
                  <a:pt x="137" y="95"/>
                  <a:pt x="138" y="98"/>
                </a:cubicBezTo>
                <a:cubicBezTo>
                  <a:pt x="141" y="102"/>
                  <a:pt x="143" y="106"/>
                  <a:pt x="148" y="108"/>
                </a:cubicBezTo>
                <a:close/>
                <a:moveTo>
                  <a:pt x="136" y="96"/>
                </a:moveTo>
                <a:cubicBezTo>
                  <a:pt x="132" y="96"/>
                  <a:pt x="129" y="97"/>
                  <a:pt x="126" y="96"/>
                </a:cubicBezTo>
                <a:cubicBezTo>
                  <a:pt x="127" y="101"/>
                  <a:pt x="137" y="100"/>
                  <a:pt x="136" y="96"/>
                </a:cubicBezTo>
                <a:close/>
                <a:moveTo>
                  <a:pt x="144" y="94"/>
                </a:moveTo>
                <a:cubicBezTo>
                  <a:pt x="144" y="95"/>
                  <a:pt x="144" y="95"/>
                  <a:pt x="144" y="96"/>
                </a:cubicBezTo>
                <a:cubicBezTo>
                  <a:pt x="145" y="95"/>
                  <a:pt x="145" y="95"/>
                  <a:pt x="144" y="94"/>
                </a:cubicBezTo>
                <a:close/>
                <a:moveTo>
                  <a:pt x="168" y="123"/>
                </a:moveTo>
                <a:cubicBezTo>
                  <a:pt x="170" y="121"/>
                  <a:pt x="167" y="119"/>
                  <a:pt x="166" y="118"/>
                </a:cubicBezTo>
                <a:cubicBezTo>
                  <a:pt x="163" y="117"/>
                  <a:pt x="167" y="124"/>
                  <a:pt x="168" y="123"/>
                </a:cubicBezTo>
                <a:close/>
                <a:moveTo>
                  <a:pt x="294" y="258"/>
                </a:moveTo>
                <a:cubicBezTo>
                  <a:pt x="291" y="259"/>
                  <a:pt x="289" y="260"/>
                  <a:pt x="290" y="264"/>
                </a:cubicBezTo>
                <a:cubicBezTo>
                  <a:pt x="294" y="263"/>
                  <a:pt x="295" y="262"/>
                  <a:pt x="294" y="258"/>
                </a:cubicBezTo>
                <a:close/>
                <a:moveTo>
                  <a:pt x="313" y="255"/>
                </a:moveTo>
                <a:cubicBezTo>
                  <a:pt x="313" y="256"/>
                  <a:pt x="315" y="258"/>
                  <a:pt x="315" y="257"/>
                </a:cubicBezTo>
                <a:cubicBezTo>
                  <a:pt x="316" y="256"/>
                  <a:pt x="314" y="255"/>
                  <a:pt x="313" y="255"/>
                </a:cubicBezTo>
                <a:close/>
                <a:moveTo>
                  <a:pt x="263" y="268"/>
                </a:moveTo>
                <a:cubicBezTo>
                  <a:pt x="263" y="269"/>
                  <a:pt x="263" y="271"/>
                  <a:pt x="265" y="270"/>
                </a:cubicBezTo>
                <a:cubicBezTo>
                  <a:pt x="264" y="269"/>
                  <a:pt x="264" y="268"/>
                  <a:pt x="263" y="268"/>
                </a:cubicBezTo>
                <a:close/>
                <a:moveTo>
                  <a:pt x="355" y="246"/>
                </a:moveTo>
                <a:cubicBezTo>
                  <a:pt x="358" y="246"/>
                  <a:pt x="356" y="251"/>
                  <a:pt x="360" y="250"/>
                </a:cubicBezTo>
                <a:cubicBezTo>
                  <a:pt x="360" y="247"/>
                  <a:pt x="356" y="241"/>
                  <a:pt x="355" y="246"/>
                </a:cubicBezTo>
                <a:close/>
                <a:moveTo>
                  <a:pt x="249" y="253"/>
                </a:moveTo>
                <a:cubicBezTo>
                  <a:pt x="249" y="257"/>
                  <a:pt x="250" y="260"/>
                  <a:pt x="253" y="260"/>
                </a:cubicBezTo>
                <a:cubicBezTo>
                  <a:pt x="252" y="257"/>
                  <a:pt x="254" y="251"/>
                  <a:pt x="249" y="253"/>
                </a:cubicBezTo>
                <a:close/>
                <a:moveTo>
                  <a:pt x="292" y="256"/>
                </a:moveTo>
                <a:cubicBezTo>
                  <a:pt x="293" y="255"/>
                  <a:pt x="291" y="254"/>
                  <a:pt x="290" y="254"/>
                </a:cubicBezTo>
                <a:cubicBezTo>
                  <a:pt x="290" y="255"/>
                  <a:pt x="291" y="257"/>
                  <a:pt x="292" y="256"/>
                </a:cubicBezTo>
                <a:close/>
                <a:moveTo>
                  <a:pt x="310" y="264"/>
                </a:moveTo>
                <a:cubicBezTo>
                  <a:pt x="309" y="262"/>
                  <a:pt x="309" y="261"/>
                  <a:pt x="308" y="261"/>
                </a:cubicBezTo>
                <a:cubicBezTo>
                  <a:pt x="308" y="262"/>
                  <a:pt x="308" y="264"/>
                  <a:pt x="310" y="264"/>
                </a:cubicBezTo>
                <a:close/>
                <a:moveTo>
                  <a:pt x="256" y="258"/>
                </a:moveTo>
                <a:cubicBezTo>
                  <a:pt x="257" y="259"/>
                  <a:pt x="257" y="261"/>
                  <a:pt x="258" y="261"/>
                </a:cubicBezTo>
                <a:cubicBezTo>
                  <a:pt x="258" y="260"/>
                  <a:pt x="258" y="258"/>
                  <a:pt x="256" y="258"/>
                </a:cubicBezTo>
                <a:close/>
                <a:moveTo>
                  <a:pt x="289" y="235"/>
                </a:moveTo>
                <a:cubicBezTo>
                  <a:pt x="290" y="238"/>
                  <a:pt x="288" y="244"/>
                  <a:pt x="293" y="242"/>
                </a:cubicBezTo>
                <a:cubicBezTo>
                  <a:pt x="293" y="238"/>
                  <a:pt x="292" y="235"/>
                  <a:pt x="289" y="235"/>
                </a:cubicBezTo>
                <a:close/>
                <a:moveTo>
                  <a:pt x="410" y="254"/>
                </a:moveTo>
                <a:cubicBezTo>
                  <a:pt x="409" y="253"/>
                  <a:pt x="410" y="251"/>
                  <a:pt x="408" y="252"/>
                </a:cubicBezTo>
                <a:cubicBezTo>
                  <a:pt x="408" y="253"/>
                  <a:pt x="408" y="254"/>
                  <a:pt x="410" y="254"/>
                </a:cubicBezTo>
                <a:close/>
                <a:moveTo>
                  <a:pt x="377" y="255"/>
                </a:moveTo>
                <a:cubicBezTo>
                  <a:pt x="377" y="255"/>
                  <a:pt x="378" y="257"/>
                  <a:pt x="379" y="256"/>
                </a:cubicBezTo>
                <a:cubicBezTo>
                  <a:pt x="379" y="255"/>
                  <a:pt x="378" y="254"/>
                  <a:pt x="377" y="255"/>
                </a:cubicBezTo>
                <a:close/>
                <a:moveTo>
                  <a:pt x="337" y="258"/>
                </a:moveTo>
                <a:cubicBezTo>
                  <a:pt x="335" y="258"/>
                  <a:pt x="335" y="261"/>
                  <a:pt x="337" y="261"/>
                </a:cubicBezTo>
                <a:cubicBezTo>
                  <a:pt x="337" y="259"/>
                  <a:pt x="339" y="258"/>
                  <a:pt x="337" y="258"/>
                </a:cubicBezTo>
                <a:close/>
                <a:moveTo>
                  <a:pt x="310" y="230"/>
                </a:moveTo>
                <a:cubicBezTo>
                  <a:pt x="309" y="231"/>
                  <a:pt x="311" y="232"/>
                  <a:pt x="311" y="231"/>
                </a:cubicBezTo>
                <a:cubicBezTo>
                  <a:pt x="312" y="231"/>
                  <a:pt x="310" y="229"/>
                  <a:pt x="310" y="230"/>
                </a:cubicBezTo>
                <a:close/>
                <a:moveTo>
                  <a:pt x="405" y="240"/>
                </a:moveTo>
                <a:cubicBezTo>
                  <a:pt x="404" y="239"/>
                  <a:pt x="404" y="237"/>
                  <a:pt x="402" y="237"/>
                </a:cubicBezTo>
                <a:cubicBezTo>
                  <a:pt x="403" y="238"/>
                  <a:pt x="403" y="240"/>
                  <a:pt x="405" y="240"/>
                </a:cubicBezTo>
                <a:close/>
                <a:moveTo>
                  <a:pt x="274" y="233"/>
                </a:moveTo>
                <a:cubicBezTo>
                  <a:pt x="274" y="232"/>
                  <a:pt x="273" y="230"/>
                  <a:pt x="272" y="231"/>
                </a:cubicBezTo>
                <a:cubicBezTo>
                  <a:pt x="272" y="232"/>
                  <a:pt x="273" y="234"/>
                  <a:pt x="274" y="233"/>
                </a:cubicBezTo>
                <a:close/>
                <a:moveTo>
                  <a:pt x="306" y="231"/>
                </a:moveTo>
                <a:cubicBezTo>
                  <a:pt x="306" y="228"/>
                  <a:pt x="306" y="228"/>
                  <a:pt x="306" y="228"/>
                </a:cubicBezTo>
                <a:cubicBezTo>
                  <a:pt x="303" y="228"/>
                  <a:pt x="303" y="228"/>
                  <a:pt x="303" y="228"/>
                </a:cubicBezTo>
                <a:cubicBezTo>
                  <a:pt x="303" y="231"/>
                  <a:pt x="303" y="231"/>
                  <a:pt x="303" y="231"/>
                </a:cubicBezTo>
                <a:lnTo>
                  <a:pt x="306" y="231"/>
                </a:lnTo>
                <a:close/>
                <a:moveTo>
                  <a:pt x="271" y="235"/>
                </a:moveTo>
                <a:cubicBezTo>
                  <a:pt x="271" y="234"/>
                  <a:pt x="270" y="232"/>
                  <a:pt x="269" y="233"/>
                </a:cubicBezTo>
                <a:cubicBezTo>
                  <a:pt x="269" y="234"/>
                  <a:pt x="270" y="235"/>
                  <a:pt x="271" y="235"/>
                </a:cubicBezTo>
                <a:close/>
                <a:moveTo>
                  <a:pt x="375" y="232"/>
                </a:moveTo>
                <a:cubicBezTo>
                  <a:pt x="376" y="233"/>
                  <a:pt x="376" y="235"/>
                  <a:pt x="378" y="235"/>
                </a:cubicBezTo>
                <a:cubicBezTo>
                  <a:pt x="377" y="234"/>
                  <a:pt x="377" y="232"/>
                  <a:pt x="375" y="232"/>
                </a:cubicBezTo>
                <a:close/>
                <a:moveTo>
                  <a:pt x="351" y="245"/>
                </a:moveTo>
                <a:cubicBezTo>
                  <a:pt x="351" y="243"/>
                  <a:pt x="351" y="241"/>
                  <a:pt x="349" y="241"/>
                </a:cubicBezTo>
                <a:cubicBezTo>
                  <a:pt x="349" y="243"/>
                  <a:pt x="349" y="245"/>
                  <a:pt x="351" y="245"/>
                </a:cubicBezTo>
                <a:close/>
                <a:moveTo>
                  <a:pt x="338" y="246"/>
                </a:moveTo>
                <a:cubicBezTo>
                  <a:pt x="339" y="247"/>
                  <a:pt x="339" y="248"/>
                  <a:pt x="340" y="248"/>
                </a:cubicBezTo>
                <a:cubicBezTo>
                  <a:pt x="340" y="247"/>
                  <a:pt x="340" y="245"/>
                  <a:pt x="338" y="246"/>
                </a:cubicBezTo>
                <a:close/>
                <a:moveTo>
                  <a:pt x="412" y="234"/>
                </a:moveTo>
                <a:cubicBezTo>
                  <a:pt x="411" y="231"/>
                  <a:pt x="411" y="231"/>
                  <a:pt x="411" y="231"/>
                </a:cubicBezTo>
                <a:cubicBezTo>
                  <a:pt x="408" y="232"/>
                  <a:pt x="408" y="232"/>
                  <a:pt x="408" y="232"/>
                </a:cubicBezTo>
                <a:cubicBezTo>
                  <a:pt x="409" y="235"/>
                  <a:pt x="409" y="235"/>
                  <a:pt x="409" y="235"/>
                </a:cubicBezTo>
                <a:lnTo>
                  <a:pt x="412" y="234"/>
                </a:lnTo>
                <a:close/>
                <a:moveTo>
                  <a:pt x="301" y="248"/>
                </a:moveTo>
                <a:cubicBezTo>
                  <a:pt x="301" y="251"/>
                  <a:pt x="303" y="251"/>
                  <a:pt x="305" y="252"/>
                </a:cubicBezTo>
                <a:cubicBezTo>
                  <a:pt x="304" y="252"/>
                  <a:pt x="303" y="253"/>
                  <a:pt x="303" y="254"/>
                </a:cubicBezTo>
                <a:cubicBezTo>
                  <a:pt x="307" y="251"/>
                  <a:pt x="309" y="255"/>
                  <a:pt x="311" y="251"/>
                </a:cubicBezTo>
                <a:cubicBezTo>
                  <a:pt x="309" y="251"/>
                  <a:pt x="309" y="249"/>
                  <a:pt x="309" y="247"/>
                </a:cubicBezTo>
                <a:lnTo>
                  <a:pt x="301" y="248"/>
                </a:lnTo>
                <a:close/>
                <a:moveTo>
                  <a:pt x="262" y="254"/>
                </a:moveTo>
                <a:cubicBezTo>
                  <a:pt x="263" y="257"/>
                  <a:pt x="263" y="257"/>
                  <a:pt x="263" y="257"/>
                </a:cubicBezTo>
                <a:cubicBezTo>
                  <a:pt x="266" y="257"/>
                  <a:pt x="266" y="257"/>
                  <a:pt x="266" y="257"/>
                </a:cubicBezTo>
                <a:cubicBezTo>
                  <a:pt x="266" y="254"/>
                  <a:pt x="266" y="254"/>
                  <a:pt x="266" y="254"/>
                </a:cubicBezTo>
                <a:lnTo>
                  <a:pt x="262" y="254"/>
                </a:lnTo>
                <a:close/>
                <a:moveTo>
                  <a:pt x="421" y="233"/>
                </a:moveTo>
                <a:cubicBezTo>
                  <a:pt x="423" y="235"/>
                  <a:pt x="423" y="232"/>
                  <a:pt x="421" y="233"/>
                </a:cubicBezTo>
                <a:close/>
                <a:moveTo>
                  <a:pt x="289" y="248"/>
                </a:moveTo>
                <a:cubicBezTo>
                  <a:pt x="289" y="247"/>
                  <a:pt x="289" y="246"/>
                  <a:pt x="287" y="246"/>
                </a:cubicBezTo>
                <a:cubicBezTo>
                  <a:pt x="288" y="247"/>
                  <a:pt x="288" y="249"/>
                  <a:pt x="289" y="248"/>
                </a:cubicBezTo>
                <a:close/>
                <a:moveTo>
                  <a:pt x="311" y="238"/>
                </a:moveTo>
                <a:cubicBezTo>
                  <a:pt x="301" y="240"/>
                  <a:pt x="317" y="240"/>
                  <a:pt x="311" y="238"/>
                </a:cubicBezTo>
                <a:close/>
                <a:moveTo>
                  <a:pt x="332" y="236"/>
                </a:moveTo>
                <a:cubicBezTo>
                  <a:pt x="332" y="226"/>
                  <a:pt x="326" y="233"/>
                  <a:pt x="332" y="236"/>
                </a:cubicBezTo>
                <a:close/>
                <a:moveTo>
                  <a:pt x="295" y="242"/>
                </a:moveTo>
                <a:cubicBezTo>
                  <a:pt x="294" y="242"/>
                  <a:pt x="296" y="244"/>
                  <a:pt x="297" y="243"/>
                </a:cubicBezTo>
                <a:cubicBezTo>
                  <a:pt x="297" y="242"/>
                  <a:pt x="296" y="241"/>
                  <a:pt x="295" y="242"/>
                </a:cubicBezTo>
                <a:close/>
                <a:moveTo>
                  <a:pt x="356" y="237"/>
                </a:moveTo>
                <a:cubicBezTo>
                  <a:pt x="357" y="236"/>
                  <a:pt x="355" y="235"/>
                  <a:pt x="355" y="235"/>
                </a:cubicBezTo>
                <a:cubicBezTo>
                  <a:pt x="354" y="236"/>
                  <a:pt x="356" y="238"/>
                  <a:pt x="356" y="237"/>
                </a:cubicBezTo>
                <a:close/>
                <a:moveTo>
                  <a:pt x="409" y="229"/>
                </a:moveTo>
                <a:cubicBezTo>
                  <a:pt x="410" y="228"/>
                  <a:pt x="408" y="226"/>
                  <a:pt x="408" y="227"/>
                </a:cubicBezTo>
                <a:cubicBezTo>
                  <a:pt x="407" y="228"/>
                  <a:pt x="409" y="229"/>
                  <a:pt x="409" y="229"/>
                </a:cubicBezTo>
                <a:close/>
                <a:moveTo>
                  <a:pt x="417" y="235"/>
                </a:moveTo>
                <a:cubicBezTo>
                  <a:pt x="420" y="235"/>
                  <a:pt x="419" y="233"/>
                  <a:pt x="421" y="233"/>
                </a:cubicBezTo>
                <a:cubicBezTo>
                  <a:pt x="421" y="231"/>
                  <a:pt x="421" y="231"/>
                  <a:pt x="421" y="231"/>
                </a:cubicBezTo>
                <a:cubicBezTo>
                  <a:pt x="418" y="231"/>
                  <a:pt x="420" y="225"/>
                  <a:pt x="416" y="226"/>
                </a:cubicBezTo>
                <a:cubicBezTo>
                  <a:pt x="413" y="230"/>
                  <a:pt x="417" y="230"/>
                  <a:pt x="417" y="235"/>
                </a:cubicBezTo>
                <a:close/>
                <a:moveTo>
                  <a:pt x="424" y="231"/>
                </a:moveTo>
                <a:cubicBezTo>
                  <a:pt x="425" y="230"/>
                  <a:pt x="423" y="229"/>
                  <a:pt x="423" y="230"/>
                </a:cubicBezTo>
                <a:cubicBezTo>
                  <a:pt x="422" y="230"/>
                  <a:pt x="424" y="232"/>
                  <a:pt x="424" y="231"/>
                </a:cubicBezTo>
                <a:close/>
                <a:moveTo>
                  <a:pt x="302" y="244"/>
                </a:moveTo>
                <a:cubicBezTo>
                  <a:pt x="300" y="244"/>
                  <a:pt x="301" y="245"/>
                  <a:pt x="302" y="247"/>
                </a:cubicBezTo>
                <a:cubicBezTo>
                  <a:pt x="304" y="246"/>
                  <a:pt x="304" y="244"/>
                  <a:pt x="302" y="244"/>
                </a:cubicBezTo>
                <a:close/>
                <a:moveTo>
                  <a:pt x="314" y="229"/>
                </a:moveTo>
                <a:cubicBezTo>
                  <a:pt x="316" y="229"/>
                  <a:pt x="316" y="227"/>
                  <a:pt x="314" y="226"/>
                </a:cubicBezTo>
                <a:cubicBezTo>
                  <a:pt x="312" y="227"/>
                  <a:pt x="313" y="228"/>
                  <a:pt x="314" y="229"/>
                </a:cubicBezTo>
                <a:close/>
                <a:moveTo>
                  <a:pt x="325" y="226"/>
                </a:moveTo>
                <a:cubicBezTo>
                  <a:pt x="321" y="227"/>
                  <a:pt x="321" y="227"/>
                  <a:pt x="321" y="227"/>
                </a:cubicBezTo>
                <a:cubicBezTo>
                  <a:pt x="319" y="232"/>
                  <a:pt x="328" y="230"/>
                  <a:pt x="325" y="226"/>
                </a:cubicBezTo>
                <a:close/>
                <a:moveTo>
                  <a:pt x="343" y="234"/>
                </a:moveTo>
                <a:cubicBezTo>
                  <a:pt x="342" y="233"/>
                  <a:pt x="342" y="231"/>
                  <a:pt x="341" y="231"/>
                </a:cubicBezTo>
                <a:cubicBezTo>
                  <a:pt x="341" y="233"/>
                  <a:pt x="341" y="234"/>
                  <a:pt x="343" y="234"/>
                </a:cubicBezTo>
                <a:close/>
                <a:moveTo>
                  <a:pt x="416" y="215"/>
                </a:moveTo>
                <a:cubicBezTo>
                  <a:pt x="415" y="214"/>
                  <a:pt x="415" y="213"/>
                  <a:pt x="413" y="213"/>
                </a:cubicBezTo>
                <a:cubicBezTo>
                  <a:pt x="414" y="214"/>
                  <a:pt x="414" y="216"/>
                  <a:pt x="416" y="215"/>
                </a:cubicBezTo>
                <a:close/>
                <a:moveTo>
                  <a:pt x="403" y="220"/>
                </a:moveTo>
                <a:cubicBezTo>
                  <a:pt x="403" y="219"/>
                  <a:pt x="403" y="217"/>
                  <a:pt x="401" y="218"/>
                </a:cubicBezTo>
                <a:cubicBezTo>
                  <a:pt x="402" y="219"/>
                  <a:pt x="402" y="221"/>
                  <a:pt x="403" y="220"/>
                </a:cubicBezTo>
                <a:close/>
                <a:moveTo>
                  <a:pt x="353" y="234"/>
                </a:moveTo>
                <a:cubicBezTo>
                  <a:pt x="354" y="234"/>
                  <a:pt x="354" y="231"/>
                  <a:pt x="352" y="231"/>
                </a:cubicBezTo>
                <a:cubicBezTo>
                  <a:pt x="353" y="233"/>
                  <a:pt x="350" y="234"/>
                  <a:pt x="353" y="234"/>
                </a:cubicBezTo>
                <a:close/>
                <a:moveTo>
                  <a:pt x="396" y="226"/>
                </a:moveTo>
                <a:cubicBezTo>
                  <a:pt x="396" y="226"/>
                  <a:pt x="395" y="224"/>
                  <a:pt x="394" y="225"/>
                </a:cubicBezTo>
                <a:cubicBezTo>
                  <a:pt x="394" y="225"/>
                  <a:pt x="395" y="227"/>
                  <a:pt x="396" y="226"/>
                </a:cubicBezTo>
                <a:close/>
                <a:moveTo>
                  <a:pt x="417" y="224"/>
                </a:moveTo>
                <a:cubicBezTo>
                  <a:pt x="416" y="223"/>
                  <a:pt x="416" y="221"/>
                  <a:pt x="415" y="222"/>
                </a:cubicBezTo>
                <a:cubicBezTo>
                  <a:pt x="415" y="223"/>
                  <a:pt x="415" y="225"/>
                  <a:pt x="417" y="224"/>
                </a:cubicBezTo>
                <a:close/>
                <a:moveTo>
                  <a:pt x="374" y="223"/>
                </a:moveTo>
                <a:cubicBezTo>
                  <a:pt x="375" y="224"/>
                  <a:pt x="375" y="226"/>
                  <a:pt x="376" y="226"/>
                </a:cubicBezTo>
                <a:cubicBezTo>
                  <a:pt x="376" y="225"/>
                  <a:pt x="376" y="223"/>
                  <a:pt x="374" y="223"/>
                </a:cubicBezTo>
                <a:close/>
                <a:moveTo>
                  <a:pt x="201" y="98"/>
                </a:moveTo>
                <a:cubicBezTo>
                  <a:pt x="199" y="92"/>
                  <a:pt x="194" y="99"/>
                  <a:pt x="201" y="98"/>
                </a:cubicBezTo>
                <a:close/>
                <a:moveTo>
                  <a:pt x="274" y="75"/>
                </a:moveTo>
                <a:cubicBezTo>
                  <a:pt x="275" y="77"/>
                  <a:pt x="283" y="84"/>
                  <a:pt x="275" y="82"/>
                </a:cubicBezTo>
                <a:cubicBezTo>
                  <a:pt x="276" y="88"/>
                  <a:pt x="281" y="86"/>
                  <a:pt x="282" y="82"/>
                </a:cubicBezTo>
                <a:cubicBezTo>
                  <a:pt x="281" y="77"/>
                  <a:pt x="280" y="73"/>
                  <a:pt x="274" y="75"/>
                </a:cubicBezTo>
                <a:close/>
                <a:moveTo>
                  <a:pt x="344" y="93"/>
                </a:moveTo>
                <a:cubicBezTo>
                  <a:pt x="344" y="93"/>
                  <a:pt x="345" y="95"/>
                  <a:pt x="346" y="94"/>
                </a:cubicBezTo>
                <a:cubicBezTo>
                  <a:pt x="346" y="93"/>
                  <a:pt x="345" y="92"/>
                  <a:pt x="344" y="93"/>
                </a:cubicBezTo>
                <a:close/>
                <a:moveTo>
                  <a:pt x="370" y="89"/>
                </a:moveTo>
                <a:cubicBezTo>
                  <a:pt x="369" y="88"/>
                  <a:pt x="369" y="86"/>
                  <a:pt x="368" y="86"/>
                </a:cubicBezTo>
                <a:cubicBezTo>
                  <a:pt x="368" y="87"/>
                  <a:pt x="368" y="89"/>
                  <a:pt x="370" y="89"/>
                </a:cubicBezTo>
                <a:close/>
                <a:moveTo>
                  <a:pt x="418" y="72"/>
                </a:moveTo>
                <a:cubicBezTo>
                  <a:pt x="418" y="69"/>
                  <a:pt x="418" y="69"/>
                  <a:pt x="418" y="69"/>
                </a:cubicBezTo>
                <a:cubicBezTo>
                  <a:pt x="414" y="70"/>
                  <a:pt x="414" y="70"/>
                  <a:pt x="414" y="70"/>
                </a:cubicBezTo>
                <a:cubicBezTo>
                  <a:pt x="415" y="73"/>
                  <a:pt x="415" y="73"/>
                  <a:pt x="415" y="73"/>
                </a:cubicBezTo>
                <a:lnTo>
                  <a:pt x="418" y="72"/>
                </a:lnTo>
                <a:close/>
                <a:moveTo>
                  <a:pt x="253" y="78"/>
                </a:moveTo>
                <a:cubicBezTo>
                  <a:pt x="254" y="79"/>
                  <a:pt x="254" y="82"/>
                  <a:pt x="256" y="82"/>
                </a:cubicBezTo>
                <a:cubicBezTo>
                  <a:pt x="255" y="80"/>
                  <a:pt x="255" y="78"/>
                  <a:pt x="253" y="78"/>
                </a:cubicBezTo>
                <a:close/>
                <a:moveTo>
                  <a:pt x="280" y="112"/>
                </a:moveTo>
                <a:cubicBezTo>
                  <a:pt x="282" y="110"/>
                  <a:pt x="279" y="110"/>
                  <a:pt x="280" y="112"/>
                </a:cubicBezTo>
                <a:close/>
                <a:moveTo>
                  <a:pt x="269" y="81"/>
                </a:moveTo>
                <a:cubicBezTo>
                  <a:pt x="268" y="80"/>
                  <a:pt x="268" y="77"/>
                  <a:pt x="266" y="77"/>
                </a:cubicBezTo>
                <a:cubicBezTo>
                  <a:pt x="267" y="79"/>
                  <a:pt x="267" y="81"/>
                  <a:pt x="269" y="81"/>
                </a:cubicBezTo>
                <a:close/>
                <a:moveTo>
                  <a:pt x="302" y="96"/>
                </a:moveTo>
                <a:cubicBezTo>
                  <a:pt x="302" y="93"/>
                  <a:pt x="302" y="91"/>
                  <a:pt x="303" y="90"/>
                </a:cubicBezTo>
                <a:cubicBezTo>
                  <a:pt x="297" y="90"/>
                  <a:pt x="297" y="97"/>
                  <a:pt x="302" y="96"/>
                </a:cubicBezTo>
                <a:close/>
                <a:moveTo>
                  <a:pt x="291" y="110"/>
                </a:moveTo>
                <a:cubicBezTo>
                  <a:pt x="291" y="108"/>
                  <a:pt x="293" y="107"/>
                  <a:pt x="291" y="107"/>
                </a:cubicBezTo>
                <a:cubicBezTo>
                  <a:pt x="289" y="107"/>
                  <a:pt x="289" y="110"/>
                  <a:pt x="291" y="110"/>
                </a:cubicBezTo>
                <a:close/>
                <a:moveTo>
                  <a:pt x="352" y="99"/>
                </a:moveTo>
                <a:cubicBezTo>
                  <a:pt x="352" y="99"/>
                  <a:pt x="351" y="97"/>
                  <a:pt x="350" y="98"/>
                </a:cubicBezTo>
                <a:cubicBezTo>
                  <a:pt x="350" y="98"/>
                  <a:pt x="351" y="100"/>
                  <a:pt x="352" y="99"/>
                </a:cubicBezTo>
                <a:close/>
                <a:moveTo>
                  <a:pt x="371" y="98"/>
                </a:moveTo>
                <a:cubicBezTo>
                  <a:pt x="372" y="97"/>
                  <a:pt x="370" y="95"/>
                  <a:pt x="369" y="96"/>
                </a:cubicBezTo>
                <a:cubicBezTo>
                  <a:pt x="369" y="97"/>
                  <a:pt x="371" y="99"/>
                  <a:pt x="371" y="98"/>
                </a:cubicBezTo>
                <a:close/>
                <a:moveTo>
                  <a:pt x="339" y="89"/>
                </a:moveTo>
                <a:cubicBezTo>
                  <a:pt x="339" y="88"/>
                  <a:pt x="338" y="87"/>
                  <a:pt x="337" y="88"/>
                </a:cubicBezTo>
                <a:cubicBezTo>
                  <a:pt x="336" y="88"/>
                  <a:pt x="338" y="90"/>
                  <a:pt x="339" y="89"/>
                </a:cubicBezTo>
                <a:close/>
                <a:moveTo>
                  <a:pt x="295" y="91"/>
                </a:moveTo>
                <a:cubicBezTo>
                  <a:pt x="294" y="92"/>
                  <a:pt x="293" y="94"/>
                  <a:pt x="294" y="96"/>
                </a:cubicBezTo>
                <a:cubicBezTo>
                  <a:pt x="295" y="96"/>
                  <a:pt x="295" y="96"/>
                  <a:pt x="295" y="96"/>
                </a:cubicBezTo>
                <a:cubicBezTo>
                  <a:pt x="296" y="94"/>
                  <a:pt x="297" y="91"/>
                  <a:pt x="295" y="91"/>
                </a:cubicBezTo>
                <a:close/>
                <a:moveTo>
                  <a:pt x="306" y="102"/>
                </a:moveTo>
                <a:cubicBezTo>
                  <a:pt x="306" y="100"/>
                  <a:pt x="306" y="97"/>
                  <a:pt x="304" y="97"/>
                </a:cubicBezTo>
                <a:cubicBezTo>
                  <a:pt x="304" y="99"/>
                  <a:pt x="304" y="102"/>
                  <a:pt x="306" y="102"/>
                </a:cubicBezTo>
                <a:close/>
                <a:moveTo>
                  <a:pt x="420" y="76"/>
                </a:moveTo>
                <a:cubicBezTo>
                  <a:pt x="422" y="76"/>
                  <a:pt x="424" y="78"/>
                  <a:pt x="425" y="76"/>
                </a:cubicBezTo>
                <a:cubicBezTo>
                  <a:pt x="423" y="76"/>
                  <a:pt x="421" y="74"/>
                  <a:pt x="420" y="76"/>
                </a:cubicBezTo>
                <a:close/>
                <a:moveTo>
                  <a:pt x="331" y="90"/>
                </a:moveTo>
                <a:cubicBezTo>
                  <a:pt x="331" y="91"/>
                  <a:pt x="331" y="93"/>
                  <a:pt x="333" y="93"/>
                </a:cubicBezTo>
                <a:cubicBezTo>
                  <a:pt x="332" y="92"/>
                  <a:pt x="332" y="90"/>
                  <a:pt x="331" y="90"/>
                </a:cubicBezTo>
                <a:close/>
                <a:moveTo>
                  <a:pt x="294" y="96"/>
                </a:moveTo>
                <a:cubicBezTo>
                  <a:pt x="288" y="95"/>
                  <a:pt x="291" y="105"/>
                  <a:pt x="294" y="105"/>
                </a:cubicBezTo>
                <a:cubicBezTo>
                  <a:pt x="293" y="101"/>
                  <a:pt x="296" y="100"/>
                  <a:pt x="294" y="96"/>
                </a:cubicBezTo>
                <a:close/>
                <a:moveTo>
                  <a:pt x="336" y="94"/>
                </a:moveTo>
                <a:cubicBezTo>
                  <a:pt x="337" y="95"/>
                  <a:pt x="337" y="97"/>
                  <a:pt x="338" y="97"/>
                </a:cubicBezTo>
                <a:cubicBezTo>
                  <a:pt x="338" y="95"/>
                  <a:pt x="338" y="94"/>
                  <a:pt x="336" y="94"/>
                </a:cubicBezTo>
                <a:close/>
                <a:moveTo>
                  <a:pt x="292" y="95"/>
                </a:moveTo>
                <a:cubicBezTo>
                  <a:pt x="292" y="94"/>
                  <a:pt x="291" y="92"/>
                  <a:pt x="290" y="93"/>
                </a:cubicBezTo>
                <a:cubicBezTo>
                  <a:pt x="290" y="94"/>
                  <a:pt x="291" y="95"/>
                  <a:pt x="292" y="95"/>
                </a:cubicBezTo>
                <a:close/>
                <a:moveTo>
                  <a:pt x="292" y="72"/>
                </a:moveTo>
                <a:cubicBezTo>
                  <a:pt x="287" y="79"/>
                  <a:pt x="287" y="69"/>
                  <a:pt x="282" y="73"/>
                </a:cubicBezTo>
                <a:cubicBezTo>
                  <a:pt x="286" y="74"/>
                  <a:pt x="284" y="82"/>
                  <a:pt x="282" y="82"/>
                </a:cubicBezTo>
                <a:cubicBezTo>
                  <a:pt x="282" y="85"/>
                  <a:pt x="282" y="85"/>
                  <a:pt x="282" y="85"/>
                </a:cubicBezTo>
                <a:cubicBezTo>
                  <a:pt x="287" y="85"/>
                  <a:pt x="286" y="81"/>
                  <a:pt x="286" y="77"/>
                </a:cubicBezTo>
                <a:cubicBezTo>
                  <a:pt x="290" y="77"/>
                  <a:pt x="293" y="76"/>
                  <a:pt x="292" y="72"/>
                </a:cubicBezTo>
                <a:close/>
                <a:moveTo>
                  <a:pt x="326" y="79"/>
                </a:moveTo>
                <a:cubicBezTo>
                  <a:pt x="321" y="72"/>
                  <a:pt x="322" y="85"/>
                  <a:pt x="326" y="79"/>
                </a:cubicBezTo>
                <a:close/>
                <a:moveTo>
                  <a:pt x="303" y="69"/>
                </a:moveTo>
                <a:cubicBezTo>
                  <a:pt x="303" y="72"/>
                  <a:pt x="303" y="72"/>
                  <a:pt x="303" y="72"/>
                </a:cubicBezTo>
                <a:cubicBezTo>
                  <a:pt x="306" y="73"/>
                  <a:pt x="307" y="73"/>
                  <a:pt x="308" y="69"/>
                </a:cubicBezTo>
                <a:cubicBezTo>
                  <a:pt x="306" y="70"/>
                  <a:pt x="304" y="69"/>
                  <a:pt x="303" y="69"/>
                </a:cubicBezTo>
                <a:close/>
                <a:moveTo>
                  <a:pt x="279" y="72"/>
                </a:moveTo>
                <a:cubicBezTo>
                  <a:pt x="280" y="72"/>
                  <a:pt x="280" y="69"/>
                  <a:pt x="278" y="69"/>
                </a:cubicBezTo>
                <a:cubicBezTo>
                  <a:pt x="279" y="71"/>
                  <a:pt x="276" y="72"/>
                  <a:pt x="279" y="72"/>
                </a:cubicBezTo>
                <a:close/>
                <a:moveTo>
                  <a:pt x="251" y="93"/>
                </a:moveTo>
                <a:cubicBezTo>
                  <a:pt x="251" y="92"/>
                  <a:pt x="252" y="91"/>
                  <a:pt x="254" y="91"/>
                </a:cubicBezTo>
                <a:cubicBezTo>
                  <a:pt x="253" y="88"/>
                  <a:pt x="253" y="84"/>
                  <a:pt x="249" y="84"/>
                </a:cubicBezTo>
                <a:cubicBezTo>
                  <a:pt x="252" y="88"/>
                  <a:pt x="246" y="93"/>
                  <a:pt x="251" y="93"/>
                </a:cubicBezTo>
                <a:close/>
                <a:moveTo>
                  <a:pt x="259" y="94"/>
                </a:moveTo>
                <a:cubicBezTo>
                  <a:pt x="259" y="93"/>
                  <a:pt x="258" y="91"/>
                  <a:pt x="257" y="92"/>
                </a:cubicBezTo>
                <a:cubicBezTo>
                  <a:pt x="257" y="93"/>
                  <a:pt x="258" y="94"/>
                  <a:pt x="259" y="94"/>
                </a:cubicBezTo>
                <a:close/>
                <a:moveTo>
                  <a:pt x="331" y="72"/>
                </a:moveTo>
                <a:cubicBezTo>
                  <a:pt x="331" y="71"/>
                  <a:pt x="331" y="69"/>
                  <a:pt x="329" y="69"/>
                </a:cubicBezTo>
                <a:cubicBezTo>
                  <a:pt x="330" y="70"/>
                  <a:pt x="330" y="72"/>
                  <a:pt x="331" y="72"/>
                </a:cubicBezTo>
                <a:close/>
                <a:moveTo>
                  <a:pt x="352" y="66"/>
                </a:moveTo>
                <a:cubicBezTo>
                  <a:pt x="351" y="65"/>
                  <a:pt x="351" y="63"/>
                  <a:pt x="349" y="63"/>
                </a:cubicBezTo>
                <a:cubicBezTo>
                  <a:pt x="350" y="64"/>
                  <a:pt x="350" y="66"/>
                  <a:pt x="352" y="66"/>
                </a:cubicBezTo>
                <a:close/>
                <a:moveTo>
                  <a:pt x="295" y="71"/>
                </a:moveTo>
                <a:cubicBezTo>
                  <a:pt x="300" y="64"/>
                  <a:pt x="289" y="69"/>
                  <a:pt x="295" y="71"/>
                </a:cubicBezTo>
                <a:close/>
                <a:moveTo>
                  <a:pt x="362" y="69"/>
                </a:moveTo>
                <a:cubicBezTo>
                  <a:pt x="361" y="69"/>
                  <a:pt x="363" y="71"/>
                  <a:pt x="364" y="70"/>
                </a:cubicBezTo>
                <a:cubicBezTo>
                  <a:pt x="364" y="69"/>
                  <a:pt x="363" y="68"/>
                  <a:pt x="362" y="69"/>
                </a:cubicBezTo>
                <a:close/>
                <a:moveTo>
                  <a:pt x="398" y="66"/>
                </a:moveTo>
                <a:cubicBezTo>
                  <a:pt x="397" y="62"/>
                  <a:pt x="397" y="62"/>
                  <a:pt x="397" y="62"/>
                </a:cubicBezTo>
                <a:cubicBezTo>
                  <a:pt x="394" y="62"/>
                  <a:pt x="394" y="62"/>
                  <a:pt x="394" y="62"/>
                </a:cubicBezTo>
                <a:cubicBezTo>
                  <a:pt x="394" y="67"/>
                  <a:pt x="394" y="67"/>
                  <a:pt x="394" y="67"/>
                </a:cubicBezTo>
                <a:lnTo>
                  <a:pt x="398" y="66"/>
                </a:lnTo>
                <a:close/>
                <a:moveTo>
                  <a:pt x="354" y="70"/>
                </a:moveTo>
                <a:cubicBezTo>
                  <a:pt x="354" y="71"/>
                  <a:pt x="354" y="73"/>
                  <a:pt x="356" y="73"/>
                </a:cubicBezTo>
                <a:cubicBezTo>
                  <a:pt x="355" y="72"/>
                  <a:pt x="355" y="70"/>
                  <a:pt x="354" y="70"/>
                </a:cubicBezTo>
                <a:close/>
                <a:moveTo>
                  <a:pt x="368" y="74"/>
                </a:moveTo>
                <a:cubicBezTo>
                  <a:pt x="368" y="73"/>
                  <a:pt x="366" y="72"/>
                  <a:pt x="366" y="73"/>
                </a:cubicBezTo>
                <a:cubicBezTo>
                  <a:pt x="365" y="73"/>
                  <a:pt x="367" y="75"/>
                  <a:pt x="368" y="74"/>
                </a:cubicBezTo>
                <a:close/>
                <a:moveTo>
                  <a:pt x="309" y="80"/>
                </a:moveTo>
                <a:cubicBezTo>
                  <a:pt x="309" y="80"/>
                  <a:pt x="311" y="82"/>
                  <a:pt x="311" y="81"/>
                </a:cubicBezTo>
                <a:cubicBezTo>
                  <a:pt x="312" y="81"/>
                  <a:pt x="310" y="79"/>
                  <a:pt x="309" y="80"/>
                </a:cubicBezTo>
                <a:close/>
                <a:moveTo>
                  <a:pt x="173" y="90"/>
                </a:moveTo>
                <a:cubicBezTo>
                  <a:pt x="173" y="90"/>
                  <a:pt x="174" y="92"/>
                  <a:pt x="175" y="91"/>
                </a:cubicBezTo>
                <a:cubicBezTo>
                  <a:pt x="175" y="91"/>
                  <a:pt x="174" y="89"/>
                  <a:pt x="173" y="90"/>
                </a:cubicBezTo>
                <a:close/>
                <a:moveTo>
                  <a:pt x="399" y="74"/>
                </a:moveTo>
                <a:cubicBezTo>
                  <a:pt x="398" y="72"/>
                  <a:pt x="400" y="71"/>
                  <a:pt x="400" y="69"/>
                </a:cubicBezTo>
                <a:cubicBezTo>
                  <a:pt x="395" y="67"/>
                  <a:pt x="396" y="75"/>
                  <a:pt x="399" y="74"/>
                </a:cubicBezTo>
                <a:close/>
                <a:moveTo>
                  <a:pt x="377" y="74"/>
                </a:moveTo>
                <a:cubicBezTo>
                  <a:pt x="378" y="75"/>
                  <a:pt x="378" y="77"/>
                  <a:pt x="379" y="77"/>
                </a:cubicBezTo>
                <a:cubicBezTo>
                  <a:pt x="379" y="75"/>
                  <a:pt x="379" y="74"/>
                  <a:pt x="377" y="74"/>
                </a:cubicBezTo>
                <a:close/>
                <a:moveTo>
                  <a:pt x="294" y="88"/>
                </a:moveTo>
                <a:cubicBezTo>
                  <a:pt x="293" y="82"/>
                  <a:pt x="293" y="82"/>
                  <a:pt x="293" y="82"/>
                </a:cubicBezTo>
                <a:cubicBezTo>
                  <a:pt x="290" y="83"/>
                  <a:pt x="290" y="83"/>
                  <a:pt x="290" y="83"/>
                </a:cubicBezTo>
                <a:cubicBezTo>
                  <a:pt x="291" y="89"/>
                  <a:pt x="291" y="89"/>
                  <a:pt x="291" y="89"/>
                </a:cubicBezTo>
                <a:lnTo>
                  <a:pt x="294" y="88"/>
                </a:lnTo>
                <a:close/>
                <a:moveTo>
                  <a:pt x="300" y="75"/>
                </a:moveTo>
                <a:cubicBezTo>
                  <a:pt x="300" y="81"/>
                  <a:pt x="303" y="83"/>
                  <a:pt x="299" y="86"/>
                </a:cubicBezTo>
                <a:cubicBezTo>
                  <a:pt x="301" y="86"/>
                  <a:pt x="302" y="88"/>
                  <a:pt x="304" y="88"/>
                </a:cubicBezTo>
                <a:cubicBezTo>
                  <a:pt x="303" y="83"/>
                  <a:pt x="307" y="80"/>
                  <a:pt x="307" y="76"/>
                </a:cubicBezTo>
                <a:cubicBezTo>
                  <a:pt x="304" y="76"/>
                  <a:pt x="303" y="74"/>
                  <a:pt x="300" y="75"/>
                </a:cubicBezTo>
                <a:close/>
                <a:moveTo>
                  <a:pt x="262" y="84"/>
                </a:moveTo>
                <a:cubicBezTo>
                  <a:pt x="263" y="87"/>
                  <a:pt x="261" y="87"/>
                  <a:pt x="262" y="90"/>
                </a:cubicBezTo>
                <a:cubicBezTo>
                  <a:pt x="267" y="92"/>
                  <a:pt x="265" y="83"/>
                  <a:pt x="262" y="84"/>
                </a:cubicBezTo>
                <a:close/>
                <a:moveTo>
                  <a:pt x="320" y="72"/>
                </a:moveTo>
                <a:cubicBezTo>
                  <a:pt x="319" y="73"/>
                  <a:pt x="321" y="74"/>
                  <a:pt x="322" y="73"/>
                </a:cubicBezTo>
                <a:cubicBezTo>
                  <a:pt x="322" y="73"/>
                  <a:pt x="320" y="71"/>
                  <a:pt x="320" y="72"/>
                </a:cubicBezTo>
                <a:close/>
                <a:moveTo>
                  <a:pt x="406" y="97"/>
                </a:moveTo>
                <a:cubicBezTo>
                  <a:pt x="407" y="95"/>
                  <a:pt x="407" y="91"/>
                  <a:pt x="403" y="91"/>
                </a:cubicBezTo>
                <a:cubicBezTo>
                  <a:pt x="404" y="93"/>
                  <a:pt x="403" y="97"/>
                  <a:pt x="406" y="97"/>
                </a:cubicBezTo>
                <a:close/>
                <a:moveTo>
                  <a:pt x="278" y="133"/>
                </a:moveTo>
                <a:cubicBezTo>
                  <a:pt x="280" y="133"/>
                  <a:pt x="280" y="130"/>
                  <a:pt x="278" y="130"/>
                </a:cubicBezTo>
                <a:cubicBezTo>
                  <a:pt x="276" y="131"/>
                  <a:pt x="277" y="132"/>
                  <a:pt x="278" y="133"/>
                </a:cubicBezTo>
                <a:close/>
                <a:moveTo>
                  <a:pt x="347" y="124"/>
                </a:moveTo>
                <a:cubicBezTo>
                  <a:pt x="348" y="124"/>
                  <a:pt x="346" y="122"/>
                  <a:pt x="346" y="123"/>
                </a:cubicBezTo>
                <a:cubicBezTo>
                  <a:pt x="345" y="123"/>
                  <a:pt x="347" y="125"/>
                  <a:pt x="347" y="124"/>
                </a:cubicBezTo>
                <a:close/>
                <a:moveTo>
                  <a:pt x="269" y="127"/>
                </a:moveTo>
                <a:cubicBezTo>
                  <a:pt x="269" y="124"/>
                  <a:pt x="269" y="124"/>
                  <a:pt x="269" y="124"/>
                </a:cubicBezTo>
                <a:cubicBezTo>
                  <a:pt x="266" y="124"/>
                  <a:pt x="264" y="129"/>
                  <a:pt x="269" y="127"/>
                </a:cubicBezTo>
                <a:close/>
                <a:moveTo>
                  <a:pt x="269" y="127"/>
                </a:moveTo>
                <a:cubicBezTo>
                  <a:pt x="269" y="135"/>
                  <a:pt x="274" y="128"/>
                  <a:pt x="269" y="127"/>
                </a:cubicBezTo>
                <a:close/>
                <a:moveTo>
                  <a:pt x="257" y="126"/>
                </a:moveTo>
                <a:cubicBezTo>
                  <a:pt x="263" y="125"/>
                  <a:pt x="259" y="119"/>
                  <a:pt x="261" y="116"/>
                </a:cubicBezTo>
                <a:cubicBezTo>
                  <a:pt x="253" y="115"/>
                  <a:pt x="257" y="122"/>
                  <a:pt x="257" y="126"/>
                </a:cubicBezTo>
                <a:close/>
                <a:moveTo>
                  <a:pt x="270" y="124"/>
                </a:moveTo>
                <a:cubicBezTo>
                  <a:pt x="271" y="128"/>
                  <a:pt x="277" y="121"/>
                  <a:pt x="270" y="124"/>
                </a:cubicBezTo>
                <a:close/>
                <a:moveTo>
                  <a:pt x="262" y="110"/>
                </a:moveTo>
                <a:cubicBezTo>
                  <a:pt x="261" y="112"/>
                  <a:pt x="264" y="120"/>
                  <a:pt x="268" y="121"/>
                </a:cubicBezTo>
                <a:cubicBezTo>
                  <a:pt x="268" y="115"/>
                  <a:pt x="266" y="110"/>
                  <a:pt x="262" y="110"/>
                </a:cubicBezTo>
                <a:close/>
                <a:moveTo>
                  <a:pt x="268" y="121"/>
                </a:moveTo>
                <a:cubicBezTo>
                  <a:pt x="269" y="124"/>
                  <a:pt x="269" y="124"/>
                  <a:pt x="269" y="124"/>
                </a:cubicBezTo>
                <a:cubicBezTo>
                  <a:pt x="270" y="124"/>
                  <a:pt x="270" y="124"/>
                  <a:pt x="270" y="124"/>
                </a:cubicBezTo>
                <a:cubicBezTo>
                  <a:pt x="270" y="122"/>
                  <a:pt x="269" y="121"/>
                  <a:pt x="268" y="121"/>
                </a:cubicBezTo>
                <a:close/>
                <a:moveTo>
                  <a:pt x="285" y="91"/>
                </a:moveTo>
                <a:cubicBezTo>
                  <a:pt x="290" y="90"/>
                  <a:pt x="282" y="85"/>
                  <a:pt x="285" y="91"/>
                </a:cubicBezTo>
                <a:close/>
                <a:moveTo>
                  <a:pt x="396" y="97"/>
                </a:moveTo>
                <a:cubicBezTo>
                  <a:pt x="396" y="98"/>
                  <a:pt x="396" y="100"/>
                  <a:pt x="398" y="100"/>
                </a:cubicBezTo>
                <a:cubicBezTo>
                  <a:pt x="397" y="99"/>
                  <a:pt x="397" y="97"/>
                  <a:pt x="396" y="97"/>
                </a:cubicBezTo>
                <a:close/>
                <a:moveTo>
                  <a:pt x="366" y="109"/>
                </a:moveTo>
                <a:cubicBezTo>
                  <a:pt x="365" y="109"/>
                  <a:pt x="365" y="112"/>
                  <a:pt x="367" y="112"/>
                </a:cubicBezTo>
                <a:cubicBezTo>
                  <a:pt x="366" y="110"/>
                  <a:pt x="369" y="109"/>
                  <a:pt x="366" y="109"/>
                </a:cubicBezTo>
                <a:close/>
                <a:moveTo>
                  <a:pt x="403" y="105"/>
                </a:moveTo>
                <a:cubicBezTo>
                  <a:pt x="404" y="104"/>
                  <a:pt x="402" y="103"/>
                  <a:pt x="402" y="104"/>
                </a:cubicBezTo>
                <a:cubicBezTo>
                  <a:pt x="401" y="104"/>
                  <a:pt x="403" y="106"/>
                  <a:pt x="403" y="105"/>
                </a:cubicBezTo>
                <a:close/>
                <a:moveTo>
                  <a:pt x="413" y="103"/>
                </a:moveTo>
                <a:cubicBezTo>
                  <a:pt x="413" y="103"/>
                  <a:pt x="412" y="101"/>
                  <a:pt x="411" y="102"/>
                </a:cubicBezTo>
                <a:cubicBezTo>
                  <a:pt x="411" y="103"/>
                  <a:pt x="412" y="104"/>
                  <a:pt x="413" y="103"/>
                </a:cubicBezTo>
                <a:close/>
                <a:moveTo>
                  <a:pt x="390" y="104"/>
                </a:moveTo>
                <a:cubicBezTo>
                  <a:pt x="384" y="107"/>
                  <a:pt x="397" y="105"/>
                  <a:pt x="390" y="104"/>
                </a:cubicBezTo>
                <a:close/>
                <a:moveTo>
                  <a:pt x="280" y="125"/>
                </a:moveTo>
                <a:cubicBezTo>
                  <a:pt x="280" y="124"/>
                  <a:pt x="280" y="121"/>
                  <a:pt x="278" y="121"/>
                </a:cubicBezTo>
                <a:cubicBezTo>
                  <a:pt x="279" y="123"/>
                  <a:pt x="278" y="125"/>
                  <a:pt x="280" y="125"/>
                </a:cubicBezTo>
                <a:close/>
                <a:moveTo>
                  <a:pt x="343" y="108"/>
                </a:moveTo>
                <a:cubicBezTo>
                  <a:pt x="343" y="108"/>
                  <a:pt x="344" y="110"/>
                  <a:pt x="345" y="109"/>
                </a:cubicBezTo>
                <a:cubicBezTo>
                  <a:pt x="345" y="109"/>
                  <a:pt x="344" y="107"/>
                  <a:pt x="343" y="108"/>
                </a:cubicBezTo>
                <a:close/>
                <a:moveTo>
                  <a:pt x="339" y="115"/>
                </a:moveTo>
                <a:cubicBezTo>
                  <a:pt x="340" y="114"/>
                  <a:pt x="338" y="113"/>
                  <a:pt x="338" y="113"/>
                </a:cubicBezTo>
                <a:cubicBezTo>
                  <a:pt x="337" y="114"/>
                  <a:pt x="339" y="116"/>
                  <a:pt x="339" y="115"/>
                </a:cubicBezTo>
                <a:close/>
                <a:moveTo>
                  <a:pt x="387" y="101"/>
                </a:moveTo>
                <a:cubicBezTo>
                  <a:pt x="386" y="100"/>
                  <a:pt x="386" y="97"/>
                  <a:pt x="384" y="97"/>
                </a:cubicBezTo>
                <a:cubicBezTo>
                  <a:pt x="385" y="99"/>
                  <a:pt x="385" y="101"/>
                  <a:pt x="387" y="101"/>
                </a:cubicBezTo>
                <a:close/>
                <a:moveTo>
                  <a:pt x="271" y="118"/>
                </a:moveTo>
                <a:cubicBezTo>
                  <a:pt x="271" y="119"/>
                  <a:pt x="271" y="122"/>
                  <a:pt x="273" y="122"/>
                </a:cubicBezTo>
                <a:cubicBezTo>
                  <a:pt x="273" y="120"/>
                  <a:pt x="273" y="118"/>
                  <a:pt x="271" y="118"/>
                </a:cubicBezTo>
                <a:close/>
                <a:moveTo>
                  <a:pt x="335" y="115"/>
                </a:moveTo>
                <a:cubicBezTo>
                  <a:pt x="335" y="115"/>
                  <a:pt x="333" y="113"/>
                  <a:pt x="333" y="114"/>
                </a:cubicBezTo>
                <a:cubicBezTo>
                  <a:pt x="332" y="115"/>
                  <a:pt x="334" y="116"/>
                  <a:pt x="335" y="115"/>
                </a:cubicBezTo>
                <a:close/>
                <a:moveTo>
                  <a:pt x="285" y="123"/>
                </a:moveTo>
                <a:cubicBezTo>
                  <a:pt x="285" y="123"/>
                  <a:pt x="284" y="121"/>
                  <a:pt x="283" y="122"/>
                </a:cubicBezTo>
                <a:cubicBezTo>
                  <a:pt x="283" y="122"/>
                  <a:pt x="284" y="124"/>
                  <a:pt x="285" y="123"/>
                </a:cubicBezTo>
                <a:close/>
                <a:moveTo>
                  <a:pt x="366" y="108"/>
                </a:moveTo>
                <a:cubicBezTo>
                  <a:pt x="367" y="98"/>
                  <a:pt x="361" y="105"/>
                  <a:pt x="366" y="108"/>
                </a:cubicBezTo>
                <a:close/>
                <a:moveTo>
                  <a:pt x="266" y="106"/>
                </a:moveTo>
                <a:cubicBezTo>
                  <a:pt x="265" y="105"/>
                  <a:pt x="265" y="103"/>
                  <a:pt x="264" y="103"/>
                </a:cubicBezTo>
                <a:cubicBezTo>
                  <a:pt x="264" y="105"/>
                  <a:pt x="264" y="106"/>
                  <a:pt x="266" y="106"/>
                </a:cubicBezTo>
                <a:close/>
                <a:moveTo>
                  <a:pt x="250" y="66"/>
                </a:moveTo>
                <a:cubicBezTo>
                  <a:pt x="244" y="69"/>
                  <a:pt x="257" y="67"/>
                  <a:pt x="250" y="66"/>
                </a:cubicBezTo>
                <a:close/>
                <a:moveTo>
                  <a:pt x="240" y="77"/>
                </a:moveTo>
                <a:cubicBezTo>
                  <a:pt x="238" y="69"/>
                  <a:pt x="233" y="77"/>
                  <a:pt x="240" y="77"/>
                </a:cubicBezTo>
                <a:close/>
                <a:moveTo>
                  <a:pt x="266" y="99"/>
                </a:moveTo>
                <a:cubicBezTo>
                  <a:pt x="267" y="98"/>
                  <a:pt x="265" y="96"/>
                  <a:pt x="265" y="97"/>
                </a:cubicBezTo>
                <a:cubicBezTo>
                  <a:pt x="264" y="98"/>
                  <a:pt x="266" y="99"/>
                  <a:pt x="266" y="99"/>
                </a:cubicBezTo>
                <a:close/>
                <a:moveTo>
                  <a:pt x="240" y="77"/>
                </a:moveTo>
                <a:cubicBezTo>
                  <a:pt x="240" y="80"/>
                  <a:pt x="243" y="78"/>
                  <a:pt x="244" y="81"/>
                </a:cubicBezTo>
                <a:cubicBezTo>
                  <a:pt x="242" y="84"/>
                  <a:pt x="245" y="85"/>
                  <a:pt x="244" y="90"/>
                </a:cubicBezTo>
                <a:cubicBezTo>
                  <a:pt x="252" y="83"/>
                  <a:pt x="241" y="75"/>
                  <a:pt x="245" y="67"/>
                </a:cubicBezTo>
                <a:cubicBezTo>
                  <a:pt x="239" y="67"/>
                  <a:pt x="245" y="76"/>
                  <a:pt x="240" y="77"/>
                </a:cubicBezTo>
                <a:close/>
                <a:moveTo>
                  <a:pt x="283" y="98"/>
                </a:moveTo>
                <a:cubicBezTo>
                  <a:pt x="285" y="97"/>
                  <a:pt x="285" y="101"/>
                  <a:pt x="283" y="102"/>
                </a:cubicBezTo>
                <a:cubicBezTo>
                  <a:pt x="283" y="98"/>
                  <a:pt x="283" y="98"/>
                  <a:pt x="283" y="98"/>
                </a:cubicBezTo>
                <a:cubicBezTo>
                  <a:pt x="278" y="97"/>
                  <a:pt x="278" y="107"/>
                  <a:pt x="281" y="107"/>
                </a:cubicBezTo>
                <a:cubicBezTo>
                  <a:pt x="287" y="100"/>
                  <a:pt x="282" y="121"/>
                  <a:pt x="290" y="116"/>
                </a:cubicBezTo>
                <a:cubicBezTo>
                  <a:pt x="283" y="110"/>
                  <a:pt x="290" y="100"/>
                  <a:pt x="285" y="91"/>
                </a:cubicBezTo>
                <a:cubicBezTo>
                  <a:pt x="280" y="90"/>
                  <a:pt x="283" y="95"/>
                  <a:pt x="283" y="98"/>
                </a:cubicBezTo>
                <a:close/>
                <a:moveTo>
                  <a:pt x="254" y="102"/>
                </a:moveTo>
                <a:cubicBezTo>
                  <a:pt x="254" y="92"/>
                  <a:pt x="248" y="99"/>
                  <a:pt x="254" y="102"/>
                </a:cubicBezTo>
                <a:close/>
                <a:moveTo>
                  <a:pt x="248" y="98"/>
                </a:moveTo>
                <a:cubicBezTo>
                  <a:pt x="242" y="101"/>
                  <a:pt x="255" y="99"/>
                  <a:pt x="248" y="98"/>
                </a:cubicBezTo>
                <a:close/>
                <a:moveTo>
                  <a:pt x="304" y="64"/>
                </a:moveTo>
                <a:cubicBezTo>
                  <a:pt x="304" y="54"/>
                  <a:pt x="298" y="61"/>
                  <a:pt x="304" y="64"/>
                </a:cubicBezTo>
                <a:close/>
                <a:moveTo>
                  <a:pt x="295" y="62"/>
                </a:moveTo>
                <a:cubicBezTo>
                  <a:pt x="295" y="63"/>
                  <a:pt x="296" y="64"/>
                  <a:pt x="297" y="63"/>
                </a:cubicBezTo>
                <a:cubicBezTo>
                  <a:pt x="297" y="63"/>
                  <a:pt x="296" y="61"/>
                  <a:pt x="295" y="62"/>
                </a:cubicBezTo>
                <a:close/>
                <a:moveTo>
                  <a:pt x="289" y="62"/>
                </a:moveTo>
                <a:cubicBezTo>
                  <a:pt x="290" y="66"/>
                  <a:pt x="288" y="67"/>
                  <a:pt x="288" y="71"/>
                </a:cubicBezTo>
                <a:cubicBezTo>
                  <a:pt x="294" y="72"/>
                  <a:pt x="291" y="61"/>
                  <a:pt x="289" y="62"/>
                </a:cubicBezTo>
                <a:close/>
                <a:moveTo>
                  <a:pt x="277" y="63"/>
                </a:moveTo>
                <a:cubicBezTo>
                  <a:pt x="277" y="64"/>
                  <a:pt x="279" y="66"/>
                  <a:pt x="279" y="65"/>
                </a:cubicBezTo>
                <a:cubicBezTo>
                  <a:pt x="280" y="64"/>
                  <a:pt x="278" y="62"/>
                  <a:pt x="277" y="63"/>
                </a:cubicBezTo>
                <a:close/>
                <a:moveTo>
                  <a:pt x="410" y="64"/>
                </a:moveTo>
                <a:cubicBezTo>
                  <a:pt x="410" y="63"/>
                  <a:pt x="410" y="61"/>
                  <a:pt x="408" y="62"/>
                </a:cubicBezTo>
                <a:cubicBezTo>
                  <a:pt x="409" y="63"/>
                  <a:pt x="409" y="64"/>
                  <a:pt x="410" y="64"/>
                </a:cubicBezTo>
                <a:close/>
                <a:moveTo>
                  <a:pt x="123" y="124"/>
                </a:moveTo>
                <a:cubicBezTo>
                  <a:pt x="123" y="123"/>
                  <a:pt x="121" y="121"/>
                  <a:pt x="121" y="122"/>
                </a:cubicBezTo>
                <a:cubicBezTo>
                  <a:pt x="120" y="123"/>
                  <a:pt x="122" y="125"/>
                  <a:pt x="123" y="124"/>
                </a:cubicBezTo>
                <a:close/>
                <a:moveTo>
                  <a:pt x="165" y="135"/>
                </a:moveTo>
                <a:cubicBezTo>
                  <a:pt x="170" y="137"/>
                  <a:pt x="169" y="130"/>
                  <a:pt x="166" y="131"/>
                </a:cubicBezTo>
                <a:cubicBezTo>
                  <a:pt x="166" y="132"/>
                  <a:pt x="166" y="132"/>
                  <a:pt x="165" y="132"/>
                </a:cubicBezTo>
                <a:lnTo>
                  <a:pt x="165" y="135"/>
                </a:lnTo>
                <a:close/>
                <a:moveTo>
                  <a:pt x="144" y="136"/>
                </a:moveTo>
                <a:cubicBezTo>
                  <a:pt x="142" y="136"/>
                  <a:pt x="141" y="133"/>
                  <a:pt x="139" y="133"/>
                </a:cubicBezTo>
                <a:cubicBezTo>
                  <a:pt x="138" y="137"/>
                  <a:pt x="144" y="139"/>
                  <a:pt x="144" y="136"/>
                </a:cubicBezTo>
                <a:close/>
                <a:moveTo>
                  <a:pt x="103" y="127"/>
                </a:moveTo>
                <a:cubicBezTo>
                  <a:pt x="97" y="129"/>
                  <a:pt x="110" y="127"/>
                  <a:pt x="103" y="127"/>
                </a:cubicBezTo>
                <a:close/>
                <a:moveTo>
                  <a:pt x="108" y="124"/>
                </a:moveTo>
                <a:cubicBezTo>
                  <a:pt x="102" y="122"/>
                  <a:pt x="113" y="129"/>
                  <a:pt x="108" y="124"/>
                </a:cubicBezTo>
                <a:close/>
                <a:moveTo>
                  <a:pt x="125" y="129"/>
                </a:moveTo>
                <a:cubicBezTo>
                  <a:pt x="120" y="130"/>
                  <a:pt x="120" y="130"/>
                  <a:pt x="120" y="130"/>
                </a:cubicBezTo>
                <a:cubicBezTo>
                  <a:pt x="121" y="135"/>
                  <a:pt x="121" y="135"/>
                  <a:pt x="121" y="135"/>
                </a:cubicBezTo>
                <a:cubicBezTo>
                  <a:pt x="126" y="134"/>
                  <a:pt x="126" y="134"/>
                  <a:pt x="126" y="134"/>
                </a:cubicBezTo>
                <a:lnTo>
                  <a:pt x="125" y="129"/>
                </a:lnTo>
                <a:close/>
                <a:moveTo>
                  <a:pt x="121" y="135"/>
                </a:moveTo>
                <a:cubicBezTo>
                  <a:pt x="114" y="134"/>
                  <a:pt x="121" y="139"/>
                  <a:pt x="121" y="135"/>
                </a:cubicBezTo>
                <a:close/>
                <a:moveTo>
                  <a:pt x="93" y="136"/>
                </a:moveTo>
                <a:cubicBezTo>
                  <a:pt x="94" y="137"/>
                  <a:pt x="94" y="139"/>
                  <a:pt x="95" y="138"/>
                </a:cubicBezTo>
                <a:cubicBezTo>
                  <a:pt x="95" y="137"/>
                  <a:pt x="95" y="136"/>
                  <a:pt x="93" y="136"/>
                </a:cubicBezTo>
                <a:close/>
                <a:moveTo>
                  <a:pt x="160" y="103"/>
                </a:moveTo>
                <a:cubicBezTo>
                  <a:pt x="161" y="102"/>
                  <a:pt x="159" y="100"/>
                  <a:pt x="159" y="101"/>
                </a:cubicBezTo>
                <a:cubicBezTo>
                  <a:pt x="158" y="102"/>
                  <a:pt x="160" y="104"/>
                  <a:pt x="160" y="103"/>
                </a:cubicBezTo>
                <a:close/>
                <a:moveTo>
                  <a:pt x="169" y="103"/>
                </a:moveTo>
                <a:cubicBezTo>
                  <a:pt x="167" y="107"/>
                  <a:pt x="166" y="111"/>
                  <a:pt x="164" y="116"/>
                </a:cubicBezTo>
                <a:cubicBezTo>
                  <a:pt x="168" y="114"/>
                  <a:pt x="173" y="106"/>
                  <a:pt x="169" y="103"/>
                </a:cubicBezTo>
                <a:close/>
                <a:moveTo>
                  <a:pt x="150" y="119"/>
                </a:moveTo>
                <a:cubicBezTo>
                  <a:pt x="150" y="119"/>
                  <a:pt x="149" y="117"/>
                  <a:pt x="148" y="118"/>
                </a:cubicBezTo>
                <a:cubicBezTo>
                  <a:pt x="148" y="119"/>
                  <a:pt x="149" y="120"/>
                  <a:pt x="150" y="119"/>
                </a:cubicBezTo>
                <a:close/>
                <a:moveTo>
                  <a:pt x="152" y="101"/>
                </a:moveTo>
                <a:cubicBezTo>
                  <a:pt x="153" y="105"/>
                  <a:pt x="153" y="105"/>
                  <a:pt x="153" y="105"/>
                </a:cubicBezTo>
                <a:cubicBezTo>
                  <a:pt x="156" y="105"/>
                  <a:pt x="156" y="105"/>
                  <a:pt x="156" y="105"/>
                </a:cubicBezTo>
                <a:cubicBezTo>
                  <a:pt x="155" y="100"/>
                  <a:pt x="155" y="100"/>
                  <a:pt x="155" y="100"/>
                </a:cubicBezTo>
                <a:lnTo>
                  <a:pt x="152" y="101"/>
                </a:lnTo>
                <a:close/>
                <a:moveTo>
                  <a:pt x="140" y="107"/>
                </a:moveTo>
                <a:cubicBezTo>
                  <a:pt x="130" y="109"/>
                  <a:pt x="146" y="109"/>
                  <a:pt x="140" y="107"/>
                </a:cubicBezTo>
                <a:close/>
                <a:moveTo>
                  <a:pt x="132" y="107"/>
                </a:moveTo>
                <a:cubicBezTo>
                  <a:pt x="125" y="110"/>
                  <a:pt x="138" y="108"/>
                  <a:pt x="132" y="107"/>
                </a:cubicBezTo>
                <a:close/>
                <a:moveTo>
                  <a:pt x="107" y="115"/>
                </a:moveTo>
                <a:cubicBezTo>
                  <a:pt x="106" y="113"/>
                  <a:pt x="104" y="112"/>
                  <a:pt x="104" y="110"/>
                </a:cubicBezTo>
                <a:cubicBezTo>
                  <a:pt x="101" y="110"/>
                  <a:pt x="101" y="110"/>
                  <a:pt x="101" y="110"/>
                </a:cubicBezTo>
                <a:cubicBezTo>
                  <a:pt x="101" y="112"/>
                  <a:pt x="100" y="112"/>
                  <a:pt x="100" y="113"/>
                </a:cubicBezTo>
                <a:cubicBezTo>
                  <a:pt x="105" y="111"/>
                  <a:pt x="102" y="118"/>
                  <a:pt x="107" y="115"/>
                </a:cubicBezTo>
                <a:close/>
                <a:moveTo>
                  <a:pt x="54" y="124"/>
                </a:moveTo>
                <a:cubicBezTo>
                  <a:pt x="53" y="122"/>
                  <a:pt x="53" y="121"/>
                  <a:pt x="52" y="121"/>
                </a:cubicBezTo>
                <a:cubicBezTo>
                  <a:pt x="52" y="122"/>
                  <a:pt x="52" y="124"/>
                  <a:pt x="54" y="124"/>
                </a:cubicBezTo>
                <a:close/>
                <a:moveTo>
                  <a:pt x="150" y="129"/>
                </a:moveTo>
                <a:cubicBezTo>
                  <a:pt x="149" y="129"/>
                  <a:pt x="148" y="129"/>
                  <a:pt x="148" y="127"/>
                </a:cubicBezTo>
                <a:cubicBezTo>
                  <a:pt x="145" y="128"/>
                  <a:pt x="145" y="128"/>
                  <a:pt x="145" y="128"/>
                </a:cubicBezTo>
                <a:cubicBezTo>
                  <a:pt x="143" y="132"/>
                  <a:pt x="151" y="131"/>
                  <a:pt x="150" y="129"/>
                </a:cubicBezTo>
                <a:close/>
                <a:moveTo>
                  <a:pt x="380" y="36"/>
                </a:moveTo>
                <a:cubicBezTo>
                  <a:pt x="379" y="34"/>
                  <a:pt x="382" y="33"/>
                  <a:pt x="379" y="33"/>
                </a:cubicBezTo>
                <a:cubicBezTo>
                  <a:pt x="378" y="33"/>
                  <a:pt x="378" y="35"/>
                  <a:pt x="380" y="36"/>
                </a:cubicBezTo>
                <a:close/>
                <a:moveTo>
                  <a:pt x="409" y="33"/>
                </a:moveTo>
                <a:cubicBezTo>
                  <a:pt x="408" y="31"/>
                  <a:pt x="411" y="30"/>
                  <a:pt x="408" y="30"/>
                </a:cubicBezTo>
                <a:cubicBezTo>
                  <a:pt x="407" y="30"/>
                  <a:pt x="407" y="33"/>
                  <a:pt x="409" y="33"/>
                </a:cubicBezTo>
                <a:close/>
                <a:moveTo>
                  <a:pt x="301" y="43"/>
                </a:moveTo>
                <a:cubicBezTo>
                  <a:pt x="305" y="48"/>
                  <a:pt x="300" y="50"/>
                  <a:pt x="301" y="57"/>
                </a:cubicBezTo>
                <a:cubicBezTo>
                  <a:pt x="306" y="57"/>
                  <a:pt x="307" y="42"/>
                  <a:pt x="301" y="43"/>
                </a:cubicBezTo>
                <a:close/>
                <a:moveTo>
                  <a:pt x="324" y="47"/>
                </a:moveTo>
                <a:cubicBezTo>
                  <a:pt x="327" y="39"/>
                  <a:pt x="318" y="42"/>
                  <a:pt x="324" y="47"/>
                </a:cubicBezTo>
                <a:close/>
                <a:moveTo>
                  <a:pt x="405" y="18"/>
                </a:moveTo>
                <a:cubicBezTo>
                  <a:pt x="413" y="17"/>
                  <a:pt x="413" y="17"/>
                  <a:pt x="413" y="17"/>
                </a:cubicBezTo>
                <a:cubicBezTo>
                  <a:pt x="412" y="12"/>
                  <a:pt x="412" y="12"/>
                  <a:pt x="412" y="12"/>
                </a:cubicBezTo>
                <a:cubicBezTo>
                  <a:pt x="408" y="13"/>
                  <a:pt x="404" y="14"/>
                  <a:pt x="405" y="18"/>
                </a:cubicBezTo>
                <a:close/>
                <a:moveTo>
                  <a:pt x="81" y="150"/>
                </a:moveTo>
                <a:cubicBezTo>
                  <a:pt x="81" y="149"/>
                  <a:pt x="80" y="148"/>
                  <a:pt x="79" y="149"/>
                </a:cubicBezTo>
                <a:cubicBezTo>
                  <a:pt x="78" y="149"/>
                  <a:pt x="80" y="151"/>
                  <a:pt x="81" y="150"/>
                </a:cubicBezTo>
                <a:close/>
                <a:moveTo>
                  <a:pt x="100" y="139"/>
                </a:moveTo>
                <a:cubicBezTo>
                  <a:pt x="101" y="139"/>
                  <a:pt x="99" y="137"/>
                  <a:pt x="99" y="138"/>
                </a:cubicBezTo>
                <a:cubicBezTo>
                  <a:pt x="98" y="138"/>
                  <a:pt x="100" y="140"/>
                  <a:pt x="100" y="139"/>
                </a:cubicBezTo>
                <a:close/>
                <a:moveTo>
                  <a:pt x="59" y="150"/>
                </a:moveTo>
                <a:cubicBezTo>
                  <a:pt x="59" y="151"/>
                  <a:pt x="60" y="152"/>
                  <a:pt x="61" y="151"/>
                </a:cubicBezTo>
                <a:cubicBezTo>
                  <a:pt x="62" y="151"/>
                  <a:pt x="60" y="149"/>
                  <a:pt x="59" y="150"/>
                </a:cubicBezTo>
                <a:close/>
                <a:moveTo>
                  <a:pt x="190" y="106"/>
                </a:moveTo>
                <a:cubicBezTo>
                  <a:pt x="185" y="109"/>
                  <a:pt x="187" y="93"/>
                  <a:pt x="183" y="101"/>
                </a:cubicBezTo>
                <a:cubicBezTo>
                  <a:pt x="190" y="104"/>
                  <a:pt x="178" y="111"/>
                  <a:pt x="185" y="114"/>
                </a:cubicBezTo>
                <a:cubicBezTo>
                  <a:pt x="189" y="113"/>
                  <a:pt x="190" y="109"/>
                  <a:pt x="190" y="106"/>
                </a:cubicBezTo>
                <a:close/>
                <a:moveTo>
                  <a:pt x="195" y="105"/>
                </a:moveTo>
                <a:cubicBezTo>
                  <a:pt x="194" y="99"/>
                  <a:pt x="194" y="93"/>
                  <a:pt x="190" y="92"/>
                </a:cubicBezTo>
                <a:cubicBezTo>
                  <a:pt x="193" y="98"/>
                  <a:pt x="189" y="103"/>
                  <a:pt x="195" y="105"/>
                </a:cubicBezTo>
                <a:close/>
                <a:moveTo>
                  <a:pt x="198" y="104"/>
                </a:moveTo>
                <a:cubicBezTo>
                  <a:pt x="199" y="106"/>
                  <a:pt x="199" y="109"/>
                  <a:pt x="201" y="109"/>
                </a:cubicBezTo>
                <a:cubicBezTo>
                  <a:pt x="200" y="107"/>
                  <a:pt x="200" y="104"/>
                  <a:pt x="198" y="104"/>
                </a:cubicBezTo>
                <a:close/>
                <a:moveTo>
                  <a:pt x="201" y="113"/>
                </a:moveTo>
                <a:cubicBezTo>
                  <a:pt x="201" y="110"/>
                  <a:pt x="201" y="110"/>
                  <a:pt x="201" y="110"/>
                </a:cubicBezTo>
                <a:cubicBezTo>
                  <a:pt x="198" y="111"/>
                  <a:pt x="198" y="111"/>
                  <a:pt x="198" y="111"/>
                </a:cubicBezTo>
                <a:cubicBezTo>
                  <a:pt x="198" y="114"/>
                  <a:pt x="198" y="114"/>
                  <a:pt x="198" y="114"/>
                </a:cubicBezTo>
                <a:lnTo>
                  <a:pt x="201" y="113"/>
                </a:lnTo>
                <a:close/>
                <a:moveTo>
                  <a:pt x="194" y="90"/>
                </a:moveTo>
                <a:cubicBezTo>
                  <a:pt x="194" y="87"/>
                  <a:pt x="194" y="87"/>
                  <a:pt x="194" y="87"/>
                </a:cubicBezTo>
                <a:cubicBezTo>
                  <a:pt x="191" y="87"/>
                  <a:pt x="191" y="87"/>
                  <a:pt x="191" y="87"/>
                </a:cubicBezTo>
                <a:cubicBezTo>
                  <a:pt x="191" y="90"/>
                  <a:pt x="193" y="90"/>
                  <a:pt x="194" y="90"/>
                </a:cubicBezTo>
                <a:close/>
                <a:moveTo>
                  <a:pt x="194" y="90"/>
                </a:moveTo>
                <a:cubicBezTo>
                  <a:pt x="194" y="98"/>
                  <a:pt x="200" y="91"/>
                  <a:pt x="194" y="90"/>
                </a:cubicBezTo>
                <a:close/>
                <a:moveTo>
                  <a:pt x="225" y="85"/>
                </a:moveTo>
                <a:cubicBezTo>
                  <a:pt x="225" y="87"/>
                  <a:pt x="225" y="89"/>
                  <a:pt x="227" y="89"/>
                </a:cubicBezTo>
                <a:cubicBezTo>
                  <a:pt x="227" y="88"/>
                  <a:pt x="227" y="85"/>
                  <a:pt x="225" y="85"/>
                </a:cubicBezTo>
                <a:close/>
                <a:moveTo>
                  <a:pt x="205" y="91"/>
                </a:moveTo>
                <a:cubicBezTo>
                  <a:pt x="197" y="96"/>
                  <a:pt x="213" y="98"/>
                  <a:pt x="205" y="91"/>
                </a:cubicBezTo>
                <a:close/>
                <a:moveTo>
                  <a:pt x="215" y="71"/>
                </a:moveTo>
                <a:cubicBezTo>
                  <a:pt x="215" y="74"/>
                  <a:pt x="215" y="77"/>
                  <a:pt x="219" y="75"/>
                </a:cubicBezTo>
                <a:cubicBezTo>
                  <a:pt x="218" y="72"/>
                  <a:pt x="218" y="72"/>
                  <a:pt x="218" y="72"/>
                </a:cubicBezTo>
                <a:cubicBezTo>
                  <a:pt x="216" y="73"/>
                  <a:pt x="216" y="72"/>
                  <a:pt x="215" y="71"/>
                </a:cubicBezTo>
                <a:close/>
                <a:moveTo>
                  <a:pt x="186" y="88"/>
                </a:moveTo>
                <a:cubicBezTo>
                  <a:pt x="187" y="90"/>
                  <a:pt x="188" y="88"/>
                  <a:pt x="186" y="88"/>
                </a:cubicBezTo>
                <a:close/>
                <a:moveTo>
                  <a:pt x="186" y="88"/>
                </a:moveTo>
                <a:cubicBezTo>
                  <a:pt x="186" y="82"/>
                  <a:pt x="178" y="75"/>
                  <a:pt x="177" y="82"/>
                </a:cubicBezTo>
                <a:cubicBezTo>
                  <a:pt x="183" y="80"/>
                  <a:pt x="182" y="87"/>
                  <a:pt x="186" y="88"/>
                </a:cubicBezTo>
                <a:close/>
                <a:moveTo>
                  <a:pt x="146" y="91"/>
                </a:moveTo>
                <a:cubicBezTo>
                  <a:pt x="146" y="91"/>
                  <a:pt x="144" y="89"/>
                  <a:pt x="144" y="90"/>
                </a:cubicBezTo>
                <a:cubicBezTo>
                  <a:pt x="143" y="90"/>
                  <a:pt x="145" y="92"/>
                  <a:pt x="146" y="91"/>
                </a:cubicBezTo>
                <a:close/>
                <a:moveTo>
                  <a:pt x="192" y="84"/>
                </a:moveTo>
                <a:cubicBezTo>
                  <a:pt x="195" y="76"/>
                  <a:pt x="186" y="81"/>
                  <a:pt x="192" y="84"/>
                </a:cubicBezTo>
                <a:close/>
                <a:moveTo>
                  <a:pt x="211" y="77"/>
                </a:moveTo>
                <a:cubicBezTo>
                  <a:pt x="211" y="76"/>
                  <a:pt x="209" y="75"/>
                  <a:pt x="209" y="75"/>
                </a:cubicBezTo>
                <a:cubicBezTo>
                  <a:pt x="208" y="76"/>
                  <a:pt x="210" y="78"/>
                  <a:pt x="211" y="77"/>
                </a:cubicBezTo>
                <a:close/>
                <a:moveTo>
                  <a:pt x="167" y="103"/>
                </a:moveTo>
                <a:cubicBezTo>
                  <a:pt x="168" y="95"/>
                  <a:pt x="162" y="102"/>
                  <a:pt x="167" y="103"/>
                </a:cubicBezTo>
                <a:close/>
                <a:moveTo>
                  <a:pt x="205" y="82"/>
                </a:moveTo>
                <a:cubicBezTo>
                  <a:pt x="204" y="80"/>
                  <a:pt x="204" y="78"/>
                  <a:pt x="203" y="78"/>
                </a:cubicBezTo>
                <a:cubicBezTo>
                  <a:pt x="203" y="80"/>
                  <a:pt x="203" y="82"/>
                  <a:pt x="205" y="82"/>
                </a:cubicBezTo>
                <a:close/>
                <a:moveTo>
                  <a:pt x="206" y="88"/>
                </a:moveTo>
                <a:cubicBezTo>
                  <a:pt x="205" y="87"/>
                  <a:pt x="205" y="85"/>
                  <a:pt x="204" y="85"/>
                </a:cubicBezTo>
                <a:cubicBezTo>
                  <a:pt x="204" y="86"/>
                  <a:pt x="204" y="88"/>
                  <a:pt x="206" y="88"/>
                </a:cubicBezTo>
                <a:close/>
                <a:moveTo>
                  <a:pt x="210" y="95"/>
                </a:moveTo>
                <a:cubicBezTo>
                  <a:pt x="211" y="100"/>
                  <a:pt x="211" y="104"/>
                  <a:pt x="215" y="105"/>
                </a:cubicBezTo>
                <a:cubicBezTo>
                  <a:pt x="215" y="100"/>
                  <a:pt x="212" y="100"/>
                  <a:pt x="212" y="95"/>
                </a:cubicBezTo>
                <a:lnTo>
                  <a:pt x="210" y="95"/>
                </a:lnTo>
                <a:close/>
                <a:moveTo>
                  <a:pt x="211" y="81"/>
                </a:moveTo>
                <a:cubicBezTo>
                  <a:pt x="216" y="82"/>
                  <a:pt x="212" y="90"/>
                  <a:pt x="209" y="86"/>
                </a:cubicBezTo>
                <a:cubicBezTo>
                  <a:pt x="209" y="90"/>
                  <a:pt x="212" y="90"/>
                  <a:pt x="212" y="95"/>
                </a:cubicBezTo>
                <a:cubicBezTo>
                  <a:pt x="213" y="92"/>
                  <a:pt x="218" y="77"/>
                  <a:pt x="211" y="81"/>
                </a:cubicBezTo>
                <a:close/>
                <a:moveTo>
                  <a:pt x="221" y="95"/>
                </a:moveTo>
                <a:cubicBezTo>
                  <a:pt x="215" y="97"/>
                  <a:pt x="228" y="96"/>
                  <a:pt x="221" y="95"/>
                </a:cubicBezTo>
                <a:close/>
                <a:moveTo>
                  <a:pt x="222" y="75"/>
                </a:moveTo>
                <a:cubicBezTo>
                  <a:pt x="222" y="80"/>
                  <a:pt x="215" y="86"/>
                  <a:pt x="221" y="90"/>
                </a:cubicBezTo>
                <a:cubicBezTo>
                  <a:pt x="223" y="89"/>
                  <a:pt x="219" y="83"/>
                  <a:pt x="225" y="84"/>
                </a:cubicBezTo>
                <a:cubicBezTo>
                  <a:pt x="226" y="83"/>
                  <a:pt x="227" y="83"/>
                  <a:pt x="226" y="82"/>
                </a:cubicBezTo>
                <a:cubicBezTo>
                  <a:pt x="222" y="83"/>
                  <a:pt x="226" y="74"/>
                  <a:pt x="222" y="75"/>
                </a:cubicBezTo>
                <a:close/>
                <a:moveTo>
                  <a:pt x="180" y="104"/>
                </a:moveTo>
                <a:cubicBezTo>
                  <a:pt x="179" y="102"/>
                  <a:pt x="185" y="85"/>
                  <a:pt x="176" y="90"/>
                </a:cubicBezTo>
                <a:cubicBezTo>
                  <a:pt x="183" y="94"/>
                  <a:pt x="173" y="98"/>
                  <a:pt x="173" y="102"/>
                </a:cubicBezTo>
                <a:cubicBezTo>
                  <a:pt x="178" y="100"/>
                  <a:pt x="175" y="107"/>
                  <a:pt x="180" y="104"/>
                </a:cubicBezTo>
                <a:close/>
                <a:moveTo>
                  <a:pt x="219" y="107"/>
                </a:moveTo>
                <a:cubicBezTo>
                  <a:pt x="212" y="107"/>
                  <a:pt x="219" y="112"/>
                  <a:pt x="219" y="107"/>
                </a:cubicBezTo>
                <a:close/>
                <a:moveTo>
                  <a:pt x="152" y="92"/>
                </a:moveTo>
                <a:cubicBezTo>
                  <a:pt x="152" y="94"/>
                  <a:pt x="150" y="95"/>
                  <a:pt x="151" y="98"/>
                </a:cubicBezTo>
                <a:cubicBezTo>
                  <a:pt x="159" y="97"/>
                  <a:pt x="166" y="97"/>
                  <a:pt x="167" y="92"/>
                </a:cubicBezTo>
                <a:cubicBezTo>
                  <a:pt x="162" y="94"/>
                  <a:pt x="162" y="89"/>
                  <a:pt x="158" y="89"/>
                </a:cubicBezTo>
                <a:cubicBezTo>
                  <a:pt x="161" y="96"/>
                  <a:pt x="153" y="94"/>
                  <a:pt x="152" y="92"/>
                </a:cubicBezTo>
                <a:close/>
                <a:moveTo>
                  <a:pt x="298" y="57"/>
                </a:moveTo>
                <a:cubicBezTo>
                  <a:pt x="297" y="56"/>
                  <a:pt x="297" y="54"/>
                  <a:pt x="296" y="54"/>
                </a:cubicBezTo>
                <a:cubicBezTo>
                  <a:pt x="296" y="56"/>
                  <a:pt x="296" y="57"/>
                  <a:pt x="298" y="57"/>
                </a:cubicBezTo>
                <a:close/>
                <a:moveTo>
                  <a:pt x="183" y="120"/>
                </a:moveTo>
                <a:cubicBezTo>
                  <a:pt x="182" y="118"/>
                  <a:pt x="187" y="118"/>
                  <a:pt x="185" y="114"/>
                </a:cubicBezTo>
                <a:cubicBezTo>
                  <a:pt x="181" y="113"/>
                  <a:pt x="179" y="120"/>
                  <a:pt x="183" y="120"/>
                </a:cubicBezTo>
                <a:close/>
                <a:moveTo>
                  <a:pt x="176" y="117"/>
                </a:moveTo>
                <a:cubicBezTo>
                  <a:pt x="175" y="117"/>
                  <a:pt x="177" y="119"/>
                  <a:pt x="178" y="118"/>
                </a:cubicBezTo>
                <a:cubicBezTo>
                  <a:pt x="178" y="118"/>
                  <a:pt x="176" y="116"/>
                  <a:pt x="176" y="117"/>
                </a:cubicBezTo>
                <a:close/>
                <a:moveTo>
                  <a:pt x="212" y="107"/>
                </a:moveTo>
                <a:cubicBezTo>
                  <a:pt x="212" y="108"/>
                  <a:pt x="212" y="110"/>
                  <a:pt x="214" y="110"/>
                </a:cubicBezTo>
                <a:cubicBezTo>
                  <a:pt x="213" y="109"/>
                  <a:pt x="213" y="107"/>
                  <a:pt x="212" y="107"/>
                </a:cubicBezTo>
                <a:close/>
                <a:moveTo>
                  <a:pt x="219" y="107"/>
                </a:moveTo>
                <a:cubicBezTo>
                  <a:pt x="224" y="111"/>
                  <a:pt x="220" y="102"/>
                  <a:pt x="219" y="107"/>
                </a:cubicBezTo>
                <a:close/>
                <a:moveTo>
                  <a:pt x="196" y="87"/>
                </a:moveTo>
                <a:cubicBezTo>
                  <a:pt x="195" y="87"/>
                  <a:pt x="197" y="89"/>
                  <a:pt x="197" y="88"/>
                </a:cubicBezTo>
                <a:cubicBezTo>
                  <a:pt x="198" y="87"/>
                  <a:pt x="196" y="86"/>
                  <a:pt x="196" y="87"/>
                </a:cubicBezTo>
                <a:close/>
                <a:moveTo>
                  <a:pt x="201" y="98"/>
                </a:moveTo>
                <a:cubicBezTo>
                  <a:pt x="197" y="102"/>
                  <a:pt x="203" y="103"/>
                  <a:pt x="205" y="105"/>
                </a:cubicBezTo>
                <a:cubicBezTo>
                  <a:pt x="206" y="109"/>
                  <a:pt x="202" y="116"/>
                  <a:pt x="208" y="117"/>
                </a:cubicBezTo>
                <a:cubicBezTo>
                  <a:pt x="207" y="110"/>
                  <a:pt x="208" y="107"/>
                  <a:pt x="208" y="101"/>
                </a:cubicBezTo>
                <a:cubicBezTo>
                  <a:pt x="203" y="104"/>
                  <a:pt x="204" y="98"/>
                  <a:pt x="201" y="98"/>
                </a:cubicBezTo>
                <a:close/>
                <a:moveTo>
                  <a:pt x="285" y="59"/>
                </a:moveTo>
                <a:cubicBezTo>
                  <a:pt x="284" y="58"/>
                  <a:pt x="284" y="56"/>
                  <a:pt x="283" y="56"/>
                </a:cubicBezTo>
                <a:cubicBezTo>
                  <a:pt x="283" y="58"/>
                  <a:pt x="283" y="59"/>
                  <a:pt x="285" y="59"/>
                </a:cubicBezTo>
                <a:close/>
                <a:moveTo>
                  <a:pt x="290" y="124"/>
                </a:moveTo>
                <a:cubicBezTo>
                  <a:pt x="290" y="124"/>
                  <a:pt x="291" y="126"/>
                  <a:pt x="292" y="125"/>
                </a:cubicBezTo>
                <a:cubicBezTo>
                  <a:pt x="292" y="125"/>
                  <a:pt x="291" y="123"/>
                  <a:pt x="290" y="124"/>
                </a:cubicBezTo>
                <a:close/>
                <a:moveTo>
                  <a:pt x="273" y="111"/>
                </a:moveTo>
                <a:cubicBezTo>
                  <a:pt x="273" y="112"/>
                  <a:pt x="274" y="113"/>
                  <a:pt x="275" y="112"/>
                </a:cubicBezTo>
                <a:cubicBezTo>
                  <a:pt x="275" y="112"/>
                  <a:pt x="274" y="110"/>
                  <a:pt x="273" y="111"/>
                </a:cubicBezTo>
                <a:close/>
                <a:moveTo>
                  <a:pt x="259" y="112"/>
                </a:moveTo>
                <a:cubicBezTo>
                  <a:pt x="258" y="111"/>
                  <a:pt x="258" y="109"/>
                  <a:pt x="257" y="109"/>
                </a:cubicBezTo>
                <a:cubicBezTo>
                  <a:pt x="257" y="110"/>
                  <a:pt x="257" y="112"/>
                  <a:pt x="259" y="112"/>
                </a:cubicBezTo>
                <a:close/>
                <a:moveTo>
                  <a:pt x="280" y="112"/>
                </a:moveTo>
                <a:cubicBezTo>
                  <a:pt x="275" y="113"/>
                  <a:pt x="282" y="118"/>
                  <a:pt x="280" y="112"/>
                </a:cubicBezTo>
                <a:close/>
                <a:moveTo>
                  <a:pt x="245" y="46"/>
                </a:moveTo>
                <a:cubicBezTo>
                  <a:pt x="245" y="45"/>
                  <a:pt x="244" y="43"/>
                  <a:pt x="243" y="44"/>
                </a:cubicBezTo>
                <a:cubicBezTo>
                  <a:pt x="243" y="45"/>
                  <a:pt x="244" y="46"/>
                  <a:pt x="245" y="46"/>
                </a:cubicBezTo>
                <a:close/>
                <a:moveTo>
                  <a:pt x="336" y="41"/>
                </a:moveTo>
                <a:cubicBezTo>
                  <a:pt x="337" y="40"/>
                  <a:pt x="335" y="39"/>
                  <a:pt x="334" y="39"/>
                </a:cubicBezTo>
                <a:cubicBezTo>
                  <a:pt x="334" y="40"/>
                  <a:pt x="336" y="42"/>
                  <a:pt x="336" y="41"/>
                </a:cubicBezTo>
                <a:close/>
                <a:moveTo>
                  <a:pt x="271" y="51"/>
                </a:moveTo>
                <a:cubicBezTo>
                  <a:pt x="269" y="49"/>
                  <a:pt x="269" y="51"/>
                  <a:pt x="271" y="51"/>
                </a:cubicBezTo>
                <a:close/>
                <a:moveTo>
                  <a:pt x="317" y="42"/>
                </a:moveTo>
                <a:cubicBezTo>
                  <a:pt x="317" y="42"/>
                  <a:pt x="316" y="40"/>
                  <a:pt x="315" y="41"/>
                </a:cubicBezTo>
                <a:cubicBezTo>
                  <a:pt x="315" y="41"/>
                  <a:pt x="316" y="43"/>
                  <a:pt x="317" y="42"/>
                </a:cubicBezTo>
                <a:close/>
                <a:moveTo>
                  <a:pt x="291" y="48"/>
                </a:moveTo>
                <a:cubicBezTo>
                  <a:pt x="294" y="33"/>
                  <a:pt x="284" y="38"/>
                  <a:pt x="291" y="48"/>
                </a:cubicBezTo>
                <a:close/>
                <a:moveTo>
                  <a:pt x="370" y="36"/>
                </a:moveTo>
                <a:cubicBezTo>
                  <a:pt x="373" y="35"/>
                  <a:pt x="373" y="35"/>
                  <a:pt x="373" y="35"/>
                </a:cubicBezTo>
                <a:cubicBezTo>
                  <a:pt x="373" y="32"/>
                  <a:pt x="373" y="32"/>
                  <a:pt x="373" y="32"/>
                </a:cubicBezTo>
                <a:cubicBezTo>
                  <a:pt x="370" y="32"/>
                  <a:pt x="370" y="34"/>
                  <a:pt x="370" y="36"/>
                </a:cubicBezTo>
                <a:close/>
                <a:moveTo>
                  <a:pt x="370" y="36"/>
                </a:moveTo>
                <a:cubicBezTo>
                  <a:pt x="368" y="37"/>
                  <a:pt x="370" y="37"/>
                  <a:pt x="370" y="36"/>
                </a:cubicBezTo>
                <a:close/>
                <a:moveTo>
                  <a:pt x="271" y="51"/>
                </a:moveTo>
                <a:cubicBezTo>
                  <a:pt x="272" y="53"/>
                  <a:pt x="272" y="50"/>
                  <a:pt x="271" y="51"/>
                </a:cubicBezTo>
                <a:close/>
                <a:moveTo>
                  <a:pt x="257" y="60"/>
                </a:moveTo>
                <a:cubicBezTo>
                  <a:pt x="257" y="61"/>
                  <a:pt x="258" y="63"/>
                  <a:pt x="259" y="62"/>
                </a:cubicBezTo>
                <a:cubicBezTo>
                  <a:pt x="259" y="61"/>
                  <a:pt x="258" y="59"/>
                  <a:pt x="257" y="60"/>
                </a:cubicBezTo>
                <a:close/>
                <a:moveTo>
                  <a:pt x="248" y="62"/>
                </a:moveTo>
                <a:cubicBezTo>
                  <a:pt x="248" y="63"/>
                  <a:pt x="248" y="65"/>
                  <a:pt x="250" y="65"/>
                </a:cubicBezTo>
                <a:cubicBezTo>
                  <a:pt x="249" y="64"/>
                  <a:pt x="249" y="62"/>
                  <a:pt x="248" y="62"/>
                </a:cubicBezTo>
                <a:close/>
                <a:moveTo>
                  <a:pt x="262" y="57"/>
                </a:moveTo>
                <a:cubicBezTo>
                  <a:pt x="261" y="57"/>
                  <a:pt x="263" y="59"/>
                  <a:pt x="263" y="58"/>
                </a:cubicBezTo>
                <a:cubicBezTo>
                  <a:pt x="264" y="57"/>
                  <a:pt x="262" y="56"/>
                  <a:pt x="262" y="57"/>
                </a:cubicBezTo>
                <a:close/>
                <a:moveTo>
                  <a:pt x="296" y="47"/>
                </a:moveTo>
                <a:cubicBezTo>
                  <a:pt x="297" y="46"/>
                  <a:pt x="295" y="45"/>
                  <a:pt x="294" y="46"/>
                </a:cubicBezTo>
                <a:cubicBezTo>
                  <a:pt x="294" y="46"/>
                  <a:pt x="295" y="48"/>
                  <a:pt x="296" y="47"/>
                </a:cubicBezTo>
                <a:close/>
                <a:moveTo>
                  <a:pt x="284" y="52"/>
                </a:moveTo>
                <a:cubicBezTo>
                  <a:pt x="284" y="53"/>
                  <a:pt x="284" y="55"/>
                  <a:pt x="286" y="54"/>
                </a:cubicBezTo>
                <a:cubicBezTo>
                  <a:pt x="285" y="53"/>
                  <a:pt x="285" y="52"/>
                  <a:pt x="284" y="52"/>
                </a:cubicBezTo>
                <a:close/>
                <a:moveTo>
                  <a:pt x="244" y="52"/>
                </a:moveTo>
                <a:cubicBezTo>
                  <a:pt x="245" y="56"/>
                  <a:pt x="242" y="59"/>
                  <a:pt x="243" y="64"/>
                </a:cubicBezTo>
                <a:cubicBezTo>
                  <a:pt x="246" y="62"/>
                  <a:pt x="251" y="52"/>
                  <a:pt x="244" y="52"/>
                </a:cubicBezTo>
                <a:close/>
                <a:moveTo>
                  <a:pt x="263" y="52"/>
                </a:moveTo>
                <a:cubicBezTo>
                  <a:pt x="263" y="53"/>
                  <a:pt x="263" y="55"/>
                  <a:pt x="265" y="55"/>
                </a:cubicBezTo>
                <a:cubicBezTo>
                  <a:pt x="264" y="54"/>
                  <a:pt x="264" y="52"/>
                  <a:pt x="263" y="52"/>
                </a:cubicBezTo>
                <a:close/>
                <a:moveTo>
                  <a:pt x="322" y="37"/>
                </a:moveTo>
                <a:cubicBezTo>
                  <a:pt x="322" y="35"/>
                  <a:pt x="322" y="32"/>
                  <a:pt x="320" y="33"/>
                </a:cubicBezTo>
                <a:cubicBezTo>
                  <a:pt x="321" y="34"/>
                  <a:pt x="321" y="37"/>
                  <a:pt x="322" y="37"/>
                </a:cubicBezTo>
                <a:close/>
                <a:moveTo>
                  <a:pt x="369" y="51"/>
                </a:moveTo>
                <a:cubicBezTo>
                  <a:pt x="369" y="52"/>
                  <a:pt x="367" y="54"/>
                  <a:pt x="369" y="54"/>
                </a:cubicBezTo>
                <a:cubicBezTo>
                  <a:pt x="371" y="54"/>
                  <a:pt x="371" y="51"/>
                  <a:pt x="369" y="51"/>
                </a:cubicBezTo>
                <a:close/>
                <a:moveTo>
                  <a:pt x="311" y="58"/>
                </a:moveTo>
                <a:cubicBezTo>
                  <a:pt x="311" y="58"/>
                  <a:pt x="310" y="56"/>
                  <a:pt x="309" y="57"/>
                </a:cubicBezTo>
                <a:cubicBezTo>
                  <a:pt x="309" y="57"/>
                  <a:pt x="310" y="59"/>
                  <a:pt x="311" y="58"/>
                </a:cubicBezTo>
                <a:close/>
                <a:moveTo>
                  <a:pt x="351" y="52"/>
                </a:moveTo>
                <a:cubicBezTo>
                  <a:pt x="351" y="52"/>
                  <a:pt x="350" y="50"/>
                  <a:pt x="349" y="51"/>
                </a:cubicBezTo>
                <a:cubicBezTo>
                  <a:pt x="349" y="51"/>
                  <a:pt x="350" y="53"/>
                  <a:pt x="351" y="52"/>
                </a:cubicBezTo>
                <a:close/>
                <a:moveTo>
                  <a:pt x="363" y="53"/>
                </a:moveTo>
                <a:cubicBezTo>
                  <a:pt x="362" y="54"/>
                  <a:pt x="364" y="55"/>
                  <a:pt x="365" y="55"/>
                </a:cubicBezTo>
                <a:cubicBezTo>
                  <a:pt x="365" y="54"/>
                  <a:pt x="363" y="52"/>
                  <a:pt x="363" y="53"/>
                </a:cubicBezTo>
                <a:close/>
                <a:moveTo>
                  <a:pt x="376" y="51"/>
                </a:moveTo>
                <a:cubicBezTo>
                  <a:pt x="375" y="50"/>
                  <a:pt x="375" y="48"/>
                  <a:pt x="374" y="49"/>
                </a:cubicBezTo>
                <a:cubicBezTo>
                  <a:pt x="374" y="50"/>
                  <a:pt x="374" y="52"/>
                  <a:pt x="376" y="51"/>
                </a:cubicBezTo>
                <a:close/>
                <a:moveTo>
                  <a:pt x="273" y="67"/>
                </a:moveTo>
                <a:cubicBezTo>
                  <a:pt x="273" y="65"/>
                  <a:pt x="273" y="61"/>
                  <a:pt x="271" y="61"/>
                </a:cubicBezTo>
                <a:cubicBezTo>
                  <a:pt x="273" y="65"/>
                  <a:pt x="267" y="69"/>
                  <a:pt x="273" y="67"/>
                </a:cubicBezTo>
                <a:close/>
                <a:moveTo>
                  <a:pt x="273" y="67"/>
                </a:moveTo>
                <a:cubicBezTo>
                  <a:pt x="272" y="73"/>
                  <a:pt x="278" y="67"/>
                  <a:pt x="273" y="67"/>
                </a:cubicBezTo>
                <a:close/>
              </a:path>
            </a:pathLst>
          </a:custGeom>
          <a:solidFill>
            <a:srgbClr val="D8BC8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5" name="Freeform 18"/>
          <p:cNvSpPr>
            <a:spLocks/>
          </p:cNvSpPr>
          <p:nvPr/>
        </p:nvSpPr>
        <p:spPr bwMode="auto">
          <a:xfrm>
            <a:off x="1096964" y="1819275"/>
            <a:ext cx="360363" cy="654050"/>
          </a:xfrm>
          <a:custGeom>
            <a:avLst/>
            <a:gdLst>
              <a:gd name="T0" fmla="*/ 76 w 96"/>
              <a:gd name="T1" fmla="*/ 146 h 174"/>
              <a:gd name="T2" fmla="*/ 71 w 96"/>
              <a:gd name="T3" fmla="*/ 151 h 174"/>
              <a:gd name="T4" fmla="*/ 46 w 96"/>
              <a:gd name="T5" fmla="*/ 151 h 174"/>
              <a:gd name="T6" fmla="*/ 20 w 96"/>
              <a:gd name="T7" fmla="*/ 99 h 174"/>
              <a:gd name="T8" fmla="*/ 28 w 96"/>
              <a:gd name="T9" fmla="*/ 38 h 174"/>
              <a:gd name="T10" fmla="*/ 42 w 96"/>
              <a:gd name="T11" fmla="*/ 22 h 174"/>
              <a:gd name="T12" fmla="*/ 53 w 96"/>
              <a:gd name="T13" fmla="*/ 21 h 174"/>
              <a:gd name="T14" fmla="*/ 59 w 96"/>
              <a:gd name="T15" fmla="*/ 29 h 174"/>
              <a:gd name="T16" fmla="*/ 73 w 96"/>
              <a:gd name="T17" fmla="*/ 27 h 174"/>
              <a:gd name="T18" fmla="*/ 56 w 96"/>
              <a:gd name="T19" fmla="*/ 5 h 174"/>
              <a:gd name="T20" fmla="*/ 22 w 96"/>
              <a:gd name="T21" fmla="*/ 16 h 174"/>
              <a:gd name="T22" fmla="*/ 2 w 96"/>
              <a:gd name="T23" fmla="*/ 92 h 174"/>
              <a:gd name="T24" fmla="*/ 37 w 96"/>
              <a:gd name="T25" fmla="*/ 166 h 174"/>
              <a:gd name="T26" fmla="*/ 77 w 96"/>
              <a:gd name="T27" fmla="*/ 168 h 174"/>
              <a:gd name="T28" fmla="*/ 96 w 96"/>
              <a:gd name="T29" fmla="*/ 143 h 174"/>
              <a:gd name="T30" fmla="*/ 76 w 96"/>
              <a:gd name="T31" fmla="*/ 146 h 17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6" h="174">
                <a:moveTo>
                  <a:pt x="76" y="146"/>
                </a:moveTo>
                <a:cubicBezTo>
                  <a:pt x="75" y="148"/>
                  <a:pt x="73" y="150"/>
                  <a:pt x="71" y="151"/>
                </a:cubicBezTo>
                <a:cubicBezTo>
                  <a:pt x="64" y="157"/>
                  <a:pt x="53" y="156"/>
                  <a:pt x="46" y="151"/>
                </a:cubicBezTo>
                <a:cubicBezTo>
                  <a:pt x="31" y="139"/>
                  <a:pt x="24" y="117"/>
                  <a:pt x="20" y="99"/>
                </a:cubicBezTo>
                <a:cubicBezTo>
                  <a:pt x="17" y="78"/>
                  <a:pt x="19" y="57"/>
                  <a:pt x="28" y="38"/>
                </a:cubicBezTo>
                <a:cubicBezTo>
                  <a:pt x="31" y="32"/>
                  <a:pt x="36" y="25"/>
                  <a:pt x="42" y="22"/>
                </a:cubicBezTo>
                <a:cubicBezTo>
                  <a:pt x="46" y="20"/>
                  <a:pt x="49" y="20"/>
                  <a:pt x="53" y="21"/>
                </a:cubicBezTo>
                <a:cubicBezTo>
                  <a:pt x="57" y="23"/>
                  <a:pt x="58" y="26"/>
                  <a:pt x="59" y="29"/>
                </a:cubicBezTo>
                <a:cubicBezTo>
                  <a:pt x="73" y="27"/>
                  <a:pt x="73" y="27"/>
                  <a:pt x="73" y="27"/>
                </a:cubicBezTo>
                <a:cubicBezTo>
                  <a:pt x="74" y="17"/>
                  <a:pt x="65" y="8"/>
                  <a:pt x="56" y="5"/>
                </a:cubicBezTo>
                <a:cubicBezTo>
                  <a:pt x="44" y="0"/>
                  <a:pt x="30" y="7"/>
                  <a:pt x="22" y="16"/>
                </a:cubicBezTo>
                <a:cubicBezTo>
                  <a:pt x="4" y="35"/>
                  <a:pt x="0" y="67"/>
                  <a:pt x="2" y="92"/>
                </a:cubicBezTo>
                <a:cubicBezTo>
                  <a:pt x="5" y="119"/>
                  <a:pt x="16" y="149"/>
                  <a:pt x="37" y="166"/>
                </a:cubicBezTo>
                <a:cubicBezTo>
                  <a:pt x="48" y="174"/>
                  <a:pt x="65" y="174"/>
                  <a:pt x="77" y="168"/>
                </a:cubicBezTo>
                <a:cubicBezTo>
                  <a:pt x="85" y="164"/>
                  <a:pt x="96" y="153"/>
                  <a:pt x="96" y="143"/>
                </a:cubicBezTo>
                <a:lnTo>
                  <a:pt x="76" y="146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6" name="Freeform 19"/>
          <p:cNvSpPr>
            <a:spLocks noEditPoints="1"/>
          </p:cNvSpPr>
          <p:nvPr/>
        </p:nvSpPr>
        <p:spPr bwMode="auto">
          <a:xfrm>
            <a:off x="1830389" y="1389063"/>
            <a:ext cx="225425" cy="339725"/>
          </a:xfrm>
          <a:custGeom>
            <a:avLst/>
            <a:gdLst>
              <a:gd name="T0" fmla="*/ 47 w 60"/>
              <a:gd name="T1" fmla="*/ 60 h 90"/>
              <a:gd name="T2" fmla="*/ 39 w 60"/>
              <a:gd name="T3" fmla="*/ 69 h 90"/>
              <a:gd name="T4" fmla="*/ 23 w 60"/>
              <a:gd name="T5" fmla="*/ 65 h 90"/>
              <a:gd name="T6" fmla="*/ 23 w 60"/>
              <a:gd name="T7" fmla="*/ 64 h 90"/>
              <a:gd name="T8" fmla="*/ 41 w 60"/>
              <a:gd name="T9" fmla="*/ 50 h 90"/>
              <a:gd name="T10" fmla="*/ 53 w 60"/>
              <a:gd name="T11" fmla="*/ 25 h 90"/>
              <a:gd name="T12" fmla="*/ 38 w 60"/>
              <a:gd name="T13" fmla="*/ 3 h 90"/>
              <a:gd name="T14" fmla="*/ 13 w 60"/>
              <a:gd name="T15" fmla="*/ 15 h 90"/>
              <a:gd name="T16" fmla="*/ 11 w 60"/>
              <a:gd name="T17" fmla="*/ 74 h 90"/>
              <a:gd name="T18" fmla="*/ 40 w 60"/>
              <a:gd name="T19" fmla="*/ 86 h 90"/>
              <a:gd name="T20" fmla="*/ 60 w 60"/>
              <a:gd name="T21" fmla="*/ 70 h 90"/>
              <a:gd name="T22" fmla="*/ 47 w 60"/>
              <a:gd name="T23" fmla="*/ 60 h 90"/>
              <a:gd name="T24" fmla="*/ 19 w 60"/>
              <a:gd name="T25" fmla="*/ 51 h 90"/>
              <a:gd name="T26" fmla="*/ 23 w 60"/>
              <a:gd name="T27" fmla="*/ 27 h 90"/>
              <a:gd name="T28" fmla="*/ 32 w 60"/>
              <a:gd name="T29" fmla="*/ 18 h 90"/>
              <a:gd name="T30" fmla="*/ 37 w 60"/>
              <a:gd name="T31" fmla="*/ 27 h 90"/>
              <a:gd name="T32" fmla="*/ 28 w 60"/>
              <a:gd name="T33" fmla="*/ 42 h 90"/>
              <a:gd name="T34" fmla="*/ 21 w 60"/>
              <a:gd name="T35" fmla="*/ 49 h 90"/>
              <a:gd name="T36" fmla="*/ 19 w 60"/>
              <a:gd name="T37" fmla="*/ 51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90">
                <a:moveTo>
                  <a:pt x="47" y="60"/>
                </a:moveTo>
                <a:cubicBezTo>
                  <a:pt x="44" y="63"/>
                  <a:pt x="42" y="67"/>
                  <a:pt x="39" y="69"/>
                </a:cubicBezTo>
                <a:cubicBezTo>
                  <a:pt x="32" y="74"/>
                  <a:pt x="27" y="70"/>
                  <a:pt x="23" y="65"/>
                </a:cubicBezTo>
                <a:cubicBezTo>
                  <a:pt x="23" y="65"/>
                  <a:pt x="23" y="65"/>
                  <a:pt x="23" y="64"/>
                </a:cubicBezTo>
                <a:cubicBezTo>
                  <a:pt x="30" y="61"/>
                  <a:pt x="36" y="55"/>
                  <a:pt x="41" y="50"/>
                </a:cubicBezTo>
                <a:cubicBezTo>
                  <a:pt x="47" y="43"/>
                  <a:pt x="52" y="34"/>
                  <a:pt x="53" y="25"/>
                </a:cubicBezTo>
                <a:cubicBezTo>
                  <a:pt x="55" y="15"/>
                  <a:pt x="48" y="5"/>
                  <a:pt x="38" y="3"/>
                </a:cubicBezTo>
                <a:cubicBezTo>
                  <a:pt x="27" y="0"/>
                  <a:pt x="18" y="6"/>
                  <a:pt x="13" y="15"/>
                </a:cubicBezTo>
                <a:cubicBezTo>
                  <a:pt x="2" y="32"/>
                  <a:pt x="0" y="57"/>
                  <a:pt x="11" y="74"/>
                </a:cubicBezTo>
                <a:cubicBezTo>
                  <a:pt x="17" y="84"/>
                  <a:pt x="29" y="90"/>
                  <a:pt x="40" y="86"/>
                </a:cubicBezTo>
                <a:cubicBezTo>
                  <a:pt x="47" y="84"/>
                  <a:pt x="55" y="77"/>
                  <a:pt x="60" y="70"/>
                </a:cubicBezTo>
                <a:lnTo>
                  <a:pt x="47" y="60"/>
                </a:lnTo>
                <a:close/>
                <a:moveTo>
                  <a:pt x="19" y="51"/>
                </a:moveTo>
                <a:cubicBezTo>
                  <a:pt x="18" y="43"/>
                  <a:pt x="20" y="34"/>
                  <a:pt x="23" y="27"/>
                </a:cubicBezTo>
                <a:cubicBezTo>
                  <a:pt x="25" y="24"/>
                  <a:pt x="28" y="18"/>
                  <a:pt x="32" y="18"/>
                </a:cubicBezTo>
                <a:cubicBezTo>
                  <a:pt x="38" y="17"/>
                  <a:pt x="38" y="23"/>
                  <a:pt x="37" y="27"/>
                </a:cubicBezTo>
                <a:cubicBezTo>
                  <a:pt x="35" y="32"/>
                  <a:pt x="32" y="37"/>
                  <a:pt x="28" y="42"/>
                </a:cubicBezTo>
                <a:cubicBezTo>
                  <a:pt x="26" y="45"/>
                  <a:pt x="23" y="47"/>
                  <a:pt x="21" y="49"/>
                </a:cubicBezTo>
                <a:cubicBezTo>
                  <a:pt x="20" y="50"/>
                  <a:pt x="19" y="50"/>
                  <a:pt x="19" y="51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7" name="Freeform 20"/>
          <p:cNvSpPr>
            <a:spLocks noEditPoints="1"/>
          </p:cNvSpPr>
          <p:nvPr/>
        </p:nvSpPr>
        <p:spPr bwMode="auto">
          <a:xfrm>
            <a:off x="2058989" y="1314450"/>
            <a:ext cx="203200" cy="342900"/>
          </a:xfrm>
          <a:custGeom>
            <a:avLst/>
            <a:gdLst>
              <a:gd name="T0" fmla="*/ 54 w 54"/>
              <a:gd name="T1" fmla="*/ 73 h 91"/>
              <a:gd name="T2" fmla="*/ 41 w 54"/>
              <a:gd name="T3" fmla="*/ 67 h 91"/>
              <a:gd name="T4" fmla="*/ 34 w 54"/>
              <a:gd name="T5" fmla="*/ 58 h 91"/>
              <a:gd name="T6" fmla="*/ 32 w 54"/>
              <a:gd name="T7" fmla="*/ 56 h 91"/>
              <a:gd name="T8" fmla="*/ 46 w 54"/>
              <a:gd name="T9" fmla="*/ 28 h 91"/>
              <a:gd name="T10" fmla="*/ 17 w 54"/>
              <a:gd name="T11" fmla="*/ 4 h 91"/>
              <a:gd name="T12" fmla="*/ 1 w 54"/>
              <a:gd name="T13" fmla="*/ 42 h 91"/>
              <a:gd name="T14" fmla="*/ 5 w 54"/>
              <a:gd name="T15" fmla="*/ 69 h 91"/>
              <a:gd name="T16" fmla="*/ 10 w 54"/>
              <a:gd name="T17" fmla="*/ 91 h 91"/>
              <a:gd name="T18" fmla="*/ 22 w 54"/>
              <a:gd name="T19" fmla="*/ 89 h 91"/>
              <a:gd name="T20" fmla="*/ 21 w 54"/>
              <a:gd name="T21" fmla="*/ 79 h 91"/>
              <a:gd name="T22" fmla="*/ 19 w 54"/>
              <a:gd name="T23" fmla="*/ 66 h 91"/>
              <a:gd name="T24" fmla="*/ 22 w 54"/>
              <a:gd name="T25" fmla="*/ 69 h 91"/>
              <a:gd name="T26" fmla="*/ 33 w 54"/>
              <a:gd name="T27" fmla="*/ 82 h 91"/>
              <a:gd name="T28" fmla="*/ 54 w 54"/>
              <a:gd name="T29" fmla="*/ 89 h 91"/>
              <a:gd name="T30" fmla="*/ 54 w 54"/>
              <a:gd name="T31" fmla="*/ 73 h 91"/>
              <a:gd name="T32" fmla="*/ 17 w 54"/>
              <a:gd name="T33" fmla="*/ 46 h 91"/>
              <a:gd name="T34" fmla="*/ 17 w 54"/>
              <a:gd name="T35" fmla="*/ 26 h 91"/>
              <a:gd name="T36" fmla="*/ 23 w 54"/>
              <a:gd name="T37" fmla="*/ 19 h 91"/>
              <a:gd name="T38" fmla="*/ 30 w 54"/>
              <a:gd name="T39" fmla="*/ 28 h 91"/>
              <a:gd name="T40" fmla="*/ 17 w 54"/>
              <a:gd name="T41" fmla="*/ 46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91">
                <a:moveTo>
                  <a:pt x="54" y="73"/>
                </a:moveTo>
                <a:cubicBezTo>
                  <a:pt x="48" y="74"/>
                  <a:pt x="45" y="71"/>
                  <a:pt x="41" y="67"/>
                </a:cubicBezTo>
                <a:cubicBezTo>
                  <a:pt x="38" y="64"/>
                  <a:pt x="36" y="61"/>
                  <a:pt x="34" y="58"/>
                </a:cubicBezTo>
                <a:cubicBezTo>
                  <a:pt x="33" y="57"/>
                  <a:pt x="33" y="57"/>
                  <a:pt x="32" y="56"/>
                </a:cubicBezTo>
                <a:cubicBezTo>
                  <a:pt x="41" y="49"/>
                  <a:pt x="47" y="40"/>
                  <a:pt x="46" y="28"/>
                </a:cubicBezTo>
                <a:cubicBezTo>
                  <a:pt x="45" y="14"/>
                  <a:pt x="32" y="0"/>
                  <a:pt x="17" y="4"/>
                </a:cubicBezTo>
                <a:cubicBezTo>
                  <a:pt x="1" y="8"/>
                  <a:pt x="0" y="28"/>
                  <a:pt x="1" y="42"/>
                </a:cubicBezTo>
                <a:cubicBezTo>
                  <a:pt x="2" y="51"/>
                  <a:pt x="4" y="60"/>
                  <a:pt x="5" y="69"/>
                </a:cubicBezTo>
                <a:cubicBezTo>
                  <a:pt x="6" y="75"/>
                  <a:pt x="7" y="84"/>
                  <a:pt x="10" y="91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5"/>
                  <a:pt x="21" y="82"/>
                  <a:pt x="21" y="79"/>
                </a:cubicBezTo>
                <a:cubicBezTo>
                  <a:pt x="20" y="75"/>
                  <a:pt x="20" y="70"/>
                  <a:pt x="19" y="66"/>
                </a:cubicBezTo>
                <a:cubicBezTo>
                  <a:pt x="20" y="67"/>
                  <a:pt x="21" y="68"/>
                  <a:pt x="22" y="69"/>
                </a:cubicBezTo>
                <a:cubicBezTo>
                  <a:pt x="26" y="73"/>
                  <a:pt x="29" y="78"/>
                  <a:pt x="33" y="82"/>
                </a:cubicBezTo>
                <a:cubicBezTo>
                  <a:pt x="38" y="88"/>
                  <a:pt x="46" y="90"/>
                  <a:pt x="54" y="89"/>
                </a:cubicBezTo>
                <a:lnTo>
                  <a:pt x="54" y="73"/>
                </a:lnTo>
                <a:close/>
                <a:moveTo>
                  <a:pt x="17" y="46"/>
                </a:moveTo>
                <a:cubicBezTo>
                  <a:pt x="16" y="39"/>
                  <a:pt x="15" y="32"/>
                  <a:pt x="17" y="26"/>
                </a:cubicBezTo>
                <a:cubicBezTo>
                  <a:pt x="17" y="23"/>
                  <a:pt x="19" y="18"/>
                  <a:pt x="23" y="19"/>
                </a:cubicBezTo>
                <a:cubicBezTo>
                  <a:pt x="27" y="20"/>
                  <a:pt x="29" y="25"/>
                  <a:pt x="30" y="28"/>
                </a:cubicBezTo>
                <a:cubicBezTo>
                  <a:pt x="31" y="37"/>
                  <a:pt x="24" y="43"/>
                  <a:pt x="17" y="46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8" name="Freeform 21"/>
          <p:cNvSpPr>
            <a:spLocks noEditPoints="1"/>
          </p:cNvSpPr>
          <p:nvPr/>
        </p:nvSpPr>
        <p:spPr bwMode="auto">
          <a:xfrm>
            <a:off x="1709739" y="1995488"/>
            <a:ext cx="184150" cy="346075"/>
          </a:xfrm>
          <a:custGeom>
            <a:avLst/>
            <a:gdLst>
              <a:gd name="T0" fmla="*/ 49 w 49"/>
              <a:gd name="T1" fmla="*/ 76 h 92"/>
              <a:gd name="T2" fmla="*/ 37 w 49"/>
              <a:gd name="T3" fmla="*/ 68 h 92"/>
              <a:gd name="T4" fmla="*/ 31 w 49"/>
              <a:gd name="T5" fmla="*/ 59 h 92"/>
              <a:gd name="T6" fmla="*/ 29 w 49"/>
              <a:gd name="T7" fmla="*/ 57 h 92"/>
              <a:gd name="T8" fmla="*/ 45 w 49"/>
              <a:gd name="T9" fmla="*/ 30 h 92"/>
              <a:gd name="T10" fmla="*/ 18 w 49"/>
              <a:gd name="T11" fmla="*/ 3 h 92"/>
              <a:gd name="T12" fmla="*/ 0 w 49"/>
              <a:gd name="T13" fmla="*/ 40 h 92"/>
              <a:gd name="T14" fmla="*/ 1 w 49"/>
              <a:gd name="T15" fmla="*/ 67 h 92"/>
              <a:gd name="T16" fmla="*/ 4 w 49"/>
              <a:gd name="T17" fmla="*/ 90 h 92"/>
              <a:gd name="T18" fmla="*/ 16 w 49"/>
              <a:gd name="T19" fmla="*/ 88 h 92"/>
              <a:gd name="T20" fmla="*/ 16 w 49"/>
              <a:gd name="T21" fmla="*/ 79 h 92"/>
              <a:gd name="T22" fmla="*/ 16 w 49"/>
              <a:gd name="T23" fmla="*/ 65 h 92"/>
              <a:gd name="T24" fmla="*/ 18 w 49"/>
              <a:gd name="T25" fmla="*/ 69 h 92"/>
              <a:gd name="T26" fmla="*/ 28 w 49"/>
              <a:gd name="T27" fmla="*/ 82 h 92"/>
              <a:gd name="T28" fmla="*/ 49 w 49"/>
              <a:gd name="T29" fmla="*/ 92 h 92"/>
              <a:gd name="T30" fmla="*/ 49 w 49"/>
              <a:gd name="T31" fmla="*/ 76 h 92"/>
              <a:gd name="T32" fmla="*/ 15 w 49"/>
              <a:gd name="T33" fmla="*/ 46 h 92"/>
              <a:gd name="T34" fmla="*/ 16 w 49"/>
              <a:gd name="T35" fmla="*/ 25 h 92"/>
              <a:gd name="T36" fmla="*/ 24 w 49"/>
              <a:gd name="T37" fmla="*/ 19 h 92"/>
              <a:gd name="T38" fmla="*/ 29 w 49"/>
              <a:gd name="T39" fmla="*/ 29 h 92"/>
              <a:gd name="T40" fmla="*/ 15 w 49"/>
              <a:gd name="T41" fmla="*/ 46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9" h="92">
                <a:moveTo>
                  <a:pt x="49" y="76"/>
                </a:moveTo>
                <a:cubicBezTo>
                  <a:pt x="44" y="75"/>
                  <a:pt x="41" y="73"/>
                  <a:pt x="37" y="68"/>
                </a:cubicBezTo>
                <a:cubicBezTo>
                  <a:pt x="35" y="65"/>
                  <a:pt x="33" y="62"/>
                  <a:pt x="31" y="59"/>
                </a:cubicBezTo>
                <a:cubicBezTo>
                  <a:pt x="30" y="58"/>
                  <a:pt x="30" y="57"/>
                  <a:pt x="29" y="57"/>
                </a:cubicBezTo>
                <a:cubicBezTo>
                  <a:pt x="38" y="51"/>
                  <a:pt x="45" y="42"/>
                  <a:pt x="45" y="30"/>
                </a:cubicBezTo>
                <a:cubicBezTo>
                  <a:pt x="45" y="16"/>
                  <a:pt x="34" y="0"/>
                  <a:pt x="18" y="3"/>
                </a:cubicBezTo>
                <a:cubicBezTo>
                  <a:pt x="2" y="6"/>
                  <a:pt x="0" y="27"/>
                  <a:pt x="0" y="40"/>
                </a:cubicBezTo>
                <a:cubicBezTo>
                  <a:pt x="0" y="49"/>
                  <a:pt x="0" y="58"/>
                  <a:pt x="1" y="67"/>
                </a:cubicBezTo>
                <a:cubicBezTo>
                  <a:pt x="2" y="74"/>
                  <a:pt x="2" y="83"/>
                  <a:pt x="4" y="90"/>
                </a:cubicBezTo>
                <a:cubicBezTo>
                  <a:pt x="16" y="88"/>
                  <a:pt x="16" y="88"/>
                  <a:pt x="16" y="88"/>
                </a:cubicBezTo>
                <a:cubicBezTo>
                  <a:pt x="17" y="85"/>
                  <a:pt x="16" y="82"/>
                  <a:pt x="16" y="79"/>
                </a:cubicBezTo>
                <a:cubicBezTo>
                  <a:pt x="16" y="74"/>
                  <a:pt x="16" y="70"/>
                  <a:pt x="16" y="65"/>
                </a:cubicBezTo>
                <a:cubicBezTo>
                  <a:pt x="17" y="66"/>
                  <a:pt x="17" y="68"/>
                  <a:pt x="18" y="69"/>
                </a:cubicBezTo>
                <a:cubicBezTo>
                  <a:pt x="22" y="73"/>
                  <a:pt x="24" y="78"/>
                  <a:pt x="28" y="82"/>
                </a:cubicBezTo>
                <a:cubicBezTo>
                  <a:pt x="33" y="89"/>
                  <a:pt x="41" y="92"/>
                  <a:pt x="49" y="92"/>
                </a:cubicBezTo>
                <a:lnTo>
                  <a:pt x="49" y="76"/>
                </a:lnTo>
                <a:close/>
                <a:moveTo>
                  <a:pt x="15" y="46"/>
                </a:moveTo>
                <a:cubicBezTo>
                  <a:pt x="14" y="39"/>
                  <a:pt x="14" y="32"/>
                  <a:pt x="16" y="25"/>
                </a:cubicBezTo>
                <a:cubicBezTo>
                  <a:pt x="17" y="22"/>
                  <a:pt x="20" y="17"/>
                  <a:pt x="24" y="19"/>
                </a:cubicBezTo>
                <a:cubicBezTo>
                  <a:pt x="27" y="20"/>
                  <a:pt x="29" y="25"/>
                  <a:pt x="29" y="29"/>
                </a:cubicBezTo>
                <a:cubicBezTo>
                  <a:pt x="29" y="38"/>
                  <a:pt x="23" y="43"/>
                  <a:pt x="15" y="46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29" name="Freeform 22"/>
          <p:cNvSpPr>
            <a:spLocks noEditPoints="1"/>
          </p:cNvSpPr>
          <p:nvPr/>
        </p:nvSpPr>
        <p:spPr bwMode="auto">
          <a:xfrm>
            <a:off x="2292351" y="1314450"/>
            <a:ext cx="203200" cy="346075"/>
          </a:xfrm>
          <a:custGeom>
            <a:avLst/>
            <a:gdLst>
              <a:gd name="T0" fmla="*/ 53 w 54"/>
              <a:gd name="T1" fmla="*/ 74 h 92"/>
              <a:gd name="T2" fmla="*/ 40 w 54"/>
              <a:gd name="T3" fmla="*/ 67 h 92"/>
              <a:gd name="T4" fmla="*/ 33 w 54"/>
              <a:gd name="T5" fmla="*/ 58 h 92"/>
              <a:gd name="T6" fmla="*/ 32 w 54"/>
              <a:gd name="T7" fmla="*/ 56 h 92"/>
              <a:gd name="T8" fmla="*/ 45 w 54"/>
              <a:gd name="T9" fmla="*/ 29 h 92"/>
              <a:gd name="T10" fmla="*/ 17 w 54"/>
              <a:gd name="T11" fmla="*/ 4 h 92"/>
              <a:gd name="T12" fmla="*/ 1 w 54"/>
              <a:gd name="T13" fmla="*/ 42 h 92"/>
              <a:gd name="T14" fmla="*/ 5 w 54"/>
              <a:gd name="T15" fmla="*/ 69 h 92"/>
              <a:gd name="T16" fmla="*/ 10 w 54"/>
              <a:gd name="T17" fmla="*/ 92 h 92"/>
              <a:gd name="T18" fmla="*/ 21 w 54"/>
              <a:gd name="T19" fmla="*/ 89 h 92"/>
              <a:gd name="T20" fmla="*/ 21 w 54"/>
              <a:gd name="T21" fmla="*/ 80 h 92"/>
              <a:gd name="T22" fmla="*/ 19 w 54"/>
              <a:gd name="T23" fmla="*/ 66 h 92"/>
              <a:gd name="T24" fmla="*/ 22 w 54"/>
              <a:gd name="T25" fmla="*/ 69 h 92"/>
              <a:gd name="T26" fmla="*/ 32 w 54"/>
              <a:gd name="T27" fmla="*/ 82 h 92"/>
              <a:gd name="T28" fmla="*/ 54 w 54"/>
              <a:gd name="T29" fmla="*/ 90 h 92"/>
              <a:gd name="T30" fmla="*/ 53 w 54"/>
              <a:gd name="T31" fmla="*/ 74 h 92"/>
              <a:gd name="T32" fmla="*/ 16 w 54"/>
              <a:gd name="T33" fmla="*/ 47 h 92"/>
              <a:gd name="T34" fmla="*/ 16 w 54"/>
              <a:gd name="T35" fmla="*/ 26 h 92"/>
              <a:gd name="T36" fmla="*/ 23 w 54"/>
              <a:gd name="T37" fmla="*/ 19 h 92"/>
              <a:gd name="T38" fmla="*/ 29 w 54"/>
              <a:gd name="T39" fmla="*/ 28 h 92"/>
              <a:gd name="T40" fmla="*/ 16 w 54"/>
              <a:gd name="T41" fmla="*/ 4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92">
                <a:moveTo>
                  <a:pt x="53" y="74"/>
                </a:moveTo>
                <a:cubicBezTo>
                  <a:pt x="48" y="74"/>
                  <a:pt x="45" y="71"/>
                  <a:pt x="40" y="67"/>
                </a:cubicBezTo>
                <a:cubicBezTo>
                  <a:pt x="38" y="64"/>
                  <a:pt x="36" y="61"/>
                  <a:pt x="33" y="58"/>
                </a:cubicBezTo>
                <a:cubicBezTo>
                  <a:pt x="33" y="58"/>
                  <a:pt x="32" y="57"/>
                  <a:pt x="32" y="56"/>
                </a:cubicBezTo>
                <a:cubicBezTo>
                  <a:pt x="40" y="50"/>
                  <a:pt x="46" y="40"/>
                  <a:pt x="45" y="29"/>
                </a:cubicBezTo>
                <a:cubicBezTo>
                  <a:pt x="44" y="14"/>
                  <a:pt x="32" y="0"/>
                  <a:pt x="17" y="4"/>
                </a:cubicBezTo>
                <a:cubicBezTo>
                  <a:pt x="0" y="9"/>
                  <a:pt x="0" y="29"/>
                  <a:pt x="1" y="42"/>
                </a:cubicBezTo>
                <a:cubicBezTo>
                  <a:pt x="2" y="51"/>
                  <a:pt x="3" y="60"/>
                  <a:pt x="5" y="69"/>
                </a:cubicBezTo>
                <a:cubicBezTo>
                  <a:pt x="6" y="76"/>
                  <a:pt x="7" y="85"/>
                  <a:pt x="10" y="92"/>
                </a:cubicBezTo>
                <a:cubicBezTo>
                  <a:pt x="21" y="89"/>
                  <a:pt x="21" y="89"/>
                  <a:pt x="21" y="89"/>
                </a:cubicBezTo>
                <a:cubicBezTo>
                  <a:pt x="21" y="86"/>
                  <a:pt x="21" y="83"/>
                  <a:pt x="21" y="80"/>
                </a:cubicBezTo>
                <a:cubicBezTo>
                  <a:pt x="20" y="75"/>
                  <a:pt x="19" y="71"/>
                  <a:pt x="19" y="66"/>
                </a:cubicBezTo>
                <a:cubicBezTo>
                  <a:pt x="20" y="67"/>
                  <a:pt x="21" y="68"/>
                  <a:pt x="22" y="69"/>
                </a:cubicBezTo>
                <a:cubicBezTo>
                  <a:pt x="25" y="73"/>
                  <a:pt x="29" y="78"/>
                  <a:pt x="32" y="82"/>
                </a:cubicBezTo>
                <a:cubicBezTo>
                  <a:pt x="38" y="88"/>
                  <a:pt x="46" y="90"/>
                  <a:pt x="54" y="90"/>
                </a:cubicBezTo>
                <a:lnTo>
                  <a:pt x="53" y="74"/>
                </a:lnTo>
                <a:close/>
                <a:moveTo>
                  <a:pt x="16" y="47"/>
                </a:moveTo>
                <a:cubicBezTo>
                  <a:pt x="15" y="40"/>
                  <a:pt x="15" y="33"/>
                  <a:pt x="16" y="26"/>
                </a:cubicBezTo>
                <a:cubicBezTo>
                  <a:pt x="17" y="23"/>
                  <a:pt x="19" y="18"/>
                  <a:pt x="23" y="19"/>
                </a:cubicBezTo>
                <a:cubicBezTo>
                  <a:pt x="27" y="20"/>
                  <a:pt x="29" y="25"/>
                  <a:pt x="29" y="28"/>
                </a:cubicBezTo>
                <a:cubicBezTo>
                  <a:pt x="30" y="37"/>
                  <a:pt x="24" y="43"/>
                  <a:pt x="16" y="47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0" name="Freeform 23"/>
          <p:cNvSpPr>
            <a:spLocks/>
          </p:cNvSpPr>
          <p:nvPr/>
        </p:nvSpPr>
        <p:spPr bwMode="auto">
          <a:xfrm>
            <a:off x="2446339" y="1276350"/>
            <a:ext cx="279400" cy="650875"/>
          </a:xfrm>
          <a:custGeom>
            <a:avLst/>
            <a:gdLst>
              <a:gd name="T0" fmla="*/ 62 w 74"/>
              <a:gd name="T1" fmla="*/ 0 h 173"/>
              <a:gd name="T2" fmla="*/ 49 w 74"/>
              <a:gd name="T3" fmla="*/ 2 h 173"/>
              <a:gd name="T4" fmla="*/ 50 w 74"/>
              <a:gd name="T5" fmla="*/ 25 h 173"/>
              <a:gd name="T6" fmla="*/ 49 w 74"/>
              <a:gd name="T7" fmla="*/ 38 h 173"/>
              <a:gd name="T8" fmla="*/ 45 w 74"/>
              <a:gd name="T9" fmla="*/ 51 h 173"/>
              <a:gd name="T10" fmla="*/ 37 w 74"/>
              <a:gd name="T11" fmla="*/ 58 h 173"/>
              <a:gd name="T12" fmla="*/ 33 w 74"/>
              <a:gd name="T13" fmla="*/ 53 h 173"/>
              <a:gd name="T14" fmla="*/ 31 w 74"/>
              <a:gd name="T15" fmla="*/ 40 h 173"/>
              <a:gd name="T16" fmla="*/ 28 w 74"/>
              <a:gd name="T17" fmla="*/ 19 h 173"/>
              <a:gd name="T18" fmla="*/ 26 w 74"/>
              <a:gd name="T19" fmla="*/ 5 h 173"/>
              <a:gd name="T20" fmla="*/ 15 w 74"/>
              <a:gd name="T21" fmla="*/ 6 h 173"/>
              <a:gd name="T22" fmla="*/ 14 w 74"/>
              <a:gd name="T23" fmla="*/ 12 h 173"/>
              <a:gd name="T24" fmla="*/ 14 w 74"/>
              <a:gd name="T25" fmla="*/ 25 h 173"/>
              <a:gd name="T26" fmla="*/ 16 w 74"/>
              <a:gd name="T27" fmla="*/ 50 h 173"/>
              <a:gd name="T28" fmla="*/ 37 w 74"/>
              <a:gd name="T29" fmla="*/ 74 h 173"/>
              <a:gd name="T30" fmla="*/ 54 w 74"/>
              <a:gd name="T31" fmla="*/ 64 h 173"/>
              <a:gd name="T32" fmla="*/ 54 w 74"/>
              <a:gd name="T33" fmla="*/ 65 h 173"/>
              <a:gd name="T34" fmla="*/ 55 w 74"/>
              <a:gd name="T35" fmla="*/ 139 h 173"/>
              <a:gd name="T36" fmla="*/ 39 w 74"/>
              <a:gd name="T37" fmla="*/ 156 h 173"/>
              <a:gd name="T38" fmla="*/ 19 w 74"/>
              <a:gd name="T39" fmla="*/ 142 h 173"/>
              <a:gd name="T40" fmla="*/ 21 w 74"/>
              <a:gd name="T41" fmla="*/ 130 h 173"/>
              <a:gd name="T42" fmla="*/ 23 w 74"/>
              <a:gd name="T43" fmla="*/ 127 h 173"/>
              <a:gd name="T44" fmla="*/ 21 w 74"/>
              <a:gd name="T45" fmla="*/ 111 h 173"/>
              <a:gd name="T46" fmla="*/ 10 w 74"/>
              <a:gd name="T47" fmla="*/ 119 h 173"/>
              <a:gd name="T48" fmla="*/ 7 w 74"/>
              <a:gd name="T49" fmla="*/ 152 h 173"/>
              <a:gd name="T50" fmla="*/ 35 w 74"/>
              <a:gd name="T51" fmla="*/ 171 h 173"/>
              <a:gd name="T52" fmla="*/ 67 w 74"/>
              <a:gd name="T53" fmla="*/ 154 h 173"/>
              <a:gd name="T54" fmla="*/ 73 w 74"/>
              <a:gd name="T55" fmla="*/ 115 h 173"/>
              <a:gd name="T56" fmla="*/ 71 w 74"/>
              <a:gd name="T57" fmla="*/ 78 h 173"/>
              <a:gd name="T58" fmla="*/ 62 w 74"/>
              <a:gd name="T59" fmla="*/ 0 h 1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4" h="173">
                <a:moveTo>
                  <a:pt x="62" y="0"/>
                </a:moveTo>
                <a:cubicBezTo>
                  <a:pt x="49" y="2"/>
                  <a:pt x="49" y="2"/>
                  <a:pt x="49" y="2"/>
                </a:cubicBezTo>
                <a:cubicBezTo>
                  <a:pt x="49" y="10"/>
                  <a:pt x="50" y="17"/>
                  <a:pt x="50" y="25"/>
                </a:cubicBezTo>
                <a:cubicBezTo>
                  <a:pt x="50" y="29"/>
                  <a:pt x="50" y="33"/>
                  <a:pt x="49" y="38"/>
                </a:cubicBezTo>
                <a:cubicBezTo>
                  <a:pt x="49" y="42"/>
                  <a:pt x="47" y="47"/>
                  <a:pt x="45" y="51"/>
                </a:cubicBezTo>
                <a:cubicBezTo>
                  <a:pt x="43" y="53"/>
                  <a:pt x="40" y="58"/>
                  <a:pt x="37" y="58"/>
                </a:cubicBezTo>
                <a:cubicBezTo>
                  <a:pt x="35" y="58"/>
                  <a:pt x="34" y="53"/>
                  <a:pt x="33" y="53"/>
                </a:cubicBezTo>
                <a:cubicBezTo>
                  <a:pt x="32" y="48"/>
                  <a:pt x="31" y="44"/>
                  <a:pt x="31" y="40"/>
                </a:cubicBezTo>
                <a:cubicBezTo>
                  <a:pt x="30" y="33"/>
                  <a:pt x="29" y="26"/>
                  <a:pt x="28" y="19"/>
                </a:cubicBezTo>
                <a:cubicBezTo>
                  <a:pt x="28" y="14"/>
                  <a:pt x="28" y="9"/>
                  <a:pt x="26" y="5"/>
                </a:cubicBezTo>
                <a:cubicBezTo>
                  <a:pt x="15" y="6"/>
                  <a:pt x="15" y="6"/>
                  <a:pt x="15" y="6"/>
                </a:cubicBezTo>
                <a:cubicBezTo>
                  <a:pt x="14" y="8"/>
                  <a:pt x="14" y="10"/>
                  <a:pt x="14" y="12"/>
                </a:cubicBezTo>
                <a:cubicBezTo>
                  <a:pt x="13" y="16"/>
                  <a:pt x="14" y="21"/>
                  <a:pt x="14" y="25"/>
                </a:cubicBezTo>
                <a:cubicBezTo>
                  <a:pt x="14" y="33"/>
                  <a:pt x="15" y="42"/>
                  <a:pt x="16" y="50"/>
                </a:cubicBezTo>
                <a:cubicBezTo>
                  <a:pt x="18" y="61"/>
                  <a:pt x="25" y="74"/>
                  <a:pt x="37" y="74"/>
                </a:cubicBezTo>
                <a:cubicBezTo>
                  <a:pt x="44" y="74"/>
                  <a:pt x="50" y="70"/>
                  <a:pt x="54" y="64"/>
                </a:cubicBezTo>
                <a:cubicBezTo>
                  <a:pt x="54" y="65"/>
                  <a:pt x="54" y="65"/>
                  <a:pt x="54" y="65"/>
                </a:cubicBezTo>
                <a:cubicBezTo>
                  <a:pt x="56" y="86"/>
                  <a:pt x="57" y="130"/>
                  <a:pt x="55" y="139"/>
                </a:cubicBezTo>
                <a:cubicBezTo>
                  <a:pt x="52" y="147"/>
                  <a:pt x="48" y="155"/>
                  <a:pt x="39" y="156"/>
                </a:cubicBezTo>
                <a:cubicBezTo>
                  <a:pt x="31" y="157"/>
                  <a:pt x="22" y="153"/>
                  <a:pt x="19" y="142"/>
                </a:cubicBezTo>
                <a:cubicBezTo>
                  <a:pt x="17" y="138"/>
                  <a:pt x="19" y="133"/>
                  <a:pt x="21" y="130"/>
                </a:cubicBezTo>
                <a:cubicBezTo>
                  <a:pt x="22" y="129"/>
                  <a:pt x="22" y="128"/>
                  <a:pt x="23" y="127"/>
                </a:cubicBezTo>
                <a:cubicBezTo>
                  <a:pt x="21" y="111"/>
                  <a:pt x="21" y="111"/>
                  <a:pt x="21" y="111"/>
                </a:cubicBezTo>
                <a:cubicBezTo>
                  <a:pt x="17" y="112"/>
                  <a:pt x="13" y="115"/>
                  <a:pt x="10" y="119"/>
                </a:cubicBezTo>
                <a:cubicBezTo>
                  <a:pt x="2" y="128"/>
                  <a:pt x="0" y="142"/>
                  <a:pt x="7" y="152"/>
                </a:cubicBezTo>
                <a:cubicBezTo>
                  <a:pt x="13" y="162"/>
                  <a:pt x="22" y="170"/>
                  <a:pt x="35" y="171"/>
                </a:cubicBezTo>
                <a:cubicBezTo>
                  <a:pt x="49" y="173"/>
                  <a:pt x="60" y="165"/>
                  <a:pt x="67" y="154"/>
                </a:cubicBezTo>
                <a:cubicBezTo>
                  <a:pt x="73" y="142"/>
                  <a:pt x="74" y="128"/>
                  <a:pt x="73" y="115"/>
                </a:cubicBezTo>
                <a:cubicBezTo>
                  <a:pt x="73" y="108"/>
                  <a:pt x="71" y="86"/>
                  <a:pt x="71" y="78"/>
                </a:cubicBezTo>
                <a:cubicBezTo>
                  <a:pt x="68" y="46"/>
                  <a:pt x="66" y="30"/>
                  <a:pt x="62" y="0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1" name="Freeform 24"/>
          <p:cNvSpPr>
            <a:spLocks/>
          </p:cNvSpPr>
          <p:nvPr/>
        </p:nvSpPr>
        <p:spPr bwMode="auto">
          <a:xfrm>
            <a:off x="1431926" y="1803400"/>
            <a:ext cx="247650" cy="541338"/>
          </a:xfrm>
          <a:custGeom>
            <a:avLst/>
            <a:gdLst>
              <a:gd name="T0" fmla="*/ 29 w 66"/>
              <a:gd name="T1" fmla="*/ 142 h 144"/>
              <a:gd name="T2" fmla="*/ 26 w 66"/>
              <a:gd name="T3" fmla="*/ 108 h 144"/>
              <a:gd name="T4" fmla="*/ 25 w 66"/>
              <a:gd name="T5" fmla="*/ 97 h 144"/>
              <a:gd name="T6" fmla="*/ 25 w 66"/>
              <a:gd name="T7" fmla="*/ 93 h 144"/>
              <a:gd name="T8" fmla="*/ 29 w 66"/>
              <a:gd name="T9" fmla="*/ 74 h 144"/>
              <a:gd name="T10" fmla="*/ 41 w 66"/>
              <a:gd name="T11" fmla="*/ 78 h 144"/>
              <a:gd name="T12" fmla="*/ 44 w 66"/>
              <a:gd name="T13" fmla="*/ 103 h 144"/>
              <a:gd name="T14" fmla="*/ 47 w 66"/>
              <a:gd name="T15" fmla="*/ 132 h 144"/>
              <a:gd name="T16" fmla="*/ 49 w 66"/>
              <a:gd name="T17" fmla="*/ 139 h 144"/>
              <a:gd name="T18" fmla="*/ 66 w 66"/>
              <a:gd name="T19" fmla="*/ 136 h 144"/>
              <a:gd name="T20" fmla="*/ 65 w 66"/>
              <a:gd name="T21" fmla="*/ 134 h 144"/>
              <a:gd name="T22" fmla="*/ 63 w 66"/>
              <a:gd name="T23" fmla="*/ 122 h 144"/>
              <a:gd name="T24" fmla="*/ 59 w 66"/>
              <a:gd name="T25" fmla="*/ 89 h 144"/>
              <a:gd name="T26" fmla="*/ 53 w 66"/>
              <a:gd name="T27" fmla="*/ 65 h 144"/>
              <a:gd name="T28" fmla="*/ 32 w 66"/>
              <a:gd name="T29" fmla="*/ 53 h 144"/>
              <a:gd name="T30" fmla="*/ 20 w 66"/>
              <a:gd name="T31" fmla="*/ 59 h 144"/>
              <a:gd name="T32" fmla="*/ 17 w 66"/>
              <a:gd name="T33" fmla="*/ 33 h 144"/>
              <a:gd name="T34" fmla="*/ 12 w 66"/>
              <a:gd name="T35" fmla="*/ 0 h 144"/>
              <a:gd name="T36" fmla="*/ 1 w 66"/>
              <a:gd name="T37" fmla="*/ 2 h 144"/>
              <a:gd name="T38" fmla="*/ 0 w 66"/>
              <a:gd name="T39" fmla="*/ 15 h 144"/>
              <a:gd name="T40" fmla="*/ 2 w 66"/>
              <a:gd name="T41" fmla="*/ 33 h 144"/>
              <a:gd name="T42" fmla="*/ 6 w 66"/>
              <a:gd name="T43" fmla="*/ 70 h 144"/>
              <a:gd name="T44" fmla="*/ 9 w 66"/>
              <a:gd name="T45" fmla="*/ 98 h 144"/>
              <a:gd name="T46" fmla="*/ 13 w 66"/>
              <a:gd name="T47" fmla="*/ 144 h 144"/>
              <a:gd name="T48" fmla="*/ 29 w 66"/>
              <a:gd name="T49" fmla="*/ 142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144">
                <a:moveTo>
                  <a:pt x="29" y="142"/>
                </a:moveTo>
                <a:cubicBezTo>
                  <a:pt x="28" y="130"/>
                  <a:pt x="28" y="119"/>
                  <a:pt x="26" y="108"/>
                </a:cubicBezTo>
                <a:cubicBezTo>
                  <a:pt x="26" y="104"/>
                  <a:pt x="25" y="101"/>
                  <a:pt x="25" y="97"/>
                </a:cubicBezTo>
                <a:cubicBezTo>
                  <a:pt x="25" y="96"/>
                  <a:pt x="25" y="94"/>
                  <a:pt x="25" y="93"/>
                </a:cubicBezTo>
                <a:cubicBezTo>
                  <a:pt x="25" y="87"/>
                  <a:pt x="25" y="80"/>
                  <a:pt x="29" y="74"/>
                </a:cubicBezTo>
                <a:cubicBezTo>
                  <a:pt x="34" y="65"/>
                  <a:pt x="39" y="70"/>
                  <a:pt x="41" y="78"/>
                </a:cubicBezTo>
                <a:cubicBezTo>
                  <a:pt x="43" y="86"/>
                  <a:pt x="43" y="95"/>
                  <a:pt x="44" y="103"/>
                </a:cubicBezTo>
                <a:cubicBezTo>
                  <a:pt x="45" y="113"/>
                  <a:pt x="46" y="122"/>
                  <a:pt x="47" y="132"/>
                </a:cubicBezTo>
                <a:cubicBezTo>
                  <a:pt x="47" y="134"/>
                  <a:pt x="48" y="136"/>
                  <a:pt x="49" y="139"/>
                </a:cubicBezTo>
                <a:cubicBezTo>
                  <a:pt x="66" y="136"/>
                  <a:pt x="66" y="136"/>
                  <a:pt x="66" y="136"/>
                </a:cubicBezTo>
                <a:cubicBezTo>
                  <a:pt x="66" y="136"/>
                  <a:pt x="65" y="135"/>
                  <a:pt x="65" y="134"/>
                </a:cubicBezTo>
                <a:cubicBezTo>
                  <a:pt x="63" y="130"/>
                  <a:pt x="63" y="126"/>
                  <a:pt x="63" y="122"/>
                </a:cubicBezTo>
                <a:cubicBezTo>
                  <a:pt x="62" y="111"/>
                  <a:pt x="60" y="100"/>
                  <a:pt x="59" y="89"/>
                </a:cubicBezTo>
                <a:cubicBezTo>
                  <a:pt x="58" y="81"/>
                  <a:pt x="57" y="72"/>
                  <a:pt x="53" y="65"/>
                </a:cubicBezTo>
                <a:cubicBezTo>
                  <a:pt x="48" y="57"/>
                  <a:pt x="41" y="52"/>
                  <a:pt x="32" y="53"/>
                </a:cubicBezTo>
                <a:cubicBezTo>
                  <a:pt x="27" y="54"/>
                  <a:pt x="23" y="56"/>
                  <a:pt x="20" y="59"/>
                </a:cubicBezTo>
                <a:cubicBezTo>
                  <a:pt x="19" y="50"/>
                  <a:pt x="18" y="42"/>
                  <a:pt x="17" y="33"/>
                </a:cubicBezTo>
                <a:cubicBezTo>
                  <a:pt x="15" y="22"/>
                  <a:pt x="14" y="11"/>
                  <a:pt x="12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0" y="11"/>
                  <a:pt x="0" y="15"/>
                </a:cubicBezTo>
                <a:cubicBezTo>
                  <a:pt x="1" y="21"/>
                  <a:pt x="1" y="27"/>
                  <a:pt x="2" y="33"/>
                </a:cubicBezTo>
                <a:cubicBezTo>
                  <a:pt x="3" y="46"/>
                  <a:pt x="4" y="58"/>
                  <a:pt x="6" y="70"/>
                </a:cubicBezTo>
                <a:cubicBezTo>
                  <a:pt x="7" y="79"/>
                  <a:pt x="8" y="89"/>
                  <a:pt x="9" y="98"/>
                </a:cubicBezTo>
                <a:cubicBezTo>
                  <a:pt x="9" y="113"/>
                  <a:pt x="11" y="129"/>
                  <a:pt x="13" y="144"/>
                </a:cubicBezTo>
                <a:lnTo>
                  <a:pt x="29" y="142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2" name="Freeform 25"/>
          <p:cNvSpPr>
            <a:spLocks/>
          </p:cNvSpPr>
          <p:nvPr/>
        </p:nvSpPr>
        <p:spPr bwMode="auto">
          <a:xfrm>
            <a:off x="1912939" y="1998663"/>
            <a:ext cx="90488" cy="266700"/>
          </a:xfrm>
          <a:custGeom>
            <a:avLst/>
            <a:gdLst>
              <a:gd name="T0" fmla="*/ 7 w 24"/>
              <a:gd name="T1" fmla="*/ 71 h 71"/>
              <a:gd name="T2" fmla="*/ 24 w 24"/>
              <a:gd name="T3" fmla="*/ 68 h 71"/>
              <a:gd name="T4" fmla="*/ 22 w 24"/>
              <a:gd name="T5" fmla="*/ 54 h 71"/>
              <a:gd name="T6" fmla="*/ 19 w 24"/>
              <a:gd name="T7" fmla="*/ 33 h 71"/>
              <a:gd name="T8" fmla="*/ 16 w 24"/>
              <a:gd name="T9" fmla="*/ 11 h 71"/>
              <a:gd name="T10" fmla="*/ 15 w 24"/>
              <a:gd name="T11" fmla="*/ 0 h 71"/>
              <a:gd name="T12" fmla="*/ 1 w 24"/>
              <a:gd name="T13" fmla="*/ 2 h 71"/>
              <a:gd name="T14" fmla="*/ 2 w 24"/>
              <a:gd name="T15" fmla="*/ 31 h 71"/>
              <a:gd name="T16" fmla="*/ 5 w 24"/>
              <a:gd name="T17" fmla="*/ 51 h 71"/>
              <a:gd name="T18" fmla="*/ 7 w 24"/>
              <a:gd name="T19" fmla="*/ 70 h 71"/>
              <a:gd name="T20" fmla="*/ 7 w 24"/>
              <a:gd name="T21" fmla="*/ 71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71">
                <a:moveTo>
                  <a:pt x="7" y="71"/>
                </a:moveTo>
                <a:cubicBezTo>
                  <a:pt x="24" y="68"/>
                  <a:pt x="24" y="68"/>
                  <a:pt x="24" y="68"/>
                </a:cubicBezTo>
                <a:cubicBezTo>
                  <a:pt x="24" y="64"/>
                  <a:pt x="23" y="59"/>
                  <a:pt x="22" y="54"/>
                </a:cubicBezTo>
                <a:cubicBezTo>
                  <a:pt x="21" y="47"/>
                  <a:pt x="20" y="40"/>
                  <a:pt x="19" y="33"/>
                </a:cubicBezTo>
                <a:cubicBezTo>
                  <a:pt x="19" y="26"/>
                  <a:pt x="17" y="19"/>
                  <a:pt x="16" y="11"/>
                </a:cubicBezTo>
                <a:cubicBezTo>
                  <a:pt x="16" y="8"/>
                  <a:pt x="16" y="4"/>
                  <a:pt x="15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12"/>
                  <a:pt x="1" y="21"/>
                  <a:pt x="2" y="31"/>
                </a:cubicBezTo>
                <a:cubicBezTo>
                  <a:pt x="3" y="38"/>
                  <a:pt x="4" y="44"/>
                  <a:pt x="5" y="51"/>
                </a:cubicBezTo>
                <a:cubicBezTo>
                  <a:pt x="6" y="57"/>
                  <a:pt x="8" y="64"/>
                  <a:pt x="7" y="70"/>
                </a:cubicBezTo>
                <a:cubicBezTo>
                  <a:pt x="7" y="70"/>
                  <a:pt x="7" y="71"/>
                  <a:pt x="7" y="71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3" name="Freeform 26"/>
          <p:cNvSpPr>
            <a:spLocks/>
          </p:cNvSpPr>
          <p:nvPr/>
        </p:nvSpPr>
        <p:spPr bwMode="auto">
          <a:xfrm>
            <a:off x="2011364" y="1905000"/>
            <a:ext cx="217488" cy="417513"/>
          </a:xfrm>
          <a:custGeom>
            <a:avLst/>
            <a:gdLst>
              <a:gd name="T0" fmla="*/ 38 w 58"/>
              <a:gd name="T1" fmla="*/ 46 h 111"/>
              <a:gd name="T2" fmla="*/ 22 w 58"/>
              <a:gd name="T3" fmla="*/ 34 h 111"/>
              <a:gd name="T4" fmla="*/ 23 w 58"/>
              <a:gd name="T5" fmla="*/ 18 h 111"/>
              <a:gd name="T6" fmla="*/ 33 w 58"/>
              <a:gd name="T7" fmla="*/ 19 h 111"/>
              <a:gd name="T8" fmla="*/ 39 w 58"/>
              <a:gd name="T9" fmla="*/ 6 h 111"/>
              <a:gd name="T10" fmla="*/ 34 w 58"/>
              <a:gd name="T11" fmla="*/ 3 h 111"/>
              <a:gd name="T12" fmla="*/ 14 w 58"/>
              <a:gd name="T13" fmla="*/ 5 h 111"/>
              <a:gd name="T14" fmla="*/ 9 w 58"/>
              <a:gd name="T15" fmla="*/ 44 h 111"/>
              <a:gd name="T16" fmla="*/ 24 w 58"/>
              <a:gd name="T17" fmla="*/ 56 h 111"/>
              <a:gd name="T18" fmla="*/ 37 w 58"/>
              <a:gd name="T19" fmla="*/ 71 h 111"/>
              <a:gd name="T20" fmla="*/ 36 w 58"/>
              <a:gd name="T21" fmla="*/ 89 h 111"/>
              <a:gd name="T22" fmla="*/ 25 w 58"/>
              <a:gd name="T23" fmla="*/ 85 h 111"/>
              <a:gd name="T24" fmla="*/ 25 w 58"/>
              <a:gd name="T25" fmla="*/ 83 h 111"/>
              <a:gd name="T26" fmla="*/ 12 w 58"/>
              <a:gd name="T27" fmla="*/ 98 h 111"/>
              <a:gd name="T28" fmla="*/ 42 w 58"/>
              <a:gd name="T29" fmla="*/ 106 h 111"/>
              <a:gd name="T30" fmla="*/ 52 w 58"/>
              <a:gd name="T31" fmla="*/ 63 h 111"/>
              <a:gd name="T32" fmla="*/ 38 w 58"/>
              <a:gd name="T33" fmla="*/ 46 h 1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8" h="111">
                <a:moveTo>
                  <a:pt x="38" y="46"/>
                </a:moveTo>
                <a:cubicBezTo>
                  <a:pt x="32" y="42"/>
                  <a:pt x="26" y="39"/>
                  <a:pt x="22" y="34"/>
                </a:cubicBezTo>
                <a:cubicBezTo>
                  <a:pt x="18" y="30"/>
                  <a:pt x="18" y="22"/>
                  <a:pt x="23" y="18"/>
                </a:cubicBezTo>
                <a:cubicBezTo>
                  <a:pt x="26" y="16"/>
                  <a:pt x="30" y="17"/>
                  <a:pt x="33" y="19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4"/>
                  <a:pt x="36" y="3"/>
                  <a:pt x="34" y="3"/>
                </a:cubicBezTo>
                <a:cubicBezTo>
                  <a:pt x="28" y="0"/>
                  <a:pt x="19" y="1"/>
                  <a:pt x="14" y="5"/>
                </a:cubicBezTo>
                <a:cubicBezTo>
                  <a:pt x="1" y="14"/>
                  <a:pt x="0" y="32"/>
                  <a:pt x="9" y="44"/>
                </a:cubicBezTo>
                <a:cubicBezTo>
                  <a:pt x="13" y="49"/>
                  <a:pt x="19" y="53"/>
                  <a:pt x="24" y="56"/>
                </a:cubicBezTo>
                <a:cubicBezTo>
                  <a:pt x="30" y="60"/>
                  <a:pt x="34" y="65"/>
                  <a:pt x="37" y="71"/>
                </a:cubicBezTo>
                <a:cubicBezTo>
                  <a:pt x="40" y="77"/>
                  <a:pt x="41" y="84"/>
                  <a:pt x="36" y="89"/>
                </a:cubicBezTo>
                <a:cubicBezTo>
                  <a:pt x="32" y="95"/>
                  <a:pt x="25" y="91"/>
                  <a:pt x="25" y="85"/>
                </a:cubicBezTo>
                <a:cubicBezTo>
                  <a:pt x="25" y="84"/>
                  <a:pt x="25" y="83"/>
                  <a:pt x="25" y="83"/>
                </a:cubicBezTo>
                <a:cubicBezTo>
                  <a:pt x="12" y="98"/>
                  <a:pt x="12" y="98"/>
                  <a:pt x="12" y="98"/>
                </a:cubicBezTo>
                <a:cubicBezTo>
                  <a:pt x="18" y="107"/>
                  <a:pt x="30" y="111"/>
                  <a:pt x="42" y="106"/>
                </a:cubicBezTo>
                <a:cubicBezTo>
                  <a:pt x="58" y="98"/>
                  <a:pt x="58" y="77"/>
                  <a:pt x="52" y="63"/>
                </a:cubicBezTo>
                <a:cubicBezTo>
                  <a:pt x="49" y="56"/>
                  <a:pt x="44" y="50"/>
                  <a:pt x="38" y="46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4" name="Freeform 27"/>
          <p:cNvSpPr>
            <a:spLocks/>
          </p:cNvSpPr>
          <p:nvPr/>
        </p:nvSpPr>
        <p:spPr bwMode="auto">
          <a:xfrm>
            <a:off x="2901951" y="1693863"/>
            <a:ext cx="219075" cy="422275"/>
          </a:xfrm>
          <a:custGeom>
            <a:avLst/>
            <a:gdLst>
              <a:gd name="T0" fmla="*/ 37 w 58"/>
              <a:gd name="T1" fmla="*/ 46 h 112"/>
              <a:gd name="T2" fmla="*/ 22 w 58"/>
              <a:gd name="T3" fmla="*/ 34 h 112"/>
              <a:gd name="T4" fmla="*/ 22 w 58"/>
              <a:gd name="T5" fmla="*/ 19 h 112"/>
              <a:gd name="T6" fmla="*/ 33 w 58"/>
              <a:gd name="T7" fmla="*/ 19 h 112"/>
              <a:gd name="T8" fmla="*/ 39 w 58"/>
              <a:gd name="T9" fmla="*/ 6 h 112"/>
              <a:gd name="T10" fmla="*/ 34 w 58"/>
              <a:gd name="T11" fmla="*/ 3 h 112"/>
              <a:gd name="T12" fmla="*/ 13 w 58"/>
              <a:gd name="T13" fmla="*/ 6 h 112"/>
              <a:gd name="T14" fmla="*/ 9 w 58"/>
              <a:gd name="T15" fmla="*/ 45 h 112"/>
              <a:gd name="T16" fmla="*/ 24 w 58"/>
              <a:gd name="T17" fmla="*/ 57 h 112"/>
              <a:gd name="T18" fmla="*/ 37 w 58"/>
              <a:gd name="T19" fmla="*/ 72 h 112"/>
              <a:gd name="T20" fmla="*/ 36 w 58"/>
              <a:gd name="T21" fmla="*/ 90 h 112"/>
              <a:gd name="T22" fmla="*/ 25 w 58"/>
              <a:gd name="T23" fmla="*/ 85 h 112"/>
              <a:gd name="T24" fmla="*/ 24 w 58"/>
              <a:gd name="T25" fmla="*/ 83 h 112"/>
              <a:gd name="T26" fmla="*/ 12 w 58"/>
              <a:gd name="T27" fmla="*/ 99 h 112"/>
              <a:gd name="T28" fmla="*/ 41 w 58"/>
              <a:gd name="T29" fmla="*/ 106 h 112"/>
              <a:gd name="T30" fmla="*/ 51 w 58"/>
              <a:gd name="T31" fmla="*/ 63 h 112"/>
              <a:gd name="T32" fmla="*/ 37 w 58"/>
              <a:gd name="T33" fmla="*/ 4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8" h="112">
                <a:moveTo>
                  <a:pt x="37" y="46"/>
                </a:moveTo>
                <a:cubicBezTo>
                  <a:pt x="32" y="42"/>
                  <a:pt x="26" y="39"/>
                  <a:pt x="22" y="34"/>
                </a:cubicBezTo>
                <a:cubicBezTo>
                  <a:pt x="18" y="30"/>
                  <a:pt x="18" y="23"/>
                  <a:pt x="22" y="19"/>
                </a:cubicBezTo>
                <a:cubicBezTo>
                  <a:pt x="26" y="16"/>
                  <a:pt x="29" y="17"/>
                  <a:pt x="33" y="19"/>
                </a:cubicBezTo>
                <a:cubicBezTo>
                  <a:pt x="39" y="6"/>
                  <a:pt x="39" y="6"/>
                  <a:pt x="39" y="6"/>
                </a:cubicBezTo>
                <a:cubicBezTo>
                  <a:pt x="37" y="5"/>
                  <a:pt x="36" y="4"/>
                  <a:pt x="34" y="3"/>
                </a:cubicBezTo>
                <a:cubicBezTo>
                  <a:pt x="27" y="0"/>
                  <a:pt x="19" y="2"/>
                  <a:pt x="13" y="6"/>
                </a:cubicBezTo>
                <a:cubicBezTo>
                  <a:pt x="1" y="15"/>
                  <a:pt x="0" y="33"/>
                  <a:pt x="9" y="45"/>
                </a:cubicBezTo>
                <a:cubicBezTo>
                  <a:pt x="13" y="50"/>
                  <a:pt x="19" y="53"/>
                  <a:pt x="24" y="57"/>
                </a:cubicBezTo>
                <a:cubicBezTo>
                  <a:pt x="30" y="61"/>
                  <a:pt x="34" y="65"/>
                  <a:pt x="37" y="72"/>
                </a:cubicBezTo>
                <a:cubicBezTo>
                  <a:pt x="40" y="78"/>
                  <a:pt x="40" y="84"/>
                  <a:pt x="36" y="90"/>
                </a:cubicBezTo>
                <a:cubicBezTo>
                  <a:pt x="32" y="95"/>
                  <a:pt x="25" y="92"/>
                  <a:pt x="25" y="85"/>
                </a:cubicBezTo>
                <a:cubicBezTo>
                  <a:pt x="25" y="85"/>
                  <a:pt x="25" y="84"/>
                  <a:pt x="24" y="83"/>
                </a:cubicBezTo>
                <a:cubicBezTo>
                  <a:pt x="12" y="99"/>
                  <a:pt x="12" y="99"/>
                  <a:pt x="12" y="99"/>
                </a:cubicBezTo>
                <a:cubicBezTo>
                  <a:pt x="17" y="108"/>
                  <a:pt x="29" y="112"/>
                  <a:pt x="41" y="106"/>
                </a:cubicBezTo>
                <a:cubicBezTo>
                  <a:pt x="58" y="98"/>
                  <a:pt x="58" y="78"/>
                  <a:pt x="51" y="63"/>
                </a:cubicBezTo>
                <a:cubicBezTo>
                  <a:pt x="48" y="56"/>
                  <a:pt x="43" y="51"/>
                  <a:pt x="37" y="46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5" name="Freeform 28"/>
          <p:cNvSpPr>
            <a:spLocks/>
          </p:cNvSpPr>
          <p:nvPr/>
        </p:nvSpPr>
        <p:spPr bwMode="auto">
          <a:xfrm>
            <a:off x="2168526" y="1825625"/>
            <a:ext cx="158750" cy="339725"/>
          </a:xfrm>
          <a:custGeom>
            <a:avLst/>
            <a:gdLst>
              <a:gd name="T0" fmla="*/ 42 w 42"/>
              <a:gd name="T1" fmla="*/ 16 h 90"/>
              <a:gd name="T2" fmla="*/ 40 w 42"/>
              <a:gd name="T3" fmla="*/ 0 h 90"/>
              <a:gd name="T4" fmla="*/ 39 w 42"/>
              <a:gd name="T5" fmla="*/ 0 h 90"/>
              <a:gd name="T6" fmla="*/ 8 w 42"/>
              <a:gd name="T7" fmla="*/ 6 h 90"/>
              <a:gd name="T8" fmla="*/ 0 w 42"/>
              <a:gd name="T9" fmla="*/ 7 h 90"/>
              <a:gd name="T10" fmla="*/ 2 w 42"/>
              <a:gd name="T11" fmla="*/ 19 h 90"/>
              <a:gd name="T12" fmla="*/ 14 w 42"/>
              <a:gd name="T13" fmla="*/ 20 h 90"/>
              <a:gd name="T14" fmla="*/ 15 w 42"/>
              <a:gd name="T15" fmla="*/ 20 h 90"/>
              <a:gd name="T16" fmla="*/ 16 w 42"/>
              <a:gd name="T17" fmla="*/ 32 h 90"/>
              <a:gd name="T18" fmla="*/ 18 w 42"/>
              <a:gd name="T19" fmla="*/ 54 h 90"/>
              <a:gd name="T20" fmla="*/ 22 w 42"/>
              <a:gd name="T21" fmla="*/ 90 h 90"/>
              <a:gd name="T22" fmla="*/ 38 w 42"/>
              <a:gd name="T23" fmla="*/ 88 h 90"/>
              <a:gd name="T24" fmla="*/ 33 w 42"/>
              <a:gd name="T25" fmla="*/ 54 h 90"/>
              <a:gd name="T26" fmla="*/ 31 w 42"/>
              <a:gd name="T27" fmla="*/ 32 h 90"/>
              <a:gd name="T28" fmla="*/ 28 w 42"/>
              <a:gd name="T29" fmla="*/ 20 h 90"/>
              <a:gd name="T30" fmla="*/ 42 w 42"/>
              <a:gd name="T31" fmla="*/ 16 h 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90">
                <a:moveTo>
                  <a:pt x="42" y="16"/>
                </a:move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9" y="0"/>
                  <a:pt x="39" y="0"/>
                </a:cubicBezTo>
                <a:cubicBezTo>
                  <a:pt x="30" y="4"/>
                  <a:pt x="18" y="6"/>
                  <a:pt x="8" y="6"/>
                </a:cubicBezTo>
                <a:cubicBezTo>
                  <a:pt x="6" y="6"/>
                  <a:pt x="3" y="6"/>
                  <a:pt x="0" y="7"/>
                </a:cubicBezTo>
                <a:cubicBezTo>
                  <a:pt x="2" y="19"/>
                  <a:pt x="2" y="19"/>
                  <a:pt x="2" y="19"/>
                </a:cubicBezTo>
                <a:cubicBezTo>
                  <a:pt x="6" y="20"/>
                  <a:pt x="10" y="20"/>
                  <a:pt x="14" y="20"/>
                </a:cubicBezTo>
                <a:cubicBezTo>
                  <a:pt x="14" y="20"/>
                  <a:pt x="15" y="20"/>
                  <a:pt x="15" y="20"/>
                </a:cubicBezTo>
                <a:cubicBezTo>
                  <a:pt x="15" y="24"/>
                  <a:pt x="16" y="28"/>
                  <a:pt x="16" y="32"/>
                </a:cubicBezTo>
                <a:cubicBezTo>
                  <a:pt x="16" y="39"/>
                  <a:pt x="17" y="47"/>
                  <a:pt x="18" y="54"/>
                </a:cubicBezTo>
                <a:cubicBezTo>
                  <a:pt x="19" y="66"/>
                  <a:pt x="20" y="78"/>
                  <a:pt x="22" y="90"/>
                </a:cubicBezTo>
                <a:cubicBezTo>
                  <a:pt x="38" y="88"/>
                  <a:pt x="38" y="88"/>
                  <a:pt x="38" y="88"/>
                </a:cubicBezTo>
                <a:cubicBezTo>
                  <a:pt x="36" y="77"/>
                  <a:pt x="35" y="65"/>
                  <a:pt x="33" y="54"/>
                </a:cubicBezTo>
                <a:cubicBezTo>
                  <a:pt x="33" y="47"/>
                  <a:pt x="32" y="40"/>
                  <a:pt x="31" y="32"/>
                </a:cubicBezTo>
                <a:cubicBezTo>
                  <a:pt x="30" y="28"/>
                  <a:pt x="30" y="24"/>
                  <a:pt x="28" y="20"/>
                </a:cubicBezTo>
                <a:cubicBezTo>
                  <a:pt x="33" y="19"/>
                  <a:pt x="38" y="18"/>
                  <a:pt x="42" y="16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6" name="Freeform 29"/>
          <p:cNvSpPr>
            <a:spLocks noEditPoints="1"/>
          </p:cNvSpPr>
          <p:nvPr/>
        </p:nvSpPr>
        <p:spPr bwMode="auto">
          <a:xfrm>
            <a:off x="2673351" y="1762125"/>
            <a:ext cx="261938" cy="395288"/>
          </a:xfrm>
          <a:custGeom>
            <a:avLst/>
            <a:gdLst>
              <a:gd name="T0" fmla="*/ 58 w 70"/>
              <a:gd name="T1" fmla="*/ 105 h 105"/>
              <a:gd name="T2" fmla="*/ 70 w 70"/>
              <a:gd name="T3" fmla="*/ 92 h 105"/>
              <a:gd name="T4" fmla="*/ 62 w 70"/>
              <a:gd name="T5" fmla="*/ 83 h 105"/>
              <a:gd name="T6" fmla="*/ 60 w 70"/>
              <a:gd name="T7" fmla="*/ 64 h 105"/>
              <a:gd name="T8" fmla="*/ 58 w 70"/>
              <a:gd name="T9" fmla="*/ 24 h 105"/>
              <a:gd name="T10" fmla="*/ 35 w 70"/>
              <a:gd name="T11" fmla="*/ 0 h 105"/>
              <a:gd name="T12" fmla="*/ 25 w 70"/>
              <a:gd name="T13" fmla="*/ 1 h 105"/>
              <a:gd name="T14" fmla="*/ 28 w 70"/>
              <a:gd name="T15" fmla="*/ 15 h 105"/>
              <a:gd name="T16" fmla="*/ 39 w 70"/>
              <a:gd name="T17" fmla="*/ 18 h 105"/>
              <a:gd name="T18" fmla="*/ 43 w 70"/>
              <a:gd name="T19" fmla="*/ 43 h 105"/>
              <a:gd name="T20" fmla="*/ 40 w 70"/>
              <a:gd name="T21" fmla="*/ 42 h 105"/>
              <a:gd name="T22" fmla="*/ 9 w 70"/>
              <a:gd name="T23" fmla="*/ 53 h 105"/>
              <a:gd name="T24" fmla="*/ 5 w 70"/>
              <a:gd name="T25" fmla="*/ 90 h 105"/>
              <a:gd name="T26" fmla="*/ 36 w 70"/>
              <a:gd name="T27" fmla="*/ 99 h 105"/>
              <a:gd name="T28" fmla="*/ 47 w 70"/>
              <a:gd name="T29" fmla="*/ 92 h 105"/>
              <a:gd name="T30" fmla="*/ 58 w 70"/>
              <a:gd name="T31" fmla="*/ 105 h 105"/>
              <a:gd name="T32" fmla="*/ 26 w 70"/>
              <a:gd name="T33" fmla="*/ 85 h 105"/>
              <a:gd name="T34" fmla="*/ 18 w 70"/>
              <a:gd name="T35" fmla="*/ 77 h 105"/>
              <a:gd name="T36" fmla="*/ 23 w 70"/>
              <a:gd name="T37" fmla="*/ 61 h 105"/>
              <a:gd name="T38" fmla="*/ 36 w 70"/>
              <a:gd name="T39" fmla="*/ 56 h 105"/>
              <a:gd name="T40" fmla="*/ 42 w 70"/>
              <a:gd name="T41" fmla="*/ 57 h 105"/>
              <a:gd name="T42" fmla="*/ 43 w 70"/>
              <a:gd name="T43" fmla="*/ 73 h 105"/>
              <a:gd name="T44" fmla="*/ 26 w 70"/>
              <a:gd name="T45" fmla="*/ 8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0" h="105">
                <a:moveTo>
                  <a:pt x="58" y="105"/>
                </a:moveTo>
                <a:cubicBezTo>
                  <a:pt x="70" y="92"/>
                  <a:pt x="70" y="92"/>
                  <a:pt x="70" y="92"/>
                </a:cubicBezTo>
                <a:cubicBezTo>
                  <a:pt x="67" y="89"/>
                  <a:pt x="64" y="88"/>
                  <a:pt x="62" y="83"/>
                </a:cubicBezTo>
                <a:cubicBezTo>
                  <a:pt x="60" y="78"/>
                  <a:pt x="60" y="71"/>
                  <a:pt x="60" y="64"/>
                </a:cubicBezTo>
                <a:cubicBezTo>
                  <a:pt x="59" y="51"/>
                  <a:pt x="60" y="37"/>
                  <a:pt x="58" y="24"/>
                </a:cubicBezTo>
                <a:cubicBezTo>
                  <a:pt x="55" y="12"/>
                  <a:pt x="49" y="0"/>
                  <a:pt x="35" y="0"/>
                </a:cubicBezTo>
                <a:cubicBezTo>
                  <a:pt x="33" y="0"/>
                  <a:pt x="29" y="0"/>
                  <a:pt x="25" y="1"/>
                </a:cubicBezTo>
                <a:cubicBezTo>
                  <a:pt x="28" y="15"/>
                  <a:pt x="28" y="15"/>
                  <a:pt x="28" y="15"/>
                </a:cubicBezTo>
                <a:cubicBezTo>
                  <a:pt x="32" y="14"/>
                  <a:pt x="37" y="14"/>
                  <a:pt x="39" y="18"/>
                </a:cubicBezTo>
                <a:cubicBezTo>
                  <a:pt x="42" y="26"/>
                  <a:pt x="43" y="35"/>
                  <a:pt x="43" y="43"/>
                </a:cubicBezTo>
                <a:cubicBezTo>
                  <a:pt x="42" y="43"/>
                  <a:pt x="41" y="42"/>
                  <a:pt x="40" y="42"/>
                </a:cubicBezTo>
                <a:cubicBezTo>
                  <a:pt x="28" y="40"/>
                  <a:pt x="16" y="44"/>
                  <a:pt x="9" y="53"/>
                </a:cubicBezTo>
                <a:cubicBezTo>
                  <a:pt x="2" y="63"/>
                  <a:pt x="0" y="78"/>
                  <a:pt x="5" y="90"/>
                </a:cubicBezTo>
                <a:cubicBezTo>
                  <a:pt x="9" y="101"/>
                  <a:pt x="25" y="104"/>
                  <a:pt x="36" y="99"/>
                </a:cubicBezTo>
                <a:cubicBezTo>
                  <a:pt x="38" y="98"/>
                  <a:pt x="43" y="95"/>
                  <a:pt x="47" y="92"/>
                </a:cubicBezTo>
                <a:cubicBezTo>
                  <a:pt x="49" y="97"/>
                  <a:pt x="54" y="101"/>
                  <a:pt x="58" y="105"/>
                </a:cubicBezTo>
                <a:close/>
                <a:moveTo>
                  <a:pt x="26" y="85"/>
                </a:moveTo>
                <a:cubicBezTo>
                  <a:pt x="20" y="85"/>
                  <a:pt x="19" y="83"/>
                  <a:pt x="18" y="77"/>
                </a:cubicBezTo>
                <a:cubicBezTo>
                  <a:pt x="18" y="71"/>
                  <a:pt x="19" y="65"/>
                  <a:pt x="23" y="61"/>
                </a:cubicBezTo>
                <a:cubicBezTo>
                  <a:pt x="26" y="57"/>
                  <a:pt x="31" y="56"/>
                  <a:pt x="36" y="56"/>
                </a:cubicBezTo>
                <a:cubicBezTo>
                  <a:pt x="38" y="56"/>
                  <a:pt x="40" y="56"/>
                  <a:pt x="42" y="57"/>
                </a:cubicBezTo>
                <a:cubicBezTo>
                  <a:pt x="42" y="62"/>
                  <a:pt x="43" y="67"/>
                  <a:pt x="43" y="73"/>
                </a:cubicBezTo>
                <a:cubicBezTo>
                  <a:pt x="37" y="77"/>
                  <a:pt x="31" y="85"/>
                  <a:pt x="26" y="85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7" name="Freeform 30"/>
          <p:cNvSpPr>
            <a:spLocks/>
          </p:cNvSpPr>
          <p:nvPr/>
        </p:nvSpPr>
        <p:spPr bwMode="auto">
          <a:xfrm>
            <a:off x="2266951" y="1954213"/>
            <a:ext cx="492125" cy="354013"/>
          </a:xfrm>
          <a:custGeom>
            <a:avLst/>
            <a:gdLst>
              <a:gd name="T0" fmla="*/ 119 w 131"/>
              <a:gd name="T1" fmla="*/ 59 h 94"/>
              <a:gd name="T2" fmla="*/ 104 w 131"/>
              <a:gd name="T3" fmla="*/ 51 h 94"/>
              <a:gd name="T4" fmla="*/ 99 w 131"/>
              <a:gd name="T5" fmla="*/ 26 h 94"/>
              <a:gd name="T6" fmla="*/ 95 w 131"/>
              <a:gd name="T7" fmla="*/ 0 h 94"/>
              <a:gd name="T8" fmla="*/ 79 w 131"/>
              <a:gd name="T9" fmla="*/ 2 h 94"/>
              <a:gd name="T10" fmla="*/ 77 w 131"/>
              <a:gd name="T11" fmla="*/ 32 h 94"/>
              <a:gd name="T12" fmla="*/ 68 w 131"/>
              <a:gd name="T13" fmla="*/ 58 h 94"/>
              <a:gd name="T14" fmla="*/ 60 w 131"/>
              <a:gd name="T15" fmla="*/ 35 h 94"/>
              <a:gd name="T16" fmla="*/ 58 w 131"/>
              <a:gd name="T17" fmla="*/ 5 h 94"/>
              <a:gd name="T18" fmla="*/ 42 w 131"/>
              <a:gd name="T19" fmla="*/ 8 h 94"/>
              <a:gd name="T20" fmla="*/ 40 w 131"/>
              <a:gd name="T21" fmla="*/ 27 h 94"/>
              <a:gd name="T22" fmla="*/ 33 w 131"/>
              <a:gd name="T23" fmla="*/ 56 h 94"/>
              <a:gd name="T24" fmla="*/ 19 w 131"/>
              <a:gd name="T25" fmla="*/ 74 h 94"/>
              <a:gd name="T26" fmla="*/ 11 w 131"/>
              <a:gd name="T27" fmla="*/ 68 h 94"/>
              <a:gd name="T28" fmla="*/ 0 w 131"/>
              <a:gd name="T29" fmla="*/ 78 h 94"/>
              <a:gd name="T30" fmla="*/ 10 w 131"/>
              <a:gd name="T31" fmla="*/ 88 h 94"/>
              <a:gd name="T32" fmla="*/ 41 w 131"/>
              <a:gd name="T33" fmla="*/ 76 h 94"/>
              <a:gd name="T34" fmla="*/ 48 w 131"/>
              <a:gd name="T35" fmla="*/ 63 h 94"/>
              <a:gd name="T36" fmla="*/ 70 w 131"/>
              <a:gd name="T37" fmla="*/ 75 h 94"/>
              <a:gd name="T38" fmla="*/ 89 w 131"/>
              <a:gd name="T39" fmla="*/ 58 h 94"/>
              <a:gd name="T40" fmla="*/ 101 w 131"/>
              <a:gd name="T41" fmla="*/ 72 h 94"/>
              <a:gd name="T42" fmla="*/ 131 w 131"/>
              <a:gd name="T43" fmla="*/ 75 h 94"/>
              <a:gd name="T44" fmla="*/ 124 w 131"/>
              <a:gd name="T45" fmla="*/ 58 h 94"/>
              <a:gd name="T46" fmla="*/ 119 w 131"/>
              <a:gd name="T47" fmla="*/ 59 h 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1" h="94">
                <a:moveTo>
                  <a:pt x="119" y="59"/>
                </a:moveTo>
                <a:cubicBezTo>
                  <a:pt x="113" y="60"/>
                  <a:pt x="108" y="56"/>
                  <a:pt x="104" y="51"/>
                </a:cubicBezTo>
                <a:cubicBezTo>
                  <a:pt x="99" y="44"/>
                  <a:pt x="100" y="35"/>
                  <a:pt x="99" y="26"/>
                </a:cubicBezTo>
                <a:cubicBezTo>
                  <a:pt x="98" y="17"/>
                  <a:pt x="96" y="9"/>
                  <a:pt x="95" y="0"/>
                </a:cubicBezTo>
                <a:cubicBezTo>
                  <a:pt x="79" y="2"/>
                  <a:pt x="79" y="2"/>
                  <a:pt x="79" y="2"/>
                </a:cubicBezTo>
                <a:cubicBezTo>
                  <a:pt x="78" y="12"/>
                  <a:pt x="78" y="22"/>
                  <a:pt x="77" y="32"/>
                </a:cubicBezTo>
                <a:cubicBezTo>
                  <a:pt x="76" y="40"/>
                  <a:pt x="77" y="54"/>
                  <a:pt x="68" y="58"/>
                </a:cubicBezTo>
                <a:cubicBezTo>
                  <a:pt x="60" y="62"/>
                  <a:pt x="60" y="38"/>
                  <a:pt x="60" y="35"/>
                </a:cubicBezTo>
                <a:cubicBezTo>
                  <a:pt x="60" y="25"/>
                  <a:pt x="59" y="15"/>
                  <a:pt x="58" y="5"/>
                </a:cubicBezTo>
                <a:cubicBezTo>
                  <a:pt x="42" y="8"/>
                  <a:pt x="42" y="8"/>
                  <a:pt x="42" y="8"/>
                </a:cubicBezTo>
                <a:cubicBezTo>
                  <a:pt x="41" y="14"/>
                  <a:pt x="40" y="21"/>
                  <a:pt x="40" y="27"/>
                </a:cubicBezTo>
                <a:cubicBezTo>
                  <a:pt x="39" y="37"/>
                  <a:pt x="37" y="47"/>
                  <a:pt x="33" y="56"/>
                </a:cubicBezTo>
                <a:cubicBezTo>
                  <a:pt x="30" y="62"/>
                  <a:pt x="26" y="73"/>
                  <a:pt x="19" y="74"/>
                </a:cubicBezTo>
                <a:cubicBezTo>
                  <a:pt x="15" y="75"/>
                  <a:pt x="13" y="72"/>
                  <a:pt x="11" y="68"/>
                </a:cubicBezTo>
                <a:cubicBezTo>
                  <a:pt x="0" y="78"/>
                  <a:pt x="0" y="78"/>
                  <a:pt x="0" y="78"/>
                </a:cubicBezTo>
                <a:cubicBezTo>
                  <a:pt x="3" y="82"/>
                  <a:pt x="6" y="85"/>
                  <a:pt x="10" y="88"/>
                </a:cubicBezTo>
                <a:cubicBezTo>
                  <a:pt x="22" y="94"/>
                  <a:pt x="34" y="86"/>
                  <a:pt x="41" y="76"/>
                </a:cubicBezTo>
                <a:cubicBezTo>
                  <a:pt x="44" y="72"/>
                  <a:pt x="46" y="68"/>
                  <a:pt x="48" y="63"/>
                </a:cubicBezTo>
                <a:cubicBezTo>
                  <a:pt x="53" y="71"/>
                  <a:pt x="60" y="76"/>
                  <a:pt x="70" y="75"/>
                </a:cubicBezTo>
                <a:cubicBezTo>
                  <a:pt x="79" y="74"/>
                  <a:pt x="85" y="67"/>
                  <a:pt x="89" y="58"/>
                </a:cubicBezTo>
                <a:cubicBezTo>
                  <a:pt x="92" y="64"/>
                  <a:pt x="96" y="68"/>
                  <a:pt x="101" y="72"/>
                </a:cubicBezTo>
                <a:cubicBezTo>
                  <a:pt x="109" y="77"/>
                  <a:pt x="121" y="78"/>
                  <a:pt x="131" y="75"/>
                </a:cubicBezTo>
                <a:cubicBezTo>
                  <a:pt x="124" y="58"/>
                  <a:pt x="124" y="58"/>
                  <a:pt x="124" y="58"/>
                </a:cubicBezTo>
                <a:cubicBezTo>
                  <a:pt x="123" y="59"/>
                  <a:pt x="121" y="59"/>
                  <a:pt x="119" y="59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8" name="Freeform 31"/>
          <p:cNvSpPr>
            <a:spLocks/>
          </p:cNvSpPr>
          <p:nvPr/>
        </p:nvSpPr>
        <p:spPr bwMode="auto">
          <a:xfrm>
            <a:off x="1781176" y="1731963"/>
            <a:ext cx="277813" cy="266700"/>
          </a:xfrm>
          <a:custGeom>
            <a:avLst/>
            <a:gdLst>
              <a:gd name="T0" fmla="*/ 76 w 175"/>
              <a:gd name="T1" fmla="*/ 0 h 168"/>
              <a:gd name="T2" fmla="*/ 100 w 175"/>
              <a:gd name="T3" fmla="*/ 50 h 168"/>
              <a:gd name="T4" fmla="*/ 154 w 175"/>
              <a:gd name="T5" fmla="*/ 19 h 168"/>
              <a:gd name="T6" fmla="*/ 133 w 175"/>
              <a:gd name="T7" fmla="*/ 73 h 168"/>
              <a:gd name="T8" fmla="*/ 175 w 175"/>
              <a:gd name="T9" fmla="*/ 90 h 168"/>
              <a:gd name="T10" fmla="*/ 123 w 175"/>
              <a:gd name="T11" fmla="*/ 109 h 168"/>
              <a:gd name="T12" fmla="*/ 133 w 175"/>
              <a:gd name="T13" fmla="*/ 164 h 168"/>
              <a:gd name="T14" fmla="*/ 92 w 175"/>
              <a:gd name="T15" fmla="*/ 130 h 168"/>
              <a:gd name="T16" fmla="*/ 62 w 175"/>
              <a:gd name="T17" fmla="*/ 168 h 168"/>
              <a:gd name="T18" fmla="*/ 59 w 175"/>
              <a:gd name="T19" fmla="*/ 118 h 168"/>
              <a:gd name="T20" fmla="*/ 0 w 175"/>
              <a:gd name="T21" fmla="*/ 123 h 168"/>
              <a:gd name="T22" fmla="*/ 45 w 175"/>
              <a:gd name="T23" fmla="*/ 85 h 168"/>
              <a:gd name="T24" fmla="*/ 12 w 175"/>
              <a:gd name="T25" fmla="*/ 47 h 168"/>
              <a:gd name="T26" fmla="*/ 62 w 175"/>
              <a:gd name="T27" fmla="*/ 52 h 168"/>
              <a:gd name="T28" fmla="*/ 76 w 175"/>
              <a:gd name="T2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5" h="168">
                <a:moveTo>
                  <a:pt x="76" y="0"/>
                </a:moveTo>
                <a:lnTo>
                  <a:pt x="100" y="50"/>
                </a:lnTo>
                <a:lnTo>
                  <a:pt x="154" y="19"/>
                </a:lnTo>
                <a:lnTo>
                  <a:pt x="133" y="73"/>
                </a:lnTo>
                <a:lnTo>
                  <a:pt x="175" y="90"/>
                </a:lnTo>
                <a:lnTo>
                  <a:pt x="123" y="109"/>
                </a:lnTo>
                <a:lnTo>
                  <a:pt x="133" y="164"/>
                </a:lnTo>
                <a:lnTo>
                  <a:pt x="92" y="130"/>
                </a:lnTo>
                <a:lnTo>
                  <a:pt x="62" y="168"/>
                </a:lnTo>
                <a:lnTo>
                  <a:pt x="59" y="118"/>
                </a:lnTo>
                <a:lnTo>
                  <a:pt x="0" y="123"/>
                </a:lnTo>
                <a:lnTo>
                  <a:pt x="45" y="85"/>
                </a:lnTo>
                <a:lnTo>
                  <a:pt x="12" y="47"/>
                </a:lnTo>
                <a:lnTo>
                  <a:pt x="62" y="52"/>
                </a:lnTo>
                <a:lnTo>
                  <a:pt x="76" y="0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39" name="Freeform 32"/>
          <p:cNvSpPr>
            <a:spLocks/>
          </p:cNvSpPr>
          <p:nvPr/>
        </p:nvSpPr>
        <p:spPr bwMode="auto">
          <a:xfrm>
            <a:off x="1262064" y="1344613"/>
            <a:ext cx="590550" cy="461963"/>
          </a:xfrm>
          <a:custGeom>
            <a:avLst/>
            <a:gdLst>
              <a:gd name="T0" fmla="*/ 154 w 157"/>
              <a:gd name="T1" fmla="*/ 87 h 123"/>
              <a:gd name="T2" fmla="*/ 131 w 157"/>
              <a:gd name="T3" fmla="*/ 78 h 123"/>
              <a:gd name="T4" fmla="*/ 128 w 157"/>
              <a:gd name="T5" fmla="*/ 60 h 123"/>
              <a:gd name="T6" fmla="*/ 127 w 157"/>
              <a:gd name="T7" fmla="*/ 35 h 123"/>
              <a:gd name="T8" fmla="*/ 125 w 157"/>
              <a:gd name="T9" fmla="*/ 12 h 123"/>
              <a:gd name="T10" fmla="*/ 124 w 157"/>
              <a:gd name="T11" fmla="*/ 0 h 123"/>
              <a:gd name="T12" fmla="*/ 108 w 157"/>
              <a:gd name="T13" fmla="*/ 3 h 123"/>
              <a:gd name="T14" fmla="*/ 109 w 157"/>
              <a:gd name="T15" fmla="*/ 11 h 123"/>
              <a:gd name="T16" fmla="*/ 107 w 157"/>
              <a:gd name="T17" fmla="*/ 44 h 123"/>
              <a:gd name="T18" fmla="*/ 91 w 157"/>
              <a:gd name="T19" fmla="*/ 86 h 123"/>
              <a:gd name="T20" fmla="*/ 77 w 157"/>
              <a:gd name="T21" fmla="*/ 80 h 123"/>
              <a:gd name="T22" fmla="*/ 71 w 157"/>
              <a:gd name="T23" fmla="*/ 54 h 123"/>
              <a:gd name="T24" fmla="*/ 66 w 157"/>
              <a:gd name="T25" fmla="*/ 9 h 123"/>
              <a:gd name="T26" fmla="*/ 51 w 157"/>
              <a:gd name="T27" fmla="*/ 11 h 123"/>
              <a:gd name="T28" fmla="*/ 49 w 157"/>
              <a:gd name="T29" fmla="*/ 70 h 123"/>
              <a:gd name="T30" fmla="*/ 49 w 157"/>
              <a:gd name="T31" fmla="*/ 71 h 123"/>
              <a:gd name="T32" fmla="*/ 34 w 157"/>
              <a:gd name="T33" fmla="*/ 100 h 123"/>
              <a:gd name="T34" fmla="*/ 17 w 157"/>
              <a:gd name="T35" fmla="*/ 103 h 123"/>
              <a:gd name="T36" fmla="*/ 17 w 157"/>
              <a:gd name="T37" fmla="*/ 96 h 123"/>
              <a:gd name="T38" fmla="*/ 0 w 157"/>
              <a:gd name="T39" fmla="*/ 98 h 123"/>
              <a:gd name="T40" fmla="*/ 0 w 157"/>
              <a:gd name="T41" fmla="*/ 102 h 123"/>
              <a:gd name="T42" fmla="*/ 11 w 157"/>
              <a:gd name="T43" fmla="*/ 119 h 123"/>
              <a:gd name="T44" fmla="*/ 25 w 157"/>
              <a:gd name="T45" fmla="*/ 123 h 123"/>
              <a:gd name="T46" fmla="*/ 28 w 157"/>
              <a:gd name="T47" fmla="*/ 123 h 123"/>
              <a:gd name="T48" fmla="*/ 56 w 157"/>
              <a:gd name="T49" fmla="*/ 99 h 123"/>
              <a:gd name="T50" fmla="*/ 62 w 157"/>
              <a:gd name="T51" fmla="*/ 81 h 123"/>
              <a:gd name="T52" fmla="*/ 92 w 157"/>
              <a:gd name="T53" fmla="*/ 101 h 123"/>
              <a:gd name="T54" fmla="*/ 115 w 157"/>
              <a:gd name="T55" fmla="*/ 78 h 123"/>
              <a:gd name="T56" fmla="*/ 128 w 157"/>
              <a:gd name="T57" fmla="*/ 100 h 123"/>
              <a:gd name="T58" fmla="*/ 157 w 157"/>
              <a:gd name="T59" fmla="*/ 105 h 123"/>
              <a:gd name="T60" fmla="*/ 154 w 157"/>
              <a:gd name="T61" fmla="*/ 87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7" h="123">
                <a:moveTo>
                  <a:pt x="154" y="87"/>
                </a:moveTo>
                <a:cubicBezTo>
                  <a:pt x="145" y="96"/>
                  <a:pt x="135" y="87"/>
                  <a:pt x="131" y="78"/>
                </a:cubicBezTo>
                <a:cubicBezTo>
                  <a:pt x="129" y="72"/>
                  <a:pt x="129" y="66"/>
                  <a:pt x="128" y="60"/>
                </a:cubicBezTo>
                <a:cubicBezTo>
                  <a:pt x="128" y="52"/>
                  <a:pt x="127" y="44"/>
                  <a:pt x="127" y="35"/>
                </a:cubicBezTo>
                <a:cubicBezTo>
                  <a:pt x="126" y="28"/>
                  <a:pt x="125" y="20"/>
                  <a:pt x="125" y="12"/>
                </a:cubicBezTo>
                <a:cubicBezTo>
                  <a:pt x="124" y="8"/>
                  <a:pt x="124" y="4"/>
                  <a:pt x="124" y="0"/>
                </a:cubicBezTo>
                <a:cubicBezTo>
                  <a:pt x="108" y="3"/>
                  <a:pt x="108" y="3"/>
                  <a:pt x="108" y="3"/>
                </a:cubicBezTo>
                <a:cubicBezTo>
                  <a:pt x="109" y="6"/>
                  <a:pt x="109" y="8"/>
                  <a:pt x="109" y="11"/>
                </a:cubicBezTo>
                <a:cubicBezTo>
                  <a:pt x="109" y="22"/>
                  <a:pt x="108" y="33"/>
                  <a:pt x="107" y="44"/>
                </a:cubicBezTo>
                <a:cubicBezTo>
                  <a:pt x="106" y="57"/>
                  <a:pt x="104" y="79"/>
                  <a:pt x="91" y="86"/>
                </a:cubicBezTo>
                <a:cubicBezTo>
                  <a:pt x="85" y="89"/>
                  <a:pt x="80" y="85"/>
                  <a:pt x="77" y="80"/>
                </a:cubicBezTo>
                <a:cubicBezTo>
                  <a:pt x="72" y="73"/>
                  <a:pt x="72" y="62"/>
                  <a:pt x="71" y="54"/>
                </a:cubicBezTo>
                <a:cubicBezTo>
                  <a:pt x="70" y="39"/>
                  <a:pt x="67" y="24"/>
                  <a:pt x="66" y="9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31"/>
                  <a:pt x="52" y="51"/>
                  <a:pt x="49" y="70"/>
                </a:cubicBezTo>
                <a:cubicBezTo>
                  <a:pt x="49" y="70"/>
                  <a:pt x="49" y="71"/>
                  <a:pt x="49" y="71"/>
                </a:cubicBezTo>
                <a:cubicBezTo>
                  <a:pt x="46" y="82"/>
                  <a:pt x="41" y="93"/>
                  <a:pt x="34" y="100"/>
                </a:cubicBezTo>
                <a:cubicBezTo>
                  <a:pt x="30" y="105"/>
                  <a:pt x="21" y="110"/>
                  <a:pt x="17" y="103"/>
                </a:cubicBezTo>
                <a:cubicBezTo>
                  <a:pt x="16" y="100"/>
                  <a:pt x="16" y="98"/>
                  <a:pt x="17" y="96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100"/>
                  <a:pt x="0" y="101"/>
                  <a:pt x="0" y="102"/>
                </a:cubicBezTo>
                <a:cubicBezTo>
                  <a:pt x="1" y="109"/>
                  <a:pt x="6" y="116"/>
                  <a:pt x="11" y="119"/>
                </a:cubicBezTo>
                <a:cubicBezTo>
                  <a:pt x="15" y="122"/>
                  <a:pt x="20" y="123"/>
                  <a:pt x="25" y="123"/>
                </a:cubicBezTo>
                <a:cubicBezTo>
                  <a:pt x="26" y="123"/>
                  <a:pt x="27" y="123"/>
                  <a:pt x="28" y="123"/>
                </a:cubicBezTo>
                <a:cubicBezTo>
                  <a:pt x="42" y="122"/>
                  <a:pt x="50" y="111"/>
                  <a:pt x="56" y="99"/>
                </a:cubicBezTo>
                <a:cubicBezTo>
                  <a:pt x="58" y="93"/>
                  <a:pt x="60" y="87"/>
                  <a:pt x="62" y="81"/>
                </a:cubicBezTo>
                <a:cubicBezTo>
                  <a:pt x="67" y="94"/>
                  <a:pt x="77" y="105"/>
                  <a:pt x="92" y="101"/>
                </a:cubicBezTo>
                <a:cubicBezTo>
                  <a:pt x="104" y="99"/>
                  <a:pt x="111" y="89"/>
                  <a:pt x="115" y="78"/>
                </a:cubicBezTo>
                <a:cubicBezTo>
                  <a:pt x="117" y="86"/>
                  <a:pt x="121" y="94"/>
                  <a:pt x="128" y="100"/>
                </a:cubicBezTo>
                <a:cubicBezTo>
                  <a:pt x="136" y="108"/>
                  <a:pt x="147" y="109"/>
                  <a:pt x="157" y="105"/>
                </a:cubicBezTo>
                <a:lnTo>
                  <a:pt x="154" y="87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0" name="Freeform 33"/>
          <p:cNvSpPr>
            <a:spLocks/>
          </p:cNvSpPr>
          <p:nvPr/>
        </p:nvSpPr>
        <p:spPr bwMode="auto">
          <a:xfrm>
            <a:off x="1077914" y="1811338"/>
            <a:ext cx="360363" cy="657225"/>
          </a:xfrm>
          <a:custGeom>
            <a:avLst/>
            <a:gdLst>
              <a:gd name="T0" fmla="*/ 76 w 96"/>
              <a:gd name="T1" fmla="*/ 146 h 175"/>
              <a:gd name="T2" fmla="*/ 71 w 96"/>
              <a:gd name="T3" fmla="*/ 152 h 175"/>
              <a:gd name="T4" fmla="*/ 46 w 96"/>
              <a:gd name="T5" fmla="*/ 151 h 175"/>
              <a:gd name="T6" fmla="*/ 20 w 96"/>
              <a:gd name="T7" fmla="*/ 99 h 175"/>
              <a:gd name="T8" fmla="*/ 28 w 96"/>
              <a:gd name="T9" fmla="*/ 39 h 175"/>
              <a:gd name="T10" fmla="*/ 43 w 96"/>
              <a:gd name="T11" fmla="*/ 22 h 175"/>
              <a:gd name="T12" fmla="*/ 53 w 96"/>
              <a:gd name="T13" fmla="*/ 22 h 175"/>
              <a:gd name="T14" fmla="*/ 59 w 96"/>
              <a:gd name="T15" fmla="*/ 30 h 175"/>
              <a:gd name="T16" fmla="*/ 73 w 96"/>
              <a:gd name="T17" fmla="*/ 28 h 175"/>
              <a:gd name="T18" fmla="*/ 56 w 96"/>
              <a:gd name="T19" fmla="*/ 5 h 175"/>
              <a:gd name="T20" fmla="*/ 23 w 96"/>
              <a:gd name="T21" fmla="*/ 16 h 175"/>
              <a:gd name="T22" fmla="*/ 2 w 96"/>
              <a:gd name="T23" fmla="*/ 93 h 175"/>
              <a:gd name="T24" fmla="*/ 37 w 96"/>
              <a:gd name="T25" fmla="*/ 166 h 175"/>
              <a:gd name="T26" fmla="*/ 77 w 96"/>
              <a:gd name="T27" fmla="*/ 168 h 175"/>
              <a:gd name="T28" fmla="*/ 96 w 96"/>
              <a:gd name="T29" fmla="*/ 143 h 175"/>
              <a:gd name="T30" fmla="*/ 76 w 96"/>
              <a:gd name="T31" fmla="*/ 146 h 1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96" h="175">
                <a:moveTo>
                  <a:pt x="76" y="146"/>
                </a:moveTo>
                <a:cubicBezTo>
                  <a:pt x="75" y="148"/>
                  <a:pt x="73" y="150"/>
                  <a:pt x="71" y="152"/>
                </a:cubicBezTo>
                <a:cubicBezTo>
                  <a:pt x="64" y="157"/>
                  <a:pt x="53" y="157"/>
                  <a:pt x="46" y="151"/>
                </a:cubicBezTo>
                <a:cubicBezTo>
                  <a:pt x="31" y="140"/>
                  <a:pt x="24" y="117"/>
                  <a:pt x="20" y="99"/>
                </a:cubicBezTo>
                <a:cubicBezTo>
                  <a:pt x="17" y="79"/>
                  <a:pt x="19" y="58"/>
                  <a:pt x="28" y="39"/>
                </a:cubicBezTo>
                <a:cubicBezTo>
                  <a:pt x="31" y="32"/>
                  <a:pt x="36" y="25"/>
                  <a:pt x="43" y="22"/>
                </a:cubicBezTo>
                <a:cubicBezTo>
                  <a:pt x="46" y="20"/>
                  <a:pt x="49" y="20"/>
                  <a:pt x="53" y="22"/>
                </a:cubicBezTo>
                <a:cubicBezTo>
                  <a:pt x="57" y="23"/>
                  <a:pt x="58" y="26"/>
                  <a:pt x="59" y="30"/>
                </a:cubicBezTo>
                <a:cubicBezTo>
                  <a:pt x="73" y="28"/>
                  <a:pt x="73" y="28"/>
                  <a:pt x="73" y="28"/>
                </a:cubicBezTo>
                <a:cubicBezTo>
                  <a:pt x="74" y="18"/>
                  <a:pt x="65" y="9"/>
                  <a:pt x="56" y="5"/>
                </a:cubicBezTo>
                <a:cubicBezTo>
                  <a:pt x="44" y="0"/>
                  <a:pt x="30" y="8"/>
                  <a:pt x="23" y="16"/>
                </a:cubicBezTo>
                <a:cubicBezTo>
                  <a:pt x="5" y="36"/>
                  <a:pt x="0" y="67"/>
                  <a:pt x="2" y="93"/>
                </a:cubicBezTo>
                <a:cubicBezTo>
                  <a:pt x="5" y="119"/>
                  <a:pt x="16" y="150"/>
                  <a:pt x="37" y="166"/>
                </a:cubicBezTo>
                <a:cubicBezTo>
                  <a:pt x="48" y="175"/>
                  <a:pt x="65" y="175"/>
                  <a:pt x="77" y="168"/>
                </a:cubicBezTo>
                <a:cubicBezTo>
                  <a:pt x="85" y="165"/>
                  <a:pt x="96" y="153"/>
                  <a:pt x="96" y="143"/>
                </a:cubicBezTo>
                <a:lnTo>
                  <a:pt x="76" y="146"/>
                </a:ln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1" name="Freeform 34"/>
          <p:cNvSpPr>
            <a:spLocks noEditPoints="1"/>
          </p:cNvSpPr>
          <p:nvPr/>
        </p:nvSpPr>
        <p:spPr bwMode="auto">
          <a:xfrm>
            <a:off x="1811339" y="1382713"/>
            <a:ext cx="225425" cy="341313"/>
          </a:xfrm>
          <a:custGeom>
            <a:avLst/>
            <a:gdLst>
              <a:gd name="T0" fmla="*/ 47 w 60"/>
              <a:gd name="T1" fmla="*/ 60 h 91"/>
              <a:gd name="T2" fmla="*/ 39 w 60"/>
              <a:gd name="T3" fmla="*/ 70 h 91"/>
              <a:gd name="T4" fmla="*/ 23 w 60"/>
              <a:gd name="T5" fmla="*/ 65 h 91"/>
              <a:gd name="T6" fmla="*/ 23 w 60"/>
              <a:gd name="T7" fmla="*/ 65 h 91"/>
              <a:gd name="T8" fmla="*/ 41 w 60"/>
              <a:gd name="T9" fmla="*/ 51 h 91"/>
              <a:gd name="T10" fmla="*/ 53 w 60"/>
              <a:gd name="T11" fmla="*/ 26 h 91"/>
              <a:gd name="T12" fmla="*/ 38 w 60"/>
              <a:gd name="T13" fmla="*/ 3 h 91"/>
              <a:gd name="T14" fmla="*/ 13 w 60"/>
              <a:gd name="T15" fmla="*/ 15 h 91"/>
              <a:gd name="T16" fmla="*/ 11 w 60"/>
              <a:gd name="T17" fmla="*/ 75 h 91"/>
              <a:gd name="T18" fmla="*/ 40 w 60"/>
              <a:gd name="T19" fmla="*/ 87 h 91"/>
              <a:gd name="T20" fmla="*/ 60 w 60"/>
              <a:gd name="T21" fmla="*/ 71 h 91"/>
              <a:gd name="T22" fmla="*/ 47 w 60"/>
              <a:gd name="T23" fmla="*/ 60 h 91"/>
              <a:gd name="T24" fmla="*/ 19 w 60"/>
              <a:gd name="T25" fmla="*/ 51 h 91"/>
              <a:gd name="T26" fmla="*/ 23 w 60"/>
              <a:gd name="T27" fmla="*/ 28 h 91"/>
              <a:gd name="T28" fmla="*/ 32 w 60"/>
              <a:gd name="T29" fmla="*/ 18 h 91"/>
              <a:gd name="T30" fmla="*/ 37 w 60"/>
              <a:gd name="T31" fmla="*/ 27 h 91"/>
              <a:gd name="T32" fmla="*/ 28 w 60"/>
              <a:gd name="T33" fmla="*/ 43 h 91"/>
              <a:gd name="T34" fmla="*/ 21 w 60"/>
              <a:gd name="T35" fmla="*/ 50 h 91"/>
              <a:gd name="T36" fmla="*/ 19 w 60"/>
              <a:gd name="T37" fmla="*/ 51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60" h="91">
                <a:moveTo>
                  <a:pt x="47" y="60"/>
                </a:moveTo>
                <a:cubicBezTo>
                  <a:pt x="44" y="63"/>
                  <a:pt x="42" y="67"/>
                  <a:pt x="39" y="70"/>
                </a:cubicBezTo>
                <a:cubicBezTo>
                  <a:pt x="32" y="75"/>
                  <a:pt x="27" y="71"/>
                  <a:pt x="23" y="65"/>
                </a:cubicBezTo>
                <a:cubicBezTo>
                  <a:pt x="23" y="65"/>
                  <a:pt x="23" y="65"/>
                  <a:pt x="23" y="65"/>
                </a:cubicBezTo>
                <a:cubicBezTo>
                  <a:pt x="30" y="62"/>
                  <a:pt x="36" y="56"/>
                  <a:pt x="41" y="51"/>
                </a:cubicBezTo>
                <a:cubicBezTo>
                  <a:pt x="47" y="44"/>
                  <a:pt x="52" y="35"/>
                  <a:pt x="53" y="26"/>
                </a:cubicBezTo>
                <a:cubicBezTo>
                  <a:pt x="55" y="15"/>
                  <a:pt x="48" y="6"/>
                  <a:pt x="38" y="3"/>
                </a:cubicBezTo>
                <a:cubicBezTo>
                  <a:pt x="27" y="0"/>
                  <a:pt x="18" y="6"/>
                  <a:pt x="13" y="15"/>
                </a:cubicBezTo>
                <a:cubicBezTo>
                  <a:pt x="2" y="32"/>
                  <a:pt x="0" y="58"/>
                  <a:pt x="11" y="75"/>
                </a:cubicBezTo>
                <a:cubicBezTo>
                  <a:pt x="17" y="84"/>
                  <a:pt x="29" y="91"/>
                  <a:pt x="40" y="87"/>
                </a:cubicBezTo>
                <a:cubicBezTo>
                  <a:pt x="47" y="85"/>
                  <a:pt x="55" y="78"/>
                  <a:pt x="60" y="71"/>
                </a:cubicBezTo>
                <a:lnTo>
                  <a:pt x="47" y="60"/>
                </a:lnTo>
                <a:close/>
                <a:moveTo>
                  <a:pt x="19" y="51"/>
                </a:moveTo>
                <a:cubicBezTo>
                  <a:pt x="18" y="43"/>
                  <a:pt x="20" y="35"/>
                  <a:pt x="23" y="28"/>
                </a:cubicBezTo>
                <a:cubicBezTo>
                  <a:pt x="25" y="24"/>
                  <a:pt x="28" y="19"/>
                  <a:pt x="32" y="18"/>
                </a:cubicBezTo>
                <a:cubicBezTo>
                  <a:pt x="38" y="17"/>
                  <a:pt x="38" y="24"/>
                  <a:pt x="37" y="27"/>
                </a:cubicBezTo>
                <a:cubicBezTo>
                  <a:pt x="35" y="33"/>
                  <a:pt x="32" y="38"/>
                  <a:pt x="28" y="43"/>
                </a:cubicBezTo>
                <a:cubicBezTo>
                  <a:pt x="26" y="45"/>
                  <a:pt x="23" y="48"/>
                  <a:pt x="21" y="50"/>
                </a:cubicBezTo>
                <a:cubicBezTo>
                  <a:pt x="20" y="51"/>
                  <a:pt x="19" y="51"/>
                  <a:pt x="19" y="51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2" name="Freeform 35"/>
          <p:cNvSpPr>
            <a:spLocks noEditPoints="1"/>
          </p:cNvSpPr>
          <p:nvPr/>
        </p:nvSpPr>
        <p:spPr bwMode="auto">
          <a:xfrm>
            <a:off x="2039939" y="1306513"/>
            <a:ext cx="203200" cy="346075"/>
          </a:xfrm>
          <a:custGeom>
            <a:avLst/>
            <a:gdLst>
              <a:gd name="T0" fmla="*/ 54 w 54"/>
              <a:gd name="T1" fmla="*/ 74 h 92"/>
              <a:gd name="T2" fmla="*/ 41 w 54"/>
              <a:gd name="T3" fmla="*/ 67 h 92"/>
              <a:gd name="T4" fmla="*/ 34 w 54"/>
              <a:gd name="T5" fmla="*/ 59 h 92"/>
              <a:gd name="T6" fmla="*/ 32 w 54"/>
              <a:gd name="T7" fmla="*/ 57 h 92"/>
              <a:gd name="T8" fmla="*/ 46 w 54"/>
              <a:gd name="T9" fmla="*/ 29 h 92"/>
              <a:gd name="T10" fmla="*/ 17 w 54"/>
              <a:gd name="T11" fmla="*/ 4 h 92"/>
              <a:gd name="T12" fmla="*/ 1 w 54"/>
              <a:gd name="T13" fmla="*/ 42 h 92"/>
              <a:gd name="T14" fmla="*/ 5 w 54"/>
              <a:gd name="T15" fmla="*/ 69 h 92"/>
              <a:gd name="T16" fmla="*/ 10 w 54"/>
              <a:gd name="T17" fmla="*/ 92 h 92"/>
              <a:gd name="T18" fmla="*/ 22 w 54"/>
              <a:gd name="T19" fmla="*/ 89 h 92"/>
              <a:gd name="T20" fmla="*/ 21 w 54"/>
              <a:gd name="T21" fmla="*/ 80 h 92"/>
              <a:gd name="T22" fmla="*/ 19 w 54"/>
              <a:gd name="T23" fmla="*/ 66 h 92"/>
              <a:gd name="T24" fmla="*/ 22 w 54"/>
              <a:gd name="T25" fmla="*/ 70 h 92"/>
              <a:gd name="T26" fmla="*/ 33 w 54"/>
              <a:gd name="T27" fmla="*/ 82 h 92"/>
              <a:gd name="T28" fmla="*/ 54 w 54"/>
              <a:gd name="T29" fmla="*/ 90 h 92"/>
              <a:gd name="T30" fmla="*/ 54 w 54"/>
              <a:gd name="T31" fmla="*/ 74 h 92"/>
              <a:gd name="T32" fmla="*/ 17 w 54"/>
              <a:gd name="T33" fmla="*/ 47 h 92"/>
              <a:gd name="T34" fmla="*/ 17 w 54"/>
              <a:gd name="T35" fmla="*/ 26 h 92"/>
              <a:gd name="T36" fmla="*/ 23 w 54"/>
              <a:gd name="T37" fmla="*/ 19 h 92"/>
              <a:gd name="T38" fmla="*/ 30 w 54"/>
              <a:gd name="T39" fmla="*/ 29 h 92"/>
              <a:gd name="T40" fmla="*/ 17 w 54"/>
              <a:gd name="T41" fmla="*/ 4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92">
                <a:moveTo>
                  <a:pt x="54" y="74"/>
                </a:moveTo>
                <a:cubicBezTo>
                  <a:pt x="48" y="74"/>
                  <a:pt x="45" y="72"/>
                  <a:pt x="41" y="67"/>
                </a:cubicBezTo>
                <a:cubicBezTo>
                  <a:pt x="38" y="65"/>
                  <a:pt x="36" y="61"/>
                  <a:pt x="34" y="59"/>
                </a:cubicBezTo>
                <a:cubicBezTo>
                  <a:pt x="33" y="58"/>
                  <a:pt x="33" y="57"/>
                  <a:pt x="32" y="57"/>
                </a:cubicBezTo>
                <a:cubicBezTo>
                  <a:pt x="41" y="50"/>
                  <a:pt x="47" y="40"/>
                  <a:pt x="46" y="29"/>
                </a:cubicBezTo>
                <a:cubicBezTo>
                  <a:pt x="45" y="15"/>
                  <a:pt x="32" y="0"/>
                  <a:pt x="17" y="4"/>
                </a:cubicBezTo>
                <a:cubicBezTo>
                  <a:pt x="1" y="9"/>
                  <a:pt x="0" y="29"/>
                  <a:pt x="1" y="42"/>
                </a:cubicBezTo>
                <a:cubicBezTo>
                  <a:pt x="2" y="51"/>
                  <a:pt x="4" y="60"/>
                  <a:pt x="5" y="69"/>
                </a:cubicBezTo>
                <a:cubicBezTo>
                  <a:pt x="6" y="76"/>
                  <a:pt x="7" y="85"/>
                  <a:pt x="10" y="92"/>
                </a:cubicBezTo>
                <a:cubicBezTo>
                  <a:pt x="22" y="89"/>
                  <a:pt x="22" y="89"/>
                  <a:pt x="22" y="89"/>
                </a:cubicBezTo>
                <a:cubicBezTo>
                  <a:pt x="22" y="86"/>
                  <a:pt x="21" y="83"/>
                  <a:pt x="21" y="80"/>
                </a:cubicBezTo>
                <a:cubicBezTo>
                  <a:pt x="20" y="75"/>
                  <a:pt x="20" y="71"/>
                  <a:pt x="19" y="66"/>
                </a:cubicBezTo>
                <a:cubicBezTo>
                  <a:pt x="20" y="67"/>
                  <a:pt x="21" y="69"/>
                  <a:pt x="22" y="70"/>
                </a:cubicBezTo>
                <a:cubicBezTo>
                  <a:pt x="26" y="74"/>
                  <a:pt x="29" y="78"/>
                  <a:pt x="33" y="82"/>
                </a:cubicBezTo>
                <a:cubicBezTo>
                  <a:pt x="38" y="89"/>
                  <a:pt x="46" y="91"/>
                  <a:pt x="54" y="90"/>
                </a:cubicBezTo>
                <a:lnTo>
                  <a:pt x="54" y="74"/>
                </a:lnTo>
                <a:close/>
                <a:moveTo>
                  <a:pt x="17" y="47"/>
                </a:moveTo>
                <a:cubicBezTo>
                  <a:pt x="16" y="40"/>
                  <a:pt x="15" y="33"/>
                  <a:pt x="17" y="26"/>
                </a:cubicBezTo>
                <a:cubicBezTo>
                  <a:pt x="17" y="23"/>
                  <a:pt x="19" y="18"/>
                  <a:pt x="23" y="19"/>
                </a:cubicBezTo>
                <a:cubicBezTo>
                  <a:pt x="27" y="20"/>
                  <a:pt x="29" y="25"/>
                  <a:pt x="30" y="29"/>
                </a:cubicBezTo>
                <a:cubicBezTo>
                  <a:pt x="31" y="38"/>
                  <a:pt x="24" y="43"/>
                  <a:pt x="17" y="47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3" name="Freeform 36"/>
          <p:cNvSpPr>
            <a:spLocks noEditPoints="1"/>
          </p:cNvSpPr>
          <p:nvPr/>
        </p:nvSpPr>
        <p:spPr bwMode="auto">
          <a:xfrm>
            <a:off x="1690689" y="1992313"/>
            <a:ext cx="184150" cy="341313"/>
          </a:xfrm>
          <a:custGeom>
            <a:avLst/>
            <a:gdLst>
              <a:gd name="T0" fmla="*/ 49 w 49"/>
              <a:gd name="T1" fmla="*/ 75 h 91"/>
              <a:gd name="T2" fmla="*/ 37 w 49"/>
              <a:gd name="T3" fmla="*/ 67 h 91"/>
              <a:gd name="T4" fmla="*/ 31 w 49"/>
              <a:gd name="T5" fmla="*/ 58 h 91"/>
              <a:gd name="T6" fmla="*/ 29 w 49"/>
              <a:gd name="T7" fmla="*/ 56 h 91"/>
              <a:gd name="T8" fmla="*/ 45 w 49"/>
              <a:gd name="T9" fmla="*/ 30 h 91"/>
              <a:gd name="T10" fmla="*/ 19 w 49"/>
              <a:gd name="T11" fmla="*/ 3 h 91"/>
              <a:gd name="T12" fmla="*/ 0 w 49"/>
              <a:gd name="T13" fmla="*/ 39 h 91"/>
              <a:gd name="T14" fmla="*/ 1 w 49"/>
              <a:gd name="T15" fmla="*/ 67 h 91"/>
              <a:gd name="T16" fmla="*/ 4 w 49"/>
              <a:gd name="T17" fmla="*/ 89 h 91"/>
              <a:gd name="T18" fmla="*/ 16 w 49"/>
              <a:gd name="T19" fmla="*/ 88 h 91"/>
              <a:gd name="T20" fmla="*/ 16 w 49"/>
              <a:gd name="T21" fmla="*/ 78 h 91"/>
              <a:gd name="T22" fmla="*/ 16 w 49"/>
              <a:gd name="T23" fmla="*/ 65 h 91"/>
              <a:gd name="T24" fmla="*/ 18 w 49"/>
              <a:gd name="T25" fmla="*/ 68 h 91"/>
              <a:gd name="T26" fmla="*/ 28 w 49"/>
              <a:gd name="T27" fmla="*/ 82 h 91"/>
              <a:gd name="T28" fmla="*/ 49 w 49"/>
              <a:gd name="T29" fmla="*/ 91 h 91"/>
              <a:gd name="T30" fmla="*/ 49 w 49"/>
              <a:gd name="T31" fmla="*/ 75 h 91"/>
              <a:gd name="T32" fmla="*/ 15 w 49"/>
              <a:gd name="T33" fmla="*/ 45 h 91"/>
              <a:gd name="T34" fmla="*/ 16 w 49"/>
              <a:gd name="T35" fmla="*/ 25 h 91"/>
              <a:gd name="T36" fmla="*/ 24 w 49"/>
              <a:gd name="T37" fmla="*/ 18 h 91"/>
              <a:gd name="T38" fmla="*/ 29 w 49"/>
              <a:gd name="T39" fmla="*/ 28 h 91"/>
              <a:gd name="T40" fmla="*/ 15 w 49"/>
              <a:gd name="T41" fmla="*/ 45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49" h="91">
                <a:moveTo>
                  <a:pt x="49" y="75"/>
                </a:moveTo>
                <a:cubicBezTo>
                  <a:pt x="44" y="75"/>
                  <a:pt x="41" y="72"/>
                  <a:pt x="37" y="67"/>
                </a:cubicBezTo>
                <a:cubicBezTo>
                  <a:pt x="35" y="65"/>
                  <a:pt x="33" y="61"/>
                  <a:pt x="31" y="58"/>
                </a:cubicBezTo>
                <a:cubicBezTo>
                  <a:pt x="30" y="58"/>
                  <a:pt x="30" y="57"/>
                  <a:pt x="29" y="56"/>
                </a:cubicBezTo>
                <a:cubicBezTo>
                  <a:pt x="38" y="50"/>
                  <a:pt x="45" y="41"/>
                  <a:pt x="45" y="30"/>
                </a:cubicBezTo>
                <a:cubicBezTo>
                  <a:pt x="45" y="15"/>
                  <a:pt x="34" y="0"/>
                  <a:pt x="19" y="3"/>
                </a:cubicBezTo>
                <a:cubicBezTo>
                  <a:pt x="2" y="6"/>
                  <a:pt x="0" y="26"/>
                  <a:pt x="0" y="39"/>
                </a:cubicBezTo>
                <a:cubicBezTo>
                  <a:pt x="0" y="49"/>
                  <a:pt x="1" y="58"/>
                  <a:pt x="1" y="67"/>
                </a:cubicBezTo>
                <a:cubicBezTo>
                  <a:pt x="2" y="73"/>
                  <a:pt x="2" y="82"/>
                  <a:pt x="4" y="89"/>
                </a:cubicBezTo>
                <a:cubicBezTo>
                  <a:pt x="16" y="88"/>
                  <a:pt x="16" y="88"/>
                  <a:pt x="16" y="88"/>
                </a:cubicBezTo>
                <a:cubicBezTo>
                  <a:pt x="17" y="85"/>
                  <a:pt x="16" y="81"/>
                  <a:pt x="16" y="78"/>
                </a:cubicBezTo>
                <a:cubicBezTo>
                  <a:pt x="16" y="74"/>
                  <a:pt x="16" y="69"/>
                  <a:pt x="16" y="65"/>
                </a:cubicBezTo>
                <a:cubicBezTo>
                  <a:pt x="17" y="66"/>
                  <a:pt x="17" y="67"/>
                  <a:pt x="18" y="68"/>
                </a:cubicBezTo>
                <a:cubicBezTo>
                  <a:pt x="22" y="73"/>
                  <a:pt x="24" y="78"/>
                  <a:pt x="28" y="82"/>
                </a:cubicBezTo>
                <a:cubicBezTo>
                  <a:pt x="33" y="89"/>
                  <a:pt x="41" y="91"/>
                  <a:pt x="49" y="91"/>
                </a:cubicBezTo>
                <a:lnTo>
                  <a:pt x="49" y="75"/>
                </a:lnTo>
                <a:close/>
                <a:moveTo>
                  <a:pt x="15" y="45"/>
                </a:moveTo>
                <a:cubicBezTo>
                  <a:pt x="14" y="38"/>
                  <a:pt x="14" y="31"/>
                  <a:pt x="16" y="25"/>
                </a:cubicBezTo>
                <a:cubicBezTo>
                  <a:pt x="17" y="22"/>
                  <a:pt x="20" y="17"/>
                  <a:pt x="24" y="18"/>
                </a:cubicBezTo>
                <a:cubicBezTo>
                  <a:pt x="28" y="20"/>
                  <a:pt x="29" y="25"/>
                  <a:pt x="29" y="28"/>
                </a:cubicBezTo>
                <a:cubicBezTo>
                  <a:pt x="30" y="37"/>
                  <a:pt x="23" y="42"/>
                  <a:pt x="15" y="45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4" name="Freeform 37"/>
          <p:cNvSpPr>
            <a:spLocks noEditPoints="1"/>
          </p:cNvSpPr>
          <p:nvPr/>
        </p:nvSpPr>
        <p:spPr bwMode="auto">
          <a:xfrm>
            <a:off x="2273301" y="1306513"/>
            <a:ext cx="203200" cy="346075"/>
          </a:xfrm>
          <a:custGeom>
            <a:avLst/>
            <a:gdLst>
              <a:gd name="T0" fmla="*/ 53 w 54"/>
              <a:gd name="T1" fmla="*/ 74 h 92"/>
              <a:gd name="T2" fmla="*/ 40 w 54"/>
              <a:gd name="T3" fmla="*/ 68 h 92"/>
              <a:gd name="T4" fmla="*/ 33 w 54"/>
              <a:gd name="T5" fmla="*/ 59 h 92"/>
              <a:gd name="T6" fmla="*/ 32 w 54"/>
              <a:gd name="T7" fmla="*/ 57 h 92"/>
              <a:gd name="T8" fmla="*/ 45 w 54"/>
              <a:gd name="T9" fmla="*/ 29 h 92"/>
              <a:gd name="T10" fmla="*/ 17 w 54"/>
              <a:gd name="T11" fmla="*/ 5 h 92"/>
              <a:gd name="T12" fmla="*/ 1 w 54"/>
              <a:gd name="T13" fmla="*/ 43 h 92"/>
              <a:gd name="T14" fmla="*/ 5 w 54"/>
              <a:gd name="T15" fmla="*/ 70 h 92"/>
              <a:gd name="T16" fmla="*/ 10 w 54"/>
              <a:gd name="T17" fmla="*/ 92 h 92"/>
              <a:gd name="T18" fmla="*/ 21 w 54"/>
              <a:gd name="T19" fmla="*/ 89 h 92"/>
              <a:gd name="T20" fmla="*/ 21 w 54"/>
              <a:gd name="T21" fmla="*/ 80 h 92"/>
              <a:gd name="T22" fmla="*/ 19 w 54"/>
              <a:gd name="T23" fmla="*/ 67 h 92"/>
              <a:gd name="T24" fmla="*/ 22 w 54"/>
              <a:gd name="T25" fmla="*/ 70 h 92"/>
              <a:gd name="T26" fmla="*/ 32 w 54"/>
              <a:gd name="T27" fmla="*/ 83 h 92"/>
              <a:gd name="T28" fmla="*/ 54 w 54"/>
              <a:gd name="T29" fmla="*/ 90 h 92"/>
              <a:gd name="T30" fmla="*/ 53 w 54"/>
              <a:gd name="T31" fmla="*/ 74 h 92"/>
              <a:gd name="T32" fmla="*/ 16 w 54"/>
              <a:gd name="T33" fmla="*/ 47 h 92"/>
              <a:gd name="T34" fmla="*/ 16 w 54"/>
              <a:gd name="T35" fmla="*/ 27 h 92"/>
              <a:gd name="T36" fmla="*/ 23 w 54"/>
              <a:gd name="T37" fmla="*/ 20 h 92"/>
              <a:gd name="T38" fmla="*/ 29 w 54"/>
              <a:gd name="T39" fmla="*/ 29 h 92"/>
              <a:gd name="T40" fmla="*/ 16 w 54"/>
              <a:gd name="T41" fmla="*/ 47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54" h="92">
                <a:moveTo>
                  <a:pt x="53" y="74"/>
                </a:moveTo>
                <a:cubicBezTo>
                  <a:pt x="48" y="75"/>
                  <a:pt x="45" y="72"/>
                  <a:pt x="40" y="68"/>
                </a:cubicBezTo>
                <a:cubicBezTo>
                  <a:pt x="38" y="65"/>
                  <a:pt x="36" y="62"/>
                  <a:pt x="33" y="59"/>
                </a:cubicBezTo>
                <a:cubicBezTo>
                  <a:pt x="33" y="58"/>
                  <a:pt x="32" y="58"/>
                  <a:pt x="32" y="57"/>
                </a:cubicBezTo>
                <a:cubicBezTo>
                  <a:pt x="40" y="50"/>
                  <a:pt x="46" y="41"/>
                  <a:pt x="45" y="29"/>
                </a:cubicBezTo>
                <a:cubicBezTo>
                  <a:pt x="44" y="15"/>
                  <a:pt x="32" y="0"/>
                  <a:pt x="17" y="5"/>
                </a:cubicBezTo>
                <a:cubicBezTo>
                  <a:pt x="1" y="9"/>
                  <a:pt x="0" y="29"/>
                  <a:pt x="1" y="43"/>
                </a:cubicBezTo>
                <a:cubicBezTo>
                  <a:pt x="2" y="52"/>
                  <a:pt x="3" y="61"/>
                  <a:pt x="5" y="70"/>
                </a:cubicBezTo>
                <a:cubicBezTo>
                  <a:pt x="6" y="76"/>
                  <a:pt x="7" y="85"/>
                  <a:pt x="10" y="92"/>
                </a:cubicBezTo>
                <a:cubicBezTo>
                  <a:pt x="21" y="89"/>
                  <a:pt x="21" y="89"/>
                  <a:pt x="21" y="89"/>
                </a:cubicBezTo>
                <a:cubicBezTo>
                  <a:pt x="21" y="86"/>
                  <a:pt x="21" y="83"/>
                  <a:pt x="21" y="80"/>
                </a:cubicBezTo>
                <a:cubicBezTo>
                  <a:pt x="20" y="76"/>
                  <a:pt x="19" y="71"/>
                  <a:pt x="19" y="67"/>
                </a:cubicBezTo>
                <a:cubicBezTo>
                  <a:pt x="20" y="68"/>
                  <a:pt x="21" y="69"/>
                  <a:pt x="22" y="70"/>
                </a:cubicBezTo>
                <a:cubicBezTo>
                  <a:pt x="25" y="74"/>
                  <a:pt x="29" y="79"/>
                  <a:pt x="32" y="83"/>
                </a:cubicBezTo>
                <a:cubicBezTo>
                  <a:pt x="38" y="89"/>
                  <a:pt x="46" y="91"/>
                  <a:pt x="54" y="90"/>
                </a:cubicBezTo>
                <a:lnTo>
                  <a:pt x="53" y="74"/>
                </a:lnTo>
                <a:close/>
                <a:moveTo>
                  <a:pt x="16" y="47"/>
                </a:moveTo>
                <a:cubicBezTo>
                  <a:pt x="15" y="40"/>
                  <a:pt x="15" y="33"/>
                  <a:pt x="16" y="27"/>
                </a:cubicBezTo>
                <a:cubicBezTo>
                  <a:pt x="17" y="23"/>
                  <a:pt x="19" y="19"/>
                  <a:pt x="23" y="20"/>
                </a:cubicBezTo>
                <a:cubicBezTo>
                  <a:pt x="27" y="21"/>
                  <a:pt x="29" y="25"/>
                  <a:pt x="29" y="29"/>
                </a:cubicBezTo>
                <a:cubicBezTo>
                  <a:pt x="30" y="38"/>
                  <a:pt x="24" y="44"/>
                  <a:pt x="16" y="47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5" name="Freeform 38"/>
          <p:cNvSpPr>
            <a:spLocks/>
          </p:cNvSpPr>
          <p:nvPr/>
        </p:nvSpPr>
        <p:spPr bwMode="auto">
          <a:xfrm>
            <a:off x="2428876" y="1273175"/>
            <a:ext cx="277813" cy="646113"/>
          </a:xfrm>
          <a:custGeom>
            <a:avLst/>
            <a:gdLst>
              <a:gd name="T0" fmla="*/ 62 w 74"/>
              <a:gd name="T1" fmla="*/ 0 h 172"/>
              <a:gd name="T2" fmla="*/ 49 w 74"/>
              <a:gd name="T3" fmla="*/ 2 h 172"/>
              <a:gd name="T4" fmla="*/ 50 w 74"/>
              <a:gd name="T5" fmla="*/ 24 h 172"/>
              <a:gd name="T6" fmla="*/ 49 w 74"/>
              <a:gd name="T7" fmla="*/ 37 h 172"/>
              <a:gd name="T8" fmla="*/ 45 w 74"/>
              <a:gd name="T9" fmla="*/ 50 h 172"/>
              <a:gd name="T10" fmla="*/ 37 w 74"/>
              <a:gd name="T11" fmla="*/ 57 h 172"/>
              <a:gd name="T12" fmla="*/ 33 w 74"/>
              <a:gd name="T13" fmla="*/ 52 h 172"/>
              <a:gd name="T14" fmla="*/ 31 w 74"/>
              <a:gd name="T15" fmla="*/ 39 h 172"/>
              <a:gd name="T16" fmla="*/ 28 w 74"/>
              <a:gd name="T17" fmla="*/ 18 h 172"/>
              <a:gd name="T18" fmla="*/ 26 w 74"/>
              <a:gd name="T19" fmla="*/ 4 h 172"/>
              <a:gd name="T20" fmla="*/ 15 w 74"/>
              <a:gd name="T21" fmla="*/ 6 h 172"/>
              <a:gd name="T22" fmla="*/ 14 w 74"/>
              <a:gd name="T23" fmla="*/ 12 h 172"/>
              <a:gd name="T24" fmla="*/ 14 w 74"/>
              <a:gd name="T25" fmla="*/ 25 h 172"/>
              <a:gd name="T26" fmla="*/ 16 w 74"/>
              <a:gd name="T27" fmla="*/ 50 h 172"/>
              <a:gd name="T28" fmla="*/ 37 w 74"/>
              <a:gd name="T29" fmla="*/ 73 h 172"/>
              <a:gd name="T30" fmla="*/ 54 w 74"/>
              <a:gd name="T31" fmla="*/ 64 h 172"/>
              <a:gd name="T32" fmla="*/ 54 w 74"/>
              <a:gd name="T33" fmla="*/ 64 h 172"/>
              <a:gd name="T34" fmla="*/ 55 w 74"/>
              <a:gd name="T35" fmla="*/ 139 h 172"/>
              <a:gd name="T36" fmla="*/ 39 w 74"/>
              <a:gd name="T37" fmla="*/ 155 h 172"/>
              <a:gd name="T38" fmla="*/ 19 w 74"/>
              <a:gd name="T39" fmla="*/ 142 h 172"/>
              <a:gd name="T40" fmla="*/ 21 w 74"/>
              <a:gd name="T41" fmla="*/ 130 h 172"/>
              <a:gd name="T42" fmla="*/ 23 w 74"/>
              <a:gd name="T43" fmla="*/ 127 h 172"/>
              <a:gd name="T44" fmla="*/ 21 w 74"/>
              <a:gd name="T45" fmla="*/ 110 h 172"/>
              <a:gd name="T46" fmla="*/ 10 w 74"/>
              <a:gd name="T47" fmla="*/ 118 h 172"/>
              <a:gd name="T48" fmla="*/ 7 w 74"/>
              <a:gd name="T49" fmla="*/ 152 h 172"/>
              <a:gd name="T50" fmla="*/ 35 w 74"/>
              <a:gd name="T51" fmla="*/ 171 h 172"/>
              <a:gd name="T52" fmla="*/ 67 w 74"/>
              <a:gd name="T53" fmla="*/ 153 h 172"/>
              <a:gd name="T54" fmla="*/ 73 w 74"/>
              <a:gd name="T55" fmla="*/ 114 h 172"/>
              <a:gd name="T56" fmla="*/ 71 w 74"/>
              <a:gd name="T57" fmla="*/ 77 h 172"/>
              <a:gd name="T58" fmla="*/ 62 w 74"/>
              <a:gd name="T59" fmla="*/ 0 h 1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74" h="172">
                <a:moveTo>
                  <a:pt x="62" y="0"/>
                </a:moveTo>
                <a:cubicBezTo>
                  <a:pt x="49" y="2"/>
                  <a:pt x="49" y="2"/>
                  <a:pt x="49" y="2"/>
                </a:cubicBezTo>
                <a:cubicBezTo>
                  <a:pt x="49" y="9"/>
                  <a:pt x="50" y="17"/>
                  <a:pt x="50" y="24"/>
                </a:cubicBezTo>
                <a:cubicBezTo>
                  <a:pt x="50" y="29"/>
                  <a:pt x="50" y="33"/>
                  <a:pt x="49" y="37"/>
                </a:cubicBezTo>
                <a:cubicBezTo>
                  <a:pt x="49" y="42"/>
                  <a:pt x="47" y="46"/>
                  <a:pt x="45" y="50"/>
                </a:cubicBezTo>
                <a:cubicBezTo>
                  <a:pt x="43" y="53"/>
                  <a:pt x="40" y="58"/>
                  <a:pt x="37" y="57"/>
                </a:cubicBezTo>
                <a:cubicBezTo>
                  <a:pt x="35" y="57"/>
                  <a:pt x="34" y="53"/>
                  <a:pt x="33" y="52"/>
                </a:cubicBezTo>
                <a:cubicBezTo>
                  <a:pt x="32" y="48"/>
                  <a:pt x="31" y="44"/>
                  <a:pt x="31" y="39"/>
                </a:cubicBezTo>
                <a:cubicBezTo>
                  <a:pt x="30" y="32"/>
                  <a:pt x="29" y="25"/>
                  <a:pt x="28" y="18"/>
                </a:cubicBezTo>
                <a:cubicBezTo>
                  <a:pt x="28" y="14"/>
                  <a:pt x="28" y="9"/>
                  <a:pt x="26" y="4"/>
                </a:cubicBezTo>
                <a:cubicBezTo>
                  <a:pt x="15" y="6"/>
                  <a:pt x="15" y="6"/>
                  <a:pt x="15" y="6"/>
                </a:cubicBezTo>
                <a:cubicBezTo>
                  <a:pt x="14" y="8"/>
                  <a:pt x="14" y="10"/>
                  <a:pt x="14" y="12"/>
                </a:cubicBezTo>
                <a:cubicBezTo>
                  <a:pt x="13" y="16"/>
                  <a:pt x="14" y="20"/>
                  <a:pt x="14" y="25"/>
                </a:cubicBezTo>
                <a:cubicBezTo>
                  <a:pt x="14" y="33"/>
                  <a:pt x="15" y="41"/>
                  <a:pt x="16" y="50"/>
                </a:cubicBezTo>
                <a:cubicBezTo>
                  <a:pt x="18" y="60"/>
                  <a:pt x="25" y="74"/>
                  <a:pt x="37" y="73"/>
                </a:cubicBezTo>
                <a:cubicBezTo>
                  <a:pt x="44" y="73"/>
                  <a:pt x="50" y="69"/>
                  <a:pt x="54" y="64"/>
                </a:cubicBezTo>
                <a:cubicBezTo>
                  <a:pt x="54" y="64"/>
                  <a:pt x="54" y="64"/>
                  <a:pt x="54" y="64"/>
                </a:cubicBezTo>
                <a:cubicBezTo>
                  <a:pt x="56" y="85"/>
                  <a:pt x="57" y="130"/>
                  <a:pt x="55" y="139"/>
                </a:cubicBezTo>
                <a:cubicBezTo>
                  <a:pt x="52" y="146"/>
                  <a:pt x="48" y="154"/>
                  <a:pt x="39" y="155"/>
                </a:cubicBezTo>
                <a:cubicBezTo>
                  <a:pt x="31" y="156"/>
                  <a:pt x="22" y="153"/>
                  <a:pt x="19" y="142"/>
                </a:cubicBezTo>
                <a:cubicBezTo>
                  <a:pt x="17" y="137"/>
                  <a:pt x="19" y="133"/>
                  <a:pt x="21" y="130"/>
                </a:cubicBezTo>
                <a:cubicBezTo>
                  <a:pt x="22" y="128"/>
                  <a:pt x="22" y="127"/>
                  <a:pt x="23" y="127"/>
                </a:cubicBezTo>
                <a:cubicBezTo>
                  <a:pt x="21" y="110"/>
                  <a:pt x="21" y="110"/>
                  <a:pt x="21" y="110"/>
                </a:cubicBezTo>
                <a:cubicBezTo>
                  <a:pt x="17" y="111"/>
                  <a:pt x="13" y="114"/>
                  <a:pt x="10" y="118"/>
                </a:cubicBezTo>
                <a:cubicBezTo>
                  <a:pt x="2" y="127"/>
                  <a:pt x="0" y="141"/>
                  <a:pt x="7" y="152"/>
                </a:cubicBezTo>
                <a:cubicBezTo>
                  <a:pt x="13" y="162"/>
                  <a:pt x="22" y="169"/>
                  <a:pt x="35" y="171"/>
                </a:cubicBezTo>
                <a:cubicBezTo>
                  <a:pt x="49" y="172"/>
                  <a:pt x="60" y="164"/>
                  <a:pt x="67" y="153"/>
                </a:cubicBezTo>
                <a:cubicBezTo>
                  <a:pt x="73" y="142"/>
                  <a:pt x="74" y="127"/>
                  <a:pt x="73" y="114"/>
                </a:cubicBezTo>
                <a:cubicBezTo>
                  <a:pt x="73" y="108"/>
                  <a:pt x="72" y="85"/>
                  <a:pt x="71" y="77"/>
                </a:cubicBezTo>
                <a:cubicBezTo>
                  <a:pt x="68" y="45"/>
                  <a:pt x="66" y="30"/>
                  <a:pt x="62" y="0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6" name="Freeform 39"/>
          <p:cNvSpPr>
            <a:spLocks/>
          </p:cNvSpPr>
          <p:nvPr/>
        </p:nvSpPr>
        <p:spPr bwMode="auto">
          <a:xfrm>
            <a:off x="1412876" y="1800225"/>
            <a:ext cx="247650" cy="541338"/>
          </a:xfrm>
          <a:custGeom>
            <a:avLst/>
            <a:gdLst>
              <a:gd name="T0" fmla="*/ 29 w 66"/>
              <a:gd name="T1" fmla="*/ 141 h 144"/>
              <a:gd name="T2" fmla="*/ 26 w 66"/>
              <a:gd name="T3" fmla="*/ 108 h 144"/>
              <a:gd name="T4" fmla="*/ 25 w 66"/>
              <a:gd name="T5" fmla="*/ 96 h 144"/>
              <a:gd name="T6" fmla="*/ 25 w 66"/>
              <a:gd name="T7" fmla="*/ 93 h 144"/>
              <a:gd name="T8" fmla="*/ 29 w 66"/>
              <a:gd name="T9" fmla="*/ 73 h 144"/>
              <a:gd name="T10" fmla="*/ 41 w 66"/>
              <a:gd name="T11" fmla="*/ 77 h 144"/>
              <a:gd name="T12" fmla="*/ 44 w 66"/>
              <a:gd name="T13" fmla="*/ 103 h 144"/>
              <a:gd name="T14" fmla="*/ 47 w 66"/>
              <a:gd name="T15" fmla="*/ 131 h 144"/>
              <a:gd name="T16" fmla="*/ 49 w 66"/>
              <a:gd name="T17" fmla="*/ 138 h 144"/>
              <a:gd name="T18" fmla="*/ 66 w 66"/>
              <a:gd name="T19" fmla="*/ 136 h 144"/>
              <a:gd name="T20" fmla="*/ 65 w 66"/>
              <a:gd name="T21" fmla="*/ 134 h 144"/>
              <a:gd name="T22" fmla="*/ 63 w 66"/>
              <a:gd name="T23" fmla="*/ 121 h 144"/>
              <a:gd name="T24" fmla="*/ 59 w 66"/>
              <a:gd name="T25" fmla="*/ 89 h 144"/>
              <a:gd name="T26" fmla="*/ 53 w 66"/>
              <a:gd name="T27" fmla="*/ 64 h 144"/>
              <a:gd name="T28" fmla="*/ 32 w 66"/>
              <a:gd name="T29" fmla="*/ 53 h 144"/>
              <a:gd name="T30" fmla="*/ 20 w 66"/>
              <a:gd name="T31" fmla="*/ 58 h 144"/>
              <a:gd name="T32" fmla="*/ 17 w 66"/>
              <a:gd name="T33" fmla="*/ 33 h 144"/>
              <a:gd name="T34" fmla="*/ 12 w 66"/>
              <a:gd name="T35" fmla="*/ 0 h 144"/>
              <a:gd name="T36" fmla="*/ 1 w 66"/>
              <a:gd name="T37" fmla="*/ 2 h 144"/>
              <a:gd name="T38" fmla="*/ 0 w 66"/>
              <a:gd name="T39" fmla="*/ 14 h 144"/>
              <a:gd name="T40" fmla="*/ 2 w 66"/>
              <a:gd name="T41" fmla="*/ 33 h 144"/>
              <a:gd name="T42" fmla="*/ 6 w 66"/>
              <a:gd name="T43" fmla="*/ 70 h 144"/>
              <a:gd name="T44" fmla="*/ 9 w 66"/>
              <a:gd name="T45" fmla="*/ 97 h 144"/>
              <a:gd name="T46" fmla="*/ 13 w 66"/>
              <a:gd name="T47" fmla="*/ 144 h 144"/>
              <a:gd name="T48" fmla="*/ 29 w 66"/>
              <a:gd name="T49" fmla="*/ 141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66" h="144">
                <a:moveTo>
                  <a:pt x="29" y="141"/>
                </a:moveTo>
                <a:cubicBezTo>
                  <a:pt x="28" y="130"/>
                  <a:pt x="28" y="119"/>
                  <a:pt x="26" y="108"/>
                </a:cubicBezTo>
                <a:cubicBezTo>
                  <a:pt x="26" y="104"/>
                  <a:pt x="25" y="100"/>
                  <a:pt x="25" y="96"/>
                </a:cubicBezTo>
                <a:cubicBezTo>
                  <a:pt x="25" y="95"/>
                  <a:pt x="25" y="94"/>
                  <a:pt x="25" y="93"/>
                </a:cubicBezTo>
                <a:cubicBezTo>
                  <a:pt x="25" y="86"/>
                  <a:pt x="25" y="79"/>
                  <a:pt x="29" y="73"/>
                </a:cubicBezTo>
                <a:cubicBezTo>
                  <a:pt x="34" y="65"/>
                  <a:pt x="39" y="70"/>
                  <a:pt x="41" y="77"/>
                </a:cubicBezTo>
                <a:cubicBezTo>
                  <a:pt x="43" y="86"/>
                  <a:pt x="43" y="94"/>
                  <a:pt x="44" y="103"/>
                </a:cubicBezTo>
                <a:cubicBezTo>
                  <a:pt x="45" y="112"/>
                  <a:pt x="46" y="122"/>
                  <a:pt x="47" y="131"/>
                </a:cubicBezTo>
                <a:cubicBezTo>
                  <a:pt x="47" y="134"/>
                  <a:pt x="48" y="136"/>
                  <a:pt x="49" y="138"/>
                </a:cubicBezTo>
                <a:cubicBezTo>
                  <a:pt x="66" y="136"/>
                  <a:pt x="66" y="136"/>
                  <a:pt x="66" y="136"/>
                </a:cubicBezTo>
                <a:cubicBezTo>
                  <a:pt x="66" y="135"/>
                  <a:pt x="65" y="134"/>
                  <a:pt x="65" y="134"/>
                </a:cubicBezTo>
                <a:cubicBezTo>
                  <a:pt x="63" y="130"/>
                  <a:pt x="63" y="125"/>
                  <a:pt x="63" y="121"/>
                </a:cubicBezTo>
                <a:cubicBezTo>
                  <a:pt x="62" y="110"/>
                  <a:pt x="60" y="100"/>
                  <a:pt x="59" y="89"/>
                </a:cubicBezTo>
                <a:cubicBezTo>
                  <a:pt x="58" y="80"/>
                  <a:pt x="57" y="72"/>
                  <a:pt x="53" y="64"/>
                </a:cubicBezTo>
                <a:cubicBezTo>
                  <a:pt x="48" y="56"/>
                  <a:pt x="41" y="52"/>
                  <a:pt x="32" y="53"/>
                </a:cubicBezTo>
                <a:cubicBezTo>
                  <a:pt x="27" y="53"/>
                  <a:pt x="23" y="55"/>
                  <a:pt x="20" y="58"/>
                </a:cubicBezTo>
                <a:cubicBezTo>
                  <a:pt x="19" y="50"/>
                  <a:pt x="18" y="41"/>
                  <a:pt x="17" y="33"/>
                </a:cubicBezTo>
                <a:cubicBezTo>
                  <a:pt x="15" y="22"/>
                  <a:pt x="14" y="11"/>
                  <a:pt x="12" y="0"/>
                </a:cubicBezTo>
                <a:cubicBezTo>
                  <a:pt x="1" y="2"/>
                  <a:pt x="1" y="2"/>
                  <a:pt x="1" y="2"/>
                </a:cubicBezTo>
                <a:cubicBezTo>
                  <a:pt x="0" y="6"/>
                  <a:pt x="0" y="10"/>
                  <a:pt x="0" y="14"/>
                </a:cubicBezTo>
                <a:cubicBezTo>
                  <a:pt x="1" y="21"/>
                  <a:pt x="1" y="27"/>
                  <a:pt x="2" y="33"/>
                </a:cubicBezTo>
                <a:cubicBezTo>
                  <a:pt x="3" y="45"/>
                  <a:pt x="5" y="57"/>
                  <a:pt x="6" y="70"/>
                </a:cubicBezTo>
                <a:cubicBezTo>
                  <a:pt x="7" y="79"/>
                  <a:pt x="8" y="88"/>
                  <a:pt x="9" y="97"/>
                </a:cubicBezTo>
                <a:cubicBezTo>
                  <a:pt x="9" y="113"/>
                  <a:pt x="11" y="128"/>
                  <a:pt x="13" y="144"/>
                </a:cubicBezTo>
                <a:lnTo>
                  <a:pt x="29" y="141"/>
                </a:ln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7" name="Freeform 40"/>
          <p:cNvSpPr>
            <a:spLocks/>
          </p:cNvSpPr>
          <p:nvPr/>
        </p:nvSpPr>
        <p:spPr bwMode="auto">
          <a:xfrm>
            <a:off x="1897064" y="1995488"/>
            <a:ext cx="87313" cy="263525"/>
          </a:xfrm>
          <a:custGeom>
            <a:avLst/>
            <a:gdLst>
              <a:gd name="T0" fmla="*/ 6 w 23"/>
              <a:gd name="T1" fmla="*/ 70 h 70"/>
              <a:gd name="T2" fmla="*/ 23 w 23"/>
              <a:gd name="T3" fmla="*/ 68 h 70"/>
              <a:gd name="T4" fmla="*/ 21 w 23"/>
              <a:gd name="T5" fmla="*/ 54 h 70"/>
              <a:gd name="T6" fmla="*/ 19 w 23"/>
              <a:gd name="T7" fmla="*/ 33 h 70"/>
              <a:gd name="T8" fmla="*/ 15 w 23"/>
              <a:gd name="T9" fmla="*/ 11 h 70"/>
              <a:gd name="T10" fmla="*/ 14 w 23"/>
              <a:gd name="T11" fmla="*/ 0 h 70"/>
              <a:gd name="T12" fmla="*/ 0 w 23"/>
              <a:gd name="T13" fmla="*/ 2 h 70"/>
              <a:gd name="T14" fmla="*/ 1 w 23"/>
              <a:gd name="T15" fmla="*/ 31 h 70"/>
              <a:gd name="T16" fmla="*/ 4 w 23"/>
              <a:gd name="T17" fmla="*/ 50 h 70"/>
              <a:gd name="T18" fmla="*/ 6 w 23"/>
              <a:gd name="T19" fmla="*/ 70 h 70"/>
              <a:gd name="T20" fmla="*/ 6 w 23"/>
              <a:gd name="T21" fmla="*/ 70 h 7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70">
                <a:moveTo>
                  <a:pt x="6" y="70"/>
                </a:moveTo>
                <a:cubicBezTo>
                  <a:pt x="23" y="68"/>
                  <a:pt x="23" y="68"/>
                  <a:pt x="23" y="68"/>
                </a:cubicBezTo>
                <a:cubicBezTo>
                  <a:pt x="23" y="63"/>
                  <a:pt x="22" y="59"/>
                  <a:pt x="21" y="54"/>
                </a:cubicBezTo>
                <a:cubicBezTo>
                  <a:pt x="20" y="47"/>
                  <a:pt x="19" y="40"/>
                  <a:pt x="19" y="33"/>
                </a:cubicBezTo>
                <a:cubicBezTo>
                  <a:pt x="18" y="25"/>
                  <a:pt x="16" y="18"/>
                  <a:pt x="15" y="11"/>
                </a:cubicBezTo>
                <a:cubicBezTo>
                  <a:pt x="15" y="7"/>
                  <a:pt x="15" y="3"/>
                  <a:pt x="14" y="0"/>
                </a:cubicBezTo>
                <a:cubicBezTo>
                  <a:pt x="0" y="2"/>
                  <a:pt x="0" y="2"/>
                  <a:pt x="0" y="2"/>
                </a:cubicBezTo>
                <a:cubicBezTo>
                  <a:pt x="0" y="11"/>
                  <a:pt x="0" y="21"/>
                  <a:pt x="1" y="31"/>
                </a:cubicBezTo>
                <a:cubicBezTo>
                  <a:pt x="2" y="37"/>
                  <a:pt x="3" y="44"/>
                  <a:pt x="4" y="50"/>
                </a:cubicBezTo>
                <a:cubicBezTo>
                  <a:pt x="5" y="57"/>
                  <a:pt x="7" y="63"/>
                  <a:pt x="6" y="70"/>
                </a:cubicBezTo>
                <a:cubicBezTo>
                  <a:pt x="6" y="70"/>
                  <a:pt x="6" y="70"/>
                  <a:pt x="6" y="70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8" name="Freeform 41"/>
          <p:cNvSpPr>
            <a:spLocks/>
          </p:cNvSpPr>
          <p:nvPr/>
        </p:nvSpPr>
        <p:spPr bwMode="auto">
          <a:xfrm>
            <a:off x="1992314" y="1897063"/>
            <a:ext cx="217488" cy="422275"/>
          </a:xfrm>
          <a:custGeom>
            <a:avLst/>
            <a:gdLst>
              <a:gd name="T0" fmla="*/ 38 w 58"/>
              <a:gd name="T1" fmla="*/ 46 h 112"/>
              <a:gd name="T2" fmla="*/ 22 w 58"/>
              <a:gd name="T3" fmla="*/ 34 h 112"/>
              <a:gd name="T4" fmla="*/ 23 w 58"/>
              <a:gd name="T5" fmla="*/ 19 h 112"/>
              <a:gd name="T6" fmla="*/ 33 w 58"/>
              <a:gd name="T7" fmla="*/ 19 h 112"/>
              <a:gd name="T8" fmla="*/ 39 w 58"/>
              <a:gd name="T9" fmla="*/ 6 h 112"/>
              <a:gd name="T10" fmla="*/ 34 w 58"/>
              <a:gd name="T11" fmla="*/ 3 h 112"/>
              <a:gd name="T12" fmla="*/ 14 w 58"/>
              <a:gd name="T13" fmla="*/ 6 h 112"/>
              <a:gd name="T14" fmla="*/ 9 w 58"/>
              <a:gd name="T15" fmla="*/ 45 h 112"/>
              <a:gd name="T16" fmla="*/ 24 w 58"/>
              <a:gd name="T17" fmla="*/ 57 h 112"/>
              <a:gd name="T18" fmla="*/ 37 w 58"/>
              <a:gd name="T19" fmla="*/ 72 h 112"/>
              <a:gd name="T20" fmla="*/ 36 w 58"/>
              <a:gd name="T21" fmla="*/ 90 h 112"/>
              <a:gd name="T22" fmla="*/ 25 w 58"/>
              <a:gd name="T23" fmla="*/ 85 h 112"/>
              <a:gd name="T24" fmla="*/ 25 w 58"/>
              <a:gd name="T25" fmla="*/ 83 h 112"/>
              <a:gd name="T26" fmla="*/ 12 w 58"/>
              <a:gd name="T27" fmla="*/ 99 h 112"/>
              <a:gd name="T28" fmla="*/ 42 w 58"/>
              <a:gd name="T29" fmla="*/ 106 h 112"/>
              <a:gd name="T30" fmla="*/ 52 w 58"/>
              <a:gd name="T31" fmla="*/ 63 h 112"/>
              <a:gd name="T32" fmla="*/ 38 w 58"/>
              <a:gd name="T33" fmla="*/ 4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8" h="112">
                <a:moveTo>
                  <a:pt x="38" y="46"/>
                </a:moveTo>
                <a:cubicBezTo>
                  <a:pt x="33" y="42"/>
                  <a:pt x="26" y="39"/>
                  <a:pt x="22" y="34"/>
                </a:cubicBezTo>
                <a:cubicBezTo>
                  <a:pt x="18" y="30"/>
                  <a:pt x="18" y="23"/>
                  <a:pt x="23" y="19"/>
                </a:cubicBezTo>
                <a:cubicBezTo>
                  <a:pt x="26" y="16"/>
                  <a:pt x="30" y="17"/>
                  <a:pt x="33" y="19"/>
                </a:cubicBezTo>
                <a:cubicBezTo>
                  <a:pt x="39" y="6"/>
                  <a:pt x="39" y="6"/>
                  <a:pt x="39" y="6"/>
                </a:cubicBezTo>
                <a:cubicBezTo>
                  <a:pt x="38" y="5"/>
                  <a:pt x="36" y="4"/>
                  <a:pt x="34" y="3"/>
                </a:cubicBezTo>
                <a:cubicBezTo>
                  <a:pt x="28" y="0"/>
                  <a:pt x="19" y="2"/>
                  <a:pt x="14" y="6"/>
                </a:cubicBezTo>
                <a:cubicBezTo>
                  <a:pt x="1" y="15"/>
                  <a:pt x="0" y="33"/>
                  <a:pt x="9" y="45"/>
                </a:cubicBezTo>
                <a:cubicBezTo>
                  <a:pt x="13" y="50"/>
                  <a:pt x="19" y="53"/>
                  <a:pt x="24" y="57"/>
                </a:cubicBezTo>
                <a:cubicBezTo>
                  <a:pt x="30" y="61"/>
                  <a:pt x="34" y="65"/>
                  <a:pt x="37" y="72"/>
                </a:cubicBezTo>
                <a:cubicBezTo>
                  <a:pt x="40" y="78"/>
                  <a:pt x="41" y="84"/>
                  <a:pt x="36" y="90"/>
                </a:cubicBezTo>
                <a:cubicBezTo>
                  <a:pt x="32" y="95"/>
                  <a:pt x="25" y="92"/>
                  <a:pt x="25" y="85"/>
                </a:cubicBezTo>
                <a:cubicBezTo>
                  <a:pt x="25" y="85"/>
                  <a:pt x="25" y="84"/>
                  <a:pt x="25" y="83"/>
                </a:cubicBezTo>
                <a:cubicBezTo>
                  <a:pt x="12" y="99"/>
                  <a:pt x="12" y="99"/>
                  <a:pt x="12" y="99"/>
                </a:cubicBezTo>
                <a:cubicBezTo>
                  <a:pt x="18" y="108"/>
                  <a:pt x="30" y="112"/>
                  <a:pt x="42" y="106"/>
                </a:cubicBezTo>
                <a:cubicBezTo>
                  <a:pt x="58" y="98"/>
                  <a:pt x="58" y="78"/>
                  <a:pt x="52" y="63"/>
                </a:cubicBezTo>
                <a:cubicBezTo>
                  <a:pt x="49" y="57"/>
                  <a:pt x="44" y="51"/>
                  <a:pt x="38" y="46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49" name="Freeform 42"/>
          <p:cNvSpPr>
            <a:spLocks/>
          </p:cNvSpPr>
          <p:nvPr/>
        </p:nvSpPr>
        <p:spPr bwMode="auto">
          <a:xfrm>
            <a:off x="2882901" y="1690688"/>
            <a:ext cx="219075" cy="420688"/>
          </a:xfrm>
          <a:custGeom>
            <a:avLst/>
            <a:gdLst>
              <a:gd name="T0" fmla="*/ 37 w 58"/>
              <a:gd name="T1" fmla="*/ 46 h 112"/>
              <a:gd name="T2" fmla="*/ 22 w 58"/>
              <a:gd name="T3" fmla="*/ 34 h 112"/>
              <a:gd name="T4" fmla="*/ 22 w 58"/>
              <a:gd name="T5" fmla="*/ 19 h 112"/>
              <a:gd name="T6" fmla="*/ 33 w 58"/>
              <a:gd name="T7" fmla="*/ 19 h 112"/>
              <a:gd name="T8" fmla="*/ 39 w 58"/>
              <a:gd name="T9" fmla="*/ 6 h 112"/>
              <a:gd name="T10" fmla="*/ 34 w 58"/>
              <a:gd name="T11" fmla="*/ 3 h 112"/>
              <a:gd name="T12" fmla="*/ 13 w 58"/>
              <a:gd name="T13" fmla="*/ 5 h 112"/>
              <a:gd name="T14" fmla="*/ 9 w 58"/>
              <a:gd name="T15" fmla="*/ 44 h 112"/>
              <a:gd name="T16" fmla="*/ 24 w 58"/>
              <a:gd name="T17" fmla="*/ 56 h 112"/>
              <a:gd name="T18" fmla="*/ 37 w 58"/>
              <a:gd name="T19" fmla="*/ 71 h 112"/>
              <a:gd name="T20" fmla="*/ 36 w 58"/>
              <a:gd name="T21" fmla="*/ 89 h 112"/>
              <a:gd name="T22" fmla="*/ 25 w 58"/>
              <a:gd name="T23" fmla="*/ 85 h 112"/>
              <a:gd name="T24" fmla="*/ 25 w 58"/>
              <a:gd name="T25" fmla="*/ 83 h 112"/>
              <a:gd name="T26" fmla="*/ 12 w 58"/>
              <a:gd name="T27" fmla="*/ 98 h 112"/>
              <a:gd name="T28" fmla="*/ 41 w 58"/>
              <a:gd name="T29" fmla="*/ 106 h 112"/>
              <a:gd name="T30" fmla="*/ 51 w 58"/>
              <a:gd name="T31" fmla="*/ 63 h 112"/>
              <a:gd name="T32" fmla="*/ 37 w 58"/>
              <a:gd name="T33" fmla="*/ 46 h 1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58" h="112">
                <a:moveTo>
                  <a:pt x="37" y="46"/>
                </a:moveTo>
                <a:cubicBezTo>
                  <a:pt x="32" y="42"/>
                  <a:pt x="26" y="39"/>
                  <a:pt x="22" y="34"/>
                </a:cubicBezTo>
                <a:cubicBezTo>
                  <a:pt x="18" y="30"/>
                  <a:pt x="18" y="22"/>
                  <a:pt x="22" y="19"/>
                </a:cubicBezTo>
                <a:cubicBezTo>
                  <a:pt x="26" y="16"/>
                  <a:pt x="29" y="17"/>
                  <a:pt x="33" y="19"/>
                </a:cubicBezTo>
                <a:cubicBezTo>
                  <a:pt x="39" y="6"/>
                  <a:pt x="39" y="6"/>
                  <a:pt x="39" y="6"/>
                </a:cubicBezTo>
                <a:cubicBezTo>
                  <a:pt x="37" y="5"/>
                  <a:pt x="36" y="4"/>
                  <a:pt x="34" y="3"/>
                </a:cubicBezTo>
                <a:cubicBezTo>
                  <a:pt x="27" y="0"/>
                  <a:pt x="19" y="1"/>
                  <a:pt x="13" y="5"/>
                </a:cubicBezTo>
                <a:cubicBezTo>
                  <a:pt x="1" y="14"/>
                  <a:pt x="0" y="32"/>
                  <a:pt x="9" y="44"/>
                </a:cubicBezTo>
                <a:cubicBezTo>
                  <a:pt x="13" y="49"/>
                  <a:pt x="19" y="53"/>
                  <a:pt x="24" y="56"/>
                </a:cubicBezTo>
                <a:cubicBezTo>
                  <a:pt x="30" y="61"/>
                  <a:pt x="34" y="65"/>
                  <a:pt x="37" y="71"/>
                </a:cubicBezTo>
                <a:cubicBezTo>
                  <a:pt x="40" y="77"/>
                  <a:pt x="40" y="84"/>
                  <a:pt x="36" y="89"/>
                </a:cubicBezTo>
                <a:cubicBezTo>
                  <a:pt x="32" y="95"/>
                  <a:pt x="25" y="91"/>
                  <a:pt x="25" y="85"/>
                </a:cubicBezTo>
                <a:cubicBezTo>
                  <a:pt x="25" y="84"/>
                  <a:pt x="25" y="83"/>
                  <a:pt x="25" y="83"/>
                </a:cubicBezTo>
                <a:cubicBezTo>
                  <a:pt x="12" y="98"/>
                  <a:pt x="12" y="98"/>
                  <a:pt x="12" y="98"/>
                </a:cubicBezTo>
                <a:cubicBezTo>
                  <a:pt x="18" y="107"/>
                  <a:pt x="29" y="112"/>
                  <a:pt x="41" y="106"/>
                </a:cubicBezTo>
                <a:cubicBezTo>
                  <a:pt x="58" y="98"/>
                  <a:pt x="58" y="78"/>
                  <a:pt x="51" y="63"/>
                </a:cubicBezTo>
                <a:cubicBezTo>
                  <a:pt x="48" y="56"/>
                  <a:pt x="43" y="50"/>
                  <a:pt x="37" y="46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0" name="Freeform 43"/>
          <p:cNvSpPr>
            <a:spLocks/>
          </p:cNvSpPr>
          <p:nvPr/>
        </p:nvSpPr>
        <p:spPr bwMode="auto">
          <a:xfrm>
            <a:off x="2149476" y="1819275"/>
            <a:ext cx="158750" cy="341313"/>
          </a:xfrm>
          <a:custGeom>
            <a:avLst/>
            <a:gdLst>
              <a:gd name="T0" fmla="*/ 42 w 42"/>
              <a:gd name="T1" fmla="*/ 17 h 91"/>
              <a:gd name="T2" fmla="*/ 40 w 42"/>
              <a:gd name="T3" fmla="*/ 0 h 91"/>
              <a:gd name="T4" fmla="*/ 39 w 42"/>
              <a:gd name="T5" fmla="*/ 1 h 91"/>
              <a:gd name="T6" fmla="*/ 8 w 42"/>
              <a:gd name="T7" fmla="*/ 7 h 91"/>
              <a:gd name="T8" fmla="*/ 0 w 42"/>
              <a:gd name="T9" fmla="*/ 7 h 91"/>
              <a:gd name="T10" fmla="*/ 2 w 42"/>
              <a:gd name="T11" fmla="*/ 20 h 91"/>
              <a:gd name="T12" fmla="*/ 14 w 42"/>
              <a:gd name="T13" fmla="*/ 21 h 91"/>
              <a:gd name="T14" fmla="*/ 15 w 42"/>
              <a:gd name="T15" fmla="*/ 21 h 91"/>
              <a:gd name="T16" fmla="*/ 16 w 42"/>
              <a:gd name="T17" fmla="*/ 33 h 91"/>
              <a:gd name="T18" fmla="*/ 18 w 42"/>
              <a:gd name="T19" fmla="*/ 54 h 91"/>
              <a:gd name="T20" fmla="*/ 22 w 42"/>
              <a:gd name="T21" fmla="*/ 91 h 91"/>
              <a:gd name="T22" fmla="*/ 38 w 42"/>
              <a:gd name="T23" fmla="*/ 89 h 91"/>
              <a:gd name="T24" fmla="*/ 33 w 42"/>
              <a:gd name="T25" fmla="*/ 54 h 91"/>
              <a:gd name="T26" fmla="*/ 31 w 42"/>
              <a:gd name="T27" fmla="*/ 33 h 91"/>
              <a:gd name="T28" fmla="*/ 29 w 42"/>
              <a:gd name="T29" fmla="*/ 20 h 91"/>
              <a:gd name="T30" fmla="*/ 42 w 42"/>
              <a:gd name="T31" fmla="*/ 17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42" h="91">
                <a:moveTo>
                  <a:pt x="42" y="17"/>
                </a:moveTo>
                <a:cubicBezTo>
                  <a:pt x="40" y="0"/>
                  <a:pt x="40" y="0"/>
                  <a:pt x="40" y="0"/>
                </a:cubicBezTo>
                <a:cubicBezTo>
                  <a:pt x="39" y="0"/>
                  <a:pt x="39" y="0"/>
                  <a:pt x="39" y="1"/>
                </a:cubicBezTo>
                <a:cubicBezTo>
                  <a:pt x="30" y="5"/>
                  <a:pt x="18" y="7"/>
                  <a:pt x="8" y="7"/>
                </a:cubicBezTo>
                <a:cubicBezTo>
                  <a:pt x="6" y="7"/>
                  <a:pt x="3" y="7"/>
                  <a:pt x="0" y="7"/>
                </a:cubicBezTo>
                <a:cubicBezTo>
                  <a:pt x="2" y="20"/>
                  <a:pt x="2" y="20"/>
                  <a:pt x="2" y="20"/>
                </a:cubicBezTo>
                <a:cubicBezTo>
                  <a:pt x="6" y="20"/>
                  <a:pt x="10" y="21"/>
                  <a:pt x="14" y="21"/>
                </a:cubicBezTo>
                <a:cubicBezTo>
                  <a:pt x="14" y="21"/>
                  <a:pt x="15" y="21"/>
                  <a:pt x="15" y="21"/>
                </a:cubicBezTo>
                <a:cubicBezTo>
                  <a:pt x="15" y="25"/>
                  <a:pt x="16" y="29"/>
                  <a:pt x="16" y="33"/>
                </a:cubicBezTo>
                <a:cubicBezTo>
                  <a:pt x="16" y="40"/>
                  <a:pt x="17" y="47"/>
                  <a:pt x="18" y="54"/>
                </a:cubicBezTo>
                <a:cubicBezTo>
                  <a:pt x="19" y="67"/>
                  <a:pt x="20" y="79"/>
                  <a:pt x="22" y="91"/>
                </a:cubicBezTo>
                <a:cubicBezTo>
                  <a:pt x="38" y="89"/>
                  <a:pt x="38" y="89"/>
                  <a:pt x="38" y="89"/>
                </a:cubicBezTo>
                <a:cubicBezTo>
                  <a:pt x="36" y="77"/>
                  <a:pt x="35" y="66"/>
                  <a:pt x="33" y="54"/>
                </a:cubicBezTo>
                <a:cubicBezTo>
                  <a:pt x="33" y="47"/>
                  <a:pt x="32" y="40"/>
                  <a:pt x="31" y="33"/>
                </a:cubicBezTo>
                <a:cubicBezTo>
                  <a:pt x="30" y="29"/>
                  <a:pt x="30" y="24"/>
                  <a:pt x="29" y="20"/>
                </a:cubicBezTo>
                <a:cubicBezTo>
                  <a:pt x="33" y="20"/>
                  <a:pt x="38" y="18"/>
                  <a:pt x="42" y="17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1" name="Freeform 44"/>
          <p:cNvSpPr>
            <a:spLocks noEditPoints="1"/>
          </p:cNvSpPr>
          <p:nvPr/>
        </p:nvSpPr>
        <p:spPr bwMode="auto">
          <a:xfrm>
            <a:off x="2654301" y="1754188"/>
            <a:ext cx="263525" cy="395288"/>
          </a:xfrm>
          <a:custGeom>
            <a:avLst/>
            <a:gdLst>
              <a:gd name="T0" fmla="*/ 58 w 70"/>
              <a:gd name="T1" fmla="*/ 105 h 105"/>
              <a:gd name="T2" fmla="*/ 70 w 70"/>
              <a:gd name="T3" fmla="*/ 92 h 105"/>
              <a:gd name="T4" fmla="*/ 62 w 70"/>
              <a:gd name="T5" fmla="*/ 84 h 105"/>
              <a:gd name="T6" fmla="*/ 60 w 70"/>
              <a:gd name="T7" fmla="*/ 65 h 105"/>
              <a:gd name="T8" fmla="*/ 58 w 70"/>
              <a:gd name="T9" fmla="*/ 24 h 105"/>
              <a:gd name="T10" fmla="*/ 35 w 70"/>
              <a:gd name="T11" fmla="*/ 0 h 105"/>
              <a:gd name="T12" fmla="*/ 25 w 70"/>
              <a:gd name="T13" fmla="*/ 1 h 105"/>
              <a:gd name="T14" fmla="*/ 28 w 70"/>
              <a:gd name="T15" fmla="*/ 15 h 105"/>
              <a:gd name="T16" fmla="*/ 39 w 70"/>
              <a:gd name="T17" fmla="*/ 19 h 105"/>
              <a:gd name="T18" fmla="*/ 43 w 70"/>
              <a:gd name="T19" fmla="*/ 44 h 105"/>
              <a:gd name="T20" fmla="*/ 40 w 70"/>
              <a:gd name="T21" fmla="*/ 43 h 105"/>
              <a:gd name="T22" fmla="*/ 9 w 70"/>
              <a:gd name="T23" fmla="*/ 54 h 105"/>
              <a:gd name="T24" fmla="*/ 5 w 70"/>
              <a:gd name="T25" fmla="*/ 90 h 105"/>
              <a:gd name="T26" fmla="*/ 36 w 70"/>
              <a:gd name="T27" fmla="*/ 100 h 105"/>
              <a:gd name="T28" fmla="*/ 47 w 70"/>
              <a:gd name="T29" fmla="*/ 92 h 105"/>
              <a:gd name="T30" fmla="*/ 58 w 70"/>
              <a:gd name="T31" fmla="*/ 105 h 105"/>
              <a:gd name="T32" fmla="*/ 26 w 70"/>
              <a:gd name="T33" fmla="*/ 85 h 105"/>
              <a:gd name="T34" fmla="*/ 18 w 70"/>
              <a:gd name="T35" fmla="*/ 78 h 105"/>
              <a:gd name="T36" fmla="*/ 23 w 70"/>
              <a:gd name="T37" fmla="*/ 61 h 105"/>
              <a:gd name="T38" fmla="*/ 36 w 70"/>
              <a:gd name="T39" fmla="*/ 56 h 105"/>
              <a:gd name="T40" fmla="*/ 43 w 70"/>
              <a:gd name="T41" fmla="*/ 58 h 105"/>
              <a:gd name="T42" fmla="*/ 43 w 70"/>
              <a:gd name="T43" fmla="*/ 73 h 105"/>
              <a:gd name="T44" fmla="*/ 26 w 70"/>
              <a:gd name="T45" fmla="*/ 85 h 1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70" h="105">
                <a:moveTo>
                  <a:pt x="58" y="105"/>
                </a:moveTo>
                <a:cubicBezTo>
                  <a:pt x="70" y="92"/>
                  <a:pt x="70" y="92"/>
                  <a:pt x="70" y="92"/>
                </a:cubicBezTo>
                <a:cubicBezTo>
                  <a:pt x="67" y="90"/>
                  <a:pt x="64" y="88"/>
                  <a:pt x="62" y="84"/>
                </a:cubicBezTo>
                <a:cubicBezTo>
                  <a:pt x="60" y="78"/>
                  <a:pt x="60" y="71"/>
                  <a:pt x="60" y="65"/>
                </a:cubicBezTo>
                <a:cubicBezTo>
                  <a:pt x="59" y="51"/>
                  <a:pt x="61" y="38"/>
                  <a:pt x="58" y="24"/>
                </a:cubicBezTo>
                <a:cubicBezTo>
                  <a:pt x="55" y="13"/>
                  <a:pt x="49" y="0"/>
                  <a:pt x="35" y="0"/>
                </a:cubicBezTo>
                <a:cubicBezTo>
                  <a:pt x="33" y="0"/>
                  <a:pt x="29" y="1"/>
                  <a:pt x="25" y="1"/>
                </a:cubicBezTo>
                <a:cubicBezTo>
                  <a:pt x="28" y="15"/>
                  <a:pt x="28" y="15"/>
                  <a:pt x="28" y="15"/>
                </a:cubicBezTo>
                <a:cubicBezTo>
                  <a:pt x="32" y="14"/>
                  <a:pt x="37" y="14"/>
                  <a:pt x="39" y="19"/>
                </a:cubicBezTo>
                <a:cubicBezTo>
                  <a:pt x="42" y="27"/>
                  <a:pt x="43" y="35"/>
                  <a:pt x="43" y="44"/>
                </a:cubicBezTo>
                <a:cubicBezTo>
                  <a:pt x="42" y="43"/>
                  <a:pt x="41" y="43"/>
                  <a:pt x="40" y="43"/>
                </a:cubicBezTo>
                <a:cubicBezTo>
                  <a:pt x="28" y="40"/>
                  <a:pt x="16" y="44"/>
                  <a:pt x="9" y="54"/>
                </a:cubicBezTo>
                <a:cubicBezTo>
                  <a:pt x="2" y="64"/>
                  <a:pt x="0" y="79"/>
                  <a:pt x="5" y="90"/>
                </a:cubicBezTo>
                <a:cubicBezTo>
                  <a:pt x="9" y="101"/>
                  <a:pt x="25" y="104"/>
                  <a:pt x="36" y="100"/>
                </a:cubicBezTo>
                <a:cubicBezTo>
                  <a:pt x="38" y="99"/>
                  <a:pt x="43" y="96"/>
                  <a:pt x="47" y="92"/>
                </a:cubicBezTo>
                <a:cubicBezTo>
                  <a:pt x="49" y="98"/>
                  <a:pt x="54" y="102"/>
                  <a:pt x="58" y="105"/>
                </a:cubicBezTo>
                <a:close/>
                <a:moveTo>
                  <a:pt x="26" y="85"/>
                </a:moveTo>
                <a:cubicBezTo>
                  <a:pt x="20" y="85"/>
                  <a:pt x="19" y="84"/>
                  <a:pt x="18" y="78"/>
                </a:cubicBezTo>
                <a:cubicBezTo>
                  <a:pt x="18" y="72"/>
                  <a:pt x="19" y="66"/>
                  <a:pt x="23" y="61"/>
                </a:cubicBezTo>
                <a:cubicBezTo>
                  <a:pt x="26" y="58"/>
                  <a:pt x="31" y="57"/>
                  <a:pt x="36" y="56"/>
                </a:cubicBezTo>
                <a:cubicBezTo>
                  <a:pt x="38" y="56"/>
                  <a:pt x="40" y="56"/>
                  <a:pt x="43" y="58"/>
                </a:cubicBezTo>
                <a:cubicBezTo>
                  <a:pt x="42" y="63"/>
                  <a:pt x="43" y="68"/>
                  <a:pt x="43" y="73"/>
                </a:cubicBezTo>
                <a:cubicBezTo>
                  <a:pt x="37" y="77"/>
                  <a:pt x="31" y="86"/>
                  <a:pt x="26" y="85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2" name="Freeform 45"/>
          <p:cNvSpPr>
            <a:spLocks/>
          </p:cNvSpPr>
          <p:nvPr/>
        </p:nvSpPr>
        <p:spPr bwMode="auto">
          <a:xfrm>
            <a:off x="2251076" y="1946275"/>
            <a:ext cx="488950" cy="357188"/>
          </a:xfrm>
          <a:custGeom>
            <a:avLst/>
            <a:gdLst>
              <a:gd name="T0" fmla="*/ 118 w 130"/>
              <a:gd name="T1" fmla="*/ 60 h 95"/>
              <a:gd name="T2" fmla="*/ 103 w 130"/>
              <a:gd name="T3" fmla="*/ 52 h 95"/>
              <a:gd name="T4" fmla="*/ 98 w 130"/>
              <a:gd name="T5" fmla="*/ 27 h 95"/>
              <a:gd name="T6" fmla="*/ 94 w 130"/>
              <a:gd name="T7" fmla="*/ 0 h 95"/>
              <a:gd name="T8" fmla="*/ 78 w 130"/>
              <a:gd name="T9" fmla="*/ 3 h 95"/>
              <a:gd name="T10" fmla="*/ 76 w 130"/>
              <a:gd name="T11" fmla="*/ 32 h 95"/>
              <a:gd name="T12" fmla="*/ 67 w 130"/>
              <a:gd name="T13" fmla="*/ 59 h 95"/>
              <a:gd name="T14" fmla="*/ 59 w 130"/>
              <a:gd name="T15" fmla="*/ 36 h 95"/>
              <a:gd name="T16" fmla="*/ 57 w 130"/>
              <a:gd name="T17" fmla="*/ 6 h 95"/>
              <a:gd name="T18" fmla="*/ 41 w 130"/>
              <a:gd name="T19" fmla="*/ 8 h 95"/>
              <a:gd name="T20" fmla="*/ 39 w 130"/>
              <a:gd name="T21" fmla="*/ 28 h 95"/>
              <a:gd name="T22" fmla="*/ 32 w 130"/>
              <a:gd name="T23" fmla="*/ 57 h 95"/>
              <a:gd name="T24" fmla="*/ 18 w 130"/>
              <a:gd name="T25" fmla="*/ 75 h 95"/>
              <a:gd name="T26" fmla="*/ 10 w 130"/>
              <a:gd name="T27" fmla="*/ 69 h 95"/>
              <a:gd name="T28" fmla="*/ 0 w 130"/>
              <a:gd name="T29" fmla="*/ 78 h 95"/>
              <a:gd name="T30" fmla="*/ 9 w 130"/>
              <a:gd name="T31" fmla="*/ 88 h 95"/>
              <a:gd name="T32" fmla="*/ 40 w 130"/>
              <a:gd name="T33" fmla="*/ 77 h 95"/>
              <a:gd name="T34" fmla="*/ 48 w 130"/>
              <a:gd name="T35" fmla="*/ 64 h 95"/>
              <a:gd name="T36" fmla="*/ 69 w 130"/>
              <a:gd name="T37" fmla="*/ 75 h 95"/>
              <a:gd name="T38" fmla="*/ 88 w 130"/>
              <a:gd name="T39" fmla="*/ 59 h 95"/>
              <a:gd name="T40" fmla="*/ 100 w 130"/>
              <a:gd name="T41" fmla="*/ 72 h 95"/>
              <a:gd name="T42" fmla="*/ 130 w 130"/>
              <a:gd name="T43" fmla="*/ 75 h 95"/>
              <a:gd name="T44" fmla="*/ 123 w 130"/>
              <a:gd name="T45" fmla="*/ 59 h 95"/>
              <a:gd name="T46" fmla="*/ 118 w 130"/>
              <a:gd name="T47" fmla="*/ 60 h 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</a:cxnLst>
            <a:rect l="0" t="0" r="r" b="b"/>
            <a:pathLst>
              <a:path w="130" h="95">
                <a:moveTo>
                  <a:pt x="118" y="60"/>
                </a:moveTo>
                <a:cubicBezTo>
                  <a:pt x="112" y="61"/>
                  <a:pt x="107" y="57"/>
                  <a:pt x="103" y="52"/>
                </a:cubicBezTo>
                <a:cubicBezTo>
                  <a:pt x="98" y="44"/>
                  <a:pt x="99" y="35"/>
                  <a:pt x="98" y="27"/>
                </a:cubicBezTo>
                <a:cubicBezTo>
                  <a:pt x="97" y="18"/>
                  <a:pt x="95" y="9"/>
                  <a:pt x="94" y="0"/>
                </a:cubicBezTo>
                <a:cubicBezTo>
                  <a:pt x="78" y="3"/>
                  <a:pt x="78" y="3"/>
                  <a:pt x="78" y="3"/>
                </a:cubicBezTo>
                <a:cubicBezTo>
                  <a:pt x="77" y="13"/>
                  <a:pt x="77" y="22"/>
                  <a:pt x="76" y="32"/>
                </a:cubicBezTo>
                <a:cubicBezTo>
                  <a:pt x="75" y="41"/>
                  <a:pt x="76" y="55"/>
                  <a:pt x="67" y="59"/>
                </a:cubicBezTo>
                <a:cubicBezTo>
                  <a:pt x="59" y="63"/>
                  <a:pt x="59" y="39"/>
                  <a:pt x="59" y="36"/>
                </a:cubicBezTo>
                <a:cubicBezTo>
                  <a:pt x="59" y="26"/>
                  <a:pt x="58" y="16"/>
                  <a:pt x="57" y="6"/>
                </a:cubicBezTo>
                <a:cubicBezTo>
                  <a:pt x="41" y="8"/>
                  <a:pt x="41" y="8"/>
                  <a:pt x="41" y="8"/>
                </a:cubicBezTo>
                <a:cubicBezTo>
                  <a:pt x="40" y="15"/>
                  <a:pt x="39" y="21"/>
                  <a:pt x="39" y="28"/>
                </a:cubicBezTo>
                <a:cubicBezTo>
                  <a:pt x="38" y="38"/>
                  <a:pt x="36" y="48"/>
                  <a:pt x="32" y="57"/>
                </a:cubicBezTo>
                <a:cubicBezTo>
                  <a:pt x="29" y="62"/>
                  <a:pt x="25" y="74"/>
                  <a:pt x="18" y="75"/>
                </a:cubicBezTo>
                <a:cubicBezTo>
                  <a:pt x="14" y="76"/>
                  <a:pt x="12" y="73"/>
                  <a:pt x="10" y="69"/>
                </a:cubicBezTo>
                <a:cubicBezTo>
                  <a:pt x="0" y="78"/>
                  <a:pt x="0" y="78"/>
                  <a:pt x="0" y="78"/>
                </a:cubicBezTo>
                <a:cubicBezTo>
                  <a:pt x="2" y="82"/>
                  <a:pt x="5" y="86"/>
                  <a:pt x="9" y="88"/>
                </a:cubicBezTo>
                <a:cubicBezTo>
                  <a:pt x="21" y="95"/>
                  <a:pt x="33" y="87"/>
                  <a:pt x="40" y="77"/>
                </a:cubicBezTo>
                <a:cubicBezTo>
                  <a:pt x="43" y="73"/>
                  <a:pt x="45" y="68"/>
                  <a:pt x="48" y="64"/>
                </a:cubicBezTo>
                <a:cubicBezTo>
                  <a:pt x="52" y="71"/>
                  <a:pt x="59" y="76"/>
                  <a:pt x="69" y="75"/>
                </a:cubicBezTo>
                <a:cubicBezTo>
                  <a:pt x="78" y="74"/>
                  <a:pt x="84" y="67"/>
                  <a:pt x="88" y="59"/>
                </a:cubicBezTo>
                <a:cubicBezTo>
                  <a:pt x="91" y="64"/>
                  <a:pt x="95" y="69"/>
                  <a:pt x="100" y="72"/>
                </a:cubicBezTo>
                <a:cubicBezTo>
                  <a:pt x="109" y="78"/>
                  <a:pt x="120" y="79"/>
                  <a:pt x="130" y="75"/>
                </a:cubicBezTo>
                <a:cubicBezTo>
                  <a:pt x="123" y="59"/>
                  <a:pt x="123" y="59"/>
                  <a:pt x="123" y="59"/>
                </a:cubicBezTo>
                <a:cubicBezTo>
                  <a:pt x="122" y="60"/>
                  <a:pt x="120" y="60"/>
                  <a:pt x="118" y="60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3" name="Freeform 46"/>
          <p:cNvSpPr>
            <a:spLocks/>
          </p:cNvSpPr>
          <p:nvPr/>
        </p:nvSpPr>
        <p:spPr bwMode="auto">
          <a:xfrm>
            <a:off x="1762126" y="1728788"/>
            <a:ext cx="277813" cy="266700"/>
          </a:xfrm>
          <a:custGeom>
            <a:avLst/>
            <a:gdLst>
              <a:gd name="T0" fmla="*/ 76 w 175"/>
              <a:gd name="T1" fmla="*/ 0 h 168"/>
              <a:gd name="T2" fmla="*/ 100 w 175"/>
              <a:gd name="T3" fmla="*/ 47 h 168"/>
              <a:gd name="T4" fmla="*/ 154 w 175"/>
              <a:gd name="T5" fmla="*/ 19 h 168"/>
              <a:gd name="T6" fmla="*/ 133 w 175"/>
              <a:gd name="T7" fmla="*/ 73 h 168"/>
              <a:gd name="T8" fmla="*/ 175 w 175"/>
              <a:gd name="T9" fmla="*/ 87 h 168"/>
              <a:gd name="T10" fmla="*/ 123 w 175"/>
              <a:gd name="T11" fmla="*/ 109 h 168"/>
              <a:gd name="T12" fmla="*/ 133 w 175"/>
              <a:gd name="T13" fmla="*/ 163 h 168"/>
              <a:gd name="T14" fmla="*/ 93 w 175"/>
              <a:gd name="T15" fmla="*/ 130 h 168"/>
              <a:gd name="T16" fmla="*/ 62 w 175"/>
              <a:gd name="T17" fmla="*/ 168 h 168"/>
              <a:gd name="T18" fmla="*/ 59 w 175"/>
              <a:gd name="T19" fmla="*/ 118 h 168"/>
              <a:gd name="T20" fmla="*/ 0 w 175"/>
              <a:gd name="T21" fmla="*/ 120 h 168"/>
              <a:gd name="T22" fmla="*/ 45 w 175"/>
              <a:gd name="T23" fmla="*/ 85 h 168"/>
              <a:gd name="T24" fmla="*/ 14 w 175"/>
              <a:gd name="T25" fmla="*/ 47 h 168"/>
              <a:gd name="T26" fmla="*/ 62 w 175"/>
              <a:gd name="T27" fmla="*/ 52 h 168"/>
              <a:gd name="T28" fmla="*/ 76 w 175"/>
              <a:gd name="T29" fmla="*/ 0 h 1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75" h="168">
                <a:moveTo>
                  <a:pt x="76" y="0"/>
                </a:moveTo>
                <a:lnTo>
                  <a:pt x="100" y="47"/>
                </a:lnTo>
                <a:lnTo>
                  <a:pt x="154" y="19"/>
                </a:lnTo>
                <a:lnTo>
                  <a:pt x="133" y="73"/>
                </a:lnTo>
                <a:lnTo>
                  <a:pt x="175" y="87"/>
                </a:lnTo>
                <a:lnTo>
                  <a:pt x="123" y="109"/>
                </a:lnTo>
                <a:lnTo>
                  <a:pt x="133" y="163"/>
                </a:lnTo>
                <a:lnTo>
                  <a:pt x="93" y="130"/>
                </a:lnTo>
                <a:lnTo>
                  <a:pt x="62" y="168"/>
                </a:lnTo>
                <a:lnTo>
                  <a:pt x="59" y="118"/>
                </a:lnTo>
                <a:lnTo>
                  <a:pt x="0" y="120"/>
                </a:lnTo>
                <a:lnTo>
                  <a:pt x="45" y="85"/>
                </a:lnTo>
                <a:lnTo>
                  <a:pt x="14" y="47"/>
                </a:lnTo>
                <a:lnTo>
                  <a:pt x="62" y="52"/>
                </a:lnTo>
                <a:lnTo>
                  <a:pt x="76" y="0"/>
                </a:ln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4" name="Freeform 47"/>
          <p:cNvSpPr>
            <a:spLocks/>
          </p:cNvSpPr>
          <p:nvPr/>
        </p:nvSpPr>
        <p:spPr bwMode="auto">
          <a:xfrm>
            <a:off x="1243014" y="1341438"/>
            <a:ext cx="590550" cy="461963"/>
          </a:xfrm>
          <a:custGeom>
            <a:avLst/>
            <a:gdLst>
              <a:gd name="T0" fmla="*/ 154 w 157"/>
              <a:gd name="T1" fmla="*/ 87 h 123"/>
              <a:gd name="T2" fmla="*/ 131 w 157"/>
              <a:gd name="T3" fmla="*/ 77 h 123"/>
              <a:gd name="T4" fmla="*/ 128 w 157"/>
              <a:gd name="T5" fmla="*/ 60 h 123"/>
              <a:gd name="T6" fmla="*/ 127 w 157"/>
              <a:gd name="T7" fmla="*/ 35 h 123"/>
              <a:gd name="T8" fmla="*/ 125 w 157"/>
              <a:gd name="T9" fmla="*/ 11 h 123"/>
              <a:gd name="T10" fmla="*/ 124 w 157"/>
              <a:gd name="T11" fmla="*/ 0 h 123"/>
              <a:gd name="T12" fmla="*/ 108 w 157"/>
              <a:gd name="T13" fmla="*/ 2 h 123"/>
              <a:gd name="T14" fmla="*/ 109 w 157"/>
              <a:gd name="T15" fmla="*/ 11 h 123"/>
              <a:gd name="T16" fmla="*/ 107 w 157"/>
              <a:gd name="T17" fmla="*/ 43 h 123"/>
              <a:gd name="T18" fmla="*/ 91 w 157"/>
              <a:gd name="T19" fmla="*/ 85 h 123"/>
              <a:gd name="T20" fmla="*/ 77 w 157"/>
              <a:gd name="T21" fmla="*/ 80 h 123"/>
              <a:gd name="T22" fmla="*/ 71 w 157"/>
              <a:gd name="T23" fmla="*/ 53 h 123"/>
              <a:gd name="T24" fmla="*/ 66 w 157"/>
              <a:gd name="T25" fmla="*/ 9 h 123"/>
              <a:gd name="T26" fmla="*/ 51 w 157"/>
              <a:gd name="T27" fmla="*/ 11 h 123"/>
              <a:gd name="T28" fmla="*/ 49 w 157"/>
              <a:gd name="T29" fmla="*/ 69 h 123"/>
              <a:gd name="T30" fmla="*/ 49 w 157"/>
              <a:gd name="T31" fmla="*/ 71 h 123"/>
              <a:gd name="T32" fmla="*/ 34 w 157"/>
              <a:gd name="T33" fmla="*/ 100 h 123"/>
              <a:gd name="T34" fmla="*/ 17 w 157"/>
              <a:gd name="T35" fmla="*/ 102 h 123"/>
              <a:gd name="T36" fmla="*/ 17 w 157"/>
              <a:gd name="T37" fmla="*/ 96 h 123"/>
              <a:gd name="T38" fmla="*/ 0 w 157"/>
              <a:gd name="T39" fmla="*/ 98 h 123"/>
              <a:gd name="T40" fmla="*/ 0 w 157"/>
              <a:gd name="T41" fmla="*/ 102 h 123"/>
              <a:gd name="T42" fmla="*/ 11 w 157"/>
              <a:gd name="T43" fmla="*/ 119 h 123"/>
              <a:gd name="T44" fmla="*/ 25 w 157"/>
              <a:gd name="T45" fmla="*/ 122 h 123"/>
              <a:gd name="T46" fmla="*/ 28 w 157"/>
              <a:gd name="T47" fmla="*/ 122 h 123"/>
              <a:gd name="T48" fmla="*/ 56 w 157"/>
              <a:gd name="T49" fmla="*/ 98 h 123"/>
              <a:gd name="T50" fmla="*/ 62 w 157"/>
              <a:gd name="T51" fmla="*/ 80 h 123"/>
              <a:gd name="T52" fmla="*/ 92 w 157"/>
              <a:gd name="T53" fmla="*/ 101 h 123"/>
              <a:gd name="T54" fmla="*/ 115 w 157"/>
              <a:gd name="T55" fmla="*/ 78 h 123"/>
              <a:gd name="T56" fmla="*/ 128 w 157"/>
              <a:gd name="T57" fmla="*/ 100 h 123"/>
              <a:gd name="T58" fmla="*/ 157 w 157"/>
              <a:gd name="T59" fmla="*/ 105 h 123"/>
              <a:gd name="T60" fmla="*/ 154 w 157"/>
              <a:gd name="T61" fmla="*/ 87 h 1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</a:cxnLst>
            <a:rect l="0" t="0" r="r" b="b"/>
            <a:pathLst>
              <a:path w="157" h="123">
                <a:moveTo>
                  <a:pt x="154" y="87"/>
                </a:moveTo>
                <a:cubicBezTo>
                  <a:pt x="145" y="96"/>
                  <a:pt x="135" y="86"/>
                  <a:pt x="131" y="77"/>
                </a:cubicBezTo>
                <a:cubicBezTo>
                  <a:pt x="129" y="72"/>
                  <a:pt x="129" y="66"/>
                  <a:pt x="128" y="60"/>
                </a:cubicBezTo>
                <a:cubicBezTo>
                  <a:pt x="128" y="52"/>
                  <a:pt x="127" y="43"/>
                  <a:pt x="127" y="35"/>
                </a:cubicBezTo>
                <a:cubicBezTo>
                  <a:pt x="126" y="27"/>
                  <a:pt x="125" y="19"/>
                  <a:pt x="125" y="11"/>
                </a:cubicBezTo>
                <a:cubicBezTo>
                  <a:pt x="125" y="8"/>
                  <a:pt x="124" y="4"/>
                  <a:pt x="124" y="0"/>
                </a:cubicBezTo>
                <a:cubicBezTo>
                  <a:pt x="108" y="2"/>
                  <a:pt x="108" y="2"/>
                  <a:pt x="108" y="2"/>
                </a:cubicBezTo>
                <a:cubicBezTo>
                  <a:pt x="109" y="5"/>
                  <a:pt x="109" y="8"/>
                  <a:pt x="109" y="11"/>
                </a:cubicBezTo>
                <a:cubicBezTo>
                  <a:pt x="109" y="22"/>
                  <a:pt x="108" y="32"/>
                  <a:pt x="107" y="43"/>
                </a:cubicBezTo>
                <a:cubicBezTo>
                  <a:pt x="106" y="57"/>
                  <a:pt x="104" y="79"/>
                  <a:pt x="91" y="85"/>
                </a:cubicBezTo>
                <a:cubicBezTo>
                  <a:pt x="85" y="88"/>
                  <a:pt x="80" y="84"/>
                  <a:pt x="77" y="80"/>
                </a:cubicBezTo>
                <a:cubicBezTo>
                  <a:pt x="72" y="73"/>
                  <a:pt x="72" y="62"/>
                  <a:pt x="71" y="53"/>
                </a:cubicBezTo>
                <a:cubicBezTo>
                  <a:pt x="70" y="38"/>
                  <a:pt x="67" y="24"/>
                  <a:pt x="66" y="9"/>
                </a:cubicBezTo>
                <a:cubicBezTo>
                  <a:pt x="51" y="11"/>
                  <a:pt x="51" y="11"/>
                  <a:pt x="51" y="11"/>
                </a:cubicBezTo>
                <a:cubicBezTo>
                  <a:pt x="52" y="30"/>
                  <a:pt x="52" y="50"/>
                  <a:pt x="49" y="69"/>
                </a:cubicBezTo>
                <a:cubicBezTo>
                  <a:pt x="49" y="70"/>
                  <a:pt x="49" y="70"/>
                  <a:pt x="49" y="71"/>
                </a:cubicBezTo>
                <a:cubicBezTo>
                  <a:pt x="46" y="81"/>
                  <a:pt x="41" y="92"/>
                  <a:pt x="34" y="100"/>
                </a:cubicBezTo>
                <a:cubicBezTo>
                  <a:pt x="30" y="104"/>
                  <a:pt x="21" y="109"/>
                  <a:pt x="17" y="102"/>
                </a:cubicBezTo>
                <a:cubicBezTo>
                  <a:pt x="16" y="100"/>
                  <a:pt x="16" y="98"/>
                  <a:pt x="17" y="96"/>
                </a:cubicBezTo>
                <a:cubicBezTo>
                  <a:pt x="0" y="98"/>
                  <a:pt x="0" y="98"/>
                  <a:pt x="0" y="98"/>
                </a:cubicBezTo>
                <a:cubicBezTo>
                  <a:pt x="0" y="99"/>
                  <a:pt x="0" y="101"/>
                  <a:pt x="0" y="102"/>
                </a:cubicBezTo>
                <a:cubicBezTo>
                  <a:pt x="1" y="109"/>
                  <a:pt x="6" y="115"/>
                  <a:pt x="11" y="119"/>
                </a:cubicBezTo>
                <a:cubicBezTo>
                  <a:pt x="15" y="122"/>
                  <a:pt x="20" y="123"/>
                  <a:pt x="25" y="122"/>
                </a:cubicBezTo>
                <a:cubicBezTo>
                  <a:pt x="26" y="122"/>
                  <a:pt x="27" y="122"/>
                  <a:pt x="28" y="122"/>
                </a:cubicBezTo>
                <a:cubicBezTo>
                  <a:pt x="42" y="121"/>
                  <a:pt x="50" y="110"/>
                  <a:pt x="56" y="98"/>
                </a:cubicBezTo>
                <a:cubicBezTo>
                  <a:pt x="58" y="92"/>
                  <a:pt x="60" y="87"/>
                  <a:pt x="62" y="80"/>
                </a:cubicBezTo>
                <a:cubicBezTo>
                  <a:pt x="67" y="93"/>
                  <a:pt x="77" y="104"/>
                  <a:pt x="92" y="101"/>
                </a:cubicBezTo>
                <a:cubicBezTo>
                  <a:pt x="104" y="99"/>
                  <a:pt x="111" y="89"/>
                  <a:pt x="115" y="78"/>
                </a:cubicBezTo>
                <a:cubicBezTo>
                  <a:pt x="117" y="86"/>
                  <a:pt x="121" y="94"/>
                  <a:pt x="128" y="100"/>
                </a:cubicBezTo>
                <a:cubicBezTo>
                  <a:pt x="136" y="108"/>
                  <a:pt x="147" y="109"/>
                  <a:pt x="157" y="105"/>
                </a:cubicBezTo>
                <a:lnTo>
                  <a:pt x="154" y="87"/>
                </a:ln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5" name="Freeform 48"/>
          <p:cNvSpPr>
            <a:spLocks/>
          </p:cNvSpPr>
          <p:nvPr/>
        </p:nvSpPr>
        <p:spPr bwMode="auto">
          <a:xfrm>
            <a:off x="1116014" y="3225800"/>
            <a:ext cx="1609725" cy="1546225"/>
          </a:xfrm>
          <a:custGeom>
            <a:avLst/>
            <a:gdLst>
              <a:gd name="T0" fmla="*/ 383 w 428"/>
              <a:gd name="T1" fmla="*/ 218 h 411"/>
              <a:gd name="T2" fmla="*/ 351 w 428"/>
              <a:gd name="T3" fmla="*/ 204 h 411"/>
              <a:gd name="T4" fmla="*/ 378 w 428"/>
              <a:gd name="T5" fmla="*/ 177 h 411"/>
              <a:gd name="T6" fmla="*/ 368 w 428"/>
              <a:gd name="T7" fmla="*/ 107 h 411"/>
              <a:gd name="T8" fmla="*/ 369 w 428"/>
              <a:gd name="T9" fmla="*/ 68 h 411"/>
              <a:gd name="T10" fmla="*/ 308 w 428"/>
              <a:gd name="T11" fmla="*/ 59 h 411"/>
              <a:gd name="T12" fmla="*/ 279 w 428"/>
              <a:gd name="T13" fmla="*/ 65 h 411"/>
              <a:gd name="T14" fmla="*/ 278 w 428"/>
              <a:gd name="T15" fmla="*/ 46 h 411"/>
              <a:gd name="T16" fmla="*/ 264 w 428"/>
              <a:gd name="T17" fmla="*/ 8 h 411"/>
              <a:gd name="T18" fmla="*/ 237 w 428"/>
              <a:gd name="T19" fmla="*/ 2 h 411"/>
              <a:gd name="T20" fmla="*/ 214 w 428"/>
              <a:gd name="T21" fmla="*/ 21 h 411"/>
              <a:gd name="T22" fmla="*/ 180 w 428"/>
              <a:gd name="T23" fmla="*/ 0 h 411"/>
              <a:gd name="T24" fmla="*/ 148 w 428"/>
              <a:gd name="T25" fmla="*/ 19 h 411"/>
              <a:gd name="T26" fmla="*/ 142 w 428"/>
              <a:gd name="T27" fmla="*/ 46 h 411"/>
              <a:gd name="T28" fmla="*/ 133 w 428"/>
              <a:gd name="T29" fmla="*/ 67 h 411"/>
              <a:gd name="T30" fmla="*/ 114 w 428"/>
              <a:gd name="T31" fmla="*/ 64 h 411"/>
              <a:gd name="T32" fmla="*/ 75 w 428"/>
              <a:gd name="T33" fmla="*/ 59 h 411"/>
              <a:gd name="T34" fmla="*/ 57 w 428"/>
              <a:gd name="T35" fmla="*/ 79 h 411"/>
              <a:gd name="T36" fmla="*/ 61 w 428"/>
              <a:gd name="T37" fmla="*/ 108 h 411"/>
              <a:gd name="T38" fmla="*/ 27 w 428"/>
              <a:gd name="T39" fmla="*/ 126 h 411"/>
              <a:gd name="T40" fmla="*/ 47 w 428"/>
              <a:gd name="T41" fmla="*/ 184 h 411"/>
              <a:gd name="T42" fmla="*/ 68 w 428"/>
              <a:gd name="T43" fmla="*/ 202 h 411"/>
              <a:gd name="T44" fmla="*/ 51 w 428"/>
              <a:gd name="T45" fmla="*/ 216 h 411"/>
              <a:gd name="T46" fmla="*/ 58 w 428"/>
              <a:gd name="T47" fmla="*/ 287 h 411"/>
              <a:gd name="T48" fmla="*/ 56 w 428"/>
              <a:gd name="T49" fmla="*/ 325 h 411"/>
              <a:gd name="T50" fmla="*/ 92 w 428"/>
              <a:gd name="T51" fmla="*/ 346 h 411"/>
              <a:gd name="T52" fmla="*/ 119 w 428"/>
              <a:gd name="T53" fmla="*/ 335 h 411"/>
              <a:gd name="T54" fmla="*/ 143 w 428"/>
              <a:gd name="T55" fmla="*/ 328 h 411"/>
              <a:gd name="T56" fmla="*/ 151 w 428"/>
              <a:gd name="T57" fmla="*/ 352 h 411"/>
              <a:gd name="T58" fmla="*/ 217 w 428"/>
              <a:gd name="T59" fmla="*/ 380 h 411"/>
              <a:gd name="T60" fmla="*/ 250 w 428"/>
              <a:gd name="T61" fmla="*/ 400 h 411"/>
              <a:gd name="T62" fmla="*/ 286 w 428"/>
              <a:gd name="T63" fmla="*/ 375 h 411"/>
              <a:gd name="T64" fmla="*/ 287 w 428"/>
              <a:gd name="T65" fmla="*/ 343 h 411"/>
              <a:gd name="T66" fmla="*/ 294 w 428"/>
              <a:gd name="T67" fmla="*/ 330 h 411"/>
              <a:gd name="T68" fmla="*/ 310 w 428"/>
              <a:gd name="T69" fmla="*/ 335 h 411"/>
              <a:gd name="T70" fmla="*/ 368 w 428"/>
              <a:gd name="T71" fmla="*/ 294 h 411"/>
              <a:gd name="T72" fmla="*/ 403 w 428"/>
              <a:gd name="T73" fmla="*/ 277 h 411"/>
              <a:gd name="T74" fmla="*/ 383 w 428"/>
              <a:gd name="T75" fmla="*/ 218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28" h="411">
                <a:moveTo>
                  <a:pt x="383" y="218"/>
                </a:moveTo>
                <a:cubicBezTo>
                  <a:pt x="376" y="214"/>
                  <a:pt x="356" y="212"/>
                  <a:pt x="351" y="204"/>
                </a:cubicBezTo>
                <a:cubicBezTo>
                  <a:pt x="344" y="188"/>
                  <a:pt x="370" y="182"/>
                  <a:pt x="378" y="177"/>
                </a:cubicBezTo>
                <a:cubicBezTo>
                  <a:pt x="428" y="145"/>
                  <a:pt x="402" y="107"/>
                  <a:pt x="368" y="107"/>
                </a:cubicBezTo>
                <a:cubicBezTo>
                  <a:pt x="368" y="107"/>
                  <a:pt x="376" y="83"/>
                  <a:pt x="369" y="68"/>
                </a:cubicBezTo>
                <a:cubicBezTo>
                  <a:pt x="361" y="52"/>
                  <a:pt x="337" y="39"/>
                  <a:pt x="308" y="59"/>
                </a:cubicBezTo>
                <a:cubicBezTo>
                  <a:pt x="300" y="64"/>
                  <a:pt x="287" y="78"/>
                  <a:pt x="279" y="65"/>
                </a:cubicBezTo>
                <a:cubicBezTo>
                  <a:pt x="275" y="59"/>
                  <a:pt x="277" y="53"/>
                  <a:pt x="278" y="46"/>
                </a:cubicBezTo>
                <a:cubicBezTo>
                  <a:pt x="280" y="33"/>
                  <a:pt x="274" y="17"/>
                  <a:pt x="264" y="8"/>
                </a:cubicBezTo>
                <a:cubicBezTo>
                  <a:pt x="257" y="2"/>
                  <a:pt x="247" y="0"/>
                  <a:pt x="237" y="2"/>
                </a:cubicBezTo>
                <a:cubicBezTo>
                  <a:pt x="234" y="3"/>
                  <a:pt x="210" y="17"/>
                  <a:pt x="214" y="21"/>
                </a:cubicBezTo>
                <a:cubicBezTo>
                  <a:pt x="214" y="21"/>
                  <a:pt x="198" y="2"/>
                  <a:pt x="180" y="0"/>
                </a:cubicBezTo>
                <a:cubicBezTo>
                  <a:pt x="167" y="0"/>
                  <a:pt x="154" y="7"/>
                  <a:pt x="148" y="19"/>
                </a:cubicBezTo>
                <a:cubicBezTo>
                  <a:pt x="143" y="27"/>
                  <a:pt x="141" y="37"/>
                  <a:pt x="142" y="46"/>
                </a:cubicBezTo>
                <a:cubicBezTo>
                  <a:pt x="142" y="55"/>
                  <a:pt x="142" y="62"/>
                  <a:pt x="133" y="67"/>
                </a:cubicBezTo>
                <a:cubicBezTo>
                  <a:pt x="125" y="71"/>
                  <a:pt x="121" y="68"/>
                  <a:pt x="114" y="64"/>
                </a:cubicBezTo>
                <a:cubicBezTo>
                  <a:pt x="103" y="58"/>
                  <a:pt x="87" y="54"/>
                  <a:pt x="75" y="59"/>
                </a:cubicBezTo>
                <a:cubicBezTo>
                  <a:pt x="66" y="62"/>
                  <a:pt x="60" y="70"/>
                  <a:pt x="57" y="79"/>
                </a:cubicBezTo>
                <a:cubicBezTo>
                  <a:pt x="57" y="82"/>
                  <a:pt x="56" y="109"/>
                  <a:pt x="61" y="108"/>
                </a:cubicBezTo>
                <a:cubicBezTo>
                  <a:pt x="61" y="108"/>
                  <a:pt x="37" y="112"/>
                  <a:pt x="27" y="126"/>
                </a:cubicBezTo>
                <a:cubicBezTo>
                  <a:pt x="17" y="140"/>
                  <a:pt x="16" y="167"/>
                  <a:pt x="47" y="184"/>
                </a:cubicBezTo>
                <a:cubicBezTo>
                  <a:pt x="56" y="189"/>
                  <a:pt x="74" y="187"/>
                  <a:pt x="68" y="202"/>
                </a:cubicBezTo>
                <a:cubicBezTo>
                  <a:pt x="65" y="210"/>
                  <a:pt x="58" y="212"/>
                  <a:pt x="51" y="216"/>
                </a:cubicBezTo>
                <a:cubicBezTo>
                  <a:pt x="0" y="245"/>
                  <a:pt x="24" y="285"/>
                  <a:pt x="58" y="287"/>
                </a:cubicBezTo>
                <a:cubicBezTo>
                  <a:pt x="58" y="287"/>
                  <a:pt x="48" y="310"/>
                  <a:pt x="56" y="325"/>
                </a:cubicBezTo>
                <a:cubicBezTo>
                  <a:pt x="62" y="339"/>
                  <a:pt x="77" y="347"/>
                  <a:pt x="92" y="346"/>
                </a:cubicBezTo>
                <a:cubicBezTo>
                  <a:pt x="101" y="345"/>
                  <a:pt x="111" y="341"/>
                  <a:pt x="119" y="335"/>
                </a:cubicBezTo>
                <a:cubicBezTo>
                  <a:pt x="126" y="330"/>
                  <a:pt x="134" y="323"/>
                  <a:pt x="143" y="328"/>
                </a:cubicBezTo>
                <a:cubicBezTo>
                  <a:pt x="152" y="332"/>
                  <a:pt x="151" y="344"/>
                  <a:pt x="151" y="352"/>
                </a:cubicBezTo>
                <a:cubicBezTo>
                  <a:pt x="153" y="411"/>
                  <a:pt x="199" y="409"/>
                  <a:pt x="217" y="380"/>
                </a:cubicBezTo>
                <a:cubicBezTo>
                  <a:pt x="217" y="380"/>
                  <a:pt x="233" y="399"/>
                  <a:pt x="250" y="400"/>
                </a:cubicBezTo>
                <a:cubicBezTo>
                  <a:pt x="266" y="401"/>
                  <a:pt x="281" y="390"/>
                  <a:pt x="286" y="375"/>
                </a:cubicBezTo>
                <a:cubicBezTo>
                  <a:pt x="290" y="363"/>
                  <a:pt x="287" y="355"/>
                  <a:pt x="287" y="343"/>
                </a:cubicBezTo>
                <a:cubicBezTo>
                  <a:pt x="287" y="338"/>
                  <a:pt x="289" y="332"/>
                  <a:pt x="294" y="330"/>
                </a:cubicBezTo>
                <a:cubicBezTo>
                  <a:pt x="301" y="326"/>
                  <a:pt x="305" y="332"/>
                  <a:pt x="310" y="335"/>
                </a:cubicBezTo>
                <a:cubicBezTo>
                  <a:pt x="361" y="364"/>
                  <a:pt x="384" y="324"/>
                  <a:pt x="368" y="294"/>
                </a:cubicBezTo>
                <a:cubicBezTo>
                  <a:pt x="368" y="294"/>
                  <a:pt x="393" y="291"/>
                  <a:pt x="403" y="277"/>
                </a:cubicBezTo>
                <a:cubicBezTo>
                  <a:pt x="413" y="263"/>
                  <a:pt x="414" y="236"/>
                  <a:pt x="383" y="218"/>
                </a:cubicBezTo>
                <a:close/>
              </a:path>
            </a:pathLst>
          </a:custGeom>
          <a:solidFill>
            <a:srgbClr val="594A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6" name="Freeform 49"/>
          <p:cNvSpPr>
            <a:spLocks/>
          </p:cNvSpPr>
          <p:nvPr/>
        </p:nvSpPr>
        <p:spPr bwMode="auto">
          <a:xfrm>
            <a:off x="1096964" y="3190875"/>
            <a:ext cx="1606550" cy="1546225"/>
          </a:xfrm>
          <a:custGeom>
            <a:avLst/>
            <a:gdLst>
              <a:gd name="T0" fmla="*/ 383 w 427"/>
              <a:gd name="T1" fmla="*/ 219 h 411"/>
              <a:gd name="T2" fmla="*/ 351 w 427"/>
              <a:gd name="T3" fmla="*/ 204 h 411"/>
              <a:gd name="T4" fmla="*/ 378 w 427"/>
              <a:gd name="T5" fmla="*/ 177 h 411"/>
              <a:gd name="T6" fmla="*/ 368 w 427"/>
              <a:gd name="T7" fmla="*/ 107 h 411"/>
              <a:gd name="T8" fmla="*/ 368 w 427"/>
              <a:gd name="T9" fmla="*/ 68 h 411"/>
              <a:gd name="T10" fmla="*/ 307 w 427"/>
              <a:gd name="T11" fmla="*/ 59 h 411"/>
              <a:gd name="T12" fmla="*/ 279 w 427"/>
              <a:gd name="T13" fmla="*/ 66 h 411"/>
              <a:gd name="T14" fmla="*/ 278 w 427"/>
              <a:gd name="T15" fmla="*/ 46 h 411"/>
              <a:gd name="T16" fmla="*/ 264 w 427"/>
              <a:gd name="T17" fmla="*/ 8 h 411"/>
              <a:gd name="T18" fmla="*/ 237 w 427"/>
              <a:gd name="T19" fmla="*/ 3 h 411"/>
              <a:gd name="T20" fmla="*/ 213 w 427"/>
              <a:gd name="T21" fmla="*/ 21 h 411"/>
              <a:gd name="T22" fmla="*/ 180 w 427"/>
              <a:gd name="T23" fmla="*/ 1 h 411"/>
              <a:gd name="T24" fmla="*/ 147 w 427"/>
              <a:gd name="T25" fmla="*/ 19 h 411"/>
              <a:gd name="T26" fmla="*/ 141 w 427"/>
              <a:gd name="T27" fmla="*/ 46 h 411"/>
              <a:gd name="T28" fmla="*/ 132 w 427"/>
              <a:gd name="T29" fmla="*/ 67 h 411"/>
              <a:gd name="T30" fmla="*/ 113 w 427"/>
              <a:gd name="T31" fmla="*/ 64 h 411"/>
              <a:gd name="T32" fmla="*/ 75 w 427"/>
              <a:gd name="T33" fmla="*/ 59 h 411"/>
              <a:gd name="T34" fmla="*/ 57 w 427"/>
              <a:gd name="T35" fmla="*/ 80 h 411"/>
              <a:gd name="T36" fmla="*/ 61 w 427"/>
              <a:gd name="T37" fmla="*/ 108 h 411"/>
              <a:gd name="T38" fmla="*/ 26 w 427"/>
              <a:gd name="T39" fmla="*/ 126 h 411"/>
              <a:gd name="T40" fmla="*/ 46 w 427"/>
              <a:gd name="T41" fmla="*/ 184 h 411"/>
              <a:gd name="T42" fmla="*/ 68 w 427"/>
              <a:gd name="T43" fmla="*/ 203 h 411"/>
              <a:gd name="T44" fmla="*/ 51 w 427"/>
              <a:gd name="T45" fmla="*/ 216 h 411"/>
              <a:gd name="T46" fmla="*/ 57 w 427"/>
              <a:gd name="T47" fmla="*/ 287 h 411"/>
              <a:gd name="T48" fmla="*/ 55 w 427"/>
              <a:gd name="T49" fmla="*/ 326 h 411"/>
              <a:gd name="T50" fmla="*/ 91 w 427"/>
              <a:gd name="T51" fmla="*/ 346 h 411"/>
              <a:gd name="T52" fmla="*/ 118 w 427"/>
              <a:gd name="T53" fmla="*/ 335 h 411"/>
              <a:gd name="T54" fmla="*/ 143 w 427"/>
              <a:gd name="T55" fmla="*/ 328 h 411"/>
              <a:gd name="T56" fmla="*/ 151 w 427"/>
              <a:gd name="T57" fmla="*/ 352 h 411"/>
              <a:gd name="T58" fmla="*/ 216 w 427"/>
              <a:gd name="T59" fmla="*/ 380 h 411"/>
              <a:gd name="T60" fmla="*/ 249 w 427"/>
              <a:gd name="T61" fmla="*/ 400 h 411"/>
              <a:gd name="T62" fmla="*/ 286 w 427"/>
              <a:gd name="T63" fmla="*/ 375 h 411"/>
              <a:gd name="T64" fmla="*/ 287 w 427"/>
              <a:gd name="T65" fmla="*/ 344 h 411"/>
              <a:gd name="T66" fmla="*/ 294 w 427"/>
              <a:gd name="T67" fmla="*/ 330 h 411"/>
              <a:gd name="T68" fmla="*/ 310 w 427"/>
              <a:gd name="T69" fmla="*/ 335 h 411"/>
              <a:gd name="T70" fmla="*/ 368 w 427"/>
              <a:gd name="T71" fmla="*/ 294 h 411"/>
              <a:gd name="T72" fmla="*/ 403 w 427"/>
              <a:gd name="T73" fmla="*/ 277 h 411"/>
              <a:gd name="T74" fmla="*/ 383 w 427"/>
              <a:gd name="T75" fmla="*/ 219 h 4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427" h="411">
                <a:moveTo>
                  <a:pt x="383" y="219"/>
                </a:moveTo>
                <a:cubicBezTo>
                  <a:pt x="375" y="214"/>
                  <a:pt x="355" y="212"/>
                  <a:pt x="351" y="204"/>
                </a:cubicBezTo>
                <a:cubicBezTo>
                  <a:pt x="343" y="189"/>
                  <a:pt x="369" y="183"/>
                  <a:pt x="378" y="177"/>
                </a:cubicBezTo>
                <a:cubicBezTo>
                  <a:pt x="427" y="145"/>
                  <a:pt x="401" y="107"/>
                  <a:pt x="368" y="107"/>
                </a:cubicBezTo>
                <a:cubicBezTo>
                  <a:pt x="368" y="107"/>
                  <a:pt x="376" y="83"/>
                  <a:pt x="368" y="68"/>
                </a:cubicBezTo>
                <a:cubicBezTo>
                  <a:pt x="360" y="53"/>
                  <a:pt x="337" y="39"/>
                  <a:pt x="307" y="59"/>
                </a:cubicBezTo>
                <a:cubicBezTo>
                  <a:pt x="300" y="64"/>
                  <a:pt x="286" y="79"/>
                  <a:pt x="279" y="66"/>
                </a:cubicBezTo>
                <a:cubicBezTo>
                  <a:pt x="275" y="59"/>
                  <a:pt x="277" y="53"/>
                  <a:pt x="278" y="46"/>
                </a:cubicBezTo>
                <a:cubicBezTo>
                  <a:pt x="279" y="34"/>
                  <a:pt x="274" y="17"/>
                  <a:pt x="264" y="8"/>
                </a:cubicBezTo>
                <a:cubicBezTo>
                  <a:pt x="256" y="2"/>
                  <a:pt x="246" y="0"/>
                  <a:pt x="237" y="3"/>
                </a:cubicBezTo>
                <a:cubicBezTo>
                  <a:pt x="234" y="3"/>
                  <a:pt x="210" y="17"/>
                  <a:pt x="213" y="21"/>
                </a:cubicBezTo>
                <a:cubicBezTo>
                  <a:pt x="213" y="21"/>
                  <a:pt x="197" y="2"/>
                  <a:pt x="180" y="1"/>
                </a:cubicBezTo>
                <a:cubicBezTo>
                  <a:pt x="167" y="0"/>
                  <a:pt x="154" y="8"/>
                  <a:pt x="147" y="19"/>
                </a:cubicBezTo>
                <a:cubicBezTo>
                  <a:pt x="143" y="27"/>
                  <a:pt x="140" y="37"/>
                  <a:pt x="141" y="46"/>
                </a:cubicBezTo>
                <a:cubicBezTo>
                  <a:pt x="142" y="55"/>
                  <a:pt x="142" y="62"/>
                  <a:pt x="132" y="67"/>
                </a:cubicBezTo>
                <a:cubicBezTo>
                  <a:pt x="124" y="71"/>
                  <a:pt x="120" y="68"/>
                  <a:pt x="113" y="64"/>
                </a:cubicBezTo>
                <a:cubicBezTo>
                  <a:pt x="102" y="58"/>
                  <a:pt x="87" y="54"/>
                  <a:pt x="75" y="59"/>
                </a:cubicBezTo>
                <a:cubicBezTo>
                  <a:pt x="66" y="62"/>
                  <a:pt x="59" y="70"/>
                  <a:pt x="57" y="80"/>
                </a:cubicBezTo>
                <a:cubicBezTo>
                  <a:pt x="56" y="83"/>
                  <a:pt x="56" y="109"/>
                  <a:pt x="61" y="108"/>
                </a:cubicBezTo>
                <a:cubicBezTo>
                  <a:pt x="61" y="108"/>
                  <a:pt x="36" y="112"/>
                  <a:pt x="26" y="126"/>
                </a:cubicBezTo>
                <a:cubicBezTo>
                  <a:pt x="16" y="140"/>
                  <a:pt x="16" y="167"/>
                  <a:pt x="46" y="184"/>
                </a:cubicBezTo>
                <a:cubicBezTo>
                  <a:pt x="56" y="189"/>
                  <a:pt x="73" y="187"/>
                  <a:pt x="68" y="203"/>
                </a:cubicBezTo>
                <a:cubicBezTo>
                  <a:pt x="65" y="211"/>
                  <a:pt x="58" y="212"/>
                  <a:pt x="51" y="216"/>
                </a:cubicBezTo>
                <a:cubicBezTo>
                  <a:pt x="0" y="246"/>
                  <a:pt x="24" y="285"/>
                  <a:pt x="57" y="287"/>
                </a:cubicBezTo>
                <a:cubicBezTo>
                  <a:pt x="57" y="287"/>
                  <a:pt x="48" y="310"/>
                  <a:pt x="55" y="326"/>
                </a:cubicBezTo>
                <a:cubicBezTo>
                  <a:pt x="61" y="339"/>
                  <a:pt x="76" y="347"/>
                  <a:pt x="91" y="346"/>
                </a:cubicBezTo>
                <a:cubicBezTo>
                  <a:pt x="101" y="345"/>
                  <a:pt x="111" y="341"/>
                  <a:pt x="118" y="335"/>
                </a:cubicBezTo>
                <a:cubicBezTo>
                  <a:pt x="125" y="330"/>
                  <a:pt x="134" y="324"/>
                  <a:pt x="143" y="328"/>
                </a:cubicBezTo>
                <a:cubicBezTo>
                  <a:pt x="152" y="332"/>
                  <a:pt x="151" y="344"/>
                  <a:pt x="151" y="352"/>
                </a:cubicBezTo>
                <a:cubicBezTo>
                  <a:pt x="153" y="411"/>
                  <a:pt x="199" y="409"/>
                  <a:pt x="216" y="380"/>
                </a:cubicBezTo>
                <a:cubicBezTo>
                  <a:pt x="216" y="380"/>
                  <a:pt x="232" y="399"/>
                  <a:pt x="249" y="400"/>
                </a:cubicBezTo>
                <a:cubicBezTo>
                  <a:pt x="266" y="401"/>
                  <a:pt x="280" y="390"/>
                  <a:pt x="286" y="375"/>
                </a:cubicBezTo>
                <a:cubicBezTo>
                  <a:pt x="290" y="364"/>
                  <a:pt x="287" y="355"/>
                  <a:pt x="287" y="344"/>
                </a:cubicBezTo>
                <a:cubicBezTo>
                  <a:pt x="287" y="339"/>
                  <a:pt x="289" y="333"/>
                  <a:pt x="294" y="330"/>
                </a:cubicBezTo>
                <a:cubicBezTo>
                  <a:pt x="300" y="327"/>
                  <a:pt x="304" y="332"/>
                  <a:pt x="310" y="335"/>
                </a:cubicBezTo>
                <a:cubicBezTo>
                  <a:pt x="361" y="365"/>
                  <a:pt x="383" y="324"/>
                  <a:pt x="368" y="294"/>
                </a:cubicBezTo>
                <a:cubicBezTo>
                  <a:pt x="368" y="294"/>
                  <a:pt x="393" y="291"/>
                  <a:pt x="403" y="277"/>
                </a:cubicBezTo>
                <a:cubicBezTo>
                  <a:pt x="413" y="263"/>
                  <a:pt x="414" y="236"/>
                  <a:pt x="383" y="219"/>
                </a:cubicBezTo>
                <a:close/>
              </a:path>
            </a:pathLst>
          </a:custGeom>
          <a:solidFill>
            <a:srgbClr val="C8A25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7" name="Freeform 50"/>
          <p:cNvSpPr>
            <a:spLocks/>
          </p:cNvSpPr>
          <p:nvPr/>
        </p:nvSpPr>
        <p:spPr bwMode="auto">
          <a:xfrm>
            <a:off x="1341439" y="3714750"/>
            <a:ext cx="6350" cy="52388"/>
          </a:xfrm>
          <a:custGeom>
            <a:avLst/>
            <a:gdLst>
              <a:gd name="T0" fmla="*/ 0 w 2"/>
              <a:gd name="T1" fmla="*/ 7 h 14"/>
              <a:gd name="T2" fmla="*/ 0 w 2"/>
              <a:gd name="T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14">
                <a:moveTo>
                  <a:pt x="0" y="7"/>
                </a:moveTo>
                <a:cubicBezTo>
                  <a:pt x="2" y="14"/>
                  <a:pt x="2" y="0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8" name="Freeform 51"/>
          <p:cNvSpPr>
            <a:spLocks/>
          </p:cNvSpPr>
          <p:nvPr/>
        </p:nvSpPr>
        <p:spPr bwMode="auto">
          <a:xfrm>
            <a:off x="1404939" y="3522663"/>
            <a:ext cx="52388" cy="41275"/>
          </a:xfrm>
          <a:custGeom>
            <a:avLst/>
            <a:gdLst>
              <a:gd name="T0" fmla="*/ 0 w 14"/>
              <a:gd name="T1" fmla="*/ 7 h 11"/>
              <a:gd name="T2" fmla="*/ 11 w 14"/>
              <a:gd name="T3" fmla="*/ 11 h 11"/>
              <a:gd name="T4" fmla="*/ 14 w 14"/>
              <a:gd name="T5" fmla="*/ 6 h 11"/>
              <a:gd name="T6" fmla="*/ 2 w 14"/>
              <a:gd name="T7" fmla="*/ 0 h 11"/>
              <a:gd name="T8" fmla="*/ 0 w 14"/>
              <a:gd name="T9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1">
                <a:moveTo>
                  <a:pt x="0" y="7"/>
                </a:moveTo>
                <a:cubicBezTo>
                  <a:pt x="7" y="9"/>
                  <a:pt x="8" y="6"/>
                  <a:pt x="11" y="11"/>
                </a:cubicBezTo>
                <a:cubicBezTo>
                  <a:pt x="11" y="8"/>
                  <a:pt x="14" y="8"/>
                  <a:pt x="14" y="6"/>
                </a:cubicBezTo>
                <a:cubicBezTo>
                  <a:pt x="9" y="5"/>
                  <a:pt x="7" y="1"/>
                  <a:pt x="2" y="0"/>
                </a:cubicBezTo>
                <a:cubicBezTo>
                  <a:pt x="2" y="4"/>
                  <a:pt x="0" y="4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59" name="Freeform 52"/>
          <p:cNvSpPr>
            <a:spLocks/>
          </p:cNvSpPr>
          <p:nvPr/>
        </p:nvSpPr>
        <p:spPr bwMode="auto">
          <a:xfrm>
            <a:off x="1292226" y="3643313"/>
            <a:ext cx="7938" cy="7938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2" y="1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0" name="Freeform 53"/>
          <p:cNvSpPr>
            <a:spLocks/>
          </p:cNvSpPr>
          <p:nvPr/>
        </p:nvSpPr>
        <p:spPr bwMode="auto">
          <a:xfrm>
            <a:off x="1325564" y="3522663"/>
            <a:ext cx="38100" cy="26988"/>
          </a:xfrm>
          <a:custGeom>
            <a:avLst/>
            <a:gdLst>
              <a:gd name="T0" fmla="*/ 10 w 10"/>
              <a:gd name="T1" fmla="*/ 2 h 7"/>
              <a:gd name="T2" fmla="*/ 10 w 10"/>
              <a:gd name="T3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0" h="7">
                <a:moveTo>
                  <a:pt x="10" y="2"/>
                </a:moveTo>
                <a:cubicBezTo>
                  <a:pt x="0" y="0"/>
                  <a:pt x="7" y="7"/>
                  <a:pt x="1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1" name="Freeform 54"/>
          <p:cNvSpPr>
            <a:spLocks/>
          </p:cNvSpPr>
          <p:nvPr/>
        </p:nvSpPr>
        <p:spPr bwMode="auto">
          <a:xfrm>
            <a:off x="1336676" y="3744913"/>
            <a:ext cx="90488" cy="44450"/>
          </a:xfrm>
          <a:custGeom>
            <a:avLst/>
            <a:gdLst>
              <a:gd name="T0" fmla="*/ 15 w 24"/>
              <a:gd name="T1" fmla="*/ 8 h 12"/>
              <a:gd name="T2" fmla="*/ 24 w 24"/>
              <a:gd name="T3" fmla="*/ 9 h 12"/>
              <a:gd name="T4" fmla="*/ 1 w 24"/>
              <a:gd name="T5" fmla="*/ 4 h 12"/>
              <a:gd name="T6" fmla="*/ 10 w 24"/>
              <a:gd name="T7" fmla="*/ 11 h 12"/>
              <a:gd name="T8" fmla="*/ 15 w 24"/>
              <a:gd name="T9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4" h="12">
                <a:moveTo>
                  <a:pt x="15" y="8"/>
                </a:moveTo>
                <a:cubicBezTo>
                  <a:pt x="18" y="11"/>
                  <a:pt x="19" y="7"/>
                  <a:pt x="24" y="9"/>
                </a:cubicBezTo>
                <a:cubicBezTo>
                  <a:pt x="19" y="0"/>
                  <a:pt x="9" y="9"/>
                  <a:pt x="1" y="4"/>
                </a:cubicBezTo>
                <a:cubicBezTo>
                  <a:pt x="0" y="11"/>
                  <a:pt x="10" y="6"/>
                  <a:pt x="10" y="11"/>
                </a:cubicBezTo>
                <a:cubicBezTo>
                  <a:pt x="14" y="12"/>
                  <a:pt x="12" y="8"/>
                  <a:pt x="15" y="8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2" name="Freeform 55"/>
          <p:cNvSpPr>
            <a:spLocks/>
          </p:cNvSpPr>
          <p:nvPr/>
        </p:nvSpPr>
        <p:spPr bwMode="auto">
          <a:xfrm>
            <a:off x="1344614" y="3786188"/>
            <a:ext cx="30163" cy="30163"/>
          </a:xfrm>
          <a:custGeom>
            <a:avLst/>
            <a:gdLst>
              <a:gd name="T0" fmla="*/ 8 w 8"/>
              <a:gd name="T1" fmla="*/ 0 h 8"/>
              <a:gd name="T2" fmla="*/ 8 w 8"/>
              <a:gd name="T3" fmla="*/ 0 h 8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8" h="8">
                <a:moveTo>
                  <a:pt x="8" y="0"/>
                </a:moveTo>
                <a:cubicBezTo>
                  <a:pt x="0" y="1"/>
                  <a:pt x="7" y="8"/>
                  <a:pt x="8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3" name="Freeform 56"/>
          <p:cNvSpPr>
            <a:spLocks/>
          </p:cNvSpPr>
          <p:nvPr/>
        </p:nvSpPr>
        <p:spPr bwMode="auto">
          <a:xfrm>
            <a:off x="1281114" y="3729038"/>
            <a:ext cx="49213" cy="38100"/>
          </a:xfrm>
          <a:custGeom>
            <a:avLst/>
            <a:gdLst>
              <a:gd name="T0" fmla="*/ 0 w 13"/>
              <a:gd name="T1" fmla="*/ 7 h 10"/>
              <a:gd name="T2" fmla="*/ 13 w 13"/>
              <a:gd name="T3" fmla="*/ 10 h 10"/>
              <a:gd name="T4" fmla="*/ 0 w 13"/>
              <a:gd name="T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10">
                <a:moveTo>
                  <a:pt x="0" y="7"/>
                </a:moveTo>
                <a:cubicBezTo>
                  <a:pt x="5" y="7"/>
                  <a:pt x="7" y="10"/>
                  <a:pt x="13" y="10"/>
                </a:cubicBezTo>
                <a:cubicBezTo>
                  <a:pt x="11" y="6"/>
                  <a:pt x="1" y="0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4" name="Freeform 57"/>
          <p:cNvSpPr>
            <a:spLocks/>
          </p:cNvSpPr>
          <p:nvPr/>
        </p:nvSpPr>
        <p:spPr bwMode="auto">
          <a:xfrm>
            <a:off x="1292226" y="3676650"/>
            <a:ext cx="11113" cy="7938"/>
          </a:xfrm>
          <a:custGeom>
            <a:avLst/>
            <a:gdLst>
              <a:gd name="T0" fmla="*/ 0 w 3"/>
              <a:gd name="T1" fmla="*/ 2 h 2"/>
              <a:gd name="T2" fmla="*/ 3 w 3"/>
              <a:gd name="T3" fmla="*/ 0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2"/>
                  <a:pt x="3" y="2"/>
                  <a:pt x="3" y="0"/>
                </a:cubicBezTo>
                <a:cubicBezTo>
                  <a:pt x="2" y="1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5" name="Freeform 58"/>
          <p:cNvSpPr>
            <a:spLocks/>
          </p:cNvSpPr>
          <p:nvPr/>
        </p:nvSpPr>
        <p:spPr bwMode="auto">
          <a:xfrm>
            <a:off x="1306514" y="3679825"/>
            <a:ext cx="12700" cy="12700"/>
          </a:xfrm>
          <a:custGeom>
            <a:avLst/>
            <a:gdLst>
              <a:gd name="T0" fmla="*/ 2 w 3"/>
              <a:gd name="T1" fmla="*/ 1 h 3"/>
              <a:gd name="T2" fmla="*/ 1 w 3"/>
              <a:gd name="T3" fmla="*/ 3 h 3"/>
              <a:gd name="T4" fmla="*/ 2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2" y="0"/>
                  <a:pt x="0" y="2"/>
                  <a:pt x="1" y="3"/>
                </a:cubicBezTo>
                <a:cubicBezTo>
                  <a:pt x="1" y="3"/>
                  <a:pt x="3" y="2"/>
                  <a:pt x="2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6" name="Freeform 59"/>
          <p:cNvSpPr>
            <a:spLocks/>
          </p:cNvSpPr>
          <p:nvPr/>
        </p:nvSpPr>
        <p:spPr bwMode="auto">
          <a:xfrm>
            <a:off x="1311276" y="3519488"/>
            <a:ext cx="25400" cy="17463"/>
          </a:xfrm>
          <a:custGeom>
            <a:avLst/>
            <a:gdLst>
              <a:gd name="T0" fmla="*/ 0 w 7"/>
              <a:gd name="T1" fmla="*/ 0 h 5"/>
              <a:gd name="T2" fmla="*/ 0 w 7"/>
              <a:gd name="T3" fmla="*/ 3 h 5"/>
              <a:gd name="T4" fmla="*/ 6 w 7"/>
              <a:gd name="T5" fmla="*/ 5 h 5"/>
              <a:gd name="T6" fmla="*/ 0 w 7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7" h="5">
                <a:moveTo>
                  <a:pt x="0" y="0"/>
                </a:moveTo>
                <a:cubicBezTo>
                  <a:pt x="0" y="1"/>
                  <a:pt x="0" y="2"/>
                  <a:pt x="0" y="3"/>
                </a:cubicBezTo>
                <a:cubicBezTo>
                  <a:pt x="1" y="4"/>
                  <a:pt x="3" y="5"/>
                  <a:pt x="6" y="5"/>
                </a:cubicBezTo>
                <a:cubicBezTo>
                  <a:pt x="7" y="2"/>
                  <a:pt x="3" y="0"/>
                  <a:pt x="0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7" name="Freeform 60"/>
          <p:cNvSpPr>
            <a:spLocks/>
          </p:cNvSpPr>
          <p:nvPr/>
        </p:nvSpPr>
        <p:spPr bwMode="auto">
          <a:xfrm>
            <a:off x="1427164" y="3511550"/>
            <a:ext cx="11113" cy="7938"/>
          </a:xfrm>
          <a:custGeom>
            <a:avLst/>
            <a:gdLst>
              <a:gd name="T0" fmla="*/ 0 w 3"/>
              <a:gd name="T1" fmla="*/ 2 h 2"/>
              <a:gd name="T2" fmla="*/ 2 w 3"/>
              <a:gd name="T3" fmla="*/ 0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2"/>
                  <a:pt x="3" y="1"/>
                  <a:pt x="2" y="0"/>
                </a:cubicBezTo>
                <a:cubicBezTo>
                  <a:pt x="2" y="0"/>
                  <a:pt x="0" y="1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8" name="Freeform 61"/>
          <p:cNvSpPr>
            <a:spLocks/>
          </p:cNvSpPr>
          <p:nvPr/>
        </p:nvSpPr>
        <p:spPr bwMode="auto">
          <a:xfrm>
            <a:off x="1404939" y="3454400"/>
            <a:ext cx="49213" cy="15875"/>
          </a:xfrm>
          <a:custGeom>
            <a:avLst/>
            <a:gdLst>
              <a:gd name="T0" fmla="*/ 8 w 13"/>
              <a:gd name="T1" fmla="*/ 0 h 4"/>
              <a:gd name="T2" fmla="*/ 8 w 13"/>
              <a:gd name="T3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3" h="4">
                <a:moveTo>
                  <a:pt x="8" y="0"/>
                </a:moveTo>
                <a:cubicBezTo>
                  <a:pt x="0" y="4"/>
                  <a:pt x="13" y="4"/>
                  <a:pt x="8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69" name="Freeform 62"/>
          <p:cNvSpPr>
            <a:spLocks/>
          </p:cNvSpPr>
          <p:nvPr/>
        </p:nvSpPr>
        <p:spPr bwMode="auto">
          <a:xfrm>
            <a:off x="1284289" y="3651250"/>
            <a:ext cx="7938" cy="6350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0" y="1"/>
                  <a:pt x="2" y="2"/>
                  <a:pt x="2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0" name="Freeform 63"/>
          <p:cNvSpPr>
            <a:spLocks/>
          </p:cNvSpPr>
          <p:nvPr/>
        </p:nvSpPr>
        <p:spPr bwMode="auto">
          <a:xfrm>
            <a:off x="1371601" y="3579813"/>
            <a:ext cx="63500" cy="47625"/>
          </a:xfrm>
          <a:custGeom>
            <a:avLst/>
            <a:gdLst>
              <a:gd name="T0" fmla="*/ 4 w 17"/>
              <a:gd name="T1" fmla="*/ 1 h 13"/>
              <a:gd name="T2" fmla="*/ 4 w 17"/>
              <a:gd name="T3" fmla="*/ 11 h 13"/>
              <a:gd name="T4" fmla="*/ 14 w 17"/>
              <a:gd name="T5" fmla="*/ 13 h 13"/>
              <a:gd name="T6" fmla="*/ 17 w 17"/>
              <a:gd name="T7" fmla="*/ 13 h 13"/>
              <a:gd name="T8" fmla="*/ 9 w 17"/>
              <a:gd name="T9" fmla="*/ 8 h 13"/>
              <a:gd name="T10" fmla="*/ 4 w 17"/>
              <a:gd name="T11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7" h="13">
                <a:moveTo>
                  <a:pt x="4" y="1"/>
                </a:moveTo>
                <a:cubicBezTo>
                  <a:pt x="11" y="7"/>
                  <a:pt x="0" y="6"/>
                  <a:pt x="4" y="11"/>
                </a:cubicBezTo>
                <a:cubicBezTo>
                  <a:pt x="6" y="7"/>
                  <a:pt x="13" y="10"/>
                  <a:pt x="14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8"/>
                  <a:pt x="13" y="8"/>
                  <a:pt x="9" y="8"/>
                </a:cubicBezTo>
                <a:cubicBezTo>
                  <a:pt x="10" y="3"/>
                  <a:pt x="9" y="0"/>
                  <a:pt x="4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1" name="Freeform 64"/>
          <p:cNvSpPr>
            <a:spLocks/>
          </p:cNvSpPr>
          <p:nvPr/>
        </p:nvSpPr>
        <p:spPr bwMode="auto">
          <a:xfrm>
            <a:off x="1382714" y="3624263"/>
            <a:ext cx="55563" cy="30163"/>
          </a:xfrm>
          <a:custGeom>
            <a:avLst/>
            <a:gdLst>
              <a:gd name="T0" fmla="*/ 1 w 15"/>
              <a:gd name="T1" fmla="*/ 7 h 8"/>
              <a:gd name="T2" fmla="*/ 9 w 15"/>
              <a:gd name="T3" fmla="*/ 7 h 8"/>
              <a:gd name="T4" fmla="*/ 11 w 15"/>
              <a:gd name="T5" fmla="*/ 1 h 8"/>
              <a:gd name="T6" fmla="*/ 1 w 15"/>
              <a:gd name="T7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5" h="8">
                <a:moveTo>
                  <a:pt x="1" y="7"/>
                </a:moveTo>
                <a:cubicBezTo>
                  <a:pt x="5" y="7"/>
                  <a:pt x="13" y="0"/>
                  <a:pt x="9" y="7"/>
                </a:cubicBezTo>
                <a:cubicBezTo>
                  <a:pt x="15" y="8"/>
                  <a:pt x="14" y="2"/>
                  <a:pt x="11" y="1"/>
                </a:cubicBezTo>
                <a:cubicBezTo>
                  <a:pt x="6" y="1"/>
                  <a:pt x="0" y="1"/>
                  <a:pt x="1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2" name="Freeform 65"/>
          <p:cNvSpPr>
            <a:spLocks/>
          </p:cNvSpPr>
          <p:nvPr/>
        </p:nvSpPr>
        <p:spPr bwMode="auto">
          <a:xfrm>
            <a:off x="1401764" y="3429000"/>
            <a:ext cx="11113" cy="6350"/>
          </a:xfrm>
          <a:custGeom>
            <a:avLst/>
            <a:gdLst>
              <a:gd name="T0" fmla="*/ 0 w 3"/>
              <a:gd name="T1" fmla="*/ 2 h 2"/>
              <a:gd name="T2" fmla="*/ 3 w 3"/>
              <a:gd name="T3" fmla="*/ 0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1"/>
                  <a:pt x="3" y="2"/>
                  <a:pt x="3" y="0"/>
                </a:cubicBezTo>
                <a:cubicBezTo>
                  <a:pt x="1" y="0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3" name="Freeform 66"/>
          <p:cNvSpPr>
            <a:spLocks/>
          </p:cNvSpPr>
          <p:nvPr/>
        </p:nvSpPr>
        <p:spPr bwMode="auto">
          <a:xfrm>
            <a:off x="1401764" y="3465513"/>
            <a:ext cx="11113" cy="7938"/>
          </a:xfrm>
          <a:custGeom>
            <a:avLst/>
            <a:gdLst>
              <a:gd name="T0" fmla="*/ 1 w 3"/>
              <a:gd name="T1" fmla="*/ 2 h 2"/>
              <a:gd name="T2" fmla="*/ 3 w 3"/>
              <a:gd name="T3" fmla="*/ 0 h 2"/>
              <a:gd name="T4" fmla="*/ 1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2" y="2"/>
                  <a:pt x="3" y="1"/>
                  <a:pt x="3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4" name="Rectangle 67"/>
          <p:cNvSpPr>
            <a:spLocks noChangeArrowheads="1"/>
          </p:cNvSpPr>
          <p:nvPr/>
        </p:nvSpPr>
        <p:spPr bwMode="auto">
          <a:xfrm>
            <a:off x="1427164" y="3582988"/>
            <a:ext cx="26988" cy="11113"/>
          </a:xfrm>
          <a:prstGeom prst="rect">
            <a:avLst/>
          </a:pr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5" name="Freeform 68"/>
          <p:cNvSpPr>
            <a:spLocks/>
          </p:cNvSpPr>
          <p:nvPr/>
        </p:nvSpPr>
        <p:spPr bwMode="auto">
          <a:xfrm>
            <a:off x="1355726" y="3632200"/>
            <a:ext cx="26988" cy="25400"/>
          </a:xfrm>
          <a:custGeom>
            <a:avLst/>
            <a:gdLst>
              <a:gd name="T0" fmla="*/ 0 w 7"/>
              <a:gd name="T1" fmla="*/ 5 h 7"/>
              <a:gd name="T2" fmla="*/ 0 w 7"/>
              <a:gd name="T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7" y="7"/>
                  <a:pt x="1" y="0"/>
                  <a:pt x="0" y="5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6" name="Freeform 69"/>
          <p:cNvSpPr>
            <a:spLocks/>
          </p:cNvSpPr>
          <p:nvPr/>
        </p:nvSpPr>
        <p:spPr bwMode="auto">
          <a:xfrm>
            <a:off x="1336676" y="3495675"/>
            <a:ext cx="11113" cy="11113"/>
          </a:xfrm>
          <a:custGeom>
            <a:avLst/>
            <a:gdLst>
              <a:gd name="T0" fmla="*/ 1 w 3"/>
              <a:gd name="T1" fmla="*/ 2 h 3"/>
              <a:gd name="T2" fmla="*/ 2 w 3"/>
              <a:gd name="T3" fmla="*/ 1 h 3"/>
              <a:gd name="T4" fmla="*/ 1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3"/>
                  <a:pt x="3" y="2"/>
                  <a:pt x="2" y="1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7" name="Freeform 70"/>
          <p:cNvSpPr>
            <a:spLocks/>
          </p:cNvSpPr>
          <p:nvPr/>
        </p:nvSpPr>
        <p:spPr bwMode="auto">
          <a:xfrm>
            <a:off x="1382714" y="3519488"/>
            <a:ext cx="19050" cy="17463"/>
          </a:xfrm>
          <a:custGeom>
            <a:avLst/>
            <a:gdLst>
              <a:gd name="T0" fmla="*/ 1 w 5"/>
              <a:gd name="T1" fmla="*/ 0 h 5"/>
              <a:gd name="T2" fmla="*/ 0 w 5"/>
              <a:gd name="T3" fmla="*/ 5 h 5"/>
              <a:gd name="T4" fmla="*/ 3 w 5"/>
              <a:gd name="T5" fmla="*/ 5 h 5"/>
              <a:gd name="T6" fmla="*/ 1 w 5"/>
              <a:gd name="T7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5">
                <a:moveTo>
                  <a:pt x="1" y="0"/>
                </a:moveTo>
                <a:cubicBezTo>
                  <a:pt x="1" y="2"/>
                  <a:pt x="1" y="3"/>
                  <a:pt x="0" y="5"/>
                </a:cubicBezTo>
                <a:cubicBezTo>
                  <a:pt x="3" y="5"/>
                  <a:pt x="3" y="5"/>
                  <a:pt x="3" y="5"/>
                </a:cubicBezTo>
                <a:cubicBezTo>
                  <a:pt x="5" y="2"/>
                  <a:pt x="5" y="1"/>
                  <a:pt x="1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8" name="Freeform 71"/>
          <p:cNvSpPr>
            <a:spLocks/>
          </p:cNvSpPr>
          <p:nvPr/>
        </p:nvSpPr>
        <p:spPr bwMode="auto">
          <a:xfrm>
            <a:off x="1363664" y="3544888"/>
            <a:ext cx="22225" cy="46038"/>
          </a:xfrm>
          <a:custGeom>
            <a:avLst/>
            <a:gdLst>
              <a:gd name="T0" fmla="*/ 6 w 6"/>
              <a:gd name="T1" fmla="*/ 6 h 12"/>
              <a:gd name="T2" fmla="*/ 6 w 6"/>
              <a:gd name="T3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" h="12">
                <a:moveTo>
                  <a:pt x="6" y="6"/>
                </a:moveTo>
                <a:cubicBezTo>
                  <a:pt x="0" y="0"/>
                  <a:pt x="3" y="12"/>
                  <a:pt x="6" y="6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79" name="Freeform 72"/>
          <p:cNvSpPr>
            <a:spLocks/>
          </p:cNvSpPr>
          <p:nvPr/>
        </p:nvSpPr>
        <p:spPr bwMode="auto">
          <a:xfrm>
            <a:off x="1347789" y="3552825"/>
            <a:ext cx="12700" cy="11113"/>
          </a:xfrm>
          <a:custGeom>
            <a:avLst/>
            <a:gdLst>
              <a:gd name="T0" fmla="*/ 1 w 3"/>
              <a:gd name="T1" fmla="*/ 3 h 3"/>
              <a:gd name="T2" fmla="*/ 2 w 3"/>
              <a:gd name="T3" fmla="*/ 1 h 3"/>
              <a:gd name="T4" fmla="*/ 1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3"/>
                </a:moveTo>
                <a:cubicBezTo>
                  <a:pt x="1" y="3"/>
                  <a:pt x="3" y="2"/>
                  <a:pt x="2" y="1"/>
                </a:cubicBezTo>
                <a:cubicBezTo>
                  <a:pt x="2" y="0"/>
                  <a:pt x="0" y="2"/>
                  <a:pt x="1" y="3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0" name="Freeform 73"/>
          <p:cNvSpPr>
            <a:spLocks/>
          </p:cNvSpPr>
          <p:nvPr/>
        </p:nvSpPr>
        <p:spPr bwMode="auto">
          <a:xfrm>
            <a:off x="1371601" y="3624263"/>
            <a:ext cx="11113" cy="19050"/>
          </a:xfrm>
          <a:custGeom>
            <a:avLst/>
            <a:gdLst>
              <a:gd name="T0" fmla="*/ 3 w 3"/>
              <a:gd name="T1" fmla="*/ 2 h 5"/>
              <a:gd name="T2" fmla="*/ 0 w 3"/>
              <a:gd name="T3" fmla="*/ 2 h 5"/>
              <a:gd name="T4" fmla="*/ 3 w 3"/>
              <a:gd name="T5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5">
                <a:moveTo>
                  <a:pt x="3" y="2"/>
                </a:moveTo>
                <a:cubicBezTo>
                  <a:pt x="3" y="1"/>
                  <a:pt x="0" y="0"/>
                  <a:pt x="0" y="2"/>
                </a:cubicBezTo>
                <a:cubicBezTo>
                  <a:pt x="1" y="2"/>
                  <a:pt x="2" y="5"/>
                  <a:pt x="3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1" name="Freeform 74"/>
          <p:cNvSpPr>
            <a:spLocks/>
          </p:cNvSpPr>
          <p:nvPr/>
        </p:nvSpPr>
        <p:spPr bwMode="auto">
          <a:xfrm>
            <a:off x="1344614" y="3624263"/>
            <a:ext cx="11113" cy="11113"/>
          </a:xfrm>
          <a:custGeom>
            <a:avLst/>
            <a:gdLst>
              <a:gd name="T0" fmla="*/ 0 w 3"/>
              <a:gd name="T1" fmla="*/ 2 h 3"/>
              <a:gd name="T2" fmla="*/ 2 w 3"/>
              <a:gd name="T3" fmla="*/ 1 h 3"/>
              <a:gd name="T4" fmla="*/ 0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1" y="3"/>
                  <a:pt x="3" y="1"/>
                  <a:pt x="2" y="1"/>
                </a:cubicBezTo>
                <a:cubicBezTo>
                  <a:pt x="1" y="0"/>
                  <a:pt x="0" y="1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2" name="Freeform 75"/>
          <p:cNvSpPr>
            <a:spLocks/>
          </p:cNvSpPr>
          <p:nvPr/>
        </p:nvSpPr>
        <p:spPr bwMode="auto">
          <a:xfrm>
            <a:off x="1344614" y="3575050"/>
            <a:ext cx="46038" cy="19050"/>
          </a:xfrm>
          <a:custGeom>
            <a:avLst/>
            <a:gdLst>
              <a:gd name="T0" fmla="*/ 0 w 12"/>
              <a:gd name="T1" fmla="*/ 3 h 5"/>
              <a:gd name="T2" fmla="*/ 10 w 12"/>
              <a:gd name="T3" fmla="*/ 5 h 5"/>
              <a:gd name="T4" fmla="*/ 0 w 12"/>
              <a:gd name="T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5">
                <a:moveTo>
                  <a:pt x="0" y="3"/>
                </a:moveTo>
                <a:cubicBezTo>
                  <a:pt x="5" y="2"/>
                  <a:pt x="6" y="5"/>
                  <a:pt x="10" y="5"/>
                </a:cubicBezTo>
                <a:cubicBezTo>
                  <a:pt x="12" y="0"/>
                  <a:pt x="0" y="1"/>
                  <a:pt x="0" y="3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3" name="Freeform 76"/>
          <p:cNvSpPr>
            <a:spLocks/>
          </p:cNvSpPr>
          <p:nvPr/>
        </p:nvSpPr>
        <p:spPr bwMode="auto">
          <a:xfrm>
            <a:off x="1385889" y="3729038"/>
            <a:ext cx="19050" cy="7938"/>
          </a:xfrm>
          <a:custGeom>
            <a:avLst/>
            <a:gdLst>
              <a:gd name="T0" fmla="*/ 0 w 5"/>
              <a:gd name="T1" fmla="*/ 1 h 2"/>
              <a:gd name="T2" fmla="*/ 5 w 5"/>
              <a:gd name="T3" fmla="*/ 0 h 2"/>
              <a:gd name="T4" fmla="*/ 0 w 5"/>
              <a:gd name="T5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0" y="1"/>
                </a:moveTo>
                <a:cubicBezTo>
                  <a:pt x="2" y="1"/>
                  <a:pt x="5" y="2"/>
                  <a:pt x="5" y="0"/>
                </a:cubicBezTo>
                <a:cubicBezTo>
                  <a:pt x="3" y="0"/>
                  <a:pt x="1" y="0"/>
                  <a:pt x="0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4" name="Freeform 77"/>
          <p:cNvSpPr>
            <a:spLocks/>
          </p:cNvSpPr>
          <p:nvPr/>
        </p:nvSpPr>
        <p:spPr bwMode="auto">
          <a:xfrm>
            <a:off x="1416051" y="3692525"/>
            <a:ext cx="33338" cy="17463"/>
          </a:xfrm>
          <a:custGeom>
            <a:avLst/>
            <a:gdLst>
              <a:gd name="T0" fmla="*/ 0 w 9"/>
              <a:gd name="T1" fmla="*/ 3 h 5"/>
              <a:gd name="T2" fmla="*/ 7 w 9"/>
              <a:gd name="T3" fmla="*/ 5 h 5"/>
              <a:gd name="T4" fmla="*/ 0 w 9"/>
              <a:gd name="T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5">
                <a:moveTo>
                  <a:pt x="0" y="3"/>
                </a:moveTo>
                <a:cubicBezTo>
                  <a:pt x="3" y="3"/>
                  <a:pt x="4" y="5"/>
                  <a:pt x="7" y="5"/>
                </a:cubicBezTo>
                <a:cubicBezTo>
                  <a:pt x="9" y="0"/>
                  <a:pt x="0" y="0"/>
                  <a:pt x="0" y="3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5" name="Freeform 78"/>
          <p:cNvSpPr>
            <a:spLocks/>
          </p:cNvSpPr>
          <p:nvPr/>
        </p:nvSpPr>
        <p:spPr bwMode="auto">
          <a:xfrm>
            <a:off x="1443039" y="3722688"/>
            <a:ext cx="11113" cy="6350"/>
          </a:xfrm>
          <a:custGeom>
            <a:avLst/>
            <a:gdLst>
              <a:gd name="T0" fmla="*/ 3 w 3"/>
              <a:gd name="T1" fmla="*/ 0 h 2"/>
              <a:gd name="T2" fmla="*/ 1 w 3"/>
              <a:gd name="T3" fmla="*/ 2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0"/>
                  <a:pt x="0" y="1"/>
                  <a:pt x="1" y="2"/>
                </a:cubicBezTo>
                <a:cubicBezTo>
                  <a:pt x="2" y="2"/>
                  <a:pt x="3" y="1"/>
                  <a:pt x="3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6" name="Freeform 79"/>
          <p:cNvSpPr>
            <a:spLocks/>
          </p:cNvSpPr>
          <p:nvPr/>
        </p:nvSpPr>
        <p:spPr bwMode="auto">
          <a:xfrm>
            <a:off x="1412876" y="3740150"/>
            <a:ext cx="33338" cy="30163"/>
          </a:xfrm>
          <a:custGeom>
            <a:avLst/>
            <a:gdLst>
              <a:gd name="T0" fmla="*/ 9 w 9"/>
              <a:gd name="T1" fmla="*/ 4 h 8"/>
              <a:gd name="T2" fmla="*/ 8 w 9"/>
              <a:gd name="T3" fmla="*/ 0 h 8"/>
              <a:gd name="T4" fmla="*/ 0 w 9"/>
              <a:gd name="T5" fmla="*/ 4 h 8"/>
              <a:gd name="T6" fmla="*/ 9 w 9"/>
              <a:gd name="T7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8">
                <a:moveTo>
                  <a:pt x="9" y="4"/>
                </a:moveTo>
                <a:cubicBezTo>
                  <a:pt x="8" y="3"/>
                  <a:pt x="7" y="2"/>
                  <a:pt x="8" y="0"/>
                </a:cubicBezTo>
                <a:cubicBezTo>
                  <a:pt x="4" y="0"/>
                  <a:pt x="0" y="0"/>
                  <a:pt x="0" y="4"/>
                </a:cubicBezTo>
                <a:cubicBezTo>
                  <a:pt x="4" y="1"/>
                  <a:pt x="8" y="8"/>
                  <a:pt x="9" y="4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7" name="Freeform 80"/>
          <p:cNvSpPr>
            <a:spLocks/>
          </p:cNvSpPr>
          <p:nvPr/>
        </p:nvSpPr>
        <p:spPr bwMode="auto">
          <a:xfrm>
            <a:off x="1393826" y="3676650"/>
            <a:ext cx="19050" cy="7938"/>
          </a:xfrm>
          <a:custGeom>
            <a:avLst/>
            <a:gdLst>
              <a:gd name="T0" fmla="*/ 5 w 5"/>
              <a:gd name="T1" fmla="*/ 0 h 2"/>
              <a:gd name="T2" fmla="*/ 0 w 5"/>
              <a:gd name="T3" fmla="*/ 2 h 2"/>
              <a:gd name="T4" fmla="*/ 5 w 5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5" y="0"/>
                </a:moveTo>
                <a:cubicBezTo>
                  <a:pt x="3" y="0"/>
                  <a:pt x="0" y="0"/>
                  <a:pt x="0" y="2"/>
                </a:cubicBezTo>
                <a:cubicBezTo>
                  <a:pt x="2" y="2"/>
                  <a:pt x="4" y="2"/>
                  <a:pt x="5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8" name="Freeform 81"/>
          <p:cNvSpPr>
            <a:spLocks/>
          </p:cNvSpPr>
          <p:nvPr/>
        </p:nvSpPr>
        <p:spPr bwMode="auto">
          <a:xfrm>
            <a:off x="1525589" y="3744913"/>
            <a:ext cx="19050" cy="22225"/>
          </a:xfrm>
          <a:custGeom>
            <a:avLst/>
            <a:gdLst>
              <a:gd name="T0" fmla="*/ 0 w 5"/>
              <a:gd name="T1" fmla="*/ 4 h 6"/>
              <a:gd name="T2" fmla="*/ 4 w 5"/>
              <a:gd name="T3" fmla="*/ 6 h 6"/>
              <a:gd name="T4" fmla="*/ 0 w 5"/>
              <a:gd name="T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6">
                <a:moveTo>
                  <a:pt x="0" y="4"/>
                </a:moveTo>
                <a:cubicBezTo>
                  <a:pt x="2" y="4"/>
                  <a:pt x="2" y="6"/>
                  <a:pt x="4" y="6"/>
                </a:cubicBezTo>
                <a:cubicBezTo>
                  <a:pt x="5" y="1"/>
                  <a:pt x="0" y="0"/>
                  <a:pt x="0" y="4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89" name="Freeform 82"/>
          <p:cNvSpPr>
            <a:spLocks/>
          </p:cNvSpPr>
          <p:nvPr/>
        </p:nvSpPr>
        <p:spPr bwMode="auto">
          <a:xfrm>
            <a:off x="1830389" y="4500563"/>
            <a:ext cx="131763" cy="109538"/>
          </a:xfrm>
          <a:custGeom>
            <a:avLst/>
            <a:gdLst>
              <a:gd name="T0" fmla="*/ 30 w 35"/>
              <a:gd name="T1" fmla="*/ 0 h 29"/>
              <a:gd name="T2" fmla="*/ 16 w 35"/>
              <a:gd name="T3" fmla="*/ 14 h 29"/>
              <a:gd name="T4" fmla="*/ 0 w 35"/>
              <a:gd name="T5" fmla="*/ 19 h 29"/>
              <a:gd name="T6" fmla="*/ 5 w 35"/>
              <a:gd name="T7" fmla="*/ 24 h 29"/>
              <a:gd name="T8" fmla="*/ 21 w 35"/>
              <a:gd name="T9" fmla="*/ 29 h 29"/>
              <a:gd name="T10" fmla="*/ 24 w 35"/>
              <a:gd name="T11" fmla="*/ 22 h 29"/>
              <a:gd name="T12" fmla="*/ 11 w 35"/>
              <a:gd name="T13" fmla="*/ 21 h 29"/>
              <a:gd name="T14" fmla="*/ 35 w 35"/>
              <a:gd name="T15" fmla="*/ 2 h 29"/>
              <a:gd name="T16" fmla="*/ 30 w 35"/>
              <a:gd name="T17" fmla="*/ 0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5" h="29">
                <a:moveTo>
                  <a:pt x="30" y="0"/>
                </a:moveTo>
                <a:cubicBezTo>
                  <a:pt x="28" y="8"/>
                  <a:pt x="19" y="7"/>
                  <a:pt x="16" y="14"/>
                </a:cubicBezTo>
                <a:cubicBezTo>
                  <a:pt x="9" y="14"/>
                  <a:pt x="1" y="13"/>
                  <a:pt x="0" y="19"/>
                </a:cubicBezTo>
                <a:cubicBezTo>
                  <a:pt x="4" y="18"/>
                  <a:pt x="6" y="20"/>
                  <a:pt x="5" y="24"/>
                </a:cubicBezTo>
                <a:cubicBezTo>
                  <a:pt x="14" y="22"/>
                  <a:pt x="16" y="27"/>
                  <a:pt x="21" y="29"/>
                </a:cubicBezTo>
                <a:cubicBezTo>
                  <a:pt x="22" y="27"/>
                  <a:pt x="23" y="25"/>
                  <a:pt x="24" y="22"/>
                </a:cubicBezTo>
                <a:cubicBezTo>
                  <a:pt x="22" y="19"/>
                  <a:pt x="14" y="26"/>
                  <a:pt x="11" y="21"/>
                </a:cubicBezTo>
                <a:cubicBezTo>
                  <a:pt x="20" y="15"/>
                  <a:pt x="31" y="12"/>
                  <a:pt x="35" y="2"/>
                </a:cubicBezTo>
                <a:cubicBezTo>
                  <a:pt x="33" y="2"/>
                  <a:pt x="33" y="0"/>
                  <a:pt x="30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0" name="Freeform 83"/>
          <p:cNvSpPr>
            <a:spLocks/>
          </p:cNvSpPr>
          <p:nvPr/>
        </p:nvSpPr>
        <p:spPr bwMode="auto">
          <a:xfrm>
            <a:off x="1951039" y="4583113"/>
            <a:ext cx="11113" cy="15875"/>
          </a:xfrm>
          <a:custGeom>
            <a:avLst/>
            <a:gdLst>
              <a:gd name="T0" fmla="*/ 3 w 3"/>
              <a:gd name="T1" fmla="*/ 2 h 4"/>
              <a:gd name="T2" fmla="*/ 0 w 3"/>
              <a:gd name="T3" fmla="*/ 2 h 4"/>
              <a:gd name="T4" fmla="*/ 3 w 3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3" y="2"/>
                </a:moveTo>
                <a:cubicBezTo>
                  <a:pt x="1" y="2"/>
                  <a:pt x="1" y="0"/>
                  <a:pt x="0" y="2"/>
                </a:cubicBezTo>
                <a:cubicBezTo>
                  <a:pt x="0" y="4"/>
                  <a:pt x="3" y="4"/>
                  <a:pt x="3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1" name="Freeform 84"/>
          <p:cNvSpPr>
            <a:spLocks/>
          </p:cNvSpPr>
          <p:nvPr/>
        </p:nvSpPr>
        <p:spPr bwMode="auto">
          <a:xfrm>
            <a:off x="1951039" y="4591050"/>
            <a:ext cx="6350" cy="52388"/>
          </a:xfrm>
          <a:custGeom>
            <a:avLst/>
            <a:gdLst>
              <a:gd name="T0" fmla="*/ 0 w 2"/>
              <a:gd name="T1" fmla="*/ 7 h 14"/>
              <a:gd name="T2" fmla="*/ 0 w 2"/>
              <a:gd name="T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14">
                <a:moveTo>
                  <a:pt x="0" y="7"/>
                </a:moveTo>
                <a:cubicBezTo>
                  <a:pt x="2" y="14"/>
                  <a:pt x="2" y="0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2" name="Freeform 85"/>
          <p:cNvSpPr>
            <a:spLocks/>
          </p:cNvSpPr>
          <p:nvPr/>
        </p:nvSpPr>
        <p:spPr bwMode="auto">
          <a:xfrm>
            <a:off x="1951039" y="3913188"/>
            <a:ext cx="47625" cy="53975"/>
          </a:xfrm>
          <a:custGeom>
            <a:avLst/>
            <a:gdLst>
              <a:gd name="T0" fmla="*/ 1 w 13"/>
              <a:gd name="T1" fmla="*/ 7 h 14"/>
              <a:gd name="T2" fmla="*/ 9 w 13"/>
              <a:gd name="T3" fmla="*/ 7 h 14"/>
              <a:gd name="T4" fmla="*/ 11 w 13"/>
              <a:gd name="T5" fmla="*/ 0 h 14"/>
              <a:gd name="T6" fmla="*/ 6 w 13"/>
              <a:gd name="T7" fmla="*/ 0 h 14"/>
              <a:gd name="T8" fmla="*/ 1 w 13"/>
              <a:gd name="T9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4">
                <a:moveTo>
                  <a:pt x="1" y="7"/>
                </a:moveTo>
                <a:cubicBezTo>
                  <a:pt x="0" y="14"/>
                  <a:pt x="9" y="9"/>
                  <a:pt x="9" y="7"/>
                </a:cubicBezTo>
                <a:cubicBezTo>
                  <a:pt x="5" y="5"/>
                  <a:pt x="13" y="4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7" y="5"/>
                  <a:pt x="1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3" name="Freeform 86"/>
          <p:cNvSpPr>
            <a:spLocks/>
          </p:cNvSpPr>
          <p:nvPr/>
        </p:nvSpPr>
        <p:spPr bwMode="auto">
          <a:xfrm>
            <a:off x="1866901" y="4635500"/>
            <a:ext cx="12700" cy="15875"/>
          </a:xfrm>
          <a:custGeom>
            <a:avLst/>
            <a:gdLst>
              <a:gd name="T0" fmla="*/ 0 w 3"/>
              <a:gd name="T1" fmla="*/ 2 h 4"/>
              <a:gd name="T2" fmla="*/ 3 w 3"/>
              <a:gd name="T3" fmla="*/ 2 h 4"/>
              <a:gd name="T4" fmla="*/ 0 w 3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2" y="2"/>
                  <a:pt x="2" y="4"/>
                  <a:pt x="3" y="2"/>
                </a:cubicBezTo>
                <a:cubicBezTo>
                  <a:pt x="3" y="0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4" name="Freeform 87"/>
          <p:cNvSpPr>
            <a:spLocks/>
          </p:cNvSpPr>
          <p:nvPr/>
        </p:nvSpPr>
        <p:spPr bwMode="auto">
          <a:xfrm>
            <a:off x="1754189" y="4591050"/>
            <a:ext cx="60325" cy="60325"/>
          </a:xfrm>
          <a:custGeom>
            <a:avLst/>
            <a:gdLst>
              <a:gd name="T0" fmla="*/ 11 w 16"/>
              <a:gd name="T1" fmla="*/ 2 h 16"/>
              <a:gd name="T2" fmla="*/ 5 w 16"/>
              <a:gd name="T3" fmla="*/ 0 h 16"/>
              <a:gd name="T4" fmla="*/ 0 w 16"/>
              <a:gd name="T5" fmla="*/ 12 h 16"/>
              <a:gd name="T6" fmla="*/ 16 w 16"/>
              <a:gd name="T7" fmla="*/ 12 h 16"/>
              <a:gd name="T8" fmla="*/ 11 w 16"/>
              <a:gd name="T9" fmla="*/ 2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16">
                <a:moveTo>
                  <a:pt x="11" y="2"/>
                </a:moveTo>
                <a:cubicBezTo>
                  <a:pt x="8" y="2"/>
                  <a:pt x="7" y="0"/>
                  <a:pt x="5" y="0"/>
                </a:cubicBezTo>
                <a:cubicBezTo>
                  <a:pt x="4" y="5"/>
                  <a:pt x="1" y="7"/>
                  <a:pt x="0" y="12"/>
                </a:cubicBezTo>
                <a:cubicBezTo>
                  <a:pt x="5" y="16"/>
                  <a:pt x="8" y="8"/>
                  <a:pt x="16" y="12"/>
                </a:cubicBezTo>
                <a:cubicBezTo>
                  <a:pt x="16" y="5"/>
                  <a:pt x="2" y="8"/>
                  <a:pt x="1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5" name="Freeform 88"/>
          <p:cNvSpPr>
            <a:spLocks/>
          </p:cNvSpPr>
          <p:nvPr/>
        </p:nvSpPr>
        <p:spPr bwMode="auto">
          <a:xfrm>
            <a:off x="1706564" y="4516438"/>
            <a:ext cx="123825" cy="66675"/>
          </a:xfrm>
          <a:custGeom>
            <a:avLst/>
            <a:gdLst>
              <a:gd name="T0" fmla="*/ 33 w 33"/>
              <a:gd name="T1" fmla="*/ 7 h 18"/>
              <a:gd name="T2" fmla="*/ 7 w 33"/>
              <a:gd name="T3" fmla="*/ 0 h 18"/>
              <a:gd name="T4" fmla="*/ 15 w 33"/>
              <a:gd name="T5" fmla="*/ 5 h 18"/>
              <a:gd name="T6" fmla="*/ 0 w 33"/>
              <a:gd name="T7" fmla="*/ 13 h 18"/>
              <a:gd name="T8" fmla="*/ 19 w 33"/>
              <a:gd name="T9" fmla="*/ 15 h 18"/>
              <a:gd name="T10" fmla="*/ 16 w 33"/>
              <a:gd name="T11" fmla="*/ 10 h 18"/>
              <a:gd name="T12" fmla="*/ 24 w 33"/>
              <a:gd name="T13" fmla="*/ 8 h 18"/>
              <a:gd name="T14" fmla="*/ 27 w 33"/>
              <a:gd name="T15" fmla="*/ 12 h 18"/>
              <a:gd name="T16" fmla="*/ 24 w 33"/>
              <a:gd name="T17" fmla="*/ 15 h 18"/>
              <a:gd name="T18" fmla="*/ 27 w 33"/>
              <a:gd name="T19" fmla="*/ 15 h 18"/>
              <a:gd name="T20" fmla="*/ 29 w 33"/>
              <a:gd name="T21" fmla="*/ 17 h 18"/>
              <a:gd name="T22" fmla="*/ 33 w 33"/>
              <a:gd name="T23" fmla="*/ 7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33" h="18">
                <a:moveTo>
                  <a:pt x="33" y="7"/>
                </a:moveTo>
                <a:cubicBezTo>
                  <a:pt x="23" y="3"/>
                  <a:pt x="17" y="0"/>
                  <a:pt x="7" y="0"/>
                </a:cubicBezTo>
                <a:cubicBezTo>
                  <a:pt x="6" y="9"/>
                  <a:pt x="12" y="0"/>
                  <a:pt x="15" y="5"/>
                </a:cubicBezTo>
                <a:cubicBezTo>
                  <a:pt x="11" y="9"/>
                  <a:pt x="4" y="10"/>
                  <a:pt x="0" y="13"/>
                </a:cubicBezTo>
                <a:cubicBezTo>
                  <a:pt x="5" y="11"/>
                  <a:pt x="15" y="18"/>
                  <a:pt x="19" y="15"/>
                </a:cubicBezTo>
                <a:cubicBezTo>
                  <a:pt x="17" y="14"/>
                  <a:pt x="16" y="13"/>
                  <a:pt x="16" y="10"/>
                </a:cubicBezTo>
                <a:cubicBezTo>
                  <a:pt x="19" y="13"/>
                  <a:pt x="22" y="11"/>
                  <a:pt x="24" y="8"/>
                </a:cubicBezTo>
                <a:cubicBezTo>
                  <a:pt x="26" y="9"/>
                  <a:pt x="26" y="10"/>
                  <a:pt x="27" y="12"/>
                </a:cubicBezTo>
                <a:cubicBezTo>
                  <a:pt x="27" y="14"/>
                  <a:pt x="24" y="13"/>
                  <a:pt x="24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6"/>
                  <a:pt x="27" y="17"/>
                  <a:pt x="29" y="17"/>
                </a:cubicBezTo>
                <a:cubicBezTo>
                  <a:pt x="27" y="10"/>
                  <a:pt x="33" y="11"/>
                  <a:pt x="33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6" name="Freeform 89"/>
          <p:cNvSpPr>
            <a:spLocks/>
          </p:cNvSpPr>
          <p:nvPr/>
        </p:nvSpPr>
        <p:spPr bwMode="auto">
          <a:xfrm>
            <a:off x="1871664" y="3921125"/>
            <a:ext cx="85725" cy="38100"/>
          </a:xfrm>
          <a:custGeom>
            <a:avLst/>
            <a:gdLst>
              <a:gd name="T0" fmla="*/ 21 w 23"/>
              <a:gd name="T1" fmla="*/ 1 h 10"/>
              <a:gd name="T2" fmla="*/ 8 w 23"/>
              <a:gd name="T3" fmla="*/ 7 h 10"/>
              <a:gd name="T4" fmla="*/ 7 w 23"/>
              <a:gd name="T5" fmla="*/ 1 h 10"/>
              <a:gd name="T6" fmla="*/ 0 w 23"/>
              <a:gd name="T7" fmla="*/ 0 h 10"/>
              <a:gd name="T8" fmla="*/ 13 w 23"/>
              <a:gd name="T9" fmla="*/ 10 h 10"/>
              <a:gd name="T10" fmla="*/ 22 w 23"/>
              <a:gd name="T11" fmla="*/ 5 h 10"/>
              <a:gd name="T12" fmla="*/ 21 w 23"/>
              <a:gd name="T13" fmla="*/ 1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10">
                <a:moveTo>
                  <a:pt x="21" y="1"/>
                </a:moveTo>
                <a:cubicBezTo>
                  <a:pt x="18" y="4"/>
                  <a:pt x="11" y="3"/>
                  <a:pt x="8" y="7"/>
                </a:cubicBezTo>
                <a:cubicBezTo>
                  <a:pt x="7" y="5"/>
                  <a:pt x="7" y="4"/>
                  <a:pt x="7" y="1"/>
                </a:cubicBezTo>
                <a:cubicBezTo>
                  <a:pt x="5" y="0"/>
                  <a:pt x="3" y="0"/>
                  <a:pt x="0" y="0"/>
                </a:cubicBezTo>
                <a:cubicBezTo>
                  <a:pt x="2" y="6"/>
                  <a:pt x="5" y="10"/>
                  <a:pt x="13" y="10"/>
                </a:cubicBezTo>
                <a:cubicBezTo>
                  <a:pt x="13" y="5"/>
                  <a:pt x="19" y="6"/>
                  <a:pt x="22" y="5"/>
                </a:cubicBezTo>
                <a:cubicBezTo>
                  <a:pt x="23" y="3"/>
                  <a:pt x="22" y="2"/>
                  <a:pt x="21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7" name="Freeform 90"/>
          <p:cNvSpPr>
            <a:spLocks/>
          </p:cNvSpPr>
          <p:nvPr/>
        </p:nvSpPr>
        <p:spPr bwMode="auto">
          <a:xfrm>
            <a:off x="1984376" y="3805238"/>
            <a:ext cx="7938" cy="6350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0" y="1"/>
                  <a:pt x="2" y="2"/>
                  <a:pt x="2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8" name="Freeform 91"/>
          <p:cNvSpPr>
            <a:spLocks/>
          </p:cNvSpPr>
          <p:nvPr/>
        </p:nvSpPr>
        <p:spPr bwMode="auto">
          <a:xfrm>
            <a:off x="2097089" y="3244850"/>
            <a:ext cx="11113" cy="3175"/>
          </a:xfrm>
          <a:custGeom>
            <a:avLst/>
            <a:gdLst>
              <a:gd name="T0" fmla="*/ 0 w 3"/>
              <a:gd name="T1" fmla="*/ 1 h 1"/>
              <a:gd name="T2" fmla="*/ 3 w 3"/>
              <a:gd name="T3" fmla="*/ 0 h 1"/>
              <a:gd name="T4" fmla="*/ 3 w 3"/>
              <a:gd name="T5" fmla="*/ 0 h 1"/>
              <a:gd name="T6" fmla="*/ 0 w 3"/>
              <a:gd name="T7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1" y="1"/>
                  <a:pt x="3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0" y="0"/>
                  <a:pt x="0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399" name="Freeform 92"/>
          <p:cNvSpPr>
            <a:spLocks/>
          </p:cNvSpPr>
          <p:nvPr/>
        </p:nvSpPr>
        <p:spPr bwMode="auto">
          <a:xfrm>
            <a:off x="2124076" y="3925888"/>
            <a:ext cx="33338" cy="25400"/>
          </a:xfrm>
          <a:custGeom>
            <a:avLst/>
            <a:gdLst>
              <a:gd name="T0" fmla="*/ 0 w 9"/>
              <a:gd name="T1" fmla="*/ 0 h 7"/>
              <a:gd name="T2" fmla="*/ 0 w 9"/>
              <a:gd name="T3" fmla="*/ 7 h 7"/>
              <a:gd name="T4" fmla="*/ 9 w 9"/>
              <a:gd name="T5" fmla="*/ 0 h 7"/>
              <a:gd name="T6" fmla="*/ 0 w 9"/>
              <a:gd name="T7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9" h="7">
                <a:moveTo>
                  <a:pt x="0" y="0"/>
                </a:moveTo>
                <a:cubicBezTo>
                  <a:pt x="0" y="7"/>
                  <a:pt x="0" y="7"/>
                  <a:pt x="0" y="7"/>
                </a:cubicBezTo>
                <a:cubicBezTo>
                  <a:pt x="4" y="7"/>
                  <a:pt x="9" y="6"/>
                  <a:pt x="9" y="0"/>
                </a:cubicBezTo>
                <a:cubicBezTo>
                  <a:pt x="4" y="2"/>
                  <a:pt x="4" y="2"/>
                  <a:pt x="0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0" name="Freeform 93"/>
          <p:cNvSpPr>
            <a:spLocks/>
          </p:cNvSpPr>
          <p:nvPr/>
        </p:nvSpPr>
        <p:spPr bwMode="auto">
          <a:xfrm>
            <a:off x="1246189" y="3744913"/>
            <a:ext cx="15875" cy="11113"/>
          </a:xfrm>
          <a:custGeom>
            <a:avLst/>
            <a:gdLst>
              <a:gd name="T0" fmla="*/ 3 w 4"/>
              <a:gd name="T1" fmla="*/ 1 h 3"/>
              <a:gd name="T2" fmla="*/ 1 w 4"/>
              <a:gd name="T3" fmla="*/ 3 h 3"/>
              <a:gd name="T4" fmla="*/ 3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3" y="1"/>
                </a:moveTo>
                <a:cubicBezTo>
                  <a:pt x="2" y="0"/>
                  <a:pt x="0" y="2"/>
                  <a:pt x="1" y="3"/>
                </a:cubicBezTo>
                <a:cubicBezTo>
                  <a:pt x="2" y="3"/>
                  <a:pt x="4" y="2"/>
                  <a:pt x="3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1" name="Freeform 94"/>
          <p:cNvSpPr>
            <a:spLocks/>
          </p:cNvSpPr>
          <p:nvPr/>
        </p:nvSpPr>
        <p:spPr bwMode="auto">
          <a:xfrm>
            <a:off x="2078039" y="3217863"/>
            <a:ext cx="11113" cy="7938"/>
          </a:xfrm>
          <a:custGeom>
            <a:avLst/>
            <a:gdLst>
              <a:gd name="T0" fmla="*/ 3 w 3"/>
              <a:gd name="T1" fmla="*/ 2 h 2"/>
              <a:gd name="T2" fmla="*/ 3 w 3"/>
              <a:gd name="T3" fmla="*/ 2 h 2"/>
              <a:gd name="T4" fmla="*/ 0 w 3"/>
              <a:gd name="T5" fmla="*/ 0 h 2"/>
              <a:gd name="T6" fmla="*/ 0 w 3"/>
              <a:gd name="T7" fmla="*/ 2 h 2"/>
              <a:gd name="T8" fmla="*/ 3 w 3"/>
              <a:gd name="T9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" h="2">
                <a:moveTo>
                  <a:pt x="3" y="2"/>
                </a:moveTo>
                <a:cubicBezTo>
                  <a:pt x="3" y="2"/>
                  <a:pt x="3" y="2"/>
                  <a:pt x="3" y="2"/>
                </a:cubicBezTo>
                <a:cubicBezTo>
                  <a:pt x="2" y="1"/>
                  <a:pt x="1" y="0"/>
                  <a:pt x="0" y="0"/>
                </a:cubicBezTo>
                <a:cubicBezTo>
                  <a:pt x="0" y="2"/>
                  <a:pt x="0" y="2"/>
                  <a:pt x="0" y="2"/>
                </a:cubicBezTo>
                <a:cubicBezTo>
                  <a:pt x="3" y="2"/>
                  <a:pt x="3" y="2"/>
                  <a:pt x="3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2" name="Freeform 95"/>
          <p:cNvSpPr>
            <a:spLocks/>
          </p:cNvSpPr>
          <p:nvPr/>
        </p:nvSpPr>
        <p:spPr bwMode="auto">
          <a:xfrm>
            <a:off x="1781176" y="4670425"/>
            <a:ext cx="33338" cy="36513"/>
          </a:xfrm>
          <a:custGeom>
            <a:avLst/>
            <a:gdLst>
              <a:gd name="T0" fmla="*/ 4 w 9"/>
              <a:gd name="T1" fmla="*/ 5 h 10"/>
              <a:gd name="T2" fmla="*/ 4 w 9"/>
              <a:gd name="T3" fmla="*/ 5 h 10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9" h="10">
                <a:moveTo>
                  <a:pt x="4" y="5"/>
                </a:moveTo>
                <a:cubicBezTo>
                  <a:pt x="0" y="10"/>
                  <a:pt x="9" y="0"/>
                  <a:pt x="4" y="5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3" name="Freeform 96"/>
          <p:cNvSpPr>
            <a:spLocks/>
          </p:cNvSpPr>
          <p:nvPr/>
        </p:nvSpPr>
        <p:spPr bwMode="auto">
          <a:xfrm>
            <a:off x="1897064" y="3913188"/>
            <a:ext cx="30163" cy="19050"/>
          </a:xfrm>
          <a:custGeom>
            <a:avLst/>
            <a:gdLst>
              <a:gd name="T0" fmla="*/ 6 w 8"/>
              <a:gd name="T1" fmla="*/ 0 h 5"/>
              <a:gd name="T2" fmla="*/ 0 w 8"/>
              <a:gd name="T3" fmla="*/ 3 h 5"/>
              <a:gd name="T4" fmla="*/ 6 w 8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5">
                <a:moveTo>
                  <a:pt x="6" y="0"/>
                </a:moveTo>
                <a:cubicBezTo>
                  <a:pt x="3" y="0"/>
                  <a:pt x="1" y="1"/>
                  <a:pt x="0" y="3"/>
                </a:cubicBezTo>
                <a:cubicBezTo>
                  <a:pt x="3" y="3"/>
                  <a:pt x="8" y="5"/>
                  <a:pt x="6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4" name="Freeform 97"/>
          <p:cNvSpPr>
            <a:spLocks/>
          </p:cNvSpPr>
          <p:nvPr/>
        </p:nvSpPr>
        <p:spPr bwMode="auto">
          <a:xfrm>
            <a:off x="1992314" y="3797300"/>
            <a:ext cx="6350" cy="7938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2" y="1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5" name="Freeform 98"/>
          <p:cNvSpPr>
            <a:spLocks/>
          </p:cNvSpPr>
          <p:nvPr/>
        </p:nvSpPr>
        <p:spPr bwMode="auto">
          <a:xfrm>
            <a:off x="2146301" y="3959225"/>
            <a:ext cx="11113" cy="14288"/>
          </a:xfrm>
          <a:custGeom>
            <a:avLst/>
            <a:gdLst>
              <a:gd name="T0" fmla="*/ 0 w 3"/>
              <a:gd name="T1" fmla="*/ 2 h 4"/>
              <a:gd name="T2" fmla="*/ 3 w 3"/>
              <a:gd name="T3" fmla="*/ 2 h 4"/>
              <a:gd name="T4" fmla="*/ 0 w 3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2" y="1"/>
                  <a:pt x="2" y="4"/>
                  <a:pt x="3" y="2"/>
                </a:cubicBezTo>
                <a:cubicBezTo>
                  <a:pt x="3" y="0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6" name="Freeform 99"/>
          <p:cNvSpPr>
            <a:spLocks/>
          </p:cNvSpPr>
          <p:nvPr/>
        </p:nvSpPr>
        <p:spPr bwMode="auto">
          <a:xfrm>
            <a:off x="1284289" y="4173538"/>
            <a:ext cx="82550" cy="131763"/>
          </a:xfrm>
          <a:custGeom>
            <a:avLst/>
            <a:gdLst>
              <a:gd name="T0" fmla="*/ 15 w 22"/>
              <a:gd name="T1" fmla="*/ 33 h 35"/>
              <a:gd name="T2" fmla="*/ 21 w 22"/>
              <a:gd name="T3" fmla="*/ 23 h 35"/>
              <a:gd name="T4" fmla="*/ 13 w 22"/>
              <a:gd name="T5" fmla="*/ 21 h 35"/>
              <a:gd name="T6" fmla="*/ 13 w 22"/>
              <a:gd name="T7" fmla="*/ 18 h 35"/>
              <a:gd name="T8" fmla="*/ 16 w 22"/>
              <a:gd name="T9" fmla="*/ 16 h 35"/>
              <a:gd name="T10" fmla="*/ 13 w 22"/>
              <a:gd name="T11" fmla="*/ 16 h 35"/>
              <a:gd name="T12" fmla="*/ 12 w 22"/>
              <a:gd name="T13" fmla="*/ 1 h 35"/>
              <a:gd name="T14" fmla="*/ 4 w 22"/>
              <a:gd name="T15" fmla="*/ 19 h 35"/>
              <a:gd name="T16" fmla="*/ 8 w 22"/>
              <a:gd name="T17" fmla="*/ 30 h 35"/>
              <a:gd name="T18" fmla="*/ 15 w 22"/>
              <a:gd name="T19" fmla="*/ 3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2" h="35">
                <a:moveTo>
                  <a:pt x="15" y="33"/>
                </a:moveTo>
                <a:cubicBezTo>
                  <a:pt x="12" y="27"/>
                  <a:pt x="17" y="25"/>
                  <a:pt x="21" y="23"/>
                </a:cubicBezTo>
                <a:cubicBezTo>
                  <a:pt x="22" y="16"/>
                  <a:pt x="16" y="22"/>
                  <a:pt x="13" y="21"/>
                </a:cubicBezTo>
                <a:cubicBezTo>
                  <a:pt x="13" y="18"/>
                  <a:pt x="13" y="18"/>
                  <a:pt x="13" y="18"/>
                </a:cubicBezTo>
                <a:cubicBezTo>
                  <a:pt x="15" y="18"/>
                  <a:pt x="16" y="17"/>
                  <a:pt x="16" y="16"/>
                </a:cubicBezTo>
                <a:cubicBezTo>
                  <a:pt x="15" y="14"/>
                  <a:pt x="14" y="14"/>
                  <a:pt x="13" y="16"/>
                </a:cubicBezTo>
                <a:cubicBezTo>
                  <a:pt x="13" y="9"/>
                  <a:pt x="4" y="6"/>
                  <a:pt x="12" y="1"/>
                </a:cubicBezTo>
                <a:cubicBezTo>
                  <a:pt x="0" y="0"/>
                  <a:pt x="0" y="11"/>
                  <a:pt x="4" y="19"/>
                </a:cubicBezTo>
                <a:cubicBezTo>
                  <a:pt x="12" y="19"/>
                  <a:pt x="9" y="24"/>
                  <a:pt x="8" y="30"/>
                </a:cubicBezTo>
                <a:cubicBezTo>
                  <a:pt x="14" y="27"/>
                  <a:pt x="10" y="35"/>
                  <a:pt x="15" y="33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7" name="Freeform 100"/>
          <p:cNvSpPr>
            <a:spLocks/>
          </p:cNvSpPr>
          <p:nvPr/>
        </p:nvSpPr>
        <p:spPr bwMode="auto">
          <a:xfrm>
            <a:off x="1333501" y="3651250"/>
            <a:ext cx="26988" cy="25400"/>
          </a:xfrm>
          <a:custGeom>
            <a:avLst/>
            <a:gdLst>
              <a:gd name="T0" fmla="*/ 0 w 7"/>
              <a:gd name="T1" fmla="*/ 2 h 7"/>
              <a:gd name="T2" fmla="*/ 6 w 7"/>
              <a:gd name="T3" fmla="*/ 0 h 7"/>
              <a:gd name="T4" fmla="*/ 0 w 7"/>
              <a:gd name="T5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7">
                <a:moveTo>
                  <a:pt x="0" y="2"/>
                </a:moveTo>
                <a:cubicBezTo>
                  <a:pt x="4" y="0"/>
                  <a:pt x="7" y="7"/>
                  <a:pt x="6" y="0"/>
                </a:cubicBezTo>
                <a:cubicBezTo>
                  <a:pt x="4" y="1"/>
                  <a:pt x="1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8" name="Freeform 101"/>
          <p:cNvSpPr>
            <a:spLocks/>
          </p:cNvSpPr>
          <p:nvPr/>
        </p:nvSpPr>
        <p:spPr bwMode="auto">
          <a:xfrm>
            <a:off x="1363664" y="4259263"/>
            <a:ext cx="19050" cy="15875"/>
          </a:xfrm>
          <a:custGeom>
            <a:avLst/>
            <a:gdLst>
              <a:gd name="T0" fmla="*/ 5 w 5"/>
              <a:gd name="T1" fmla="*/ 1 h 4"/>
              <a:gd name="T2" fmla="*/ 0 w 5"/>
              <a:gd name="T3" fmla="*/ 0 h 4"/>
              <a:gd name="T4" fmla="*/ 0 w 5"/>
              <a:gd name="T5" fmla="*/ 1 h 4"/>
              <a:gd name="T6" fmla="*/ 5 w 5"/>
              <a:gd name="T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4">
                <a:moveTo>
                  <a:pt x="5" y="1"/>
                </a:moveTo>
                <a:cubicBezTo>
                  <a:pt x="4" y="1"/>
                  <a:pt x="2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1" y="3"/>
                  <a:pt x="4" y="4"/>
                  <a:pt x="5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09" name="Freeform 102"/>
          <p:cNvSpPr>
            <a:spLocks/>
          </p:cNvSpPr>
          <p:nvPr/>
        </p:nvSpPr>
        <p:spPr bwMode="auto">
          <a:xfrm>
            <a:off x="1231901" y="3752850"/>
            <a:ext cx="406400" cy="149225"/>
          </a:xfrm>
          <a:custGeom>
            <a:avLst/>
            <a:gdLst>
              <a:gd name="T0" fmla="*/ 7 w 108"/>
              <a:gd name="T1" fmla="*/ 23 h 40"/>
              <a:gd name="T2" fmla="*/ 26 w 108"/>
              <a:gd name="T3" fmla="*/ 21 h 40"/>
              <a:gd name="T4" fmla="*/ 29 w 108"/>
              <a:gd name="T5" fmla="*/ 16 h 40"/>
              <a:gd name="T6" fmla="*/ 35 w 108"/>
              <a:gd name="T7" fmla="*/ 21 h 40"/>
              <a:gd name="T8" fmla="*/ 29 w 108"/>
              <a:gd name="T9" fmla="*/ 24 h 40"/>
              <a:gd name="T10" fmla="*/ 38 w 108"/>
              <a:gd name="T11" fmla="*/ 18 h 40"/>
              <a:gd name="T12" fmla="*/ 43 w 108"/>
              <a:gd name="T13" fmla="*/ 21 h 40"/>
              <a:gd name="T14" fmla="*/ 62 w 108"/>
              <a:gd name="T15" fmla="*/ 28 h 40"/>
              <a:gd name="T16" fmla="*/ 62 w 108"/>
              <a:gd name="T17" fmla="*/ 23 h 40"/>
              <a:gd name="T18" fmla="*/ 67 w 108"/>
              <a:gd name="T19" fmla="*/ 26 h 40"/>
              <a:gd name="T20" fmla="*/ 68 w 108"/>
              <a:gd name="T21" fmla="*/ 23 h 40"/>
              <a:gd name="T22" fmla="*/ 73 w 108"/>
              <a:gd name="T23" fmla="*/ 26 h 40"/>
              <a:gd name="T24" fmla="*/ 67 w 108"/>
              <a:gd name="T25" fmla="*/ 26 h 40"/>
              <a:gd name="T26" fmla="*/ 74 w 108"/>
              <a:gd name="T27" fmla="*/ 33 h 40"/>
              <a:gd name="T28" fmla="*/ 70 w 108"/>
              <a:gd name="T29" fmla="*/ 36 h 40"/>
              <a:gd name="T30" fmla="*/ 90 w 108"/>
              <a:gd name="T31" fmla="*/ 35 h 40"/>
              <a:gd name="T32" fmla="*/ 81 w 108"/>
              <a:gd name="T33" fmla="*/ 33 h 40"/>
              <a:gd name="T34" fmla="*/ 82 w 108"/>
              <a:gd name="T35" fmla="*/ 29 h 40"/>
              <a:gd name="T36" fmla="*/ 79 w 108"/>
              <a:gd name="T37" fmla="*/ 29 h 40"/>
              <a:gd name="T38" fmla="*/ 76 w 108"/>
              <a:gd name="T39" fmla="*/ 29 h 40"/>
              <a:gd name="T40" fmla="*/ 79 w 108"/>
              <a:gd name="T41" fmla="*/ 29 h 40"/>
              <a:gd name="T42" fmla="*/ 87 w 108"/>
              <a:gd name="T43" fmla="*/ 21 h 40"/>
              <a:gd name="T44" fmla="*/ 89 w 108"/>
              <a:gd name="T45" fmla="*/ 24 h 40"/>
              <a:gd name="T46" fmla="*/ 82 w 108"/>
              <a:gd name="T47" fmla="*/ 29 h 40"/>
              <a:gd name="T48" fmla="*/ 103 w 108"/>
              <a:gd name="T49" fmla="*/ 26 h 40"/>
              <a:gd name="T50" fmla="*/ 107 w 108"/>
              <a:gd name="T51" fmla="*/ 16 h 40"/>
              <a:gd name="T52" fmla="*/ 95 w 108"/>
              <a:gd name="T53" fmla="*/ 21 h 40"/>
              <a:gd name="T54" fmla="*/ 93 w 108"/>
              <a:gd name="T55" fmla="*/ 18 h 40"/>
              <a:gd name="T56" fmla="*/ 104 w 108"/>
              <a:gd name="T57" fmla="*/ 9 h 40"/>
              <a:gd name="T58" fmla="*/ 92 w 108"/>
              <a:gd name="T59" fmla="*/ 9 h 40"/>
              <a:gd name="T60" fmla="*/ 82 w 108"/>
              <a:gd name="T61" fmla="*/ 4 h 40"/>
              <a:gd name="T62" fmla="*/ 82 w 108"/>
              <a:gd name="T63" fmla="*/ 7 h 40"/>
              <a:gd name="T64" fmla="*/ 67 w 108"/>
              <a:gd name="T65" fmla="*/ 2 h 40"/>
              <a:gd name="T66" fmla="*/ 67 w 108"/>
              <a:gd name="T67" fmla="*/ 9 h 40"/>
              <a:gd name="T68" fmla="*/ 67 w 108"/>
              <a:gd name="T69" fmla="*/ 9 h 40"/>
              <a:gd name="T70" fmla="*/ 45 w 108"/>
              <a:gd name="T71" fmla="*/ 14 h 40"/>
              <a:gd name="T72" fmla="*/ 59 w 108"/>
              <a:gd name="T73" fmla="*/ 9 h 40"/>
              <a:gd name="T74" fmla="*/ 43 w 108"/>
              <a:gd name="T75" fmla="*/ 9 h 40"/>
              <a:gd name="T76" fmla="*/ 43 w 108"/>
              <a:gd name="T77" fmla="*/ 16 h 40"/>
              <a:gd name="T78" fmla="*/ 24 w 108"/>
              <a:gd name="T79" fmla="*/ 12 h 40"/>
              <a:gd name="T80" fmla="*/ 29 w 108"/>
              <a:gd name="T81" fmla="*/ 7 h 40"/>
              <a:gd name="T82" fmla="*/ 11 w 108"/>
              <a:gd name="T83" fmla="*/ 7 h 40"/>
              <a:gd name="T84" fmla="*/ 16 w 108"/>
              <a:gd name="T85" fmla="*/ 7 h 40"/>
              <a:gd name="T86" fmla="*/ 19 w 108"/>
              <a:gd name="T87" fmla="*/ 14 h 40"/>
              <a:gd name="T88" fmla="*/ 11 w 108"/>
              <a:gd name="T89" fmla="*/ 14 h 40"/>
              <a:gd name="T90" fmla="*/ 8 w 108"/>
              <a:gd name="T91" fmla="*/ 18 h 40"/>
              <a:gd name="T92" fmla="*/ 11 w 108"/>
              <a:gd name="T93" fmla="*/ 14 h 40"/>
              <a:gd name="T94" fmla="*/ 10 w 108"/>
              <a:gd name="T95" fmla="*/ 9 h 40"/>
              <a:gd name="T96" fmla="*/ 0 w 108"/>
              <a:gd name="T97" fmla="*/ 7 h 40"/>
              <a:gd name="T98" fmla="*/ 7 w 108"/>
              <a:gd name="T99" fmla="*/ 23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08" h="40">
                <a:moveTo>
                  <a:pt x="7" y="23"/>
                </a:moveTo>
                <a:cubicBezTo>
                  <a:pt x="12" y="14"/>
                  <a:pt x="22" y="22"/>
                  <a:pt x="26" y="21"/>
                </a:cubicBezTo>
                <a:cubicBezTo>
                  <a:pt x="22" y="20"/>
                  <a:pt x="27" y="16"/>
                  <a:pt x="29" y="16"/>
                </a:cubicBezTo>
                <a:cubicBezTo>
                  <a:pt x="29" y="19"/>
                  <a:pt x="36" y="16"/>
                  <a:pt x="35" y="21"/>
                </a:cubicBezTo>
                <a:cubicBezTo>
                  <a:pt x="31" y="20"/>
                  <a:pt x="29" y="21"/>
                  <a:pt x="29" y="24"/>
                </a:cubicBezTo>
                <a:cubicBezTo>
                  <a:pt x="36" y="27"/>
                  <a:pt x="36" y="21"/>
                  <a:pt x="38" y="18"/>
                </a:cubicBezTo>
                <a:cubicBezTo>
                  <a:pt x="42" y="17"/>
                  <a:pt x="40" y="21"/>
                  <a:pt x="43" y="21"/>
                </a:cubicBezTo>
                <a:cubicBezTo>
                  <a:pt x="51" y="13"/>
                  <a:pt x="57" y="32"/>
                  <a:pt x="62" y="28"/>
                </a:cubicBezTo>
                <a:cubicBezTo>
                  <a:pt x="58" y="27"/>
                  <a:pt x="58" y="23"/>
                  <a:pt x="62" y="23"/>
                </a:cubicBezTo>
                <a:cubicBezTo>
                  <a:pt x="63" y="24"/>
                  <a:pt x="65" y="25"/>
                  <a:pt x="67" y="26"/>
                </a:cubicBezTo>
                <a:cubicBezTo>
                  <a:pt x="67" y="25"/>
                  <a:pt x="67" y="23"/>
                  <a:pt x="68" y="23"/>
                </a:cubicBezTo>
                <a:cubicBezTo>
                  <a:pt x="70" y="23"/>
                  <a:pt x="72" y="24"/>
                  <a:pt x="73" y="26"/>
                </a:cubicBezTo>
                <a:cubicBezTo>
                  <a:pt x="67" y="26"/>
                  <a:pt x="67" y="26"/>
                  <a:pt x="67" y="26"/>
                </a:cubicBezTo>
                <a:cubicBezTo>
                  <a:pt x="68" y="29"/>
                  <a:pt x="72" y="31"/>
                  <a:pt x="74" y="33"/>
                </a:cubicBezTo>
                <a:cubicBezTo>
                  <a:pt x="74" y="35"/>
                  <a:pt x="70" y="33"/>
                  <a:pt x="70" y="36"/>
                </a:cubicBezTo>
                <a:cubicBezTo>
                  <a:pt x="76" y="34"/>
                  <a:pt x="84" y="40"/>
                  <a:pt x="90" y="35"/>
                </a:cubicBezTo>
                <a:cubicBezTo>
                  <a:pt x="87" y="34"/>
                  <a:pt x="81" y="37"/>
                  <a:pt x="81" y="33"/>
                </a:cubicBezTo>
                <a:cubicBezTo>
                  <a:pt x="81" y="31"/>
                  <a:pt x="82" y="31"/>
                  <a:pt x="82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79" y="31"/>
                  <a:pt x="76" y="32"/>
                  <a:pt x="76" y="29"/>
                </a:cubicBezTo>
                <a:cubicBezTo>
                  <a:pt x="79" y="29"/>
                  <a:pt x="79" y="29"/>
                  <a:pt x="79" y="29"/>
                </a:cubicBezTo>
                <a:cubicBezTo>
                  <a:pt x="81" y="26"/>
                  <a:pt x="85" y="25"/>
                  <a:pt x="87" y="21"/>
                </a:cubicBezTo>
                <a:cubicBezTo>
                  <a:pt x="87" y="23"/>
                  <a:pt x="88" y="23"/>
                  <a:pt x="89" y="24"/>
                </a:cubicBezTo>
                <a:cubicBezTo>
                  <a:pt x="88" y="28"/>
                  <a:pt x="83" y="26"/>
                  <a:pt x="82" y="29"/>
                </a:cubicBezTo>
                <a:cubicBezTo>
                  <a:pt x="91" y="28"/>
                  <a:pt x="94" y="29"/>
                  <a:pt x="103" y="26"/>
                </a:cubicBezTo>
                <a:cubicBezTo>
                  <a:pt x="101" y="19"/>
                  <a:pt x="108" y="22"/>
                  <a:pt x="107" y="16"/>
                </a:cubicBezTo>
                <a:cubicBezTo>
                  <a:pt x="102" y="11"/>
                  <a:pt x="100" y="20"/>
                  <a:pt x="95" y="21"/>
                </a:cubicBezTo>
                <a:cubicBezTo>
                  <a:pt x="95" y="20"/>
                  <a:pt x="93" y="19"/>
                  <a:pt x="93" y="18"/>
                </a:cubicBezTo>
                <a:cubicBezTo>
                  <a:pt x="98" y="15"/>
                  <a:pt x="102" y="14"/>
                  <a:pt x="104" y="9"/>
                </a:cubicBezTo>
                <a:cubicBezTo>
                  <a:pt x="99" y="7"/>
                  <a:pt x="95" y="14"/>
                  <a:pt x="92" y="9"/>
                </a:cubicBezTo>
                <a:cubicBezTo>
                  <a:pt x="89" y="7"/>
                  <a:pt x="83" y="8"/>
                  <a:pt x="82" y="4"/>
                </a:cubicBezTo>
                <a:cubicBezTo>
                  <a:pt x="82" y="7"/>
                  <a:pt x="82" y="7"/>
                  <a:pt x="82" y="7"/>
                </a:cubicBezTo>
                <a:cubicBezTo>
                  <a:pt x="76" y="7"/>
                  <a:pt x="76" y="0"/>
                  <a:pt x="67" y="2"/>
                </a:cubicBezTo>
                <a:cubicBezTo>
                  <a:pt x="67" y="9"/>
                  <a:pt x="67" y="9"/>
                  <a:pt x="67" y="9"/>
                </a:cubicBezTo>
                <a:cubicBezTo>
                  <a:pt x="68" y="9"/>
                  <a:pt x="68" y="12"/>
                  <a:pt x="67" y="9"/>
                </a:cubicBezTo>
                <a:cubicBezTo>
                  <a:pt x="63" y="16"/>
                  <a:pt x="50" y="24"/>
                  <a:pt x="45" y="14"/>
                </a:cubicBezTo>
                <a:cubicBezTo>
                  <a:pt x="49" y="13"/>
                  <a:pt x="61" y="18"/>
                  <a:pt x="59" y="9"/>
                </a:cubicBezTo>
                <a:cubicBezTo>
                  <a:pt x="54" y="9"/>
                  <a:pt x="47" y="13"/>
                  <a:pt x="43" y="9"/>
                </a:cubicBezTo>
                <a:cubicBezTo>
                  <a:pt x="40" y="12"/>
                  <a:pt x="43" y="11"/>
                  <a:pt x="43" y="16"/>
                </a:cubicBezTo>
                <a:cubicBezTo>
                  <a:pt x="39" y="14"/>
                  <a:pt x="29" y="17"/>
                  <a:pt x="24" y="12"/>
                </a:cubicBezTo>
                <a:cubicBezTo>
                  <a:pt x="28" y="13"/>
                  <a:pt x="29" y="11"/>
                  <a:pt x="29" y="7"/>
                </a:cubicBezTo>
                <a:cubicBezTo>
                  <a:pt x="22" y="10"/>
                  <a:pt x="16" y="2"/>
                  <a:pt x="11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4" y="13"/>
                  <a:pt x="19" y="12"/>
                  <a:pt x="19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6"/>
                  <a:pt x="11" y="18"/>
                  <a:pt x="8" y="18"/>
                </a:cubicBezTo>
                <a:cubicBezTo>
                  <a:pt x="9" y="16"/>
                  <a:pt x="9" y="14"/>
                  <a:pt x="11" y="14"/>
                </a:cubicBezTo>
                <a:cubicBezTo>
                  <a:pt x="11" y="13"/>
                  <a:pt x="10" y="11"/>
                  <a:pt x="10" y="9"/>
                </a:cubicBezTo>
                <a:cubicBezTo>
                  <a:pt x="5" y="10"/>
                  <a:pt x="4" y="7"/>
                  <a:pt x="0" y="7"/>
                </a:cubicBezTo>
                <a:cubicBezTo>
                  <a:pt x="7" y="14"/>
                  <a:pt x="4" y="18"/>
                  <a:pt x="7" y="23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0" name="Freeform 103"/>
          <p:cNvSpPr>
            <a:spLocks/>
          </p:cNvSpPr>
          <p:nvPr/>
        </p:nvSpPr>
        <p:spPr bwMode="auto">
          <a:xfrm>
            <a:off x="1344614" y="4225925"/>
            <a:ext cx="11113" cy="7938"/>
          </a:xfrm>
          <a:custGeom>
            <a:avLst/>
            <a:gdLst>
              <a:gd name="T0" fmla="*/ 0 w 3"/>
              <a:gd name="T1" fmla="*/ 2 h 2"/>
              <a:gd name="T2" fmla="*/ 0 w 3"/>
              <a:gd name="T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3" y="1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1" name="Freeform 104"/>
          <p:cNvSpPr>
            <a:spLocks/>
          </p:cNvSpPr>
          <p:nvPr/>
        </p:nvSpPr>
        <p:spPr bwMode="auto">
          <a:xfrm>
            <a:off x="1577976" y="3767138"/>
            <a:ext cx="41275" cy="26988"/>
          </a:xfrm>
          <a:custGeom>
            <a:avLst/>
            <a:gdLst>
              <a:gd name="T0" fmla="*/ 9 w 11"/>
              <a:gd name="T1" fmla="*/ 0 h 7"/>
              <a:gd name="T2" fmla="*/ 0 w 11"/>
              <a:gd name="T3" fmla="*/ 5 h 7"/>
              <a:gd name="T4" fmla="*/ 9 w 11"/>
              <a:gd name="T5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7">
                <a:moveTo>
                  <a:pt x="9" y="0"/>
                </a:moveTo>
                <a:cubicBezTo>
                  <a:pt x="5" y="1"/>
                  <a:pt x="0" y="0"/>
                  <a:pt x="0" y="5"/>
                </a:cubicBezTo>
                <a:cubicBezTo>
                  <a:pt x="1" y="1"/>
                  <a:pt x="11" y="7"/>
                  <a:pt x="9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2" name="Freeform 105"/>
          <p:cNvSpPr>
            <a:spLocks/>
          </p:cNvSpPr>
          <p:nvPr/>
        </p:nvSpPr>
        <p:spPr bwMode="auto">
          <a:xfrm>
            <a:off x="1622426" y="3770313"/>
            <a:ext cx="19050" cy="23813"/>
          </a:xfrm>
          <a:custGeom>
            <a:avLst/>
            <a:gdLst>
              <a:gd name="T0" fmla="*/ 5 w 5"/>
              <a:gd name="T1" fmla="*/ 6 h 6"/>
              <a:gd name="T2" fmla="*/ 0 w 5"/>
              <a:gd name="T3" fmla="*/ 1 h 6"/>
              <a:gd name="T4" fmla="*/ 0 w 5"/>
              <a:gd name="T5" fmla="*/ 4 h 6"/>
              <a:gd name="T6" fmla="*/ 5 w 5"/>
              <a:gd name="T7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6">
                <a:moveTo>
                  <a:pt x="5" y="6"/>
                </a:moveTo>
                <a:cubicBezTo>
                  <a:pt x="5" y="2"/>
                  <a:pt x="4" y="0"/>
                  <a:pt x="0" y="1"/>
                </a:cubicBezTo>
                <a:cubicBezTo>
                  <a:pt x="0" y="4"/>
                  <a:pt x="0" y="4"/>
                  <a:pt x="0" y="4"/>
                </a:cubicBezTo>
                <a:cubicBezTo>
                  <a:pt x="3" y="4"/>
                  <a:pt x="3" y="6"/>
                  <a:pt x="5" y="6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3" name="Freeform 106"/>
          <p:cNvSpPr>
            <a:spLocks/>
          </p:cNvSpPr>
          <p:nvPr/>
        </p:nvSpPr>
        <p:spPr bwMode="auto">
          <a:xfrm>
            <a:off x="1322389" y="4445000"/>
            <a:ext cx="22225" cy="25400"/>
          </a:xfrm>
          <a:custGeom>
            <a:avLst/>
            <a:gdLst>
              <a:gd name="T0" fmla="*/ 5 w 6"/>
              <a:gd name="T1" fmla="*/ 0 h 7"/>
              <a:gd name="T2" fmla="*/ 5 w 6"/>
              <a:gd name="T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" h="7">
                <a:moveTo>
                  <a:pt x="5" y="0"/>
                </a:moveTo>
                <a:cubicBezTo>
                  <a:pt x="0" y="0"/>
                  <a:pt x="6" y="7"/>
                  <a:pt x="5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4" name="Freeform 107"/>
          <p:cNvSpPr>
            <a:spLocks/>
          </p:cNvSpPr>
          <p:nvPr/>
        </p:nvSpPr>
        <p:spPr bwMode="auto">
          <a:xfrm>
            <a:off x="1446214" y="4094163"/>
            <a:ext cx="38100" cy="33338"/>
          </a:xfrm>
          <a:custGeom>
            <a:avLst/>
            <a:gdLst>
              <a:gd name="T0" fmla="*/ 10 w 10"/>
              <a:gd name="T1" fmla="*/ 5 h 9"/>
              <a:gd name="T2" fmla="*/ 0 w 10"/>
              <a:gd name="T3" fmla="*/ 5 h 9"/>
              <a:gd name="T4" fmla="*/ 10 w 10"/>
              <a:gd name="T5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9">
                <a:moveTo>
                  <a:pt x="10" y="5"/>
                </a:moveTo>
                <a:cubicBezTo>
                  <a:pt x="5" y="7"/>
                  <a:pt x="2" y="0"/>
                  <a:pt x="0" y="5"/>
                </a:cubicBezTo>
                <a:cubicBezTo>
                  <a:pt x="1" y="6"/>
                  <a:pt x="9" y="9"/>
                  <a:pt x="10" y="5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5" name="Freeform 108"/>
          <p:cNvSpPr>
            <a:spLocks/>
          </p:cNvSpPr>
          <p:nvPr/>
        </p:nvSpPr>
        <p:spPr bwMode="auto">
          <a:xfrm>
            <a:off x="1679576" y="4602163"/>
            <a:ext cx="11113" cy="15875"/>
          </a:xfrm>
          <a:custGeom>
            <a:avLst/>
            <a:gdLst>
              <a:gd name="T0" fmla="*/ 0 w 3"/>
              <a:gd name="T1" fmla="*/ 1 h 4"/>
              <a:gd name="T2" fmla="*/ 1 w 3"/>
              <a:gd name="T3" fmla="*/ 4 h 4"/>
              <a:gd name="T4" fmla="*/ 3 w 3"/>
              <a:gd name="T5" fmla="*/ 1 h 4"/>
              <a:gd name="T6" fmla="*/ 0 w 3"/>
              <a:gd name="T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4">
                <a:moveTo>
                  <a:pt x="0" y="1"/>
                </a:moveTo>
                <a:cubicBezTo>
                  <a:pt x="0" y="2"/>
                  <a:pt x="1" y="3"/>
                  <a:pt x="1" y="4"/>
                </a:cubicBezTo>
                <a:cubicBezTo>
                  <a:pt x="3" y="4"/>
                  <a:pt x="3" y="3"/>
                  <a:pt x="3" y="1"/>
                </a:cubicBezTo>
                <a:cubicBezTo>
                  <a:pt x="2" y="0"/>
                  <a:pt x="1" y="0"/>
                  <a:pt x="0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6" name="Freeform 109"/>
          <p:cNvSpPr>
            <a:spLocks/>
          </p:cNvSpPr>
          <p:nvPr/>
        </p:nvSpPr>
        <p:spPr bwMode="auto">
          <a:xfrm>
            <a:off x="1341439" y="4327525"/>
            <a:ext cx="60325" cy="134938"/>
          </a:xfrm>
          <a:custGeom>
            <a:avLst/>
            <a:gdLst>
              <a:gd name="T0" fmla="*/ 16 w 16"/>
              <a:gd name="T1" fmla="*/ 29 h 36"/>
              <a:gd name="T2" fmla="*/ 11 w 16"/>
              <a:gd name="T3" fmla="*/ 0 h 36"/>
              <a:gd name="T4" fmla="*/ 0 w 16"/>
              <a:gd name="T5" fmla="*/ 26 h 36"/>
              <a:gd name="T6" fmla="*/ 0 w 16"/>
              <a:gd name="T7" fmla="*/ 31 h 36"/>
              <a:gd name="T8" fmla="*/ 16 w 16"/>
              <a:gd name="T9" fmla="*/ 29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6" h="36">
                <a:moveTo>
                  <a:pt x="16" y="29"/>
                </a:moveTo>
                <a:cubicBezTo>
                  <a:pt x="8" y="26"/>
                  <a:pt x="16" y="6"/>
                  <a:pt x="11" y="0"/>
                </a:cubicBezTo>
                <a:cubicBezTo>
                  <a:pt x="11" y="9"/>
                  <a:pt x="8" y="21"/>
                  <a:pt x="0" y="26"/>
                </a:cubicBezTo>
                <a:cubicBezTo>
                  <a:pt x="6" y="26"/>
                  <a:pt x="1" y="30"/>
                  <a:pt x="0" y="31"/>
                </a:cubicBezTo>
                <a:cubicBezTo>
                  <a:pt x="3" y="36"/>
                  <a:pt x="14" y="35"/>
                  <a:pt x="16" y="29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7" name="Freeform 110"/>
          <p:cNvSpPr>
            <a:spLocks/>
          </p:cNvSpPr>
          <p:nvPr/>
        </p:nvSpPr>
        <p:spPr bwMode="auto">
          <a:xfrm>
            <a:off x="1717676" y="4621213"/>
            <a:ext cx="11113" cy="11113"/>
          </a:xfrm>
          <a:custGeom>
            <a:avLst/>
            <a:gdLst>
              <a:gd name="T0" fmla="*/ 0 w 3"/>
              <a:gd name="T1" fmla="*/ 2 h 3"/>
              <a:gd name="T2" fmla="*/ 2 w 3"/>
              <a:gd name="T3" fmla="*/ 1 h 3"/>
              <a:gd name="T4" fmla="*/ 0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1" y="3"/>
                  <a:pt x="3" y="1"/>
                  <a:pt x="2" y="1"/>
                </a:cubicBezTo>
                <a:cubicBezTo>
                  <a:pt x="2" y="0"/>
                  <a:pt x="0" y="1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8" name="Freeform 111"/>
          <p:cNvSpPr>
            <a:spLocks/>
          </p:cNvSpPr>
          <p:nvPr/>
        </p:nvSpPr>
        <p:spPr bwMode="auto">
          <a:xfrm>
            <a:off x="1454151" y="4418013"/>
            <a:ext cx="14288" cy="7938"/>
          </a:xfrm>
          <a:custGeom>
            <a:avLst/>
            <a:gdLst>
              <a:gd name="T0" fmla="*/ 1 w 4"/>
              <a:gd name="T1" fmla="*/ 2 h 2"/>
              <a:gd name="T2" fmla="*/ 3 w 4"/>
              <a:gd name="T3" fmla="*/ 0 h 2"/>
              <a:gd name="T4" fmla="*/ 1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1" y="2"/>
                </a:moveTo>
                <a:cubicBezTo>
                  <a:pt x="2" y="2"/>
                  <a:pt x="4" y="1"/>
                  <a:pt x="3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19" name="Freeform 112"/>
          <p:cNvSpPr>
            <a:spLocks/>
          </p:cNvSpPr>
          <p:nvPr/>
        </p:nvSpPr>
        <p:spPr bwMode="auto">
          <a:xfrm>
            <a:off x="1739901" y="4621213"/>
            <a:ext cx="11113" cy="11113"/>
          </a:xfrm>
          <a:custGeom>
            <a:avLst/>
            <a:gdLst>
              <a:gd name="T0" fmla="*/ 1 w 3"/>
              <a:gd name="T1" fmla="*/ 2 h 3"/>
              <a:gd name="T2" fmla="*/ 2 w 3"/>
              <a:gd name="T3" fmla="*/ 1 h 3"/>
              <a:gd name="T4" fmla="*/ 1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3"/>
                  <a:pt x="3" y="1"/>
                  <a:pt x="2" y="1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0" name="Freeform 113"/>
          <p:cNvSpPr>
            <a:spLocks/>
          </p:cNvSpPr>
          <p:nvPr/>
        </p:nvSpPr>
        <p:spPr bwMode="auto">
          <a:xfrm>
            <a:off x="1423989" y="4327525"/>
            <a:ext cx="30163" cy="26988"/>
          </a:xfrm>
          <a:custGeom>
            <a:avLst/>
            <a:gdLst>
              <a:gd name="T0" fmla="*/ 6 w 8"/>
              <a:gd name="T1" fmla="*/ 0 h 7"/>
              <a:gd name="T2" fmla="*/ 0 w 8"/>
              <a:gd name="T3" fmla="*/ 2 h 7"/>
              <a:gd name="T4" fmla="*/ 0 w 8"/>
              <a:gd name="T5" fmla="*/ 6 h 7"/>
              <a:gd name="T6" fmla="*/ 3 w 8"/>
              <a:gd name="T7" fmla="*/ 7 h 7"/>
              <a:gd name="T8" fmla="*/ 6 w 8"/>
              <a:gd name="T9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7">
                <a:moveTo>
                  <a:pt x="6" y="0"/>
                </a:moveTo>
                <a:cubicBezTo>
                  <a:pt x="3" y="0"/>
                  <a:pt x="3" y="2"/>
                  <a:pt x="0" y="2"/>
                </a:cubicBezTo>
                <a:cubicBezTo>
                  <a:pt x="0" y="6"/>
                  <a:pt x="0" y="6"/>
                  <a:pt x="0" y="6"/>
                </a:cubicBezTo>
                <a:cubicBezTo>
                  <a:pt x="1" y="6"/>
                  <a:pt x="2" y="7"/>
                  <a:pt x="3" y="7"/>
                </a:cubicBezTo>
                <a:cubicBezTo>
                  <a:pt x="1" y="2"/>
                  <a:pt x="8" y="6"/>
                  <a:pt x="6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1" name="Freeform 114"/>
          <p:cNvSpPr>
            <a:spLocks/>
          </p:cNvSpPr>
          <p:nvPr/>
        </p:nvSpPr>
        <p:spPr bwMode="auto">
          <a:xfrm>
            <a:off x="1550989" y="3684588"/>
            <a:ext cx="19050" cy="7938"/>
          </a:xfrm>
          <a:custGeom>
            <a:avLst/>
            <a:gdLst>
              <a:gd name="T0" fmla="*/ 5 w 5"/>
              <a:gd name="T1" fmla="*/ 0 h 2"/>
              <a:gd name="T2" fmla="*/ 0 w 5"/>
              <a:gd name="T3" fmla="*/ 2 h 2"/>
              <a:gd name="T4" fmla="*/ 5 w 5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5" y="0"/>
                </a:moveTo>
                <a:cubicBezTo>
                  <a:pt x="3" y="0"/>
                  <a:pt x="1" y="0"/>
                  <a:pt x="0" y="2"/>
                </a:cubicBezTo>
                <a:cubicBezTo>
                  <a:pt x="2" y="1"/>
                  <a:pt x="5" y="2"/>
                  <a:pt x="5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2" name="Freeform 115"/>
          <p:cNvSpPr>
            <a:spLocks/>
          </p:cNvSpPr>
          <p:nvPr/>
        </p:nvSpPr>
        <p:spPr bwMode="auto">
          <a:xfrm>
            <a:off x="1758951" y="4308475"/>
            <a:ext cx="52388" cy="19050"/>
          </a:xfrm>
          <a:custGeom>
            <a:avLst/>
            <a:gdLst>
              <a:gd name="T0" fmla="*/ 8 w 14"/>
              <a:gd name="T1" fmla="*/ 0 h 5"/>
              <a:gd name="T2" fmla="*/ 8 w 14"/>
              <a:gd name="T3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4" h="5">
                <a:moveTo>
                  <a:pt x="8" y="0"/>
                </a:moveTo>
                <a:cubicBezTo>
                  <a:pt x="0" y="4"/>
                  <a:pt x="14" y="5"/>
                  <a:pt x="8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3" name="Freeform 116"/>
          <p:cNvSpPr>
            <a:spLocks/>
          </p:cNvSpPr>
          <p:nvPr/>
        </p:nvSpPr>
        <p:spPr bwMode="auto">
          <a:xfrm>
            <a:off x="1792289" y="4105275"/>
            <a:ext cx="11113" cy="7938"/>
          </a:xfrm>
          <a:custGeom>
            <a:avLst/>
            <a:gdLst>
              <a:gd name="T0" fmla="*/ 1 w 3"/>
              <a:gd name="T1" fmla="*/ 2 h 2"/>
              <a:gd name="T2" fmla="*/ 3 w 3"/>
              <a:gd name="T3" fmla="*/ 0 h 2"/>
              <a:gd name="T4" fmla="*/ 1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2"/>
                  <a:pt x="3" y="1"/>
                  <a:pt x="3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4" name="Freeform 117"/>
          <p:cNvSpPr>
            <a:spLocks/>
          </p:cNvSpPr>
          <p:nvPr/>
        </p:nvSpPr>
        <p:spPr bwMode="auto">
          <a:xfrm>
            <a:off x="1766889" y="4044950"/>
            <a:ext cx="36513" cy="23813"/>
          </a:xfrm>
          <a:custGeom>
            <a:avLst/>
            <a:gdLst>
              <a:gd name="T0" fmla="*/ 5 w 10"/>
              <a:gd name="T1" fmla="*/ 6 h 6"/>
              <a:gd name="T2" fmla="*/ 10 w 10"/>
              <a:gd name="T3" fmla="*/ 1 h 6"/>
              <a:gd name="T4" fmla="*/ 5 w 10"/>
              <a:gd name="T5" fmla="*/ 6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6">
                <a:moveTo>
                  <a:pt x="5" y="6"/>
                </a:moveTo>
                <a:cubicBezTo>
                  <a:pt x="5" y="3"/>
                  <a:pt x="10" y="5"/>
                  <a:pt x="10" y="1"/>
                </a:cubicBezTo>
                <a:cubicBezTo>
                  <a:pt x="7" y="0"/>
                  <a:pt x="0" y="4"/>
                  <a:pt x="5" y="6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5" name="Freeform 118"/>
          <p:cNvSpPr>
            <a:spLocks/>
          </p:cNvSpPr>
          <p:nvPr/>
        </p:nvSpPr>
        <p:spPr bwMode="auto">
          <a:xfrm>
            <a:off x="1766889" y="4098925"/>
            <a:ext cx="11113" cy="6350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1"/>
                  <a:pt x="0" y="0"/>
                  <a:pt x="0" y="2"/>
                </a:cubicBezTo>
                <a:cubicBezTo>
                  <a:pt x="1" y="2"/>
                  <a:pt x="3" y="2"/>
                  <a:pt x="3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6" name="Freeform 119"/>
          <p:cNvSpPr>
            <a:spLocks/>
          </p:cNvSpPr>
          <p:nvPr/>
        </p:nvSpPr>
        <p:spPr bwMode="auto">
          <a:xfrm>
            <a:off x="1814514" y="4519613"/>
            <a:ext cx="11113" cy="7938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1"/>
                  <a:pt x="0" y="0"/>
                  <a:pt x="0" y="2"/>
                </a:cubicBezTo>
                <a:cubicBezTo>
                  <a:pt x="1" y="2"/>
                  <a:pt x="3" y="2"/>
                  <a:pt x="3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7" name="Freeform 120"/>
          <p:cNvSpPr>
            <a:spLocks/>
          </p:cNvSpPr>
          <p:nvPr/>
        </p:nvSpPr>
        <p:spPr bwMode="auto">
          <a:xfrm>
            <a:off x="1762126" y="4300538"/>
            <a:ext cx="11113" cy="12700"/>
          </a:xfrm>
          <a:custGeom>
            <a:avLst/>
            <a:gdLst>
              <a:gd name="T0" fmla="*/ 3 w 3"/>
              <a:gd name="T1" fmla="*/ 1 h 3"/>
              <a:gd name="T2" fmla="*/ 1 w 3"/>
              <a:gd name="T3" fmla="*/ 2 h 3"/>
              <a:gd name="T4" fmla="*/ 3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2" y="0"/>
                  <a:pt x="0" y="2"/>
                  <a:pt x="1" y="2"/>
                </a:cubicBezTo>
                <a:cubicBezTo>
                  <a:pt x="2" y="3"/>
                  <a:pt x="3" y="2"/>
                  <a:pt x="3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8" name="Freeform 121"/>
          <p:cNvSpPr>
            <a:spLocks/>
          </p:cNvSpPr>
          <p:nvPr/>
        </p:nvSpPr>
        <p:spPr bwMode="auto">
          <a:xfrm>
            <a:off x="1811339" y="4467225"/>
            <a:ext cx="11113" cy="11113"/>
          </a:xfrm>
          <a:custGeom>
            <a:avLst/>
            <a:gdLst>
              <a:gd name="T0" fmla="*/ 2 w 3"/>
              <a:gd name="T1" fmla="*/ 1 h 3"/>
              <a:gd name="T2" fmla="*/ 1 w 3"/>
              <a:gd name="T3" fmla="*/ 3 h 3"/>
              <a:gd name="T4" fmla="*/ 2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2" y="0"/>
                  <a:pt x="0" y="2"/>
                  <a:pt x="1" y="3"/>
                </a:cubicBezTo>
                <a:cubicBezTo>
                  <a:pt x="1" y="3"/>
                  <a:pt x="3" y="2"/>
                  <a:pt x="2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29" name="Freeform 122"/>
          <p:cNvSpPr>
            <a:spLocks/>
          </p:cNvSpPr>
          <p:nvPr/>
        </p:nvSpPr>
        <p:spPr bwMode="auto">
          <a:xfrm>
            <a:off x="1773239" y="4492625"/>
            <a:ext cx="15875" cy="11113"/>
          </a:xfrm>
          <a:custGeom>
            <a:avLst/>
            <a:gdLst>
              <a:gd name="T0" fmla="*/ 3 w 4"/>
              <a:gd name="T1" fmla="*/ 1 h 3"/>
              <a:gd name="T2" fmla="*/ 1 w 4"/>
              <a:gd name="T3" fmla="*/ 2 h 3"/>
              <a:gd name="T4" fmla="*/ 3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3" y="1"/>
                </a:moveTo>
                <a:cubicBezTo>
                  <a:pt x="2" y="0"/>
                  <a:pt x="0" y="1"/>
                  <a:pt x="1" y="2"/>
                </a:cubicBezTo>
                <a:cubicBezTo>
                  <a:pt x="2" y="3"/>
                  <a:pt x="4" y="2"/>
                  <a:pt x="3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0" name="Freeform 123"/>
          <p:cNvSpPr>
            <a:spLocks/>
          </p:cNvSpPr>
          <p:nvPr/>
        </p:nvSpPr>
        <p:spPr bwMode="auto">
          <a:xfrm>
            <a:off x="1795464" y="4481513"/>
            <a:ext cx="15875" cy="19050"/>
          </a:xfrm>
          <a:custGeom>
            <a:avLst/>
            <a:gdLst>
              <a:gd name="T0" fmla="*/ 3 w 4"/>
              <a:gd name="T1" fmla="*/ 5 h 5"/>
              <a:gd name="T2" fmla="*/ 0 w 4"/>
              <a:gd name="T3" fmla="*/ 0 h 5"/>
              <a:gd name="T4" fmla="*/ 3 w 4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5">
                <a:moveTo>
                  <a:pt x="3" y="5"/>
                </a:moveTo>
                <a:cubicBezTo>
                  <a:pt x="4" y="2"/>
                  <a:pt x="3" y="0"/>
                  <a:pt x="0" y="0"/>
                </a:cubicBezTo>
                <a:cubicBezTo>
                  <a:pt x="0" y="3"/>
                  <a:pt x="1" y="5"/>
                  <a:pt x="3" y="5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1" name="Freeform 124"/>
          <p:cNvSpPr>
            <a:spLocks/>
          </p:cNvSpPr>
          <p:nvPr/>
        </p:nvSpPr>
        <p:spPr bwMode="auto">
          <a:xfrm>
            <a:off x="1747839" y="3932238"/>
            <a:ext cx="25400" cy="26988"/>
          </a:xfrm>
          <a:custGeom>
            <a:avLst/>
            <a:gdLst>
              <a:gd name="T0" fmla="*/ 5 w 7"/>
              <a:gd name="T1" fmla="*/ 0 h 7"/>
              <a:gd name="T2" fmla="*/ 5 w 7"/>
              <a:gd name="T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" h="7">
                <a:moveTo>
                  <a:pt x="5" y="0"/>
                </a:moveTo>
                <a:cubicBezTo>
                  <a:pt x="0" y="0"/>
                  <a:pt x="7" y="7"/>
                  <a:pt x="5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2" name="Freeform 125"/>
          <p:cNvSpPr>
            <a:spLocks/>
          </p:cNvSpPr>
          <p:nvPr/>
        </p:nvSpPr>
        <p:spPr bwMode="auto">
          <a:xfrm>
            <a:off x="1766889" y="3925888"/>
            <a:ext cx="6350" cy="6350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2" y="1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3" name="Freeform 126"/>
          <p:cNvSpPr>
            <a:spLocks/>
          </p:cNvSpPr>
          <p:nvPr/>
        </p:nvSpPr>
        <p:spPr bwMode="auto">
          <a:xfrm>
            <a:off x="1773239" y="4456113"/>
            <a:ext cx="22225" cy="25400"/>
          </a:xfrm>
          <a:custGeom>
            <a:avLst/>
            <a:gdLst>
              <a:gd name="T0" fmla="*/ 6 w 6"/>
              <a:gd name="T1" fmla="*/ 7 h 7"/>
              <a:gd name="T2" fmla="*/ 6 w 6"/>
              <a:gd name="T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" h="7">
                <a:moveTo>
                  <a:pt x="6" y="7"/>
                </a:moveTo>
                <a:cubicBezTo>
                  <a:pt x="6" y="0"/>
                  <a:pt x="0" y="7"/>
                  <a:pt x="6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4" name="Freeform 127"/>
          <p:cNvSpPr>
            <a:spLocks/>
          </p:cNvSpPr>
          <p:nvPr/>
        </p:nvSpPr>
        <p:spPr bwMode="auto">
          <a:xfrm>
            <a:off x="1784351" y="4327525"/>
            <a:ext cx="30163" cy="15875"/>
          </a:xfrm>
          <a:custGeom>
            <a:avLst/>
            <a:gdLst>
              <a:gd name="T0" fmla="*/ 8 w 8"/>
              <a:gd name="T1" fmla="*/ 0 h 4"/>
              <a:gd name="T2" fmla="*/ 0 w 8"/>
              <a:gd name="T3" fmla="*/ 4 h 4"/>
              <a:gd name="T4" fmla="*/ 8 w 8"/>
              <a:gd name="T5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4">
                <a:moveTo>
                  <a:pt x="8" y="0"/>
                </a:moveTo>
                <a:cubicBezTo>
                  <a:pt x="4" y="0"/>
                  <a:pt x="1" y="1"/>
                  <a:pt x="0" y="4"/>
                </a:cubicBezTo>
                <a:cubicBezTo>
                  <a:pt x="4" y="4"/>
                  <a:pt x="7" y="4"/>
                  <a:pt x="8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5" name="Freeform 128"/>
          <p:cNvSpPr>
            <a:spLocks/>
          </p:cNvSpPr>
          <p:nvPr/>
        </p:nvSpPr>
        <p:spPr bwMode="auto">
          <a:xfrm>
            <a:off x="1762126" y="3989388"/>
            <a:ext cx="11113" cy="11113"/>
          </a:xfrm>
          <a:custGeom>
            <a:avLst/>
            <a:gdLst>
              <a:gd name="T0" fmla="*/ 1 w 3"/>
              <a:gd name="T1" fmla="*/ 2 h 3"/>
              <a:gd name="T2" fmla="*/ 3 w 3"/>
              <a:gd name="T3" fmla="*/ 0 h 3"/>
              <a:gd name="T4" fmla="*/ 1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2" y="3"/>
                  <a:pt x="3" y="1"/>
                  <a:pt x="3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6" name="Freeform 129"/>
          <p:cNvSpPr>
            <a:spLocks/>
          </p:cNvSpPr>
          <p:nvPr/>
        </p:nvSpPr>
        <p:spPr bwMode="auto">
          <a:xfrm>
            <a:off x="1758951" y="4360863"/>
            <a:ext cx="11113" cy="7938"/>
          </a:xfrm>
          <a:custGeom>
            <a:avLst/>
            <a:gdLst>
              <a:gd name="T0" fmla="*/ 2 w 3"/>
              <a:gd name="T1" fmla="*/ 0 h 2"/>
              <a:gd name="T2" fmla="*/ 1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2" y="0"/>
                  <a:pt x="0" y="1"/>
                  <a:pt x="1" y="2"/>
                </a:cubicBezTo>
                <a:cubicBezTo>
                  <a:pt x="1" y="2"/>
                  <a:pt x="3" y="1"/>
                  <a:pt x="2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7" name="Freeform 130"/>
          <p:cNvSpPr>
            <a:spLocks/>
          </p:cNvSpPr>
          <p:nvPr/>
        </p:nvSpPr>
        <p:spPr bwMode="auto">
          <a:xfrm>
            <a:off x="1758951" y="4316413"/>
            <a:ext cx="11113" cy="7938"/>
          </a:xfrm>
          <a:custGeom>
            <a:avLst/>
            <a:gdLst>
              <a:gd name="T0" fmla="*/ 1 w 3"/>
              <a:gd name="T1" fmla="*/ 2 h 2"/>
              <a:gd name="T2" fmla="*/ 2 w 3"/>
              <a:gd name="T3" fmla="*/ 0 h 2"/>
              <a:gd name="T4" fmla="*/ 1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2"/>
                  <a:pt x="3" y="1"/>
                  <a:pt x="2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8" name="Freeform 131"/>
          <p:cNvSpPr>
            <a:spLocks/>
          </p:cNvSpPr>
          <p:nvPr/>
        </p:nvSpPr>
        <p:spPr bwMode="auto">
          <a:xfrm>
            <a:off x="1762126" y="4384675"/>
            <a:ext cx="11113" cy="11113"/>
          </a:xfrm>
          <a:custGeom>
            <a:avLst/>
            <a:gdLst>
              <a:gd name="T0" fmla="*/ 3 w 3"/>
              <a:gd name="T1" fmla="*/ 1 h 3"/>
              <a:gd name="T2" fmla="*/ 1 w 3"/>
              <a:gd name="T3" fmla="*/ 2 h 3"/>
              <a:gd name="T4" fmla="*/ 3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2" y="0"/>
                  <a:pt x="0" y="2"/>
                  <a:pt x="1" y="2"/>
                </a:cubicBezTo>
                <a:cubicBezTo>
                  <a:pt x="2" y="3"/>
                  <a:pt x="3" y="2"/>
                  <a:pt x="3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39" name="Freeform 132"/>
          <p:cNvSpPr>
            <a:spLocks/>
          </p:cNvSpPr>
          <p:nvPr/>
        </p:nvSpPr>
        <p:spPr bwMode="auto">
          <a:xfrm>
            <a:off x="1803401" y="4200525"/>
            <a:ext cx="34925" cy="22225"/>
          </a:xfrm>
          <a:custGeom>
            <a:avLst/>
            <a:gdLst>
              <a:gd name="T0" fmla="*/ 9 w 9"/>
              <a:gd name="T1" fmla="*/ 2 h 6"/>
              <a:gd name="T2" fmla="*/ 0 w 9"/>
              <a:gd name="T3" fmla="*/ 6 h 6"/>
              <a:gd name="T4" fmla="*/ 9 w 9"/>
              <a:gd name="T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6">
                <a:moveTo>
                  <a:pt x="9" y="2"/>
                </a:moveTo>
                <a:cubicBezTo>
                  <a:pt x="4" y="0"/>
                  <a:pt x="1" y="1"/>
                  <a:pt x="0" y="6"/>
                </a:cubicBezTo>
                <a:cubicBezTo>
                  <a:pt x="2" y="4"/>
                  <a:pt x="7" y="5"/>
                  <a:pt x="9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0" name="Freeform 133"/>
          <p:cNvSpPr>
            <a:spLocks/>
          </p:cNvSpPr>
          <p:nvPr/>
        </p:nvSpPr>
        <p:spPr bwMode="auto">
          <a:xfrm>
            <a:off x="1811339" y="3643313"/>
            <a:ext cx="7938" cy="11113"/>
          </a:xfrm>
          <a:custGeom>
            <a:avLst/>
            <a:gdLst>
              <a:gd name="T0" fmla="*/ 2 w 2"/>
              <a:gd name="T1" fmla="*/ 2 h 3"/>
              <a:gd name="T2" fmla="*/ 2 w 2"/>
              <a:gd name="T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1" y="0"/>
                  <a:pt x="0" y="3"/>
                  <a:pt x="2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1" name="Freeform 134"/>
          <p:cNvSpPr>
            <a:spLocks/>
          </p:cNvSpPr>
          <p:nvPr/>
        </p:nvSpPr>
        <p:spPr bwMode="auto">
          <a:xfrm>
            <a:off x="1811339" y="3722688"/>
            <a:ext cx="11113" cy="6350"/>
          </a:xfrm>
          <a:custGeom>
            <a:avLst/>
            <a:gdLst>
              <a:gd name="T0" fmla="*/ 2 w 3"/>
              <a:gd name="T1" fmla="*/ 0 h 2"/>
              <a:gd name="T2" fmla="*/ 1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2" y="0"/>
                  <a:pt x="0" y="1"/>
                  <a:pt x="1" y="2"/>
                </a:cubicBezTo>
                <a:cubicBezTo>
                  <a:pt x="1" y="2"/>
                  <a:pt x="3" y="1"/>
                  <a:pt x="2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2" name="Freeform 135"/>
          <p:cNvSpPr>
            <a:spLocks/>
          </p:cNvSpPr>
          <p:nvPr/>
        </p:nvSpPr>
        <p:spPr bwMode="auto">
          <a:xfrm>
            <a:off x="1811339" y="3981450"/>
            <a:ext cx="11113" cy="11113"/>
          </a:xfrm>
          <a:custGeom>
            <a:avLst/>
            <a:gdLst>
              <a:gd name="T0" fmla="*/ 1 w 3"/>
              <a:gd name="T1" fmla="*/ 2 h 3"/>
              <a:gd name="T2" fmla="*/ 2 w 3"/>
              <a:gd name="T3" fmla="*/ 1 h 3"/>
              <a:gd name="T4" fmla="*/ 1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3"/>
                  <a:pt x="3" y="2"/>
                  <a:pt x="2" y="1"/>
                </a:cubicBezTo>
                <a:cubicBezTo>
                  <a:pt x="2" y="0"/>
                  <a:pt x="0" y="2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3" name="Freeform 136"/>
          <p:cNvSpPr>
            <a:spLocks/>
          </p:cNvSpPr>
          <p:nvPr/>
        </p:nvSpPr>
        <p:spPr bwMode="auto">
          <a:xfrm>
            <a:off x="1825626" y="3368675"/>
            <a:ext cx="19050" cy="11113"/>
          </a:xfrm>
          <a:custGeom>
            <a:avLst/>
            <a:gdLst>
              <a:gd name="T0" fmla="*/ 0 w 5"/>
              <a:gd name="T1" fmla="*/ 2 h 3"/>
              <a:gd name="T2" fmla="*/ 5 w 5"/>
              <a:gd name="T3" fmla="*/ 1 h 3"/>
              <a:gd name="T4" fmla="*/ 0 w 5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3">
                <a:moveTo>
                  <a:pt x="0" y="2"/>
                </a:moveTo>
                <a:cubicBezTo>
                  <a:pt x="2" y="2"/>
                  <a:pt x="4" y="3"/>
                  <a:pt x="5" y="1"/>
                </a:cubicBezTo>
                <a:cubicBezTo>
                  <a:pt x="3" y="1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4" name="Freeform 137"/>
          <p:cNvSpPr>
            <a:spLocks/>
          </p:cNvSpPr>
          <p:nvPr/>
        </p:nvSpPr>
        <p:spPr bwMode="auto">
          <a:xfrm>
            <a:off x="1822451" y="3767138"/>
            <a:ext cx="11113" cy="7938"/>
          </a:xfrm>
          <a:custGeom>
            <a:avLst/>
            <a:gdLst>
              <a:gd name="T0" fmla="*/ 1 w 3"/>
              <a:gd name="T1" fmla="*/ 2 h 2"/>
              <a:gd name="T2" fmla="*/ 2 w 3"/>
              <a:gd name="T3" fmla="*/ 0 h 2"/>
              <a:gd name="T4" fmla="*/ 1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2"/>
                  <a:pt x="3" y="1"/>
                  <a:pt x="2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5" name="Freeform 138"/>
          <p:cNvSpPr>
            <a:spLocks/>
          </p:cNvSpPr>
          <p:nvPr/>
        </p:nvSpPr>
        <p:spPr bwMode="auto">
          <a:xfrm>
            <a:off x="1819276" y="3651250"/>
            <a:ext cx="6350" cy="11113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1" y="3"/>
                  <a:pt x="2" y="0"/>
                  <a:pt x="0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6" name="Freeform 139"/>
          <p:cNvSpPr>
            <a:spLocks/>
          </p:cNvSpPr>
          <p:nvPr/>
        </p:nvSpPr>
        <p:spPr bwMode="auto">
          <a:xfrm>
            <a:off x="1803401" y="3311525"/>
            <a:ext cx="15875" cy="11113"/>
          </a:xfrm>
          <a:custGeom>
            <a:avLst/>
            <a:gdLst>
              <a:gd name="T0" fmla="*/ 1 w 4"/>
              <a:gd name="T1" fmla="*/ 2 h 3"/>
              <a:gd name="T2" fmla="*/ 3 w 4"/>
              <a:gd name="T3" fmla="*/ 0 h 3"/>
              <a:gd name="T4" fmla="*/ 1 w 4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2" y="3"/>
                  <a:pt x="4" y="1"/>
                  <a:pt x="3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7" name="Freeform 140"/>
          <p:cNvSpPr>
            <a:spLocks/>
          </p:cNvSpPr>
          <p:nvPr/>
        </p:nvSpPr>
        <p:spPr bwMode="auto">
          <a:xfrm>
            <a:off x="1811339" y="3394075"/>
            <a:ext cx="11113" cy="12700"/>
          </a:xfrm>
          <a:custGeom>
            <a:avLst/>
            <a:gdLst>
              <a:gd name="T0" fmla="*/ 1 w 3"/>
              <a:gd name="T1" fmla="*/ 2 h 3"/>
              <a:gd name="T2" fmla="*/ 2 w 3"/>
              <a:gd name="T3" fmla="*/ 0 h 3"/>
              <a:gd name="T4" fmla="*/ 1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3"/>
                  <a:pt x="3" y="1"/>
                  <a:pt x="2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8" name="Freeform 141"/>
          <p:cNvSpPr>
            <a:spLocks/>
          </p:cNvSpPr>
          <p:nvPr/>
        </p:nvSpPr>
        <p:spPr bwMode="auto">
          <a:xfrm>
            <a:off x="1814514" y="3740150"/>
            <a:ext cx="11113" cy="7938"/>
          </a:xfrm>
          <a:custGeom>
            <a:avLst/>
            <a:gdLst>
              <a:gd name="T0" fmla="*/ 0 w 3"/>
              <a:gd name="T1" fmla="*/ 2 h 2"/>
              <a:gd name="T2" fmla="*/ 3 w 3"/>
              <a:gd name="T3" fmla="*/ 0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2"/>
                  <a:pt x="3" y="2"/>
                  <a:pt x="3" y="0"/>
                </a:cubicBezTo>
                <a:cubicBezTo>
                  <a:pt x="2" y="1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49" name="Freeform 142"/>
          <p:cNvSpPr>
            <a:spLocks/>
          </p:cNvSpPr>
          <p:nvPr/>
        </p:nvSpPr>
        <p:spPr bwMode="auto">
          <a:xfrm>
            <a:off x="1811339" y="4041775"/>
            <a:ext cx="38100" cy="19050"/>
          </a:xfrm>
          <a:custGeom>
            <a:avLst/>
            <a:gdLst>
              <a:gd name="T0" fmla="*/ 7 w 10"/>
              <a:gd name="T1" fmla="*/ 5 h 5"/>
              <a:gd name="T2" fmla="*/ 1 w 10"/>
              <a:gd name="T3" fmla="*/ 3 h 5"/>
              <a:gd name="T4" fmla="*/ 7 w 10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5">
                <a:moveTo>
                  <a:pt x="7" y="5"/>
                </a:moveTo>
                <a:cubicBezTo>
                  <a:pt x="10" y="0"/>
                  <a:pt x="0" y="0"/>
                  <a:pt x="1" y="3"/>
                </a:cubicBezTo>
                <a:cubicBezTo>
                  <a:pt x="4" y="3"/>
                  <a:pt x="4" y="5"/>
                  <a:pt x="7" y="5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0" name="Freeform 143"/>
          <p:cNvSpPr>
            <a:spLocks/>
          </p:cNvSpPr>
          <p:nvPr/>
        </p:nvSpPr>
        <p:spPr bwMode="auto">
          <a:xfrm>
            <a:off x="1838326" y="3989388"/>
            <a:ext cx="11113" cy="14288"/>
          </a:xfrm>
          <a:custGeom>
            <a:avLst/>
            <a:gdLst>
              <a:gd name="T0" fmla="*/ 3 w 3"/>
              <a:gd name="T1" fmla="*/ 2 h 4"/>
              <a:gd name="T2" fmla="*/ 0 w 3"/>
              <a:gd name="T3" fmla="*/ 2 h 4"/>
              <a:gd name="T4" fmla="*/ 3 w 3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3" y="2"/>
                </a:moveTo>
                <a:cubicBezTo>
                  <a:pt x="1" y="2"/>
                  <a:pt x="1" y="0"/>
                  <a:pt x="0" y="2"/>
                </a:cubicBezTo>
                <a:cubicBezTo>
                  <a:pt x="0" y="4"/>
                  <a:pt x="3" y="4"/>
                  <a:pt x="3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1" name="Freeform 144"/>
          <p:cNvSpPr>
            <a:spLocks/>
          </p:cNvSpPr>
          <p:nvPr/>
        </p:nvSpPr>
        <p:spPr bwMode="auto">
          <a:xfrm>
            <a:off x="1819276" y="3921125"/>
            <a:ext cx="11113" cy="4763"/>
          </a:xfrm>
          <a:custGeom>
            <a:avLst/>
            <a:gdLst>
              <a:gd name="T0" fmla="*/ 3 w 3"/>
              <a:gd name="T1" fmla="*/ 0 h 1"/>
              <a:gd name="T2" fmla="*/ 0 w 3"/>
              <a:gd name="T3" fmla="*/ 1 h 1"/>
              <a:gd name="T4" fmla="*/ 3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0" y="0"/>
                  <a:pt x="0" y="1"/>
                </a:cubicBezTo>
                <a:cubicBezTo>
                  <a:pt x="1" y="1"/>
                  <a:pt x="3" y="1"/>
                  <a:pt x="3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2" name="Rectangle 145"/>
          <p:cNvSpPr>
            <a:spLocks noChangeArrowheads="1"/>
          </p:cNvSpPr>
          <p:nvPr/>
        </p:nvSpPr>
        <p:spPr bwMode="auto">
          <a:xfrm>
            <a:off x="1838326" y="3940175"/>
            <a:ext cx="11113" cy="11113"/>
          </a:xfrm>
          <a:prstGeom prst="rect">
            <a:avLst/>
          </a:pr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3" name="Rectangle 146"/>
          <p:cNvSpPr>
            <a:spLocks noChangeArrowheads="1"/>
          </p:cNvSpPr>
          <p:nvPr/>
        </p:nvSpPr>
        <p:spPr bwMode="auto">
          <a:xfrm>
            <a:off x="1830389" y="3311525"/>
            <a:ext cx="14288" cy="15875"/>
          </a:xfrm>
          <a:prstGeom prst="rect">
            <a:avLst/>
          </a:pr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4" name="Freeform 147"/>
          <p:cNvSpPr>
            <a:spLocks/>
          </p:cNvSpPr>
          <p:nvPr/>
        </p:nvSpPr>
        <p:spPr bwMode="auto">
          <a:xfrm>
            <a:off x="1841501" y="4527550"/>
            <a:ext cx="11113" cy="6350"/>
          </a:xfrm>
          <a:custGeom>
            <a:avLst/>
            <a:gdLst>
              <a:gd name="T0" fmla="*/ 2 w 3"/>
              <a:gd name="T1" fmla="*/ 0 h 2"/>
              <a:gd name="T2" fmla="*/ 1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2" y="0"/>
                  <a:pt x="0" y="1"/>
                  <a:pt x="1" y="2"/>
                </a:cubicBezTo>
                <a:cubicBezTo>
                  <a:pt x="1" y="2"/>
                  <a:pt x="3" y="1"/>
                  <a:pt x="2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5" name="Freeform 148"/>
          <p:cNvSpPr>
            <a:spLocks/>
          </p:cNvSpPr>
          <p:nvPr/>
        </p:nvSpPr>
        <p:spPr bwMode="auto">
          <a:xfrm>
            <a:off x="1322389" y="3549650"/>
            <a:ext cx="11113" cy="6350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1"/>
                  <a:pt x="0" y="0"/>
                  <a:pt x="0" y="2"/>
                </a:cubicBezTo>
                <a:cubicBezTo>
                  <a:pt x="1" y="2"/>
                  <a:pt x="3" y="2"/>
                  <a:pt x="3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6" name="Freeform 149"/>
          <p:cNvSpPr>
            <a:spLocks/>
          </p:cNvSpPr>
          <p:nvPr/>
        </p:nvSpPr>
        <p:spPr bwMode="auto">
          <a:xfrm>
            <a:off x="1808164" y="3857625"/>
            <a:ext cx="30163" cy="19050"/>
          </a:xfrm>
          <a:custGeom>
            <a:avLst/>
            <a:gdLst>
              <a:gd name="T0" fmla="*/ 2 w 8"/>
              <a:gd name="T1" fmla="*/ 5 h 5"/>
              <a:gd name="T2" fmla="*/ 8 w 8"/>
              <a:gd name="T3" fmla="*/ 1 h 5"/>
              <a:gd name="T4" fmla="*/ 2 w 8"/>
              <a:gd name="T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5">
                <a:moveTo>
                  <a:pt x="2" y="5"/>
                </a:moveTo>
                <a:cubicBezTo>
                  <a:pt x="5" y="5"/>
                  <a:pt x="8" y="4"/>
                  <a:pt x="8" y="1"/>
                </a:cubicBezTo>
                <a:cubicBezTo>
                  <a:pt x="5" y="2"/>
                  <a:pt x="0" y="0"/>
                  <a:pt x="2" y="5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7" name="Freeform 150"/>
          <p:cNvSpPr>
            <a:spLocks/>
          </p:cNvSpPr>
          <p:nvPr/>
        </p:nvSpPr>
        <p:spPr bwMode="auto">
          <a:xfrm>
            <a:off x="1822451" y="4071938"/>
            <a:ext cx="30163" cy="22225"/>
          </a:xfrm>
          <a:custGeom>
            <a:avLst/>
            <a:gdLst>
              <a:gd name="T0" fmla="*/ 7 w 8"/>
              <a:gd name="T1" fmla="*/ 2 h 6"/>
              <a:gd name="T2" fmla="*/ 2 w 8"/>
              <a:gd name="T3" fmla="*/ 1 h 6"/>
              <a:gd name="T4" fmla="*/ 7 w 8"/>
              <a:gd name="T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6">
                <a:moveTo>
                  <a:pt x="7" y="2"/>
                </a:moveTo>
                <a:cubicBezTo>
                  <a:pt x="5" y="2"/>
                  <a:pt x="5" y="0"/>
                  <a:pt x="2" y="1"/>
                </a:cubicBezTo>
                <a:cubicBezTo>
                  <a:pt x="0" y="5"/>
                  <a:pt x="8" y="6"/>
                  <a:pt x="7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8" name="Freeform 151"/>
          <p:cNvSpPr>
            <a:spLocks/>
          </p:cNvSpPr>
          <p:nvPr/>
        </p:nvSpPr>
        <p:spPr bwMode="auto">
          <a:xfrm>
            <a:off x="1570039" y="3668713"/>
            <a:ext cx="23813" cy="26988"/>
          </a:xfrm>
          <a:custGeom>
            <a:avLst/>
            <a:gdLst>
              <a:gd name="T0" fmla="*/ 2 w 6"/>
              <a:gd name="T1" fmla="*/ 7 h 7"/>
              <a:gd name="T2" fmla="*/ 2 w 6"/>
              <a:gd name="T3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" h="7">
                <a:moveTo>
                  <a:pt x="2" y="7"/>
                </a:moveTo>
                <a:cubicBezTo>
                  <a:pt x="6" y="7"/>
                  <a:pt x="0" y="0"/>
                  <a:pt x="2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59" name="Freeform 152"/>
          <p:cNvSpPr>
            <a:spLocks/>
          </p:cNvSpPr>
          <p:nvPr/>
        </p:nvSpPr>
        <p:spPr bwMode="auto">
          <a:xfrm>
            <a:off x="1589089" y="3684588"/>
            <a:ext cx="30163" cy="25400"/>
          </a:xfrm>
          <a:custGeom>
            <a:avLst/>
            <a:gdLst>
              <a:gd name="T0" fmla="*/ 0 w 8"/>
              <a:gd name="T1" fmla="*/ 5 h 7"/>
              <a:gd name="T2" fmla="*/ 0 w 8"/>
              <a:gd name="T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8" h="7">
                <a:moveTo>
                  <a:pt x="0" y="5"/>
                </a:moveTo>
                <a:cubicBezTo>
                  <a:pt x="8" y="7"/>
                  <a:pt x="2" y="0"/>
                  <a:pt x="0" y="5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0" name="Freeform 153"/>
          <p:cNvSpPr>
            <a:spLocks/>
          </p:cNvSpPr>
          <p:nvPr/>
        </p:nvSpPr>
        <p:spPr bwMode="auto">
          <a:xfrm>
            <a:off x="1566864" y="3695700"/>
            <a:ext cx="11113" cy="7938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3 w 3"/>
              <a:gd name="T5" fmla="*/ 2 h 2"/>
              <a:gd name="T6" fmla="*/ 3 w 3"/>
              <a:gd name="T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1" y="0"/>
                  <a:pt x="0" y="1"/>
                  <a:pt x="0" y="2"/>
                </a:cubicBezTo>
                <a:cubicBezTo>
                  <a:pt x="3" y="2"/>
                  <a:pt x="3" y="2"/>
                  <a:pt x="3" y="2"/>
                </a:cubicBezTo>
                <a:lnTo>
                  <a:pt x="3" y="0"/>
                </a:ln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1" name="Freeform 154"/>
          <p:cNvSpPr>
            <a:spLocks/>
          </p:cNvSpPr>
          <p:nvPr/>
        </p:nvSpPr>
        <p:spPr bwMode="auto">
          <a:xfrm>
            <a:off x="1536701" y="3646488"/>
            <a:ext cx="22225" cy="22225"/>
          </a:xfrm>
          <a:custGeom>
            <a:avLst/>
            <a:gdLst>
              <a:gd name="T0" fmla="*/ 0 w 6"/>
              <a:gd name="T1" fmla="*/ 1 h 6"/>
              <a:gd name="T2" fmla="*/ 0 w 6"/>
              <a:gd name="T3" fmla="*/ 1 h 6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" h="6">
                <a:moveTo>
                  <a:pt x="0" y="1"/>
                </a:moveTo>
                <a:cubicBezTo>
                  <a:pt x="0" y="6"/>
                  <a:pt x="6" y="0"/>
                  <a:pt x="0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2" name="Freeform 155"/>
          <p:cNvSpPr>
            <a:spLocks/>
          </p:cNvSpPr>
          <p:nvPr/>
        </p:nvSpPr>
        <p:spPr bwMode="auto">
          <a:xfrm>
            <a:off x="1528764" y="3643313"/>
            <a:ext cx="7938" cy="11113"/>
          </a:xfrm>
          <a:custGeom>
            <a:avLst/>
            <a:gdLst>
              <a:gd name="T0" fmla="*/ 2 w 2"/>
              <a:gd name="T1" fmla="*/ 2 h 3"/>
              <a:gd name="T2" fmla="*/ 2 w 2"/>
              <a:gd name="T3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3">
                <a:moveTo>
                  <a:pt x="2" y="2"/>
                </a:moveTo>
                <a:cubicBezTo>
                  <a:pt x="1" y="0"/>
                  <a:pt x="0" y="3"/>
                  <a:pt x="2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3" name="Freeform 156"/>
          <p:cNvSpPr>
            <a:spLocks/>
          </p:cNvSpPr>
          <p:nvPr/>
        </p:nvSpPr>
        <p:spPr bwMode="auto">
          <a:xfrm>
            <a:off x="1570039" y="3657600"/>
            <a:ext cx="19050" cy="7938"/>
          </a:xfrm>
          <a:custGeom>
            <a:avLst/>
            <a:gdLst>
              <a:gd name="T0" fmla="*/ 0 w 5"/>
              <a:gd name="T1" fmla="*/ 2 h 2"/>
              <a:gd name="T2" fmla="*/ 5 w 5"/>
              <a:gd name="T3" fmla="*/ 0 h 2"/>
              <a:gd name="T4" fmla="*/ 0 w 5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2">
                <a:moveTo>
                  <a:pt x="0" y="2"/>
                </a:moveTo>
                <a:cubicBezTo>
                  <a:pt x="2" y="2"/>
                  <a:pt x="5" y="2"/>
                  <a:pt x="5" y="0"/>
                </a:cubicBezTo>
                <a:cubicBezTo>
                  <a:pt x="3" y="0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4" name="Freeform 157"/>
          <p:cNvSpPr>
            <a:spLocks/>
          </p:cNvSpPr>
          <p:nvPr/>
        </p:nvSpPr>
        <p:spPr bwMode="auto">
          <a:xfrm>
            <a:off x="1577976" y="3703638"/>
            <a:ext cx="15875" cy="22225"/>
          </a:xfrm>
          <a:custGeom>
            <a:avLst/>
            <a:gdLst>
              <a:gd name="T0" fmla="*/ 3 w 4"/>
              <a:gd name="T1" fmla="*/ 0 h 6"/>
              <a:gd name="T2" fmla="*/ 0 w 4"/>
              <a:gd name="T3" fmla="*/ 0 h 6"/>
              <a:gd name="T4" fmla="*/ 3 w 4"/>
              <a:gd name="T5" fmla="*/ 0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6">
                <a:moveTo>
                  <a:pt x="3" y="0"/>
                </a:moveTo>
                <a:cubicBezTo>
                  <a:pt x="0" y="0"/>
                  <a:pt x="0" y="0"/>
                  <a:pt x="0" y="0"/>
                </a:cubicBezTo>
                <a:cubicBezTo>
                  <a:pt x="0" y="3"/>
                  <a:pt x="4" y="6"/>
                  <a:pt x="3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5" name="Freeform 158"/>
          <p:cNvSpPr>
            <a:spLocks/>
          </p:cNvSpPr>
          <p:nvPr/>
        </p:nvSpPr>
        <p:spPr bwMode="auto">
          <a:xfrm>
            <a:off x="1517651" y="3698875"/>
            <a:ext cx="49213" cy="26988"/>
          </a:xfrm>
          <a:custGeom>
            <a:avLst/>
            <a:gdLst>
              <a:gd name="T0" fmla="*/ 0 w 13"/>
              <a:gd name="T1" fmla="*/ 6 h 7"/>
              <a:gd name="T2" fmla="*/ 13 w 13"/>
              <a:gd name="T3" fmla="*/ 1 h 7"/>
              <a:gd name="T4" fmla="*/ 0 w 13"/>
              <a:gd name="T5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7">
                <a:moveTo>
                  <a:pt x="0" y="6"/>
                </a:moveTo>
                <a:cubicBezTo>
                  <a:pt x="2" y="7"/>
                  <a:pt x="11" y="6"/>
                  <a:pt x="13" y="1"/>
                </a:cubicBezTo>
                <a:cubicBezTo>
                  <a:pt x="6" y="0"/>
                  <a:pt x="1" y="1"/>
                  <a:pt x="0" y="6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6" name="Freeform 159"/>
          <p:cNvSpPr>
            <a:spLocks/>
          </p:cNvSpPr>
          <p:nvPr/>
        </p:nvSpPr>
        <p:spPr bwMode="auto">
          <a:xfrm>
            <a:off x="2146301" y="4025900"/>
            <a:ext cx="11113" cy="15875"/>
          </a:xfrm>
          <a:custGeom>
            <a:avLst/>
            <a:gdLst>
              <a:gd name="T0" fmla="*/ 0 w 3"/>
              <a:gd name="T1" fmla="*/ 2 h 4"/>
              <a:gd name="T2" fmla="*/ 3 w 3"/>
              <a:gd name="T3" fmla="*/ 2 h 4"/>
              <a:gd name="T4" fmla="*/ 0 w 3"/>
              <a:gd name="T5" fmla="*/ 2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4">
                <a:moveTo>
                  <a:pt x="0" y="2"/>
                </a:moveTo>
                <a:cubicBezTo>
                  <a:pt x="0" y="4"/>
                  <a:pt x="3" y="4"/>
                  <a:pt x="3" y="2"/>
                </a:cubicBezTo>
                <a:cubicBezTo>
                  <a:pt x="1" y="3"/>
                  <a:pt x="1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7" name="Freeform 160"/>
          <p:cNvSpPr>
            <a:spLocks/>
          </p:cNvSpPr>
          <p:nvPr/>
        </p:nvSpPr>
        <p:spPr bwMode="auto">
          <a:xfrm>
            <a:off x="1443039" y="3740150"/>
            <a:ext cx="41275" cy="26988"/>
          </a:xfrm>
          <a:custGeom>
            <a:avLst/>
            <a:gdLst>
              <a:gd name="T0" fmla="*/ 11 w 11"/>
              <a:gd name="T1" fmla="*/ 2 h 7"/>
              <a:gd name="T2" fmla="*/ 11 w 11"/>
              <a:gd name="T3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1" h="7">
                <a:moveTo>
                  <a:pt x="11" y="2"/>
                </a:moveTo>
                <a:cubicBezTo>
                  <a:pt x="0" y="0"/>
                  <a:pt x="7" y="7"/>
                  <a:pt x="1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8" name="Freeform 161"/>
          <p:cNvSpPr>
            <a:spLocks/>
          </p:cNvSpPr>
          <p:nvPr/>
        </p:nvSpPr>
        <p:spPr bwMode="auto">
          <a:xfrm>
            <a:off x="1322389" y="3740150"/>
            <a:ext cx="11113" cy="7938"/>
          </a:xfrm>
          <a:custGeom>
            <a:avLst/>
            <a:gdLst>
              <a:gd name="T0" fmla="*/ 0 w 3"/>
              <a:gd name="T1" fmla="*/ 2 h 2"/>
              <a:gd name="T2" fmla="*/ 3 w 3"/>
              <a:gd name="T3" fmla="*/ 0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2"/>
                  <a:pt x="3" y="2"/>
                  <a:pt x="3" y="0"/>
                </a:cubicBezTo>
                <a:cubicBezTo>
                  <a:pt x="2" y="1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69" name="Freeform 162"/>
          <p:cNvSpPr>
            <a:spLocks/>
          </p:cNvSpPr>
          <p:nvPr/>
        </p:nvSpPr>
        <p:spPr bwMode="auto">
          <a:xfrm>
            <a:off x="1525589" y="3668713"/>
            <a:ext cx="14288" cy="11113"/>
          </a:xfrm>
          <a:custGeom>
            <a:avLst/>
            <a:gdLst>
              <a:gd name="T0" fmla="*/ 1 w 4"/>
              <a:gd name="T1" fmla="*/ 2 h 3"/>
              <a:gd name="T2" fmla="*/ 3 w 4"/>
              <a:gd name="T3" fmla="*/ 1 h 3"/>
              <a:gd name="T4" fmla="*/ 1 w 4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2" y="3"/>
                  <a:pt x="4" y="1"/>
                  <a:pt x="3" y="1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0" name="Freeform 163"/>
          <p:cNvSpPr>
            <a:spLocks/>
          </p:cNvSpPr>
          <p:nvPr/>
        </p:nvSpPr>
        <p:spPr bwMode="auto">
          <a:xfrm>
            <a:off x="1322389" y="3602038"/>
            <a:ext cx="11113" cy="6350"/>
          </a:xfrm>
          <a:custGeom>
            <a:avLst/>
            <a:gdLst>
              <a:gd name="T0" fmla="*/ 0 w 3"/>
              <a:gd name="T1" fmla="*/ 2 h 2"/>
              <a:gd name="T2" fmla="*/ 3 w 3"/>
              <a:gd name="T3" fmla="*/ 0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1"/>
                  <a:pt x="3" y="1"/>
                  <a:pt x="3" y="0"/>
                </a:cubicBezTo>
                <a:cubicBezTo>
                  <a:pt x="2" y="0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1" name="Freeform 164"/>
          <p:cNvSpPr>
            <a:spLocks/>
          </p:cNvSpPr>
          <p:nvPr/>
        </p:nvSpPr>
        <p:spPr bwMode="auto">
          <a:xfrm>
            <a:off x="1319214" y="3703638"/>
            <a:ext cx="11113" cy="6350"/>
          </a:xfrm>
          <a:custGeom>
            <a:avLst/>
            <a:gdLst>
              <a:gd name="T0" fmla="*/ 1 w 3"/>
              <a:gd name="T1" fmla="*/ 2 h 2"/>
              <a:gd name="T2" fmla="*/ 3 w 3"/>
              <a:gd name="T3" fmla="*/ 0 h 2"/>
              <a:gd name="T4" fmla="*/ 1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2"/>
                  <a:pt x="3" y="1"/>
                  <a:pt x="3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2" name="Freeform 165"/>
          <p:cNvSpPr>
            <a:spLocks/>
          </p:cNvSpPr>
          <p:nvPr/>
        </p:nvSpPr>
        <p:spPr bwMode="auto">
          <a:xfrm>
            <a:off x="1795464" y="3797300"/>
            <a:ext cx="60325" cy="41275"/>
          </a:xfrm>
          <a:custGeom>
            <a:avLst/>
            <a:gdLst>
              <a:gd name="T0" fmla="*/ 0 w 16"/>
              <a:gd name="T1" fmla="*/ 7 h 11"/>
              <a:gd name="T2" fmla="*/ 13 w 16"/>
              <a:gd name="T3" fmla="*/ 9 h 11"/>
              <a:gd name="T4" fmla="*/ 16 w 16"/>
              <a:gd name="T5" fmla="*/ 2 h 11"/>
              <a:gd name="T6" fmla="*/ 0 w 16"/>
              <a:gd name="T7" fmla="*/ 7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1">
                <a:moveTo>
                  <a:pt x="0" y="7"/>
                </a:moveTo>
                <a:cubicBezTo>
                  <a:pt x="5" y="11"/>
                  <a:pt x="5" y="9"/>
                  <a:pt x="13" y="9"/>
                </a:cubicBezTo>
                <a:cubicBezTo>
                  <a:pt x="11" y="4"/>
                  <a:pt x="16" y="6"/>
                  <a:pt x="16" y="2"/>
                </a:cubicBezTo>
                <a:cubicBezTo>
                  <a:pt x="9" y="5"/>
                  <a:pt x="3" y="0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3" name="Freeform 166"/>
          <p:cNvSpPr>
            <a:spLocks/>
          </p:cNvSpPr>
          <p:nvPr/>
        </p:nvSpPr>
        <p:spPr bwMode="auto">
          <a:xfrm>
            <a:off x="1495426" y="3703638"/>
            <a:ext cx="11113" cy="6350"/>
          </a:xfrm>
          <a:custGeom>
            <a:avLst/>
            <a:gdLst>
              <a:gd name="T0" fmla="*/ 0 w 3"/>
              <a:gd name="T1" fmla="*/ 2 h 2"/>
              <a:gd name="T2" fmla="*/ 3 w 3"/>
              <a:gd name="T3" fmla="*/ 0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1"/>
                  <a:pt x="3" y="2"/>
                  <a:pt x="3" y="0"/>
                </a:cubicBezTo>
                <a:cubicBezTo>
                  <a:pt x="2" y="0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4" name="Freeform 167"/>
          <p:cNvSpPr>
            <a:spLocks/>
          </p:cNvSpPr>
          <p:nvPr/>
        </p:nvSpPr>
        <p:spPr bwMode="auto">
          <a:xfrm>
            <a:off x="1465264" y="3740150"/>
            <a:ext cx="7938" cy="53975"/>
          </a:xfrm>
          <a:custGeom>
            <a:avLst/>
            <a:gdLst>
              <a:gd name="T0" fmla="*/ 0 w 2"/>
              <a:gd name="T1" fmla="*/ 7 h 14"/>
              <a:gd name="T2" fmla="*/ 0 w 2"/>
              <a:gd name="T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14">
                <a:moveTo>
                  <a:pt x="0" y="7"/>
                </a:moveTo>
                <a:cubicBezTo>
                  <a:pt x="2" y="14"/>
                  <a:pt x="2" y="0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5" name="Freeform 168"/>
          <p:cNvSpPr>
            <a:spLocks/>
          </p:cNvSpPr>
          <p:nvPr/>
        </p:nvSpPr>
        <p:spPr bwMode="auto">
          <a:xfrm>
            <a:off x="1468439" y="3695700"/>
            <a:ext cx="11113" cy="7938"/>
          </a:xfrm>
          <a:custGeom>
            <a:avLst/>
            <a:gdLst>
              <a:gd name="T0" fmla="*/ 2 w 3"/>
              <a:gd name="T1" fmla="*/ 0 h 2"/>
              <a:gd name="T2" fmla="*/ 0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2" y="0"/>
                  <a:pt x="0" y="1"/>
                  <a:pt x="0" y="2"/>
                </a:cubicBezTo>
                <a:cubicBezTo>
                  <a:pt x="1" y="2"/>
                  <a:pt x="3" y="1"/>
                  <a:pt x="2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6" name="Freeform 169"/>
          <p:cNvSpPr>
            <a:spLocks/>
          </p:cNvSpPr>
          <p:nvPr/>
        </p:nvSpPr>
        <p:spPr bwMode="auto">
          <a:xfrm>
            <a:off x="1855789" y="4425950"/>
            <a:ext cx="7938" cy="47625"/>
          </a:xfrm>
          <a:custGeom>
            <a:avLst/>
            <a:gdLst>
              <a:gd name="T0" fmla="*/ 0 w 2"/>
              <a:gd name="T1" fmla="*/ 7 h 13"/>
              <a:gd name="T2" fmla="*/ 0 w 2"/>
              <a:gd name="T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13">
                <a:moveTo>
                  <a:pt x="0" y="7"/>
                </a:moveTo>
                <a:cubicBezTo>
                  <a:pt x="2" y="13"/>
                  <a:pt x="2" y="0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7" name="Freeform 170"/>
          <p:cNvSpPr>
            <a:spLocks/>
          </p:cNvSpPr>
          <p:nvPr/>
        </p:nvSpPr>
        <p:spPr bwMode="auto">
          <a:xfrm>
            <a:off x="1852614" y="3925888"/>
            <a:ext cx="11113" cy="11113"/>
          </a:xfrm>
          <a:custGeom>
            <a:avLst/>
            <a:gdLst>
              <a:gd name="T0" fmla="*/ 2 w 3"/>
              <a:gd name="T1" fmla="*/ 0 h 3"/>
              <a:gd name="T2" fmla="*/ 1 w 3"/>
              <a:gd name="T3" fmla="*/ 2 h 3"/>
              <a:gd name="T4" fmla="*/ 2 w 3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0"/>
                </a:moveTo>
                <a:cubicBezTo>
                  <a:pt x="2" y="0"/>
                  <a:pt x="0" y="1"/>
                  <a:pt x="1" y="2"/>
                </a:cubicBezTo>
                <a:cubicBezTo>
                  <a:pt x="1" y="3"/>
                  <a:pt x="3" y="1"/>
                  <a:pt x="2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8" name="Freeform 171"/>
          <p:cNvSpPr>
            <a:spLocks/>
          </p:cNvSpPr>
          <p:nvPr/>
        </p:nvSpPr>
        <p:spPr bwMode="auto">
          <a:xfrm>
            <a:off x="1871664" y="4308475"/>
            <a:ext cx="7938" cy="11113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1" y="3"/>
                  <a:pt x="2" y="0"/>
                  <a:pt x="0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79" name="Freeform 172"/>
          <p:cNvSpPr>
            <a:spLocks/>
          </p:cNvSpPr>
          <p:nvPr/>
        </p:nvSpPr>
        <p:spPr bwMode="auto">
          <a:xfrm>
            <a:off x="1860551" y="4283075"/>
            <a:ext cx="19050" cy="25400"/>
          </a:xfrm>
          <a:custGeom>
            <a:avLst/>
            <a:gdLst>
              <a:gd name="T0" fmla="*/ 0 w 5"/>
              <a:gd name="T1" fmla="*/ 7 h 7"/>
              <a:gd name="T2" fmla="*/ 3 w 5"/>
              <a:gd name="T3" fmla="*/ 7 h 7"/>
              <a:gd name="T4" fmla="*/ 5 w 5"/>
              <a:gd name="T5" fmla="*/ 1 h 7"/>
              <a:gd name="T6" fmla="*/ 0 w 5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" h="7">
                <a:moveTo>
                  <a:pt x="0" y="7"/>
                </a:moveTo>
                <a:cubicBezTo>
                  <a:pt x="3" y="7"/>
                  <a:pt x="3" y="7"/>
                  <a:pt x="3" y="7"/>
                </a:cubicBezTo>
                <a:cubicBezTo>
                  <a:pt x="5" y="6"/>
                  <a:pt x="5" y="4"/>
                  <a:pt x="5" y="1"/>
                </a:cubicBezTo>
                <a:cubicBezTo>
                  <a:pt x="1" y="0"/>
                  <a:pt x="0" y="3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0" name="Freeform 173"/>
          <p:cNvSpPr>
            <a:spLocks/>
          </p:cNvSpPr>
          <p:nvPr/>
        </p:nvSpPr>
        <p:spPr bwMode="auto">
          <a:xfrm>
            <a:off x="1855789" y="4052888"/>
            <a:ext cx="15875" cy="11113"/>
          </a:xfrm>
          <a:custGeom>
            <a:avLst/>
            <a:gdLst>
              <a:gd name="T0" fmla="*/ 1 w 4"/>
              <a:gd name="T1" fmla="*/ 2 h 3"/>
              <a:gd name="T2" fmla="*/ 3 w 4"/>
              <a:gd name="T3" fmla="*/ 0 h 3"/>
              <a:gd name="T4" fmla="*/ 1 w 4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2" y="3"/>
                  <a:pt x="4" y="1"/>
                  <a:pt x="3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1" name="Freeform 174"/>
          <p:cNvSpPr>
            <a:spLocks/>
          </p:cNvSpPr>
          <p:nvPr/>
        </p:nvSpPr>
        <p:spPr bwMode="auto">
          <a:xfrm>
            <a:off x="1852614" y="3816350"/>
            <a:ext cx="11113" cy="11113"/>
          </a:xfrm>
          <a:custGeom>
            <a:avLst/>
            <a:gdLst>
              <a:gd name="T0" fmla="*/ 1 w 3"/>
              <a:gd name="T1" fmla="*/ 2 h 3"/>
              <a:gd name="T2" fmla="*/ 2 w 3"/>
              <a:gd name="T3" fmla="*/ 1 h 3"/>
              <a:gd name="T4" fmla="*/ 1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3"/>
                  <a:pt x="3" y="1"/>
                  <a:pt x="2" y="1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2" name="Freeform 175"/>
          <p:cNvSpPr>
            <a:spLocks/>
          </p:cNvSpPr>
          <p:nvPr/>
        </p:nvSpPr>
        <p:spPr bwMode="auto">
          <a:xfrm>
            <a:off x="1855789" y="3797300"/>
            <a:ext cx="7938" cy="7938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2" y="1"/>
                  <a:pt x="0" y="0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3" name="Freeform 176"/>
          <p:cNvSpPr>
            <a:spLocks/>
          </p:cNvSpPr>
          <p:nvPr/>
        </p:nvSpPr>
        <p:spPr bwMode="auto">
          <a:xfrm>
            <a:off x="1855789" y="3748088"/>
            <a:ext cx="7938" cy="49213"/>
          </a:xfrm>
          <a:custGeom>
            <a:avLst/>
            <a:gdLst>
              <a:gd name="T0" fmla="*/ 0 w 2"/>
              <a:gd name="T1" fmla="*/ 7 h 13"/>
              <a:gd name="T2" fmla="*/ 0 w 2"/>
              <a:gd name="T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13">
                <a:moveTo>
                  <a:pt x="0" y="7"/>
                </a:moveTo>
                <a:cubicBezTo>
                  <a:pt x="2" y="13"/>
                  <a:pt x="2" y="0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4" name="Freeform 177"/>
          <p:cNvSpPr>
            <a:spLocks/>
          </p:cNvSpPr>
          <p:nvPr/>
        </p:nvSpPr>
        <p:spPr bwMode="auto">
          <a:xfrm>
            <a:off x="1693864" y="3857625"/>
            <a:ext cx="26988" cy="25400"/>
          </a:xfrm>
          <a:custGeom>
            <a:avLst/>
            <a:gdLst>
              <a:gd name="T0" fmla="*/ 6 w 7"/>
              <a:gd name="T1" fmla="*/ 0 h 7"/>
              <a:gd name="T2" fmla="*/ 6 w 7"/>
              <a:gd name="T3" fmla="*/ 0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" h="7">
                <a:moveTo>
                  <a:pt x="6" y="0"/>
                </a:moveTo>
                <a:cubicBezTo>
                  <a:pt x="0" y="0"/>
                  <a:pt x="7" y="7"/>
                  <a:pt x="6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5" name="Freeform 178"/>
          <p:cNvSpPr>
            <a:spLocks/>
          </p:cNvSpPr>
          <p:nvPr/>
        </p:nvSpPr>
        <p:spPr bwMode="auto">
          <a:xfrm>
            <a:off x="1509714" y="3733800"/>
            <a:ext cx="15875" cy="6350"/>
          </a:xfrm>
          <a:custGeom>
            <a:avLst/>
            <a:gdLst>
              <a:gd name="T0" fmla="*/ 0 w 4"/>
              <a:gd name="T1" fmla="*/ 2 h 2"/>
              <a:gd name="T2" fmla="*/ 4 w 4"/>
              <a:gd name="T3" fmla="*/ 0 h 2"/>
              <a:gd name="T4" fmla="*/ 0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0" y="2"/>
                </a:moveTo>
                <a:cubicBezTo>
                  <a:pt x="2" y="2"/>
                  <a:pt x="4" y="2"/>
                  <a:pt x="4" y="0"/>
                </a:cubicBezTo>
                <a:cubicBezTo>
                  <a:pt x="2" y="1"/>
                  <a:pt x="0" y="1"/>
                  <a:pt x="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6" name="Freeform 179"/>
          <p:cNvSpPr>
            <a:spLocks/>
          </p:cNvSpPr>
          <p:nvPr/>
        </p:nvSpPr>
        <p:spPr bwMode="auto">
          <a:xfrm>
            <a:off x="1574801" y="3638550"/>
            <a:ext cx="11113" cy="7938"/>
          </a:xfrm>
          <a:custGeom>
            <a:avLst/>
            <a:gdLst>
              <a:gd name="T0" fmla="*/ 2 w 3"/>
              <a:gd name="T1" fmla="*/ 0 h 2"/>
              <a:gd name="T2" fmla="*/ 1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2" y="0"/>
                  <a:pt x="0" y="1"/>
                  <a:pt x="1" y="2"/>
                </a:cubicBezTo>
                <a:cubicBezTo>
                  <a:pt x="1" y="2"/>
                  <a:pt x="3" y="1"/>
                  <a:pt x="2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7" name="Freeform 180"/>
          <p:cNvSpPr>
            <a:spLocks/>
          </p:cNvSpPr>
          <p:nvPr/>
        </p:nvSpPr>
        <p:spPr bwMode="auto">
          <a:xfrm>
            <a:off x="1533526" y="3725863"/>
            <a:ext cx="44450" cy="30163"/>
          </a:xfrm>
          <a:custGeom>
            <a:avLst/>
            <a:gdLst>
              <a:gd name="T0" fmla="*/ 2 w 12"/>
              <a:gd name="T1" fmla="*/ 1 h 8"/>
              <a:gd name="T2" fmla="*/ 12 w 12"/>
              <a:gd name="T3" fmla="*/ 6 h 8"/>
              <a:gd name="T4" fmla="*/ 2 w 12"/>
              <a:gd name="T5" fmla="*/ 1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2" h="8">
                <a:moveTo>
                  <a:pt x="2" y="1"/>
                </a:moveTo>
                <a:cubicBezTo>
                  <a:pt x="0" y="8"/>
                  <a:pt x="7" y="5"/>
                  <a:pt x="12" y="6"/>
                </a:cubicBezTo>
                <a:cubicBezTo>
                  <a:pt x="12" y="0"/>
                  <a:pt x="5" y="3"/>
                  <a:pt x="2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8" name="Freeform 181"/>
          <p:cNvSpPr>
            <a:spLocks/>
          </p:cNvSpPr>
          <p:nvPr/>
        </p:nvSpPr>
        <p:spPr bwMode="auto">
          <a:xfrm>
            <a:off x="1762126" y="3786188"/>
            <a:ext cx="11113" cy="7938"/>
          </a:xfrm>
          <a:custGeom>
            <a:avLst/>
            <a:gdLst>
              <a:gd name="T0" fmla="*/ 3 w 3"/>
              <a:gd name="T1" fmla="*/ 0 h 2"/>
              <a:gd name="T2" fmla="*/ 1 w 3"/>
              <a:gd name="T3" fmla="*/ 2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0"/>
                  <a:pt x="0" y="1"/>
                  <a:pt x="1" y="2"/>
                </a:cubicBezTo>
                <a:cubicBezTo>
                  <a:pt x="2" y="2"/>
                  <a:pt x="3" y="1"/>
                  <a:pt x="3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89" name="Freeform 182"/>
          <p:cNvSpPr>
            <a:spLocks/>
          </p:cNvSpPr>
          <p:nvPr/>
        </p:nvSpPr>
        <p:spPr bwMode="auto">
          <a:xfrm>
            <a:off x="1762126" y="3632200"/>
            <a:ext cx="4763" cy="52388"/>
          </a:xfrm>
          <a:custGeom>
            <a:avLst/>
            <a:gdLst>
              <a:gd name="T0" fmla="*/ 0 w 1"/>
              <a:gd name="T1" fmla="*/ 7 h 14"/>
              <a:gd name="T2" fmla="*/ 0 w 1"/>
              <a:gd name="T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" h="14">
                <a:moveTo>
                  <a:pt x="0" y="7"/>
                </a:moveTo>
                <a:cubicBezTo>
                  <a:pt x="1" y="14"/>
                  <a:pt x="1" y="0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0" name="Freeform 183"/>
          <p:cNvSpPr>
            <a:spLocks/>
          </p:cNvSpPr>
          <p:nvPr/>
        </p:nvSpPr>
        <p:spPr bwMode="auto">
          <a:xfrm>
            <a:off x="1693864" y="3805238"/>
            <a:ext cx="114300" cy="96838"/>
          </a:xfrm>
          <a:custGeom>
            <a:avLst/>
            <a:gdLst>
              <a:gd name="T0" fmla="*/ 0 w 30"/>
              <a:gd name="T1" fmla="*/ 9 h 26"/>
              <a:gd name="T2" fmla="*/ 6 w 30"/>
              <a:gd name="T3" fmla="*/ 14 h 26"/>
              <a:gd name="T4" fmla="*/ 19 w 30"/>
              <a:gd name="T5" fmla="*/ 9 h 26"/>
              <a:gd name="T6" fmla="*/ 10 w 30"/>
              <a:gd name="T7" fmla="*/ 17 h 26"/>
              <a:gd name="T8" fmla="*/ 19 w 30"/>
              <a:gd name="T9" fmla="*/ 21 h 26"/>
              <a:gd name="T10" fmla="*/ 21 w 30"/>
              <a:gd name="T11" fmla="*/ 21 h 26"/>
              <a:gd name="T12" fmla="*/ 19 w 30"/>
              <a:gd name="T13" fmla="*/ 21 h 26"/>
              <a:gd name="T14" fmla="*/ 22 w 30"/>
              <a:gd name="T15" fmla="*/ 26 h 26"/>
              <a:gd name="T16" fmla="*/ 30 w 30"/>
              <a:gd name="T17" fmla="*/ 15 h 26"/>
              <a:gd name="T18" fmla="*/ 22 w 30"/>
              <a:gd name="T19" fmla="*/ 12 h 26"/>
              <a:gd name="T20" fmla="*/ 24 w 30"/>
              <a:gd name="T21" fmla="*/ 2 h 26"/>
              <a:gd name="T22" fmla="*/ 11 w 30"/>
              <a:gd name="T23" fmla="*/ 0 h 26"/>
              <a:gd name="T24" fmla="*/ 0 w 30"/>
              <a:gd name="T25" fmla="*/ 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0" h="26">
                <a:moveTo>
                  <a:pt x="0" y="9"/>
                </a:moveTo>
                <a:cubicBezTo>
                  <a:pt x="1" y="11"/>
                  <a:pt x="8" y="8"/>
                  <a:pt x="6" y="14"/>
                </a:cubicBezTo>
                <a:cubicBezTo>
                  <a:pt x="9" y="7"/>
                  <a:pt x="15" y="6"/>
                  <a:pt x="19" y="9"/>
                </a:cubicBezTo>
                <a:cubicBezTo>
                  <a:pt x="19" y="14"/>
                  <a:pt x="11" y="12"/>
                  <a:pt x="10" y="17"/>
                </a:cubicBezTo>
                <a:cubicBezTo>
                  <a:pt x="13" y="19"/>
                  <a:pt x="15" y="20"/>
                  <a:pt x="19" y="21"/>
                </a:cubicBezTo>
                <a:cubicBezTo>
                  <a:pt x="19" y="20"/>
                  <a:pt x="20" y="19"/>
                  <a:pt x="21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3"/>
                  <a:pt x="20" y="25"/>
                  <a:pt x="22" y="26"/>
                </a:cubicBezTo>
                <a:cubicBezTo>
                  <a:pt x="22" y="17"/>
                  <a:pt x="29" y="19"/>
                  <a:pt x="30" y="15"/>
                </a:cubicBezTo>
                <a:cubicBezTo>
                  <a:pt x="28" y="10"/>
                  <a:pt x="23" y="19"/>
                  <a:pt x="22" y="12"/>
                </a:cubicBezTo>
                <a:cubicBezTo>
                  <a:pt x="24" y="10"/>
                  <a:pt x="24" y="6"/>
                  <a:pt x="24" y="2"/>
                </a:cubicBezTo>
                <a:cubicBezTo>
                  <a:pt x="18" y="1"/>
                  <a:pt x="19" y="1"/>
                  <a:pt x="11" y="0"/>
                </a:cubicBezTo>
                <a:cubicBezTo>
                  <a:pt x="11" y="7"/>
                  <a:pt x="1" y="2"/>
                  <a:pt x="0" y="9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1" name="Freeform 184"/>
          <p:cNvSpPr>
            <a:spLocks/>
          </p:cNvSpPr>
          <p:nvPr/>
        </p:nvSpPr>
        <p:spPr bwMode="auto">
          <a:xfrm>
            <a:off x="1747839" y="3744913"/>
            <a:ext cx="11113" cy="11113"/>
          </a:xfrm>
          <a:custGeom>
            <a:avLst/>
            <a:gdLst>
              <a:gd name="T0" fmla="*/ 2 w 3"/>
              <a:gd name="T1" fmla="*/ 1 h 3"/>
              <a:gd name="T2" fmla="*/ 0 w 3"/>
              <a:gd name="T3" fmla="*/ 3 h 3"/>
              <a:gd name="T4" fmla="*/ 2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2" y="0"/>
                  <a:pt x="0" y="2"/>
                  <a:pt x="0" y="3"/>
                </a:cubicBezTo>
                <a:cubicBezTo>
                  <a:pt x="1" y="3"/>
                  <a:pt x="3" y="2"/>
                  <a:pt x="2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2" name="Freeform 185"/>
          <p:cNvSpPr>
            <a:spLocks/>
          </p:cNvSpPr>
          <p:nvPr/>
        </p:nvSpPr>
        <p:spPr bwMode="auto">
          <a:xfrm>
            <a:off x="2011364" y="4225925"/>
            <a:ext cx="14288" cy="7938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4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2" y="1"/>
                  <a:pt x="0" y="0"/>
                  <a:pt x="0" y="2"/>
                </a:cubicBezTo>
                <a:cubicBezTo>
                  <a:pt x="1" y="2"/>
                  <a:pt x="4" y="2"/>
                  <a:pt x="4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3" name="Freeform 186"/>
          <p:cNvSpPr>
            <a:spLocks/>
          </p:cNvSpPr>
          <p:nvPr/>
        </p:nvSpPr>
        <p:spPr bwMode="auto">
          <a:xfrm>
            <a:off x="2044701" y="3582988"/>
            <a:ext cx="11113" cy="63500"/>
          </a:xfrm>
          <a:custGeom>
            <a:avLst/>
            <a:gdLst>
              <a:gd name="T0" fmla="*/ 0 w 3"/>
              <a:gd name="T1" fmla="*/ 7 h 17"/>
              <a:gd name="T2" fmla="*/ 0 w 3"/>
              <a:gd name="T3" fmla="*/ 7 h 1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" h="17">
                <a:moveTo>
                  <a:pt x="0" y="7"/>
                </a:moveTo>
                <a:cubicBezTo>
                  <a:pt x="1" y="17"/>
                  <a:pt x="3" y="0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4" name="Freeform 187"/>
          <p:cNvSpPr>
            <a:spLocks/>
          </p:cNvSpPr>
          <p:nvPr/>
        </p:nvSpPr>
        <p:spPr bwMode="auto">
          <a:xfrm>
            <a:off x="2022476" y="3676650"/>
            <a:ext cx="33338" cy="22225"/>
          </a:xfrm>
          <a:custGeom>
            <a:avLst/>
            <a:gdLst>
              <a:gd name="T0" fmla="*/ 0 w 9"/>
              <a:gd name="T1" fmla="*/ 4 h 6"/>
              <a:gd name="T2" fmla="*/ 8 w 9"/>
              <a:gd name="T3" fmla="*/ 0 h 6"/>
              <a:gd name="T4" fmla="*/ 0 w 9"/>
              <a:gd name="T5" fmla="*/ 4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6">
                <a:moveTo>
                  <a:pt x="0" y="4"/>
                </a:moveTo>
                <a:cubicBezTo>
                  <a:pt x="3" y="3"/>
                  <a:pt x="9" y="6"/>
                  <a:pt x="8" y="0"/>
                </a:cubicBezTo>
                <a:cubicBezTo>
                  <a:pt x="4" y="0"/>
                  <a:pt x="0" y="0"/>
                  <a:pt x="0" y="4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5" name="Freeform 188"/>
          <p:cNvSpPr>
            <a:spLocks/>
          </p:cNvSpPr>
          <p:nvPr/>
        </p:nvSpPr>
        <p:spPr bwMode="auto">
          <a:xfrm>
            <a:off x="1998664" y="3759200"/>
            <a:ext cx="12700" cy="7938"/>
          </a:xfrm>
          <a:custGeom>
            <a:avLst/>
            <a:gdLst>
              <a:gd name="T0" fmla="*/ 3 w 3"/>
              <a:gd name="T1" fmla="*/ 0 h 2"/>
              <a:gd name="T2" fmla="*/ 1 w 3"/>
              <a:gd name="T3" fmla="*/ 2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0"/>
                  <a:pt x="0" y="1"/>
                  <a:pt x="1" y="2"/>
                </a:cubicBezTo>
                <a:cubicBezTo>
                  <a:pt x="1" y="2"/>
                  <a:pt x="3" y="1"/>
                  <a:pt x="3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6" name="Freeform 189"/>
          <p:cNvSpPr>
            <a:spLocks/>
          </p:cNvSpPr>
          <p:nvPr/>
        </p:nvSpPr>
        <p:spPr bwMode="auto">
          <a:xfrm>
            <a:off x="2011364" y="3597275"/>
            <a:ext cx="14288" cy="11113"/>
          </a:xfrm>
          <a:custGeom>
            <a:avLst/>
            <a:gdLst>
              <a:gd name="T0" fmla="*/ 1 w 4"/>
              <a:gd name="T1" fmla="*/ 3 h 3"/>
              <a:gd name="T2" fmla="*/ 3 w 4"/>
              <a:gd name="T3" fmla="*/ 1 h 3"/>
              <a:gd name="T4" fmla="*/ 1 w 4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1" y="3"/>
                </a:moveTo>
                <a:cubicBezTo>
                  <a:pt x="2" y="3"/>
                  <a:pt x="4" y="2"/>
                  <a:pt x="3" y="1"/>
                </a:cubicBezTo>
                <a:cubicBezTo>
                  <a:pt x="2" y="0"/>
                  <a:pt x="0" y="2"/>
                  <a:pt x="1" y="3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7" name="Freeform 190"/>
          <p:cNvSpPr>
            <a:spLocks/>
          </p:cNvSpPr>
          <p:nvPr/>
        </p:nvSpPr>
        <p:spPr bwMode="auto">
          <a:xfrm>
            <a:off x="2014539" y="3514725"/>
            <a:ext cx="38100" cy="30163"/>
          </a:xfrm>
          <a:custGeom>
            <a:avLst/>
            <a:gdLst>
              <a:gd name="T0" fmla="*/ 10 w 10"/>
              <a:gd name="T1" fmla="*/ 2 h 8"/>
              <a:gd name="T2" fmla="*/ 10 w 10"/>
              <a:gd name="T3" fmla="*/ 2 h 8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0" h="8">
                <a:moveTo>
                  <a:pt x="10" y="2"/>
                </a:moveTo>
                <a:cubicBezTo>
                  <a:pt x="0" y="0"/>
                  <a:pt x="6" y="8"/>
                  <a:pt x="10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8" name="Freeform 191"/>
          <p:cNvSpPr>
            <a:spLocks/>
          </p:cNvSpPr>
          <p:nvPr/>
        </p:nvSpPr>
        <p:spPr bwMode="auto">
          <a:xfrm>
            <a:off x="2036764" y="3989388"/>
            <a:ext cx="57150" cy="36513"/>
          </a:xfrm>
          <a:custGeom>
            <a:avLst/>
            <a:gdLst>
              <a:gd name="T0" fmla="*/ 15 w 15"/>
              <a:gd name="T1" fmla="*/ 4 h 10"/>
              <a:gd name="T2" fmla="*/ 4 w 15"/>
              <a:gd name="T3" fmla="*/ 4 h 10"/>
              <a:gd name="T4" fmla="*/ 2 w 15"/>
              <a:gd name="T5" fmla="*/ 2 h 10"/>
              <a:gd name="T6" fmla="*/ 0 w 15"/>
              <a:gd name="T7" fmla="*/ 7 h 10"/>
              <a:gd name="T8" fmla="*/ 15 w 15"/>
              <a:gd name="T9" fmla="*/ 4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0">
                <a:moveTo>
                  <a:pt x="15" y="4"/>
                </a:moveTo>
                <a:cubicBezTo>
                  <a:pt x="11" y="0"/>
                  <a:pt x="9" y="4"/>
                  <a:pt x="4" y="4"/>
                </a:cubicBezTo>
                <a:cubicBezTo>
                  <a:pt x="4" y="3"/>
                  <a:pt x="3" y="2"/>
                  <a:pt x="2" y="2"/>
                </a:cubicBezTo>
                <a:cubicBezTo>
                  <a:pt x="2" y="4"/>
                  <a:pt x="1" y="6"/>
                  <a:pt x="0" y="7"/>
                </a:cubicBezTo>
                <a:cubicBezTo>
                  <a:pt x="6" y="3"/>
                  <a:pt x="12" y="10"/>
                  <a:pt x="15" y="4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499" name="Freeform 192"/>
          <p:cNvSpPr>
            <a:spLocks/>
          </p:cNvSpPr>
          <p:nvPr/>
        </p:nvSpPr>
        <p:spPr bwMode="auto">
          <a:xfrm>
            <a:off x="1995489" y="3962400"/>
            <a:ext cx="33338" cy="19050"/>
          </a:xfrm>
          <a:custGeom>
            <a:avLst/>
            <a:gdLst>
              <a:gd name="T0" fmla="*/ 8 w 9"/>
              <a:gd name="T1" fmla="*/ 2 h 5"/>
              <a:gd name="T2" fmla="*/ 2 w 9"/>
              <a:gd name="T3" fmla="*/ 1 h 5"/>
              <a:gd name="T4" fmla="*/ 8 w 9"/>
              <a:gd name="T5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5">
                <a:moveTo>
                  <a:pt x="8" y="2"/>
                </a:moveTo>
                <a:cubicBezTo>
                  <a:pt x="5" y="3"/>
                  <a:pt x="5" y="0"/>
                  <a:pt x="2" y="1"/>
                </a:cubicBezTo>
                <a:cubicBezTo>
                  <a:pt x="0" y="5"/>
                  <a:pt x="9" y="5"/>
                  <a:pt x="8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0" name="Freeform 193"/>
          <p:cNvSpPr>
            <a:spLocks/>
          </p:cNvSpPr>
          <p:nvPr/>
        </p:nvSpPr>
        <p:spPr bwMode="auto">
          <a:xfrm>
            <a:off x="1995489" y="4014788"/>
            <a:ext cx="49213" cy="26988"/>
          </a:xfrm>
          <a:custGeom>
            <a:avLst/>
            <a:gdLst>
              <a:gd name="T0" fmla="*/ 0 w 13"/>
              <a:gd name="T1" fmla="*/ 5 h 7"/>
              <a:gd name="T2" fmla="*/ 13 w 13"/>
              <a:gd name="T3" fmla="*/ 7 h 7"/>
              <a:gd name="T4" fmla="*/ 0 w 13"/>
              <a:gd name="T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7">
                <a:moveTo>
                  <a:pt x="0" y="5"/>
                </a:moveTo>
                <a:cubicBezTo>
                  <a:pt x="6" y="5"/>
                  <a:pt x="9" y="6"/>
                  <a:pt x="13" y="7"/>
                </a:cubicBezTo>
                <a:cubicBezTo>
                  <a:pt x="13" y="2"/>
                  <a:pt x="1" y="0"/>
                  <a:pt x="0" y="5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1" name="Freeform 194"/>
          <p:cNvSpPr>
            <a:spLocks/>
          </p:cNvSpPr>
          <p:nvPr/>
        </p:nvSpPr>
        <p:spPr bwMode="auto">
          <a:xfrm>
            <a:off x="2003426" y="4497388"/>
            <a:ext cx="11113" cy="3175"/>
          </a:xfrm>
          <a:custGeom>
            <a:avLst/>
            <a:gdLst>
              <a:gd name="T0" fmla="*/ 3 w 3"/>
              <a:gd name="T1" fmla="*/ 0 h 1"/>
              <a:gd name="T2" fmla="*/ 0 w 3"/>
              <a:gd name="T3" fmla="*/ 1 h 1"/>
              <a:gd name="T4" fmla="*/ 3 w 3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3" y="0"/>
                </a:moveTo>
                <a:cubicBezTo>
                  <a:pt x="2" y="0"/>
                  <a:pt x="0" y="0"/>
                  <a:pt x="0" y="1"/>
                </a:cubicBezTo>
                <a:cubicBezTo>
                  <a:pt x="1" y="1"/>
                  <a:pt x="3" y="1"/>
                  <a:pt x="3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2" name="Freeform 195"/>
          <p:cNvSpPr>
            <a:spLocks/>
          </p:cNvSpPr>
          <p:nvPr/>
        </p:nvSpPr>
        <p:spPr bwMode="auto">
          <a:xfrm>
            <a:off x="2044701" y="4324350"/>
            <a:ext cx="19050" cy="30163"/>
          </a:xfrm>
          <a:custGeom>
            <a:avLst/>
            <a:gdLst>
              <a:gd name="T0" fmla="*/ 5 w 5"/>
              <a:gd name="T1" fmla="*/ 5 h 8"/>
              <a:gd name="T2" fmla="*/ 0 w 5"/>
              <a:gd name="T3" fmla="*/ 7 h 8"/>
              <a:gd name="T4" fmla="*/ 5 w 5"/>
              <a:gd name="T5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8">
                <a:moveTo>
                  <a:pt x="5" y="5"/>
                </a:moveTo>
                <a:cubicBezTo>
                  <a:pt x="1" y="6"/>
                  <a:pt x="0" y="0"/>
                  <a:pt x="0" y="7"/>
                </a:cubicBezTo>
                <a:cubicBezTo>
                  <a:pt x="2" y="8"/>
                  <a:pt x="4" y="8"/>
                  <a:pt x="5" y="5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3" name="Freeform 196"/>
          <p:cNvSpPr>
            <a:spLocks/>
          </p:cNvSpPr>
          <p:nvPr/>
        </p:nvSpPr>
        <p:spPr bwMode="auto">
          <a:xfrm>
            <a:off x="2014539" y="4335463"/>
            <a:ext cx="30163" cy="25400"/>
          </a:xfrm>
          <a:custGeom>
            <a:avLst/>
            <a:gdLst>
              <a:gd name="T0" fmla="*/ 8 w 8"/>
              <a:gd name="T1" fmla="*/ 4 h 7"/>
              <a:gd name="T2" fmla="*/ 0 w 8"/>
              <a:gd name="T3" fmla="*/ 0 h 7"/>
              <a:gd name="T4" fmla="*/ 8 w 8"/>
              <a:gd name="T5" fmla="*/ 7 h 7"/>
              <a:gd name="T6" fmla="*/ 8 w 8"/>
              <a:gd name="T7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" h="7">
                <a:moveTo>
                  <a:pt x="8" y="4"/>
                </a:moveTo>
                <a:cubicBezTo>
                  <a:pt x="5" y="3"/>
                  <a:pt x="4" y="0"/>
                  <a:pt x="0" y="0"/>
                </a:cubicBezTo>
                <a:cubicBezTo>
                  <a:pt x="0" y="5"/>
                  <a:pt x="3" y="7"/>
                  <a:pt x="8" y="7"/>
                </a:cubicBezTo>
                <a:lnTo>
                  <a:pt x="8" y="4"/>
                </a:ln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4" name="Freeform 197"/>
          <p:cNvSpPr>
            <a:spLocks/>
          </p:cNvSpPr>
          <p:nvPr/>
        </p:nvSpPr>
        <p:spPr bwMode="auto">
          <a:xfrm>
            <a:off x="1973264" y="3940175"/>
            <a:ext cx="60325" cy="33338"/>
          </a:xfrm>
          <a:custGeom>
            <a:avLst/>
            <a:gdLst>
              <a:gd name="T0" fmla="*/ 16 w 16"/>
              <a:gd name="T1" fmla="*/ 2 h 9"/>
              <a:gd name="T2" fmla="*/ 16 w 16"/>
              <a:gd name="T3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6" h="9">
                <a:moveTo>
                  <a:pt x="16" y="2"/>
                </a:moveTo>
                <a:cubicBezTo>
                  <a:pt x="0" y="0"/>
                  <a:pt x="11" y="9"/>
                  <a:pt x="16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5" name="Freeform 198"/>
          <p:cNvSpPr>
            <a:spLocks/>
          </p:cNvSpPr>
          <p:nvPr/>
        </p:nvSpPr>
        <p:spPr bwMode="auto">
          <a:xfrm>
            <a:off x="2052639" y="4214813"/>
            <a:ext cx="14288" cy="7938"/>
          </a:xfrm>
          <a:custGeom>
            <a:avLst/>
            <a:gdLst>
              <a:gd name="T0" fmla="*/ 4 w 4"/>
              <a:gd name="T1" fmla="*/ 0 h 2"/>
              <a:gd name="T2" fmla="*/ 0 w 4"/>
              <a:gd name="T3" fmla="*/ 2 h 2"/>
              <a:gd name="T4" fmla="*/ 4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4" y="0"/>
                </a:moveTo>
                <a:cubicBezTo>
                  <a:pt x="3" y="0"/>
                  <a:pt x="0" y="0"/>
                  <a:pt x="0" y="2"/>
                </a:cubicBezTo>
                <a:cubicBezTo>
                  <a:pt x="1" y="1"/>
                  <a:pt x="4" y="2"/>
                  <a:pt x="4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6" name="Freeform 199"/>
          <p:cNvSpPr>
            <a:spLocks/>
          </p:cNvSpPr>
          <p:nvPr/>
        </p:nvSpPr>
        <p:spPr bwMode="auto">
          <a:xfrm>
            <a:off x="2039939" y="4549775"/>
            <a:ext cx="12700" cy="11113"/>
          </a:xfrm>
          <a:custGeom>
            <a:avLst/>
            <a:gdLst>
              <a:gd name="T0" fmla="*/ 1 w 3"/>
              <a:gd name="T1" fmla="*/ 3 h 3"/>
              <a:gd name="T2" fmla="*/ 3 w 3"/>
              <a:gd name="T3" fmla="*/ 1 h 3"/>
              <a:gd name="T4" fmla="*/ 1 w 3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3"/>
                </a:moveTo>
                <a:cubicBezTo>
                  <a:pt x="1" y="3"/>
                  <a:pt x="3" y="2"/>
                  <a:pt x="3" y="1"/>
                </a:cubicBezTo>
                <a:cubicBezTo>
                  <a:pt x="2" y="0"/>
                  <a:pt x="0" y="2"/>
                  <a:pt x="1" y="3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7" name="Freeform 200"/>
          <p:cNvSpPr>
            <a:spLocks/>
          </p:cNvSpPr>
          <p:nvPr/>
        </p:nvSpPr>
        <p:spPr bwMode="auto">
          <a:xfrm>
            <a:off x="2003426" y="4591050"/>
            <a:ext cx="7938" cy="52388"/>
          </a:xfrm>
          <a:custGeom>
            <a:avLst/>
            <a:gdLst>
              <a:gd name="T0" fmla="*/ 0 w 2"/>
              <a:gd name="T1" fmla="*/ 7 h 14"/>
              <a:gd name="T2" fmla="*/ 0 w 2"/>
              <a:gd name="T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14">
                <a:moveTo>
                  <a:pt x="0" y="7"/>
                </a:moveTo>
                <a:cubicBezTo>
                  <a:pt x="2" y="14"/>
                  <a:pt x="2" y="0"/>
                  <a:pt x="0" y="7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8" name="Freeform 201"/>
          <p:cNvSpPr>
            <a:spLocks/>
          </p:cNvSpPr>
          <p:nvPr/>
        </p:nvSpPr>
        <p:spPr bwMode="auto">
          <a:xfrm>
            <a:off x="2036764" y="3948113"/>
            <a:ext cx="15875" cy="3175"/>
          </a:xfrm>
          <a:custGeom>
            <a:avLst/>
            <a:gdLst>
              <a:gd name="T0" fmla="*/ 4 w 4"/>
              <a:gd name="T1" fmla="*/ 0 h 1"/>
              <a:gd name="T2" fmla="*/ 0 w 4"/>
              <a:gd name="T3" fmla="*/ 1 h 1"/>
              <a:gd name="T4" fmla="*/ 4 w 4"/>
              <a:gd name="T5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1">
                <a:moveTo>
                  <a:pt x="4" y="0"/>
                </a:moveTo>
                <a:cubicBezTo>
                  <a:pt x="2" y="0"/>
                  <a:pt x="1" y="0"/>
                  <a:pt x="0" y="1"/>
                </a:cubicBezTo>
                <a:cubicBezTo>
                  <a:pt x="2" y="1"/>
                  <a:pt x="4" y="1"/>
                  <a:pt x="4" y="0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09" name="Freeform 202"/>
          <p:cNvSpPr>
            <a:spLocks/>
          </p:cNvSpPr>
          <p:nvPr/>
        </p:nvSpPr>
        <p:spPr bwMode="auto">
          <a:xfrm>
            <a:off x="2028826" y="4462463"/>
            <a:ext cx="11113" cy="7938"/>
          </a:xfrm>
          <a:custGeom>
            <a:avLst/>
            <a:gdLst>
              <a:gd name="T0" fmla="*/ 1 w 3"/>
              <a:gd name="T1" fmla="*/ 2 h 2"/>
              <a:gd name="T2" fmla="*/ 2 w 3"/>
              <a:gd name="T3" fmla="*/ 0 h 2"/>
              <a:gd name="T4" fmla="*/ 1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2"/>
                  <a:pt x="3" y="1"/>
                  <a:pt x="2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0" name="Freeform 203"/>
          <p:cNvSpPr>
            <a:spLocks/>
          </p:cNvSpPr>
          <p:nvPr/>
        </p:nvSpPr>
        <p:spPr bwMode="auto">
          <a:xfrm>
            <a:off x="2119314" y="4365625"/>
            <a:ext cx="11113" cy="11113"/>
          </a:xfrm>
          <a:custGeom>
            <a:avLst/>
            <a:gdLst>
              <a:gd name="T0" fmla="*/ 2 w 3"/>
              <a:gd name="T1" fmla="*/ 1 h 3"/>
              <a:gd name="T2" fmla="*/ 1 w 3"/>
              <a:gd name="T3" fmla="*/ 2 h 3"/>
              <a:gd name="T4" fmla="*/ 2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2" y="0"/>
                  <a:pt x="0" y="1"/>
                  <a:pt x="1" y="2"/>
                </a:cubicBezTo>
                <a:cubicBezTo>
                  <a:pt x="1" y="3"/>
                  <a:pt x="3" y="2"/>
                  <a:pt x="2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1" name="Freeform 204"/>
          <p:cNvSpPr>
            <a:spLocks/>
          </p:cNvSpPr>
          <p:nvPr/>
        </p:nvSpPr>
        <p:spPr bwMode="auto">
          <a:xfrm>
            <a:off x="1803401" y="3278188"/>
            <a:ext cx="11113" cy="11113"/>
          </a:xfrm>
          <a:custGeom>
            <a:avLst/>
            <a:gdLst>
              <a:gd name="T0" fmla="*/ 3 w 3"/>
              <a:gd name="T1" fmla="*/ 1 h 3"/>
              <a:gd name="T2" fmla="*/ 1 w 3"/>
              <a:gd name="T3" fmla="*/ 3 h 3"/>
              <a:gd name="T4" fmla="*/ 3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2" y="0"/>
                  <a:pt x="0" y="2"/>
                  <a:pt x="1" y="3"/>
                </a:cubicBezTo>
                <a:cubicBezTo>
                  <a:pt x="2" y="3"/>
                  <a:pt x="3" y="2"/>
                  <a:pt x="3" y="1"/>
                </a:cubicBezTo>
                <a:close/>
              </a:path>
            </a:pathLst>
          </a:custGeom>
          <a:solidFill>
            <a:srgbClr val="D1B17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6" name="Group 406"/>
          <p:cNvGrpSpPr>
            <a:grpSpLocks/>
          </p:cNvGrpSpPr>
          <p:nvPr/>
        </p:nvGrpSpPr>
        <p:grpSpPr bwMode="auto">
          <a:xfrm>
            <a:off x="1289051" y="3214688"/>
            <a:ext cx="898525" cy="1474788"/>
            <a:chOff x="812" y="2025"/>
            <a:chExt cx="566" cy="929"/>
          </a:xfrm>
        </p:grpSpPr>
        <p:sp>
          <p:nvSpPr>
            <p:cNvPr id="2112" name="Freeform 206"/>
            <p:cNvSpPr>
              <a:spLocks/>
            </p:cNvSpPr>
            <p:nvPr/>
          </p:nvSpPr>
          <p:spPr bwMode="auto">
            <a:xfrm>
              <a:off x="1259" y="2629"/>
              <a:ext cx="8" cy="7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3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3" name="Freeform 207"/>
            <p:cNvSpPr>
              <a:spLocks/>
            </p:cNvSpPr>
            <p:nvPr/>
          </p:nvSpPr>
          <p:spPr bwMode="auto">
            <a:xfrm>
              <a:off x="1281" y="2610"/>
              <a:ext cx="7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4" name="Freeform 208"/>
            <p:cNvSpPr>
              <a:spLocks/>
            </p:cNvSpPr>
            <p:nvPr/>
          </p:nvSpPr>
          <p:spPr bwMode="auto">
            <a:xfrm>
              <a:off x="1259" y="2650"/>
              <a:ext cx="8" cy="5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5" name="Freeform 209"/>
            <p:cNvSpPr>
              <a:spLocks/>
            </p:cNvSpPr>
            <p:nvPr/>
          </p:nvSpPr>
          <p:spPr bwMode="auto">
            <a:xfrm>
              <a:off x="1271" y="2695"/>
              <a:ext cx="12" cy="26"/>
            </a:xfrm>
            <a:custGeom>
              <a:avLst/>
              <a:gdLst>
                <a:gd name="T0" fmla="*/ 5 w 5"/>
                <a:gd name="T1" fmla="*/ 5 h 11"/>
                <a:gd name="T2" fmla="*/ 5 w 5"/>
                <a:gd name="T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1">
                  <a:moveTo>
                    <a:pt x="5" y="5"/>
                  </a:moveTo>
                  <a:cubicBezTo>
                    <a:pt x="0" y="0"/>
                    <a:pt x="1" y="11"/>
                    <a:pt x="5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6" name="Freeform 210"/>
            <p:cNvSpPr>
              <a:spLocks/>
            </p:cNvSpPr>
            <p:nvPr/>
          </p:nvSpPr>
          <p:spPr bwMode="auto">
            <a:xfrm>
              <a:off x="1285" y="2622"/>
              <a:ext cx="8" cy="5"/>
            </a:xfrm>
            <a:custGeom>
              <a:avLst/>
              <a:gdLst>
                <a:gd name="T0" fmla="*/ 3 w 3"/>
                <a:gd name="T1" fmla="*/ 0 h 2"/>
                <a:gd name="T2" fmla="*/ 1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7" name="Freeform 211"/>
            <p:cNvSpPr>
              <a:spLocks/>
            </p:cNvSpPr>
            <p:nvPr/>
          </p:nvSpPr>
          <p:spPr bwMode="auto">
            <a:xfrm>
              <a:off x="1293" y="2409"/>
              <a:ext cx="4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8" name="Freeform 212"/>
            <p:cNvSpPr>
              <a:spLocks/>
            </p:cNvSpPr>
            <p:nvPr/>
          </p:nvSpPr>
          <p:spPr bwMode="auto">
            <a:xfrm>
              <a:off x="1285" y="2553"/>
              <a:ext cx="8" cy="7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9" name="Freeform 213"/>
            <p:cNvSpPr>
              <a:spLocks/>
            </p:cNvSpPr>
            <p:nvPr/>
          </p:nvSpPr>
          <p:spPr bwMode="auto">
            <a:xfrm>
              <a:off x="1264" y="2714"/>
              <a:ext cx="24" cy="17"/>
            </a:xfrm>
            <a:custGeom>
              <a:avLst/>
              <a:gdLst>
                <a:gd name="T0" fmla="*/ 10 w 10"/>
                <a:gd name="T1" fmla="*/ 2 h 7"/>
                <a:gd name="T2" fmla="*/ 10 w 10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cubicBezTo>
                    <a:pt x="0" y="0"/>
                    <a:pt x="7" y="7"/>
                    <a:pt x="1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0" name="Freeform 214"/>
            <p:cNvSpPr>
              <a:spLocks/>
            </p:cNvSpPr>
            <p:nvPr/>
          </p:nvSpPr>
          <p:spPr bwMode="auto">
            <a:xfrm>
              <a:off x="1309" y="2501"/>
              <a:ext cx="7" cy="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3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1" name="Freeform 215"/>
            <p:cNvSpPr>
              <a:spLocks/>
            </p:cNvSpPr>
            <p:nvPr/>
          </p:nvSpPr>
          <p:spPr bwMode="auto">
            <a:xfrm>
              <a:off x="1293" y="2387"/>
              <a:ext cx="9" cy="7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1 h 3"/>
                <a:gd name="T4" fmla="*/ 1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3"/>
                    <a:pt x="4" y="2"/>
                    <a:pt x="3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2" name="Freeform 216"/>
            <p:cNvSpPr>
              <a:spLocks/>
            </p:cNvSpPr>
            <p:nvPr/>
          </p:nvSpPr>
          <p:spPr bwMode="auto">
            <a:xfrm>
              <a:off x="1295" y="2484"/>
              <a:ext cx="12" cy="12"/>
            </a:xfrm>
            <a:custGeom>
              <a:avLst/>
              <a:gdLst>
                <a:gd name="T0" fmla="*/ 0 w 5"/>
                <a:gd name="T1" fmla="*/ 4 h 5"/>
                <a:gd name="T2" fmla="*/ 5 w 5"/>
                <a:gd name="T3" fmla="*/ 1 h 5"/>
                <a:gd name="T4" fmla="*/ 0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3" y="5"/>
                    <a:pt x="5" y="4"/>
                    <a:pt x="5" y="1"/>
                  </a:cubicBezTo>
                  <a:cubicBezTo>
                    <a:pt x="2" y="0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3" name="Freeform 217"/>
            <p:cNvSpPr>
              <a:spLocks/>
            </p:cNvSpPr>
            <p:nvPr/>
          </p:nvSpPr>
          <p:spPr bwMode="auto">
            <a:xfrm>
              <a:off x="1302" y="2470"/>
              <a:ext cx="17" cy="17"/>
            </a:xfrm>
            <a:custGeom>
              <a:avLst/>
              <a:gdLst>
                <a:gd name="T0" fmla="*/ 2 w 7"/>
                <a:gd name="T1" fmla="*/ 7 h 7"/>
                <a:gd name="T2" fmla="*/ 2 w 7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7" y="6"/>
                    <a:pt x="0" y="0"/>
                    <a:pt x="2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4" name="Freeform 218"/>
            <p:cNvSpPr>
              <a:spLocks/>
            </p:cNvSpPr>
            <p:nvPr/>
          </p:nvSpPr>
          <p:spPr bwMode="auto">
            <a:xfrm>
              <a:off x="1321" y="2648"/>
              <a:ext cx="17" cy="21"/>
            </a:xfrm>
            <a:custGeom>
              <a:avLst/>
              <a:gdLst>
                <a:gd name="T0" fmla="*/ 0 w 7"/>
                <a:gd name="T1" fmla="*/ 5 h 9"/>
                <a:gd name="T2" fmla="*/ 7 w 7"/>
                <a:gd name="T3" fmla="*/ 5 h 9"/>
                <a:gd name="T4" fmla="*/ 0 w 7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9">
                  <a:moveTo>
                    <a:pt x="0" y="5"/>
                  </a:moveTo>
                  <a:cubicBezTo>
                    <a:pt x="1" y="5"/>
                    <a:pt x="6" y="9"/>
                    <a:pt x="7" y="5"/>
                  </a:cubicBezTo>
                  <a:cubicBezTo>
                    <a:pt x="6" y="4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5" name="Freeform 219"/>
            <p:cNvSpPr>
              <a:spLocks/>
            </p:cNvSpPr>
            <p:nvPr/>
          </p:nvSpPr>
          <p:spPr bwMode="auto">
            <a:xfrm>
              <a:off x="1259" y="2577"/>
              <a:ext cx="8" cy="7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6" name="Freeform 220"/>
            <p:cNvSpPr>
              <a:spLocks/>
            </p:cNvSpPr>
            <p:nvPr/>
          </p:nvSpPr>
          <p:spPr bwMode="auto">
            <a:xfrm>
              <a:off x="1285" y="2783"/>
              <a:ext cx="34" cy="12"/>
            </a:xfrm>
            <a:custGeom>
              <a:avLst/>
              <a:gdLst>
                <a:gd name="T0" fmla="*/ 12 w 14"/>
                <a:gd name="T1" fmla="*/ 5 h 5"/>
                <a:gd name="T2" fmla="*/ 3 w 14"/>
                <a:gd name="T3" fmla="*/ 5 h 5"/>
                <a:gd name="T4" fmla="*/ 12 w 14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5">
                  <a:moveTo>
                    <a:pt x="12" y="5"/>
                  </a:moveTo>
                  <a:cubicBezTo>
                    <a:pt x="14" y="0"/>
                    <a:pt x="0" y="0"/>
                    <a:pt x="3" y="5"/>
                  </a:cubicBezTo>
                  <a:cubicBezTo>
                    <a:pt x="5" y="3"/>
                    <a:pt x="10" y="3"/>
                    <a:pt x="12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7" name="Freeform 221"/>
            <p:cNvSpPr>
              <a:spLocks/>
            </p:cNvSpPr>
            <p:nvPr/>
          </p:nvSpPr>
          <p:spPr bwMode="auto">
            <a:xfrm>
              <a:off x="1262" y="2619"/>
              <a:ext cx="7" cy="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8" name="Freeform 222"/>
            <p:cNvSpPr>
              <a:spLocks/>
            </p:cNvSpPr>
            <p:nvPr/>
          </p:nvSpPr>
          <p:spPr bwMode="auto">
            <a:xfrm>
              <a:off x="1347" y="2546"/>
              <a:ext cx="12" cy="26"/>
            </a:xfrm>
            <a:custGeom>
              <a:avLst/>
              <a:gdLst>
                <a:gd name="T0" fmla="*/ 5 w 5"/>
                <a:gd name="T1" fmla="*/ 5 h 11"/>
                <a:gd name="T2" fmla="*/ 5 w 5"/>
                <a:gd name="T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1">
                  <a:moveTo>
                    <a:pt x="5" y="5"/>
                  </a:moveTo>
                  <a:cubicBezTo>
                    <a:pt x="0" y="0"/>
                    <a:pt x="0" y="11"/>
                    <a:pt x="5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29" name="Freeform 223"/>
            <p:cNvSpPr>
              <a:spLocks/>
            </p:cNvSpPr>
            <p:nvPr/>
          </p:nvSpPr>
          <p:spPr bwMode="auto">
            <a:xfrm>
              <a:off x="1352" y="2845"/>
              <a:ext cx="14" cy="16"/>
            </a:xfrm>
            <a:custGeom>
              <a:avLst/>
              <a:gdLst>
                <a:gd name="T0" fmla="*/ 0 w 6"/>
                <a:gd name="T1" fmla="*/ 1 h 7"/>
                <a:gd name="T2" fmla="*/ 0 w 6"/>
                <a:gd name="T3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0" y="1"/>
                  </a:moveTo>
                  <a:cubicBezTo>
                    <a:pt x="0" y="7"/>
                    <a:pt x="6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0" name="Freeform 224"/>
            <p:cNvSpPr>
              <a:spLocks/>
            </p:cNvSpPr>
            <p:nvPr/>
          </p:nvSpPr>
          <p:spPr bwMode="auto">
            <a:xfrm>
              <a:off x="1347" y="2842"/>
              <a:ext cx="5" cy="7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1" name="Freeform 225"/>
            <p:cNvSpPr>
              <a:spLocks/>
            </p:cNvSpPr>
            <p:nvPr/>
          </p:nvSpPr>
          <p:spPr bwMode="auto">
            <a:xfrm>
              <a:off x="1345" y="2821"/>
              <a:ext cx="19" cy="12"/>
            </a:xfrm>
            <a:custGeom>
              <a:avLst/>
              <a:gdLst>
                <a:gd name="T0" fmla="*/ 6 w 8"/>
                <a:gd name="T1" fmla="*/ 0 h 5"/>
                <a:gd name="T2" fmla="*/ 0 w 8"/>
                <a:gd name="T3" fmla="*/ 3 h 5"/>
                <a:gd name="T4" fmla="*/ 6 w 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6" y="0"/>
                  </a:moveTo>
                  <a:cubicBezTo>
                    <a:pt x="3" y="0"/>
                    <a:pt x="1" y="1"/>
                    <a:pt x="0" y="3"/>
                  </a:cubicBezTo>
                  <a:cubicBezTo>
                    <a:pt x="2" y="3"/>
                    <a:pt x="8" y="5"/>
                    <a:pt x="6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2" name="Freeform 226"/>
            <p:cNvSpPr>
              <a:spLocks/>
            </p:cNvSpPr>
            <p:nvPr/>
          </p:nvSpPr>
          <p:spPr bwMode="auto">
            <a:xfrm>
              <a:off x="1366" y="2233"/>
              <a:ext cx="7" cy="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3" name="Freeform 227"/>
            <p:cNvSpPr>
              <a:spLocks/>
            </p:cNvSpPr>
            <p:nvPr/>
          </p:nvSpPr>
          <p:spPr bwMode="auto">
            <a:xfrm>
              <a:off x="1314" y="2840"/>
              <a:ext cx="31" cy="24"/>
            </a:xfrm>
            <a:custGeom>
              <a:avLst/>
              <a:gdLst>
                <a:gd name="T0" fmla="*/ 6 w 13"/>
                <a:gd name="T1" fmla="*/ 0 h 10"/>
                <a:gd name="T2" fmla="*/ 0 w 13"/>
                <a:gd name="T3" fmla="*/ 5 h 10"/>
                <a:gd name="T4" fmla="*/ 0 w 13"/>
                <a:gd name="T5" fmla="*/ 10 h 10"/>
                <a:gd name="T6" fmla="*/ 13 w 13"/>
                <a:gd name="T7" fmla="*/ 7 h 10"/>
                <a:gd name="T8" fmla="*/ 6 w 13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" h="10">
                  <a:moveTo>
                    <a:pt x="6" y="0"/>
                  </a:moveTo>
                  <a:cubicBezTo>
                    <a:pt x="7" y="5"/>
                    <a:pt x="4" y="6"/>
                    <a:pt x="0" y="5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5" y="10"/>
                    <a:pt x="10" y="9"/>
                    <a:pt x="13" y="7"/>
                  </a:cubicBezTo>
                  <a:cubicBezTo>
                    <a:pt x="5" y="7"/>
                    <a:pt x="12" y="1"/>
                    <a:pt x="6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4" name="Freeform 228"/>
            <p:cNvSpPr>
              <a:spLocks/>
            </p:cNvSpPr>
            <p:nvPr/>
          </p:nvSpPr>
          <p:spPr bwMode="auto">
            <a:xfrm>
              <a:off x="1300" y="2864"/>
              <a:ext cx="14" cy="18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0" y="1"/>
                    <a:pt x="6" y="8"/>
                    <a:pt x="6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5" name="Freeform 229"/>
            <p:cNvSpPr>
              <a:spLocks/>
            </p:cNvSpPr>
            <p:nvPr/>
          </p:nvSpPr>
          <p:spPr bwMode="auto">
            <a:xfrm>
              <a:off x="1319" y="2887"/>
              <a:ext cx="9" cy="7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0 h 3"/>
                <a:gd name="T4" fmla="*/ 1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3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6" name="Freeform 230"/>
            <p:cNvSpPr>
              <a:spLocks/>
            </p:cNvSpPr>
            <p:nvPr/>
          </p:nvSpPr>
          <p:spPr bwMode="auto">
            <a:xfrm>
              <a:off x="1368" y="2397"/>
              <a:ext cx="8" cy="4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7" name="Freeform 231"/>
            <p:cNvSpPr>
              <a:spLocks/>
            </p:cNvSpPr>
            <p:nvPr/>
          </p:nvSpPr>
          <p:spPr bwMode="auto">
            <a:xfrm>
              <a:off x="1361" y="2541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0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8" name="Freeform 232"/>
            <p:cNvSpPr>
              <a:spLocks/>
            </p:cNvSpPr>
            <p:nvPr/>
          </p:nvSpPr>
          <p:spPr bwMode="auto">
            <a:xfrm>
              <a:off x="1067" y="2920"/>
              <a:ext cx="3" cy="5"/>
            </a:xfrm>
            <a:custGeom>
              <a:avLst/>
              <a:gdLst>
                <a:gd name="T0" fmla="*/ 0 w 1"/>
                <a:gd name="T1" fmla="*/ 0 h 2"/>
                <a:gd name="T2" fmla="*/ 1 w 1"/>
                <a:gd name="T3" fmla="*/ 2 h 2"/>
                <a:gd name="T4" fmla="*/ 0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0" y="0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1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39" name="Freeform 233"/>
            <p:cNvSpPr>
              <a:spLocks/>
            </p:cNvSpPr>
            <p:nvPr/>
          </p:nvSpPr>
          <p:spPr bwMode="auto">
            <a:xfrm>
              <a:off x="1188" y="2920"/>
              <a:ext cx="10" cy="5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3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0" name="Freeform 234"/>
            <p:cNvSpPr>
              <a:spLocks/>
            </p:cNvSpPr>
            <p:nvPr/>
          </p:nvSpPr>
          <p:spPr bwMode="auto">
            <a:xfrm>
              <a:off x="1186" y="2904"/>
              <a:ext cx="24" cy="9"/>
            </a:xfrm>
            <a:custGeom>
              <a:avLst/>
              <a:gdLst>
                <a:gd name="T0" fmla="*/ 9 w 10"/>
                <a:gd name="T1" fmla="*/ 4 h 4"/>
                <a:gd name="T2" fmla="*/ 1 w 10"/>
                <a:gd name="T3" fmla="*/ 4 h 4"/>
                <a:gd name="T4" fmla="*/ 7 w 10"/>
                <a:gd name="T5" fmla="*/ 4 h 4"/>
                <a:gd name="T6" fmla="*/ 7 w 10"/>
                <a:gd name="T7" fmla="*/ 3 h 4"/>
                <a:gd name="T8" fmla="*/ 9 w 10"/>
                <a:gd name="T9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4">
                  <a:moveTo>
                    <a:pt x="9" y="4"/>
                  </a:moveTo>
                  <a:cubicBezTo>
                    <a:pt x="10" y="0"/>
                    <a:pt x="0" y="1"/>
                    <a:pt x="1" y="4"/>
                  </a:cubicBezTo>
                  <a:cubicBezTo>
                    <a:pt x="3" y="3"/>
                    <a:pt x="5" y="4"/>
                    <a:pt x="7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3"/>
                    <a:pt x="8" y="4"/>
                    <a:pt x="9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1" name="Freeform 235"/>
            <p:cNvSpPr>
              <a:spLocks/>
            </p:cNvSpPr>
            <p:nvPr/>
          </p:nvSpPr>
          <p:spPr bwMode="auto">
            <a:xfrm>
              <a:off x="1371" y="2558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2" name="Freeform 236"/>
            <p:cNvSpPr>
              <a:spLocks/>
            </p:cNvSpPr>
            <p:nvPr/>
          </p:nvSpPr>
          <p:spPr bwMode="auto">
            <a:xfrm>
              <a:off x="1236" y="2930"/>
              <a:ext cx="21" cy="16"/>
            </a:xfrm>
            <a:custGeom>
              <a:avLst/>
              <a:gdLst>
                <a:gd name="T0" fmla="*/ 9 w 9"/>
                <a:gd name="T1" fmla="*/ 5 h 7"/>
                <a:gd name="T2" fmla="*/ 0 w 9"/>
                <a:gd name="T3" fmla="*/ 3 h 7"/>
                <a:gd name="T4" fmla="*/ 0 w 9"/>
                <a:gd name="T5" fmla="*/ 4 h 7"/>
                <a:gd name="T6" fmla="*/ 3 w 9"/>
                <a:gd name="T7" fmla="*/ 7 h 7"/>
                <a:gd name="T8" fmla="*/ 9 w 9"/>
                <a:gd name="T9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" h="7">
                  <a:moveTo>
                    <a:pt x="9" y="5"/>
                  </a:moveTo>
                  <a:cubicBezTo>
                    <a:pt x="8" y="1"/>
                    <a:pt x="3" y="0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1" y="5"/>
                    <a:pt x="2" y="6"/>
                    <a:pt x="3" y="7"/>
                  </a:cubicBezTo>
                  <a:cubicBezTo>
                    <a:pt x="6" y="7"/>
                    <a:pt x="9" y="6"/>
                    <a:pt x="9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3" name="Freeform 237"/>
            <p:cNvSpPr>
              <a:spLocks/>
            </p:cNvSpPr>
            <p:nvPr/>
          </p:nvSpPr>
          <p:spPr bwMode="auto">
            <a:xfrm>
              <a:off x="1364" y="2527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4" name="Freeform 238"/>
            <p:cNvSpPr>
              <a:spLocks/>
            </p:cNvSpPr>
            <p:nvPr/>
          </p:nvSpPr>
          <p:spPr bwMode="auto">
            <a:xfrm>
              <a:off x="1366" y="2236"/>
              <a:ext cx="5" cy="33"/>
            </a:xfrm>
            <a:custGeom>
              <a:avLst/>
              <a:gdLst>
                <a:gd name="T0" fmla="*/ 0 w 2"/>
                <a:gd name="T1" fmla="*/ 7 h 14"/>
                <a:gd name="T2" fmla="*/ 0 w 2"/>
                <a:gd name="T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4">
                  <a:moveTo>
                    <a:pt x="0" y="7"/>
                  </a:moveTo>
                  <a:cubicBezTo>
                    <a:pt x="2" y="14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5" name="Freeform 239"/>
            <p:cNvSpPr>
              <a:spLocks/>
            </p:cNvSpPr>
            <p:nvPr/>
          </p:nvSpPr>
          <p:spPr bwMode="auto">
            <a:xfrm>
              <a:off x="1288" y="2916"/>
              <a:ext cx="24" cy="14"/>
            </a:xfrm>
            <a:custGeom>
              <a:avLst/>
              <a:gdLst>
                <a:gd name="T0" fmla="*/ 8 w 10"/>
                <a:gd name="T1" fmla="*/ 0 h 6"/>
                <a:gd name="T2" fmla="*/ 0 w 10"/>
                <a:gd name="T3" fmla="*/ 4 h 6"/>
                <a:gd name="T4" fmla="*/ 8 w 10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8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3" y="3"/>
                    <a:pt x="10" y="6"/>
                    <a:pt x="8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6" name="Freeform 240"/>
            <p:cNvSpPr>
              <a:spLocks/>
            </p:cNvSpPr>
            <p:nvPr/>
          </p:nvSpPr>
          <p:spPr bwMode="auto">
            <a:xfrm>
              <a:off x="1243" y="2525"/>
              <a:ext cx="12" cy="7"/>
            </a:xfrm>
            <a:custGeom>
              <a:avLst/>
              <a:gdLst>
                <a:gd name="T0" fmla="*/ 5 w 5"/>
                <a:gd name="T1" fmla="*/ 1 h 3"/>
                <a:gd name="T2" fmla="*/ 0 w 5"/>
                <a:gd name="T3" fmla="*/ 2 h 3"/>
                <a:gd name="T4" fmla="*/ 5 w 5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3" y="1"/>
                    <a:pt x="0" y="0"/>
                    <a:pt x="0" y="2"/>
                  </a:cubicBezTo>
                  <a:cubicBezTo>
                    <a:pt x="2" y="2"/>
                    <a:pt x="5" y="3"/>
                    <a:pt x="5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7" name="Freeform 241"/>
            <p:cNvSpPr>
              <a:spLocks/>
            </p:cNvSpPr>
            <p:nvPr/>
          </p:nvSpPr>
          <p:spPr bwMode="auto">
            <a:xfrm>
              <a:off x="1345" y="2506"/>
              <a:ext cx="9" cy="4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1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8" name="Freeform 242"/>
            <p:cNvSpPr>
              <a:spLocks/>
            </p:cNvSpPr>
            <p:nvPr/>
          </p:nvSpPr>
          <p:spPr bwMode="auto">
            <a:xfrm>
              <a:off x="1295" y="2759"/>
              <a:ext cx="14" cy="17"/>
            </a:xfrm>
            <a:custGeom>
              <a:avLst/>
              <a:gdLst>
                <a:gd name="T0" fmla="*/ 6 w 6"/>
                <a:gd name="T1" fmla="*/ 5 h 7"/>
                <a:gd name="T2" fmla="*/ 6 w 6"/>
                <a:gd name="T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cubicBezTo>
                    <a:pt x="6" y="0"/>
                    <a:pt x="0" y="7"/>
                    <a:pt x="6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49" name="Freeform 243"/>
            <p:cNvSpPr>
              <a:spLocks/>
            </p:cNvSpPr>
            <p:nvPr/>
          </p:nvSpPr>
          <p:spPr bwMode="auto">
            <a:xfrm>
              <a:off x="1309" y="2771"/>
              <a:ext cx="50" cy="36"/>
            </a:xfrm>
            <a:custGeom>
              <a:avLst/>
              <a:gdLst>
                <a:gd name="T0" fmla="*/ 8 w 21"/>
                <a:gd name="T1" fmla="*/ 7 h 15"/>
                <a:gd name="T2" fmla="*/ 7 w 21"/>
                <a:gd name="T3" fmla="*/ 0 h 15"/>
                <a:gd name="T4" fmla="*/ 0 w 21"/>
                <a:gd name="T5" fmla="*/ 0 h 15"/>
                <a:gd name="T6" fmla="*/ 21 w 21"/>
                <a:gd name="T7" fmla="*/ 7 h 15"/>
                <a:gd name="T8" fmla="*/ 8 w 21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15">
                  <a:moveTo>
                    <a:pt x="8" y="7"/>
                  </a:moveTo>
                  <a:cubicBezTo>
                    <a:pt x="6" y="3"/>
                    <a:pt x="10" y="4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8"/>
                    <a:pt x="15" y="15"/>
                    <a:pt x="21" y="7"/>
                  </a:cubicBezTo>
                  <a:cubicBezTo>
                    <a:pt x="17" y="3"/>
                    <a:pt x="14" y="8"/>
                    <a:pt x="8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0" name="Freeform 244"/>
            <p:cNvSpPr>
              <a:spLocks/>
            </p:cNvSpPr>
            <p:nvPr/>
          </p:nvSpPr>
          <p:spPr bwMode="auto">
            <a:xfrm>
              <a:off x="1354" y="2499"/>
              <a:ext cx="5" cy="30"/>
            </a:xfrm>
            <a:custGeom>
              <a:avLst/>
              <a:gdLst>
                <a:gd name="T0" fmla="*/ 0 w 2"/>
                <a:gd name="T1" fmla="*/ 6 h 13"/>
                <a:gd name="T2" fmla="*/ 0 w 2"/>
                <a:gd name="T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6"/>
                  </a:moveTo>
                  <a:cubicBezTo>
                    <a:pt x="2" y="13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1" name="Freeform 245"/>
            <p:cNvSpPr>
              <a:spLocks/>
            </p:cNvSpPr>
            <p:nvPr/>
          </p:nvSpPr>
          <p:spPr bwMode="auto">
            <a:xfrm>
              <a:off x="1345" y="2811"/>
              <a:ext cx="9" cy="5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1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2" name="Freeform 246"/>
            <p:cNvSpPr>
              <a:spLocks/>
            </p:cNvSpPr>
            <p:nvPr/>
          </p:nvSpPr>
          <p:spPr bwMode="auto">
            <a:xfrm>
              <a:off x="1293" y="2927"/>
              <a:ext cx="9" cy="15"/>
            </a:xfrm>
            <a:custGeom>
              <a:avLst/>
              <a:gdLst>
                <a:gd name="T0" fmla="*/ 0 w 4"/>
                <a:gd name="T1" fmla="*/ 6 h 6"/>
                <a:gd name="T2" fmla="*/ 3 w 4"/>
                <a:gd name="T3" fmla="*/ 6 h 6"/>
                <a:gd name="T4" fmla="*/ 4 w 4"/>
                <a:gd name="T5" fmla="*/ 2 h 6"/>
                <a:gd name="T6" fmla="*/ 0 w 4"/>
                <a:gd name="T7" fmla="*/ 0 h 6"/>
                <a:gd name="T8" fmla="*/ 0 w 4"/>
                <a:gd name="T9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6"/>
                  </a:moveTo>
                  <a:cubicBezTo>
                    <a:pt x="3" y="6"/>
                    <a:pt x="3" y="6"/>
                    <a:pt x="3" y="6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2" y="2"/>
                    <a:pt x="1" y="1"/>
                    <a:pt x="0" y="0"/>
                  </a:cubicBezTo>
                  <a:lnTo>
                    <a:pt x="0" y="6"/>
                  </a:ln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3" name="Freeform 247"/>
            <p:cNvSpPr>
              <a:spLocks/>
            </p:cNvSpPr>
            <p:nvPr/>
          </p:nvSpPr>
          <p:spPr bwMode="auto">
            <a:xfrm>
              <a:off x="1349" y="2529"/>
              <a:ext cx="8" cy="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4" name="Freeform 248"/>
            <p:cNvSpPr>
              <a:spLocks/>
            </p:cNvSpPr>
            <p:nvPr/>
          </p:nvSpPr>
          <p:spPr bwMode="auto">
            <a:xfrm>
              <a:off x="1349" y="2802"/>
              <a:ext cx="8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1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5" name="Freeform 249"/>
            <p:cNvSpPr>
              <a:spLocks/>
            </p:cNvSpPr>
            <p:nvPr/>
          </p:nvSpPr>
          <p:spPr bwMode="auto">
            <a:xfrm>
              <a:off x="1349" y="2714"/>
              <a:ext cx="8" cy="7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2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6" name="Freeform 250"/>
            <p:cNvSpPr>
              <a:spLocks/>
            </p:cNvSpPr>
            <p:nvPr/>
          </p:nvSpPr>
          <p:spPr bwMode="auto">
            <a:xfrm>
              <a:off x="1264" y="2942"/>
              <a:ext cx="14" cy="12"/>
            </a:xfrm>
            <a:custGeom>
              <a:avLst/>
              <a:gdLst>
                <a:gd name="T0" fmla="*/ 5 w 6"/>
                <a:gd name="T1" fmla="*/ 5 h 5"/>
                <a:gd name="T2" fmla="*/ 1 w 6"/>
                <a:gd name="T3" fmla="*/ 0 h 5"/>
                <a:gd name="T4" fmla="*/ 5 w 6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5" y="5"/>
                  </a:moveTo>
                  <a:cubicBezTo>
                    <a:pt x="6" y="0"/>
                    <a:pt x="2" y="1"/>
                    <a:pt x="1" y="0"/>
                  </a:cubicBezTo>
                  <a:cubicBezTo>
                    <a:pt x="0" y="3"/>
                    <a:pt x="2" y="5"/>
                    <a:pt x="5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7" name="Freeform 251"/>
            <p:cNvSpPr>
              <a:spLocks/>
            </p:cNvSpPr>
            <p:nvPr/>
          </p:nvSpPr>
          <p:spPr bwMode="auto">
            <a:xfrm>
              <a:off x="1250" y="2702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8" name="Freeform 252"/>
            <p:cNvSpPr>
              <a:spLocks/>
            </p:cNvSpPr>
            <p:nvPr/>
          </p:nvSpPr>
          <p:spPr bwMode="auto">
            <a:xfrm>
              <a:off x="1255" y="2916"/>
              <a:ext cx="19" cy="11"/>
            </a:xfrm>
            <a:custGeom>
              <a:avLst/>
              <a:gdLst>
                <a:gd name="T0" fmla="*/ 0 w 8"/>
                <a:gd name="T1" fmla="*/ 4 h 5"/>
                <a:gd name="T2" fmla="*/ 8 w 8"/>
                <a:gd name="T3" fmla="*/ 0 h 5"/>
                <a:gd name="T4" fmla="*/ 0 w 8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0" y="4"/>
                  </a:moveTo>
                  <a:cubicBezTo>
                    <a:pt x="1" y="5"/>
                    <a:pt x="8" y="5"/>
                    <a:pt x="8" y="0"/>
                  </a:cubicBezTo>
                  <a:cubicBezTo>
                    <a:pt x="4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59" name="Freeform 253"/>
            <p:cNvSpPr>
              <a:spLocks/>
            </p:cNvSpPr>
            <p:nvPr/>
          </p:nvSpPr>
          <p:spPr bwMode="auto">
            <a:xfrm>
              <a:off x="1345" y="2285"/>
              <a:ext cx="7" cy="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0" name="Freeform 254"/>
            <p:cNvSpPr>
              <a:spLocks/>
            </p:cNvSpPr>
            <p:nvPr/>
          </p:nvSpPr>
          <p:spPr bwMode="auto">
            <a:xfrm>
              <a:off x="1276" y="2792"/>
              <a:ext cx="17" cy="15"/>
            </a:xfrm>
            <a:custGeom>
              <a:avLst/>
              <a:gdLst>
                <a:gd name="T0" fmla="*/ 7 w 7"/>
                <a:gd name="T1" fmla="*/ 1 h 6"/>
                <a:gd name="T2" fmla="*/ 7 w 7"/>
                <a:gd name="T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7" y="1"/>
                  </a:moveTo>
                  <a:cubicBezTo>
                    <a:pt x="0" y="0"/>
                    <a:pt x="6" y="6"/>
                    <a:pt x="7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1" name="Freeform 255"/>
            <p:cNvSpPr>
              <a:spLocks/>
            </p:cNvSpPr>
            <p:nvPr/>
          </p:nvSpPr>
          <p:spPr bwMode="auto">
            <a:xfrm>
              <a:off x="1347" y="2209"/>
              <a:ext cx="7" cy="12"/>
            </a:xfrm>
            <a:custGeom>
              <a:avLst/>
              <a:gdLst>
                <a:gd name="T0" fmla="*/ 0 w 3"/>
                <a:gd name="T1" fmla="*/ 3 h 5"/>
                <a:gd name="T2" fmla="*/ 3 w 3"/>
                <a:gd name="T3" fmla="*/ 3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4"/>
                    <a:pt x="3" y="5"/>
                    <a:pt x="3" y="3"/>
                  </a:cubicBezTo>
                  <a:cubicBezTo>
                    <a:pt x="2" y="3"/>
                    <a:pt x="1" y="0"/>
                    <a:pt x="0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2" name="Freeform 256"/>
            <p:cNvSpPr>
              <a:spLocks/>
            </p:cNvSpPr>
            <p:nvPr/>
          </p:nvSpPr>
          <p:spPr bwMode="auto">
            <a:xfrm>
              <a:off x="1345" y="2198"/>
              <a:ext cx="9" cy="7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1 h 3"/>
                <a:gd name="T4" fmla="*/ 1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3"/>
                    <a:pt x="4" y="2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3" name="Freeform 257"/>
            <p:cNvSpPr>
              <a:spLocks/>
            </p:cNvSpPr>
            <p:nvPr/>
          </p:nvSpPr>
          <p:spPr bwMode="auto">
            <a:xfrm>
              <a:off x="1297" y="2847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0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4" name="Freeform 258"/>
            <p:cNvSpPr>
              <a:spLocks/>
            </p:cNvSpPr>
            <p:nvPr/>
          </p:nvSpPr>
          <p:spPr bwMode="auto">
            <a:xfrm>
              <a:off x="1300" y="2108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5" name="Freeform 259"/>
            <p:cNvSpPr>
              <a:spLocks/>
            </p:cNvSpPr>
            <p:nvPr/>
          </p:nvSpPr>
          <p:spPr bwMode="auto">
            <a:xfrm>
              <a:off x="1300" y="2328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6" name="Freeform 260"/>
            <p:cNvSpPr>
              <a:spLocks/>
            </p:cNvSpPr>
            <p:nvPr/>
          </p:nvSpPr>
          <p:spPr bwMode="auto">
            <a:xfrm>
              <a:off x="1300" y="2292"/>
              <a:ext cx="7" cy="10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2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0" y="4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7" name="Freeform 261"/>
            <p:cNvSpPr>
              <a:spLocks/>
            </p:cNvSpPr>
            <p:nvPr/>
          </p:nvSpPr>
          <p:spPr bwMode="auto">
            <a:xfrm>
              <a:off x="1297" y="2157"/>
              <a:ext cx="7" cy="7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1 h 3"/>
                <a:gd name="T4" fmla="*/ 1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8" name="Freeform 262"/>
            <p:cNvSpPr>
              <a:spLocks/>
            </p:cNvSpPr>
            <p:nvPr/>
          </p:nvSpPr>
          <p:spPr bwMode="auto">
            <a:xfrm>
              <a:off x="1297" y="2025"/>
              <a:ext cx="7" cy="7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1 h 3"/>
                <a:gd name="T4" fmla="*/ 1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69" name="Freeform 263"/>
            <p:cNvSpPr>
              <a:spLocks/>
            </p:cNvSpPr>
            <p:nvPr/>
          </p:nvSpPr>
          <p:spPr bwMode="auto">
            <a:xfrm>
              <a:off x="1300" y="2373"/>
              <a:ext cx="14" cy="17"/>
            </a:xfrm>
            <a:custGeom>
              <a:avLst/>
              <a:gdLst>
                <a:gd name="T0" fmla="*/ 0 w 6"/>
                <a:gd name="T1" fmla="*/ 2 h 7"/>
                <a:gd name="T2" fmla="*/ 0 w 6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0" y="7"/>
                    <a:pt x="6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0" name="Freeform 264"/>
            <p:cNvSpPr>
              <a:spLocks/>
            </p:cNvSpPr>
            <p:nvPr/>
          </p:nvSpPr>
          <p:spPr bwMode="auto">
            <a:xfrm>
              <a:off x="1331" y="2266"/>
              <a:ext cx="7" cy="7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3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1" y="3"/>
                    <a:pt x="3" y="2"/>
                    <a:pt x="3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1" name="Freeform 265"/>
            <p:cNvSpPr>
              <a:spLocks/>
            </p:cNvSpPr>
            <p:nvPr/>
          </p:nvSpPr>
          <p:spPr bwMode="auto">
            <a:xfrm>
              <a:off x="1281" y="2371"/>
              <a:ext cx="21" cy="14"/>
            </a:xfrm>
            <a:custGeom>
              <a:avLst/>
              <a:gdLst>
                <a:gd name="T0" fmla="*/ 1 w 9"/>
                <a:gd name="T1" fmla="*/ 3 h 6"/>
                <a:gd name="T2" fmla="*/ 8 w 9"/>
                <a:gd name="T3" fmla="*/ 3 h 6"/>
                <a:gd name="T4" fmla="*/ 1 w 9"/>
                <a:gd name="T5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1" y="3"/>
                  </a:moveTo>
                  <a:cubicBezTo>
                    <a:pt x="5" y="6"/>
                    <a:pt x="3" y="3"/>
                    <a:pt x="8" y="3"/>
                  </a:cubicBezTo>
                  <a:cubicBezTo>
                    <a:pt x="9" y="0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2" name="Freeform 266"/>
            <p:cNvSpPr>
              <a:spLocks/>
            </p:cNvSpPr>
            <p:nvPr/>
          </p:nvSpPr>
          <p:spPr bwMode="auto">
            <a:xfrm>
              <a:off x="1309" y="2174"/>
              <a:ext cx="12" cy="7"/>
            </a:xfrm>
            <a:custGeom>
              <a:avLst/>
              <a:gdLst>
                <a:gd name="T0" fmla="*/ 0 w 5"/>
                <a:gd name="T1" fmla="*/ 2 h 3"/>
                <a:gd name="T2" fmla="*/ 5 w 5"/>
                <a:gd name="T3" fmla="*/ 1 h 3"/>
                <a:gd name="T4" fmla="*/ 0 w 5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0" y="2"/>
                  </a:moveTo>
                  <a:cubicBezTo>
                    <a:pt x="2" y="2"/>
                    <a:pt x="5" y="3"/>
                    <a:pt x="5" y="1"/>
                  </a:cubicBezTo>
                  <a:cubicBezTo>
                    <a:pt x="3" y="1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3" name="Freeform 267"/>
            <p:cNvSpPr>
              <a:spLocks/>
            </p:cNvSpPr>
            <p:nvPr/>
          </p:nvSpPr>
          <p:spPr bwMode="auto">
            <a:xfrm>
              <a:off x="1319" y="2205"/>
              <a:ext cx="7" cy="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4" name="Rectangle 268"/>
            <p:cNvSpPr>
              <a:spLocks noChangeArrowheads="1"/>
            </p:cNvSpPr>
            <p:nvPr/>
          </p:nvSpPr>
          <p:spPr bwMode="auto">
            <a:xfrm>
              <a:off x="1338" y="2167"/>
              <a:ext cx="7" cy="9"/>
            </a:xfrm>
            <a:prstGeom prst="rect">
              <a:avLst/>
            </a:pr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5" name="Freeform 269"/>
            <p:cNvSpPr>
              <a:spLocks/>
            </p:cNvSpPr>
            <p:nvPr/>
          </p:nvSpPr>
          <p:spPr bwMode="auto">
            <a:xfrm>
              <a:off x="1314" y="2155"/>
              <a:ext cx="24" cy="12"/>
            </a:xfrm>
            <a:custGeom>
              <a:avLst/>
              <a:gdLst>
                <a:gd name="T0" fmla="*/ 5 w 10"/>
                <a:gd name="T1" fmla="*/ 5 h 5"/>
                <a:gd name="T2" fmla="*/ 10 w 10"/>
                <a:gd name="T3" fmla="*/ 0 h 5"/>
                <a:gd name="T4" fmla="*/ 5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5" y="5"/>
                  </a:moveTo>
                  <a:cubicBezTo>
                    <a:pt x="5" y="2"/>
                    <a:pt x="10" y="4"/>
                    <a:pt x="10" y="0"/>
                  </a:cubicBezTo>
                  <a:cubicBezTo>
                    <a:pt x="7" y="0"/>
                    <a:pt x="0" y="3"/>
                    <a:pt x="5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6" name="Freeform 270"/>
            <p:cNvSpPr>
              <a:spLocks/>
            </p:cNvSpPr>
            <p:nvPr/>
          </p:nvSpPr>
          <p:spPr bwMode="auto">
            <a:xfrm>
              <a:off x="1345" y="2397"/>
              <a:ext cx="7" cy="4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7" name="Freeform 271"/>
            <p:cNvSpPr>
              <a:spLocks/>
            </p:cNvSpPr>
            <p:nvPr/>
          </p:nvSpPr>
          <p:spPr bwMode="auto">
            <a:xfrm>
              <a:off x="1309" y="2276"/>
              <a:ext cx="22" cy="26"/>
            </a:xfrm>
            <a:custGeom>
              <a:avLst/>
              <a:gdLst>
                <a:gd name="T0" fmla="*/ 0 w 9"/>
                <a:gd name="T1" fmla="*/ 10 h 11"/>
                <a:gd name="T2" fmla="*/ 5 w 9"/>
                <a:gd name="T3" fmla="*/ 7 h 11"/>
                <a:gd name="T4" fmla="*/ 7 w 9"/>
                <a:gd name="T5" fmla="*/ 9 h 11"/>
                <a:gd name="T6" fmla="*/ 5 w 9"/>
                <a:gd name="T7" fmla="*/ 0 h 11"/>
                <a:gd name="T8" fmla="*/ 0 w 9"/>
                <a:gd name="T9" fmla="*/ 2 h 11"/>
                <a:gd name="T10" fmla="*/ 0 w 9"/>
                <a:gd name="T11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9" h="11">
                  <a:moveTo>
                    <a:pt x="0" y="10"/>
                  </a:moveTo>
                  <a:cubicBezTo>
                    <a:pt x="4" y="11"/>
                    <a:pt x="4" y="8"/>
                    <a:pt x="5" y="7"/>
                  </a:cubicBezTo>
                  <a:cubicBezTo>
                    <a:pt x="5" y="8"/>
                    <a:pt x="5" y="9"/>
                    <a:pt x="7" y="9"/>
                  </a:cubicBezTo>
                  <a:cubicBezTo>
                    <a:pt x="4" y="4"/>
                    <a:pt x="9" y="3"/>
                    <a:pt x="5" y="0"/>
                  </a:cubicBezTo>
                  <a:cubicBezTo>
                    <a:pt x="5" y="2"/>
                    <a:pt x="3" y="2"/>
                    <a:pt x="0" y="2"/>
                  </a:cubicBezTo>
                  <a:lnTo>
                    <a:pt x="0" y="10"/>
                  </a:ln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8" name="Freeform 272"/>
            <p:cNvSpPr>
              <a:spLocks/>
            </p:cNvSpPr>
            <p:nvPr/>
          </p:nvSpPr>
          <p:spPr bwMode="auto">
            <a:xfrm>
              <a:off x="1288" y="2162"/>
              <a:ext cx="7" cy="12"/>
            </a:xfrm>
            <a:custGeom>
              <a:avLst/>
              <a:gdLst>
                <a:gd name="T0" fmla="*/ 0 w 3"/>
                <a:gd name="T1" fmla="*/ 2 h 5"/>
                <a:gd name="T2" fmla="*/ 3 w 3"/>
                <a:gd name="T3" fmla="*/ 2 h 5"/>
                <a:gd name="T4" fmla="*/ 0 w 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2" y="2"/>
                    <a:pt x="3" y="5"/>
                    <a:pt x="3" y="2"/>
                  </a:cubicBez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79" name="Rectangle 273"/>
            <p:cNvSpPr>
              <a:spLocks noChangeArrowheads="1"/>
            </p:cNvSpPr>
            <p:nvPr/>
          </p:nvSpPr>
          <p:spPr bwMode="auto">
            <a:xfrm>
              <a:off x="1309" y="2390"/>
              <a:ext cx="10" cy="7"/>
            </a:xfrm>
            <a:prstGeom prst="rect">
              <a:avLst/>
            </a:pr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0" name="Freeform 274"/>
            <p:cNvSpPr>
              <a:spLocks/>
            </p:cNvSpPr>
            <p:nvPr/>
          </p:nvSpPr>
          <p:spPr bwMode="auto">
            <a:xfrm>
              <a:off x="1300" y="2416"/>
              <a:ext cx="21" cy="14"/>
            </a:xfrm>
            <a:custGeom>
              <a:avLst/>
              <a:gdLst>
                <a:gd name="T0" fmla="*/ 1 w 9"/>
                <a:gd name="T1" fmla="*/ 6 h 6"/>
                <a:gd name="T2" fmla="*/ 9 w 9"/>
                <a:gd name="T3" fmla="*/ 2 h 6"/>
                <a:gd name="T4" fmla="*/ 1 w 9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5" y="6"/>
                    <a:pt x="9" y="6"/>
                    <a:pt x="9" y="2"/>
                  </a:cubicBezTo>
                  <a:cubicBezTo>
                    <a:pt x="6" y="3"/>
                    <a:pt x="0" y="0"/>
                    <a:pt x="1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1" name="Freeform 275"/>
            <p:cNvSpPr>
              <a:spLocks/>
            </p:cNvSpPr>
            <p:nvPr/>
          </p:nvSpPr>
          <p:spPr bwMode="auto">
            <a:xfrm>
              <a:off x="1290" y="2307"/>
              <a:ext cx="7" cy="7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1 h 3"/>
                <a:gd name="T4" fmla="*/ 1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2" name="Rectangle 276"/>
            <p:cNvSpPr>
              <a:spLocks noChangeArrowheads="1"/>
            </p:cNvSpPr>
            <p:nvPr/>
          </p:nvSpPr>
          <p:spPr bwMode="auto">
            <a:xfrm>
              <a:off x="1338" y="2909"/>
              <a:ext cx="9" cy="7"/>
            </a:xfrm>
            <a:prstGeom prst="rect">
              <a:avLst/>
            </a:pr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3" name="Freeform 277"/>
            <p:cNvSpPr>
              <a:spLocks/>
            </p:cNvSpPr>
            <p:nvPr/>
          </p:nvSpPr>
          <p:spPr bwMode="auto">
            <a:xfrm>
              <a:off x="1302" y="2840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2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4" name="Freeform 278"/>
            <p:cNvSpPr>
              <a:spLocks/>
            </p:cNvSpPr>
            <p:nvPr/>
          </p:nvSpPr>
          <p:spPr bwMode="auto">
            <a:xfrm>
              <a:off x="1354" y="2646"/>
              <a:ext cx="7" cy="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3" y="1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5" name="Freeform 279"/>
            <p:cNvSpPr>
              <a:spLocks/>
            </p:cNvSpPr>
            <p:nvPr/>
          </p:nvSpPr>
          <p:spPr bwMode="auto">
            <a:xfrm>
              <a:off x="1271" y="2897"/>
              <a:ext cx="31" cy="16"/>
            </a:xfrm>
            <a:custGeom>
              <a:avLst/>
              <a:gdLst>
                <a:gd name="T0" fmla="*/ 13 w 13"/>
                <a:gd name="T1" fmla="*/ 3 h 7"/>
                <a:gd name="T2" fmla="*/ 2 w 13"/>
                <a:gd name="T3" fmla="*/ 2 h 7"/>
                <a:gd name="T4" fmla="*/ 13 w 13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13" y="3"/>
                  </a:moveTo>
                  <a:cubicBezTo>
                    <a:pt x="9" y="0"/>
                    <a:pt x="7" y="5"/>
                    <a:pt x="2" y="2"/>
                  </a:cubicBezTo>
                  <a:cubicBezTo>
                    <a:pt x="0" y="7"/>
                    <a:pt x="13" y="6"/>
                    <a:pt x="13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6" name="Freeform 280"/>
            <p:cNvSpPr>
              <a:spLocks/>
            </p:cNvSpPr>
            <p:nvPr/>
          </p:nvSpPr>
          <p:spPr bwMode="auto">
            <a:xfrm>
              <a:off x="1345" y="2617"/>
              <a:ext cx="9" cy="7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1 h 3"/>
                <a:gd name="T4" fmla="*/ 1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3"/>
                    <a:pt x="4" y="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7" name="Freeform 281"/>
            <p:cNvSpPr>
              <a:spLocks/>
            </p:cNvSpPr>
            <p:nvPr/>
          </p:nvSpPr>
          <p:spPr bwMode="auto">
            <a:xfrm>
              <a:off x="1269" y="2845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8" name="Freeform 282"/>
            <p:cNvSpPr>
              <a:spLocks/>
            </p:cNvSpPr>
            <p:nvPr/>
          </p:nvSpPr>
          <p:spPr bwMode="auto">
            <a:xfrm>
              <a:off x="1340" y="2638"/>
              <a:ext cx="12" cy="10"/>
            </a:xfrm>
            <a:custGeom>
              <a:avLst/>
              <a:gdLst>
                <a:gd name="T0" fmla="*/ 0 w 5"/>
                <a:gd name="T1" fmla="*/ 4 h 4"/>
                <a:gd name="T2" fmla="*/ 5 w 5"/>
                <a:gd name="T3" fmla="*/ 0 h 4"/>
                <a:gd name="T4" fmla="*/ 0 w 5"/>
                <a:gd name="T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3" y="4"/>
                    <a:pt x="5" y="3"/>
                    <a:pt x="5" y="0"/>
                  </a:cubicBezTo>
                  <a:cubicBezTo>
                    <a:pt x="2" y="0"/>
                    <a:pt x="1" y="1"/>
                    <a:pt x="0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89" name="Freeform 283"/>
            <p:cNvSpPr>
              <a:spLocks/>
            </p:cNvSpPr>
            <p:nvPr/>
          </p:nvSpPr>
          <p:spPr bwMode="auto">
            <a:xfrm>
              <a:off x="1347" y="2622"/>
              <a:ext cx="17" cy="16"/>
            </a:xfrm>
            <a:custGeom>
              <a:avLst/>
              <a:gdLst>
                <a:gd name="T0" fmla="*/ 2 w 7"/>
                <a:gd name="T1" fmla="*/ 7 h 7"/>
                <a:gd name="T2" fmla="*/ 2 w 7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7" y="7"/>
                    <a:pt x="0" y="0"/>
                    <a:pt x="2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0" name="Freeform 284"/>
            <p:cNvSpPr>
              <a:spLocks/>
            </p:cNvSpPr>
            <p:nvPr/>
          </p:nvSpPr>
          <p:spPr bwMode="auto">
            <a:xfrm>
              <a:off x="1283" y="2193"/>
              <a:ext cx="10" cy="2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1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1" name="Freeform 285"/>
            <p:cNvSpPr>
              <a:spLocks/>
            </p:cNvSpPr>
            <p:nvPr/>
          </p:nvSpPr>
          <p:spPr bwMode="auto">
            <a:xfrm>
              <a:off x="1267" y="2226"/>
              <a:ext cx="9" cy="24"/>
            </a:xfrm>
            <a:custGeom>
              <a:avLst/>
              <a:gdLst>
                <a:gd name="T0" fmla="*/ 0 w 4"/>
                <a:gd name="T1" fmla="*/ 3 h 10"/>
                <a:gd name="T2" fmla="*/ 0 w 4"/>
                <a:gd name="T3" fmla="*/ 8 h 10"/>
                <a:gd name="T4" fmla="*/ 0 w 4"/>
                <a:gd name="T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0">
                  <a:moveTo>
                    <a:pt x="0" y="3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4" y="10"/>
                    <a:pt x="4" y="0"/>
                    <a:pt x="0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2" name="Freeform 286"/>
            <p:cNvSpPr>
              <a:spLocks/>
            </p:cNvSpPr>
            <p:nvPr/>
          </p:nvSpPr>
          <p:spPr bwMode="auto">
            <a:xfrm>
              <a:off x="1274" y="2039"/>
              <a:ext cx="7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3" name="Freeform 287"/>
            <p:cNvSpPr>
              <a:spLocks/>
            </p:cNvSpPr>
            <p:nvPr/>
          </p:nvSpPr>
          <p:spPr bwMode="auto">
            <a:xfrm>
              <a:off x="1276" y="2108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4" name="Freeform 288"/>
            <p:cNvSpPr>
              <a:spLocks/>
            </p:cNvSpPr>
            <p:nvPr/>
          </p:nvSpPr>
          <p:spPr bwMode="auto">
            <a:xfrm>
              <a:off x="1285" y="2058"/>
              <a:ext cx="8" cy="7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0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5" name="Freeform 289"/>
            <p:cNvSpPr>
              <a:spLocks/>
            </p:cNvSpPr>
            <p:nvPr/>
          </p:nvSpPr>
          <p:spPr bwMode="auto">
            <a:xfrm>
              <a:off x="1257" y="2864"/>
              <a:ext cx="7" cy="4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6" name="Freeform 290"/>
            <p:cNvSpPr>
              <a:spLocks/>
            </p:cNvSpPr>
            <p:nvPr/>
          </p:nvSpPr>
          <p:spPr bwMode="auto">
            <a:xfrm>
              <a:off x="1257" y="2359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7" name="Rectangle 291"/>
            <p:cNvSpPr>
              <a:spLocks noChangeArrowheads="1"/>
            </p:cNvSpPr>
            <p:nvPr/>
          </p:nvSpPr>
          <p:spPr bwMode="auto">
            <a:xfrm>
              <a:off x="1262" y="2281"/>
              <a:ext cx="7" cy="7"/>
            </a:xfrm>
            <a:prstGeom prst="rect">
              <a:avLst/>
            </a:pr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8" name="Freeform 292"/>
            <p:cNvSpPr>
              <a:spLocks/>
            </p:cNvSpPr>
            <p:nvPr/>
          </p:nvSpPr>
          <p:spPr bwMode="auto">
            <a:xfrm>
              <a:off x="1262" y="2255"/>
              <a:ext cx="7" cy="9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2 h 4"/>
                <a:gd name="T4" fmla="*/ 0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4"/>
                    <a:pt x="2" y="3"/>
                    <a:pt x="3" y="2"/>
                  </a:cubicBez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99" name="Freeform 293"/>
            <p:cNvSpPr>
              <a:spLocks/>
            </p:cNvSpPr>
            <p:nvPr/>
          </p:nvSpPr>
          <p:spPr bwMode="auto">
            <a:xfrm>
              <a:off x="1328" y="2719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0" name="Freeform 294"/>
            <p:cNvSpPr>
              <a:spLocks/>
            </p:cNvSpPr>
            <p:nvPr/>
          </p:nvSpPr>
          <p:spPr bwMode="auto">
            <a:xfrm>
              <a:off x="1307" y="2724"/>
              <a:ext cx="26" cy="16"/>
            </a:xfrm>
            <a:custGeom>
              <a:avLst/>
              <a:gdLst>
                <a:gd name="T0" fmla="*/ 6 w 11"/>
                <a:gd name="T1" fmla="*/ 7 h 7"/>
                <a:gd name="T2" fmla="*/ 6 w 11"/>
                <a:gd name="T3" fmla="*/ 0 h 7"/>
                <a:gd name="T4" fmla="*/ 6 w 11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6" y="7"/>
                  </a:moveTo>
                  <a:cubicBezTo>
                    <a:pt x="5" y="3"/>
                    <a:pt x="11" y="1"/>
                    <a:pt x="6" y="0"/>
                  </a:cubicBezTo>
                  <a:cubicBezTo>
                    <a:pt x="6" y="2"/>
                    <a:pt x="0" y="7"/>
                    <a:pt x="6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1" name="Freeform 295"/>
            <p:cNvSpPr>
              <a:spLocks/>
            </p:cNvSpPr>
            <p:nvPr/>
          </p:nvSpPr>
          <p:spPr bwMode="auto">
            <a:xfrm>
              <a:off x="1300" y="2605"/>
              <a:ext cx="4" cy="7"/>
            </a:xfrm>
            <a:custGeom>
              <a:avLst/>
              <a:gdLst>
                <a:gd name="T0" fmla="*/ 0 w 2"/>
                <a:gd name="T1" fmla="*/ 1 h 3"/>
                <a:gd name="T2" fmla="*/ 0 w 2"/>
                <a:gd name="T3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1"/>
                  </a:moveTo>
                  <a:cubicBezTo>
                    <a:pt x="1" y="3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2" name="Freeform 296"/>
            <p:cNvSpPr>
              <a:spLocks/>
            </p:cNvSpPr>
            <p:nvPr/>
          </p:nvSpPr>
          <p:spPr bwMode="auto">
            <a:xfrm>
              <a:off x="1321" y="2740"/>
              <a:ext cx="5" cy="3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0 h 1"/>
                <a:gd name="T4" fmla="*/ 2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" y="1"/>
                    <a:pt x="2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3" name="Freeform 297"/>
            <p:cNvSpPr>
              <a:spLocks/>
            </p:cNvSpPr>
            <p:nvPr/>
          </p:nvSpPr>
          <p:spPr bwMode="auto">
            <a:xfrm>
              <a:off x="1316" y="2634"/>
              <a:ext cx="15" cy="14"/>
            </a:xfrm>
            <a:custGeom>
              <a:avLst/>
              <a:gdLst>
                <a:gd name="T0" fmla="*/ 1 w 6"/>
                <a:gd name="T1" fmla="*/ 0 h 6"/>
                <a:gd name="T2" fmla="*/ 5 w 6"/>
                <a:gd name="T3" fmla="*/ 6 h 6"/>
                <a:gd name="T4" fmla="*/ 1 w 6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6">
                  <a:moveTo>
                    <a:pt x="1" y="0"/>
                  </a:moveTo>
                  <a:cubicBezTo>
                    <a:pt x="0" y="4"/>
                    <a:pt x="2" y="6"/>
                    <a:pt x="5" y="6"/>
                  </a:cubicBezTo>
                  <a:cubicBezTo>
                    <a:pt x="6" y="1"/>
                    <a:pt x="2" y="2"/>
                    <a:pt x="1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4" name="Freeform 298"/>
            <p:cNvSpPr>
              <a:spLocks/>
            </p:cNvSpPr>
            <p:nvPr/>
          </p:nvSpPr>
          <p:spPr bwMode="auto">
            <a:xfrm>
              <a:off x="1319" y="2622"/>
              <a:ext cx="9" cy="5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1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5" name="Freeform 299"/>
            <p:cNvSpPr>
              <a:spLocks/>
            </p:cNvSpPr>
            <p:nvPr/>
          </p:nvSpPr>
          <p:spPr bwMode="auto">
            <a:xfrm>
              <a:off x="1290" y="2546"/>
              <a:ext cx="19" cy="17"/>
            </a:xfrm>
            <a:custGeom>
              <a:avLst/>
              <a:gdLst>
                <a:gd name="T0" fmla="*/ 8 w 8"/>
                <a:gd name="T1" fmla="*/ 5 h 7"/>
                <a:gd name="T2" fmla="*/ 8 w 8"/>
                <a:gd name="T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5"/>
                  </a:moveTo>
                  <a:cubicBezTo>
                    <a:pt x="7" y="0"/>
                    <a:pt x="0" y="7"/>
                    <a:pt x="8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6" name="Freeform 300"/>
            <p:cNvSpPr>
              <a:spLocks/>
            </p:cNvSpPr>
            <p:nvPr/>
          </p:nvSpPr>
          <p:spPr bwMode="auto">
            <a:xfrm>
              <a:off x="1319" y="2598"/>
              <a:ext cx="9" cy="5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3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7" name="Freeform 301"/>
            <p:cNvSpPr>
              <a:spLocks/>
            </p:cNvSpPr>
            <p:nvPr/>
          </p:nvSpPr>
          <p:spPr bwMode="auto">
            <a:xfrm>
              <a:off x="1326" y="2726"/>
              <a:ext cx="14" cy="17"/>
            </a:xfrm>
            <a:custGeom>
              <a:avLst/>
              <a:gdLst>
                <a:gd name="T0" fmla="*/ 0 w 6"/>
                <a:gd name="T1" fmla="*/ 6 h 7"/>
                <a:gd name="T2" fmla="*/ 0 w 6"/>
                <a:gd name="T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0" y="6"/>
                  </a:moveTo>
                  <a:cubicBezTo>
                    <a:pt x="6" y="7"/>
                    <a:pt x="0" y="0"/>
                    <a:pt x="0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8" name="Freeform 302"/>
            <p:cNvSpPr>
              <a:spLocks/>
            </p:cNvSpPr>
            <p:nvPr/>
          </p:nvSpPr>
          <p:spPr bwMode="auto">
            <a:xfrm>
              <a:off x="1302" y="2719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2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09" name="Freeform 303"/>
            <p:cNvSpPr>
              <a:spLocks/>
            </p:cNvSpPr>
            <p:nvPr/>
          </p:nvSpPr>
          <p:spPr bwMode="auto">
            <a:xfrm>
              <a:off x="1302" y="2589"/>
              <a:ext cx="7" cy="7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0" name="Freeform 304"/>
            <p:cNvSpPr>
              <a:spLocks/>
            </p:cNvSpPr>
            <p:nvPr/>
          </p:nvSpPr>
          <p:spPr bwMode="auto">
            <a:xfrm>
              <a:off x="1297" y="2617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1" name="Freeform 305"/>
            <p:cNvSpPr>
              <a:spLocks/>
            </p:cNvSpPr>
            <p:nvPr/>
          </p:nvSpPr>
          <p:spPr bwMode="auto">
            <a:xfrm>
              <a:off x="1295" y="2527"/>
              <a:ext cx="5" cy="31"/>
            </a:xfrm>
            <a:custGeom>
              <a:avLst/>
              <a:gdLst>
                <a:gd name="T0" fmla="*/ 0 w 2"/>
                <a:gd name="T1" fmla="*/ 6 h 13"/>
                <a:gd name="T2" fmla="*/ 0 w 2"/>
                <a:gd name="T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6"/>
                  </a:moveTo>
                  <a:cubicBezTo>
                    <a:pt x="2" y="13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2" name="Freeform 306"/>
            <p:cNvSpPr>
              <a:spLocks/>
            </p:cNvSpPr>
            <p:nvPr/>
          </p:nvSpPr>
          <p:spPr bwMode="auto">
            <a:xfrm>
              <a:off x="1283" y="2593"/>
              <a:ext cx="17" cy="17"/>
            </a:xfrm>
            <a:custGeom>
              <a:avLst/>
              <a:gdLst>
                <a:gd name="T0" fmla="*/ 7 w 7"/>
                <a:gd name="T1" fmla="*/ 6 h 7"/>
                <a:gd name="T2" fmla="*/ 7 w 7"/>
                <a:gd name="T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7">
                  <a:moveTo>
                    <a:pt x="7" y="6"/>
                  </a:moveTo>
                  <a:cubicBezTo>
                    <a:pt x="6" y="0"/>
                    <a:pt x="0" y="7"/>
                    <a:pt x="7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3" name="Freeform 307"/>
            <p:cNvSpPr>
              <a:spLocks/>
            </p:cNvSpPr>
            <p:nvPr/>
          </p:nvSpPr>
          <p:spPr bwMode="auto">
            <a:xfrm>
              <a:off x="1300" y="2752"/>
              <a:ext cx="7" cy="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4" name="Freeform 308"/>
            <p:cNvSpPr>
              <a:spLocks/>
            </p:cNvSpPr>
            <p:nvPr/>
          </p:nvSpPr>
          <p:spPr bwMode="auto">
            <a:xfrm>
              <a:off x="1309" y="2655"/>
              <a:ext cx="10" cy="5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0"/>
                    <a:pt x="1" y="0"/>
                    <a:pt x="0" y="2"/>
                  </a:cubicBezTo>
                  <a:cubicBezTo>
                    <a:pt x="2" y="1"/>
                    <a:pt x="4" y="2"/>
                    <a:pt x="4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5" name="Freeform 309"/>
            <p:cNvSpPr>
              <a:spLocks/>
            </p:cNvSpPr>
            <p:nvPr/>
          </p:nvSpPr>
          <p:spPr bwMode="auto">
            <a:xfrm>
              <a:off x="1302" y="2627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6" name="Freeform 310"/>
            <p:cNvSpPr>
              <a:spLocks/>
            </p:cNvSpPr>
            <p:nvPr/>
          </p:nvSpPr>
          <p:spPr bwMode="auto">
            <a:xfrm>
              <a:off x="1309" y="2555"/>
              <a:ext cx="22" cy="10"/>
            </a:xfrm>
            <a:custGeom>
              <a:avLst/>
              <a:gdLst>
                <a:gd name="T0" fmla="*/ 0 w 9"/>
                <a:gd name="T1" fmla="*/ 1 h 4"/>
                <a:gd name="T2" fmla="*/ 8 w 9"/>
                <a:gd name="T3" fmla="*/ 1 h 4"/>
                <a:gd name="T4" fmla="*/ 0 w 9"/>
                <a:gd name="T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4">
                  <a:moveTo>
                    <a:pt x="0" y="1"/>
                  </a:moveTo>
                  <a:cubicBezTo>
                    <a:pt x="0" y="4"/>
                    <a:pt x="9" y="4"/>
                    <a:pt x="8" y="1"/>
                  </a:cubicBezTo>
                  <a:cubicBezTo>
                    <a:pt x="4" y="0"/>
                    <a:pt x="5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7" name="Freeform 311"/>
            <p:cNvSpPr>
              <a:spLocks/>
            </p:cNvSpPr>
            <p:nvPr/>
          </p:nvSpPr>
          <p:spPr bwMode="auto">
            <a:xfrm>
              <a:off x="1338" y="2525"/>
              <a:ext cx="7" cy="7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2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8" name="Rectangle 312"/>
            <p:cNvSpPr>
              <a:spLocks noChangeArrowheads="1"/>
            </p:cNvSpPr>
            <p:nvPr/>
          </p:nvSpPr>
          <p:spPr bwMode="auto">
            <a:xfrm>
              <a:off x="1340" y="2660"/>
              <a:ext cx="7" cy="7"/>
            </a:xfrm>
            <a:prstGeom prst="rect">
              <a:avLst/>
            </a:pr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19" name="Freeform 313"/>
            <p:cNvSpPr>
              <a:spLocks/>
            </p:cNvSpPr>
            <p:nvPr/>
          </p:nvSpPr>
          <p:spPr bwMode="auto">
            <a:xfrm>
              <a:off x="1321" y="2615"/>
              <a:ext cx="24" cy="16"/>
            </a:xfrm>
            <a:custGeom>
              <a:avLst/>
              <a:gdLst>
                <a:gd name="T0" fmla="*/ 10 w 10"/>
                <a:gd name="T1" fmla="*/ 2 h 7"/>
                <a:gd name="T2" fmla="*/ 10 w 10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cubicBezTo>
                    <a:pt x="0" y="0"/>
                    <a:pt x="6" y="7"/>
                    <a:pt x="1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0" name="Freeform 314"/>
            <p:cNvSpPr>
              <a:spLocks/>
            </p:cNvSpPr>
            <p:nvPr/>
          </p:nvSpPr>
          <p:spPr bwMode="auto">
            <a:xfrm>
              <a:off x="1285" y="2762"/>
              <a:ext cx="8" cy="7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3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1" name="Freeform 315"/>
            <p:cNvSpPr>
              <a:spLocks/>
            </p:cNvSpPr>
            <p:nvPr/>
          </p:nvSpPr>
          <p:spPr bwMode="auto">
            <a:xfrm>
              <a:off x="1338" y="2605"/>
              <a:ext cx="7" cy="7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2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2" name="Freeform 316"/>
            <p:cNvSpPr>
              <a:spLocks/>
            </p:cNvSpPr>
            <p:nvPr/>
          </p:nvSpPr>
          <p:spPr bwMode="auto">
            <a:xfrm>
              <a:off x="1262" y="2714"/>
              <a:ext cx="7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3" name="Freeform 317"/>
            <p:cNvSpPr>
              <a:spLocks/>
            </p:cNvSpPr>
            <p:nvPr/>
          </p:nvSpPr>
          <p:spPr bwMode="auto">
            <a:xfrm>
              <a:off x="1338" y="2494"/>
              <a:ext cx="9" cy="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1"/>
                    <a:pt x="4" y="2"/>
                    <a:pt x="4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4" name="Freeform 318"/>
            <p:cNvSpPr>
              <a:spLocks/>
            </p:cNvSpPr>
            <p:nvPr/>
          </p:nvSpPr>
          <p:spPr bwMode="auto">
            <a:xfrm>
              <a:off x="1328" y="2534"/>
              <a:ext cx="21" cy="17"/>
            </a:xfrm>
            <a:custGeom>
              <a:avLst/>
              <a:gdLst>
                <a:gd name="T0" fmla="*/ 0 w 9"/>
                <a:gd name="T1" fmla="*/ 3 h 7"/>
                <a:gd name="T2" fmla="*/ 8 w 9"/>
                <a:gd name="T3" fmla="*/ 7 h 7"/>
                <a:gd name="T4" fmla="*/ 0 w 9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0" y="3"/>
                  </a:moveTo>
                  <a:cubicBezTo>
                    <a:pt x="3" y="4"/>
                    <a:pt x="4" y="7"/>
                    <a:pt x="8" y="7"/>
                  </a:cubicBezTo>
                  <a:cubicBezTo>
                    <a:pt x="9" y="3"/>
                    <a:pt x="1" y="0"/>
                    <a:pt x="0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5" name="Freeform 319"/>
            <p:cNvSpPr>
              <a:spLocks/>
            </p:cNvSpPr>
            <p:nvPr/>
          </p:nvSpPr>
          <p:spPr bwMode="auto">
            <a:xfrm>
              <a:off x="1333" y="2321"/>
              <a:ext cx="12" cy="12"/>
            </a:xfrm>
            <a:custGeom>
              <a:avLst/>
              <a:gdLst>
                <a:gd name="T0" fmla="*/ 5 w 5"/>
                <a:gd name="T1" fmla="*/ 5 h 5"/>
                <a:gd name="T2" fmla="*/ 0 w 5"/>
                <a:gd name="T3" fmla="*/ 0 h 5"/>
                <a:gd name="T4" fmla="*/ 5 w 5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5" y="5"/>
                  </a:moveTo>
                  <a:cubicBezTo>
                    <a:pt x="5" y="1"/>
                    <a:pt x="3" y="0"/>
                    <a:pt x="0" y="0"/>
                  </a:cubicBezTo>
                  <a:cubicBezTo>
                    <a:pt x="0" y="4"/>
                    <a:pt x="1" y="5"/>
                    <a:pt x="5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6" name="Freeform 320"/>
            <p:cNvSpPr>
              <a:spLocks/>
            </p:cNvSpPr>
            <p:nvPr/>
          </p:nvSpPr>
          <p:spPr bwMode="auto">
            <a:xfrm>
              <a:off x="1319" y="2525"/>
              <a:ext cx="9" cy="7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1 h 3"/>
                <a:gd name="T4" fmla="*/ 1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3"/>
                    <a:pt x="4" y="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7" name="Freeform 321"/>
            <p:cNvSpPr>
              <a:spLocks/>
            </p:cNvSpPr>
            <p:nvPr/>
          </p:nvSpPr>
          <p:spPr bwMode="auto">
            <a:xfrm>
              <a:off x="1259" y="2674"/>
              <a:ext cx="8" cy="7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8" name="Freeform 322"/>
            <p:cNvSpPr>
              <a:spLocks/>
            </p:cNvSpPr>
            <p:nvPr/>
          </p:nvSpPr>
          <p:spPr bwMode="auto">
            <a:xfrm>
              <a:off x="1319" y="2323"/>
              <a:ext cx="9" cy="7"/>
            </a:xfrm>
            <a:custGeom>
              <a:avLst/>
              <a:gdLst>
                <a:gd name="T0" fmla="*/ 3 w 4"/>
                <a:gd name="T1" fmla="*/ 1 h 3"/>
                <a:gd name="T2" fmla="*/ 1 w 4"/>
                <a:gd name="T3" fmla="*/ 2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29" name="Freeform 323"/>
            <p:cNvSpPr>
              <a:spLocks/>
            </p:cNvSpPr>
            <p:nvPr/>
          </p:nvSpPr>
          <p:spPr bwMode="auto">
            <a:xfrm>
              <a:off x="1321" y="2506"/>
              <a:ext cx="17" cy="12"/>
            </a:xfrm>
            <a:custGeom>
              <a:avLst/>
              <a:gdLst>
                <a:gd name="T0" fmla="*/ 0 w 7"/>
                <a:gd name="T1" fmla="*/ 0 h 5"/>
                <a:gd name="T2" fmla="*/ 7 w 7"/>
                <a:gd name="T3" fmla="*/ 5 h 5"/>
                <a:gd name="T4" fmla="*/ 0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0" y="0"/>
                  </a:moveTo>
                  <a:cubicBezTo>
                    <a:pt x="0" y="5"/>
                    <a:pt x="4" y="4"/>
                    <a:pt x="7" y="5"/>
                  </a:cubicBezTo>
                  <a:cubicBezTo>
                    <a:pt x="7" y="1"/>
                    <a:pt x="4" y="0"/>
                    <a:pt x="0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0" name="Freeform 324"/>
            <p:cNvSpPr>
              <a:spLocks/>
            </p:cNvSpPr>
            <p:nvPr/>
          </p:nvSpPr>
          <p:spPr bwMode="auto">
            <a:xfrm>
              <a:off x="1319" y="2473"/>
              <a:ext cx="9" cy="7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0 h 3"/>
                <a:gd name="T4" fmla="*/ 1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3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1" name="Freeform 325"/>
            <p:cNvSpPr>
              <a:spLocks/>
            </p:cNvSpPr>
            <p:nvPr/>
          </p:nvSpPr>
          <p:spPr bwMode="auto">
            <a:xfrm>
              <a:off x="1314" y="2536"/>
              <a:ext cx="7" cy="10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2 h 4"/>
                <a:gd name="T4" fmla="*/ 0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4"/>
                    <a:pt x="3" y="4"/>
                    <a:pt x="3" y="2"/>
                  </a:cubicBezTo>
                  <a:cubicBezTo>
                    <a:pt x="1" y="3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2" name="Freeform 326"/>
            <p:cNvSpPr>
              <a:spLocks/>
            </p:cNvSpPr>
            <p:nvPr/>
          </p:nvSpPr>
          <p:spPr bwMode="auto">
            <a:xfrm>
              <a:off x="1319" y="2491"/>
              <a:ext cx="9" cy="8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1 h 3"/>
                <a:gd name="T4" fmla="*/ 1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3"/>
                    <a:pt x="4" y="2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3" name="Freeform 327"/>
            <p:cNvSpPr>
              <a:spLocks/>
            </p:cNvSpPr>
            <p:nvPr/>
          </p:nvSpPr>
          <p:spPr bwMode="auto">
            <a:xfrm>
              <a:off x="1319" y="2409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4" name="Freeform 328"/>
            <p:cNvSpPr>
              <a:spLocks/>
            </p:cNvSpPr>
            <p:nvPr/>
          </p:nvSpPr>
          <p:spPr bwMode="auto">
            <a:xfrm>
              <a:off x="1082" y="2314"/>
              <a:ext cx="9" cy="2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1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5" name="Freeform 329"/>
            <p:cNvSpPr>
              <a:spLocks/>
            </p:cNvSpPr>
            <p:nvPr/>
          </p:nvSpPr>
          <p:spPr bwMode="auto">
            <a:xfrm>
              <a:off x="1049" y="2821"/>
              <a:ext cx="4" cy="7"/>
            </a:xfrm>
            <a:custGeom>
              <a:avLst/>
              <a:gdLst>
                <a:gd name="T0" fmla="*/ 2 w 2"/>
                <a:gd name="T1" fmla="*/ 3 h 3"/>
                <a:gd name="T2" fmla="*/ 2 w 2"/>
                <a:gd name="T3" fmla="*/ 0 h 3"/>
                <a:gd name="T4" fmla="*/ 0 w 2"/>
                <a:gd name="T5" fmla="*/ 0 h 3"/>
                <a:gd name="T6" fmla="*/ 0 w 2"/>
                <a:gd name="T7" fmla="*/ 3 h 3"/>
                <a:gd name="T8" fmla="*/ 2 w 2"/>
                <a:gd name="T9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" h="3">
                  <a:moveTo>
                    <a:pt x="2" y="3"/>
                  </a:moveTo>
                  <a:cubicBezTo>
                    <a:pt x="2" y="0"/>
                    <a:pt x="2" y="0"/>
                    <a:pt x="2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lnTo>
                    <a:pt x="2" y="3"/>
                  </a:ln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6" name="Freeform 330"/>
            <p:cNvSpPr>
              <a:spLocks/>
            </p:cNvSpPr>
            <p:nvPr/>
          </p:nvSpPr>
          <p:spPr bwMode="auto">
            <a:xfrm>
              <a:off x="1236" y="2655"/>
              <a:ext cx="4" cy="5"/>
            </a:xfrm>
            <a:custGeom>
              <a:avLst/>
              <a:gdLst>
                <a:gd name="T0" fmla="*/ 0 w 2"/>
                <a:gd name="T1" fmla="*/ 0 h 2"/>
                <a:gd name="T2" fmla="*/ 0 w 2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2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7" name="Rectangle 331"/>
            <p:cNvSpPr>
              <a:spLocks noChangeArrowheads="1"/>
            </p:cNvSpPr>
            <p:nvPr/>
          </p:nvSpPr>
          <p:spPr bwMode="auto">
            <a:xfrm>
              <a:off x="951" y="2686"/>
              <a:ext cx="12" cy="14"/>
            </a:xfrm>
            <a:prstGeom prst="rect">
              <a:avLst/>
            </a:pr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8" name="Freeform 332"/>
            <p:cNvSpPr>
              <a:spLocks/>
            </p:cNvSpPr>
            <p:nvPr/>
          </p:nvSpPr>
          <p:spPr bwMode="auto">
            <a:xfrm>
              <a:off x="956" y="2764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39" name="Freeform 333"/>
            <p:cNvSpPr>
              <a:spLocks/>
            </p:cNvSpPr>
            <p:nvPr/>
          </p:nvSpPr>
          <p:spPr bwMode="auto">
            <a:xfrm>
              <a:off x="961" y="2750"/>
              <a:ext cx="9" cy="7"/>
            </a:xfrm>
            <a:custGeom>
              <a:avLst/>
              <a:gdLst>
                <a:gd name="T0" fmla="*/ 3 w 4"/>
                <a:gd name="T1" fmla="*/ 1 h 3"/>
                <a:gd name="T2" fmla="*/ 1 w 4"/>
                <a:gd name="T3" fmla="*/ 2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0" name="Freeform 334"/>
            <p:cNvSpPr>
              <a:spLocks/>
            </p:cNvSpPr>
            <p:nvPr/>
          </p:nvSpPr>
          <p:spPr bwMode="auto">
            <a:xfrm>
              <a:off x="968" y="2643"/>
              <a:ext cx="17" cy="14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5 h 6"/>
                <a:gd name="T4" fmla="*/ 3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3" y="6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1" name="Freeform 335"/>
            <p:cNvSpPr>
              <a:spLocks/>
            </p:cNvSpPr>
            <p:nvPr/>
          </p:nvSpPr>
          <p:spPr bwMode="auto">
            <a:xfrm>
              <a:off x="996" y="2783"/>
              <a:ext cx="8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2 w 3"/>
                <a:gd name="T5" fmla="*/ 2 h 2"/>
                <a:gd name="T6" fmla="*/ 3 w 3"/>
                <a:gd name="T7" fmla="*/ 1 h 2"/>
                <a:gd name="T8" fmla="*/ 3 w 3"/>
                <a:gd name="T9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2" name="Freeform 336"/>
            <p:cNvSpPr>
              <a:spLocks/>
            </p:cNvSpPr>
            <p:nvPr/>
          </p:nvSpPr>
          <p:spPr bwMode="auto">
            <a:xfrm>
              <a:off x="968" y="2667"/>
              <a:ext cx="9" cy="5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3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3" name="Freeform 337"/>
            <p:cNvSpPr>
              <a:spLocks/>
            </p:cNvSpPr>
            <p:nvPr/>
          </p:nvSpPr>
          <p:spPr bwMode="auto">
            <a:xfrm>
              <a:off x="961" y="2700"/>
              <a:ext cx="14" cy="17"/>
            </a:xfrm>
            <a:custGeom>
              <a:avLst/>
              <a:gdLst>
                <a:gd name="T0" fmla="*/ 1 w 6"/>
                <a:gd name="T1" fmla="*/ 0 h 7"/>
                <a:gd name="T2" fmla="*/ 1 w 6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1" y="0"/>
                  </a:moveTo>
                  <a:cubicBezTo>
                    <a:pt x="0" y="7"/>
                    <a:pt x="6" y="0"/>
                    <a:pt x="1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4" name="Freeform 338"/>
            <p:cNvSpPr>
              <a:spLocks/>
            </p:cNvSpPr>
            <p:nvPr/>
          </p:nvSpPr>
          <p:spPr bwMode="auto">
            <a:xfrm>
              <a:off x="935" y="2747"/>
              <a:ext cx="9" cy="5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3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5" name="Freeform 339"/>
            <p:cNvSpPr>
              <a:spLocks/>
            </p:cNvSpPr>
            <p:nvPr/>
          </p:nvSpPr>
          <p:spPr bwMode="auto">
            <a:xfrm>
              <a:off x="935" y="2702"/>
              <a:ext cx="7" cy="17"/>
            </a:xfrm>
            <a:custGeom>
              <a:avLst/>
              <a:gdLst>
                <a:gd name="T0" fmla="*/ 3 w 3"/>
                <a:gd name="T1" fmla="*/ 7 h 7"/>
                <a:gd name="T2" fmla="*/ 3 w 3"/>
                <a:gd name="T3" fmla="*/ 0 h 7"/>
                <a:gd name="T4" fmla="*/ 0 w 3"/>
                <a:gd name="T5" fmla="*/ 0 h 7"/>
                <a:gd name="T6" fmla="*/ 3 w 3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7">
                  <a:moveTo>
                    <a:pt x="3" y="7"/>
                  </a:moveTo>
                  <a:cubicBezTo>
                    <a:pt x="3" y="0"/>
                    <a:pt x="3" y="0"/>
                    <a:pt x="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6"/>
                    <a:pt x="3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6" name="Freeform 340"/>
            <p:cNvSpPr>
              <a:spLocks/>
            </p:cNvSpPr>
            <p:nvPr/>
          </p:nvSpPr>
          <p:spPr bwMode="auto">
            <a:xfrm>
              <a:off x="937" y="2724"/>
              <a:ext cx="5" cy="31"/>
            </a:xfrm>
            <a:custGeom>
              <a:avLst/>
              <a:gdLst>
                <a:gd name="T0" fmla="*/ 0 w 2"/>
                <a:gd name="T1" fmla="*/ 7 h 13"/>
                <a:gd name="T2" fmla="*/ 0 w 2"/>
                <a:gd name="T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7"/>
                  </a:moveTo>
                  <a:cubicBezTo>
                    <a:pt x="2" y="13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7" name="Freeform 341"/>
            <p:cNvSpPr>
              <a:spLocks/>
            </p:cNvSpPr>
            <p:nvPr/>
          </p:nvSpPr>
          <p:spPr bwMode="auto">
            <a:xfrm>
              <a:off x="942" y="2698"/>
              <a:ext cx="5" cy="4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8" name="Freeform 342"/>
            <p:cNvSpPr>
              <a:spLocks/>
            </p:cNvSpPr>
            <p:nvPr/>
          </p:nvSpPr>
          <p:spPr bwMode="auto">
            <a:xfrm>
              <a:off x="963" y="2619"/>
              <a:ext cx="5" cy="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49" name="Freeform 343"/>
            <p:cNvSpPr>
              <a:spLocks/>
            </p:cNvSpPr>
            <p:nvPr/>
          </p:nvSpPr>
          <p:spPr bwMode="auto">
            <a:xfrm>
              <a:off x="942" y="2605"/>
              <a:ext cx="26" cy="17"/>
            </a:xfrm>
            <a:custGeom>
              <a:avLst/>
              <a:gdLst>
                <a:gd name="T0" fmla="*/ 9 w 11"/>
                <a:gd name="T1" fmla="*/ 6 h 7"/>
                <a:gd name="T2" fmla="*/ 0 w 11"/>
                <a:gd name="T3" fmla="*/ 4 h 7"/>
                <a:gd name="T4" fmla="*/ 9 w 11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9" y="6"/>
                  </a:moveTo>
                  <a:cubicBezTo>
                    <a:pt x="11" y="0"/>
                    <a:pt x="0" y="1"/>
                    <a:pt x="0" y="4"/>
                  </a:cubicBezTo>
                  <a:cubicBezTo>
                    <a:pt x="3" y="4"/>
                    <a:pt x="4" y="7"/>
                    <a:pt x="9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0" name="Freeform 344"/>
            <p:cNvSpPr>
              <a:spLocks/>
            </p:cNvSpPr>
            <p:nvPr/>
          </p:nvSpPr>
          <p:spPr bwMode="auto">
            <a:xfrm>
              <a:off x="956" y="2624"/>
              <a:ext cx="12" cy="22"/>
            </a:xfrm>
            <a:custGeom>
              <a:avLst/>
              <a:gdLst>
                <a:gd name="T0" fmla="*/ 2 w 5"/>
                <a:gd name="T1" fmla="*/ 1 h 9"/>
                <a:gd name="T2" fmla="*/ 0 w 5"/>
                <a:gd name="T3" fmla="*/ 3 h 9"/>
                <a:gd name="T4" fmla="*/ 0 w 5"/>
                <a:gd name="T5" fmla="*/ 6 h 9"/>
                <a:gd name="T6" fmla="*/ 2 w 5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9"/>
                    <a:pt x="5" y="0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1" name="Freeform 345"/>
            <p:cNvSpPr>
              <a:spLocks/>
            </p:cNvSpPr>
            <p:nvPr/>
          </p:nvSpPr>
          <p:spPr bwMode="auto">
            <a:xfrm>
              <a:off x="968" y="2622"/>
              <a:ext cx="7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0 w 3"/>
                <a:gd name="T5" fmla="*/ 4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2" name="Freeform 346"/>
            <p:cNvSpPr>
              <a:spLocks/>
            </p:cNvSpPr>
            <p:nvPr/>
          </p:nvSpPr>
          <p:spPr bwMode="auto">
            <a:xfrm>
              <a:off x="1226" y="2731"/>
              <a:ext cx="7" cy="5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3" name="Freeform 347"/>
            <p:cNvSpPr>
              <a:spLocks/>
            </p:cNvSpPr>
            <p:nvPr/>
          </p:nvSpPr>
          <p:spPr bwMode="auto">
            <a:xfrm>
              <a:off x="1231" y="2726"/>
              <a:ext cx="7" cy="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4" name="Freeform 348"/>
            <p:cNvSpPr>
              <a:spLocks/>
            </p:cNvSpPr>
            <p:nvPr/>
          </p:nvSpPr>
          <p:spPr bwMode="auto">
            <a:xfrm>
              <a:off x="1210" y="2672"/>
              <a:ext cx="12" cy="7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3" y="3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5" name="Freeform 349"/>
            <p:cNvSpPr>
              <a:spLocks/>
            </p:cNvSpPr>
            <p:nvPr/>
          </p:nvSpPr>
          <p:spPr bwMode="auto">
            <a:xfrm>
              <a:off x="925" y="2717"/>
              <a:ext cx="22" cy="23"/>
            </a:xfrm>
            <a:custGeom>
              <a:avLst/>
              <a:gdLst>
                <a:gd name="T0" fmla="*/ 4 w 9"/>
                <a:gd name="T1" fmla="*/ 4 h 10"/>
                <a:gd name="T2" fmla="*/ 4 w 9"/>
                <a:gd name="T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10">
                  <a:moveTo>
                    <a:pt x="4" y="4"/>
                  </a:moveTo>
                  <a:cubicBezTo>
                    <a:pt x="0" y="10"/>
                    <a:pt x="9" y="0"/>
                    <a:pt x="4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6" name="Freeform 350"/>
            <p:cNvSpPr>
              <a:spLocks/>
            </p:cNvSpPr>
            <p:nvPr/>
          </p:nvSpPr>
          <p:spPr bwMode="auto">
            <a:xfrm>
              <a:off x="1224" y="2494"/>
              <a:ext cx="16" cy="12"/>
            </a:xfrm>
            <a:custGeom>
              <a:avLst/>
              <a:gdLst>
                <a:gd name="T0" fmla="*/ 5 w 7"/>
                <a:gd name="T1" fmla="*/ 5 h 5"/>
                <a:gd name="T2" fmla="*/ 7 w 7"/>
                <a:gd name="T3" fmla="*/ 0 h 5"/>
                <a:gd name="T4" fmla="*/ 0 w 7"/>
                <a:gd name="T5" fmla="*/ 0 h 5"/>
                <a:gd name="T6" fmla="*/ 2 w 7"/>
                <a:gd name="T7" fmla="*/ 5 h 5"/>
                <a:gd name="T8" fmla="*/ 5 w 7"/>
                <a:gd name="T9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5" y="3"/>
                    <a:pt x="6" y="1"/>
                    <a:pt x="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4"/>
                    <a:pt x="2" y="5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7" name="Freeform 351"/>
            <p:cNvSpPr>
              <a:spLocks/>
            </p:cNvSpPr>
            <p:nvPr/>
          </p:nvSpPr>
          <p:spPr bwMode="auto">
            <a:xfrm>
              <a:off x="1222" y="2790"/>
              <a:ext cx="9" cy="7"/>
            </a:xfrm>
            <a:custGeom>
              <a:avLst/>
              <a:gdLst>
                <a:gd name="T0" fmla="*/ 0 w 4"/>
                <a:gd name="T1" fmla="*/ 2 h 3"/>
                <a:gd name="T2" fmla="*/ 4 w 4"/>
                <a:gd name="T3" fmla="*/ 1 h 3"/>
                <a:gd name="T4" fmla="*/ 0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0" y="2"/>
                  </a:moveTo>
                  <a:cubicBezTo>
                    <a:pt x="2" y="2"/>
                    <a:pt x="4" y="3"/>
                    <a:pt x="4" y="1"/>
                  </a:cubicBez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8" name="Freeform 352"/>
            <p:cNvSpPr>
              <a:spLocks/>
            </p:cNvSpPr>
            <p:nvPr/>
          </p:nvSpPr>
          <p:spPr bwMode="auto">
            <a:xfrm>
              <a:off x="1060" y="2887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59" name="Freeform 353"/>
            <p:cNvSpPr>
              <a:spLocks/>
            </p:cNvSpPr>
            <p:nvPr/>
          </p:nvSpPr>
          <p:spPr bwMode="auto">
            <a:xfrm>
              <a:off x="1198" y="2638"/>
              <a:ext cx="26" cy="17"/>
            </a:xfrm>
            <a:custGeom>
              <a:avLst/>
              <a:gdLst>
                <a:gd name="T0" fmla="*/ 11 w 11"/>
                <a:gd name="T1" fmla="*/ 4 h 7"/>
                <a:gd name="T2" fmla="*/ 2 w 11"/>
                <a:gd name="T3" fmla="*/ 0 h 7"/>
                <a:gd name="T4" fmla="*/ 11 w 11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11" y="4"/>
                  </a:moveTo>
                  <a:cubicBezTo>
                    <a:pt x="6" y="5"/>
                    <a:pt x="5" y="2"/>
                    <a:pt x="2" y="0"/>
                  </a:cubicBezTo>
                  <a:cubicBezTo>
                    <a:pt x="0" y="6"/>
                    <a:pt x="10" y="7"/>
                    <a:pt x="11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0" name="Freeform 354"/>
            <p:cNvSpPr>
              <a:spLocks/>
            </p:cNvSpPr>
            <p:nvPr/>
          </p:nvSpPr>
          <p:spPr bwMode="auto">
            <a:xfrm>
              <a:off x="1222" y="2776"/>
              <a:ext cx="7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1" name="Freeform 355"/>
            <p:cNvSpPr>
              <a:spLocks/>
            </p:cNvSpPr>
            <p:nvPr/>
          </p:nvSpPr>
          <p:spPr bwMode="auto">
            <a:xfrm>
              <a:off x="1226" y="2638"/>
              <a:ext cx="7" cy="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2" name="Freeform 356"/>
            <p:cNvSpPr>
              <a:spLocks/>
            </p:cNvSpPr>
            <p:nvPr/>
          </p:nvSpPr>
          <p:spPr bwMode="auto">
            <a:xfrm>
              <a:off x="1067" y="2781"/>
              <a:ext cx="22" cy="23"/>
            </a:xfrm>
            <a:custGeom>
              <a:avLst/>
              <a:gdLst>
                <a:gd name="T0" fmla="*/ 5 w 9"/>
                <a:gd name="T1" fmla="*/ 10 h 10"/>
                <a:gd name="T2" fmla="*/ 0 w 9"/>
                <a:gd name="T3" fmla="*/ 5 h 10"/>
                <a:gd name="T4" fmla="*/ 0 w 9"/>
                <a:gd name="T5" fmla="*/ 6 h 10"/>
                <a:gd name="T6" fmla="*/ 5 w 9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10">
                  <a:moveTo>
                    <a:pt x="5" y="10"/>
                  </a:moveTo>
                  <a:cubicBezTo>
                    <a:pt x="9" y="6"/>
                    <a:pt x="4" y="0"/>
                    <a:pt x="0" y="5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2" y="7"/>
                    <a:pt x="3" y="9"/>
                    <a:pt x="5" y="1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3" name="Freeform 357"/>
            <p:cNvSpPr>
              <a:spLocks/>
            </p:cNvSpPr>
            <p:nvPr/>
          </p:nvSpPr>
          <p:spPr bwMode="auto">
            <a:xfrm>
              <a:off x="1056" y="2776"/>
              <a:ext cx="16" cy="16"/>
            </a:xfrm>
            <a:custGeom>
              <a:avLst/>
              <a:gdLst>
                <a:gd name="T0" fmla="*/ 5 w 7"/>
                <a:gd name="T1" fmla="*/ 7 h 7"/>
                <a:gd name="T2" fmla="*/ 5 w 7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7">
                  <a:moveTo>
                    <a:pt x="5" y="7"/>
                  </a:moveTo>
                  <a:cubicBezTo>
                    <a:pt x="7" y="0"/>
                    <a:pt x="0" y="6"/>
                    <a:pt x="5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4" name="Freeform 358"/>
            <p:cNvSpPr>
              <a:spLocks/>
            </p:cNvSpPr>
            <p:nvPr/>
          </p:nvSpPr>
          <p:spPr bwMode="auto">
            <a:xfrm>
              <a:off x="1063" y="2875"/>
              <a:ext cx="7" cy="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5" name="Freeform 359"/>
            <p:cNvSpPr>
              <a:spLocks/>
            </p:cNvSpPr>
            <p:nvPr/>
          </p:nvSpPr>
          <p:spPr bwMode="auto">
            <a:xfrm>
              <a:off x="1075" y="2807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6" name="Freeform 360"/>
            <p:cNvSpPr>
              <a:spLocks/>
            </p:cNvSpPr>
            <p:nvPr/>
          </p:nvSpPr>
          <p:spPr bwMode="auto">
            <a:xfrm>
              <a:off x="1203" y="2499"/>
              <a:ext cx="7" cy="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7" name="Freeform 361"/>
            <p:cNvSpPr>
              <a:spLocks/>
            </p:cNvSpPr>
            <p:nvPr/>
          </p:nvSpPr>
          <p:spPr bwMode="auto">
            <a:xfrm>
              <a:off x="1143" y="2887"/>
              <a:ext cx="22" cy="29"/>
            </a:xfrm>
            <a:custGeom>
              <a:avLst/>
              <a:gdLst>
                <a:gd name="T0" fmla="*/ 6 w 9"/>
                <a:gd name="T1" fmla="*/ 11 h 12"/>
                <a:gd name="T2" fmla="*/ 1 w 9"/>
                <a:gd name="T3" fmla="*/ 0 h 12"/>
                <a:gd name="T4" fmla="*/ 6 w 9"/>
                <a:gd name="T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12">
                  <a:moveTo>
                    <a:pt x="6" y="11"/>
                  </a:moveTo>
                  <a:cubicBezTo>
                    <a:pt x="9" y="7"/>
                    <a:pt x="6" y="0"/>
                    <a:pt x="1" y="0"/>
                  </a:cubicBezTo>
                  <a:cubicBezTo>
                    <a:pt x="1" y="6"/>
                    <a:pt x="0" y="12"/>
                    <a:pt x="6" y="1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8" name="Freeform 362"/>
            <p:cNvSpPr>
              <a:spLocks/>
            </p:cNvSpPr>
            <p:nvPr/>
          </p:nvSpPr>
          <p:spPr bwMode="auto">
            <a:xfrm>
              <a:off x="1217" y="2525"/>
              <a:ext cx="14" cy="11"/>
            </a:xfrm>
            <a:custGeom>
              <a:avLst/>
              <a:gdLst>
                <a:gd name="T0" fmla="*/ 0 w 6"/>
                <a:gd name="T1" fmla="*/ 4 h 5"/>
                <a:gd name="T2" fmla="*/ 6 w 6"/>
                <a:gd name="T3" fmla="*/ 2 h 5"/>
                <a:gd name="T4" fmla="*/ 0 w 6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5">
                  <a:moveTo>
                    <a:pt x="0" y="4"/>
                  </a:moveTo>
                  <a:cubicBezTo>
                    <a:pt x="3" y="4"/>
                    <a:pt x="6" y="5"/>
                    <a:pt x="6" y="2"/>
                  </a:cubicBezTo>
                  <a:cubicBezTo>
                    <a:pt x="4" y="0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69" name="Freeform 363"/>
            <p:cNvSpPr>
              <a:spLocks/>
            </p:cNvSpPr>
            <p:nvPr/>
          </p:nvSpPr>
          <p:spPr bwMode="auto">
            <a:xfrm>
              <a:off x="1200" y="2518"/>
              <a:ext cx="14" cy="16"/>
            </a:xfrm>
            <a:custGeom>
              <a:avLst/>
              <a:gdLst>
                <a:gd name="T0" fmla="*/ 2 w 6"/>
                <a:gd name="T1" fmla="*/ 7 h 7"/>
                <a:gd name="T2" fmla="*/ 6 w 6"/>
                <a:gd name="T3" fmla="*/ 2 h 7"/>
                <a:gd name="T4" fmla="*/ 1 w 6"/>
                <a:gd name="T5" fmla="*/ 0 h 7"/>
                <a:gd name="T6" fmla="*/ 2 w 6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cubicBezTo>
                    <a:pt x="2" y="4"/>
                    <a:pt x="5" y="4"/>
                    <a:pt x="6" y="2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1" y="3"/>
                    <a:pt x="0" y="6"/>
                    <a:pt x="2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0" name="Freeform 364"/>
            <p:cNvSpPr>
              <a:spLocks/>
            </p:cNvSpPr>
            <p:nvPr/>
          </p:nvSpPr>
          <p:spPr bwMode="auto">
            <a:xfrm>
              <a:off x="942" y="2700"/>
              <a:ext cx="21" cy="14"/>
            </a:xfrm>
            <a:custGeom>
              <a:avLst/>
              <a:gdLst>
                <a:gd name="T0" fmla="*/ 8 w 9"/>
                <a:gd name="T1" fmla="*/ 6 h 6"/>
                <a:gd name="T2" fmla="*/ 1 w 9"/>
                <a:gd name="T3" fmla="*/ 6 h 6"/>
                <a:gd name="T4" fmla="*/ 8 w 9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8" y="6"/>
                  </a:moveTo>
                  <a:cubicBezTo>
                    <a:pt x="9" y="0"/>
                    <a:pt x="0" y="0"/>
                    <a:pt x="1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1" name="Freeform 365"/>
            <p:cNvSpPr>
              <a:spLocks/>
            </p:cNvSpPr>
            <p:nvPr/>
          </p:nvSpPr>
          <p:spPr bwMode="auto">
            <a:xfrm>
              <a:off x="1082" y="2046"/>
              <a:ext cx="7" cy="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3" y="1"/>
                    <a:pt x="2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2" name="Freeform 366"/>
            <p:cNvSpPr>
              <a:spLocks/>
            </p:cNvSpPr>
            <p:nvPr/>
          </p:nvSpPr>
          <p:spPr bwMode="auto">
            <a:xfrm>
              <a:off x="1077" y="2034"/>
              <a:ext cx="7" cy="5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3" name="Freeform 367"/>
            <p:cNvSpPr>
              <a:spLocks/>
            </p:cNvSpPr>
            <p:nvPr/>
          </p:nvSpPr>
          <p:spPr bwMode="auto">
            <a:xfrm>
              <a:off x="1082" y="2328"/>
              <a:ext cx="9" cy="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4" y="2"/>
                    <a:pt x="4" y="0"/>
                  </a:cubicBezTo>
                  <a:cubicBezTo>
                    <a:pt x="2" y="1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4" name="Freeform 368"/>
            <p:cNvSpPr>
              <a:spLocks/>
            </p:cNvSpPr>
            <p:nvPr/>
          </p:nvSpPr>
          <p:spPr bwMode="auto">
            <a:xfrm>
              <a:off x="1075" y="2328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5" name="Freeform 369"/>
            <p:cNvSpPr>
              <a:spLocks/>
            </p:cNvSpPr>
            <p:nvPr/>
          </p:nvSpPr>
          <p:spPr bwMode="auto">
            <a:xfrm>
              <a:off x="1075" y="2067"/>
              <a:ext cx="7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6" name="Freeform 370"/>
            <p:cNvSpPr>
              <a:spLocks/>
            </p:cNvSpPr>
            <p:nvPr/>
          </p:nvSpPr>
          <p:spPr bwMode="auto">
            <a:xfrm>
              <a:off x="1039" y="2385"/>
              <a:ext cx="40" cy="28"/>
            </a:xfrm>
            <a:custGeom>
              <a:avLst/>
              <a:gdLst>
                <a:gd name="T0" fmla="*/ 3 w 17"/>
                <a:gd name="T1" fmla="*/ 5 h 12"/>
                <a:gd name="T2" fmla="*/ 0 w 17"/>
                <a:gd name="T3" fmla="*/ 10 h 12"/>
                <a:gd name="T4" fmla="*/ 9 w 17"/>
                <a:gd name="T5" fmla="*/ 12 h 12"/>
                <a:gd name="T6" fmla="*/ 17 w 17"/>
                <a:gd name="T7" fmla="*/ 3 h 12"/>
                <a:gd name="T8" fmla="*/ 3 w 17"/>
                <a:gd name="T9" fmla="*/ 5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3" y="5"/>
                  </a:moveTo>
                  <a:cubicBezTo>
                    <a:pt x="2" y="7"/>
                    <a:pt x="0" y="8"/>
                    <a:pt x="0" y="10"/>
                  </a:cubicBezTo>
                  <a:cubicBezTo>
                    <a:pt x="4" y="9"/>
                    <a:pt x="5" y="12"/>
                    <a:pt x="9" y="12"/>
                  </a:cubicBezTo>
                  <a:cubicBezTo>
                    <a:pt x="9" y="6"/>
                    <a:pt x="15" y="7"/>
                    <a:pt x="17" y="3"/>
                  </a:cubicBezTo>
                  <a:cubicBezTo>
                    <a:pt x="11" y="0"/>
                    <a:pt x="11" y="6"/>
                    <a:pt x="3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7" name="Freeform 371"/>
            <p:cNvSpPr>
              <a:spLocks/>
            </p:cNvSpPr>
            <p:nvPr/>
          </p:nvSpPr>
          <p:spPr bwMode="auto">
            <a:xfrm>
              <a:off x="1039" y="2385"/>
              <a:ext cx="24" cy="12"/>
            </a:xfrm>
            <a:custGeom>
              <a:avLst/>
              <a:gdLst>
                <a:gd name="T0" fmla="*/ 4 w 10"/>
                <a:gd name="T1" fmla="*/ 0 h 5"/>
                <a:gd name="T2" fmla="*/ 0 w 10"/>
                <a:gd name="T3" fmla="*/ 3 h 5"/>
                <a:gd name="T4" fmla="*/ 3 w 10"/>
                <a:gd name="T5" fmla="*/ 5 h 5"/>
                <a:gd name="T6" fmla="*/ 4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4" y="0"/>
                  </a:moveTo>
                  <a:cubicBezTo>
                    <a:pt x="4" y="3"/>
                    <a:pt x="0" y="1"/>
                    <a:pt x="0" y="3"/>
                  </a:cubicBezTo>
                  <a:cubicBezTo>
                    <a:pt x="1" y="4"/>
                    <a:pt x="1" y="5"/>
                    <a:pt x="3" y="5"/>
                  </a:cubicBezTo>
                  <a:cubicBezTo>
                    <a:pt x="3" y="3"/>
                    <a:pt x="10" y="2"/>
                    <a:pt x="4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8" name="Freeform 372"/>
            <p:cNvSpPr>
              <a:spLocks/>
            </p:cNvSpPr>
            <p:nvPr/>
          </p:nvSpPr>
          <p:spPr bwMode="auto">
            <a:xfrm>
              <a:off x="1056" y="2349"/>
              <a:ext cx="9" cy="3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1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79" name="Freeform 373"/>
            <p:cNvSpPr>
              <a:spLocks/>
            </p:cNvSpPr>
            <p:nvPr/>
          </p:nvSpPr>
          <p:spPr bwMode="auto">
            <a:xfrm>
              <a:off x="1067" y="2051"/>
              <a:ext cx="8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0" name="Freeform 374"/>
            <p:cNvSpPr>
              <a:spLocks/>
            </p:cNvSpPr>
            <p:nvPr/>
          </p:nvSpPr>
          <p:spPr bwMode="auto">
            <a:xfrm>
              <a:off x="890" y="2707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1" name="Freeform 375"/>
            <p:cNvSpPr>
              <a:spLocks/>
            </p:cNvSpPr>
            <p:nvPr/>
          </p:nvSpPr>
          <p:spPr bwMode="auto">
            <a:xfrm>
              <a:off x="1041" y="2740"/>
              <a:ext cx="8" cy="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2" name="Freeform 376"/>
            <p:cNvSpPr>
              <a:spLocks/>
            </p:cNvSpPr>
            <p:nvPr/>
          </p:nvSpPr>
          <p:spPr bwMode="auto">
            <a:xfrm>
              <a:off x="1060" y="2738"/>
              <a:ext cx="7" cy="9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2 h 4"/>
                <a:gd name="T4" fmla="*/ 0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4"/>
                    <a:pt x="2" y="3"/>
                    <a:pt x="3" y="2"/>
                  </a:cubicBez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3" name="Freeform 377"/>
            <p:cNvSpPr>
              <a:spLocks/>
            </p:cNvSpPr>
            <p:nvPr/>
          </p:nvSpPr>
          <p:spPr bwMode="auto">
            <a:xfrm>
              <a:off x="1072" y="2314"/>
              <a:ext cx="7" cy="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4" name="Freeform 378"/>
            <p:cNvSpPr>
              <a:spLocks/>
            </p:cNvSpPr>
            <p:nvPr/>
          </p:nvSpPr>
          <p:spPr bwMode="auto">
            <a:xfrm>
              <a:off x="1037" y="2783"/>
              <a:ext cx="7" cy="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5" name="Freeform 379"/>
            <p:cNvSpPr>
              <a:spLocks/>
            </p:cNvSpPr>
            <p:nvPr/>
          </p:nvSpPr>
          <p:spPr bwMode="auto">
            <a:xfrm>
              <a:off x="1077" y="2231"/>
              <a:ext cx="7" cy="7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6" name="Freeform 380"/>
            <p:cNvSpPr>
              <a:spLocks/>
            </p:cNvSpPr>
            <p:nvPr/>
          </p:nvSpPr>
          <p:spPr bwMode="auto">
            <a:xfrm>
              <a:off x="1077" y="2295"/>
              <a:ext cx="7" cy="7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3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7" name="Freeform 381"/>
            <p:cNvSpPr>
              <a:spLocks/>
            </p:cNvSpPr>
            <p:nvPr/>
          </p:nvSpPr>
          <p:spPr bwMode="auto">
            <a:xfrm>
              <a:off x="1077" y="2202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8" name="Freeform 382"/>
            <p:cNvSpPr>
              <a:spLocks/>
            </p:cNvSpPr>
            <p:nvPr/>
          </p:nvSpPr>
          <p:spPr bwMode="auto">
            <a:xfrm>
              <a:off x="1065" y="2593"/>
              <a:ext cx="10" cy="7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2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89" name="Freeform 383"/>
            <p:cNvSpPr>
              <a:spLocks/>
            </p:cNvSpPr>
            <p:nvPr/>
          </p:nvSpPr>
          <p:spPr bwMode="auto">
            <a:xfrm>
              <a:off x="812" y="2627"/>
              <a:ext cx="7" cy="9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2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0" y="4"/>
                    <a:pt x="1" y="3"/>
                    <a:pt x="3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0" name="Freeform 384"/>
            <p:cNvSpPr>
              <a:spLocks/>
            </p:cNvSpPr>
            <p:nvPr/>
          </p:nvSpPr>
          <p:spPr bwMode="auto">
            <a:xfrm>
              <a:off x="868" y="2693"/>
              <a:ext cx="17" cy="24"/>
            </a:xfrm>
            <a:custGeom>
              <a:avLst/>
              <a:gdLst>
                <a:gd name="T0" fmla="*/ 7 w 7"/>
                <a:gd name="T1" fmla="*/ 4 h 10"/>
                <a:gd name="T2" fmla="*/ 7 w 7"/>
                <a:gd name="T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0">
                  <a:moveTo>
                    <a:pt x="7" y="4"/>
                  </a:moveTo>
                  <a:cubicBezTo>
                    <a:pt x="0" y="0"/>
                    <a:pt x="3" y="10"/>
                    <a:pt x="7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1" name="Freeform 385"/>
            <p:cNvSpPr>
              <a:spLocks/>
            </p:cNvSpPr>
            <p:nvPr/>
          </p:nvSpPr>
          <p:spPr bwMode="auto">
            <a:xfrm>
              <a:off x="849" y="2750"/>
              <a:ext cx="8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2" name="Freeform 386"/>
            <p:cNvSpPr>
              <a:spLocks/>
            </p:cNvSpPr>
            <p:nvPr/>
          </p:nvSpPr>
          <p:spPr bwMode="auto">
            <a:xfrm>
              <a:off x="873" y="2627"/>
              <a:ext cx="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3" name="Freeform 387"/>
            <p:cNvSpPr>
              <a:spLocks/>
            </p:cNvSpPr>
            <p:nvPr/>
          </p:nvSpPr>
          <p:spPr bwMode="auto">
            <a:xfrm>
              <a:off x="838" y="2700"/>
              <a:ext cx="2" cy="31"/>
            </a:xfrm>
            <a:custGeom>
              <a:avLst/>
              <a:gdLst>
                <a:gd name="T0" fmla="*/ 0 w 1"/>
                <a:gd name="T1" fmla="*/ 6 h 13"/>
                <a:gd name="T2" fmla="*/ 0 w 1"/>
                <a:gd name="T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3">
                  <a:moveTo>
                    <a:pt x="0" y="6"/>
                  </a:moveTo>
                  <a:cubicBezTo>
                    <a:pt x="1" y="13"/>
                    <a:pt x="1" y="0"/>
                    <a:pt x="0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4" name="Freeform 388"/>
            <p:cNvSpPr>
              <a:spLocks/>
            </p:cNvSpPr>
            <p:nvPr/>
          </p:nvSpPr>
          <p:spPr bwMode="auto">
            <a:xfrm>
              <a:off x="899" y="2648"/>
              <a:ext cx="5" cy="31"/>
            </a:xfrm>
            <a:custGeom>
              <a:avLst/>
              <a:gdLst>
                <a:gd name="T0" fmla="*/ 0 w 2"/>
                <a:gd name="T1" fmla="*/ 6 h 13"/>
                <a:gd name="T2" fmla="*/ 0 w 2"/>
                <a:gd name="T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6"/>
                  </a:moveTo>
                  <a:cubicBezTo>
                    <a:pt x="2" y="13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5" name="Freeform 389"/>
            <p:cNvSpPr>
              <a:spLocks/>
            </p:cNvSpPr>
            <p:nvPr/>
          </p:nvSpPr>
          <p:spPr bwMode="auto">
            <a:xfrm>
              <a:off x="873" y="2622"/>
              <a:ext cx="36" cy="24"/>
            </a:xfrm>
            <a:custGeom>
              <a:avLst/>
              <a:gdLst>
                <a:gd name="T0" fmla="*/ 15 w 15"/>
                <a:gd name="T1" fmla="*/ 0 h 10"/>
                <a:gd name="T2" fmla="*/ 2 w 15"/>
                <a:gd name="T3" fmla="*/ 2 h 10"/>
                <a:gd name="T4" fmla="*/ 4 w 15"/>
                <a:gd name="T5" fmla="*/ 9 h 10"/>
                <a:gd name="T6" fmla="*/ 15 w 15"/>
                <a:gd name="T7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">
                  <a:moveTo>
                    <a:pt x="15" y="0"/>
                  </a:moveTo>
                  <a:cubicBezTo>
                    <a:pt x="8" y="3"/>
                    <a:pt x="5" y="2"/>
                    <a:pt x="2" y="2"/>
                  </a:cubicBezTo>
                  <a:cubicBezTo>
                    <a:pt x="3" y="3"/>
                    <a:pt x="0" y="10"/>
                    <a:pt x="4" y="9"/>
                  </a:cubicBezTo>
                  <a:cubicBezTo>
                    <a:pt x="7" y="6"/>
                    <a:pt x="13" y="5"/>
                    <a:pt x="15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6" name="Freeform 390"/>
            <p:cNvSpPr>
              <a:spLocks/>
            </p:cNvSpPr>
            <p:nvPr/>
          </p:nvSpPr>
          <p:spPr bwMode="auto">
            <a:xfrm>
              <a:off x="904" y="2627"/>
              <a:ext cx="7" cy="40"/>
            </a:xfrm>
            <a:custGeom>
              <a:avLst/>
              <a:gdLst>
                <a:gd name="T0" fmla="*/ 0 w 3"/>
                <a:gd name="T1" fmla="*/ 7 h 17"/>
                <a:gd name="T2" fmla="*/ 0 w 3"/>
                <a:gd name="T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7">
                  <a:moveTo>
                    <a:pt x="0" y="7"/>
                  </a:moveTo>
                  <a:cubicBezTo>
                    <a:pt x="0" y="17"/>
                    <a:pt x="3" y="0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7" name="Freeform 391"/>
            <p:cNvSpPr>
              <a:spLocks/>
            </p:cNvSpPr>
            <p:nvPr/>
          </p:nvSpPr>
          <p:spPr bwMode="auto">
            <a:xfrm>
              <a:off x="1046" y="2295"/>
              <a:ext cx="19" cy="14"/>
            </a:xfrm>
            <a:custGeom>
              <a:avLst/>
              <a:gdLst>
                <a:gd name="T0" fmla="*/ 0 w 8"/>
                <a:gd name="T1" fmla="*/ 4 h 6"/>
                <a:gd name="T2" fmla="*/ 6 w 8"/>
                <a:gd name="T3" fmla="*/ 1 h 6"/>
                <a:gd name="T4" fmla="*/ 0 w 8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0" y="4"/>
                  </a:moveTo>
                  <a:cubicBezTo>
                    <a:pt x="3" y="4"/>
                    <a:pt x="8" y="6"/>
                    <a:pt x="6" y="1"/>
                  </a:cubicBezTo>
                  <a:cubicBezTo>
                    <a:pt x="2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8" name="Freeform 392"/>
            <p:cNvSpPr>
              <a:spLocks/>
            </p:cNvSpPr>
            <p:nvPr/>
          </p:nvSpPr>
          <p:spPr bwMode="auto">
            <a:xfrm>
              <a:off x="1018" y="2333"/>
              <a:ext cx="7" cy="4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299" name="Freeform 393"/>
            <p:cNvSpPr>
              <a:spLocks/>
            </p:cNvSpPr>
            <p:nvPr/>
          </p:nvSpPr>
          <p:spPr bwMode="auto">
            <a:xfrm>
              <a:off x="1049" y="2053"/>
              <a:ext cx="7" cy="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1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0" name="Freeform 394"/>
            <p:cNvSpPr>
              <a:spLocks/>
            </p:cNvSpPr>
            <p:nvPr/>
          </p:nvSpPr>
          <p:spPr bwMode="auto">
            <a:xfrm>
              <a:off x="1060" y="2285"/>
              <a:ext cx="17" cy="15"/>
            </a:xfrm>
            <a:custGeom>
              <a:avLst/>
              <a:gdLst>
                <a:gd name="T0" fmla="*/ 0 w 7"/>
                <a:gd name="T1" fmla="*/ 5 h 6"/>
                <a:gd name="T2" fmla="*/ 0 w 7"/>
                <a:gd name="T3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6">
                  <a:moveTo>
                    <a:pt x="0" y="5"/>
                  </a:moveTo>
                  <a:cubicBezTo>
                    <a:pt x="7" y="6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1" name="Freeform 395"/>
            <p:cNvSpPr>
              <a:spLocks/>
            </p:cNvSpPr>
            <p:nvPr/>
          </p:nvSpPr>
          <p:spPr bwMode="auto">
            <a:xfrm>
              <a:off x="1049" y="2226"/>
              <a:ext cx="7" cy="7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3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2" name="Freeform 396"/>
            <p:cNvSpPr>
              <a:spLocks/>
            </p:cNvSpPr>
            <p:nvPr/>
          </p:nvSpPr>
          <p:spPr bwMode="auto">
            <a:xfrm>
              <a:off x="1022" y="2172"/>
              <a:ext cx="8" cy="4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3" name="Freeform 397"/>
            <p:cNvSpPr>
              <a:spLocks/>
            </p:cNvSpPr>
            <p:nvPr/>
          </p:nvSpPr>
          <p:spPr bwMode="auto">
            <a:xfrm>
              <a:off x="1022" y="2323"/>
              <a:ext cx="8" cy="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3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4" name="Freeform 398"/>
            <p:cNvSpPr>
              <a:spLocks/>
            </p:cNvSpPr>
            <p:nvPr/>
          </p:nvSpPr>
          <p:spPr bwMode="auto">
            <a:xfrm>
              <a:off x="1022" y="2202"/>
              <a:ext cx="8" cy="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5" name="Freeform 399"/>
            <p:cNvSpPr>
              <a:spLocks/>
            </p:cNvSpPr>
            <p:nvPr/>
          </p:nvSpPr>
          <p:spPr bwMode="auto">
            <a:xfrm>
              <a:off x="1321" y="2939"/>
              <a:ext cx="5" cy="12"/>
            </a:xfrm>
            <a:custGeom>
              <a:avLst/>
              <a:gdLst>
                <a:gd name="T0" fmla="*/ 0 w 2"/>
                <a:gd name="T1" fmla="*/ 4 h 5"/>
                <a:gd name="T2" fmla="*/ 0 w 2"/>
                <a:gd name="T3" fmla="*/ 5 h 5"/>
                <a:gd name="T4" fmla="*/ 2 w 2"/>
                <a:gd name="T5" fmla="*/ 4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0" y="4"/>
                    <a:pt x="0" y="5"/>
                    <a:pt x="0" y="5"/>
                  </a:cubicBezTo>
                  <a:cubicBezTo>
                    <a:pt x="1" y="5"/>
                    <a:pt x="1" y="4"/>
                    <a:pt x="2" y="4"/>
                  </a:cubicBezTo>
                  <a:cubicBezTo>
                    <a:pt x="2" y="2"/>
                    <a:pt x="1" y="0"/>
                    <a:pt x="0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6" name="Freeform 400"/>
            <p:cNvSpPr>
              <a:spLocks/>
            </p:cNvSpPr>
            <p:nvPr/>
          </p:nvSpPr>
          <p:spPr bwMode="auto">
            <a:xfrm>
              <a:off x="921" y="2236"/>
              <a:ext cx="16" cy="16"/>
            </a:xfrm>
            <a:custGeom>
              <a:avLst/>
              <a:gdLst>
                <a:gd name="T0" fmla="*/ 7 w 7"/>
                <a:gd name="T1" fmla="*/ 2 h 7"/>
                <a:gd name="T2" fmla="*/ 1 w 7"/>
                <a:gd name="T3" fmla="*/ 0 h 7"/>
                <a:gd name="T4" fmla="*/ 7 w 7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4" y="2"/>
                    <a:pt x="2" y="2"/>
                    <a:pt x="1" y="0"/>
                  </a:cubicBezTo>
                  <a:cubicBezTo>
                    <a:pt x="0" y="6"/>
                    <a:pt x="7" y="7"/>
                    <a:pt x="7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7" name="Freeform 401"/>
            <p:cNvSpPr>
              <a:spLocks/>
            </p:cNvSpPr>
            <p:nvPr/>
          </p:nvSpPr>
          <p:spPr bwMode="auto">
            <a:xfrm>
              <a:off x="942" y="2231"/>
              <a:ext cx="9" cy="7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0" y="0"/>
                    <a:pt x="0" y="2"/>
                  </a:cubicBezTo>
                  <a:cubicBezTo>
                    <a:pt x="2" y="2"/>
                    <a:pt x="4" y="3"/>
                    <a:pt x="4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8" name="Freeform 402"/>
            <p:cNvSpPr>
              <a:spLocks/>
            </p:cNvSpPr>
            <p:nvPr/>
          </p:nvSpPr>
          <p:spPr bwMode="auto">
            <a:xfrm>
              <a:off x="935" y="2164"/>
              <a:ext cx="7" cy="3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09" name="Freeform 403"/>
            <p:cNvSpPr>
              <a:spLocks/>
            </p:cNvSpPr>
            <p:nvPr/>
          </p:nvSpPr>
          <p:spPr bwMode="auto">
            <a:xfrm>
              <a:off x="944" y="215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0" name="Freeform 404"/>
            <p:cNvSpPr>
              <a:spLocks/>
            </p:cNvSpPr>
            <p:nvPr/>
          </p:nvSpPr>
          <p:spPr bwMode="auto">
            <a:xfrm>
              <a:off x="925" y="2264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311" name="Freeform 405"/>
            <p:cNvSpPr>
              <a:spLocks/>
            </p:cNvSpPr>
            <p:nvPr/>
          </p:nvSpPr>
          <p:spPr bwMode="auto">
            <a:xfrm>
              <a:off x="928" y="2257"/>
              <a:ext cx="28" cy="16"/>
            </a:xfrm>
            <a:custGeom>
              <a:avLst/>
              <a:gdLst>
                <a:gd name="T0" fmla="*/ 3 w 12"/>
                <a:gd name="T1" fmla="*/ 1 h 7"/>
                <a:gd name="T2" fmla="*/ 12 w 12"/>
                <a:gd name="T3" fmla="*/ 3 h 7"/>
                <a:gd name="T4" fmla="*/ 3 w 12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3" y="1"/>
                  </a:moveTo>
                  <a:cubicBezTo>
                    <a:pt x="0" y="7"/>
                    <a:pt x="12" y="6"/>
                    <a:pt x="12" y="3"/>
                  </a:cubicBezTo>
                  <a:cubicBezTo>
                    <a:pt x="8" y="3"/>
                    <a:pt x="7" y="0"/>
                    <a:pt x="3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" name="Group 607"/>
          <p:cNvGrpSpPr>
            <a:grpSpLocks/>
          </p:cNvGrpSpPr>
          <p:nvPr/>
        </p:nvGrpSpPr>
        <p:grpSpPr bwMode="auto">
          <a:xfrm>
            <a:off x="1262064" y="3244850"/>
            <a:ext cx="928688" cy="1444625"/>
            <a:chOff x="795" y="2044"/>
            <a:chExt cx="585" cy="910"/>
          </a:xfrm>
        </p:grpSpPr>
        <p:sp>
          <p:nvSpPr>
            <p:cNvPr id="1912" name="Freeform 407"/>
            <p:cNvSpPr>
              <a:spLocks/>
            </p:cNvSpPr>
            <p:nvPr/>
          </p:nvSpPr>
          <p:spPr bwMode="auto">
            <a:xfrm>
              <a:off x="904" y="2269"/>
              <a:ext cx="14" cy="16"/>
            </a:xfrm>
            <a:custGeom>
              <a:avLst/>
              <a:gdLst>
                <a:gd name="T0" fmla="*/ 6 w 6"/>
                <a:gd name="T1" fmla="*/ 5 h 7"/>
                <a:gd name="T2" fmla="*/ 6 w 6"/>
                <a:gd name="T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cubicBezTo>
                    <a:pt x="6" y="0"/>
                    <a:pt x="0" y="7"/>
                    <a:pt x="6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3" name="Freeform 408"/>
            <p:cNvSpPr>
              <a:spLocks/>
            </p:cNvSpPr>
            <p:nvPr/>
          </p:nvSpPr>
          <p:spPr bwMode="auto">
            <a:xfrm>
              <a:off x="923" y="2250"/>
              <a:ext cx="12" cy="12"/>
            </a:xfrm>
            <a:custGeom>
              <a:avLst/>
              <a:gdLst>
                <a:gd name="T0" fmla="*/ 0 w 5"/>
                <a:gd name="T1" fmla="*/ 3 h 5"/>
                <a:gd name="T2" fmla="*/ 5 w 5"/>
                <a:gd name="T3" fmla="*/ 4 h 5"/>
                <a:gd name="T4" fmla="*/ 5 w 5"/>
                <a:gd name="T5" fmla="*/ 3 h 5"/>
                <a:gd name="T6" fmla="*/ 0 w 5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5">
                  <a:moveTo>
                    <a:pt x="0" y="3"/>
                  </a:moveTo>
                  <a:cubicBezTo>
                    <a:pt x="1" y="4"/>
                    <a:pt x="2" y="5"/>
                    <a:pt x="5" y="4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3" y="2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4" name="Freeform 409"/>
            <p:cNvSpPr>
              <a:spLocks/>
            </p:cNvSpPr>
            <p:nvPr/>
          </p:nvSpPr>
          <p:spPr bwMode="auto">
            <a:xfrm>
              <a:off x="916" y="2271"/>
              <a:ext cx="73" cy="31"/>
            </a:xfrm>
            <a:custGeom>
              <a:avLst/>
              <a:gdLst>
                <a:gd name="T0" fmla="*/ 1 w 31"/>
                <a:gd name="T1" fmla="*/ 4 h 13"/>
                <a:gd name="T2" fmla="*/ 8 w 31"/>
                <a:gd name="T3" fmla="*/ 7 h 13"/>
                <a:gd name="T4" fmla="*/ 12 w 31"/>
                <a:gd name="T5" fmla="*/ 7 h 13"/>
                <a:gd name="T6" fmla="*/ 8 w 31"/>
                <a:gd name="T7" fmla="*/ 7 h 13"/>
                <a:gd name="T8" fmla="*/ 17 w 31"/>
                <a:gd name="T9" fmla="*/ 11 h 13"/>
                <a:gd name="T10" fmla="*/ 28 w 31"/>
                <a:gd name="T11" fmla="*/ 2 h 13"/>
                <a:gd name="T12" fmla="*/ 1 w 31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3">
                  <a:moveTo>
                    <a:pt x="1" y="4"/>
                  </a:moveTo>
                  <a:cubicBezTo>
                    <a:pt x="0" y="9"/>
                    <a:pt x="5" y="7"/>
                    <a:pt x="8" y="7"/>
                  </a:cubicBezTo>
                  <a:cubicBezTo>
                    <a:pt x="8" y="5"/>
                    <a:pt x="12" y="5"/>
                    <a:pt x="12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12"/>
                    <a:pt x="17" y="13"/>
                    <a:pt x="17" y="11"/>
                  </a:cubicBezTo>
                  <a:cubicBezTo>
                    <a:pt x="11" y="4"/>
                    <a:pt x="31" y="12"/>
                    <a:pt x="28" y="2"/>
                  </a:cubicBezTo>
                  <a:cubicBezTo>
                    <a:pt x="20" y="9"/>
                    <a:pt x="12" y="0"/>
                    <a:pt x="1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5" name="Freeform 410"/>
            <p:cNvSpPr>
              <a:spLocks/>
            </p:cNvSpPr>
            <p:nvPr/>
          </p:nvSpPr>
          <p:spPr bwMode="auto">
            <a:xfrm>
              <a:off x="1184" y="2380"/>
              <a:ext cx="4" cy="5"/>
            </a:xfrm>
            <a:custGeom>
              <a:avLst/>
              <a:gdLst>
                <a:gd name="T0" fmla="*/ 2 w 2"/>
                <a:gd name="T1" fmla="*/ 2 h 2"/>
                <a:gd name="T2" fmla="*/ 2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2" y="2"/>
                  </a:moveTo>
                  <a:cubicBezTo>
                    <a:pt x="1" y="0"/>
                    <a:pt x="0" y="2"/>
                    <a:pt x="2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6" name="Freeform 411"/>
            <p:cNvSpPr>
              <a:spLocks/>
            </p:cNvSpPr>
            <p:nvPr/>
          </p:nvSpPr>
          <p:spPr bwMode="auto">
            <a:xfrm>
              <a:off x="1200" y="2044"/>
              <a:ext cx="7" cy="7"/>
            </a:xfrm>
            <a:custGeom>
              <a:avLst/>
              <a:gdLst>
                <a:gd name="T0" fmla="*/ 2 w 3"/>
                <a:gd name="T1" fmla="*/ 3 h 3"/>
                <a:gd name="T2" fmla="*/ 2 w 3"/>
                <a:gd name="T3" fmla="*/ 0 h 3"/>
                <a:gd name="T4" fmla="*/ 0 w 3"/>
                <a:gd name="T5" fmla="*/ 2 h 3"/>
                <a:gd name="T6" fmla="*/ 2 w 3"/>
                <a:gd name="T7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3">
                  <a:moveTo>
                    <a:pt x="2" y="3"/>
                  </a:moveTo>
                  <a:cubicBezTo>
                    <a:pt x="3" y="2"/>
                    <a:pt x="3" y="1"/>
                    <a:pt x="2" y="0"/>
                  </a:cubicBezTo>
                  <a:cubicBezTo>
                    <a:pt x="2" y="1"/>
                    <a:pt x="1" y="2"/>
                    <a:pt x="0" y="2"/>
                  </a:cubicBezTo>
                  <a:cubicBezTo>
                    <a:pt x="1" y="2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7" name="Freeform 412"/>
            <p:cNvSpPr>
              <a:spLocks/>
            </p:cNvSpPr>
            <p:nvPr/>
          </p:nvSpPr>
          <p:spPr bwMode="auto">
            <a:xfrm>
              <a:off x="1184" y="2385"/>
              <a:ext cx="11" cy="16"/>
            </a:xfrm>
            <a:custGeom>
              <a:avLst/>
              <a:gdLst>
                <a:gd name="T0" fmla="*/ 0 w 5"/>
                <a:gd name="T1" fmla="*/ 7 h 7"/>
                <a:gd name="T2" fmla="*/ 3 w 5"/>
                <a:gd name="T3" fmla="*/ 7 h 7"/>
                <a:gd name="T4" fmla="*/ 5 w 5"/>
                <a:gd name="T5" fmla="*/ 5 h 7"/>
                <a:gd name="T6" fmla="*/ 2 w 5"/>
                <a:gd name="T7" fmla="*/ 0 h 7"/>
                <a:gd name="T8" fmla="*/ 0 w 5"/>
                <a:gd name="T9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5" y="6"/>
                    <a:pt x="5" y="5"/>
                  </a:cubicBezTo>
                  <a:cubicBezTo>
                    <a:pt x="2" y="5"/>
                    <a:pt x="4" y="0"/>
                    <a:pt x="2" y="0"/>
                  </a:cubicBezTo>
                  <a:cubicBezTo>
                    <a:pt x="2" y="4"/>
                    <a:pt x="0" y="5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8" name="Freeform 413"/>
            <p:cNvSpPr>
              <a:spLocks/>
            </p:cNvSpPr>
            <p:nvPr/>
          </p:nvSpPr>
          <p:spPr bwMode="auto">
            <a:xfrm>
              <a:off x="961" y="2266"/>
              <a:ext cx="7" cy="12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3 h 5"/>
                <a:gd name="T4" fmla="*/ 3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1" y="3"/>
                    <a:pt x="0" y="0"/>
                    <a:pt x="0" y="3"/>
                  </a:cubicBezTo>
                  <a:cubicBezTo>
                    <a:pt x="0" y="4"/>
                    <a:pt x="2" y="5"/>
                    <a:pt x="3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9" name="Freeform 414"/>
            <p:cNvSpPr>
              <a:spLocks/>
            </p:cNvSpPr>
            <p:nvPr/>
          </p:nvSpPr>
          <p:spPr bwMode="auto">
            <a:xfrm>
              <a:off x="1231" y="2264"/>
              <a:ext cx="17" cy="12"/>
            </a:xfrm>
            <a:custGeom>
              <a:avLst/>
              <a:gdLst>
                <a:gd name="T0" fmla="*/ 2 w 7"/>
                <a:gd name="T1" fmla="*/ 0 h 5"/>
                <a:gd name="T2" fmla="*/ 7 w 7"/>
                <a:gd name="T3" fmla="*/ 2 h 5"/>
                <a:gd name="T4" fmla="*/ 2 w 7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5">
                  <a:moveTo>
                    <a:pt x="2" y="0"/>
                  </a:moveTo>
                  <a:cubicBezTo>
                    <a:pt x="0" y="4"/>
                    <a:pt x="7" y="5"/>
                    <a:pt x="7" y="2"/>
                  </a:cubicBezTo>
                  <a:cubicBezTo>
                    <a:pt x="5" y="2"/>
                    <a:pt x="5" y="0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0" name="Freeform 415"/>
            <p:cNvSpPr>
              <a:spLocks/>
            </p:cNvSpPr>
            <p:nvPr/>
          </p:nvSpPr>
          <p:spPr bwMode="auto">
            <a:xfrm>
              <a:off x="999" y="2276"/>
              <a:ext cx="7" cy="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1" name="Freeform 416"/>
            <p:cNvSpPr>
              <a:spLocks/>
            </p:cNvSpPr>
            <p:nvPr/>
          </p:nvSpPr>
          <p:spPr bwMode="auto">
            <a:xfrm>
              <a:off x="1013" y="2307"/>
              <a:ext cx="7" cy="11"/>
            </a:xfrm>
            <a:custGeom>
              <a:avLst/>
              <a:gdLst>
                <a:gd name="T0" fmla="*/ 0 w 3"/>
                <a:gd name="T1" fmla="*/ 3 h 5"/>
                <a:gd name="T2" fmla="*/ 3 w 3"/>
                <a:gd name="T3" fmla="*/ 3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5"/>
                    <a:pt x="1" y="4"/>
                    <a:pt x="3" y="3"/>
                  </a:cubicBezTo>
                  <a:cubicBezTo>
                    <a:pt x="3" y="1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2" name="Freeform 417"/>
            <p:cNvSpPr>
              <a:spLocks/>
            </p:cNvSpPr>
            <p:nvPr/>
          </p:nvSpPr>
          <p:spPr bwMode="auto">
            <a:xfrm>
              <a:off x="1103" y="2364"/>
              <a:ext cx="21" cy="16"/>
            </a:xfrm>
            <a:custGeom>
              <a:avLst/>
              <a:gdLst>
                <a:gd name="T0" fmla="*/ 9 w 9"/>
                <a:gd name="T1" fmla="*/ 2 h 7"/>
                <a:gd name="T2" fmla="*/ 9 w 9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7">
                  <a:moveTo>
                    <a:pt x="9" y="2"/>
                  </a:moveTo>
                  <a:cubicBezTo>
                    <a:pt x="0" y="0"/>
                    <a:pt x="7" y="7"/>
                    <a:pt x="9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3" name="Freeform 418"/>
            <p:cNvSpPr>
              <a:spLocks/>
            </p:cNvSpPr>
            <p:nvPr/>
          </p:nvSpPr>
          <p:spPr bwMode="auto">
            <a:xfrm>
              <a:off x="821" y="2731"/>
              <a:ext cx="7" cy="5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4" name="Freeform 419"/>
            <p:cNvSpPr>
              <a:spLocks/>
            </p:cNvSpPr>
            <p:nvPr/>
          </p:nvSpPr>
          <p:spPr bwMode="auto">
            <a:xfrm>
              <a:off x="1366" y="2833"/>
              <a:ext cx="5" cy="2"/>
            </a:xfrm>
            <a:custGeom>
              <a:avLst/>
              <a:gdLst>
                <a:gd name="T0" fmla="*/ 0 w 2"/>
                <a:gd name="T1" fmla="*/ 1 h 1"/>
                <a:gd name="T2" fmla="*/ 2 w 2"/>
                <a:gd name="T3" fmla="*/ 1 h 1"/>
                <a:gd name="T4" fmla="*/ 2 w 2"/>
                <a:gd name="T5" fmla="*/ 0 h 1"/>
                <a:gd name="T6" fmla="*/ 0 w 2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0" y="1"/>
                  </a:move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5" name="Freeform 420"/>
            <p:cNvSpPr>
              <a:spLocks/>
            </p:cNvSpPr>
            <p:nvPr/>
          </p:nvSpPr>
          <p:spPr bwMode="auto">
            <a:xfrm>
              <a:off x="1371" y="2887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6" name="Freeform 421"/>
            <p:cNvSpPr>
              <a:spLocks/>
            </p:cNvSpPr>
            <p:nvPr/>
          </p:nvSpPr>
          <p:spPr bwMode="auto">
            <a:xfrm>
              <a:off x="1338" y="2935"/>
              <a:ext cx="4" cy="4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0 h 2"/>
                <a:gd name="T4" fmla="*/ 1 w 2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1"/>
                    <a:pt x="2" y="0"/>
                  </a:cubicBez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7" name="Freeform 422"/>
            <p:cNvSpPr>
              <a:spLocks/>
            </p:cNvSpPr>
            <p:nvPr/>
          </p:nvSpPr>
          <p:spPr bwMode="auto">
            <a:xfrm>
              <a:off x="1366" y="2629"/>
              <a:ext cx="7" cy="12"/>
            </a:xfrm>
            <a:custGeom>
              <a:avLst/>
              <a:gdLst>
                <a:gd name="T0" fmla="*/ 0 w 3"/>
                <a:gd name="T1" fmla="*/ 2 h 5"/>
                <a:gd name="T2" fmla="*/ 3 w 3"/>
                <a:gd name="T3" fmla="*/ 2 h 5"/>
                <a:gd name="T4" fmla="*/ 0 w 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2" y="2"/>
                    <a:pt x="3" y="5"/>
                    <a:pt x="3" y="2"/>
                  </a:cubicBez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8" name="Freeform 423"/>
            <p:cNvSpPr>
              <a:spLocks/>
            </p:cNvSpPr>
            <p:nvPr/>
          </p:nvSpPr>
          <p:spPr bwMode="auto">
            <a:xfrm>
              <a:off x="930" y="2150"/>
              <a:ext cx="2" cy="3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0 h 1"/>
                <a:gd name="T4" fmla="*/ 0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29" name="Freeform 424"/>
            <p:cNvSpPr>
              <a:spLocks/>
            </p:cNvSpPr>
            <p:nvPr/>
          </p:nvSpPr>
          <p:spPr bwMode="auto">
            <a:xfrm>
              <a:off x="1352" y="2579"/>
              <a:ext cx="28" cy="24"/>
            </a:xfrm>
            <a:custGeom>
              <a:avLst/>
              <a:gdLst>
                <a:gd name="T0" fmla="*/ 5 w 12"/>
                <a:gd name="T1" fmla="*/ 10 h 10"/>
                <a:gd name="T2" fmla="*/ 12 w 12"/>
                <a:gd name="T3" fmla="*/ 0 h 10"/>
                <a:gd name="T4" fmla="*/ 0 w 12"/>
                <a:gd name="T5" fmla="*/ 3 h 10"/>
                <a:gd name="T6" fmla="*/ 5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5" y="10"/>
                  </a:moveTo>
                  <a:cubicBezTo>
                    <a:pt x="5" y="5"/>
                    <a:pt x="12" y="5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7"/>
                    <a:pt x="2" y="8"/>
                    <a:pt x="5" y="1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0" name="Freeform 425"/>
            <p:cNvSpPr>
              <a:spLocks/>
            </p:cNvSpPr>
            <p:nvPr/>
          </p:nvSpPr>
          <p:spPr bwMode="auto">
            <a:xfrm>
              <a:off x="1120" y="2361"/>
              <a:ext cx="23" cy="17"/>
            </a:xfrm>
            <a:custGeom>
              <a:avLst/>
              <a:gdLst>
                <a:gd name="T0" fmla="*/ 10 w 10"/>
                <a:gd name="T1" fmla="*/ 2 h 7"/>
                <a:gd name="T2" fmla="*/ 10 w 10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cubicBezTo>
                    <a:pt x="0" y="0"/>
                    <a:pt x="6" y="7"/>
                    <a:pt x="1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1" name="Freeform 426"/>
            <p:cNvSpPr>
              <a:spLocks/>
            </p:cNvSpPr>
            <p:nvPr/>
          </p:nvSpPr>
          <p:spPr bwMode="auto">
            <a:xfrm>
              <a:off x="1373" y="2655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2" name="Freeform 427"/>
            <p:cNvSpPr>
              <a:spLocks/>
            </p:cNvSpPr>
            <p:nvPr/>
          </p:nvSpPr>
          <p:spPr bwMode="auto">
            <a:xfrm>
              <a:off x="1364" y="2691"/>
              <a:ext cx="9" cy="4"/>
            </a:xfrm>
            <a:custGeom>
              <a:avLst/>
              <a:gdLst>
                <a:gd name="T0" fmla="*/ 1 w 4"/>
                <a:gd name="T1" fmla="*/ 2 h 2"/>
                <a:gd name="T2" fmla="*/ 3 w 4"/>
                <a:gd name="T3" fmla="*/ 0 h 2"/>
                <a:gd name="T4" fmla="*/ 1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1" y="2"/>
                  </a:moveTo>
                  <a:cubicBezTo>
                    <a:pt x="2" y="2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3" name="Freeform 428"/>
            <p:cNvSpPr>
              <a:spLocks/>
            </p:cNvSpPr>
            <p:nvPr/>
          </p:nvSpPr>
          <p:spPr bwMode="auto">
            <a:xfrm>
              <a:off x="1195" y="2098"/>
              <a:ext cx="8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4" name="Freeform 429"/>
            <p:cNvSpPr>
              <a:spLocks/>
            </p:cNvSpPr>
            <p:nvPr/>
          </p:nvSpPr>
          <p:spPr bwMode="auto">
            <a:xfrm>
              <a:off x="823" y="2698"/>
              <a:ext cx="5" cy="4"/>
            </a:xfrm>
            <a:custGeom>
              <a:avLst/>
              <a:gdLst>
                <a:gd name="T0" fmla="*/ 1 w 2"/>
                <a:gd name="T1" fmla="*/ 1 h 2"/>
                <a:gd name="T2" fmla="*/ 0 w 2"/>
                <a:gd name="T3" fmla="*/ 1 h 2"/>
                <a:gd name="T4" fmla="*/ 0 w 2"/>
                <a:gd name="T5" fmla="*/ 2 h 2"/>
                <a:gd name="T6" fmla="*/ 1 w 2"/>
                <a:gd name="T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1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2" y="1"/>
                    <a:pt x="1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5" name="Freeform 430"/>
            <p:cNvSpPr>
              <a:spLocks/>
            </p:cNvSpPr>
            <p:nvPr/>
          </p:nvSpPr>
          <p:spPr bwMode="auto">
            <a:xfrm>
              <a:off x="795" y="2683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6" name="Freeform 431"/>
            <p:cNvSpPr>
              <a:spLocks/>
            </p:cNvSpPr>
            <p:nvPr/>
          </p:nvSpPr>
          <p:spPr bwMode="auto">
            <a:xfrm>
              <a:off x="826" y="2202"/>
              <a:ext cx="14" cy="10"/>
            </a:xfrm>
            <a:custGeom>
              <a:avLst/>
              <a:gdLst>
                <a:gd name="T0" fmla="*/ 3 w 6"/>
                <a:gd name="T1" fmla="*/ 4 h 4"/>
                <a:gd name="T2" fmla="*/ 0 w 6"/>
                <a:gd name="T3" fmla="*/ 1 h 4"/>
                <a:gd name="T4" fmla="*/ 0 w 6"/>
                <a:gd name="T5" fmla="*/ 3 h 4"/>
                <a:gd name="T6" fmla="*/ 3 w 6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3" y="4"/>
                  </a:moveTo>
                  <a:cubicBezTo>
                    <a:pt x="6" y="1"/>
                    <a:pt x="2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7" name="Freeform 432"/>
            <p:cNvSpPr>
              <a:spLocks/>
            </p:cNvSpPr>
            <p:nvPr/>
          </p:nvSpPr>
          <p:spPr bwMode="auto">
            <a:xfrm>
              <a:off x="1122" y="2927"/>
              <a:ext cx="7" cy="8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2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8" name="Freeform 433"/>
            <p:cNvSpPr>
              <a:spLocks/>
            </p:cNvSpPr>
            <p:nvPr/>
          </p:nvSpPr>
          <p:spPr bwMode="auto">
            <a:xfrm>
              <a:off x="1267" y="2927"/>
              <a:ext cx="23" cy="12"/>
            </a:xfrm>
            <a:custGeom>
              <a:avLst/>
              <a:gdLst>
                <a:gd name="T0" fmla="*/ 9 w 10"/>
                <a:gd name="T1" fmla="*/ 2 h 5"/>
                <a:gd name="T2" fmla="*/ 3 w 10"/>
                <a:gd name="T3" fmla="*/ 0 h 5"/>
                <a:gd name="T4" fmla="*/ 9 w 10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9" y="2"/>
                  </a:moveTo>
                  <a:cubicBezTo>
                    <a:pt x="7" y="2"/>
                    <a:pt x="6" y="0"/>
                    <a:pt x="3" y="0"/>
                  </a:cubicBezTo>
                  <a:cubicBezTo>
                    <a:pt x="0" y="5"/>
                    <a:pt x="10" y="5"/>
                    <a:pt x="9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39" name="Freeform 434"/>
            <p:cNvSpPr>
              <a:spLocks/>
            </p:cNvSpPr>
            <p:nvPr/>
          </p:nvSpPr>
          <p:spPr bwMode="auto">
            <a:xfrm>
              <a:off x="1288" y="2944"/>
              <a:ext cx="7" cy="10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2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0" y="4"/>
                    <a:pt x="2" y="3"/>
                    <a:pt x="3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0" name="Freeform 435"/>
            <p:cNvSpPr>
              <a:spLocks/>
            </p:cNvSpPr>
            <p:nvPr/>
          </p:nvSpPr>
          <p:spPr bwMode="auto">
            <a:xfrm>
              <a:off x="1072" y="2892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1" name="Freeform 436"/>
            <p:cNvSpPr>
              <a:spLocks/>
            </p:cNvSpPr>
            <p:nvPr/>
          </p:nvSpPr>
          <p:spPr bwMode="auto">
            <a:xfrm>
              <a:off x="1188" y="2691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1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2" name="Freeform 437"/>
            <p:cNvSpPr>
              <a:spLocks/>
            </p:cNvSpPr>
            <p:nvPr/>
          </p:nvSpPr>
          <p:spPr bwMode="auto">
            <a:xfrm>
              <a:off x="1188" y="2792"/>
              <a:ext cx="3" cy="31"/>
            </a:xfrm>
            <a:custGeom>
              <a:avLst/>
              <a:gdLst>
                <a:gd name="T0" fmla="*/ 0 w 1"/>
                <a:gd name="T1" fmla="*/ 6 h 13"/>
                <a:gd name="T2" fmla="*/ 0 w 1"/>
                <a:gd name="T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3">
                  <a:moveTo>
                    <a:pt x="0" y="6"/>
                  </a:moveTo>
                  <a:cubicBezTo>
                    <a:pt x="1" y="13"/>
                    <a:pt x="1" y="0"/>
                    <a:pt x="0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3" name="Freeform 438"/>
            <p:cNvSpPr>
              <a:spLocks/>
            </p:cNvSpPr>
            <p:nvPr/>
          </p:nvSpPr>
          <p:spPr bwMode="auto">
            <a:xfrm>
              <a:off x="1186" y="2790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4" name="Freeform 439"/>
            <p:cNvSpPr>
              <a:spLocks/>
            </p:cNvSpPr>
            <p:nvPr/>
          </p:nvSpPr>
          <p:spPr bwMode="auto">
            <a:xfrm>
              <a:off x="1188" y="2740"/>
              <a:ext cx="7" cy="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5" name="Freeform 440"/>
            <p:cNvSpPr>
              <a:spLocks/>
            </p:cNvSpPr>
            <p:nvPr/>
          </p:nvSpPr>
          <p:spPr bwMode="auto">
            <a:xfrm>
              <a:off x="1188" y="2702"/>
              <a:ext cx="22" cy="17"/>
            </a:xfrm>
            <a:custGeom>
              <a:avLst/>
              <a:gdLst>
                <a:gd name="T0" fmla="*/ 4 w 9"/>
                <a:gd name="T1" fmla="*/ 0 h 7"/>
                <a:gd name="T2" fmla="*/ 0 w 9"/>
                <a:gd name="T3" fmla="*/ 4 h 7"/>
                <a:gd name="T4" fmla="*/ 4 w 9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4" y="3"/>
                    <a:pt x="0" y="1"/>
                    <a:pt x="0" y="4"/>
                  </a:cubicBezTo>
                  <a:cubicBezTo>
                    <a:pt x="1" y="7"/>
                    <a:pt x="9" y="2"/>
                    <a:pt x="4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6" name="Freeform 441"/>
            <p:cNvSpPr>
              <a:spLocks/>
            </p:cNvSpPr>
            <p:nvPr/>
          </p:nvSpPr>
          <p:spPr bwMode="auto">
            <a:xfrm>
              <a:off x="1179" y="2328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7" name="Freeform 442"/>
            <p:cNvSpPr>
              <a:spLocks/>
            </p:cNvSpPr>
            <p:nvPr/>
          </p:nvSpPr>
          <p:spPr bwMode="auto">
            <a:xfrm>
              <a:off x="1222" y="2643"/>
              <a:ext cx="26" cy="12"/>
            </a:xfrm>
            <a:custGeom>
              <a:avLst/>
              <a:gdLst>
                <a:gd name="T0" fmla="*/ 6 w 11"/>
                <a:gd name="T1" fmla="*/ 5 h 5"/>
                <a:gd name="T2" fmla="*/ 6 w 1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6" y="5"/>
                  </a:moveTo>
                  <a:cubicBezTo>
                    <a:pt x="11" y="0"/>
                    <a:pt x="0" y="2"/>
                    <a:pt x="6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8" name="Freeform 443"/>
            <p:cNvSpPr>
              <a:spLocks/>
            </p:cNvSpPr>
            <p:nvPr/>
          </p:nvSpPr>
          <p:spPr bwMode="auto">
            <a:xfrm>
              <a:off x="1226" y="2707"/>
              <a:ext cx="17" cy="19"/>
            </a:xfrm>
            <a:custGeom>
              <a:avLst/>
              <a:gdLst>
                <a:gd name="T0" fmla="*/ 7 w 7"/>
                <a:gd name="T1" fmla="*/ 8 h 8"/>
                <a:gd name="T2" fmla="*/ 7 w 7"/>
                <a:gd name="T3" fmla="*/ 2 h 8"/>
                <a:gd name="T4" fmla="*/ 1 w 7"/>
                <a:gd name="T5" fmla="*/ 0 h 8"/>
                <a:gd name="T6" fmla="*/ 7 w 7"/>
                <a:gd name="T7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8">
                  <a:moveTo>
                    <a:pt x="7" y="8"/>
                  </a:moveTo>
                  <a:cubicBezTo>
                    <a:pt x="7" y="2"/>
                    <a:pt x="7" y="2"/>
                    <a:pt x="7" y="2"/>
                  </a:cubicBezTo>
                  <a:cubicBezTo>
                    <a:pt x="4" y="2"/>
                    <a:pt x="2" y="1"/>
                    <a:pt x="1" y="0"/>
                  </a:cubicBezTo>
                  <a:cubicBezTo>
                    <a:pt x="0" y="6"/>
                    <a:pt x="6" y="5"/>
                    <a:pt x="7" y="8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49" name="Freeform 444"/>
            <p:cNvSpPr>
              <a:spLocks/>
            </p:cNvSpPr>
            <p:nvPr/>
          </p:nvSpPr>
          <p:spPr bwMode="auto">
            <a:xfrm>
              <a:off x="1224" y="2570"/>
              <a:ext cx="19" cy="16"/>
            </a:xfrm>
            <a:custGeom>
              <a:avLst/>
              <a:gdLst>
                <a:gd name="T0" fmla="*/ 8 w 8"/>
                <a:gd name="T1" fmla="*/ 2 h 7"/>
                <a:gd name="T2" fmla="*/ 8 w 8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0" y="0"/>
                    <a:pt x="6" y="7"/>
                    <a:pt x="8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0" name="Freeform 445"/>
            <p:cNvSpPr>
              <a:spLocks/>
            </p:cNvSpPr>
            <p:nvPr/>
          </p:nvSpPr>
          <p:spPr bwMode="auto">
            <a:xfrm>
              <a:off x="1191" y="2653"/>
              <a:ext cx="23" cy="21"/>
            </a:xfrm>
            <a:custGeom>
              <a:avLst/>
              <a:gdLst>
                <a:gd name="T0" fmla="*/ 10 w 10"/>
                <a:gd name="T1" fmla="*/ 3 h 9"/>
                <a:gd name="T2" fmla="*/ 0 w 10"/>
                <a:gd name="T3" fmla="*/ 4 h 9"/>
                <a:gd name="T4" fmla="*/ 10 w 10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3"/>
                  </a:moveTo>
                  <a:cubicBezTo>
                    <a:pt x="7" y="0"/>
                    <a:pt x="2" y="2"/>
                    <a:pt x="0" y="4"/>
                  </a:cubicBezTo>
                  <a:cubicBezTo>
                    <a:pt x="5" y="4"/>
                    <a:pt x="8" y="9"/>
                    <a:pt x="10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1" name="Freeform 446"/>
            <p:cNvSpPr>
              <a:spLocks/>
            </p:cNvSpPr>
            <p:nvPr/>
          </p:nvSpPr>
          <p:spPr bwMode="auto">
            <a:xfrm>
              <a:off x="1198" y="2617"/>
              <a:ext cx="24" cy="14"/>
            </a:xfrm>
            <a:custGeom>
              <a:avLst/>
              <a:gdLst>
                <a:gd name="T0" fmla="*/ 0 w 10"/>
                <a:gd name="T1" fmla="*/ 4 h 6"/>
                <a:gd name="T2" fmla="*/ 10 w 10"/>
                <a:gd name="T3" fmla="*/ 2 h 6"/>
                <a:gd name="T4" fmla="*/ 0 w 10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0" y="4"/>
                  </a:moveTo>
                  <a:cubicBezTo>
                    <a:pt x="3" y="3"/>
                    <a:pt x="10" y="6"/>
                    <a:pt x="10" y="2"/>
                  </a:cubicBezTo>
                  <a:cubicBezTo>
                    <a:pt x="7" y="3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2" name="Freeform 447"/>
            <p:cNvSpPr>
              <a:spLocks/>
            </p:cNvSpPr>
            <p:nvPr/>
          </p:nvSpPr>
          <p:spPr bwMode="auto">
            <a:xfrm>
              <a:off x="1224" y="2579"/>
              <a:ext cx="16" cy="29"/>
            </a:xfrm>
            <a:custGeom>
              <a:avLst/>
              <a:gdLst>
                <a:gd name="T0" fmla="*/ 7 w 7"/>
                <a:gd name="T1" fmla="*/ 6 h 12"/>
                <a:gd name="T2" fmla="*/ 7 w 7"/>
                <a:gd name="T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2">
                  <a:moveTo>
                    <a:pt x="7" y="6"/>
                  </a:moveTo>
                  <a:cubicBezTo>
                    <a:pt x="0" y="0"/>
                    <a:pt x="3" y="12"/>
                    <a:pt x="7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3" name="Freeform 448"/>
            <p:cNvSpPr>
              <a:spLocks/>
            </p:cNvSpPr>
            <p:nvPr/>
          </p:nvSpPr>
          <p:spPr bwMode="auto">
            <a:xfrm>
              <a:off x="1203" y="2591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4" name="Freeform 449"/>
            <p:cNvSpPr>
              <a:spLocks/>
            </p:cNvSpPr>
            <p:nvPr/>
          </p:nvSpPr>
          <p:spPr bwMode="auto">
            <a:xfrm>
              <a:off x="1233" y="2686"/>
              <a:ext cx="7" cy="7"/>
            </a:xfrm>
            <a:custGeom>
              <a:avLst/>
              <a:gdLst>
                <a:gd name="T0" fmla="*/ 3 w 3"/>
                <a:gd name="T1" fmla="*/ 0 h 3"/>
                <a:gd name="T2" fmla="*/ 1 w 3"/>
                <a:gd name="T3" fmla="*/ 2 h 3"/>
                <a:gd name="T4" fmla="*/ 3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5" name="Freeform 450"/>
            <p:cNvSpPr>
              <a:spLocks/>
            </p:cNvSpPr>
            <p:nvPr/>
          </p:nvSpPr>
          <p:spPr bwMode="auto">
            <a:xfrm>
              <a:off x="1195" y="2572"/>
              <a:ext cx="10" cy="7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1 h 3"/>
                <a:gd name="T4" fmla="*/ 1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3"/>
                    <a:pt x="4" y="2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6" name="Freeform 451"/>
            <p:cNvSpPr>
              <a:spLocks/>
            </p:cNvSpPr>
            <p:nvPr/>
          </p:nvSpPr>
          <p:spPr bwMode="auto">
            <a:xfrm>
              <a:off x="1191" y="2063"/>
              <a:ext cx="42" cy="30"/>
            </a:xfrm>
            <a:custGeom>
              <a:avLst/>
              <a:gdLst>
                <a:gd name="T0" fmla="*/ 2 w 18"/>
                <a:gd name="T1" fmla="*/ 10 h 13"/>
                <a:gd name="T2" fmla="*/ 6 w 18"/>
                <a:gd name="T3" fmla="*/ 7 h 13"/>
                <a:gd name="T4" fmla="*/ 0 w 18"/>
                <a:gd name="T5" fmla="*/ 0 h 13"/>
                <a:gd name="T6" fmla="*/ 3 w 18"/>
                <a:gd name="T7" fmla="*/ 5 h 13"/>
                <a:gd name="T8" fmla="*/ 2 w 18"/>
                <a:gd name="T9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3">
                  <a:moveTo>
                    <a:pt x="2" y="10"/>
                  </a:moveTo>
                  <a:cubicBezTo>
                    <a:pt x="5" y="11"/>
                    <a:pt x="5" y="8"/>
                    <a:pt x="6" y="7"/>
                  </a:cubicBezTo>
                  <a:cubicBezTo>
                    <a:pt x="18" y="13"/>
                    <a:pt x="5" y="1"/>
                    <a:pt x="0" y="0"/>
                  </a:cubicBezTo>
                  <a:cubicBezTo>
                    <a:pt x="0" y="4"/>
                    <a:pt x="2" y="4"/>
                    <a:pt x="3" y="5"/>
                  </a:cubicBezTo>
                  <a:cubicBezTo>
                    <a:pt x="1" y="6"/>
                    <a:pt x="2" y="8"/>
                    <a:pt x="2" y="1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7" name="Freeform 452"/>
            <p:cNvSpPr>
              <a:spLocks/>
            </p:cNvSpPr>
            <p:nvPr/>
          </p:nvSpPr>
          <p:spPr bwMode="auto">
            <a:xfrm>
              <a:off x="1200" y="2778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1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8" name="Freeform 453"/>
            <p:cNvSpPr>
              <a:spLocks/>
            </p:cNvSpPr>
            <p:nvPr/>
          </p:nvSpPr>
          <p:spPr bwMode="auto">
            <a:xfrm>
              <a:off x="1191" y="2527"/>
              <a:ext cx="7" cy="2"/>
            </a:xfrm>
            <a:custGeom>
              <a:avLst/>
              <a:gdLst>
                <a:gd name="T0" fmla="*/ 0 w 3"/>
                <a:gd name="T1" fmla="*/ 1 h 1"/>
                <a:gd name="T2" fmla="*/ 3 w 3"/>
                <a:gd name="T3" fmla="*/ 0 h 1"/>
                <a:gd name="T4" fmla="*/ 0 w 3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0" y="1"/>
                  </a:moveTo>
                  <a:cubicBezTo>
                    <a:pt x="1" y="1"/>
                    <a:pt x="3" y="1"/>
                    <a:pt x="3" y="0"/>
                  </a:cubicBezTo>
                  <a:cubicBezTo>
                    <a:pt x="2" y="0"/>
                    <a:pt x="0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59" name="Freeform 454"/>
            <p:cNvSpPr>
              <a:spLocks/>
            </p:cNvSpPr>
            <p:nvPr/>
          </p:nvSpPr>
          <p:spPr bwMode="auto">
            <a:xfrm>
              <a:off x="1222" y="2167"/>
              <a:ext cx="9" cy="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4" y="2"/>
                    <a:pt x="4" y="0"/>
                  </a:cubicBez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0" name="Freeform 455"/>
            <p:cNvSpPr>
              <a:spLocks/>
            </p:cNvSpPr>
            <p:nvPr/>
          </p:nvSpPr>
          <p:spPr bwMode="auto">
            <a:xfrm>
              <a:off x="1198" y="2297"/>
              <a:ext cx="5" cy="31"/>
            </a:xfrm>
            <a:custGeom>
              <a:avLst/>
              <a:gdLst>
                <a:gd name="T0" fmla="*/ 0 w 2"/>
                <a:gd name="T1" fmla="*/ 7 h 13"/>
                <a:gd name="T2" fmla="*/ 0 w 2"/>
                <a:gd name="T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7"/>
                  </a:moveTo>
                  <a:cubicBezTo>
                    <a:pt x="2" y="13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1" name="Freeform 456"/>
            <p:cNvSpPr>
              <a:spLocks/>
            </p:cNvSpPr>
            <p:nvPr/>
          </p:nvSpPr>
          <p:spPr bwMode="auto">
            <a:xfrm>
              <a:off x="1214" y="2316"/>
              <a:ext cx="8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2" name="Freeform 457"/>
            <p:cNvSpPr>
              <a:spLocks/>
            </p:cNvSpPr>
            <p:nvPr/>
          </p:nvSpPr>
          <p:spPr bwMode="auto">
            <a:xfrm>
              <a:off x="1226" y="2316"/>
              <a:ext cx="7" cy="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3" name="Freeform 458"/>
            <p:cNvSpPr>
              <a:spLocks/>
            </p:cNvSpPr>
            <p:nvPr/>
          </p:nvSpPr>
          <p:spPr bwMode="auto">
            <a:xfrm>
              <a:off x="1214" y="2399"/>
              <a:ext cx="10" cy="7"/>
            </a:xfrm>
            <a:custGeom>
              <a:avLst/>
              <a:gdLst>
                <a:gd name="T0" fmla="*/ 1 w 4"/>
                <a:gd name="T1" fmla="*/ 3 h 3"/>
                <a:gd name="T2" fmla="*/ 3 w 4"/>
                <a:gd name="T3" fmla="*/ 1 h 3"/>
                <a:gd name="T4" fmla="*/ 1 w 4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2" y="3"/>
                    <a:pt x="4" y="2"/>
                    <a:pt x="3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4" name="Freeform 459"/>
            <p:cNvSpPr>
              <a:spLocks/>
            </p:cNvSpPr>
            <p:nvPr/>
          </p:nvSpPr>
          <p:spPr bwMode="auto">
            <a:xfrm>
              <a:off x="1198" y="2340"/>
              <a:ext cx="7" cy="12"/>
            </a:xfrm>
            <a:custGeom>
              <a:avLst/>
              <a:gdLst>
                <a:gd name="T0" fmla="*/ 3 w 3"/>
                <a:gd name="T1" fmla="*/ 2 h 5"/>
                <a:gd name="T2" fmla="*/ 0 w 3"/>
                <a:gd name="T3" fmla="*/ 2 h 5"/>
                <a:gd name="T4" fmla="*/ 3 w 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2" y="2"/>
                    <a:pt x="3" y="5"/>
                    <a:pt x="3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5" name="Freeform 460"/>
            <p:cNvSpPr>
              <a:spLocks/>
            </p:cNvSpPr>
            <p:nvPr/>
          </p:nvSpPr>
          <p:spPr bwMode="auto">
            <a:xfrm>
              <a:off x="1200" y="2252"/>
              <a:ext cx="7" cy="5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6" name="Freeform 461"/>
            <p:cNvSpPr>
              <a:spLocks/>
            </p:cNvSpPr>
            <p:nvPr/>
          </p:nvSpPr>
          <p:spPr bwMode="auto">
            <a:xfrm>
              <a:off x="1203" y="2394"/>
              <a:ext cx="7" cy="12"/>
            </a:xfrm>
            <a:custGeom>
              <a:avLst/>
              <a:gdLst>
                <a:gd name="T0" fmla="*/ 0 w 3"/>
                <a:gd name="T1" fmla="*/ 3 h 5"/>
                <a:gd name="T2" fmla="*/ 3 w 3"/>
                <a:gd name="T3" fmla="*/ 3 h 5"/>
                <a:gd name="T4" fmla="*/ 0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3"/>
                  </a:moveTo>
                  <a:cubicBezTo>
                    <a:pt x="0" y="5"/>
                    <a:pt x="3" y="5"/>
                    <a:pt x="3" y="3"/>
                  </a:cubicBezTo>
                  <a:cubicBezTo>
                    <a:pt x="1" y="3"/>
                    <a:pt x="1" y="0"/>
                    <a:pt x="0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7" name="Freeform 462"/>
            <p:cNvSpPr>
              <a:spLocks/>
            </p:cNvSpPr>
            <p:nvPr/>
          </p:nvSpPr>
          <p:spPr bwMode="auto">
            <a:xfrm>
              <a:off x="1203" y="2361"/>
              <a:ext cx="7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8" name="Freeform 463"/>
            <p:cNvSpPr>
              <a:spLocks/>
            </p:cNvSpPr>
            <p:nvPr/>
          </p:nvSpPr>
          <p:spPr bwMode="auto">
            <a:xfrm>
              <a:off x="1205" y="2240"/>
              <a:ext cx="17" cy="17"/>
            </a:xfrm>
            <a:custGeom>
              <a:avLst/>
              <a:gdLst>
                <a:gd name="T0" fmla="*/ 0 w 7"/>
                <a:gd name="T1" fmla="*/ 5 h 7"/>
                <a:gd name="T2" fmla="*/ 0 w 7"/>
                <a:gd name="T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7" y="7"/>
                    <a:pt x="1" y="0"/>
                    <a:pt x="0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69" name="Freeform 464"/>
            <p:cNvSpPr>
              <a:spLocks/>
            </p:cNvSpPr>
            <p:nvPr/>
          </p:nvSpPr>
          <p:spPr bwMode="auto">
            <a:xfrm>
              <a:off x="1231" y="2292"/>
              <a:ext cx="7" cy="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0" name="Freeform 465"/>
            <p:cNvSpPr>
              <a:spLocks/>
            </p:cNvSpPr>
            <p:nvPr/>
          </p:nvSpPr>
          <p:spPr bwMode="auto">
            <a:xfrm>
              <a:off x="1203" y="2044"/>
              <a:ext cx="4" cy="30"/>
            </a:xfrm>
            <a:custGeom>
              <a:avLst/>
              <a:gdLst>
                <a:gd name="T0" fmla="*/ 0 w 2"/>
                <a:gd name="T1" fmla="*/ 6 h 13"/>
                <a:gd name="T2" fmla="*/ 0 w 2"/>
                <a:gd name="T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6"/>
                  </a:moveTo>
                  <a:cubicBezTo>
                    <a:pt x="2" y="13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1" name="Freeform 466"/>
            <p:cNvSpPr>
              <a:spLocks/>
            </p:cNvSpPr>
            <p:nvPr/>
          </p:nvSpPr>
          <p:spPr bwMode="auto">
            <a:xfrm>
              <a:off x="1231" y="2183"/>
              <a:ext cx="7" cy="5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2" name="Freeform 467"/>
            <p:cNvSpPr>
              <a:spLocks/>
            </p:cNvSpPr>
            <p:nvPr/>
          </p:nvSpPr>
          <p:spPr bwMode="auto">
            <a:xfrm>
              <a:off x="1226" y="2070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3" name="Freeform 468"/>
            <p:cNvSpPr>
              <a:spLocks/>
            </p:cNvSpPr>
            <p:nvPr/>
          </p:nvSpPr>
          <p:spPr bwMode="auto">
            <a:xfrm>
              <a:off x="1217" y="2292"/>
              <a:ext cx="14" cy="17"/>
            </a:xfrm>
            <a:custGeom>
              <a:avLst/>
              <a:gdLst>
                <a:gd name="T0" fmla="*/ 6 w 6"/>
                <a:gd name="T1" fmla="*/ 2 h 7"/>
                <a:gd name="T2" fmla="*/ 6 w 6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6" y="2"/>
                  </a:moveTo>
                  <a:cubicBezTo>
                    <a:pt x="0" y="0"/>
                    <a:pt x="6" y="7"/>
                    <a:pt x="6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4" name="Freeform 469"/>
            <p:cNvSpPr>
              <a:spLocks/>
            </p:cNvSpPr>
            <p:nvPr/>
          </p:nvSpPr>
          <p:spPr bwMode="auto">
            <a:xfrm>
              <a:off x="1217" y="2273"/>
              <a:ext cx="26" cy="15"/>
            </a:xfrm>
            <a:custGeom>
              <a:avLst/>
              <a:gdLst>
                <a:gd name="T0" fmla="*/ 2 w 11"/>
                <a:gd name="T1" fmla="*/ 6 h 6"/>
                <a:gd name="T2" fmla="*/ 11 w 11"/>
                <a:gd name="T3" fmla="*/ 3 h 6"/>
                <a:gd name="T4" fmla="*/ 2 w 11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2" y="6"/>
                  </a:moveTo>
                  <a:cubicBezTo>
                    <a:pt x="6" y="6"/>
                    <a:pt x="9" y="5"/>
                    <a:pt x="11" y="3"/>
                  </a:cubicBezTo>
                  <a:cubicBezTo>
                    <a:pt x="8" y="4"/>
                    <a:pt x="0" y="0"/>
                    <a:pt x="2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5" name="Freeform 470"/>
            <p:cNvSpPr>
              <a:spLocks/>
            </p:cNvSpPr>
            <p:nvPr/>
          </p:nvSpPr>
          <p:spPr bwMode="auto">
            <a:xfrm>
              <a:off x="1233" y="2300"/>
              <a:ext cx="15" cy="28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cubicBezTo>
                    <a:pt x="0" y="0"/>
                    <a:pt x="1" y="12"/>
                    <a:pt x="6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6" name="Freeform 471"/>
            <p:cNvSpPr>
              <a:spLocks/>
            </p:cNvSpPr>
            <p:nvPr/>
          </p:nvSpPr>
          <p:spPr bwMode="auto">
            <a:xfrm>
              <a:off x="1034" y="2582"/>
              <a:ext cx="19" cy="14"/>
            </a:xfrm>
            <a:custGeom>
              <a:avLst/>
              <a:gdLst>
                <a:gd name="T0" fmla="*/ 8 w 8"/>
                <a:gd name="T1" fmla="*/ 2 h 6"/>
                <a:gd name="T2" fmla="*/ 2 w 8"/>
                <a:gd name="T3" fmla="*/ 5 h 6"/>
                <a:gd name="T4" fmla="*/ 8 w 8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5" y="2"/>
                    <a:pt x="0" y="0"/>
                    <a:pt x="2" y="5"/>
                  </a:cubicBezTo>
                  <a:cubicBezTo>
                    <a:pt x="5" y="6"/>
                    <a:pt x="8" y="5"/>
                    <a:pt x="8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7" name="Freeform 472"/>
            <p:cNvSpPr>
              <a:spLocks/>
            </p:cNvSpPr>
            <p:nvPr/>
          </p:nvSpPr>
          <p:spPr bwMode="auto">
            <a:xfrm>
              <a:off x="847" y="249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8" name="Freeform 473"/>
            <p:cNvSpPr>
              <a:spLocks/>
            </p:cNvSpPr>
            <p:nvPr/>
          </p:nvSpPr>
          <p:spPr bwMode="auto">
            <a:xfrm>
              <a:off x="852" y="2487"/>
              <a:ext cx="14" cy="14"/>
            </a:xfrm>
            <a:custGeom>
              <a:avLst/>
              <a:gdLst>
                <a:gd name="T0" fmla="*/ 0 w 6"/>
                <a:gd name="T1" fmla="*/ 1 h 6"/>
                <a:gd name="T2" fmla="*/ 0 w 6"/>
                <a:gd name="T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6"/>
                    <a:pt x="6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79" name="Freeform 474"/>
            <p:cNvSpPr>
              <a:spLocks/>
            </p:cNvSpPr>
            <p:nvPr/>
          </p:nvSpPr>
          <p:spPr bwMode="auto">
            <a:xfrm>
              <a:off x="852" y="2489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0" name="Freeform 475"/>
            <p:cNvSpPr>
              <a:spLocks/>
            </p:cNvSpPr>
            <p:nvPr/>
          </p:nvSpPr>
          <p:spPr bwMode="auto">
            <a:xfrm>
              <a:off x="861" y="2622"/>
              <a:ext cx="7" cy="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1" name="Freeform 476"/>
            <p:cNvSpPr>
              <a:spLocks/>
            </p:cNvSpPr>
            <p:nvPr/>
          </p:nvSpPr>
          <p:spPr bwMode="auto">
            <a:xfrm>
              <a:off x="849" y="2456"/>
              <a:ext cx="8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2" name="Freeform 477"/>
            <p:cNvSpPr>
              <a:spLocks/>
            </p:cNvSpPr>
            <p:nvPr/>
          </p:nvSpPr>
          <p:spPr bwMode="auto">
            <a:xfrm>
              <a:off x="873" y="2491"/>
              <a:ext cx="7" cy="8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3" name="Freeform 478"/>
            <p:cNvSpPr>
              <a:spLocks/>
            </p:cNvSpPr>
            <p:nvPr/>
          </p:nvSpPr>
          <p:spPr bwMode="auto">
            <a:xfrm>
              <a:off x="854" y="2473"/>
              <a:ext cx="12" cy="4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5" y="2"/>
                    <a:pt x="5" y="0"/>
                  </a:cubicBezTo>
                  <a:cubicBezTo>
                    <a:pt x="3" y="1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4" name="Freeform 479"/>
            <p:cNvSpPr>
              <a:spLocks/>
            </p:cNvSpPr>
            <p:nvPr/>
          </p:nvSpPr>
          <p:spPr bwMode="auto">
            <a:xfrm>
              <a:off x="849" y="2494"/>
              <a:ext cx="17" cy="26"/>
            </a:xfrm>
            <a:custGeom>
              <a:avLst/>
              <a:gdLst>
                <a:gd name="T0" fmla="*/ 7 w 7"/>
                <a:gd name="T1" fmla="*/ 5 h 11"/>
                <a:gd name="T2" fmla="*/ 7 w 7"/>
                <a:gd name="T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11">
                  <a:moveTo>
                    <a:pt x="7" y="5"/>
                  </a:moveTo>
                  <a:cubicBezTo>
                    <a:pt x="0" y="0"/>
                    <a:pt x="3" y="11"/>
                    <a:pt x="7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5" name="Freeform 480"/>
            <p:cNvSpPr>
              <a:spLocks/>
            </p:cNvSpPr>
            <p:nvPr/>
          </p:nvSpPr>
          <p:spPr bwMode="auto">
            <a:xfrm>
              <a:off x="840" y="2520"/>
              <a:ext cx="33" cy="21"/>
            </a:xfrm>
            <a:custGeom>
              <a:avLst/>
              <a:gdLst>
                <a:gd name="T0" fmla="*/ 14 w 14"/>
                <a:gd name="T1" fmla="*/ 1 h 9"/>
                <a:gd name="T2" fmla="*/ 6 w 14"/>
                <a:gd name="T3" fmla="*/ 9 h 9"/>
                <a:gd name="T4" fmla="*/ 14 w 14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14" y="1"/>
                  </a:moveTo>
                  <a:cubicBezTo>
                    <a:pt x="9" y="0"/>
                    <a:pt x="0" y="7"/>
                    <a:pt x="6" y="9"/>
                  </a:cubicBezTo>
                  <a:cubicBezTo>
                    <a:pt x="6" y="3"/>
                    <a:pt x="13" y="5"/>
                    <a:pt x="14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6" name="Freeform 481"/>
            <p:cNvSpPr>
              <a:spLocks/>
            </p:cNvSpPr>
            <p:nvPr/>
          </p:nvSpPr>
          <p:spPr bwMode="auto">
            <a:xfrm>
              <a:off x="1034" y="2558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7" name="Freeform 482"/>
            <p:cNvSpPr>
              <a:spLocks/>
            </p:cNvSpPr>
            <p:nvPr/>
          </p:nvSpPr>
          <p:spPr bwMode="auto">
            <a:xfrm>
              <a:off x="904" y="2473"/>
              <a:ext cx="47" cy="28"/>
            </a:xfrm>
            <a:custGeom>
              <a:avLst/>
              <a:gdLst>
                <a:gd name="T0" fmla="*/ 0 w 20"/>
                <a:gd name="T1" fmla="*/ 7 h 12"/>
                <a:gd name="T2" fmla="*/ 8 w 20"/>
                <a:gd name="T3" fmla="*/ 4 h 12"/>
                <a:gd name="T4" fmla="*/ 20 w 20"/>
                <a:gd name="T5" fmla="*/ 2 h 12"/>
                <a:gd name="T6" fmla="*/ 5 w 20"/>
                <a:gd name="T7" fmla="*/ 0 h 12"/>
                <a:gd name="T8" fmla="*/ 0 w 20"/>
                <a:gd name="T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2">
                  <a:moveTo>
                    <a:pt x="0" y="7"/>
                  </a:moveTo>
                  <a:cubicBezTo>
                    <a:pt x="4" y="12"/>
                    <a:pt x="6" y="6"/>
                    <a:pt x="8" y="4"/>
                  </a:cubicBezTo>
                  <a:cubicBezTo>
                    <a:pt x="12" y="4"/>
                    <a:pt x="19" y="9"/>
                    <a:pt x="20" y="2"/>
                  </a:cubicBezTo>
                  <a:cubicBezTo>
                    <a:pt x="14" y="3"/>
                    <a:pt x="10" y="1"/>
                    <a:pt x="5" y="0"/>
                  </a:cubicBezTo>
                  <a:cubicBezTo>
                    <a:pt x="6" y="6"/>
                    <a:pt x="1" y="4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8" name="Freeform 483"/>
            <p:cNvSpPr>
              <a:spLocks/>
            </p:cNvSpPr>
            <p:nvPr/>
          </p:nvSpPr>
          <p:spPr bwMode="auto">
            <a:xfrm>
              <a:off x="890" y="2489"/>
              <a:ext cx="14" cy="19"/>
            </a:xfrm>
            <a:custGeom>
              <a:avLst/>
              <a:gdLst>
                <a:gd name="T0" fmla="*/ 6 w 6"/>
                <a:gd name="T1" fmla="*/ 0 h 8"/>
                <a:gd name="T2" fmla="*/ 6 w 6"/>
                <a:gd name="T3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8">
                  <a:moveTo>
                    <a:pt x="6" y="0"/>
                  </a:moveTo>
                  <a:cubicBezTo>
                    <a:pt x="0" y="1"/>
                    <a:pt x="6" y="8"/>
                    <a:pt x="6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89" name="Freeform 484"/>
            <p:cNvSpPr>
              <a:spLocks/>
            </p:cNvSpPr>
            <p:nvPr/>
          </p:nvSpPr>
          <p:spPr bwMode="auto">
            <a:xfrm>
              <a:off x="921" y="2437"/>
              <a:ext cx="26" cy="12"/>
            </a:xfrm>
            <a:custGeom>
              <a:avLst/>
              <a:gdLst>
                <a:gd name="T0" fmla="*/ 6 w 11"/>
                <a:gd name="T1" fmla="*/ 5 h 5"/>
                <a:gd name="T2" fmla="*/ 6 w 11"/>
                <a:gd name="T3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5">
                  <a:moveTo>
                    <a:pt x="6" y="5"/>
                  </a:moveTo>
                  <a:cubicBezTo>
                    <a:pt x="11" y="0"/>
                    <a:pt x="0" y="2"/>
                    <a:pt x="6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0" name="Freeform 485"/>
            <p:cNvSpPr>
              <a:spLocks/>
            </p:cNvSpPr>
            <p:nvPr/>
          </p:nvSpPr>
          <p:spPr bwMode="auto">
            <a:xfrm>
              <a:off x="930" y="2461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1" name="Freeform 486"/>
            <p:cNvSpPr>
              <a:spLocks/>
            </p:cNvSpPr>
            <p:nvPr/>
          </p:nvSpPr>
          <p:spPr bwMode="auto">
            <a:xfrm>
              <a:off x="930" y="2449"/>
              <a:ext cx="14" cy="16"/>
            </a:xfrm>
            <a:custGeom>
              <a:avLst/>
              <a:gdLst>
                <a:gd name="T0" fmla="*/ 2 w 6"/>
                <a:gd name="T1" fmla="*/ 0 h 7"/>
                <a:gd name="T2" fmla="*/ 2 w 6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2" y="0"/>
                  </a:moveTo>
                  <a:cubicBezTo>
                    <a:pt x="0" y="7"/>
                    <a:pt x="6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2" name="Freeform 487"/>
            <p:cNvSpPr>
              <a:spLocks/>
            </p:cNvSpPr>
            <p:nvPr/>
          </p:nvSpPr>
          <p:spPr bwMode="auto">
            <a:xfrm>
              <a:off x="932" y="2532"/>
              <a:ext cx="19" cy="19"/>
            </a:xfrm>
            <a:custGeom>
              <a:avLst/>
              <a:gdLst>
                <a:gd name="T0" fmla="*/ 8 w 8"/>
                <a:gd name="T1" fmla="*/ 4 h 8"/>
                <a:gd name="T2" fmla="*/ 2 w 8"/>
                <a:gd name="T3" fmla="*/ 1 h 8"/>
                <a:gd name="T4" fmla="*/ 8 w 8"/>
                <a:gd name="T5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8">
                  <a:moveTo>
                    <a:pt x="8" y="4"/>
                  </a:moveTo>
                  <a:cubicBezTo>
                    <a:pt x="5" y="4"/>
                    <a:pt x="6" y="0"/>
                    <a:pt x="2" y="1"/>
                  </a:cubicBezTo>
                  <a:cubicBezTo>
                    <a:pt x="0" y="5"/>
                    <a:pt x="7" y="8"/>
                    <a:pt x="8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3" name="Freeform 488"/>
            <p:cNvSpPr>
              <a:spLocks/>
            </p:cNvSpPr>
            <p:nvPr/>
          </p:nvSpPr>
          <p:spPr bwMode="auto">
            <a:xfrm>
              <a:off x="887" y="2518"/>
              <a:ext cx="50" cy="30"/>
            </a:xfrm>
            <a:custGeom>
              <a:avLst/>
              <a:gdLst>
                <a:gd name="T0" fmla="*/ 13 w 21"/>
                <a:gd name="T1" fmla="*/ 0 h 13"/>
                <a:gd name="T2" fmla="*/ 7 w 21"/>
                <a:gd name="T3" fmla="*/ 7 h 13"/>
                <a:gd name="T4" fmla="*/ 21 w 21"/>
                <a:gd name="T5" fmla="*/ 7 h 13"/>
                <a:gd name="T6" fmla="*/ 13 w 21"/>
                <a:gd name="T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3">
                  <a:moveTo>
                    <a:pt x="13" y="0"/>
                  </a:moveTo>
                  <a:cubicBezTo>
                    <a:pt x="16" y="7"/>
                    <a:pt x="0" y="1"/>
                    <a:pt x="7" y="7"/>
                  </a:cubicBezTo>
                  <a:cubicBezTo>
                    <a:pt x="11" y="0"/>
                    <a:pt x="16" y="13"/>
                    <a:pt x="21" y="7"/>
                  </a:cubicBezTo>
                  <a:cubicBezTo>
                    <a:pt x="21" y="2"/>
                    <a:pt x="17" y="1"/>
                    <a:pt x="1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4" name="Freeform 489"/>
            <p:cNvSpPr>
              <a:spLocks/>
            </p:cNvSpPr>
            <p:nvPr/>
          </p:nvSpPr>
          <p:spPr bwMode="auto">
            <a:xfrm>
              <a:off x="940" y="2553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0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5" name="Freeform 490"/>
            <p:cNvSpPr>
              <a:spLocks/>
            </p:cNvSpPr>
            <p:nvPr/>
          </p:nvSpPr>
          <p:spPr bwMode="auto">
            <a:xfrm>
              <a:off x="845" y="2515"/>
              <a:ext cx="14" cy="14"/>
            </a:xfrm>
            <a:custGeom>
              <a:avLst/>
              <a:gdLst>
                <a:gd name="T0" fmla="*/ 0 w 6"/>
                <a:gd name="T1" fmla="*/ 1 h 6"/>
                <a:gd name="T2" fmla="*/ 0 w 6"/>
                <a:gd name="T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6"/>
                    <a:pt x="6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6" name="Freeform 491"/>
            <p:cNvSpPr>
              <a:spLocks/>
            </p:cNvSpPr>
            <p:nvPr/>
          </p:nvSpPr>
          <p:spPr bwMode="auto">
            <a:xfrm>
              <a:off x="873" y="2548"/>
              <a:ext cx="7" cy="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7" name="Freeform 492"/>
            <p:cNvSpPr>
              <a:spLocks/>
            </p:cNvSpPr>
            <p:nvPr/>
          </p:nvSpPr>
          <p:spPr bwMode="auto">
            <a:xfrm>
              <a:off x="866" y="2570"/>
              <a:ext cx="24" cy="42"/>
            </a:xfrm>
            <a:custGeom>
              <a:avLst/>
              <a:gdLst>
                <a:gd name="T0" fmla="*/ 8 w 10"/>
                <a:gd name="T1" fmla="*/ 17 h 18"/>
                <a:gd name="T2" fmla="*/ 5 w 10"/>
                <a:gd name="T3" fmla="*/ 0 h 18"/>
                <a:gd name="T4" fmla="*/ 0 w 10"/>
                <a:gd name="T5" fmla="*/ 9 h 18"/>
                <a:gd name="T6" fmla="*/ 2 w 10"/>
                <a:gd name="T7" fmla="*/ 16 h 18"/>
                <a:gd name="T8" fmla="*/ 8 w 10"/>
                <a:gd name="T9" fmla="*/ 17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8">
                  <a:moveTo>
                    <a:pt x="8" y="17"/>
                  </a:moveTo>
                  <a:cubicBezTo>
                    <a:pt x="9" y="9"/>
                    <a:pt x="10" y="2"/>
                    <a:pt x="5" y="0"/>
                  </a:cubicBezTo>
                  <a:cubicBezTo>
                    <a:pt x="6" y="6"/>
                    <a:pt x="1" y="5"/>
                    <a:pt x="0" y="9"/>
                  </a:cubicBezTo>
                  <a:cubicBezTo>
                    <a:pt x="8" y="7"/>
                    <a:pt x="5" y="15"/>
                    <a:pt x="2" y="16"/>
                  </a:cubicBezTo>
                  <a:cubicBezTo>
                    <a:pt x="4" y="16"/>
                    <a:pt x="5" y="18"/>
                    <a:pt x="8" y="1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8" name="Freeform 493"/>
            <p:cNvSpPr>
              <a:spLocks/>
            </p:cNvSpPr>
            <p:nvPr/>
          </p:nvSpPr>
          <p:spPr bwMode="auto">
            <a:xfrm>
              <a:off x="828" y="2506"/>
              <a:ext cx="17" cy="16"/>
            </a:xfrm>
            <a:custGeom>
              <a:avLst/>
              <a:gdLst>
                <a:gd name="T0" fmla="*/ 7 w 7"/>
                <a:gd name="T1" fmla="*/ 5 h 7"/>
                <a:gd name="T2" fmla="*/ 7 w 7"/>
                <a:gd name="T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7">
                  <a:moveTo>
                    <a:pt x="7" y="5"/>
                  </a:moveTo>
                  <a:cubicBezTo>
                    <a:pt x="6" y="0"/>
                    <a:pt x="0" y="7"/>
                    <a:pt x="7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99" name="Freeform 494"/>
            <p:cNvSpPr>
              <a:spLocks/>
            </p:cNvSpPr>
            <p:nvPr/>
          </p:nvSpPr>
          <p:spPr bwMode="auto">
            <a:xfrm>
              <a:off x="838" y="2627"/>
              <a:ext cx="9" cy="4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3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0" name="Freeform 495"/>
            <p:cNvSpPr>
              <a:spLocks/>
            </p:cNvSpPr>
            <p:nvPr/>
          </p:nvSpPr>
          <p:spPr bwMode="auto">
            <a:xfrm>
              <a:off x="916" y="2541"/>
              <a:ext cx="26" cy="33"/>
            </a:xfrm>
            <a:custGeom>
              <a:avLst/>
              <a:gdLst>
                <a:gd name="T0" fmla="*/ 0 w 11"/>
                <a:gd name="T1" fmla="*/ 7 h 14"/>
                <a:gd name="T2" fmla="*/ 11 w 11"/>
                <a:gd name="T3" fmla="*/ 12 h 14"/>
                <a:gd name="T4" fmla="*/ 0 w 11"/>
                <a:gd name="T5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14">
                  <a:moveTo>
                    <a:pt x="0" y="7"/>
                  </a:moveTo>
                  <a:cubicBezTo>
                    <a:pt x="6" y="6"/>
                    <a:pt x="4" y="14"/>
                    <a:pt x="11" y="12"/>
                  </a:cubicBezTo>
                  <a:cubicBezTo>
                    <a:pt x="11" y="6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1" name="Freeform 496"/>
            <p:cNvSpPr>
              <a:spLocks/>
            </p:cNvSpPr>
            <p:nvPr/>
          </p:nvSpPr>
          <p:spPr bwMode="auto">
            <a:xfrm>
              <a:off x="904" y="2560"/>
              <a:ext cx="31" cy="26"/>
            </a:xfrm>
            <a:custGeom>
              <a:avLst/>
              <a:gdLst>
                <a:gd name="T0" fmla="*/ 0 w 13"/>
                <a:gd name="T1" fmla="*/ 4 h 11"/>
                <a:gd name="T2" fmla="*/ 13 w 13"/>
                <a:gd name="T3" fmla="*/ 11 h 11"/>
                <a:gd name="T4" fmla="*/ 0 w 1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4"/>
                  </a:moveTo>
                  <a:cubicBezTo>
                    <a:pt x="4" y="6"/>
                    <a:pt x="8" y="9"/>
                    <a:pt x="13" y="11"/>
                  </a:cubicBezTo>
                  <a:cubicBezTo>
                    <a:pt x="11" y="6"/>
                    <a:pt x="4" y="0"/>
                    <a:pt x="0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2" name="Freeform 497"/>
            <p:cNvSpPr>
              <a:spLocks/>
            </p:cNvSpPr>
            <p:nvPr/>
          </p:nvSpPr>
          <p:spPr bwMode="auto">
            <a:xfrm>
              <a:off x="873" y="2558"/>
              <a:ext cx="12" cy="5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5" y="2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3" name="Freeform 498"/>
            <p:cNvSpPr>
              <a:spLocks/>
            </p:cNvSpPr>
            <p:nvPr/>
          </p:nvSpPr>
          <p:spPr bwMode="auto">
            <a:xfrm>
              <a:off x="885" y="2503"/>
              <a:ext cx="33" cy="17"/>
            </a:xfrm>
            <a:custGeom>
              <a:avLst/>
              <a:gdLst>
                <a:gd name="T0" fmla="*/ 14 w 14"/>
                <a:gd name="T1" fmla="*/ 1 h 7"/>
                <a:gd name="T2" fmla="*/ 0 w 14"/>
                <a:gd name="T3" fmla="*/ 4 h 7"/>
                <a:gd name="T4" fmla="*/ 14 w 14"/>
                <a:gd name="T5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7">
                  <a:moveTo>
                    <a:pt x="14" y="1"/>
                  </a:moveTo>
                  <a:cubicBezTo>
                    <a:pt x="9" y="1"/>
                    <a:pt x="2" y="0"/>
                    <a:pt x="0" y="4"/>
                  </a:cubicBezTo>
                  <a:cubicBezTo>
                    <a:pt x="7" y="2"/>
                    <a:pt x="11" y="7"/>
                    <a:pt x="14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4" name="Freeform 499"/>
            <p:cNvSpPr>
              <a:spLocks/>
            </p:cNvSpPr>
            <p:nvPr/>
          </p:nvSpPr>
          <p:spPr bwMode="auto">
            <a:xfrm>
              <a:off x="890" y="2461"/>
              <a:ext cx="19" cy="35"/>
            </a:xfrm>
            <a:custGeom>
              <a:avLst/>
              <a:gdLst>
                <a:gd name="T0" fmla="*/ 0 w 8"/>
                <a:gd name="T1" fmla="*/ 7 h 15"/>
                <a:gd name="T2" fmla="*/ 0 w 8"/>
                <a:gd name="T3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15">
                  <a:moveTo>
                    <a:pt x="0" y="7"/>
                  </a:moveTo>
                  <a:cubicBezTo>
                    <a:pt x="3" y="15"/>
                    <a:pt x="8" y="0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5" name="Freeform 500"/>
            <p:cNvSpPr>
              <a:spLocks/>
            </p:cNvSpPr>
            <p:nvPr/>
          </p:nvSpPr>
          <p:spPr bwMode="auto">
            <a:xfrm>
              <a:off x="873" y="2501"/>
              <a:ext cx="10" cy="9"/>
            </a:xfrm>
            <a:custGeom>
              <a:avLst/>
              <a:gdLst>
                <a:gd name="T0" fmla="*/ 4 w 4"/>
                <a:gd name="T1" fmla="*/ 0 h 4"/>
                <a:gd name="T2" fmla="*/ 0 w 4"/>
                <a:gd name="T3" fmla="*/ 0 h 4"/>
                <a:gd name="T4" fmla="*/ 0 w 4"/>
                <a:gd name="T5" fmla="*/ 4 h 4"/>
                <a:gd name="T6" fmla="*/ 4 w 4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4">
                  <a:moveTo>
                    <a:pt x="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6" name="Freeform 501"/>
            <p:cNvSpPr>
              <a:spLocks/>
            </p:cNvSpPr>
            <p:nvPr/>
          </p:nvSpPr>
          <p:spPr bwMode="auto">
            <a:xfrm>
              <a:off x="883" y="2489"/>
              <a:ext cx="19" cy="17"/>
            </a:xfrm>
            <a:custGeom>
              <a:avLst/>
              <a:gdLst>
                <a:gd name="T0" fmla="*/ 0 w 8"/>
                <a:gd name="T1" fmla="*/ 5 h 7"/>
                <a:gd name="T2" fmla="*/ 0 w 8"/>
                <a:gd name="T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8" y="7"/>
                    <a:pt x="1" y="0"/>
                    <a:pt x="0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7" name="Freeform 502"/>
            <p:cNvSpPr>
              <a:spLocks/>
            </p:cNvSpPr>
            <p:nvPr/>
          </p:nvSpPr>
          <p:spPr bwMode="auto">
            <a:xfrm>
              <a:off x="873" y="2473"/>
              <a:ext cx="10" cy="4"/>
            </a:xfrm>
            <a:custGeom>
              <a:avLst/>
              <a:gdLst>
                <a:gd name="T0" fmla="*/ 4 w 4"/>
                <a:gd name="T1" fmla="*/ 0 h 2"/>
                <a:gd name="T2" fmla="*/ 0 w 4"/>
                <a:gd name="T3" fmla="*/ 2 h 2"/>
                <a:gd name="T4" fmla="*/ 4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4" y="0"/>
                  </a:moveTo>
                  <a:cubicBezTo>
                    <a:pt x="2" y="1"/>
                    <a:pt x="0" y="1"/>
                    <a:pt x="0" y="2"/>
                  </a:cubicBezTo>
                  <a:cubicBezTo>
                    <a:pt x="2" y="2"/>
                    <a:pt x="3" y="2"/>
                    <a:pt x="4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8" name="Freeform 503"/>
            <p:cNvSpPr>
              <a:spLocks/>
            </p:cNvSpPr>
            <p:nvPr/>
          </p:nvSpPr>
          <p:spPr bwMode="auto">
            <a:xfrm>
              <a:off x="883" y="2420"/>
              <a:ext cx="9" cy="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1" y="2"/>
                    <a:pt x="4" y="2"/>
                    <a:pt x="4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09" name="Freeform 504"/>
            <p:cNvSpPr>
              <a:spLocks/>
            </p:cNvSpPr>
            <p:nvPr/>
          </p:nvSpPr>
          <p:spPr bwMode="auto">
            <a:xfrm>
              <a:off x="918" y="2494"/>
              <a:ext cx="12" cy="5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0 w 5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1"/>
                    <a:pt x="5" y="2"/>
                    <a:pt x="5" y="0"/>
                  </a:cubicBezTo>
                  <a:cubicBezTo>
                    <a:pt x="3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0" name="Freeform 505"/>
            <p:cNvSpPr>
              <a:spLocks/>
            </p:cNvSpPr>
            <p:nvPr/>
          </p:nvSpPr>
          <p:spPr bwMode="auto">
            <a:xfrm>
              <a:off x="845" y="2437"/>
              <a:ext cx="12" cy="9"/>
            </a:xfrm>
            <a:custGeom>
              <a:avLst/>
              <a:gdLst>
                <a:gd name="T0" fmla="*/ 0 w 5"/>
                <a:gd name="T1" fmla="*/ 4 h 4"/>
                <a:gd name="T2" fmla="*/ 4 w 5"/>
                <a:gd name="T3" fmla="*/ 0 h 4"/>
                <a:gd name="T4" fmla="*/ 1 w 5"/>
                <a:gd name="T5" fmla="*/ 0 h 4"/>
                <a:gd name="T6" fmla="*/ 0 w 5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4"/>
                  </a:moveTo>
                  <a:cubicBezTo>
                    <a:pt x="2" y="3"/>
                    <a:pt x="5" y="4"/>
                    <a:pt x="4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2"/>
                    <a:pt x="0" y="2"/>
                    <a:pt x="0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1" name="Rectangle 506"/>
            <p:cNvSpPr>
              <a:spLocks noChangeArrowheads="1"/>
            </p:cNvSpPr>
            <p:nvPr/>
          </p:nvSpPr>
          <p:spPr bwMode="auto">
            <a:xfrm>
              <a:off x="935" y="2494"/>
              <a:ext cx="7" cy="7"/>
            </a:xfrm>
            <a:prstGeom prst="rect">
              <a:avLst/>
            </a:pr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2" name="Freeform 507"/>
            <p:cNvSpPr>
              <a:spLocks/>
            </p:cNvSpPr>
            <p:nvPr/>
          </p:nvSpPr>
          <p:spPr bwMode="auto">
            <a:xfrm>
              <a:off x="854" y="2418"/>
              <a:ext cx="38" cy="33"/>
            </a:xfrm>
            <a:custGeom>
              <a:avLst/>
              <a:gdLst>
                <a:gd name="T0" fmla="*/ 0 w 16"/>
                <a:gd name="T1" fmla="*/ 5 h 14"/>
                <a:gd name="T2" fmla="*/ 16 w 16"/>
                <a:gd name="T3" fmla="*/ 8 h 14"/>
                <a:gd name="T4" fmla="*/ 10 w 16"/>
                <a:gd name="T5" fmla="*/ 3 h 14"/>
                <a:gd name="T6" fmla="*/ 8 w 16"/>
                <a:gd name="T7" fmla="*/ 1 h 14"/>
                <a:gd name="T8" fmla="*/ 0 w 16"/>
                <a:gd name="T9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4">
                  <a:moveTo>
                    <a:pt x="0" y="5"/>
                  </a:moveTo>
                  <a:cubicBezTo>
                    <a:pt x="5" y="5"/>
                    <a:pt x="11" y="14"/>
                    <a:pt x="16" y="8"/>
                  </a:cubicBezTo>
                  <a:cubicBezTo>
                    <a:pt x="15" y="5"/>
                    <a:pt x="9" y="9"/>
                    <a:pt x="10" y="3"/>
                  </a:cubicBezTo>
                  <a:cubicBezTo>
                    <a:pt x="10" y="2"/>
                    <a:pt x="10" y="1"/>
                    <a:pt x="8" y="1"/>
                  </a:cubicBezTo>
                  <a:cubicBezTo>
                    <a:pt x="9" y="6"/>
                    <a:pt x="0" y="0"/>
                    <a:pt x="0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3" name="Freeform 508"/>
            <p:cNvSpPr>
              <a:spLocks/>
            </p:cNvSpPr>
            <p:nvPr/>
          </p:nvSpPr>
          <p:spPr bwMode="auto">
            <a:xfrm>
              <a:off x="992" y="2750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4" name="Freeform 509"/>
            <p:cNvSpPr>
              <a:spLocks/>
            </p:cNvSpPr>
            <p:nvPr/>
          </p:nvSpPr>
          <p:spPr bwMode="auto">
            <a:xfrm>
              <a:off x="992" y="2667"/>
              <a:ext cx="7" cy="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5" name="Freeform 510"/>
            <p:cNvSpPr>
              <a:spLocks/>
            </p:cNvSpPr>
            <p:nvPr/>
          </p:nvSpPr>
          <p:spPr bwMode="auto">
            <a:xfrm>
              <a:off x="1004" y="2629"/>
              <a:ext cx="7" cy="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6" name="Freeform 511"/>
            <p:cNvSpPr>
              <a:spLocks/>
            </p:cNvSpPr>
            <p:nvPr/>
          </p:nvSpPr>
          <p:spPr bwMode="auto">
            <a:xfrm>
              <a:off x="1051" y="2785"/>
              <a:ext cx="7" cy="7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1 h 3"/>
                <a:gd name="T4" fmla="*/ 1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7" name="Freeform 512"/>
            <p:cNvSpPr>
              <a:spLocks/>
            </p:cNvSpPr>
            <p:nvPr/>
          </p:nvSpPr>
          <p:spPr bwMode="auto">
            <a:xfrm>
              <a:off x="1049" y="2771"/>
              <a:ext cx="18" cy="12"/>
            </a:xfrm>
            <a:custGeom>
              <a:avLst/>
              <a:gdLst>
                <a:gd name="T0" fmla="*/ 7 w 8"/>
                <a:gd name="T1" fmla="*/ 0 h 5"/>
                <a:gd name="T2" fmla="*/ 0 w 8"/>
                <a:gd name="T3" fmla="*/ 4 h 5"/>
                <a:gd name="T4" fmla="*/ 7 w 8"/>
                <a:gd name="T5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7" y="0"/>
                  </a:moveTo>
                  <a:cubicBezTo>
                    <a:pt x="3" y="0"/>
                    <a:pt x="1" y="1"/>
                    <a:pt x="0" y="4"/>
                  </a:cubicBezTo>
                  <a:cubicBezTo>
                    <a:pt x="3" y="3"/>
                    <a:pt x="8" y="5"/>
                    <a:pt x="7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8" name="Freeform 513"/>
            <p:cNvSpPr>
              <a:spLocks/>
            </p:cNvSpPr>
            <p:nvPr/>
          </p:nvSpPr>
          <p:spPr bwMode="auto">
            <a:xfrm>
              <a:off x="987" y="2629"/>
              <a:ext cx="17" cy="17"/>
            </a:xfrm>
            <a:custGeom>
              <a:avLst/>
              <a:gdLst>
                <a:gd name="T0" fmla="*/ 7 w 7"/>
                <a:gd name="T1" fmla="*/ 2 h 7"/>
                <a:gd name="T2" fmla="*/ 0 w 7"/>
                <a:gd name="T3" fmla="*/ 4 h 7"/>
                <a:gd name="T4" fmla="*/ 7 w 7"/>
                <a:gd name="T5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7">
                  <a:moveTo>
                    <a:pt x="7" y="2"/>
                  </a:moveTo>
                  <a:cubicBezTo>
                    <a:pt x="5" y="0"/>
                    <a:pt x="0" y="0"/>
                    <a:pt x="0" y="4"/>
                  </a:cubicBezTo>
                  <a:cubicBezTo>
                    <a:pt x="2" y="6"/>
                    <a:pt x="7" y="7"/>
                    <a:pt x="7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19" name="Freeform 514"/>
            <p:cNvSpPr>
              <a:spLocks/>
            </p:cNvSpPr>
            <p:nvPr/>
          </p:nvSpPr>
          <p:spPr bwMode="auto">
            <a:xfrm>
              <a:off x="973" y="2762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0" name="Freeform 515"/>
            <p:cNvSpPr>
              <a:spLocks/>
            </p:cNvSpPr>
            <p:nvPr/>
          </p:nvSpPr>
          <p:spPr bwMode="auto">
            <a:xfrm>
              <a:off x="975" y="2747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1" name="Freeform 516"/>
            <p:cNvSpPr>
              <a:spLocks/>
            </p:cNvSpPr>
            <p:nvPr/>
          </p:nvSpPr>
          <p:spPr bwMode="auto">
            <a:xfrm>
              <a:off x="1075" y="2759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2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2" name="Freeform 517"/>
            <p:cNvSpPr>
              <a:spLocks/>
            </p:cNvSpPr>
            <p:nvPr/>
          </p:nvSpPr>
          <p:spPr bwMode="auto">
            <a:xfrm>
              <a:off x="1120" y="2385"/>
              <a:ext cx="23" cy="16"/>
            </a:xfrm>
            <a:custGeom>
              <a:avLst/>
              <a:gdLst>
                <a:gd name="T0" fmla="*/ 10 w 10"/>
                <a:gd name="T1" fmla="*/ 2 h 7"/>
                <a:gd name="T2" fmla="*/ 10 w 10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cubicBezTo>
                    <a:pt x="0" y="0"/>
                    <a:pt x="6" y="7"/>
                    <a:pt x="1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3" name="Freeform 518"/>
            <p:cNvSpPr>
              <a:spLocks/>
            </p:cNvSpPr>
            <p:nvPr/>
          </p:nvSpPr>
          <p:spPr bwMode="auto">
            <a:xfrm>
              <a:off x="1101" y="2508"/>
              <a:ext cx="7" cy="7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4" name="Freeform 519"/>
            <p:cNvSpPr>
              <a:spLocks/>
            </p:cNvSpPr>
            <p:nvPr/>
          </p:nvSpPr>
          <p:spPr bwMode="auto">
            <a:xfrm>
              <a:off x="1129" y="2373"/>
              <a:ext cx="7" cy="5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5" name="Freeform 520"/>
            <p:cNvSpPr>
              <a:spLocks/>
            </p:cNvSpPr>
            <p:nvPr/>
          </p:nvSpPr>
          <p:spPr bwMode="auto">
            <a:xfrm>
              <a:off x="1049" y="2842"/>
              <a:ext cx="7" cy="7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6" name="Freeform 521"/>
            <p:cNvSpPr>
              <a:spLocks/>
            </p:cNvSpPr>
            <p:nvPr/>
          </p:nvSpPr>
          <p:spPr bwMode="auto">
            <a:xfrm>
              <a:off x="1101" y="2577"/>
              <a:ext cx="7" cy="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7" name="Freeform 522"/>
            <p:cNvSpPr>
              <a:spLocks/>
            </p:cNvSpPr>
            <p:nvPr/>
          </p:nvSpPr>
          <p:spPr bwMode="auto">
            <a:xfrm>
              <a:off x="970" y="2579"/>
              <a:ext cx="17" cy="12"/>
            </a:xfrm>
            <a:custGeom>
              <a:avLst/>
              <a:gdLst>
                <a:gd name="T0" fmla="*/ 5 w 7"/>
                <a:gd name="T1" fmla="*/ 5 h 5"/>
                <a:gd name="T2" fmla="*/ 0 w 7"/>
                <a:gd name="T3" fmla="*/ 3 h 5"/>
                <a:gd name="T4" fmla="*/ 2 w 7"/>
                <a:gd name="T5" fmla="*/ 5 h 5"/>
                <a:gd name="T6" fmla="*/ 5 w 7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5" y="5"/>
                  </a:moveTo>
                  <a:cubicBezTo>
                    <a:pt x="7" y="1"/>
                    <a:pt x="0" y="0"/>
                    <a:pt x="0" y="3"/>
                  </a:cubicBezTo>
                  <a:cubicBezTo>
                    <a:pt x="1" y="3"/>
                    <a:pt x="2" y="3"/>
                    <a:pt x="2" y="5"/>
                  </a:cubicBezTo>
                  <a:lnTo>
                    <a:pt x="5" y="5"/>
                  </a:ln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8" name="Freeform 523"/>
            <p:cNvSpPr>
              <a:spLocks/>
            </p:cNvSpPr>
            <p:nvPr/>
          </p:nvSpPr>
          <p:spPr bwMode="auto">
            <a:xfrm>
              <a:off x="1070" y="2719"/>
              <a:ext cx="19" cy="12"/>
            </a:xfrm>
            <a:custGeom>
              <a:avLst/>
              <a:gdLst>
                <a:gd name="T0" fmla="*/ 1 w 8"/>
                <a:gd name="T1" fmla="*/ 3 h 5"/>
                <a:gd name="T2" fmla="*/ 2 w 8"/>
                <a:gd name="T3" fmla="*/ 5 h 5"/>
                <a:gd name="T4" fmla="*/ 6 w 8"/>
                <a:gd name="T5" fmla="*/ 5 h 5"/>
                <a:gd name="T6" fmla="*/ 1 w 8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" h="5">
                  <a:moveTo>
                    <a:pt x="1" y="3"/>
                  </a:moveTo>
                  <a:cubicBezTo>
                    <a:pt x="2" y="4"/>
                    <a:pt x="3" y="4"/>
                    <a:pt x="2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8" y="1"/>
                    <a:pt x="0" y="0"/>
                    <a:pt x="1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29" name="Freeform 524"/>
            <p:cNvSpPr>
              <a:spLocks/>
            </p:cNvSpPr>
            <p:nvPr/>
          </p:nvSpPr>
          <p:spPr bwMode="auto">
            <a:xfrm>
              <a:off x="1091" y="2456"/>
              <a:ext cx="10" cy="7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1 h 3"/>
                <a:gd name="T4" fmla="*/ 1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3"/>
                    <a:pt x="4" y="2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0" name="Freeform 525"/>
            <p:cNvSpPr>
              <a:spLocks/>
            </p:cNvSpPr>
            <p:nvPr/>
          </p:nvSpPr>
          <p:spPr bwMode="auto">
            <a:xfrm>
              <a:off x="859" y="2439"/>
              <a:ext cx="40" cy="26"/>
            </a:xfrm>
            <a:custGeom>
              <a:avLst/>
              <a:gdLst>
                <a:gd name="T0" fmla="*/ 3 w 17"/>
                <a:gd name="T1" fmla="*/ 8 h 11"/>
                <a:gd name="T2" fmla="*/ 8 w 17"/>
                <a:gd name="T3" fmla="*/ 11 h 11"/>
                <a:gd name="T4" fmla="*/ 17 w 17"/>
                <a:gd name="T5" fmla="*/ 9 h 11"/>
                <a:gd name="T6" fmla="*/ 3 w 17"/>
                <a:gd name="T7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7" h="11">
                  <a:moveTo>
                    <a:pt x="3" y="8"/>
                  </a:moveTo>
                  <a:cubicBezTo>
                    <a:pt x="5" y="3"/>
                    <a:pt x="12" y="8"/>
                    <a:pt x="8" y="11"/>
                  </a:cubicBezTo>
                  <a:cubicBezTo>
                    <a:pt x="12" y="11"/>
                    <a:pt x="13" y="8"/>
                    <a:pt x="17" y="9"/>
                  </a:cubicBezTo>
                  <a:cubicBezTo>
                    <a:pt x="15" y="7"/>
                    <a:pt x="0" y="0"/>
                    <a:pt x="3" y="8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1" name="Freeform 526"/>
            <p:cNvSpPr>
              <a:spLocks/>
            </p:cNvSpPr>
            <p:nvPr/>
          </p:nvSpPr>
          <p:spPr bwMode="auto">
            <a:xfrm>
              <a:off x="828" y="2534"/>
              <a:ext cx="10" cy="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1"/>
                    <a:pt x="4" y="2"/>
                    <a:pt x="4" y="0"/>
                  </a:cubicBezTo>
                  <a:cubicBezTo>
                    <a:pt x="2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2" name="Freeform 527"/>
            <p:cNvSpPr>
              <a:spLocks/>
            </p:cNvSpPr>
            <p:nvPr/>
          </p:nvSpPr>
          <p:spPr bwMode="auto">
            <a:xfrm>
              <a:off x="833" y="2546"/>
              <a:ext cx="5" cy="33"/>
            </a:xfrm>
            <a:custGeom>
              <a:avLst/>
              <a:gdLst>
                <a:gd name="T0" fmla="*/ 0 w 2"/>
                <a:gd name="T1" fmla="*/ 7 h 14"/>
                <a:gd name="T2" fmla="*/ 0 w 2"/>
                <a:gd name="T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4">
                  <a:moveTo>
                    <a:pt x="0" y="7"/>
                  </a:moveTo>
                  <a:cubicBezTo>
                    <a:pt x="2" y="14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3" name="Freeform 528"/>
            <p:cNvSpPr>
              <a:spLocks/>
            </p:cNvSpPr>
            <p:nvPr/>
          </p:nvSpPr>
          <p:spPr bwMode="auto">
            <a:xfrm>
              <a:off x="804" y="2423"/>
              <a:ext cx="34" cy="28"/>
            </a:xfrm>
            <a:custGeom>
              <a:avLst/>
              <a:gdLst>
                <a:gd name="T0" fmla="*/ 1 w 14"/>
                <a:gd name="T1" fmla="*/ 4 h 12"/>
                <a:gd name="T2" fmla="*/ 7 w 14"/>
                <a:gd name="T3" fmla="*/ 11 h 12"/>
                <a:gd name="T4" fmla="*/ 14 w 14"/>
                <a:gd name="T5" fmla="*/ 6 h 12"/>
                <a:gd name="T6" fmla="*/ 9 w 14"/>
                <a:gd name="T7" fmla="*/ 4 h 12"/>
                <a:gd name="T8" fmla="*/ 7 w 14"/>
                <a:gd name="T9" fmla="*/ 1 h 12"/>
                <a:gd name="T10" fmla="*/ 1 w 14"/>
                <a:gd name="T11" fmla="*/ 4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4" h="12">
                  <a:moveTo>
                    <a:pt x="1" y="4"/>
                  </a:moveTo>
                  <a:cubicBezTo>
                    <a:pt x="5" y="5"/>
                    <a:pt x="8" y="6"/>
                    <a:pt x="7" y="11"/>
                  </a:cubicBezTo>
                  <a:cubicBezTo>
                    <a:pt x="11" y="12"/>
                    <a:pt x="14" y="11"/>
                    <a:pt x="14" y="6"/>
                  </a:cubicBezTo>
                  <a:cubicBezTo>
                    <a:pt x="12" y="6"/>
                    <a:pt x="9" y="6"/>
                    <a:pt x="9" y="4"/>
                  </a:cubicBezTo>
                  <a:cubicBezTo>
                    <a:pt x="9" y="3"/>
                    <a:pt x="9" y="1"/>
                    <a:pt x="7" y="1"/>
                  </a:cubicBezTo>
                  <a:cubicBezTo>
                    <a:pt x="8" y="6"/>
                    <a:pt x="0" y="0"/>
                    <a:pt x="1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4" name="Freeform 529"/>
            <p:cNvSpPr>
              <a:spLocks/>
            </p:cNvSpPr>
            <p:nvPr/>
          </p:nvSpPr>
          <p:spPr bwMode="auto">
            <a:xfrm>
              <a:off x="932" y="2622"/>
              <a:ext cx="8" cy="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5" name="Freeform 530"/>
            <p:cNvSpPr>
              <a:spLocks/>
            </p:cNvSpPr>
            <p:nvPr/>
          </p:nvSpPr>
          <p:spPr bwMode="auto">
            <a:xfrm>
              <a:off x="812" y="2546"/>
              <a:ext cx="26" cy="14"/>
            </a:xfrm>
            <a:custGeom>
              <a:avLst/>
              <a:gdLst>
                <a:gd name="T0" fmla="*/ 0 w 11"/>
                <a:gd name="T1" fmla="*/ 5 h 6"/>
                <a:gd name="T2" fmla="*/ 11 w 11"/>
                <a:gd name="T3" fmla="*/ 0 h 6"/>
                <a:gd name="T4" fmla="*/ 0 w 11"/>
                <a:gd name="T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6">
                  <a:moveTo>
                    <a:pt x="0" y="5"/>
                  </a:moveTo>
                  <a:cubicBezTo>
                    <a:pt x="5" y="6"/>
                    <a:pt x="9" y="4"/>
                    <a:pt x="11" y="0"/>
                  </a:cubicBezTo>
                  <a:cubicBezTo>
                    <a:pt x="6" y="1"/>
                    <a:pt x="1" y="1"/>
                    <a:pt x="0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6" name="Freeform 531"/>
            <p:cNvSpPr>
              <a:spLocks/>
            </p:cNvSpPr>
            <p:nvPr/>
          </p:nvSpPr>
          <p:spPr bwMode="auto">
            <a:xfrm>
              <a:off x="904" y="2420"/>
              <a:ext cx="5" cy="34"/>
            </a:xfrm>
            <a:custGeom>
              <a:avLst/>
              <a:gdLst>
                <a:gd name="T0" fmla="*/ 0 w 2"/>
                <a:gd name="T1" fmla="*/ 7 h 14"/>
                <a:gd name="T2" fmla="*/ 0 w 2"/>
                <a:gd name="T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4">
                  <a:moveTo>
                    <a:pt x="0" y="7"/>
                  </a:moveTo>
                  <a:cubicBezTo>
                    <a:pt x="2" y="14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7" name="Freeform 532"/>
            <p:cNvSpPr>
              <a:spLocks/>
            </p:cNvSpPr>
            <p:nvPr/>
          </p:nvSpPr>
          <p:spPr bwMode="auto">
            <a:xfrm>
              <a:off x="899" y="2454"/>
              <a:ext cx="26" cy="11"/>
            </a:xfrm>
            <a:custGeom>
              <a:avLst/>
              <a:gdLst>
                <a:gd name="T0" fmla="*/ 0 w 11"/>
                <a:gd name="T1" fmla="*/ 5 h 5"/>
                <a:gd name="T2" fmla="*/ 11 w 11"/>
                <a:gd name="T3" fmla="*/ 2 h 5"/>
                <a:gd name="T4" fmla="*/ 0 w 11"/>
                <a:gd name="T5" fmla="*/ 3 h 5"/>
                <a:gd name="T6" fmla="*/ 0 w 11"/>
                <a:gd name="T7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5">
                  <a:moveTo>
                    <a:pt x="0" y="5"/>
                  </a:moveTo>
                  <a:cubicBezTo>
                    <a:pt x="5" y="5"/>
                    <a:pt x="10" y="5"/>
                    <a:pt x="11" y="2"/>
                  </a:cubicBezTo>
                  <a:cubicBezTo>
                    <a:pt x="6" y="0"/>
                    <a:pt x="5" y="4"/>
                    <a:pt x="0" y="3"/>
                  </a:cubicBezTo>
                  <a:lnTo>
                    <a:pt x="0" y="5"/>
                  </a:ln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8" name="Freeform 533"/>
            <p:cNvSpPr>
              <a:spLocks/>
            </p:cNvSpPr>
            <p:nvPr/>
          </p:nvSpPr>
          <p:spPr bwMode="auto">
            <a:xfrm>
              <a:off x="937" y="2574"/>
              <a:ext cx="19" cy="15"/>
            </a:xfrm>
            <a:custGeom>
              <a:avLst/>
              <a:gdLst>
                <a:gd name="T0" fmla="*/ 6 w 8"/>
                <a:gd name="T1" fmla="*/ 2 h 6"/>
                <a:gd name="T2" fmla="*/ 2 w 8"/>
                <a:gd name="T3" fmla="*/ 3 h 6"/>
                <a:gd name="T4" fmla="*/ 6 w 8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6" y="2"/>
                  </a:moveTo>
                  <a:cubicBezTo>
                    <a:pt x="5" y="0"/>
                    <a:pt x="2" y="3"/>
                    <a:pt x="2" y="3"/>
                  </a:cubicBezTo>
                  <a:cubicBezTo>
                    <a:pt x="0" y="6"/>
                    <a:pt x="8" y="3"/>
                    <a:pt x="6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39" name="Freeform 534"/>
            <p:cNvSpPr>
              <a:spLocks/>
            </p:cNvSpPr>
            <p:nvPr/>
          </p:nvSpPr>
          <p:spPr bwMode="auto">
            <a:xfrm>
              <a:off x="861" y="2650"/>
              <a:ext cx="7" cy="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0" name="Rectangle 535"/>
            <p:cNvSpPr>
              <a:spLocks noChangeArrowheads="1"/>
            </p:cNvSpPr>
            <p:nvPr/>
          </p:nvSpPr>
          <p:spPr bwMode="auto">
            <a:xfrm>
              <a:off x="892" y="2603"/>
              <a:ext cx="12" cy="7"/>
            </a:xfrm>
            <a:prstGeom prst="rect">
              <a:avLst/>
            </a:pr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1" name="Freeform 536"/>
            <p:cNvSpPr>
              <a:spLocks/>
            </p:cNvSpPr>
            <p:nvPr/>
          </p:nvSpPr>
          <p:spPr bwMode="auto">
            <a:xfrm>
              <a:off x="932" y="2691"/>
              <a:ext cx="8" cy="4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2" name="Freeform 537"/>
            <p:cNvSpPr>
              <a:spLocks/>
            </p:cNvSpPr>
            <p:nvPr/>
          </p:nvSpPr>
          <p:spPr bwMode="auto">
            <a:xfrm>
              <a:off x="894" y="2589"/>
              <a:ext cx="8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1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3" name="Freeform 538"/>
            <p:cNvSpPr>
              <a:spLocks/>
            </p:cNvSpPr>
            <p:nvPr/>
          </p:nvSpPr>
          <p:spPr bwMode="auto">
            <a:xfrm>
              <a:off x="840" y="2627"/>
              <a:ext cx="33" cy="21"/>
            </a:xfrm>
            <a:custGeom>
              <a:avLst/>
              <a:gdLst>
                <a:gd name="T0" fmla="*/ 0 w 14"/>
                <a:gd name="T1" fmla="*/ 7 h 9"/>
                <a:gd name="T2" fmla="*/ 14 w 14"/>
                <a:gd name="T3" fmla="*/ 5 h 9"/>
                <a:gd name="T4" fmla="*/ 0 w 14"/>
                <a:gd name="T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4" h="9">
                  <a:moveTo>
                    <a:pt x="0" y="7"/>
                  </a:moveTo>
                  <a:cubicBezTo>
                    <a:pt x="4" y="6"/>
                    <a:pt x="13" y="9"/>
                    <a:pt x="14" y="5"/>
                  </a:cubicBezTo>
                  <a:cubicBezTo>
                    <a:pt x="10" y="5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4" name="Freeform 539"/>
            <p:cNvSpPr>
              <a:spLocks/>
            </p:cNvSpPr>
            <p:nvPr/>
          </p:nvSpPr>
          <p:spPr bwMode="auto">
            <a:xfrm>
              <a:off x="871" y="2648"/>
              <a:ext cx="14" cy="26"/>
            </a:xfrm>
            <a:custGeom>
              <a:avLst/>
              <a:gdLst>
                <a:gd name="T0" fmla="*/ 1 w 6"/>
                <a:gd name="T1" fmla="*/ 0 h 11"/>
                <a:gd name="T2" fmla="*/ 0 w 6"/>
                <a:gd name="T3" fmla="*/ 10 h 11"/>
                <a:gd name="T4" fmla="*/ 1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1" y="0"/>
                  </a:moveTo>
                  <a:cubicBezTo>
                    <a:pt x="2" y="4"/>
                    <a:pt x="2" y="8"/>
                    <a:pt x="0" y="10"/>
                  </a:cubicBezTo>
                  <a:cubicBezTo>
                    <a:pt x="5" y="11"/>
                    <a:pt x="6" y="0"/>
                    <a:pt x="1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5" name="Freeform 540"/>
            <p:cNvSpPr>
              <a:spLocks/>
            </p:cNvSpPr>
            <p:nvPr/>
          </p:nvSpPr>
          <p:spPr bwMode="auto">
            <a:xfrm>
              <a:off x="885" y="2570"/>
              <a:ext cx="19" cy="16"/>
            </a:xfrm>
            <a:custGeom>
              <a:avLst/>
              <a:gdLst>
                <a:gd name="T0" fmla="*/ 8 w 8"/>
                <a:gd name="T1" fmla="*/ 2 h 7"/>
                <a:gd name="T2" fmla="*/ 8 w 8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0" y="0"/>
                    <a:pt x="6" y="7"/>
                    <a:pt x="8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6" name="Freeform 541"/>
            <p:cNvSpPr>
              <a:spLocks/>
            </p:cNvSpPr>
            <p:nvPr/>
          </p:nvSpPr>
          <p:spPr bwMode="auto">
            <a:xfrm>
              <a:off x="866" y="2522"/>
              <a:ext cx="50" cy="36"/>
            </a:xfrm>
            <a:custGeom>
              <a:avLst/>
              <a:gdLst>
                <a:gd name="T0" fmla="*/ 19 w 21"/>
                <a:gd name="T1" fmla="*/ 8 h 15"/>
                <a:gd name="T2" fmla="*/ 3 w 21"/>
                <a:gd name="T3" fmla="*/ 10 h 15"/>
                <a:gd name="T4" fmla="*/ 16 w 21"/>
                <a:gd name="T5" fmla="*/ 15 h 15"/>
                <a:gd name="T6" fmla="*/ 19 w 21"/>
                <a:gd name="T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5">
                  <a:moveTo>
                    <a:pt x="19" y="8"/>
                  </a:moveTo>
                  <a:cubicBezTo>
                    <a:pt x="16" y="10"/>
                    <a:pt x="0" y="0"/>
                    <a:pt x="3" y="10"/>
                  </a:cubicBezTo>
                  <a:cubicBezTo>
                    <a:pt x="9" y="3"/>
                    <a:pt x="11" y="15"/>
                    <a:pt x="16" y="15"/>
                  </a:cubicBezTo>
                  <a:cubicBezTo>
                    <a:pt x="14" y="10"/>
                    <a:pt x="21" y="14"/>
                    <a:pt x="19" y="8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7" name="Freeform 542"/>
            <p:cNvSpPr>
              <a:spLocks/>
            </p:cNvSpPr>
            <p:nvPr/>
          </p:nvSpPr>
          <p:spPr bwMode="auto">
            <a:xfrm>
              <a:off x="873" y="2518"/>
              <a:ext cx="7" cy="4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8" name="Freeform 543"/>
            <p:cNvSpPr>
              <a:spLocks/>
            </p:cNvSpPr>
            <p:nvPr/>
          </p:nvSpPr>
          <p:spPr bwMode="auto">
            <a:xfrm>
              <a:off x="1022" y="2444"/>
              <a:ext cx="24" cy="29"/>
            </a:xfrm>
            <a:custGeom>
              <a:avLst/>
              <a:gdLst>
                <a:gd name="T0" fmla="*/ 0 w 10"/>
                <a:gd name="T1" fmla="*/ 6 h 12"/>
                <a:gd name="T2" fmla="*/ 10 w 10"/>
                <a:gd name="T3" fmla="*/ 7 h 12"/>
                <a:gd name="T4" fmla="*/ 0 w 10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2">
                  <a:moveTo>
                    <a:pt x="0" y="6"/>
                  </a:moveTo>
                  <a:cubicBezTo>
                    <a:pt x="2" y="7"/>
                    <a:pt x="8" y="12"/>
                    <a:pt x="10" y="7"/>
                  </a:cubicBezTo>
                  <a:cubicBezTo>
                    <a:pt x="7" y="8"/>
                    <a:pt x="3" y="0"/>
                    <a:pt x="0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49" name="Freeform 544"/>
            <p:cNvSpPr>
              <a:spLocks/>
            </p:cNvSpPr>
            <p:nvPr/>
          </p:nvSpPr>
          <p:spPr bwMode="auto">
            <a:xfrm>
              <a:off x="1039" y="2473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2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0" name="Freeform 545"/>
            <p:cNvSpPr>
              <a:spLocks/>
            </p:cNvSpPr>
            <p:nvPr/>
          </p:nvSpPr>
          <p:spPr bwMode="auto">
            <a:xfrm>
              <a:off x="1037" y="2491"/>
              <a:ext cx="7" cy="8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1 h 3"/>
                <a:gd name="T4" fmla="*/ 1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1" name="Freeform 546"/>
            <p:cNvSpPr>
              <a:spLocks/>
            </p:cNvSpPr>
            <p:nvPr/>
          </p:nvSpPr>
          <p:spPr bwMode="auto">
            <a:xfrm>
              <a:off x="1049" y="2560"/>
              <a:ext cx="7" cy="7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3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1" y="0"/>
                    <a:pt x="0" y="2"/>
                    <a:pt x="0" y="3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2" name="Freeform 547"/>
            <p:cNvSpPr>
              <a:spLocks/>
            </p:cNvSpPr>
            <p:nvPr/>
          </p:nvSpPr>
          <p:spPr bwMode="auto">
            <a:xfrm>
              <a:off x="1051" y="2513"/>
              <a:ext cx="7" cy="7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2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3" name="Freeform 548"/>
            <p:cNvSpPr>
              <a:spLocks/>
            </p:cNvSpPr>
            <p:nvPr/>
          </p:nvSpPr>
          <p:spPr bwMode="auto">
            <a:xfrm>
              <a:off x="1049" y="2451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4" name="Freeform 549"/>
            <p:cNvSpPr>
              <a:spLocks/>
            </p:cNvSpPr>
            <p:nvPr/>
          </p:nvSpPr>
          <p:spPr bwMode="auto">
            <a:xfrm>
              <a:off x="1051" y="2473"/>
              <a:ext cx="7" cy="7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2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5" name="Freeform 550"/>
            <p:cNvSpPr>
              <a:spLocks/>
            </p:cNvSpPr>
            <p:nvPr/>
          </p:nvSpPr>
          <p:spPr bwMode="auto">
            <a:xfrm>
              <a:off x="1039" y="2487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6" name="Freeform 551"/>
            <p:cNvSpPr>
              <a:spLocks/>
            </p:cNvSpPr>
            <p:nvPr/>
          </p:nvSpPr>
          <p:spPr bwMode="auto">
            <a:xfrm>
              <a:off x="1022" y="2570"/>
              <a:ext cx="8" cy="4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7" name="Freeform 552"/>
            <p:cNvSpPr>
              <a:spLocks/>
            </p:cNvSpPr>
            <p:nvPr/>
          </p:nvSpPr>
          <p:spPr bwMode="auto">
            <a:xfrm>
              <a:off x="1020" y="2482"/>
              <a:ext cx="5" cy="31"/>
            </a:xfrm>
            <a:custGeom>
              <a:avLst/>
              <a:gdLst>
                <a:gd name="T0" fmla="*/ 0 w 2"/>
                <a:gd name="T1" fmla="*/ 7 h 13"/>
                <a:gd name="T2" fmla="*/ 0 w 2"/>
                <a:gd name="T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7"/>
                  </a:moveTo>
                  <a:cubicBezTo>
                    <a:pt x="2" y="13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8" name="Freeform 553"/>
            <p:cNvSpPr>
              <a:spLocks/>
            </p:cNvSpPr>
            <p:nvPr/>
          </p:nvSpPr>
          <p:spPr bwMode="auto">
            <a:xfrm>
              <a:off x="1027" y="2539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59" name="Freeform 554"/>
            <p:cNvSpPr>
              <a:spLocks/>
            </p:cNvSpPr>
            <p:nvPr/>
          </p:nvSpPr>
          <p:spPr bwMode="auto">
            <a:xfrm>
              <a:off x="1015" y="2648"/>
              <a:ext cx="5" cy="31"/>
            </a:xfrm>
            <a:custGeom>
              <a:avLst/>
              <a:gdLst>
                <a:gd name="T0" fmla="*/ 0 w 2"/>
                <a:gd name="T1" fmla="*/ 6 h 13"/>
                <a:gd name="T2" fmla="*/ 0 w 2"/>
                <a:gd name="T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6"/>
                  </a:moveTo>
                  <a:cubicBezTo>
                    <a:pt x="2" y="13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0" name="Freeform 555"/>
            <p:cNvSpPr>
              <a:spLocks/>
            </p:cNvSpPr>
            <p:nvPr/>
          </p:nvSpPr>
          <p:spPr bwMode="auto">
            <a:xfrm>
              <a:off x="1015" y="2518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1" name="Freeform 556"/>
            <p:cNvSpPr>
              <a:spLocks/>
            </p:cNvSpPr>
            <p:nvPr/>
          </p:nvSpPr>
          <p:spPr bwMode="auto">
            <a:xfrm>
              <a:off x="1018" y="2605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2" name="Freeform 557"/>
            <p:cNvSpPr>
              <a:spLocks/>
            </p:cNvSpPr>
            <p:nvPr/>
          </p:nvSpPr>
          <p:spPr bwMode="auto">
            <a:xfrm>
              <a:off x="1022" y="2622"/>
              <a:ext cx="8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3" name="Freeform 558"/>
            <p:cNvSpPr>
              <a:spLocks/>
            </p:cNvSpPr>
            <p:nvPr/>
          </p:nvSpPr>
          <p:spPr bwMode="auto">
            <a:xfrm>
              <a:off x="1004" y="2463"/>
              <a:ext cx="23" cy="21"/>
            </a:xfrm>
            <a:custGeom>
              <a:avLst/>
              <a:gdLst>
                <a:gd name="T0" fmla="*/ 0 w 10"/>
                <a:gd name="T1" fmla="*/ 1 h 9"/>
                <a:gd name="T2" fmla="*/ 10 w 10"/>
                <a:gd name="T3" fmla="*/ 3 h 9"/>
                <a:gd name="T4" fmla="*/ 0 w 10"/>
                <a:gd name="T5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0" y="1"/>
                  </a:moveTo>
                  <a:cubicBezTo>
                    <a:pt x="0" y="9"/>
                    <a:pt x="8" y="6"/>
                    <a:pt x="10" y="3"/>
                  </a:cubicBezTo>
                  <a:cubicBezTo>
                    <a:pt x="6" y="3"/>
                    <a:pt x="5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4" name="Freeform 559"/>
            <p:cNvSpPr>
              <a:spLocks/>
            </p:cNvSpPr>
            <p:nvPr/>
          </p:nvSpPr>
          <p:spPr bwMode="auto">
            <a:xfrm>
              <a:off x="1022" y="2586"/>
              <a:ext cx="8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5" name="Freeform 560"/>
            <p:cNvSpPr>
              <a:spLocks/>
            </p:cNvSpPr>
            <p:nvPr/>
          </p:nvSpPr>
          <p:spPr bwMode="auto">
            <a:xfrm>
              <a:off x="949" y="2527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6" name="Freeform 561"/>
            <p:cNvSpPr>
              <a:spLocks/>
            </p:cNvSpPr>
            <p:nvPr/>
          </p:nvSpPr>
          <p:spPr bwMode="auto">
            <a:xfrm>
              <a:off x="1001" y="2650"/>
              <a:ext cx="7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7" name="Freeform 562"/>
            <p:cNvSpPr>
              <a:spLocks/>
            </p:cNvSpPr>
            <p:nvPr/>
          </p:nvSpPr>
          <p:spPr bwMode="auto">
            <a:xfrm>
              <a:off x="970" y="2458"/>
              <a:ext cx="7" cy="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2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8" name="Freeform 563"/>
            <p:cNvSpPr>
              <a:spLocks/>
            </p:cNvSpPr>
            <p:nvPr/>
          </p:nvSpPr>
          <p:spPr bwMode="auto">
            <a:xfrm>
              <a:off x="1001" y="2679"/>
              <a:ext cx="14" cy="19"/>
            </a:xfrm>
            <a:custGeom>
              <a:avLst/>
              <a:gdLst>
                <a:gd name="T0" fmla="*/ 1 w 6"/>
                <a:gd name="T1" fmla="*/ 0 h 8"/>
                <a:gd name="T2" fmla="*/ 0 w 6"/>
                <a:gd name="T3" fmla="*/ 7 h 8"/>
                <a:gd name="T4" fmla="*/ 1 w 6"/>
                <a:gd name="T5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8">
                  <a:moveTo>
                    <a:pt x="1" y="0"/>
                  </a:moveTo>
                  <a:cubicBezTo>
                    <a:pt x="2" y="3"/>
                    <a:pt x="0" y="4"/>
                    <a:pt x="0" y="7"/>
                  </a:cubicBezTo>
                  <a:cubicBezTo>
                    <a:pt x="5" y="8"/>
                    <a:pt x="6" y="0"/>
                    <a:pt x="1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69" name="Freeform 564"/>
            <p:cNvSpPr>
              <a:spLocks/>
            </p:cNvSpPr>
            <p:nvPr/>
          </p:nvSpPr>
          <p:spPr bwMode="auto">
            <a:xfrm>
              <a:off x="982" y="2622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0" name="Freeform 565"/>
            <p:cNvSpPr>
              <a:spLocks/>
            </p:cNvSpPr>
            <p:nvPr/>
          </p:nvSpPr>
          <p:spPr bwMode="auto">
            <a:xfrm>
              <a:off x="1022" y="2766"/>
              <a:ext cx="8" cy="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3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1" name="Freeform 566"/>
            <p:cNvSpPr>
              <a:spLocks/>
            </p:cNvSpPr>
            <p:nvPr/>
          </p:nvSpPr>
          <p:spPr bwMode="auto">
            <a:xfrm>
              <a:off x="1030" y="2771"/>
              <a:ext cx="7" cy="5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2" name="Freeform 567"/>
            <p:cNvSpPr>
              <a:spLocks/>
            </p:cNvSpPr>
            <p:nvPr/>
          </p:nvSpPr>
          <p:spPr bwMode="auto">
            <a:xfrm>
              <a:off x="1027" y="2702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3" name="Freeform 568"/>
            <p:cNvSpPr>
              <a:spLocks/>
            </p:cNvSpPr>
            <p:nvPr/>
          </p:nvSpPr>
          <p:spPr bwMode="auto">
            <a:xfrm>
              <a:off x="1030" y="2755"/>
              <a:ext cx="7" cy="7"/>
            </a:xfrm>
            <a:custGeom>
              <a:avLst/>
              <a:gdLst>
                <a:gd name="T0" fmla="*/ 2 w 3"/>
                <a:gd name="T1" fmla="*/ 0 h 3"/>
                <a:gd name="T2" fmla="*/ 0 w 3"/>
                <a:gd name="T3" fmla="*/ 2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3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4" name="Freeform 569"/>
            <p:cNvSpPr>
              <a:spLocks/>
            </p:cNvSpPr>
            <p:nvPr/>
          </p:nvSpPr>
          <p:spPr bwMode="auto">
            <a:xfrm>
              <a:off x="1015" y="2736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5" name="Freeform 570"/>
            <p:cNvSpPr>
              <a:spLocks/>
            </p:cNvSpPr>
            <p:nvPr/>
          </p:nvSpPr>
          <p:spPr bwMode="auto">
            <a:xfrm>
              <a:off x="989" y="2553"/>
              <a:ext cx="19" cy="29"/>
            </a:xfrm>
            <a:custGeom>
              <a:avLst/>
              <a:gdLst>
                <a:gd name="T0" fmla="*/ 8 w 8"/>
                <a:gd name="T1" fmla="*/ 7 h 12"/>
                <a:gd name="T2" fmla="*/ 0 w 8"/>
                <a:gd name="T3" fmla="*/ 6 h 12"/>
                <a:gd name="T4" fmla="*/ 8 w 8"/>
                <a:gd name="T5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8" y="7"/>
                  </a:moveTo>
                  <a:cubicBezTo>
                    <a:pt x="6" y="7"/>
                    <a:pt x="2" y="0"/>
                    <a:pt x="0" y="6"/>
                  </a:cubicBezTo>
                  <a:cubicBezTo>
                    <a:pt x="3" y="5"/>
                    <a:pt x="7" y="12"/>
                    <a:pt x="8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6" name="Freeform 571"/>
            <p:cNvSpPr>
              <a:spLocks/>
            </p:cNvSpPr>
            <p:nvPr/>
          </p:nvSpPr>
          <p:spPr bwMode="auto">
            <a:xfrm>
              <a:off x="989" y="2456"/>
              <a:ext cx="5" cy="7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7" name="Freeform 572"/>
            <p:cNvSpPr>
              <a:spLocks/>
            </p:cNvSpPr>
            <p:nvPr/>
          </p:nvSpPr>
          <p:spPr bwMode="auto">
            <a:xfrm>
              <a:off x="992" y="2477"/>
              <a:ext cx="9" cy="12"/>
            </a:xfrm>
            <a:custGeom>
              <a:avLst/>
              <a:gdLst>
                <a:gd name="T0" fmla="*/ 1 w 4"/>
                <a:gd name="T1" fmla="*/ 0 h 5"/>
                <a:gd name="T2" fmla="*/ 2 w 4"/>
                <a:gd name="T3" fmla="*/ 5 h 5"/>
                <a:gd name="T4" fmla="*/ 4 w 4"/>
                <a:gd name="T5" fmla="*/ 4 h 5"/>
                <a:gd name="T6" fmla="*/ 1 w 4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5">
                  <a:moveTo>
                    <a:pt x="1" y="0"/>
                  </a:moveTo>
                  <a:cubicBezTo>
                    <a:pt x="1" y="2"/>
                    <a:pt x="0" y="5"/>
                    <a:pt x="2" y="5"/>
                  </a:cubicBezTo>
                  <a:cubicBezTo>
                    <a:pt x="2" y="4"/>
                    <a:pt x="3" y="3"/>
                    <a:pt x="4" y="4"/>
                  </a:cubicBezTo>
                  <a:cubicBezTo>
                    <a:pt x="4" y="1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8" name="Freeform 573"/>
            <p:cNvSpPr>
              <a:spLocks/>
            </p:cNvSpPr>
            <p:nvPr/>
          </p:nvSpPr>
          <p:spPr bwMode="auto">
            <a:xfrm>
              <a:off x="994" y="2458"/>
              <a:ext cx="14" cy="15"/>
            </a:xfrm>
            <a:custGeom>
              <a:avLst/>
              <a:gdLst>
                <a:gd name="T0" fmla="*/ 0 w 6"/>
                <a:gd name="T1" fmla="*/ 1 h 6"/>
                <a:gd name="T2" fmla="*/ 0 w 6"/>
                <a:gd name="T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6"/>
                    <a:pt x="6" y="0"/>
                    <a:pt x="0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79" name="Freeform 574"/>
            <p:cNvSpPr>
              <a:spLocks/>
            </p:cNvSpPr>
            <p:nvPr/>
          </p:nvSpPr>
          <p:spPr bwMode="auto">
            <a:xfrm>
              <a:off x="977" y="2534"/>
              <a:ext cx="15" cy="10"/>
            </a:xfrm>
            <a:custGeom>
              <a:avLst/>
              <a:gdLst>
                <a:gd name="T0" fmla="*/ 2 w 6"/>
                <a:gd name="T1" fmla="*/ 0 h 4"/>
                <a:gd name="T2" fmla="*/ 0 w 6"/>
                <a:gd name="T3" fmla="*/ 3 h 4"/>
                <a:gd name="T4" fmla="*/ 5 w 6"/>
                <a:gd name="T5" fmla="*/ 0 h 4"/>
                <a:gd name="T6" fmla="*/ 2 w 6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4">
                  <a:moveTo>
                    <a:pt x="2" y="0"/>
                  </a:moveTo>
                  <a:cubicBezTo>
                    <a:pt x="2" y="2"/>
                    <a:pt x="1" y="2"/>
                    <a:pt x="0" y="3"/>
                  </a:cubicBezTo>
                  <a:cubicBezTo>
                    <a:pt x="3" y="3"/>
                    <a:pt x="6" y="4"/>
                    <a:pt x="5" y="0"/>
                  </a:cubicBezTo>
                  <a:lnTo>
                    <a:pt x="2" y="0"/>
                  </a:ln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0" name="Freeform 575"/>
            <p:cNvSpPr>
              <a:spLocks/>
            </p:cNvSpPr>
            <p:nvPr/>
          </p:nvSpPr>
          <p:spPr bwMode="auto">
            <a:xfrm>
              <a:off x="987" y="2586"/>
              <a:ext cx="9" cy="5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3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1" name="Freeform 576"/>
            <p:cNvSpPr>
              <a:spLocks/>
            </p:cNvSpPr>
            <p:nvPr/>
          </p:nvSpPr>
          <p:spPr bwMode="auto">
            <a:xfrm>
              <a:off x="994" y="2603"/>
              <a:ext cx="5" cy="31"/>
            </a:xfrm>
            <a:custGeom>
              <a:avLst/>
              <a:gdLst>
                <a:gd name="T0" fmla="*/ 0 w 2"/>
                <a:gd name="T1" fmla="*/ 7 h 13"/>
                <a:gd name="T2" fmla="*/ 0 w 2"/>
                <a:gd name="T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7"/>
                  </a:moveTo>
                  <a:cubicBezTo>
                    <a:pt x="2" y="13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2" name="Freeform 577"/>
            <p:cNvSpPr>
              <a:spLocks/>
            </p:cNvSpPr>
            <p:nvPr/>
          </p:nvSpPr>
          <p:spPr bwMode="auto">
            <a:xfrm>
              <a:off x="987" y="2574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3" name="Freeform 578"/>
            <p:cNvSpPr>
              <a:spLocks/>
            </p:cNvSpPr>
            <p:nvPr/>
          </p:nvSpPr>
          <p:spPr bwMode="auto">
            <a:xfrm>
              <a:off x="994" y="2437"/>
              <a:ext cx="24" cy="17"/>
            </a:xfrm>
            <a:custGeom>
              <a:avLst/>
              <a:gdLst>
                <a:gd name="T0" fmla="*/ 0 w 10"/>
                <a:gd name="T1" fmla="*/ 7 h 7"/>
                <a:gd name="T2" fmla="*/ 9 w 10"/>
                <a:gd name="T3" fmla="*/ 7 h 7"/>
                <a:gd name="T4" fmla="*/ 0 w 10"/>
                <a:gd name="T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7">
                  <a:moveTo>
                    <a:pt x="0" y="7"/>
                  </a:moveTo>
                  <a:cubicBezTo>
                    <a:pt x="9" y="7"/>
                    <a:pt x="9" y="7"/>
                    <a:pt x="9" y="7"/>
                  </a:cubicBezTo>
                  <a:cubicBezTo>
                    <a:pt x="10" y="0"/>
                    <a:pt x="0" y="4"/>
                    <a:pt x="0" y="7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4" name="Freeform 579"/>
            <p:cNvSpPr>
              <a:spLocks/>
            </p:cNvSpPr>
            <p:nvPr/>
          </p:nvSpPr>
          <p:spPr bwMode="auto">
            <a:xfrm>
              <a:off x="1015" y="2425"/>
              <a:ext cx="24" cy="12"/>
            </a:xfrm>
            <a:custGeom>
              <a:avLst/>
              <a:gdLst>
                <a:gd name="T0" fmla="*/ 5 w 10"/>
                <a:gd name="T1" fmla="*/ 5 h 5"/>
                <a:gd name="T2" fmla="*/ 10 w 10"/>
                <a:gd name="T3" fmla="*/ 2 h 5"/>
                <a:gd name="T4" fmla="*/ 5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5" y="5"/>
                  </a:moveTo>
                  <a:cubicBezTo>
                    <a:pt x="5" y="3"/>
                    <a:pt x="10" y="5"/>
                    <a:pt x="10" y="2"/>
                  </a:cubicBezTo>
                  <a:cubicBezTo>
                    <a:pt x="6" y="0"/>
                    <a:pt x="0" y="3"/>
                    <a:pt x="5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5" name="Freeform 580"/>
            <p:cNvSpPr>
              <a:spLocks/>
            </p:cNvSpPr>
            <p:nvPr/>
          </p:nvSpPr>
          <p:spPr bwMode="auto">
            <a:xfrm>
              <a:off x="1037" y="2366"/>
              <a:ext cx="12" cy="26"/>
            </a:xfrm>
            <a:custGeom>
              <a:avLst/>
              <a:gdLst>
                <a:gd name="T0" fmla="*/ 5 w 5"/>
                <a:gd name="T1" fmla="*/ 5 h 11"/>
                <a:gd name="T2" fmla="*/ 5 w 5"/>
                <a:gd name="T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1">
                  <a:moveTo>
                    <a:pt x="5" y="5"/>
                  </a:moveTo>
                  <a:cubicBezTo>
                    <a:pt x="0" y="0"/>
                    <a:pt x="1" y="11"/>
                    <a:pt x="5" y="5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6" name="Freeform 581"/>
            <p:cNvSpPr>
              <a:spLocks/>
            </p:cNvSpPr>
            <p:nvPr/>
          </p:nvSpPr>
          <p:spPr bwMode="auto">
            <a:xfrm>
              <a:off x="1039" y="2143"/>
              <a:ext cx="7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7" name="Freeform 582"/>
            <p:cNvSpPr>
              <a:spLocks/>
            </p:cNvSpPr>
            <p:nvPr/>
          </p:nvSpPr>
          <p:spPr bwMode="auto">
            <a:xfrm>
              <a:off x="1022" y="2406"/>
              <a:ext cx="5" cy="31"/>
            </a:xfrm>
            <a:custGeom>
              <a:avLst/>
              <a:gdLst>
                <a:gd name="T0" fmla="*/ 0 w 2"/>
                <a:gd name="T1" fmla="*/ 6 h 13"/>
                <a:gd name="T2" fmla="*/ 0 w 2"/>
                <a:gd name="T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6"/>
                  </a:moveTo>
                  <a:cubicBezTo>
                    <a:pt x="2" y="13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8" name="Freeform 583"/>
            <p:cNvSpPr>
              <a:spLocks/>
            </p:cNvSpPr>
            <p:nvPr/>
          </p:nvSpPr>
          <p:spPr bwMode="auto">
            <a:xfrm>
              <a:off x="1044" y="2311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89" name="Freeform 584"/>
            <p:cNvSpPr>
              <a:spLocks/>
            </p:cNvSpPr>
            <p:nvPr/>
          </p:nvSpPr>
          <p:spPr bwMode="auto">
            <a:xfrm>
              <a:off x="1037" y="2195"/>
              <a:ext cx="7" cy="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0" name="Freeform 585"/>
            <p:cNvSpPr>
              <a:spLocks/>
            </p:cNvSpPr>
            <p:nvPr/>
          </p:nvSpPr>
          <p:spPr bwMode="auto">
            <a:xfrm>
              <a:off x="1027" y="2304"/>
              <a:ext cx="7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1" name="Freeform 586"/>
            <p:cNvSpPr>
              <a:spLocks/>
            </p:cNvSpPr>
            <p:nvPr/>
          </p:nvSpPr>
          <p:spPr bwMode="auto">
            <a:xfrm>
              <a:off x="1025" y="2271"/>
              <a:ext cx="19" cy="14"/>
            </a:xfrm>
            <a:custGeom>
              <a:avLst/>
              <a:gdLst>
                <a:gd name="T0" fmla="*/ 2 w 8"/>
                <a:gd name="T1" fmla="*/ 1 h 6"/>
                <a:gd name="T2" fmla="*/ 7 w 8"/>
                <a:gd name="T3" fmla="*/ 2 h 6"/>
                <a:gd name="T4" fmla="*/ 2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5"/>
                    <a:pt x="8" y="6"/>
                    <a:pt x="7" y="2"/>
                  </a:cubicBezTo>
                  <a:cubicBezTo>
                    <a:pt x="5" y="2"/>
                    <a:pt x="5" y="0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2" name="Freeform 587"/>
            <p:cNvSpPr>
              <a:spLocks/>
            </p:cNvSpPr>
            <p:nvPr/>
          </p:nvSpPr>
          <p:spPr bwMode="auto">
            <a:xfrm>
              <a:off x="1039" y="2420"/>
              <a:ext cx="10" cy="10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4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2" y="0"/>
                    <a:pt x="1" y="0"/>
                    <a:pt x="0" y="4"/>
                  </a:cubicBezTo>
                  <a:cubicBezTo>
                    <a:pt x="2" y="4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3" name="Rectangle 588"/>
            <p:cNvSpPr>
              <a:spLocks noChangeArrowheads="1"/>
            </p:cNvSpPr>
            <p:nvPr/>
          </p:nvSpPr>
          <p:spPr bwMode="auto">
            <a:xfrm>
              <a:off x="961" y="2534"/>
              <a:ext cx="7" cy="7"/>
            </a:xfrm>
            <a:prstGeom prst="rect">
              <a:avLst/>
            </a:pr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4" name="Freeform 589"/>
            <p:cNvSpPr>
              <a:spLocks/>
            </p:cNvSpPr>
            <p:nvPr/>
          </p:nvSpPr>
          <p:spPr bwMode="auto">
            <a:xfrm>
              <a:off x="1034" y="2326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5" name="Freeform 590"/>
            <p:cNvSpPr>
              <a:spLocks/>
            </p:cNvSpPr>
            <p:nvPr/>
          </p:nvSpPr>
          <p:spPr bwMode="auto">
            <a:xfrm>
              <a:off x="944" y="2489"/>
              <a:ext cx="24" cy="17"/>
            </a:xfrm>
            <a:custGeom>
              <a:avLst/>
              <a:gdLst>
                <a:gd name="T0" fmla="*/ 10 w 10"/>
                <a:gd name="T1" fmla="*/ 2 h 7"/>
                <a:gd name="T2" fmla="*/ 10 w 10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7">
                  <a:moveTo>
                    <a:pt x="10" y="2"/>
                  </a:moveTo>
                  <a:cubicBezTo>
                    <a:pt x="0" y="0"/>
                    <a:pt x="6" y="7"/>
                    <a:pt x="1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6" name="Freeform 591"/>
            <p:cNvSpPr>
              <a:spLocks/>
            </p:cNvSpPr>
            <p:nvPr/>
          </p:nvSpPr>
          <p:spPr bwMode="auto">
            <a:xfrm>
              <a:off x="956" y="2553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7" name="Freeform 592"/>
            <p:cNvSpPr>
              <a:spLocks/>
            </p:cNvSpPr>
            <p:nvPr/>
          </p:nvSpPr>
          <p:spPr bwMode="auto">
            <a:xfrm>
              <a:off x="951" y="2461"/>
              <a:ext cx="10" cy="9"/>
            </a:xfrm>
            <a:custGeom>
              <a:avLst/>
              <a:gdLst>
                <a:gd name="T0" fmla="*/ 0 w 4"/>
                <a:gd name="T1" fmla="*/ 2 h 4"/>
                <a:gd name="T2" fmla="*/ 4 w 4"/>
                <a:gd name="T3" fmla="*/ 2 h 4"/>
                <a:gd name="T4" fmla="*/ 0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1" y="4"/>
                    <a:pt x="2" y="3"/>
                    <a:pt x="4" y="2"/>
                  </a:cubicBezTo>
                  <a:cubicBezTo>
                    <a:pt x="4" y="0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8" name="Freeform 593"/>
            <p:cNvSpPr>
              <a:spLocks/>
            </p:cNvSpPr>
            <p:nvPr/>
          </p:nvSpPr>
          <p:spPr bwMode="auto">
            <a:xfrm>
              <a:off x="1004" y="2709"/>
              <a:ext cx="23" cy="19"/>
            </a:xfrm>
            <a:custGeom>
              <a:avLst/>
              <a:gdLst>
                <a:gd name="T0" fmla="*/ 10 w 10"/>
                <a:gd name="T1" fmla="*/ 2 h 8"/>
                <a:gd name="T2" fmla="*/ 10 w 10"/>
                <a:gd name="T3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0" h="8">
                  <a:moveTo>
                    <a:pt x="10" y="2"/>
                  </a:moveTo>
                  <a:cubicBezTo>
                    <a:pt x="0" y="0"/>
                    <a:pt x="6" y="8"/>
                    <a:pt x="1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099" name="Freeform 594"/>
            <p:cNvSpPr>
              <a:spLocks/>
            </p:cNvSpPr>
            <p:nvPr/>
          </p:nvSpPr>
          <p:spPr bwMode="auto">
            <a:xfrm>
              <a:off x="961" y="2582"/>
              <a:ext cx="7" cy="9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2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1" y="2"/>
                    <a:pt x="0" y="0"/>
                    <a:pt x="0" y="2"/>
                  </a:cubicBezTo>
                  <a:cubicBezTo>
                    <a:pt x="0" y="4"/>
                    <a:pt x="2" y="4"/>
                    <a:pt x="3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0" name="Freeform 595"/>
            <p:cNvSpPr>
              <a:spLocks/>
            </p:cNvSpPr>
            <p:nvPr/>
          </p:nvSpPr>
          <p:spPr bwMode="auto">
            <a:xfrm>
              <a:off x="961" y="2560"/>
              <a:ext cx="9" cy="7"/>
            </a:xfrm>
            <a:custGeom>
              <a:avLst/>
              <a:gdLst>
                <a:gd name="T0" fmla="*/ 3 w 4"/>
                <a:gd name="T1" fmla="*/ 1 h 3"/>
                <a:gd name="T2" fmla="*/ 1 w 4"/>
                <a:gd name="T3" fmla="*/ 3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0" y="2"/>
                    <a:pt x="1" y="3"/>
                  </a:cubicBezTo>
                  <a:cubicBezTo>
                    <a:pt x="2" y="3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1" name="Freeform 596"/>
            <p:cNvSpPr>
              <a:spLocks/>
            </p:cNvSpPr>
            <p:nvPr/>
          </p:nvSpPr>
          <p:spPr bwMode="auto">
            <a:xfrm>
              <a:off x="958" y="2482"/>
              <a:ext cx="22" cy="12"/>
            </a:xfrm>
            <a:custGeom>
              <a:avLst/>
              <a:gdLst>
                <a:gd name="T0" fmla="*/ 8 w 9"/>
                <a:gd name="T1" fmla="*/ 2 h 5"/>
                <a:gd name="T2" fmla="*/ 2 w 9"/>
                <a:gd name="T3" fmla="*/ 0 h 5"/>
                <a:gd name="T4" fmla="*/ 8 w 9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8" y="2"/>
                  </a:moveTo>
                  <a:cubicBezTo>
                    <a:pt x="5" y="2"/>
                    <a:pt x="5" y="0"/>
                    <a:pt x="2" y="0"/>
                  </a:cubicBezTo>
                  <a:cubicBezTo>
                    <a:pt x="0" y="5"/>
                    <a:pt x="9" y="5"/>
                    <a:pt x="8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2" name="Freeform 597"/>
            <p:cNvSpPr>
              <a:spLocks/>
            </p:cNvSpPr>
            <p:nvPr/>
          </p:nvSpPr>
          <p:spPr bwMode="auto">
            <a:xfrm>
              <a:off x="1044" y="2634"/>
              <a:ext cx="12" cy="9"/>
            </a:xfrm>
            <a:custGeom>
              <a:avLst/>
              <a:gdLst>
                <a:gd name="T0" fmla="*/ 5 w 5"/>
                <a:gd name="T1" fmla="*/ 0 h 4"/>
                <a:gd name="T2" fmla="*/ 1 w 5"/>
                <a:gd name="T3" fmla="*/ 4 h 4"/>
                <a:gd name="T4" fmla="*/ 5 w 5"/>
                <a:gd name="T5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4">
                  <a:moveTo>
                    <a:pt x="5" y="0"/>
                  </a:moveTo>
                  <a:cubicBezTo>
                    <a:pt x="3" y="1"/>
                    <a:pt x="0" y="0"/>
                    <a:pt x="1" y="4"/>
                  </a:cubicBezTo>
                  <a:cubicBezTo>
                    <a:pt x="3" y="4"/>
                    <a:pt x="5" y="2"/>
                    <a:pt x="5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3" name="Freeform 598"/>
            <p:cNvSpPr>
              <a:spLocks/>
            </p:cNvSpPr>
            <p:nvPr/>
          </p:nvSpPr>
          <p:spPr bwMode="auto">
            <a:xfrm>
              <a:off x="1041" y="2691"/>
              <a:ext cx="8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4" name="Freeform 599"/>
            <p:cNvSpPr>
              <a:spLocks/>
            </p:cNvSpPr>
            <p:nvPr/>
          </p:nvSpPr>
          <p:spPr bwMode="auto">
            <a:xfrm>
              <a:off x="1044" y="2423"/>
              <a:ext cx="31" cy="14"/>
            </a:xfrm>
            <a:custGeom>
              <a:avLst/>
              <a:gdLst>
                <a:gd name="T0" fmla="*/ 5 w 13"/>
                <a:gd name="T1" fmla="*/ 4 h 6"/>
                <a:gd name="T2" fmla="*/ 12 w 13"/>
                <a:gd name="T3" fmla="*/ 1 h 6"/>
                <a:gd name="T4" fmla="*/ 5 w 13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5" y="4"/>
                  </a:moveTo>
                  <a:cubicBezTo>
                    <a:pt x="4" y="0"/>
                    <a:pt x="13" y="6"/>
                    <a:pt x="12" y="1"/>
                  </a:cubicBezTo>
                  <a:cubicBezTo>
                    <a:pt x="9" y="0"/>
                    <a:pt x="0" y="2"/>
                    <a:pt x="5" y="4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5" name="Freeform 600"/>
            <p:cNvSpPr>
              <a:spLocks/>
            </p:cNvSpPr>
            <p:nvPr/>
          </p:nvSpPr>
          <p:spPr bwMode="auto">
            <a:xfrm>
              <a:off x="1046" y="2615"/>
              <a:ext cx="7" cy="4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6" name="Freeform 601"/>
            <p:cNvSpPr>
              <a:spLocks/>
            </p:cNvSpPr>
            <p:nvPr/>
          </p:nvSpPr>
          <p:spPr bwMode="auto">
            <a:xfrm>
              <a:off x="1051" y="2605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7" name="Freeform 602"/>
            <p:cNvSpPr>
              <a:spLocks/>
            </p:cNvSpPr>
            <p:nvPr/>
          </p:nvSpPr>
          <p:spPr bwMode="auto">
            <a:xfrm>
              <a:off x="1041" y="2513"/>
              <a:ext cx="22" cy="16"/>
            </a:xfrm>
            <a:custGeom>
              <a:avLst/>
              <a:gdLst>
                <a:gd name="T0" fmla="*/ 0 w 9"/>
                <a:gd name="T1" fmla="*/ 6 h 7"/>
                <a:gd name="T2" fmla="*/ 0 w 9"/>
                <a:gd name="T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9" y="7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8" name="Freeform 603"/>
            <p:cNvSpPr>
              <a:spLocks/>
            </p:cNvSpPr>
            <p:nvPr/>
          </p:nvSpPr>
          <p:spPr bwMode="auto">
            <a:xfrm>
              <a:off x="1077" y="2558"/>
              <a:ext cx="7" cy="5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09" name="Freeform 604"/>
            <p:cNvSpPr>
              <a:spLocks/>
            </p:cNvSpPr>
            <p:nvPr/>
          </p:nvSpPr>
          <p:spPr bwMode="auto">
            <a:xfrm>
              <a:off x="1015" y="2513"/>
              <a:ext cx="29" cy="23"/>
            </a:xfrm>
            <a:custGeom>
              <a:avLst/>
              <a:gdLst>
                <a:gd name="T0" fmla="*/ 3 w 12"/>
                <a:gd name="T1" fmla="*/ 9 h 10"/>
                <a:gd name="T2" fmla="*/ 11 w 12"/>
                <a:gd name="T3" fmla="*/ 6 h 10"/>
                <a:gd name="T4" fmla="*/ 3 w 12"/>
                <a:gd name="T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3" y="9"/>
                  </a:moveTo>
                  <a:cubicBezTo>
                    <a:pt x="3" y="4"/>
                    <a:pt x="12" y="10"/>
                    <a:pt x="11" y="6"/>
                  </a:cubicBezTo>
                  <a:cubicBezTo>
                    <a:pt x="9" y="0"/>
                    <a:pt x="0" y="5"/>
                    <a:pt x="3" y="9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0" name="Freeform 605"/>
            <p:cNvSpPr>
              <a:spLocks/>
            </p:cNvSpPr>
            <p:nvPr/>
          </p:nvSpPr>
          <p:spPr bwMode="auto">
            <a:xfrm>
              <a:off x="1065" y="2461"/>
              <a:ext cx="10" cy="7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0 h 3"/>
                <a:gd name="T4" fmla="*/ 1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3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2111" name="Freeform 606"/>
            <p:cNvSpPr>
              <a:spLocks/>
            </p:cNvSpPr>
            <p:nvPr/>
          </p:nvSpPr>
          <p:spPr bwMode="auto">
            <a:xfrm>
              <a:off x="1077" y="2610"/>
              <a:ext cx="7" cy="5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4" name="Group 808"/>
          <p:cNvGrpSpPr>
            <a:grpSpLocks/>
          </p:cNvGrpSpPr>
          <p:nvPr/>
        </p:nvGrpSpPr>
        <p:grpSpPr bwMode="auto">
          <a:xfrm>
            <a:off x="1322389" y="3281363"/>
            <a:ext cx="1150938" cy="1328738"/>
            <a:chOff x="833" y="2067"/>
            <a:chExt cx="725" cy="837"/>
          </a:xfrm>
        </p:grpSpPr>
        <p:sp>
          <p:nvSpPr>
            <p:cNvPr id="802" name="Freeform 608"/>
            <p:cNvSpPr>
              <a:spLocks/>
            </p:cNvSpPr>
            <p:nvPr/>
          </p:nvSpPr>
          <p:spPr bwMode="auto">
            <a:xfrm>
              <a:off x="1075" y="2674"/>
              <a:ext cx="7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2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3" name="Freeform 609"/>
            <p:cNvSpPr>
              <a:spLocks/>
            </p:cNvSpPr>
            <p:nvPr/>
          </p:nvSpPr>
          <p:spPr bwMode="auto">
            <a:xfrm>
              <a:off x="1077" y="2506"/>
              <a:ext cx="7" cy="4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4" name="Freeform 610"/>
            <p:cNvSpPr>
              <a:spLocks/>
            </p:cNvSpPr>
            <p:nvPr/>
          </p:nvSpPr>
          <p:spPr bwMode="auto">
            <a:xfrm>
              <a:off x="1070" y="2586"/>
              <a:ext cx="7" cy="5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5" name="Freeform 611"/>
            <p:cNvSpPr>
              <a:spLocks/>
            </p:cNvSpPr>
            <p:nvPr/>
          </p:nvSpPr>
          <p:spPr bwMode="auto">
            <a:xfrm>
              <a:off x="1067" y="2541"/>
              <a:ext cx="8" cy="12"/>
            </a:xfrm>
            <a:custGeom>
              <a:avLst/>
              <a:gdLst>
                <a:gd name="T0" fmla="*/ 3 w 3"/>
                <a:gd name="T1" fmla="*/ 2 h 5"/>
                <a:gd name="T2" fmla="*/ 0 w 3"/>
                <a:gd name="T3" fmla="*/ 2 h 5"/>
                <a:gd name="T4" fmla="*/ 3 w 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2" y="2"/>
                    <a:pt x="3" y="5"/>
                    <a:pt x="3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6" name="Freeform 612"/>
            <p:cNvSpPr>
              <a:spLocks/>
            </p:cNvSpPr>
            <p:nvPr/>
          </p:nvSpPr>
          <p:spPr bwMode="auto">
            <a:xfrm>
              <a:off x="1067" y="2494"/>
              <a:ext cx="8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7" name="Freeform 613"/>
            <p:cNvSpPr>
              <a:spLocks/>
            </p:cNvSpPr>
            <p:nvPr/>
          </p:nvSpPr>
          <p:spPr bwMode="auto">
            <a:xfrm>
              <a:off x="1067" y="2553"/>
              <a:ext cx="8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D1B17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8" name="Freeform 614"/>
            <p:cNvSpPr>
              <a:spLocks/>
            </p:cNvSpPr>
            <p:nvPr/>
          </p:nvSpPr>
          <p:spPr bwMode="auto">
            <a:xfrm>
              <a:off x="833" y="2067"/>
              <a:ext cx="725" cy="837"/>
            </a:xfrm>
            <a:custGeom>
              <a:avLst/>
              <a:gdLst>
                <a:gd name="T0" fmla="*/ 273 w 306"/>
                <a:gd name="T1" fmla="*/ 217 h 353"/>
                <a:gd name="T2" fmla="*/ 233 w 306"/>
                <a:gd name="T3" fmla="*/ 197 h 353"/>
                <a:gd name="T4" fmla="*/ 207 w 306"/>
                <a:gd name="T5" fmla="*/ 177 h 353"/>
                <a:gd name="T6" fmla="*/ 228 w 306"/>
                <a:gd name="T7" fmla="*/ 164 h 353"/>
                <a:gd name="T8" fmla="*/ 287 w 306"/>
                <a:gd name="T9" fmla="*/ 132 h 353"/>
                <a:gd name="T10" fmla="*/ 305 w 306"/>
                <a:gd name="T11" fmla="*/ 83 h 353"/>
                <a:gd name="T12" fmla="*/ 244 w 306"/>
                <a:gd name="T13" fmla="*/ 90 h 353"/>
                <a:gd name="T14" fmla="*/ 208 w 306"/>
                <a:gd name="T15" fmla="*/ 116 h 353"/>
                <a:gd name="T16" fmla="*/ 171 w 306"/>
                <a:gd name="T17" fmla="*/ 129 h 353"/>
                <a:gd name="T18" fmla="*/ 171 w 306"/>
                <a:gd name="T19" fmla="*/ 91 h 353"/>
                <a:gd name="T20" fmla="*/ 165 w 306"/>
                <a:gd name="T21" fmla="*/ 21 h 353"/>
                <a:gd name="T22" fmla="*/ 141 w 306"/>
                <a:gd name="T23" fmla="*/ 24 h 353"/>
                <a:gd name="T24" fmla="*/ 141 w 306"/>
                <a:gd name="T25" fmla="*/ 83 h 353"/>
                <a:gd name="T26" fmla="*/ 142 w 306"/>
                <a:gd name="T27" fmla="*/ 129 h 353"/>
                <a:gd name="T28" fmla="*/ 110 w 306"/>
                <a:gd name="T29" fmla="*/ 117 h 353"/>
                <a:gd name="T30" fmla="*/ 54 w 306"/>
                <a:gd name="T31" fmla="*/ 80 h 353"/>
                <a:gd name="T32" fmla="*/ 3 w 306"/>
                <a:gd name="T33" fmla="*/ 86 h 353"/>
                <a:gd name="T34" fmla="*/ 36 w 306"/>
                <a:gd name="T35" fmla="*/ 137 h 353"/>
                <a:gd name="T36" fmla="*/ 76 w 306"/>
                <a:gd name="T37" fmla="*/ 157 h 353"/>
                <a:gd name="T38" fmla="*/ 106 w 306"/>
                <a:gd name="T39" fmla="*/ 177 h 353"/>
                <a:gd name="T40" fmla="*/ 81 w 306"/>
                <a:gd name="T41" fmla="*/ 185 h 353"/>
                <a:gd name="T42" fmla="*/ 20 w 306"/>
                <a:gd name="T43" fmla="*/ 215 h 353"/>
                <a:gd name="T44" fmla="*/ 0 w 306"/>
                <a:gd name="T45" fmla="*/ 262 h 353"/>
                <a:gd name="T46" fmla="*/ 61 w 306"/>
                <a:gd name="T47" fmla="*/ 259 h 353"/>
                <a:gd name="T48" fmla="*/ 98 w 306"/>
                <a:gd name="T49" fmla="*/ 234 h 353"/>
                <a:gd name="T50" fmla="*/ 138 w 306"/>
                <a:gd name="T51" fmla="*/ 225 h 353"/>
                <a:gd name="T52" fmla="*/ 138 w 306"/>
                <a:gd name="T53" fmla="*/ 262 h 353"/>
                <a:gd name="T54" fmla="*/ 144 w 306"/>
                <a:gd name="T55" fmla="*/ 332 h 353"/>
                <a:gd name="T56" fmla="*/ 169 w 306"/>
                <a:gd name="T57" fmla="*/ 329 h 353"/>
                <a:gd name="T58" fmla="*/ 168 w 306"/>
                <a:gd name="T59" fmla="*/ 270 h 353"/>
                <a:gd name="T60" fmla="*/ 169 w 306"/>
                <a:gd name="T61" fmla="*/ 227 h 353"/>
                <a:gd name="T62" fmla="*/ 199 w 306"/>
                <a:gd name="T63" fmla="*/ 237 h 353"/>
                <a:gd name="T64" fmla="*/ 255 w 306"/>
                <a:gd name="T65" fmla="*/ 274 h 353"/>
                <a:gd name="T66" fmla="*/ 306 w 306"/>
                <a:gd name="T67" fmla="*/ 268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06" h="353">
                  <a:moveTo>
                    <a:pt x="291" y="246"/>
                  </a:moveTo>
                  <a:cubicBezTo>
                    <a:pt x="286" y="233"/>
                    <a:pt x="290" y="218"/>
                    <a:pt x="273" y="217"/>
                  </a:cubicBezTo>
                  <a:cubicBezTo>
                    <a:pt x="263" y="216"/>
                    <a:pt x="250" y="222"/>
                    <a:pt x="241" y="215"/>
                  </a:cubicBezTo>
                  <a:cubicBezTo>
                    <a:pt x="236" y="210"/>
                    <a:pt x="237" y="202"/>
                    <a:pt x="233" y="197"/>
                  </a:cubicBezTo>
                  <a:cubicBezTo>
                    <a:pt x="225" y="185"/>
                    <a:pt x="215" y="190"/>
                    <a:pt x="205" y="191"/>
                  </a:cubicBezTo>
                  <a:cubicBezTo>
                    <a:pt x="206" y="187"/>
                    <a:pt x="207" y="182"/>
                    <a:pt x="207" y="177"/>
                  </a:cubicBezTo>
                  <a:cubicBezTo>
                    <a:pt x="207" y="173"/>
                    <a:pt x="207" y="170"/>
                    <a:pt x="206" y="166"/>
                  </a:cubicBezTo>
                  <a:cubicBezTo>
                    <a:pt x="214" y="167"/>
                    <a:pt x="223" y="169"/>
                    <a:pt x="228" y="164"/>
                  </a:cubicBezTo>
                  <a:cubicBezTo>
                    <a:pt x="234" y="159"/>
                    <a:pt x="233" y="152"/>
                    <a:pt x="237" y="146"/>
                  </a:cubicBezTo>
                  <a:cubicBezTo>
                    <a:pt x="248" y="127"/>
                    <a:pt x="272" y="147"/>
                    <a:pt x="287" y="132"/>
                  </a:cubicBezTo>
                  <a:cubicBezTo>
                    <a:pt x="295" y="123"/>
                    <a:pt x="292" y="115"/>
                    <a:pt x="293" y="105"/>
                  </a:cubicBezTo>
                  <a:cubicBezTo>
                    <a:pt x="294" y="97"/>
                    <a:pt x="299" y="88"/>
                    <a:pt x="305" y="83"/>
                  </a:cubicBezTo>
                  <a:cubicBezTo>
                    <a:pt x="296" y="87"/>
                    <a:pt x="288" y="87"/>
                    <a:pt x="278" y="86"/>
                  </a:cubicBezTo>
                  <a:cubicBezTo>
                    <a:pt x="265" y="86"/>
                    <a:pt x="254" y="75"/>
                    <a:pt x="244" y="90"/>
                  </a:cubicBezTo>
                  <a:cubicBezTo>
                    <a:pt x="239" y="98"/>
                    <a:pt x="238" y="112"/>
                    <a:pt x="228" y="117"/>
                  </a:cubicBezTo>
                  <a:cubicBezTo>
                    <a:pt x="222" y="119"/>
                    <a:pt x="215" y="115"/>
                    <a:pt x="208" y="116"/>
                  </a:cubicBezTo>
                  <a:cubicBezTo>
                    <a:pt x="193" y="118"/>
                    <a:pt x="194" y="130"/>
                    <a:pt x="190" y="140"/>
                  </a:cubicBezTo>
                  <a:cubicBezTo>
                    <a:pt x="185" y="135"/>
                    <a:pt x="178" y="131"/>
                    <a:pt x="171" y="129"/>
                  </a:cubicBezTo>
                  <a:cubicBezTo>
                    <a:pt x="176" y="122"/>
                    <a:pt x="184" y="115"/>
                    <a:pt x="182" y="107"/>
                  </a:cubicBezTo>
                  <a:cubicBezTo>
                    <a:pt x="181" y="100"/>
                    <a:pt x="174" y="97"/>
                    <a:pt x="171" y="91"/>
                  </a:cubicBezTo>
                  <a:cubicBezTo>
                    <a:pt x="160" y="71"/>
                    <a:pt x="190" y="60"/>
                    <a:pt x="184" y="40"/>
                  </a:cubicBezTo>
                  <a:cubicBezTo>
                    <a:pt x="181" y="29"/>
                    <a:pt x="173" y="27"/>
                    <a:pt x="165" y="21"/>
                  </a:cubicBezTo>
                  <a:cubicBezTo>
                    <a:pt x="158" y="17"/>
                    <a:pt x="153" y="8"/>
                    <a:pt x="152" y="0"/>
                  </a:cubicBezTo>
                  <a:cubicBezTo>
                    <a:pt x="151" y="9"/>
                    <a:pt x="146" y="16"/>
                    <a:pt x="141" y="24"/>
                  </a:cubicBezTo>
                  <a:cubicBezTo>
                    <a:pt x="133" y="35"/>
                    <a:pt x="118" y="39"/>
                    <a:pt x="126" y="55"/>
                  </a:cubicBezTo>
                  <a:cubicBezTo>
                    <a:pt x="131" y="64"/>
                    <a:pt x="143" y="72"/>
                    <a:pt x="141" y="83"/>
                  </a:cubicBezTo>
                  <a:cubicBezTo>
                    <a:pt x="140" y="89"/>
                    <a:pt x="133" y="93"/>
                    <a:pt x="131" y="100"/>
                  </a:cubicBezTo>
                  <a:cubicBezTo>
                    <a:pt x="124" y="114"/>
                    <a:pt x="137" y="119"/>
                    <a:pt x="142" y="129"/>
                  </a:cubicBezTo>
                  <a:cubicBezTo>
                    <a:pt x="135" y="131"/>
                    <a:pt x="128" y="134"/>
                    <a:pt x="123" y="139"/>
                  </a:cubicBezTo>
                  <a:cubicBezTo>
                    <a:pt x="119" y="131"/>
                    <a:pt x="118" y="120"/>
                    <a:pt x="110" y="117"/>
                  </a:cubicBezTo>
                  <a:cubicBezTo>
                    <a:pt x="103" y="114"/>
                    <a:pt x="97" y="118"/>
                    <a:pt x="90" y="118"/>
                  </a:cubicBezTo>
                  <a:cubicBezTo>
                    <a:pt x="67" y="117"/>
                    <a:pt x="74" y="86"/>
                    <a:pt x="54" y="80"/>
                  </a:cubicBezTo>
                  <a:cubicBezTo>
                    <a:pt x="43" y="77"/>
                    <a:pt x="37" y="83"/>
                    <a:pt x="28" y="87"/>
                  </a:cubicBezTo>
                  <a:cubicBezTo>
                    <a:pt x="20" y="90"/>
                    <a:pt x="10" y="90"/>
                    <a:pt x="3" y="86"/>
                  </a:cubicBezTo>
                  <a:cubicBezTo>
                    <a:pt x="10" y="92"/>
                    <a:pt x="14" y="100"/>
                    <a:pt x="18" y="109"/>
                  </a:cubicBezTo>
                  <a:cubicBezTo>
                    <a:pt x="23" y="121"/>
                    <a:pt x="19" y="136"/>
                    <a:pt x="36" y="137"/>
                  </a:cubicBezTo>
                  <a:cubicBezTo>
                    <a:pt x="46" y="138"/>
                    <a:pt x="59" y="132"/>
                    <a:pt x="68" y="139"/>
                  </a:cubicBezTo>
                  <a:cubicBezTo>
                    <a:pt x="73" y="143"/>
                    <a:pt x="73" y="151"/>
                    <a:pt x="76" y="157"/>
                  </a:cubicBezTo>
                  <a:cubicBezTo>
                    <a:pt x="86" y="171"/>
                    <a:pt x="97" y="162"/>
                    <a:pt x="108" y="162"/>
                  </a:cubicBezTo>
                  <a:cubicBezTo>
                    <a:pt x="107" y="167"/>
                    <a:pt x="106" y="172"/>
                    <a:pt x="106" y="177"/>
                  </a:cubicBezTo>
                  <a:cubicBezTo>
                    <a:pt x="106" y="180"/>
                    <a:pt x="106" y="183"/>
                    <a:pt x="106" y="185"/>
                  </a:cubicBezTo>
                  <a:cubicBezTo>
                    <a:pt x="98" y="184"/>
                    <a:pt x="87" y="180"/>
                    <a:pt x="81" y="185"/>
                  </a:cubicBezTo>
                  <a:cubicBezTo>
                    <a:pt x="75" y="190"/>
                    <a:pt x="75" y="197"/>
                    <a:pt x="71" y="203"/>
                  </a:cubicBezTo>
                  <a:cubicBezTo>
                    <a:pt x="59" y="222"/>
                    <a:pt x="36" y="201"/>
                    <a:pt x="20" y="215"/>
                  </a:cubicBezTo>
                  <a:cubicBezTo>
                    <a:pt x="12" y="223"/>
                    <a:pt x="14" y="231"/>
                    <a:pt x="13" y="241"/>
                  </a:cubicBezTo>
                  <a:cubicBezTo>
                    <a:pt x="12" y="249"/>
                    <a:pt x="7" y="258"/>
                    <a:pt x="0" y="262"/>
                  </a:cubicBezTo>
                  <a:cubicBezTo>
                    <a:pt x="9" y="259"/>
                    <a:pt x="18" y="260"/>
                    <a:pt x="27" y="261"/>
                  </a:cubicBezTo>
                  <a:cubicBezTo>
                    <a:pt x="41" y="262"/>
                    <a:pt x="51" y="274"/>
                    <a:pt x="61" y="259"/>
                  </a:cubicBezTo>
                  <a:cubicBezTo>
                    <a:pt x="67" y="251"/>
                    <a:pt x="68" y="237"/>
                    <a:pt x="79" y="233"/>
                  </a:cubicBezTo>
                  <a:cubicBezTo>
                    <a:pt x="85" y="230"/>
                    <a:pt x="92" y="235"/>
                    <a:pt x="98" y="234"/>
                  </a:cubicBezTo>
                  <a:cubicBezTo>
                    <a:pt x="114" y="233"/>
                    <a:pt x="113" y="220"/>
                    <a:pt x="118" y="211"/>
                  </a:cubicBezTo>
                  <a:cubicBezTo>
                    <a:pt x="124" y="217"/>
                    <a:pt x="131" y="222"/>
                    <a:pt x="138" y="225"/>
                  </a:cubicBezTo>
                  <a:cubicBezTo>
                    <a:pt x="133" y="232"/>
                    <a:pt x="126" y="238"/>
                    <a:pt x="127" y="246"/>
                  </a:cubicBezTo>
                  <a:cubicBezTo>
                    <a:pt x="129" y="253"/>
                    <a:pt x="135" y="257"/>
                    <a:pt x="138" y="262"/>
                  </a:cubicBezTo>
                  <a:cubicBezTo>
                    <a:pt x="149" y="282"/>
                    <a:pt x="120" y="293"/>
                    <a:pt x="125" y="313"/>
                  </a:cubicBezTo>
                  <a:cubicBezTo>
                    <a:pt x="128" y="324"/>
                    <a:pt x="137" y="326"/>
                    <a:pt x="144" y="332"/>
                  </a:cubicBezTo>
                  <a:cubicBezTo>
                    <a:pt x="151" y="337"/>
                    <a:pt x="156" y="345"/>
                    <a:pt x="157" y="353"/>
                  </a:cubicBezTo>
                  <a:cubicBezTo>
                    <a:pt x="159" y="344"/>
                    <a:pt x="163" y="337"/>
                    <a:pt x="169" y="329"/>
                  </a:cubicBezTo>
                  <a:cubicBezTo>
                    <a:pt x="176" y="318"/>
                    <a:pt x="191" y="314"/>
                    <a:pt x="183" y="298"/>
                  </a:cubicBezTo>
                  <a:cubicBezTo>
                    <a:pt x="179" y="289"/>
                    <a:pt x="167" y="281"/>
                    <a:pt x="168" y="270"/>
                  </a:cubicBezTo>
                  <a:cubicBezTo>
                    <a:pt x="169" y="264"/>
                    <a:pt x="176" y="260"/>
                    <a:pt x="179" y="254"/>
                  </a:cubicBezTo>
                  <a:cubicBezTo>
                    <a:pt x="185" y="240"/>
                    <a:pt x="174" y="235"/>
                    <a:pt x="169" y="227"/>
                  </a:cubicBezTo>
                  <a:cubicBezTo>
                    <a:pt x="176" y="225"/>
                    <a:pt x="182" y="222"/>
                    <a:pt x="188" y="217"/>
                  </a:cubicBezTo>
                  <a:cubicBezTo>
                    <a:pt x="190" y="225"/>
                    <a:pt x="192" y="234"/>
                    <a:pt x="199" y="237"/>
                  </a:cubicBezTo>
                  <a:cubicBezTo>
                    <a:pt x="206" y="239"/>
                    <a:pt x="212" y="235"/>
                    <a:pt x="219" y="236"/>
                  </a:cubicBezTo>
                  <a:cubicBezTo>
                    <a:pt x="242" y="237"/>
                    <a:pt x="235" y="268"/>
                    <a:pt x="255" y="274"/>
                  </a:cubicBezTo>
                  <a:cubicBezTo>
                    <a:pt x="266" y="277"/>
                    <a:pt x="272" y="271"/>
                    <a:pt x="281" y="267"/>
                  </a:cubicBezTo>
                  <a:cubicBezTo>
                    <a:pt x="289" y="264"/>
                    <a:pt x="299" y="265"/>
                    <a:pt x="306" y="268"/>
                  </a:cubicBezTo>
                  <a:cubicBezTo>
                    <a:pt x="299" y="262"/>
                    <a:pt x="295" y="254"/>
                    <a:pt x="291" y="246"/>
                  </a:cubicBezTo>
                  <a:close/>
                </a:path>
              </a:pathLst>
            </a:cu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09" name="Oval 615"/>
            <p:cNvSpPr>
              <a:spLocks noChangeArrowheads="1"/>
            </p:cNvSpPr>
            <p:nvPr/>
          </p:nvSpPr>
          <p:spPr bwMode="auto">
            <a:xfrm>
              <a:off x="1032" y="2217"/>
              <a:ext cx="73" cy="73"/>
            </a:xfrm>
            <a:prstGeom prst="ellipse">
              <a:avLst/>
            </a:pr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0" name="Oval 616"/>
            <p:cNvSpPr>
              <a:spLocks noChangeArrowheads="1"/>
            </p:cNvSpPr>
            <p:nvPr/>
          </p:nvSpPr>
          <p:spPr bwMode="auto">
            <a:xfrm>
              <a:off x="904" y="2442"/>
              <a:ext cx="73" cy="73"/>
            </a:xfrm>
            <a:prstGeom prst="ellipse">
              <a:avLst/>
            </a:pr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1" name="Oval 617"/>
            <p:cNvSpPr>
              <a:spLocks noChangeArrowheads="1"/>
            </p:cNvSpPr>
            <p:nvPr/>
          </p:nvSpPr>
          <p:spPr bwMode="auto">
            <a:xfrm>
              <a:off x="1032" y="2672"/>
              <a:ext cx="76" cy="73"/>
            </a:xfrm>
            <a:prstGeom prst="ellipse">
              <a:avLst/>
            </a:pr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2" name="Oval 618"/>
            <p:cNvSpPr>
              <a:spLocks noChangeArrowheads="1"/>
            </p:cNvSpPr>
            <p:nvPr/>
          </p:nvSpPr>
          <p:spPr bwMode="auto">
            <a:xfrm>
              <a:off x="1290" y="2681"/>
              <a:ext cx="74" cy="74"/>
            </a:xfrm>
            <a:prstGeom prst="ellipse">
              <a:avLst/>
            </a:pr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3" name="Oval 619"/>
            <p:cNvSpPr>
              <a:spLocks noChangeArrowheads="1"/>
            </p:cNvSpPr>
            <p:nvPr/>
          </p:nvSpPr>
          <p:spPr bwMode="auto">
            <a:xfrm>
              <a:off x="1404" y="2446"/>
              <a:ext cx="73" cy="74"/>
            </a:xfrm>
            <a:prstGeom prst="ellipse">
              <a:avLst/>
            </a:pr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4" name="Oval 620"/>
            <p:cNvSpPr>
              <a:spLocks noChangeArrowheads="1"/>
            </p:cNvSpPr>
            <p:nvPr/>
          </p:nvSpPr>
          <p:spPr bwMode="auto">
            <a:xfrm>
              <a:off x="1297" y="2212"/>
              <a:ext cx="74" cy="73"/>
            </a:xfrm>
            <a:prstGeom prst="ellipse">
              <a:avLst/>
            </a:prstGeom>
            <a:solidFill>
              <a:srgbClr val="EF413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5" name="Freeform 621"/>
            <p:cNvSpPr>
              <a:spLocks/>
            </p:cNvSpPr>
            <p:nvPr/>
          </p:nvSpPr>
          <p:spPr bwMode="auto">
            <a:xfrm>
              <a:off x="968" y="2643"/>
              <a:ext cx="17" cy="14"/>
            </a:xfrm>
            <a:custGeom>
              <a:avLst/>
              <a:gdLst>
                <a:gd name="T0" fmla="*/ 3 w 7"/>
                <a:gd name="T1" fmla="*/ 0 h 6"/>
                <a:gd name="T2" fmla="*/ 0 w 7"/>
                <a:gd name="T3" fmla="*/ 5 h 6"/>
                <a:gd name="T4" fmla="*/ 3 w 7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7" h="6">
                  <a:moveTo>
                    <a:pt x="3" y="0"/>
                  </a:moveTo>
                  <a:cubicBezTo>
                    <a:pt x="2" y="2"/>
                    <a:pt x="0" y="3"/>
                    <a:pt x="0" y="5"/>
                  </a:cubicBezTo>
                  <a:cubicBezTo>
                    <a:pt x="3" y="6"/>
                    <a:pt x="7" y="0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6" name="Freeform 622"/>
            <p:cNvSpPr>
              <a:spLocks/>
            </p:cNvSpPr>
            <p:nvPr/>
          </p:nvSpPr>
          <p:spPr bwMode="auto">
            <a:xfrm>
              <a:off x="937" y="2574"/>
              <a:ext cx="19" cy="15"/>
            </a:xfrm>
            <a:custGeom>
              <a:avLst/>
              <a:gdLst>
                <a:gd name="T0" fmla="*/ 6 w 8"/>
                <a:gd name="T1" fmla="*/ 2 h 6"/>
                <a:gd name="T2" fmla="*/ 2 w 8"/>
                <a:gd name="T3" fmla="*/ 3 h 6"/>
                <a:gd name="T4" fmla="*/ 6 w 8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6" y="2"/>
                  </a:moveTo>
                  <a:cubicBezTo>
                    <a:pt x="5" y="0"/>
                    <a:pt x="2" y="3"/>
                    <a:pt x="2" y="3"/>
                  </a:cubicBezTo>
                  <a:cubicBezTo>
                    <a:pt x="0" y="6"/>
                    <a:pt x="8" y="3"/>
                    <a:pt x="6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817" name="Freeform 623"/>
            <p:cNvSpPr>
              <a:spLocks/>
            </p:cNvSpPr>
            <p:nvPr/>
          </p:nvSpPr>
          <p:spPr bwMode="auto">
            <a:xfrm>
              <a:off x="970" y="2579"/>
              <a:ext cx="17" cy="12"/>
            </a:xfrm>
            <a:custGeom>
              <a:avLst/>
              <a:gdLst>
                <a:gd name="T0" fmla="*/ 0 w 7"/>
                <a:gd name="T1" fmla="*/ 3 h 5"/>
                <a:gd name="T2" fmla="*/ 2 w 7"/>
                <a:gd name="T3" fmla="*/ 5 h 5"/>
                <a:gd name="T4" fmla="*/ 5 w 7"/>
                <a:gd name="T5" fmla="*/ 5 h 5"/>
                <a:gd name="T6" fmla="*/ 0 w 7"/>
                <a:gd name="T7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" h="5">
                  <a:moveTo>
                    <a:pt x="0" y="3"/>
                  </a:moveTo>
                  <a:cubicBezTo>
                    <a:pt x="1" y="3"/>
                    <a:pt x="2" y="3"/>
                    <a:pt x="2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1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8" name="Freeform 624"/>
            <p:cNvSpPr>
              <a:spLocks/>
            </p:cNvSpPr>
            <p:nvPr/>
          </p:nvSpPr>
          <p:spPr bwMode="auto">
            <a:xfrm>
              <a:off x="932" y="2622"/>
              <a:ext cx="8" cy="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29" name="Freeform 625"/>
            <p:cNvSpPr>
              <a:spLocks/>
            </p:cNvSpPr>
            <p:nvPr/>
          </p:nvSpPr>
          <p:spPr bwMode="auto">
            <a:xfrm>
              <a:off x="982" y="2622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0" name="Freeform 626"/>
            <p:cNvSpPr>
              <a:spLocks/>
            </p:cNvSpPr>
            <p:nvPr/>
          </p:nvSpPr>
          <p:spPr bwMode="auto">
            <a:xfrm>
              <a:off x="911" y="2579"/>
              <a:ext cx="24" cy="21"/>
            </a:xfrm>
            <a:custGeom>
              <a:avLst/>
              <a:gdLst>
                <a:gd name="T0" fmla="*/ 10 w 10"/>
                <a:gd name="T1" fmla="*/ 5 h 9"/>
                <a:gd name="T2" fmla="*/ 0 w 10"/>
                <a:gd name="T3" fmla="*/ 5 h 9"/>
                <a:gd name="T4" fmla="*/ 10 w 10"/>
                <a:gd name="T5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5"/>
                  </a:moveTo>
                  <a:cubicBezTo>
                    <a:pt x="5" y="7"/>
                    <a:pt x="2" y="0"/>
                    <a:pt x="0" y="5"/>
                  </a:cubicBezTo>
                  <a:cubicBezTo>
                    <a:pt x="1" y="6"/>
                    <a:pt x="9" y="9"/>
                    <a:pt x="10" y="5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1" name="Freeform 627"/>
            <p:cNvSpPr>
              <a:spLocks/>
            </p:cNvSpPr>
            <p:nvPr/>
          </p:nvSpPr>
          <p:spPr bwMode="auto">
            <a:xfrm>
              <a:off x="928" y="2565"/>
              <a:ext cx="14" cy="7"/>
            </a:xfrm>
            <a:custGeom>
              <a:avLst/>
              <a:gdLst>
                <a:gd name="T0" fmla="*/ 5 w 6"/>
                <a:gd name="T1" fmla="*/ 0 h 3"/>
                <a:gd name="T2" fmla="*/ 0 w 6"/>
                <a:gd name="T3" fmla="*/ 0 h 3"/>
                <a:gd name="T4" fmla="*/ 6 w 6"/>
                <a:gd name="T5" fmla="*/ 2 h 3"/>
                <a:gd name="T6" fmla="*/ 5 w 6"/>
                <a:gd name="T7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5" y="0"/>
                  </a:moveTo>
                  <a:cubicBezTo>
                    <a:pt x="4" y="0"/>
                    <a:pt x="2" y="0"/>
                    <a:pt x="0" y="0"/>
                  </a:cubicBezTo>
                  <a:cubicBezTo>
                    <a:pt x="1" y="1"/>
                    <a:pt x="2" y="3"/>
                    <a:pt x="6" y="2"/>
                  </a:cubicBezTo>
                  <a:cubicBezTo>
                    <a:pt x="6" y="2"/>
                    <a:pt x="6" y="1"/>
                    <a:pt x="5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2" name="Freeform 628"/>
            <p:cNvSpPr>
              <a:spLocks/>
            </p:cNvSpPr>
            <p:nvPr/>
          </p:nvSpPr>
          <p:spPr bwMode="auto">
            <a:xfrm>
              <a:off x="932" y="2691"/>
              <a:ext cx="8" cy="4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3" name="Freeform 629"/>
            <p:cNvSpPr>
              <a:spLocks/>
            </p:cNvSpPr>
            <p:nvPr/>
          </p:nvSpPr>
          <p:spPr bwMode="auto">
            <a:xfrm>
              <a:off x="1044" y="2423"/>
              <a:ext cx="31" cy="14"/>
            </a:xfrm>
            <a:custGeom>
              <a:avLst/>
              <a:gdLst>
                <a:gd name="T0" fmla="*/ 5 w 13"/>
                <a:gd name="T1" fmla="*/ 4 h 6"/>
                <a:gd name="T2" fmla="*/ 12 w 13"/>
                <a:gd name="T3" fmla="*/ 1 h 6"/>
                <a:gd name="T4" fmla="*/ 5 w 13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6">
                  <a:moveTo>
                    <a:pt x="5" y="4"/>
                  </a:moveTo>
                  <a:cubicBezTo>
                    <a:pt x="4" y="0"/>
                    <a:pt x="13" y="6"/>
                    <a:pt x="12" y="1"/>
                  </a:cubicBezTo>
                  <a:cubicBezTo>
                    <a:pt x="9" y="0"/>
                    <a:pt x="0" y="2"/>
                    <a:pt x="5" y="4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4" name="Freeform 630"/>
            <p:cNvSpPr>
              <a:spLocks/>
            </p:cNvSpPr>
            <p:nvPr/>
          </p:nvSpPr>
          <p:spPr bwMode="auto">
            <a:xfrm>
              <a:off x="1022" y="2586"/>
              <a:ext cx="8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5" name="Freeform 631"/>
            <p:cNvSpPr>
              <a:spLocks/>
            </p:cNvSpPr>
            <p:nvPr/>
          </p:nvSpPr>
          <p:spPr bwMode="auto">
            <a:xfrm>
              <a:off x="1015" y="2518"/>
              <a:ext cx="7" cy="4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6" name="Freeform 632"/>
            <p:cNvSpPr>
              <a:spLocks/>
            </p:cNvSpPr>
            <p:nvPr/>
          </p:nvSpPr>
          <p:spPr bwMode="auto">
            <a:xfrm>
              <a:off x="1022" y="2570"/>
              <a:ext cx="8" cy="4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7" name="Freeform 633"/>
            <p:cNvSpPr>
              <a:spLocks/>
            </p:cNvSpPr>
            <p:nvPr/>
          </p:nvSpPr>
          <p:spPr bwMode="auto">
            <a:xfrm>
              <a:off x="909" y="2345"/>
              <a:ext cx="7" cy="4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3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8" name="Freeform 634"/>
            <p:cNvSpPr>
              <a:spLocks/>
            </p:cNvSpPr>
            <p:nvPr/>
          </p:nvSpPr>
          <p:spPr bwMode="auto">
            <a:xfrm>
              <a:off x="987" y="2586"/>
              <a:ext cx="9" cy="5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3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39" name="Freeform 635"/>
            <p:cNvSpPr>
              <a:spLocks/>
            </p:cNvSpPr>
            <p:nvPr/>
          </p:nvSpPr>
          <p:spPr bwMode="auto">
            <a:xfrm>
              <a:off x="994" y="2603"/>
              <a:ext cx="5" cy="31"/>
            </a:xfrm>
            <a:custGeom>
              <a:avLst/>
              <a:gdLst>
                <a:gd name="T0" fmla="*/ 0 w 2"/>
                <a:gd name="T1" fmla="*/ 7 h 13"/>
                <a:gd name="T2" fmla="*/ 0 w 2"/>
                <a:gd name="T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7"/>
                  </a:moveTo>
                  <a:cubicBezTo>
                    <a:pt x="2" y="13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0" name="Freeform 636"/>
            <p:cNvSpPr>
              <a:spLocks/>
            </p:cNvSpPr>
            <p:nvPr/>
          </p:nvSpPr>
          <p:spPr bwMode="auto">
            <a:xfrm>
              <a:off x="871" y="2283"/>
              <a:ext cx="35" cy="19"/>
            </a:xfrm>
            <a:custGeom>
              <a:avLst/>
              <a:gdLst>
                <a:gd name="T0" fmla="*/ 1 w 15"/>
                <a:gd name="T1" fmla="*/ 7 h 8"/>
                <a:gd name="T2" fmla="*/ 9 w 15"/>
                <a:gd name="T3" fmla="*/ 7 h 8"/>
                <a:gd name="T4" fmla="*/ 11 w 15"/>
                <a:gd name="T5" fmla="*/ 1 h 8"/>
                <a:gd name="T6" fmla="*/ 1 w 15"/>
                <a:gd name="T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8">
                  <a:moveTo>
                    <a:pt x="1" y="7"/>
                  </a:moveTo>
                  <a:cubicBezTo>
                    <a:pt x="5" y="7"/>
                    <a:pt x="13" y="0"/>
                    <a:pt x="9" y="7"/>
                  </a:cubicBezTo>
                  <a:cubicBezTo>
                    <a:pt x="15" y="8"/>
                    <a:pt x="14" y="2"/>
                    <a:pt x="11" y="1"/>
                  </a:cubicBezTo>
                  <a:cubicBezTo>
                    <a:pt x="6" y="1"/>
                    <a:pt x="0" y="1"/>
                    <a:pt x="1" y="7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1" name="Freeform 637"/>
            <p:cNvSpPr>
              <a:spLocks/>
            </p:cNvSpPr>
            <p:nvPr/>
          </p:nvSpPr>
          <p:spPr bwMode="auto">
            <a:xfrm>
              <a:off x="904" y="2560"/>
              <a:ext cx="31" cy="26"/>
            </a:xfrm>
            <a:custGeom>
              <a:avLst/>
              <a:gdLst>
                <a:gd name="T0" fmla="*/ 0 w 13"/>
                <a:gd name="T1" fmla="*/ 4 h 11"/>
                <a:gd name="T2" fmla="*/ 13 w 13"/>
                <a:gd name="T3" fmla="*/ 11 h 11"/>
                <a:gd name="T4" fmla="*/ 0 w 13"/>
                <a:gd name="T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11">
                  <a:moveTo>
                    <a:pt x="0" y="4"/>
                  </a:moveTo>
                  <a:cubicBezTo>
                    <a:pt x="4" y="6"/>
                    <a:pt x="8" y="9"/>
                    <a:pt x="13" y="11"/>
                  </a:cubicBezTo>
                  <a:cubicBezTo>
                    <a:pt x="11" y="6"/>
                    <a:pt x="4" y="0"/>
                    <a:pt x="0" y="4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2" name="Freeform 638"/>
            <p:cNvSpPr>
              <a:spLocks/>
            </p:cNvSpPr>
            <p:nvPr/>
          </p:nvSpPr>
          <p:spPr bwMode="auto">
            <a:xfrm>
              <a:off x="873" y="2278"/>
              <a:ext cx="3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3" name="Freeform 639"/>
            <p:cNvSpPr>
              <a:spLocks/>
            </p:cNvSpPr>
            <p:nvPr/>
          </p:nvSpPr>
          <p:spPr bwMode="auto">
            <a:xfrm>
              <a:off x="885" y="2273"/>
              <a:ext cx="19" cy="12"/>
            </a:xfrm>
            <a:custGeom>
              <a:avLst/>
              <a:gdLst>
                <a:gd name="T0" fmla="*/ 5 w 8"/>
                <a:gd name="T1" fmla="*/ 0 h 5"/>
                <a:gd name="T2" fmla="*/ 0 w 8"/>
                <a:gd name="T3" fmla="*/ 1 h 5"/>
                <a:gd name="T4" fmla="*/ 5 w 8"/>
                <a:gd name="T5" fmla="*/ 5 h 5"/>
                <a:gd name="T6" fmla="*/ 8 w 8"/>
                <a:gd name="T7" fmla="*/ 5 h 5"/>
                <a:gd name="T8" fmla="*/ 5 w 8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5" y="0"/>
                  </a:moveTo>
                  <a:cubicBezTo>
                    <a:pt x="3" y="1"/>
                    <a:pt x="2" y="1"/>
                    <a:pt x="0" y="1"/>
                  </a:cubicBezTo>
                  <a:cubicBezTo>
                    <a:pt x="3" y="2"/>
                    <a:pt x="5" y="3"/>
                    <a:pt x="5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2"/>
                    <a:pt x="7" y="1"/>
                    <a:pt x="5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4" name="Freeform 640"/>
            <p:cNvSpPr>
              <a:spLocks/>
            </p:cNvSpPr>
            <p:nvPr/>
          </p:nvSpPr>
          <p:spPr bwMode="auto">
            <a:xfrm>
              <a:off x="902" y="2385"/>
              <a:ext cx="14" cy="7"/>
            </a:xfrm>
            <a:custGeom>
              <a:avLst/>
              <a:gdLst>
                <a:gd name="T0" fmla="*/ 0 w 6"/>
                <a:gd name="T1" fmla="*/ 1 h 3"/>
                <a:gd name="T2" fmla="*/ 6 w 6"/>
                <a:gd name="T3" fmla="*/ 3 h 3"/>
                <a:gd name="T4" fmla="*/ 6 w 6"/>
                <a:gd name="T5" fmla="*/ 0 h 3"/>
                <a:gd name="T6" fmla="*/ 0 w 6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3">
                  <a:moveTo>
                    <a:pt x="0" y="1"/>
                  </a:moveTo>
                  <a:cubicBezTo>
                    <a:pt x="1" y="2"/>
                    <a:pt x="3" y="3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  <a:cubicBezTo>
                    <a:pt x="4" y="0"/>
                    <a:pt x="2" y="1"/>
                    <a:pt x="0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5" name="Freeform 641"/>
            <p:cNvSpPr>
              <a:spLocks/>
            </p:cNvSpPr>
            <p:nvPr/>
          </p:nvSpPr>
          <p:spPr bwMode="auto">
            <a:xfrm>
              <a:off x="890" y="2356"/>
              <a:ext cx="21" cy="19"/>
            </a:xfrm>
            <a:custGeom>
              <a:avLst/>
              <a:gdLst>
                <a:gd name="T0" fmla="*/ 8 w 9"/>
                <a:gd name="T1" fmla="*/ 0 h 8"/>
                <a:gd name="T2" fmla="*/ 0 w 9"/>
                <a:gd name="T3" fmla="*/ 4 h 8"/>
                <a:gd name="T4" fmla="*/ 9 w 9"/>
                <a:gd name="T5" fmla="*/ 4 h 8"/>
                <a:gd name="T6" fmla="*/ 8 w 9"/>
                <a:gd name="T7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8" y="0"/>
                  </a:moveTo>
                  <a:cubicBezTo>
                    <a:pt x="4" y="0"/>
                    <a:pt x="0" y="0"/>
                    <a:pt x="0" y="4"/>
                  </a:cubicBezTo>
                  <a:cubicBezTo>
                    <a:pt x="4" y="1"/>
                    <a:pt x="8" y="8"/>
                    <a:pt x="9" y="4"/>
                  </a:cubicBezTo>
                  <a:cubicBezTo>
                    <a:pt x="8" y="3"/>
                    <a:pt x="7" y="2"/>
                    <a:pt x="8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6" name="Freeform 642"/>
            <p:cNvSpPr>
              <a:spLocks/>
            </p:cNvSpPr>
            <p:nvPr/>
          </p:nvSpPr>
          <p:spPr bwMode="auto">
            <a:xfrm>
              <a:off x="892" y="2326"/>
              <a:ext cx="21" cy="11"/>
            </a:xfrm>
            <a:custGeom>
              <a:avLst/>
              <a:gdLst>
                <a:gd name="T0" fmla="*/ 0 w 9"/>
                <a:gd name="T1" fmla="*/ 3 h 5"/>
                <a:gd name="T2" fmla="*/ 7 w 9"/>
                <a:gd name="T3" fmla="*/ 5 h 5"/>
                <a:gd name="T4" fmla="*/ 0 w 9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5">
                  <a:moveTo>
                    <a:pt x="0" y="3"/>
                  </a:moveTo>
                  <a:cubicBezTo>
                    <a:pt x="3" y="3"/>
                    <a:pt x="4" y="5"/>
                    <a:pt x="7" y="5"/>
                  </a:cubicBezTo>
                  <a:cubicBezTo>
                    <a:pt x="9" y="0"/>
                    <a:pt x="0" y="0"/>
                    <a:pt x="0" y="3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7" name="Freeform 643"/>
            <p:cNvSpPr>
              <a:spLocks/>
            </p:cNvSpPr>
            <p:nvPr/>
          </p:nvSpPr>
          <p:spPr bwMode="auto">
            <a:xfrm>
              <a:off x="1037" y="2366"/>
              <a:ext cx="12" cy="26"/>
            </a:xfrm>
            <a:custGeom>
              <a:avLst/>
              <a:gdLst>
                <a:gd name="T0" fmla="*/ 5 w 5"/>
                <a:gd name="T1" fmla="*/ 5 h 11"/>
                <a:gd name="T2" fmla="*/ 5 w 5"/>
                <a:gd name="T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1">
                  <a:moveTo>
                    <a:pt x="5" y="5"/>
                  </a:moveTo>
                  <a:cubicBezTo>
                    <a:pt x="0" y="0"/>
                    <a:pt x="1" y="11"/>
                    <a:pt x="5" y="5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8" name="Freeform 644"/>
            <p:cNvSpPr>
              <a:spLocks/>
            </p:cNvSpPr>
            <p:nvPr/>
          </p:nvSpPr>
          <p:spPr bwMode="auto">
            <a:xfrm>
              <a:off x="864" y="2636"/>
              <a:ext cx="9" cy="7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0 h 3"/>
                <a:gd name="T4" fmla="*/ 0 w 4"/>
                <a:gd name="T5" fmla="*/ 1 h 3"/>
                <a:gd name="T6" fmla="*/ 0 w 4"/>
                <a:gd name="T7" fmla="*/ 3 h 3"/>
                <a:gd name="T8" fmla="*/ 4 w 4"/>
                <a:gd name="T9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2" y="1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2" y="3"/>
                    <a:pt x="4" y="3"/>
                    <a:pt x="4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49" name="Freeform 645"/>
            <p:cNvSpPr>
              <a:spLocks/>
            </p:cNvSpPr>
            <p:nvPr/>
          </p:nvSpPr>
          <p:spPr bwMode="auto">
            <a:xfrm>
              <a:off x="864" y="2283"/>
              <a:ext cx="7" cy="12"/>
            </a:xfrm>
            <a:custGeom>
              <a:avLst/>
              <a:gdLst>
                <a:gd name="T0" fmla="*/ 0 w 3"/>
                <a:gd name="T1" fmla="*/ 2 h 5"/>
                <a:gd name="T2" fmla="*/ 3 w 3"/>
                <a:gd name="T3" fmla="*/ 2 h 5"/>
                <a:gd name="T4" fmla="*/ 0 w 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0" y="2"/>
                  </a:moveTo>
                  <a:cubicBezTo>
                    <a:pt x="1" y="2"/>
                    <a:pt x="2" y="5"/>
                    <a:pt x="3" y="2"/>
                  </a:cubicBez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0" name="Freeform 646"/>
            <p:cNvSpPr>
              <a:spLocks/>
            </p:cNvSpPr>
            <p:nvPr/>
          </p:nvSpPr>
          <p:spPr bwMode="auto">
            <a:xfrm>
              <a:off x="871" y="2648"/>
              <a:ext cx="14" cy="26"/>
            </a:xfrm>
            <a:custGeom>
              <a:avLst/>
              <a:gdLst>
                <a:gd name="T0" fmla="*/ 1 w 6"/>
                <a:gd name="T1" fmla="*/ 0 h 11"/>
                <a:gd name="T2" fmla="*/ 0 w 6"/>
                <a:gd name="T3" fmla="*/ 10 h 11"/>
                <a:gd name="T4" fmla="*/ 1 w 6"/>
                <a:gd name="T5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6" h="11">
                  <a:moveTo>
                    <a:pt x="1" y="0"/>
                  </a:moveTo>
                  <a:cubicBezTo>
                    <a:pt x="2" y="4"/>
                    <a:pt x="2" y="8"/>
                    <a:pt x="0" y="10"/>
                  </a:cubicBezTo>
                  <a:cubicBezTo>
                    <a:pt x="5" y="11"/>
                    <a:pt x="6" y="0"/>
                    <a:pt x="1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1" name="Freeform 647"/>
            <p:cNvSpPr>
              <a:spLocks/>
            </p:cNvSpPr>
            <p:nvPr/>
          </p:nvSpPr>
          <p:spPr bwMode="auto">
            <a:xfrm>
              <a:off x="861" y="2650"/>
              <a:ext cx="7" cy="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2" name="Freeform 648"/>
            <p:cNvSpPr>
              <a:spLocks/>
            </p:cNvSpPr>
            <p:nvPr/>
          </p:nvSpPr>
          <p:spPr bwMode="auto">
            <a:xfrm>
              <a:off x="852" y="2285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3" name="Freeform 649"/>
            <p:cNvSpPr>
              <a:spLocks/>
            </p:cNvSpPr>
            <p:nvPr/>
          </p:nvSpPr>
          <p:spPr bwMode="auto">
            <a:xfrm>
              <a:off x="859" y="2297"/>
              <a:ext cx="5" cy="3"/>
            </a:xfrm>
            <a:custGeom>
              <a:avLst/>
              <a:gdLst>
                <a:gd name="T0" fmla="*/ 0 w 2"/>
                <a:gd name="T1" fmla="*/ 0 h 1"/>
                <a:gd name="T2" fmla="*/ 1 w 2"/>
                <a:gd name="T3" fmla="*/ 1 h 1"/>
                <a:gd name="T4" fmla="*/ 0 w 2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0" y="0"/>
                  </a:moveTo>
                  <a:cubicBezTo>
                    <a:pt x="1" y="0"/>
                    <a:pt x="1" y="1"/>
                    <a:pt x="1" y="1"/>
                  </a:cubicBezTo>
                  <a:cubicBezTo>
                    <a:pt x="2" y="1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4" name="Freeform 650"/>
            <p:cNvSpPr>
              <a:spLocks/>
            </p:cNvSpPr>
            <p:nvPr/>
          </p:nvSpPr>
          <p:spPr bwMode="auto">
            <a:xfrm>
              <a:off x="1101" y="2508"/>
              <a:ext cx="7" cy="7"/>
            </a:xfrm>
            <a:custGeom>
              <a:avLst/>
              <a:gdLst>
                <a:gd name="T0" fmla="*/ 2 w 3"/>
                <a:gd name="T1" fmla="*/ 1 h 3"/>
                <a:gd name="T2" fmla="*/ 0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0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5" name="Freeform 651"/>
            <p:cNvSpPr>
              <a:spLocks/>
            </p:cNvSpPr>
            <p:nvPr/>
          </p:nvSpPr>
          <p:spPr bwMode="auto">
            <a:xfrm>
              <a:off x="1141" y="2508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1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6" name="Freeform 652"/>
            <p:cNvSpPr>
              <a:spLocks/>
            </p:cNvSpPr>
            <p:nvPr/>
          </p:nvSpPr>
          <p:spPr bwMode="auto">
            <a:xfrm>
              <a:off x="1146" y="2470"/>
              <a:ext cx="7" cy="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7" name="Freeform 653"/>
            <p:cNvSpPr>
              <a:spLocks/>
            </p:cNvSpPr>
            <p:nvPr/>
          </p:nvSpPr>
          <p:spPr bwMode="auto">
            <a:xfrm>
              <a:off x="1148" y="2565"/>
              <a:ext cx="19" cy="14"/>
            </a:xfrm>
            <a:custGeom>
              <a:avLst/>
              <a:gdLst>
                <a:gd name="T0" fmla="*/ 2 w 8"/>
                <a:gd name="T1" fmla="*/ 1 h 6"/>
                <a:gd name="T2" fmla="*/ 7 w 8"/>
                <a:gd name="T3" fmla="*/ 2 h 6"/>
                <a:gd name="T4" fmla="*/ 2 w 8"/>
                <a:gd name="T5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2" y="1"/>
                  </a:moveTo>
                  <a:cubicBezTo>
                    <a:pt x="0" y="5"/>
                    <a:pt x="8" y="6"/>
                    <a:pt x="7" y="2"/>
                  </a:cubicBezTo>
                  <a:cubicBezTo>
                    <a:pt x="5" y="2"/>
                    <a:pt x="5" y="0"/>
                    <a:pt x="2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8" name="Freeform 654"/>
            <p:cNvSpPr>
              <a:spLocks/>
            </p:cNvSpPr>
            <p:nvPr/>
          </p:nvSpPr>
          <p:spPr bwMode="auto">
            <a:xfrm>
              <a:off x="1136" y="2826"/>
              <a:ext cx="3" cy="2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59" name="Freeform 655"/>
            <p:cNvSpPr>
              <a:spLocks/>
            </p:cNvSpPr>
            <p:nvPr/>
          </p:nvSpPr>
          <p:spPr bwMode="auto">
            <a:xfrm>
              <a:off x="1141" y="2814"/>
              <a:ext cx="7" cy="7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1 h 3"/>
                <a:gd name="T4" fmla="*/ 1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0" name="Freeform 656"/>
            <p:cNvSpPr>
              <a:spLocks/>
            </p:cNvSpPr>
            <p:nvPr/>
          </p:nvSpPr>
          <p:spPr bwMode="auto">
            <a:xfrm>
              <a:off x="1136" y="2646"/>
              <a:ext cx="22" cy="11"/>
            </a:xfrm>
            <a:custGeom>
              <a:avLst/>
              <a:gdLst>
                <a:gd name="T0" fmla="*/ 0 w 9"/>
                <a:gd name="T1" fmla="*/ 4 h 5"/>
                <a:gd name="T2" fmla="*/ 0 w 9"/>
                <a:gd name="T3" fmla="*/ 5 h 5"/>
                <a:gd name="T4" fmla="*/ 9 w 9"/>
                <a:gd name="T5" fmla="*/ 2 h 5"/>
                <a:gd name="T6" fmla="*/ 0 w 9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5">
                  <a:moveTo>
                    <a:pt x="0" y="4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3" y="4"/>
                    <a:pt x="8" y="5"/>
                    <a:pt x="9" y="2"/>
                  </a:cubicBezTo>
                  <a:cubicBezTo>
                    <a:pt x="5" y="0"/>
                    <a:pt x="2" y="1"/>
                    <a:pt x="0" y="4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1" name="Freeform 657"/>
            <p:cNvSpPr>
              <a:spLocks/>
            </p:cNvSpPr>
            <p:nvPr/>
          </p:nvSpPr>
          <p:spPr bwMode="auto">
            <a:xfrm>
              <a:off x="1027" y="2539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2" name="Freeform 658"/>
            <p:cNvSpPr>
              <a:spLocks/>
            </p:cNvSpPr>
            <p:nvPr/>
          </p:nvSpPr>
          <p:spPr bwMode="auto">
            <a:xfrm>
              <a:off x="1113" y="2473"/>
              <a:ext cx="4" cy="4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3" name="Freeform 659"/>
            <p:cNvSpPr>
              <a:spLocks/>
            </p:cNvSpPr>
            <p:nvPr/>
          </p:nvSpPr>
          <p:spPr bwMode="auto">
            <a:xfrm>
              <a:off x="1101" y="2477"/>
              <a:ext cx="16" cy="17"/>
            </a:xfrm>
            <a:custGeom>
              <a:avLst/>
              <a:gdLst>
                <a:gd name="T0" fmla="*/ 5 w 7"/>
                <a:gd name="T1" fmla="*/ 0 h 7"/>
                <a:gd name="T2" fmla="*/ 5 w 7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7">
                  <a:moveTo>
                    <a:pt x="5" y="0"/>
                  </a:moveTo>
                  <a:cubicBezTo>
                    <a:pt x="0" y="0"/>
                    <a:pt x="7" y="7"/>
                    <a:pt x="5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4" name="Freeform 660"/>
            <p:cNvSpPr>
              <a:spLocks/>
            </p:cNvSpPr>
            <p:nvPr/>
          </p:nvSpPr>
          <p:spPr bwMode="auto">
            <a:xfrm>
              <a:off x="1110" y="2513"/>
              <a:ext cx="7" cy="7"/>
            </a:xfrm>
            <a:custGeom>
              <a:avLst/>
              <a:gdLst>
                <a:gd name="T0" fmla="*/ 1 w 3"/>
                <a:gd name="T1" fmla="*/ 2 h 3"/>
                <a:gd name="T2" fmla="*/ 3 w 3"/>
                <a:gd name="T3" fmla="*/ 0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2" y="3"/>
                    <a:pt x="3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5" name="Freeform 661"/>
            <p:cNvSpPr>
              <a:spLocks/>
            </p:cNvSpPr>
            <p:nvPr/>
          </p:nvSpPr>
          <p:spPr bwMode="auto">
            <a:xfrm>
              <a:off x="961" y="2582"/>
              <a:ext cx="7" cy="9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2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1" y="2"/>
                    <a:pt x="0" y="0"/>
                    <a:pt x="0" y="2"/>
                  </a:cubicBezTo>
                  <a:cubicBezTo>
                    <a:pt x="0" y="4"/>
                    <a:pt x="2" y="4"/>
                    <a:pt x="3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6" name="Freeform 662"/>
            <p:cNvSpPr>
              <a:spLocks/>
            </p:cNvSpPr>
            <p:nvPr/>
          </p:nvSpPr>
          <p:spPr bwMode="auto">
            <a:xfrm>
              <a:off x="1158" y="2513"/>
              <a:ext cx="7" cy="9"/>
            </a:xfrm>
            <a:custGeom>
              <a:avLst/>
              <a:gdLst>
                <a:gd name="T0" fmla="*/ 3 w 3"/>
                <a:gd name="T1" fmla="*/ 2 h 4"/>
                <a:gd name="T2" fmla="*/ 0 w 3"/>
                <a:gd name="T3" fmla="*/ 2 h 4"/>
                <a:gd name="T4" fmla="*/ 3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3" y="2"/>
                  </a:moveTo>
                  <a:cubicBezTo>
                    <a:pt x="1" y="2"/>
                    <a:pt x="1" y="0"/>
                    <a:pt x="0" y="2"/>
                  </a:cubicBezTo>
                  <a:cubicBezTo>
                    <a:pt x="0" y="4"/>
                    <a:pt x="3" y="4"/>
                    <a:pt x="3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7" name="Freeform 663"/>
            <p:cNvSpPr>
              <a:spLocks/>
            </p:cNvSpPr>
            <p:nvPr/>
          </p:nvSpPr>
          <p:spPr bwMode="auto">
            <a:xfrm>
              <a:off x="1113" y="2548"/>
              <a:ext cx="23" cy="15"/>
            </a:xfrm>
            <a:custGeom>
              <a:avLst/>
              <a:gdLst>
                <a:gd name="T0" fmla="*/ 5 w 10"/>
                <a:gd name="T1" fmla="*/ 6 h 6"/>
                <a:gd name="T2" fmla="*/ 10 w 10"/>
                <a:gd name="T3" fmla="*/ 1 h 6"/>
                <a:gd name="T4" fmla="*/ 5 w 10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6">
                  <a:moveTo>
                    <a:pt x="5" y="6"/>
                  </a:moveTo>
                  <a:cubicBezTo>
                    <a:pt x="5" y="3"/>
                    <a:pt x="10" y="5"/>
                    <a:pt x="10" y="1"/>
                  </a:cubicBezTo>
                  <a:cubicBezTo>
                    <a:pt x="7" y="0"/>
                    <a:pt x="0" y="4"/>
                    <a:pt x="5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8" name="Rectangle 664"/>
            <p:cNvSpPr>
              <a:spLocks noChangeArrowheads="1"/>
            </p:cNvSpPr>
            <p:nvPr/>
          </p:nvSpPr>
          <p:spPr bwMode="auto">
            <a:xfrm>
              <a:off x="1158" y="2482"/>
              <a:ext cx="7" cy="7"/>
            </a:xfrm>
            <a:prstGeom prst="rect">
              <a:avLst/>
            </a:pr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69" name="Freeform 665"/>
            <p:cNvSpPr>
              <a:spLocks/>
            </p:cNvSpPr>
            <p:nvPr/>
          </p:nvSpPr>
          <p:spPr bwMode="auto">
            <a:xfrm>
              <a:off x="1139" y="2430"/>
              <a:ext cx="19" cy="12"/>
            </a:xfrm>
            <a:custGeom>
              <a:avLst/>
              <a:gdLst>
                <a:gd name="T0" fmla="*/ 2 w 8"/>
                <a:gd name="T1" fmla="*/ 5 h 5"/>
                <a:gd name="T2" fmla="*/ 8 w 8"/>
                <a:gd name="T3" fmla="*/ 1 h 5"/>
                <a:gd name="T4" fmla="*/ 2 w 8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5">
                  <a:moveTo>
                    <a:pt x="2" y="5"/>
                  </a:moveTo>
                  <a:cubicBezTo>
                    <a:pt x="5" y="5"/>
                    <a:pt x="8" y="4"/>
                    <a:pt x="8" y="1"/>
                  </a:cubicBezTo>
                  <a:cubicBezTo>
                    <a:pt x="5" y="2"/>
                    <a:pt x="0" y="0"/>
                    <a:pt x="2" y="5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0" name="Freeform 666"/>
            <p:cNvSpPr>
              <a:spLocks/>
            </p:cNvSpPr>
            <p:nvPr/>
          </p:nvSpPr>
          <p:spPr bwMode="auto">
            <a:xfrm>
              <a:off x="1141" y="2546"/>
              <a:ext cx="24" cy="12"/>
            </a:xfrm>
            <a:custGeom>
              <a:avLst/>
              <a:gdLst>
                <a:gd name="T0" fmla="*/ 7 w 10"/>
                <a:gd name="T1" fmla="*/ 5 h 5"/>
                <a:gd name="T2" fmla="*/ 1 w 10"/>
                <a:gd name="T3" fmla="*/ 3 h 5"/>
                <a:gd name="T4" fmla="*/ 7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7" y="5"/>
                  </a:moveTo>
                  <a:cubicBezTo>
                    <a:pt x="10" y="0"/>
                    <a:pt x="0" y="0"/>
                    <a:pt x="1" y="3"/>
                  </a:cubicBezTo>
                  <a:cubicBezTo>
                    <a:pt x="4" y="3"/>
                    <a:pt x="4" y="5"/>
                    <a:pt x="7" y="5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1" name="Freeform 667"/>
            <p:cNvSpPr>
              <a:spLocks/>
            </p:cNvSpPr>
            <p:nvPr/>
          </p:nvSpPr>
          <p:spPr bwMode="auto">
            <a:xfrm>
              <a:off x="1051" y="2605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2" name="Freeform 668"/>
            <p:cNvSpPr>
              <a:spLocks/>
            </p:cNvSpPr>
            <p:nvPr/>
          </p:nvSpPr>
          <p:spPr bwMode="auto">
            <a:xfrm>
              <a:off x="1051" y="2513"/>
              <a:ext cx="7" cy="7"/>
            </a:xfrm>
            <a:custGeom>
              <a:avLst/>
              <a:gdLst>
                <a:gd name="T0" fmla="*/ 2 w 3"/>
                <a:gd name="T1" fmla="*/ 0 h 3"/>
                <a:gd name="T2" fmla="*/ 1 w 3"/>
                <a:gd name="T3" fmla="*/ 2 h 3"/>
                <a:gd name="T4" fmla="*/ 2 w 3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3" name="Freeform 669"/>
            <p:cNvSpPr>
              <a:spLocks/>
            </p:cNvSpPr>
            <p:nvPr/>
          </p:nvSpPr>
          <p:spPr bwMode="auto">
            <a:xfrm>
              <a:off x="1077" y="2506"/>
              <a:ext cx="7" cy="4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2 w 3"/>
                <a:gd name="T5" fmla="*/ 0 h 2"/>
                <a:gd name="T6" fmla="*/ 1 w 3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4" name="Freeform 670"/>
            <p:cNvSpPr>
              <a:spLocks/>
            </p:cNvSpPr>
            <p:nvPr/>
          </p:nvSpPr>
          <p:spPr bwMode="auto">
            <a:xfrm>
              <a:off x="1034" y="2558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5" name="Freeform 671"/>
            <p:cNvSpPr>
              <a:spLocks/>
            </p:cNvSpPr>
            <p:nvPr/>
          </p:nvSpPr>
          <p:spPr bwMode="auto">
            <a:xfrm>
              <a:off x="1101" y="2577"/>
              <a:ext cx="7" cy="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1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6" name="Freeform 672"/>
            <p:cNvSpPr>
              <a:spLocks/>
            </p:cNvSpPr>
            <p:nvPr/>
          </p:nvSpPr>
          <p:spPr bwMode="auto">
            <a:xfrm>
              <a:off x="1046" y="2615"/>
              <a:ext cx="7" cy="4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7" name="Freeform 673"/>
            <p:cNvSpPr>
              <a:spLocks/>
            </p:cNvSpPr>
            <p:nvPr/>
          </p:nvSpPr>
          <p:spPr bwMode="auto">
            <a:xfrm>
              <a:off x="1034" y="2582"/>
              <a:ext cx="19" cy="14"/>
            </a:xfrm>
            <a:custGeom>
              <a:avLst/>
              <a:gdLst>
                <a:gd name="T0" fmla="*/ 8 w 8"/>
                <a:gd name="T1" fmla="*/ 2 h 6"/>
                <a:gd name="T2" fmla="*/ 2 w 8"/>
                <a:gd name="T3" fmla="*/ 5 h 6"/>
                <a:gd name="T4" fmla="*/ 8 w 8"/>
                <a:gd name="T5" fmla="*/ 2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6">
                  <a:moveTo>
                    <a:pt x="8" y="2"/>
                  </a:moveTo>
                  <a:cubicBezTo>
                    <a:pt x="5" y="2"/>
                    <a:pt x="0" y="0"/>
                    <a:pt x="2" y="5"/>
                  </a:cubicBezTo>
                  <a:cubicBezTo>
                    <a:pt x="5" y="6"/>
                    <a:pt x="8" y="5"/>
                    <a:pt x="8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8" name="Freeform 674"/>
            <p:cNvSpPr>
              <a:spLocks/>
            </p:cNvSpPr>
            <p:nvPr/>
          </p:nvSpPr>
          <p:spPr bwMode="auto">
            <a:xfrm>
              <a:off x="1077" y="2558"/>
              <a:ext cx="7" cy="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79" name="Freeform 675"/>
            <p:cNvSpPr>
              <a:spLocks/>
            </p:cNvSpPr>
            <p:nvPr/>
          </p:nvSpPr>
          <p:spPr bwMode="auto">
            <a:xfrm>
              <a:off x="1070" y="2586"/>
              <a:ext cx="7" cy="5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0" name="Freeform 676"/>
            <p:cNvSpPr>
              <a:spLocks/>
            </p:cNvSpPr>
            <p:nvPr/>
          </p:nvSpPr>
          <p:spPr bwMode="auto">
            <a:xfrm>
              <a:off x="1077" y="2610"/>
              <a:ext cx="7" cy="5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3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1" name="Freeform 677"/>
            <p:cNvSpPr>
              <a:spLocks/>
            </p:cNvSpPr>
            <p:nvPr/>
          </p:nvSpPr>
          <p:spPr bwMode="auto">
            <a:xfrm>
              <a:off x="1091" y="2456"/>
              <a:ext cx="10" cy="7"/>
            </a:xfrm>
            <a:custGeom>
              <a:avLst/>
              <a:gdLst>
                <a:gd name="T0" fmla="*/ 3 w 4"/>
                <a:gd name="T1" fmla="*/ 1 h 3"/>
                <a:gd name="T2" fmla="*/ 1 w 4"/>
                <a:gd name="T3" fmla="*/ 2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4" y="2"/>
                    <a:pt x="3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2" name="Freeform 678"/>
            <p:cNvSpPr>
              <a:spLocks/>
            </p:cNvSpPr>
            <p:nvPr/>
          </p:nvSpPr>
          <p:spPr bwMode="auto">
            <a:xfrm>
              <a:off x="1065" y="2593"/>
              <a:ext cx="10" cy="7"/>
            </a:xfrm>
            <a:custGeom>
              <a:avLst/>
              <a:gdLst>
                <a:gd name="T0" fmla="*/ 3 w 4"/>
                <a:gd name="T1" fmla="*/ 0 h 3"/>
                <a:gd name="T2" fmla="*/ 1 w 4"/>
                <a:gd name="T3" fmla="*/ 2 h 3"/>
                <a:gd name="T4" fmla="*/ 3 w 4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3" name="Freeform 679"/>
            <p:cNvSpPr>
              <a:spLocks/>
            </p:cNvSpPr>
            <p:nvPr/>
          </p:nvSpPr>
          <p:spPr bwMode="auto">
            <a:xfrm>
              <a:off x="1067" y="2553"/>
              <a:ext cx="8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1"/>
                    <a:pt x="0" y="0"/>
                    <a:pt x="0" y="2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4" name="Freeform 680"/>
            <p:cNvSpPr>
              <a:spLocks/>
            </p:cNvSpPr>
            <p:nvPr/>
          </p:nvSpPr>
          <p:spPr bwMode="auto">
            <a:xfrm>
              <a:off x="1067" y="2541"/>
              <a:ext cx="8" cy="12"/>
            </a:xfrm>
            <a:custGeom>
              <a:avLst/>
              <a:gdLst>
                <a:gd name="T0" fmla="*/ 3 w 3"/>
                <a:gd name="T1" fmla="*/ 2 h 5"/>
                <a:gd name="T2" fmla="*/ 0 w 3"/>
                <a:gd name="T3" fmla="*/ 2 h 5"/>
                <a:gd name="T4" fmla="*/ 3 w 3"/>
                <a:gd name="T5" fmla="*/ 2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2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2" y="2"/>
                    <a:pt x="3" y="5"/>
                    <a:pt x="3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5" name="Freeform 681"/>
            <p:cNvSpPr>
              <a:spLocks/>
            </p:cNvSpPr>
            <p:nvPr/>
          </p:nvSpPr>
          <p:spPr bwMode="auto">
            <a:xfrm>
              <a:off x="899" y="2648"/>
              <a:ext cx="5" cy="31"/>
            </a:xfrm>
            <a:custGeom>
              <a:avLst/>
              <a:gdLst>
                <a:gd name="T0" fmla="*/ 0 w 2"/>
                <a:gd name="T1" fmla="*/ 6 h 13"/>
                <a:gd name="T2" fmla="*/ 0 w 2"/>
                <a:gd name="T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6"/>
                  </a:moveTo>
                  <a:cubicBezTo>
                    <a:pt x="2" y="13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6" name="Freeform 682"/>
            <p:cNvSpPr>
              <a:spLocks/>
            </p:cNvSpPr>
            <p:nvPr/>
          </p:nvSpPr>
          <p:spPr bwMode="auto">
            <a:xfrm>
              <a:off x="1146" y="2300"/>
              <a:ext cx="4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7" name="Freeform 683"/>
            <p:cNvSpPr>
              <a:spLocks/>
            </p:cNvSpPr>
            <p:nvPr/>
          </p:nvSpPr>
          <p:spPr bwMode="auto">
            <a:xfrm>
              <a:off x="925" y="2328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8" name="Freeform 684"/>
            <p:cNvSpPr>
              <a:spLocks/>
            </p:cNvSpPr>
            <p:nvPr/>
          </p:nvSpPr>
          <p:spPr bwMode="auto">
            <a:xfrm>
              <a:off x="904" y="2627"/>
              <a:ext cx="7" cy="40"/>
            </a:xfrm>
            <a:custGeom>
              <a:avLst/>
              <a:gdLst>
                <a:gd name="T0" fmla="*/ 0 w 3"/>
                <a:gd name="T1" fmla="*/ 7 h 17"/>
                <a:gd name="T2" fmla="*/ 0 w 3"/>
                <a:gd name="T3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17">
                  <a:moveTo>
                    <a:pt x="0" y="7"/>
                  </a:moveTo>
                  <a:cubicBezTo>
                    <a:pt x="0" y="17"/>
                    <a:pt x="3" y="0"/>
                    <a:pt x="0" y="7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89" name="Freeform 685"/>
            <p:cNvSpPr>
              <a:spLocks/>
            </p:cNvSpPr>
            <p:nvPr/>
          </p:nvSpPr>
          <p:spPr bwMode="auto">
            <a:xfrm>
              <a:off x="909" y="2356"/>
              <a:ext cx="26" cy="17"/>
            </a:xfrm>
            <a:custGeom>
              <a:avLst/>
              <a:gdLst>
                <a:gd name="T0" fmla="*/ 11 w 11"/>
                <a:gd name="T1" fmla="*/ 2 h 7"/>
                <a:gd name="T2" fmla="*/ 11 w 11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1" h="7">
                  <a:moveTo>
                    <a:pt x="11" y="2"/>
                  </a:moveTo>
                  <a:cubicBezTo>
                    <a:pt x="0" y="0"/>
                    <a:pt x="7" y="7"/>
                    <a:pt x="1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0" name="Freeform 686"/>
            <p:cNvSpPr>
              <a:spLocks/>
            </p:cNvSpPr>
            <p:nvPr/>
          </p:nvSpPr>
          <p:spPr bwMode="auto">
            <a:xfrm>
              <a:off x="873" y="2622"/>
              <a:ext cx="36" cy="24"/>
            </a:xfrm>
            <a:custGeom>
              <a:avLst/>
              <a:gdLst>
                <a:gd name="T0" fmla="*/ 2 w 15"/>
                <a:gd name="T1" fmla="*/ 2 h 10"/>
                <a:gd name="T2" fmla="*/ 4 w 15"/>
                <a:gd name="T3" fmla="*/ 9 h 10"/>
                <a:gd name="T4" fmla="*/ 15 w 15"/>
                <a:gd name="T5" fmla="*/ 0 h 10"/>
                <a:gd name="T6" fmla="*/ 2 w 15"/>
                <a:gd name="T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0">
                  <a:moveTo>
                    <a:pt x="2" y="2"/>
                  </a:moveTo>
                  <a:cubicBezTo>
                    <a:pt x="3" y="3"/>
                    <a:pt x="0" y="10"/>
                    <a:pt x="4" y="9"/>
                  </a:cubicBezTo>
                  <a:cubicBezTo>
                    <a:pt x="7" y="6"/>
                    <a:pt x="13" y="5"/>
                    <a:pt x="15" y="0"/>
                  </a:cubicBezTo>
                  <a:cubicBezTo>
                    <a:pt x="8" y="3"/>
                    <a:pt x="5" y="2"/>
                    <a:pt x="2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1" name="Freeform 687"/>
            <p:cNvSpPr>
              <a:spLocks/>
            </p:cNvSpPr>
            <p:nvPr/>
          </p:nvSpPr>
          <p:spPr bwMode="auto">
            <a:xfrm>
              <a:off x="956" y="2624"/>
              <a:ext cx="12" cy="22"/>
            </a:xfrm>
            <a:custGeom>
              <a:avLst/>
              <a:gdLst>
                <a:gd name="T0" fmla="*/ 2 w 5"/>
                <a:gd name="T1" fmla="*/ 1 h 9"/>
                <a:gd name="T2" fmla="*/ 0 w 5"/>
                <a:gd name="T3" fmla="*/ 3 h 9"/>
                <a:gd name="T4" fmla="*/ 0 w 5"/>
                <a:gd name="T5" fmla="*/ 6 h 9"/>
                <a:gd name="T6" fmla="*/ 2 w 5"/>
                <a:gd name="T7" fmla="*/ 1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9">
                  <a:moveTo>
                    <a:pt x="2" y="1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4" y="9"/>
                    <a:pt x="5" y="0"/>
                    <a:pt x="2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2" name="Freeform 688"/>
            <p:cNvSpPr>
              <a:spLocks/>
            </p:cNvSpPr>
            <p:nvPr/>
          </p:nvSpPr>
          <p:spPr bwMode="auto">
            <a:xfrm>
              <a:off x="873" y="2627"/>
              <a:ext cx="5" cy="0"/>
            </a:xfrm>
            <a:custGeom>
              <a:avLst/>
              <a:gdLst>
                <a:gd name="T0" fmla="*/ 0 w 2"/>
                <a:gd name="T1" fmla="*/ 2 w 2"/>
                <a:gd name="T2" fmla="*/ 0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</a:cxnLst>
              <a:rect l="0" t="0" r="r" b="b"/>
              <a:pathLst>
                <a:path w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3" name="Freeform 689"/>
            <p:cNvSpPr>
              <a:spLocks/>
            </p:cNvSpPr>
            <p:nvPr/>
          </p:nvSpPr>
          <p:spPr bwMode="auto">
            <a:xfrm>
              <a:off x="961" y="2311"/>
              <a:ext cx="9" cy="7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1 h 3"/>
                <a:gd name="T4" fmla="*/ 1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3"/>
                    <a:pt x="4" y="1"/>
                    <a:pt x="3" y="1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4" name="Freeform 690"/>
            <p:cNvSpPr>
              <a:spLocks/>
            </p:cNvSpPr>
            <p:nvPr/>
          </p:nvSpPr>
          <p:spPr bwMode="auto">
            <a:xfrm>
              <a:off x="963" y="2619"/>
              <a:ext cx="5" cy="3"/>
            </a:xfrm>
            <a:custGeom>
              <a:avLst/>
              <a:gdLst>
                <a:gd name="T0" fmla="*/ 2 w 2"/>
                <a:gd name="T1" fmla="*/ 1 h 1"/>
                <a:gd name="T2" fmla="*/ 0 w 2"/>
                <a:gd name="T3" fmla="*/ 0 h 1"/>
                <a:gd name="T4" fmla="*/ 2 w 2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" h="1">
                  <a:moveTo>
                    <a:pt x="2" y="1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"/>
                    <a:pt x="1" y="1"/>
                    <a:pt x="2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5" name="Freeform 691"/>
            <p:cNvSpPr>
              <a:spLocks/>
            </p:cNvSpPr>
            <p:nvPr/>
          </p:nvSpPr>
          <p:spPr bwMode="auto">
            <a:xfrm>
              <a:off x="961" y="2359"/>
              <a:ext cx="12" cy="14"/>
            </a:xfrm>
            <a:custGeom>
              <a:avLst/>
              <a:gdLst>
                <a:gd name="T0" fmla="*/ 0 w 5"/>
                <a:gd name="T1" fmla="*/ 4 h 6"/>
                <a:gd name="T2" fmla="*/ 4 w 5"/>
                <a:gd name="T3" fmla="*/ 6 h 6"/>
                <a:gd name="T4" fmla="*/ 0 w 5"/>
                <a:gd name="T5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6">
                  <a:moveTo>
                    <a:pt x="0" y="4"/>
                  </a:moveTo>
                  <a:cubicBezTo>
                    <a:pt x="2" y="4"/>
                    <a:pt x="2" y="6"/>
                    <a:pt x="4" y="6"/>
                  </a:cubicBezTo>
                  <a:cubicBezTo>
                    <a:pt x="5" y="1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6" name="Freeform 692"/>
            <p:cNvSpPr>
              <a:spLocks/>
            </p:cNvSpPr>
            <p:nvPr/>
          </p:nvSpPr>
          <p:spPr bwMode="auto">
            <a:xfrm>
              <a:off x="942" y="2333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1"/>
                    <a:pt x="3" y="2"/>
                    <a:pt x="3" y="0"/>
                  </a:cubicBezTo>
                  <a:cubicBezTo>
                    <a:pt x="2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7" name="Freeform 693"/>
            <p:cNvSpPr>
              <a:spLocks/>
            </p:cNvSpPr>
            <p:nvPr/>
          </p:nvSpPr>
          <p:spPr bwMode="auto">
            <a:xfrm>
              <a:off x="963" y="2295"/>
              <a:ext cx="5" cy="7"/>
            </a:xfrm>
            <a:custGeom>
              <a:avLst/>
              <a:gdLst>
                <a:gd name="T0" fmla="*/ 2 w 2"/>
                <a:gd name="T1" fmla="*/ 2 h 3"/>
                <a:gd name="T2" fmla="*/ 2 w 2"/>
                <a:gd name="T3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2" y="2"/>
                  </a:moveTo>
                  <a:cubicBezTo>
                    <a:pt x="1" y="0"/>
                    <a:pt x="0" y="3"/>
                    <a:pt x="2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8" name="Freeform 694"/>
            <p:cNvSpPr>
              <a:spLocks/>
            </p:cNvSpPr>
            <p:nvPr/>
          </p:nvSpPr>
          <p:spPr bwMode="auto">
            <a:xfrm>
              <a:off x="928" y="2364"/>
              <a:ext cx="94" cy="40"/>
            </a:xfrm>
            <a:custGeom>
              <a:avLst/>
              <a:gdLst>
                <a:gd name="T0" fmla="*/ 3 w 40"/>
                <a:gd name="T1" fmla="*/ 2 h 17"/>
                <a:gd name="T2" fmla="*/ 3 w 40"/>
                <a:gd name="T3" fmla="*/ 9 h 17"/>
                <a:gd name="T4" fmla="*/ 3 w 40"/>
                <a:gd name="T5" fmla="*/ 9 h 17"/>
                <a:gd name="T6" fmla="*/ 0 w 40"/>
                <a:gd name="T7" fmla="*/ 12 h 17"/>
                <a:gd name="T8" fmla="*/ 28 w 40"/>
                <a:gd name="T9" fmla="*/ 14 h 17"/>
                <a:gd name="T10" fmla="*/ 30 w 40"/>
                <a:gd name="T11" fmla="*/ 17 h 17"/>
                <a:gd name="T12" fmla="*/ 40 w 40"/>
                <a:gd name="T13" fmla="*/ 9 h 17"/>
                <a:gd name="T14" fmla="*/ 28 w 40"/>
                <a:gd name="T15" fmla="*/ 9 h 17"/>
                <a:gd name="T16" fmla="*/ 18 w 40"/>
                <a:gd name="T17" fmla="*/ 4 h 17"/>
                <a:gd name="T18" fmla="*/ 18 w 40"/>
                <a:gd name="T19" fmla="*/ 7 h 17"/>
                <a:gd name="T20" fmla="*/ 3 w 40"/>
                <a:gd name="T21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0" h="17">
                  <a:moveTo>
                    <a:pt x="3" y="2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12"/>
                    <a:pt x="3" y="9"/>
                  </a:cubicBezTo>
                  <a:cubicBezTo>
                    <a:pt x="2" y="10"/>
                    <a:pt x="1" y="11"/>
                    <a:pt x="0" y="12"/>
                  </a:cubicBezTo>
                  <a:cubicBezTo>
                    <a:pt x="10" y="12"/>
                    <a:pt x="20" y="8"/>
                    <a:pt x="28" y="14"/>
                  </a:cubicBezTo>
                  <a:cubicBezTo>
                    <a:pt x="29" y="15"/>
                    <a:pt x="30" y="16"/>
                    <a:pt x="30" y="17"/>
                  </a:cubicBezTo>
                  <a:cubicBezTo>
                    <a:pt x="34" y="15"/>
                    <a:pt x="38" y="13"/>
                    <a:pt x="40" y="9"/>
                  </a:cubicBezTo>
                  <a:cubicBezTo>
                    <a:pt x="35" y="7"/>
                    <a:pt x="31" y="14"/>
                    <a:pt x="28" y="9"/>
                  </a:cubicBezTo>
                  <a:cubicBezTo>
                    <a:pt x="25" y="7"/>
                    <a:pt x="19" y="8"/>
                    <a:pt x="18" y="4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2" y="7"/>
                    <a:pt x="12" y="0"/>
                    <a:pt x="3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799" name="Freeform 695"/>
            <p:cNvSpPr>
              <a:spLocks/>
            </p:cNvSpPr>
            <p:nvPr/>
          </p:nvSpPr>
          <p:spPr bwMode="auto">
            <a:xfrm>
              <a:off x="994" y="2373"/>
              <a:ext cx="26" cy="17"/>
            </a:xfrm>
            <a:custGeom>
              <a:avLst/>
              <a:gdLst>
                <a:gd name="T0" fmla="*/ 9 w 11"/>
                <a:gd name="T1" fmla="*/ 0 h 7"/>
                <a:gd name="T2" fmla="*/ 0 w 11"/>
                <a:gd name="T3" fmla="*/ 5 h 7"/>
                <a:gd name="T4" fmla="*/ 9 w 11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9" y="0"/>
                  </a:moveTo>
                  <a:cubicBezTo>
                    <a:pt x="5" y="1"/>
                    <a:pt x="0" y="0"/>
                    <a:pt x="0" y="5"/>
                  </a:cubicBezTo>
                  <a:cubicBezTo>
                    <a:pt x="1" y="1"/>
                    <a:pt x="11" y="7"/>
                    <a:pt x="9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0" name="Freeform 696"/>
            <p:cNvSpPr>
              <a:spLocks/>
            </p:cNvSpPr>
            <p:nvPr/>
          </p:nvSpPr>
          <p:spPr bwMode="auto">
            <a:xfrm>
              <a:off x="1022" y="2375"/>
              <a:ext cx="12" cy="15"/>
            </a:xfrm>
            <a:custGeom>
              <a:avLst/>
              <a:gdLst>
                <a:gd name="T0" fmla="*/ 5 w 5"/>
                <a:gd name="T1" fmla="*/ 6 h 6"/>
                <a:gd name="T2" fmla="*/ 0 w 5"/>
                <a:gd name="T3" fmla="*/ 1 h 6"/>
                <a:gd name="T4" fmla="*/ 0 w 5"/>
                <a:gd name="T5" fmla="*/ 4 h 6"/>
                <a:gd name="T6" fmla="*/ 5 w 5"/>
                <a:gd name="T7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6">
                  <a:moveTo>
                    <a:pt x="5" y="6"/>
                  </a:moveTo>
                  <a:cubicBezTo>
                    <a:pt x="5" y="2"/>
                    <a:pt x="4" y="0"/>
                    <a:pt x="0" y="1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3" y="4"/>
                    <a:pt x="3" y="6"/>
                    <a:pt x="5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1" name="Freeform 697"/>
            <p:cNvSpPr>
              <a:spLocks/>
            </p:cNvSpPr>
            <p:nvPr/>
          </p:nvSpPr>
          <p:spPr bwMode="auto">
            <a:xfrm>
              <a:off x="916" y="2271"/>
              <a:ext cx="73" cy="31"/>
            </a:xfrm>
            <a:custGeom>
              <a:avLst/>
              <a:gdLst>
                <a:gd name="T0" fmla="*/ 1 w 31"/>
                <a:gd name="T1" fmla="*/ 4 h 13"/>
                <a:gd name="T2" fmla="*/ 8 w 31"/>
                <a:gd name="T3" fmla="*/ 7 h 13"/>
                <a:gd name="T4" fmla="*/ 12 w 31"/>
                <a:gd name="T5" fmla="*/ 7 h 13"/>
                <a:gd name="T6" fmla="*/ 8 w 31"/>
                <a:gd name="T7" fmla="*/ 7 h 13"/>
                <a:gd name="T8" fmla="*/ 17 w 31"/>
                <a:gd name="T9" fmla="*/ 11 h 13"/>
                <a:gd name="T10" fmla="*/ 28 w 31"/>
                <a:gd name="T11" fmla="*/ 2 h 13"/>
                <a:gd name="T12" fmla="*/ 1 w 31"/>
                <a:gd name="T13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" h="13">
                  <a:moveTo>
                    <a:pt x="1" y="4"/>
                  </a:moveTo>
                  <a:cubicBezTo>
                    <a:pt x="0" y="9"/>
                    <a:pt x="5" y="7"/>
                    <a:pt x="8" y="7"/>
                  </a:cubicBezTo>
                  <a:cubicBezTo>
                    <a:pt x="8" y="5"/>
                    <a:pt x="12" y="5"/>
                    <a:pt x="12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7" y="12"/>
                    <a:pt x="17" y="13"/>
                    <a:pt x="17" y="11"/>
                  </a:cubicBezTo>
                  <a:cubicBezTo>
                    <a:pt x="11" y="4"/>
                    <a:pt x="31" y="12"/>
                    <a:pt x="28" y="2"/>
                  </a:cubicBezTo>
                  <a:cubicBezTo>
                    <a:pt x="20" y="9"/>
                    <a:pt x="12" y="0"/>
                    <a:pt x="1" y="4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2" name="Freeform 698"/>
            <p:cNvSpPr>
              <a:spLocks/>
            </p:cNvSpPr>
            <p:nvPr/>
          </p:nvSpPr>
          <p:spPr bwMode="auto">
            <a:xfrm>
              <a:off x="968" y="2297"/>
              <a:ext cx="14" cy="14"/>
            </a:xfrm>
            <a:custGeom>
              <a:avLst/>
              <a:gdLst>
                <a:gd name="T0" fmla="*/ 0 w 6"/>
                <a:gd name="T1" fmla="*/ 1 h 6"/>
                <a:gd name="T2" fmla="*/ 0 w 6"/>
                <a:gd name="T3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6">
                  <a:moveTo>
                    <a:pt x="0" y="1"/>
                  </a:moveTo>
                  <a:cubicBezTo>
                    <a:pt x="0" y="6"/>
                    <a:pt x="6" y="0"/>
                    <a:pt x="0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3" name="Freeform 699"/>
            <p:cNvSpPr>
              <a:spLocks/>
            </p:cNvSpPr>
            <p:nvPr/>
          </p:nvSpPr>
          <p:spPr bwMode="auto">
            <a:xfrm>
              <a:off x="1110" y="2385"/>
              <a:ext cx="7" cy="5"/>
            </a:xfrm>
            <a:custGeom>
              <a:avLst/>
              <a:gdLst>
                <a:gd name="T0" fmla="*/ 1 w 3"/>
                <a:gd name="T1" fmla="*/ 2 h 2"/>
                <a:gd name="T2" fmla="*/ 3 w 3"/>
                <a:gd name="T3" fmla="*/ 0 h 2"/>
                <a:gd name="T4" fmla="*/ 1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2" y="2"/>
                    <a:pt x="3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4" name="Freeform 700"/>
            <p:cNvSpPr>
              <a:spLocks/>
            </p:cNvSpPr>
            <p:nvPr/>
          </p:nvSpPr>
          <p:spPr bwMode="auto">
            <a:xfrm>
              <a:off x="968" y="2622"/>
              <a:ext cx="7" cy="9"/>
            </a:xfrm>
            <a:custGeom>
              <a:avLst/>
              <a:gdLst>
                <a:gd name="T0" fmla="*/ 3 w 3"/>
                <a:gd name="T1" fmla="*/ 4 h 4"/>
                <a:gd name="T2" fmla="*/ 0 w 3"/>
                <a:gd name="T3" fmla="*/ 0 h 4"/>
                <a:gd name="T4" fmla="*/ 0 w 3"/>
                <a:gd name="T5" fmla="*/ 4 h 4"/>
                <a:gd name="T6" fmla="*/ 3 w 3"/>
                <a:gd name="T7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4">
                  <a:moveTo>
                    <a:pt x="3" y="4"/>
                  </a:moveTo>
                  <a:cubicBezTo>
                    <a:pt x="3" y="1"/>
                    <a:pt x="2" y="0"/>
                    <a:pt x="0" y="0"/>
                  </a:cubicBezTo>
                  <a:cubicBezTo>
                    <a:pt x="0" y="4"/>
                    <a:pt x="0" y="4"/>
                    <a:pt x="0" y="4"/>
                  </a:cubicBezTo>
                  <a:lnTo>
                    <a:pt x="3" y="4"/>
                  </a:ln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5" name="Freeform 701"/>
            <p:cNvSpPr>
              <a:spLocks/>
            </p:cNvSpPr>
            <p:nvPr/>
          </p:nvSpPr>
          <p:spPr bwMode="auto">
            <a:xfrm>
              <a:off x="928" y="2257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1 h 1"/>
                <a:gd name="T6" fmla="*/ 3 w 3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1" y="1"/>
                    <a:pt x="3" y="1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6" name="Freeform 702"/>
            <p:cNvSpPr>
              <a:spLocks/>
            </p:cNvSpPr>
            <p:nvPr/>
          </p:nvSpPr>
          <p:spPr bwMode="auto">
            <a:xfrm>
              <a:off x="1115" y="2371"/>
              <a:ext cx="0" cy="0"/>
            </a:xfrm>
            <a:custGeom>
              <a:avLst/>
              <a:gdLst/>
              <a:ahLst/>
              <a:cxnLst>
                <a:cxn ang="0">
                  <a:pos x="0" y="0"/>
                </a:cxn>
                <a:cxn ang="0">
                  <a:pos x="0" y="0"/>
                </a:cxn>
                <a:cxn ang="0">
                  <a:pos x="0" y="0"/>
                </a:cxn>
              </a:cxnLst>
              <a:rect l="0" t="0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7" name="Freeform 703"/>
            <p:cNvSpPr>
              <a:spLocks/>
            </p:cNvSpPr>
            <p:nvPr/>
          </p:nvSpPr>
          <p:spPr bwMode="auto">
            <a:xfrm>
              <a:off x="928" y="2257"/>
              <a:ext cx="28" cy="16"/>
            </a:xfrm>
            <a:custGeom>
              <a:avLst/>
              <a:gdLst>
                <a:gd name="T0" fmla="*/ 12 w 12"/>
                <a:gd name="T1" fmla="*/ 3 h 7"/>
                <a:gd name="T2" fmla="*/ 3 w 12"/>
                <a:gd name="T3" fmla="*/ 1 h 7"/>
                <a:gd name="T4" fmla="*/ 12 w 12"/>
                <a:gd name="T5" fmla="*/ 3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7">
                  <a:moveTo>
                    <a:pt x="12" y="3"/>
                  </a:moveTo>
                  <a:cubicBezTo>
                    <a:pt x="8" y="3"/>
                    <a:pt x="7" y="0"/>
                    <a:pt x="3" y="1"/>
                  </a:cubicBezTo>
                  <a:cubicBezTo>
                    <a:pt x="0" y="7"/>
                    <a:pt x="12" y="6"/>
                    <a:pt x="12" y="3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8" name="Freeform 704"/>
            <p:cNvSpPr>
              <a:spLocks/>
            </p:cNvSpPr>
            <p:nvPr/>
          </p:nvSpPr>
          <p:spPr bwMode="auto">
            <a:xfrm>
              <a:off x="961" y="2266"/>
              <a:ext cx="7" cy="12"/>
            </a:xfrm>
            <a:custGeom>
              <a:avLst/>
              <a:gdLst>
                <a:gd name="T0" fmla="*/ 3 w 3"/>
                <a:gd name="T1" fmla="*/ 3 h 5"/>
                <a:gd name="T2" fmla="*/ 0 w 3"/>
                <a:gd name="T3" fmla="*/ 3 h 5"/>
                <a:gd name="T4" fmla="*/ 3 w 3"/>
                <a:gd name="T5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5">
                  <a:moveTo>
                    <a:pt x="3" y="3"/>
                  </a:moveTo>
                  <a:cubicBezTo>
                    <a:pt x="1" y="3"/>
                    <a:pt x="0" y="0"/>
                    <a:pt x="0" y="3"/>
                  </a:cubicBezTo>
                  <a:cubicBezTo>
                    <a:pt x="0" y="4"/>
                    <a:pt x="2" y="5"/>
                    <a:pt x="3" y="3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09" name="Freeform 705"/>
            <p:cNvSpPr>
              <a:spLocks/>
            </p:cNvSpPr>
            <p:nvPr/>
          </p:nvSpPr>
          <p:spPr bwMode="auto">
            <a:xfrm>
              <a:off x="904" y="2269"/>
              <a:ext cx="14" cy="16"/>
            </a:xfrm>
            <a:custGeom>
              <a:avLst/>
              <a:gdLst>
                <a:gd name="T0" fmla="*/ 6 w 6"/>
                <a:gd name="T1" fmla="*/ 5 h 7"/>
                <a:gd name="T2" fmla="*/ 6 w 6"/>
                <a:gd name="T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6" y="5"/>
                  </a:moveTo>
                  <a:cubicBezTo>
                    <a:pt x="6" y="0"/>
                    <a:pt x="0" y="7"/>
                    <a:pt x="6" y="5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0" name="Freeform 706"/>
            <p:cNvSpPr>
              <a:spLocks/>
            </p:cNvSpPr>
            <p:nvPr/>
          </p:nvSpPr>
          <p:spPr bwMode="auto">
            <a:xfrm>
              <a:off x="989" y="2553"/>
              <a:ext cx="19" cy="29"/>
            </a:xfrm>
            <a:custGeom>
              <a:avLst/>
              <a:gdLst>
                <a:gd name="T0" fmla="*/ 0 w 8"/>
                <a:gd name="T1" fmla="*/ 6 h 12"/>
                <a:gd name="T2" fmla="*/ 8 w 8"/>
                <a:gd name="T3" fmla="*/ 7 h 12"/>
                <a:gd name="T4" fmla="*/ 0 w 8"/>
                <a:gd name="T5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8" h="12">
                  <a:moveTo>
                    <a:pt x="0" y="6"/>
                  </a:moveTo>
                  <a:cubicBezTo>
                    <a:pt x="3" y="5"/>
                    <a:pt x="7" y="12"/>
                    <a:pt x="8" y="7"/>
                  </a:cubicBezTo>
                  <a:cubicBezTo>
                    <a:pt x="6" y="7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1" name="Freeform 707"/>
            <p:cNvSpPr>
              <a:spLocks/>
            </p:cNvSpPr>
            <p:nvPr/>
          </p:nvSpPr>
          <p:spPr bwMode="auto">
            <a:xfrm>
              <a:off x="878" y="2316"/>
              <a:ext cx="12" cy="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0" y="0"/>
                    <a:pt x="0" y="2"/>
                  </a:cubicBezTo>
                  <a:cubicBezTo>
                    <a:pt x="2" y="2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2" name="Freeform 708"/>
            <p:cNvSpPr>
              <a:spLocks/>
            </p:cNvSpPr>
            <p:nvPr/>
          </p:nvSpPr>
          <p:spPr bwMode="auto">
            <a:xfrm>
              <a:off x="942" y="2605"/>
              <a:ext cx="26" cy="17"/>
            </a:xfrm>
            <a:custGeom>
              <a:avLst/>
              <a:gdLst>
                <a:gd name="T0" fmla="*/ 0 w 11"/>
                <a:gd name="T1" fmla="*/ 4 h 7"/>
                <a:gd name="T2" fmla="*/ 9 w 11"/>
                <a:gd name="T3" fmla="*/ 6 h 7"/>
                <a:gd name="T4" fmla="*/ 0 w 11"/>
                <a:gd name="T5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1" h="7">
                  <a:moveTo>
                    <a:pt x="0" y="4"/>
                  </a:moveTo>
                  <a:cubicBezTo>
                    <a:pt x="3" y="4"/>
                    <a:pt x="4" y="7"/>
                    <a:pt x="9" y="6"/>
                  </a:cubicBezTo>
                  <a:cubicBezTo>
                    <a:pt x="11" y="0"/>
                    <a:pt x="0" y="1"/>
                    <a:pt x="0" y="4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3" name="Freeform 709"/>
            <p:cNvSpPr>
              <a:spLocks/>
            </p:cNvSpPr>
            <p:nvPr/>
          </p:nvSpPr>
          <p:spPr bwMode="auto">
            <a:xfrm>
              <a:off x="1101" y="2359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2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4" name="Freeform 710"/>
            <p:cNvSpPr>
              <a:spLocks/>
            </p:cNvSpPr>
            <p:nvPr/>
          </p:nvSpPr>
          <p:spPr bwMode="auto">
            <a:xfrm>
              <a:off x="1067" y="2397"/>
              <a:ext cx="72" cy="61"/>
            </a:xfrm>
            <a:custGeom>
              <a:avLst/>
              <a:gdLst>
                <a:gd name="T0" fmla="*/ 0 w 30"/>
                <a:gd name="T1" fmla="*/ 9 h 26"/>
                <a:gd name="T2" fmla="*/ 6 w 30"/>
                <a:gd name="T3" fmla="*/ 14 h 26"/>
                <a:gd name="T4" fmla="*/ 19 w 30"/>
                <a:gd name="T5" fmla="*/ 9 h 26"/>
                <a:gd name="T6" fmla="*/ 10 w 30"/>
                <a:gd name="T7" fmla="*/ 17 h 26"/>
                <a:gd name="T8" fmla="*/ 19 w 30"/>
                <a:gd name="T9" fmla="*/ 21 h 26"/>
                <a:gd name="T10" fmla="*/ 21 w 30"/>
                <a:gd name="T11" fmla="*/ 21 h 26"/>
                <a:gd name="T12" fmla="*/ 19 w 30"/>
                <a:gd name="T13" fmla="*/ 21 h 26"/>
                <a:gd name="T14" fmla="*/ 22 w 30"/>
                <a:gd name="T15" fmla="*/ 26 h 26"/>
                <a:gd name="T16" fmla="*/ 30 w 30"/>
                <a:gd name="T17" fmla="*/ 15 h 26"/>
                <a:gd name="T18" fmla="*/ 22 w 30"/>
                <a:gd name="T19" fmla="*/ 12 h 26"/>
                <a:gd name="T20" fmla="*/ 24 w 30"/>
                <a:gd name="T21" fmla="*/ 2 h 26"/>
                <a:gd name="T22" fmla="*/ 11 w 30"/>
                <a:gd name="T23" fmla="*/ 0 h 26"/>
                <a:gd name="T24" fmla="*/ 0 w 30"/>
                <a:gd name="T25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6">
                  <a:moveTo>
                    <a:pt x="0" y="9"/>
                  </a:moveTo>
                  <a:cubicBezTo>
                    <a:pt x="1" y="11"/>
                    <a:pt x="8" y="8"/>
                    <a:pt x="6" y="14"/>
                  </a:cubicBezTo>
                  <a:cubicBezTo>
                    <a:pt x="9" y="7"/>
                    <a:pt x="15" y="6"/>
                    <a:pt x="19" y="9"/>
                  </a:cubicBezTo>
                  <a:cubicBezTo>
                    <a:pt x="19" y="14"/>
                    <a:pt x="11" y="12"/>
                    <a:pt x="10" y="17"/>
                  </a:cubicBezTo>
                  <a:cubicBezTo>
                    <a:pt x="13" y="19"/>
                    <a:pt x="15" y="20"/>
                    <a:pt x="19" y="21"/>
                  </a:cubicBezTo>
                  <a:cubicBezTo>
                    <a:pt x="19" y="20"/>
                    <a:pt x="20" y="19"/>
                    <a:pt x="21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3"/>
                    <a:pt x="20" y="25"/>
                    <a:pt x="22" y="26"/>
                  </a:cubicBezTo>
                  <a:cubicBezTo>
                    <a:pt x="22" y="17"/>
                    <a:pt x="29" y="19"/>
                    <a:pt x="30" y="15"/>
                  </a:cubicBezTo>
                  <a:cubicBezTo>
                    <a:pt x="28" y="10"/>
                    <a:pt x="23" y="19"/>
                    <a:pt x="22" y="12"/>
                  </a:cubicBezTo>
                  <a:cubicBezTo>
                    <a:pt x="24" y="10"/>
                    <a:pt x="24" y="6"/>
                    <a:pt x="24" y="2"/>
                  </a:cubicBezTo>
                  <a:cubicBezTo>
                    <a:pt x="18" y="1"/>
                    <a:pt x="19" y="1"/>
                    <a:pt x="11" y="0"/>
                  </a:cubicBezTo>
                  <a:cubicBezTo>
                    <a:pt x="11" y="7"/>
                    <a:pt x="1" y="2"/>
                    <a:pt x="0" y="9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5" name="Freeform 711"/>
            <p:cNvSpPr>
              <a:spLocks/>
            </p:cNvSpPr>
            <p:nvPr/>
          </p:nvSpPr>
          <p:spPr bwMode="auto">
            <a:xfrm>
              <a:off x="1067" y="2430"/>
              <a:ext cx="17" cy="16"/>
            </a:xfrm>
            <a:custGeom>
              <a:avLst/>
              <a:gdLst>
                <a:gd name="T0" fmla="*/ 6 w 7"/>
                <a:gd name="T1" fmla="*/ 0 h 7"/>
                <a:gd name="T2" fmla="*/ 6 w 7"/>
                <a:gd name="T3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7">
                  <a:moveTo>
                    <a:pt x="6" y="0"/>
                  </a:moveTo>
                  <a:cubicBezTo>
                    <a:pt x="0" y="0"/>
                    <a:pt x="7" y="7"/>
                    <a:pt x="6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6" name="Freeform 712"/>
            <p:cNvSpPr>
              <a:spLocks/>
            </p:cNvSpPr>
            <p:nvPr/>
          </p:nvSpPr>
          <p:spPr bwMode="auto">
            <a:xfrm>
              <a:off x="1368" y="2397"/>
              <a:ext cx="8" cy="4"/>
            </a:xfrm>
            <a:custGeom>
              <a:avLst/>
              <a:gdLst>
                <a:gd name="T0" fmla="*/ 2 w 3"/>
                <a:gd name="T1" fmla="*/ 0 h 2"/>
                <a:gd name="T2" fmla="*/ 1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7" name="Freeform 713"/>
            <p:cNvSpPr>
              <a:spLocks/>
            </p:cNvSpPr>
            <p:nvPr/>
          </p:nvSpPr>
          <p:spPr bwMode="auto">
            <a:xfrm>
              <a:off x="1004" y="2390"/>
              <a:ext cx="28" cy="37"/>
            </a:xfrm>
            <a:custGeom>
              <a:avLst/>
              <a:gdLst>
                <a:gd name="T0" fmla="*/ 11 w 12"/>
                <a:gd name="T1" fmla="*/ 5 h 16"/>
                <a:gd name="T2" fmla="*/ 0 w 12"/>
                <a:gd name="T3" fmla="*/ 10 h 16"/>
                <a:gd name="T4" fmla="*/ 2 w 12"/>
                <a:gd name="T5" fmla="*/ 16 h 16"/>
                <a:gd name="T6" fmla="*/ 7 w 12"/>
                <a:gd name="T7" fmla="*/ 15 h 16"/>
                <a:gd name="T8" fmla="*/ 11 w 12"/>
                <a:gd name="T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6">
                  <a:moveTo>
                    <a:pt x="11" y="5"/>
                  </a:moveTo>
                  <a:cubicBezTo>
                    <a:pt x="6" y="0"/>
                    <a:pt x="4" y="8"/>
                    <a:pt x="0" y="10"/>
                  </a:cubicBezTo>
                  <a:cubicBezTo>
                    <a:pt x="1" y="12"/>
                    <a:pt x="1" y="14"/>
                    <a:pt x="2" y="16"/>
                  </a:cubicBezTo>
                  <a:cubicBezTo>
                    <a:pt x="4" y="16"/>
                    <a:pt x="5" y="16"/>
                    <a:pt x="7" y="15"/>
                  </a:cubicBezTo>
                  <a:cubicBezTo>
                    <a:pt x="4" y="8"/>
                    <a:pt x="12" y="11"/>
                    <a:pt x="11" y="5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8" name="Freeform 714"/>
            <p:cNvSpPr>
              <a:spLocks/>
            </p:cNvSpPr>
            <p:nvPr/>
          </p:nvSpPr>
          <p:spPr bwMode="auto">
            <a:xfrm>
              <a:off x="987" y="2574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2" y="0"/>
                    <a:pt x="0" y="0"/>
                    <a:pt x="0" y="2"/>
                  </a:cubicBezTo>
                  <a:cubicBezTo>
                    <a:pt x="1" y="1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19" name="Freeform 715"/>
            <p:cNvSpPr>
              <a:spLocks/>
            </p:cNvSpPr>
            <p:nvPr/>
          </p:nvSpPr>
          <p:spPr bwMode="auto">
            <a:xfrm>
              <a:off x="989" y="2311"/>
              <a:ext cx="15" cy="17"/>
            </a:xfrm>
            <a:custGeom>
              <a:avLst/>
              <a:gdLst>
                <a:gd name="T0" fmla="*/ 2 w 6"/>
                <a:gd name="T1" fmla="*/ 7 h 7"/>
                <a:gd name="T2" fmla="*/ 2 w 6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2" y="7"/>
                  </a:moveTo>
                  <a:cubicBezTo>
                    <a:pt x="6" y="7"/>
                    <a:pt x="0" y="0"/>
                    <a:pt x="2" y="7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0" name="Freeform 716"/>
            <p:cNvSpPr>
              <a:spLocks/>
            </p:cNvSpPr>
            <p:nvPr/>
          </p:nvSpPr>
          <p:spPr bwMode="auto">
            <a:xfrm>
              <a:off x="871" y="2574"/>
              <a:ext cx="16" cy="38"/>
            </a:xfrm>
            <a:custGeom>
              <a:avLst/>
              <a:gdLst>
                <a:gd name="T0" fmla="*/ 0 w 7"/>
                <a:gd name="T1" fmla="*/ 6 h 16"/>
                <a:gd name="T2" fmla="*/ 0 w 7"/>
                <a:gd name="T3" fmla="*/ 14 h 16"/>
                <a:gd name="T4" fmla="*/ 6 w 7"/>
                <a:gd name="T5" fmla="*/ 15 h 16"/>
                <a:gd name="T6" fmla="*/ 5 w 7"/>
                <a:gd name="T7" fmla="*/ 0 h 16"/>
                <a:gd name="T8" fmla="*/ 4 w 7"/>
                <a:gd name="T9" fmla="*/ 1 h 16"/>
                <a:gd name="T10" fmla="*/ 0 w 7"/>
                <a:gd name="T11" fmla="*/ 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6">
                  <a:moveTo>
                    <a:pt x="0" y="6"/>
                  </a:moveTo>
                  <a:cubicBezTo>
                    <a:pt x="5" y="6"/>
                    <a:pt x="2" y="13"/>
                    <a:pt x="0" y="14"/>
                  </a:cubicBezTo>
                  <a:cubicBezTo>
                    <a:pt x="2" y="14"/>
                    <a:pt x="3" y="16"/>
                    <a:pt x="6" y="15"/>
                  </a:cubicBezTo>
                  <a:cubicBezTo>
                    <a:pt x="6" y="9"/>
                    <a:pt x="7" y="3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2" y="3"/>
                    <a:pt x="1" y="5"/>
                    <a:pt x="0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1" name="Rectangle 717"/>
            <p:cNvSpPr>
              <a:spLocks noChangeArrowheads="1"/>
            </p:cNvSpPr>
            <p:nvPr/>
          </p:nvSpPr>
          <p:spPr bwMode="auto">
            <a:xfrm>
              <a:off x="892" y="2603"/>
              <a:ext cx="12" cy="7"/>
            </a:xfrm>
            <a:prstGeom prst="rect">
              <a:avLst/>
            </a:pr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2" name="Freeform 718"/>
            <p:cNvSpPr>
              <a:spLocks/>
            </p:cNvSpPr>
            <p:nvPr/>
          </p:nvSpPr>
          <p:spPr bwMode="auto">
            <a:xfrm>
              <a:off x="885" y="2570"/>
              <a:ext cx="19" cy="16"/>
            </a:xfrm>
            <a:custGeom>
              <a:avLst/>
              <a:gdLst>
                <a:gd name="T0" fmla="*/ 8 w 8"/>
                <a:gd name="T1" fmla="*/ 2 h 7"/>
                <a:gd name="T2" fmla="*/ 8 w 8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8" y="2"/>
                  </a:moveTo>
                  <a:cubicBezTo>
                    <a:pt x="0" y="0"/>
                    <a:pt x="6" y="7"/>
                    <a:pt x="8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3" name="Freeform 719"/>
            <p:cNvSpPr>
              <a:spLocks/>
            </p:cNvSpPr>
            <p:nvPr/>
          </p:nvSpPr>
          <p:spPr bwMode="auto">
            <a:xfrm>
              <a:off x="894" y="2589"/>
              <a:ext cx="8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2"/>
                    <a:pt x="1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4" name="Freeform 720"/>
            <p:cNvSpPr>
              <a:spLocks/>
            </p:cNvSpPr>
            <p:nvPr/>
          </p:nvSpPr>
          <p:spPr bwMode="auto">
            <a:xfrm>
              <a:off x="864" y="2622"/>
              <a:ext cx="4" cy="5"/>
            </a:xfrm>
            <a:custGeom>
              <a:avLst/>
              <a:gdLst>
                <a:gd name="T0" fmla="*/ 1 w 2"/>
                <a:gd name="T1" fmla="*/ 0 h 2"/>
                <a:gd name="T2" fmla="*/ 1 w 2"/>
                <a:gd name="T3" fmla="*/ 0 h 2"/>
                <a:gd name="T4" fmla="*/ 0 w 2"/>
                <a:gd name="T5" fmla="*/ 2 h 2"/>
                <a:gd name="T6" fmla="*/ 1 w 2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1" y="2"/>
                    <a:pt x="2" y="1"/>
                    <a:pt x="1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5" name="Freeform 721"/>
            <p:cNvSpPr>
              <a:spLocks/>
            </p:cNvSpPr>
            <p:nvPr/>
          </p:nvSpPr>
          <p:spPr bwMode="auto">
            <a:xfrm>
              <a:off x="1022" y="2406"/>
              <a:ext cx="5" cy="31"/>
            </a:xfrm>
            <a:custGeom>
              <a:avLst/>
              <a:gdLst>
                <a:gd name="T0" fmla="*/ 0 w 2"/>
                <a:gd name="T1" fmla="*/ 6 h 13"/>
                <a:gd name="T2" fmla="*/ 0 w 2"/>
                <a:gd name="T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6"/>
                  </a:moveTo>
                  <a:cubicBezTo>
                    <a:pt x="2" y="13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6" name="Freeform 722"/>
            <p:cNvSpPr>
              <a:spLocks/>
            </p:cNvSpPr>
            <p:nvPr/>
          </p:nvSpPr>
          <p:spPr bwMode="auto">
            <a:xfrm>
              <a:off x="887" y="2371"/>
              <a:ext cx="12" cy="9"/>
            </a:xfrm>
            <a:custGeom>
              <a:avLst/>
              <a:gdLst>
                <a:gd name="T0" fmla="*/ 0 w 5"/>
                <a:gd name="T1" fmla="*/ 0 h 4"/>
                <a:gd name="T2" fmla="*/ 2 w 5"/>
                <a:gd name="T3" fmla="*/ 4 h 4"/>
                <a:gd name="T4" fmla="*/ 5 w 5"/>
                <a:gd name="T5" fmla="*/ 4 h 4"/>
                <a:gd name="T6" fmla="*/ 0 w 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1"/>
                    <a:pt x="1" y="3"/>
                    <a:pt x="2" y="4"/>
                  </a:cubicBezTo>
                  <a:cubicBezTo>
                    <a:pt x="3" y="4"/>
                    <a:pt x="4" y="4"/>
                    <a:pt x="5" y="4"/>
                  </a:cubicBezTo>
                  <a:cubicBezTo>
                    <a:pt x="4" y="2"/>
                    <a:pt x="2" y="1"/>
                    <a:pt x="0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7" name="Freeform 723"/>
            <p:cNvSpPr>
              <a:spLocks/>
            </p:cNvSpPr>
            <p:nvPr/>
          </p:nvSpPr>
          <p:spPr bwMode="auto">
            <a:xfrm>
              <a:off x="883" y="2349"/>
              <a:ext cx="2" cy="3"/>
            </a:xfrm>
            <a:custGeom>
              <a:avLst/>
              <a:gdLst>
                <a:gd name="T0" fmla="*/ 1 w 1"/>
                <a:gd name="T1" fmla="*/ 0 h 1"/>
                <a:gd name="T2" fmla="*/ 0 w 1"/>
                <a:gd name="T3" fmla="*/ 0 h 1"/>
                <a:gd name="T4" fmla="*/ 0 w 1"/>
                <a:gd name="T5" fmla="*/ 1 h 1"/>
                <a:gd name="T6" fmla="*/ 1 w 1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8" name="Freeform 724"/>
            <p:cNvSpPr>
              <a:spLocks/>
            </p:cNvSpPr>
            <p:nvPr/>
          </p:nvSpPr>
          <p:spPr bwMode="auto">
            <a:xfrm>
              <a:off x="1039" y="2420"/>
              <a:ext cx="10" cy="10"/>
            </a:xfrm>
            <a:custGeom>
              <a:avLst/>
              <a:gdLst>
                <a:gd name="T0" fmla="*/ 4 w 4"/>
                <a:gd name="T1" fmla="*/ 2 h 4"/>
                <a:gd name="T2" fmla="*/ 0 w 4"/>
                <a:gd name="T3" fmla="*/ 4 h 4"/>
                <a:gd name="T4" fmla="*/ 4 w 4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4">
                  <a:moveTo>
                    <a:pt x="4" y="2"/>
                  </a:moveTo>
                  <a:cubicBezTo>
                    <a:pt x="2" y="0"/>
                    <a:pt x="1" y="0"/>
                    <a:pt x="0" y="4"/>
                  </a:cubicBezTo>
                  <a:cubicBezTo>
                    <a:pt x="2" y="4"/>
                    <a:pt x="4" y="4"/>
                    <a:pt x="4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29" name="Freeform 725"/>
            <p:cNvSpPr>
              <a:spLocks/>
            </p:cNvSpPr>
            <p:nvPr/>
          </p:nvSpPr>
          <p:spPr bwMode="auto">
            <a:xfrm>
              <a:off x="1015" y="2425"/>
              <a:ext cx="24" cy="12"/>
            </a:xfrm>
            <a:custGeom>
              <a:avLst/>
              <a:gdLst>
                <a:gd name="T0" fmla="*/ 5 w 10"/>
                <a:gd name="T1" fmla="*/ 5 h 5"/>
                <a:gd name="T2" fmla="*/ 10 w 10"/>
                <a:gd name="T3" fmla="*/ 2 h 5"/>
                <a:gd name="T4" fmla="*/ 5 w 10"/>
                <a:gd name="T5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5">
                  <a:moveTo>
                    <a:pt x="5" y="5"/>
                  </a:moveTo>
                  <a:cubicBezTo>
                    <a:pt x="5" y="3"/>
                    <a:pt x="10" y="5"/>
                    <a:pt x="10" y="2"/>
                  </a:cubicBezTo>
                  <a:cubicBezTo>
                    <a:pt x="6" y="0"/>
                    <a:pt x="0" y="3"/>
                    <a:pt x="5" y="5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0" name="Freeform 726"/>
            <p:cNvSpPr>
              <a:spLocks/>
            </p:cNvSpPr>
            <p:nvPr/>
          </p:nvSpPr>
          <p:spPr bwMode="auto">
            <a:xfrm>
              <a:off x="1027" y="2451"/>
              <a:ext cx="10" cy="5"/>
            </a:xfrm>
            <a:custGeom>
              <a:avLst/>
              <a:gdLst>
                <a:gd name="T0" fmla="*/ 0 w 4"/>
                <a:gd name="T1" fmla="*/ 1 h 2"/>
                <a:gd name="T2" fmla="*/ 4 w 4"/>
                <a:gd name="T3" fmla="*/ 2 h 2"/>
                <a:gd name="T4" fmla="*/ 0 w 4"/>
                <a:gd name="T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1"/>
                  </a:moveTo>
                  <a:cubicBezTo>
                    <a:pt x="1" y="1"/>
                    <a:pt x="3" y="2"/>
                    <a:pt x="4" y="2"/>
                  </a:cubicBezTo>
                  <a:cubicBezTo>
                    <a:pt x="3" y="1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1" name="Freeform 727"/>
            <p:cNvSpPr>
              <a:spLocks/>
            </p:cNvSpPr>
            <p:nvPr/>
          </p:nvSpPr>
          <p:spPr bwMode="auto">
            <a:xfrm>
              <a:off x="923" y="2356"/>
              <a:ext cx="5" cy="34"/>
            </a:xfrm>
            <a:custGeom>
              <a:avLst/>
              <a:gdLst>
                <a:gd name="T0" fmla="*/ 0 w 2"/>
                <a:gd name="T1" fmla="*/ 7 h 14"/>
                <a:gd name="T2" fmla="*/ 0 w 2"/>
                <a:gd name="T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4">
                  <a:moveTo>
                    <a:pt x="0" y="7"/>
                  </a:moveTo>
                  <a:cubicBezTo>
                    <a:pt x="2" y="14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2" name="Freeform 728"/>
            <p:cNvSpPr>
              <a:spLocks/>
            </p:cNvSpPr>
            <p:nvPr/>
          </p:nvSpPr>
          <p:spPr bwMode="auto">
            <a:xfrm>
              <a:off x="977" y="2321"/>
              <a:ext cx="12" cy="5"/>
            </a:xfrm>
            <a:custGeom>
              <a:avLst/>
              <a:gdLst>
                <a:gd name="T0" fmla="*/ 5 w 5"/>
                <a:gd name="T1" fmla="*/ 0 h 2"/>
                <a:gd name="T2" fmla="*/ 0 w 5"/>
                <a:gd name="T3" fmla="*/ 2 h 2"/>
                <a:gd name="T4" fmla="*/ 5 w 5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2">
                  <a:moveTo>
                    <a:pt x="5" y="0"/>
                  </a:moveTo>
                  <a:cubicBezTo>
                    <a:pt x="3" y="0"/>
                    <a:pt x="1" y="0"/>
                    <a:pt x="0" y="2"/>
                  </a:cubicBezTo>
                  <a:cubicBezTo>
                    <a:pt x="2" y="1"/>
                    <a:pt x="5" y="2"/>
                    <a:pt x="5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3" name="Freeform 729"/>
            <p:cNvSpPr>
              <a:spLocks/>
            </p:cNvSpPr>
            <p:nvPr/>
          </p:nvSpPr>
          <p:spPr bwMode="auto">
            <a:xfrm>
              <a:off x="956" y="2330"/>
              <a:ext cx="31" cy="17"/>
            </a:xfrm>
            <a:custGeom>
              <a:avLst/>
              <a:gdLst>
                <a:gd name="T0" fmla="*/ 0 w 13"/>
                <a:gd name="T1" fmla="*/ 6 h 7"/>
                <a:gd name="T2" fmla="*/ 13 w 13"/>
                <a:gd name="T3" fmla="*/ 1 h 7"/>
                <a:gd name="T4" fmla="*/ 0 w 13"/>
                <a:gd name="T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3" h="7">
                  <a:moveTo>
                    <a:pt x="0" y="6"/>
                  </a:moveTo>
                  <a:cubicBezTo>
                    <a:pt x="2" y="7"/>
                    <a:pt x="11" y="6"/>
                    <a:pt x="13" y="1"/>
                  </a:cubicBezTo>
                  <a:cubicBezTo>
                    <a:pt x="6" y="0"/>
                    <a:pt x="1" y="1"/>
                    <a:pt x="0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4" name="Freeform 730"/>
            <p:cNvSpPr>
              <a:spLocks/>
            </p:cNvSpPr>
            <p:nvPr/>
          </p:nvSpPr>
          <p:spPr bwMode="auto">
            <a:xfrm>
              <a:off x="966" y="2347"/>
              <a:ext cx="28" cy="19"/>
            </a:xfrm>
            <a:custGeom>
              <a:avLst/>
              <a:gdLst>
                <a:gd name="T0" fmla="*/ 2 w 12"/>
                <a:gd name="T1" fmla="*/ 1 h 8"/>
                <a:gd name="T2" fmla="*/ 12 w 12"/>
                <a:gd name="T3" fmla="*/ 6 h 8"/>
                <a:gd name="T4" fmla="*/ 2 w 12"/>
                <a:gd name="T5" fmla="*/ 1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8">
                  <a:moveTo>
                    <a:pt x="2" y="1"/>
                  </a:moveTo>
                  <a:cubicBezTo>
                    <a:pt x="0" y="8"/>
                    <a:pt x="7" y="5"/>
                    <a:pt x="12" y="6"/>
                  </a:cubicBezTo>
                  <a:cubicBezTo>
                    <a:pt x="12" y="0"/>
                    <a:pt x="5" y="3"/>
                    <a:pt x="2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5" name="Freeform 731"/>
            <p:cNvSpPr>
              <a:spLocks/>
            </p:cNvSpPr>
            <p:nvPr/>
          </p:nvSpPr>
          <p:spPr bwMode="auto">
            <a:xfrm>
              <a:off x="987" y="2328"/>
              <a:ext cx="7" cy="5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2 h 2"/>
                <a:gd name="T6" fmla="*/ 3 w 3"/>
                <a:gd name="T7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1" y="0"/>
                    <a:pt x="0" y="1"/>
                    <a:pt x="0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0"/>
                  </a:ln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6" name="Freeform 732"/>
            <p:cNvSpPr>
              <a:spLocks/>
            </p:cNvSpPr>
            <p:nvPr/>
          </p:nvSpPr>
          <p:spPr bwMode="auto">
            <a:xfrm>
              <a:off x="994" y="2333"/>
              <a:ext cx="10" cy="14"/>
            </a:xfrm>
            <a:custGeom>
              <a:avLst/>
              <a:gdLst>
                <a:gd name="T0" fmla="*/ 3 w 4"/>
                <a:gd name="T1" fmla="*/ 0 h 6"/>
                <a:gd name="T2" fmla="*/ 0 w 4"/>
                <a:gd name="T3" fmla="*/ 0 h 6"/>
                <a:gd name="T4" fmla="*/ 3 w 4"/>
                <a:gd name="T5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6">
                  <a:moveTo>
                    <a:pt x="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4" y="6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7" name="Freeform 733"/>
            <p:cNvSpPr>
              <a:spLocks/>
            </p:cNvSpPr>
            <p:nvPr/>
          </p:nvSpPr>
          <p:spPr bwMode="auto">
            <a:xfrm>
              <a:off x="951" y="2352"/>
              <a:ext cx="10" cy="4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4" y="2"/>
                    <a:pt x="4" y="0"/>
                  </a:cubicBezTo>
                  <a:cubicBezTo>
                    <a:pt x="2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8" name="Freeform 734"/>
            <p:cNvSpPr>
              <a:spLocks/>
            </p:cNvSpPr>
            <p:nvPr/>
          </p:nvSpPr>
          <p:spPr bwMode="auto">
            <a:xfrm>
              <a:off x="1001" y="2321"/>
              <a:ext cx="19" cy="16"/>
            </a:xfrm>
            <a:custGeom>
              <a:avLst/>
              <a:gdLst>
                <a:gd name="T0" fmla="*/ 0 w 8"/>
                <a:gd name="T1" fmla="*/ 5 h 7"/>
                <a:gd name="T2" fmla="*/ 0 w 8"/>
                <a:gd name="T3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8" h="7">
                  <a:moveTo>
                    <a:pt x="0" y="5"/>
                  </a:moveTo>
                  <a:cubicBezTo>
                    <a:pt x="8" y="7"/>
                    <a:pt x="2" y="0"/>
                    <a:pt x="0" y="5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39" name="Freeform 735"/>
            <p:cNvSpPr>
              <a:spLocks/>
            </p:cNvSpPr>
            <p:nvPr/>
          </p:nvSpPr>
          <p:spPr bwMode="auto">
            <a:xfrm>
              <a:off x="1039" y="2385"/>
              <a:ext cx="40" cy="28"/>
            </a:xfrm>
            <a:custGeom>
              <a:avLst/>
              <a:gdLst>
                <a:gd name="T0" fmla="*/ 9 w 17"/>
                <a:gd name="T1" fmla="*/ 12 h 12"/>
                <a:gd name="T2" fmla="*/ 17 w 17"/>
                <a:gd name="T3" fmla="*/ 3 h 12"/>
                <a:gd name="T4" fmla="*/ 3 w 17"/>
                <a:gd name="T5" fmla="*/ 5 h 12"/>
                <a:gd name="T6" fmla="*/ 0 w 17"/>
                <a:gd name="T7" fmla="*/ 10 h 12"/>
                <a:gd name="T8" fmla="*/ 9 w 17"/>
                <a:gd name="T9" fmla="*/ 1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2">
                  <a:moveTo>
                    <a:pt x="9" y="12"/>
                  </a:moveTo>
                  <a:cubicBezTo>
                    <a:pt x="9" y="6"/>
                    <a:pt x="15" y="7"/>
                    <a:pt x="17" y="3"/>
                  </a:cubicBezTo>
                  <a:cubicBezTo>
                    <a:pt x="11" y="0"/>
                    <a:pt x="11" y="6"/>
                    <a:pt x="3" y="5"/>
                  </a:cubicBezTo>
                  <a:cubicBezTo>
                    <a:pt x="2" y="7"/>
                    <a:pt x="0" y="8"/>
                    <a:pt x="0" y="10"/>
                  </a:cubicBezTo>
                  <a:cubicBezTo>
                    <a:pt x="4" y="9"/>
                    <a:pt x="5" y="12"/>
                    <a:pt x="9" y="1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0" name="Freeform 736"/>
            <p:cNvSpPr>
              <a:spLocks/>
            </p:cNvSpPr>
            <p:nvPr/>
          </p:nvSpPr>
          <p:spPr bwMode="auto">
            <a:xfrm>
              <a:off x="1015" y="2513"/>
              <a:ext cx="29" cy="23"/>
            </a:xfrm>
            <a:custGeom>
              <a:avLst/>
              <a:gdLst>
                <a:gd name="T0" fmla="*/ 3 w 12"/>
                <a:gd name="T1" fmla="*/ 9 h 10"/>
                <a:gd name="T2" fmla="*/ 11 w 12"/>
                <a:gd name="T3" fmla="*/ 6 h 10"/>
                <a:gd name="T4" fmla="*/ 3 w 12"/>
                <a:gd name="T5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2" h="10">
                  <a:moveTo>
                    <a:pt x="3" y="9"/>
                  </a:moveTo>
                  <a:cubicBezTo>
                    <a:pt x="3" y="4"/>
                    <a:pt x="12" y="10"/>
                    <a:pt x="11" y="6"/>
                  </a:cubicBezTo>
                  <a:cubicBezTo>
                    <a:pt x="9" y="0"/>
                    <a:pt x="0" y="5"/>
                    <a:pt x="3" y="9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1" name="Freeform 737"/>
            <p:cNvSpPr>
              <a:spLocks/>
            </p:cNvSpPr>
            <p:nvPr/>
          </p:nvSpPr>
          <p:spPr bwMode="auto">
            <a:xfrm>
              <a:off x="1041" y="2513"/>
              <a:ext cx="22" cy="16"/>
            </a:xfrm>
            <a:custGeom>
              <a:avLst/>
              <a:gdLst>
                <a:gd name="T0" fmla="*/ 0 w 9"/>
                <a:gd name="T1" fmla="*/ 6 h 7"/>
                <a:gd name="T2" fmla="*/ 0 w 9"/>
                <a:gd name="T3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9" h="7">
                  <a:moveTo>
                    <a:pt x="0" y="6"/>
                  </a:moveTo>
                  <a:cubicBezTo>
                    <a:pt x="9" y="7"/>
                    <a:pt x="2" y="0"/>
                    <a:pt x="0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2" name="Freeform 738"/>
            <p:cNvSpPr>
              <a:spLocks/>
            </p:cNvSpPr>
            <p:nvPr/>
          </p:nvSpPr>
          <p:spPr bwMode="auto">
            <a:xfrm>
              <a:off x="1049" y="2560"/>
              <a:ext cx="7" cy="7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1 h 3"/>
                <a:gd name="T4" fmla="*/ 0 w 3"/>
                <a:gd name="T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3" y="2"/>
                    <a:pt x="2" y="1"/>
                  </a:cubicBezTo>
                  <a:cubicBezTo>
                    <a:pt x="1" y="0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3" name="Freeform 739"/>
            <p:cNvSpPr>
              <a:spLocks/>
            </p:cNvSpPr>
            <p:nvPr/>
          </p:nvSpPr>
          <p:spPr bwMode="auto">
            <a:xfrm>
              <a:off x="1049" y="2454"/>
              <a:ext cx="4" cy="2"/>
            </a:xfrm>
            <a:custGeom>
              <a:avLst/>
              <a:gdLst>
                <a:gd name="T0" fmla="*/ 2 w 2"/>
                <a:gd name="T1" fmla="*/ 0 h 1"/>
                <a:gd name="T2" fmla="*/ 0 w 2"/>
                <a:gd name="T3" fmla="*/ 1 h 1"/>
                <a:gd name="T4" fmla="*/ 2 w 2"/>
                <a:gd name="T5" fmla="*/ 1 h 1"/>
                <a:gd name="T6" fmla="*/ 2 w 2"/>
                <a:gd name="T7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1">
                  <a:moveTo>
                    <a:pt x="2" y="0"/>
                  </a:moveTo>
                  <a:cubicBezTo>
                    <a:pt x="2" y="0"/>
                    <a:pt x="0" y="1"/>
                    <a:pt x="0" y="1"/>
                  </a:cubicBezTo>
                  <a:cubicBezTo>
                    <a:pt x="1" y="1"/>
                    <a:pt x="1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4" name="Freeform 740"/>
            <p:cNvSpPr>
              <a:spLocks/>
            </p:cNvSpPr>
            <p:nvPr/>
          </p:nvSpPr>
          <p:spPr bwMode="auto">
            <a:xfrm>
              <a:off x="1056" y="2349"/>
              <a:ext cx="9" cy="3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1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5" name="Freeform 741"/>
            <p:cNvSpPr>
              <a:spLocks/>
            </p:cNvSpPr>
            <p:nvPr/>
          </p:nvSpPr>
          <p:spPr bwMode="auto">
            <a:xfrm>
              <a:off x="1039" y="2385"/>
              <a:ext cx="24" cy="12"/>
            </a:xfrm>
            <a:custGeom>
              <a:avLst/>
              <a:gdLst>
                <a:gd name="T0" fmla="*/ 4 w 10"/>
                <a:gd name="T1" fmla="*/ 0 h 5"/>
                <a:gd name="T2" fmla="*/ 0 w 10"/>
                <a:gd name="T3" fmla="*/ 3 h 5"/>
                <a:gd name="T4" fmla="*/ 3 w 10"/>
                <a:gd name="T5" fmla="*/ 5 h 5"/>
                <a:gd name="T6" fmla="*/ 4 w 10"/>
                <a:gd name="T7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0" h="5">
                  <a:moveTo>
                    <a:pt x="4" y="0"/>
                  </a:moveTo>
                  <a:cubicBezTo>
                    <a:pt x="4" y="3"/>
                    <a:pt x="0" y="1"/>
                    <a:pt x="0" y="3"/>
                  </a:cubicBezTo>
                  <a:cubicBezTo>
                    <a:pt x="1" y="4"/>
                    <a:pt x="1" y="5"/>
                    <a:pt x="3" y="5"/>
                  </a:cubicBezTo>
                  <a:cubicBezTo>
                    <a:pt x="3" y="3"/>
                    <a:pt x="10" y="2"/>
                    <a:pt x="4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6" name="Freeform 742"/>
            <p:cNvSpPr>
              <a:spLocks/>
            </p:cNvSpPr>
            <p:nvPr/>
          </p:nvSpPr>
          <p:spPr bwMode="auto">
            <a:xfrm>
              <a:off x="1018" y="2605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7" name="Freeform 743"/>
            <p:cNvSpPr>
              <a:spLocks/>
            </p:cNvSpPr>
            <p:nvPr/>
          </p:nvSpPr>
          <p:spPr bwMode="auto">
            <a:xfrm>
              <a:off x="1179" y="2714"/>
              <a:ext cx="5" cy="7"/>
            </a:xfrm>
            <a:custGeom>
              <a:avLst/>
              <a:gdLst>
                <a:gd name="T0" fmla="*/ 0 w 2"/>
                <a:gd name="T1" fmla="*/ 0 h 3"/>
                <a:gd name="T2" fmla="*/ 0 w 2"/>
                <a:gd name="T3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3">
                  <a:moveTo>
                    <a:pt x="0" y="0"/>
                  </a:moveTo>
                  <a:cubicBezTo>
                    <a:pt x="1" y="3"/>
                    <a:pt x="2" y="0"/>
                    <a:pt x="0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8" name="Freeform 744"/>
            <p:cNvSpPr>
              <a:spLocks/>
            </p:cNvSpPr>
            <p:nvPr/>
          </p:nvSpPr>
          <p:spPr bwMode="auto">
            <a:xfrm>
              <a:off x="1172" y="2698"/>
              <a:ext cx="12" cy="16"/>
            </a:xfrm>
            <a:custGeom>
              <a:avLst/>
              <a:gdLst>
                <a:gd name="T0" fmla="*/ 0 w 5"/>
                <a:gd name="T1" fmla="*/ 7 h 7"/>
                <a:gd name="T2" fmla="*/ 3 w 5"/>
                <a:gd name="T3" fmla="*/ 7 h 7"/>
                <a:gd name="T4" fmla="*/ 5 w 5"/>
                <a:gd name="T5" fmla="*/ 1 h 7"/>
                <a:gd name="T6" fmla="*/ 0 w 5"/>
                <a:gd name="T7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7">
                  <a:moveTo>
                    <a:pt x="0" y="7"/>
                  </a:moveTo>
                  <a:cubicBezTo>
                    <a:pt x="3" y="7"/>
                    <a:pt x="3" y="7"/>
                    <a:pt x="3" y="7"/>
                  </a:cubicBezTo>
                  <a:cubicBezTo>
                    <a:pt x="5" y="6"/>
                    <a:pt x="5" y="4"/>
                    <a:pt x="5" y="1"/>
                  </a:cubicBezTo>
                  <a:cubicBezTo>
                    <a:pt x="1" y="0"/>
                    <a:pt x="0" y="3"/>
                    <a:pt x="0" y="7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49" name="Freeform 745"/>
            <p:cNvSpPr>
              <a:spLocks/>
            </p:cNvSpPr>
            <p:nvPr/>
          </p:nvSpPr>
          <p:spPr bwMode="auto">
            <a:xfrm>
              <a:off x="1169" y="2553"/>
              <a:ext cx="10" cy="7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0 h 3"/>
                <a:gd name="T4" fmla="*/ 1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3"/>
                    <a:pt x="4" y="1"/>
                    <a:pt x="3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0" name="Freeform 746"/>
            <p:cNvSpPr>
              <a:spLocks/>
            </p:cNvSpPr>
            <p:nvPr/>
          </p:nvSpPr>
          <p:spPr bwMode="auto">
            <a:xfrm>
              <a:off x="1188" y="2691"/>
              <a:ext cx="7" cy="4"/>
            </a:xfrm>
            <a:custGeom>
              <a:avLst/>
              <a:gdLst>
                <a:gd name="T0" fmla="*/ 3 w 3"/>
                <a:gd name="T1" fmla="*/ 0 h 2"/>
                <a:gd name="T2" fmla="*/ 0 w 3"/>
                <a:gd name="T3" fmla="*/ 2 h 2"/>
                <a:gd name="T4" fmla="*/ 3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3" y="0"/>
                  </a:moveTo>
                  <a:cubicBezTo>
                    <a:pt x="1" y="1"/>
                    <a:pt x="0" y="0"/>
                    <a:pt x="0" y="2"/>
                  </a:cubicBezTo>
                  <a:cubicBezTo>
                    <a:pt x="1" y="2"/>
                    <a:pt x="3" y="2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1" name="Freeform 747"/>
            <p:cNvSpPr>
              <a:spLocks/>
            </p:cNvSpPr>
            <p:nvPr/>
          </p:nvSpPr>
          <p:spPr bwMode="auto">
            <a:xfrm>
              <a:off x="1179" y="2328"/>
              <a:ext cx="7" cy="5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2" name="Freeform 748"/>
            <p:cNvSpPr>
              <a:spLocks/>
            </p:cNvSpPr>
            <p:nvPr/>
          </p:nvSpPr>
          <p:spPr bwMode="auto">
            <a:xfrm>
              <a:off x="1283" y="2487"/>
              <a:ext cx="10" cy="2"/>
            </a:xfrm>
            <a:custGeom>
              <a:avLst/>
              <a:gdLst>
                <a:gd name="T0" fmla="*/ 0 w 4"/>
                <a:gd name="T1" fmla="*/ 1 h 1"/>
                <a:gd name="T2" fmla="*/ 4 w 4"/>
                <a:gd name="T3" fmla="*/ 0 h 1"/>
                <a:gd name="T4" fmla="*/ 0 w 4"/>
                <a:gd name="T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1">
                  <a:moveTo>
                    <a:pt x="0" y="1"/>
                  </a:moveTo>
                  <a:cubicBezTo>
                    <a:pt x="2" y="1"/>
                    <a:pt x="4" y="1"/>
                    <a:pt x="4" y="0"/>
                  </a:cubicBezTo>
                  <a:cubicBezTo>
                    <a:pt x="2" y="0"/>
                    <a:pt x="1" y="0"/>
                    <a:pt x="0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3" name="Freeform 749"/>
            <p:cNvSpPr>
              <a:spLocks/>
            </p:cNvSpPr>
            <p:nvPr/>
          </p:nvSpPr>
          <p:spPr bwMode="auto">
            <a:xfrm>
              <a:off x="1167" y="2473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0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4" name="Freeform 750"/>
            <p:cNvSpPr>
              <a:spLocks/>
            </p:cNvSpPr>
            <p:nvPr/>
          </p:nvSpPr>
          <p:spPr bwMode="auto">
            <a:xfrm>
              <a:off x="1233" y="2300"/>
              <a:ext cx="15" cy="28"/>
            </a:xfrm>
            <a:custGeom>
              <a:avLst/>
              <a:gdLst>
                <a:gd name="T0" fmla="*/ 6 w 6"/>
                <a:gd name="T1" fmla="*/ 6 h 12"/>
                <a:gd name="T2" fmla="*/ 6 w 6"/>
                <a:gd name="T3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12">
                  <a:moveTo>
                    <a:pt x="6" y="6"/>
                  </a:moveTo>
                  <a:cubicBezTo>
                    <a:pt x="0" y="0"/>
                    <a:pt x="1" y="12"/>
                    <a:pt x="6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5" name="Freeform 751"/>
            <p:cNvSpPr>
              <a:spLocks/>
            </p:cNvSpPr>
            <p:nvPr/>
          </p:nvSpPr>
          <p:spPr bwMode="auto">
            <a:xfrm>
              <a:off x="1188" y="2702"/>
              <a:ext cx="22" cy="17"/>
            </a:xfrm>
            <a:custGeom>
              <a:avLst/>
              <a:gdLst>
                <a:gd name="T0" fmla="*/ 4 w 9"/>
                <a:gd name="T1" fmla="*/ 0 h 7"/>
                <a:gd name="T2" fmla="*/ 0 w 9"/>
                <a:gd name="T3" fmla="*/ 4 h 7"/>
                <a:gd name="T4" fmla="*/ 4 w 9"/>
                <a:gd name="T5" fmla="*/ 0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7">
                  <a:moveTo>
                    <a:pt x="4" y="0"/>
                  </a:moveTo>
                  <a:cubicBezTo>
                    <a:pt x="4" y="3"/>
                    <a:pt x="0" y="1"/>
                    <a:pt x="0" y="4"/>
                  </a:cubicBezTo>
                  <a:cubicBezTo>
                    <a:pt x="1" y="7"/>
                    <a:pt x="9" y="2"/>
                    <a:pt x="4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6" name="Freeform 752"/>
            <p:cNvSpPr>
              <a:spLocks/>
            </p:cNvSpPr>
            <p:nvPr/>
          </p:nvSpPr>
          <p:spPr bwMode="auto">
            <a:xfrm>
              <a:off x="1210" y="2672"/>
              <a:ext cx="12" cy="7"/>
            </a:xfrm>
            <a:custGeom>
              <a:avLst/>
              <a:gdLst>
                <a:gd name="T0" fmla="*/ 5 w 5"/>
                <a:gd name="T1" fmla="*/ 0 h 3"/>
                <a:gd name="T2" fmla="*/ 0 w 5"/>
                <a:gd name="T3" fmla="*/ 3 h 3"/>
                <a:gd name="T4" fmla="*/ 5 w 5"/>
                <a:gd name="T5" fmla="*/ 0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3">
                  <a:moveTo>
                    <a:pt x="5" y="0"/>
                  </a:moveTo>
                  <a:cubicBezTo>
                    <a:pt x="2" y="0"/>
                    <a:pt x="1" y="1"/>
                    <a:pt x="0" y="3"/>
                  </a:cubicBezTo>
                  <a:cubicBezTo>
                    <a:pt x="3" y="3"/>
                    <a:pt x="4" y="2"/>
                    <a:pt x="5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7" name="Freeform 753"/>
            <p:cNvSpPr>
              <a:spLocks/>
            </p:cNvSpPr>
            <p:nvPr/>
          </p:nvSpPr>
          <p:spPr bwMode="auto">
            <a:xfrm>
              <a:off x="1169" y="2788"/>
              <a:ext cx="5" cy="30"/>
            </a:xfrm>
            <a:custGeom>
              <a:avLst/>
              <a:gdLst>
                <a:gd name="T0" fmla="*/ 0 w 2"/>
                <a:gd name="T1" fmla="*/ 7 h 13"/>
                <a:gd name="T2" fmla="*/ 0 w 2"/>
                <a:gd name="T3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13">
                  <a:moveTo>
                    <a:pt x="0" y="7"/>
                  </a:moveTo>
                  <a:cubicBezTo>
                    <a:pt x="2" y="13"/>
                    <a:pt x="2" y="0"/>
                    <a:pt x="0" y="7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8" name="Freeform 754"/>
            <p:cNvSpPr>
              <a:spLocks/>
            </p:cNvSpPr>
            <p:nvPr/>
          </p:nvSpPr>
          <p:spPr bwMode="auto">
            <a:xfrm>
              <a:off x="1191" y="2653"/>
              <a:ext cx="23" cy="21"/>
            </a:xfrm>
            <a:custGeom>
              <a:avLst/>
              <a:gdLst>
                <a:gd name="T0" fmla="*/ 10 w 10"/>
                <a:gd name="T1" fmla="*/ 3 h 9"/>
                <a:gd name="T2" fmla="*/ 0 w 10"/>
                <a:gd name="T3" fmla="*/ 4 h 9"/>
                <a:gd name="T4" fmla="*/ 10 w 10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9">
                  <a:moveTo>
                    <a:pt x="10" y="3"/>
                  </a:moveTo>
                  <a:cubicBezTo>
                    <a:pt x="7" y="0"/>
                    <a:pt x="2" y="2"/>
                    <a:pt x="0" y="4"/>
                  </a:cubicBezTo>
                  <a:cubicBezTo>
                    <a:pt x="5" y="4"/>
                    <a:pt x="8" y="9"/>
                    <a:pt x="10" y="3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59" name="Freeform 755"/>
            <p:cNvSpPr>
              <a:spLocks/>
            </p:cNvSpPr>
            <p:nvPr/>
          </p:nvSpPr>
          <p:spPr bwMode="auto">
            <a:xfrm>
              <a:off x="1188" y="2792"/>
              <a:ext cx="3" cy="31"/>
            </a:xfrm>
            <a:custGeom>
              <a:avLst/>
              <a:gdLst>
                <a:gd name="T0" fmla="*/ 0 w 1"/>
                <a:gd name="T1" fmla="*/ 6 h 13"/>
                <a:gd name="T2" fmla="*/ 0 w 1"/>
                <a:gd name="T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1" h="13">
                  <a:moveTo>
                    <a:pt x="0" y="6"/>
                  </a:moveTo>
                  <a:cubicBezTo>
                    <a:pt x="1" y="13"/>
                    <a:pt x="1" y="0"/>
                    <a:pt x="0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0" name="Freeform 756"/>
            <p:cNvSpPr>
              <a:spLocks/>
            </p:cNvSpPr>
            <p:nvPr/>
          </p:nvSpPr>
          <p:spPr bwMode="auto">
            <a:xfrm>
              <a:off x="1188" y="2740"/>
              <a:ext cx="7" cy="3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1" name="Freeform 757"/>
            <p:cNvSpPr>
              <a:spLocks/>
            </p:cNvSpPr>
            <p:nvPr/>
          </p:nvSpPr>
          <p:spPr bwMode="auto">
            <a:xfrm>
              <a:off x="1143" y="2297"/>
              <a:ext cx="3" cy="3"/>
            </a:xfrm>
            <a:custGeom>
              <a:avLst/>
              <a:gdLst>
                <a:gd name="T0" fmla="*/ 1 w 1"/>
                <a:gd name="T1" fmla="*/ 1 h 1"/>
                <a:gd name="T2" fmla="*/ 1 w 1"/>
                <a:gd name="T3" fmla="*/ 0 h 1"/>
                <a:gd name="T4" fmla="*/ 0 w 1"/>
                <a:gd name="T5" fmla="*/ 1 h 1"/>
                <a:gd name="T6" fmla="*/ 1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1" y="1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2" name="Freeform 758"/>
            <p:cNvSpPr>
              <a:spLocks/>
            </p:cNvSpPr>
            <p:nvPr/>
          </p:nvSpPr>
          <p:spPr bwMode="auto">
            <a:xfrm>
              <a:off x="1200" y="2778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1"/>
                    <a:pt x="2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3" name="Freeform 759"/>
            <p:cNvSpPr>
              <a:spLocks/>
            </p:cNvSpPr>
            <p:nvPr/>
          </p:nvSpPr>
          <p:spPr bwMode="auto">
            <a:xfrm>
              <a:off x="1338" y="2525"/>
              <a:ext cx="7" cy="7"/>
            </a:xfrm>
            <a:custGeom>
              <a:avLst/>
              <a:gdLst>
                <a:gd name="T0" fmla="*/ 3 w 3"/>
                <a:gd name="T1" fmla="*/ 1 h 3"/>
                <a:gd name="T2" fmla="*/ 1 w 3"/>
                <a:gd name="T3" fmla="*/ 2 h 3"/>
                <a:gd name="T4" fmla="*/ 3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3" y="1"/>
                    <a:pt x="3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4" name="Freeform 760"/>
            <p:cNvSpPr>
              <a:spLocks/>
            </p:cNvSpPr>
            <p:nvPr/>
          </p:nvSpPr>
          <p:spPr bwMode="auto">
            <a:xfrm>
              <a:off x="1335" y="2518"/>
              <a:ext cx="3" cy="0"/>
            </a:xfrm>
            <a:custGeom>
              <a:avLst/>
              <a:gdLst>
                <a:gd name="T0" fmla="*/ 1 w 1"/>
                <a:gd name="T1" fmla="*/ 1 w 1"/>
                <a:gd name="T2" fmla="*/ 0 w 1"/>
                <a:gd name="T3" fmla="*/ 1 w 1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1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5" name="Freeform 761"/>
            <p:cNvSpPr>
              <a:spLocks/>
            </p:cNvSpPr>
            <p:nvPr/>
          </p:nvSpPr>
          <p:spPr bwMode="auto">
            <a:xfrm>
              <a:off x="1347" y="2546"/>
              <a:ext cx="12" cy="26"/>
            </a:xfrm>
            <a:custGeom>
              <a:avLst/>
              <a:gdLst>
                <a:gd name="T0" fmla="*/ 5 w 5"/>
                <a:gd name="T1" fmla="*/ 5 h 11"/>
                <a:gd name="T2" fmla="*/ 5 w 5"/>
                <a:gd name="T3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5" h="11">
                  <a:moveTo>
                    <a:pt x="5" y="5"/>
                  </a:moveTo>
                  <a:cubicBezTo>
                    <a:pt x="0" y="0"/>
                    <a:pt x="0" y="11"/>
                    <a:pt x="5" y="5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6" name="Freeform 762"/>
            <p:cNvSpPr>
              <a:spLocks/>
            </p:cNvSpPr>
            <p:nvPr/>
          </p:nvSpPr>
          <p:spPr bwMode="auto">
            <a:xfrm>
              <a:off x="1352" y="2536"/>
              <a:ext cx="7" cy="10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2 h 4"/>
                <a:gd name="T4" fmla="*/ 0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4"/>
                    <a:pt x="3" y="4"/>
                    <a:pt x="3" y="2"/>
                  </a:cubicBezTo>
                  <a:cubicBezTo>
                    <a:pt x="1" y="3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7" name="Freeform 763"/>
            <p:cNvSpPr>
              <a:spLocks/>
            </p:cNvSpPr>
            <p:nvPr/>
          </p:nvSpPr>
          <p:spPr bwMode="auto">
            <a:xfrm>
              <a:off x="1321" y="2494"/>
              <a:ext cx="2" cy="5"/>
            </a:xfrm>
            <a:custGeom>
              <a:avLst/>
              <a:gdLst>
                <a:gd name="T0" fmla="*/ 1 w 1"/>
                <a:gd name="T1" fmla="*/ 2 h 2"/>
                <a:gd name="T2" fmla="*/ 1 w 1"/>
                <a:gd name="T3" fmla="*/ 0 h 2"/>
                <a:gd name="T4" fmla="*/ 0 w 1"/>
                <a:gd name="T5" fmla="*/ 2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1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8" name="Freeform 764"/>
            <p:cNvSpPr>
              <a:spLocks/>
            </p:cNvSpPr>
            <p:nvPr/>
          </p:nvSpPr>
          <p:spPr bwMode="auto">
            <a:xfrm>
              <a:off x="1321" y="2506"/>
              <a:ext cx="0" cy="2"/>
            </a:xfrm>
            <a:custGeom>
              <a:avLst/>
              <a:gdLst>
                <a:gd name="T0" fmla="*/ 0 h 1"/>
                <a:gd name="T1" fmla="*/ 1 h 1"/>
                <a:gd name="T2" fmla="*/ 0 h 1"/>
                <a:gd name="T3" fmla="*/ 0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0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69" name="Freeform 765"/>
            <p:cNvSpPr>
              <a:spLocks/>
            </p:cNvSpPr>
            <p:nvPr/>
          </p:nvSpPr>
          <p:spPr bwMode="auto">
            <a:xfrm>
              <a:off x="1314" y="2536"/>
              <a:ext cx="7" cy="10"/>
            </a:xfrm>
            <a:custGeom>
              <a:avLst/>
              <a:gdLst>
                <a:gd name="T0" fmla="*/ 0 w 3"/>
                <a:gd name="T1" fmla="*/ 2 h 4"/>
                <a:gd name="T2" fmla="*/ 3 w 3"/>
                <a:gd name="T3" fmla="*/ 2 h 4"/>
                <a:gd name="T4" fmla="*/ 0 w 3"/>
                <a:gd name="T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4"/>
                    <a:pt x="3" y="4"/>
                    <a:pt x="3" y="2"/>
                  </a:cubicBezTo>
                  <a:cubicBezTo>
                    <a:pt x="1" y="3"/>
                    <a:pt x="1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0" name="Rectangle 766"/>
            <p:cNvSpPr>
              <a:spLocks noChangeArrowheads="1"/>
            </p:cNvSpPr>
            <p:nvPr/>
          </p:nvSpPr>
          <p:spPr bwMode="auto">
            <a:xfrm>
              <a:off x="1309" y="2390"/>
              <a:ext cx="10" cy="7"/>
            </a:xfrm>
            <a:prstGeom prst="rect">
              <a:avLst/>
            </a:pr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1" name="Freeform 767"/>
            <p:cNvSpPr>
              <a:spLocks/>
            </p:cNvSpPr>
            <p:nvPr/>
          </p:nvSpPr>
          <p:spPr bwMode="auto">
            <a:xfrm>
              <a:off x="1357" y="2515"/>
              <a:ext cx="2" cy="5"/>
            </a:xfrm>
            <a:custGeom>
              <a:avLst/>
              <a:gdLst>
                <a:gd name="T0" fmla="*/ 1 w 1"/>
                <a:gd name="T1" fmla="*/ 0 h 2"/>
                <a:gd name="T2" fmla="*/ 0 w 1"/>
                <a:gd name="T3" fmla="*/ 0 h 2"/>
                <a:gd name="T4" fmla="*/ 1 w 1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2">
                  <a:moveTo>
                    <a:pt x="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2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2" name="Freeform 768"/>
            <p:cNvSpPr>
              <a:spLocks/>
            </p:cNvSpPr>
            <p:nvPr/>
          </p:nvSpPr>
          <p:spPr bwMode="auto">
            <a:xfrm>
              <a:off x="1309" y="2501"/>
              <a:ext cx="7" cy="7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0 h 3"/>
                <a:gd name="T4" fmla="*/ 0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3" y="1"/>
                    <a:pt x="2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3" name="Freeform 769"/>
            <p:cNvSpPr>
              <a:spLocks/>
            </p:cNvSpPr>
            <p:nvPr/>
          </p:nvSpPr>
          <p:spPr bwMode="auto">
            <a:xfrm>
              <a:off x="1295" y="2484"/>
              <a:ext cx="12" cy="12"/>
            </a:xfrm>
            <a:custGeom>
              <a:avLst/>
              <a:gdLst>
                <a:gd name="T0" fmla="*/ 0 w 5"/>
                <a:gd name="T1" fmla="*/ 4 h 5"/>
                <a:gd name="T2" fmla="*/ 5 w 5"/>
                <a:gd name="T3" fmla="*/ 1 h 5"/>
                <a:gd name="T4" fmla="*/ 0 w 5"/>
                <a:gd name="T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5" h="5">
                  <a:moveTo>
                    <a:pt x="0" y="4"/>
                  </a:moveTo>
                  <a:cubicBezTo>
                    <a:pt x="3" y="5"/>
                    <a:pt x="5" y="4"/>
                    <a:pt x="5" y="1"/>
                  </a:cubicBezTo>
                  <a:cubicBezTo>
                    <a:pt x="2" y="0"/>
                    <a:pt x="1" y="2"/>
                    <a:pt x="0" y="4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4" name="Freeform 770"/>
            <p:cNvSpPr>
              <a:spLocks/>
            </p:cNvSpPr>
            <p:nvPr/>
          </p:nvSpPr>
          <p:spPr bwMode="auto">
            <a:xfrm>
              <a:off x="1302" y="2470"/>
              <a:ext cx="17" cy="17"/>
            </a:xfrm>
            <a:custGeom>
              <a:avLst/>
              <a:gdLst>
                <a:gd name="T0" fmla="*/ 2 w 7"/>
                <a:gd name="T1" fmla="*/ 7 h 7"/>
                <a:gd name="T2" fmla="*/ 2 w 7"/>
                <a:gd name="T3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7" y="6"/>
                    <a:pt x="0" y="0"/>
                    <a:pt x="2" y="7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5" name="Freeform 771"/>
            <p:cNvSpPr>
              <a:spLocks/>
            </p:cNvSpPr>
            <p:nvPr/>
          </p:nvSpPr>
          <p:spPr bwMode="auto">
            <a:xfrm>
              <a:off x="1319" y="2409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6" name="Freeform 772"/>
            <p:cNvSpPr>
              <a:spLocks/>
            </p:cNvSpPr>
            <p:nvPr/>
          </p:nvSpPr>
          <p:spPr bwMode="auto">
            <a:xfrm>
              <a:off x="1293" y="2387"/>
              <a:ext cx="9" cy="7"/>
            </a:xfrm>
            <a:custGeom>
              <a:avLst/>
              <a:gdLst>
                <a:gd name="T0" fmla="*/ 1 w 4"/>
                <a:gd name="T1" fmla="*/ 2 h 3"/>
                <a:gd name="T2" fmla="*/ 3 w 4"/>
                <a:gd name="T3" fmla="*/ 1 h 3"/>
                <a:gd name="T4" fmla="*/ 1 w 4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1" y="2"/>
                  </a:moveTo>
                  <a:cubicBezTo>
                    <a:pt x="2" y="3"/>
                    <a:pt x="4" y="2"/>
                    <a:pt x="3" y="1"/>
                  </a:cubicBezTo>
                  <a:cubicBezTo>
                    <a:pt x="2" y="0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7" name="Freeform 773"/>
            <p:cNvSpPr>
              <a:spLocks/>
            </p:cNvSpPr>
            <p:nvPr/>
          </p:nvSpPr>
          <p:spPr bwMode="auto">
            <a:xfrm>
              <a:off x="1300" y="2416"/>
              <a:ext cx="21" cy="14"/>
            </a:xfrm>
            <a:custGeom>
              <a:avLst/>
              <a:gdLst>
                <a:gd name="T0" fmla="*/ 1 w 9"/>
                <a:gd name="T1" fmla="*/ 6 h 6"/>
                <a:gd name="T2" fmla="*/ 9 w 9"/>
                <a:gd name="T3" fmla="*/ 2 h 6"/>
                <a:gd name="T4" fmla="*/ 1 w 9"/>
                <a:gd name="T5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9" h="6">
                  <a:moveTo>
                    <a:pt x="1" y="6"/>
                  </a:moveTo>
                  <a:cubicBezTo>
                    <a:pt x="5" y="6"/>
                    <a:pt x="9" y="6"/>
                    <a:pt x="9" y="2"/>
                  </a:cubicBezTo>
                  <a:cubicBezTo>
                    <a:pt x="6" y="3"/>
                    <a:pt x="0" y="0"/>
                    <a:pt x="1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8" name="Freeform 774"/>
            <p:cNvSpPr>
              <a:spLocks/>
            </p:cNvSpPr>
            <p:nvPr/>
          </p:nvSpPr>
          <p:spPr bwMode="auto">
            <a:xfrm>
              <a:off x="925" y="2264"/>
              <a:ext cx="7" cy="5"/>
            </a:xfrm>
            <a:custGeom>
              <a:avLst/>
              <a:gdLst>
                <a:gd name="T0" fmla="*/ 2 w 3"/>
                <a:gd name="T1" fmla="*/ 0 h 2"/>
                <a:gd name="T2" fmla="*/ 0 w 3"/>
                <a:gd name="T3" fmla="*/ 2 h 2"/>
                <a:gd name="T4" fmla="*/ 2 w 3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2" y="0"/>
                    <a:pt x="0" y="1"/>
                    <a:pt x="0" y="2"/>
                  </a:cubicBezTo>
                  <a:cubicBezTo>
                    <a:pt x="1" y="2"/>
                    <a:pt x="3" y="1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79" name="Freeform 775"/>
            <p:cNvSpPr>
              <a:spLocks/>
            </p:cNvSpPr>
            <p:nvPr/>
          </p:nvSpPr>
          <p:spPr bwMode="auto">
            <a:xfrm>
              <a:off x="992" y="2292"/>
              <a:ext cx="4" cy="5"/>
            </a:xfrm>
            <a:custGeom>
              <a:avLst/>
              <a:gdLst>
                <a:gd name="T0" fmla="*/ 1 w 2"/>
                <a:gd name="T1" fmla="*/ 2 h 2"/>
                <a:gd name="T2" fmla="*/ 2 w 2"/>
                <a:gd name="T3" fmla="*/ 1 h 2"/>
                <a:gd name="T4" fmla="*/ 1 w 2"/>
                <a:gd name="T5" fmla="*/ 0 h 2"/>
                <a:gd name="T6" fmla="*/ 1 w 2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0" name="Freeform 776"/>
            <p:cNvSpPr>
              <a:spLocks/>
            </p:cNvSpPr>
            <p:nvPr/>
          </p:nvSpPr>
          <p:spPr bwMode="auto">
            <a:xfrm>
              <a:off x="1321" y="2475"/>
              <a:ext cx="2" cy="2"/>
            </a:xfrm>
            <a:custGeom>
              <a:avLst/>
              <a:gdLst>
                <a:gd name="T0" fmla="*/ 0 w 1"/>
                <a:gd name="T1" fmla="*/ 1 h 1"/>
                <a:gd name="T2" fmla="*/ 1 w 1"/>
                <a:gd name="T3" fmla="*/ 1 h 1"/>
                <a:gd name="T4" fmla="*/ 1 w 1"/>
                <a:gd name="T5" fmla="*/ 0 h 1"/>
                <a:gd name="T6" fmla="*/ 0 w 1"/>
                <a:gd name="T7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1">
                  <a:moveTo>
                    <a:pt x="0" y="1"/>
                  </a:moveTo>
                  <a:cubicBezTo>
                    <a:pt x="0" y="1"/>
                    <a:pt x="1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1" name="Freeform 777"/>
            <p:cNvSpPr>
              <a:spLocks/>
            </p:cNvSpPr>
            <p:nvPr/>
          </p:nvSpPr>
          <p:spPr bwMode="auto">
            <a:xfrm>
              <a:off x="989" y="2304"/>
              <a:ext cx="12" cy="5"/>
            </a:xfrm>
            <a:custGeom>
              <a:avLst/>
              <a:gdLst>
                <a:gd name="T0" fmla="*/ 0 w 5"/>
                <a:gd name="T1" fmla="*/ 2 h 2"/>
                <a:gd name="T2" fmla="*/ 5 w 5"/>
                <a:gd name="T3" fmla="*/ 0 h 2"/>
                <a:gd name="T4" fmla="*/ 5 w 5"/>
                <a:gd name="T5" fmla="*/ 0 h 2"/>
                <a:gd name="T6" fmla="*/ 0 w 5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2">
                  <a:moveTo>
                    <a:pt x="0" y="2"/>
                  </a:moveTo>
                  <a:cubicBezTo>
                    <a:pt x="2" y="2"/>
                    <a:pt x="4" y="2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0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2" name="Freeform 778"/>
            <p:cNvSpPr>
              <a:spLocks/>
            </p:cNvSpPr>
            <p:nvPr/>
          </p:nvSpPr>
          <p:spPr bwMode="auto">
            <a:xfrm>
              <a:off x="1020" y="2335"/>
              <a:ext cx="0" cy="2"/>
            </a:xfrm>
            <a:custGeom>
              <a:avLst/>
              <a:gdLst>
                <a:gd name="T0" fmla="*/ 1 h 1"/>
                <a:gd name="T1" fmla="*/ 1 h 1"/>
                <a:gd name="T2" fmla="*/ 0 h 1"/>
                <a:gd name="T3" fmla="*/ 1 h 1"/>
              </a:gdLst>
              <a:ahLst/>
              <a:cxnLst>
                <a:cxn ang="0">
                  <a:pos x="0" y="T0"/>
                </a:cxn>
                <a:cxn ang="0">
                  <a:pos x="0" y="T1"/>
                </a:cxn>
                <a:cxn ang="0">
                  <a:pos x="0" y="T2"/>
                </a:cxn>
                <a:cxn ang="0">
                  <a:pos x="0" y="T3"/>
                </a:cxn>
              </a:cxnLst>
              <a:rect l="0" t="0" r="r" b="b"/>
              <a:pathLst>
                <a:path h="1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3" name="Freeform 779"/>
            <p:cNvSpPr>
              <a:spLocks/>
            </p:cNvSpPr>
            <p:nvPr/>
          </p:nvSpPr>
          <p:spPr bwMode="auto">
            <a:xfrm>
              <a:off x="1169" y="2392"/>
              <a:ext cx="5" cy="5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4" name="Freeform 780"/>
            <p:cNvSpPr>
              <a:spLocks/>
            </p:cNvSpPr>
            <p:nvPr/>
          </p:nvSpPr>
          <p:spPr bwMode="auto">
            <a:xfrm>
              <a:off x="1131" y="2392"/>
              <a:ext cx="38" cy="26"/>
            </a:xfrm>
            <a:custGeom>
              <a:avLst/>
              <a:gdLst>
                <a:gd name="T0" fmla="*/ 13 w 16"/>
                <a:gd name="T1" fmla="*/ 9 h 11"/>
                <a:gd name="T2" fmla="*/ 16 w 16"/>
                <a:gd name="T3" fmla="*/ 2 h 11"/>
                <a:gd name="T4" fmla="*/ 0 w 16"/>
                <a:gd name="T5" fmla="*/ 7 h 11"/>
                <a:gd name="T6" fmla="*/ 13 w 16"/>
                <a:gd name="T7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6" h="11">
                  <a:moveTo>
                    <a:pt x="13" y="9"/>
                  </a:moveTo>
                  <a:cubicBezTo>
                    <a:pt x="11" y="4"/>
                    <a:pt x="16" y="6"/>
                    <a:pt x="16" y="2"/>
                  </a:cubicBezTo>
                  <a:cubicBezTo>
                    <a:pt x="9" y="5"/>
                    <a:pt x="3" y="0"/>
                    <a:pt x="0" y="7"/>
                  </a:cubicBezTo>
                  <a:cubicBezTo>
                    <a:pt x="5" y="11"/>
                    <a:pt x="5" y="9"/>
                    <a:pt x="13" y="9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5" name="Freeform 781"/>
            <p:cNvSpPr>
              <a:spLocks/>
            </p:cNvSpPr>
            <p:nvPr/>
          </p:nvSpPr>
          <p:spPr bwMode="auto">
            <a:xfrm>
              <a:off x="859" y="2683"/>
              <a:ext cx="5" cy="0"/>
            </a:xfrm>
            <a:custGeom>
              <a:avLst/>
              <a:gdLst>
                <a:gd name="T0" fmla="*/ 2 w 2"/>
                <a:gd name="T1" fmla="*/ 0 w 2"/>
                <a:gd name="T2" fmla="*/ 0 w 2"/>
                <a:gd name="T3" fmla="*/ 2 w 2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</a:cxnLst>
              <a:rect l="0" t="0" r="r" b="b"/>
              <a:pathLst>
                <a:path w="2">
                  <a:moveTo>
                    <a:pt x="2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6" name="Freeform 782"/>
            <p:cNvSpPr>
              <a:spLocks/>
            </p:cNvSpPr>
            <p:nvPr/>
          </p:nvSpPr>
          <p:spPr bwMode="auto">
            <a:xfrm>
              <a:off x="968" y="2667"/>
              <a:ext cx="9" cy="5"/>
            </a:xfrm>
            <a:custGeom>
              <a:avLst/>
              <a:gdLst>
                <a:gd name="T0" fmla="*/ 3 w 4"/>
                <a:gd name="T1" fmla="*/ 0 h 2"/>
                <a:gd name="T2" fmla="*/ 1 w 4"/>
                <a:gd name="T3" fmla="*/ 2 h 2"/>
                <a:gd name="T4" fmla="*/ 3 w 4"/>
                <a:gd name="T5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3" y="0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2"/>
                    <a:pt x="4" y="1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7" name="Freeform 783"/>
            <p:cNvSpPr>
              <a:spLocks/>
            </p:cNvSpPr>
            <p:nvPr/>
          </p:nvSpPr>
          <p:spPr bwMode="auto">
            <a:xfrm>
              <a:off x="1191" y="2835"/>
              <a:ext cx="45" cy="40"/>
            </a:xfrm>
            <a:custGeom>
              <a:avLst/>
              <a:gdLst>
                <a:gd name="T0" fmla="*/ 18 w 19"/>
                <a:gd name="T1" fmla="*/ 5 h 17"/>
                <a:gd name="T2" fmla="*/ 19 w 19"/>
                <a:gd name="T3" fmla="*/ 2 h 17"/>
                <a:gd name="T4" fmla="*/ 14 w 19"/>
                <a:gd name="T5" fmla="*/ 0 h 17"/>
                <a:gd name="T6" fmla="*/ 0 w 19"/>
                <a:gd name="T7" fmla="*/ 14 h 17"/>
                <a:gd name="T8" fmla="*/ 0 w 19"/>
                <a:gd name="T9" fmla="*/ 14 h 17"/>
                <a:gd name="T10" fmla="*/ 2 w 19"/>
                <a:gd name="T11" fmla="*/ 17 h 17"/>
                <a:gd name="T12" fmla="*/ 17 w 19"/>
                <a:gd name="T13" fmla="*/ 6 h 17"/>
                <a:gd name="T14" fmla="*/ 18 w 19"/>
                <a:gd name="T15" fmla="*/ 5 h 17"/>
                <a:gd name="T16" fmla="*/ 18 w 19"/>
                <a:gd name="T17" fmla="*/ 5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17">
                  <a:moveTo>
                    <a:pt x="18" y="5"/>
                  </a:moveTo>
                  <a:cubicBezTo>
                    <a:pt x="18" y="4"/>
                    <a:pt x="19" y="3"/>
                    <a:pt x="19" y="2"/>
                  </a:cubicBezTo>
                  <a:cubicBezTo>
                    <a:pt x="17" y="2"/>
                    <a:pt x="17" y="0"/>
                    <a:pt x="14" y="0"/>
                  </a:cubicBezTo>
                  <a:cubicBezTo>
                    <a:pt x="12" y="8"/>
                    <a:pt x="3" y="7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5"/>
                    <a:pt x="1" y="16"/>
                    <a:pt x="2" y="17"/>
                  </a:cubicBezTo>
                  <a:cubicBezTo>
                    <a:pt x="7" y="14"/>
                    <a:pt x="13" y="11"/>
                    <a:pt x="17" y="6"/>
                  </a:cubicBezTo>
                  <a:cubicBezTo>
                    <a:pt x="17" y="6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8" name="Freeform 784"/>
            <p:cNvSpPr>
              <a:spLocks/>
            </p:cNvSpPr>
            <p:nvPr/>
          </p:nvSpPr>
          <p:spPr bwMode="auto">
            <a:xfrm>
              <a:off x="1200" y="2885"/>
              <a:ext cx="10" cy="14"/>
            </a:xfrm>
            <a:custGeom>
              <a:avLst/>
              <a:gdLst>
                <a:gd name="T0" fmla="*/ 0 w 4"/>
                <a:gd name="T1" fmla="*/ 1 h 6"/>
                <a:gd name="T2" fmla="*/ 2 w 4"/>
                <a:gd name="T3" fmla="*/ 6 h 6"/>
                <a:gd name="T4" fmla="*/ 4 w 4"/>
                <a:gd name="T5" fmla="*/ 2 h 6"/>
                <a:gd name="T6" fmla="*/ 4 w 4"/>
                <a:gd name="T7" fmla="*/ 1 h 6"/>
                <a:gd name="T8" fmla="*/ 0 w 4"/>
                <a:gd name="T9" fmla="*/ 1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" h="6">
                  <a:moveTo>
                    <a:pt x="0" y="1"/>
                  </a:moveTo>
                  <a:cubicBezTo>
                    <a:pt x="1" y="2"/>
                    <a:pt x="1" y="4"/>
                    <a:pt x="2" y="6"/>
                  </a:cubicBezTo>
                  <a:cubicBezTo>
                    <a:pt x="2" y="5"/>
                    <a:pt x="3" y="3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0"/>
                    <a:pt x="2" y="0"/>
                    <a:pt x="0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89" name="Freeform 785"/>
            <p:cNvSpPr>
              <a:spLocks/>
            </p:cNvSpPr>
            <p:nvPr/>
          </p:nvSpPr>
          <p:spPr bwMode="auto">
            <a:xfrm>
              <a:off x="1371" y="2631"/>
              <a:ext cx="2" cy="3"/>
            </a:xfrm>
            <a:custGeom>
              <a:avLst/>
              <a:gdLst>
                <a:gd name="T0" fmla="*/ 0 w 1"/>
                <a:gd name="T1" fmla="*/ 0 h 1"/>
                <a:gd name="T2" fmla="*/ 1 w 1"/>
                <a:gd name="T3" fmla="*/ 1 h 1"/>
                <a:gd name="T4" fmla="*/ 0 w 1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" h="1">
                  <a:moveTo>
                    <a:pt x="0" y="0"/>
                  </a:moveTo>
                  <a:cubicBezTo>
                    <a:pt x="0" y="0"/>
                    <a:pt x="1" y="0"/>
                    <a:pt x="1" y="1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0" name="Freeform 786"/>
            <p:cNvSpPr>
              <a:spLocks/>
            </p:cNvSpPr>
            <p:nvPr/>
          </p:nvSpPr>
          <p:spPr bwMode="auto">
            <a:xfrm>
              <a:off x="1131" y="2387"/>
              <a:ext cx="12" cy="7"/>
            </a:xfrm>
            <a:custGeom>
              <a:avLst/>
              <a:gdLst>
                <a:gd name="T0" fmla="*/ 5 w 5"/>
                <a:gd name="T1" fmla="*/ 1 h 3"/>
                <a:gd name="T2" fmla="*/ 2 w 5"/>
                <a:gd name="T3" fmla="*/ 0 h 3"/>
                <a:gd name="T4" fmla="*/ 0 w 5"/>
                <a:gd name="T5" fmla="*/ 2 h 3"/>
                <a:gd name="T6" fmla="*/ 5 w 5"/>
                <a:gd name="T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" h="3">
                  <a:moveTo>
                    <a:pt x="5" y="1"/>
                  </a:moveTo>
                  <a:cubicBezTo>
                    <a:pt x="4" y="1"/>
                    <a:pt x="3" y="0"/>
                    <a:pt x="2" y="0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1" y="3"/>
                    <a:pt x="3" y="3"/>
                    <a:pt x="5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1" name="Freeform 787"/>
            <p:cNvSpPr>
              <a:spLocks/>
            </p:cNvSpPr>
            <p:nvPr/>
          </p:nvSpPr>
          <p:spPr bwMode="auto">
            <a:xfrm>
              <a:off x="987" y="2629"/>
              <a:ext cx="14" cy="14"/>
            </a:xfrm>
            <a:custGeom>
              <a:avLst/>
              <a:gdLst>
                <a:gd name="T0" fmla="*/ 0 w 6"/>
                <a:gd name="T1" fmla="*/ 4 h 6"/>
                <a:gd name="T2" fmla="*/ 4 w 6"/>
                <a:gd name="T3" fmla="*/ 6 h 6"/>
                <a:gd name="T4" fmla="*/ 6 w 6"/>
                <a:gd name="T5" fmla="*/ 2 h 6"/>
                <a:gd name="T6" fmla="*/ 0 w 6"/>
                <a:gd name="T7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" h="6">
                  <a:moveTo>
                    <a:pt x="0" y="4"/>
                  </a:moveTo>
                  <a:cubicBezTo>
                    <a:pt x="1" y="5"/>
                    <a:pt x="2" y="6"/>
                    <a:pt x="4" y="6"/>
                  </a:cubicBezTo>
                  <a:cubicBezTo>
                    <a:pt x="5" y="4"/>
                    <a:pt x="5" y="3"/>
                    <a:pt x="6" y="2"/>
                  </a:cubicBezTo>
                  <a:cubicBezTo>
                    <a:pt x="4" y="0"/>
                    <a:pt x="0" y="0"/>
                    <a:pt x="0" y="4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2" name="Freeform 788"/>
            <p:cNvSpPr>
              <a:spLocks/>
            </p:cNvSpPr>
            <p:nvPr/>
          </p:nvSpPr>
          <p:spPr bwMode="auto">
            <a:xfrm>
              <a:off x="1222" y="2790"/>
              <a:ext cx="9" cy="7"/>
            </a:xfrm>
            <a:custGeom>
              <a:avLst/>
              <a:gdLst>
                <a:gd name="T0" fmla="*/ 4 w 4"/>
                <a:gd name="T1" fmla="*/ 1 h 3"/>
                <a:gd name="T2" fmla="*/ 0 w 4"/>
                <a:gd name="T3" fmla="*/ 2 h 3"/>
                <a:gd name="T4" fmla="*/ 4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3" y="1"/>
                    <a:pt x="0" y="0"/>
                    <a:pt x="0" y="2"/>
                  </a:cubicBezTo>
                  <a:cubicBezTo>
                    <a:pt x="2" y="2"/>
                    <a:pt x="4" y="3"/>
                    <a:pt x="4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3" name="Freeform 789"/>
            <p:cNvSpPr>
              <a:spLocks/>
            </p:cNvSpPr>
            <p:nvPr/>
          </p:nvSpPr>
          <p:spPr bwMode="auto">
            <a:xfrm>
              <a:off x="833" y="2669"/>
              <a:ext cx="28" cy="19"/>
            </a:xfrm>
            <a:custGeom>
              <a:avLst/>
              <a:gdLst>
                <a:gd name="T0" fmla="*/ 11 w 12"/>
                <a:gd name="T1" fmla="*/ 6 h 8"/>
                <a:gd name="T2" fmla="*/ 5 w 12"/>
                <a:gd name="T3" fmla="*/ 4 h 8"/>
                <a:gd name="T4" fmla="*/ 0 w 12"/>
                <a:gd name="T5" fmla="*/ 8 h 8"/>
                <a:gd name="T6" fmla="*/ 10 w 12"/>
                <a:gd name="T7" fmla="*/ 6 h 8"/>
                <a:gd name="T8" fmla="*/ 11 w 12"/>
                <a:gd name="T9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8">
                  <a:moveTo>
                    <a:pt x="11" y="6"/>
                  </a:moveTo>
                  <a:cubicBezTo>
                    <a:pt x="12" y="0"/>
                    <a:pt x="8" y="3"/>
                    <a:pt x="5" y="4"/>
                  </a:cubicBezTo>
                  <a:cubicBezTo>
                    <a:pt x="4" y="6"/>
                    <a:pt x="2" y="7"/>
                    <a:pt x="0" y="8"/>
                  </a:cubicBezTo>
                  <a:cubicBezTo>
                    <a:pt x="3" y="7"/>
                    <a:pt x="7" y="7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4" name="Freeform 790"/>
            <p:cNvSpPr>
              <a:spLocks/>
            </p:cNvSpPr>
            <p:nvPr/>
          </p:nvSpPr>
          <p:spPr bwMode="auto">
            <a:xfrm>
              <a:off x="951" y="2686"/>
              <a:ext cx="12" cy="12"/>
            </a:xfrm>
            <a:custGeom>
              <a:avLst/>
              <a:gdLst>
                <a:gd name="T0" fmla="*/ 0 w 5"/>
                <a:gd name="T1" fmla="*/ 0 h 5"/>
                <a:gd name="T2" fmla="*/ 0 w 5"/>
                <a:gd name="T3" fmla="*/ 5 h 5"/>
                <a:gd name="T4" fmla="*/ 5 w 5"/>
                <a:gd name="T5" fmla="*/ 4 h 5"/>
                <a:gd name="T6" fmla="*/ 5 w 5"/>
                <a:gd name="T7" fmla="*/ 0 h 5"/>
                <a:gd name="T8" fmla="*/ 0 w 5"/>
                <a:gd name="T9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0" y="5"/>
                    <a:pt x="0" y="5"/>
                    <a:pt x="0" y="5"/>
                  </a:cubicBezTo>
                  <a:cubicBezTo>
                    <a:pt x="2" y="5"/>
                    <a:pt x="4" y="5"/>
                    <a:pt x="5" y="4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5" name="Freeform 791"/>
            <p:cNvSpPr>
              <a:spLocks/>
            </p:cNvSpPr>
            <p:nvPr/>
          </p:nvSpPr>
          <p:spPr bwMode="auto">
            <a:xfrm>
              <a:off x="1352" y="2579"/>
              <a:ext cx="28" cy="24"/>
            </a:xfrm>
            <a:custGeom>
              <a:avLst/>
              <a:gdLst>
                <a:gd name="T0" fmla="*/ 5 w 12"/>
                <a:gd name="T1" fmla="*/ 10 h 10"/>
                <a:gd name="T2" fmla="*/ 12 w 12"/>
                <a:gd name="T3" fmla="*/ 0 h 10"/>
                <a:gd name="T4" fmla="*/ 0 w 12"/>
                <a:gd name="T5" fmla="*/ 3 h 10"/>
                <a:gd name="T6" fmla="*/ 5 w 12"/>
                <a:gd name="T7" fmla="*/ 1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0">
                  <a:moveTo>
                    <a:pt x="5" y="10"/>
                  </a:moveTo>
                  <a:cubicBezTo>
                    <a:pt x="5" y="5"/>
                    <a:pt x="12" y="5"/>
                    <a:pt x="12" y="0"/>
                  </a:cubicBezTo>
                  <a:cubicBezTo>
                    <a:pt x="8" y="1"/>
                    <a:pt x="4" y="2"/>
                    <a:pt x="0" y="3"/>
                  </a:cubicBezTo>
                  <a:cubicBezTo>
                    <a:pt x="0" y="7"/>
                    <a:pt x="2" y="8"/>
                    <a:pt x="5" y="1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6" name="Freeform 792"/>
            <p:cNvSpPr>
              <a:spLocks/>
            </p:cNvSpPr>
            <p:nvPr/>
          </p:nvSpPr>
          <p:spPr bwMode="auto">
            <a:xfrm>
              <a:off x="1300" y="2373"/>
              <a:ext cx="14" cy="17"/>
            </a:xfrm>
            <a:custGeom>
              <a:avLst/>
              <a:gdLst>
                <a:gd name="T0" fmla="*/ 0 w 6"/>
                <a:gd name="T1" fmla="*/ 2 h 7"/>
                <a:gd name="T2" fmla="*/ 0 w 6"/>
                <a:gd name="T3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6" h="7">
                  <a:moveTo>
                    <a:pt x="0" y="2"/>
                  </a:moveTo>
                  <a:cubicBezTo>
                    <a:pt x="0" y="7"/>
                    <a:pt x="6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7" name="Freeform 793"/>
            <p:cNvSpPr>
              <a:spLocks/>
            </p:cNvSpPr>
            <p:nvPr/>
          </p:nvSpPr>
          <p:spPr bwMode="auto">
            <a:xfrm>
              <a:off x="1345" y="2397"/>
              <a:ext cx="7" cy="4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8" name="Freeform 794"/>
            <p:cNvSpPr>
              <a:spLocks/>
            </p:cNvSpPr>
            <p:nvPr/>
          </p:nvSpPr>
          <p:spPr bwMode="auto">
            <a:xfrm>
              <a:off x="1345" y="2617"/>
              <a:ext cx="9" cy="7"/>
            </a:xfrm>
            <a:custGeom>
              <a:avLst/>
              <a:gdLst>
                <a:gd name="T0" fmla="*/ 3 w 4"/>
                <a:gd name="T1" fmla="*/ 1 h 3"/>
                <a:gd name="T2" fmla="*/ 1 w 4"/>
                <a:gd name="T3" fmla="*/ 2 h 3"/>
                <a:gd name="T4" fmla="*/ 3 w 4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3">
                  <a:moveTo>
                    <a:pt x="3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2" y="3"/>
                    <a:pt x="4" y="1"/>
                    <a:pt x="3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899" name="Freeform 795"/>
            <p:cNvSpPr>
              <a:spLocks/>
            </p:cNvSpPr>
            <p:nvPr/>
          </p:nvSpPr>
          <p:spPr bwMode="auto">
            <a:xfrm>
              <a:off x="1226" y="2731"/>
              <a:ext cx="7" cy="5"/>
            </a:xfrm>
            <a:custGeom>
              <a:avLst/>
              <a:gdLst>
                <a:gd name="T0" fmla="*/ 2 w 3"/>
                <a:gd name="T1" fmla="*/ 0 h 2"/>
                <a:gd name="T2" fmla="*/ 2 w 3"/>
                <a:gd name="T3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2" y="0"/>
                  </a:moveTo>
                  <a:cubicBezTo>
                    <a:pt x="0" y="1"/>
                    <a:pt x="3" y="2"/>
                    <a:pt x="2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0" name="Freeform 796"/>
            <p:cNvSpPr>
              <a:spLocks/>
            </p:cNvSpPr>
            <p:nvPr/>
          </p:nvSpPr>
          <p:spPr bwMode="auto">
            <a:xfrm>
              <a:off x="1229" y="2707"/>
              <a:ext cx="2" cy="10"/>
            </a:xfrm>
            <a:custGeom>
              <a:avLst/>
              <a:gdLst>
                <a:gd name="T0" fmla="*/ 1 w 1"/>
                <a:gd name="T1" fmla="*/ 1 h 4"/>
                <a:gd name="T2" fmla="*/ 0 w 1"/>
                <a:gd name="T3" fmla="*/ 0 h 4"/>
                <a:gd name="T4" fmla="*/ 1 w 1"/>
                <a:gd name="T5" fmla="*/ 4 h 4"/>
                <a:gd name="T6" fmla="*/ 1 w 1"/>
                <a:gd name="T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4">
                  <a:moveTo>
                    <a:pt x="1" y="1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2"/>
                    <a:pt x="0" y="3"/>
                    <a:pt x="1" y="4"/>
                  </a:cubicBezTo>
                  <a:cubicBezTo>
                    <a:pt x="1" y="3"/>
                    <a:pt x="1" y="2"/>
                    <a:pt x="1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1" name="Freeform 797"/>
            <p:cNvSpPr>
              <a:spLocks/>
            </p:cNvSpPr>
            <p:nvPr/>
          </p:nvSpPr>
          <p:spPr bwMode="auto">
            <a:xfrm>
              <a:off x="1231" y="2726"/>
              <a:ext cx="7" cy="5"/>
            </a:xfrm>
            <a:custGeom>
              <a:avLst/>
              <a:gdLst>
                <a:gd name="T0" fmla="*/ 0 w 3"/>
                <a:gd name="T1" fmla="*/ 2 h 2"/>
                <a:gd name="T2" fmla="*/ 0 w 3"/>
                <a:gd name="T3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2" name="Freeform 798"/>
            <p:cNvSpPr>
              <a:spLocks/>
            </p:cNvSpPr>
            <p:nvPr/>
          </p:nvSpPr>
          <p:spPr bwMode="auto">
            <a:xfrm>
              <a:off x="1193" y="2067"/>
              <a:ext cx="2" cy="5"/>
            </a:xfrm>
            <a:custGeom>
              <a:avLst/>
              <a:gdLst>
                <a:gd name="T0" fmla="*/ 1 w 1"/>
                <a:gd name="T1" fmla="*/ 2 h 2"/>
                <a:gd name="T2" fmla="*/ 0 w 1"/>
                <a:gd name="T3" fmla="*/ 0 h 2"/>
                <a:gd name="T4" fmla="*/ 0 w 1"/>
                <a:gd name="T5" fmla="*/ 1 h 2"/>
                <a:gd name="T6" fmla="*/ 1 w 1"/>
                <a:gd name="T7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" h="2">
                  <a:moveTo>
                    <a:pt x="1" y="2"/>
                  </a:moveTo>
                  <a:cubicBezTo>
                    <a:pt x="1" y="1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3" name="Freeform 799"/>
            <p:cNvSpPr>
              <a:spLocks/>
            </p:cNvSpPr>
            <p:nvPr/>
          </p:nvSpPr>
          <p:spPr bwMode="auto">
            <a:xfrm>
              <a:off x="1290" y="2373"/>
              <a:ext cx="10" cy="7"/>
            </a:xfrm>
            <a:custGeom>
              <a:avLst/>
              <a:gdLst>
                <a:gd name="T0" fmla="*/ 4 w 4"/>
                <a:gd name="T1" fmla="*/ 2 h 3"/>
                <a:gd name="T2" fmla="*/ 1 w 4"/>
                <a:gd name="T3" fmla="*/ 0 h 3"/>
                <a:gd name="T4" fmla="*/ 0 w 4"/>
                <a:gd name="T5" fmla="*/ 3 h 3"/>
                <a:gd name="T6" fmla="*/ 4 w 4"/>
                <a:gd name="T7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" h="3">
                  <a:moveTo>
                    <a:pt x="4" y="2"/>
                  </a:moveTo>
                  <a:cubicBezTo>
                    <a:pt x="4" y="0"/>
                    <a:pt x="3" y="0"/>
                    <a:pt x="1" y="0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3"/>
                    <a:pt x="1" y="2"/>
                    <a:pt x="4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4" name="Freeform 800"/>
            <p:cNvSpPr>
              <a:spLocks/>
            </p:cNvSpPr>
            <p:nvPr/>
          </p:nvSpPr>
          <p:spPr bwMode="auto">
            <a:xfrm>
              <a:off x="1219" y="2276"/>
              <a:ext cx="19" cy="12"/>
            </a:xfrm>
            <a:custGeom>
              <a:avLst/>
              <a:gdLst>
                <a:gd name="T0" fmla="*/ 8 w 8"/>
                <a:gd name="T1" fmla="*/ 3 h 5"/>
                <a:gd name="T2" fmla="*/ 8 w 8"/>
                <a:gd name="T3" fmla="*/ 3 h 5"/>
                <a:gd name="T4" fmla="*/ 8 w 8"/>
                <a:gd name="T5" fmla="*/ 2 h 5"/>
                <a:gd name="T6" fmla="*/ 1 w 8"/>
                <a:gd name="T7" fmla="*/ 5 h 5"/>
                <a:gd name="T8" fmla="*/ 8 w 8"/>
                <a:gd name="T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" h="5">
                  <a:moveTo>
                    <a:pt x="8" y="3"/>
                  </a:move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0" y="0"/>
                    <a:pt x="1" y="5"/>
                  </a:cubicBezTo>
                  <a:cubicBezTo>
                    <a:pt x="4" y="5"/>
                    <a:pt x="7" y="5"/>
                    <a:pt x="8" y="3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5" name="Freeform 801"/>
            <p:cNvSpPr>
              <a:spLocks/>
            </p:cNvSpPr>
            <p:nvPr/>
          </p:nvSpPr>
          <p:spPr bwMode="auto">
            <a:xfrm>
              <a:off x="1195" y="2077"/>
              <a:ext cx="5" cy="12"/>
            </a:xfrm>
            <a:custGeom>
              <a:avLst/>
              <a:gdLst>
                <a:gd name="T0" fmla="*/ 0 w 2"/>
                <a:gd name="T1" fmla="*/ 4 h 5"/>
                <a:gd name="T2" fmla="*/ 2 w 2"/>
                <a:gd name="T3" fmla="*/ 4 h 5"/>
                <a:gd name="T4" fmla="*/ 0 w 2"/>
                <a:gd name="T5" fmla="*/ 0 h 5"/>
                <a:gd name="T6" fmla="*/ 0 w 2"/>
                <a:gd name="T7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" h="5">
                  <a:moveTo>
                    <a:pt x="0" y="4"/>
                  </a:moveTo>
                  <a:cubicBezTo>
                    <a:pt x="1" y="5"/>
                    <a:pt x="1" y="4"/>
                    <a:pt x="2" y="4"/>
                  </a:cubicBezTo>
                  <a:cubicBezTo>
                    <a:pt x="1" y="3"/>
                    <a:pt x="1" y="1"/>
                    <a:pt x="0" y="0"/>
                  </a:cubicBezTo>
                  <a:cubicBezTo>
                    <a:pt x="0" y="1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6" name="Freeform 802"/>
            <p:cNvSpPr>
              <a:spLocks/>
            </p:cNvSpPr>
            <p:nvPr/>
          </p:nvSpPr>
          <p:spPr bwMode="auto">
            <a:xfrm>
              <a:off x="1214" y="2316"/>
              <a:ext cx="8" cy="5"/>
            </a:xfrm>
            <a:custGeom>
              <a:avLst/>
              <a:gdLst>
                <a:gd name="T0" fmla="*/ 0 w 3"/>
                <a:gd name="T1" fmla="*/ 2 h 2"/>
                <a:gd name="T2" fmla="*/ 3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2"/>
                    <a:pt x="3" y="0"/>
                  </a:cubicBezTo>
                  <a:cubicBezTo>
                    <a:pt x="2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7" name="Freeform 803"/>
            <p:cNvSpPr>
              <a:spLocks/>
            </p:cNvSpPr>
            <p:nvPr/>
          </p:nvSpPr>
          <p:spPr bwMode="auto">
            <a:xfrm>
              <a:off x="1231" y="2183"/>
              <a:ext cx="7" cy="5"/>
            </a:xfrm>
            <a:custGeom>
              <a:avLst/>
              <a:gdLst>
                <a:gd name="T0" fmla="*/ 0 w 3"/>
                <a:gd name="T1" fmla="*/ 2 h 2"/>
                <a:gd name="T2" fmla="*/ 2 w 3"/>
                <a:gd name="T3" fmla="*/ 0 h 2"/>
                <a:gd name="T4" fmla="*/ 0 w 3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3" y="1"/>
                    <a:pt x="2" y="0"/>
                  </a:cubicBezTo>
                  <a:cubicBezTo>
                    <a:pt x="2" y="0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8" name="Freeform 804"/>
            <p:cNvSpPr>
              <a:spLocks/>
            </p:cNvSpPr>
            <p:nvPr/>
          </p:nvSpPr>
          <p:spPr bwMode="auto">
            <a:xfrm>
              <a:off x="1222" y="2167"/>
              <a:ext cx="9" cy="5"/>
            </a:xfrm>
            <a:custGeom>
              <a:avLst/>
              <a:gdLst>
                <a:gd name="T0" fmla="*/ 0 w 4"/>
                <a:gd name="T1" fmla="*/ 2 h 2"/>
                <a:gd name="T2" fmla="*/ 4 w 4"/>
                <a:gd name="T3" fmla="*/ 0 h 2"/>
                <a:gd name="T4" fmla="*/ 0 w 4"/>
                <a:gd name="T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4" h="2">
                  <a:moveTo>
                    <a:pt x="0" y="2"/>
                  </a:moveTo>
                  <a:cubicBezTo>
                    <a:pt x="2" y="2"/>
                    <a:pt x="4" y="2"/>
                    <a:pt x="4" y="0"/>
                  </a:cubicBezTo>
                  <a:cubicBezTo>
                    <a:pt x="3" y="1"/>
                    <a:pt x="0" y="0"/>
                    <a:pt x="0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09" name="Freeform 805"/>
            <p:cNvSpPr>
              <a:spLocks/>
            </p:cNvSpPr>
            <p:nvPr/>
          </p:nvSpPr>
          <p:spPr bwMode="auto">
            <a:xfrm>
              <a:off x="1186" y="2790"/>
              <a:ext cx="7" cy="7"/>
            </a:xfrm>
            <a:custGeom>
              <a:avLst/>
              <a:gdLst>
                <a:gd name="T0" fmla="*/ 2 w 3"/>
                <a:gd name="T1" fmla="*/ 1 h 3"/>
                <a:gd name="T2" fmla="*/ 1 w 3"/>
                <a:gd name="T3" fmla="*/ 2 h 3"/>
                <a:gd name="T4" fmla="*/ 2 w 3"/>
                <a:gd name="T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2" y="1"/>
                  </a:moveTo>
                  <a:cubicBezTo>
                    <a:pt x="2" y="0"/>
                    <a:pt x="0" y="1"/>
                    <a:pt x="1" y="2"/>
                  </a:cubicBezTo>
                  <a:cubicBezTo>
                    <a:pt x="1" y="3"/>
                    <a:pt x="3" y="2"/>
                    <a:pt x="2" y="1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0" name="Freeform 806"/>
            <p:cNvSpPr>
              <a:spLocks/>
            </p:cNvSpPr>
            <p:nvPr/>
          </p:nvSpPr>
          <p:spPr bwMode="auto">
            <a:xfrm>
              <a:off x="1364" y="2527"/>
              <a:ext cx="7" cy="2"/>
            </a:xfrm>
            <a:custGeom>
              <a:avLst/>
              <a:gdLst>
                <a:gd name="T0" fmla="*/ 3 w 3"/>
                <a:gd name="T1" fmla="*/ 0 h 1"/>
                <a:gd name="T2" fmla="*/ 0 w 3"/>
                <a:gd name="T3" fmla="*/ 1 h 1"/>
                <a:gd name="T4" fmla="*/ 3 w 3"/>
                <a:gd name="T5" fmla="*/ 0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1">
                  <a:moveTo>
                    <a:pt x="3" y="0"/>
                  </a:moveTo>
                  <a:cubicBezTo>
                    <a:pt x="1" y="0"/>
                    <a:pt x="0" y="0"/>
                    <a:pt x="0" y="1"/>
                  </a:cubicBezTo>
                  <a:cubicBezTo>
                    <a:pt x="1" y="1"/>
                    <a:pt x="3" y="1"/>
                    <a:pt x="3" y="0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1911" name="Freeform 807"/>
            <p:cNvSpPr>
              <a:spLocks/>
            </p:cNvSpPr>
            <p:nvPr/>
          </p:nvSpPr>
          <p:spPr bwMode="auto">
            <a:xfrm>
              <a:off x="1361" y="2541"/>
              <a:ext cx="7" cy="7"/>
            </a:xfrm>
            <a:custGeom>
              <a:avLst/>
              <a:gdLst>
                <a:gd name="T0" fmla="*/ 1 w 3"/>
                <a:gd name="T1" fmla="*/ 2 h 3"/>
                <a:gd name="T2" fmla="*/ 2 w 3"/>
                <a:gd name="T3" fmla="*/ 0 h 3"/>
                <a:gd name="T4" fmla="*/ 1 w 3"/>
                <a:gd name="T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3"/>
                    <a:pt x="3" y="1"/>
                    <a:pt x="2" y="0"/>
                  </a:cubicBezTo>
                  <a:cubicBezTo>
                    <a:pt x="2" y="0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F36E5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5" name="Freeform 809"/>
          <p:cNvSpPr>
            <a:spLocks/>
          </p:cNvSpPr>
          <p:nvPr/>
        </p:nvSpPr>
        <p:spPr bwMode="auto">
          <a:xfrm>
            <a:off x="2176464" y="4060825"/>
            <a:ext cx="11113" cy="7938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1"/>
                  <a:pt x="0" y="0"/>
                  <a:pt x="0" y="2"/>
                </a:cubicBezTo>
                <a:cubicBezTo>
                  <a:pt x="1" y="1"/>
                  <a:pt x="3" y="2"/>
                  <a:pt x="3" y="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6" name="Freeform 810"/>
          <p:cNvSpPr>
            <a:spLocks/>
          </p:cNvSpPr>
          <p:nvPr/>
        </p:nvSpPr>
        <p:spPr bwMode="auto">
          <a:xfrm>
            <a:off x="2052639" y="3824288"/>
            <a:ext cx="6350" cy="11113"/>
          </a:xfrm>
          <a:custGeom>
            <a:avLst/>
            <a:gdLst>
              <a:gd name="T0" fmla="*/ 0 w 2"/>
              <a:gd name="T1" fmla="*/ 0 h 3"/>
              <a:gd name="T2" fmla="*/ 0 w 2"/>
              <a:gd name="T3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3">
                <a:moveTo>
                  <a:pt x="0" y="0"/>
                </a:moveTo>
                <a:cubicBezTo>
                  <a:pt x="1" y="3"/>
                  <a:pt x="2" y="0"/>
                  <a:pt x="0" y="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7" name="Freeform 811"/>
          <p:cNvSpPr>
            <a:spLocks/>
          </p:cNvSpPr>
          <p:nvPr/>
        </p:nvSpPr>
        <p:spPr bwMode="auto">
          <a:xfrm>
            <a:off x="1954214" y="3638550"/>
            <a:ext cx="11113" cy="7938"/>
          </a:xfrm>
          <a:custGeom>
            <a:avLst/>
            <a:gdLst>
              <a:gd name="T0" fmla="*/ 0 w 3"/>
              <a:gd name="T1" fmla="*/ 2 h 2"/>
              <a:gd name="T2" fmla="*/ 0 w 3"/>
              <a:gd name="T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3" y="1"/>
                  <a:pt x="0" y="0"/>
                  <a:pt x="0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8" name="Freeform 812"/>
          <p:cNvSpPr>
            <a:spLocks/>
          </p:cNvSpPr>
          <p:nvPr/>
        </p:nvSpPr>
        <p:spPr bwMode="auto">
          <a:xfrm>
            <a:off x="2036764" y="3989388"/>
            <a:ext cx="57150" cy="36513"/>
          </a:xfrm>
          <a:custGeom>
            <a:avLst/>
            <a:gdLst>
              <a:gd name="T0" fmla="*/ 2 w 15"/>
              <a:gd name="T1" fmla="*/ 2 h 10"/>
              <a:gd name="T2" fmla="*/ 0 w 15"/>
              <a:gd name="T3" fmla="*/ 7 h 10"/>
              <a:gd name="T4" fmla="*/ 15 w 15"/>
              <a:gd name="T5" fmla="*/ 4 h 10"/>
              <a:gd name="T6" fmla="*/ 4 w 15"/>
              <a:gd name="T7" fmla="*/ 4 h 10"/>
              <a:gd name="T8" fmla="*/ 2 w 15"/>
              <a:gd name="T9" fmla="*/ 2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10">
                <a:moveTo>
                  <a:pt x="2" y="2"/>
                </a:moveTo>
                <a:cubicBezTo>
                  <a:pt x="2" y="4"/>
                  <a:pt x="1" y="6"/>
                  <a:pt x="0" y="7"/>
                </a:cubicBezTo>
                <a:cubicBezTo>
                  <a:pt x="6" y="3"/>
                  <a:pt x="12" y="10"/>
                  <a:pt x="15" y="4"/>
                </a:cubicBezTo>
                <a:cubicBezTo>
                  <a:pt x="11" y="0"/>
                  <a:pt x="9" y="4"/>
                  <a:pt x="4" y="4"/>
                </a:cubicBezTo>
                <a:cubicBezTo>
                  <a:pt x="4" y="3"/>
                  <a:pt x="3" y="2"/>
                  <a:pt x="2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9" name="Freeform 813"/>
          <p:cNvSpPr>
            <a:spLocks/>
          </p:cNvSpPr>
          <p:nvPr/>
        </p:nvSpPr>
        <p:spPr bwMode="auto">
          <a:xfrm>
            <a:off x="1946276" y="3676650"/>
            <a:ext cx="11113" cy="7938"/>
          </a:xfrm>
          <a:custGeom>
            <a:avLst/>
            <a:gdLst>
              <a:gd name="T0" fmla="*/ 1 w 3"/>
              <a:gd name="T1" fmla="*/ 2 h 2"/>
              <a:gd name="T2" fmla="*/ 2 w 3"/>
              <a:gd name="T3" fmla="*/ 0 h 2"/>
              <a:gd name="T4" fmla="*/ 1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2"/>
                  <a:pt x="3" y="1"/>
                  <a:pt x="2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0" name="Freeform 814"/>
          <p:cNvSpPr>
            <a:spLocks/>
          </p:cNvSpPr>
          <p:nvPr/>
        </p:nvSpPr>
        <p:spPr bwMode="auto">
          <a:xfrm>
            <a:off x="2124076" y="4135438"/>
            <a:ext cx="11113" cy="11113"/>
          </a:xfrm>
          <a:custGeom>
            <a:avLst/>
            <a:gdLst>
              <a:gd name="T0" fmla="*/ 3 w 3"/>
              <a:gd name="T1" fmla="*/ 1 h 3"/>
              <a:gd name="T2" fmla="*/ 1 w 3"/>
              <a:gd name="T3" fmla="*/ 2 h 3"/>
              <a:gd name="T4" fmla="*/ 3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2" y="0"/>
                  <a:pt x="0" y="1"/>
                  <a:pt x="1" y="2"/>
                </a:cubicBezTo>
                <a:cubicBezTo>
                  <a:pt x="2" y="3"/>
                  <a:pt x="3" y="1"/>
                  <a:pt x="3" y="1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1" name="Freeform 815"/>
          <p:cNvSpPr>
            <a:spLocks/>
          </p:cNvSpPr>
          <p:nvPr/>
        </p:nvSpPr>
        <p:spPr bwMode="auto">
          <a:xfrm>
            <a:off x="2047876" y="4041775"/>
            <a:ext cx="30163" cy="26988"/>
          </a:xfrm>
          <a:custGeom>
            <a:avLst/>
            <a:gdLst>
              <a:gd name="T0" fmla="*/ 8 w 8"/>
              <a:gd name="T1" fmla="*/ 5 h 7"/>
              <a:gd name="T2" fmla="*/ 8 w 8"/>
              <a:gd name="T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8" h="7">
                <a:moveTo>
                  <a:pt x="8" y="5"/>
                </a:moveTo>
                <a:cubicBezTo>
                  <a:pt x="7" y="0"/>
                  <a:pt x="0" y="7"/>
                  <a:pt x="8" y="5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2" name="Freeform 816"/>
          <p:cNvSpPr>
            <a:spLocks/>
          </p:cNvSpPr>
          <p:nvPr/>
        </p:nvSpPr>
        <p:spPr bwMode="auto">
          <a:xfrm>
            <a:off x="2078039" y="4056063"/>
            <a:ext cx="34925" cy="15875"/>
          </a:xfrm>
          <a:custGeom>
            <a:avLst/>
            <a:gdLst>
              <a:gd name="T0" fmla="*/ 8 w 9"/>
              <a:gd name="T1" fmla="*/ 1 h 4"/>
              <a:gd name="T2" fmla="*/ 0 w 9"/>
              <a:gd name="T3" fmla="*/ 1 h 4"/>
              <a:gd name="T4" fmla="*/ 8 w 9"/>
              <a:gd name="T5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4">
                <a:moveTo>
                  <a:pt x="8" y="1"/>
                </a:moveTo>
                <a:cubicBezTo>
                  <a:pt x="4" y="0"/>
                  <a:pt x="5" y="0"/>
                  <a:pt x="0" y="1"/>
                </a:cubicBezTo>
                <a:cubicBezTo>
                  <a:pt x="0" y="4"/>
                  <a:pt x="9" y="4"/>
                  <a:pt x="8" y="1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3" name="Freeform 817"/>
          <p:cNvSpPr>
            <a:spLocks/>
          </p:cNvSpPr>
          <p:nvPr/>
        </p:nvSpPr>
        <p:spPr bwMode="auto">
          <a:xfrm>
            <a:off x="2093914" y="4162425"/>
            <a:ext cx="14288" cy="7938"/>
          </a:xfrm>
          <a:custGeom>
            <a:avLst/>
            <a:gdLst>
              <a:gd name="T0" fmla="*/ 1 w 4"/>
              <a:gd name="T1" fmla="*/ 2 h 2"/>
              <a:gd name="T2" fmla="*/ 3 w 4"/>
              <a:gd name="T3" fmla="*/ 0 h 2"/>
              <a:gd name="T4" fmla="*/ 1 w 4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1" y="2"/>
                </a:moveTo>
                <a:cubicBezTo>
                  <a:pt x="2" y="2"/>
                  <a:pt x="4" y="1"/>
                  <a:pt x="3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4" name="Freeform 818"/>
          <p:cNvSpPr>
            <a:spLocks/>
          </p:cNvSpPr>
          <p:nvPr/>
        </p:nvSpPr>
        <p:spPr bwMode="auto">
          <a:xfrm>
            <a:off x="2108201" y="4022725"/>
            <a:ext cx="33338" cy="26988"/>
          </a:xfrm>
          <a:custGeom>
            <a:avLst/>
            <a:gdLst>
              <a:gd name="T0" fmla="*/ 0 w 9"/>
              <a:gd name="T1" fmla="*/ 3 h 7"/>
              <a:gd name="T2" fmla="*/ 8 w 9"/>
              <a:gd name="T3" fmla="*/ 7 h 7"/>
              <a:gd name="T4" fmla="*/ 0 w 9"/>
              <a:gd name="T5" fmla="*/ 3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7">
                <a:moveTo>
                  <a:pt x="0" y="3"/>
                </a:moveTo>
                <a:cubicBezTo>
                  <a:pt x="3" y="4"/>
                  <a:pt x="4" y="7"/>
                  <a:pt x="8" y="7"/>
                </a:cubicBezTo>
                <a:cubicBezTo>
                  <a:pt x="9" y="3"/>
                  <a:pt x="1" y="0"/>
                  <a:pt x="0" y="3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5" name="Freeform 819"/>
          <p:cNvSpPr>
            <a:spLocks/>
          </p:cNvSpPr>
          <p:nvPr/>
        </p:nvSpPr>
        <p:spPr bwMode="auto">
          <a:xfrm>
            <a:off x="2093914" y="4124325"/>
            <a:ext cx="14288" cy="7938"/>
          </a:xfrm>
          <a:custGeom>
            <a:avLst/>
            <a:gdLst>
              <a:gd name="T0" fmla="*/ 3 w 4"/>
              <a:gd name="T1" fmla="*/ 0 h 2"/>
              <a:gd name="T2" fmla="*/ 1 w 4"/>
              <a:gd name="T3" fmla="*/ 2 h 2"/>
              <a:gd name="T4" fmla="*/ 3 w 4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2">
                <a:moveTo>
                  <a:pt x="3" y="0"/>
                </a:moveTo>
                <a:cubicBezTo>
                  <a:pt x="2" y="0"/>
                  <a:pt x="0" y="1"/>
                  <a:pt x="1" y="2"/>
                </a:cubicBezTo>
                <a:cubicBezTo>
                  <a:pt x="2" y="2"/>
                  <a:pt x="4" y="1"/>
                  <a:pt x="3" y="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6" name="Freeform 820"/>
          <p:cNvSpPr>
            <a:spLocks/>
          </p:cNvSpPr>
          <p:nvPr/>
        </p:nvSpPr>
        <p:spPr bwMode="auto">
          <a:xfrm>
            <a:off x="2097089" y="4151313"/>
            <a:ext cx="38100" cy="25400"/>
          </a:xfrm>
          <a:custGeom>
            <a:avLst/>
            <a:gdLst>
              <a:gd name="T0" fmla="*/ 10 w 10"/>
              <a:gd name="T1" fmla="*/ 2 h 7"/>
              <a:gd name="T2" fmla="*/ 10 w 10"/>
              <a:gd name="T3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0" h="7">
                <a:moveTo>
                  <a:pt x="10" y="2"/>
                </a:moveTo>
                <a:cubicBezTo>
                  <a:pt x="0" y="0"/>
                  <a:pt x="6" y="7"/>
                  <a:pt x="10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7" name="Freeform 821"/>
          <p:cNvSpPr>
            <a:spLocks/>
          </p:cNvSpPr>
          <p:nvPr/>
        </p:nvSpPr>
        <p:spPr bwMode="auto">
          <a:xfrm>
            <a:off x="1931989" y="3638550"/>
            <a:ext cx="22225" cy="26988"/>
          </a:xfrm>
          <a:custGeom>
            <a:avLst/>
            <a:gdLst>
              <a:gd name="T0" fmla="*/ 6 w 6"/>
              <a:gd name="T1" fmla="*/ 2 h 7"/>
              <a:gd name="T2" fmla="*/ 6 w 6"/>
              <a:gd name="T3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6" h="7">
                <a:moveTo>
                  <a:pt x="6" y="2"/>
                </a:moveTo>
                <a:cubicBezTo>
                  <a:pt x="0" y="0"/>
                  <a:pt x="6" y="7"/>
                  <a:pt x="6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8" name="Freeform 822"/>
          <p:cNvSpPr>
            <a:spLocks/>
          </p:cNvSpPr>
          <p:nvPr/>
        </p:nvSpPr>
        <p:spPr bwMode="auto">
          <a:xfrm>
            <a:off x="1855789" y="3748088"/>
            <a:ext cx="7938" cy="49213"/>
          </a:xfrm>
          <a:custGeom>
            <a:avLst/>
            <a:gdLst>
              <a:gd name="T0" fmla="*/ 0 w 2"/>
              <a:gd name="T1" fmla="*/ 7 h 13"/>
              <a:gd name="T2" fmla="*/ 0 w 2"/>
              <a:gd name="T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13">
                <a:moveTo>
                  <a:pt x="0" y="7"/>
                </a:moveTo>
                <a:cubicBezTo>
                  <a:pt x="2" y="13"/>
                  <a:pt x="2" y="0"/>
                  <a:pt x="0" y="7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79" name="Freeform 823"/>
          <p:cNvSpPr>
            <a:spLocks/>
          </p:cNvSpPr>
          <p:nvPr/>
        </p:nvSpPr>
        <p:spPr bwMode="auto">
          <a:xfrm>
            <a:off x="1909764" y="3748088"/>
            <a:ext cx="11113" cy="7938"/>
          </a:xfrm>
          <a:custGeom>
            <a:avLst/>
            <a:gdLst>
              <a:gd name="T0" fmla="*/ 0 w 3"/>
              <a:gd name="T1" fmla="*/ 2 h 2"/>
              <a:gd name="T2" fmla="*/ 3 w 3"/>
              <a:gd name="T3" fmla="*/ 0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1"/>
                  <a:pt x="3" y="2"/>
                  <a:pt x="3" y="0"/>
                </a:cubicBezTo>
                <a:cubicBezTo>
                  <a:pt x="2" y="0"/>
                  <a:pt x="0" y="0"/>
                  <a:pt x="0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" name="Freeform 824"/>
          <p:cNvSpPr>
            <a:spLocks/>
          </p:cNvSpPr>
          <p:nvPr/>
        </p:nvSpPr>
        <p:spPr bwMode="auto">
          <a:xfrm>
            <a:off x="1879601" y="3786188"/>
            <a:ext cx="17463" cy="25400"/>
          </a:xfrm>
          <a:custGeom>
            <a:avLst/>
            <a:gdLst>
              <a:gd name="T0" fmla="*/ 3 w 5"/>
              <a:gd name="T1" fmla="*/ 7 h 7"/>
              <a:gd name="T2" fmla="*/ 5 w 5"/>
              <a:gd name="T3" fmla="*/ 5 h 7"/>
              <a:gd name="T4" fmla="*/ 2 w 5"/>
              <a:gd name="T5" fmla="*/ 0 h 7"/>
              <a:gd name="T6" fmla="*/ 0 w 5"/>
              <a:gd name="T7" fmla="*/ 7 h 7"/>
              <a:gd name="T8" fmla="*/ 3 w 5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" h="7">
                <a:moveTo>
                  <a:pt x="3" y="7"/>
                </a:moveTo>
                <a:cubicBezTo>
                  <a:pt x="4" y="7"/>
                  <a:pt x="5" y="6"/>
                  <a:pt x="5" y="5"/>
                </a:cubicBezTo>
                <a:cubicBezTo>
                  <a:pt x="2" y="5"/>
                  <a:pt x="4" y="0"/>
                  <a:pt x="2" y="0"/>
                </a:cubicBezTo>
                <a:cubicBezTo>
                  <a:pt x="2" y="4"/>
                  <a:pt x="0" y="5"/>
                  <a:pt x="0" y="7"/>
                </a:cubicBezTo>
                <a:lnTo>
                  <a:pt x="3" y="7"/>
                </a:ln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1" name="Freeform 825"/>
          <p:cNvSpPr>
            <a:spLocks/>
          </p:cNvSpPr>
          <p:nvPr/>
        </p:nvSpPr>
        <p:spPr bwMode="auto">
          <a:xfrm>
            <a:off x="1909764" y="3800475"/>
            <a:ext cx="11113" cy="19050"/>
          </a:xfrm>
          <a:custGeom>
            <a:avLst/>
            <a:gdLst>
              <a:gd name="T0" fmla="*/ 0 w 3"/>
              <a:gd name="T1" fmla="*/ 3 h 5"/>
              <a:gd name="T2" fmla="*/ 3 w 3"/>
              <a:gd name="T3" fmla="*/ 3 h 5"/>
              <a:gd name="T4" fmla="*/ 0 w 3"/>
              <a:gd name="T5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5">
                <a:moveTo>
                  <a:pt x="0" y="3"/>
                </a:moveTo>
                <a:cubicBezTo>
                  <a:pt x="0" y="5"/>
                  <a:pt x="3" y="5"/>
                  <a:pt x="3" y="3"/>
                </a:cubicBezTo>
                <a:cubicBezTo>
                  <a:pt x="1" y="3"/>
                  <a:pt x="1" y="0"/>
                  <a:pt x="0" y="3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2" name="Freeform 826"/>
          <p:cNvSpPr>
            <a:spLocks/>
          </p:cNvSpPr>
          <p:nvPr/>
        </p:nvSpPr>
        <p:spPr bwMode="auto">
          <a:xfrm>
            <a:off x="1897064" y="4083050"/>
            <a:ext cx="15875" cy="11113"/>
          </a:xfrm>
          <a:custGeom>
            <a:avLst/>
            <a:gdLst>
              <a:gd name="T0" fmla="*/ 3 w 4"/>
              <a:gd name="T1" fmla="*/ 1 h 3"/>
              <a:gd name="T2" fmla="*/ 1 w 4"/>
              <a:gd name="T3" fmla="*/ 3 h 3"/>
              <a:gd name="T4" fmla="*/ 3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3" y="1"/>
                </a:moveTo>
                <a:cubicBezTo>
                  <a:pt x="2" y="0"/>
                  <a:pt x="0" y="2"/>
                  <a:pt x="1" y="3"/>
                </a:cubicBezTo>
                <a:cubicBezTo>
                  <a:pt x="2" y="3"/>
                  <a:pt x="4" y="2"/>
                  <a:pt x="3" y="1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3" name="Freeform 827"/>
          <p:cNvSpPr>
            <a:spLocks/>
          </p:cNvSpPr>
          <p:nvPr/>
        </p:nvSpPr>
        <p:spPr bwMode="auto">
          <a:xfrm>
            <a:off x="1905001" y="3575050"/>
            <a:ext cx="11113" cy="7938"/>
          </a:xfrm>
          <a:custGeom>
            <a:avLst/>
            <a:gdLst>
              <a:gd name="T0" fmla="*/ 2 w 3"/>
              <a:gd name="T1" fmla="*/ 0 h 2"/>
              <a:gd name="T2" fmla="*/ 2 w 3"/>
              <a:gd name="T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0" y="1"/>
                  <a:pt x="3" y="2"/>
                  <a:pt x="2" y="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4" name="Freeform 828"/>
          <p:cNvSpPr>
            <a:spLocks/>
          </p:cNvSpPr>
          <p:nvPr/>
        </p:nvSpPr>
        <p:spPr bwMode="auto">
          <a:xfrm>
            <a:off x="1852614" y="3816350"/>
            <a:ext cx="11113" cy="11113"/>
          </a:xfrm>
          <a:custGeom>
            <a:avLst/>
            <a:gdLst>
              <a:gd name="T0" fmla="*/ 1 w 3"/>
              <a:gd name="T1" fmla="*/ 2 h 3"/>
              <a:gd name="T2" fmla="*/ 2 w 3"/>
              <a:gd name="T3" fmla="*/ 1 h 3"/>
              <a:gd name="T4" fmla="*/ 1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3"/>
                  <a:pt x="3" y="1"/>
                  <a:pt x="2" y="1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5" name="Freeform 829"/>
          <p:cNvSpPr>
            <a:spLocks/>
          </p:cNvSpPr>
          <p:nvPr/>
        </p:nvSpPr>
        <p:spPr bwMode="auto">
          <a:xfrm>
            <a:off x="1879601" y="3778250"/>
            <a:ext cx="6350" cy="7938"/>
          </a:xfrm>
          <a:custGeom>
            <a:avLst/>
            <a:gdLst>
              <a:gd name="T0" fmla="*/ 2 w 2"/>
              <a:gd name="T1" fmla="*/ 2 h 2"/>
              <a:gd name="T2" fmla="*/ 2 w 2"/>
              <a:gd name="T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2" y="2"/>
                </a:moveTo>
                <a:cubicBezTo>
                  <a:pt x="1" y="0"/>
                  <a:pt x="0" y="2"/>
                  <a:pt x="2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6" name="Freeform 830"/>
          <p:cNvSpPr>
            <a:spLocks/>
          </p:cNvSpPr>
          <p:nvPr/>
        </p:nvSpPr>
        <p:spPr bwMode="auto">
          <a:xfrm>
            <a:off x="1871664" y="3921125"/>
            <a:ext cx="85725" cy="38100"/>
          </a:xfrm>
          <a:custGeom>
            <a:avLst/>
            <a:gdLst>
              <a:gd name="T0" fmla="*/ 13 w 23"/>
              <a:gd name="T1" fmla="*/ 10 h 10"/>
              <a:gd name="T2" fmla="*/ 22 w 23"/>
              <a:gd name="T3" fmla="*/ 5 h 10"/>
              <a:gd name="T4" fmla="*/ 21 w 23"/>
              <a:gd name="T5" fmla="*/ 1 h 10"/>
              <a:gd name="T6" fmla="*/ 8 w 23"/>
              <a:gd name="T7" fmla="*/ 7 h 10"/>
              <a:gd name="T8" fmla="*/ 7 w 23"/>
              <a:gd name="T9" fmla="*/ 1 h 10"/>
              <a:gd name="T10" fmla="*/ 0 w 23"/>
              <a:gd name="T11" fmla="*/ 0 h 10"/>
              <a:gd name="T12" fmla="*/ 13 w 23"/>
              <a:gd name="T13" fmla="*/ 1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10">
                <a:moveTo>
                  <a:pt x="13" y="10"/>
                </a:moveTo>
                <a:cubicBezTo>
                  <a:pt x="13" y="5"/>
                  <a:pt x="19" y="6"/>
                  <a:pt x="22" y="5"/>
                </a:cubicBezTo>
                <a:cubicBezTo>
                  <a:pt x="23" y="3"/>
                  <a:pt x="22" y="2"/>
                  <a:pt x="21" y="1"/>
                </a:cubicBezTo>
                <a:cubicBezTo>
                  <a:pt x="18" y="4"/>
                  <a:pt x="11" y="3"/>
                  <a:pt x="8" y="7"/>
                </a:cubicBezTo>
                <a:cubicBezTo>
                  <a:pt x="7" y="5"/>
                  <a:pt x="7" y="4"/>
                  <a:pt x="7" y="1"/>
                </a:cubicBezTo>
                <a:cubicBezTo>
                  <a:pt x="5" y="0"/>
                  <a:pt x="3" y="0"/>
                  <a:pt x="0" y="0"/>
                </a:cubicBezTo>
                <a:cubicBezTo>
                  <a:pt x="2" y="6"/>
                  <a:pt x="5" y="10"/>
                  <a:pt x="13" y="1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7" name="Freeform 831"/>
          <p:cNvSpPr>
            <a:spLocks/>
          </p:cNvSpPr>
          <p:nvPr/>
        </p:nvSpPr>
        <p:spPr bwMode="auto">
          <a:xfrm>
            <a:off x="1912939" y="3556000"/>
            <a:ext cx="26988" cy="26988"/>
          </a:xfrm>
          <a:custGeom>
            <a:avLst/>
            <a:gdLst>
              <a:gd name="T0" fmla="*/ 0 w 7"/>
              <a:gd name="T1" fmla="*/ 5 h 7"/>
              <a:gd name="T2" fmla="*/ 0 w 7"/>
              <a:gd name="T3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" h="7">
                <a:moveTo>
                  <a:pt x="0" y="5"/>
                </a:moveTo>
                <a:cubicBezTo>
                  <a:pt x="7" y="7"/>
                  <a:pt x="1" y="0"/>
                  <a:pt x="0" y="5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8" name="Freeform 832"/>
          <p:cNvSpPr>
            <a:spLocks/>
          </p:cNvSpPr>
          <p:nvPr/>
        </p:nvSpPr>
        <p:spPr bwMode="auto">
          <a:xfrm>
            <a:off x="1897064" y="3913188"/>
            <a:ext cx="30163" cy="19050"/>
          </a:xfrm>
          <a:custGeom>
            <a:avLst/>
            <a:gdLst>
              <a:gd name="T0" fmla="*/ 6 w 8"/>
              <a:gd name="T1" fmla="*/ 0 h 5"/>
              <a:gd name="T2" fmla="*/ 0 w 8"/>
              <a:gd name="T3" fmla="*/ 3 h 5"/>
              <a:gd name="T4" fmla="*/ 6 w 8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8" h="5">
                <a:moveTo>
                  <a:pt x="6" y="0"/>
                </a:moveTo>
                <a:cubicBezTo>
                  <a:pt x="3" y="0"/>
                  <a:pt x="1" y="1"/>
                  <a:pt x="0" y="3"/>
                </a:cubicBezTo>
                <a:cubicBezTo>
                  <a:pt x="3" y="3"/>
                  <a:pt x="8" y="5"/>
                  <a:pt x="6" y="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9" name="Freeform 833"/>
          <p:cNvSpPr>
            <a:spLocks/>
          </p:cNvSpPr>
          <p:nvPr/>
        </p:nvSpPr>
        <p:spPr bwMode="auto">
          <a:xfrm>
            <a:off x="1927226" y="3808413"/>
            <a:ext cx="15875" cy="11113"/>
          </a:xfrm>
          <a:custGeom>
            <a:avLst/>
            <a:gdLst>
              <a:gd name="T0" fmla="*/ 3 w 4"/>
              <a:gd name="T1" fmla="*/ 1 h 3"/>
              <a:gd name="T2" fmla="*/ 1 w 4"/>
              <a:gd name="T3" fmla="*/ 3 h 3"/>
              <a:gd name="T4" fmla="*/ 3 w 4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3" y="1"/>
                </a:moveTo>
                <a:cubicBezTo>
                  <a:pt x="2" y="0"/>
                  <a:pt x="0" y="2"/>
                  <a:pt x="1" y="3"/>
                </a:cubicBezTo>
                <a:cubicBezTo>
                  <a:pt x="2" y="3"/>
                  <a:pt x="4" y="2"/>
                  <a:pt x="3" y="1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0" name="Freeform 834"/>
          <p:cNvSpPr>
            <a:spLocks/>
          </p:cNvSpPr>
          <p:nvPr/>
        </p:nvSpPr>
        <p:spPr bwMode="auto">
          <a:xfrm>
            <a:off x="1951039" y="3913188"/>
            <a:ext cx="47625" cy="53975"/>
          </a:xfrm>
          <a:custGeom>
            <a:avLst/>
            <a:gdLst>
              <a:gd name="T0" fmla="*/ 9 w 13"/>
              <a:gd name="T1" fmla="*/ 7 h 14"/>
              <a:gd name="T2" fmla="*/ 11 w 13"/>
              <a:gd name="T3" fmla="*/ 0 h 14"/>
              <a:gd name="T4" fmla="*/ 6 w 13"/>
              <a:gd name="T5" fmla="*/ 0 h 14"/>
              <a:gd name="T6" fmla="*/ 1 w 13"/>
              <a:gd name="T7" fmla="*/ 7 h 14"/>
              <a:gd name="T8" fmla="*/ 9 w 13"/>
              <a:gd name="T9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3" h="14">
                <a:moveTo>
                  <a:pt x="9" y="7"/>
                </a:moveTo>
                <a:cubicBezTo>
                  <a:pt x="5" y="5"/>
                  <a:pt x="13" y="4"/>
                  <a:pt x="11" y="0"/>
                </a:cubicBezTo>
                <a:cubicBezTo>
                  <a:pt x="6" y="0"/>
                  <a:pt x="6" y="0"/>
                  <a:pt x="6" y="0"/>
                </a:cubicBezTo>
                <a:cubicBezTo>
                  <a:pt x="4" y="4"/>
                  <a:pt x="7" y="5"/>
                  <a:pt x="1" y="7"/>
                </a:cubicBezTo>
                <a:cubicBezTo>
                  <a:pt x="0" y="14"/>
                  <a:pt x="9" y="9"/>
                  <a:pt x="9" y="7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1" name="Freeform 835"/>
          <p:cNvSpPr>
            <a:spLocks/>
          </p:cNvSpPr>
          <p:nvPr/>
        </p:nvSpPr>
        <p:spPr bwMode="auto">
          <a:xfrm>
            <a:off x="1897064" y="3330575"/>
            <a:ext cx="12700" cy="7938"/>
          </a:xfrm>
          <a:custGeom>
            <a:avLst/>
            <a:gdLst>
              <a:gd name="T0" fmla="*/ 0 w 3"/>
              <a:gd name="T1" fmla="*/ 2 h 2"/>
              <a:gd name="T2" fmla="*/ 3 w 3"/>
              <a:gd name="T3" fmla="*/ 0 h 2"/>
              <a:gd name="T4" fmla="*/ 0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0" y="2"/>
                </a:moveTo>
                <a:cubicBezTo>
                  <a:pt x="1" y="2"/>
                  <a:pt x="3" y="2"/>
                  <a:pt x="3" y="0"/>
                </a:cubicBezTo>
                <a:cubicBezTo>
                  <a:pt x="2" y="1"/>
                  <a:pt x="0" y="1"/>
                  <a:pt x="0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2" name="Freeform 836"/>
          <p:cNvSpPr>
            <a:spLocks/>
          </p:cNvSpPr>
          <p:nvPr/>
        </p:nvSpPr>
        <p:spPr bwMode="auto">
          <a:xfrm>
            <a:off x="1901826" y="3714750"/>
            <a:ext cx="11113" cy="19050"/>
          </a:xfrm>
          <a:custGeom>
            <a:avLst/>
            <a:gdLst>
              <a:gd name="T0" fmla="*/ 0 w 3"/>
              <a:gd name="T1" fmla="*/ 2 h 5"/>
              <a:gd name="T2" fmla="*/ 3 w 3"/>
              <a:gd name="T3" fmla="*/ 2 h 5"/>
              <a:gd name="T4" fmla="*/ 0 w 3"/>
              <a:gd name="T5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5">
                <a:moveTo>
                  <a:pt x="0" y="2"/>
                </a:moveTo>
                <a:cubicBezTo>
                  <a:pt x="2" y="2"/>
                  <a:pt x="3" y="5"/>
                  <a:pt x="3" y="2"/>
                </a:cubicBezTo>
                <a:cubicBezTo>
                  <a:pt x="3" y="0"/>
                  <a:pt x="1" y="0"/>
                  <a:pt x="0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3" name="Freeform 837"/>
          <p:cNvSpPr>
            <a:spLocks/>
          </p:cNvSpPr>
          <p:nvPr/>
        </p:nvSpPr>
        <p:spPr bwMode="auto">
          <a:xfrm>
            <a:off x="1901826" y="3646488"/>
            <a:ext cx="7938" cy="49213"/>
          </a:xfrm>
          <a:custGeom>
            <a:avLst/>
            <a:gdLst>
              <a:gd name="T0" fmla="*/ 0 w 2"/>
              <a:gd name="T1" fmla="*/ 7 h 13"/>
              <a:gd name="T2" fmla="*/ 0 w 2"/>
              <a:gd name="T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13">
                <a:moveTo>
                  <a:pt x="0" y="7"/>
                </a:moveTo>
                <a:cubicBezTo>
                  <a:pt x="2" y="13"/>
                  <a:pt x="2" y="0"/>
                  <a:pt x="0" y="7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4" name="Freeform 838"/>
          <p:cNvSpPr>
            <a:spLocks/>
          </p:cNvSpPr>
          <p:nvPr/>
        </p:nvSpPr>
        <p:spPr bwMode="auto">
          <a:xfrm>
            <a:off x="2066926" y="4110038"/>
            <a:ext cx="11113" cy="11113"/>
          </a:xfrm>
          <a:custGeom>
            <a:avLst/>
            <a:gdLst>
              <a:gd name="T0" fmla="*/ 2 w 3"/>
              <a:gd name="T1" fmla="*/ 1 h 3"/>
              <a:gd name="T2" fmla="*/ 0 w 3"/>
              <a:gd name="T3" fmla="*/ 2 h 3"/>
              <a:gd name="T4" fmla="*/ 2 w 3"/>
              <a:gd name="T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2" y="1"/>
                </a:moveTo>
                <a:cubicBezTo>
                  <a:pt x="1" y="0"/>
                  <a:pt x="0" y="2"/>
                  <a:pt x="0" y="2"/>
                </a:cubicBezTo>
                <a:cubicBezTo>
                  <a:pt x="1" y="3"/>
                  <a:pt x="3" y="2"/>
                  <a:pt x="2" y="1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95" name="Freeform 839"/>
          <p:cNvSpPr>
            <a:spLocks/>
          </p:cNvSpPr>
          <p:nvPr/>
        </p:nvSpPr>
        <p:spPr bwMode="auto">
          <a:xfrm>
            <a:off x="1890714" y="4011613"/>
            <a:ext cx="11113" cy="3175"/>
          </a:xfrm>
          <a:custGeom>
            <a:avLst/>
            <a:gdLst>
              <a:gd name="T0" fmla="*/ 0 w 3"/>
              <a:gd name="T1" fmla="*/ 1 h 1"/>
              <a:gd name="T2" fmla="*/ 3 w 3"/>
              <a:gd name="T3" fmla="*/ 0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1" y="1"/>
                  <a:pt x="3" y="1"/>
                  <a:pt x="3" y="0"/>
                </a:cubicBezTo>
                <a:cubicBezTo>
                  <a:pt x="2" y="0"/>
                  <a:pt x="0" y="0"/>
                  <a:pt x="0" y="1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6" name="Freeform 840"/>
          <p:cNvSpPr>
            <a:spLocks/>
          </p:cNvSpPr>
          <p:nvPr/>
        </p:nvSpPr>
        <p:spPr bwMode="auto">
          <a:xfrm>
            <a:off x="2058989" y="4154488"/>
            <a:ext cx="11113" cy="11113"/>
          </a:xfrm>
          <a:custGeom>
            <a:avLst/>
            <a:gdLst>
              <a:gd name="T0" fmla="*/ 1 w 3"/>
              <a:gd name="T1" fmla="*/ 2 h 3"/>
              <a:gd name="T2" fmla="*/ 2 w 3"/>
              <a:gd name="T3" fmla="*/ 1 h 3"/>
              <a:gd name="T4" fmla="*/ 1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3"/>
                  <a:pt x="3" y="1"/>
                  <a:pt x="2" y="1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7" name="Freeform 841"/>
          <p:cNvSpPr>
            <a:spLocks/>
          </p:cNvSpPr>
          <p:nvPr/>
        </p:nvSpPr>
        <p:spPr bwMode="auto">
          <a:xfrm>
            <a:off x="2039939" y="4052888"/>
            <a:ext cx="12700" cy="11113"/>
          </a:xfrm>
          <a:custGeom>
            <a:avLst/>
            <a:gdLst>
              <a:gd name="T0" fmla="*/ 1 w 3"/>
              <a:gd name="T1" fmla="*/ 2 h 3"/>
              <a:gd name="T2" fmla="*/ 3 w 3"/>
              <a:gd name="T3" fmla="*/ 0 h 3"/>
              <a:gd name="T4" fmla="*/ 1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3"/>
                  <a:pt x="3" y="1"/>
                  <a:pt x="3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568" name="Freeform 842"/>
          <p:cNvSpPr>
            <a:spLocks/>
          </p:cNvSpPr>
          <p:nvPr/>
        </p:nvSpPr>
        <p:spPr bwMode="auto">
          <a:xfrm>
            <a:off x="2093914" y="4008438"/>
            <a:ext cx="14288" cy="11113"/>
          </a:xfrm>
          <a:custGeom>
            <a:avLst/>
            <a:gdLst>
              <a:gd name="T0" fmla="*/ 1 w 4"/>
              <a:gd name="T1" fmla="*/ 2 h 3"/>
              <a:gd name="T2" fmla="*/ 3 w 4"/>
              <a:gd name="T3" fmla="*/ 1 h 3"/>
              <a:gd name="T4" fmla="*/ 1 w 4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4" h="3">
                <a:moveTo>
                  <a:pt x="1" y="2"/>
                </a:moveTo>
                <a:cubicBezTo>
                  <a:pt x="2" y="3"/>
                  <a:pt x="4" y="1"/>
                  <a:pt x="3" y="1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2" name="Freeform 843"/>
          <p:cNvSpPr>
            <a:spLocks/>
          </p:cNvSpPr>
          <p:nvPr/>
        </p:nvSpPr>
        <p:spPr bwMode="auto">
          <a:xfrm>
            <a:off x="2055814" y="4011613"/>
            <a:ext cx="7938" cy="49213"/>
          </a:xfrm>
          <a:custGeom>
            <a:avLst/>
            <a:gdLst>
              <a:gd name="T0" fmla="*/ 0 w 2"/>
              <a:gd name="T1" fmla="*/ 6 h 13"/>
              <a:gd name="T2" fmla="*/ 0 w 2"/>
              <a:gd name="T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13">
                <a:moveTo>
                  <a:pt x="0" y="6"/>
                </a:moveTo>
                <a:cubicBezTo>
                  <a:pt x="2" y="13"/>
                  <a:pt x="2" y="0"/>
                  <a:pt x="0" y="6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3" name="Freeform 844"/>
          <p:cNvSpPr>
            <a:spLocks/>
          </p:cNvSpPr>
          <p:nvPr/>
        </p:nvSpPr>
        <p:spPr bwMode="auto">
          <a:xfrm>
            <a:off x="2063751" y="4135438"/>
            <a:ext cx="6350" cy="11113"/>
          </a:xfrm>
          <a:custGeom>
            <a:avLst/>
            <a:gdLst>
              <a:gd name="T0" fmla="*/ 0 w 2"/>
              <a:gd name="T1" fmla="*/ 1 h 3"/>
              <a:gd name="T2" fmla="*/ 0 w 2"/>
              <a:gd name="T3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3">
                <a:moveTo>
                  <a:pt x="0" y="1"/>
                </a:moveTo>
                <a:cubicBezTo>
                  <a:pt x="1" y="3"/>
                  <a:pt x="2" y="0"/>
                  <a:pt x="0" y="1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64" name="Freeform 845"/>
          <p:cNvSpPr>
            <a:spLocks/>
          </p:cNvSpPr>
          <p:nvPr/>
        </p:nvSpPr>
        <p:spPr bwMode="auto">
          <a:xfrm>
            <a:off x="2036764" y="4116388"/>
            <a:ext cx="26988" cy="26988"/>
          </a:xfrm>
          <a:custGeom>
            <a:avLst/>
            <a:gdLst>
              <a:gd name="T0" fmla="*/ 7 w 7"/>
              <a:gd name="T1" fmla="*/ 6 h 7"/>
              <a:gd name="T2" fmla="*/ 7 w 7"/>
              <a:gd name="T3" fmla="*/ 6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" h="7">
                <a:moveTo>
                  <a:pt x="7" y="6"/>
                </a:moveTo>
                <a:cubicBezTo>
                  <a:pt x="6" y="0"/>
                  <a:pt x="0" y="7"/>
                  <a:pt x="7" y="6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7" name="Freeform 846"/>
          <p:cNvSpPr>
            <a:spLocks/>
          </p:cNvSpPr>
          <p:nvPr/>
        </p:nvSpPr>
        <p:spPr bwMode="auto">
          <a:xfrm>
            <a:off x="1992314" y="3797300"/>
            <a:ext cx="6350" cy="7938"/>
          </a:xfrm>
          <a:custGeom>
            <a:avLst/>
            <a:gdLst>
              <a:gd name="T0" fmla="*/ 0 w 2"/>
              <a:gd name="T1" fmla="*/ 2 h 2"/>
              <a:gd name="T2" fmla="*/ 0 w 2"/>
              <a:gd name="T3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0" y="2"/>
                </a:moveTo>
                <a:cubicBezTo>
                  <a:pt x="2" y="1"/>
                  <a:pt x="0" y="0"/>
                  <a:pt x="0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8" name="Freeform 847"/>
          <p:cNvSpPr>
            <a:spLocks/>
          </p:cNvSpPr>
          <p:nvPr/>
        </p:nvSpPr>
        <p:spPr bwMode="auto">
          <a:xfrm>
            <a:off x="1984376" y="3805238"/>
            <a:ext cx="7938" cy="6350"/>
          </a:xfrm>
          <a:custGeom>
            <a:avLst/>
            <a:gdLst>
              <a:gd name="T0" fmla="*/ 2 w 2"/>
              <a:gd name="T1" fmla="*/ 0 h 2"/>
              <a:gd name="T2" fmla="*/ 2 w 2"/>
              <a:gd name="T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2" y="0"/>
                </a:moveTo>
                <a:cubicBezTo>
                  <a:pt x="0" y="1"/>
                  <a:pt x="2" y="2"/>
                  <a:pt x="2" y="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699" name="Freeform 848"/>
          <p:cNvSpPr>
            <a:spLocks/>
          </p:cNvSpPr>
          <p:nvPr/>
        </p:nvSpPr>
        <p:spPr bwMode="auto">
          <a:xfrm>
            <a:off x="2070101" y="4170363"/>
            <a:ext cx="7938" cy="3175"/>
          </a:xfrm>
          <a:custGeom>
            <a:avLst/>
            <a:gdLst>
              <a:gd name="T0" fmla="*/ 2 w 2"/>
              <a:gd name="T1" fmla="*/ 0 h 1"/>
              <a:gd name="T2" fmla="*/ 0 w 2"/>
              <a:gd name="T3" fmla="*/ 1 h 1"/>
              <a:gd name="T4" fmla="*/ 0 w 2"/>
              <a:gd name="T5" fmla="*/ 1 h 1"/>
              <a:gd name="T6" fmla="*/ 2 w 2"/>
              <a:gd name="T7" fmla="*/ 1 h 1"/>
              <a:gd name="T8" fmla="*/ 2 w 2"/>
              <a:gd name="T9" fmla="*/ 0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" h="1">
                <a:moveTo>
                  <a:pt x="2" y="0"/>
                </a:moveTo>
                <a:cubicBezTo>
                  <a:pt x="2" y="0"/>
                  <a:pt x="1" y="0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1"/>
                  <a:pt x="2" y="1"/>
                </a:cubicBezTo>
                <a:cubicBezTo>
                  <a:pt x="2" y="1"/>
                  <a:pt x="2" y="1"/>
                  <a:pt x="2" y="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0" name="Freeform 849"/>
          <p:cNvSpPr>
            <a:spLocks/>
          </p:cNvSpPr>
          <p:nvPr/>
        </p:nvSpPr>
        <p:spPr bwMode="auto">
          <a:xfrm>
            <a:off x="2141539" y="4014788"/>
            <a:ext cx="12700" cy="7938"/>
          </a:xfrm>
          <a:custGeom>
            <a:avLst/>
            <a:gdLst>
              <a:gd name="T0" fmla="*/ 1 w 3"/>
              <a:gd name="T1" fmla="*/ 2 h 2"/>
              <a:gd name="T2" fmla="*/ 2 w 3"/>
              <a:gd name="T3" fmla="*/ 0 h 2"/>
              <a:gd name="T4" fmla="*/ 1 w 3"/>
              <a:gd name="T5" fmla="*/ 2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1" y="2"/>
                </a:moveTo>
                <a:cubicBezTo>
                  <a:pt x="1" y="2"/>
                  <a:pt x="3" y="1"/>
                  <a:pt x="2" y="0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1" name="Freeform 850"/>
          <p:cNvSpPr>
            <a:spLocks/>
          </p:cNvSpPr>
          <p:nvPr/>
        </p:nvSpPr>
        <p:spPr bwMode="auto">
          <a:xfrm>
            <a:off x="1973264" y="4008438"/>
            <a:ext cx="19050" cy="11113"/>
          </a:xfrm>
          <a:custGeom>
            <a:avLst/>
            <a:gdLst>
              <a:gd name="T0" fmla="*/ 0 w 5"/>
              <a:gd name="T1" fmla="*/ 2 h 3"/>
              <a:gd name="T2" fmla="*/ 5 w 5"/>
              <a:gd name="T3" fmla="*/ 1 h 3"/>
              <a:gd name="T4" fmla="*/ 0 w 5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5" h="3">
                <a:moveTo>
                  <a:pt x="0" y="2"/>
                </a:moveTo>
                <a:cubicBezTo>
                  <a:pt x="2" y="2"/>
                  <a:pt x="5" y="3"/>
                  <a:pt x="5" y="1"/>
                </a:cubicBezTo>
                <a:cubicBezTo>
                  <a:pt x="3" y="1"/>
                  <a:pt x="0" y="0"/>
                  <a:pt x="0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2" name="Freeform 851"/>
          <p:cNvSpPr>
            <a:spLocks/>
          </p:cNvSpPr>
          <p:nvPr/>
        </p:nvSpPr>
        <p:spPr bwMode="auto">
          <a:xfrm>
            <a:off x="1995489" y="3962400"/>
            <a:ext cx="33338" cy="19050"/>
          </a:xfrm>
          <a:custGeom>
            <a:avLst/>
            <a:gdLst>
              <a:gd name="T0" fmla="*/ 8 w 9"/>
              <a:gd name="T1" fmla="*/ 2 h 5"/>
              <a:gd name="T2" fmla="*/ 2 w 9"/>
              <a:gd name="T3" fmla="*/ 1 h 5"/>
              <a:gd name="T4" fmla="*/ 8 w 9"/>
              <a:gd name="T5" fmla="*/ 2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9" h="5">
                <a:moveTo>
                  <a:pt x="8" y="2"/>
                </a:moveTo>
                <a:cubicBezTo>
                  <a:pt x="5" y="3"/>
                  <a:pt x="5" y="0"/>
                  <a:pt x="2" y="1"/>
                </a:cubicBezTo>
                <a:cubicBezTo>
                  <a:pt x="0" y="5"/>
                  <a:pt x="9" y="5"/>
                  <a:pt x="8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3" name="Freeform 852"/>
          <p:cNvSpPr>
            <a:spLocks/>
          </p:cNvSpPr>
          <p:nvPr/>
        </p:nvSpPr>
        <p:spPr bwMode="auto">
          <a:xfrm>
            <a:off x="1998664" y="4090988"/>
            <a:ext cx="12700" cy="11113"/>
          </a:xfrm>
          <a:custGeom>
            <a:avLst/>
            <a:gdLst>
              <a:gd name="T0" fmla="*/ 1 w 3"/>
              <a:gd name="T1" fmla="*/ 2 h 3"/>
              <a:gd name="T2" fmla="*/ 3 w 3"/>
              <a:gd name="T3" fmla="*/ 1 h 3"/>
              <a:gd name="T4" fmla="*/ 1 w 3"/>
              <a:gd name="T5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1" y="2"/>
                </a:moveTo>
                <a:cubicBezTo>
                  <a:pt x="1" y="3"/>
                  <a:pt x="3" y="2"/>
                  <a:pt x="3" y="1"/>
                </a:cubicBezTo>
                <a:cubicBezTo>
                  <a:pt x="2" y="0"/>
                  <a:pt x="0" y="1"/>
                  <a:pt x="1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4" name="Freeform 853"/>
          <p:cNvSpPr>
            <a:spLocks/>
          </p:cNvSpPr>
          <p:nvPr/>
        </p:nvSpPr>
        <p:spPr bwMode="auto">
          <a:xfrm>
            <a:off x="1973264" y="3940175"/>
            <a:ext cx="60325" cy="33338"/>
          </a:xfrm>
          <a:custGeom>
            <a:avLst/>
            <a:gdLst>
              <a:gd name="T0" fmla="*/ 16 w 16"/>
              <a:gd name="T1" fmla="*/ 2 h 9"/>
              <a:gd name="T2" fmla="*/ 16 w 16"/>
              <a:gd name="T3" fmla="*/ 2 h 9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6" h="9">
                <a:moveTo>
                  <a:pt x="16" y="2"/>
                </a:moveTo>
                <a:cubicBezTo>
                  <a:pt x="0" y="0"/>
                  <a:pt x="11" y="9"/>
                  <a:pt x="16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5" name="Freeform 854"/>
          <p:cNvSpPr>
            <a:spLocks/>
          </p:cNvSpPr>
          <p:nvPr/>
        </p:nvSpPr>
        <p:spPr bwMode="auto">
          <a:xfrm>
            <a:off x="1995489" y="4014788"/>
            <a:ext cx="49213" cy="26988"/>
          </a:xfrm>
          <a:custGeom>
            <a:avLst/>
            <a:gdLst>
              <a:gd name="T0" fmla="*/ 0 w 13"/>
              <a:gd name="T1" fmla="*/ 5 h 7"/>
              <a:gd name="T2" fmla="*/ 13 w 13"/>
              <a:gd name="T3" fmla="*/ 7 h 7"/>
              <a:gd name="T4" fmla="*/ 0 w 13"/>
              <a:gd name="T5" fmla="*/ 5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3" h="7">
                <a:moveTo>
                  <a:pt x="0" y="5"/>
                </a:moveTo>
                <a:cubicBezTo>
                  <a:pt x="6" y="5"/>
                  <a:pt x="9" y="6"/>
                  <a:pt x="13" y="7"/>
                </a:cubicBezTo>
                <a:cubicBezTo>
                  <a:pt x="13" y="2"/>
                  <a:pt x="1" y="0"/>
                  <a:pt x="0" y="5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6" name="Freeform 855"/>
          <p:cNvSpPr>
            <a:spLocks/>
          </p:cNvSpPr>
          <p:nvPr/>
        </p:nvSpPr>
        <p:spPr bwMode="auto">
          <a:xfrm>
            <a:off x="1957389" y="4264025"/>
            <a:ext cx="11113" cy="11113"/>
          </a:xfrm>
          <a:custGeom>
            <a:avLst/>
            <a:gdLst>
              <a:gd name="T0" fmla="*/ 3 w 3"/>
              <a:gd name="T1" fmla="*/ 0 h 3"/>
              <a:gd name="T2" fmla="*/ 1 w 3"/>
              <a:gd name="T3" fmla="*/ 2 h 3"/>
              <a:gd name="T4" fmla="*/ 3 w 3"/>
              <a:gd name="T5" fmla="*/ 0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3">
                <a:moveTo>
                  <a:pt x="3" y="0"/>
                </a:moveTo>
                <a:cubicBezTo>
                  <a:pt x="2" y="0"/>
                  <a:pt x="0" y="1"/>
                  <a:pt x="1" y="2"/>
                </a:cubicBezTo>
                <a:cubicBezTo>
                  <a:pt x="1" y="3"/>
                  <a:pt x="3" y="1"/>
                  <a:pt x="3" y="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7" name="Freeform 856"/>
          <p:cNvSpPr>
            <a:spLocks/>
          </p:cNvSpPr>
          <p:nvPr/>
        </p:nvSpPr>
        <p:spPr bwMode="auto">
          <a:xfrm>
            <a:off x="1901826" y="4154488"/>
            <a:ext cx="38100" cy="22225"/>
          </a:xfrm>
          <a:custGeom>
            <a:avLst/>
            <a:gdLst>
              <a:gd name="T0" fmla="*/ 10 w 10"/>
              <a:gd name="T1" fmla="*/ 2 h 6"/>
              <a:gd name="T2" fmla="*/ 0 w 10"/>
              <a:gd name="T3" fmla="*/ 4 h 6"/>
              <a:gd name="T4" fmla="*/ 10 w 10"/>
              <a:gd name="T5" fmla="*/ 2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0" h="6">
                <a:moveTo>
                  <a:pt x="10" y="2"/>
                </a:moveTo>
                <a:cubicBezTo>
                  <a:pt x="7" y="3"/>
                  <a:pt x="0" y="0"/>
                  <a:pt x="0" y="4"/>
                </a:cubicBezTo>
                <a:cubicBezTo>
                  <a:pt x="3" y="3"/>
                  <a:pt x="10" y="6"/>
                  <a:pt x="10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8" name="Freeform 857"/>
          <p:cNvSpPr>
            <a:spLocks/>
          </p:cNvSpPr>
          <p:nvPr/>
        </p:nvSpPr>
        <p:spPr bwMode="auto">
          <a:xfrm>
            <a:off x="1943101" y="4094163"/>
            <a:ext cx="25400" cy="46038"/>
          </a:xfrm>
          <a:custGeom>
            <a:avLst/>
            <a:gdLst>
              <a:gd name="T0" fmla="*/ 7 w 7"/>
              <a:gd name="T1" fmla="*/ 6 h 12"/>
              <a:gd name="T2" fmla="*/ 7 w 7"/>
              <a:gd name="T3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7" h="12">
                <a:moveTo>
                  <a:pt x="7" y="6"/>
                </a:moveTo>
                <a:cubicBezTo>
                  <a:pt x="0" y="0"/>
                  <a:pt x="3" y="12"/>
                  <a:pt x="7" y="6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09" name="Freeform 858"/>
          <p:cNvSpPr>
            <a:spLocks/>
          </p:cNvSpPr>
          <p:nvPr/>
        </p:nvSpPr>
        <p:spPr bwMode="auto">
          <a:xfrm>
            <a:off x="1905001" y="3997325"/>
            <a:ext cx="22225" cy="25400"/>
          </a:xfrm>
          <a:custGeom>
            <a:avLst/>
            <a:gdLst>
              <a:gd name="T0" fmla="*/ 2 w 6"/>
              <a:gd name="T1" fmla="*/ 7 h 7"/>
              <a:gd name="T2" fmla="*/ 6 w 6"/>
              <a:gd name="T3" fmla="*/ 2 h 7"/>
              <a:gd name="T4" fmla="*/ 1 w 6"/>
              <a:gd name="T5" fmla="*/ 0 h 7"/>
              <a:gd name="T6" fmla="*/ 2 w 6"/>
              <a:gd name="T7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6" h="7">
                <a:moveTo>
                  <a:pt x="2" y="7"/>
                </a:moveTo>
                <a:cubicBezTo>
                  <a:pt x="2" y="4"/>
                  <a:pt x="5" y="4"/>
                  <a:pt x="6" y="2"/>
                </a:cubicBezTo>
                <a:cubicBezTo>
                  <a:pt x="3" y="2"/>
                  <a:pt x="2" y="1"/>
                  <a:pt x="1" y="0"/>
                </a:cubicBezTo>
                <a:cubicBezTo>
                  <a:pt x="1" y="3"/>
                  <a:pt x="0" y="6"/>
                  <a:pt x="2" y="7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0" name="Freeform 859"/>
          <p:cNvSpPr>
            <a:spLocks/>
          </p:cNvSpPr>
          <p:nvPr/>
        </p:nvSpPr>
        <p:spPr bwMode="auto">
          <a:xfrm>
            <a:off x="1943101" y="3959225"/>
            <a:ext cx="25400" cy="19050"/>
          </a:xfrm>
          <a:custGeom>
            <a:avLst/>
            <a:gdLst>
              <a:gd name="T0" fmla="*/ 2 w 7"/>
              <a:gd name="T1" fmla="*/ 5 h 5"/>
              <a:gd name="T2" fmla="*/ 5 w 7"/>
              <a:gd name="T3" fmla="*/ 5 h 5"/>
              <a:gd name="T4" fmla="*/ 7 w 7"/>
              <a:gd name="T5" fmla="*/ 0 h 5"/>
              <a:gd name="T6" fmla="*/ 0 w 7"/>
              <a:gd name="T7" fmla="*/ 0 h 5"/>
              <a:gd name="T8" fmla="*/ 2 w 7"/>
              <a:gd name="T9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7" h="5">
                <a:moveTo>
                  <a:pt x="2" y="5"/>
                </a:moveTo>
                <a:cubicBezTo>
                  <a:pt x="5" y="5"/>
                  <a:pt x="5" y="5"/>
                  <a:pt x="5" y="5"/>
                </a:cubicBezTo>
                <a:cubicBezTo>
                  <a:pt x="5" y="3"/>
                  <a:pt x="6" y="1"/>
                  <a:pt x="7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2"/>
                  <a:pt x="1" y="4"/>
                  <a:pt x="2" y="5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1" name="Freeform 860"/>
          <p:cNvSpPr>
            <a:spLocks/>
          </p:cNvSpPr>
          <p:nvPr/>
        </p:nvSpPr>
        <p:spPr bwMode="auto">
          <a:xfrm>
            <a:off x="1909764" y="3967163"/>
            <a:ext cx="11113" cy="3175"/>
          </a:xfrm>
          <a:custGeom>
            <a:avLst/>
            <a:gdLst>
              <a:gd name="T0" fmla="*/ 0 w 3"/>
              <a:gd name="T1" fmla="*/ 1 h 1"/>
              <a:gd name="T2" fmla="*/ 3 w 3"/>
              <a:gd name="T3" fmla="*/ 0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1" y="1"/>
                  <a:pt x="3" y="1"/>
                  <a:pt x="3" y="0"/>
                </a:cubicBezTo>
                <a:cubicBezTo>
                  <a:pt x="2" y="0"/>
                  <a:pt x="0" y="0"/>
                  <a:pt x="0" y="1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2" name="Freeform 861"/>
          <p:cNvSpPr>
            <a:spLocks/>
          </p:cNvSpPr>
          <p:nvPr/>
        </p:nvSpPr>
        <p:spPr bwMode="auto">
          <a:xfrm>
            <a:off x="1909764" y="4113213"/>
            <a:ext cx="11113" cy="3175"/>
          </a:xfrm>
          <a:custGeom>
            <a:avLst/>
            <a:gdLst>
              <a:gd name="T0" fmla="*/ 0 w 3"/>
              <a:gd name="T1" fmla="*/ 1 h 1"/>
              <a:gd name="T2" fmla="*/ 3 w 3"/>
              <a:gd name="T3" fmla="*/ 0 h 1"/>
              <a:gd name="T4" fmla="*/ 0 w 3"/>
              <a:gd name="T5" fmla="*/ 1 h 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1">
                <a:moveTo>
                  <a:pt x="0" y="1"/>
                </a:moveTo>
                <a:cubicBezTo>
                  <a:pt x="1" y="1"/>
                  <a:pt x="3" y="1"/>
                  <a:pt x="3" y="0"/>
                </a:cubicBezTo>
                <a:cubicBezTo>
                  <a:pt x="2" y="0"/>
                  <a:pt x="0" y="0"/>
                  <a:pt x="0" y="1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3" name="Freeform 862"/>
          <p:cNvSpPr>
            <a:spLocks/>
          </p:cNvSpPr>
          <p:nvPr/>
        </p:nvSpPr>
        <p:spPr bwMode="auto">
          <a:xfrm>
            <a:off x="1943101" y="4079875"/>
            <a:ext cx="30163" cy="25400"/>
          </a:xfrm>
          <a:custGeom>
            <a:avLst/>
            <a:gdLst>
              <a:gd name="T0" fmla="*/ 8 w 8"/>
              <a:gd name="T1" fmla="*/ 2 h 7"/>
              <a:gd name="T2" fmla="*/ 8 w 8"/>
              <a:gd name="T3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8" h="7">
                <a:moveTo>
                  <a:pt x="8" y="2"/>
                </a:moveTo>
                <a:cubicBezTo>
                  <a:pt x="0" y="0"/>
                  <a:pt x="6" y="7"/>
                  <a:pt x="8" y="2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4" name="Freeform 863"/>
          <p:cNvSpPr>
            <a:spLocks/>
          </p:cNvSpPr>
          <p:nvPr/>
        </p:nvSpPr>
        <p:spPr bwMode="auto">
          <a:xfrm>
            <a:off x="1962151" y="4214813"/>
            <a:ext cx="6350" cy="7938"/>
          </a:xfrm>
          <a:custGeom>
            <a:avLst/>
            <a:gdLst>
              <a:gd name="T0" fmla="*/ 0 w 2"/>
              <a:gd name="T1" fmla="*/ 0 h 2"/>
              <a:gd name="T2" fmla="*/ 0 w 2"/>
              <a:gd name="T3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2" h="2">
                <a:moveTo>
                  <a:pt x="0" y="0"/>
                </a:moveTo>
                <a:cubicBezTo>
                  <a:pt x="1" y="2"/>
                  <a:pt x="2" y="0"/>
                  <a:pt x="0" y="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5" name="Freeform 864"/>
          <p:cNvSpPr>
            <a:spLocks/>
          </p:cNvSpPr>
          <p:nvPr/>
        </p:nvSpPr>
        <p:spPr bwMode="auto">
          <a:xfrm>
            <a:off x="1946276" y="4187825"/>
            <a:ext cx="11113" cy="7938"/>
          </a:xfrm>
          <a:custGeom>
            <a:avLst/>
            <a:gdLst>
              <a:gd name="T0" fmla="*/ 2 w 3"/>
              <a:gd name="T1" fmla="*/ 0 h 2"/>
              <a:gd name="T2" fmla="*/ 1 w 3"/>
              <a:gd name="T3" fmla="*/ 2 h 2"/>
              <a:gd name="T4" fmla="*/ 2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2" y="0"/>
                </a:moveTo>
                <a:cubicBezTo>
                  <a:pt x="2" y="0"/>
                  <a:pt x="0" y="1"/>
                  <a:pt x="1" y="2"/>
                </a:cubicBezTo>
                <a:cubicBezTo>
                  <a:pt x="1" y="2"/>
                  <a:pt x="3" y="1"/>
                  <a:pt x="2" y="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6" name="Freeform 865"/>
          <p:cNvSpPr>
            <a:spLocks/>
          </p:cNvSpPr>
          <p:nvPr/>
        </p:nvSpPr>
        <p:spPr bwMode="auto">
          <a:xfrm>
            <a:off x="1939926" y="4195763"/>
            <a:ext cx="41275" cy="19050"/>
          </a:xfrm>
          <a:custGeom>
            <a:avLst/>
            <a:gdLst>
              <a:gd name="T0" fmla="*/ 6 w 11"/>
              <a:gd name="T1" fmla="*/ 5 h 5"/>
              <a:gd name="T2" fmla="*/ 6 w 11"/>
              <a:gd name="T3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</a:cxnLst>
            <a:rect l="0" t="0" r="r" b="b"/>
            <a:pathLst>
              <a:path w="11" h="5">
                <a:moveTo>
                  <a:pt x="6" y="5"/>
                </a:moveTo>
                <a:cubicBezTo>
                  <a:pt x="11" y="0"/>
                  <a:pt x="0" y="2"/>
                  <a:pt x="6" y="5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7" name="Freeform 866"/>
          <p:cNvSpPr>
            <a:spLocks/>
          </p:cNvSpPr>
          <p:nvPr/>
        </p:nvSpPr>
        <p:spPr bwMode="auto">
          <a:xfrm>
            <a:off x="1931989" y="4008438"/>
            <a:ext cx="22225" cy="17463"/>
          </a:xfrm>
          <a:custGeom>
            <a:avLst/>
            <a:gdLst>
              <a:gd name="T0" fmla="*/ 0 w 6"/>
              <a:gd name="T1" fmla="*/ 4 h 5"/>
              <a:gd name="T2" fmla="*/ 6 w 6"/>
              <a:gd name="T3" fmla="*/ 2 h 5"/>
              <a:gd name="T4" fmla="*/ 0 w 6"/>
              <a:gd name="T5" fmla="*/ 4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6" h="5">
                <a:moveTo>
                  <a:pt x="0" y="4"/>
                </a:moveTo>
                <a:cubicBezTo>
                  <a:pt x="3" y="4"/>
                  <a:pt x="6" y="5"/>
                  <a:pt x="6" y="2"/>
                </a:cubicBezTo>
                <a:cubicBezTo>
                  <a:pt x="4" y="0"/>
                  <a:pt x="1" y="0"/>
                  <a:pt x="0" y="4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8" name="Freeform 867"/>
          <p:cNvSpPr>
            <a:spLocks/>
          </p:cNvSpPr>
          <p:nvPr/>
        </p:nvSpPr>
        <p:spPr bwMode="auto">
          <a:xfrm>
            <a:off x="1939926" y="4406900"/>
            <a:ext cx="11113" cy="7938"/>
          </a:xfrm>
          <a:custGeom>
            <a:avLst/>
            <a:gdLst>
              <a:gd name="T0" fmla="*/ 3 w 3"/>
              <a:gd name="T1" fmla="*/ 0 h 2"/>
              <a:gd name="T2" fmla="*/ 0 w 3"/>
              <a:gd name="T3" fmla="*/ 2 h 2"/>
              <a:gd name="T4" fmla="*/ 3 w 3"/>
              <a:gd name="T5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3" h="2">
                <a:moveTo>
                  <a:pt x="3" y="0"/>
                </a:moveTo>
                <a:cubicBezTo>
                  <a:pt x="2" y="0"/>
                  <a:pt x="0" y="0"/>
                  <a:pt x="0" y="2"/>
                </a:cubicBezTo>
                <a:cubicBezTo>
                  <a:pt x="1" y="1"/>
                  <a:pt x="3" y="2"/>
                  <a:pt x="3" y="0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19" name="Freeform 868"/>
          <p:cNvSpPr>
            <a:spLocks/>
          </p:cNvSpPr>
          <p:nvPr/>
        </p:nvSpPr>
        <p:spPr bwMode="auto">
          <a:xfrm>
            <a:off x="1901826" y="4187825"/>
            <a:ext cx="41275" cy="26988"/>
          </a:xfrm>
          <a:custGeom>
            <a:avLst/>
            <a:gdLst>
              <a:gd name="T0" fmla="*/ 11 w 11"/>
              <a:gd name="T1" fmla="*/ 4 h 7"/>
              <a:gd name="T2" fmla="*/ 2 w 11"/>
              <a:gd name="T3" fmla="*/ 0 h 7"/>
              <a:gd name="T4" fmla="*/ 11 w 11"/>
              <a:gd name="T5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11" h="7">
                <a:moveTo>
                  <a:pt x="11" y="4"/>
                </a:moveTo>
                <a:cubicBezTo>
                  <a:pt x="6" y="5"/>
                  <a:pt x="5" y="2"/>
                  <a:pt x="2" y="0"/>
                </a:cubicBezTo>
                <a:cubicBezTo>
                  <a:pt x="0" y="6"/>
                  <a:pt x="10" y="7"/>
                  <a:pt x="11" y="4"/>
                </a:cubicBezTo>
                <a:close/>
              </a:path>
            </a:pathLst>
          </a:custGeom>
          <a:solidFill>
            <a:srgbClr val="F36E5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0" name="Freeform 869"/>
          <p:cNvSpPr>
            <a:spLocks/>
          </p:cNvSpPr>
          <p:nvPr/>
        </p:nvSpPr>
        <p:spPr bwMode="auto">
          <a:xfrm>
            <a:off x="1897064" y="3651250"/>
            <a:ext cx="26988" cy="596900"/>
          </a:xfrm>
          <a:custGeom>
            <a:avLst/>
            <a:gdLst>
              <a:gd name="T0" fmla="*/ 5 w 7"/>
              <a:gd name="T1" fmla="*/ 159 h 159"/>
              <a:gd name="T2" fmla="*/ 3 w 7"/>
              <a:gd name="T3" fmla="*/ 157 h 159"/>
              <a:gd name="T4" fmla="*/ 0 w 7"/>
              <a:gd name="T5" fmla="*/ 2 h 159"/>
              <a:gd name="T6" fmla="*/ 2 w 7"/>
              <a:gd name="T7" fmla="*/ 0 h 159"/>
              <a:gd name="T8" fmla="*/ 2 w 7"/>
              <a:gd name="T9" fmla="*/ 0 h 159"/>
              <a:gd name="T10" fmla="*/ 3 w 7"/>
              <a:gd name="T11" fmla="*/ 2 h 159"/>
              <a:gd name="T12" fmla="*/ 7 w 7"/>
              <a:gd name="T13" fmla="*/ 157 h 159"/>
              <a:gd name="T14" fmla="*/ 5 w 7"/>
              <a:gd name="T15" fmla="*/ 159 h 159"/>
              <a:gd name="T16" fmla="*/ 5 w 7"/>
              <a:gd name="T17" fmla="*/ 159 h 1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7" h="159">
                <a:moveTo>
                  <a:pt x="5" y="159"/>
                </a:moveTo>
                <a:cubicBezTo>
                  <a:pt x="4" y="159"/>
                  <a:pt x="3" y="158"/>
                  <a:pt x="3" y="15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2"/>
                </a:cubicBezTo>
                <a:cubicBezTo>
                  <a:pt x="7" y="157"/>
                  <a:pt x="7" y="157"/>
                  <a:pt x="7" y="157"/>
                </a:cubicBezTo>
                <a:cubicBezTo>
                  <a:pt x="7" y="158"/>
                  <a:pt x="6" y="159"/>
                  <a:pt x="5" y="159"/>
                </a:cubicBezTo>
                <a:cubicBezTo>
                  <a:pt x="5" y="159"/>
                  <a:pt x="5" y="159"/>
                  <a:pt x="5" y="159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1" name="Freeform 870"/>
          <p:cNvSpPr>
            <a:spLocks/>
          </p:cNvSpPr>
          <p:nvPr/>
        </p:nvSpPr>
        <p:spPr bwMode="auto">
          <a:xfrm>
            <a:off x="1641476" y="3805238"/>
            <a:ext cx="488950" cy="280988"/>
          </a:xfrm>
          <a:custGeom>
            <a:avLst/>
            <a:gdLst>
              <a:gd name="T0" fmla="*/ 2 w 130"/>
              <a:gd name="T1" fmla="*/ 75 h 75"/>
              <a:gd name="T2" fmla="*/ 1 w 130"/>
              <a:gd name="T3" fmla="*/ 74 h 75"/>
              <a:gd name="T4" fmla="*/ 1 w 130"/>
              <a:gd name="T5" fmla="*/ 72 h 75"/>
              <a:gd name="T6" fmla="*/ 127 w 130"/>
              <a:gd name="T7" fmla="*/ 0 h 75"/>
              <a:gd name="T8" fmla="*/ 130 w 130"/>
              <a:gd name="T9" fmla="*/ 1 h 75"/>
              <a:gd name="T10" fmla="*/ 129 w 130"/>
              <a:gd name="T11" fmla="*/ 3 h 75"/>
              <a:gd name="T12" fmla="*/ 3 w 130"/>
              <a:gd name="T13" fmla="*/ 75 h 75"/>
              <a:gd name="T14" fmla="*/ 2 w 130"/>
              <a:gd name="T15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0" h="75">
                <a:moveTo>
                  <a:pt x="2" y="75"/>
                </a:moveTo>
                <a:cubicBezTo>
                  <a:pt x="2" y="75"/>
                  <a:pt x="1" y="75"/>
                  <a:pt x="1" y="74"/>
                </a:cubicBezTo>
                <a:cubicBezTo>
                  <a:pt x="0" y="74"/>
                  <a:pt x="1" y="73"/>
                  <a:pt x="1" y="72"/>
                </a:cubicBezTo>
                <a:cubicBezTo>
                  <a:pt x="127" y="0"/>
                  <a:pt x="127" y="0"/>
                  <a:pt x="127" y="0"/>
                </a:cubicBezTo>
                <a:cubicBezTo>
                  <a:pt x="128" y="0"/>
                  <a:pt x="129" y="0"/>
                  <a:pt x="130" y="1"/>
                </a:cubicBezTo>
                <a:cubicBezTo>
                  <a:pt x="130" y="2"/>
                  <a:pt x="130" y="3"/>
                  <a:pt x="129" y="3"/>
                </a:cubicBezTo>
                <a:cubicBezTo>
                  <a:pt x="3" y="75"/>
                  <a:pt x="3" y="75"/>
                  <a:pt x="3" y="75"/>
                </a:cubicBezTo>
                <a:cubicBezTo>
                  <a:pt x="3" y="75"/>
                  <a:pt x="3" y="75"/>
                  <a:pt x="2" y="75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2" name="Freeform 871"/>
          <p:cNvSpPr>
            <a:spLocks/>
          </p:cNvSpPr>
          <p:nvPr/>
        </p:nvSpPr>
        <p:spPr bwMode="auto">
          <a:xfrm>
            <a:off x="1682751" y="3800475"/>
            <a:ext cx="463550" cy="290513"/>
          </a:xfrm>
          <a:custGeom>
            <a:avLst/>
            <a:gdLst>
              <a:gd name="T0" fmla="*/ 121 w 123"/>
              <a:gd name="T1" fmla="*/ 77 h 77"/>
              <a:gd name="T2" fmla="*/ 120 w 123"/>
              <a:gd name="T3" fmla="*/ 77 h 77"/>
              <a:gd name="T4" fmla="*/ 1 w 123"/>
              <a:gd name="T5" fmla="*/ 3 h 77"/>
              <a:gd name="T6" fmla="*/ 0 w 123"/>
              <a:gd name="T7" fmla="*/ 1 h 77"/>
              <a:gd name="T8" fmla="*/ 3 w 123"/>
              <a:gd name="T9" fmla="*/ 1 h 77"/>
              <a:gd name="T10" fmla="*/ 122 w 123"/>
              <a:gd name="T11" fmla="*/ 74 h 77"/>
              <a:gd name="T12" fmla="*/ 122 w 123"/>
              <a:gd name="T13" fmla="*/ 76 h 77"/>
              <a:gd name="T14" fmla="*/ 121 w 123"/>
              <a:gd name="T15" fmla="*/ 77 h 7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3" h="77">
                <a:moveTo>
                  <a:pt x="121" y="77"/>
                </a:moveTo>
                <a:cubicBezTo>
                  <a:pt x="121" y="77"/>
                  <a:pt x="120" y="77"/>
                  <a:pt x="120" y="77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1"/>
                </a:cubicBezTo>
                <a:cubicBezTo>
                  <a:pt x="1" y="0"/>
                  <a:pt x="2" y="0"/>
                  <a:pt x="3" y="1"/>
                </a:cubicBezTo>
                <a:cubicBezTo>
                  <a:pt x="122" y="74"/>
                  <a:pt x="122" y="74"/>
                  <a:pt x="122" y="74"/>
                </a:cubicBezTo>
                <a:cubicBezTo>
                  <a:pt x="123" y="75"/>
                  <a:pt x="123" y="76"/>
                  <a:pt x="122" y="76"/>
                </a:cubicBezTo>
                <a:cubicBezTo>
                  <a:pt x="122" y="77"/>
                  <a:pt x="122" y="77"/>
                  <a:pt x="121" y="77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3" name="Oval 872"/>
          <p:cNvSpPr>
            <a:spLocks noChangeArrowheads="1"/>
          </p:cNvSpPr>
          <p:nvPr/>
        </p:nvSpPr>
        <p:spPr bwMode="auto">
          <a:xfrm>
            <a:off x="1830389" y="3857625"/>
            <a:ext cx="157163" cy="157163"/>
          </a:xfrm>
          <a:prstGeom prst="ellipse">
            <a:avLst/>
          </a:pr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4" name="Oval 873"/>
          <p:cNvSpPr>
            <a:spLocks noChangeArrowheads="1"/>
          </p:cNvSpPr>
          <p:nvPr/>
        </p:nvSpPr>
        <p:spPr bwMode="auto">
          <a:xfrm>
            <a:off x="1866901" y="3635375"/>
            <a:ext cx="84138" cy="82550"/>
          </a:xfrm>
          <a:prstGeom prst="ellipse">
            <a:avLst/>
          </a:pr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5" name="Oval 874"/>
          <p:cNvSpPr>
            <a:spLocks noChangeArrowheads="1"/>
          </p:cNvSpPr>
          <p:nvPr/>
        </p:nvSpPr>
        <p:spPr bwMode="auto">
          <a:xfrm>
            <a:off x="1641476" y="3748088"/>
            <a:ext cx="79375" cy="82550"/>
          </a:xfrm>
          <a:prstGeom prst="ellipse">
            <a:avLst/>
          </a:pr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6" name="Oval 875"/>
          <p:cNvSpPr>
            <a:spLocks noChangeArrowheads="1"/>
          </p:cNvSpPr>
          <p:nvPr/>
        </p:nvSpPr>
        <p:spPr bwMode="auto">
          <a:xfrm>
            <a:off x="1611314" y="4044950"/>
            <a:ext cx="82550" cy="79375"/>
          </a:xfrm>
          <a:prstGeom prst="ellipse">
            <a:avLst/>
          </a:pr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7" name="Oval 876"/>
          <p:cNvSpPr>
            <a:spLocks noChangeArrowheads="1"/>
          </p:cNvSpPr>
          <p:nvPr/>
        </p:nvSpPr>
        <p:spPr bwMode="auto">
          <a:xfrm>
            <a:off x="1866901" y="4187825"/>
            <a:ext cx="84138" cy="84138"/>
          </a:xfrm>
          <a:prstGeom prst="ellipse">
            <a:avLst/>
          </a:pr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0" name="Oval 877"/>
          <p:cNvSpPr>
            <a:spLocks noChangeArrowheads="1"/>
          </p:cNvSpPr>
          <p:nvPr/>
        </p:nvSpPr>
        <p:spPr bwMode="auto">
          <a:xfrm>
            <a:off x="2100264" y="4041775"/>
            <a:ext cx="79375" cy="82550"/>
          </a:xfrm>
          <a:prstGeom prst="ellipse">
            <a:avLst/>
          </a:pr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801" name="Oval 878"/>
          <p:cNvSpPr>
            <a:spLocks noChangeArrowheads="1"/>
          </p:cNvSpPr>
          <p:nvPr/>
        </p:nvSpPr>
        <p:spPr bwMode="auto">
          <a:xfrm>
            <a:off x="2108201" y="3756025"/>
            <a:ext cx="82550" cy="82550"/>
          </a:xfrm>
          <a:prstGeom prst="ellipse">
            <a:avLst/>
          </a:pr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5" name="Freeform 882"/>
          <p:cNvSpPr>
            <a:spLocks/>
          </p:cNvSpPr>
          <p:nvPr/>
        </p:nvSpPr>
        <p:spPr bwMode="auto">
          <a:xfrm>
            <a:off x="522089" y="5528679"/>
            <a:ext cx="247650" cy="295275"/>
          </a:xfrm>
          <a:custGeom>
            <a:avLst/>
            <a:gdLst>
              <a:gd name="T0" fmla="*/ 42 w 65"/>
              <a:gd name="T1" fmla="*/ 2 h 78"/>
              <a:gd name="T2" fmla="*/ 5 w 65"/>
              <a:gd name="T3" fmla="*/ 17 h 78"/>
              <a:gd name="T4" fmla="*/ 27 w 65"/>
              <a:gd name="T5" fmla="*/ 77 h 78"/>
              <a:gd name="T6" fmla="*/ 57 w 65"/>
              <a:gd name="T7" fmla="*/ 77 h 78"/>
              <a:gd name="T8" fmla="*/ 20 w 65"/>
              <a:gd name="T9" fmla="*/ 40 h 78"/>
              <a:gd name="T10" fmla="*/ 49 w 65"/>
              <a:gd name="T11" fmla="*/ 25 h 78"/>
              <a:gd name="T12" fmla="*/ 42 w 65"/>
              <a:gd name="T13" fmla="*/ 2 h 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65" h="78">
                <a:moveTo>
                  <a:pt x="42" y="2"/>
                </a:moveTo>
                <a:cubicBezTo>
                  <a:pt x="41" y="19"/>
                  <a:pt x="23" y="18"/>
                  <a:pt x="5" y="17"/>
                </a:cubicBezTo>
                <a:cubicBezTo>
                  <a:pt x="0" y="49"/>
                  <a:pt x="29" y="48"/>
                  <a:pt x="27" y="77"/>
                </a:cubicBezTo>
                <a:cubicBezTo>
                  <a:pt x="47" y="78"/>
                  <a:pt x="42" y="65"/>
                  <a:pt x="57" y="77"/>
                </a:cubicBezTo>
                <a:cubicBezTo>
                  <a:pt x="61" y="48"/>
                  <a:pt x="26" y="58"/>
                  <a:pt x="20" y="40"/>
                </a:cubicBezTo>
                <a:cubicBezTo>
                  <a:pt x="27" y="18"/>
                  <a:pt x="44" y="35"/>
                  <a:pt x="49" y="25"/>
                </a:cubicBezTo>
                <a:cubicBezTo>
                  <a:pt x="23" y="24"/>
                  <a:pt x="65" y="0"/>
                  <a:pt x="42" y="2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6" name="Freeform 883"/>
          <p:cNvSpPr>
            <a:spLocks/>
          </p:cNvSpPr>
          <p:nvPr/>
        </p:nvSpPr>
        <p:spPr bwMode="auto">
          <a:xfrm>
            <a:off x="769739" y="5279442"/>
            <a:ext cx="14288" cy="30163"/>
          </a:xfrm>
          <a:custGeom>
            <a:avLst/>
            <a:gdLst>
              <a:gd name="T0" fmla="*/ 2 w 4"/>
              <a:gd name="T1" fmla="*/ 8 h 8"/>
              <a:gd name="T2" fmla="*/ 0 w 4"/>
              <a:gd name="T3" fmla="*/ 6 h 8"/>
              <a:gd name="T4" fmla="*/ 0 w 4"/>
              <a:gd name="T5" fmla="*/ 2 h 8"/>
              <a:gd name="T6" fmla="*/ 2 w 4"/>
              <a:gd name="T7" fmla="*/ 0 h 8"/>
              <a:gd name="T8" fmla="*/ 4 w 4"/>
              <a:gd name="T9" fmla="*/ 2 h 8"/>
              <a:gd name="T10" fmla="*/ 4 w 4"/>
              <a:gd name="T11" fmla="*/ 6 h 8"/>
              <a:gd name="T12" fmla="*/ 2 w 4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2" y="8"/>
                </a:moveTo>
                <a:cubicBezTo>
                  <a:pt x="1" y="8"/>
                  <a:pt x="0" y="7"/>
                  <a:pt x="0" y="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6"/>
                  <a:pt x="4" y="6"/>
                  <a:pt x="4" y="6"/>
                </a:cubicBezTo>
                <a:cubicBezTo>
                  <a:pt x="4" y="7"/>
                  <a:pt x="3" y="8"/>
                  <a:pt x="2" y="8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7" name="Freeform 884"/>
          <p:cNvSpPr>
            <a:spLocks noEditPoints="1"/>
          </p:cNvSpPr>
          <p:nvPr/>
        </p:nvSpPr>
        <p:spPr bwMode="auto">
          <a:xfrm>
            <a:off x="769739" y="4696829"/>
            <a:ext cx="14288" cy="566738"/>
          </a:xfrm>
          <a:custGeom>
            <a:avLst/>
            <a:gdLst>
              <a:gd name="T0" fmla="*/ 0 w 4"/>
              <a:gd name="T1" fmla="*/ 148 h 150"/>
              <a:gd name="T2" fmla="*/ 2 w 4"/>
              <a:gd name="T3" fmla="*/ 138 h 150"/>
              <a:gd name="T4" fmla="*/ 4 w 4"/>
              <a:gd name="T5" fmla="*/ 148 h 150"/>
              <a:gd name="T6" fmla="*/ 2 w 4"/>
              <a:gd name="T7" fmla="*/ 135 h 150"/>
              <a:gd name="T8" fmla="*/ 0 w 4"/>
              <a:gd name="T9" fmla="*/ 125 h 150"/>
              <a:gd name="T10" fmla="*/ 4 w 4"/>
              <a:gd name="T11" fmla="*/ 125 h 150"/>
              <a:gd name="T12" fmla="*/ 2 w 4"/>
              <a:gd name="T13" fmla="*/ 135 h 150"/>
              <a:gd name="T14" fmla="*/ 0 w 4"/>
              <a:gd name="T15" fmla="*/ 117 h 150"/>
              <a:gd name="T16" fmla="*/ 2 w 4"/>
              <a:gd name="T17" fmla="*/ 108 h 150"/>
              <a:gd name="T18" fmla="*/ 4 w 4"/>
              <a:gd name="T19" fmla="*/ 117 h 150"/>
              <a:gd name="T20" fmla="*/ 2 w 4"/>
              <a:gd name="T21" fmla="*/ 104 h 150"/>
              <a:gd name="T22" fmla="*/ 0 w 4"/>
              <a:gd name="T23" fmla="*/ 94 h 150"/>
              <a:gd name="T24" fmla="*/ 4 w 4"/>
              <a:gd name="T25" fmla="*/ 94 h 150"/>
              <a:gd name="T26" fmla="*/ 2 w 4"/>
              <a:gd name="T27" fmla="*/ 104 h 150"/>
              <a:gd name="T28" fmla="*/ 0 w 4"/>
              <a:gd name="T29" fmla="*/ 87 h 150"/>
              <a:gd name="T30" fmla="*/ 2 w 4"/>
              <a:gd name="T31" fmla="*/ 77 h 150"/>
              <a:gd name="T32" fmla="*/ 4 w 4"/>
              <a:gd name="T33" fmla="*/ 87 h 150"/>
              <a:gd name="T34" fmla="*/ 2 w 4"/>
              <a:gd name="T35" fmla="*/ 73 h 150"/>
              <a:gd name="T36" fmla="*/ 0 w 4"/>
              <a:gd name="T37" fmla="*/ 64 h 150"/>
              <a:gd name="T38" fmla="*/ 4 w 4"/>
              <a:gd name="T39" fmla="*/ 64 h 150"/>
              <a:gd name="T40" fmla="*/ 2 w 4"/>
              <a:gd name="T41" fmla="*/ 73 h 150"/>
              <a:gd name="T42" fmla="*/ 0 w 4"/>
              <a:gd name="T43" fmla="*/ 56 h 150"/>
              <a:gd name="T44" fmla="*/ 2 w 4"/>
              <a:gd name="T45" fmla="*/ 46 h 150"/>
              <a:gd name="T46" fmla="*/ 4 w 4"/>
              <a:gd name="T47" fmla="*/ 56 h 150"/>
              <a:gd name="T48" fmla="*/ 2 w 4"/>
              <a:gd name="T49" fmla="*/ 43 h 150"/>
              <a:gd name="T50" fmla="*/ 0 w 4"/>
              <a:gd name="T51" fmla="*/ 33 h 150"/>
              <a:gd name="T52" fmla="*/ 4 w 4"/>
              <a:gd name="T53" fmla="*/ 33 h 150"/>
              <a:gd name="T54" fmla="*/ 2 w 4"/>
              <a:gd name="T55" fmla="*/ 43 h 150"/>
              <a:gd name="T56" fmla="*/ 0 w 4"/>
              <a:gd name="T57" fmla="*/ 25 h 150"/>
              <a:gd name="T58" fmla="*/ 2 w 4"/>
              <a:gd name="T59" fmla="*/ 16 h 150"/>
              <a:gd name="T60" fmla="*/ 4 w 4"/>
              <a:gd name="T61" fmla="*/ 25 h 150"/>
              <a:gd name="T62" fmla="*/ 2 w 4"/>
              <a:gd name="T63" fmla="*/ 12 h 150"/>
              <a:gd name="T64" fmla="*/ 0 w 4"/>
              <a:gd name="T65" fmla="*/ 2 h 150"/>
              <a:gd name="T66" fmla="*/ 4 w 4"/>
              <a:gd name="T67" fmla="*/ 2 h 150"/>
              <a:gd name="T68" fmla="*/ 2 w 4"/>
              <a:gd name="T69" fmla="*/ 12 h 1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4" h="150">
                <a:moveTo>
                  <a:pt x="2" y="150"/>
                </a:moveTo>
                <a:cubicBezTo>
                  <a:pt x="1" y="150"/>
                  <a:pt x="0" y="149"/>
                  <a:pt x="0" y="148"/>
                </a:cubicBezTo>
                <a:cubicBezTo>
                  <a:pt x="0" y="140"/>
                  <a:pt x="0" y="140"/>
                  <a:pt x="0" y="140"/>
                </a:cubicBezTo>
                <a:cubicBezTo>
                  <a:pt x="0" y="139"/>
                  <a:pt x="1" y="138"/>
                  <a:pt x="2" y="138"/>
                </a:cubicBezTo>
                <a:cubicBezTo>
                  <a:pt x="3" y="138"/>
                  <a:pt x="4" y="139"/>
                  <a:pt x="4" y="140"/>
                </a:cubicBezTo>
                <a:cubicBezTo>
                  <a:pt x="4" y="148"/>
                  <a:pt x="4" y="148"/>
                  <a:pt x="4" y="148"/>
                </a:cubicBezTo>
                <a:cubicBezTo>
                  <a:pt x="4" y="149"/>
                  <a:pt x="3" y="150"/>
                  <a:pt x="2" y="150"/>
                </a:cubicBezTo>
                <a:close/>
                <a:moveTo>
                  <a:pt x="2" y="135"/>
                </a:moveTo>
                <a:cubicBezTo>
                  <a:pt x="1" y="135"/>
                  <a:pt x="0" y="134"/>
                  <a:pt x="0" y="133"/>
                </a:cubicBezTo>
                <a:cubicBezTo>
                  <a:pt x="0" y="125"/>
                  <a:pt x="0" y="125"/>
                  <a:pt x="0" y="125"/>
                </a:cubicBezTo>
                <a:cubicBezTo>
                  <a:pt x="0" y="124"/>
                  <a:pt x="1" y="123"/>
                  <a:pt x="2" y="123"/>
                </a:cubicBezTo>
                <a:cubicBezTo>
                  <a:pt x="3" y="123"/>
                  <a:pt x="4" y="124"/>
                  <a:pt x="4" y="125"/>
                </a:cubicBezTo>
                <a:cubicBezTo>
                  <a:pt x="4" y="133"/>
                  <a:pt x="4" y="133"/>
                  <a:pt x="4" y="133"/>
                </a:cubicBezTo>
                <a:cubicBezTo>
                  <a:pt x="4" y="134"/>
                  <a:pt x="3" y="135"/>
                  <a:pt x="2" y="135"/>
                </a:cubicBezTo>
                <a:close/>
                <a:moveTo>
                  <a:pt x="2" y="119"/>
                </a:moveTo>
                <a:cubicBezTo>
                  <a:pt x="1" y="119"/>
                  <a:pt x="0" y="118"/>
                  <a:pt x="0" y="117"/>
                </a:cubicBezTo>
                <a:cubicBezTo>
                  <a:pt x="0" y="110"/>
                  <a:pt x="0" y="110"/>
                  <a:pt x="0" y="110"/>
                </a:cubicBezTo>
                <a:cubicBezTo>
                  <a:pt x="0" y="109"/>
                  <a:pt x="1" y="108"/>
                  <a:pt x="2" y="108"/>
                </a:cubicBezTo>
                <a:cubicBezTo>
                  <a:pt x="3" y="108"/>
                  <a:pt x="4" y="109"/>
                  <a:pt x="4" y="110"/>
                </a:cubicBezTo>
                <a:cubicBezTo>
                  <a:pt x="4" y="117"/>
                  <a:pt x="4" y="117"/>
                  <a:pt x="4" y="117"/>
                </a:cubicBezTo>
                <a:cubicBezTo>
                  <a:pt x="4" y="118"/>
                  <a:pt x="3" y="119"/>
                  <a:pt x="2" y="119"/>
                </a:cubicBezTo>
                <a:close/>
                <a:moveTo>
                  <a:pt x="2" y="104"/>
                </a:moveTo>
                <a:cubicBezTo>
                  <a:pt x="1" y="104"/>
                  <a:pt x="0" y="103"/>
                  <a:pt x="0" y="102"/>
                </a:cubicBezTo>
                <a:cubicBezTo>
                  <a:pt x="0" y="94"/>
                  <a:pt x="0" y="94"/>
                  <a:pt x="0" y="94"/>
                </a:cubicBezTo>
                <a:cubicBezTo>
                  <a:pt x="0" y="93"/>
                  <a:pt x="1" y="92"/>
                  <a:pt x="2" y="92"/>
                </a:cubicBezTo>
                <a:cubicBezTo>
                  <a:pt x="3" y="92"/>
                  <a:pt x="4" y="93"/>
                  <a:pt x="4" y="94"/>
                </a:cubicBezTo>
                <a:cubicBezTo>
                  <a:pt x="4" y="102"/>
                  <a:pt x="4" y="102"/>
                  <a:pt x="4" y="102"/>
                </a:cubicBezTo>
                <a:cubicBezTo>
                  <a:pt x="4" y="103"/>
                  <a:pt x="3" y="104"/>
                  <a:pt x="2" y="104"/>
                </a:cubicBezTo>
                <a:close/>
                <a:moveTo>
                  <a:pt x="2" y="89"/>
                </a:moveTo>
                <a:cubicBezTo>
                  <a:pt x="1" y="89"/>
                  <a:pt x="0" y="88"/>
                  <a:pt x="0" y="87"/>
                </a:cubicBezTo>
                <a:cubicBezTo>
                  <a:pt x="0" y="79"/>
                  <a:pt x="0" y="79"/>
                  <a:pt x="0" y="79"/>
                </a:cubicBezTo>
                <a:cubicBezTo>
                  <a:pt x="0" y="78"/>
                  <a:pt x="1" y="77"/>
                  <a:pt x="2" y="77"/>
                </a:cubicBezTo>
                <a:cubicBezTo>
                  <a:pt x="3" y="77"/>
                  <a:pt x="4" y="78"/>
                  <a:pt x="4" y="79"/>
                </a:cubicBezTo>
                <a:cubicBezTo>
                  <a:pt x="4" y="87"/>
                  <a:pt x="4" y="87"/>
                  <a:pt x="4" y="87"/>
                </a:cubicBezTo>
                <a:cubicBezTo>
                  <a:pt x="4" y="88"/>
                  <a:pt x="3" y="89"/>
                  <a:pt x="2" y="89"/>
                </a:cubicBezTo>
                <a:close/>
                <a:moveTo>
                  <a:pt x="2" y="73"/>
                </a:moveTo>
                <a:cubicBezTo>
                  <a:pt x="1" y="73"/>
                  <a:pt x="0" y="72"/>
                  <a:pt x="0" y="71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3"/>
                  <a:pt x="1" y="62"/>
                  <a:pt x="2" y="62"/>
                </a:cubicBezTo>
                <a:cubicBezTo>
                  <a:pt x="3" y="62"/>
                  <a:pt x="4" y="63"/>
                  <a:pt x="4" y="64"/>
                </a:cubicBezTo>
                <a:cubicBezTo>
                  <a:pt x="4" y="71"/>
                  <a:pt x="4" y="71"/>
                  <a:pt x="4" y="71"/>
                </a:cubicBezTo>
                <a:cubicBezTo>
                  <a:pt x="4" y="72"/>
                  <a:pt x="3" y="73"/>
                  <a:pt x="2" y="73"/>
                </a:cubicBezTo>
                <a:close/>
                <a:moveTo>
                  <a:pt x="2" y="58"/>
                </a:moveTo>
                <a:cubicBezTo>
                  <a:pt x="1" y="58"/>
                  <a:pt x="0" y="57"/>
                  <a:pt x="0" y="56"/>
                </a:cubicBezTo>
                <a:cubicBezTo>
                  <a:pt x="0" y="48"/>
                  <a:pt x="0" y="48"/>
                  <a:pt x="0" y="48"/>
                </a:cubicBezTo>
                <a:cubicBezTo>
                  <a:pt x="0" y="47"/>
                  <a:pt x="1" y="46"/>
                  <a:pt x="2" y="46"/>
                </a:cubicBezTo>
                <a:cubicBezTo>
                  <a:pt x="3" y="46"/>
                  <a:pt x="4" y="47"/>
                  <a:pt x="4" y="48"/>
                </a:cubicBezTo>
                <a:cubicBezTo>
                  <a:pt x="4" y="56"/>
                  <a:pt x="4" y="56"/>
                  <a:pt x="4" y="56"/>
                </a:cubicBezTo>
                <a:cubicBezTo>
                  <a:pt x="4" y="57"/>
                  <a:pt x="3" y="58"/>
                  <a:pt x="2" y="58"/>
                </a:cubicBezTo>
                <a:close/>
                <a:moveTo>
                  <a:pt x="2" y="43"/>
                </a:moveTo>
                <a:cubicBezTo>
                  <a:pt x="1" y="43"/>
                  <a:pt x="0" y="42"/>
                  <a:pt x="0" y="41"/>
                </a:cubicBezTo>
                <a:cubicBezTo>
                  <a:pt x="0" y="33"/>
                  <a:pt x="0" y="33"/>
                  <a:pt x="0" y="33"/>
                </a:cubicBezTo>
                <a:cubicBezTo>
                  <a:pt x="0" y="32"/>
                  <a:pt x="1" y="31"/>
                  <a:pt x="2" y="31"/>
                </a:cubicBezTo>
                <a:cubicBezTo>
                  <a:pt x="3" y="31"/>
                  <a:pt x="4" y="32"/>
                  <a:pt x="4" y="33"/>
                </a:cubicBezTo>
                <a:cubicBezTo>
                  <a:pt x="4" y="41"/>
                  <a:pt x="4" y="41"/>
                  <a:pt x="4" y="41"/>
                </a:cubicBezTo>
                <a:cubicBezTo>
                  <a:pt x="4" y="42"/>
                  <a:pt x="3" y="43"/>
                  <a:pt x="2" y="43"/>
                </a:cubicBezTo>
                <a:close/>
                <a:moveTo>
                  <a:pt x="2" y="27"/>
                </a:moveTo>
                <a:cubicBezTo>
                  <a:pt x="1" y="27"/>
                  <a:pt x="0" y="26"/>
                  <a:pt x="0" y="25"/>
                </a:cubicBezTo>
                <a:cubicBezTo>
                  <a:pt x="0" y="18"/>
                  <a:pt x="0" y="18"/>
                  <a:pt x="0" y="18"/>
                </a:cubicBezTo>
                <a:cubicBezTo>
                  <a:pt x="0" y="17"/>
                  <a:pt x="1" y="16"/>
                  <a:pt x="2" y="16"/>
                </a:cubicBezTo>
                <a:cubicBezTo>
                  <a:pt x="3" y="16"/>
                  <a:pt x="4" y="17"/>
                  <a:pt x="4" y="18"/>
                </a:cubicBezTo>
                <a:cubicBezTo>
                  <a:pt x="4" y="25"/>
                  <a:pt x="4" y="25"/>
                  <a:pt x="4" y="25"/>
                </a:cubicBezTo>
                <a:cubicBezTo>
                  <a:pt x="4" y="26"/>
                  <a:pt x="3" y="27"/>
                  <a:pt x="2" y="27"/>
                </a:cubicBezTo>
                <a:close/>
                <a:moveTo>
                  <a:pt x="2" y="12"/>
                </a:moveTo>
                <a:cubicBezTo>
                  <a:pt x="1" y="12"/>
                  <a:pt x="0" y="11"/>
                  <a:pt x="0" y="10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1"/>
                  <a:pt x="3" y="12"/>
                  <a:pt x="2" y="12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8" name="Freeform 885"/>
          <p:cNvSpPr>
            <a:spLocks/>
          </p:cNvSpPr>
          <p:nvPr/>
        </p:nvSpPr>
        <p:spPr bwMode="auto">
          <a:xfrm>
            <a:off x="769739" y="4655554"/>
            <a:ext cx="14288" cy="30163"/>
          </a:xfrm>
          <a:custGeom>
            <a:avLst/>
            <a:gdLst>
              <a:gd name="T0" fmla="*/ 2 w 4"/>
              <a:gd name="T1" fmla="*/ 8 h 8"/>
              <a:gd name="T2" fmla="*/ 0 w 4"/>
              <a:gd name="T3" fmla="*/ 6 h 8"/>
              <a:gd name="T4" fmla="*/ 0 w 4"/>
              <a:gd name="T5" fmla="*/ 2 h 8"/>
              <a:gd name="T6" fmla="*/ 2 w 4"/>
              <a:gd name="T7" fmla="*/ 0 h 8"/>
              <a:gd name="T8" fmla="*/ 4 w 4"/>
              <a:gd name="T9" fmla="*/ 2 h 8"/>
              <a:gd name="T10" fmla="*/ 4 w 4"/>
              <a:gd name="T11" fmla="*/ 6 h 8"/>
              <a:gd name="T12" fmla="*/ 2 w 4"/>
              <a:gd name="T13" fmla="*/ 8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" h="8">
                <a:moveTo>
                  <a:pt x="2" y="8"/>
                </a:moveTo>
                <a:cubicBezTo>
                  <a:pt x="1" y="8"/>
                  <a:pt x="0" y="7"/>
                  <a:pt x="0" y="6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1" y="0"/>
                  <a:pt x="2" y="0"/>
                </a:cubicBezTo>
                <a:cubicBezTo>
                  <a:pt x="3" y="0"/>
                  <a:pt x="4" y="1"/>
                  <a:pt x="4" y="2"/>
                </a:cubicBezTo>
                <a:cubicBezTo>
                  <a:pt x="4" y="6"/>
                  <a:pt x="4" y="6"/>
                  <a:pt x="4" y="6"/>
                </a:cubicBezTo>
                <a:cubicBezTo>
                  <a:pt x="4" y="7"/>
                  <a:pt x="3" y="8"/>
                  <a:pt x="2" y="8"/>
                </a:cubicBez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19" name="Oval 886"/>
          <p:cNvSpPr>
            <a:spLocks noChangeArrowheads="1"/>
          </p:cNvSpPr>
          <p:nvPr/>
        </p:nvSpPr>
        <p:spPr bwMode="auto">
          <a:xfrm>
            <a:off x="355401" y="5317542"/>
            <a:ext cx="854075" cy="769938"/>
          </a:xfrm>
          <a:prstGeom prst="ellipse">
            <a:avLst/>
          </a:prstGeom>
          <a:solidFill>
            <a:srgbClr val="594A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0" name="Oval 887"/>
          <p:cNvSpPr>
            <a:spLocks noChangeArrowheads="1"/>
          </p:cNvSpPr>
          <p:nvPr/>
        </p:nvSpPr>
        <p:spPr bwMode="auto">
          <a:xfrm>
            <a:off x="339526" y="5290554"/>
            <a:ext cx="855663" cy="774700"/>
          </a:xfrm>
          <a:prstGeom prst="ellipse">
            <a:avLst/>
          </a:prstGeom>
          <a:solidFill>
            <a:srgbClr val="0667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1" name="Freeform 888"/>
          <p:cNvSpPr>
            <a:spLocks/>
          </p:cNvSpPr>
          <p:nvPr/>
        </p:nvSpPr>
        <p:spPr bwMode="auto">
          <a:xfrm>
            <a:off x="590351" y="5933492"/>
            <a:ext cx="136525" cy="128588"/>
          </a:xfrm>
          <a:custGeom>
            <a:avLst/>
            <a:gdLst>
              <a:gd name="T0" fmla="*/ 25 w 36"/>
              <a:gd name="T1" fmla="*/ 33 h 34"/>
              <a:gd name="T2" fmla="*/ 30 w 36"/>
              <a:gd name="T3" fmla="*/ 34 h 34"/>
              <a:gd name="T4" fmla="*/ 33 w 36"/>
              <a:gd name="T5" fmla="*/ 26 h 34"/>
              <a:gd name="T6" fmla="*/ 23 w 36"/>
              <a:gd name="T7" fmla="*/ 2 h 34"/>
              <a:gd name="T8" fmla="*/ 7 w 36"/>
              <a:gd name="T9" fmla="*/ 4 h 34"/>
              <a:gd name="T10" fmla="*/ 0 w 36"/>
              <a:gd name="T11" fmla="*/ 17 h 34"/>
              <a:gd name="T12" fmla="*/ 12 w 36"/>
              <a:gd name="T13" fmla="*/ 29 h 34"/>
              <a:gd name="T14" fmla="*/ 23 w 36"/>
              <a:gd name="T15" fmla="*/ 21 h 34"/>
              <a:gd name="T16" fmla="*/ 21 w 36"/>
              <a:gd name="T17" fmla="*/ 19 h 34"/>
              <a:gd name="T18" fmla="*/ 19 w 36"/>
              <a:gd name="T19" fmla="*/ 20 h 34"/>
              <a:gd name="T20" fmla="*/ 12 w 36"/>
              <a:gd name="T21" fmla="*/ 25 h 34"/>
              <a:gd name="T22" fmla="*/ 4 w 36"/>
              <a:gd name="T23" fmla="*/ 17 h 34"/>
              <a:gd name="T24" fmla="*/ 9 w 36"/>
              <a:gd name="T25" fmla="*/ 7 h 34"/>
              <a:gd name="T26" fmla="*/ 21 w 36"/>
              <a:gd name="T27" fmla="*/ 6 h 34"/>
              <a:gd name="T28" fmla="*/ 30 w 36"/>
              <a:gd name="T29" fmla="*/ 25 h 34"/>
              <a:gd name="T30" fmla="*/ 25 w 36"/>
              <a:gd name="T31" fmla="*/ 33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6" h="34">
                <a:moveTo>
                  <a:pt x="25" y="33"/>
                </a:moveTo>
                <a:cubicBezTo>
                  <a:pt x="27" y="33"/>
                  <a:pt x="28" y="34"/>
                  <a:pt x="30" y="34"/>
                </a:cubicBezTo>
                <a:cubicBezTo>
                  <a:pt x="31" y="32"/>
                  <a:pt x="33" y="29"/>
                  <a:pt x="33" y="26"/>
                </a:cubicBezTo>
                <a:cubicBezTo>
                  <a:pt x="36" y="16"/>
                  <a:pt x="32" y="6"/>
                  <a:pt x="23" y="2"/>
                </a:cubicBezTo>
                <a:cubicBezTo>
                  <a:pt x="17" y="0"/>
                  <a:pt x="11" y="1"/>
                  <a:pt x="7" y="4"/>
                </a:cubicBezTo>
                <a:cubicBezTo>
                  <a:pt x="2" y="7"/>
                  <a:pt x="0" y="12"/>
                  <a:pt x="0" y="17"/>
                </a:cubicBezTo>
                <a:cubicBezTo>
                  <a:pt x="0" y="24"/>
                  <a:pt x="6" y="28"/>
                  <a:pt x="12" y="29"/>
                </a:cubicBezTo>
                <a:cubicBezTo>
                  <a:pt x="17" y="29"/>
                  <a:pt x="21" y="26"/>
                  <a:pt x="23" y="21"/>
                </a:cubicBezTo>
                <a:cubicBezTo>
                  <a:pt x="23" y="20"/>
                  <a:pt x="22" y="19"/>
                  <a:pt x="21" y="19"/>
                </a:cubicBezTo>
                <a:cubicBezTo>
                  <a:pt x="20" y="18"/>
                  <a:pt x="19" y="19"/>
                  <a:pt x="19" y="20"/>
                </a:cubicBezTo>
                <a:cubicBezTo>
                  <a:pt x="18" y="25"/>
                  <a:pt x="14" y="25"/>
                  <a:pt x="12" y="25"/>
                </a:cubicBezTo>
                <a:cubicBezTo>
                  <a:pt x="9" y="24"/>
                  <a:pt x="4" y="21"/>
                  <a:pt x="4" y="17"/>
                </a:cubicBezTo>
                <a:cubicBezTo>
                  <a:pt x="4" y="13"/>
                  <a:pt x="6" y="9"/>
                  <a:pt x="9" y="7"/>
                </a:cubicBezTo>
                <a:cubicBezTo>
                  <a:pt x="13" y="5"/>
                  <a:pt x="17" y="4"/>
                  <a:pt x="21" y="6"/>
                </a:cubicBezTo>
                <a:cubicBezTo>
                  <a:pt x="28" y="9"/>
                  <a:pt x="32" y="17"/>
                  <a:pt x="30" y="25"/>
                </a:cubicBezTo>
                <a:cubicBezTo>
                  <a:pt x="29" y="28"/>
                  <a:pt x="27" y="31"/>
                  <a:pt x="25" y="33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2" name="Freeform 889"/>
          <p:cNvSpPr>
            <a:spLocks/>
          </p:cNvSpPr>
          <p:nvPr/>
        </p:nvSpPr>
        <p:spPr bwMode="auto">
          <a:xfrm>
            <a:off x="347464" y="5320717"/>
            <a:ext cx="790575" cy="706438"/>
          </a:xfrm>
          <a:custGeom>
            <a:avLst/>
            <a:gdLst>
              <a:gd name="T0" fmla="*/ 170 w 208"/>
              <a:gd name="T1" fmla="*/ 107 h 187"/>
              <a:gd name="T2" fmla="*/ 181 w 208"/>
              <a:gd name="T3" fmla="*/ 64 h 187"/>
              <a:gd name="T4" fmla="*/ 208 w 208"/>
              <a:gd name="T5" fmla="*/ 44 h 187"/>
              <a:gd name="T6" fmla="*/ 180 w 208"/>
              <a:gd name="T7" fmla="*/ 59 h 187"/>
              <a:gd name="T8" fmla="*/ 145 w 208"/>
              <a:gd name="T9" fmla="*/ 45 h 187"/>
              <a:gd name="T10" fmla="*/ 183 w 208"/>
              <a:gd name="T11" fmla="*/ 17 h 187"/>
              <a:gd name="T12" fmla="*/ 103 w 208"/>
              <a:gd name="T13" fmla="*/ 18 h 187"/>
              <a:gd name="T14" fmla="*/ 120 w 208"/>
              <a:gd name="T15" fmla="*/ 27 h 187"/>
              <a:gd name="T16" fmla="*/ 113 w 208"/>
              <a:gd name="T17" fmla="*/ 34 h 187"/>
              <a:gd name="T18" fmla="*/ 118 w 208"/>
              <a:gd name="T19" fmla="*/ 45 h 187"/>
              <a:gd name="T20" fmla="*/ 140 w 208"/>
              <a:gd name="T21" fmla="*/ 57 h 187"/>
              <a:gd name="T22" fmla="*/ 118 w 208"/>
              <a:gd name="T23" fmla="*/ 79 h 187"/>
              <a:gd name="T24" fmla="*/ 110 w 208"/>
              <a:gd name="T25" fmla="*/ 113 h 187"/>
              <a:gd name="T26" fmla="*/ 112 w 208"/>
              <a:gd name="T27" fmla="*/ 99 h 187"/>
              <a:gd name="T28" fmla="*/ 106 w 208"/>
              <a:gd name="T29" fmla="*/ 84 h 187"/>
              <a:gd name="T30" fmla="*/ 107 w 208"/>
              <a:gd name="T31" fmla="*/ 124 h 187"/>
              <a:gd name="T32" fmla="*/ 84 w 208"/>
              <a:gd name="T33" fmla="*/ 82 h 187"/>
              <a:gd name="T34" fmla="*/ 69 w 208"/>
              <a:gd name="T35" fmla="*/ 35 h 187"/>
              <a:gd name="T36" fmla="*/ 65 w 208"/>
              <a:gd name="T37" fmla="*/ 36 h 187"/>
              <a:gd name="T38" fmla="*/ 35 w 208"/>
              <a:gd name="T39" fmla="*/ 18 h 187"/>
              <a:gd name="T40" fmla="*/ 47 w 208"/>
              <a:gd name="T41" fmla="*/ 44 h 187"/>
              <a:gd name="T42" fmla="*/ 21 w 208"/>
              <a:gd name="T43" fmla="*/ 110 h 187"/>
              <a:gd name="T44" fmla="*/ 23 w 208"/>
              <a:gd name="T45" fmla="*/ 87 h 187"/>
              <a:gd name="T46" fmla="*/ 22 w 208"/>
              <a:gd name="T47" fmla="*/ 106 h 187"/>
              <a:gd name="T48" fmla="*/ 49 w 208"/>
              <a:gd name="T49" fmla="*/ 90 h 187"/>
              <a:gd name="T50" fmla="*/ 16 w 208"/>
              <a:gd name="T51" fmla="*/ 124 h 187"/>
              <a:gd name="T52" fmla="*/ 22 w 208"/>
              <a:gd name="T53" fmla="*/ 128 h 187"/>
              <a:gd name="T54" fmla="*/ 48 w 208"/>
              <a:gd name="T55" fmla="*/ 160 h 187"/>
              <a:gd name="T56" fmla="*/ 60 w 208"/>
              <a:gd name="T57" fmla="*/ 163 h 187"/>
              <a:gd name="T58" fmla="*/ 55 w 208"/>
              <a:gd name="T59" fmla="*/ 124 h 187"/>
              <a:gd name="T60" fmla="*/ 73 w 208"/>
              <a:gd name="T61" fmla="*/ 134 h 187"/>
              <a:gd name="T62" fmla="*/ 58 w 208"/>
              <a:gd name="T63" fmla="*/ 126 h 187"/>
              <a:gd name="T64" fmla="*/ 44 w 208"/>
              <a:gd name="T65" fmla="*/ 152 h 187"/>
              <a:gd name="T66" fmla="*/ 53 w 208"/>
              <a:gd name="T67" fmla="*/ 90 h 187"/>
              <a:gd name="T68" fmla="*/ 96 w 208"/>
              <a:gd name="T69" fmla="*/ 56 h 187"/>
              <a:gd name="T70" fmla="*/ 75 w 208"/>
              <a:gd name="T71" fmla="*/ 56 h 187"/>
              <a:gd name="T72" fmla="*/ 80 w 208"/>
              <a:gd name="T73" fmla="*/ 68 h 187"/>
              <a:gd name="T74" fmla="*/ 61 w 208"/>
              <a:gd name="T75" fmla="*/ 75 h 187"/>
              <a:gd name="T76" fmla="*/ 79 w 208"/>
              <a:gd name="T77" fmla="*/ 94 h 187"/>
              <a:gd name="T78" fmla="*/ 105 w 208"/>
              <a:gd name="T79" fmla="*/ 133 h 187"/>
              <a:gd name="T80" fmla="*/ 116 w 208"/>
              <a:gd name="T81" fmla="*/ 172 h 187"/>
              <a:gd name="T82" fmla="*/ 152 w 208"/>
              <a:gd name="T83" fmla="*/ 151 h 187"/>
              <a:gd name="T84" fmla="*/ 134 w 208"/>
              <a:gd name="T85" fmla="*/ 167 h 187"/>
              <a:gd name="T86" fmla="*/ 137 w 208"/>
              <a:gd name="T87" fmla="*/ 153 h 187"/>
              <a:gd name="T88" fmla="*/ 128 w 208"/>
              <a:gd name="T89" fmla="*/ 141 h 187"/>
              <a:gd name="T90" fmla="*/ 133 w 208"/>
              <a:gd name="T91" fmla="*/ 173 h 187"/>
              <a:gd name="T92" fmla="*/ 108 w 208"/>
              <a:gd name="T93" fmla="*/ 141 h 187"/>
              <a:gd name="T94" fmla="*/ 132 w 208"/>
              <a:gd name="T95" fmla="*/ 112 h 187"/>
              <a:gd name="T96" fmla="*/ 125 w 208"/>
              <a:gd name="T97" fmla="*/ 75 h 187"/>
              <a:gd name="T98" fmla="*/ 184 w 208"/>
              <a:gd name="T99" fmla="*/ 87 h 187"/>
              <a:gd name="T100" fmla="*/ 154 w 208"/>
              <a:gd name="T101" fmla="*/ 76 h 187"/>
              <a:gd name="T102" fmla="*/ 161 w 208"/>
              <a:gd name="T103" fmla="*/ 89 h 187"/>
              <a:gd name="T104" fmla="*/ 157 w 208"/>
              <a:gd name="T105" fmla="*/ 92 h 187"/>
              <a:gd name="T106" fmla="*/ 152 w 208"/>
              <a:gd name="T107" fmla="*/ 72 h 187"/>
              <a:gd name="T108" fmla="*/ 166 w 208"/>
              <a:gd name="T109" fmla="*/ 108 h 187"/>
              <a:gd name="T110" fmla="*/ 160 w 208"/>
              <a:gd name="T111" fmla="*/ 187 h 187"/>
              <a:gd name="T112" fmla="*/ 198 w 208"/>
              <a:gd name="T113" fmla="*/ 157 h 18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208" h="187">
                <a:moveTo>
                  <a:pt x="192" y="152"/>
                </a:moveTo>
                <a:cubicBezTo>
                  <a:pt x="184" y="151"/>
                  <a:pt x="176" y="145"/>
                  <a:pt x="172" y="137"/>
                </a:cubicBezTo>
                <a:cubicBezTo>
                  <a:pt x="170" y="131"/>
                  <a:pt x="169" y="124"/>
                  <a:pt x="169" y="116"/>
                </a:cubicBezTo>
                <a:cubicBezTo>
                  <a:pt x="169" y="113"/>
                  <a:pt x="170" y="109"/>
                  <a:pt x="170" y="107"/>
                </a:cubicBezTo>
                <a:cubicBezTo>
                  <a:pt x="172" y="106"/>
                  <a:pt x="173" y="106"/>
                  <a:pt x="174" y="105"/>
                </a:cubicBezTo>
                <a:cubicBezTo>
                  <a:pt x="181" y="102"/>
                  <a:pt x="186" y="95"/>
                  <a:pt x="188" y="88"/>
                </a:cubicBezTo>
                <a:cubicBezTo>
                  <a:pt x="190" y="80"/>
                  <a:pt x="187" y="71"/>
                  <a:pt x="182" y="65"/>
                </a:cubicBezTo>
                <a:cubicBezTo>
                  <a:pt x="182" y="64"/>
                  <a:pt x="182" y="64"/>
                  <a:pt x="181" y="64"/>
                </a:cubicBezTo>
                <a:cubicBezTo>
                  <a:pt x="182" y="63"/>
                  <a:pt x="183" y="62"/>
                  <a:pt x="183" y="61"/>
                </a:cubicBezTo>
                <a:cubicBezTo>
                  <a:pt x="183" y="61"/>
                  <a:pt x="184" y="60"/>
                  <a:pt x="184" y="59"/>
                </a:cubicBezTo>
                <a:cubicBezTo>
                  <a:pt x="187" y="56"/>
                  <a:pt x="189" y="54"/>
                  <a:pt x="192" y="51"/>
                </a:cubicBezTo>
                <a:cubicBezTo>
                  <a:pt x="197" y="47"/>
                  <a:pt x="202" y="45"/>
                  <a:pt x="208" y="44"/>
                </a:cubicBezTo>
                <a:cubicBezTo>
                  <a:pt x="208" y="43"/>
                  <a:pt x="207" y="41"/>
                  <a:pt x="206" y="40"/>
                </a:cubicBezTo>
                <a:cubicBezTo>
                  <a:pt x="200" y="41"/>
                  <a:pt x="194" y="44"/>
                  <a:pt x="189" y="48"/>
                </a:cubicBezTo>
                <a:cubicBezTo>
                  <a:pt x="186" y="51"/>
                  <a:pt x="184" y="54"/>
                  <a:pt x="181" y="57"/>
                </a:cubicBezTo>
                <a:cubicBezTo>
                  <a:pt x="181" y="58"/>
                  <a:pt x="180" y="59"/>
                  <a:pt x="180" y="59"/>
                </a:cubicBezTo>
                <a:cubicBezTo>
                  <a:pt x="179" y="60"/>
                  <a:pt x="179" y="61"/>
                  <a:pt x="179" y="61"/>
                </a:cubicBezTo>
                <a:cubicBezTo>
                  <a:pt x="173" y="56"/>
                  <a:pt x="166" y="54"/>
                  <a:pt x="157" y="54"/>
                </a:cubicBezTo>
                <a:cubicBezTo>
                  <a:pt x="153" y="54"/>
                  <a:pt x="148" y="54"/>
                  <a:pt x="144" y="55"/>
                </a:cubicBezTo>
                <a:cubicBezTo>
                  <a:pt x="145" y="52"/>
                  <a:pt x="145" y="49"/>
                  <a:pt x="145" y="45"/>
                </a:cubicBezTo>
                <a:cubicBezTo>
                  <a:pt x="147" y="45"/>
                  <a:pt x="149" y="46"/>
                  <a:pt x="150" y="46"/>
                </a:cubicBezTo>
                <a:cubicBezTo>
                  <a:pt x="167" y="46"/>
                  <a:pt x="180" y="38"/>
                  <a:pt x="186" y="24"/>
                </a:cubicBezTo>
                <a:cubicBezTo>
                  <a:pt x="186" y="22"/>
                  <a:pt x="187" y="21"/>
                  <a:pt x="187" y="20"/>
                </a:cubicBezTo>
                <a:cubicBezTo>
                  <a:pt x="186" y="19"/>
                  <a:pt x="185" y="18"/>
                  <a:pt x="183" y="17"/>
                </a:cubicBezTo>
                <a:cubicBezTo>
                  <a:pt x="183" y="19"/>
                  <a:pt x="183" y="20"/>
                  <a:pt x="182" y="22"/>
                </a:cubicBezTo>
                <a:cubicBezTo>
                  <a:pt x="175" y="38"/>
                  <a:pt x="158" y="43"/>
                  <a:pt x="145" y="41"/>
                </a:cubicBezTo>
                <a:cubicBezTo>
                  <a:pt x="144" y="30"/>
                  <a:pt x="138" y="20"/>
                  <a:pt x="128" y="15"/>
                </a:cubicBezTo>
                <a:cubicBezTo>
                  <a:pt x="120" y="9"/>
                  <a:pt x="109" y="11"/>
                  <a:pt x="103" y="18"/>
                </a:cubicBezTo>
                <a:cubicBezTo>
                  <a:pt x="96" y="26"/>
                  <a:pt x="96" y="37"/>
                  <a:pt x="102" y="44"/>
                </a:cubicBezTo>
                <a:cubicBezTo>
                  <a:pt x="106" y="48"/>
                  <a:pt x="113" y="51"/>
                  <a:pt x="120" y="49"/>
                </a:cubicBezTo>
                <a:cubicBezTo>
                  <a:pt x="124" y="47"/>
                  <a:pt x="127" y="42"/>
                  <a:pt x="127" y="38"/>
                </a:cubicBezTo>
                <a:cubicBezTo>
                  <a:pt x="128" y="33"/>
                  <a:pt x="126" y="29"/>
                  <a:pt x="120" y="27"/>
                </a:cubicBezTo>
                <a:cubicBezTo>
                  <a:pt x="117" y="25"/>
                  <a:pt x="113" y="27"/>
                  <a:pt x="111" y="29"/>
                </a:cubicBezTo>
                <a:cubicBezTo>
                  <a:pt x="109" y="31"/>
                  <a:pt x="109" y="33"/>
                  <a:pt x="110" y="36"/>
                </a:cubicBezTo>
                <a:cubicBezTo>
                  <a:pt x="110" y="37"/>
                  <a:pt x="112" y="37"/>
                  <a:pt x="112" y="36"/>
                </a:cubicBezTo>
                <a:cubicBezTo>
                  <a:pt x="113" y="36"/>
                  <a:pt x="114" y="35"/>
                  <a:pt x="113" y="34"/>
                </a:cubicBezTo>
                <a:cubicBezTo>
                  <a:pt x="113" y="33"/>
                  <a:pt x="113" y="33"/>
                  <a:pt x="114" y="32"/>
                </a:cubicBezTo>
                <a:cubicBezTo>
                  <a:pt x="115" y="30"/>
                  <a:pt x="117" y="30"/>
                  <a:pt x="119" y="30"/>
                </a:cubicBezTo>
                <a:cubicBezTo>
                  <a:pt x="122" y="32"/>
                  <a:pt x="124" y="34"/>
                  <a:pt x="123" y="38"/>
                </a:cubicBezTo>
                <a:cubicBezTo>
                  <a:pt x="123" y="41"/>
                  <a:pt x="121" y="44"/>
                  <a:pt x="118" y="45"/>
                </a:cubicBezTo>
                <a:cubicBezTo>
                  <a:pt x="114" y="47"/>
                  <a:pt x="108" y="44"/>
                  <a:pt x="105" y="41"/>
                </a:cubicBezTo>
                <a:cubicBezTo>
                  <a:pt x="100" y="35"/>
                  <a:pt x="100" y="27"/>
                  <a:pt x="106" y="21"/>
                </a:cubicBezTo>
                <a:cubicBezTo>
                  <a:pt x="111" y="15"/>
                  <a:pt x="119" y="14"/>
                  <a:pt x="126" y="18"/>
                </a:cubicBezTo>
                <a:cubicBezTo>
                  <a:pt x="141" y="27"/>
                  <a:pt x="143" y="44"/>
                  <a:pt x="140" y="57"/>
                </a:cubicBezTo>
                <a:cubicBezTo>
                  <a:pt x="137" y="59"/>
                  <a:pt x="134" y="61"/>
                  <a:pt x="131" y="63"/>
                </a:cubicBezTo>
                <a:cubicBezTo>
                  <a:pt x="128" y="66"/>
                  <a:pt x="125" y="69"/>
                  <a:pt x="122" y="73"/>
                </a:cubicBezTo>
                <a:cubicBezTo>
                  <a:pt x="121" y="74"/>
                  <a:pt x="121" y="75"/>
                  <a:pt x="120" y="76"/>
                </a:cubicBezTo>
                <a:cubicBezTo>
                  <a:pt x="120" y="77"/>
                  <a:pt x="119" y="78"/>
                  <a:pt x="118" y="79"/>
                </a:cubicBezTo>
                <a:cubicBezTo>
                  <a:pt x="118" y="79"/>
                  <a:pt x="118" y="79"/>
                  <a:pt x="118" y="79"/>
                </a:cubicBezTo>
                <a:cubicBezTo>
                  <a:pt x="113" y="78"/>
                  <a:pt x="108" y="78"/>
                  <a:pt x="104" y="80"/>
                </a:cubicBezTo>
                <a:cubicBezTo>
                  <a:pt x="96" y="84"/>
                  <a:pt x="93" y="92"/>
                  <a:pt x="94" y="100"/>
                </a:cubicBezTo>
                <a:cubicBezTo>
                  <a:pt x="96" y="109"/>
                  <a:pt x="101" y="114"/>
                  <a:pt x="110" y="113"/>
                </a:cubicBezTo>
                <a:cubicBezTo>
                  <a:pt x="115" y="112"/>
                  <a:pt x="119" y="107"/>
                  <a:pt x="119" y="102"/>
                </a:cubicBezTo>
                <a:cubicBezTo>
                  <a:pt x="119" y="98"/>
                  <a:pt x="116" y="95"/>
                  <a:pt x="112" y="95"/>
                </a:cubicBezTo>
                <a:cubicBezTo>
                  <a:pt x="111" y="95"/>
                  <a:pt x="110" y="96"/>
                  <a:pt x="110" y="97"/>
                </a:cubicBezTo>
                <a:cubicBezTo>
                  <a:pt x="110" y="98"/>
                  <a:pt x="111" y="99"/>
                  <a:pt x="112" y="99"/>
                </a:cubicBezTo>
                <a:cubicBezTo>
                  <a:pt x="114" y="99"/>
                  <a:pt x="115" y="100"/>
                  <a:pt x="115" y="102"/>
                </a:cubicBezTo>
                <a:cubicBezTo>
                  <a:pt x="115" y="105"/>
                  <a:pt x="112" y="108"/>
                  <a:pt x="109" y="109"/>
                </a:cubicBezTo>
                <a:cubicBezTo>
                  <a:pt x="103" y="109"/>
                  <a:pt x="99" y="106"/>
                  <a:pt x="98" y="100"/>
                </a:cubicBezTo>
                <a:cubicBezTo>
                  <a:pt x="97" y="92"/>
                  <a:pt x="101" y="86"/>
                  <a:pt x="106" y="84"/>
                </a:cubicBezTo>
                <a:cubicBezTo>
                  <a:pt x="112" y="81"/>
                  <a:pt x="119" y="82"/>
                  <a:pt x="124" y="88"/>
                </a:cubicBezTo>
                <a:cubicBezTo>
                  <a:pt x="130" y="94"/>
                  <a:pt x="132" y="102"/>
                  <a:pt x="128" y="110"/>
                </a:cubicBezTo>
                <a:cubicBezTo>
                  <a:pt x="124" y="119"/>
                  <a:pt x="116" y="124"/>
                  <a:pt x="107" y="124"/>
                </a:cubicBezTo>
                <a:cubicBezTo>
                  <a:pt x="107" y="124"/>
                  <a:pt x="107" y="124"/>
                  <a:pt x="107" y="124"/>
                </a:cubicBezTo>
                <a:cubicBezTo>
                  <a:pt x="97" y="124"/>
                  <a:pt x="90" y="120"/>
                  <a:pt x="86" y="111"/>
                </a:cubicBezTo>
                <a:cubicBezTo>
                  <a:pt x="84" y="105"/>
                  <a:pt x="82" y="99"/>
                  <a:pt x="83" y="94"/>
                </a:cubicBezTo>
                <a:cubicBezTo>
                  <a:pt x="83" y="93"/>
                  <a:pt x="83" y="92"/>
                  <a:pt x="83" y="91"/>
                </a:cubicBezTo>
                <a:cubicBezTo>
                  <a:pt x="83" y="88"/>
                  <a:pt x="83" y="84"/>
                  <a:pt x="84" y="82"/>
                </a:cubicBezTo>
                <a:cubicBezTo>
                  <a:pt x="85" y="82"/>
                  <a:pt x="85" y="81"/>
                  <a:pt x="85" y="81"/>
                </a:cubicBezTo>
                <a:cubicBezTo>
                  <a:pt x="95" y="77"/>
                  <a:pt x="101" y="67"/>
                  <a:pt x="100" y="56"/>
                </a:cubicBezTo>
                <a:cubicBezTo>
                  <a:pt x="99" y="44"/>
                  <a:pt x="90" y="36"/>
                  <a:pt x="78" y="35"/>
                </a:cubicBezTo>
                <a:cubicBezTo>
                  <a:pt x="75" y="35"/>
                  <a:pt x="72" y="35"/>
                  <a:pt x="69" y="35"/>
                </a:cubicBezTo>
                <a:cubicBezTo>
                  <a:pt x="69" y="35"/>
                  <a:pt x="69" y="35"/>
                  <a:pt x="69" y="35"/>
                </a:cubicBezTo>
                <a:cubicBezTo>
                  <a:pt x="63" y="25"/>
                  <a:pt x="61" y="12"/>
                  <a:pt x="67" y="0"/>
                </a:cubicBezTo>
                <a:cubicBezTo>
                  <a:pt x="65" y="1"/>
                  <a:pt x="64" y="1"/>
                  <a:pt x="62" y="2"/>
                </a:cubicBezTo>
                <a:cubicBezTo>
                  <a:pt x="58" y="12"/>
                  <a:pt x="59" y="24"/>
                  <a:pt x="65" y="36"/>
                </a:cubicBezTo>
                <a:cubicBezTo>
                  <a:pt x="60" y="37"/>
                  <a:pt x="55" y="39"/>
                  <a:pt x="51" y="41"/>
                </a:cubicBezTo>
                <a:cubicBezTo>
                  <a:pt x="51" y="40"/>
                  <a:pt x="51" y="39"/>
                  <a:pt x="50" y="37"/>
                </a:cubicBezTo>
                <a:cubicBezTo>
                  <a:pt x="49" y="32"/>
                  <a:pt x="47" y="29"/>
                  <a:pt x="45" y="26"/>
                </a:cubicBezTo>
                <a:cubicBezTo>
                  <a:pt x="42" y="23"/>
                  <a:pt x="39" y="20"/>
                  <a:pt x="35" y="18"/>
                </a:cubicBezTo>
                <a:cubicBezTo>
                  <a:pt x="34" y="19"/>
                  <a:pt x="33" y="20"/>
                  <a:pt x="32" y="21"/>
                </a:cubicBezTo>
                <a:cubicBezTo>
                  <a:pt x="36" y="23"/>
                  <a:pt x="39" y="25"/>
                  <a:pt x="41" y="29"/>
                </a:cubicBezTo>
                <a:cubicBezTo>
                  <a:pt x="44" y="32"/>
                  <a:pt x="46" y="34"/>
                  <a:pt x="46" y="38"/>
                </a:cubicBezTo>
                <a:cubicBezTo>
                  <a:pt x="47" y="40"/>
                  <a:pt x="47" y="42"/>
                  <a:pt x="47" y="44"/>
                </a:cubicBezTo>
                <a:cubicBezTo>
                  <a:pt x="40" y="50"/>
                  <a:pt x="33" y="58"/>
                  <a:pt x="30" y="68"/>
                </a:cubicBezTo>
                <a:cubicBezTo>
                  <a:pt x="23" y="67"/>
                  <a:pt x="16" y="70"/>
                  <a:pt x="11" y="75"/>
                </a:cubicBezTo>
                <a:cubicBezTo>
                  <a:pt x="4" y="82"/>
                  <a:pt x="3" y="95"/>
                  <a:pt x="9" y="103"/>
                </a:cubicBezTo>
                <a:cubicBezTo>
                  <a:pt x="12" y="107"/>
                  <a:pt x="16" y="110"/>
                  <a:pt x="21" y="110"/>
                </a:cubicBezTo>
                <a:cubicBezTo>
                  <a:pt x="27" y="110"/>
                  <a:pt x="32" y="108"/>
                  <a:pt x="35" y="104"/>
                </a:cubicBezTo>
                <a:cubicBezTo>
                  <a:pt x="39" y="99"/>
                  <a:pt x="40" y="92"/>
                  <a:pt x="37" y="88"/>
                </a:cubicBezTo>
                <a:cubicBezTo>
                  <a:pt x="34" y="84"/>
                  <a:pt x="29" y="83"/>
                  <a:pt x="24" y="85"/>
                </a:cubicBezTo>
                <a:cubicBezTo>
                  <a:pt x="23" y="85"/>
                  <a:pt x="23" y="86"/>
                  <a:pt x="23" y="87"/>
                </a:cubicBezTo>
                <a:cubicBezTo>
                  <a:pt x="23" y="88"/>
                  <a:pt x="24" y="89"/>
                  <a:pt x="26" y="88"/>
                </a:cubicBezTo>
                <a:cubicBezTo>
                  <a:pt x="29" y="87"/>
                  <a:pt x="32" y="88"/>
                  <a:pt x="33" y="90"/>
                </a:cubicBezTo>
                <a:cubicBezTo>
                  <a:pt x="35" y="92"/>
                  <a:pt x="35" y="97"/>
                  <a:pt x="32" y="101"/>
                </a:cubicBezTo>
                <a:cubicBezTo>
                  <a:pt x="30" y="104"/>
                  <a:pt x="26" y="106"/>
                  <a:pt x="22" y="106"/>
                </a:cubicBezTo>
                <a:cubicBezTo>
                  <a:pt x="18" y="106"/>
                  <a:pt x="14" y="104"/>
                  <a:pt x="12" y="101"/>
                </a:cubicBezTo>
                <a:cubicBezTo>
                  <a:pt x="8" y="95"/>
                  <a:pt x="9" y="84"/>
                  <a:pt x="14" y="78"/>
                </a:cubicBezTo>
                <a:cubicBezTo>
                  <a:pt x="19" y="72"/>
                  <a:pt x="26" y="70"/>
                  <a:pt x="33" y="72"/>
                </a:cubicBezTo>
                <a:cubicBezTo>
                  <a:pt x="41" y="75"/>
                  <a:pt x="48" y="82"/>
                  <a:pt x="49" y="90"/>
                </a:cubicBezTo>
                <a:cubicBezTo>
                  <a:pt x="51" y="100"/>
                  <a:pt x="48" y="110"/>
                  <a:pt x="41" y="117"/>
                </a:cubicBezTo>
                <a:cubicBezTo>
                  <a:pt x="39" y="119"/>
                  <a:pt x="36" y="121"/>
                  <a:pt x="33" y="122"/>
                </a:cubicBezTo>
                <a:cubicBezTo>
                  <a:pt x="33" y="122"/>
                  <a:pt x="33" y="122"/>
                  <a:pt x="33" y="122"/>
                </a:cubicBezTo>
                <a:cubicBezTo>
                  <a:pt x="28" y="124"/>
                  <a:pt x="22" y="125"/>
                  <a:pt x="16" y="124"/>
                </a:cubicBezTo>
                <a:cubicBezTo>
                  <a:pt x="11" y="123"/>
                  <a:pt x="5" y="120"/>
                  <a:pt x="0" y="117"/>
                </a:cubicBezTo>
                <a:cubicBezTo>
                  <a:pt x="1" y="119"/>
                  <a:pt x="1" y="121"/>
                  <a:pt x="2" y="123"/>
                </a:cubicBezTo>
                <a:cubicBezTo>
                  <a:pt x="6" y="125"/>
                  <a:pt x="11" y="127"/>
                  <a:pt x="16" y="128"/>
                </a:cubicBezTo>
                <a:cubicBezTo>
                  <a:pt x="18" y="128"/>
                  <a:pt x="20" y="128"/>
                  <a:pt x="22" y="128"/>
                </a:cubicBezTo>
                <a:cubicBezTo>
                  <a:pt x="25" y="128"/>
                  <a:pt x="28" y="128"/>
                  <a:pt x="31" y="127"/>
                </a:cubicBezTo>
                <a:cubicBezTo>
                  <a:pt x="30" y="132"/>
                  <a:pt x="31" y="138"/>
                  <a:pt x="34" y="145"/>
                </a:cubicBezTo>
                <a:cubicBezTo>
                  <a:pt x="36" y="150"/>
                  <a:pt x="38" y="152"/>
                  <a:pt x="41" y="155"/>
                </a:cubicBezTo>
                <a:cubicBezTo>
                  <a:pt x="43" y="157"/>
                  <a:pt x="45" y="159"/>
                  <a:pt x="48" y="160"/>
                </a:cubicBezTo>
                <a:cubicBezTo>
                  <a:pt x="45" y="164"/>
                  <a:pt x="44" y="170"/>
                  <a:pt x="45" y="178"/>
                </a:cubicBezTo>
                <a:cubicBezTo>
                  <a:pt x="46" y="179"/>
                  <a:pt x="47" y="179"/>
                  <a:pt x="49" y="180"/>
                </a:cubicBezTo>
                <a:cubicBezTo>
                  <a:pt x="48" y="172"/>
                  <a:pt x="49" y="165"/>
                  <a:pt x="52" y="162"/>
                </a:cubicBezTo>
                <a:cubicBezTo>
                  <a:pt x="54" y="162"/>
                  <a:pt x="57" y="163"/>
                  <a:pt x="60" y="163"/>
                </a:cubicBezTo>
                <a:cubicBezTo>
                  <a:pt x="63" y="163"/>
                  <a:pt x="67" y="162"/>
                  <a:pt x="70" y="161"/>
                </a:cubicBezTo>
                <a:cubicBezTo>
                  <a:pt x="81" y="157"/>
                  <a:pt x="87" y="149"/>
                  <a:pt x="87" y="137"/>
                </a:cubicBezTo>
                <a:cubicBezTo>
                  <a:pt x="87" y="128"/>
                  <a:pt x="79" y="119"/>
                  <a:pt x="70" y="118"/>
                </a:cubicBezTo>
                <a:cubicBezTo>
                  <a:pt x="64" y="117"/>
                  <a:pt x="59" y="119"/>
                  <a:pt x="55" y="124"/>
                </a:cubicBezTo>
                <a:cubicBezTo>
                  <a:pt x="51" y="128"/>
                  <a:pt x="51" y="133"/>
                  <a:pt x="52" y="139"/>
                </a:cubicBezTo>
                <a:cubicBezTo>
                  <a:pt x="54" y="145"/>
                  <a:pt x="61" y="147"/>
                  <a:pt x="67" y="146"/>
                </a:cubicBezTo>
                <a:cubicBezTo>
                  <a:pt x="72" y="145"/>
                  <a:pt x="75" y="141"/>
                  <a:pt x="75" y="136"/>
                </a:cubicBezTo>
                <a:cubicBezTo>
                  <a:pt x="75" y="135"/>
                  <a:pt x="74" y="134"/>
                  <a:pt x="73" y="134"/>
                </a:cubicBezTo>
                <a:cubicBezTo>
                  <a:pt x="72" y="134"/>
                  <a:pt x="71" y="135"/>
                  <a:pt x="71" y="136"/>
                </a:cubicBezTo>
                <a:cubicBezTo>
                  <a:pt x="71" y="141"/>
                  <a:pt x="68" y="142"/>
                  <a:pt x="66" y="143"/>
                </a:cubicBezTo>
                <a:cubicBezTo>
                  <a:pt x="62" y="143"/>
                  <a:pt x="58" y="141"/>
                  <a:pt x="56" y="137"/>
                </a:cubicBezTo>
                <a:cubicBezTo>
                  <a:pt x="55" y="133"/>
                  <a:pt x="56" y="129"/>
                  <a:pt x="58" y="126"/>
                </a:cubicBezTo>
                <a:cubicBezTo>
                  <a:pt x="61" y="123"/>
                  <a:pt x="65" y="121"/>
                  <a:pt x="69" y="122"/>
                </a:cubicBezTo>
                <a:cubicBezTo>
                  <a:pt x="77" y="123"/>
                  <a:pt x="83" y="130"/>
                  <a:pt x="83" y="138"/>
                </a:cubicBezTo>
                <a:cubicBezTo>
                  <a:pt x="83" y="147"/>
                  <a:pt x="78" y="154"/>
                  <a:pt x="69" y="157"/>
                </a:cubicBezTo>
                <a:cubicBezTo>
                  <a:pt x="59" y="161"/>
                  <a:pt x="51" y="159"/>
                  <a:pt x="44" y="152"/>
                </a:cubicBezTo>
                <a:cubicBezTo>
                  <a:pt x="42" y="150"/>
                  <a:pt x="39" y="148"/>
                  <a:pt x="38" y="144"/>
                </a:cubicBezTo>
                <a:cubicBezTo>
                  <a:pt x="35" y="136"/>
                  <a:pt x="34" y="130"/>
                  <a:pt x="35" y="126"/>
                </a:cubicBezTo>
                <a:cubicBezTo>
                  <a:pt x="38" y="124"/>
                  <a:pt x="41" y="122"/>
                  <a:pt x="44" y="119"/>
                </a:cubicBezTo>
                <a:cubicBezTo>
                  <a:pt x="52" y="112"/>
                  <a:pt x="55" y="101"/>
                  <a:pt x="53" y="90"/>
                </a:cubicBezTo>
                <a:cubicBezTo>
                  <a:pt x="52" y="80"/>
                  <a:pt x="44" y="71"/>
                  <a:pt x="35" y="68"/>
                </a:cubicBezTo>
                <a:cubicBezTo>
                  <a:pt x="34" y="68"/>
                  <a:pt x="34" y="68"/>
                  <a:pt x="34" y="68"/>
                </a:cubicBezTo>
                <a:cubicBezTo>
                  <a:pt x="41" y="49"/>
                  <a:pt x="58" y="38"/>
                  <a:pt x="77" y="39"/>
                </a:cubicBezTo>
                <a:cubicBezTo>
                  <a:pt x="88" y="40"/>
                  <a:pt x="95" y="46"/>
                  <a:pt x="96" y="56"/>
                </a:cubicBezTo>
                <a:cubicBezTo>
                  <a:pt x="97" y="66"/>
                  <a:pt x="91" y="76"/>
                  <a:pt x="81" y="78"/>
                </a:cubicBezTo>
                <a:cubicBezTo>
                  <a:pt x="76" y="79"/>
                  <a:pt x="68" y="78"/>
                  <a:pt x="65" y="73"/>
                </a:cubicBezTo>
                <a:cubicBezTo>
                  <a:pt x="62" y="69"/>
                  <a:pt x="62" y="64"/>
                  <a:pt x="64" y="61"/>
                </a:cubicBezTo>
                <a:cubicBezTo>
                  <a:pt x="67" y="57"/>
                  <a:pt x="70" y="55"/>
                  <a:pt x="75" y="56"/>
                </a:cubicBezTo>
                <a:cubicBezTo>
                  <a:pt x="77" y="57"/>
                  <a:pt x="79" y="59"/>
                  <a:pt x="80" y="62"/>
                </a:cubicBezTo>
                <a:cubicBezTo>
                  <a:pt x="80" y="63"/>
                  <a:pt x="80" y="64"/>
                  <a:pt x="78" y="65"/>
                </a:cubicBezTo>
                <a:cubicBezTo>
                  <a:pt x="77" y="65"/>
                  <a:pt x="77" y="66"/>
                  <a:pt x="78" y="67"/>
                </a:cubicBezTo>
                <a:cubicBezTo>
                  <a:pt x="78" y="68"/>
                  <a:pt x="79" y="69"/>
                  <a:pt x="80" y="68"/>
                </a:cubicBezTo>
                <a:cubicBezTo>
                  <a:pt x="83" y="67"/>
                  <a:pt x="84" y="64"/>
                  <a:pt x="84" y="61"/>
                </a:cubicBezTo>
                <a:cubicBezTo>
                  <a:pt x="83" y="57"/>
                  <a:pt x="80" y="53"/>
                  <a:pt x="76" y="52"/>
                </a:cubicBezTo>
                <a:cubicBezTo>
                  <a:pt x="69" y="51"/>
                  <a:pt x="64" y="53"/>
                  <a:pt x="61" y="59"/>
                </a:cubicBezTo>
                <a:cubicBezTo>
                  <a:pt x="58" y="64"/>
                  <a:pt x="58" y="70"/>
                  <a:pt x="61" y="75"/>
                </a:cubicBezTo>
                <a:cubicBezTo>
                  <a:pt x="65" y="80"/>
                  <a:pt x="71" y="82"/>
                  <a:pt x="77" y="82"/>
                </a:cubicBezTo>
                <a:cubicBezTo>
                  <a:pt x="78" y="82"/>
                  <a:pt x="79" y="82"/>
                  <a:pt x="80" y="82"/>
                </a:cubicBezTo>
                <a:cubicBezTo>
                  <a:pt x="79" y="85"/>
                  <a:pt x="79" y="88"/>
                  <a:pt x="79" y="91"/>
                </a:cubicBezTo>
                <a:cubicBezTo>
                  <a:pt x="79" y="92"/>
                  <a:pt x="79" y="93"/>
                  <a:pt x="79" y="94"/>
                </a:cubicBezTo>
                <a:cubicBezTo>
                  <a:pt x="78" y="99"/>
                  <a:pt x="80" y="106"/>
                  <a:pt x="82" y="112"/>
                </a:cubicBezTo>
                <a:cubicBezTo>
                  <a:pt x="87" y="123"/>
                  <a:pt x="95" y="128"/>
                  <a:pt x="106" y="128"/>
                </a:cubicBezTo>
                <a:cubicBezTo>
                  <a:pt x="106" y="129"/>
                  <a:pt x="106" y="129"/>
                  <a:pt x="106" y="130"/>
                </a:cubicBezTo>
                <a:cubicBezTo>
                  <a:pt x="105" y="131"/>
                  <a:pt x="105" y="132"/>
                  <a:pt x="105" y="133"/>
                </a:cubicBezTo>
                <a:cubicBezTo>
                  <a:pt x="105" y="135"/>
                  <a:pt x="104" y="138"/>
                  <a:pt x="104" y="141"/>
                </a:cubicBezTo>
                <a:cubicBezTo>
                  <a:pt x="104" y="141"/>
                  <a:pt x="104" y="141"/>
                  <a:pt x="104" y="141"/>
                </a:cubicBezTo>
                <a:cubicBezTo>
                  <a:pt x="104" y="149"/>
                  <a:pt x="105" y="156"/>
                  <a:pt x="109" y="163"/>
                </a:cubicBezTo>
                <a:cubicBezTo>
                  <a:pt x="111" y="167"/>
                  <a:pt x="113" y="169"/>
                  <a:pt x="116" y="172"/>
                </a:cubicBezTo>
                <a:cubicBezTo>
                  <a:pt x="120" y="175"/>
                  <a:pt x="126" y="177"/>
                  <a:pt x="132" y="177"/>
                </a:cubicBezTo>
                <a:cubicBezTo>
                  <a:pt x="132" y="177"/>
                  <a:pt x="132" y="177"/>
                  <a:pt x="133" y="177"/>
                </a:cubicBezTo>
                <a:cubicBezTo>
                  <a:pt x="139" y="177"/>
                  <a:pt x="144" y="175"/>
                  <a:pt x="147" y="170"/>
                </a:cubicBezTo>
                <a:cubicBezTo>
                  <a:pt x="151" y="165"/>
                  <a:pt x="153" y="158"/>
                  <a:pt x="152" y="151"/>
                </a:cubicBezTo>
                <a:cubicBezTo>
                  <a:pt x="152" y="144"/>
                  <a:pt x="147" y="138"/>
                  <a:pt x="141" y="136"/>
                </a:cubicBezTo>
                <a:cubicBezTo>
                  <a:pt x="136" y="134"/>
                  <a:pt x="130" y="135"/>
                  <a:pt x="126" y="138"/>
                </a:cubicBezTo>
                <a:cubicBezTo>
                  <a:pt x="121" y="142"/>
                  <a:pt x="117" y="150"/>
                  <a:pt x="120" y="157"/>
                </a:cubicBezTo>
                <a:cubicBezTo>
                  <a:pt x="122" y="164"/>
                  <a:pt x="128" y="168"/>
                  <a:pt x="134" y="167"/>
                </a:cubicBezTo>
                <a:cubicBezTo>
                  <a:pt x="140" y="166"/>
                  <a:pt x="144" y="160"/>
                  <a:pt x="144" y="155"/>
                </a:cubicBezTo>
                <a:cubicBezTo>
                  <a:pt x="144" y="151"/>
                  <a:pt x="141" y="149"/>
                  <a:pt x="137" y="149"/>
                </a:cubicBezTo>
                <a:cubicBezTo>
                  <a:pt x="136" y="149"/>
                  <a:pt x="135" y="150"/>
                  <a:pt x="135" y="152"/>
                </a:cubicBezTo>
                <a:cubicBezTo>
                  <a:pt x="135" y="153"/>
                  <a:pt x="136" y="153"/>
                  <a:pt x="137" y="153"/>
                </a:cubicBezTo>
                <a:cubicBezTo>
                  <a:pt x="139" y="153"/>
                  <a:pt x="140" y="154"/>
                  <a:pt x="140" y="156"/>
                </a:cubicBezTo>
                <a:cubicBezTo>
                  <a:pt x="140" y="158"/>
                  <a:pt x="138" y="163"/>
                  <a:pt x="134" y="163"/>
                </a:cubicBezTo>
                <a:cubicBezTo>
                  <a:pt x="129" y="163"/>
                  <a:pt x="125" y="161"/>
                  <a:pt x="124" y="156"/>
                </a:cubicBezTo>
                <a:cubicBezTo>
                  <a:pt x="121" y="150"/>
                  <a:pt x="125" y="145"/>
                  <a:pt x="128" y="141"/>
                </a:cubicBezTo>
                <a:cubicBezTo>
                  <a:pt x="131" y="139"/>
                  <a:pt x="136" y="138"/>
                  <a:pt x="140" y="140"/>
                </a:cubicBezTo>
                <a:cubicBezTo>
                  <a:pt x="145" y="142"/>
                  <a:pt x="148" y="147"/>
                  <a:pt x="148" y="152"/>
                </a:cubicBezTo>
                <a:cubicBezTo>
                  <a:pt x="149" y="158"/>
                  <a:pt x="148" y="164"/>
                  <a:pt x="144" y="168"/>
                </a:cubicBezTo>
                <a:cubicBezTo>
                  <a:pt x="141" y="171"/>
                  <a:pt x="137" y="173"/>
                  <a:pt x="133" y="173"/>
                </a:cubicBezTo>
                <a:cubicBezTo>
                  <a:pt x="128" y="173"/>
                  <a:pt x="122" y="172"/>
                  <a:pt x="119" y="169"/>
                </a:cubicBezTo>
                <a:cubicBezTo>
                  <a:pt x="116" y="167"/>
                  <a:pt x="114" y="164"/>
                  <a:pt x="112" y="161"/>
                </a:cubicBezTo>
                <a:cubicBezTo>
                  <a:pt x="109" y="155"/>
                  <a:pt x="108" y="149"/>
                  <a:pt x="108" y="141"/>
                </a:cubicBezTo>
                <a:cubicBezTo>
                  <a:pt x="108" y="141"/>
                  <a:pt x="108" y="141"/>
                  <a:pt x="108" y="141"/>
                </a:cubicBezTo>
                <a:cubicBezTo>
                  <a:pt x="108" y="138"/>
                  <a:pt x="109" y="136"/>
                  <a:pt x="109" y="133"/>
                </a:cubicBezTo>
                <a:cubicBezTo>
                  <a:pt x="109" y="133"/>
                  <a:pt x="109" y="132"/>
                  <a:pt x="110" y="131"/>
                </a:cubicBezTo>
                <a:cubicBezTo>
                  <a:pt x="110" y="130"/>
                  <a:pt x="110" y="129"/>
                  <a:pt x="110" y="128"/>
                </a:cubicBezTo>
                <a:cubicBezTo>
                  <a:pt x="120" y="127"/>
                  <a:pt x="128" y="121"/>
                  <a:pt x="132" y="112"/>
                </a:cubicBezTo>
                <a:cubicBezTo>
                  <a:pt x="136" y="102"/>
                  <a:pt x="134" y="92"/>
                  <a:pt x="127" y="85"/>
                </a:cubicBezTo>
                <a:cubicBezTo>
                  <a:pt x="126" y="83"/>
                  <a:pt x="124" y="82"/>
                  <a:pt x="122" y="81"/>
                </a:cubicBezTo>
                <a:cubicBezTo>
                  <a:pt x="123" y="80"/>
                  <a:pt x="123" y="79"/>
                  <a:pt x="124" y="78"/>
                </a:cubicBezTo>
                <a:cubicBezTo>
                  <a:pt x="124" y="77"/>
                  <a:pt x="125" y="76"/>
                  <a:pt x="125" y="75"/>
                </a:cubicBezTo>
                <a:cubicBezTo>
                  <a:pt x="128" y="72"/>
                  <a:pt x="131" y="69"/>
                  <a:pt x="133" y="66"/>
                </a:cubicBezTo>
                <a:cubicBezTo>
                  <a:pt x="140" y="60"/>
                  <a:pt x="148" y="57"/>
                  <a:pt x="157" y="58"/>
                </a:cubicBezTo>
                <a:cubicBezTo>
                  <a:pt x="167" y="58"/>
                  <a:pt x="174" y="61"/>
                  <a:pt x="179" y="67"/>
                </a:cubicBezTo>
                <a:cubicBezTo>
                  <a:pt x="184" y="72"/>
                  <a:pt x="185" y="80"/>
                  <a:pt x="184" y="87"/>
                </a:cubicBezTo>
                <a:cubicBezTo>
                  <a:pt x="182" y="93"/>
                  <a:pt x="178" y="99"/>
                  <a:pt x="172" y="102"/>
                </a:cubicBezTo>
                <a:cubicBezTo>
                  <a:pt x="166" y="105"/>
                  <a:pt x="161" y="105"/>
                  <a:pt x="155" y="103"/>
                </a:cubicBezTo>
                <a:cubicBezTo>
                  <a:pt x="149" y="101"/>
                  <a:pt x="147" y="97"/>
                  <a:pt x="146" y="89"/>
                </a:cubicBezTo>
                <a:cubicBezTo>
                  <a:pt x="146" y="83"/>
                  <a:pt x="149" y="78"/>
                  <a:pt x="154" y="76"/>
                </a:cubicBezTo>
                <a:cubicBezTo>
                  <a:pt x="156" y="75"/>
                  <a:pt x="160" y="73"/>
                  <a:pt x="164" y="75"/>
                </a:cubicBezTo>
                <a:cubicBezTo>
                  <a:pt x="168" y="76"/>
                  <a:pt x="170" y="81"/>
                  <a:pt x="169" y="85"/>
                </a:cubicBezTo>
                <a:cubicBezTo>
                  <a:pt x="168" y="88"/>
                  <a:pt x="166" y="91"/>
                  <a:pt x="163" y="91"/>
                </a:cubicBezTo>
                <a:cubicBezTo>
                  <a:pt x="162" y="91"/>
                  <a:pt x="161" y="90"/>
                  <a:pt x="161" y="89"/>
                </a:cubicBezTo>
                <a:cubicBezTo>
                  <a:pt x="160" y="89"/>
                  <a:pt x="160" y="88"/>
                  <a:pt x="161" y="87"/>
                </a:cubicBezTo>
                <a:cubicBezTo>
                  <a:pt x="161" y="86"/>
                  <a:pt x="161" y="85"/>
                  <a:pt x="160" y="84"/>
                </a:cubicBezTo>
                <a:cubicBezTo>
                  <a:pt x="159" y="84"/>
                  <a:pt x="157" y="84"/>
                  <a:pt x="157" y="85"/>
                </a:cubicBezTo>
                <a:cubicBezTo>
                  <a:pt x="156" y="87"/>
                  <a:pt x="156" y="90"/>
                  <a:pt x="157" y="92"/>
                </a:cubicBezTo>
                <a:cubicBezTo>
                  <a:pt x="159" y="94"/>
                  <a:pt x="161" y="95"/>
                  <a:pt x="164" y="95"/>
                </a:cubicBezTo>
                <a:cubicBezTo>
                  <a:pt x="168" y="94"/>
                  <a:pt x="172" y="89"/>
                  <a:pt x="173" y="86"/>
                </a:cubicBezTo>
                <a:cubicBezTo>
                  <a:pt x="174" y="80"/>
                  <a:pt x="171" y="73"/>
                  <a:pt x="166" y="71"/>
                </a:cubicBezTo>
                <a:cubicBezTo>
                  <a:pt x="161" y="68"/>
                  <a:pt x="155" y="70"/>
                  <a:pt x="152" y="72"/>
                </a:cubicBezTo>
                <a:cubicBezTo>
                  <a:pt x="146" y="75"/>
                  <a:pt x="142" y="82"/>
                  <a:pt x="142" y="89"/>
                </a:cubicBezTo>
                <a:cubicBezTo>
                  <a:pt x="143" y="95"/>
                  <a:pt x="144" y="103"/>
                  <a:pt x="154" y="107"/>
                </a:cubicBezTo>
                <a:cubicBezTo>
                  <a:pt x="156" y="108"/>
                  <a:pt x="159" y="108"/>
                  <a:pt x="162" y="108"/>
                </a:cubicBezTo>
                <a:cubicBezTo>
                  <a:pt x="163" y="108"/>
                  <a:pt x="165" y="108"/>
                  <a:pt x="166" y="108"/>
                </a:cubicBezTo>
                <a:cubicBezTo>
                  <a:pt x="166" y="110"/>
                  <a:pt x="165" y="113"/>
                  <a:pt x="165" y="115"/>
                </a:cubicBezTo>
                <a:cubicBezTo>
                  <a:pt x="165" y="124"/>
                  <a:pt x="166" y="132"/>
                  <a:pt x="169" y="138"/>
                </a:cubicBezTo>
                <a:cubicBezTo>
                  <a:pt x="170" y="141"/>
                  <a:pt x="171" y="143"/>
                  <a:pt x="172" y="144"/>
                </a:cubicBezTo>
                <a:cubicBezTo>
                  <a:pt x="159" y="156"/>
                  <a:pt x="154" y="172"/>
                  <a:pt x="160" y="187"/>
                </a:cubicBezTo>
                <a:cubicBezTo>
                  <a:pt x="161" y="186"/>
                  <a:pt x="163" y="185"/>
                  <a:pt x="164" y="185"/>
                </a:cubicBezTo>
                <a:cubicBezTo>
                  <a:pt x="158" y="170"/>
                  <a:pt x="165" y="156"/>
                  <a:pt x="175" y="147"/>
                </a:cubicBezTo>
                <a:cubicBezTo>
                  <a:pt x="179" y="152"/>
                  <a:pt x="185" y="156"/>
                  <a:pt x="192" y="156"/>
                </a:cubicBezTo>
                <a:cubicBezTo>
                  <a:pt x="194" y="157"/>
                  <a:pt x="196" y="157"/>
                  <a:pt x="198" y="157"/>
                </a:cubicBezTo>
                <a:cubicBezTo>
                  <a:pt x="198" y="157"/>
                  <a:pt x="199" y="157"/>
                  <a:pt x="200" y="157"/>
                </a:cubicBezTo>
                <a:cubicBezTo>
                  <a:pt x="201" y="155"/>
                  <a:pt x="203" y="154"/>
                  <a:pt x="204" y="152"/>
                </a:cubicBezTo>
                <a:cubicBezTo>
                  <a:pt x="201" y="153"/>
                  <a:pt x="197" y="153"/>
                  <a:pt x="192" y="152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3" name="Freeform 890"/>
          <p:cNvSpPr>
            <a:spLocks/>
          </p:cNvSpPr>
          <p:nvPr/>
        </p:nvSpPr>
        <p:spPr bwMode="auto">
          <a:xfrm>
            <a:off x="996751" y="5941429"/>
            <a:ext cx="76200" cy="60325"/>
          </a:xfrm>
          <a:custGeom>
            <a:avLst/>
            <a:gdLst>
              <a:gd name="T0" fmla="*/ 7 w 20"/>
              <a:gd name="T1" fmla="*/ 7 h 16"/>
              <a:gd name="T2" fmla="*/ 15 w 20"/>
              <a:gd name="T3" fmla="*/ 5 h 16"/>
              <a:gd name="T4" fmla="*/ 17 w 20"/>
              <a:gd name="T5" fmla="*/ 5 h 16"/>
              <a:gd name="T6" fmla="*/ 20 w 20"/>
              <a:gd name="T7" fmla="*/ 2 h 16"/>
              <a:gd name="T8" fmla="*/ 16 w 20"/>
              <a:gd name="T9" fmla="*/ 1 h 16"/>
              <a:gd name="T10" fmla="*/ 4 w 20"/>
              <a:gd name="T11" fmla="*/ 5 h 16"/>
              <a:gd name="T12" fmla="*/ 2 w 20"/>
              <a:gd name="T13" fmla="*/ 16 h 16"/>
              <a:gd name="T14" fmla="*/ 5 w 20"/>
              <a:gd name="T15" fmla="*/ 14 h 16"/>
              <a:gd name="T16" fmla="*/ 7 w 20"/>
              <a:gd name="T17" fmla="*/ 7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20" h="16">
                <a:moveTo>
                  <a:pt x="7" y="7"/>
                </a:moveTo>
                <a:cubicBezTo>
                  <a:pt x="9" y="5"/>
                  <a:pt x="12" y="4"/>
                  <a:pt x="15" y="5"/>
                </a:cubicBezTo>
                <a:cubicBezTo>
                  <a:pt x="16" y="5"/>
                  <a:pt x="16" y="5"/>
                  <a:pt x="17" y="5"/>
                </a:cubicBezTo>
                <a:cubicBezTo>
                  <a:pt x="18" y="4"/>
                  <a:pt x="19" y="3"/>
                  <a:pt x="20" y="2"/>
                </a:cubicBezTo>
                <a:cubicBezTo>
                  <a:pt x="19" y="2"/>
                  <a:pt x="17" y="1"/>
                  <a:pt x="16" y="1"/>
                </a:cubicBezTo>
                <a:cubicBezTo>
                  <a:pt x="12" y="0"/>
                  <a:pt x="7" y="2"/>
                  <a:pt x="4" y="5"/>
                </a:cubicBezTo>
                <a:cubicBezTo>
                  <a:pt x="1" y="8"/>
                  <a:pt x="0" y="12"/>
                  <a:pt x="2" y="16"/>
                </a:cubicBezTo>
                <a:cubicBezTo>
                  <a:pt x="3" y="15"/>
                  <a:pt x="4" y="14"/>
                  <a:pt x="5" y="14"/>
                </a:cubicBezTo>
                <a:cubicBezTo>
                  <a:pt x="5" y="11"/>
                  <a:pt x="5" y="10"/>
                  <a:pt x="7" y="7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4" name="Freeform 891"/>
          <p:cNvSpPr>
            <a:spLocks/>
          </p:cNvSpPr>
          <p:nvPr/>
        </p:nvSpPr>
        <p:spPr bwMode="auto">
          <a:xfrm>
            <a:off x="380801" y="5846179"/>
            <a:ext cx="87313" cy="98425"/>
          </a:xfrm>
          <a:custGeom>
            <a:avLst/>
            <a:gdLst>
              <a:gd name="T0" fmla="*/ 11 w 23"/>
              <a:gd name="T1" fmla="*/ 3 h 26"/>
              <a:gd name="T2" fmla="*/ 0 w 23"/>
              <a:gd name="T3" fmla="*/ 1 h 26"/>
              <a:gd name="T4" fmla="*/ 3 w 23"/>
              <a:gd name="T5" fmla="*/ 5 h 26"/>
              <a:gd name="T6" fmla="*/ 9 w 23"/>
              <a:gd name="T7" fmla="*/ 6 h 26"/>
              <a:gd name="T8" fmla="*/ 17 w 23"/>
              <a:gd name="T9" fmla="*/ 23 h 26"/>
              <a:gd name="T10" fmla="*/ 20 w 23"/>
              <a:gd name="T11" fmla="*/ 26 h 26"/>
              <a:gd name="T12" fmla="*/ 11 w 23"/>
              <a:gd name="T13" fmla="*/ 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3" h="26">
                <a:moveTo>
                  <a:pt x="11" y="3"/>
                </a:moveTo>
                <a:cubicBezTo>
                  <a:pt x="7" y="1"/>
                  <a:pt x="4" y="0"/>
                  <a:pt x="0" y="1"/>
                </a:cubicBezTo>
                <a:cubicBezTo>
                  <a:pt x="1" y="2"/>
                  <a:pt x="2" y="4"/>
                  <a:pt x="3" y="5"/>
                </a:cubicBezTo>
                <a:cubicBezTo>
                  <a:pt x="5" y="5"/>
                  <a:pt x="7" y="5"/>
                  <a:pt x="9" y="6"/>
                </a:cubicBezTo>
                <a:cubicBezTo>
                  <a:pt x="15" y="9"/>
                  <a:pt x="18" y="16"/>
                  <a:pt x="17" y="23"/>
                </a:cubicBezTo>
                <a:cubicBezTo>
                  <a:pt x="18" y="24"/>
                  <a:pt x="19" y="25"/>
                  <a:pt x="20" y="26"/>
                </a:cubicBezTo>
                <a:cubicBezTo>
                  <a:pt x="23" y="17"/>
                  <a:pt x="19" y="7"/>
                  <a:pt x="11" y="3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5" name="Freeform 892"/>
          <p:cNvSpPr>
            <a:spLocks/>
          </p:cNvSpPr>
          <p:nvPr/>
        </p:nvSpPr>
        <p:spPr bwMode="auto">
          <a:xfrm>
            <a:off x="369689" y="5441367"/>
            <a:ext cx="98425" cy="106363"/>
          </a:xfrm>
          <a:custGeom>
            <a:avLst/>
            <a:gdLst>
              <a:gd name="T0" fmla="*/ 9 w 26"/>
              <a:gd name="T1" fmla="*/ 28 h 28"/>
              <a:gd name="T2" fmla="*/ 21 w 26"/>
              <a:gd name="T3" fmla="*/ 23 h 28"/>
              <a:gd name="T4" fmla="*/ 25 w 26"/>
              <a:gd name="T5" fmla="*/ 9 h 28"/>
              <a:gd name="T6" fmla="*/ 15 w 26"/>
              <a:gd name="T7" fmla="*/ 0 h 28"/>
              <a:gd name="T8" fmla="*/ 12 w 26"/>
              <a:gd name="T9" fmla="*/ 3 h 28"/>
              <a:gd name="T10" fmla="*/ 21 w 26"/>
              <a:gd name="T11" fmla="*/ 10 h 28"/>
              <a:gd name="T12" fmla="*/ 18 w 26"/>
              <a:gd name="T13" fmla="*/ 20 h 28"/>
              <a:gd name="T14" fmla="*/ 6 w 26"/>
              <a:gd name="T15" fmla="*/ 23 h 28"/>
              <a:gd name="T16" fmla="*/ 1 w 26"/>
              <a:gd name="T17" fmla="*/ 21 h 28"/>
              <a:gd name="T18" fmla="*/ 0 w 26"/>
              <a:gd name="T19" fmla="*/ 25 h 28"/>
              <a:gd name="T20" fmla="*/ 5 w 26"/>
              <a:gd name="T21" fmla="*/ 27 h 28"/>
              <a:gd name="T22" fmla="*/ 9 w 26"/>
              <a:gd name="T23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6" h="28">
                <a:moveTo>
                  <a:pt x="9" y="28"/>
                </a:moveTo>
                <a:cubicBezTo>
                  <a:pt x="14" y="28"/>
                  <a:pt x="18" y="26"/>
                  <a:pt x="21" y="23"/>
                </a:cubicBezTo>
                <a:cubicBezTo>
                  <a:pt x="25" y="20"/>
                  <a:pt x="26" y="14"/>
                  <a:pt x="25" y="9"/>
                </a:cubicBezTo>
                <a:cubicBezTo>
                  <a:pt x="24" y="4"/>
                  <a:pt x="20" y="1"/>
                  <a:pt x="15" y="0"/>
                </a:cubicBezTo>
                <a:cubicBezTo>
                  <a:pt x="14" y="1"/>
                  <a:pt x="13" y="2"/>
                  <a:pt x="12" y="3"/>
                </a:cubicBezTo>
                <a:cubicBezTo>
                  <a:pt x="16" y="3"/>
                  <a:pt x="21" y="6"/>
                  <a:pt x="21" y="10"/>
                </a:cubicBezTo>
                <a:cubicBezTo>
                  <a:pt x="22" y="14"/>
                  <a:pt x="21" y="18"/>
                  <a:pt x="18" y="20"/>
                </a:cubicBezTo>
                <a:cubicBezTo>
                  <a:pt x="15" y="23"/>
                  <a:pt x="10" y="24"/>
                  <a:pt x="6" y="23"/>
                </a:cubicBezTo>
                <a:cubicBezTo>
                  <a:pt x="4" y="23"/>
                  <a:pt x="3" y="22"/>
                  <a:pt x="1" y="21"/>
                </a:cubicBezTo>
                <a:cubicBezTo>
                  <a:pt x="1" y="22"/>
                  <a:pt x="0" y="23"/>
                  <a:pt x="0" y="25"/>
                </a:cubicBezTo>
                <a:cubicBezTo>
                  <a:pt x="1" y="26"/>
                  <a:pt x="3" y="27"/>
                  <a:pt x="5" y="27"/>
                </a:cubicBezTo>
                <a:cubicBezTo>
                  <a:pt x="6" y="28"/>
                  <a:pt x="8" y="28"/>
                  <a:pt x="9" y="28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6" name="Freeform 893"/>
          <p:cNvSpPr>
            <a:spLocks/>
          </p:cNvSpPr>
          <p:nvPr/>
        </p:nvSpPr>
        <p:spPr bwMode="auto">
          <a:xfrm>
            <a:off x="1103114" y="5525504"/>
            <a:ext cx="92075" cy="131763"/>
          </a:xfrm>
          <a:custGeom>
            <a:avLst/>
            <a:gdLst>
              <a:gd name="T0" fmla="*/ 0 w 24"/>
              <a:gd name="T1" fmla="*/ 17 h 35"/>
              <a:gd name="T2" fmla="*/ 10 w 24"/>
              <a:gd name="T3" fmla="*/ 33 h 35"/>
              <a:gd name="T4" fmla="*/ 18 w 24"/>
              <a:gd name="T5" fmla="*/ 35 h 35"/>
              <a:gd name="T6" fmla="*/ 24 w 24"/>
              <a:gd name="T7" fmla="*/ 34 h 35"/>
              <a:gd name="T8" fmla="*/ 23 w 24"/>
              <a:gd name="T9" fmla="*/ 30 h 35"/>
              <a:gd name="T10" fmla="*/ 12 w 24"/>
              <a:gd name="T11" fmla="*/ 29 h 35"/>
              <a:gd name="T12" fmla="*/ 4 w 24"/>
              <a:gd name="T13" fmla="*/ 17 h 35"/>
              <a:gd name="T14" fmla="*/ 11 w 24"/>
              <a:gd name="T15" fmla="*/ 6 h 35"/>
              <a:gd name="T16" fmla="*/ 17 w 24"/>
              <a:gd name="T17" fmla="*/ 4 h 35"/>
              <a:gd name="T18" fmla="*/ 15 w 24"/>
              <a:gd name="T19" fmla="*/ 0 h 35"/>
              <a:gd name="T20" fmla="*/ 9 w 24"/>
              <a:gd name="T21" fmla="*/ 2 h 35"/>
              <a:gd name="T22" fmla="*/ 0 w 24"/>
              <a:gd name="T23" fmla="*/ 17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24" h="35">
                <a:moveTo>
                  <a:pt x="0" y="17"/>
                </a:moveTo>
                <a:cubicBezTo>
                  <a:pt x="0" y="23"/>
                  <a:pt x="2" y="30"/>
                  <a:pt x="10" y="33"/>
                </a:cubicBezTo>
                <a:cubicBezTo>
                  <a:pt x="13" y="34"/>
                  <a:pt x="15" y="35"/>
                  <a:pt x="18" y="35"/>
                </a:cubicBezTo>
                <a:cubicBezTo>
                  <a:pt x="20" y="35"/>
                  <a:pt x="22" y="34"/>
                  <a:pt x="24" y="34"/>
                </a:cubicBezTo>
                <a:cubicBezTo>
                  <a:pt x="24" y="32"/>
                  <a:pt x="24" y="31"/>
                  <a:pt x="23" y="30"/>
                </a:cubicBezTo>
                <a:cubicBezTo>
                  <a:pt x="19" y="31"/>
                  <a:pt x="15" y="31"/>
                  <a:pt x="12" y="29"/>
                </a:cubicBezTo>
                <a:cubicBezTo>
                  <a:pt x="7" y="28"/>
                  <a:pt x="4" y="24"/>
                  <a:pt x="4" y="17"/>
                </a:cubicBezTo>
                <a:cubicBezTo>
                  <a:pt x="4" y="12"/>
                  <a:pt x="6" y="8"/>
                  <a:pt x="11" y="6"/>
                </a:cubicBezTo>
                <a:cubicBezTo>
                  <a:pt x="12" y="5"/>
                  <a:pt x="14" y="4"/>
                  <a:pt x="17" y="4"/>
                </a:cubicBezTo>
                <a:cubicBezTo>
                  <a:pt x="16" y="3"/>
                  <a:pt x="16" y="1"/>
                  <a:pt x="15" y="0"/>
                </a:cubicBezTo>
                <a:cubicBezTo>
                  <a:pt x="12" y="0"/>
                  <a:pt x="10" y="1"/>
                  <a:pt x="9" y="2"/>
                </a:cubicBezTo>
                <a:cubicBezTo>
                  <a:pt x="3" y="5"/>
                  <a:pt x="0" y="11"/>
                  <a:pt x="0" y="17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7" name="Freeform 894"/>
          <p:cNvSpPr>
            <a:spLocks/>
          </p:cNvSpPr>
          <p:nvPr/>
        </p:nvSpPr>
        <p:spPr bwMode="auto">
          <a:xfrm>
            <a:off x="1045964" y="5725529"/>
            <a:ext cx="138113" cy="128588"/>
          </a:xfrm>
          <a:custGeom>
            <a:avLst/>
            <a:gdLst>
              <a:gd name="T0" fmla="*/ 34 w 36"/>
              <a:gd name="T1" fmla="*/ 8 h 34"/>
              <a:gd name="T2" fmla="*/ 19 w 36"/>
              <a:gd name="T3" fmla="*/ 0 h 34"/>
              <a:gd name="T4" fmla="*/ 19 w 36"/>
              <a:gd name="T5" fmla="*/ 0 h 34"/>
              <a:gd name="T6" fmla="*/ 3 w 36"/>
              <a:gd name="T7" fmla="*/ 11 h 34"/>
              <a:gd name="T8" fmla="*/ 6 w 36"/>
              <a:gd name="T9" fmla="*/ 29 h 34"/>
              <a:gd name="T10" fmla="*/ 15 w 36"/>
              <a:gd name="T11" fmla="*/ 34 h 34"/>
              <a:gd name="T12" fmla="*/ 22 w 36"/>
              <a:gd name="T13" fmla="*/ 30 h 34"/>
              <a:gd name="T14" fmla="*/ 24 w 36"/>
              <a:gd name="T15" fmla="*/ 20 h 34"/>
              <a:gd name="T16" fmla="*/ 19 w 36"/>
              <a:gd name="T17" fmla="*/ 16 h 34"/>
              <a:gd name="T18" fmla="*/ 19 w 36"/>
              <a:gd name="T19" fmla="*/ 16 h 34"/>
              <a:gd name="T20" fmla="*/ 15 w 36"/>
              <a:gd name="T21" fmla="*/ 16 h 34"/>
              <a:gd name="T22" fmla="*/ 15 w 36"/>
              <a:gd name="T23" fmla="*/ 19 h 34"/>
              <a:gd name="T24" fmla="*/ 17 w 36"/>
              <a:gd name="T25" fmla="*/ 20 h 34"/>
              <a:gd name="T26" fmla="*/ 18 w 36"/>
              <a:gd name="T27" fmla="*/ 20 h 34"/>
              <a:gd name="T28" fmla="*/ 18 w 36"/>
              <a:gd name="T29" fmla="*/ 20 h 34"/>
              <a:gd name="T30" fmla="*/ 20 w 36"/>
              <a:gd name="T31" fmla="*/ 21 h 34"/>
              <a:gd name="T32" fmla="*/ 19 w 36"/>
              <a:gd name="T33" fmla="*/ 28 h 34"/>
              <a:gd name="T34" fmla="*/ 15 w 36"/>
              <a:gd name="T35" fmla="*/ 30 h 34"/>
              <a:gd name="T36" fmla="*/ 9 w 36"/>
              <a:gd name="T37" fmla="*/ 27 h 34"/>
              <a:gd name="T38" fmla="*/ 7 w 36"/>
              <a:gd name="T39" fmla="*/ 13 h 34"/>
              <a:gd name="T40" fmla="*/ 19 w 36"/>
              <a:gd name="T41" fmla="*/ 4 h 34"/>
              <a:gd name="T42" fmla="*/ 19 w 36"/>
              <a:gd name="T43" fmla="*/ 4 h 34"/>
              <a:gd name="T44" fmla="*/ 30 w 36"/>
              <a:gd name="T45" fmla="*/ 10 h 34"/>
              <a:gd name="T46" fmla="*/ 34 w 36"/>
              <a:gd name="T47" fmla="*/ 18 h 34"/>
              <a:gd name="T48" fmla="*/ 36 w 36"/>
              <a:gd name="T49" fmla="*/ 11 h 34"/>
              <a:gd name="T50" fmla="*/ 34 w 36"/>
              <a:gd name="T51" fmla="*/ 8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</a:cxnLst>
            <a:rect l="0" t="0" r="r" b="b"/>
            <a:pathLst>
              <a:path w="36" h="34">
                <a:moveTo>
                  <a:pt x="34" y="8"/>
                </a:moveTo>
                <a:cubicBezTo>
                  <a:pt x="30" y="3"/>
                  <a:pt x="25" y="0"/>
                  <a:pt x="19" y="0"/>
                </a:cubicBezTo>
                <a:cubicBezTo>
                  <a:pt x="19" y="0"/>
                  <a:pt x="19" y="0"/>
                  <a:pt x="19" y="0"/>
                </a:cubicBezTo>
                <a:cubicBezTo>
                  <a:pt x="12" y="0"/>
                  <a:pt x="6" y="4"/>
                  <a:pt x="3" y="11"/>
                </a:cubicBezTo>
                <a:cubicBezTo>
                  <a:pt x="0" y="17"/>
                  <a:pt x="1" y="24"/>
                  <a:pt x="6" y="29"/>
                </a:cubicBezTo>
                <a:cubicBezTo>
                  <a:pt x="8" y="32"/>
                  <a:pt x="11" y="34"/>
                  <a:pt x="15" y="34"/>
                </a:cubicBezTo>
                <a:cubicBezTo>
                  <a:pt x="18" y="34"/>
                  <a:pt x="20" y="32"/>
                  <a:pt x="22" y="30"/>
                </a:cubicBezTo>
                <a:cubicBezTo>
                  <a:pt x="24" y="28"/>
                  <a:pt x="26" y="23"/>
                  <a:pt x="24" y="20"/>
                </a:cubicBezTo>
                <a:cubicBezTo>
                  <a:pt x="23" y="18"/>
                  <a:pt x="22" y="16"/>
                  <a:pt x="19" y="16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7" y="15"/>
                  <a:pt x="15" y="16"/>
                </a:cubicBezTo>
                <a:cubicBezTo>
                  <a:pt x="14" y="16"/>
                  <a:pt x="14" y="18"/>
                  <a:pt x="15" y="19"/>
                </a:cubicBezTo>
                <a:cubicBezTo>
                  <a:pt x="15" y="20"/>
                  <a:pt x="16" y="20"/>
                  <a:pt x="17" y="20"/>
                </a:cubicBezTo>
                <a:cubicBezTo>
                  <a:pt x="17" y="20"/>
                  <a:pt x="17" y="19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9" y="20"/>
                  <a:pt x="20" y="20"/>
                  <a:pt x="20" y="21"/>
                </a:cubicBezTo>
                <a:cubicBezTo>
                  <a:pt x="21" y="23"/>
                  <a:pt x="20" y="26"/>
                  <a:pt x="19" y="28"/>
                </a:cubicBezTo>
                <a:cubicBezTo>
                  <a:pt x="18" y="29"/>
                  <a:pt x="16" y="30"/>
                  <a:pt x="15" y="30"/>
                </a:cubicBezTo>
                <a:cubicBezTo>
                  <a:pt x="13" y="30"/>
                  <a:pt x="10" y="29"/>
                  <a:pt x="9" y="27"/>
                </a:cubicBezTo>
                <a:cubicBezTo>
                  <a:pt x="5" y="23"/>
                  <a:pt x="5" y="17"/>
                  <a:pt x="7" y="13"/>
                </a:cubicBezTo>
                <a:cubicBezTo>
                  <a:pt x="9" y="8"/>
                  <a:pt x="14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25" y="4"/>
                  <a:pt x="29" y="8"/>
                  <a:pt x="30" y="10"/>
                </a:cubicBezTo>
                <a:cubicBezTo>
                  <a:pt x="32" y="12"/>
                  <a:pt x="33" y="15"/>
                  <a:pt x="34" y="18"/>
                </a:cubicBezTo>
                <a:cubicBezTo>
                  <a:pt x="35" y="16"/>
                  <a:pt x="35" y="14"/>
                  <a:pt x="36" y="11"/>
                </a:cubicBezTo>
                <a:cubicBezTo>
                  <a:pt x="35" y="10"/>
                  <a:pt x="35" y="9"/>
                  <a:pt x="34" y="8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8" name="Freeform 895"/>
          <p:cNvSpPr>
            <a:spLocks/>
          </p:cNvSpPr>
          <p:nvPr/>
        </p:nvSpPr>
        <p:spPr bwMode="auto">
          <a:xfrm>
            <a:off x="1149151" y="5569954"/>
            <a:ext cx="38100" cy="41275"/>
          </a:xfrm>
          <a:custGeom>
            <a:avLst/>
            <a:gdLst>
              <a:gd name="T0" fmla="*/ 4 w 10"/>
              <a:gd name="T1" fmla="*/ 1 h 11"/>
              <a:gd name="T2" fmla="*/ 1 w 10"/>
              <a:gd name="T3" fmla="*/ 2 h 11"/>
              <a:gd name="T4" fmla="*/ 1 w 10"/>
              <a:gd name="T5" fmla="*/ 8 h 11"/>
              <a:gd name="T6" fmla="*/ 7 w 10"/>
              <a:gd name="T7" fmla="*/ 11 h 11"/>
              <a:gd name="T8" fmla="*/ 10 w 10"/>
              <a:gd name="T9" fmla="*/ 10 h 11"/>
              <a:gd name="T10" fmla="*/ 9 w 10"/>
              <a:gd name="T11" fmla="*/ 5 h 11"/>
              <a:gd name="T12" fmla="*/ 7 w 10"/>
              <a:gd name="T13" fmla="*/ 7 h 11"/>
              <a:gd name="T14" fmla="*/ 5 w 10"/>
              <a:gd name="T15" fmla="*/ 5 h 11"/>
              <a:gd name="T16" fmla="*/ 5 w 10"/>
              <a:gd name="T17" fmla="*/ 4 h 11"/>
              <a:gd name="T18" fmla="*/ 4 w 10"/>
              <a:gd name="T19" fmla="*/ 1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" h="11">
                <a:moveTo>
                  <a:pt x="4" y="1"/>
                </a:moveTo>
                <a:cubicBezTo>
                  <a:pt x="3" y="0"/>
                  <a:pt x="1" y="1"/>
                  <a:pt x="1" y="2"/>
                </a:cubicBezTo>
                <a:cubicBezTo>
                  <a:pt x="0" y="4"/>
                  <a:pt x="0" y="6"/>
                  <a:pt x="1" y="8"/>
                </a:cubicBezTo>
                <a:cubicBezTo>
                  <a:pt x="3" y="10"/>
                  <a:pt x="5" y="11"/>
                  <a:pt x="7" y="11"/>
                </a:cubicBezTo>
                <a:cubicBezTo>
                  <a:pt x="8" y="10"/>
                  <a:pt x="9" y="10"/>
                  <a:pt x="10" y="10"/>
                </a:cubicBezTo>
                <a:cubicBezTo>
                  <a:pt x="10" y="8"/>
                  <a:pt x="9" y="7"/>
                  <a:pt x="9" y="5"/>
                </a:cubicBezTo>
                <a:cubicBezTo>
                  <a:pt x="8" y="6"/>
                  <a:pt x="8" y="6"/>
                  <a:pt x="7" y="7"/>
                </a:cubicBezTo>
                <a:cubicBezTo>
                  <a:pt x="6" y="7"/>
                  <a:pt x="5" y="6"/>
                  <a:pt x="5" y="5"/>
                </a:cubicBezTo>
                <a:cubicBezTo>
                  <a:pt x="4" y="5"/>
                  <a:pt x="4" y="4"/>
                  <a:pt x="5" y="4"/>
                </a:cubicBezTo>
                <a:cubicBezTo>
                  <a:pt x="5" y="3"/>
                  <a:pt x="5" y="1"/>
                  <a:pt x="4" y="1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29" name="Freeform 896"/>
          <p:cNvSpPr>
            <a:spLocks/>
          </p:cNvSpPr>
          <p:nvPr/>
        </p:nvSpPr>
        <p:spPr bwMode="auto">
          <a:xfrm>
            <a:off x="628451" y="5295317"/>
            <a:ext cx="117475" cy="112713"/>
          </a:xfrm>
          <a:custGeom>
            <a:avLst/>
            <a:gdLst>
              <a:gd name="T0" fmla="*/ 24 w 31"/>
              <a:gd name="T1" fmla="*/ 18 h 30"/>
              <a:gd name="T2" fmla="*/ 12 w 31"/>
              <a:gd name="T3" fmla="*/ 25 h 30"/>
              <a:gd name="T4" fmla="*/ 6 w 31"/>
              <a:gd name="T5" fmla="*/ 19 h 30"/>
              <a:gd name="T6" fmla="*/ 8 w 31"/>
              <a:gd name="T7" fmla="*/ 11 h 30"/>
              <a:gd name="T8" fmla="*/ 13 w 31"/>
              <a:gd name="T9" fmla="*/ 11 h 30"/>
              <a:gd name="T10" fmla="*/ 14 w 31"/>
              <a:gd name="T11" fmla="*/ 13 h 30"/>
              <a:gd name="T12" fmla="*/ 16 w 31"/>
              <a:gd name="T13" fmla="*/ 15 h 30"/>
              <a:gd name="T14" fmla="*/ 18 w 31"/>
              <a:gd name="T15" fmla="*/ 14 h 30"/>
              <a:gd name="T16" fmla="*/ 15 w 31"/>
              <a:gd name="T17" fmla="*/ 7 h 30"/>
              <a:gd name="T18" fmla="*/ 6 w 31"/>
              <a:gd name="T19" fmla="*/ 7 h 30"/>
              <a:gd name="T20" fmla="*/ 2 w 31"/>
              <a:gd name="T21" fmla="*/ 21 h 30"/>
              <a:gd name="T22" fmla="*/ 12 w 31"/>
              <a:gd name="T23" fmla="*/ 29 h 30"/>
              <a:gd name="T24" fmla="*/ 27 w 31"/>
              <a:gd name="T25" fmla="*/ 20 h 30"/>
              <a:gd name="T26" fmla="*/ 26 w 31"/>
              <a:gd name="T27" fmla="*/ 0 h 30"/>
              <a:gd name="T28" fmla="*/ 21 w 31"/>
              <a:gd name="T29" fmla="*/ 0 h 30"/>
              <a:gd name="T30" fmla="*/ 24 w 31"/>
              <a:gd name="T31" fmla="*/ 18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31" h="30">
                <a:moveTo>
                  <a:pt x="24" y="18"/>
                </a:moveTo>
                <a:cubicBezTo>
                  <a:pt x="22" y="21"/>
                  <a:pt x="17" y="25"/>
                  <a:pt x="12" y="25"/>
                </a:cubicBezTo>
                <a:cubicBezTo>
                  <a:pt x="10" y="24"/>
                  <a:pt x="7" y="22"/>
                  <a:pt x="6" y="19"/>
                </a:cubicBezTo>
                <a:cubicBezTo>
                  <a:pt x="4" y="16"/>
                  <a:pt x="5" y="13"/>
                  <a:pt x="8" y="11"/>
                </a:cubicBezTo>
                <a:cubicBezTo>
                  <a:pt x="9" y="10"/>
                  <a:pt x="12" y="10"/>
                  <a:pt x="13" y="11"/>
                </a:cubicBezTo>
                <a:cubicBezTo>
                  <a:pt x="15" y="12"/>
                  <a:pt x="14" y="12"/>
                  <a:pt x="14" y="13"/>
                </a:cubicBezTo>
                <a:cubicBezTo>
                  <a:pt x="14" y="14"/>
                  <a:pt x="15" y="15"/>
                  <a:pt x="16" y="15"/>
                </a:cubicBezTo>
                <a:cubicBezTo>
                  <a:pt x="17" y="15"/>
                  <a:pt x="18" y="15"/>
                  <a:pt x="18" y="14"/>
                </a:cubicBezTo>
                <a:cubicBezTo>
                  <a:pt x="19" y="11"/>
                  <a:pt x="18" y="9"/>
                  <a:pt x="15" y="7"/>
                </a:cubicBezTo>
                <a:cubicBezTo>
                  <a:pt x="13" y="6"/>
                  <a:pt x="9" y="5"/>
                  <a:pt x="6" y="7"/>
                </a:cubicBezTo>
                <a:cubicBezTo>
                  <a:pt x="1" y="11"/>
                  <a:pt x="0" y="15"/>
                  <a:pt x="2" y="21"/>
                </a:cubicBezTo>
                <a:cubicBezTo>
                  <a:pt x="3" y="25"/>
                  <a:pt x="8" y="28"/>
                  <a:pt x="12" y="29"/>
                </a:cubicBezTo>
                <a:cubicBezTo>
                  <a:pt x="19" y="30"/>
                  <a:pt x="25" y="25"/>
                  <a:pt x="27" y="20"/>
                </a:cubicBezTo>
                <a:cubicBezTo>
                  <a:pt x="31" y="13"/>
                  <a:pt x="30" y="5"/>
                  <a:pt x="26" y="0"/>
                </a:cubicBezTo>
                <a:cubicBezTo>
                  <a:pt x="24" y="0"/>
                  <a:pt x="22" y="0"/>
                  <a:pt x="21" y="0"/>
                </a:cubicBezTo>
                <a:cubicBezTo>
                  <a:pt x="26" y="5"/>
                  <a:pt x="27" y="12"/>
                  <a:pt x="24" y="18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0" name="Freeform 897"/>
          <p:cNvSpPr>
            <a:spLocks/>
          </p:cNvSpPr>
          <p:nvPr/>
        </p:nvSpPr>
        <p:spPr bwMode="auto">
          <a:xfrm>
            <a:off x="906264" y="5325479"/>
            <a:ext cx="101600" cy="96838"/>
          </a:xfrm>
          <a:custGeom>
            <a:avLst/>
            <a:gdLst>
              <a:gd name="T0" fmla="*/ 4 w 27"/>
              <a:gd name="T1" fmla="*/ 19 h 26"/>
              <a:gd name="T2" fmla="*/ 15 w 27"/>
              <a:gd name="T3" fmla="*/ 25 h 26"/>
              <a:gd name="T4" fmla="*/ 26 w 27"/>
              <a:gd name="T5" fmla="*/ 17 h 26"/>
              <a:gd name="T6" fmla="*/ 22 w 27"/>
              <a:gd name="T7" fmla="*/ 8 h 26"/>
              <a:gd name="T8" fmla="*/ 15 w 27"/>
              <a:gd name="T9" fmla="*/ 8 h 26"/>
              <a:gd name="T10" fmla="*/ 15 w 27"/>
              <a:gd name="T11" fmla="*/ 11 h 26"/>
              <a:gd name="T12" fmla="*/ 18 w 27"/>
              <a:gd name="T13" fmla="*/ 11 h 26"/>
              <a:gd name="T14" fmla="*/ 20 w 27"/>
              <a:gd name="T15" fmla="*/ 11 h 26"/>
              <a:gd name="T16" fmla="*/ 22 w 27"/>
              <a:gd name="T17" fmla="*/ 16 h 26"/>
              <a:gd name="T18" fmla="*/ 15 w 27"/>
              <a:gd name="T19" fmla="*/ 21 h 26"/>
              <a:gd name="T20" fmla="*/ 7 w 27"/>
              <a:gd name="T21" fmla="*/ 17 h 26"/>
              <a:gd name="T22" fmla="*/ 9 w 27"/>
              <a:gd name="T23" fmla="*/ 4 h 26"/>
              <a:gd name="T24" fmla="*/ 13 w 27"/>
              <a:gd name="T25" fmla="*/ 1 h 26"/>
              <a:gd name="T26" fmla="*/ 8 w 27"/>
              <a:gd name="T27" fmla="*/ 0 h 26"/>
              <a:gd name="T28" fmla="*/ 6 w 27"/>
              <a:gd name="T29" fmla="*/ 2 h 26"/>
              <a:gd name="T30" fmla="*/ 4 w 27"/>
              <a:gd name="T31" fmla="*/ 19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27" h="26">
                <a:moveTo>
                  <a:pt x="4" y="19"/>
                </a:moveTo>
                <a:cubicBezTo>
                  <a:pt x="6" y="23"/>
                  <a:pt x="11" y="26"/>
                  <a:pt x="15" y="25"/>
                </a:cubicBezTo>
                <a:cubicBezTo>
                  <a:pt x="21" y="25"/>
                  <a:pt x="24" y="22"/>
                  <a:pt x="26" y="17"/>
                </a:cubicBezTo>
                <a:cubicBezTo>
                  <a:pt x="27" y="13"/>
                  <a:pt x="25" y="10"/>
                  <a:pt x="22" y="8"/>
                </a:cubicBezTo>
                <a:cubicBezTo>
                  <a:pt x="20" y="6"/>
                  <a:pt x="17" y="6"/>
                  <a:pt x="15" y="8"/>
                </a:cubicBezTo>
                <a:cubicBezTo>
                  <a:pt x="14" y="8"/>
                  <a:pt x="14" y="10"/>
                  <a:pt x="15" y="11"/>
                </a:cubicBezTo>
                <a:cubicBezTo>
                  <a:pt x="15" y="11"/>
                  <a:pt x="17" y="12"/>
                  <a:pt x="18" y="11"/>
                </a:cubicBezTo>
                <a:cubicBezTo>
                  <a:pt x="18" y="11"/>
                  <a:pt x="18" y="10"/>
                  <a:pt x="20" y="11"/>
                </a:cubicBezTo>
                <a:cubicBezTo>
                  <a:pt x="21" y="12"/>
                  <a:pt x="22" y="14"/>
                  <a:pt x="22" y="16"/>
                </a:cubicBezTo>
                <a:cubicBezTo>
                  <a:pt x="21" y="20"/>
                  <a:pt x="19" y="21"/>
                  <a:pt x="15" y="21"/>
                </a:cubicBezTo>
                <a:cubicBezTo>
                  <a:pt x="12" y="22"/>
                  <a:pt x="9" y="20"/>
                  <a:pt x="7" y="17"/>
                </a:cubicBezTo>
                <a:cubicBezTo>
                  <a:pt x="5" y="13"/>
                  <a:pt x="6" y="8"/>
                  <a:pt x="9" y="4"/>
                </a:cubicBezTo>
                <a:cubicBezTo>
                  <a:pt x="10" y="3"/>
                  <a:pt x="11" y="2"/>
                  <a:pt x="13" y="1"/>
                </a:cubicBezTo>
                <a:cubicBezTo>
                  <a:pt x="11" y="1"/>
                  <a:pt x="10" y="0"/>
                  <a:pt x="8" y="0"/>
                </a:cubicBezTo>
                <a:cubicBezTo>
                  <a:pt x="7" y="0"/>
                  <a:pt x="7" y="1"/>
                  <a:pt x="6" y="2"/>
                </a:cubicBezTo>
                <a:cubicBezTo>
                  <a:pt x="2" y="6"/>
                  <a:pt x="0" y="13"/>
                  <a:pt x="4" y="19"/>
                </a:cubicBezTo>
                <a:close/>
              </a:path>
            </a:pathLst>
          </a:custGeom>
          <a:solidFill>
            <a:srgbClr val="88C1B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1" name="Freeform 898"/>
          <p:cNvSpPr>
            <a:spLocks/>
          </p:cNvSpPr>
          <p:nvPr/>
        </p:nvSpPr>
        <p:spPr bwMode="auto">
          <a:xfrm>
            <a:off x="699889" y="5230229"/>
            <a:ext cx="144463" cy="68263"/>
          </a:xfrm>
          <a:custGeom>
            <a:avLst/>
            <a:gdLst>
              <a:gd name="T0" fmla="*/ 91 w 91"/>
              <a:gd name="T1" fmla="*/ 43 h 43"/>
              <a:gd name="T2" fmla="*/ 0 w 91"/>
              <a:gd name="T3" fmla="*/ 43 h 43"/>
              <a:gd name="T4" fmla="*/ 12 w 91"/>
              <a:gd name="T5" fmla="*/ 0 h 43"/>
              <a:gd name="T6" fmla="*/ 84 w 91"/>
              <a:gd name="T7" fmla="*/ 0 h 43"/>
              <a:gd name="T8" fmla="*/ 91 w 91"/>
              <a:gd name="T9" fmla="*/ 43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91" h="43">
                <a:moveTo>
                  <a:pt x="91" y="43"/>
                </a:moveTo>
                <a:lnTo>
                  <a:pt x="0" y="43"/>
                </a:lnTo>
                <a:lnTo>
                  <a:pt x="12" y="0"/>
                </a:lnTo>
                <a:lnTo>
                  <a:pt x="84" y="0"/>
                </a:lnTo>
                <a:lnTo>
                  <a:pt x="91" y="43"/>
                </a:lnTo>
                <a:close/>
              </a:path>
            </a:pathLst>
          </a:custGeom>
          <a:solidFill>
            <a:srgbClr val="61391C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4" name="AutoShape 900"/>
          <p:cNvSpPr>
            <a:spLocks noChangeAspect="1" noChangeArrowheads="1" noTextEdit="1"/>
          </p:cNvSpPr>
          <p:nvPr/>
        </p:nvSpPr>
        <p:spPr bwMode="auto">
          <a:xfrm>
            <a:off x="1402245" y="5081976"/>
            <a:ext cx="2339975" cy="120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5" name="Freeform 902"/>
          <p:cNvSpPr>
            <a:spLocks/>
          </p:cNvSpPr>
          <p:nvPr/>
        </p:nvSpPr>
        <p:spPr bwMode="auto">
          <a:xfrm>
            <a:off x="2916720" y="5453451"/>
            <a:ext cx="150813" cy="85725"/>
          </a:xfrm>
          <a:custGeom>
            <a:avLst/>
            <a:gdLst>
              <a:gd name="T0" fmla="*/ 10 w 40"/>
              <a:gd name="T1" fmla="*/ 23 h 23"/>
              <a:gd name="T2" fmla="*/ 39 w 40"/>
              <a:gd name="T3" fmla="*/ 23 h 23"/>
              <a:gd name="T4" fmla="*/ 25 w 40"/>
              <a:gd name="T5" fmla="*/ 0 h 23"/>
              <a:gd name="T6" fmla="*/ 17 w 40"/>
              <a:gd name="T7" fmla="*/ 0 h 23"/>
              <a:gd name="T8" fmla="*/ 10 w 40"/>
              <a:gd name="T9" fmla="*/ 23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0" h="23">
                <a:moveTo>
                  <a:pt x="10" y="23"/>
                </a:moveTo>
                <a:cubicBezTo>
                  <a:pt x="20" y="23"/>
                  <a:pt x="30" y="23"/>
                  <a:pt x="39" y="23"/>
                </a:cubicBezTo>
                <a:cubicBezTo>
                  <a:pt x="40" y="10"/>
                  <a:pt x="34" y="4"/>
                  <a:pt x="25" y="0"/>
                </a:cubicBezTo>
                <a:cubicBezTo>
                  <a:pt x="22" y="0"/>
                  <a:pt x="20" y="0"/>
                  <a:pt x="17" y="0"/>
                </a:cubicBezTo>
                <a:cubicBezTo>
                  <a:pt x="0" y="5"/>
                  <a:pt x="26" y="12"/>
                  <a:pt x="10" y="23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6" name="Freeform 903"/>
          <p:cNvSpPr>
            <a:spLocks/>
          </p:cNvSpPr>
          <p:nvPr/>
        </p:nvSpPr>
        <p:spPr bwMode="auto">
          <a:xfrm>
            <a:off x="1997558" y="5970976"/>
            <a:ext cx="26988" cy="19050"/>
          </a:xfrm>
          <a:custGeom>
            <a:avLst/>
            <a:gdLst>
              <a:gd name="T0" fmla="*/ 7 w 7"/>
              <a:gd name="T1" fmla="*/ 0 h 5"/>
              <a:gd name="T2" fmla="*/ 0 w 7"/>
              <a:gd name="T3" fmla="*/ 5 h 5"/>
              <a:gd name="T4" fmla="*/ 7 w 7"/>
              <a:gd name="T5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7" h="5">
                <a:moveTo>
                  <a:pt x="7" y="0"/>
                </a:moveTo>
                <a:cubicBezTo>
                  <a:pt x="5" y="0"/>
                  <a:pt x="3" y="2"/>
                  <a:pt x="0" y="5"/>
                </a:cubicBezTo>
                <a:cubicBezTo>
                  <a:pt x="3" y="4"/>
                  <a:pt x="6" y="2"/>
                  <a:pt x="7" y="0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7" name="Freeform 904"/>
          <p:cNvSpPr>
            <a:spLocks/>
          </p:cNvSpPr>
          <p:nvPr/>
        </p:nvSpPr>
        <p:spPr bwMode="auto">
          <a:xfrm>
            <a:off x="1997558" y="6077339"/>
            <a:ext cx="7938" cy="11113"/>
          </a:xfrm>
          <a:custGeom>
            <a:avLst/>
            <a:gdLst>
              <a:gd name="T0" fmla="*/ 2 w 2"/>
              <a:gd name="T1" fmla="*/ 3 h 3"/>
              <a:gd name="T2" fmla="*/ 0 w 2"/>
              <a:gd name="T3" fmla="*/ 0 h 3"/>
              <a:gd name="T4" fmla="*/ 2 w 2"/>
              <a:gd name="T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</a:cxnLst>
            <a:rect l="0" t="0" r="r" b="b"/>
            <a:pathLst>
              <a:path w="2" h="3">
                <a:moveTo>
                  <a:pt x="2" y="3"/>
                </a:moveTo>
                <a:cubicBezTo>
                  <a:pt x="1" y="2"/>
                  <a:pt x="0" y="1"/>
                  <a:pt x="0" y="0"/>
                </a:cubicBezTo>
                <a:cubicBezTo>
                  <a:pt x="0" y="1"/>
                  <a:pt x="1" y="2"/>
                  <a:pt x="2" y="3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8" name="Freeform 905"/>
          <p:cNvSpPr>
            <a:spLocks/>
          </p:cNvSpPr>
          <p:nvPr/>
        </p:nvSpPr>
        <p:spPr bwMode="auto">
          <a:xfrm>
            <a:off x="2792895" y="5997964"/>
            <a:ext cx="188913" cy="200025"/>
          </a:xfrm>
          <a:custGeom>
            <a:avLst/>
            <a:gdLst>
              <a:gd name="T0" fmla="*/ 20 w 50"/>
              <a:gd name="T1" fmla="*/ 51 h 53"/>
              <a:gd name="T2" fmla="*/ 50 w 50"/>
              <a:gd name="T3" fmla="*/ 21 h 53"/>
              <a:gd name="T4" fmla="*/ 13 w 50"/>
              <a:gd name="T5" fmla="*/ 36 h 53"/>
              <a:gd name="T6" fmla="*/ 20 w 50"/>
              <a:gd name="T7" fmla="*/ 51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0" h="53">
                <a:moveTo>
                  <a:pt x="20" y="51"/>
                </a:moveTo>
                <a:cubicBezTo>
                  <a:pt x="36" y="46"/>
                  <a:pt x="46" y="36"/>
                  <a:pt x="50" y="21"/>
                </a:cubicBezTo>
                <a:cubicBezTo>
                  <a:pt x="40" y="0"/>
                  <a:pt x="35" y="44"/>
                  <a:pt x="13" y="36"/>
                </a:cubicBezTo>
                <a:cubicBezTo>
                  <a:pt x="0" y="41"/>
                  <a:pt x="8" y="53"/>
                  <a:pt x="20" y="51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39" name="Freeform 906"/>
          <p:cNvSpPr>
            <a:spLocks/>
          </p:cNvSpPr>
          <p:nvPr/>
        </p:nvSpPr>
        <p:spPr bwMode="auto">
          <a:xfrm>
            <a:off x="2464283" y="5478851"/>
            <a:ext cx="603250" cy="257175"/>
          </a:xfrm>
          <a:custGeom>
            <a:avLst/>
            <a:gdLst>
              <a:gd name="T0" fmla="*/ 152 w 160"/>
              <a:gd name="T1" fmla="*/ 38 h 68"/>
              <a:gd name="T2" fmla="*/ 77 w 160"/>
              <a:gd name="T3" fmla="*/ 38 h 68"/>
              <a:gd name="T4" fmla="*/ 77 w 160"/>
              <a:gd name="T5" fmla="*/ 16 h 68"/>
              <a:gd name="T6" fmla="*/ 32 w 160"/>
              <a:gd name="T7" fmla="*/ 53 h 68"/>
              <a:gd name="T8" fmla="*/ 40 w 160"/>
              <a:gd name="T9" fmla="*/ 53 h 68"/>
              <a:gd name="T10" fmla="*/ 107 w 160"/>
              <a:gd name="T11" fmla="*/ 31 h 68"/>
              <a:gd name="T12" fmla="*/ 145 w 160"/>
              <a:gd name="T13" fmla="*/ 61 h 68"/>
              <a:gd name="T14" fmla="*/ 159 w 160"/>
              <a:gd name="T15" fmla="*/ 68 h 68"/>
              <a:gd name="T16" fmla="*/ 152 w 160"/>
              <a:gd name="T17" fmla="*/ 38 h 6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0" h="68">
                <a:moveTo>
                  <a:pt x="152" y="38"/>
                </a:moveTo>
                <a:cubicBezTo>
                  <a:pt x="123" y="43"/>
                  <a:pt x="94" y="0"/>
                  <a:pt x="77" y="38"/>
                </a:cubicBezTo>
                <a:cubicBezTo>
                  <a:pt x="66" y="35"/>
                  <a:pt x="80" y="29"/>
                  <a:pt x="77" y="16"/>
                </a:cubicBezTo>
                <a:cubicBezTo>
                  <a:pt x="55" y="37"/>
                  <a:pt x="0" y="28"/>
                  <a:pt x="32" y="53"/>
                </a:cubicBezTo>
                <a:cubicBezTo>
                  <a:pt x="35" y="53"/>
                  <a:pt x="37" y="53"/>
                  <a:pt x="40" y="53"/>
                </a:cubicBezTo>
                <a:cubicBezTo>
                  <a:pt x="49" y="24"/>
                  <a:pt x="87" y="57"/>
                  <a:pt x="107" y="31"/>
                </a:cubicBezTo>
                <a:cubicBezTo>
                  <a:pt x="111" y="39"/>
                  <a:pt x="117" y="58"/>
                  <a:pt x="145" y="61"/>
                </a:cubicBezTo>
                <a:cubicBezTo>
                  <a:pt x="151" y="62"/>
                  <a:pt x="152" y="68"/>
                  <a:pt x="159" y="68"/>
                </a:cubicBezTo>
                <a:cubicBezTo>
                  <a:pt x="160" y="55"/>
                  <a:pt x="150" y="52"/>
                  <a:pt x="152" y="38"/>
                </a:cubicBezTo>
                <a:close/>
              </a:path>
            </a:pathLst>
          </a:custGeom>
          <a:solidFill>
            <a:srgbClr val="B7C69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0" name="Freeform 907"/>
          <p:cNvSpPr>
            <a:spLocks/>
          </p:cNvSpPr>
          <p:nvPr/>
        </p:nvSpPr>
        <p:spPr bwMode="auto">
          <a:xfrm>
            <a:off x="1375258" y="5074039"/>
            <a:ext cx="2408238" cy="1227138"/>
          </a:xfrm>
          <a:custGeom>
            <a:avLst/>
            <a:gdLst>
              <a:gd name="T0" fmla="*/ 31 w 639"/>
              <a:gd name="T1" fmla="*/ 213 h 324"/>
              <a:gd name="T2" fmla="*/ 161 w 639"/>
              <a:gd name="T3" fmla="*/ 230 h 324"/>
              <a:gd name="T4" fmla="*/ 231 w 639"/>
              <a:gd name="T5" fmla="*/ 299 h 324"/>
              <a:gd name="T6" fmla="*/ 361 w 639"/>
              <a:gd name="T7" fmla="*/ 273 h 324"/>
              <a:gd name="T8" fmla="*/ 415 w 639"/>
              <a:gd name="T9" fmla="*/ 307 h 324"/>
              <a:gd name="T10" fmla="*/ 549 w 639"/>
              <a:gd name="T11" fmla="*/ 308 h 324"/>
              <a:gd name="T12" fmla="*/ 623 w 639"/>
              <a:gd name="T13" fmla="*/ 179 h 324"/>
              <a:gd name="T14" fmla="*/ 546 w 639"/>
              <a:gd name="T15" fmla="*/ 109 h 324"/>
              <a:gd name="T16" fmla="*/ 436 w 639"/>
              <a:gd name="T17" fmla="*/ 111 h 324"/>
              <a:gd name="T18" fmla="*/ 341 w 639"/>
              <a:gd name="T19" fmla="*/ 13 h 324"/>
              <a:gd name="T20" fmla="*/ 200 w 639"/>
              <a:gd name="T21" fmla="*/ 62 h 324"/>
              <a:gd name="T22" fmla="*/ 70 w 639"/>
              <a:gd name="T23" fmla="*/ 67 h 324"/>
              <a:gd name="T24" fmla="*/ 31 w 639"/>
              <a:gd name="T25" fmla="*/ 213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39" h="324">
                <a:moveTo>
                  <a:pt x="31" y="213"/>
                </a:moveTo>
                <a:cubicBezTo>
                  <a:pt x="60" y="248"/>
                  <a:pt x="118" y="247"/>
                  <a:pt x="161" y="230"/>
                </a:cubicBezTo>
                <a:cubicBezTo>
                  <a:pt x="158" y="247"/>
                  <a:pt x="184" y="290"/>
                  <a:pt x="231" y="299"/>
                </a:cubicBezTo>
                <a:cubicBezTo>
                  <a:pt x="295" y="312"/>
                  <a:pt x="345" y="285"/>
                  <a:pt x="361" y="273"/>
                </a:cubicBezTo>
                <a:cubicBezTo>
                  <a:pt x="378" y="293"/>
                  <a:pt x="396" y="299"/>
                  <a:pt x="415" y="307"/>
                </a:cubicBezTo>
                <a:cubicBezTo>
                  <a:pt x="458" y="324"/>
                  <a:pt x="505" y="322"/>
                  <a:pt x="549" y="308"/>
                </a:cubicBezTo>
                <a:cubicBezTo>
                  <a:pt x="603" y="291"/>
                  <a:pt x="639" y="234"/>
                  <a:pt x="623" y="179"/>
                </a:cubicBezTo>
                <a:cubicBezTo>
                  <a:pt x="611" y="140"/>
                  <a:pt x="583" y="120"/>
                  <a:pt x="546" y="109"/>
                </a:cubicBezTo>
                <a:cubicBezTo>
                  <a:pt x="519" y="100"/>
                  <a:pt x="463" y="100"/>
                  <a:pt x="436" y="111"/>
                </a:cubicBezTo>
                <a:cubicBezTo>
                  <a:pt x="430" y="54"/>
                  <a:pt x="387" y="24"/>
                  <a:pt x="341" y="13"/>
                </a:cubicBezTo>
                <a:cubicBezTo>
                  <a:pt x="290" y="0"/>
                  <a:pt x="224" y="10"/>
                  <a:pt x="200" y="62"/>
                </a:cubicBezTo>
                <a:cubicBezTo>
                  <a:pt x="174" y="45"/>
                  <a:pt x="101" y="48"/>
                  <a:pt x="70" y="67"/>
                </a:cubicBezTo>
                <a:cubicBezTo>
                  <a:pt x="7" y="108"/>
                  <a:pt x="0" y="175"/>
                  <a:pt x="31" y="213"/>
                </a:cubicBezTo>
                <a:close/>
              </a:path>
            </a:pathLst>
          </a:custGeom>
          <a:solidFill>
            <a:srgbClr val="594A4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1" name="Freeform 908"/>
          <p:cNvSpPr>
            <a:spLocks/>
          </p:cNvSpPr>
          <p:nvPr/>
        </p:nvSpPr>
        <p:spPr bwMode="auto">
          <a:xfrm>
            <a:off x="1357795" y="5048639"/>
            <a:ext cx="2406650" cy="1225550"/>
          </a:xfrm>
          <a:custGeom>
            <a:avLst/>
            <a:gdLst>
              <a:gd name="T0" fmla="*/ 31 w 639"/>
              <a:gd name="T1" fmla="*/ 213 h 324"/>
              <a:gd name="T2" fmla="*/ 162 w 639"/>
              <a:gd name="T3" fmla="*/ 230 h 324"/>
              <a:gd name="T4" fmla="*/ 232 w 639"/>
              <a:gd name="T5" fmla="*/ 299 h 324"/>
              <a:gd name="T6" fmla="*/ 361 w 639"/>
              <a:gd name="T7" fmla="*/ 273 h 324"/>
              <a:gd name="T8" fmla="*/ 415 w 639"/>
              <a:gd name="T9" fmla="*/ 307 h 324"/>
              <a:gd name="T10" fmla="*/ 549 w 639"/>
              <a:gd name="T11" fmla="*/ 308 h 324"/>
              <a:gd name="T12" fmla="*/ 623 w 639"/>
              <a:gd name="T13" fmla="*/ 179 h 324"/>
              <a:gd name="T14" fmla="*/ 546 w 639"/>
              <a:gd name="T15" fmla="*/ 109 h 324"/>
              <a:gd name="T16" fmla="*/ 436 w 639"/>
              <a:gd name="T17" fmla="*/ 111 h 324"/>
              <a:gd name="T18" fmla="*/ 341 w 639"/>
              <a:gd name="T19" fmla="*/ 13 h 324"/>
              <a:gd name="T20" fmla="*/ 200 w 639"/>
              <a:gd name="T21" fmla="*/ 62 h 324"/>
              <a:gd name="T22" fmla="*/ 70 w 639"/>
              <a:gd name="T23" fmla="*/ 67 h 324"/>
              <a:gd name="T24" fmla="*/ 31 w 639"/>
              <a:gd name="T25" fmla="*/ 213 h 3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639" h="324">
                <a:moveTo>
                  <a:pt x="31" y="213"/>
                </a:moveTo>
                <a:cubicBezTo>
                  <a:pt x="60" y="248"/>
                  <a:pt x="119" y="247"/>
                  <a:pt x="162" y="230"/>
                </a:cubicBezTo>
                <a:cubicBezTo>
                  <a:pt x="158" y="247"/>
                  <a:pt x="184" y="290"/>
                  <a:pt x="232" y="299"/>
                </a:cubicBezTo>
                <a:cubicBezTo>
                  <a:pt x="295" y="312"/>
                  <a:pt x="346" y="285"/>
                  <a:pt x="361" y="273"/>
                </a:cubicBezTo>
                <a:cubicBezTo>
                  <a:pt x="378" y="293"/>
                  <a:pt x="397" y="299"/>
                  <a:pt x="415" y="307"/>
                </a:cubicBezTo>
                <a:cubicBezTo>
                  <a:pt x="458" y="324"/>
                  <a:pt x="505" y="322"/>
                  <a:pt x="549" y="308"/>
                </a:cubicBezTo>
                <a:cubicBezTo>
                  <a:pt x="603" y="291"/>
                  <a:pt x="639" y="234"/>
                  <a:pt x="623" y="179"/>
                </a:cubicBezTo>
                <a:cubicBezTo>
                  <a:pt x="611" y="140"/>
                  <a:pt x="583" y="120"/>
                  <a:pt x="546" y="109"/>
                </a:cubicBezTo>
                <a:cubicBezTo>
                  <a:pt x="519" y="100"/>
                  <a:pt x="463" y="100"/>
                  <a:pt x="436" y="111"/>
                </a:cubicBezTo>
                <a:cubicBezTo>
                  <a:pt x="430" y="54"/>
                  <a:pt x="387" y="24"/>
                  <a:pt x="341" y="13"/>
                </a:cubicBezTo>
                <a:cubicBezTo>
                  <a:pt x="291" y="0"/>
                  <a:pt x="224" y="10"/>
                  <a:pt x="200" y="62"/>
                </a:cubicBezTo>
                <a:cubicBezTo>
                  <a:pt x="174" y="45"/>
                  <a:pt x="101" y="48"/>
                  <a:pt x="70" y="67"/>
                </a:cubicBezTo>
                <a:cubicBezTo>
                  <a:pt x="7" y="109"/>
                  <a:pt x="0" y="175"/>
                  <a:pt x="31" y="213"/>
                </a:cubicBezTo>
                <a:close/>
              </a:path>
            </a:pathLst>
          </a:custGeom>
          <a:solidFill>
            <a:srgbClr val="E7444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2" name="Freeform 909"/>
          <p:cNvSpPr>
            <a:spLocks noEditPoints="1"/>
          </p:cNvSpPr>
          <p:nvPr/>
        </p:nvSpPr>
        <p:spPr bwMode="auto">
          <a:xfrm>
            <a:off x="1662595" y="5358201"/>
            <a:ext cx="1114425" cy="431800"/>
          </a:xfrm>
          <a:custGeom>
            <a:avLst/>
            <a:gdLst>
              <a:gd name="T0" fmla="*/ 8 w 296"/>
              <a:gd name="T1" fmla="*/ 73 h 114"/>
              <a:gd name="T2" fmla="*/ 17 w 296"/>
              <a:gd name="T3" fmla="*/ 104 h 114"/>
              <a:gd name="T4" fmla="*/ 53 w 296"/>
              <a:gd name="T5" fmla="*/ 46 h 114"/>
              <a:gd name="T6" fmla="*/ 50 w 296"/>
              <a:gd name="T7" fmla="*/ 19 h 114"/>
              <a:gd name="T8" fmla="*/ 59 w 296"/>
              <a:gd name="T9" fmla="*/ 41 h 114"/>
              <a:gd name="T10" fmla="*/ 63 w 296"/>
              <a:gd name="T11" fmla="*/ 74 h 114"/>
              <a:gd name="T12" fmla="*/ 72 w 296"/>
              <a:gd name="T13" fmla="*/ 72 h 114"/>
              <a:gd name="T14" fmla="*/ 77 w 296"/>
              <a:gd name="T15" fmla="*/ 31 h 114"/>
              <a:gd name="T16" fmla="*/ 84 w 296"/>
              <a:gd name="T17" fmla="*/ 2 h 114"/>
              <a:gd name="T18" fmla="*/ 85 w 296"/>
              <a:gd name="T19" fmla="*/ 40 h 114"/>
              <a:gd name="T20" fmla="*/ 98 w 296"/>
              <a:gd name="T21" fmla="*/ 70 h 114"/>
              <a:gd name="T22" fmla="*/ 103 w 296"/>
              <a:gd name="T23" fmla="*/ 47 h 114"/>
              <a:gd name="T24" fmla="*/ 115 w 296"/>
              <a:gd name="T25" fmla="*/ 39 h 114"/>
              <a:gd name="T26" fmla="*/ 120 w 296"/>
              <a:gd name="T27" fmla="*/ 57 h 114"/>
              <a:gd name="T28" fmla="*/ 136 w 296"/>
              <a:gd name="T29" fmla="*/ 20 h 114"/>
              <a:gd name="T30" fmla="*/ 138 w 296"/>
              <a:gd name="T31" fmla="*/ 31 h 114"/>
              <a:gd name="T32" fmla="*/ 156 w 296"/>
              <a:gd name="T33" fmla="*/ 16 h 114"/>
              <a:gd name="T34" fmla="*/ 157 w 296"/>
              <a:gd name="T35" fmla="*/ 28 h 114"/>
              <a:gd name="T36" fmla="*/ 167 w 296"/>
              <a:gd name="T37" fmla="*/ 40 h 114"/>
              <a:gd name="T38" fmla="*/ 183 w 296"/>
              <a:gd name="T39" fmla="*/ 9 h 114"/>
              <a:gd name="T40" fmla="*/ 186 w 296"/>
              <a:gd name="T41" fmla="*/ 13 h 114"/>
              <a:gd name="T42" fmla="*/ 206 w 296"/>
              <a:gd name="T43" fmla="*/ 7 h 114"/>
              <a:gd name="T44" fmla="*/ 208 w 296"/>
              <a:gd name="T45" fmla="*/ 33 h 114"/>
              <a:gd name="T46" fmla="*/ 222 w 296"/>
              <a:gd name="T47" fmla="*/ 18 h 114"/>
              <a:gd name="T48" fmla="*/ 240 w 296"/>
              <a:gd name="T49" fmla="*/ 20 h 114"/>
              <a:gd name="T50" fmla="*/ 255 w 296"/>
              <a:gd name="T51" fmla="*/ 16 h 114"/>
              <a:gd name="T52" fmla="*/ 260 w 296"/>
              <a:gd name="T53" fmla="*/ 3 h 114"/>
              <a:gd name="T54" fmla="*/ 260 w 296"/>
              <a:gd name="T55" fmla="*/ 17 h 114"/>
              <a:gd name="T56" fmla="*/ 294 w 296"/>
              <a:gd name="T57" fmla="*/ 21 h 114"/>
              <a:gd name="T58" fmla="*/ 259 w 296"/>
              <a:gd name="T59" fmla="*/ 40 h 114"/>
              <a:gd name="T60" fmla="*/ 252 w 296"/>
              <a:gd name="T61" fmla="*/ 83 h 114"/>
              <a:gd name="T62" fmla="*/ 254 w 296"/>
              <a:gd name="T63" fmla="*/ 38 h 114"/>
              <a:gd name="T64" fmla="*/ 235 w 296"/>
              <a:gd name="T65" fmla="*/ 20 h 114"/>
              <a:gd name="T66" fmla="*/ 226 w 296"/>
              <a:gd name="T67" fmla="*/ 21 h 114"/>
              <a:gd name="T68" fmla="*/ 207 w 296"/>
              <a:gd name="T69" fmla="*/ 38 h 114"/>
              <a:gd name="T70" fmla="*/ 189 w 296"/>
              <a:gd name="T71" fmla="*/ 25 h 114"/>
              <a:gd name="T72" fmla="*/ 158 w 296"/>
              <a:gd name="T73" fmla="*/ 45 h 114"/>
              <a:gd name="T74" fmla="*/ 146 w 296"/>
              <a:gd name="T75" fmla="*/ 38 h 114"/>
              <a:gd name="T76" fmla="*/ 115 w 296"/>
              <a:gd name="T77" fmla="*/ 65 h 114"/>
              <a:gd name="T78" fmla="*/ 99 w 296"/>
              <a:gd name="T79" fmla="*/ 75 h 114"/>
              <a:gd name="T80" fmla="*/ 77 w 296"/>
              <a:gd name="T81" fmla="*/ 73 h 114"/>
              <a:gd name="T82" fmla="*/ 59 w 296"/>
              <a:gd name="T83" fmla="*/ 76 h 114"/>
              <a:gd name="T84" fmla="*/ 55 w 296"/>
              <a:gd name="T85" fmla="*/ 69 h 114"/>
              <a:gd name="T86" fmla="*/ 254 w 296"/>
              <a:gd name="T87" fmla="*/ 45 h 114"/>
              <a:gd name="T88" fmla="*/ 249 w 296"/>
              <a:gd name="T89" fmla="*/ 79 h 114"/>
              <a:gd name="T90" fmla="*/ 254 w 296"/>
              <a:gd name="T91" fmla="*/ 45 h 114"/>
              <a:gd name="T92" fmla="*/ 110 w 296"/>
              <a:gd name="T93" fmla="*/ 51 h 114"/>
              <a:gd name="T94" fmla="*/ 81 w 296"/>
              <a:gd name="T95" fmla="*/ 6 h 114"/>
              <a:gd name="T96" fmla="*/ 83 w 296"/>
              <a:gd name="T97" fmla="*/ 17 h 1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96" h="114">
                <a:moveTo>
                  <a:pt x="25" y="114"/>
                </a:moveTo>
                <a:cubicBezTo>
                  <a:pt x="21" y="114"/>
                  <a:pt x="17" y="112"/>
                  <a:pt x="13" y="108"/>
                </a:cubicBezTo>
                <a:cubicBezTo>
                  <a:pt x="7" y="100"/>
                  <a:pt x="0" y="83"/>
                  <a:pt x="8" y="73"/>
                </a:cubicBezTo>
                <a:cubicBezTo>
                  <a:pt x="9" y="72"/>
                  <a:pt x="10" y="72"/>
                  <a:pt x="11" y="73"/>
                </a:cubicBezTo>
                <a:cubicBezTo>
                  <a:pt x="12" y="74"/>
                  <a:pt x="12" y="75"/>
                  <a:pt x="11" y="76"/>
                </a:cubicBezTo>
                <a:cubicBezTo>
                  <a:pt x="6" y="83"/>
                  <a:pt x="11" y="98"/>
                  <a:pt x="17" y="104"/>
                </a:cubicBezTo>
                <a:cubicBezTo>
                  <a:pt x="20" y="108"/>
                  <a:pt x="24" y="110"/>
                  <a:pt x="27" y="109"/>
                </a:cubicBezTo>
                <a:cubicBezTo>
                  <a:pt x="38" y="106"/>
                  <a:pt x="48" y="78"/>
                  <a:pt x="50" y="68"/>
                </a:cubicBezTo>
                <a:cubicBezTo>
                  <a:pt x="51" y="61"/>
                  <a:pt x="53" y="53"/>
                  <a:pt x="53" y="46"/>
                </a:cubicBezTo>
                <a:cubicBezTo>
                  <a:pt x="53" y="44"/>
                  <a:pt x="53" y="43"/>
                  <a:pt x="53" y="41"/>
                </a:cubicBezTo>
                <a:cubicBezTo>
                  <a:pt x="52" y="36"/>
                  <a:pt x="52" y="31"/>
                  <a:pt x="51" y="26"/>
                </a:cubicBezTo>
                <a:cubicBezTo>
                  <a:pt x="50" y="19"/>
                  <a:pt x="50" y="19"/>
                  <a:pt x="50" y="19"/>
                </a:cubicBezTo>
                <a:cubicBezTo>
                  <a:pt x="50" y="16"/>
                  <a:pt x="50" y="10"/>
                  <a:pt x="54" y="9"/>
                </a:cubicBezTo>
                <a:cubicBezTo>
                  <a:pt x="57" y="9"/>
                  <a:pt x="59" y="13"/>
                  <a:pt x="59" y="14"/>
                </a:cubicBezTo>
                <a:cubicBezTo>
                  <a:pt x="61" y="19"/>
                  <a:pt x="60" y="37"/>
                  <a:pt x="59" y="41"/>
                </a:cubicBezTo>
                <a:cubicBezTo>
                  <a:pt x="59" y="42"/>
                  <a:pt x="59" y="42"/>
                  <a:pt x="59" y="42"/>
                </a:cubicBezTo>
                <a:cubicBezTo>
                  <a:pt x="59" y="44"/>
                  <a:pt x="59" y="45"/>
                  <a:pt x="58" y="46"/>
                </a:cubicBezTo>
                <a:cubicBezTo>
                  <a:pt x="60" y="56"/>
                  <a:pt x="63" y="71"/>
                  <a:pt x="63" y="74"/>
                </a:cubicBezTo>
                <a:cubicBezTo>
                  <a:pt x="64" y="74"/>
                  <a:pt x="64" y="74"/>
                  <a:pt x="64" y="74"/>
                </a:cubicBezTo>
                <a:cubicBezTo>
                  <a:pt x="65" y="81"/>
                  <a:pt x="66" y="82"/>
                  <a:pt x="67" y="83"/>
                </a:cubicBezTo>
                <a:cubicBezTo>
                  <a:pt x="67" y="83"/>
                  <a:pt x="69" y="82"/>
                  <a:pt x="72" y="72"/>
                </a:cubicBezTo>
                <a:cubicBezTo>
                  <a:pt x="75" y="63"/>
                  <a:pt x="78" y="54"/>
                  <a:pt x="79" y="47"/>
                </a:cubicBezTo>
                <a:cubicBezTo>
                  <a:pt x="78" y="44"/>
                  <a:pt x="78" y="42"/>
                  <a:pt x="78" y="39"/>
                </a:cubicBezTo>
                <a:cubicBezTo>
                  <a:pt x="77" y="37"/>
                  <a:pt x="77" y="34"/>
                  <a:pt x="77" y="31"/>
                </a:cubicBezTo>
                <a:cubicBezTo>
                  <a:pt x="76" y="27"/>
                  <a:pt x="76" y="22"/>
                  <a:pt x="75" y="18"/>
                </a:cubicBezTo>
                <a:cubicBezTo>
                  <a:pt x="74" y="4"/>
                  <a:pt x="77" y="2"/>
                  <a:pt x="79" y="2"/>
                </a:cubicBezTo>
                <a:cubicBezTo>
                  <a:pt x="79" y="1"/>
                  <a:pt x="81" y="0"/>
                  <a:pt x="84" y="2"/>
                </a:cubicBezTo>
                <a:cubicBezTo>
                  <a:pt x="88" y="5"/>
                  <a:pt x="88" y="16"/>
                  <a:pt x="87" y="17"/>
                </a:cubicBezTo>
                <a:cubicBezTo>
                  <a:pt x="87" y="21"/>
                  <a:pt x="87" y="25"/>
                  <a:pt x="86" y="29"/>
                </a:cubicBezTo>
                <a:cubicBezTo>
                  <a:pt x="85" y="33"/>
                  <a:pt x="85" y="37"/>
                  <a:pt x="85" y="40"/>
                </a:cubicBezTo>
                <a:cubicBezTo>
                  <a:pt x="84" y="42"/>
                  <a:pt x="84" y="45"/>
                  <a:pt x="84" y="47"/>
                </a:cubicBezTo>
                <a:cubicBezTo>
                  <a:pt x="85" y="55"/>
                  <a:pt x="87" y="62"/>
                  <a:pt x="92" y="67"/>
                </a:cubicBezTo>
                <a:cubicBezTo>
                  <a:pt x="93" y="69"/>
                  <a:pt x="96" y="71"/>
                  <a:pt x="98" y="70"/>
                </a:cubicBezTo>
                <a:cubicBezTo>
                  <a:pt x="101" y="70"/>
                  <a:pt x="103" y="68"/>
                  <a:pt x="105" y="65"/>
                </a:cubicBezTo>
                <a:cubicBezTo>
                  <a:pt x="106" y="64"/>
                  <a:pt x="107" y="61"/>
                  <a:pt x="108" y="59"/>
                </a:cubicBezTo>
                <a:cubicBezTo>
                  <a:pt x="105" y="55"/>
                  <a:pt x="104" y="50"/>
                  <a:pt x="103" y="47"/>
                </a:cubicBezTo>
                <a:cubicBezTo>
                  <a:pt x="103" y="47"/>
                  <a:pt x="100" y="31"/>
                  <a:pt x="106" y="28"/>
                </a:cubicBezTo>
                <a:cubicBezTo>
                  <a:pt x="108" y="27"/>
                  <a:pt x="109" y="27"/>
                  <a:pt x="111" y="28"/>
                </a:cubicBezTo>
                <a:cubicBezTo>
                  <a:pt x="115" y="30"/>
                  <a:pt x="115" y="38"/>
                  <a:pt x="115" y="39"/>
                </a:cubicBezTo>
                <a:cubicBezTo>
                  <a:pt x="116" y="44"/>
                  <a:pt x="115" y="52"/>
                  <a:pt x="113" y="58"/>
                </a:cubicBezTo>
                <a:cubicBezTo>
                  <a:pt x="114" y="59"/>
                  <a:pt x="115" y="60"/>
                  <a:pt x="116" y="60"/>
                </a:cubicBezTo>
                <a:cubicBezTo>
                  <a:pt x="117" y="61"/>
                  <a:pt x="119" y="59"/>
                  <a:pt x="120" y="57"/>
                </a:cubicBezTo>
                <a:cubicBezTo>
                  <a:pt x="127" y="49"/>
                  <a:pt x="131" y="40"/>
                  <a:pt x="132" y="30"/>
                </a:cubicBezTo>
                <a:cubicBezTo>
                  <a:pt x="131" y="27"/>
                  <a:pt x="131" y="24"/>
                  <a:pt x="133" y="22"/>
                </a:cubicBezTo>
                <a:cubicBezTo>
                  <a:pt x="133" y="21"/>
                  <a:pt x="135" y="20"/>
                  <a:pt x="136" y="20"/>
                </a:cubicBezTo>
                <a:cubicBezTo>
                  <a:pt x="137" y="21"/>
                  <a:pt x="137" y="22"/>
                  <a:pt x="138" y="23"/>
                </a:cubicBezTo>
                <a:cubicBezTo>
                  <a:pt x="138" y="25"/>
                  <a:pt x="138" y="27"/>
                  <a:pt x="137" y="30"/>
                </a:cubicBezTo>
                <a:cubicBezTo>
                  <a:pt x="138" y="30"/>
                  <a:pt x="138" y="30"/>
                  <a:pt x="138" y="31"/>
                </a:cubicBezTo>
                <a:cubicBezTo>
                  <a:pt x="140" y="32"/>
                  <a:pt x="142" y="34"/>
                  <a:pt x="144" y="33"/>
                </a:cubicBezTo>
                <a:cubicBezTo>
                  <a:pt x="147" y="32"/>
                  <a:pt x="150" y="29"/>
                  <a:pt x="153" y="26"/>
                </a:cubicBezTo>
                <a:cubicBezTo>
                  <a:pt x="153" y="22"/>
                  <a:pt x="154" y="18"/>
                  <a:pt x="156" y="16"/>
                </a:cubicBezTo>
                <a:cubicBezTo>
                  <a:pt x="157" y="15"/>
                  <a:pt x="158" y="15"/>
                  <a:pt x="159" y="15"/>
                </a:cubicBezTo>
                <a:cubicBezTo>
                  <a:pt x="160" y="15"/>
                  <a:pt x="161" y="16"/>
                  <a:pt x="161" y="17"/>
                </a:cubicBezTo>
                <a:cubicBezTo>
                  <a:pt x="161" y="21"/>
                  <a:pt x="159" y="25"/>
                  <a:pt x="157" y="28"/>
                </a:cubicBezTo>
                <a:cubicBezTo>
                  <a:pt x="157" y="30"/>
                  <a:pt x="157" y="33"/>
                  <a:pt x="157" y="35"/>
                </a:cubicBezTo>
                <a:cubicBezTo>
                  <a:pt x="158" y="37"/>
                  <a:pt x="159" y="39"/>
                  <a:pt x="161" y="40"/>
                </a:cubicBezTo>
                <a:cubicBezTo>
                  <a:pt x="163" y="42"/>
                  <a:pt x="165" y="42"/>
                  <a:pt x="167" y="40"/>
                </a:cubicBezTo>
                <a:cubicBezTo>
                  <a:pt x="174" y="36"/>
                  <a:pt x="180" y="19"/>
                  <a:pt x="181" y="12"/>
                </a:cubicBezTo>
                <a:cubicBezTo>
                  <a:pt x="181" y="12"/>
                  <a:pt x="181" y="12"/>
                  <a:pt x="181" y="12"/>
                </a:cubicBezTo>
                <a:cubicBezTo>
                  <a:pt x="181" y="10"/>
                  <a:pt x="182" y="9"/>
                  <a:pt x="183" y="9"/>
                </a:cubicBezTo>
                <a:cubicBezTo>
                  <a:pt x="183" y="9"/>
                  <a:pt x="183" y="9"/>
                  <a:pt x="184" y="9"/>
                </a:cubicBezTo>
                <a:cubicBezTo>
                  <a:pt x="185" y="10"/>
                  <a:pt x="186" y="11"/>
                  <a:pt x="186" y="12"/>
                </a:cubicBezTo>
                <a:cubicBezTo>
                  <a:pt x="186" y="12"/>
                  <a:pt x="186" y="12"/>
                  <a:pt x="186" y="13"/>
                </a:cubicBezTo>
                <a:cubicBezTo>
                  <a:pt x="185" y="18"/>
                  <a:pt x="186" y="20"/>
                  <a:pt x="189" y="20"/>
                </a:cubicBezTo>
                <a:cubicBezTo>
                  <a:pt x="195" y="21"/>
                  <a:pt x="201" y="13"/>
                  <a:pt x="203" y="8"/>
                </a:cubicBezTo>
                <a:cubicBezTo>
                  <a:pt x="204" y="7"/>
                  <a:pt x="205" y="6"/>
                  <a:pt x="206" y="7"/>
                </a:cubicBezTo>
                <a:cubicBezTo>
                  <a:pt x="208" y="7"/>
                  <a:pt x="208" y="8"/>
                  <a:pt x="208" y="10"/>
                </a:cubicBezTo>
                <a:cubicBezTo>
                  <a:pt x="206" y="15"/>
                  <a:pt x="205" y="22"/>
                  <a:pt x="204" y="27"/>
                </a:cubicBezTo>
                <a:cubicBezTo>
                  <a:pt x="204" y="29"/>
                  <a:pt x="205" y="33"/>
                  <a:pt x="208" y="33"/>
                </a:cubicBezTo>
                <a:cubicBezTo>
                  <a:pt x="209" y="34"/>
                  <a:pt x="212" y="32"/>
                  <a:pt x="221" y="21"/>
                </a:cubicBezTo>
                <a:cubicBezTo>
                  <a:pt x="221" y="20"/>
                  <a:pt x="221" y="19"/>
                  <a:pt x="222" y="19"/>
                </a:cubicBezTo>
                <a:cubicBezTo>
                  <a:pt x="222" y="18"/>
                  <a:pt x="222" y="18"/>
                  <a:pt x="222" y="18"/>
                </a:cubicBezTo>
                <a:cubicBezTo>
                  <a:pt x="227" y="11"/>
                  <a:pt x="233" y="6"/>
                  <a:pt x="237" y="8"/>
                </a:cubicBezTo>
                <a:cubicBezTo>
                  <a:pt x="241" y="10"/>
                  <a:pt x="240" y="15"/>
                  <a:pt x="240" y="18"/>
                </a:cubicBezTo>
                <a:cubicBezTo>
                  <a:pt x="240" y="19"/>
                  <a:pt x="240" y="20"/>
                  <a:pt x="240" y="20"/>
                </a:cubicBezTo>
                <a:cubicBezTo>
                  <a:pt x="239" y="25"/>
                  <a:pt x="241" y="27"/>
                  <a:pt x="243" y="27"/>
                </a:cubicBezTo>
                <a:cubicBezTo>
                  <a:pt x="246" y="28"/>
                  <a:pt x="252" y="23"/>
                  <a:pt x="254" y="18"/>
                </a:cubicBezTo>
                <a:cubicBezTo>
                  <a:pt x="255" y="18"/>
                  <a:pt x="255" y="17"/>
                  <a:pt x="255" y="16"/>
                </a:cubicBezTo>
                <a:cubicBezTo>
                  <a:pt x="255" y="15"/>
                  <a:pt x="255" y="15"/>
                  <a:pt x="255" y="14"/>
                </a:cubicBezTo>
                <a:cubicBezTo>
                  <a:pt x="255" y="11"/>
                  <a:pt x="255" y="7"/>
                  <a:pt x="257" y="4"/>
                </a:cubicBezTo>
                <a:cubicBezTo>
                  <a:pt x="258" y="3"/>
                  <a:pt x="259" y="3"/>
                  <a:pt x="260" y="3"/>
                </a:cubicBezTo>
                <a:cubicBezTo>
                  <a:pt x="261" y="4"/>
                  <a:pt x="262" y="5"/>
                  <a:pt x="262" y="6"/>
                </a:cubicBezTo>
                <a:cubicBezTo>
                  <a:pt x="261" y="7"/>
                  <a:pt x="261" y="8"/>
                  <a:pt x="261" y="9"/>
                </a:cubicBezTo>
                <a:cubicBezTo>
                  <a:pt x="261" y="11"/>
                  <a:pt x="261" y="14"/>
                  <a:pt x="260" y="17"/>
                </a:cubicBezTo>
                <a:cubicBezTo>
                  <a:pt x="260" y="17"/>
                  <a:pt x="260" y="17"/>
                  <a:pt x="260" y="17"/>
                </a:cubicBezTo>
                <a:cubicBezTo>
                  <a:pt x="260" y="20"/>
                  <a:pt x="260" y="26"/>
                  <a:pt x="259" y="33"/>
                </a:cubicBezTo>
                <a:cubicBezTo>
                  <a:pt x="270" y="25"/>
                  <a:pt x="282" y="19"/>
                  <a:pt x="294" y="21"/>
                </a:cubicBezTo>
                <a:cubicBezTo>
                  <a:pt x="296" y="21"/>
                  <a:pt x="296" y="22"/>
                  <a:pt x="296" y="23"/>
                </a:cubicBezTo>
                <a:cubicBezTo>
                  <a:pt x="296" y="25"/>
                  <a:pt x="295" y="26"/>
                  <a:pt x="294" y="26"/>
                </a:cubicBezTo>
                <a:cubicBezTo>
                  <a:pt x="282" y="24"/>
                  <a:pt x="269" y="31"/>
                  <a:pt x="259" y="40"/>
                </a:cubicBezTo>
                <a:cubicBezTo>
                  <a:pt x="259" y="52"/>
                  <a:pt x="259" y="63"/>
                  <a:pt x="258" y="68"/>
                </a:cubicBezTo>
                <a:cubicBezTo>
                  <a:pt x="258" y="68"/>
                  <a:pt x="258" y="68"/>
                  <a:pt x="258" y="68"/>
                </a:cubicBezTo>
                <a:cubicBezTo>
                  <a:pt x="258" y="71"/>
                  <a:pt x="256" y="79"/>
                  <a:pt x="252" y="83"/>
                </a:cubicBezTo>
                <a:cubicBezTo>
                  <a:pt x="250" y="85"/>
                  <a:pt x="245" y="86"/>
                  <a:pt x="242" y="84"/>
                </a:cubicBezTo>
                <a:cubicBezTo>
                  <a:pt x="239" y="82"/>
                  <a:pt x="236" y="77"/>
                  <a:pt x="238" y="66"/>
                </a:cubicBezTo>
                <a:cubicBezTo>
                  <a:pt x="240" y="57"/>
                  <a:pt x="246" y="46"/>
                  <a:pt x="254" y="38"/>
                </a:cubicBezTo>
                <a:cubicBezTo>
                  <a:pt x="254" y="34"/>
                  <a:pt x="255" y="29"/>
                  <a:pt x="255" y="26"/>
                </a:cubicBezTo>
                <a:cubicBezTo>
                  <a:pt x="251" y="30"/>
                  <a:pt x="246" y="34"/>
                  <a:pt x="241" y="32"/>
                </a:cubicBezTo>
                <a:cubicBezTo>
                  <a:pt x="234" y="30"/>
                  <a:pt x="235" y="22"/>
                  <a:pt x="235" y="20"/>
                </a:cubicBezTo>
                <a:cubicBezTo>
                  <a:pt x="235" y="19"/>
                  <a:pt x="235" y="18"/>
                  <a:pt x="235" y="18"/>
                </a:cubicBezTo>
                <a:cubicBezTo>
                  <a:pt x="235" y="16"/>
                  <a:pt x="235" y="13"/>
                  <a:pt x="235" y="12"/>
                </a:cubicBezTo>
                <a:cubicBezTo>
                  <a:pt x="234" y="13"/>
                  <a:pt x="232" y="14"/>
                  <a:pt x="226" y="21"/>
                </a:cubicBezTo>
                <a:cubicBezTo>
                  <a:pt x="226" y="22"/>
                  <a:pt x="226" y="22"/>
                  <a:pt x="226" y="22"/>
                </a:cubicBezTo>
                <a:cubicBezTo>
                  <a:pt x="225" y="22"/>
                  <a:pt x="225" y="23"/>
                  <a:pt x="224" y="23"/>
                </a:cubicBezTo>
                <a:cubicBezTo>
                  <a:pt x="217" y="33"/>
                  <a:pt x="212" y="39"/>
                  <a:pt x="207" y="38"/>
                </a:cubicBezTo>
                <a:cubicBezTo>
                  <a:pt x="201" y="38"/>
                  <a:pt x="199" y="32"/>
                  <a:pt x="199" y="26"/>
                </a:cubicBezTo>
                <a:cubicBezTo>
                  <a:pt x="200" y="25"/>
                  <a:pt x="200" y="23"/>
                  <a:pt x="200" y="21"/>
                </a:cubicBezTo>
                <a:cubicBezTo>
                  <a:pt x="197" y="24"/>
                  <a:pt x="193" y="26"/>
                  <a:pt x="189" y="25"/>
                </a:cubicBezTo>
                <a:cubicBezTo>
                  <a:pt x="186" y="25"/>
                  <a:pt x="184" y="24"/>
                  <a:pt x="183" y="23"/>
                </a:cubicBezTo>
                <a:cubicBezTo>
                  <a:pt x="180" y="31"/>
                  <a:pt x="176" y="41"/>
                  <a:pt x="169" y="45"/>
                </a:cubicBezTo>
                <a:cubicBezTo>
                  <a:pt x="165" y="47"/>
                  <a:pt x="162" y="47"/>
                  <a:pt x="158" y="45"/>
                </a:cubicBezTo>
                <a:cubicBezTo>
                  <a:pt x="155" y="43"/>
                  <a:pt x="153" y="40"/>
                  <a:pt x="153" y="36"/>
                </a:cubicBezTo>
                <a:cubicBezTo>
                  <a:pt x="153" y="35"/>
                  <a:pt x="152" y="34"/>
                  <a:pt x="152" y="34"/>
                </a:cubicBezTo>
                <a:cubicBezTo>
                  <a:pt x="150" y="36"/>
                  <a:pt x="148" y="37"/>
                  <a:pt x="146" y="38"/>
                </a:cubicBezTo>
                <a:cubicBezTo>
                  <a:pt x="143" y="39"/>
                  <a:pt x="139" y="38"/>
                  <a:pt x="136" y="36"/>
                </a:cubicBezTo>
                <a:cubicBezTo>
                  <a:pt x="134" y="44"/>
                  <a:pt x="130" y="53"/>
                  <a:pt x="124" y="60"/>
                </a:cubicBezTo>
                <a:cubicBezTo>
                  <a:pt x="121" y="64"/>
                  <a:pt x="118" y="66"/>
                  <a:pt x="115" y="65"/>
                </a:cubicBezTo>
                <a:cubicBezTo>
                  <a:pt x="113" y="65"/>
                  <a:pt x="112" y="64"/>
                  <a:pt x="111" y="63"/>
                </a:cubicBezTo>
                <a:cubicBezTo>
                  <a:pt x="111" y="65"/>
                  <a:pt x="110" y="67"/>
                  <a:pt x="109" y="68"/>
                </a:cubicBezTo>
                <a:cubicBezTo>
                  <a:pt x="107" y="72"/>
                  <a:pt x="103" y="75"/>
                  <a:pt x="99" y="75"/>
                </a:cubicBezTo>
                <a:cubicBezTo>
                  <a:pt x="95" y="76"/>
                  <a:pt x="91" y="74"/>
                  <a:pt x="88" y="70"/>
                </a:cubicBezTo>
                <a:cubicBezTo>
                  <a:pt x="85" y="67"/>
                  <a:pt x="83" y="63"/>
                  <a:pt x="81" y="58"/>
                </a:cubicBezTo>
                <a:cubicBezTo>
                  <a:pt x="80" y="63"/>
                  <a:pt x="79" y="68"/>
                  <a:pt x="77" y="73"/>
                </a:cubicBezTo>
                <a:cubicBezTo>
                  <a:pt x="75" y="80"/>
                  <a:pt x="72" y="86"/>
                  <a:pt x="68" y="87"/>
                </a:cubicBezTo>
                <a:cubicBezTo>
                  <a:pt x="67" y="88"/>
                  <a:pt x="66" y="88"/>
                  <a:pt x="64" y="87"/>
                </a:cubicBezTo>
                <a:cubicBezTo>
                  <a:pt x="62" y="86"/>
                  <a:pt x="60" y="82"/>
                  <a:pt x="59" y="76"/>
                </a:cubicBezTo>
                <a:cubicBezTo>
                  <a:pt x="59" y="75"/>
                  <a:pt x="59" y="75"/>
                  <a:pt x="59" y="75"/>
                </a:cubicBezTo>
                <a:cubicBezTo>
                  <a:pt x="58" y="73"/>
                  <a:pt x="57" y="68"/>
                  <a:pt x="56" y="62"/>
                </a:cubicBezTo>
                <a:cubicBezTo>
                  <a:pt x="56" y="64"/>
                  <a:pt x="55" y="66"/>
                  <a:pt x="55" y="69"/>
                </a:cubicBezTo>
                <a:cubicBezTo>
                  <a:pt x="54" y="75"/>
                  <a:pt x="44" y="109"/>
                  <a:pt x="28" y="114"/>
                </a:cubicBezTo>
                <a:cubicBezTo>
                  <a:pt x="27" y="114"/>
                  <a:pt x="26" y="114"/>
                  <a:pt x="25" y="114"/>
                </a:cubicBezTo>
                <a:close/>
                <a:moveTo>
                  <a:pt x="254" y="45"/>
                </a:moveTo>
                <a:cubicBezTo>
                  <a:pt x="248" y="52"/>
                  <a:pt x="244" y="60"/>
                  <a:pt x="243" y="67"/>
                </a:cubicBezTo>
                <a:cubicBezTo>
                  <a:pt x="241" y="74"/>
                  <a:pt x="242" y="78"/>
                  <a:pt x="244" y="79"/>
                </a:cubicBezTo>
                <a:cubicBezTo>
                  <a:pt x="246" y="80"/>
                  <a:pt x="248" y="80"/>
                  <a:pt x="249" y="79"/>
                </a:cubicBezTo>
                <a:cubicBezTo>
                  <a:pt x="252" y="76"/>
                  <a:pt x="253" y="70"/>
                  <a:pt x="253" y="67"/>
                </a:cubicBezTo>
                <a:cubicBezTo>
                  <a:pt x="253" y="67"/>
                  <a:pt x="253" y="67"/>
                  <a:pt x="253" y="67"/>
                </a:cubicBezTo>
                <a:cubicBezTo>
                  <a:pt x="254" y="64"/>
                  <a:pt x="254" y="55"/>
                  <a:pt x="254" y="45"/>
                </a:cubicBezTo>
                <a:close/>
                <a:moveTo>
                  <a:pt x="108" y="32"/>
                </a:moveTo>
                <a:cubicBezTo>
                  <a:pt x="107" y="34"/>
                  <a:pt x="107" y="42"/>
                  <a:pt x="108" y="46"/>
                </a:cubicBezTo>
                <a:cubicBezTo>
                  <a:pt x="109" y="48"/>
                  <a:pt x="109" y="49"/>
                  <a:pt x="110" y="51"/>
                </a:cubicBezTo>
                <a:cubicBezTo>
                  <a:pt x="110" y="47"/>
                  <a:pt x="111" y="43"/>
                  <a:pt x="110" y="39"/>
                </a:cubicBezTo>
                <a:cubicBezTo>
                  <a:pt x="110" y="36"/>
                  <a:pt x="109" y="33"/>
                  <a:pt x="108" y="32"/>
                </a:cubicBezTo>
                <a:close/>
                <a:moveTo>
                  <a:pt x="81" y="6"/>
                </a:moveTo>
                <a:cubicBezTo>
                  <a:pt x="80" y="7"/>
                  <a:pt x="80" y="11"/>
                  <a:pt x="80" y="18"/>
                </a:cubicBezTo>
                <a:cubicBezTo>
                  <a:pt x="81" y="21"/>
                  <a:pt x="81" y="24"/>
                  <a:pt x="81" y="27"/>
                </a:cubicBezTo>
                <a:cubicBezTo>
                  <a:pt x="82" y="24"/>
                  <a:pt x="82" y="20"/>
                  <a:pt x="83" y="17"/>
                </a:cubicBezTo>
                <a:cubicBezTo>
                  <a:pt x="83" y="12"/>
                  <a:pt x="82" y="7"/>
                  <a:pt x="81" y="6"/>
                </a:cubicBezTo>
                <a:cubicBezTo>
                  <a:pt x="81" y="6"/>
                  <a:pt x="81" y="6"/>
                  <a:pt x="81" y="6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3" name="Freeform 910"/>
          <p:cNvSpPr>
            <a:spLocks noEditPoints="1"/>
          </p:cNvSpPr>
          <p:nvPr/>
        </p:nvSpPr>
        <p:spPr bwMode="auto">
          <a:xfrm>
            <a:off x="2110270" y="5582039"/>
            <a:ext cx="1081088" cy="347663"/>
          </a:xfrm>
          <a:custGeom>
            <a:avLst/>
            <a:gdLst>
              <a:gd name="T0" fmla="*/ 2 w 287"/>
              <a:gd name="T1" fmla="*/ 48 h 92"/>
              <a:gd name="T2" fmla="*/ 23 w 287"/>
              <a:gd name="T3" fmla="*/ 48 h 92"/>
              <a:gd name="T4" fmla="*/ 12 w 287"/>
              <a:gd name="T5" fmla="*/ 57 h 92"/>
              <a:gd name="T6" fmla="*/ 13 w 287"/>
              <a:gd name="T7" fmla="*/ 37 h 92"/>
              <a:gd name="T8" fmla="*/ 20 w 287"/>
              <a:gd name="T9" fmla="*/ 85 h 92"/>
              <a:gd name="T10" fmla="*/ 46 w 287"/>
              <a:gd name="T11" fmla="*/ 50 h 92"/>
              <a:gd name="T12" fmla="*/ 57 w 287"/>
              <a:gd name="T13" fmla="*/ 4 h 92"/>
              <a:gd name="T14" fmla="*/ 51 w 287"/>
              <a:gd name="T15" fmla="*/ 54 h 92"/>
              <a:gd name="T16" fmla="*/ 64 w 287"/>
              <a:gd name="T17" fmla="*/ 51 h 92"/>
              <a:gd name="T18" fmla="*/ 68 w 287"/>
              <a:gd name="T19" fmla="*/ 71 h 92"/>
              <a:gd name="T20" fmla="*/ 84 w 287"/>
              <a:gd name="T21" fmla="*/ 44 h 92"/>
              <a:gd name="T22" fmla="*/ 90 w 287"/>
              <a:gd name="T23" fmla="*/ 39 h 92"/>
              <a:gd name="T24" fmla="*/ 98 w 287"/>
              <a:gd name="T25" fmla="*/ 45 h 92"/>
              <a:gd name="T26" fmla="*/ 105 w 287"/>
              <a:gd name="T27" fmla="*/ 38 h 92"/>
              <a:gd name="T28" fmla="*/ 104 w 287"/>
              <a:gd name="T29" fmla="*/ 60 h 92"/>
              <a:gd name="T30" fmla="*/ 131 w 287"/>
              <a:gd name="T31" fmla="*/ 40 h 92"/>
              <a:gd name="T32" fmla="*/ 136 w 287"/>
              <a:gd name="T33" fmla="*/ 43 h 92"/>
              <a:gd name="T34" fmla="*/ 137 w 287"/>
              <a:gd name="T35" fmla="*/ 62 h 92"/>
              <a:gd name="T36" fmla="*/ 153 w 287"/>
              <a:gd name="T37" fmla="*/ 50 h 92"/>
              <a:gd name="T38" fmla="*/ 166 w 287"/>
              <a:gd name="T39" fmla="*/ 34 h 92"/>
              <a:gd name="T40" fmla="*/ 169 w 287"/>
              <a:gd name="T41" fmla="*/ 45 h 92"/>
              <a:gd name="T42" fmla="*/ 182 w 287"/>
              <a:gd name="T43" fmla="*/ 42 h 92"/>
              <a:gd name="T44" fmla="*/ 218 w 287"/>
              <a:gd name="T45" fmla="*/ 1 h 92"/>
              <a:gd name="T46" fmla="*/ 213 w 287"/>
              <a:gd name="T47" fmla="*/ 20 h 92"/>
              <a:gd name="T48" fmla="*/ 201 w 287"/>
              <a:gd name="T49" fmla="*/ 41 h 92"/>
              <a:gd name="T50" fmla="*/ 212 w 287"/>
              <a:gd name="T51" fmla="*/ 53 h 92"/>
              <a:gd name="T52" fmla="*/ 224 w 287"/>
              <a:gd name="T53" fmla="*/ 43 h 92"/>
              <a:gd name="T54" fmla="*/ 244 w 287"/>
              <a:gd name="T55" fmla="*/ 48 h 92"/>
              <a:gd name="T56" fmla="*/ 248 w 287"/>
              <a:gd name="T57" fmla="*/ 56 h 92"/>
              <a:gd name="T58" fmla="*/ 266 w 287"/>
              <a:gd name="T59" fmla="*/ 51 h 92"/>
              <a:gd name="T60" fmla="*/ 260 w 287"/>
              <a:gd name="T61" fmla="*/ 67 h 92"/>
              <a:gd name="T62" fmla="*/ 281 w 287"/>
              <a:gd name="T63" fmla="*/ 68 h 92"/>
              <a:gd name="T64" fmla="*/ 286 w 287"/>
              <a:gd name="T65" fmla="*/ 71 h 92"/>
              <a:gd name="T66" fmla="*/ 252 w 287"/>
              <a:gd name="T67" fmla="*/ 81 h 92"/>
              <a:gd name="T68" fmla="*/ 258 w 287"/>
              <a:gd name="T69" fmla="*/ 61 h 92"/>
              <a:gd name="T70" fmla="*/ 252 w 287"/>
              <a:gd name="T71" fmla="*/ 60 h 92"/>
              <a:gd name="T72" fmla="*/ 238 w 287"/>
              <a:gd name="T73" fmla="*/ 78 h 92"/>
              <a:gd name="T74" fmla="*/ 239 w 287"/>
              <a:gd name="T75" fmla="*/ 66 h 92"/>
              <a:gd name="T76" fmla="*/ 221 w 287"/>
              <a:gd name="T77" fmla="*/ 73 h 92"/>
              <a:gd name="T78" fmla="*/ 215 w 287"/>
              <a:gd name="T79" fmla="*/ 74 h 92"/>
              <a:gd name="T80" fmla="*/ 221 w 287"/>
              <a:gd name="T81" fmla="*/ 52 h 92"/>
              <a:gd name="T82" fmla="*/ 196 w 287"/>
              <a:gd name="T83" fmla="*/ 72 h 92"/>
              <a:gd name="T84" fmla="*/ 197 w 287"/>
              <a:gd name="T85" fmla="*/ 37 h 92"/>
              <a:gd name="T86" fmla="*/ 175 w 287"/>
              <a:gd name="T87" fmla="*/ 55 h 92"/>
              <a:gd name="T88" fmla="*/ 163 w 287"/>
              <a:gd name="T89" fmla="*/ 69 h 92"/>
              <a:gd name="T90" fmla="*/ 167 w 287"/>
              <a:gd name="T91" fmla="*/ 52 h 92"/>
              <a:gd name="T92" fmla="*/ 157 w 287"/>
              <a:gd name="T93" fmla="*/ 54 h 92"/>
              <a:gd name="T94" fmla="*/ 130 w 287"/>
              <a:gd name="T95" fmla="*/ 63 h 92"/>
              <a:gd name="T96" fmla="*/ 100 w 287"/>
              <a:gd name="T97" fmla="*/ 61 h 92"/>
              <a:gd name="T98" fmla="*/ 88 w 287"/>
              <a:gd name="T99" fmla="*/ 50 h 92"/>
              <a:gd name="T100" fmla="*/ 62 w 287"/>
              <a:gd name="T101" fmla="*/ 70 h 92"/>
              <a:gd name="T102" fmla="*/ 53 w 287"/>
              <a:gd name="T103" fmla="*/ 75 h 92"/>
              <a:gd name="T104" fmla="*/ 45 w 287"/>
              <a:gd name="T105" fmla="*/ 82 h 92"/>
              <a:gd name="T106" fmla="*/ 16 w 287"/>
              <a:gd name="T107" fmla="*/ 92 h 92"/>
              <a:gd name="T108" fmla="*/ 166 w 287"/>
              <a:gd name="T109" fmla="*/ 65 h 92"/>
              <a:gd name="T110" fmla="*/ 57 w 287"/>
              <a:gd name="T111" fmla="*/ 9 h 92"/>
              <a:gd name="T112" fmla="*/ 52 w 287"/>
              <a:gd name="T113" fmla="*/ 42 h 92"/>
              <a:gd name="T114" fmla="*/ 57 w 287"/>
              <a:gd name="T115" fmla="*/ 9 h 92"/>
              <a:gd name="T116" fmla="*/ 213 w 287"/>
              <a:gd name="T117" fmla="*/ 12 h 9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287" h="92">
                <a:moveTo>
                  <a:pt x="16" y="92"/>
                </a:moveTo>
                <a:cubicBezTo>
                  <a:pt x="14" y="92"/>
                  <a:pt x="12" y="91"/>
                  <a:pt x="11" y="91"/>
                </a:cubicBezTo>
                <a:cubicBezTo>
                  <a:pt x="1" y="84"/>
                  <a:pt x="0" y="56"/>
                  <a:pt x="2" y="48"/>
                </a:cubicBezTo>
                <a:cubicBezTo>
                  <a:pt x="3" y="44"/>
                  <a:pt x="5" y="35"/>
                  <a:pt x="11" y="33"/>
                </a:cubicBezTo>
                <a:cubicBezTo>
                  <a:pt x="13" y="32"/>
                  <a:pt x="16" y="32"/>
                  <a:pt x="20" y="35"/>
                </a:cubicBezTo>
                <a:cubicBezTo>
                  <a:pt x="23" y="38"/>
                  <a:pt x="24" y="43"/>
                  <a:pt x="23" y="48"/>
                </a:cubicBezTo>
                <a:cubicBezTo>
                  <a:pt x="22" y="54"/>
                  <a:pt x="18" y="60"/>
                  <a:pt x="13" y="62"/>
                </a:cubicBezTo>
                <a:cubicBezTo>
                  <a:pt x="12" y="62"/>
                  <a:pt x="11" y="61"/>
                  <a:pt x="10" y="60"/>
                </a:cubicBezTo>
                <a:cubicBezTo>
                  <a:pt x="10" y="59"/>
                  <a:pt x="11" y="57"/>
                  <a:pt x="12" y="57"/>
                </a:cubicBezTo>
                <a:cubicBezTo>
                  <a:pt x="15" y="56"/>
                  <a:pt x="17" y="52"/>
                  <a:pt x="18" y="47"/>
                </a:cubicBezTo>
                <a:cubicBezTo>
                  <a:pt x="19" y="43"/>
                  <a:pt x="18" y="40"/>
                  <a:pt x="17" y="39"/>
                </a:cubicBezTo>
                <a:cubicBezTo>
                  <a:pt x="15" y="37"/>
                  <a:pt x="14" y="37"/>
                  <a:pt x="13" y="37"/>
                </a:cubicBezTo>
                <a:cubicBezTo>
                  <a:pt x="10" y="38"/>
                  <a:pt x="8" y="43"/>
                  <a:pt x="7" y="49"/>
                </a:cubicBezTo>
                <a:cubicBezTo>
                  <a:pt x="5" y="57"/>
                  <a:pt x="7" y="82"/>
                  <a:pt x="14" y="86"/>
                </a:cubicBezTo>
                <a:cubicBezTo>
                  <a:pt x="15" y="87"/>
                  <a:pt x="17" y="88"/>
                  <a:pt x="20" y="85"/>
                </a:cubicBezTo>
                <a:cubicBezTo>
                  <a:pt x="29" y="80"/>
                  <a:pt x="37" y="70"/>
                  <a:pt x="45" y="56"/>
                </a:cubicBezTo>
                <a:cubicBezTo>
                  <a:pt x="45" y="55"/>
                  <a:pt x="46" y="54"/>
                  <a:pt x="46" y="53"/>
                </a:cubicBezTo>
                <a:cubicBezTo>
                  <a:pt x="46" y="52"/>
                  <a:pt x="46" y="51"/>
                  <a:pt x="46" y="50"/>
                </a:cubicBezTo>
                <a:cubicBezTo>
                  <a:pt x="47" y="43"/>
                  <a:pt x="47" y="36"/>
                  <a:pt x="47" y="29"/>
                </a:cubicBezTo>
                <a:cubicBezTo>
                  <a:pt x="48" y="16"/>
                  <a:pt x="49" y="9"/>
                  <a:pt x="53" y="6"/>
                </a:cubicBezTo>
                <a:cubicBezTo>
                  <a:pt x="54" y="5"/>
                  <a:pt x="56" y="4"/>
                  <a:pt x="57" y="4"/>
                </a:cubicBezTo>
                <a:cubicBezTo>
                  <a:pt x="65" y="5"/>
                  <a:pt x="63" y="17"/>
                  <a:pt x="63" y="22"/>
                </a:cubicBezTo>
                <a:cubicBezTo>
                  <a:pt x="63" y="23"/>
                  <a:pt x="63" y="23"/>
                  <a:pt x="63" y="23"/>
                </a:cubicBezTo>
                <a:cubicBezTo>
                  <a:pt x="61" y="34"/>
                  <a:pt x="57" y="44"/>
                  <a:pt x="51" y="54"/>
                </a:cubicBezTo>
                <a:cubicBezTo>
                  <a:pt x="51" y="58"/>
                  <a:pt x="51" y="62"/>
                  <a:pt x="51" y="65"/>
                </a:cubicBezTo>
                <a:cubicBezTo>
                  <a:pt x="54" y="56"/>
                  <a:pt x="57" y="51"/>
                  <a:pt x="60" y="51"/>
                </a:cubicBezTo>
                <a:cubicBezTo>
                  <a:pt x="62" y="50"/>
                  <a:pt x="63" y="51"/>
                  <a:pt x="64" y="51"/>
                </a:cubicBezTo>
                <a:cubicBezTo>
                  <a:pt x="66" y="54"/>
                  <a:pt x="66" y="58"/>
                  <a:pt x="66" y="62"/>
                </a:cubicBezTo>
                <a:cubicBezTo>
                  <a:pt x="66" y="64"/>
                  <a:pt x="66" y="67"/>
                  <a:pt x="66" y="68"/>
                </a:cubicBezTo>
                <a:cubicBezTo>
                  <a:pt x="67" y="70"/>
                  <a:pt x="67" y="70"/>
                  <a:pt x="68" y="71"/>
                </a:cubicBezTo>
                <a:cubicBezTo>
                  <a:pt x="69" y="71"/>
                  <a:pt x="72" y="68"/>
                  <a:pt x="75" y="64"/>
                </a:cubicBezTo>
                <a:cubicBezTo>
                  <a:pt x="78" y="59"/>
                  <a:pt x="82" y="54"/>
                  <a:pt x="84" y="48"/>
                </a:cubicBezTo>
                <a:cubicBezTo>
                  <a:pt x="84" y="47"/>
                  <a:pt x="84" y="46"/>
                  <a:pt x="84" y="44"/>
                </a:cubicBezTo>
                <a:cubicBezTo>
                  <a:pt x="85" y="42"/>
                  <a:pt x="85" y="40"/>
                  <a:pt x="86" y="39"/>
                </a:cubicBezTo>
                <a:cubicBezTo>
                  <a:pt x="86" y="37"/>
                  <a:pt x="87" y="37"/>
                  <a:pt x="88" y="37"/>
                </a:cubicBezTo>
                <a:cubicBezTo>
                  <a:pt x="89" y="37"/>
                  <a:pt x="90" y="38"/>
                  <a:pt x="90" y="39"/>
                </a:cubicBezTo>
                <a:cubicBezTo>
                  <a:pt x="90" y="40"/>
                  <a:pt x="90" y="40"/>
                  <a:pt x="90" y="40"/>
                </a:cubicBezTo>
                <a:cubicBezTo>
                  <a:pt x="90" y="45"/>
                  <a:pt x="91" y="47"/>
                  <a:pt x="93" y="47"/>
                </a:cubicBezTo>
                <a:cubicBezTo>
                  <a:pt x="95" y="47"/>
                  <a:pt x="96" y="47"/>
                  <a:pt x="98" y="45"/>
                </a:cubicBezTo>
                <a:cubicBezTo>
                  <a:pt x="99" y="45"/>
                  <a:pt x="100" y="44"/>
                  <a:pt x="100" y="43"/>
                </a:cubicBezTo>
                <a:cubicBezTo>
                  <a:pt x="101" y="42"/>
                  <a:pt x="102" y="40"/>
                  <a:pt x="102" y="39"/>
                </a:cubicBezTo>
                <a:cubicBezTo>
                  <a:pt x="103" y="38"/>
                  <a:pt x="104" y="37"/>
                  <a:pt x="105" y="38"/>
                </a:cubicBezTo>
                <a:cubicBezTo>
                  <a:pt x="106" y="38"/>
                  <a:pt x="107" y="39"/>
                  <a:pt x="107" y="40"/>
                </a:cubicBezTo>
                <a:cubicBezTo>
                  <a:pt x="107" y="42"/>
                  <a:pt x="106" y="44"/>
                  <a:pt x="105" y="45"/>
                </a:cubicBezTo>
                <a:cubicBezTo>
                  <a:pt x="103" y="50"/>
                  <a:pt x="103" y="56"/>
                  <a:pt x="104" y="60"/>
                </a:cubicBezTo>
                <a:cubicBezTo>
                  <a:pt x="106" y="64"/>
                  <a:pt x="108" y="64"/>
                  <a:pt x="109" y="64"/>
                </a:cubicBezTo>
                <a:cubicBezTo>
                  <a:pt x="116" y="63"/>
                  <a:pt x="129" y="49"/>
                  <a:pt x="131" y="42"/>
                </a:cubicBezTo>
                <a:cubicBezTo>
                  <a:pt x="131" y="42"/>
                  <a:pt x="131" y="41"/>
                  <a:pt x="131" y="40"/>
                </a:cubicBezTo>
                <a:cubicBezTo>
                  <a:pt x="132" y="39"/>
                  <a:pt x="133" y="38"/>
                  <a:pt x="134" y="39"/>
                </a:cubicBezTo>
                <a:cubicBezTo>
                  <a:pt x="136" y="39"/>
                  <a:pt x="137" y="40"/>
                  <a:pt x="136" y="41"/>
                </a:cubicBezTo>
                <a:cubicBezTo>
                  <a:pt x="136" y="42"/>
                  <a:pt x="136" y="42"/>
                  <a:pt x="136" y="43"/>
                </a:cubicBezTo>
                <a:cubicBezTo>
                  <a:pt x="136" y="44"/>
                  <a:pt x="135" y="45"/>
                  <a:pt x="135" y="46"/>
                </a:cubicBezTo>
                <a:cubicBezTo>
                  <a:pt x="134" y="51"/>
                  <a:pt x="132" y="58"/>
                  <a:pt x="134" y="60"/>
                </a:cubicBezTo>
                <a:cubicBezTo>
                  <a:pt x="134" y="61"/>
                  <a:pt x="135" y="62"/>
                  <a:pt x="137" y="62"/>
                </a:cubicBezTo>
                <a:cubicBezTo>
                  <a:pt x="137" y="62"/>
                  <a:pt x="137" y="62"/>
                  <a:pt x="137" y="62"/>
                </a:cubicBezTo>
                <a:cubicBezTo>
                  <a:pt x="142" y="62"/>
                  <a:pt x="149" y="54"/>
                  <a:pt x="152" y="51"/>
                </a:cubicBezTo>
                <a:cubicBezTo>
                  <a:pt x="153" y="50"/>
                  <a:pt x="153" y="50"/>
                  <a:pt x="153" y="50"/>
                </a:cubicBezTo>
                <a:cubicBezTo>
                  <a:pt x="157" y="47"/>
                  <a:pt x="159" y="42"/>
                  <a:pt x="162" y="37"/>
                </a:cubicBezTo>
                <a:cubicBezTo>
                  <a:pt x="163" y="35"/>
                  <a:pt x="163" y="35"/>
                  <a:pt x="163" y="35"/>
                </a:cubicBezTo>
                <a:cubicBezTo>
                  <a:pt x="164" y="34"/>
                  <a:pt x="165" y="33"/>
                  <a:pt x="166" y="34"/>
                </a:cubicBezTo>
                <a:cubicBezTo>
                  <a:pt x="167" y="34"/>
                  <a:pt x="168" y="35"/>
                  <a:pt x="168" y="36"/>
                </a:cubicBezTo>
                <a:cubicBezTo>
                  <a:pt x="168" y="37"/>
                  <a:pt x="168" y="37"/>
                  <a:pt x="168" y="37"/>
                </a:cubicBezTo>
                <a:cubicBezTo>
                  <a:pt x="168" y="40"/>
                  <a:pt x="168" y="43"/>
                  <a:pt x="169" y="45"/>
                </a:cubicBezTo>
                <a:cubicBezTo>
                  <a:pt x="169" y="46"/>
                  <a:pt x="170" y="48"/>
                  <a:pt x="171" y="49"/>
                </a:cubicBezTo>
                <a:cubicBezTo>
                  <a:pt x="172" y="50"/>
                  <a:pt x="172" y="50"/>
                  <a:pt x="172" y="51"/>
                </a:cubicBezTo>
                <a:cubicBezTo>
                  <a:pt x="175" y="48"/>
                  <a:pt x="179" y="46"/>
                  <a:pt x="182" y="42"/>
                </a:cubicBezTo>
                <a:cubicBezTo>
                  <a:pt x="189" y="37"/>
                  <a:pt x="196" y="31"/>
                  <a:pt x="201" y="26"/>
                </a:cubicBezTo>
                <a:cubicBezTo>
                  <a:pt x="205" y="16"/>
                  <a:pt x="211" y="4"/>
                  <a:pt x="213" y="2"/>
                </a:cubicBezTo>
                <a:cubicBezTo>
                  <a:pt x="216" y="0"/>
                  <a:pt x="218" y="0"/>
                  <a:pt x="218" y="1"/>
                </a:cubicBezTo>
                <a:cubicBezTo>
                  <a:pt x="219" y="2"/>
                  <a:pt x="221" y="3"/>
                  <a:pt x="220" y="7"/>
                </a:cubicBezTo>
                <a:cubicBezTo>
                  <a:pt x="220" y="7"/>
                  <a:pt x="220" y="7"/>
                  <a:pt x="220" y="7"/>
                </a:cubicBezTo>
                <a:cubicBezTo>
                  <a:pt x="219" y="10"/>
                  <a:pt x="219" y="13"/>
                  <a:pt x="213" y="20"/>
                </a:cubicBezTo>
                <a:cubicBezTo>
                  <a:pt x="211" y="23"/>
                  <a:pt x="208" y="25"/>
                  <a:pt x="205" y="28"/>
                </a:cubicBezTo>
                <a:cubicBezTo>
                  <a:pt x="204" y="32"/>
                  <a:pt x="203" y="35"/>
                  <a:pt x="201" y="39"/>
                </a:cubicBezTo>
                <a:cubicBezTo>
                  <a:pt x="201" y="39"/>
                  <a:pt x="201" y="40"/>
                  <a:pt x="201" y="41"/>
                </a:cubicBezTo>
                <a:cubicBezTo>
                  <a:pt x="191" y="62"/>
                  <a:pt x="193" y="67"/>
                  <a:pt x="193" y="67"/>
                </a:cubicBezTo>
                <a:cubicBezTo>
                  <a:pt x="193" y="67"/>
                  <a:pt x="194" y="67"/>
                  <a:pt x="195" y="67"/>
                </a:cubicBezTo>
                <a:cubicBezTo>
                  <a:pt x="198" y="66"/>
                  <a:pt x="207" y="57"/>
                  <a:pt x="212" y="53"/>
                </a:cubicBezTo>
                <a:cubicBezTo>
                  <a:pt x="214" y="51"/>
                  <a:pt x="216" y="49"/>
                  <a:pt x="217" y="48"/>
                </a:cubicBezTo>
                <a:cubicBezTo>
                  <a:pt x="218" y="48"/>
                  <a:pt x="218" y="48"/>
                  <a:pt x="218" y="48"/>
                </a:cubicBezTo>
                <a:cubicBezTo>
                  <a:pt x="219" y="46"/>
                  <a:pt x="222" y="45"/>
                  <a:pt x="224" y="43"/>
                </a:cubicBezTo>
                <a:cubicBezTo>
                  <a:pt x="226" y="42"/>
                  <a:pt x="228" y="43"/>
                  <a:pt x="228" y="44"/>
                </a:cubicBezTo>
                <a:cubicBezTo>
                  <a:pt x="230" y="45"/>
                  <a:pt x="230" y="48"/>
                  <a:pt x="227" y="59"/>
                </a:cubicBezTo>
                <a:cubicBezTo>
                  <a:pt x="233" y="53"/>
                  <a:pt x="241" y="48"/>
                  <a:pt x="244" y="48"/>
                </a:cubicBezTo>
                <a:cubicBezTo>
                  <a:pt x="246" y="48"/>
                  <a:pt x="248" y="50"/>
                  <a:pt x="247" y="53"/>
                </a:cubicBezTo>
                <a:cubicBezTo>
                  <a:pt x="247" y="55"/>
                  <a:pt x="247" y="56"/>
                  <a:pt x="246" y="58"/>
                </a:cubicBezTo>
                <a:cubicBezTo>
                  <a:pt x="247" y="57"/>
                  <a:pt x="248" y="57"/>
                  <a:pt x="248" y="56"/>
                </a:cubicBezTo>
                <a:cubicBezTo>
                  <a:pt x="249" y="56"/>
                  <a:pt x="249" y="56"/>
                  <a:pt x="249" y="56"/>
                </a:cubicBezTo>
                <a:cubicBezTo>
                  <a:pt x="252" y="52"/>
                  <a:pt x="258" y="47"/>
                  <a:pt x="263" y="49"/>
                </a:cubicBezTo>
                <a:cubicBezTo>
                  <a:pt x="264" y="49"/>
                  <a:pt x="265" y="50"/>
                  <a:pt x="266" y="51"/>
                </a:cubicBezTo>
                <a:cubicBezTo>
                  <a:pt x="267" y="54"/>
                  <a:pt x="265" y="59"/>
                  <a:pt x="262" y="63"/>
                </a:cubicBezTo>
                <a:cubicBezTo>
                  <a:pt x="262" y="64"/>
                  <a:pt x="261" y="65"/>
                  <a:pt x="261" y="65"/>
                </a:cubicBezTo>
                <a:cubicBezTo>
                  <a:pt x="261" y="66"/>
                  <a:pt x="260" y="66"/>
                  <a:pt x="260" y="67"/>
                </a:cubicBezTo>
                <a:cubicBezTo>
                  <a:pt x="258" y="71"/>
                  <a:pt x="255" y="76"/>
                  <a:pt x="256" y="79"/>
                </a:cubicBezTo>
                <a:cubicBezTo>
                  <a:pt x="257" y="79"/>
                  <a:pt x="257" y="80"/>
                  <a:pt x="257" y="80"/>
                </a:cubicBezTo>
                <a:cubicBezTo>
                  <a:pt x="259" y="80"/>
                  <a:pt x="265" y="79"/>
                  <a:pt x="281" y="68"/>
                </a:cubicBezTo>
                <a:cubicBezTo>
                  <a:pt x="282" y="68"/>
                  <a:pt x="283" y="67"/>
                  <a:pt x="283" y="67"/>
                </a:cubicBezTo>
                <a:cubicBezTo>
                  <a:pt x="284" y="66"/>
                  <a:pt x="286" y="67"/>
                  <a:pt x="286" y="68"/>
                </a:cubicBezTo>
                <a:cubicBezTo>
                  <a:pt x="287" y="69"/>
                  <a:pt x="287" y="71"/>
                  <a:pt x="286" y="71"/>
                </a:cubicBezTo>
                <a:cubicBezTo>
                  <a:pt x="285" y="72"/>
                  <a:pt x="285" y="72"/>
                  <a:pt x="284" y="72"/>
                </a:cubicBezTo>
                <a:cubicBezTo>
                  <a:pt x="273" y="79"/>
                  <a:pt x="262" y="86"/>
                  <a:pt x="255" y="84"/>
                </a:cubicBezTo>
                <a:cubicBezTo>
                  <a:pt x="254" y="84"/>
                  <a:pt x="253" y="83"/>
                  <a:pt x="252" y="81"/>
                </a:cubicBezTo>
                <a:cubicBezTo>
                  <a:pt x="250" y="76"/>
                  <a:pt x="253" y="70"/>
                  <a:pt x="256" y="65"/>
                </a:cubicBezTo>
                <a:cubicBezTo>
                  <a:pt x="256" y="64"/>
                  <a:pt x="256" y="64"/>
                  <a:pt x="257" y="63"/>
                </a:cubicBezTo>
                <a:cubicBezTo>
                  <a:pt x="257" y="62"/>
                  <a:pt x="257" y="62"/>
                  <a:pt x="258" y="61"/>
                </a:cubicBezTo>
                <a:cubicBezTo>
                  <a:pt x="259" y="59"/>
                  <a:pt x="261" y="55"/>
                  <a:pt x="261" y="53"/>
                </a:cubicBezTo>
                <a:cubicBezTo>
                  <a:pt x="260" y="53"/>
                  <a:pt x="258" y="54"/>
                  <a:pt x="252" y="59"/>
                </a:cubicBezTo>
                <a:cubicBezTo>
                  <a:pt x="252" y="60"/>
                  <a:pt x="252" y="60"/>
                  <a:pt x="252" y="60"/>
                </a:cubicBezTo>
                <a:cubicBezTo>
                  <a:pt x="248" y="63"/>
                  <a:pt x="243" y="69"/>
                  <a:pt x="241" y="76"/>
                </a:cubicBezTo>
                <a:cubicBezTo>
                  <a:pt x="241" y="76"/>
                  <a:pt x="241" y="76"/>
                  <a:pt x="241" y="76"/>
                </a:cubicBezTo>
                <a:cubicBezTo>
                  <a:pt x="240" y="78"/>
                  <a:pt x="239" y="78"/>
                  <a:pt x="238" y="78"/>
                </a:cubicBezTo>
                <a:cubicBezTo>
                  <a:pt x="236" y="78"/>
                  <a:pt x="236" y="76"/>
                  <a:pt x="236" y="75"/>
                </a:cubicBezTo>
                <a:cubicBezTo>
                  <a:pt x="236" y="75"/>
                  <a:pt x="236" y="75"/>
                  <a:pt x="236" y="75"/>
                </a:cubicBezTo>
                <a:cubicBezTo>
                  <a:pt x="237" y="72"/>
                  <a:pt x="238" y="69"/>
                  <a:pt x="239" y="66"/>
                </a:cubicBezTo>
                <a:cubicBezTo>
                  <a:pt x="240" y="62"/>
                  <a:pt x="242" y="58"/>
                  <a:pt x="242" y="53"/>
                </a:cubicBezTo>
                <a:cubicBezTo>
                  <a:pt x="237" y="55"/>
                  <a:pt x="225" y="66"/>
                  <a:pt x="221" y="72"/>
                </a:cubicBezTo>
                <a:cubicBezTo>
                  <a:pt x="221" y="73"/>
                  <a:pt x="221" y="73"/>
                  <a:pt x="221" y="73"/>
                </a:cubicBezTo>
                <a:cubicBezTo>
                  <a:pt x="220" y="76"/>
                  <a:pt x="220" y="76"/>
                  <a:pt x="220" y="76"/>
                </a:cubicBezTo>
                <a:cubicBezTo>
                  <a:pt x="219" y="77"/>
                  <a:pt x="218" y="77"/>
                  <a:pt x="217" y="77"/>
                </a:cubicBezTo>
                <a:cubicBezTo>
                  <a:pt x="215" y="77"/>
                  <a:pt x="215" y="76"/>
                  <a:pt x="215" y="74"/>
                </a:cubicBezTo>
                <a:cubicBezTo>
                  <a:pt x="215" y="73"/>
                  <a:pt x="216" y="72"/>
                  <a:pt x="216" y="71"/>
                </a:cubicBezTo>
                <a:cubicBezTo>
                  <a:pt x="221" y="60"/>
                  <a:pt x="224" y="52"/>
                  <a:pt x="225" y="49"/>
                </a:cubicBezTo>
                <a:cubicBezTo>
                  <a:pt x="223" y="50"/>
                  <a:pt x="222" y="51"/>
                  <a:pt x="221" y="52"/>
                </a:cubicBezTo>
                <a:cubicBezTo>
                  <a:pt x="220" y="52"/>
                  <a:pt x="220" y="52"/>
                  <a:pt x="220" y="52"/>
                </a:cubicBezTo>
                <a:cubicBezTo>
                  <a:pt x="219" y="53"/>
                  <a:pt x="218" y="54"/>
                  <a:pt x="216" y="56"/>
                </a:cubicBezTo>
                <a:cubicBezTo>
                  <a:pt x="207" y="64"/>
                  <a:pt x="200" y="71"/>
                  <a:pt x="196" y="72"/>
                </a:cubicBezTo>
                <a:cubicBezTo>
                  <a:pt x="192" y="73"/>
                  <a:pt x="191" y="72"/>
                  <a:pt x="190" y="70"/>
                </a:cubicBezTo>
                <a:cubicBezTo>
                  <a:pt x="186" y="67"/>
                  <a:pt x="188" y="57"/>
                  <a:pt x="196" y="39"/>
                </a:cubicBezTo>
                <a:cubicBezTo>
                  <a:pt x="196" y="38"/>
                  <a:pt x="197" y="37"/>
                  <a:pt x="197" y="37"/>
                </a:cubicBezTo>
                <a:cubicBezTo>
                  <a:pt x="197" y="37"/>
                  <a:pt x="197" y="36"/>
                  <a:pt x="197" y="36"/>
                </a:cubicBezTo>
                <a:cubicBezTo>
                  <a:pt x="193" y="40"/>
                  <a:pt x="189" y="43"/>
                  <a:pt x="186" y="46"/>
                </a:cubicBezTo>
                <a:cubicBezTo>
                  <a:pt x="182" y="49"/>
                  <a:pt x="178" y="52"/>
                  <a:pt x="175" y="55"/>
                </a:cubicBezTo>
                <a:cubicBezTo>
                  <a:pt x="176" y="58"/>
                  <a:pt x="176" y="61"/>
                  <a:pt x="174" y="64"/>
                </a:cubicBezTo>
                <a:cubicBezTo>
                  <a:pt x="173" y="67"/>
                  <a:pt x="170" y="69"/>
                  <a:pt x="167" y="70"/>
                </a:cubicBezTo>
                <a:cubicBezTo>
                  <a:pt x="166" y="70"/>
                  <a:pt x="164" y="70"/>
                  <a:pt x="163" y="69"/>
                </a:cubicBezTo>
                <a:cubicBezTo>
                  <a:pt x="162" y="68"/>
                  <a:pt x="161" y="67"/>
                  <a:pt x="161" y="66"/>
                </a:cubicBezTo>
                <a:cubicBezTo>
                  <a:pt x="161" y="63"/>
                  <a:pt x="164" y="59"/>
                  <a:pt x="169" y="54"/>
                </a:cubicBezTo>
                <a:cubicBezTo>
                  <a:pt x="168" y="53"/>
                  <a:pt x="168" y="53"/>
                  <a:pt x="167" y="52"/>
                </a:cubicBezTo>
                <a:cubicBezTo>
                  <a:pt x="166" y="51"/>
                  <a:pt x="165" y="49"/>
                  <a:pt x="164" y="47"/>
                </a:cubicBezTo>
                <a:cubicBezTo>
                  <a:pt x="164" y="46"/>
                  <a:pt x="163" y="46"/>
                  <a:pt x="163" y="45"/>
                </a:cubicBezTo>
                <a:cubicBezTo>
                  <a:pt x="161" y="48"/>
                  <a:pt x="159" y="51"/>
                  <a:pt x="157" y="54"/>
                </a:cubicBezTo>
                <a:cubicBezTo>
                  <a:pt x="156" y="54"/>
                  <a:pt x="156" y="54"/>
                  <a:pt x="156" y="54"/>
                </a:cubicBezTo>
                <a:cubicBezTo>
                  <a:pt x="150" y="61"/>
                  <a:pt x="143" y="67"/>
                  <a:pt x="137" y="67"/>
                </a:cubicBezTo>
                <a:cubicBezTo>
                  <a:pt x="133" y="67"/>
                  <a:pt x="131" y="65"/>
                  <a:pt x="130" y="63"/>
                </a:cubicBezTo>
                <a:cubicBezTo>
                  <a:pt x="128" y="61"/>
                  <a:pt x="128" y="59"/>
                  <a:pt x="128" y="56"/>
                </a:cubicBezTo>
                <a:cubicBezTo>
                  <a:pt x="122" y="62"/>
                  <a:pt x="115" y="68"/>
                  <a:pt x="109" y="69"/>
                </a:cubicBezTo>
                <a:cubicBezTo>
                  <a:pt x="106" y="69"/>
                  <a:pt x="102" y="68"/>
                  <a:pt x="100" y="61"/>
                </a:cubicBezTo>
                <a:cubicBezTo>
                  <a:pt x="99" y="58"/>
                  <a:pt x="99" y="55"/>
                  <a:pt x="99" y="51"/>
                </a:cubicBezTo>
                <a:cubicBezTo>
                  <a:pt x="97" y="52"/>
                  <a:pt x="94" y="52"/>
                  <a:pt x="92" y="52"/>
                </a:cubicBezTo>
                <a:cubicBezTo>
                  <a:pt x="91" y="51"/>
                  <a:pt x="89" y="51"/>
                  <a:pt x="88" y="50"/>
                </a:cubicBezTo>
                <a:cubicBezTo>
                  <a:pt x="86" y="56"/>
                  <a:pt x="82" y="62"/>
                  <a:pt x="79" y="67"/>
                </a:cubicBezTo>
                <a:cubicBezTo>
                  <a:pt x="77" y="70"/>
                  <a:pt x="72" y="76"/>
                  <a:pt x="67" y="75"/>
                </a:cubicBezTo>
                <a:cubicBezTo>
                  <a:pt x="65" y="75"/>
                  <a:pt x="63" y="74"/>
                  <a:pt x="62" y="70"/>
                </a:cubicBezTo>
                <a:cubicBezTo>
                  <a:pt x="61" y="68"/>
                  <a:pt x="61" y="65"/>
                  <a:pt x="61" y="62"/>
                </a:cubicBezTo>
                <a:cubicBezTo>
                  <a:pt x="61" y="60"/>
                  <a:pt x="61" y="57"/>
                  <a:pt x="61" y="56"/>
                </a:cubicBezTo>
                <a:cubicBezTo>
                  <a:pt x="59" y="58"/>
                  <a:pt x="55" y="70"/>
                  <a:pt x="53" y="75"/>
                </a:cubicBezTo>
                <a:cubicBezTo>
                  <a:pt x="52" y="80"/>
                  <a:pt x="51" y="82"/>
                  <a:pt x="50" y="83"/>
                </a:cubicBezTo>
                <a:cubicBezTo>
                  <a:pt x="49" y="84"/>
                  <a:pt x="48" y="85"/>
                  <a:pt x="47" y="85"/>
                </a:cubicBezTo>
                <a:cubicBezTo>
                  <a:pt x="46" y="84"/>
                  <a:pt x="45" y="83"/>
                  <a:pt x="45" y="82"/>
                </a:cubicBezTo>
                <a:cubicBezTo>
                  <a:pt x="46" y="76"/>
                  <a:pt x="46" y="70"/>
                  <a:pt x="46" y="63"/>
                </a:cubicBezTo>
                <a:cubicBezTo>
                  <a:pt x="39" y="75"/>
                  <a:pt x="31" y="84"/>
                  <a:pt x="23" y="90"/>
                </a:cubicBezTo>
                <a:cubicBezTo>
                  <a:pt x="20" y="92"/>
                  <a:pt x="18" y="92"/>
                  <a:pt x="16" y="92"/>
                </a:cubicBezTo>
                <a:close/>
                <a:moveTo>
                  <a:pt x="171" y="59"/>
                </a:moveTo>
                <a:cubicBezTo>
                  <a:pt x="168" y="62"/>
                  <a:pt x="167" y="64"/>
                  <a:pt x="166" y="65"/>
                </a:cubicBezTo>
                <a:cubicBezTo>
                  <a:pt x="166" y="65"/>
                  <a:pt x="166" y="65"/>
                  <a:pt x="166" y="65"/>
                </a:cubicBezTo>
                <a:cubicBezTo>
                  <a:pt x="167" y="64"/>
                  <a:pt x="169" y="63"/>
                  <a:pt x="170" y="62"/>
                </a:cubicBezTo>
                <a:cubicBezTo>
                  <a:pt x="170" y="61"/>
                  <a:pt x="171" y="60"/>
                  <a:pt x="171" y="59"/>
                </a:cubicBezTo>
                <a:close/>
                <a:moveTo>
                  <a:pt x="57" y="9"/>
                </a:moveTo>
                <a:cubicBezTo>
                  <a:pt x="56" y="9"/>
                  <a:pt x="56" y="9"/>
                  <a:pt x="56" y="9"/>
                </a:cubicBezTo>
                <a:cubicBezTo>
                  <a:pt x="55" y="10"/>
                  <a:pt x="53" y="14"/>
                  <a:pt x="52" y="29"/>
                </a:cubicBezTo>
                <a:cubicBezTo>
                  <a:pt x="52" y="33"/>
                  <a:pt x="52" y="38"/>
                  <a:pt x="52" y="42"/>
                </a:cubicBezTo>
                <a:cubicBezTo>
                  <a:pt x="55" y="36"/>
                  <a:pt x="57" y="29"/>
                  <a:pt x="58" y="22"/>
                </a:cubicBezTo>
                <a:cubicBezTo>
                  <a:pt x="58" y="21"/>
                  <a:pt x="58" y="21"/>
                  <a:pt x="58" y="21"/>
                </a:cubicBezTo>
                <a:cubicBezTo>
                  <a:pt x="59" y="10"/>
                  <a:pt x="57" y="9"/>
                  <a:pt x="57" y="9"/>
                </a:cubicBezTo>
                <a:cubicBezTo>
                  <a:pt x="57" y="9"/>
                  <a:pt x="57" y="9"/>
                  <a:pt x="57" y="9"/>
                </a:cubicBezTo>
                <a:close/>
                <a:moveTo>
                  <a:pt x="214" y="8"/>
                </a:moveTo>
                <a:cubicBezTo>
                  <a:pt x="214" y="9"/>
                  <a:pt x="213" y="11"/>
                  <a:pt x="213" y="12"/>
                </a:cubicBezTo>
                <a:cubicBezTo>
                  <a:pt x="214" y="10"/>
                  <a:pt x="214" y="9"/>
                  <a:pt x="214" y="8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4" name="Freeform 911"/>
          <p:cNvSpPr>
            <a:spLocks/>
          </p:cNvSpPr>
          <p:nvPr/>
        </p:nvSpPr>
        <p:spPr bwMode="auto">
          <a:xfrm>
            <a:off x="2796070" y="5669351"/>
            <a:ext cx="161925" cy="49213"/>
          </a:xfrm>
          <a:custGeom>
            <a:avLst/>
            <a:gdLst>
              <a:gd name="T0" fmla="*/ 40 w 43"/>
              <a:gd name="T1" fmla="*/ 13 h 13"/>
              <a:gd name="T2" fmla="*/ 39 w 43"/>
              <a:gd name="T3" fmla="*/ 12 h 13"/>
              <a:gd name="T4" fmla="*/ 3 w 43"/>
              <a:gd name="T5" fmla="*/ 5 h 13"/>
              <a:gd name="T6" fmla="*/ 0 w 43"/>
              <a:gd name="T7" fmla="*/ 3 h 13"/>
              <a:gd name="T8" fmla="*/ 3 w 43"/>
              <a:gd name="T9" fmla="*/ 0 h 13"/>
              <a:gd name="T10" fmla="*/ 41 w 43"/>
              <a:gd name="T11" fmla="*/ 8 h 13"/>
              <a:gd name="T12" fmla="*/ 42 w 43"/>
              <a:gd name="T13" fmla="*/ 11 h 13"/>
              <a:gd name="T14" fmla="*/ 40 w 43"/>
              <a:gd name="T15" fmla="*/ 1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43" h="13">
                <a:moveTo>
                  <a:pt x="40" y="13"/>
                </a:moveTo>
                <a:cubicBezTo>
                  <a:pt x="40" y="13"/>
                  <a:pt x="39" y="12"/>
                  <a:pt x="39" y="12"/>
                </a:cubicBezTo>
                <a:cubicBezTo>
                  <a:pt x="25" y="7"/>
                  <a:pt x="17" y="5"/>
                  <a:pt x="3" y="5"/>
                </a:cubicBezTo>
                <a:cubicBezTo>
                  <a:pt x="1" y="5"/>
                  <a:pt x="0" y="4"/>
                  <a:pt x="0" y="3"/>
                </a:cubicBezTo>
                <a:cubicBezTo>
                  <a:pt x="0" y="1"/>
                  <a:pt x="1" y="0"/>
                  <a:pt x="3" y="0"/>
                </a:cubicBezTo>
                <a:cubicBezTo>
                  <a:pt x="18" y="1"/>
                  <a:pt x="26" y="2"/>
                  <a:pt x="41" y="8"/>
                </a:cubicBezTo>
                <a:cubicBezTo>
                  <a:pt x="42" y="8"/>
                  <a:pt x="43" y="10"/>
                  <a:pt x="42" y="11"/>
                </a:cubicBezTo>
                <a:cubicBezTo>
                  <a:pt x="42" y="12"/>
                  <a:pt x="41" y="13"/>
                  <a:pt x="40" y="13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5" name="Freeform 912"/>
          <p:cNvSpPr>
            <a:spLocks noEditPoints="1"/>
          </p:cNvSpPr>
          <p:nvPr/>
        </p:nvSpPr>
        <p:spPr bwMode="auto">
          <a:xfrm>
            <a:off x="3138970" y="5812226"/>
            <a:ext cx="238125" cy="177800"/>
          </a:xfrm>
          <a:custGeom>
            <a:avLst/>
            <a:gdLst>
              <a:gd name="T0" fmla="*/ 52 w 63"/>
              <a:gd name="T1" fmla="*/ 47 h 47"/>
              <a:gd name="T2" fmla="*/ 47 w 63"/>
              <a:gd name="T3" fmla="*/ 46 h 47"/>
              <a:gd name="T4" fmla="*/ 42 w 63"/>
              <a:gd name="T5" fmla="*/ 35 h 47"/>
              <a:gd name="T6" fmla="*/ 44 w 63"/>
              <a:gd name="T7" fmla="*/ 33 h 47"/>
              <a:gd name="T8" fmla="*/ 44 w 63"/>
              <a:gd name="T9" fmla="*/ 33 h 47"/>
              <a:gd name="T10" fmla="*/ 47 w 63"/>
              <a:gd name="T11" fmla="*/ 35 h 47"/>
              <a:gd name="T12" fmla="*/ 50 w 63"/>
              <a:gd name="T13" fmla="*/ 41 h 47"/>
              <a:gd name="T14" fmla="*/ 55 w 63"/>
              <a:gd name="T15" fmla="*/ 41 h 47"/>
              <a:gd name="T16" fmla="*/ 57 w 63"/>
              <a:gd name="T17" fmla="*/ 36 h 47"/>
              <a:gd name="T18" fmla="*/ 55 w 63"/>
              <a:gd name="T19" fmla="*/ 30 h 47"/>
              <a:gd name="T20" fmla="*/ 52 w 63"/>
              <a:gd name="T21" fmla="*/ 22 h 47"/>
              <a:gd name="T22" fmla="*/ 52 w 63"/>
              <a:gd name="T23" fmla="*/ 20 h 47"/>
              <a:gd name="T24" fmla="*/ 24 w 63"/>
              <a:gd name="T25" fmla="*/ 35 h 47"/>
              <a:gd name="T26" fmla="*/ 20 w 63"/>
              <a:gd name="T27" fmla="*/ 32 h 47"/>
              <a:gd name="T28" fmla="*/ 22 w 63"/>
              <a:gd name="T29" fmla="*/ 20 h 47"/>
              <a:gd name="T30" fmla="*/ 8 w 63"/>
              <a:gd name="T31" fmla="*/ 26 h 47"/>
              <a:gd name="T32" fmla="*/ 3 w 63"/>
              <a:gd name="T33" fmla="*/ 24 h 47"/>
              <a:gd name="T34" fmla="*/ 3 w 63"/>
              <a:gd name="T35" fmla="*/ 14 h 47"/>
              <a:gd name="T36" fmla="*/ 26 w 63"/>
              <a:gd name="T37" fmla="*/ 0 h 47"/>
              <a:gd name="T38" fmla="*/ 34 w 63"/>
              <a:gd name="T39" fmla="*/ 4 h 47"/>
              <a:gd name="T40" fmla="*/ 34 w 63"/>
              <a:gd name="T41" fmla="*/ 6 h 47"/>
              <a:gd name="T42" fmla="*/ 36 w 63"/>
              <a:gd name="T43" fmla="*/ 7 h 47"/>
              <a:gd name="T44" fmla="*/ 36 w 63"/>
              <a:gd name="T45" fmla="*/ 10 h 47"/>
              <a:gd name="T46" fmla="*/ 35 w 63"/>
              <a:gd name="T47" fmla="*/ 11 h 47"/>
              <a:gd name="T48" fmla="*/ 27 w 63"/>
              <a:gd name="T49" fmla="*/ 21 h 47"/>
              <a:gd name="T50" fmla="*/ 24 w 63"/>
              <a:gd name="T51" fmla="*/ 30 h 47"/>
              <a:gd name="T52" fmla="*/ 24 w 63"/>
              <a:gd name="T53" fmla="*/ 30 h 47"/>
              <a:gd name="T54" fmla="*/ 58 w 63"/>
              <a:gd name="T55" fmla="*/ 9 h 47"/>
              <a:gd name="T56" fmla="*/ 61 w 63"/>
              <a:gd name="T57" fmla="*/ 9 h 47"/>
              <a:gd name="T58" fmla="*/ 61 w 63"/>
              <a:gd name="T59" fmla="*/ 12 h 47"/>
              <a:gd name="T60" fmla="*/ 57 w 63"/>
              <a:gd name="T61" fmla="*/ 21 h 47"/>
              <a:gd name="T62" fmla="*/ 59 w 63"/>
              <a:gd name="T63" fmla="*/ 28 h 47"/>
              <a:gd name="T64" fmla="*/ 62 w 63"/>
              <a:gd name="T65" fmla="*/ 35 h 47"/>
              <a:gd name="T66" fmla="*/ 58 w 63"/>
              <a:gd name="T67" fmla="*/ 45 h 47"/>
              <a:gd name="T68" fmla="*/ 52 w 63"/>
              <a:gd name="T69" fmla="*/ 47 h 47"/>
              <a:gd name="T70" fmla="*/ 27 w 63"/>
              <a:gd name="T71" fmla="*/ 5 h 47"/>
              <a:gd name="T72" fmla="*/ 27 w 63"/>
              <a:gd name="T73" fmla="*/ 5 h 47"/>
              <a:gd name="T74" fmla="*/ 8 w 63"/>
              <a:gd name="T75" fmla="*/ 17 h 47"/>
              <a:gd name="T76" fmla="*/ 7 w 63"/>
              <a:gd name="T77" fmla="*/ 21 h 47"/>
              <a:gd name="T78" fmla="*/ 7 w 63"/>
              <a:gd name="T79" fmla="*/ 21 h 47"/>
              <a:gd name="T80" fmla="*/ 27 w 63"/>
              <a:gd name="T81" fmla="*/ 11 h 47"/>
              <a:gd name="T82" fmla="*/ 29 w 63"/>
              <a:gd name="T83" fmla="*/ 6 h 47"/>
              <a:gd name="T84" fmla="*/ 27 w 63"/>
              <a:gd name="T85" fmla="*/ 5 h 4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</a:cxnLst>
            <a:rect l="0" t="0" r="r" b="b"/>
            <a:pathLst>
              <a:path w="63" h="47">
                <a:moveTo>
                  <a:pt x="52" y="47"/>
                </a:moveTo>
                <a:cubicBezTo>
                  <a:pt x="51" y="47"/>
                  <a:pt x="49" y="47"/>
                  <a:pt x="47" y="46"/>
                </a:cubicBezTo>
                <a:cubicBezTo>
                  <a:pt x="44" y="44"/>
                  <a:pt x="42" y="40"/>
                  <a:pt x="42" y="35"/>
                </a:cubicBezTo>
                <a:cubicBezTo>
                  <a:pt x="42" y="34"/>
                  <a:pt x="43" y="33"/>
                  <a:pt x="44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46" y="33"/>
                  <a:pt x="47" y="34"/>
                  <a:pt x="47" y="35"/>
                </a:cubicBezTo>
                <a:cubicBezTo>
                  <a:pt x="47" y="39"/>
                  <a:pt x="49" y="41"/>
                  <a:pt x="50" y="41"/>
                </a:cubicBezTo>
                <a:cubicBezTo>
                  <a:pt x="52" y="43"/>
                  <a:pt x="54" y="42"/>
                  <a:pt x="55" y="41"/>
                </a:cubicBezTo>
                <a:cubicBezTo>
                  <a:pt x="57" y="40"/>
                  <a:pt x="57" y="38"/>
                  <a:pt x="57" y="36"/>
                </a:cubicBezTo>
                <a:cubicBezTo>
                  <a:pt x="57" y="34"/>
                  <a:pt x="56" y="32"/>
                  <a:pt x="55" y="30"/>
                </a:cubicBezTo>
                <a:cubicBezTo>
                  <a:pt x="54" y="28"/>
                  <a:pt x="52" y="25"/>
                  <a:pt x="52" y="22"/>
                </a:cubicBezTo>
                <a:cubicBezTo>
                  <a:pt x="52" y="21"/>
                  <a:pt x="52" y="20"/>
                  <a:pt x="52" y="20"/>
                </a:cubicBezTo>
                <a:cubicBezTo>
                  <a:pt x="43" y="27"/>
                  <a:pt x="30" y="36"/>
                  <a:pt x="24" y="35"/>
                </a:cubicBezTo>
                <a:cubicBezTo>
                  <a:pt x="22" y="35"/>
                  <a:pt x="21" y="34"/>
                  <a:pt x="20" y="32"/>
                </a:cubicBezTo>
                <a:cubicBezTo>
                  <a:pt x="17" y="28"/>
                  <a:pt x="20" y="23"/>
                  <a:pt x="22" y="20"/>
                </a:cubicBezTo>
                <a:cubicBezTo>
                  <a:pt x="17" y="23"/>
                  <a:pt x="12" y="25"/>
                  <a:pt x="8" y="26"/>
                </a:cubicBezTo>
                <a:cubicBezTo>
                  <a:pt x="5" y="26"/>
                  <a:pt x="3" y="25"/>
                  <a:pt x="3" y="24"/>
                </a:cubicBezTo>
                <a:cubicBezTo>
                  <a:pt x="0" y="20"/>
                  <a:pt x="3" y="16"/>
                  <a:pt x="3" y="14"/>
                </a:cubicBezTo>
                <a:cubicBezTo>
                  <a:pt x="8" y="6"/>
                  <a:pt x="17" y="0"/>
                  <a:pt x="26" y="0"/>
                </a:cubicBezTo>
                <a:cubicBezTo>
                  <a:pt x="32" y="0"/>
                  <a:pt x="33" y="3"/>
                  <a:pt x="34" y="4"/>
                </a:cubicBezTo>
                <a:cubicBezTo>
                  <a:pt x="34" y="5"/>
                  <a:pt x="34" y="6"/>
                  <a:pt x="34" y="6"/>
                </a:cubicBezTo>
                <a:cubicBezTo>
                  <a:pt x="35" y="6"/>
                  <a:pt x="36" y="6"/>
                  <a:pt x="36" y="7"/>
                </a:cubicBezTo>
                <a:cubicBezTo>
                  <a:pt x="37" y="8"/>
                  <a:pt x="37" y="9"/>
                  <a:pt x="36" y="10"/>
                </a:cubicBezTo>
                <a:cubicBezTo>
                  <a:pt x="36" y="10"/>
                  <a:pt x="36" y="11"/>
                  <a:pt x="35" y="11"/>
                </a:cubicBezTo>
                <a:cubicBezTo>
                  <a:pt x="33" y="13"/>
                  <a:pt x="30" y="17"/>
                  <a:pt x="27" y="21"/>
                </a:cubicBezTo>
                <a:cubicBezTo>
                  <a:pt x="26" y="24"/>
                  <a:pt x="23" y="28"/>
                  <a:pt x="24" y="30"/>
                </a:cubicBezTo>
                <a:cubicBezTo>
                  <a:pt x="24" y="30"/>
                  <a:pt x="24" y="30"/>
                  <a:pt x="24" y="30"/>
                </a:cubicBezTo>
                <a:cubicBezTo>
                  <a:pt x="29" y="31"/>
                  <a:pt x="43" y="22"/>
                  <a:pt x="58" y="9"/>
                </a:cubicBezTo>
                <a:cubicBezTo>
                  <a:pt x="59" y="8"/>
                  <a:pt x="60" y="8"/>
                  <a:pt x="61" y="9"/>
                </a:cubicBezTo>
                <a:cubicBezTo>
                  <a:pt x="62" y="10"/>
                  <a:pt x="62" y="11"/>
                  <a:pt x="61" y="12"/>
                </a:cubicBezTo>
                <a:cubicBezTo>
                  <a:pt x="59" y="15"/>
                  <a:pt x="57" y="18"/>
                  <a:pt x="57" y="21"/>
                </a:cubicBezTo>
                <a:cubicBezTo>
                  <a:pt x="57" y="24"/>
                  <a:pt x="58" y="26"/>
                  <a:pt x="59" y="28"/>
                </a:cubicBezTo>
                <a:cubicBezTo>
                  <a:pt x="60" y="30"/>
                  <a:pt x="61" y="33"/>
                  <a:pt x="62" y="35"/>
                </a:cubicBezTo>
                <a:cubicBezTo>
                  <a:pt x="63" y="39"/>
                  <a:pt x="61" y="43"/>
                  <a:pt x="58" y="45"/>
                </a:cubicBezTo>
                <a:cubicBezTo>
                  <a:pt x="57" y="47"/>
                  <a:pt x="54" y="47"/>
                  <a:pt x="52" y="47"/>
                </a:cubicBezTo>
                <a:close/>
                <a:moveTo>
                  <a:pt x="27" y="5"/>
                </a:moveTo>
                <a:cubicBezTo>
                  <a:pt x="27" y="5"/>
                  <a:pt x="27" y="5"/>
                  <a:pt x="27" y="5"/>
                </a:cubicBezTo>
                <a:cubicBezTo>
                  <a:pt x="19" y="5"/>
                  <a:pt x="11" y="10"/>
                  <a:pt x="8" y="17"/>
                </a:cubicBezTo>
                <a:cubicBezTo>
                  <a:pt x="7" y="19"/>
                  <a:pt x="7" y="20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12" y="20"/>
                  <a:pt x="21" y="15"/>
                  <a:pt x="27" y="11"/>
                </a:cubicBezTo>
                <a:cubicBezTo>
                  <a:pt x="28" y="9"/>
                  <a:pt x="29" y="7"/>
                  <a:pt x="29" y="6"/>
                </a:cubicBezTo>
                <a:cubicBezTo>
                  <a:pt x="29" y="5"/>
                  <a:pt x="29" y="5"/>
                  <a:pt x="27" y="5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6" name="Freeform 913"/>
          <p:cNvSpPr>
            <a:spLocks/>
          </p:cNvSpPr>
          <p:nvPr/>
        </p:nvSpPr>
        <p:spPr bwMode="auto">
          <a:xfrm>
            <a:off x="3426308" y="5721739"/>
            <a:ext cx="131763" cy="207963"/>
          </a:xfrm>
          <a:custGeom>
            <a:avLst/>
            <a:gdLst>
              <a:gd name="T0" fmla="*/ 3 w 35"/>
              <a:gd name="T1" fmla="*/ 55 h 55"/>
              <a:gd name="T2" fmla="*/ 2 w 35"/>
              <a:gd name="T3" fmla="*/ 54 h 55"/>
              <a:gd name="T4" fmla="*/ 1 w 35"/>
              <a:gd name="T5" fmla="*/ 51 h 55"/>
              <a:gd name="T6" fmla="*/ 30 w 35"/>
              <a:gd name="T7" fmla="*/ 2 h 55"/>
              <a:gd name="T8" fmla="*/ 33 w 35"/>
              <a:gd name="T9" fmla="*/ 1 h 55"/>
              <a:gd name="T10" fmla="*/ 34 w 35"/>
              <a:gd name="T11" fmla="*/ 4 h 55"/>
              <a:gd name="T12" fmla="*/ 5 w 35"/>
              <a:gd name="T13" fmla="*/ 53 h 55"/>
              <a:gd name="T14" fmla="*/ 3 w 35"/>
              <a:gd name="T15" fmla="*/ 55 h 5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35" h="55">
                <a:moveTo>
                  <a:pt x="3" y="55"/>
                </a:moveTo>
                <a:cubicBezTo>
                  <a:pt x="3" y="55"/>
                  <a:pt x="2" y="55"/>
                  <a:pt x="2" y="54"/>
                </a:cubicBezTo>
                <a:cubicBezTo>
                  <a:pt x="1" y="54"/>
                  <a:pt x="0" y="52"/>
                  <a:pt x="1" y="51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1"/>
                  <a:pt x="32" y="0"/>
                  <a:pt x="33" y="1"/>
                </a:cubicBezTo>
                <a:cubicBezTo>
                  <a:pt x="34" y="2"/>
                  <a:pt x="35" y="3"/>
                  <a:pt x="34" y="4"/>
                </a:cubicBezTo>
                <a:cubicBezTo>
                  <a:pt x="5" y="53"/>
                  <a:pt x="5" y="53"/>
                  <a:pt x="5" y="53"/>
                </a:cubicBezTo>
                <a:cubicBezTo>
                  <a:pt x="5" y="54"/>
                  <a:pt x="4" y="55"/>
                  <a:pt x="3" y="55"/>
                </a:cubicBezTo>
                <a:close/>
              </a:path>
            </a:pathLst>
          </a:cu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7" name="Oval 914"/>
          <p:cNvSpPr>
            <a:spLocks noChangeArrowheads="1"/>
          </p:cNvSpPr>
          <p:nvPr/>
        </p:nvSpPr>
        <p:spPr bwMode="auto">
          <a:xfrm>
            <a:off x="3410433" y="5964626"/>
            <a:ext cx="19050" cy="17463"/>
          </a:xfrm>
          <a:prstGeom prst="ellipse">
            <a:avLst/>
          </a:pr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2548" name="Oval 915"/>
          <p:cNvSpPr>
            <a:spLocks noChangeArrowheads="1"/>
          </p:cNvSpPr>
          <p:nvPr/>
        </p:nvSpPr>
        <p:spPr bwMode="auto">
          <a:xfrm>
            <a:off x="3399320" y="5951926"/>
            <a:ext cx="41275" cy="42863"/>
          </a:xfrm>
          <a:prstGeom prst="ellipse">
            <a:avLst/>
          </a:prstGeom>
          <a:solidFill>
            <a:srgbClr val="F2EAD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57" name="AutoShape 32472"/>
          <p:cNvSpPr>
            <a:spLocks noChangeAspect="1" noChangeArrowheads="1" noTextEdit="1"/>
          </p:cNvSpPr>
          <p:nvPr/>
        </p:nvSpPr>
        <p:spPr bwMode="auto">
          <a:xfrm>
            <a:off x="4943475" y="0"/>
            <a:ext cx="3660775" cy="5857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358" name="Group 32674"/>
          <p:cNvGrpSpPr>
            <a:grpSpLocks/>
          </p:cNvGrpSpPr>
          <p:nvPr/>
        </p:nvGrpSpPr>
        <p:grpSpPr bwMode="auto">
          <a:xfrm>
            <a:off x="6919913" y="-3175"/>
            <a:ext cx="1687513" cy="4551363"/>
            <a:chOff x="4359" y="-2"/>
            <a:chExt cx="1063" cy="2867"/>
          </a:xfrm>
        </p:grpSpPr>
        <p:sp>
          <p:nvSpPr>
            <p:cNvPr id="37368" name="Freeform 32474"/>
            <p:cNvSpPr>
              <a:spLocks/>
            </p:cNvSpPr>
            <p:nvPr/>
          </p:nvSpPr>
          <p:spPr bwMode="auto">
            <a:xfrm>
              <a:off x="4543" y="2835"/>
              <a:ext cx="28" cy="30"/>
            </a:xfrm>
            <a:custGeom>
              <a:avLst/>
              <a:gdLst>
                <a:gd name="T0" fmla="*/ 0 w 16"/>
                <a:gd name="T1" fmla="*/ 9 h 17"/>
                <a:gd name="T2" fmla="*/ 8 w 16"/>
                <a:gd name="T3" fmla="*/ 0 h 17"/>
                <a:gd name="T4" fmla="*/ 16 w 16"/>
                <a:gd name="T5" fmla="*/ 9 h 17"/>
                <a:gd name="T6" fmla="*/ 8 w 16"/>
                <a:gd name="T7" fmla="*/ 17 h 17"/>
                <a:gd name="T8" fmla="*/ 0 w 16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7">
                  <a:moveTo>
                    <a:pt x="0" y="9"/>
                  </a:moveTo>
                  <a:cubicBezTo>
                    <a:pt x="7" y="9"/>
                    <a:pt x="8" y="8"/>
                    <a:pt x="8" y="0"/>
                  </a:cubicBezTo>
                  <a:cubicBezTo>
                    <a:pt x="8" y="8"/>
                    <a:pt x="9" y="9"/>
                    <a:pt x="16" y="9"/>
                  </a:cubicBezTo>
                  <a:cubicBezTo>
                    <a:pt x="9" y="9"/>
                    <a:pt x="8" y="9"/>
                    <a:pt x="8" y="17"/>
                  </a:cubicBezTo>
                  <a:cubicBezTo>
                    <a:pt x="8" y="9"/>
                    <a:pt x="7" y="9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69" name="Freeform 32475"/>
            <p:cNvSpPr>
              <a:spLocks/>
            </p:cNvSpPr>
            <p:nvPr/>
          </p:nvSpPr>
          <p:spPr bwMode="auto">
            <a:xfrm>
              <a:off x="4658" y="2634"/>
              <a:ext cx="66" cy="59"/>
            </a:xfrm>
            <a:custGeom>
              <a:avLst/>
              <a:gdLst>
                <a:gd name="T0" fmla="*/ 20 w 37"/>
                <a:gd name="T1" fmla="*/ 14 h 33"/>
                <a:gd name="T2" fmla="*/ 29 w 37"/>
                <a:gd name="T3" fmla="*/ 11 h 33"/>
                <a:gd name="T4" fmla="*/ 15 w 37"/>
                <a:gd name="T5" fmla="*/ 30 h 33"/>
                <a:gd name="T6" fmla="*/ 20 w 37"/>
                <a:gd name="T7" fmla="*/ 14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3">
                  <a:moveTo>
                    <a:pt x="20" y="14"/>
                  </a:moveTo>
                  <a:cubicBezTo>
                    <a:pt x="20" y="14"/>
                    <a:pt x="24" y="9"/>
                    <a:pt x="29" y="11"/>
                  </a:cubicBezTo>
                  <a:cubicBezTo>
                    <a:pt x="37" y="15"/>
                    <a:pt x="17" y="33"/>
                    <a:pt x="15" y="30"/>
                  </a:cubicBezTo>
                  <a:cubicBezTo>
                    <a:pt x="0" y="9"/>
                    <a:pt x="20" y="0"/>
                    <a:pt x="20" y="1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0" name="Freeform 32476"/>
            <p:cNvSpPr>
              <a:spLocks/>
            </p:cNvSpPr>
            <p:nvPr/>
          </p:nvSpPr>
          <p:spPr bwMode="auto">
            <a:xfrm>
              <a:off x="4649" y="2689"/>
              <a:ext cx="34" cy="34"/>
            </a:xfrm>
            <a:custGeom>
              <a:avLst/>
              <a:gdLst>
                <a:gd name="T0" fmla="*/ 0 w 19"/>
                <a:gd name="T1" fmla="*/ 10 h 19"/>
                <a:gd name="T2" fmla="*/ 10 w 19"/>
                <a:gd name="T3" fmla="*/ 0 h 19"/>
                <a:gd name="T4" fmla="*/ 19 w 19"/>
                <a:gd name="T5" fmla="*/ 10 h 19"/>
                <a:gd name="T6" fmla="*/ 10 w 19"/>
                <a:gd name="T7" fmla="*/ 19 h 19"/>
                <a:gd name="T8" fmla="*/ 0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10"/>
                  </a:moveTo>
                  <a:cubicBezTo>
                    <a:pt x="9" y="10"/>
                    <a:pt x="10" y="9"/>
                    <a:pt x="10" y="0"/>
                  </a:cubicBezTo>
                  <a:cubicBezTo>
                    <a:pt x="10" y="9"/>
                    <a:pt x="11" y="10"/>
                    <a:pt x="19" y="10"/>
                  </a:cubicBezTo>
                  <a:cubicBezTo>
                    <a:pt x="11" y="10"/>
                    <a:pt x="10" y="11"/>
                    <a:pt x="10" y="19"/>
                  </a:cubicBezTo>
                  <a:cubicBezTo>
                    <a:pt x="10" y="11"/>
                    <a:pt x="9" y="10"/>
                    <a:pt x="0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1" name="Freeform 32477"/>
            <p:cNvSpPr>
              <a:spLocks noEditPoints="1"/>
            </p:cNvSpPr>
            <p:nvPr/>
          </p:nvSpPr>
          <p:spPr bwMode="auto">
            <a:xfrm>
              <a:off x="4388" y="2496"/>
              <a:ext cx="181" cy="174"/>
            </a:xfrm>
            <a:custGeom>
              <a:avLst/>
              <a:gdLst>
                <a:gd name="T0" fmla="*/ 81 w 102"/>
                <a:gd name="T1" fmla="*/ 29 h 98"/>
                <a:gd name="T2" fmla="*/ 25 w 102"/>
                <a:gd name="T3" fmla="*/ 26 h 98"/>
                <a:gd name="T4" fmla="*/ 70 w 102"/>
                <a:gd name="T5" fmla="*/ 3 h 98"/>
                <a:gd name="T6" fmla="*/ 74 w 102"/>
                <a:gd name="T7" fmla="*/ 25 h 98"/>
                <a:gd name="T8" fmla="*/ 61 w 102"/>
                <a:gd name="T9" fmla="*/ 9 h 98"/>
                <a:gd name="T10" fmla="*/ 87 w 102"/>
                <a:gd name="T11" fmla="*/ 46 h 98"/>
                <a:gd name="T12" fmla="*/ 60 w 102"/>
                <a:gd name="T13" fmla="*/ 75 h 98"/>
                <a:gd name="T14" fmla="*/ 76 w 102"/>
                <a:gd name="T15" fmla="*/ 36 h 98"/>
                <a:gd name="T16" fmla="*/ 40 w 102"/>
                <a:gd name="T17" fmla="*/ 64 h 98"/>
                <a:gd name="T18" fmla="*/ 65 w 102"/>
                <a:gd name="T19" fmla="*/ 17 h 98"/>
                <a:gd name="T20" fmla="*/ 98 w 102"/>
                <a:gd name="T21" fmla="*/ 62 h 98"/>
                <a:gd name="T22" fmla="*/ 15 w 102"/>
                <a:gd name="T23" fmla="*/ 41 h 98"/>
                <a:gd name="T24" fmla="*/ 57 w 102"/>
                <a:gd name="T25" fmla="*/ 23 h 98"/>
                <a:gd name="T26" fmla="*/ 34 w 102"/>
                <a:gd name="T27" fmla="*/ 32 h 98"/>
                <a:gd name="T28" fmla="*/ 48 w 102"/>
                <a:gd name="T29" fmla="*/ 10 h 98"/>
                <a:gd name="T30" fmla="*/ 44 w 102"/>
                <a:gd name="T31" fmla="*/ 29 h 98"/>
                <a:gd name="T32" fmla="*/ 70 w 102"/>
                <a:gd name="T33" fmla="*/ 50 h 98"/>
                <a:gd name="T34" fmla="*/ 57 w 102"/>
                <a:gd name="T35" fmla="*/ 35 h 98"/>
                <a:gd name="T36" fmla="*/ 68 w 102"/>
                <a:gd name="T37" fmla="*/ 72 h 98"/>
                <a:gd name="T38" fmla="*/ 56 w 102"/>
                <a:gd name="T39" fmla="*/ 50 h 98"/>
                <a:gd name="T40" fmla="*/ 74 w 102"/>
                <a:gd name="T41" fmla="*/ 52 h 98"/>
                <a:gd name="T42" fmla="*/ 51 w 102"/>
                <a:gd name="T43" fmla="*/ 57 h 98"/>
                <a:gd name="T44" fmla="*/ 76 w 102"/>
                <a:gd name="T45" fmla="*/ 43 h 98"/>
                <a:gd name="T46" fmla="*/ 61 w 102"/>
                <a:gd name="T47" fmla="*/ 36 h 98"/>
                <a:gd name="T48" fmla="*/ 91 w 102"/>
                <a:gd name="T49" fmla="*/ 36 h 98"/>
                <a:gd name="T50" fmla="*/ 68 w 102"/>
                <a:gd name="T51" fmla="*/ 65 h 98"/>
                <a:gd name="T52" fmla="*/ 55 w 102"/>
                <a:gd name="T53" fmla="*/ 34 h 98"/>
                <a:gd name="T54" fmla="*/ 87 w 102"/>
                <a:gd name="T55" fmla="*/ 53 h 98"/>
                <a:gd name="T56" fmla="*/ 22 w 102"/>
                <a:gd name="T57" fmla="*/ 16 h 98"/>
                <a:gd name="T58" fmla="*/ 46 w 102"/>
                <a:gd name="T59" fmla="*/ 38 h 98"/>
                <a:gd name="T60" fmla="*/ 46 w 102"/>
                <a:gd name="T61" fmla="*/ 41 h 98"/>
                <a:gd name="T62" fmla="*/ 38 w 102"/>
                <a:gd name="T63" fmla="*/ 15 h 98"/>
                <a:gd name="T64" fmla="*/ 48 w 102"/>
                <a:gd name="T65" fmla="*/ 49 h 98"/>
                <a:gd name="T66" fmla="*/ 34 w 102"/>
                <a:gd name="T67" fmla="*/ 92 h 98"/>
                <a:gd name="T68" fmla="*/ 23 w 102"/>
                <a:gd name="T69" fmla="*/ 66 h 98"/>
                <a:gd name="T70" fmla="*/ 62 w 102"/>
                <a:gd name="T71" fmla="*/ 45 h 98"/>
                <a:gd name="T72" fmla="*/ 34 w 102"/>
                <a:gd name="T73" fmla="*/ 63 h 98"/>
                <a:gd name="T74" fmla="*/ 8 w 102"/>
                <a:gd name="T75" fmla="*/ 72 h 98"/>
                <a:gd name="T76" fmla="*/ 33 w 102"/>
                <a:gd name="T77" fmla="*/ 38 h 98"/>
                <a:gd name="T78" fmla="*/ 61 w 102"/>
                <a:gd name="T79" fmla="*/ 90 h 98"/>
                <a:gd name="T80" fmla="*/ 70 w 102"/>
                <a:gd name="T81" fmla="*/ 55 h 98"/>
                <a:gd name="T82" fmla="*/ 42 w 102"/>
                <a:gd name="T83" fmla="*/ 16 h 98"/>
                <a:gd name="T84" fmla="*/ 1 w 102"/>
                <a:gd name="T85" fmla="*/ 36 h 98"/>
                <a:gd name="T86" fmla="*/ 21 w 102"/>
                <a:gd name="T87" fmla="*/ 35 h 98"/>
                <a:gd name="T88" fmla="*/ 86 w 102"/>
                <a:gd name="T89" fmla="*/ 63 h 98"/>
                <a:gd name="T90" fmla="*/ 43 w 102"/>
                <a:gd name="T91" fmla="*/ 82 h 98"/>
                <a:gd name="T92" fmla="*/ 36 w 102"/>
                <a:gd name="T93" fmla="*/ 57 h 98"/>
                <a:gd name="T94" fmla="*/ 48 w 102"/>
                <a:gd name="T95" fmla="*/ 82 h 98"/>
                <a:gd name="T96" fmla="*/ 16 w 102"/>
                <a:gd name="T97" fmla="*/ 51 h 98"/>
                <a:gd name="T98" fmla="*/ 18 w 102"/>
                <a:gd name="T99" fmla="*/ 56 h 98"/>
                <a:gd name="T100" fmla="*/ 19 w 102"/>
                <a:gd name="T101" fmla="*/ 27 h 98"/>
                <a:gd name="T102" fmla="*/ 68 w 102"/>
                <a:gd name="T103" fmla="*/ 81 h 98"/>
                <a:gd name="T104" fmla="*/ 72 w 102"/>
                <a:gd name="T105" fmla="*/ 15 h 98"/>
                <a:gd name="T106" fmla="*/ 79 w 102"/>
                <a:gd name="T107" fmla="*/ 71 h 98"/>
                <a:gd name="T108" fmla="*/ 31 w 102"/>
                <a:gd name="T109" fmla="*/ 54 h 98"/>
                <a:gd name="T110" fmla="*/ 41 w 102"/>
                <a:gd name="T111" fmla="*/ 79 h 98"/>
                <a:gd name="T112" fmla="*/ 30 w 102"/>
                <a:gd name="T113" fmla="*/ 85 h 98"/>
                <a:gd name="T114" fmla="*/ 83 w 102"/>
                <a:gd name="T115" fmla="*/ 95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2" h="98">
                  <a:moveTo>
                    <a:pt x="81" y="29"/>
                  </a:moveTo>
                  <a:cubicBezTo>
                    <a:pt x="81" y="29"/>
                    <a:pt x="81" y="29"/>
                    <a:pt x="80" y="29"/>
                  </a:cubicBezTo>
                  <a:cubicBezTo>
                    <a:pt x="79" y="29"/>
                    <a:pt x="79" y="29"/>
                    <a:pt x="79" y="28"/>
                  </a:cubicBezTo>
                  <a:cubicBezTo>
                    <a:pt x="79" y="27"/>
                    <a:pt x="80" y="26"/>
                    <a:pt x="80" y="25"/>
                  </a:cubicBezTo>
                  <a:cubicBezTo>
                    <a:pt x="81" y="25"/>
                    <a:pt x="81" y="24"/>
                    <a:pt x="82" y="23"/>
                  </a:cubicBezTo>
                  <a:cubicBezTo>
                    <a:pt x="83" y="21"/>
                    <a:pt x="85" y="21"/>
                    <a:pt x="86" y="22"/>
                  </a:cubicBezTo>
                  <a:cubicBezTo>
                    <a:pt x="87" y="22"/>
                    <a:pt x="87" y="23"/>
                    <a:pt x="87" y="24"/>
                  </a:cubicBezTo>
                  <a:cubicBezTo>
                    <a:pt x="88" y="25"/>
                    <a:pt x="87" y="25"/>
                    <a:pt x="87" y="26"/>
                  </a:cubicBezTo>
                  <a:cubicBezTo>
                    <a:pt x="86" y="27"/>
                    <a:pt x="86" y="27"/>
                    <a:pt x="86" y="28"/>
                  </a:cubicBezTo>
                  <a:cubicBezTo>
                    <a:pt x="84" y="29"/>
                    <a:pt x="83" y="29"/>
                    <a:pt x="81" y="29"/>
                  </a:cubicBezTo>
                  <a:close/>
                  <a:moveTo>
                    <a:pt x="25" y="26"/>
                  </a:moveTo>
                  <a:cubicBezTo>
                    <a:pt x="27" y="26"/>
                    <a:pt x="28" y="27"/>
                    <a:pt x="30" y="27"/>
                  </a:cubicBezTo>
                  <a:cubicBezTo>
                    <a:pt x="30" y="28"/>
                    <a:pt x="31" y="28"/>
                    <a:pt x="31" y="28"/>
                  </a:cubicBezTo>
                  <a:cubicBezTo>
                    <a:pt x="31" y="28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8" y="30"/>
                    <a:pt x="26" y="29"/>
                    <a:pt x="24" y="29"/>
                  </a:cubicBezTo>
                  <a:cubicBezTo>
                    <a:pt x="23" y="29"/>
                    <a:pt x="23" y="28"/>
                    <a:pt x="23" y="27"/>
                  </a:cubicBezTo>
                  <a:cubicBezTo>
                    <a:pt x="23" y="27"/>
                    <a:pt x="23" y="26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70" y="3"/>
                  </a:moveTo>
                  <a:cubicBezTo>
                    <a:pt x="70" y="4"/>
                    <a:pt x="70" y="4"/>
                    <a:pt x="70" y="5"/>
                  </a:cubicBezTo>
                  <a:cubicBezTo>
                    <a:pt x="70" y="6"/>
                    <a:pt x="69" y="7"/>
                    <a:pt x="69" y="9"/>
                  </a:cubicBezTo>
                  <a:cubicBezTo>
                    <a:pt x="69" y="9"/>
                    <a:pt x="68" y="9"/>
                    <a:pt x="68" y="9"/>
                  </a:cubicBezTo>
                  <a:cubicBezTo>
                    <a:pt x="68" y="9"/>
                    <a:pt x="68" y="9"/>
                    <a:pt x="68" y="9"/>
                  </a:cubicBezTo>
                  <a:cubicBezTo>
                    <a:pt x="68" y="7"/>
                    <a:pt x="67" y="6"/>
                    <a:pt x="67" y="5"/>
                  </a:cubicBezTo>
                  <a:cubicBezTo>
                    <a:pt x="67" y="4"/>
                    <a:pt x="67" y="3"/>
                    <a:pt x="67" y="2"/>
                  </a:cubicBezTo>
                  <a:cubicBezTo>
                    <a:pt x="67" y="1"/>
                    <a:pt x="68" y="0"/>
                    <a:pt x="69" y="0"/>
                  </a:cubicBezTo>
                  <a:cubicBezTo>
                    <a:pt x="69" y="0"/>
                    <a:pt x="70" y="1"/>
                    <a:pt x="70" y="1"/>
                  </a:cubicBezTo>
                  <a:cubicBezTo>
                    <a:pt x="70" y="2"/>
                    <a:pt x="70" y="2"/>
                    <a:pt x="70" y="3"/>
                  </a:cubicBezTo>
                  <a:close/>
                  <a:moveTo>
                    <a:pt x="81" y="18"/>
                  </a:moveTo>
                  <a:cubicBezTo>
                    <a:pt x="81" y="18"/>
                    <a:pt x="81" y="17"/>
                    <a:pt x="81" y="17"/>
                  </a:cubicBezTo>
                  <a:cubicBezTo>
                    <a:pt x="81" y="16"/>
                    <a:pt x="82" y="15"/>
                    <a:pt x="82" y="14"/>
                  </a:cubicBezTo>
                  <a:cubicBezTo>
                    <a:pt x="83" y="12"/>
                    <a:pt x="84" y="11"/>
                    <a:pt x="86" y="12"/>
                  </a:cubicBezTo>
                  <a:cubicBezTo>
                    <a:pt x="86" y="12"/>
                    <a:pt x="87" y="12"/>
                    <a:pt x="87" y="12"/>
                  </a:cubicBezTo>
                  <a:cubicBezTo>
                    <a:pt x="87" y="13"/>
                    <a:pt x="87" y="14"/>
                    <a:pt x="87" y="14"/>
                  </a:cubicBezTo>
                  <a:cubicBezTo>
                    <a:pt x="87" y="15"/>
                    <a:pt x="86" y="15"/>
                    <a:pt x="86" y="15"/>
                  </a:cubicBezTo>
                  <a:cubicBezTo>
                    <a:pt x="85" y="16"/>
                    <a:pt x="84" y="16"/>
                    <a:pt x="84" y="16"/>
                  </a:cubicBezTo>
                  <a:cubicBezTo>
                    <a:pt x="83" y="17"/>
                    <a:pt x="82" y="17"/>
                    <a:pt x="81" y="18"/>
                  </a:cubicBezTo>
                  <a:close/>
                  <a:moveTo>
                    <a:pt x="74" y="25"/>
                  </a:moveTo>
                  <a:cubicBezTo>
                    <a:pt x="74" y="26"/>
                    <a:pt x="74" y="26"/>
                    <a:pt x="74" y="27"/>
                  </a:cubicBezTo>
                  <a:cubicBezTo>
                    <a:pt x="72" y="28"/>
                    <a:pt x="70" y="29"/>
                    <a:pt x="69" y="30"/>
                  </a:cubicBezTo>
                  <a:cubicBezTo>
                    <a:pt x="69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29"/>
                  </a:cubicBezTo>
                  <a:cubicBezTo>
                    <a:pt x="69" y="28"/>
                    <a:pt x="69" y="27"/>
                    <a:pt x="70" y="26"/>
                  </a:cubicBezTo>
                  <a:cubicBezTo>
                    <a:pt x="70" y="25"/>
                    <a:pt x="70" y="25"/>
                    <a:pt x="70" y="24"/>
                  </a:cubicBezTo>
                  <a:cubicBezTo>
                    <a:pt x="71" y="23"/>
                    <a:pt x="72" y="23"/>
                    <a:pt x="73" y="23"/>
                  </a:cubicBezTo>
                  <a:cubicBezTo>
                    <a:pt x="73" y="23"/>
                    <a:pt x="74" y="23"/>
                    <a:pt x="74" y="23"/>
                  </a:cubicBezTo>
                  <a:cubicBezTo>
                    <a:pt x="74" y="24"/>
                    <a:pt x="74" y="25"/>
                    <a:pt x="74" y="25"/>
                  </a:cubicBezTo>
                  <a:close/>
                  <a:moveTo>
                    <a:pt x="61" y="9"/>
                  </a:moveTo>
                  <a:cubicBezTo>
                    <a:pt x="61" y="11"/>
                    <a:pt x="60" y="12"/>
                    <a:pt x="60" y="14"/>
                  </a:cubicBezTo>
                  <a:cubicBezTo>
                    <a:pt x="60" y="14"/>
                    <a:pt x="60" y="14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3"/>
                    <a:pt x="58" y="13"/>
                    <a:pt x="58" y="12"/>
                  </a:cubicBezTo>
                  <a:cubicBezTo>
                    <a:pt x="57" y="11"/>
                    <a:pt x="56" y="10"/>
                    <a:pt x="57" y="8"/>
                  </a:cubicBezTo>
                  <a:cubicBezTo>
                    <a:pt x="57" y="7"/>
                    <a:pt x="58" y="6"/>
                    <a:pt x="60" y="7"/>
                  </a:cubicBezTo>
                  <a:cubicBezTo>
                    <a:pt x="61" y="7"/>
                    <a:pt x="61" y="8"/>
                    <a:pt x="61" y="9"/>
                  </a:cubicBezTo>
                  <a:close/>
                  <a:moveTo>
                    <a:pt x="90" y="46"/>
                  </a:moveTo>
                  <a:cubicBezTo>
                    <a:pt x="89" y="46"/>
                    <a:pt x="88" y="46"/>
                    <a:pt x="88" y="46"/>
                  </a:cubicBezTo>
                  <a:cubicBezTo>
                    <a:pt x="87" y="46"/>
                    <a:pt x="87" y="46"/>
                    <a:pt x="87" y="46"/>
                  </a:cubicBezTo>
                  <a:cubicBezTo>
                    <a:pt x="87" y="46"/>
                    <a:pt x="87" y="45"/>
                    <a:pt x="87" y="45"/>
                  </a:cubicBezTo>
                  <a:cubicBezTo>
                    <a:pt x="89" y="44"/>
                    <a:pt x="91" y="43"/>
                    <a:pt x="93" y="42"/>
                  </a:cubicBezTo>
                  <a:cubicBezTo>
                    <a:pt x="93" y="42"/>
                    <a:pt x="93" y="42"/>
                    <a:pt x="93" y="42"/>
                  </a:cubicBezTo>
                  <a:cubicBezTo>
                    <a:pt x="94" y="42"/>
                    <a:pt x="95" y="42"/>
                    <a:pt x="95" y="43"/>
                  </a:cubicBezTo>
                  <a:cubicBezTo>
                    <a:pt x="95" y="44"/>
                    <a:pt x="95" y="45"/>
                    <a:pt x="94" y="46"/>
                  </a:cubicBezTo>
                  <a:cubicBezTo>
                    <a:pt x="93" y="46"/>
                    <a:pt x="91" y="46"/>
                    <a:pt x="90" y="47"/>
                  </a:cubicBezTo>
                  <a:cubicBezTo>
                    <a:pt x="90" y="47"/>
                    <a:pt x="90" y="46"/>
                    <a:pt x="90" y="46"/>
                  </a:cubicBezTo>
                  <a:close/>
                  <a:moveTo>
                    <a:pt x="58" y="70"/>
                  </a:moveTo>
                  <a:cubicBezTo>
                    <a:pt x="58" y="71"/>
                    <a:pt x="58" y="71"/>
                    <a:pt x="58" y="71"/>
                  </a:cubicBezTo>
                  <a:cubicBezTo>
                    <a:pt x="59" y="73"/>
                    <a:pt x="59" y="74"/>
                    <a:pt x="60" y="75"/>
                  </a:cubicBezTo>
                  <a:cubicBezTo>
                    <a:pt x="61" y="76"/>
                    <a:pt x="61" y="77"/>
                    <a:pt x="60" y="78"/>
                  </a:cubicBezTo>
                  <a:cubicBezTo>
                    <a:pt x="60" y="79"/>
                    <a:pt x="60" y="79"/>
                    <a:pt x="59" y="79"/>
                  </a:cubicBezTo>
                  <a:cubicBezTo>
                    <a:pt x="58" y="79"/>
                    <a:pt x="57" y="79"/>
                    <a:pt x="57" y="78"/>
                  </a:cubicBezTo>
                  <a:cubicBezTo>
                    <a:pt x="57" y="78"/>
                    <a:pt x="57" y="77"/>
                    <a:pt x="57" y="76"/>
                  </a:cubicBezTo>
                  <a:cubicBezTo>
                    <a:pt x="57" y="75"/>
                    <a:pt x="57" y="74"/>
                    <a:pt x="57" y="74"/>
                  </a:cubicBezTo>
                  <a:cubicBezTo>
                    <a:pt x="57" y="73"/>
                    <a:pt x="57" y="72"/>
                    <a:pt x="57" y="71"/>
                  </a:cubicBezTo>
                  <a:cubicBezTo>
                    <a:pt x="57" y="71"/>
                    <a:pt x="58" y="70"/>
                    <a:pt x="58" y="70"/>
                  </a:cubicBezTo>
                  <a:close/>
                  <a:moveTo>
                    <a:pt x="76" y="32"/>
                  </a:moveTo>
                  <a:cubicBezTo>
                    <a:pt x="77" y="32"/>
                    <a:pt x="78" y="32"/>
                    <a:pt x="78" y="34"/>
                  </a:cubicBezTo>
                  <a:cubicBezTo>
                    <a:pt x="77" y="34"/>
                    <a:pt x="77" y="35"/>
                    <a:pt x="76" y="36"/>
                  </a:cubicBezTo>
                  <a:cubicBezTo>
                    <a:pt x="75" y="36"/>
                    <a:pt x="73" y="37"/>
                    <a:pt x="72" y="38"/>
                  </a:cubicBezTo>
                  <a:cubicBezTo>
                    <a:pt x="72" y="38"/>
                    <a:pt x="71" y="38"/>
                    <a:pt x="71" y="38"/>
                  </a:cubicBezTo>
                  <a:cubicBezTo>
                    <a:pt x="70" y="38"/>
                    <a:pt x="70" y="38"/>
                    <a:pt x="70" y="37"/>
                  </a:cubicBezTo>
                  <a:cubicBezTo>
                    <a:pt x="71" y="35"/>
                    <a:pt x="74" y="32"/>
                    <a:pt x="76" y="32"/>
                  </a:cubicBezTo>
                  <a:cubicBezTo>
                    <a:pt x="76" y="32"/>
                    <a:pt x="76" y="32"/>
                    <a:pt x="76" y="32"/>
                  </a:cubicBezTo>
                  <a:close/>
                  <a:moveTo>
                    <a:pt x="45" y="58"/>
                  </a:moveTo>
                  <a:cubicBezTo>
                    <a:pt x="45" y="59"/>
                    <a:pt x="45" y="59"/>
                    <a:pt x="45" y="60"/>
                  </a:cubicBezTo>
                  <a:cubicBezTo>
                    <a:pt x="45" y="61"/>
                    <a:pt x="45" y="63"/>
                    <a:pt x="44" y="65"/>
                  </a:cubicBezTo>
                  <a:cubicBezTo>
                    <a:pt x="43" y="66"/>
                    <a:pt x="42" y="66"/>
                    <a:pt x="41" y="66"/>
                  </a:cubicBezTo>
                  <a:cubicBezTo>
                    <a:pt x="40" y="66"/>
                    <a:pt x="39" y="65"/>
                    <a:pt x="40" y="64"/>
                  </a:cubicBezTo>
                  <a:cubicBezTo>
                    <a:pt x="40" y="63"/>
                    <a:pt x="41" y="62"/>
                    <a:pt x="41" y="62"/>
                  </a:cubicBezTo>
                  <a:cubicBezTo>
                    <a:pt x="42" y="60"/>
                    <a:pt x="43" y="59"/>
                    <a:pt x="45" y="58"/>
                  </a:cubicBezTo>
                  <a:close/>
                  <a:moveTo>
                    <a:pt x="66" y="19"/>
                  </a:moveTo>
                  <a:cubicBezTo>
                    <a:pt x="66" y="22"/>
                    <a:pt x="65" y="23"/>
                    <a:pt x="64" y="25"/>
                  </a:cubicBezTo>
                  <a:cubicBezTo>
                    <a:pt x="64" y="25"/>
                    <a:pt x="63" y="25"/>
                    <a:pt x="63" y="26"/>
                  </a:cubicBezTo>
                  <a:cubicBezTo>
                    <a:pt x="63" y="26"/>
                    <a:pt x="63" y="26"/>
                    <a:pt x="62" y="26"/>
                  </a:cubicBezTo>
                  <a:cubicBezTo>
                    <a:pt x="62" y="26"/>
                    <a:pt x="62" y="26"/>
                    <a:pt x="62" y="25"/>
                  </a:cubicBezTo>
                  <a:cubicBezTo>
                    <a:pt x="62" y="23"/>
                    <a:pt x="62" y="20"/>
                    <a:pt x="62" y="18"/>
                  </a:cubicBezTo>
                  <a:cubicBezTo>
                    <a:pt x="62" y="17"/>
                    <a:pt x="63" y="17"/>
                    <a:pt x="64" y="17"/>
                  </a:cubicBezTo>
                  <a:cubicBezTo>
                    <a:pt x="64" y="16"/>
                    <a:pt x="65" y="17"/>
                    <a:pt x="65" y="17"/>
                  </a:cubicBezTo>
                  <a:cubicBezTo>
                    <a:pt x="65" y="18"/>
                    <a:pt x="66" y="19"/>
                    <a:pt x="66" y="19"/>
                  </a:cubicBezTo>
                  <a:close/>
                  <a:moveTo>
                    <a:pt x="98" y="62"/>
                  </a:moveTo>
                  <a:cubicBezTo>
                    <a:pt x="96" y="62"/>
                    <a:pt x="94" y="62"/>
                    <a:pt x="93" y="60"/>
                  </a:cubicBezTo>
                  <a:cubicBezTo>
                    <a:pt x="92" y="60"/>
                    <a:pt x="92" y="60"/>
                    <a:pt x="92" y="60"/>
                  </a:cubicBezTo>
                  <a:cubicBezTo>
                    <a:pt x="92" y="60"/>
                    <a:pt x="93" y="59"/>
                    <a:pt x="93" y="59"/>
                  </a:cubicBezTo>
                  <a:cubicBezTo>
                    <a:pt x="94" y="59"/>
                    <a:pt x="94" y="58"/>
                    <a:pt x="95" y="58"/>
                  </a:cubicBezTo>
                  <a:cubicBezTo>
                    <a:pt x="97" y="58"/>
                    <a:pt x="99" y="58"/>
                    <a:pt x="100" y="59"/>
                  </a:cubicBezTo>
                  <a:cubicBezTo>
                    <a:pt x="101" y="59"/>
                    <a:pt x="101" y="60"/>
                    <a:pt x="101" y="61"/>
                  </a:cubicBezTo>
                  <a:cubicBezTo>
                    <a:pt x="101" y="61"/>
                    <a:pt x="100" y="62"/>
                    <a:pt x="100" y="62"/>
                  </a:cubicBezTo>
                  <a:cubicBezTo>
                    <a:pt x="99" y="62"/>
                    <a:pt x="99" y="62"/>
                    <a:pt x="98" y="62"/>
                  </a:cubicBezTo>
                  <a:close/>
                  <a:moveTo>
                    <a:pt x="41" y="48"/>
                  </a:moveTo>
                  <a:cubicBezTo>
                    <a:pt x="39" y="48"/>
                    <a:pt x="38" y="49"/>
                    <a:pt x="37" y="49"/>
                  </a:cubicBezTo>
                  <a:cubicBezTo>
                    <a:pt x="36" y="50"/>
                    <a:pt x="34" y="50"/>
                    <a:pt x="33" y="50"/>
                  </a:cubicBezTo>
                  <a:cubicBezTo>
                    <a:pt x="33" y="50"/>
                    <a:pt x="32" y="50"/>
                    <a:pt x="32" y="49"/>
                  </a:cubicBezTo>
                  <a:cubicBezTo>
                    <a:pt x="32" y="48"/>
                    <a:pt x="32" y="47"/>
                    <a:pt x="32" y="47"/>
                  </a:cubicBezTo>
                  <a:cubicBezTo>
                    <a:pt x="33" y="46"/>
                    <a:pt x="35" y="46"/>
                    <a:pt x="36" y="46"/>
                  </a:cubicBezTo>
                  <a:cubicBezTo>
                    <a:pt x="38" y="46"/>
                    <a:pt x="39" y="47"/>
                    <a:pt x="40" y="47"/>
                  </a:cubicBezTo>
                  <a:cubicBezTo>
                    <a:pt x="41" y="47"/>
                    <a:pt x="41" y="47"/>
                    <a:pt x="41" y="48"/>
                  </a:cubicBezTo>
                  <a:close/>
                  <a:moveTo>
                    <a:pt x="11" y="41"/>
                  </a:moveTo>
                  <a:cubicBezTo>
                    <a:pt x="12" y="41"/>
                    <a:pt x="14" y="41"/>
                    <a:pt x="15" y="41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1"/>
                    <a:pt x="18" y="41"/>
                    <a:pt x="18" y="42"/>
                  </a:cubicBezTo>
                  <a:cubicBezTo>
                    <a:pt x="18" y="42"/>
                    <a:pt x="18" y="42"/>
                    <a:pt x="17" y="42"/>
                  </a:cubicBezTo>
                  <a:cubicBezTo>
                    <a:pt x="16" y="43"/>
                    <a:pt x="14" y="44"/>
                    <a:pt x="13" y="44"/>
                  </a:cubicBezTo>
                  <a:cubicBezTo>
                    <a:pt x="12" y="45"/>
                    <a:pt x="10" y="45"/>
                    <a:pt x="9" y="45"/>
                  </a:cubicBezTo>
                  <a:cubicBezTo>
                    <a:pt x="8" y="44"/>
                    <a:pt x="8" y="44"/>
                    <a:pt x="8" y="43"/>
                  </a:cubicBezTo>
                  <a:cubicBezTo>
                    <a:pt x="8" y="42"/>
                    <a:pt x="9" y="41"/>
                    <a:pt x="9" y="41"/>
                  </a:cubicBezTo>
                  <a:cubicBezTo>
                    <a:pt x="10" y="41"/>
                    <a:pt x="10" y="41"/>
                    <a:pt x="11" y="41"/>
                  </a:cubicBezTo>
                  <a:close/>
                  <a:moveTo>
                    <a:pt x="58" y="20"/>
                  </a:moveTo>
                  <a:cubicBezTo>
                    <a:pt x="58" y="20"/>
                    <a:pt x="58" y="22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7" y="23"/>
                    <a:pt x="57" y="23"/>
                    <a:pt x="57" y="23"/>
                  </a:cubicBezTo>
                  <a:cubicBezTo>
                    <a:pt x="56" y="22"/>
                    <a:pt x="56" y="21"/>
                    <a:pt x="55" y="21"/>
                  </a:cubicBezTo>
                  <a:cubicBezTo>
                    <a:pt x="54" y="20"/>
                    <a:pt x="53" y="19"/>
                    <a:pt x="53" y="17"/>
                  </a:cubicBezTo>
                  <a:cubicBezTo>
                    <a:pt x="53" y="16"/>
                    <a:pt x="54" y="15"/>
                    <a:pt x="55" y="15"/>
                  </a:cubicBezTo>
                  <a:cubicBezTo>
                    <a:pt x="55" y="15"/>
                    <a:pt x="56" y="15"/>
                    <a:pt x="57" y="16"/>
                  </a:cubicBezTo>
                  <a:cubicBezTo>
                    <a:pt x="58" y="17"/>
                    <a:pt x="58" y="18"/>
                    <a:pt x="58" y="20"/>
                  </a:cubicBezTo>
                  <a:close/>
                  <a:moveTo>
                    <a:pt x="41" y="35"/>
                  </a:moveTo>
                  <a:cubicBezTo>
                    <a:pt x="39" y="35"/>
                    <a:pt x="38" y="35"/>
                    <a:pt x="36" y="34"/>
                  </a:cubicBezTo>
                  <a:cubicBezTo>
                    <a:pt x="35" y="34"/>
                    <a:pt x="34" y="34"/>
                    <a:pt x="34" y="32"/>
                  </a:cubicBezTo>
                  <a:cubicBezTo>
                    <a:pt x="33" y="31"/>
                    <a:pt x="34" y="31"/>
                    <a:pt x="35" y="30"/>
                  </a:cubicBezTo>
                  <a:cubicBezTo>
                    <a:pt x="37" y="30"/>
                    <a:pt x="38" y="31"/>
                    <a:pt x="39" y="32"/>
                  </a:cubicBezTo>
                  <a:cubicBezTo>
                    <a:pt x="40" y="33"/>
                    <a:pt x="41" y="33"/>
                    <a:pt x="42" y="34"/>
                  </a:cubicBezTo>
                  <a:cubicBezTo>
                    <a:pt x="42" y="34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lose/>
                  <a:moveTo>
                    <a:pt x="44" y="5"/>
                  </a:moveTo>
                  <a:cubicBezTo>
                    <a:pt x="45" y="5"/>
                    <a:pt x="46" y="6"/>
                    <a:pt x="47" y="7"/>
                  </a:cubicBezTo>
                  <a:cubicBezTo>
                    <a:pt x="47" y="8"/>
                    <a:pt x="47" y="9"/>
                    <a:pt x="48" y="10"/>
                  </a:cubicBezTo>
                  <a:cubicBezTo>
                    <a:pt x="48" y="11"/>
                    <a:pt x="49" y="11"/>
                    <a:pt x="49" y="12"/>
                  </a:cubicBezTo>
                  <a:cubicBezTo>
                    <a:pt x="49" y="12"/>
                    <a:pt x="49" y="13"/>
                    <a:pt x="50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7" y="12"/>
                    <a:pt x="46" y="12"/>
                    <a:pt x="45" y="11"/>
                  </a:cubicBezTo>
                  <a:cubicBezTo>
                    <a:pt x="44" y="10"/>
                    <a:pt x="43" y="9"/>
                    <a:pt x="42" y="8"/>
                  </a:cubicBezTo>
                  <a:cubicBezTo>
                    <a:pt x="42" y="7"/>
                    <a:pt x="43" y="5"/>
                    <a:pt x="44" y="5"/>
                  </a:cubicBezTo>
                  <a:close/>
                  <a:moveTo>
                    <a:pt x="43" y="25"/>
                  </a:moveTo>
                  <a:cubicBezTo>
                    <a:pt x="42" y="25"/>
                    <a:pt x="42" y="25"/>
                    <a:pt x="42" y="25"/>
                  </a:cubicBezTo>
                  <a:cubicBezTo>
                    <a:pt x="40" y="26"/>
                    <a:pt x="40" y="27"/>
                    <a:pt x="41" y="28"/>
                  </a:cubicBezTo>
                  <a:cubicBezTo>
                    <a:pt x="42" y="28"/>
                    <a:pt x="43" y="29"/>
                    <a:pt x="44" y="29"/>
                  </a:cubicBezTo>
                  <a:cubicBezTo>
                    <a:pt x="45" y="30"/>
                    <a:pt x="46" y="30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8" y="31"/>
                    <a:pt x="48" y="30"/>
                  </a:cubicBezTo>
                  <a:cubicBezTo>
                    <a:pt x="47" y="29"/>
                    <a:pt x="47" y="28"/>
                    <a:pt x="46" y="26"/>
                  </a:cubicBezTo>
                  <a:cubicBezTo>
                    <a:pt x="45" y="25"/>
                    <a:pt x="44" y="25"/>
                    <a:pt x="43" y="25"/>
                  </a:cubicBezTo>
                  <a:close/>
                  <a:moveTo>
                    <a:pt x="62" y="48"/>
                  </a:moveTo>
                  <a:cubicBezTo>
                    <a:pt x="64" y="49"/>
                    <a:pt x="64" y="48"/>
                    <a:pt x="65" y="47"/>
                  </a:cubicBezTo>
                  <a:cubicBezTo>
                    <a:pt x="67" y="46"/>
                    <a:pt x="68" y="46"/>
                    <a:pt x="70" y="46"/>
                  </a:cubicBezTo>
                  <a:cubicBezTo>
                    <a:pt x="71" y="46"/>
                    <a:pt x="71" y="47"/>
                    <a:pt x="71" y="48"/>
                  </a:cubicBezTo>
                  <a:cubicBezTo>
                    <a:pt x="71" y="49"/>
                    <a:pt x="71" y="49"/>
                    <a:pt x="70" y="50"/>
                  </a:cubicBezTo>
                  <a:cubicBezTo>
                    <a:pt x="70" y="50"/>
                    <a:pt x="69" y="50"/>
                    <a:pt x="68" y="50"/>
                  </a:cubicBezTo>
                  <a:cubicBezTo>
                    <a:pt x="66" y="50"/>
                    <a:pt x="65" y="50"/>
                    <a:pt x="63" y="49"/>
                  </a:cubicBezTo>
                  <a:cubicBezTo>
                    <a:pt x="63" y="49"/>
                    <a:pt x="62" y="49"/>
                    <a:pt x="62" y="48"/>
                  </a:cubicBezTo>
                  <a:close/>
                  <a:moveTo>
                    <a:pt x="59" y="39"/>
                  </a:moveTo>
                  <a:cubicBezTo>
                    <a:pt x="58" y="41"/>
                    <a:pt x="58" y="43"/>
                    <a:pt x="57" y="45"/>
                  </a:cubicBezTo>
                  <a:cubicBezTo>
                    <a:pt x="57" y="46"/>
                    <a:pt x="56" y="46"/>
                    <a:pt x="56" y="45"/>
                  </a:cubicBezTo>
                  <a:cubicBezTo>
                    <a:pt x="55" y="45"/>
                    <a:pt x="55" y="44"/>
                    <a:pt x="55" y="43"/>
                  </a:cubicBezTo>
                  <a:cubicBezTo>
                    <a:pt x="54" y="41"/>
                    <a:pt x="55" y="40"/>
                    <a:pt x="56" y="38"/>
                  </a:cubicBezTo>
                  <a:cubicBezTo>
                    <a:pt x="56" y="37"/>
                    <a:pt x="56" y="36"/>
                    <a:pt x="56" y="36"/>
                  </a:cubicBezTo>
                  <a:cubicBezTo>
                    <a:pt x="57" y="36"/>
                    <a:pt x="57" y="35"/>
                    <a:pt x="57" y="35"/>
                  </a:cubicBezTo>
                  <a:cubicBezTo>
                    <a:pt x="57" y="35"/>
                    <a:pt x="58" y="36"/>
                    <a:pt x="58" y="36"/>
                  </a:cubicBezTo>
                  <a:cubicBezTo>
                    <a:pt x="58" y="36"/>
                    <a:pt x="58" y="37"/>
                    <a:pt x="58" y="38"/>
                  </a:cubicBezTo>
                  <a:cubicBezTo>
                    <a:pt x="58" y="38"/>
                    <a:pt x="58" y="39"/>
                    <a:pt x="58" y="39"/>
                  </a:cubicBezTo>
                  <a:cubicBezTo>
                    <a:pt x="58" y="39"/>
                    <a:pt x="58" y="39"/>
                    <a:pt x="59" y="39"/>
                  </a:cubicBezTo>
                  <a:close/>
                  <a:moveTo>
                    <a:pt x="72" y="76"/>
                  </a:moveTo>
                  <a:cubicBezTo>
                    <a:pt x="72" y="77"/>
                    <a:pt x="71" y="78"/>
                    <a:pt x="71" y="78"/>
                  </a:cubicBezTo>
                  <a:cubicBezTo>
                    <a:pt x="70" y="78"/>
                    <a:pt x="69" y="78"/>
                    <a:pt x="68" y="78"/>
                  </a:cubicBezTo>
                  <a:cubicBezTo>
                    <a:pt x="67" y="76"/>
                    <a:pt x="66" y="74"/>
                    <a:pt x="66" y="72"/>
                  </a:cubicBezTo>
                  <a:cubicBezTo>
                    <a:pt x="66" y="72"/>
                    <a:pt x="66" y="72"/>
                    <a:pt x="67" y="71"/>
                  </a:cubicBezTo>
                  <a:cubicBezTo>
                    <a:pt x="67" y="71"/>
                    <a:pt x="67" y="72"/>
                    <a:pt x="68" y="72"/>
                  </a:cubicBezTo>
                  <a:cubicBezTo>
                    <a:pt x="68" y="72"/>
                    <a:pt x="69" y="72"/>
                    <a:pt x="70" y="73"/>
                  </a:cubicBezTo>
                  <a:cubicBezTo>
                    <a:pt x="71" y="73"/>
                    <a:pt x="72" y="74"/>
                    <a:pt x="72" y="76"/>
                  </a:cubicBezTo>
                  <a:close/>
                  <a:moveTo>
                    <a:pt x="56" y="50"/>
                  </a:moveTo>
                  <a:cubicBezTo>
                    <a:pt x="58" y="51"/>
                    <a:pt x="58" y="52"/>
                    <a:pt x="59" y="52"/>
                  </a:cubicBezTo>
                  <a:cubicBezTo>
                    <a:pt x="61" y="53"/>
                    <a:pt x="62" y="54"/>
                    <a:pt x="62" y="55"/>
                  </a:cubicBezTo>
                  <a:cubicBezTo>
                    <a:pt x="63" y="56"/>
                    <a:pt x="63" y="58"/>
                    <a:pt x="62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59" y="58"/>
                    <a:pt x="58" y="57"/>
                    <a:pt x="58" y="56"/>
                  </a:cubicBezTo>
                  <a:cubicBezTo>
                    <a:pt x="57" y="54"/>
                    <a:pt x="57" y="53"/>
                    <a:pt x="56" y="52"/>
                  </a:cubicBezTo>
                  <a:cubicBezTo>
                    <a:pt x="56" y="51"/>
                    <a:pt x="56" y="51"/>
                    <a:pt x="56" y="50"/>
                  </a:cubicBezTo>
                  <a:close/>
                  <a:moveTo>
                    <a:pt x="93" y="39"/>
                  </a:moveTo>
                  <a:cubicBezTo>
                    <a:pt x="94" y="38"/>
                    <a:pt x="94" y="37"/>
                    <a:pt x="95" y="37"/>
                  </a:cubicBezTo>
                  <a:cubicBezTo>
                    <a:pt x="96" y="36"/>
                    <a:pt x="97" y="36"/>
                    <a:pt x="99" y="36"/>
                  </a:cubicBezTo>
                  <a:cubicBezTo>
                    <a:pt x="99" y="36"/>
                    <a:pt x="100" y="36"/>
                    <a:pt x="101" y="36"/>
                  </a:cubicBezTo>
                  <a:cubicBezTo>
                    <a:pt x="101" y="36"/>
                    <a:pt x="102" y="37"/>
                    <a:pt x="102" y="38"/>
                  </a:cubicBezTo>
                  <a:cubicBezTo>
                    <a:pt x="102" y="39"/>
                    <a:pt x="101" y="39"/>
                    <a:pt x="101" y="39"/>
                  </a:cubicBezTo>
                  <a:cubicBezTo>
                    <a:pt x="99" y="40"/>
                    <a:pt x="97" y="40"/>
                    <a:pt x="94" y="39"/>
                  </a:cubicBezTo>
                  <a:cubicBezTo>
                    <a:pt x="94" y="39"/>
                    <a:pt x="93" y="40"/>
                    <a:pt x="93" y="39"/>
                  </a:cubicBezTo>
                  <a:close/>
                  <a:moveTo>
                    <a:pt x="79" y="53"/>
                  </a:moveTo>
                  <a:cubicBezTo>
                    <a:pt x="77" y="53"/>
                    <a:pt x="76" y="53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2"/>
                    <a:pt x="74" y="52"/>
                    <a:pt x="74" y="51"/>
                  </a:cubicBezTo>
                  <a:cubicBezTo>
                    <a:pt x="75" y="51"/>
                    <a:pt x="76" y="50"/>
                    <a:pt x="77" y="50"/>
                  </a:cubicBezTo>
                  <a:cubicBezTo>
                    <a:pt x="78" y="49"/>
                    <a:pt x="80" y="49"/>
                    <a:pt x="82" y="49"/>
                  </a:cubicBezTo>
                  <a:cubicBezTo>
                    <a:pt x="83" y="49"/>
                    <a:pt x="83" y="50"/>
                    <a:pt x="83" y="50"/>
                  </a:cubicBezTo>
                  <a:cubicBezTo>
                    <a:pt x="84" y="51"/>
                    <a:pt x="83" y="51"/>
                    <a:pt x="83" y="51"/>
                  </a:cubicBezTo>
                  <a:cubicBezTo>
                    <a:pt x="82" y="53"/>
                    <a:pt x="80" y="53"/>
                    <a:pt x="79" y="53"/>
                  </a:cubicBezTo>
                  <a:close/>
                  <a:moveTo>
                    <a:pt x="54" y="50"/>
                  </a:moveTo>
                  <a:cubicBezTo>
                    <a:pt x="55" y="51"/>
                    <a:pt x="54" y="51"/>
                    <a:pt x="54" y="52"/>
                  </a:cubicBezTo>
                  <a:cubicBezTo>
                    <a:pt x="53" y="54"/>
                    <a:pt x="52" y="56"/>
                    <a:pt x="51" y="57"/>
                  </a:cubicBezTo>
                  <a:cubicBezTo>
                    <a:pt x="51" y="58"/>
                    <a:pt x="51" y="59"/>
                    <a:pt x="50" y="59"/>
                  </a:cubicBezTo>
                  <a:cubicBezTo>
                    <a:pt x="50" y="60"/>
                    <a:pt x="49" y="60"/>
                    <a:pt x="49" y="59"/>
                  </a:cubicBezTo>
                  <a:cubicBezTo>
                    <a:pt x="49" y="59"/>
                    <a:pt x="49" y="58"/>
                    <a:pt x="49" y="58"/>
                  </a:cubicBezTo>
                  <a:cubicBezTo>
                    <a:pt x="49" y="55"/>
                    <a:pt x="50" y="53"/>
                    <a:pt x="52" y="51"/>
                  </a:cubicBezTo>
                  <a:cubicBezTo>
                    <a:pt x="53" y="50"/>
                    <a:pt x="53" y="50"/>
                    <a:pt x="54" y="50"/>
                  </a:cubicBezTo>
                  <a:close/>
                  <a:moveTo>
                    <a:pt x="78" y="46"/>
                  </a:moveTo>
                  <a:cubicBezTo>
                    <a:pt x="77" y="46"/>
                    <a:pt x="76" y="45"/>
                    <a:pt x="75" y="45"/>
                  </a:cubicBezTo>
                  <a:cubicBezTo>
                    <a:pt x="74" y="45"/>
                    <a:pt x="74" y="45"/>
                    <a:pt x="74" y="45"/>
                  </a:cubicBezTo>
                  <a:cubicBezTo>
                    <a:pt x="74" y="45"/>
                    <a:pt x="74" y="44"/>
                    <a:pt x="74" y="44"/>
                  </a:cubicBezTo>
                  <a:cubicBezTo>
                    <a:pt x="75" y="44"/>
                    <a:pt x="76" y="43"/>
                    <a:pt x="76" y="43"/>
                  </a:cubicBezTo>
                  <a:cubicBezTo>
                    <a:pt x="78" y="41"/>
                    <a:pt x="80" y="41"/>
                    <a:pt x="82" y="41"/>
                  </a:cubicBezTo>
                  <a:cubicBezTo>
                    <a:pt x="82" y="41"/>
                    <a:pt x="83" y="42"/>
                    <a:pt x="83" y="43"/>
                  </a:cubicBezTo>
                  <a:cubicBezTo>
                    <a:pt x="83" y="43"/>
                    <a:pt x="83" y="44"/>
                    <a:pt x="82" y="44"/>
                  </a:cubicBezTo>
                  <a:cubicBezTo>
                    <a:pt x="81" y="45"/>
                    <a:pt x="79" y="46"/>
                    <a:pt x="78" y="46"/>
                  </a:cubicBezTo>
                  <a:close/>
                  <a:moveTo>
                    <a:pt x="65" y="30"/>
                  </a:moveTo>
                  <a:cubicBezTo>
                    <a:pt x="65" y="30"/>
                    <a:pt x="65" y="30"/>
                    <a:pt x="66" y="30"/>
                  </a:cubicBezTo>
                  <a:cubicBezTo>
                    <a:pt x="67" y="30"/>
                    <a:pt x="67" y="32"/>
                    <a:pt x="66" y="33"/>
                  </a:cubicBezTo>
                  <a:cubicBezTo>
                    <a:pt x="65" y="35"/>
                    <a:pt x="64" y="36"/>
                    <a:pt x="62" y="37"/>
                  </a:cubicBezTo>
                  <a:cubicBezTo>
                    <a:pt x="62" y="37"/>
                    <a:pt x="61" y="37"/>
                    <a:pt x="61" y="37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5"/>
                    <a:pt x="61" y="34"/>
                    <a:pt x="62" y="33"/>
                  </a:cubicBezTo>
                  <a:cubicBezTo>
                    <a:pt x="62" y="31"/>
                    <a:pt x="63" y="30"/>
                    <a:pt x="65" y="30"/>
                  </a:cubicBezTo>
                  <a:close/>
                  <a:moveTo>
                    <a:pt x="85" y="37"/>
                  </a:moveTo>
                  <a:cubicBezTo>
                    <a:pt x="85" y="37"/>
                    <a:pt x="84" y="37"/>
                    <a:pt x="84" y="37"/>
                  </a:cubicBezTo>
                  <a:cubicBezTo>
                    <a:pt x="83" y="37"/>
                    <a:pt x="83" y="36"/>
                    <a:pt x="83" y="36"/>
                  </a:cubicBezTo>
                  <a:cubicBezTo>
                    <a:pt x="84" y="35"/>
                    <a:pt x="85" y="33"/>
                    <a:pt x="87" y="33"/>
                  </a:cubicBezTo>
                  <a:cubicBezTo>
                    <a:pt x="89" y="32"/>
                    <a:pt x="90" y="32"/>
                    <a:pt x="91" y="34"/>
                  </a:cubicBezTo>
                  <a:cubicBezTo>
                    <a:pt x="91" y="34"/>
                    <a:pt x="92" y="34"/>
                    <a:pt x="92" y="34"/>
                  </a:cubicBezTo>
                  <a:cubicBezTo>
                    <a:pt x="92" y="34"/>
                    <a:pt x="92" y="35"/>
                    <a:pt x="92" y="35"/>
                  </a:cubicBezTo>
                  <a:cubicBezTo>
                    <a:pt x="92" y="35"/>
                    <a:pt x="92" y="36"/>
                    <a:pt x="91" y="36"/>
                  </a:cubicBezTo>
                  <a:cubicBezTo>
                    <a:pt x="90" y="36"/>
                    <a:pt x="88" y="36"/>
                    <a:pt x="87" y="37"/>
                  </a:cubicBezTo>
                  <a:cubicBezTo>
                    <a:pt x="86" y="37"/>
                    <a:pt x="86" y="37"/>
                    <a:pt x="85" y="37"/>
                  </a:cubicBezTo>
                  <a:cubicBezTo>
                    <a:pt x="85" y="37"/>
                    <a:pt x="85" y="37"/>
                    <a:pt x="85" y="37"/>
                  </a:cubicBezTo>
                  <a:close/>
                  <a:moveTo>
                    <a:pt x="68" y="65"/>
                  </a:moveTo>
                  <a:cubicBezTo>
                    <a:pt x="68" y="66"/>
                    <a:pt x="67" y="67"/>
                    <a:pt x="67" y="67"/>
                  </a:cubicBezTo>
                  <a:cubicBezTo>
                    <a:pt x="66" y="68"/>
                    <a:pt x="64" y="68"/>
                    <a:pt x="64" y="67"/>
                  </a:cubicBezTo>
                  <a:cubicBezTo>
                    <a:pt x="63" y="65"/>
                    <a:pt x="63" y="64"/>
                    <a:pt x="62" y="62"/>
                  </a:cubicBezTo>
                  <a:cubicBezTo>
                    <a:pt x="62" y="62"/>
                    <a:pt x="62" y="61"/>
                    <a:pt x="63" y="61"/>
                  </a:cubicBezTo>
                  <a:cubicBezTo>
                    <a:pt x="64" y="61"/>
                    <a:pt x="67" y="62"/>
                    <a:pt x="68" y="63"/>
                  </a:cubicBezTo>
                  <a:cubicBezTo>
                    <a:pt x="68" y="63"/>
                    <a:pt x="68" y="64"/>
                    <a:pt x="68" y="65"/>
                  </a:cubicBezTo>
                  <a:close/>
                  <a:moveTo>
                    <a:pt x="33" y="19"/>
                  </a:moveTo>
                  <a:cubicBezTo>
                    <a:pt x="35" y="19"/>
                    <a:pt x="38" y="20"/>
                    <a:pt x="38" y="23"/>
                  </a:cubicBezTo>
                  <a:cubicBezTo>
                    <a:pt x="39" y="23"/>
                    <a:pt x="38" y="24"/>
                    <a:pt x="37" y="24"/>
                  </a:cubicBezTo>
                  <a:cubicBezTo>
                    <a:pt x="35" y="24"/>
                    <a:pt x="33" y="23"/>
                    <a:pt x="31" y="22"/>
                  </a:cubicBezTo>
                  <a:cubicBezTo>
                    <a:pt x="30" y="22"/>
                    <a:pt x="30" y="21"/>
                    <a:pt x="30" y="20"/>
                  </a:cubicBezTo>
                  <a:cubicBezTo>
                    <a:pt x="31" y="20"/>
                    <a:pt x="31" y="19"/>
                    <a:pt x="31" y="19"/>
                  </a:cubicBezTo>
                  <a:cubicBezTo>
                    <a:pt x="32" y="19"/>
                    <a:pt x="33" y="19"/>
                    <a:pt x="33" y="19"/>
                  </a:cubicBezTo>
                  <a:close/>
                  <a:moveTo>
                    <a:pt x="57" y="28"/>
                  </a:moveTo>
                  <a:cubicBezTo>
                    <a:pt x="57" y="28"/>
                    <a:pt x="57" y="29"/>
                    <a:pt x="56" y="30"/>
                  </a:cubicBezTo>
                  <a:cubicBezTo>
                    <a:pt x="56" y="31"/>
                    <a:pt x="55" y="32"/>
                    <a:pt x="55" y="34"/>
                  </a:cubicBezTo>
                  <a:cubicBezTo>
                    <a:pt x="55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2"/>
                    <a:pt x="53" y="31"/>
                    <a:pt x="52" y="30"/>
                  </a:cubicBezTo>
                  <a:cubicBezTo>
                    <a:pt x="52" y="29"/>
                    <a:pt x="52" y="28"/>
                    <a:pt x="52" y="26"/>
                  </a:cubicBezTo>
                  <a:cubicBezTo>
                    <a:pt x="53" y="25"/>
                    <a:pt x="56" y="25"/>
                    <a:pt x="56" y="26"/>
                  </a:cubicBezTo>
                  <a:cubicBezTo>
                    <a:pt x="57" y="27"/>
                    <a:pt x="57" y="27"/>
                    <a:pt x="57" y="28"/>
                  </a:cubicBezTo>
                  <a:close/>
                  <a:moveTo>
                    <a:pt x="91" y="55"/>
                  </a:moveTo>
                  <a:cubicBezTo>
                    <a:pt x="89" y="55"/>
                    <a:pt x="88" y="55"/>
                    <a:pt x="87" y="54"/>
                  </a:cubicBezTo>
                  <a:cubicBezTo>
                    <a:pt x="87" y="54"/>
                    <a:pt x="86" y="54"/>
                    <a:pt x="86" y="54"/>
                  </a:cubicBezTo>
                  <a:cubicBezTo>
                    <a:pt x="86" y="53"/>
                    <a:pt x="86" y="53"/>
                    <a:pt x="87" y="53"/>
                  </a:cubicBezTo>
                  <a:cubicBezTo>
                    <a:pt x="87" y="52"/>
                    <a:pt x="88" y="52"/>
                    <a:pt x="89" y="51"/>
                  </a:cubicBezTo>
                  <a:cubicBezTo>
                    <a:pt x="91" y="51"/>
                    <a:pt x="93" y="51"/>
                    <a:pt x="95" y="52"/>
                  </a:cubicBezTo>
                  <a:cubicBezTo>
                    <a:pt x="95" y="52"/>
                    <a:pt x="95" y="53"/>
                    <a:pt x="95" y="53"/>
                  </a:cubicBezTo>
                  <a:cubicBezTo>
                    <a:pt x="95" y="54"/>
                    <a:pt x="94" y="55"/>
                    <a:pt x="94" y="55"/>
                  </a:cubicBezTo>
                  <a:cubicBezTo>
                    <a:pt x="93" y="55"/>
                    <a:pt x="92" y="55"/>
                    <a:pt x="91" y="55"/>
                  </a:cubicBezTo>
                  <a:close/>
                  <a:moveTo>
                    <a:pt x="26" y="22"/>
                  </a:moveTo>
                  <a:cubicBezTo>
                    <a:pt x="23" y="22"/>
                    <a:pt x="21" y="21"/>
                    <a:pt x="19" y="20"/>
                  </a:cubicBezTo>
                  <a:cubicBezTo>
                    <a:pt x="18" y="19"/>
                    <a:pt x="18" y="18"/>
                    <a:pt x="18" y="17"/>
                  </a:cubicBezTo>
                  <a:cubicBezTo>
                    <a:pt x="18" y="17"/>
                    <a:pt x="19" y="16"/>
                    <a:pt x="20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4" y="17"/>
                    <a:pt x="25" y="19"/>
                    <a:pt x="26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lose/>
                  <a:moveTo>
                    <a:pt x="48" y="35"/>
                  </a:moveTo>
                  <a:cubicBezTo>
                    <a:pt x="50" y="35"/>
                    <a:pt x="51" y="36"/>
                    <a:pt x="51" y="38"/>
                  </a:cubicBezTo>
                  <a:cubicBezTo>
                    <a:pt x="52" y="39"/>
                    <a:pt x="52" y="40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1" y="42"/>
                    <a:pt x="51" y="41"/>
                    <a:pt x="51" y="41"/>
                  </a:cubicBezTo>
                  <a:cubicBezTo>
                    <a:pt x="50" y="41"/>
                    <a:pt x="49" y="41"/>
                    <a:pt x="48" y="40"/>
                  </a:cubicBezTo>
                  <a:cubicBezTo>
                    <a:pt x="48" y="40"/>
                    <a:pt x="47" y="39"/>
                    <a:pt x="46" y="38"/>
                  </a:cubicBezTo>
                  <a:cubicBezTo>
                    <a:pt x="45" y="38"/>
                    <a:pt x="45" y="37"/>
                    <a:pt x="46" y="36"/>
                  </a:cubicBezTo>
                  <a:cubicBezTo>
                    <a:pt x="46" y="35"/>
                    <a:pt x="47" y="35"/>
                    <a:pt x="48" y="35"/>
                  </a:cubicBezTo>
                  <a:close/>
                  <a:moveTo>
                    <a:pt x="39" y="39"/>
                  </a:moveTo>
                  <a:cubicBezTo>
                    <a:pt x="38" y="39"/>
                    <a:pt x="37" y="39"/>
                    <a:pt x="36" y="40"/>
                  </a:cubicBezTo>
                  <a:cubicBezTo>
                    <a:pt x="35" y="41"/>
                    <a:pt x="35" y="41"/>
                    <a:pt x="35" y="42"/>
                  </a:cubicBezTo>
                  <a:cubicBezTo>
                    <a:pt x="35" y="42"/>
                    <a:pt x="36" y="42"/>
                    <a:pt x="36" y="42"/>
                  </a:cubicBezTo>
                  <a:cubicBezTo>
                    <a:pt x="38" y="43"/>
                    <a:pt x="39" y="43"/>
                    <a:pt x="41" y="43"/>
                  </a:cubicBezTo>
                  <a:cubicBezTo>
                    <a:pt x="42" y="42"/>
                    <a:pt x="44" y="42"/>
                    <a:pt x="45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2"/>
                    <a:pt x="46" y="41"/>
                    <a:pt x="46" y="41"/>
                  </a:cubicBezTo>
                  <a:cubicBezTo>
                    <a:pt x="44" y="40"/>
                    <a:pt x="42" y="39"/>
                    <a:pt x="39" y="39"/>
                  </a:cubicBezTo>
                  <a:close/>
                  <a:moveTo>
                    <a:pt x="38" y="15"/>
                  </a:moveTo>
                  <a:cubicBezTo>
                    <a:pt x="37" y="15"/>
                    <a:pt x="36" y="15"/>
                    <a:pt x="35" y="14"/>
                  </a:cubicBezTo>
                  <a:cubicBezTo>
                    <a:pt x="33" y="13"/>
                    <a:pt x="32" y="13"/>
                    <a:pt x="31" y="12"/>
                  </a:cubicBezTo>
                  <a:cubicBezTo>
                    <a:pt x="30" y="11"/>
                    <a:pt x="29" y="11"/>
                    <a:pt x="30" y="10"/>
                  </a:cubicBezTo>
                  <a:cubicBezTo>
                    <a:pt x="30" y="9"/>
                    <a:pt x="32" y="8"/>
                    <a:pt x="33" y="9"/>
                  </a:cubicBezTo>
                  <a:cubicBezTo>
                    <a:pt x="34" y="9"/>
                    <a:pt x="36" y="10"/>
                    <a:pt x="37" y="12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38" y="14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48"/>
                  </a:cubicBezTo>
                  <a:cubicBezTo>
                    <a:pt x="46" y="48"/>
                    <a:pt x="45" y="48"/>
                    <a:pt x="45" y="47"/>
                  </a:cubicBezTo>
                  <a:cubicBezTo>
                    <a:pt x="45" y="46"/>
                    <a:pt x="45" y="45"/>
                    <a:pt x="46" y="45"/>
                  </a:cubicBezTo>
                  <a:cubicBezTo>
                    <a:pt x="48" y="45"/>
                    <a:pt x="49" y="45"/>
                    <a:pt x="50" y="45"/>
                  </a:cubicBezTo>
                  <a:cubicBezTo>
                    <a:pt x="51" y="45"/>
                    <a:pt x="52" y="45"/>
                    <a:pt x="53" y="45"/>
                  </a:cubicBezTo>
                  <a:cubicBezTo>
                    <a:pt x="53" y="45"/>
                    <a:pt x="53" y="46"/>
                    <a:pt x="54" y="46"/>
                  </a:cubicBezTo>
                  <a:cubicBezTo>
                    <a:pt x="54" y="46"/>
                    <a:pt x="53" y="47"/>
                    <a:pt x="53" y="47"/>
                  </a:cubicBezTo>
                  <a:cubicBezTo>
                    <a:pt x="52" y="48"/>
                    <a:pt x="50" y="49"/>
                    <a:pt x="49" y="49"/>
                  </a:cubicBezTo>
                  <a:cubicBezTo>
                    <a:pt x="48" y="49"/>
                    <a:pt x="48" y="49"/>
                    <a:pt x="48" y="49"/>
                  </a:cubicBezTo>
                  <a:close/>
                  <a:moveTo>
                    <a:pt x="78" y="76"/>
                  </a:moveTo>
                  <a:cubicBezTo>
                    <a:pt x="78" y="78"/>
                    <a:pt x="79" y="78"/>
                    <a:pt x="80" y="78"/>
                  </a:cubicBezTo>
                  <a:cubicBezTo>
                    <a:pt x="81" y="79"/>
                    <a:pt x="82" y="79"/>
                    <a:pt x="83" y="80"/>
                  </a:cubicBezTo>
                  <a:cubicBezTo>
                    <a:pt x="84" y="80"/>
                    <a:pt x="85" y="82"/>
                    <a:pt x="84" y="83"/>
                  </a:cubicBezTo>
                  <a:cubicBezTo>
                    <a:pt x="84" y="84"/>
                    <a:pt x="83" y="85"/>
                    <a:pt x="81" y="84"/>
                  </a:cubicBezTo>
                  <a:cubicBezTo>
                    <a:pt x="79" y="83"/>
                    <a:pt x="78" y="80"/>
                    <a:pt x="77" y="78"/>
                  </a:cubicBezTo>
                  <a:cubicBezTo>
                    <a:pt x="77" y="77"/>
                    <a:pt x="77" y="77"/>
                    <a:pt x="77" y="76"/>
                  </a:cubicBezTo>
                  <a:cubicBezTo>
                    <a:pt x="77" y="76"/>
                    <a:pt x="78" y="76"/>
                    <a:pt x="78" y="76"/>
                  </a:cubicBezTo>
                  <a:close/>
                  <a:moveTo>
                    <a:pt x="35" y="88"/>
                  </a:moveTo>
                  <a:cubicBezTo>
                    <a:pt x="36" y="90"/>
                    <a:pt x="35" y="91"/>
                    <a:pt x="34" y="92"/>
                  </a:cubicBezTo>
                  <a:cubicBezTo>
                    <a:pt x="34" y="93"/>
                    <a:pt x="33" y="94"/>
                    <a:pt x="33" y="95"/>
                  </a:cubicBezTo>
                  <a:cubicBezTo>
                    <a:pt x="32" y="96"/>
                    <a:pt x="31" y="97"/>
                    <a:pt x="31" y="97"/>
                  </a:cubicBezTo>
                  <a:cubicBezTo>
                    <a:pt x="30" y="98"/>
                    <a:pt x="29" y="98"/>
                    <a:pt x="29" y="97"/>
                  </a:cubicBezTo>
                  <a:cubicBezTo>
                    <a:pt x="28" y="96"/>
                    <a:pt x="28" y="96"/>
                    <a:pt x="28" y="95"/>
                  </a:cubicBezTo>
                  <a:cubicBezTo>
                    <a:pt x="29" y="93"/>
                    <a:pt x="30" y="92"/>
                    <a:pt x="31" y="91"/>
                  </a:cubicBezTo>
                  <a:cubicBezTo>
                    <a:pt x="32" y="91"/>
                    <a:pt x="34" y="90"/>
                    <a:pt x="34" y="89"/>
                  </a:cubicBezTo>
                  <a:cubicBezTo>
                    <a:pt x="34" y="88"/>
                    <a:pt x="35" y="88"/>
                    <a:pt x="35" y="88"/>
                  </a:cubicBezTo>
                  <a:close/>
                  <a:moveTo>
                    <a:pt x="18" y="72"/>
                  </a:moveTo>
                  <a:cubicBezTo>
                    <a:pt x="18" y="69"/>
                    <a:pt x="20" y="67"/>
                    <a:pt x="23" y="67"/>
                  </a:cubicBezTo>
                  <a:cubicBezTo>
                    <a:pt x="23" y="67"/>
                    <a:pt x="23" y="67"/>
                    <a:pt x="23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4" y="69"/>
                    <a:pt x="24" y="71"/>
                    <a:pt x="22" y="73"/>
                  </a:cubicBezTo>
                  <a:cubicBezTo>
                    <a:pt x="22" y="73"/>
                    <a:pt x="21" y="74"/>
                    <a:pt x="20" y="74"/>
                  </a:cubicBezTo>
                  <a:cubicBezTo>
                    <a:pt x="19" y="74"/>
                    <a:pt x="18" y="74"/>
                    <a:pt x="18" y="72"/>
                  </a:cubicBezTo>
                  <a:close/>
                  <a:moveTo>
                    <a:pt x="68" y="38"/>
                  </a:moveTo>
                  <a:cubicBezTo>
                    <a:pt x="68" y="39"/>
                    <a:pt x="69" y="39"/>
                    <a:pt x="69" y="40"/>
                  </a:cubicBezTo>
                  <a:cubicBezTo>
                    <a:pt x="70" y="41"/>
                    <a:pt x="70" y="41"/>
                    <a:pt x="69" y="42"/>
                  </a:cubicBezTo>
                  <a:cubicBezTo>
                    <a:pt x="67" y="43"/>
                    <a:pt x="65" y="44"/>
                    <a:pt x="63" y="45"/>
                  </a:cubicBezTo>
                  <a:cubicBezTo>
                    <a:pt x="63" y="45"/>
                    <a:pt x="62" y="45"/>
                    <a:pt x="62" y="45"/>
                  </a:cubicBezTo>
                  <a:cubicBezTo>
                    <a:pt x="62" y="45"/>
                    <a:pt x="61" y="45"/>
                    <a:pt x="61" y="45"/>
                  </a:cubicBezTo>
                  <a:cubicBezTo>
                    <a:pt x="61" y="45"/>
                    <a:pt x="61" y="44"/>
                    <a:pt x="61" y="44"/>
                  </a:cubicBezTo>
                  <a:cubicBezTo>
                    <a:pt x="62" y="43"/>
                    <a:pt x="63" y="42"/>
                    <a:pt x="63" y="41"/>
                  </a:cubicBezTo>
                  <a:cubicBezTo>
                    <a:pt x="64" y="39"/>
                    <a:pt x="65" y="39"/>
                    <a:pt x="67" y="39"/>
                  </a:cubicBezTo>
                  <a:cubicBezTo>
                    <a:pt x="67" y="39"/>
                    <a:pt x="67" y="39"/>
                    <a:pt x="68" y="38"/>
                  </a:cubicBezTo>
                  <a:close/>
                  <a:moveTo>
                    <a:pt x="30" y="72"/>
                  </a:moveTo>
                  <a:cubicBezTo>
                    <a:pt x="28" y="72"/>
                    <a:pt x="27" y="71"/>
                    <a:pt x="27" y="70"/>
                  </a:cubicBezTo>
                  <a:cubicBezTo>
                    <a:pt x="27" y="68"/>
                    <a:pt x="28" y="67"/>
                    <a:pt x="30" y="66"/>
                  </a:cubicBezTo>
                  <a:cubicBezTo>
                    <a:pt x="31" y="66"/>
                    <a:pt x="33" y="65"/>
                    <a:pt x="33" y="64"/>
                  </a:cubicBezTo>
                  <a:cubicBezTo>
                    <a:pt x="33" y="63"/>
                    <a:pt x="34" y="63"/>
                    <a:pt x="34" y="63"/>
                  </a:cubicBezTo>
                  <a:cubicBezTo>
                    <a:pt x="34" y="64"/>
                    <a:pt x="35" y="64"/>
                    <a:pt x="35" y="64"/>
                  </a:cubicBezTo>
                  <a:cubicBezTo>
                    <a:pt x="35" y="65"/>
                    <a:pt x="34" y="65"/>
                    <a:pt x="34" y="65"/>
                  </a:cubicBezTo>
                  <a:cubicBezTo>
                    <a:pt x="33" y="67"/>
                    <a:pt x="33" y="69"/>
                    <a:pt x="32" y="70"/>
                  </a:cubicBezTo>
                  <a:cubicBezTo>
                    <a:pt x="31" y="71"/>
                    <a:pt x="30" y="72"/>
                    <a:pt x="30" y="72"/>
                  </a:cubicBezTo>
                  <a:close/>
                  <a:moveTo>
                    <a:pt x="13" y="66"/>
                  </a:moveTo>
                  <a:cubicBezTo>
                    <a:pt x="13" y="66"/>
                    <a:pt x="14" y="66"/>
                    <a:pt x="14" y="66"/>
                  </a:cubicBezTo>
                  <a:cubicBezTo>
                    <a:pt x="14" y="66"/>
                    <a:pt x="15" y="66"/>
                    <a:pt x="15" y="67"/>
                  </a:cubicBezTo>
                  <a:cubicBezTo>
                    <a:pt x="15" y="67"/>
                    <a:pt x="15" y="68"/>
                    <a:pt x="15" y="68"/>
                  </a:cubicBezTo>
                  <a:cubicBezTo>
                    <a:pt x="13" y="69"/>
                    <a:pt x="11" y="71"/>
                    <a:pt x="9" y="71"/>
                  </a:cubicBezTo>
                  <a:cubicBezTo>
                    <a:pt x="9" y="71"/>
                    <a:pt x="8" y="72"/>
                    <a:pt x="8" y="72"/>
                  </a:cubicBezTo>
                  <a:cubicBezTo>
                    <a:pt x="6" y="71"/>
                    <a:pt x="6" y="70"/>
                    <a:pt x="7" y="69"/>
                  </a:cubicBezTo>
                  <a:cubicBezTo>
                    <a:pt x="7" y="68"/>
                    <a:pt x="8" y="67"/>
                    <a:pt x="9" y="67"/>
                  </a:cubicBezTo>
                  <a:cubicBezTo>
                    <a:pt x="10" y="66"/>
                    <a:pt x="12" y="66"/>
                    <a:pt x="13" y="66"/>
                  </a:cubicBezTo>
                  <a:cubicBezTo>
                    <a:pt x="13" y="66"/>
                    <a:pt x="13" y="66"/>
                    <a:pt x="13" y="66"/>
                  </a:cubicBezTo>
                  <a:close/>
                  <a:moveTo>
                    <a:pt x="23" y="42"/>
                  </a:moveTo>
                  <a:cubicBezTo>
                    <a:pt x="22" y="42"/>
                    <a:pt x="22" y="41"/>
                    <a:pt x="22" y="40"/>
                  </a:cubicBezTo>
                  <a:cubicBezTo>
                    <a:pt x="22" y="38"/>
                    <a:pt x="24" y="38"/>
                    <a:pt x="25" y="37"/>
                  </a:cubicBezTo>
                  <a:cubicBezTo>
                    <a:pt x="27" y="37"/>
                    <a:pt x="29" y="37"/>
                    <a:pt x="30" y="37"/>
                  </a:cubicBezTo>
                  <a:cubicBezTo>
                    <a:pt x="31" y="38"/>
                    <a:pt x="32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2" y="39"/>
                    <a:pt x="31" y="39"/>
                    <a:pt x="30" y="40"/>
                  </a:cubicBezTo>
                  <a:cubicBezTo>
                    <a:pt x="29" y="40"/>
                    <a:pt x="28" y="40"/>
                    <a:pt x="27" y="41"/>
                  </a:cubicBezTo>
                  <a:cubicBezTo>
                    <a:pt x="26" y="41"/>
                    <a:pt x="24" y="41"/>
                    <a:pt x="23" y="42"/>
                  </a:cubicBezTo>
                  <a:close/>
                  <a:moveTo>
                    <a:pt x="56" y="88"/>
                  </a:moveTo>
                  <a:cubicBezTo>
                    <a:pt x="56" y="86"/>
                    <a:pt x="56" y="85"/>
                    <a:pt x="57" y="84"/>
                  </a:cubicBezTo>
                  <a:cubicBezTo>
                    <a:pt x="57" y="84"/>
                    <a:pt x="57" y="83"/>
                    <a:pt x="57" y="83"/>
                  </a:cubicBezTo>
                  <a:cubicBezTo>
                    <a:pt x="57" y="83"/>
                    <a:pt x="57" y="82"/>
                    <a:pt x="57" y="82"/>
                  </a:cubicBezTo>
                  <a:cubicBezTo>
                    <a:pt x="57" y="82"/>
                    <a:pt x="58" y="83"/>
                    <a:pt x="58" y="83"/>
                  </a:cubicBezTo>
                  <a:cubicBezTo>
                    <a:pt x="59" y="85"/>
                    <a:pt x="60" y="87"/>
                    <a:pt x="61" y="90"/>
                  </a:cubicBezTo>
                  <a:cubicBezTo>
                    <a:pt x="61" y="91"/>
                    <a:pt x="61" y="92"/>
                    <a:pt x="60" y="93"/>
                  </a:cubicBezTo>
                  <a:cubicBezTo>
                    <a:pt x="59" y="93"/>
                    <a:pt x="58" y="93"/>
                    <a:pt x="58" y="92"/>
                  </a:cubicBezTo>
                  <a:cubicBezTo>
                    <a:pt x="56" y="91"/>
                    <a:pt x="56" y="89"/>
                    <a:pt x="56" y="88"/>
                  </a:cubicBezTo>
                  <a:close/>
                  <a:moveTo>
                    <a:pt x="71" y="60"/>
                  </a:moveTo>
                  <a:cubicBezTo>
                    <a:pt x="70" y="60"/>
                    <a:pt x="69" y="60"/>
                    <a:pt x="68" y="59"/>
                  </a:cubicBezTo>
                  <a:cubicBezTo>
                    <a:pt x="67" y="58"/>
                    <a:pt x="67" y="57"/>
                    <a:pt x="66" y="57"/>
                  </a:cubicBezTo>
                  <a:cubicBezTo>
                    <a:pt x="66" y="56"/>
                    <a:pt x="65" y="56"/>
                    <a:pt x="65" y="56"/>
                  </a:cubicBezTo>
                  <a:cubicBezTo>
                    <a:pt x="65" y="55"/>
                    <a:pt x="65" y="55"/>
                    <a:pt x="65" y="54"/>
                  </a:cubicBezTo>
                  <a:cubicBezTo>
                    <a:pt x="65" y="54"/>
                    <a:pt x="65" y="54"/>
                    <a:pt x="66" y="54"/>
                  </a:cubicBezTo>
                  <a:cubicBezTo>
                    <a:pt x="67" y="54"/>
                    <a:pt x="69" y="55"/>
                    <a:pt x="70" y="55"/>
                  </a:cubicBezTo>
                  <a:cubicBezTo>
                    <a:pt x="71" y="55"/>
                    <a:pt x="72" y="55"/>
                    <a:pt x="72" y="56"/>
                  </a:cubicBezTo>
                  <a:cubicBezTo>
                    <a:pt x="73" y="56"/>
                    <a:pt x="74" y="57"/>
                    <a:pt x="73" y="59"/>
                  </a:cubicBezTo>
                  <a:cubicBezTo>
                    <a:pt x="73" y="60"/>
                    <a:pt x="72" y="60"/>
                    <a:pt x="71" y="60"/>
                  </a:cubicBezTo>
                  <a:close/>
                  <a:moveTo>
                    <a:pt x="44" y="15"/>
                  </a:moveTo>
                  <a:cubicBezTo>
                    <a:pt x="45" y="16"/>
                    <a:pt x="46" y="16"/>
                    <a:pt x="47" y="17"/>
                  </a:cubicBezTo>
                  <a:cubicBezTo>
                    <a:pt x="48" y="19"/>
                    <a:pt x="49" y="21"/>
                    <a:pt x="50" y="22"/>
                  </a:cubicBezTo>
                  <a:cubicBezTo>
                    <a:pt x="50" y="22"/>
                    <a:pt x="50" y="23"/>
                    <a:pt x="50" y="23"/>
                  </a:cubicBezTo>
                  <a:cubicBezTo>
                    <a:pt x="50" y="23"/>
                    <a:pt x="50" y="23"/>
                    <a:pt x="49" y="23"/>
                  </a:cubicBezTo>
                  <a:cubicBezTo>
                    <a:pt x="47" y="22"/>
                    <a:pt x="44" y="21"/>
                    <a:pt x="43" y="19"/>
                  </a:cubicBezTo>
                  <a:cubicBezTo>
                    <a:pt x="42" y="18"/>
                    <a:pt x="42" y="17"/>
                    <a:pt x="42" y="16"/>
                  </a:cubicBezTo>
                  <a:cubicBezTo>
                    <a:pt x="42" y="15"/>
                    <a:pt x="43" y="15"/>
                    <a:pt x="44" y="15"/>
                  </a:cubicBezTo>
                  <a:close/>
                  <a:moveTo>
                    <a:pt x="4" y="31"/>
                  </a:moveTo>
                  <a:cubicBezTo>
                    <a:pt x="5" y="31"/>
                    <a:pt x="6" y="31"/>
                    <a:pt x="7" y="32"/>
                  </a:cubicBezTo>
                  <a:cubicBezTo>
                    <a:pt x="8" y="32"/>
                    <a:pt x="9" y="33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7" y="35"/>
                    <a:pt x="5" y="35"/>
                    <a:pt x="3" y="36"/>
                  </a:cubicBezTo>
                  <a:cubicBezTo>
                    <a:pt x="2" y="36"/>
                    <a:pt x="2" y="36"/>
                    <a:pt x="1" y="36"/>
                  </a:cubicBezTo>
                  <a:cubicBezTo>
                    <a:pt x="0" y="35"/>
                    <a:pt x="0" y="35"/>
                    <a:pt x="0" y="34"/>
                  </a:cubicBezTo>
                  <a:cubicBezTo>
                    <a:pt x="0" y="33"/>
                    <a:pt x="2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lose/>
                  <a:moveTo>
                    <a:pt x="19" y="31"/>
                  </a:moveTo>
                  <a:cubicBezTo>
                    <a:pt x="21" y="31"/>
                    <a:pt x="23" y="32"/>
                    <a:pt x="26" y="32"/>
                  </a:cubicBezTo>
                  <a:cubicBezTo>
                    <a:pt x="26" y="32"/>
                    <a:pt x="26" y="33"/>
                    <a:pt x="26" y="33"/>
                  </a:cubicBezTo>
                  <a:cubicBezTo>
                    <a:pt x="26" y="33"/>
                    <a:pt x="26" y="34"/>
                    <a:pt x="26" y="34"/>
                  </a:cubicBezTo>
                  <a:cubicBezTo>
                    <a:pt x="26" y="34"/>
                    <a:pt x="25" y="34"/>
                    <a:pt x="25" y="34"/>
                  </a:cubicBezTo>
                  <a:cubicBezTo>
                    <a:pt x="23" y="34"/>
                    <a:pt x="22" y="35"/>
                    <a:pt x="21" y="35"/>
                  </a:cubicBezTo>
                  <a:cubicBezTo>
                    <a:pt x="20" y="36"/>
                    <a:pt x="18" y="36"/>
                    <a:pt x="17" y="36"/>
                  </a:cubicBezTo>
                  <a:cubicBezTo>
                    <a:pt x="16" y="36"/>
                    <a:pt x="16" y="35"/>
                    <a:pt x="15" y="34"/>
                  </a:cubicBezTo>
                  <a:cubicBezTo>
                    <a:pt x="15" y="33"/>
                    <a:pt x="16" y="32"/>
                    <a:pt x="17" y="32"/>
                  </a:cubicBezTo>
                  <a:cubicBezTo>
                    <a:pt x="17" y="31"/>
                    <a:pt x="18" y="31"/>
                    <a:pt x="19" y="31"/>
                  </a:cubicBezTo>
                  <a:close/>
                  <a:moveTo>
                    <a:pt x="78" y="60"/>
                  </a:moveTo>
                  <a:cubicBezTo>
                    <a:pt x="79" y="59"/>
                    <a:pt x="80" y="59"/>
                    <a:pt x="81" y="59"/>
                  </a:cubicBezTo>
                  <a:cubicBezTo>
                    <a:pt x="83" y="59"/>
                    <a:pt x="84" y="59"/>
                    <a:pt x="86" y="59"/>
                  </a:cubicBezTo>
                  <a:cubicBezTo>
                    <a:pt x="87" y="60"/>
                    <a:pt x="87" y="60"/>
                    <a:pt x="88" y="60"/>
                  </a:cubicBezTo>
                  <a:cubicBezTo>
                    <a:pt x="89" y="61"/>
                    <a:pt x="89" y="62"/>
                    <a:pt x="88" y="63"/>
                  </a:cubicBezTo>
                  <a:cubicBezTo>
                    <a:pt x="88" y="63"/>
                    <a:pt x="87" y="64"/>
                    <a:pt x="86" y="63"/>
                  </a:cubicBezTo>
                  <a:cubicBezTo>
                    <a:pt x="84" y="63"/>
                    <a:pt x="82" y="62"/>
                    <a:pt x="80" y="61"/>
                  </a:cubicBezTo>
                  <a:cubicBezTo>
                    <a:pt x="79" y="61"/>
                    <a:pt x="78" y="60"/>
                    <a:pt x="78" y="60"/>
                  </a:cubicBezTo>
                  <a:close/>
                  <a:moveTo>
                    <a:pt x="43" y="82"/>
                  </a:moveTo>
                  <a:cubicBezTo>
                    <a:pt x="43" y="83"/>
                    <a:pt x="43" y="83"/>
                    <a:pt x="44" y="84"/>
                  </a:cubicBezTo>
                  <a:cubicBezTo>
                    <a:pt x="44" y="86"/>
                    <a:pt x="44" y="87"/>
                    <a:pt x="45" y="89"/>
                  </a:cubicBezTo>
                  <a:cubicBezTo>
                    <a:pt x="45" y="90"/>
                    <a:pt x="43" y="92"/>
                    <a:pt x="42" y="92"/>
                  </a:cubicBezTo>
                  <a:cubicBezTo>
                    <a:pt x="41" y="93"/>
                    <a:pt x="40" y="92"/>
                    <a:pt x="40" y="91"/>
                  </a:cubicBezTo>
                  <a:cubicBezTo>
                    <a:pt x="40" y="90"/>
                    <a:pt x="40" y="89"/>
                    <a:pt x="40" y="88"/>
                  </a:cubicBezTo>
                  <a:cubicBezTo>
                    <a:pt x="40" y="86"/>
                    <a:pt x="41" y="85"/>
                    <a:pt x="41" y="84"/>
                  </a:cubicBezTo>
                  <a:cubicBezTo>
                    <a:pt x="41" y="83"/>
                    <a:pt x="42" y="82"/>
                    <a:pt x="43" y="82"/>
                  </a:cubicBezTo>
                  <a:cubicBezTo>
                    <a:pt x="43" y="82"/>
                    <a:pt x="43" y="82"/>
                    <a:pt x="43" y="82"/>
                  </a:cubicBezTo>
                  <a:close/>
                  <a:moveTo>
                    <a:pt x="52" y="67"/>
                  </a:moveTo>
                  <a:cubicBezTo>
                    <a:pt x="52" y="67"/>
                    <a:pt x="52" y="68"/>
                    <a:pt x="53" y="68"/>
                  </a:cubicBezTo>
                  <a:cubicBezTo>
                    <a:pt x="54" y="70"/>
                    <a:pt x="56" y="69"/>
                    <a:pt x="57" y="67"/>
                  </a:cubicBezTo>
                  <a:cubicBezTo>
                    <a:pt x="58" y="65"/>
                    <a:pt x="57" y="62"/>
                    <a:pt x="55" y="61"/>
                  </a:cubicBezTo>
                  <a:cubicBezTo>
                    <a:pt x="54" y="60"/>
                    <a:pt x="53" y="60"/>
                    <a:pt x="53" y="61"/>
                  </a:cubicBezTo>
                  <a:cubicBezTo>
                    <a:pt x="53" y="62"/>
                    <a:pt x="53" y="62"/>
                    <a:pt x="53" y="62"/>
                  </a:cubicBezTo>
                  <a:cubicBezTo>
                    <a:pt x="53" y="63"/>
                    <a:pt x="52" y="65"/>
                    <a:pt x="52" y="67"/>
                  </a:cubicBezTo>
                  <a:close/>
                  <a:moveTo>
                    <a:pt x="37" y="58"/>
                  </a:moveTo>
                  <a:cubicBezTo>
                    <a:pt x="37" y="58"/>
                    <a:pt x="36" y="58"/>
                    <a:pt x="36" y="57"/>
                  </a:cubicBezTo>
                  <a:cubicBezTo>
                    <a:pt x="35" y="56"/>
                    <a:pt x="36" y="56"/>
                    <a:pt x="36" y="55"/>
                  </a:cubicBezTo>
                  <a:cubicBezTo>
                    <a:pt x="38" y="52"/>
                    <a:pt x="41" y="51"/>
                    <a:pt x="44" y="51"/>
                  </a:cubicBezTo>
                  <a:cubicBezTo>
                    <a:pt x="45" y="51"/>
                    <a:pt x="45" y="51"/>
                    <a:pt x="46" y="51"/>
                  </a:cubicBezTo>
                  <a:cubicBezTo>
                    <a:pt x="46" y="51"/>
                    <a:pt x="46" y="51"/>
                    <a:pt x="46" y="52"/>
                  </a:cubicBezTo>
                  <a:cubicBezTo>
                    <a:pt x="46" y="52"/>
                    <a:pt x="46" y="52"/>
                    <a:pt x="46" y="52"/>
                  </a:cubicBezTo>
                  <a:cubicBezTo>
                    <a:pt x="45" y="53"/>
                    <a:pt x="45" y="53"/>
                    <a:pt x="44" y="53"/>
                  </a:cubicBezTo>
                  <a:cubicBezTo>
                    <a:pt x="43" y="54"/>
                    <a:pt x="42" y="55"/>
                    <a:pt x="40" y="56"/>
                  </a:cubicBezTo>
                  <a:cubicBezTo>
                    <a:pt x="39" y="57"/>
                    <a:pt x="38" y="57"/>
                    <a:pt x="37" y="58"/>
                  </a:cubicBezTo>
                  <a:close/>
                  <a:moveTo>
                    <a:pt x="52" y="79"/>
                  </a:moveTo>
                  <a:cubicBezTo>
                    <a:pt x="52" y="81"/>
                    <a:pt x="50" y="82"/>
                    <a:pt x="48" y="82"/>
                  </a:cubicBezTo>
                  <a:cubicBezTo>
                    <a:pt x="48" y="82"/>
                    <a:pt x="47" y="81"/>
                    <a:pt x="47" y="80"/>
                  </a:cubicBezTo>
                  <a:cubicBezTo>
                    <a:pt x="47" y="79"/>
                    <a:pt x="47" y="78"/>
                    <a:pt x="47" y="77"/>
                  </a:cubicBezTo>
                  <a:cubicBezTo>
                    <a:pt x="47" y="76"/>
                    <a:pt x="47" y="74"/>
                    <a:pt x="47" y="72"/>
                  </a:cubicBezTo>
                  <a:cubicBezTo>
                    <a:pt x="47" y="72"/>
                    <a:pt x="48" y="72"/>
                    <a:pt x="48" y="71"/>
                  </a:cubicBezTo>
                  <a:cubicBezTo>
                    <a:pt x="48" y="72"/>
                    <a:pt x="48" y="72"/>
                    <a:pt x="48" y="72"/>
                  </a:cubicBezTo>
                  <a:cubicBezTo>
                    <a:pt x="49" y="73"/>
                    <a:pt x="49" y="73"/>
                    <a:pt x="49" y="74"/>
                  </a:cubicBezTo>
                  <a:cubicBezTo>
                    <a:pt x="49" y="74"/>
                    <a:pt x="50" y="75"/>
                    <a:pt x="51" y="76"/>
                  </a:cubicBezTo>
                  <a:cubicBezTo>
                    <a:pt x="51" y="77"/>
                    <a:pt x="52" y="78"/>
                    <a:pt x="52" y="79"/>
                  </a:cubicBezTo>
                  <a:close/>
                  <a:moveTo>
                    <a:pt x="19" y="51"/>
                  </a:moveTo>
                  <a:cubicBezTo>
                    <a:pt x="18" y="51"/>
                    <a:pt x="17" y="51"/>
                    <a:pt x="16" y="51"/>
                  </a:cubicBezTo>
                  <a:cubicBezTo>
                    <a:pt x="16" y="50"/>
                    <a:pt x="15" y="50"/>
                    <a:pt x="15" y="49"/>
                  </a:cubicBezTo>
                  <a:cubicBezTo>
                    <a:pt x="16" y="48"/>
                    <a:pt x="16" y="48"/>
                    <a:pt x="17" y="48"/>
                  </a:cubicBezTo>
                  <a:cubicBezTo>
                    <a:pt x="19" y="47"/>
                    <a:pt x="21" y="47"/>
                    <a:pt x="22" y="47"/>
                  </a:cubicBezTo>
                  <a:cubicBezTo>
                    <a:pt x="24" y="47"/>
                    <a:pt x="25" y="48"/>
                    <a:pt x="27" y="48"/>
                  </a:cubicBezTo>
                  <a:cubicBezTo>
                    <a:pt x="27" y="48"/>
                    <a:pt x="27" y="48"/>
                    <a:pt x="28" y="48"/>
                  </a:cubicBezTo>
                  <a:cubicBezTo>
                    <a:pt x="28" y="49"/>
                    <a:pt x="27" y="49"/>
                    <a:pt x="27" y="49"/>
                  </a:cubicBezTo>
                  <a:cubicBezTo>
                    <a:pt x="25" y="50"/>
                    <a:pt x="23" y="50"/>
                    <a:pt x="21" y="51"/>
                  </a:cubicBezTo>
                  <a:cubicBezTo>
                    <a:pt x="21" y="51"/>
                    <a:pt x="20" y="51"/>
                    <a:pt x="19" y="51"/>
                  </a:cubicBezTo>
                  <a:close/>
                  <a:moveTo>
                    <a:pt x="18" y="55"/>
                  </a:moveTo>
                  <a:cubicBezTo>
                    <a:pt x="18" y="56"/>
                    <a:pt x="18" y="56"/>
                    <a:pt x="18" y="56"/>
                  </a:cubicBezTo>
                  <a:cubicBezTo>
                    <a:pt x="17" y="57"/>
                    <a:pt x="17" y="58"/>
                    <a:pt x="16" y="59"/>
                  </a:cubicBezTo>
                  <a:cubicBezTo>
                    <a:pt x="16" y="60"/>
                    <a:pt x="14" y="62"/>
                    <a:pt x="11" y="62"/>
                  </a:cubicBezTo>
                  <a:cubicBezTo>
                    <a:pt x="11" y="61"/>
                    <a:pt x="11" y="61"/>
                    <a:pt x="11" y="61"/>
                  </a:cubicBezTo>
                  <a:cubicBezTo>
                    <a:pt x="9" y="60"/>
                    <a:pt x="9" y="59"/>
                    <a:pt x="10" y="58"/>
                  </a:cubicBezTo>
                  <a:cubicBezTo>
                    <a:pt x="11" y="57"/>
                    <a:pt x="12" y="56"/>
                    <a:pt x="13" y="56"/>
                  </a:cubicBezTo>
                  <a:cubicBezTo>
                    <a:pt x="14" y="56"/>
                    <a:pt x="16" y="55"/>
                    <a:pt x="18" y="55"/>
                  </a:cubicBezTo>
                  <a:close/>
                  <a:moveTo>
                    <a:pt x="7" y="25"/>
                  </a:moveTo>
                  <a:cubicBezTo>
                    <a:pt x="8" y="25"/>
                    <a:pt x="8" y="24"/>
                    <a:pt x="8" y="24"/>
                  </a:cubicBezTo>
                  <a:cubicBezTo>
                    <a:pt x="12" y="24"/>
                    <a:pt x="16" y="25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7" y="28"/>
                    <a:pt x="16" y="29"/>
                    <a:pt x="15" y="29"/>
                  </a:cubicBezTo>
                  <a:cubicBezTo>
                    <a:pt x="13" y="29"/>
                    <a:pt x="10" y="29"/>
                    <a:pt x="8" y="27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8" y="26"/>
                    <a:pt x="8" y="25"/>
                    <a:pt x="7" y="25"/>
                  </a:cubicBezTo>
                  <a:close/>
                  <a:moveTo>
                    <a:pt x="71" y="89"/>
                  </a:moveTo>
                  <a:cubicBezTo>
                    <a:pt x="69" y="89"/>
                    <a:pt x="68" y="88"/>
                    <a:pt x="67" y="87"/>
                  </a:cubicBezTo>
                  <a:cubicBezTo>
                    <a:pt x="67" y="87"/>
                    <a:pt x="67" y="86"/>
                    <a:pt x="66" y="85"/>
                  </a:cubicBezTo>
                  <a:cubicBezTo>
                    <a:pt x="66" y="84"/>
                    <a:pt x="66" y="82"/>
                    <a:pt x="67" y="81"/>
                  </a:cubicBezTo>
                  <a:cubicBezTo>
                    <a:pt x="67" y="80"/>
                    <a:pt x="68" y="80"/>
                    <a:pt x="68" y="81"/>
                  </a:cubicBezTo>
                  <a:cubicBezTo>
                    <a:pt x="68" y="82"/>
                    <a:pt x="69" y="82"/>
                    <a:pt x="71" y="83"/>
                  </a:cubicBezTo>
                  <a:cubicBezTo>
                    <a:pt x="72" y="83"/>
                    <a:pt x="73" y="85"/>
                    <a:pt x="73" y="87"/>
                  </a:cubicBezTo>
                  <a:cubicBezTo>
                    <a:pt x="73" y="88"/>
                    <a:pt x="72" y="89"/>
                    <a:pt x="71" y="89"/>
                  </a:cubicBezTo>
                  <a:close/>
                  <a:moveTo>
                    <a:pt x="76" y="11"/>
                  </a:moveTo>
                  <a:cubicBezTo>
                    <a:pt x="77" y="12"/>
                    <a:pt x="77" y="12"/>
                    <a:pt x="78" y="13"/>
                  </a:cubicBezTo>
                  <a:cubicBezTo>
                    <a:pt x="78" y="14"/>
                    <a:pt x="78" y="15"/>
                    <a:pt x="77" y="16"/>
                  </a:cubicBezTo>
                  <a:cubicBezTo>
                    <a:pt x="75" y="18"/>
                    <a:pt x="73" y="19"/>
                    <a:pt x="71" y="20"/>
                  </a:cubicBezTo>
                  <a:cubicBezTo>
                    <a:pt x="70" y="21"/>
                    <a:pt x="70" y="20"/>
                    <a:pt x="70" y="20"/>
                  </a:cubicBezTo>
                  <a:cubicBezTo>
                    <a:pt x="70" y="20"/>
                    <a:pt x="70" y="20"/>
                    <a:pt x="70" y="20"/>
                  </a:cubicBezTo>
                  <a:cubicBezTo>
                    <a:pt x="70" y="18"/>
                    <a:pt x="71" y="17"/>
                    <a:pt x="72" y="15"/>
                  </a:cubicBezTo>
                  <a:cubicBezTo>
                    <a:pt x="72" y="14"/>
                    <a:pt x="73" y="13"/>
                    <a:pt x="73" y="13"/>
                  </a:cubicBezTo>
                  <a:cubicBezTo>
                    <a:pt x="74" y="12"/>
                    <a:pt x="75" y="12"/>
                    <a:pt x="76" y="11"/>
                  </a:cubicBezTo>
                  <a:close/>
                  <a:moveTo>
                    <a:pt x="81" y="69"/>
                  </a:moveTo>
                  <a:cubicBezTo>
                    <a:pt x="80" y="68"/>
                    <a:pt x="80" y="67"/>
                    <a:pt x="79" y="67"/>
                  </a:cubicBezTo>
                  <a:cubicBezTo>
                    <a:pt x="78" y="66"/>
                    <a:pt x="77" y="66"/>
                    <a:pt x="75" y="66"/>
                  </a:cubicBezTo>
                  <a:cubicBezTo>
                    <a:pt x="74" y="65"/>
                    <a:pt x="73" y="65"/>
                    <a:pt x="72" y="65"/>
                  </a:cubicBezTo>
                  <a:cubicBezTo>
                    <a:pt x="72" y="65"/>
                    <a:pt x="71" y="65"/>
                    <a:pt x="71" y="65"/>
                  </a:cubicBezTo>
                  <a:cubicBezTo>
                    <a:pt x="71" y="66"/>
                    <a:pt x="72" y="66"/>
                    <a:pt x="72" y="67"/>
                  </a:cubicBezTo>
                  <a:cubicBezTo>
                    <a:pt x="73" y="68"/>
                    <a:pt x="74" y="70"/>
                    <a:pt x="76" y="71"/>
                  </a:cubicBezTo>
                  <a:cubicBezTo>
                    <a:pt x="77" y="72"/>
                    <a:pt x="78" y="72"/>
                    <a:pt x="79" y="71"/>
                  </a:cubicBezTo>
                  <a:cubicBezTo>
                    <a:pt x="80" y="71"/>
                    <a:pt x="80" y="70"/>
                    <a:pt x="81" y="69"/>
                  </a:cubicBezTo>
                  <a:close/>
                  <a:moveTo>
                    <a:pt x="31" y="54"/>
                  </a:moveTo>
                  <a:cubicBezTo>
                    <a:pt x="32" y="54"/>
                    <a:pt x="32" y="54"/>
                    <a:pt x="32" y="54"/>
                  </a:cubicBezTo>
                  <a:cubicBezTo>
                    <a:pt x="33" y="54"/>
                    <a:pt x="32" y="55"/>
                    <a:pt x="32" y="55"/>
                  </a:cubicBezTo>
                  <a:cubicBezTo>
                    <a:pt x="31" y="56"/>
                    <a:pt x="30" y="57"/>
                    <a:pt x="29" y="58"/>
                  </a:cubicBezTo>
                  <a:cubicBezTo>
                    <a:pt x="28" y="59"/>
                    <a:pt x="27" y="60"/>
                    <a:pt x="25" y="61"/>
                  </a:cubicBezTo>
                  <a:cubicBezTo>
                    <a:pt x="24" y="61"/>
                    <a:pt x="24" y="61"/>
                    <a:pt x="23" y="60"/>
                  </a:cubicBezTo>
                  <a:cubicBezTo>
                    <a:pt x="23" y="60"/>
                    <a:pt x="22" y="59"/>
                    <a:pt x="23" y="58"/>
                  </a:cubicBezTo>
                  <a:cubicBezTo>
                    <a:pt x="23" y="56"/>
                    <a:pt x="25" y="55"/>
                    <a:pt x="26" y="55"/>
                  </a:cubicBezTo>
                  <a:cubicBezTo>
                    <a:pt x="28" y="54"/>
                    <a:pt x="30" y="54"/>
                    <a:pt x="31" y="54"/>
                  </a:cubicBezTo>
                  <a:close/>
                  <a:moveTo>
                    <a:pt x="96" y="72"/>
                  </a:moveTo>
                  <a:cubicBezTo>
                    <a:pt x="96" y="73"/>
                    <a:pt x="94" y="75"/>
                    <a:pt x="93" y="74"/>
                  </a:cubicBezTo>
                  <a:cubicBezTo>
                    <a:pt x="92" y="74"/>
                    <a:pt x="91" y="74"/>
                    <a:pt x="90" y="73"/>
                  </a:cubicBezTo>
                  <a:cubicBezTo>
                    <a:pt x="89" y="72"/>
                    <a:pt x="88" y="72"/>
                    <a:pt x="87" y="71"/>
                  </a:cubicBezTo>
                  <a:cubicBezTo>
                    <a:pt x="87" y="70"/>
                    <a:pt x="86" y="69"/>
                    <a:pt x="86" y="68"/>
                  </a:cubicBezTo>
                  <a:cubicBezTo>
                    <a:pt x="86" y="67"/>
                    <a:pt x="86" y="67"/>
                    <a:pt x="87" y="67"/>
                  </a:cubicBezTo>
                  <a:cubicBezTo>
                    <a:pt x="89" y="68"/>
                    <a:pt x="91" y="68"/>
                    <a:pt x="93" y="69"/>
                  </a:cubicBezTo>
                  <a:cubicBezTo>
                    <a:pt x="95" y="70"/>
                    <a:pt x="96" y="71"/>
                    <a:pt x="96" y="72"/>
                  </a:cubicBezTo>
                  <a:close/>
                  <a:moveTo>
                    <a:pt x="42" y="76"/>
                  </a:moveTo>
                  <a:cubicBezTo>
                    <a:pt x="42" y="77"/>
                    <a:pt x="42" y="78"/>
                    <a:pt x="41" y="79"/>
                  </a:cubicBezTo>
                  <a:cubicBezTo>
                    <a:pt x="39" y="79"/>
                    <a:pt x="38" y="79"/>
                    <a:pt x="37" y="79"/>
                  </a:cubicBezTo>
                  <a:cubicBezTo>
                    <a:pt x="37" y="79"/>
                    <a:pt x="37" y="78"/>
                    <a:pt x="37" y="78"/>
                  </a:cubicBezTo>
                  <a:cubicBezTo>
                    <a:pt x="37" y="77"/>
                    <a:pt x="37" y="75"/>
                    <a:pt x="37" y="74"/>
                  </a:cubicBezTo>
                  <a:cubicBezTo>
                    <a:pt x="38" y="72"/>
                    <a:pt x="38" y="71"/>
                    <a:pt x="39" y="70"/>
                  </a:cubicBezTo>
                  <a:cubicBezTo>
                    <a:pt x="39" y="70"/>
                    <a:pt x="40" y="70"/>
                    <a:pt x="41" y="70"/>
                  </a:cubicBezTo>
                  <a:cubicBezTo>
                    <a:pt x="41" y="70"/>
                    <a:pt x="41" y="70"/>
                    <a:pt x="41" y="71"/>
                  </a:cubicBezTo>
                  <a:cubicBezTo>
                    <a:pt x="41" y="72"/>
                    <a:pt x="42" y="73"/>
                    <a:pt x="42" y="74"/>
                  </a:cubicBezTo>
                  <a:cubicBezTo>
                    <a:pt x="42" y="75"/>
                    <a:pt x="42" y="75"/>
                    <a:pt x="42" y="76"/>
                  </a:cubicBezTo>
                  <a:close/>
                  <a:moveTo>
                    <a:pt x="31" y="80"/>
                  </a:moveTo>
                  <a:cubicBezTo>
                    <a:pt x="31" y="82"/>
                    <a:pt x="31" y="84"/>
                    <a:pt x="30" y="85"/>
                  </a:cubicBezTo>
                  <a:cubicBezTo>
                    <a:pt x="29" y="86"/>
                    <a:pt x="28" y="86"/>
                    <a:pt x="26" y="86"/>
                  </a:cubicBezTo>
                  <a:cubicBezTo>
                    <a:pt x="26" y="86"/>
                    <a:pt x="25" y="85"/>
                    <a:pt x="25" y="84"/>
                  </a:cubicBezTo>
                  <a:cubicBezTo>
                    <a:pt x="26" y="82"/>
                    <a:pt x="27" y="81"/>
                    <a:pt x="28" y="79"/>
                  </a:cubicBezTo>
                  <a:cubicBezTo>
                    <a:pt x="28" y="78"/>
                    <a:pt x="29" y="77"/>
                    <a:pt x="29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0" y="76"/>
                    <a:pt x="30" y="76"/>
                    <a:pt x="30" y="76"/>
                  </a:cubicBezTo>
                  <a:cubicBezTo>
                    <a:pt x="31" y="78"/>
                    <a:pt x="31" y="79"/>
                    <a:pt x="31" y="80"/>
                  </a:cubicBezTo>
                  <a:close/>
                  <a:moveTo>
                    <a:pt x="86" y="93"/>
                  </a:moveTo>
                  <a:cubicBezTo>
                    <a:pt x="86" y="94"/>
                    <a:pt x="85" y="95"/>
                    <a:pt x="85" y="96"/>
                  </a:cubicBezTo>
                  <a:cubicBezTo>
                    <a:pt x="84" y="96"/>
                    <a:pt x="84" y="95"/>
                    <a:pt x="83" y="95"/>
                  </a:cubicBezTo>
                  <a:cubicBezTo>
                    <a:pt x="82" y="94"/>
                    <a:pt x="80" y="94"/>
                    <a:pt x="80" y="92"/>
                  </a:cubicBezTo>
                  <a:cubicBezTo>
                    <a:pt x="79" y="91"/>
                    <a:pt x="78" y="90"/>
                    <a:pt x="78" y="89"/>
                  </a:cubicBezTo>
                  <a:cubicBezTo>
                    <a:pt x="78" y="89"/>
                    <a:pt x="79" y="88"/>
                    <a:pt x="79" y="87"/>
                  </a:cubicBezTo>
                  <a:cubicBezTo>
                    <a:pt x="79" y="87"/>
                    <a:pt x="80" y="87"/>
                    <a:pt x="80" y="87"/>
                  </a:cubicBezTo>
                  <a:cubicBezTo>
                    <a:pt x="81" y="88"/>
                    <a:pt x="82" y="88"/>
                    <a:pt x="83" y="89"/>
                  </a:cubicBezTo>
                  <a:cubicBezTo>
                    <a:pt x="84" y="90"/>
                    <a:pt x="85" y="91"/>
                    <a:pt x="86" y="92"/>
                  </a:cubicBezTo>
                  <a:cubicBezTo>
                    <a:pt x="86" y="92"/>
                    <a:pt x="86" y="93"/>
                    <a:pt x="86" y="9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2" name="Freeform 32478"/>
            <p:cNvSpPr>
              <a:spLocks noEditPoints="1"/>
            </p:cNvSpPr>
            <p:nvPr/>
          </p:nvSpPr>
          <p:spPr bwMode="auto">
            <a:xfrm>
              <a:off x="4468" y="2305"/>
              <a:ext cx="151" cy="153"/>
            </a:xfrm>
            <a:custGeom>
              <a:avLst/>
              <a:gdLst>
                <a:gd name="T0" fmla="*/ 31 w 85"/>
                <a:gd name="T1" fmla="*/ 29 h 86"/>
                <a:gd name="T2" fmla="*/ 38 w 85"/>
                <a:gd name="T3" fmla="*/ 37 h 86"/>
                <a:gd name="T4" fmla="*/ 52 w 85"/>
                <a:gd name="T5" fmla="*/ 41 h 86"/>
                <a:gd name="T6" fmla="*/ 42 w 85"/>
                <a:gd name="T7" fmla="*/ 55 h 86"/>
                <a:gd name="T8" fmla="*/ 47 w 85"/>
                <a:gd name="T9" fmla="*/ 33 h 86"/>
                <a:gd name="T10" fmla="*/ 48 w 85"/>
                <a:gd name="T11" fmla="*/ 40 h 86"/>
                <a:gd name="T12" fmla="*/ 58 w 85"/>
                <a:gd name="T13" fmla="*/ 48 h 86"/>
                <a:gd name="T14" fmla="*/ 39 w 85"/>
                <a:gd name="T15" fmla="*/ 58 h 86"/>
                <a:gd name="T16" fmla="*/ 60 w 85"/>
                <a:gd name="T17" fmla="*/ 39 h 86"/>
                <a:gd name="T18" fmla="*/ 25 w 85"/>
                <a:gd name="T19" fmla="*/ 43 h 86"/>
                <a:gd name="T20" fmla="*/ 44 w 85"/>
                <a:gd name="T21" fmla="*/ 61 h 86"/>
                <a:gd name="T22" fmla="*/ 35 w 85"/>
                <a:gd name="T23" fmla="*/ 59 h 86"/>
                <a:gd name="T24" fmla="*/ 41 w 85"/>
                <a:gd name="T25" fmla="*/ 24 h 86"/>
                <a:gd name="T26" fmla="*/ 26 w 85"/>
                <a:gd name="T27" fmla="*/ 33 h 86"/>
                <a:gd name="T28" fmla="*/ 81 w 85"/>
                <a:gd name="T29" fmla="*/ 45 h 86"/>
                <a:gd name="T30" fmla="*/ 78 w 85"/>
                <a:gd name="T31" fmla="*/ 25 h 86"/>
                <a:gd name="T32" fmla="*/ 3 w 85"/>
                <a:gd name="T33" fmla="*/ 49 h 86"/>
                <a:gd name="T34" fmla="*/ 52 w 85"/>
                <a:gd name="T35" fmla="*/ 85 h 86"/>
                <a:gd name="T36" fmla="*/ 79 w 85"/>
                <a:gd name="T37" fmla="*/ 30 h 86"/>
                <a:gd name="T38" fmla="*/ 41 w 85"/>
                <a:gd name="T39" fmla="*/ 2 h 86"/>
                <a:gd name="T40" fmla="*/ 70 w 85"/>
                <a:gd name="T41" fmla="*/ 59 h 86"/>
                <a:gd name="T42" fmla="*/ 19 w 85"/>
                <a:gd name="T43" fmla="*/ 42 h 86"/>
                <a:gd name="T44" fmla="*/ 29 w 85"/>
                <a:gd name="T45" fmla="*/ 64 h 86"/>
                <a:gd name="T46" fmla="*/ 63 w 85"/>
                <a:gd name="T47" fmla="*/ 61 h 86"/>
                <a:gd name="T48" fmla="*/ 61 w 85"/>
                <a:gd name="T49" fmla="*/ 34 h 86"/>
                <a:gd name="T50" fmla="*/ 47 w 85"/>
                <a:gd name="T51" fmla="*/ 18 h 86"/>
                <a:gd name="T52" fmla="*/ 24 w 85"/>
                <a:gd name="T53" fmla="*/ 28 h 86"/>
                <a:gd name="T54" fmla="*/ 52 w 85"/>
                <a:gd name="T55" fmla="*/ 76 h 86"/>
                <a:gd name="T56" fmla="*/ 42 w 85"/>
                <a:gd name="T57" fmla="*/ 77 h 86"/>
                <a:gd name="T58" fmla="*/ 10 w 85"/>
                <a:gd name="T59" fmla="*/ 52 h 86"/>
                <a:gd name="T60" fmla="*/ 65 w 85"/>
                <a:gd name="T61" fmla="*/ 20 h 86"/>
                <a:gd name="T62" fmla="*/ 33 w 85"/>
                <a:gd name="T63" fmla="*/ 11 h 86"/>
                <a:gd name="T64" fmla="*/ 52 w 85"/>
                <a:gd name="T65" fmla="*/ 11 h 86"/>
                <a:gd name="T66" fmla="*/ 49 w 85"/>
                <a:gd name="T67" fmla="*/ 5 h 86"/>
                <a:gd name="T68" fmla="*/ 19 w 85"/>
                <a:gd name="T69" fmla="*/ 15 h 86"/>
                <a:gd name="T70" fmla="*/ 66 w 85"/>
                <a:gd name="T71" fmla="*/ 29 h 86"/>
                <a:gd name="T72" fmla="*/ 64 w 85"/>
                <a:gd name="T73" fmla="*/ 11 h 86"/>
                <a:gd name="T74" fmla="*/ 17 w 85"/>
                <a:gd name="T75" fmla="*/ 50 h 86"/>
                <a:gd name="T76" fmla="*/ 73 w 85"/>
                <a:gd name="T77" fmla="*/ 19 h 86"/>
                <a:gd name="T78" fmla="*/ 70 w 85"/>
                <a:gd name="T79" fmla="*/ 42 h 86"/>
                <a:gd name="T80" fmla="*/ 49 w 85"/>
                <a:gd name="T81" fmla="*/ 18 h 86"/>
                <a:gd name="T82" fmla="*/ 19 w 85"/>
                <a:gd name="T83" fmla="*/ 33 h 86"/>
                <a:gd name="T84" fmla="*/ 57 w 85"/>
                <a:gd name="T85" fmla="*/ 13 h 86"/>
                <a:gd name="T86" fmla="*/ 34 w 85"/>
                <a:gd name="T87" fmla="*/ 15 h 86"/>
                <a:gd name="T88" fmla="*/ 19 w 85"/>
                <a:gd name="T89" fmla="*/ 23 h 86"/>
                <a:gd name="T90" fmla="*/ 20 w 85"/>
                <a:gd name="T91" fmla="*/ 21 h 86"/>
                <a:gd name="T92" fmla="*/ 51 w 85"/>
                <a:gd name="T93" fmla="*/ 12 h 86"/>
                <a:gd name="T94" fmla="*/ 73 w 85"/>
                <a:gd name="T95" fmla="*/ 57 h 86"/>
                <a:gd name="T96" fmla="*/ 46 w 85"/>
                <a:gd name="T97" fmla="*/ 12 h 86"/>
                <a:gd name="T98" fmla="*/ 24 w 85"/>
                <a:gd name="T99" fmla="*/ 21 h 86"/>
                <a:gd name="T100" fmla="*/ 29 w 85"/>
                <a:gd name="T101" fmla="*/ 68 h 86"/>
                <a:gd name="T102" fmla="*/ 30 w 85"/>
                <a:gd name="T103" fmla="*/ 13 h 86"/>
                <a:gd name="T104" fmla="*/ 62 w 85"/>
                <a:gd name="T105" fmla="*/ 65 h 86"/>
                <a:gd name="T106" fmla="*/ 25 w 85"/>
                <a:gd name="T107" fmla="*/ 69 h 86"/>
                <a:gd name="T108" fmla="*/ 71 w 85"/>
                <a:gd name="T109" fmla="*/ 43 h 86"/>
                <a:gd name="T110" fmla="*/ 73 w 85"/>
                <a:gd name="T111" fmla="*/ 37 h 86"/>
                <a:gd name="T112" fmla="*/ 15 w 85"/>
                <a:gd name="T113" fmla="*/ 35 h 86"/>
                <a:gd name="T114" fmla="*/ 16 w 85"/>
                <a:gd name="T115" fmla="*/ 54 h 86"/>
                <a:gd name="T116" fmla="*/ 69 w 85"/>
                <a:gd name="T117" fmla="*/ 61 h 86"/>
                <a:gd name="T118" fmla="*/ 58 w 85"/>
                <a:gd name="T119" fmla="*/ 60 h 86"/>
                <a:gd name="T120" fmla="*/ 65 w 85"/>
                <a:gd name="T121" fmla="*/ 51 h 86"/>
                <a:gd name="T122" fmla="*/ 41 w 85"/>
                <a:gd name="T123" fmla="*/ 18 h 86"/>
                <a:gd name="T124" fmla="*/ 38 w 85"/>
                <a:gd name="T125" fmla="*/ 65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5" h="86">
                  <a:moveTo>
                    <a:pt x="21" y="81"/>
                  </a:moveTo>
                  <a:cubicBezTo>
                    <a:pt x="22" y="80"/>
                    <a:pt x="23" y="79"/>
                    <a:pt x="23" y="78"/>
                  </a:cubicBezTo>
                  <a:cubicBezTo>
                    <a:pt x="23" y="78"/>
                    <a:pt x="23" y="78"/>
                    <a:pt x="23" y="78"/>
                  </a:cubicBezTo>
                  <a:cubicBezTo>
                    <a:pt x="23" y="78"/>
                    <a:pt x="22" y="79"/>
                    <a:pt x="21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1" y="79"/>
                    <a:pt x="21" y="79"/>
                    <a:pt x="20" y="79"/>
                  </a:cubicBezTo>
                  <a:cubicBezTo>
                    <a:pt x="21" y="79"/>
                    <a:pt x="21" y="79"/>
                    <a:pt x="21" y="79"/>
                  </a:cubicBezTo>
                  <a:cubicBezTo>
                    <a:pt x="21" y="78"/>
                    <a:pt x="22" y="78"/>
                    <a:pt x="22" y="78"/>
                  </a:cubicBezTo>
                  <a:cubicBezTo>
                    <a:pt x="23" y="77"/>
                    <a:pt x="24" y="77"/>
                    <a:pt x="24" y="77"/>
                  </a:cubicBezTo>
                  <a:cubicBezTo>
                    <a:pt x="25" y="77"/>
                    <a:pt x="25" y="76"/>
                    <a:pt x="25" y="76"/>
                  </a:cubicBezTo>
                  <a:cubicBezTo>
                    <a:pt x="25" y="76"/>
                    <a:pt x="25" y="76"/>
                    <a:pt x="25" y="76"/>
                  </a:cubicBezTo>
                  <a:cubicBezTo>
                    <a:pt x="25" y="77"/>
                    <a:pt x="26" y="77"/>
                    <a:pt x="25" y="77"/>
                  </a:cubicBezTo>
                  <a:cubicBezTo>
                    <a:pt x="25" y="77"/>
                    <a:pt x="25" y="78"/>
                    <a:pt x="25" y="78"/>
                  </a:cubicBezTo>
                  <a:cubicBezTo>
                    <a:pt x="25" y="79"/>
                    <a:pt x="25" y="80"/>
                    <a:pt x="25" y="81"/>
                  </a:cubicBezTo>
                  <a:cubicBezTo>
                    <a:pt x="25" y="81"/>
                    <a:pt x="25" y="82"/>
                    <a:pt x="24" y="82"/>
                  </a:cubicBezTo>
                  <a:cubicBezTo>
                    <a:pt x="24" y="82"/>
                    <a:pt x="24" y="82"/>
                    <a:pt x="24" y="83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4" y="81"/>
                    <a:pt x="24" y="80"/>
                    <a:pt x="24" y="79"/>
                  </a:cubicBezTo>
                  <a:cubicBezTo>
                    <a:pt x="25" y="79"/>
                    <a:pt x="25" y="78"/>
                    <a:pt x="25" y="77"/>
                  </a:cubicBezTo>
                  <a:cubicBezTo>
                    <a:pt x="25" y="78"/>
                    <a:pt x="24" y="78"/>
                    <a:pt x="24" y="78"/>
                  </a:cubicBezTo>
                  <a:cubicBezTo>
                    <a:pt x="24" y="79"/>
                    <a:pt x="23" y="79"/>
                    <a:pt x="23" y="80"/>
                  </a:cubicBezTo>
                  <a:cubicBezTo>
                    <a:pt x="23" y="80"/>
                    <a:pt x="23" y="80"/>
                    <a:pt x="22" y="80"/>
                  </a:cubicBezTo>
                  <a:cubicBezTo>
                    <a:pt x="22" y="81"/>
                    <a:pt x="22" y="81"/>
                    <a:pt x="21" y="81"/>
                  </a:cubicBezTo>
                  <a:close/>
                  <a:moveTo>
                    <a:pt x="60" y="39"/>
                  </a:moveTo>
                  <a:cubicBezTo>
                    <a:pt x="60" y="39"/>
                    <a:pt x="60" y="40"/>
                    <a:pt x="61" y="40"/>
                  </a:cubicBezTo>
                  <a:cubicBezTo>
                    <a:pt x="61" y="40"/>
                    <a:pt x="61" y="41"/>
                    <a:pt x="61" y="41"/>
                  </a:cubicBezTo>
                  <a:cubicBezTo>
                    <a:pt x="61" y="41"/>
                    <a:pt x="61" y="42"/>
                    <a:pt x="61" y="42"/>
                  </a:cubicBezTo>
                  <a:cubicBezTo>
                    <a:pt x="61" y="42"/>
                    <a:pt x="61" y="43"/>
                    <a:pt x="61" y="43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2" y="45"/>
                    <a:pt x="61" y="45"/>
                    <a:pt x="61" y="45"/>
                  </a:cubicBezTo>
                  <a:cubicBezTo>
                    <a:pt x="61" y="45"/>
                    <a:pt x="61" y="45"/>
                    <a:pt x="61" y="46"/>
                  </a:cubicBezTo>
                  <a:cubicBezTo>
                    <a:pt x="62" y="46"/>
                    <a:pt x="61" y="47"/>
                    <a:pt x="61" y="48"/>
                  </a:cubicBezTo>
                  <a:cubicBezTo>
                    <a:pt x="61" y="48"/>
                    <a:pt x="60" y="49"/>
                    <a:pt x="60" y="50"/>
                  </a:cubicBezTo>
                  <a:cubicBezTo>
                    <a:pt x="59" y="51"/>
                    <a:pt x="59" y="52"/>
                    <a:pt x="58" y="52"/>
                  </a:cubicBezTo>
                  <a:cubicBezTo>
                    <a:pt x="58" y="53"/>
                    <a:pt x="58" y="53"/>
                    <a:pt x="57" y="54"/>
                  </a:cubicBezTo>
                  <a:cubicBezTo>
                    <a:pt x="57" y="54"/>
                    <a:pt x="57" y="55"/>
                    <a:pt x="56" y="55"/>
                  </a:cubicBezTo>
                  <a:cubicBezTo>
                    <a:pt x="55" y="55"/>
                    <a:pt x="55" y="56"/>
                    <a:pt x="54" y="57"/>
                  </a:cubicBezTo>
                  <a:cubicBezTo>
                    <a:pt x="54" y="57"/>
                    <a:pt x="54" y="57"/>
                    <a:pt x="53" y="57"/>
                  </a:cubicBezTo>
                  <a:cubicBezTo>
                    <a:pt x="53" y="57"/>
                    <a:pt x="53" y="57"/>
                    <a:pt x="53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1" y="59"/>
                    <a:pt x="51" y="59"/>
                    <a:pt x="50" y="59"/>
                  </a:cubicBezTo>
                  <a:cubicBezTo>
                    <a:pt x="50" y="60"/>
                    <a:pt x="49" y="60"/>
                    <a:pt x="49" y="60"/>
                  </a:cubicBezTo>
                  <a:cubicBezTo>
                    <a:pt x="48" y="60"/>
                    <a:pt x="47" y="61"/>
                    <a:pt x="46" y="61"/>
                  </a:cubicBezTo>
                  <a:cubicBezTo>
                    <a:pt x="46" y="61"/>
                    <a:pt x="45" y="61"/>
                    <a:pt x="44" y="62"/>
                  </a:cubicBezTo>
                  <a:cubicBezTo>
                    <a:pt x="44" y="62"/>
                    <a:pt x="43" y="62"/>
                    <a:pt x="42" y="62"/>
                  </a:cubicBezTo>
                  <a:cubicBezTo>
                    <a:pt x="42" y="62"/>
                    <a:pt x="42" y="62"/>
                    <a:pt x="42" y="62"/>
                  </a:cubicBezTo>
                  <a:cubicBezTo>
                    <a:pt x="41" y="61"/>
                    <a:pt x="40" y="61"/>
                    <a:pt x="40" y="61"/>
                  </a:cubicBezTo>
                  <a:cubicBezTo>
                    <a:pt x="39" y="61"/>
                    <a:pt x="38" y="61"/>
                    <a:pt x="37" y="61"/>
                  </a:cubicBezTo>
                  <a:cubicBezTo>
                    <a:pt x="37" y="60"/>
                    <a:pt x="36" y="60"/>
                    <a:pt x="36" y="60"/>
                  </a:cubicBezTo>
                  <a:cubicBezTo>
                    <a:pt x="35" y="60"/>
                    <a:pt x="35" y="60"/>
                    <a:pt x="35" y="60"/>
                  </a:cubicBezTo>
                  <a:cubicBezTo>
                    <a:pt x="35" y="60"/>
                    <a:pt x="34" y="59"/>
                    <a:pt x="34" y="59"/>
                  </a:cubicBezTo>
                  <a:cubicBezTo>
                    <a:pt x="33" y="59"/>
                    <a:pt x="33" y="59"/>
                    <a:pt x="32" y="58"/>
                  </a:cubicBezTo>
                  <a:cubicBezTo>
                    <a:pt x="32" y="58"/>
                    <a:pt x="32" y="58"/>
                    <a:pt x="31" y="57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7"/>
                    <a:pt x="30" y="56"/>
                    <a:pt x="30" y="56"/>
                  </a:cubicBezTo>
                  <a:cubicBezTo>
                    <a:pt x="30" y="56"/>
                    <a:pt x="29" y="55"/>
                    <a:pt x="29" y="55"/>
                  </a:cubicBezTo>
                  <a:cubicBezTo>
                    <a:pt x="28" y="55"/>
                    <a:pt x="28" y="54"/>
                    <a:pt x="28" y="53"/>
                  </a:cubicBezTo>
                  <a:cubicBezTo>
                    <a:pt x="27" y="53"/>
                    <a:pt x="27" y="53"/>
                    <a:pt x="27" y="52"/>
                  </a:cubicBezTo>
                  <a:cubicBezTo>
                    <a:pt x="27" y="52"/>
                    <a:pt x="26" y="51"/>
                    <a:pt x="26" y="51"/>
                  </a:cubicBezTo>
                  <a:cubicBezTo>
                    <a:pt x="26" y="51"/>
                    <a:pt x="26" y="50"/>
                    <a:pt x="26" y="50"/>
                  </a:cubicBezTo>
                  <a:cubicBezTo>
                    <a:pt x="26" y="49"/>
                    <a:pt x="25" y="49"/>
                    <a:pt x="25" y="48"/>
                  </a:cubicBezTo>
                  <a:cubicBezTo>
                    <a:pt x="25" y="48"/>
                    <a:pt x="25" y="47"/>
                    <a:pt x="25" y="46"/>
                  </a:cubicBezTo>
                  <a:cubicBezTo>
                    <a:pt x="25" y="46"/>
                    <a:pt x="25" y="46"/>
                    <a:pt x="25" y="45"/>
                  </a:cubicBezTo>
                  <a:cubicBezTo>
                    <a:pt x="24" y="44"/>
                    <a:pt x="24" y="43"/>
                    <a:pt x="24" y="42"/>
                  </a:cubicBezTo>
                  <a:cubicBezTo>
                    <a:pt x="24" y="42"/>
                    <a:pt x="24" y="41"/>
                    <a:pt x="25" y="40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5" y="39"/>
                    <a:pt x="25" y="38"/>
                    <a:pt x="25" y="38"/>
                  </a:cubicBezTo>
                  <a:cubicBezTo>
                    <a:pt x="26" y="37"/>
                    <a:pt x="26" y="37"/>
                    <a:pt x="26" y="36"/>
                  </a:cubicBezTo>
                  <a:cubicBezTo>
                    <a:pt x="26" y="36"/>
                    <a:pt x="26" y="35"/>
                    <a:pt x="27" y="35"/>
                  </a:cubicBezTo>
                  <a:cubicBezTo>
                    <a:pt x="27" y="35"/>
                    <a:pt x="27" y="35"/>
                    <a:pt x="27" y="34"/>
                  </a:cubicBezTo>
                  <a:cubicBezTo>
                    <a:pt x="27" y="33"/>
                    <a:pt x="28" y="32"/>
                    <a:pt x="29" y="31"/>
                  </a:cubicBezTo>
                  <a:cubicBezTo>
                    <a:pt x="29" y="31"/>
                    <a:pt x="30" y="30"/>
                    <a:pt x="31" y="29"/>
                  </a:cubicBezTo>
                  <a:cubicBezTo>
                    <a:pt x="32" y="29"/>
                    <a:pt x="32" y="28"/>
                    <a:pt x="33" y="28"/>
                  </a:cubicBezTo>
                  <a:cubicBezTo>
                    <a:pt x="34" y="27"/>
                    <a:pt x="35" y="27"/>
                    <a:pt x="36" y="27"/>
                  </a:cubicBezTo>
                  <a:cubicBezTo>
                    <a:pt x="37" y="27"/>
                    <a:pt x="37" y="27"/>
                    <a:pt x="38" y="27"/>
                  </a:cubicBezTo>
                  <a:cubicBezTo>
                    <a:pt x="39" y="26"/>
                    <a:pt x="40" y="26"/>
                    <a:pt x="42" y="26"/>
                  </a:cubicBezTo>
                  <a:cubicBezTo>
                    <a:pt x="43" y="26"/>
                    <a:pt x="43" y="26"/>
                    <a:pt x="44" y="26"/>
                  </a:cubicBezTo>
                  <a:cubicBezTo>
                    <a:pt x="45" y="27"/>
                    <a:pt x="45" y="27"/>
                    <a:pt x="46" y="27"/>
                  </a:cubicBezTo>
                  <a:cubicBezTo>
                    <a:pt x="46" y="27"/>
                    <a:pt x="47" y="27"/>
                    <a:pt x="47" y="27"/>
                  </a:cubicBezTo>
                  <a:cubicBezTo>
                    <a:pt x="47" y="27"/>
                    <a:pt x="48" y="27"/>
                    <a:pt x="48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50" y="28"/>
                    <a:pt x="51" y="28"/>
                    <a:pt x="52" y="28"/>
                  </a:cubicBezTo>
                  <a:cubicBezTo>
                    <a:pt x="52" y="28"/>
                    <a:pt x="52" y="28"/>
                    <a:pt x="53" y="29"/>
                  </a:cubicBezTo>
                  <a:cubicBezTo>
                    <a:pt x="54" y="29"/>
                    <a:pt x="55" y="30"/>
                    <a:pt x="55" y="30"/>
                  </a:cubicBezTo>
                  <a:cubicBezTo>
                    <a:pt x="56" y="31"/>
                    <a:pt x="57" y="31"/>
                    <a:pt x="57" y="32"/>
                  </a:cubicBezTo>
                  <a:cubicBezTo>
                    <a:pt x="58" y="33"/>
                    <a:pt x="58" y="33"/>
                    <a:pt x="59" y="34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60" y="37"/>
                    <a:pt x="60" y="37"/>
                    <a:pt x="60" y="38"/>
                  </a:cubicBezTo>
                  <a:cubicBezTo>
                    <a:pt x="60" y="38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lose/>
                  <a:moveTo>
                    <a:pt x="37" y="44"/>
                  </a:moveTo>
                  <a:cubicBezTo>
                    <a:pt x="37" y="44"/>
                    <a:pt x="37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3"/>
                    <a:pt x="35" y="43"/>
                    <a:pt x="34" y="43"/>
                  </a:cubicBezTo>
                  <a:cubicBezTo>
                    <a:pt x="33" y="43"/>
                    <a:pt x="33" y="43"/>
                    <a:pt x="32" y="42"/>
                  </a:cubicBezTo>
                  <a:cubicBezTo>
                    <a:pt x="31" y="42"/>
                    <a:pt x="31" y="42"/>
                    <a:pt x="31" y="43"/>
                  </a:cubicBezTo>
                  <a:cubicBezTo>
                    <a:pt x="30" y="43"/>
                    <a:pt x="30" y="43"/>
                    <a:pt x="30" y="44"/>
                  </a:cubicBezTo>
                  <a:cubicBezTo>
                    <a:pt x="30" y="44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1" y="45"/>
                    <a:pt x="31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4" y="44"/>
                    <a:pt x="35" y="44"/>
                    <a:pt x="36" y="44"/>
                  </a:cubicBezTo>
                  <a:cubicBezTo>
                    <a:pt x="36" y="44"/>
                    <a:pt x="37" y="44"/>
                    <a:pt x="37" y="44"/>
                  </a:cubicBezTo>
                  <a:close/>
                  <a:moveTo>
                    <a:pt x="34" y="44"/>
                  </a:move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3"/>
                    <a:pt x="33" y="43"/>
                    <a:pt x="32" y="43"/>
                  </a:cubicBezTo>
                  <a:cubicBezTo>
                    <a:pt x="32" y="43"/>
                    <a:pt x="32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4"/>
                    <a:pt x="31" y="44"/>
                    <a:pt x="31" y="45"/>
                  </a:cubicBezTo>
                  <a:cubicBezTo>
                    <a:pt x="32" y="44"/>
                    <a:pt x="33" y="44"/>
                    <a:pt x="34" y="44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5" y="39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3" y="36"/>
                    <a:pt x="33" y="36"/>
                  </a:cubicBezTo>
                  <a:cubicBezTo>
                    <a:pt x="33" y="36"/>
                    <a:pt x="33" y="36"/>
                    <a:pt x="32" y="36"/>
                  </a:cubicBezTo>
                  <a:cubicBezTo>
                    <a:pt x="32" y="36"/>
                    <a:pt x="32" y="36"/>
                    <a:pt x="31" y="36"/>
                  </a:cubicBezTo>
                  <a:cubicBezTo>
                    <a:pt x="31" y="37"/>
                    <a:pt x="31" y="37"/>
                    <a:pt x="31" y="38"/>
                  </a:cubicBezTo>
                  <a:cubicBezTo>
                    <a:pt x="31" y="38"/>
                    <a:pt x="31" y="38"/>
                    <a:pt x="30" y="38"/>
                  </a:cubicBezTo>
                  <a:cubicBezTo>
                    <a:pt x="30" y="39"/>
                    <a:pt x="30" y="39"/>
                    <a:pt x="31" y="39"/>
                  </a:cubicBezTo>
                  <a:cubicBezTo>
                    <a:pt x="31" y="39"/>
                    <a:pt x="32" y="39"/>
                    <a:pt x="32" y="39"/>
                  </a:cubicBezTo>
                  <a:cubicBezTo>
                    <a:pt x="33" y="39"/>
                    <a:pt x="34" y="40"/>
                    <a:pt x="35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39"/>
                    <a:pt x="36" y="39"/>
                  </a:cubicBezTo>
                  <a:close/>
                  <a:moveTo>
                    <a:pt x="35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8"/>
                  </a:cubicBezTo>
                  <a:cubicBezTo>
                    <a:pt x="34" y="38"/>
                    <a:pt x="33" y="37"/>
                    <a:pt x="33" y="37"/>
                  </a:cubicBezTo>
                  <a:cubicBezTo>
                    <a:pt x="32" y="36"/>
                    <a:pt x="32" y="36"/>
                    <a:pt x="32" y="37"/>
                  </a:cubicBezTo>
                  <a:cubicBezTo>
                    <a:pt x="32" y="37"/>
                    <a:pt x="31" y="38"/>
                    <a:pt x="31" y="38"/>
                  </a:cubicBezTo>
                  <a:cubicBezTo>
                    <a:pt x="32" y="39"/>
                    <a:pt x="34" y="39"/>
                    <a:pt x="35" y="39"/>
                  </a:cubicBezTo>
                  <a:close/>
                  <a:moveTo>
                    <a:pt x="40" y="38"/>
                  </a:moveTo>
                  <a:cubicBezTo>
                    <a:pt x="40" y="38"/>
                    <a:pt x="40" y="37"/>
                    <a:pt x="39" y="36"/>
                  </a:cubicBezTo>
                  <a:cubicBezTo>
                    <a:pt x="39" y="36"/>
                    <a:pt x="39" y="35"/>
                    <a:pt x="39" y="35"/>
                  </a:cubicBezTo>
                  <a:cubicBezTo>
                    <a:pt x="38" y="34"/>
                    <a:pt x="38" y="34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6" y="33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6" y="35"/>
                    <a:pt x="37" y="35"/>
                    <a:pt x="37" y="36"/>
                  </a:cubicBezTo>
                  <a:cubicBezTo>
                    <a:pt x="37" y="36"/>
                    <a:pt x="38" y="37"/>
                    <a:pt x="38" y="37"/>
                  </a:cubicBezTo>
                  <a:cubicBezTo>
                    <a:pt x="38" y="37"/>
                    <a:pt x="38" y="38"/>
                    <a:pt x="39" y="38"/>
                  </a:cubicBezTo>
                  <a:cubicBezTo>
                    <a:pt x="39" y="38"/>
                    <a:pt x="39" y="38"/>
                    <a:pt x="40" y="38"/>
                  </a:cubicBezTo>
                  <a:close/>
                  <a:moveTo>
                    <a:pt x="39" y="37"/>
                  </a:move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8" y="35"/>
                    <a:pt x="38" y="34"/>
                    <a:pt x="37" y="34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5"/>
                    <a:pt x="38" y="36"/>
                    <a:pt x="39" y="37"/>
                  </a:cubicBezTo>
                  <a:close/>
                  <a:moveTo>
                    <a:pt x="43" y="31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2" y="31"/>
                    <a:pt x="42" y="31"/>
                    <a:pt x="41" y="31"/>
                  </a:cubicBezTo>
                  <a:cubicBezTo>
                    <a:pt x="41" y="31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4"/>
                    <a:pt x="42" y="35"/>
                    <a:pt x="42" y="36"/>
                  </a:cubicBezTo>
                  <a:cubicBezTo>
                    <a:pt x="42" y="36"/>
                    <a:pt x="42" y="37"/>
                    <a:pt x="42" y="37"/>
                  </a:cubicBezTo>
                  <a:cubicBezTo>
                    <a:pt x="42" y="37"/>
                    <a:pt x="42" y="38"/>
                    <a:pt x="42" y="38"/>
                  </a:cubicBezTo>
                  <a:cubicBezTo>
                    <a:pt x="42" y="38"/>
                    <a:pt x="42" y="38"/>
                    <a:pt x="43" y="38"/>
                  </a:cubicBezTo>
                  <a:cubicBezTo>
                    <a:pt x="43" y="38"/>
                    <a:pt x="43" y="38"/>
                    <a:pt x="43" y="38"/>
                  </a:cubicBezTo>
                  <a:cubicBezTo>
                    <a:pt x="43" y="39"/>
                    <a:pt x="43" y="38"/>
                    <a:pt x="43" y="38"/>
                  </a:cubicBezTo>
                  <a:cubicBezTo>
                    <a:pt x="44" y="38"/>
                    <a:pt x="44" y="37"/>
                    <a:pt x="44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5" y="36"/>
                    <a:pt x="45" y="36"/>
                  </a:cubicBezTo>
                  <a:cubicBezTo>
                    <a:pt x="45" y="35"/>
                    <a:pt x="45" y="34"/>
                    <a:pt x="45" y="33"/>
                  </a:cubicBezTo>
                  <a:cubicBezTo>
                    <a:pt x="45" y="33"/>
                    <a:pt x="44" y="32"/>
                    <a:pt x="44" y="31"/>
                  </a:cubicBezTo>
                  <a:cubicBezTo>
                    <a:pt x="44" y="31"/>
                    <a:pt x="43" y="31"/>
                    <a:pt x="43" y="31"/>
                  </a:cubicBezTo>
                  <a:close/>
                  <a:moveTo>
                    <a:pt x="42" y="32"/>
                  </a:move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3" y="34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4" y="37"/>
                    <a:pt x="44" y="37"/>
                    <a:pt x="44" y="37"/>
                  </a:cubicBezTo>
                  <a:cubicBezTo>
                    <a:pt x="44" y="37"/>
                    <a:pt x="44" y="37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5"/>
                    <a:pt x="44" y="34"/>
                    <a:pt x="44" y="33"/>
                  </a:cubicBezTo>
                  <a:cubicBezTo>
                    <a:pt x="44" y="33"/>
                    <a:pt x="44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2" y="32"/>
                    <a:pt x="42" y="32"/>
                  </a:cubicBezTo>
                  <a:close/>
                  <a:moveTo>
                    <a:pt x="48" y="38"/>
                  </a:moveTo>
                  <a:cubicBezTo>
                    <a:pt x="48" y="38"/>
                    <a:pt x="48" y="38"/>
                    <a:pt x="49" y="38"/>
                  </a:cubicBezTo>
                  <a:cubicBezTo>
                    <a:pt x="49" y="38"/>
                    <a:pt x="50" y="37"/>
                    <a:pt x="51" y="37"/>
                  </a:cubicBezTo>
                  <a:cubicBezTo>
                    <a:pt x="51" y="37"/>
                    <a:pt x="52" y="36"/>
                    <a:pt x="52" y="36"/>
                  </a:cubicBezTo>
                  <a:cubicBezTo>
                    <a:pt x="53" y="36"/>
                    <a:pt x="53" y="36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1" y="34"/>
                    <a:pt x="51" y="33"/>
                    <a:pt x="50" y="33"/>
                  </a:cubicBezTo>
                  <a:cubicBezTo>
                    <a:pt x="50" y="33"/>
                    <a:pt x="49" y="33"/>
                    <a:pt x="49" y="33"/>
                  </a:cubicBezTo>
                  <a:cubicBezTo>
                    <a:pt x="49" y="33"/>
                    <a:pt x="49" y="34"/>
                    <a:pt x="49" y="34"/>
                  </a:cubicBezTo>
                  <a:cubicBezTo>
                    <a:pt x="49" y="35"/>
                    <a:pt x="49" y="35"/>
                    <a:pt x="49" y="36"/>
                  </a:cubicBezTo>
                  <a:cubicBezTo>
                    <a:pt x="49" y="36"/>
                    <a:pt x="49" y="37"/>
                    <a:pt x="48" y="37"/>
                  </a:cubicBezTo>
                  <a:cubicBezTo>
                    <a:pt x="48" y="37"/>
                    <a:pt x="48" y="38"/>
                    <a:pt x="48" y="38"/>
                  </a:cubicBezTo>
                  <a:close/>
                  <a:moveTo>
                    <a:pt x="49" y="37"/>
                  </a:moveTo>
                  <a:cubicBezTo>
                    <a:pt x="49" y="37"/>
                    <a:pt x="49" y="37"/>
                    <a:pt x="49" y="37"/>
                  </a:cubicBezTo>
                  <a:cubicBezTo>
                    <a:pt x="50" y="36"/>
                    <a:pt x="51" y="36"/>
                    <a:pt x="52" y="36"/>
                  </a:cubicBezTo>
                  <a:cubicBezTo>
                    <a:pt x="51" y="35"/>
                    <a:pt x="51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5"/>
                    <a:pt x="49" y="36"/>
                    <a:pt x="49" y="37"/>
                  </a:cubicBezTo>
                  <a:close/>
                  <a:moveTo>
                    <a:pt x="56" y="43"/>
                  </a:moveTo>
                  <a:cubicBezTo>
                    <a:pt x="56" y="43"/>
                    <a:pt x="56" y="43"/>
                    <a:pt x="56" y="43"/>
                  </a:cubicBezTo>
                  <a:cubicBezTo>
                    <a:pt x="57" y="43"/>
                    <a:pt x="57" y="42"/>
                    <a:pt x="57" y="42"/>
                  </a:cubicBezTo>
                  <a:cubicBezTo>
                    <a:pt x="56" y="41"/>
                    <a:pt x="56" y="41"/>
                    <a:pt x="56" y="40"/>
                  </a:cubicBezTo>
                  <a:cubicBezTo>
                    <a:pt x="56" y="40"/>
                    <a:pt x="56" y="40"/>
                    <a:pt x="56" y="39"/>
                  </a:cubicBezTo>
                  <a:cubicBezTo>
                    <a:pt x="55" y="39"/>
                    <a:pt x="55" y="39"/>
                    <a:pt x="54" y="39"/>
                  </a:cubicBezTo>
                  <a:cubicBezTo>
                    <a:pt x="54" y="40"/>
                    <a:pt x="54" y="40"/>
                    <a:pt x="53" y="40"/>
                  </a:cubicBezTo>
                  <a:cubicBezTo>
                    <a:pt x="53" y="40"/>
                    <a:pt x="52" y="40"/>
                    <a:pt x="51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1" y="41"/>
                    <a:pt x="52" y="41"/>
                  </a:cubicBezTo>
                  <a:cubicBezTo>
                    <a:pt x="52" y="41"/>
                    <a:pt x="52" y="42"/>
                    <a:pt x="53" y="42"/>
                  </a:cubicBezTo>
                  <a:cubicBezTo>
                    <a:pt x="53" y="42"/>
                    <a:pt x="54" y="42"/>
                    <a:pt x="54" y="42"/>
                  </a:cubicBezTo>
                  <a:cubicBezTo>
                    <a:pt x="55" y="43"/>
                    <a:pt x="55" y="43"/>
                    <a:pt x="56" y="43"/>
                  </a:cubicBezTo>
                  <a:close/>
                  <a:moveTo>
                    <a:pt x="56" y="42"/>
                  </a:move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6" y="41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4" y="40"/>
                    <a:pt x="54" y="40"/>
                    <a:pt x="53" y="40"/>
                  </a:cubicBezTo>
                  <a:cubicBezTo>
                    <a:pt x="53" y="40"/>
                    <a:pt x="52" y="41"/>
                    <a:pt x="52" y="41"/>
                  </a:cubicBezTo>
                  <a:cubicBezTo>
                    <a:pt x="53" y="41"/>
                    <a:pt x="54" y="42"/>
                    <a:pt x="56" y="42"/>
                  </a:cubicBezTo>
                  <a:close/>
                  <a:moveTo>
                    <a:pt x="55" y="48"/>
                  </a:moveTo>
                  <a:cubicBezTo>
                    <a:pt x="55" y="48"/>
                    <a:pt x="55" y="47"/>
                    <a:pt x="55" y="47"/>
                  </a:cubicBezTo>
                  <a:cubicBezTo>
                    <a:pt x="54" y="47"/>
                    <a:pt x="54" y="46"/>
                    <a:pt x="53" y="46"/>
                  </a:cubicBezTo>
                  <a:cubicBezTo>
                    <a:pt x="52" y="45"/>
                    <a:pt x="51" y="45"/>
                    <a:pt x="50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4"/>
                    <a:pt x="50" y="45"/>
                    <a:pt x="50" y="45"/>
                  </a:cubicBezTo>
                  <a:cubicBezTo>
                    <a:pt x="50" y="45"/>
                    <a:pt x="50" y="45"/>
                    <a:pt x="50" y="45"/>
                  </a:cubicBezTo>
                  <a:cubicBezTo>
                    <a:pt x="51" y="45"/>
                    <a:pt x="51" y="46"/>
                    <a:pt x="51" y="46"/>
                  </a:cubicBezTo>
                  <a:cubicBezTo>
                    <a:pt x="52" y="47"/>
                    <a:pt x="52" y="48"/>
                    <a:pt x="52" y="49"/>
                  </a:cubicBezTo>
                  <a:cubicBezTo>
                    <a:pt x="52" y="49"/>
                    <a:pt x="52" y="50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2" y="51"/>
                    <a:pt x="53" y="51"/>
                    <a:pt x="53" y="51"/>
                  </a:cubicBezTo>
                  <a:cubicBezTo>
                    <a:pt x="53" y="51"/>
                    <a:pt x="54" y="50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5" y="49"/>
                    <a:pt x="56" y="49"/>
                    <a:pt x="56" y="49"/>
                  </a:cubicBezTo>
                  <a:cubicBezTo>
                    <a:pt x="56" y="48"/>
                    <a:pt x="56" y="48"/>
                    <a:pt x="56" y="48"/>
                  </a:cubicBezTo>
                  <a:cubicBezTo>
                    <a:pt x="56" y="48"/>
                    <a:pt x="56" y="48"/>
                    <a:pt x="55" y="48"/>
                  </a:cubicBezTo>
                  <a:close/>
                  <a:moveTo>
                    <a:pt x="53" y="50"/>
                  </a:moveTo>
                  <a:cubicBezTo>
                    <a:pt x="53" y="50"/>
                    <a:pt x="53" y="50"/>
                    <a:pt x="53" y="50"/>
                  </a:cubicBezTo>
                  <a:cubicBezTo>
                    <a:pt x="53" y="50"/>
                    <a:pt x="53" y="50"/>
                    <a:pt x="53" y="50"/>
                  </a:cubicBezTo>
                  <a:cubicBezTo>
                    <a:pt x="54" y="50"/>
                    <a:pt x="54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4" y="48"/>
                    <a:pt x="54" y="48"/>
                    <a:pt x="54" y="47"/>
                  </a:cubicBezTo>
                  <a:cubicBezTo>
                    <a:pt x="54" y="47"/>
                    <a:pt x="53" y="47"/>
                    <a:pt x="53" y="47"/>
                  </a:cubicBezTo>
                  <a:cubicBezTo>
                    <a:pt x="53" y="46"/>
                    <a:pt x="53" y="46"/>
                    <a:pt x="52" y="46"/>
                  </a:cubicBezTo>
                  <a:cubicBezTo>
                    <a:pt x="52" y="46"/>
                    <a:pt x="52" y="46"/>
                    <a:pt x="52" y="46"/>
                  </a:cubicBezTo>
                  <a:cubicBezTo>
                    <a:pt x="53" y="48"/>
                    <a:pt x="53" y="49"/>
                    <a:pt x="53" y="50"/>
                  </a:cubicBezTo>
                  <a:close/>
                  <a:moveTo>
                    <a:pt x="47" y="49"/>
                  </a:moveTo>
                  <a:cubicBezTo>
                    <a:pt x="47" y="49"/>
                    <a:pt x="47" y="49"/>
                    <a:pt x="47" y="49"/>
                  </a:cubicBezTo>
                  <a:cubicBezTo>
                    <a:pt x="47" y="49"/>
                    <a:pt x="47" y="49"/>
                    <a:pt x="47" y="50"/>
                  </a:cubicBezTo>
                  <a:cubicBezTo>
                    <a:pt x="48" y="50"/>
                    <a:pt x="48" y="51"/>
                    <a:pt x="48" y="52"/>
                  </a:cubicBezTo>
                  <a:cubicBezTo>
                    <a:pt x="48" y="53"/>
                    <a:pt x="48" y="53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3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8" y="51"/>
                    <a:pt x="49" y="51"/>
                    <a:pt x="48" y="51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8" y="48"/>
                    <a:pt x="47" y="48"/>
                    <a:pt x="47" y="47"/>
                  </a:cubicBezTo>
                  <a:cubicBezTo>
                    <a:pt x="47" y="47"/>
                    <a:pt x="46" y="47"/>
                    <a:pt x="46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6" y="48"/>
                    <a:pt x="46" y="49"/>
                    <a:pt x="46" y="50"/>
                  </a:cubicBezTo>
                  <a:cubicBezTo>
                    <a:pt x="46" y="50"/>
                    <a:pt x="46" y="50"/>
                    <a:pt x="46" y="51"/>
                  </a:cubicBezTo>
                  <a:cubicBezTo>
                    <a:pt x="46" y="51"/>
                    <a:pt x="47" y="52"/>
                    <a:pt x="47" y="53"/>
                  </a:cubicBezTo>
                  <a:cubicBezTo>
                    <a:pt x="47" y="54"/>
                    <a:pt x="48" y="55"/>
                    <a:pt x="49" y="55"/>
                  </a:cubicBezTo>
                  <a:cubicBezTo>
                    <a:pt x="49" y="55"/>
                    <a:pt x="49" y="54"/>
                    <a:pt x="49" y="54"/>
                  </a:cubicBezTo>
                  <a:cubicBezTo>
                    <a:pt x="49" y="54"/>
                    <a:pt x="49" y="54"/>
                    <a:pt x="49" y="54"/>
                  </a:cubicBezTo>
                  <a:cubicBezTo>
                    <a:pt x="48" y="54"/>
                    <a:pt x="48" y="54"/>
                    <a:pt x="48" y="53"/>
                  </a:cubicBezTo>
                  <a:cubicBezTo>
                    <a:pt x="47" y="53"/>
                    <a:pt x="47" y="53"/>
                    <a:pt x="47" y="52"/>
                  </a:cubicBezTo>
                  <a:cubicBezTo>
                    <a:pt x="47" y="51"/>
                    <a:pt x="47" y="50"/>
                    <a:pt x="47" y="49"/>
                  </a:cubicBezTo>
                  <a:close/>
                  <a:moveTo>
                    <a:pt x="43" y="50"/>
                  </a:moveTo>
                  <a:cubicBezTo>
                    <a:pt x="43" y="49"/>
                    <a:pt x="43" y="50"/>
                    <a:pt x="42" y="50"/>
                  </a:cubicBezTo>
                  <a:cubicBezTo>
                    <a:pt x="42" y="51"/>
                    <a:pt x="42" y="51"/>
                    <a:pt x="42" y="52"/>
                  </a:cubicBezTo>
                  <a:cubicBezTo>
                    <a:pt x="42" y="52"/>
                    <a:pt x="41" y="53"/>
                    <a:pt x="41" y="53"/>
                  </a:cubicBezTo>
                  <a:cubicBezTo>
                    <a:pt x="41" y="54"/>
                    <a:pt x="41" y="55"/>
                    <a:pt x="41" y="55"/>
                  </a:cubicBezTo>
                  <a:cubicBezTo>
                    <a:pt x="41" y="56"/>
                    <a:pt x="42" y="56"/>
                    <a:pt x="42" y="57"/>
                  </a:cubicBezTo>
                  <a:cubicBezTo>
                    <a:pt x="43" y="57"/>
                    <a:pt x="43" y="57"/>
                    <a:pt x="44" y="57"/>
                  </a:cubicBezTo>
                  <a:cubicBezTo>
                    <a:pt x="44" y="57"/>
                    <a:pt x="44" y="57"/>
                    <a:pt x="45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3" y="56"/>
                    <a:pt x="43" y="56"/>
                    <a:pt x="42" y="56"/>
                  </a:cubicBezTo>
                  <a:cubicBezTo>
                    <a:pt x="42" y="56"/>
                    <a:pt x="42" y="56"/>
                    <a:pt x="42" y="55"/>
                  </a:cubicBezTo>
                  <a:cubicBezTo>
                    <a:pt x="42" y="54"/>
                    <a:pt x="42" y="53"/>
                    <a:pt x="42" y="52"/>
                  </a:cubicBezTo>
                  <a:cubicBezTo>
                    <a:pt x="43" y="54"/>
                    <a:pt x="43" y="55"/>
                    <a:pt x="45" y="56"/>
                  </a:cubicBezTo>
                  <a:cubicBezTo>
                    <a:pt x="45" y="57"/>
                    <a:pt x="45" y="57"/>
                    <a:pt x="45" y="56"/>
                  </a:cubicBezTo>
                  <a:cubicBezTo>
                    <a:pt x="43" y="54"/>
                    <a:pt x="43" y="52"/>
                    <a:pt x="43" y="50"/>
                  </a:cubicBezTo>
                  <a:close/>
                  <a:moveTo>
                    <a:pt x="32" y="51"/>
                  </a:move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3" y="51"/>
                    <a:pt x="33" y="51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4" y="51"/>
                    <a:pt x="34" y="51"/>
                    <a:pt x="34" y="51"/>
                  </a:cubicBezTo>
                  <a:cubicBezTo>
                    <a:pt x="35" y="50"/>
                    <a:pt x="35" y="50"/>
                    <a:pt x="36" y="49"/>
                  </a:cubicBezTo>
                  <a:cubicBezTo>
                    <a:pt x="37" y="48"/>
                    <a:pt x="37" y="48"/>
                    <a:pt x="39" y="48"/>
                  </a:cubicBezTo>
                  <a:cubicBezTo>
                    <a:pt x="39" y="48"/>
                    <a:pt x="39" y="48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7" y="47"/>
                    <a:pt x="36" y="47"/>
                    <a:pt x="35" y="48"/>
                  </a:cubicBezTo>
                  <a:cubicBezTo>
                    <a:pt x="34" y="48"/>
                    <a:pt x="34" y="48"/>
                    <a:pt x="33" y="48"/>
                  </a:cubicBezTo>
                  <a:cubicBezTo>
                    <a:pt x="33" y="48"/>
                    <a:pt x="32" y="49"/>
                    <a:pt x="32" y="49"/>
                  </a:cubicBezTo>
                  <a:cubicBezTo>
                    <a:pt x="32" y="49"/>
                    <a:pt x="32" y="50"/>
                    <a:pt x="32" y="50"/>
                  </a:cubicBezTo>
                  <a:cubicBezTo>
                    <a:pt x="32" y="50"/>
                    <a:pt x="32" y="51"/>
                    <a:pt x="32" y="51"/>
                  </a:cubicBezTo>
                  <a:close/>
                  <a:moveTo>
                    <a:pt x="36" y="48"/>
                  </a:move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6" y="48"/>
                    <a:pt x="35" y="48"/>
                    <a:pt x="35" y="48"/>
                  </a:cubicBezTo>
                  <a:cubicBezTo>
                    <a:pt x="34" y="48"/>
                    <a:pt x="34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0"/>
                    <a:pt x="33" y="50"/>
                    <a:pt x="33" y="50"/>
                  </a:cubicBezTo>
                  <a:cubicBezTo>
                    <a:pt x="33" y="51"/>
                    <a:pt x="33" y="51"/>
                    <a:pt x="34" y="50"/>
                  </a:cubicBezTo>
                  <a:cubicBezTo>
                    <a:pt x="35" y="50"/>
                    <a:pt x="35" y="49"/>
                    <a:pt x="36" y="48"/>
                  </a:cubicBezTo>
                  <a:cubicBezTo>
                    <a:pt x="37" y="48"/>
                    <a:pt x="36" y="48"/>
                    <a:pt x="36" y="48"/>
                  </a:cubicBezTo>
                  <a:close/>
                  <a:moveTo>
                    <a:pt x="53" y="34"/>
                  </a:moveTo>
                  <a:cubicBezTo>
                    <a:pt x="53" y="34"/>
                    <a:pt x="53" y="34"/>
                    <a:pt x="53" y="34"/>
                  </a:cubicBezTo>
                  <a:cubicBezTo>
                    <a:pt x="53" y="34"/>
                    <a:pt x="53" y="33"/>
                    <a:pt x="53" y="33"/>
                  </a:cubicBezTo>
                  <a:cubicBezTo>
                    <a:pt x="52" y="33"/>
                    <a:pt x="52" y="33"/>
                    <a:pt x="51" y="33"/>
                  </a:cubicBezTo>
                  <a:cubicBezTo>
                    <a:pt x="51" y="33"/>
                    <a:pt x="51" y="33"/>
                    <a:pt x="51" y="32"/>
                  </a:cubicBezTo>
                  <a:cubicBezTo>
                    <a:pt x="51" y="32"/>
                    <a:pt x="50" y="32"/>
                    <a:pt x="50" y="32"/>
                  </a:cubicBezTo>
                  <a:cubicBezTo>
                    <a:pt x="50" y="31"/>
                    <a:pt x="50" y="31"/>
                    <a:pt x="50" y="31"/>
                  </a:cubicBezTo>
                  <a:cubicBezTo>
                    <a:pt x="50" y="31"/>
                    <a:pt x="49" y="31"/>
                    <a:pt x="49" y="31"/>
                  </a:cubicBezTo>
                  <a:cubicBezTo>
                    <a:pt x="49" y="31"/>
                    <a:pt x="48" y="31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1"/>
                  </a:cubicBezTo>
                  <a:cubicBezTo>
                    <a:pt x="48" y="31"/>
                    <a:pt x="48" y="32"/>
                    <a:pt x="48" y="33"/>
                  </a:cubicBezTo>
                  <a:cubicBezTo>
                    <a:pt x="48" y="34"/>
                    <a:pt x="48" y="35"/>
                    <a:pt x="47" y="35"/>
                  </a:cubicBezTo>
                  <a:cubicBezTo>
                    <a:pt x="47" y="36"/>
                    <a:pt x="47" y="36"/>
                    <a:pt x="47" y="37"/>
                  </a:cubicBezTo>
                  <a:cubicBezTo>
                    <a:pt x="46" y="38"/>
                    <a:pt x="45" y="38"/>
                    <a:pt x="45" y="39"/>
                  </a:cubicBezTo>
                  <a:cubicBezTo>
                    <a:pt x="44" y="40"/>
                    <a:pt x="43" y="40"/>
                    <a:pt x="43" y="41"/>
                  </a:cubicBezTo>
                  <a:cubicBezTo>
                    <a:pt x="44" y="42"/>
                    <a:pt x="44" y="42"/>
                    <a:pt x="45" y="42"/>
                  </a:cubicBezTo>
                  <a:cubicBezTo>
                    <a:pt x="45" y="42"/>
                    <a:pt x="45" y="41"/>
                    <a:pt x="46" y="41"/>
                  </a:cubicBezTo>
                  <a:cubicBezTo>
                    <a:pt x="46" y="40"/>
                    <a:pt x="47" y="39"/>
                    <a:pt x="49" y="39"/>
                  </a:cubicBezTo>
                  <a:cubicBezTo>
                    <a:pt x="49" y="39"/>
                    <a:pt x="49" y="39"/>
                    <a:pt x="50" y="39"/>
                  </a:cubicBezTo>
                  <a:cubicBezTo>
                    <a:pt x="51" y="39"/>
                    <a:pt x="51" y="39"/>
                    <a:pt x="52" y="38"/>
                  </a:cubicBezTo>
                  <a:cubicBezTo>
                    <a:pt x="54" y="38"/>
                    <a:pt x="55" y="38"/>
                    <a:pt x="55" y="37"/>
                  </a:cubicBezTo>
                  <a:cubicBezTo>
                    <a:pt x="56" y="37"/>
                    <a:pt x="56" y="36"/>
                    <a:pt x="56" y="36"/>
                  </a:cubicBezTo>
                  <a:cubicBezTo>
                    <a:pt x="55" y="36"/>
                    <a:pt x="55" y="36"/>
                    <a:pt x="55" y="36"/>
                  </a:cubicBezTo>
                  <a:cubicBezTo>
                    <a:pt x="55" y="35"/>
                    <a:pt x="56" y="35"/>
                    <a:pt x="56" y="34"/>
                  </a:cubicBezTo>
                  <a:cubicBezTo>
                    <a:pt x="55" y="34"/>
                    <a:pt x="55" y="35"/>
                    <a:pt x="55" y="35"/>
                  </a:cubicBezTo>
                  <a:cubicBezTo>
                    <a:pt x="54" y="35"/>
                    <a:pt x="53" y="35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lose/>
                  <a:moveTo>
                    <a:pt x="36" y="30"/>
                  </a:moveTo>
                  <a:cubicBezTo>
                    <a:pt x="36" y="30"/>
                    <a:pt x="36" y="30"/>
                    <a:pt x="36" y="30"/>
                  </a:cubicBezTo>
                  <a:cubicBezTo>
                    <a:pt x="37" y="30"/>
                    <a:pt x="37" y="31"/>
                    <a:pt x="37" y="31"/>
                  </a:cubicBezTo>
                  <a:cubicBezTo>
                    <a:pt x="38" y="31"/>
                    <a:pt x="39" y="32"/>
                    <a:pt x="40" y="33"/>
                  </a:cubicBezTo>
                  <a:cubicBezTo>
                    <a:pt x="40" y="33"/>
                    <a:pt x="41" y="34"/>
                    <a:pt x="41" y="35"/>
                  </a:cubicBezTo>
                  <a:cubicBezTo>
                    <a:pt x="41" y="35"/>
                    <a:pt x="41" y="35"/>
                    <a:pt x="41" y="36"/>
                  </a:cubicBezTo>
                  <a:cubicBezTo>
                    <a:pt x="41" y="36"/>
                    <a:pt x="41" y="37"/>
                    <a:pt x="41" y="38"/>
                  </a:cubicBezTo>
                  <a:cubicBezTo>
                    <a:pt x="42" y="39"/>
                    <a:pt x="41" y="39"/>
                    <a:pt x="42" y="40"/>
                  </a:cubicBezTo>
                  <a:cubicBezTo>
                    <a:pt x="42" y="41"/>
                    <a:pt x="42" y="41"/>
                    <a:pt x="42" y="42"/>
                  </a:cubicBezTo>
                  <a:cubicBezTo>
                    <a:pt x="42" y="42"/>
                    <a:pt x="42" y="42"/>
                    <a:pt x="42" y="41"/>
                  </a:cubicBezTo>
                  <a:cubicBezTo>
                    <a:pt x="43" y="41"/>
                    <a:pt x="43" y="40"/>
                    <a:pt x="43" y="39"/>
                  </a:cubicBezTo>
                  <a:cubicBezTo>
                    <a:pt x="44" y="39"/>
                    <a:pt x="44" y="38"/>
                    <a:pt x="45" y="38"/>
                  </a:cubicBezTo>
                  <a:cubicBezTo>
                    <a:pt x="45" y="37"/>
                    <a:pt x="45" y="37"/>
                    <a:pt x="46" y="36"/>
                  </a:cubicBezTo>
                  <a:cubicBezTo>
                    <a:pt x="47" y="35"/>
                    <a:pt x="47" y="34"/>
                    <a:pt x="47" y="33"/>
                  </a:cubicBezTo>
                  <a:cubicBezTo>
                    <a:pt x="47" y="32"/>
                    <a:pt x="47" y="31"/>
                    <a:pt x="46" y="30"/>
                  </a:cubicBezTo>
                  <a:cubicBezTo>
                    <a:pt x="46" y="30"/>
                    <a:pt x="45" y="30"/>
                    <a:pt x="45" y="30"/>
                  </a:cubicBezTo>
                  <a:cubicBezTo>
                    <a:pt x="44" y="30"/>
                    <a:pt x="43" y="30"/>
                    <a:pt x="43" y="29"/>
                  </a:cubicBezTo>
                  <a:cubicBezTo>
                    <a:pt x="43" y="29"/>
                    <a:pt x="42" y="29"/>
                    <a:pt x="42" y="29"/>
                  </a:cubicBezTo>
                  <a:cubicBezTo>
                    <a:pt x="42" y="30"/>
                    <a:pt x="41" y="30"/>
                    <a:pt x="40" y="29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30"/>
                    <a:pt x="38" y="30"/>
                    <a:pt x="37" y="29"/>
                  </a:cubicBezTo>
                  <a:cubicBezTo>
                    <a:pt x="37" y="30"/>
                    <a:pt x="37" y="30"/>
                    <a:pt x="36" y="30"/>
                  </a:cubicBezTo>
                  <a:close/>
                  <a:moveTo>
                    <a:pt x="31" y="54"/>
                  </a:moveTo>
                  <a:cubicBezTo>
                    <a:pt x="31" y="54"/>
                    <a:pt x="31" y="54"/>
                    <a:pt x="31" y="54"/>
                  </a:cubicBezTo>
                  <a:cubicBezTo>
                    <a:pt x="33" y="54"/>
                    <a:pt x="33" y="55"/>
                    <a:pt x="33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6"/>
                    <a:pt x="34" y="56"/>
                  </a:cubicBezTo>
                  <a:cubicBezTo>
                    <a:pt x="34" y="56"/>
                    <a:pt x="34" y="55"/>
                    <a:pt x="34" y="55"/>
                  </a:cubicBezTo>
                  <a:cubicBezTo>
                    <a:pt x="34" y="54"/>
                    <a:pt x="34" y="53"/>
                    <a:pt x="35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6" y="51"/>
                    <a:pt x="36" y="50"/>
                    <a:pt x="36" y="50"/>
                  </a:cubicBezTo>
                  <a:cubicBezTo>
                    <a:pt x="37" y="50"/>
                    <a:pt x="37" y="50"/>
                    <a:pt x="37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9" y="49"/>
                    <a:pt x="39" y="48"/>
                    <a:pt x="40" y="48"/>
                  </a:cubicBezTo>
                  <a:cubicBezTo>
                    <a:pt x="41" y="47"/>
                    <a:pt x="41" y="47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39" y="45"/>
                    <a:pt x="38" y="45"/>
                    <a:pt x="37" y="45"/>
                  </a:cubicBezTo>
                  <a:cubicBezTo>
                    <a:pt x="37" y="45"/>
                    <a:pt x="36" y="46"/>
                    <a:pt x="36" y="46"/>
                  </a:cubicBezTo>
                  <a:cubicBezTo>
                    <a:pt x="35" y="46"/>
                    <a:pt x="35" y="46"/>
                    <a:pt x="34" y="46"/>
                  </a:cubicBezTo>
                  <a:cubicBezTo>
                    <a:pt x="33" y="46"/>
                    <a:pt x="32" y="47"/>
                    <a:pt x="32" y="48"/>
                  </a:cubicBezTo>
                  <a:cubicBezTo>
                    <a:pt x="31" y="48"/>
                    <a:pt x="31" y="49"/>
                    <a:pt x="30" y="50"/>
                  </a:cubicBezTo>
                  <a:cubicBezTo>
                    <a:pt x="30" y="50"/>
                    <a:pt x="30" y="51"/>
                    <a:pt x="30" y="51"/>
                  </a:cubicBezTo>
                  <a:cubicBezTo>
                    <a:pt x="30" y="51"/>
                    <a:pt x="30" y="52"/>
                    <a:pt x="31" y="52"/>
                  </a:cubicBezTo>
                  <a:cubicBezTo>
                    <a:pt x="31" y="52"/>
                    <a:pt x="31" y="53"/>
                    <a:pt x="31" y="53"/>
                  </a:cubicBezTo>
                  <a:cubicBezTo>
                    <a:pt x="31" y="54"/>
                    <a:pt x="31" y="54"/>
                    <a:pt x="31" y="54"/>
                  </a:cubicBezTo>
                  <a:close/>
                  <a:moveTo>
                    <a:pt x="41" y="44"/>
                  </a:move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39" y="43"/>
                    <a:pt x="38" y="43"/>
                  </a:cubicBezTo>
                  <a:cubicBezTo>
                    <a:pt x="37" y="42"/>
                    <a:pt x="36" y="41"/>
                    <a:pt x="34" y="41"/>
                  </a:cubicBezTo>
                  <a:cubicBezTo>
                    <a:pt x="33" y="41"/>
                    <a:pt x="32" y="41"/>
                    <a:pt x="32" y="41"/>
                  </a:cubicBezTo>
                  <a:cubicBezTo>
                    <a:pt x="30" y="42"/>
                    <a:pt x="29" y="42"/>
                    <a:pt x="28" y="43"/>
                  </a:cubicBezTo>
                  <a:cubicBezTo>
                    <a:pt x="28" y="43"/>
                    <a:pt x="28" y="44"/>
                    <a:pt x="28" y="44"/>
                  </a:cubicBezTo>
                  <a:cubicBezTo>
                    <a:pt x="28" y="44"/>
                    <a:pt x="28" y="45"/>
                    <a:pt x="27" y="46"/>
                  </a:cubicBezTo>
                  <a:cubicBezTo>
                    <a:pt x="28" y="46"/>
                    <a:pt x="28" y="46"/>
                    <a:pt x="28" y="47"/>
                  </a:cubicBezTo>
                  <a:cubicBezTo>
                    <a:pt x="28" y="48"/>
                    <a:pt x="28" y="48"/>
                    <a:pt x="28" y="49"/>
                  </a:cubicBezTo>
                  <a:cubicBezTo>
                    <a:pt x="28" y="49"/>
                    <a:pt x="29" y="49"/>
                    <a:pt x="29" y="50"/>
                  </a:cubicBezTo>
                  <a:cubicBezTo>
                    <a:pt x="30" y="50"/>
                    <a:pt x="29" y="51"/>
                    <a:pt x="29" y="51"/>
                  </a:cubicBezTo>
                  <a:cubicBezTo>
                    <a:pt x="29" y="51"/>
                    <a:pt x="30" y="52"/>
                    <a:pt x="30" y="52"/>
                  </a:cubicBezTo>
                  <a:cubicBezTo>
                    <a:pt x="30" y="51"/>
                    <a:pt x="30" y="50"/>
                    <a:pt x="30" y="50"/>
                  </a:cubicBezTo>
                  <a:cubicBezTo>
                    <a:pt x="30" y="49"/>
                    <a:pt x="30" y="49"/>
                    <a:pt x="30" y="48"/>
                  </a:cubicBezTo>
                  <a:cubicBezTo>
                    <a:pt x="31" y="48"/>
                    <a:pt x="31" y="47"/>
                    <a:pt x="31" y="47"/>
                  </a:cubicBezTo>
                  <a:cubicBezTo>
                    <a:pt x="32" y="46"/>
                    <a:pt x="32" y="46"/>
                    <a:pt x="33" y="46"/>
                  </a:cubicBezTo>
                  <a:cubicBezTo>
                    <a:pt x="33" y="46"/>
                    <a:pt x="33" y="45"/>
                    <a:pt x="34" y="45"/>
                  </a:cubicBezTo>
                  <a:cubicBezTo>
                    <a:pt x="34" y="45"/>
                    <a:pt x="34" y="45"/>
                    <a:pt x="35" y="45"/>
                  </a:cubicBezTo>
                  <a:cubicBezTo>
                    <a:pt x="36" y="45"/>
                    <a:pt x="37" y="44"/>
                    <a:pt x="38" y="44"/>
                  </a:cubicBezTo>
                  <a:cubicBezTo>
                    <a:pt x="39" y="44"/>
                    <a:pt x="39" y="45"/>
                    <a:pt x="40" y="45"/>
                  </a:cubicBezTo>
                  <a:cubicBezTo>
                    <a:pt x="41" y="45"/>
                    <a:pt x="41" y="45"/>
                    <a:pt x="41" y="44"/>
                  </a:cubicBezTo>
                  <a:close/>
                  <a:moveTo>
                    <a:pt x="59" y="46"/>
                  </a:moveTo>
                  <a:cubicBezTo>
                    <a:pt x="59" y="46"/>
                    <a:pt x="59" y="46"/>
                    <a:pt x="59" y="46"/>
                  </a:cubicBezTo>
                  <a:cubicBezTo>
                    <a:pt x="58" y="45"/>
                    <a:pt x="58" y="45"/>
                    <a:pt x="59" y="44"/>
                  </a:cubicBezTo>
                  <a:cubicBezTo>
                    <a:pt x="59" y="44"/>
                    <a:pt x="59" y="44"/>
                    <a:pt x="59" y="44"/>
                  </a:cubicBezTo>
                  <a:cubicBezTo>
                    <a:pt x="59" y="43"/>
                    <a:pt x="58" y="43"/>
                    <a:pt x="58" y="43"/>
                  </a:cubicBezTo>
                  <a:cubicBezTo>
                    <a:pt x="58" y="43"/>
                    <a:pt x="58" y="42"/>
                    <a:pt x="58" y="41"/>
                  </a:cubicBezTo>
                  <a:cubicBezTo>
                    <a:pt x="58" y="41"/>
                    <a:pt x="58" y="40"/>
                    <a:pt x="58" y="40"/>
                  </a:cubicBezTo>
                  <a:cubicBezTo>
                    <a:pt x="58" y="40"/>
                    <a:pt x="57" y="40"/>
                    <a:pt x="57" y="39"/>
                  </a:cubicBezTo>
                  <a:cubicBezTo>
                    <a:pt x="56" y="39"/>
                    <a:pt x="56" y="38"/>
                    <a:pt x="57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7"/>
                    <a:pt x="56" y="37"/>
                  </a:cubicBezTo>
                  <a:cubicBezTo>
                    <a:pt x="56" y="37"/>
                    <a:pt x="56" y="37"/>
                    <a:pt x="56" y="37"/>
                  </a:cubicBezTo>
                  <a:cubicBezTo>
                    <a:pt x="56" y="38"/>
                    <a:pt x="55" y="38"/>
                    <a:pt x="54" y="39"/>
                  </a:cubicBezTo>
                  <a:cubicBezTo>
                    <a:pt x="54" y="39"/>
                    <a:pt x="53" y="39"/>
                    <a:pt x="52" y="39"/>
                  </a:cubicBezTo>
                  <a:cubicBezTo>
                    <a:pt x="51" y="39"/>
                    <a:pt x="51" y="39"/>
                    <a:pt x="50" y="39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7" y="40"/>
                    <a:pt x="47" y="40"/>
                    <a:pt x="47" y="41"/>
                  </a:cubicBezTo>
                  <a:cubicBezTo>
                    <a:pt x="46" y="41"/>
                    <a:pt x="46" y="41"/>
                    <a:pt x="46" y="42"/>
                  </a:cubicBezTo>
                  <a:cubicBezTo>
                    <a:pt x="46" y="42"/>
                    <a:pt x="46" y="42"/>
                    <a:pt x="45" y="42"/>
                  </a:cubicBezTo>
                  <a:cubicBezTo>
                    <a:pt x="45" y="42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3"/>
                    <a:pt x="48" y="43"/>
                    <a:pt x="48" y="42"/>
                  </a:cubicBezTo>
                  <a:cubicBezTo>
                    <a:pt x="49" y="42"/>
                    <a:pt x="50" y="42"/>
                    <a:pt x="50" y="42"/>
                  </a:cubicBezTo>
                  <a:cubicBezTo>
                    <a:pt x="52" y="42"/>
                    <a:pt x="53" y="43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5" y="45"/>
                    <a:pt x="55" y="45"/>
                    <a:pt x="56" y="45"/>
                  </a:cubicBezTo>
                  <a:cubicBezTo>
                    <a:pt x="56" y="46"/>
                    <a:pt x="57" y="46"/>
                    <a:pt x="57" y="46"/>
                  </a:cubicBezTo>
                  <a:cubicBezTo>
                    <a:pt x="57" y="46"/>
                    <a:pt x="58" y="46"/>
                    <a:pt x="58" y="46"/>
                  </a:cubicBezTo>
                  <a:cubicBezTo>
                    <a:pt x="58" y="46"/>
                    <a:pt x="59" y="46"/>
                    <a:pt x="59" y="46"/>
                  </a:cubicBezTo>
                  <a:close/>
                  <a:moveTo>
                    <a:pt x="48" y="57"/>
                  </a:moveTo>
                  <a:cubicBezTo>
                    <a:pt x="48" y="57"/>
                    <a:pt x="48" y="57"/>
                    <a:pt x="48" y="57"/>
                  </a:cubicBezTo>
                  <a:cubicBezTo>
                    <a:pt x="48" y="56"/>
                    <a:pt x="48" y="56"/>
                    <a:pt x="48" y="56"/>
                  </a:cubicBezTo>
                  <a:cubicBezTo>
                    <a:pt x="47" y="56"/>
                    <a:pt x="47" y="55"/>
                    <a:pt x="46" y="55"/>
                  </a:cubicBezTo>
                  <a:cubicBezTo>
                    <a:pt x="46" y="55"/>
                    <a:pt x="46" y="54"/>
                    <a:pt x="45" y="54"/>
                  </a:cubicBezTo>
                  <a:cubicBezTo>
                    <a:pt x="45" y="53"/>
                    <a:pt x="45" y="53"/>
                    <a:pt x="45" y="53"/>
                  </a:cubicBezTo>
                  <a:cubicBezTo>
                    <a:pt x="44" y="52"/>
                    <a:pt x="44" y="51"/>
                    <a:pt x="44" y="51"/>
                  </a:cubicBezTo>
                  <a:cubicBezTo>
                    <a:pt x="44" y="50"/>
                    <a:pt x="44" y="49"/>
                    <a:pt x="44" y="48"/>
                  </a:cubicBezTo>
                  <a:cubicBezTo>
                    <a:pt x="44" y="48"/>
                    <a:pt x="44" y="47"/>
                    <a:pt x="44" y="46"/>
                  </a:cubicBezTo>
                  <a:cubicBezTo>
                    <a:pt x="44" y="46"/>
                    <a:pt x="44" y="46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ubicBezTo>
                    <a:pt x="43" y="48"/>
                    <a:pt x="42" y="48"/>
                    <a:pt x="42" y="49"/>
                  </a:cubicBezTo>
                  <a:cubicBezTo>
                    <a:pt x="41" y="50"/>
                    <a:pt x="41" y="51"/>
                    <a:pt x="40" y="53"/>
                  </a:cubicBezTo>
                  <a:cubicBezTo>
                    <a:pt x="40" y="53"/>
                    <a:pt x="40" y="54"/>
                    <a:pt x="40" y="55"/>
                  </a:cubicBezTo>
                  <a:cubicBezTo>
                    <a:pt x="40" y="56"/>
                    <a:pt x="40" y="57"/>
                    <a:pt x="41" y="57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2" y="58"/>
                    <a:pt x="42" y="58"/>
                    <a:pt x="42" y="59"/>
                  </a:cubicBezTo>
                  <a:cubicBezTo>
                    <a:pt x="43" y="59"/>
                    <a:pt x="43" y="59"/>
                    <a:pt x="43" y="59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4" y="58"/>
                    <a:pt x="44" y="58"/>
                    <a:pt x="45" y="58"/>
                  </a:cubicBezTo>
                  <a:cubicBezTo>
                    <a:pt x="45" y="58"/>
                    <a:pt x="45" y="58"/>
                    <a:pt x="46" y="58"/>
                  </a:cubicBezTo>
                  <a:cubicBezTo>
                    <a:pt x="46" y="58"/>
                    <a:pt x="46" y="57"/>
                    <a:pt x="46" y="57"/>
                  </a:cubicBezTo>
                  <a:cubicBezTo>
                    <a:pt x="47" y="57"/>
                    <a:pt x="47" y="57"/>
                    <a:pt x="48" y="57"/>
                  </a:cubicBezTo>
                  <a:cubicBezTo>
                    <a:pt x="48" y="57"/>
                    <a:pt x="48" y="57"/>
                    <a:pt x="48" y="57"/>
                  </a:cubicBezTo>
                  <a:close/>
                  <a:moveTo>
                    <a:pt x="50" y="56"/>
                  </a:moveTo>
                  <a:cubicBezTo>
                    <a:pt x="50" y="56"/>
                    <a:pt x="50" y="56"/>
                    <a:pt x="50" y="56"/>
                  </a:cubicBezTo>
                  <a:cubicBezTo>
                    <a:pt x="51" y="56"/>
                    <a:pt x="51" y="55"/>
                    <a:pt x="52" y="54"/>
                  </a:cubicBezTo>
                  <a:cubicBezTo>
                    <a:pt x="52" y="54"/>
                    <a:pt x="52" y="54"/>
                    <a:pt x="52" y="54"/>
                  </a:cubicBezTo>
                  <a:cubicBezTo>
                    <a:pt x="51" y="54"/>
                    <a:pt x="51" y="54"/>
                    <a:pt x="51" y="53"/>
                  </a:cubicBezTo>
                  <a:cubicBezTo>
                    <a:pt x="51" y="53"/>
                    <a:pt x="50" y="53"/>
                    <a:pt x="50" y="53"/>
                  </a:cubicBezTo>
                  <a:cubicBezTo>
                    <a:pt x="50" y="52"/>
                    <a:pt x="50" y="52"/>
                    <a:pt x="50" y="51"/>
                  </a:cubicBezTo>
                  <a:cubicBezTo>
                    <a:pt x="49" y="51"/>
                    <a:pt x="49" y="50"/>
                    <a:pt x="49" y="49"/>
                  </a:cubicBezTo>
                  <a:cubicBezTo>
                    <a:pt x="49" y="48"/>
                    <a:pt x="49" y="47"/>
                    <a:pt x="49" y="47"/>
                  </a:cubicBezTo>
                  <a:cubicBezTo>
                    <a:pt x="49" y="46"/>
                    <a:pt x="48" y="46"/>
                    <a:pt x="48" y="46"/>
                  </a:cubicBezTo>
                  <a:cubicBezTo>
                    <a:pt x="47" y="45"/>
                    <a:pt x="47" y="45"/>
                    <a:pt x="46" y="45"/>
                  </a:cubicBezTo>
                  <a:cubicBezTo>
                    <a:pt x="46" y="45"/>
                    <a:pt x="45" y="45"/>
                    <a:pt x="45" y="45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50"/>
                    <a:pt x="45" y="50"/>
                    <a:pt x="45" y="51"/>
                  </a:cubicBezTo>
                  <a:cubicBezTo>
                    <a:pt x="45" y="52"/>
                    <a:pt x="46" y="53"/>
                    <a:pt x="46" y="54"/>
                  </a:cubicBezTo>
                  <a:cubicBezTo>
                    <a:pt x="47" y="55"/>
                    <a:pt x="48" y="56"/>
                    <a:pt x="49" y="56"/>
                  </a:cubicBezTo>
                  <a:cubicBezTo>
                    <a:pt x="49" y="56"/>
                    <a:pt x="50" y="56"/>
                    <a:pt x="50" y="56"/>
                  </a:cubicBezTo>
                  <a:close/>
                  <a:moveTo>
                    <a:pt x="46" y="44"/>
                  </a:move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7" y="44"/>
                  </a:cubicBezTo>
                  <a:cubicBezTo>
                    <a:pt x="47" y="44"/>
                    <a:pt x="48" y="45"/>
                    <a:pt x="48" y="45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50" y="47"/>
                    <a:pt x="50" y="48"/>
                    <a:pt x="50" y="49"/>
                  </a:cubicBezTo>
                  <a:cubicBezTo>
                    <a:pt x="50" y="50"/>
                    <a:pt x="50" y="50"/>
                    <a:pt x="50" y="51"/>
                  </a:cubicBezTo>
                  <a:cubicBezTo>
                    <a:pt x="51" y="52"/>
                    <a:pt x="51" y="53"/>
                    <a:pt x="52" y="53"/>
                  </a:cubicBezTo>
                  <a:cubicBezTo>
                    <a:pt x="52" y="54"/>
                    <a:pt x="52" y="54"/>
                    <a:pt x="53" y="54"/>
                  </a:cubicBezTo>
                  <a:cubicBezTo>
                    <a:pt x="53" y="53"/>
                    <a:pt x="54" y="52"/>
                    <a:pt x="55" y="53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6" y="51"/>
                    <a:pt x="56" y="50"/>
                    <a:pt x="56" y="50"/>
                  </a:cubicBezTo>
                  <a:cubicBezTo>
                    <a:pt x="56" y="49"/>
                    <a:pt x="57" y="48"/>
                    <a:pt x="58" y="48"/>
                  </a:cubicBezTo>
                  <a:cubicBezTo>
                    <a:pt x="58" y="48"/>
                    <a:pt x="58" y="47"/>
                    <a:pt x="58" y="47"/>
                  </a:cubicBezTo>
                  <a:cubicBezTo>
                    <a:pt x="57" y="47"/>
                    <a:pt x="56" y="47"/>
                    <a:pt x="55" y="46"/>
                  </a:cubicBezTo>
                  <a:cubicBezTo>
                    <a:pt x="55" y="46"/>
                    <a:pt x="55" y="46"/>
                    <a:pt x="55" y="46"/>
                  </a:cubicBezTo>
                  <a:cubicBezTo>
                    <a:pt x="54" y="45"/>
                    <a:pt x="53" y="44"/>
                    <a:pt x="52" y="44"/>
                  </a:cubicBezTo>
                  <a:cubicBezTo>
                    <a:pt x="52" y="43"/>
                    <a:pt x="51" y="43"/>
                    <a:pt x="51" y="43"/>
                  </a:cubicBezTo>
                  <a:cubicBezTo>
                    <a:pt x="51" y="43"/>
                    <a:pt x="50" y="43"/>
                    <a:pt x="50" y="43"/>
                  </a:cubicBezTo>
                  <a:cubicBezTo>
                    <a:pt x="49" y="43"/>
                    <a:pt x="49" y="43"/>
                    <a:pt x="48" y="43"/>
                  </a:cubicBezTo>
                  <a:cubicBezTo>
                    <a:pt x="47" y="43"/>
                    <a:pt x="47" y="44"/>
                    <a:pt x="46" y="44"/>
                  </a:cubicBezTo>
                  <a:close/>
                  <a:moveTo>
                    <a:pt x="41" y="42"/>
                  </a:moveTo>
                  <a:cubicBezTo>
                    <a:pt x="41" y="42"/>
                    <a:pt x="41" y="42"/>
                    <a:pt x="41" y="42"/>
                  </a:cubicBezTo>
                  <a:cubicBezTo>
                    <a:pt x="41" y="41"/>
                    <a:pt x="41" y="40"/>
                    <a:pt x="41" y="40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7"/>
                    <a:pt x="41" y="37"/>
                    <a:pt x="40" y="36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39" y="33"/>
                    <a:pt x="39" y="33"/>
                    <a:pt x="38" y="32"/>
                  </a:cubicBezTo>
                  <a:cubicBezTo>
                    <a:pt x="37" y="31"/>
                    <a:pt x="36" y="31"/>
                    <a:pt x="35" y="31"/>
                  </a:cubicBezTo>
                  <a:cubicBezTo>
                    <a:pt x="35" y="30"/>
                    <a:pt x="34" y="30"/>
                    <a:pt x="34" y="30"/>
                  </a:cubicBezTo>
                  <a:cubicBezTo>
                    <a:pt x="34" y="31"/>
                    <a:pt x="34" y="31"/>
                    <a:pt x="33" y="31"/>
                  </a:cubicBezTo>
                  <a:cubicBezTo>
                    <a:pt x="33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1" y="34"/>
                    <a:pt x="31" y="34"/>
                    <a:pt x="32" y="34"/>
                  </a:cubicBezTo>
                  <a:cubicBezTo>
                    <a:pt x="33" y="34"/>
                    <a:pt x="33" y="34"/>
                    <a:pt x="34" y="34"/>
                  </a:cubicBezTo>
                  <a:cubicBezTo>
                    <a:pt x="35" y="34"/>
                    <a:pt x="36" y="35"/>
                    <a:pt x="36" y="36"/>
                  </a:cubicBezTo>
                  <a:cubicBezTo>
                    <a:pt x="37" y="37"/>
                    <a:pt x="37" y="38"/>
                    <a:pt x="38" y="38"/>
                  </a:cubicBezTo>
                  <a:cubicBezTo>
                    <a:pt x="38" y="39"/>
                    <a:pt x="39" y="40"/>
                    <a:pt x="39" y="42"/>
                  </a:cubicBezTo>
                  <a:cubicBezTo>
                    <a:pt x="40" y="42"/>
                    <a:pt x="40" y="43"/>
                    <a:pt x="41" y="4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lose/>
                  <a:moveTo>
                    <a:pt x="38" y="41"/>
                  </a:move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0"/>
                    <a:pt x="38" y="40"/>
                    <a:pt x="37" y="40"/>
                  </a:cubicBezTo>
                  <a:cubicBezTo>
                    <a:pt x="37" y="40"/>
                    <a:pt x="37" y="39"/>
                    <a:pt x="37" y="39"/>
                  </a:cubicBezTo>
                  <a:cubicBezTo>
                    <a:pt x="37" y="39"/>
                    <a:pt x="37" y="38"/>
                    <a:pt x="37" y="38"/>
                  </a:cubicBezTo>
                  <a:cubicBezTo>
                    <a:pt x="36" y="37"/>
                    <a:pt x="36" y="37"/>
                    <a:pt x="35" y="36"/>
                  </a:cubicBezTo>
                  <a:cubicBezTo>
                    <a:pt x="35" y="35"/>
                    <a:pt x="34" y="35"/>
                    <a:pt x="34" y="35"/>
                  </a:cubicBezTo>
                  <a:cubicBezTo>
                    <a:pt x="33" y="34"/>
                    <a:pt x="32" y="34"/>
                    <a:pt x="32" y="35"/>
                  </a:cubicBezTo>
                  <a:cubicBezTo>
                    <a:pt x="31" y="35"/>
                    <a:pt x="31" y="35"/>
                    <a:pt x="30" y="35"/>
                  </a:cubicBezTo>
                  <a:cubicBezTo>
                    <a:pt x="30" y="36"/>
                    <a:pt x="29" y="36"/>
                    <a:pt x="29" y="36"/>
                  </a:cubicBezTo>
                  <a:cubicBezTo>
                    <a:pt x="29" y="38"/>
                    <a:pt x="29" y="39"/>
                    <a:pt x="28" y="39"/>
                  </a:cubicBezTo>
                  <a:cubicBezTo>
                    <a:pt x="28" y="40"/>
                    <a:pt x="28" y="40"/>
                    <a:pt x="28" y="41"/>
                  </a:cubicBezTo>
                  <a:cubicBezTo>
                    <a:pt x="28" y="42"/>
                    <a:pt x="28" y="42"/>
                    <a:pt x="27" y="43"/>
                  </a:cubicBezTo>
                  <a:cubicBezTo>
                    <a:pt x="27" y="43"/>
                    <a:pt x="27" y="43"/>
                    <a:pt x="28" y="43"/>
                  </a:cubicBezTo>
                  <a:cubicBezTo>
                    <a:pt x="28" y="42"/>
                    <a:pt x="28" y="42"/>
                    <a:pt x="29" y="42"/>
                  </a:cubicBezTo>
                  <a:cubicBezTo>
                    <a:pt x="29" y="42"/>
                    <a:pt x="29" y="41"/>
                    <a:pt x="29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1" y="41"/>
                    <a:pt x="32" y="40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4" y="40"/>
                    <a:pt x="34" y="40"/>
                    <a:pt x="35" y="40"/>
                  </a:cubicBezTo>
                  <a:cubicBezTo>
                    <a:pt x="35" y="40"/>
                    <a:pt x="35" y="40"/>
                    <a:pt x="36" y="40"/>
                  </a:cubicBezTo>
                  <a:cubicBezTo>
                    <a:pt x="36" y="41"/>
                    <a:pt x="37" y="41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lose/>
                  <a:moveTo>
                    <a:pt x="43" y="47"/>
                  </a:moveTo>
                  <a:cubicBezTo>
                    <a:pt x="43" y="47"/>
                    <a:pt x="43" y="47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2" y="47"/>
                    <a:pt x="42" y="47"/>
                    <a:pt x="42" y="48"/>
                  </a:cubicBezTo>
                  <a:cubicBezTo>
                    <a:pt x="41" y="48"/>
                    <a:pt x="40" y="49"/>
                    <a:pt x="39" y="49"/>
                  </a:cubicBezTo>
                  <a:cubicBezTo>
                    <a:pt x="37" y="50"/>
                    <a:pt x="36" y="51"/>
                    <a:pt x="35" y="52"/>
                  </a:cubicBezTo>
                  <a:cubicBezTo>
                    <a:pt x="35" y="52"/>
                    <a:pt x="35" y="53"/>
                    <a:pt x="35" y="53"/>
                  </a:cubicBezTo>
                  <a:cubicBezTo>
                    <a:pt x="35" y="54"/>
                    <a:pt x="35" y="55"/>
                    <a:pt x="35" y="56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6" y="57"/>
                    <a:pt x="36" y="57"/>
                    <a:pt x="36" y="58"/>
                  </a:cubicBezTo>
                  <a:cubicBezTo>
                    <a:pt x="36" y="58"/>
                    <a:pt x="37" y="57"/>
                    <a:pt x="38" y="57"/>
                  </a:cubicBezTo>
                  <a:cubicBezTo>
                    <a:pt x="38" y="57"/>
                    <a:pt x="39" y="58"/>
                    <a:pt x="39" y="58"/>
                  </a:cubicBezTo>
                  <a:cubicBezTo>
                    <a:pt x="40" y="58"/>
                    <a:pt x="40" y="58"/>
                    <a:pt x="40" y="58"/>
                  </a:cubicBezTo>
                  <a:cubicBezTo>
                    <a:pt x="39" y="56"/>
                    <a:pt x="39" y="54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0"/>
                    <a:pt x="40" y="50"/>
                    <a:pt x="41" y="50"/>
                  </a:cubicBezTo>
                  <a:cubicBezTo>
                    <a:pt x="41" y="49"/>
                    <a:pt x="42" y="48"/>
                    <a:pt x="42" y="48"/>
                  </a:cubicBezTo>
                  <a:cubicBezTo>
                    <a:pt x="42" y="47"/>
                    <a:pt x="43" y="47"/>
                    <a:pt x="43" y="47"/>
                  </a:cubicBezTo>
                  <a:close/>
                  <a:moveTo>
                    <a:pt x="39" y="52"/>
                  </a:move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8" y="51"/>
                    <a:pt x="38" y="51"/>
                    <a:pt x="37" y="51"/>
                  </a:cubicBezTo>
                  <a:cubicBezTo>
                    <a:pt x="37" y="52"/>
                    <a:pt x="37" y="52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4"/>
                    <a:pt x="36" y="55"/>
                    <a:pt x="36" y="55"/>
                  </a:cubicBezTo>
                  <a:cubicBezTo>
                    <a:pt x="36" y="55"/>
                    <a:pt x="36" y="56"/>
                    <a:pt x="37" y="56"/>
                  </a:cubicBezTo>
                  <a:cubicBezTo>
                    <a:pt x="37" y="56"/>
                    <a:pt x="37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5"/>
                    <a:pt x="38" y="55"/>
                    <a:pt x="38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3"/>
                    <a:pt x="38" y="53"/>
                    <a:pt x="39" y="52"/>
                  </a:cubicBezTo>
                  <a:cubicBezTo>
                    <a:pt x="39" y="52"/>
                    <a:pt x="39" y="52"/>
                    <a:pt x="39" y="52"/>
                  </a:cubicBezTo>
                  <a:close/>
                  <a:moveTo>
                    <a:pt x="55" y="31"/>
                  </a:moveTo>
                  <a:cubicBezTo>
                    <a:pt x="55" y="31"/>
                    <a:pt x="55" y="31"/>
                    <a:pt x="55" y="31"/>
                  </a:cubicBezTo>
                  <a:cubicBezTo>
                    <a:pt x="55" y="31"/>
                    <a:pt x="55" y="31"/>
                    <a:pt x="55" y="32"/>
                  </a:cubicBezTo>
                  <a:cubicBezTo>
                    <a:pt x="54" y="32"/>
                    <a:pt x="54" y="32"/>
                    <a:pt x="54" y="33"/>
                  </a:cubicBezTo>
                  <a:cubicBezTo>
                    <a:pt x="54" y="33"/>
                    <a:pt x="53" y="33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5" y="34"/>
                    <a:pt x="56" y="34"/>
                    <a:pt x="56" y="33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2"/>
                    <a:pt x="56" y="31"/>
                    <a:pt x="55" y="31"/>
                  </a:cubicBezTo>
                  <a:close/>
                  <a:moveTo>
                    <a:pt x="54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3" y="29"/>
                    <a:pt x="52" y="29"/>
                  </a:cubicBezTo>
                  <a:cubicBezTo>
                    <a:pt x="52" y="29"/>
                    <a:pt x="52" y="30"/>
                    <a:pt x="51" y="30"/>
                  </a:cubicBezTo>
                  <a:cubicBezTo>
                    <a:pt x="51" y="30"/>
                    <a:pt x="51" y="31"/>
                    <a:pt x="51" y="32"/>
                  </a:cubicBezTo>
                  <a:cubicBezTo>
                    <a:pt x="51" y="32"/>
                    <a:pt x="51" y="32"/>
                    <a:pt x="52" y="32"/>
                  </a:cubicBezTo>
                  <a:cubicBezTo>
                    <a:pt x="52" y="32"/>
                    <a:pt x="52" y="32"/>
                    <a:pt x="53" y="32"/>
                  </a:cubicBezTo>
                  <a:cubicBezTo>
                    <a:pt x="53" y="32"/>
                    <a:pt x="54" y="32"/>
                    <a:pt x="54" y="31"/>
                  </a:cubicBezTo>
                  <a:cubicBezTo>
                    <a:pt x="54" y="31"/>
                    <a:pt x="54" y="31"/>
                    <a:pt x="54" y="30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1"/>
                    <a:pt x="28" y="41"/>
                  </a:cubicBezTo>
                  <a:cubicBezTo>
                    <a:pt x="28" y="40"/>
                    <a:pt x="28" y="40"/>
                    <a:pt x="27" y="40"/>
                  </a:cubicBezTo>
                  <a:cubicBezTo>
                    <a:pt x="27" y="39"/>
                    <a:pt x="26" y="39"/>
                    <a:pt x="26" y="39"/>
                  </a:cubicBezTo>
                  <a:cubicBezTo>
                    <a:pt x="26" y="39"/>
                    <a:pt x="25" y="39"/>
                    <a:pt x="25" y="39"/>
                  </a:cubicBezTo>
                  <a:cubicBezTo>
                    <a:pt x="25" y="40"/>
                    <a:pt x="25" y="41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6" y="42"/>
                    <a:pt x="27" y="42"/>
                  </a:cubicBezTo>
                  <a:close/>
                  <a:moveTo>
                    <a:pt x="42" y="61"/>
                  </a:move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0"/>
                    <a:pt x="42" y="60"/>
                  </a:cubicBezTo>
                  <a:cubicBezTo>
                    <a:pt x="42" y="60"/>
                    <a:pt x="42" y="59"/>
                    <a:pt x="42" y="59"/>
                  </a:cubicBezTo>
                  <a:cubicBezTo>
                    <a:pt x="41" y="59"/>
                    <a:pt x="41" y="58"/>
                    <a:pt x="41" y="58"/>
                  </a:cubicBezTo>
                  <a:cubicBezTo>
                    <a:pt x="41" y="58"/>
                    <a:pt x="40" y="58"/>
                    <a:pt x="40" y="58"/>
                  </a:cubicBezTo>
                  <a:cubicBezTo>
                    <a:pt x="40" y="59"/>
                    <a:pt x="40" y="59"/>
                    <a:pt x="40" y="59"/>
                  </a:cubicBezTo>
                  <a:cubicBezTo>
                    <a:pt x="39" y="60"/>
                    <a:pt x="40" y="60"/>
                    <a:pt x="39" y="60"/>
                  </a:cubicBezTo>
                  <a:cubicBezTo>
                    <a:pt x="39" y="60"/>
                    <a:pt x="39" y="61"/>
                    <a:pt x="40" y="61"/>
                  </a:cubicBezTo>
                  <a:cubicBezTo>
                    <a:pt x="40" y="61"/>
                    <a:pt x="41" y="61"/>
                    <a:pt x="42" y="61"/>
                  </a:cubicBezTo>
                  <a:close/>
                  <a:moveTo>
                    <a:pt x="34" y="28"/>
                  </a:moveTo>
                  <a:cubicBezTo>
                    <a:pt x="34" y="28"/>
                    <a:pt x="34" y="28"/>
                    <a:pt x="34" y="28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5" y="30"/>
                    <a:pt x="35" y="30"/>
                    <a:pt x="36" y="30"/>
                  </a:cubicBezTo>
                  <a:cubicBezTo>
                    <a:pt x="36" y="30"/>
                    <a:pt x="36" y="29"/>
                    <a:pt x="36" y="29"/>
                  </a:cubicBezTo>
                  <a:cubicBezTo>
                    <a:pt x="37" y="29"/>
                    <a:pt x="37" y="28"/>
                    <a:pt x="36" y="28"/>
                  </a:cubicBezTo>
                  <a:cubicBezTo>
                    <a:pt x="36" y="27"/>
                    <a:pt x="36" y="28"/>
                    <a:pt x="35" y="28"/>
                  </a:cubicBezTo>
                  <a:cubicBezTo>
                    <a:pt x="35" y="28"/>
                    <a:pt x="34" y="28"/>
                    <a:pt x="34" y="28"/>
                  </a:cubicBezTo>
                  <a:close/>
                  <a:moveTo>
                    <a:pt x="60" y="39"/>
                  </a:moveTo>
                  <a:cubicBezTo>
                    <a:pt x="60" y="39"/>
                    <a:pt x="60" y="39"/>
                    <a:pt x="60" y="39"/>
                  </a:cubicBezTo>
                  <a:cubicBezTo>
                    <a:pt x="60" y="38"/>
                    <a:pt x="59" y="37"/>
                    <a:pt x="59" y="36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7" y="38"/>
                    <a:pt x="57" y="38"/>
                    <a:pt x="57" y="38"/>
                  </a:cubicBezTo>
                  <a:cubicBezTo>
                    <a:pt x="57" y="39"/>
                    <a:pt x="57" y="39"/>
                    <a:pt x="58" y="39"/>
                  </a:cubicBezTo>
                  <a:cubicBezTo>
                    <a:pt x="58" y="39"/>
                    <a:pt x="59" y="40"/>
                    <a:pt x="60" y="39"/>
                  </a:cubicBezTo>
                  <a:close/>
                  <a:moveTo>
                    <a:pt x="60" y="40"/>
                  </a:moveTo>
                  <a:cubicBezTo>
                    <a:pt x="60" y="40"/>
                    <a:pt x="60" y="40"/>
                    <a:pt x="60" y="40"/>
                  </a:cubicBezTo>
                  <a:cubicBezTo>
                    <a:pt x="60" y="40"/>
                    <a:pt x="60" y="40"/>
                    <a:pt x="59" y="40"/>
                  </a:cubicBezTo>
                  <a:cubicBezTo>
                    <a:pt x="59" y="40"/>
                    <a:pt x="59" y="40"/>
                    <a:pt x="59" y="40"/>
                  </a:cubicBezTo>
                  <a:cubicBezTo>
                    <a:pt x="59" y="40"/>
                    <a:pt x="59" y="41"/>
                    <a:pt x="59" y="41"/>
                  </a:cubicBezTo>
                  <a:cubicBezTo>
                    <a:pt x="59" y="41"/>
                    <a:pt x="59" y="41"/>
                    <a:pt x="59" y="42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2"/>
                    <a:pt x="59" y="43"/>
                    <a:pt x="59" y="43"/>
                  </a:cubicBezTo>
                  <a:cubicBezTo>
                    <a:pt x="60" y="43"/>
                    <a:pt x="60" y="43"/>
                    <a:pt x="61" y="43"/>
                  </a:cubicBezTo>
                  <a:cubicBezTo>
                    <a:pt x="61" y="42"/>
                    <a:pt x="60" y="41"/>
                    <a:pt x="60" y="40"/>
                  </a:cubicBezTo>
                  <a:close/>
                  <a:moveTo>
                    <a:pt x="49" y="28"/>
                  </a:moveTo>
                  <a:cubicBezTo>
                    <a:pt x="49" y="28"/>
                    <a:pt x="49" y="28"/>
                    <a:pt x="49" y="28"/>
                  </a:cubicBezTo>
                  <a:cubicBezTo>
                    <a:pt x="49" y="28"/>
                    <a:pt x="49" y="29"/>
                    <a:pt x="49" y="29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50" y="31"/>
                    <a:pt x="50" y="30"/>
                    <a:pt x="50" y="30"/>
                  </a:cubicBezTo>
                  <a:cubicBezTo>
                    <a:pt x="51" y="30"/>
                    <a:pt x="51" y="29"/>
                    <a:pt x="51" y="28"/>
                  </a:cubicBezTo>
                  <a:cubicBezTo>
                    <a:pt x="50" y="28"/>
                    <a:pt x="50" y="28"/>
                    <a:pt x="49" y="28"/>
                  </a:cubicBezTo>
                  <a:close/>
                  <a:moveTo>
                    <a:pt x="54" y="56"/>
                  </a:moveTo>
                  <a:cubicBezTo>
                    <a:pt x="54" y="56"/>
                    <a:pt x="54" y="56"/>
                    <a:pt x="54" y="56"/>
                  </a:cubicBezTo>
                  <a:cubicBezTo>
                    <a:pt x="53" y="56"/>
                    <a:pt x="53" y="55"/>
                    <a:pt x="53" y="55"/>
                  </a:cubicBezTo>
                  <a:cubicBezTo>
                    <a:pt x="53" y="55"/>
                    <a:pt x="52" y="55"/>
                    <a:pt x="52" y="55"/>
                  </a:cubicBezTo>
                  <a:cubicBezTo>
                    <a:pt x="52" y="55"/>
                    <a:pt x="51" y="55"/>
                    <a:pt x="51" y="56"/>
                  </a:cubicBezTo>
                  <a:cubicBezTo>
                    <a:pt x="51" y="56"/>
                    <a:pt x="51" y="57"/>
                    <a:pt x="51" y="57"/>
                  </a:cubicBezTo>
                  <a:cubicBezTo>
                    <a:pt x="51" y="57"/>
                    <a:pt x="52" y="58"/>
                    <a:pt x="52" y="58"/>
                  </a:cubicBezTo>
                  <a:cubicBezTo>
                    <a:pt x="53" y="57"/>
                    <a:pt x="53" y="57"/>
                    <a:pt x="54" y="56"/>
                  </a:cubicBezTo>
                  <a:cubicBezTo>
                    <a:pt x="54" y="56"/>
                    <a:pt x="54" y="56"/>
                    <a:pt x="54" y="56"/>
                  </a:cubicBezTo>
                  <a:close/>
                  <a:moveTo>
                    <a:pt x="57" y="54"/>
                  </a:moveTo>
                  <a:cubicBezTo>
                    <a:pt x="57" y="54"/>
                    <a:pt x="57" y="54"/>
                    <a:pt x="57" y="54"/>
                  </a:cubicBezTo>
                  <a:cubicBezTo>
                    <a:pt x="57" y="53"/>
                    <a:pt x="58" y="52"/>
                    <a:pt x="58" y="52"/>
                  </a:cubicBezTo>
                  <a:cubicBezTo>
                    <a:pt x="58" y="51"/>
                    <a:pt x="57" y="51"/>
                    <a:pt x="57" y="51"/>
                  </a:cubicBezTo>
                  <a:cubicBezTo>
                    <a:pt x="56" y="51"/>
                    <a:pt x="56" y="51"/>
                    <a:pt x="56" y="51"/>
                  </a:cubicBezTo>
                  <a:cubicBezTo>
                    <a:pt x="56" y="51"/>
                    <a:pt x="56" y="52"/>
                    <a:pt x="55" y="52"/>
                  </a:cubicBezTo>
                  <a:cubicBezTo>
                    <a:pt x="55" y="52"/>
                    <a:pt x="55" y="53"/>
                    <a:pt x="56" y="53"/>
                  </a:cubicBezTo>
                  <a:cubicBezTo>
                    <a:pt x="56" y="53"/>
                    <a:pt x="56" y="53"/>
                    <a:pt x="57" y="54"/>
                  </a:cubicBezTo>
                  <a:close/>
                  <a:moveTo>
                    <a:pt x="26" y="38"/>
                  </a:move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7" y="39"/>
                    <a:pt x="27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9" y="37"/>
                    <a:pt x="28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7"/>
                    <a:pt x="26" y="38"/>
                    <a:pt x="26" y="38"/>
                  </a:cubicBezTo>
                  <a:close/>
                  <a:moveTo>
                    <a:pt x="30" y="31"/>
                  </a:move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8" y="33"/>
                    <a:pt x="29" y="33"/>
                  </a:cubicBezTo>
                  <a:cubicBezTo>
                    <a:pt x="29" y="33"/>
                    <a:pt x="30" y="33"/>
                    <a:pt x="30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2"/>
                    <a:pt x="31" y="32"/>
                  </a:cubicBezTo>
                  <a:cubicBezTo>
                    <a:pt x="31" y="32"/>
                    <a:pt x="31" y="31"/>
                    <a:pt x="30" y="31"/>
                  </a:cubicBezTo>
                  <a:close/>
                  <a:moveTo>
                    <a:pt x="29" y="55"/>
                  </a:moveTo>
                  <a:cubicBezTo>
                    <a:pt x="29" y="55"/>
                    <a:pt x="29" y="55"/>
                    <a:pt x="29" y="55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1" y="53"/>
                    <a:pt x="30" y="53"/>
                  </a:cubicBezTo>
                  <a:cubicBezTo>
                    <a:pt x="30" y="52"/>
                    <a:pt x="29" y="52"/>
                    <a:pt x="28" y="52"/>
                  </a:cubicBezTo>
                  <a:cubicBezTo>
                    <a:pt x="28" y="53"/>
                    <a:pt x="29" y="54"/>
                    <a:pt x="29" y="55"/>
                  </a:cubicBezTo>
                  <a:close/>
                  <a:moveTo>
                    <a:pt x="60" y="49"/>
                  </a:moveTo>
                  <a:cubicBezTo>
                    <a:pt x="60" y="49"/>
                    <a:pt x="60" y="49"/>
                    <a:pt x="60" y="49"/>
                  </a:cubicBezTo>
                  <a:cubicBezTo>
                    <a:pt x="60" y="49"/>
                    <a:pt x="59" y="49"/>
                    <a:pt x="59" y="49"/>
                  </a:cubicBezTo>
                  <a:cubicBezTo>
                    <a:pt x="59" y="49"/>
                    <a:pt x="59" y="49"/>
                    <a:pt x="58" y="49"/>
                  </a:cubicBezTo>
                  <a:cubicBezTo>
                    <a:pt x="58" y="49"/>
                    <a:pt x="58" y="49"/>
                    <a:pt x="57" y="49"/>
                  </a:cubicBezTo>
                  <a:cubicBezTo>
                    <a:pt x="57" y="50"/>
                    <a:pt x="57" y="50"/>
                    <a:pt x="58" y="51"/>
                  </a:cubicBezTo>
                  <a:cubicBezTo>
                    <a:pt x="58" y="51"/>
                    <a:pt x="58" y="51"/>
                    <a:pt x="59" y="51"/>
                  </a:cubicBezTo>
                  <a:cubicBezTo>
                    <a:pt x="59" y="51"/>
                    <a:pt x="59" y="50"/>
                    <a:pt x="60" y="49"/>
                  </a:cubicBezTo>
                  <a:close/>
                  <a:moveTo>
                    <a:pt x="25" y="43"/>
                  </a:moveTo>
                  <a:cubicBezTo>
                    <a:pt x="25" y="43"/>
                    <a:pt x="25" y="43"/>
                    <a:pt x="25" y="43"/>
                  </a:cubicBezTo>
                  <a:cubicBezTo>
                    <a:pt x="25" y="44"/>
                    <a:pt x="25" y="44"/>
                    <a:pt x="25" y="45"/>
                  </a:cubicBezTo>
                  <a:cubicBezTo>
                    <a:pt x="25" y="46"/>
                    <a:pt x="25" y="46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3"/>
                    <a:pt x="26" y="43"/>
                  </a:cubicBezTo>
                  <a:cubicBezTo>
                    <a:pt x="26" y="43"/>
                    <a:pt x="26" y="43"/>
                    <a:pt x="25" y="43"/>
                  </a:cubicBezTo>
                  <a:close/>
                  <a:moveTo>
                    <a:pt x="54" y="53"/>
                  </a:moveTo>
                  <a:cubicBezTo>
                    <a:pt x="54" y="53"/>
                    <a:pt x="54" y="53"/>
                    <a:pt x="54" y="53"/>
                  </a:cubicBezTo>
                  <a:cubicBezTo>
                    <a:pt x="54" y="53"/>
                    <a:pt x="54" y="53"/>
                    <a:pt x="54" y="53"/>
                  </a:cubicBezTo>
                  <a:cubicBezTo>
                    <a:pt x="54" y="54"/>
                    <a:pt x="54" y="54"/>
                    <a:pt x="53" y="54"/>
                  </a:cubicBezTo>
                  <a:cubicBezTo>
                    <a:pt x="53" y="54"/>
                    <a:pt x="53" y="55"/>
                    <a:pt x="54" y="55"/>
                  </a:cubicBezTo>
                  <a:cubicBezTo>
                    <a:pt x="54" y="55"/>
                    <a:pt x="54" y="55"/>
                    <a:pt x="54" y="56"/>
                  </a:cubicBezTo>
                  <a:cubicBezTo>
                    <a:pt x="54" y="56"/>
                    <a:pt x="54" y="56"/>
                    <a:pt x="55" y="56"/>
                  </a:cubicBezTo>
                  <a:cubicBezTo>
                    <a:pt x="55" y="55"/>
                    <a:pt x="55" y="55"/>
                    <a:pt x="55" y="55"/>
                  </a:cubicBezTo>
                  <a:cubicBezTo>
                    <a:pt x="56" y="55"/>
                    <a:pt x="56" y="54"/>
                    <a:pt x="56" y="54"/>
                  </a:cubicBezTo>
                  <a:cubicBezTo>
                    <a:pt x="56" y="54"/>
                    <a:pt x="56" y="54"/>
                    <a:pt x="55" y="54"/>
                  </a:cubicBezTo>
                  <a:cubicBezTo>
                    <a:pt x="55" y="54"/>
                    <a:pt x="55" y="54"/>
                    <a:pt x="55" y="53"/>
                  </a:cubicBezTo>
                  <a:cubicBezTo>
                    <a:pt x="55" y="53"/>
                    <a:pt x="54" y="53"/>
                    <a:pt x="54" y="53"/>
                  </a:cubicBezTo>
                  <a:close/>
                  <a:moveTo>
                    <a:pt x="42" y="27"/>
                  </a:moveTo>
                  <a:cubicBezTo>
                    <a:pt x="42" y="27"/>
                    <a:pt x="42" y="27"/>
                    <a:pt x="42" y="27"/>
                  </a:cubicBezTo>
                  <a:cubicBezTo>
                    <a:pt x="41" y="27"/>
                    <a:pt x="41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8"/>
                    <a:pt x="40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2" y="29"/>
                    <a:pt x="42" y="28"/>
                  </a:cubicBezTo>
                  <a:cubicBezTo>
                    <a:pt x="42" y="28"/>
                    <a:pt x="42" y="27"/>
                    <a:pt x="42" y="27"/>
                  </a:cubicBezTo>
                  <a:close/>
                  <a:moveTo>
                    <a:pt x="32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3" y="32"/>
                    <a:pt x="33" y="31"/>
                    <a:pt x="33" y="31"/>
                  </a:cubicBezTo>
                  <a:cubicBezTo>
                    <a:pt x="33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30"/>
                    <a:pt x="31" y="30"/>
                  </a:cubicBezTo>
                  <a:cubicBezTo>
                    <a:pt x="31" y="30"/>
                    <a:pt x="31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2" y="31"/>
                    <a:pt x="32" y="32"/>
                    <a:pt x="32" y="31"/>
                  </a:cubicBezTo>
                  <a:close/>
                  <a:moveTo>
                    <a:pt x="45" y="27"/>
                  </a:move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4" y="27"/>
                    <a:pt x="44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8"/>
                    <a:pt x="43" y="28"/>
                    <a:pt x="43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5" y="29"/>
                    <a:pt x="45" y="29"/>
                  </a:cubicBezTo>
                  <a:cubicBezTo>
                    <a:pt x="45" y="29"/>
                    <a:pt x="45" y="28"/>
                    <a:pt x="45" y="27"/>
                  </a:cubicBezTo>
                  <a:close/>
                  <a:moveTo>
                    <a:pt x="48" y="58"/>
                  </a:moveTo>
                  <a:cubicBezTo>
                    <a:pt x="48" y="58"/>
                    <a:pt x="48" y="58"/>
                    <a:pt x="48" y="58"/>
                  </a:cubicBezTo>
                  <a:cubicBezTo>
                    <a:pt x="47" y="58"/>
                    <a:pt x="47" y="58"/>
                    <a:pt x="47" y="58"/>
                  </a:cubicBezTo>
                  <a:cubicBezTo>
                    <a:pt x="46" y="58"/>
                    <a:pt x="46" y="59"/>
                    <a:pt x="46" y="59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60"/>
                    <a:pt x="46" y="60"/>
                    <a:pt x="46" y="60"/>
                  </a:cubicBezTo>
                  <a:cubicBezTo>
                    <a:pt x="47" y="60"/>
                    <a:pt x="47" y="60"/>
                    <a:pt x="48" y="60"/>
                  </a:cubicBezTo>
                  <a:cubicBezTo>
                    <a:pt x="48" y="60"/>
                    <a:pt x="48" y="60"/>
                    <a:pt x="48" y="59"/>
                  </a:cubicBezTo>
                  <a:cubicBezTo>
                    <a:pt x="48" y="59"/>
                    <a:pt x="47" y="58"/>
                    <a:pt x="48" y="58"/>
                  </a:cubicBezTo>
                  <a:close/>
                  <a:moveTo>
                    <a:pt x="36" y="59"/>
                  </a:moveTo>
                  <a:cubicBezTo>
                    <a:pt x="36" y="59"/>
                    <a:pt x="36" y="59"/>
                    <a:pt x="36" y="59"/>
                  </a:cubicBezTo>
                  <a:cubicBezTo>
                    <a:pt x="36" y="59"/>
                    <a:pt x="36" y="59"/>
                    <a:pt x="36" y="59"/>
                  </a:cubicBezTo>
                  <a:cubicBezTo>
                    <a:pt x="36" y="60"/>
                    <a:pt x="37" y="60"/>
                    <a:pt x="38" y="60"/>
                  </a:cubicBezTo>
                  <a:cubicBezTo>
                    <a:pt x="38" y="60"/>
                    <a:pt x="38" y="60"/>
                    <a:pt x="38" y="60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8" y="58"/>
                    <a:pt x="37" y="58"/>
                  </a:cubicBezTo>
                  <a:cubicBezTo>
                    <a:pt x="37" y="58"/>
                    <a:pt x="36" y="59"/>
                    <a:pt x="36" y="59"/>
                  </a:cubicBezTo>
                  <a:close/>
                  <a:moveTo>
                    <a:pt x="44" y="61"/>
                  </a:move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ubicBezTo>
                    <a:pt x="44" y="61"/>
                    <a:pt x="44" y="61"/>
                    <a:pt x="45" y="61"/>
                  </a:cubicBezTo>
                  <a:cubicBezTo>
                    <a:pt x="45" y="61"/>
                    <a:pt x="45" y="60"/>
                    <a:pt x="45" y="60"/>
                  </a:cubicBezTo>
                  <a:cubicBezTo>
                    <a:pt x="45" y="60"/>
                    <a:pt x="45" y="59"/>
                    <a:pt x="45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3" y="59"/>
                    <a:pt x="43" y="59"/>
                    <a:pt x="43" y="60"/>
                  </a:cubicBezTo>
                  <a:cubicBezTo>
                    <a:pt x="43" y="61"/>
                    <a:pt x="43" y="61"/>
                    <a:pt x="44" y="61"/>
                  </a:cubicBezTo>
                  <a:cubicBezTo>
                    <a:pt x="44" y="61"/>
                    <a:pt x="44" y="61"/>
                    <a:pt x="44" y="61"/>
                  </a:cubicBezTo>
                  <a:close/>
                  <a:moveTo>
                    <a:pt x="51" y="58"/>
                  </a:move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1" y="57"/>
                    <a:pt x="50" y="57"/>
                  </a:cubicBezTo>
                  <a:cubicBezTo>
                    <a:pt x="50" y="57"/>
                    <a:pt x="50" y="57"/>
                    <a:pt x="49" y="57"/>
                  </a:cubicBezTo>
                  <a:cubicBezTo>
                    <a:pt x="49" y="57"/>
                    <a:pt x="49" y="57"/>
                    <a:pt x="49" y="57"/>
                  </a:cubicBezTo>
                  <a:cubicBezTo>
                    <a:pt x="48" y="58"/>
                    <a:pt x="49" y="58"/>
                    <a:pt x="49" y="59"/>
                  </a:cubicBezTo>
                  <a:cubicBezTo>
                    <a:pt x="50" y="59"/>
                    <a:pt x="50" y="59"/>
                    <a:pt x="51" y="58"/>
                  </a:cubicBezTo>
                  <a:close/>
                  <a:moveTo>
                    <a:pt x="58" y="34"/>
                  </a:moveTo>
                  <a:cubicBezTo>
                    <a:pt x="58" y="34"/>
                    <a:pt x="58" y="34"/>
                    <a:pt x="58" y="34"/>
                  </a:cubicBezTo>
                  <a:cubicBezTo>
                    <a:pt x="57" y="34"/>
                    <a:pt x="56" y="35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9" y="35"/>
                    <a:pt x="59" y="35"/>
                    <a:pt x="58" y="35"/>
                  </a:cubicBezTo>
                  <a:cubicBezTo>
                    <a:pt x="58" y="35"/>
                    <a:pt x="58" y="34"/>
                    <a:pt x="58" y="34"/>
                  </a:cubicBezTo>
                  <a:close/>
                  <a:moveTo>
                    <a:pt x="26" y="49"/>
                  </a:moveTo>
                  <a:cubicBezTo>
                    <a:pt x="26" y="49"/>
                    <a:pt x="26" y="49"/>
                    <a:pt x="26" y="49"/>
                  </a:cubicBezTo>
                  <a:cubicBezTo>
                    <a:pt x="26" y="49"/>
                    <a:pt x="27" y="49"/>
                    <a:pt x="27" y="48"/>
                  </a:cubicBezTo>
                  <a:cubicBezTo>
                    <a:pt x="28" y="48"/>
                    <a:pt x="27" y="47"/>
                    <a:pt x="27" y="47"/>
                  </a:cubicBezTo>
                  <a:cubicBezTo>
                    <a:pt x="27" y="46"/>
                    <a:pt x="26" y="46"/>
                    <a:pt x="25" y="46"/>
                  </a:cubicBezTo>
                  <a:cubicBezTo>
                    <a:pt x="26" y="47"/>
                    <a:pt x="26" y="48"/>
                    <a:pt x="26" y="49"/>
                  </a:cubicBezTo>
                  <a:close/>
                  <a:moveTo>
                    <a:pt x="39" y="27"/>
                  </a:move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7"/>
                    <a:pt x="37" y="28"/>
                    <a:pt x="37" y="28"/>
                  </a:cubicBezTo>
                  <a:cubicBezTo>
                    <a:pt x="37" y="28"/>
                    <a:pt x="37" y="28"/>
                    <a:pt x="38" y="28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8" y="29"/>
                    <a:pt x="38" y="29"/>
                  </a:cubicBezTo>
                  <a:cubicBezTo>
                    <a:pt x="38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8"/>
                  </a:cubicBezTo>
                  <a:cubicBezTo>
                    <a:pt x="39" y="28"/>
                    <a:pt x="39" y="28"/>
                    <a:pt x="39" y="27"/>
                  </a:cubicBezTo>
                  <a:close/>
                  <a:moveTo>
                    <a:pt x="26" y="49"/>
                  </a:moveTo>
                  <a:cubicBezTo>
                    <a:pt x="26" y="49"/>
                    <a:pt x="26" y="49"/>
                    <a:pt x="26" y="49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8" y="51"/>
                    <a:pt x="28" y="51"/>
                    <a:pt x="28" y="51"/>
                  </a:cubicBezTo>
                  <a:cubicBezTo>
                    <a:pt x="29" y="50"/>
                    <a:pt x="28" y="50"/>
                    <a:pt x="28" y="49"/>
                  </a:cubicBezTo>
                  <a:cubicBezTo>
                    <a:pt x="27" y="49"/>
                    <a:pt x="27" y="49"/>
                    <a:pt x="26" y="49"/>
                  </a:cubicBezTo>
                  <a:close/>
                  <a:moveTo>
                    <a:pt x="60" y="49"/>
                  </a:moveTo>
                  <a:cubicBezTo>
                    <a:pt x="60" y="49"/>
                    <a:pt x="60" y="49"/>
                    <a:pt x="60" y="49"/>
                  </a:cubicBezTo>
                  <a:cubicBezTo>
                    <a:pt x="60" y="48"/>
                    <a:pt x="60" y="47"/>
                    <a:pt x="61" y="47"/>
                  </a:cubicBezTo>
                  <a:cubicBezTo>
                    <a:pt x="60" y="46"/>
                    <a:pt x="60" y="46"/>
                    <a:pt x="60" y="46"/>
                  </a:cubicBezTo>
                  <a:cubicBezTo>
                    <a:pt x="59" y="46"/>
                    <a:pt x="59" y="46"/>
                    <a:pt x="59" y="47"/>
                  </a:cubicBezTo>
                  <a:cubicBezTo>
                    <a:pt x="59" y="47"/>
                    <a:pt x="59" y="47"/>
                    <a:pt x="58" y="47"/>
                  </a:cubicBezTo>
                  <a:cubicBezTo>
                    <a:pt x="58" y="47"/>
                    <a:pt x="59" y="47"/>
                    <a:pt x="59" y="47"/>
                  </a:cubicBezTo>
                  <a:cubicBezTo>
                    <a:pt x="58" y="48"/>
                    <a:pt x="59" y="48"/>
                    <a:pt x="59" y="48"/>
                  </a:cubicBezTo>
                  <a:cubicBezTo>
                    <a:pt x="59" y="48"/>
                    <a:pt x="60" y="48"/>
                    <a:pt x="60" y="49"/>
                  </a:cubicBezTo>
                  <a:close/>
                  <a:moveTo>
                    <a:pt x="46" y="28"/>
                  </a:move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9"/>
                  </a:cubicBezTo>
                  <a:cubicBezTo>
                    <a:pt x="46" y="29"/>
                    <a:pt x="46" y="30"/>
                    <a:pt x="46" y="30"/>
                  </a:cubicBezTo>
                  <a:cubicBezTo>
                    <a:pt x="46" y="30"/>
                    <a:pt x="47" y="30"/>
                    <a:pt x="47" y="30"/>
                  </a:cubicBezTo>
                  <a:cubicBezTo>
                    <a:pt x="48" y="29"/>
                    <a:pt x="48" y="29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8"/>
                    <a:pt x="47" y="28"/>
                    <a:pt x="46" y="28"/>
                  </a:cubicBezTo>
                  <a:close/>
                  <a:moveTo>
                    <a:pt x="27" y="35"/>
                  </a:moveTo>
                  <a:cubicBezTo>
                    <a:pt x="27" y="35"/>
                    <a:pt x="27" y="35"/>
                    <a:pt x="27" y="35"/>
                  </a:cubicBezTo>
                  <a:cubicBezTo>
                    <a:pt x="28" y="35"/>
                    <a:pt x="28" y="35"/>
                    <a:pt x="28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9" y="34"/>
                    <a:pt x="29" y="34"/>
                    <a:pt x="28" y="33"/>
                  </a:cubicBezTo>
                  <a:cubicBezTo>
                    <a:pt x="28" y="34"/>
                    <a:pt x="27" y="35"/>
                    <a:pt x="27" y="35"/>
                  </a:cubicBezTo>
                  <a:close/>
                  <a:moveTo>
                    <a:pt x="30" y="55"/>
                  </a:moveTo>
                  <a:cubicBezTo>
                    <a:pt x="30" y="55"/>
                    <a:pt x="30" y="55"/>
                    <a:pt x="30" y="55"/>
                  </a:cubicBezTo>
                  <a:cubicBezTo>
                    <a:pt x="30" y="55"/>
                    <a:pt x="30" y="55"/>
                    <a:pt x="30" y="56"/>
                  </a:cubicBezTo>
                  <a:cubicBezTo>
                    <a:pt x="31" y="56"/>
                    <a:pt x="31" y="56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2" y="56"/>
                    <a:pt x="32" y="55"/>
                    <a:pt x="32" y="55"/>
                  </a:cubicBezTo>
                  <a:cubicBezTo>
                    <a:pt x="31" y="54"/>
                    <a:pt x="31" y="54"/>
                    <a:pt x="30" y="55"/>
                  </a:cubicBezTo>
                  <a:close/>
                  <a:moveTo>
                    <a:pt x="35" y="59"/>
                  </a:moveTo>
                  <a:cubicBezTo>
                    <a:pt x="35" y="59"/>
                    <a:pt x="35" y="59"/>
                    <a:pt x="35" y="59"/>
                  </a:cubicBezTo>
                  <a:cubicBezTo>
                    <a:pt x="35" y="59"/>
                    <a:pt x="35" y="59"/>
                    <a:pt x="35" y="59"/>
                  </a:cubicBezTo>
                  <a:cubicBezTo>
                    <a:pt x="35" y="58"/>
                    <a:pt x="35" y="58"/>
                    <a:pt x="34" y="57"/>
                  </a:cubicBezTo>
                  <a:cubicBezTo>
                    <a:pt x="34" y="57"/>
                    <a:pt x="34" y="57"/>
                    <a:pt x="33" y="57"/>
                  </a:cubicBezTo>
                  <a:cubicBezTo>
                    <a:pt x="33" y="57"/>
                    <a:pt x="33" y="58"/>
                    <a:pt x="33" y="58"/>
                  </a:cubicBezTo>
                  <a:cubicBezTo>
                    <a:pt x="33" y="58"/>
                    <a:pt x="34" y="59"/>
                    <a:pt x="35" y="59"/>
                  </a:cubicBezTo>
                  <a:close/>
                  <a:moveTo>
                    <a:pt x="61" y="44"/>
                  </a:moveTo>
                  <a:cubicBezTo>
                    <a:pt x="61" y="44"/>
                    <a:pt x="61" y="44"/>
                    <a:pt x="61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59" y="44"/>
                    <a:pt x="59" y="44"/>
                    <a:pt x="59" y="45"/>
                  </a:cubicBezTo>
                  <a:cubicBezTo>
                    <a:pt x="59" y="45"/>
                    <a:pt x="59" y="46"/>
                    <a:pt x="60" y="46"/>
                  </a:cubicBezTo>
                  <a:cubicBezTo>
                    <a:pt x="60" y="46"/>
                    <a:pt x="60" y="46"/>
                    <a:pt x="61" y="46"/>
                  </a:cubicBezTo>
                  <a:cubicBezTo>
                    <a:pt x="61" y="45"/>
                    <a:pt x="61" y="45"/>
                    <a:pt x="61" y="44"/>
                  </a:cubicBezTo>
                  <a:close/>
                  <a:moveTo>
                    <a:pt x="37" y="55"/>
                  </a:moveTo>
                  <a:cubicBezTo>
                    <a:pt x="37" y="55"/>
                    <a:pt x="37" y="55"/>
                    <a:pt x="37" y="55"/>
                  </a:cubicBezTo>
                  <a:cubicBezTo>
                    <a:pt x="37" y="54"/>
                    <a:pt x="38" y="53"/>
                    <a:pt x="38" y="52"/>
                  </a:cubicBezTo>
                  <a:cubicBezTo>
                    <a:pt x="37" y="52"/>
                    <a:pt x="37" y="53"/>
                    <a:pt x="37" y="53"/>
                  </a:cubicBezTo>
                  <a:cubicBezTo>
                    <a:pt x="36" y="54"/>
                    <a:pt x="36" y="55"/>
                    <a:pt x="37" y="55"/>
                  </a:cubicBezTo>
                  <a:close/>
                  <a:moveTo>
                    <a:pt x="24" y="50"/>
                  </a:moveTo>
                  <a:cubicBezTo>
                    <a:pt x="24" y="51"/>
                    <a:pt x="24" y="51"/>
                    <a:pt x="24" y="51"/>
                  </a:cubicBezTo>
                  <a:cubicBezTo>
                    <a:pt x="25" y="51"/>
                    <a:pt x="25" y="52"/>
                    <a:pt x="25" y="52"/>
                  </a:cubicBezTo>
                  <a:cubicBezTo>
                    <a:pt x="25" y="53"/>
                    <a:pt x="26" y="53"/>
                    <a:pt x="26" y="54"/>
                  </a:cubicBezTo>
                  <a:cubicBezTo>
                    <a:pt x="26" y="54"/>
                    <a:pt x="27" y="55"/>
                    <a:pt x="27" y="55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8" y="56"/>
                    <a:pt x="28" y="56"/>
                    <a:pt x="28" y="57"/>
                  </a:cubicBezTo>
                  <a:cubicBezTo>
                    <a:pt x="29" y="57"/>
                    <a:pt x="30" y="58"/>
                    <a:pt x="30" y="58"/>
                  </a:cubicBezTo>
                  <a:cubicBezTo>
                    <a:pt x="30" y="59"/>
                    <a:pt x="31" y="59"/>
                    <a:pt x="31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2" y="59"/>
                    <a:pt x="32" y="60"/>
                    <a:pt x="33" y="60"/>
                  </a:cubicBezTo>
                  <a:cubicBezTo>
                    <a:pt x="33" y="60"/>
                    <a:pt x="34" y="61"/>
                    <a:pt x="34" y="61"/>
                  </a:cubicBezTo>
                  <a:cubicBezTo>
                    <a:pt x="34" y="61"/>
                    <a:pt x="35" y="61"/>
                    <a:pt x="35" y="61"/>
                  </a:cubicBezTo>
                  <a:cubicBezTo>
                    <a:pt x="35" y="61"/>
                    <a:pt x="36" y="62"/>
                    <a:pt x="37" y="62"/>
                  </a:cubicBezTo>
                  <a:cubicBezTo>
                    <a:pt x="38" y="62"/>
                    <a:pt x="38" y="62"/>
                    <a:pt x="39" y="63"/>
                  </a:cubicBezTo>
                  <a:cubicBezTo>
                    <a:pt x="39" y="63"/>
                    <a:pt x="40" y="63"/>
                    <a:pt x="41" y="63"/>
                  </a:cubicBezTo>
                  <a:cubicBezTo>
                    <a:pt x="41" y="63"/>
                    <a:pt x="42" y="63"/>
                    <a:pt x="42" y="63"/>
                  </a:cubicBezTo>
                  <a:cubicBezTo>
                    <a:pt x="43" y="63"/>
                    <a:pt x="44" y="63"/>
                    <a:pt x="44" y="63"/>
                  </a:cubicBezTo>
                  <a:cubicBezTo>
                    <a:pt x="46" y="62"/>
                    <a:pt x="47" y="62"/>
                    <a:pt x="48" y="62"/>
                  </a:cubicBezTo>
                  <a:cubicBezTo>
                    <a:pt x="49" y="61"/>
                    <a:pt x="50" y="61"/>
                    <a:pt x="50" y="61"/>
                  </a:cubicBezTo>
                  <a:cubicBezTo>
                    <a:pt x="51" y="60"/>
                    <a:pt x="52" y="60"/>
                    <a:pt x="53" y="60"/>
                  </a:cubicBezTo>
                  <a:cubicBezTo>
                    <a:pt x="54" y="59"/>
                    <a:pt x="55" y="58"/>
                    <a:pt x="56" y="57"/>
                  </a:cubicBezTo>
                  <a:cubicBezTo>
                    <a:pt x="57" y="56"/>
                    <a:pt x="58" y="55"/>
                    <a:pt x="59" y="54"/>
                  </a:cubicBezTo>
                  <a:cubicBezTo>
                    <a:pt x="60" y="54"/>
                    <a:pt x="61" y="53"/>
                    <a:pt x="61" y="52"/>
                  </a:cubicBezTo>
                  <a:cubicBezTo>
                    <a:pt x="61" y="52"/>
                    <a:pt x="62" y="51"/>
                    <a:pt x="62" y="51"/>
                  </a:cubicBezTo>
                  <a:cubicBezTo>
                    <a:pt x="62" y="51"/>
                    <a:pt x="62" y="50"/>
                    <a:pt x="62" y="50"/>
                  </a:cubicBezTo>
                  <a:cubicBezTo>
                    <a:pt x="62" y="49"/>
                    <a:pt x="63" y="49"/>
                    <a:pt x="63" y="48"/>
                  </a:cubicBezTo>
                  <a:cubicBezTo>
                    <a:pt x="63" y="47"/>
                    <a:pt x="63" y="47"/>
                    <a:pt x="63" y="46"/>
                  </a:cubicBezTo>
                  <a:cubicBezTo>
                    <a:pt x="63" y="45"/>
                    <a:pt x="63" y="45"/>
                    <a:pt x="63" y="44"/>
                  </a:cubicBezTo>
                  <a:cubicBezTo>
                    <a:pt x="63" y="43"/>
                    <a:pt x="63" y="43"/>
                    <a:pt x="63" y="42"/>
                  </a:cubicBezTo>
                  <a:cubicBezTo>
                    <a:pt x="63" y="42"/>
                    <a:pt x="63" y="41"/>
                    <a:pt x="63" y="41"/>
                  </a:cubicBezTo>
                  <a:cubicBezTo>
                    <a:pt x="62" y="40"/>
                    <a:pt x="62" y="40"/>
                    <a:pt x="62" y="39"/>
                  </a:cubicBezTo>
                  <a:cubicBezTo>
                    <a:pt x="62" y="39"/>
                    <a:pt x="62" y="38"/>
                    <a:pt x="62" y="37"/>
                  </a:cubicBezTo>
                  <a:cubicBezTo>
                    <a:pt x="62" y="37"/>
                    <a:pt x="62" y="37"/>
                    <a:pt x="61" y="37"/>
                  </a:cubicBezTo>
                  <a:cubicBezTo>
                    <a:pt x="61" y="36"/>
                    <a:pt x="61" y="36"/>
                    <a:pt x="61" y="36"/>
                  </a:cubicBezTo>
                  <a:cubicBezTo>
                    <a:pt x="61" y="35"/>
                    <a:pt x="61" y="35"/>
                    <a:pt x="60" y="34"/>
                  </a:cubicBezTo>
                  <a:cubicBezTo>
                    <a:pt x="60" y="34"/>
                    <a:pt x="60" y="34"/>
                    <a:pt x="60" y="34"/>
                  </a:cubicBezTo>
                  <a:cubicBezTo>
                    <a:pt x="60" y="33"/>
                    <a:pt x="60" y="33"/>
                    <a:pt x="60" y="32"/>
                  </a:cubicBezTo>
                  <a:cubicBezTo>
                    <a:pt x="59" y="32"/>
                    <a:pt x="59" y="32"/>
                    <a:pt x="59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8" y="31"/>
                    <a:pt x="58" y="30"/>
                    <a:pt x="58" y="30"/>
                  </a:cubicBezTo>
                  <a:cubicBezTo>
                    <a:pt x="58" y="30"/>
                    <a:pt x="57" y="29"/>
                    <a:pt x="57" y="29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5" y="28"/>
                    <a:pt x="54" y="27"/>
                    <a:pt x="54" y="27"/>
                  </a:cubicBezTo>
                  <a:cubicBezTo>
                    <a:pt x="53" y="27"/>
                    <a:pt x="52" y="26"/>
                    <a:pt x="52" y="26"/>
                  </a:cubicBezTo>
                  <a:cubicBezTo>
                    <a:pt x="51" y="26"/>
                    <a:pt x="50" y="26"/>
                    <a:pt x="50" y="26"/>
                  </a:cubicBezTo>
                  <a:cubicBezTo>
                    <a:pt x="49" y="25"/>
                    <a:pt x="48" y="25"/>
                    <a:pt x="47" y="25"/>
                  </a:cubicBezTo>
                  <a:cubicBezTo>
                    <a:pt x="47" y="25"/>
                    <a:pt x="47" y="25"/>
                    <a:pt x="46" y="25"/>
                  </a:cubicBezTo>
                  <a:cubicBezTo>
                    <a:pt x="46" y="25"/>
                    <a:pt x="45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4"/>
                    <a:pt x="39" y="24"/>
                    <a:pt x="39" y="24"/>
                  </a:cubicBezTo>
                  <a:cubicBezTo>
                    <a:pt x="38" y="25"/>
                    <a:pt x="37" y="25"/>
                    <a:pt x="37" y="25"/>
                  </a:cubicBezTo>
                  <a:cubicBezTo>
                    <a:pt x="36" y="25"/>
                    <a:pt x="35" y="25"/>
                    <a:pt x="35" y="26"/>
                  </a:cubicBezTo>
                  <a:cubicBezTo>
                    <a:pt x="34" y="26"/>
                    <a:pt x="34" y="26"/>
                    <a:pt x="33" y="26"/>
                  </a:cubicBezTo>
                  <a:cubicBezTo>
                    <a:pt x="33" y="27"/>
                    <a:pt x="32" y="27"/>
                    <a:pt x="32" y="27"/>
                  </a:cubicBezTo>
                  <a:cubicBezTo>
                    <a:pt x="32" y="27"/>
                    <a:pt x="31" y="28"/>
                    <a:pt x="31" y="28"/>
                  </a:cubicBezTo>
                  <a:cubicBezTo>
                    <a:pt x="30" y="28"/>
                    <a:pt x="29" y="29"/>
                    <a:pt x="28" y="30"/>
                  </a:cubicBezTo>
                  <a:cubicBezTo>
                    <a:pt x="28" y="30"/>
                    <a:pt x="28" y="30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1"/>
                    <a:pt x="26" y="32"/>
                    <a:pt x="26" y="32"/>
                  </a:cubicBezTo>
                  <a:cubicBezTo>
                    <a:pt x="26" y="33"/>
                    <a:pt x="25" y="33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7"/>
                    <a:pt x="24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2" y="41"/>
                    <a:pt x="22" y="41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2" y="42"/>
                    <a:pt x="22" y="42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4"/>
                    <a:pt x="23" y="44"/>
                  </a:cubicBezTo>
                  <a:cubicBezTo>
                    <a:pt x="22" y="44"/>
                    <a:pt x="22" y="44"/>
                    <a:pt x="22" y="45"/>
                  </a:cubicBezTo>
                  <a:cubicBezTo>
                    <a:pt x="23" y="45"/>
                    <a:pt x="23" y="46"/>
                    <a:pt x="23" y="46"/>
                  </a:cubicBezTo>
                  <a:cubicBezTo>
                    <a:pt x="23" y="46"/>
                    <a:pt x="23" y="47"/>
                    <a:pt x="23" y="47"/>
                  </a:cubicBezTo>
                  <a:cubicBezTo>
                    <a:pt x="23" y="47"/>
                    <a:pt x="23" y="48"/>
                    <a:pt x="23" y="48"/>
                  </a:cubicBezTo>
                  <a:cubicBezTo>
                    <a:pt x="24" y="49"/>
                    <a:pt x="24" y="50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lose/>
                  <a:moveTo>
                    <a:pt x="42" y="62"/>
                  </a:moveTo>
                  <a:cubicBezTo>
                    <a:pt x="42" y="62"/>
                    <a:pt x="42" y="62"/>
                    <a:pt x="42" y="62"/>
                  </a:cubicBezTo>
                  <a:cubicBezTo>
                    <a:pt x="43" y="62"/>
                    <a:pt x="43" y="63"/>
                    <a:pt x="43" y="63"/>
                  </a:cubicBezTo>
                  <a:cubicBezTo>
                    <a:pt x="43" y="62"/>
                    <a:pt x="44" y="62"/>
                    <a:pt x="45" y="62"/>
                  </a:cubicBezTo>
                  <a:cubicBezTo>
                    <a:pt x="46" y="62"/>
                    <a:pt x="47" y="61"/>
                    <a:pt x="48" y="61"/>
                  </a:cubicBezTo>
                  <a:cubicBezTo>
                    <a:pt x="49" y="61"/>
                    <a:pt x="50" y="60"/>
                    <a:pt x="51" y="60"/>
                  </a:cubicBezTo>
                  <a:cubicBezTo>
                    <a:pt x="51" y="60"/>
                    <a:pt x="51" y="60"/>
                    <a:pt x="51" y="60"/>
                  </a:cubicBezTo>
                  <a:cubicBezTo>
                    <a:pt x="51" y="60"/>
                    <a:pt x="52" y="60"/>
                    <a:pt x="52" y="59"/>
                  </a:cubicBezTo>
                  <a:cubicBezTo>
                    <a:pt x="53" y="59"/>
                    <a:pt x="53" y="59"/>
                    <a:pt x="54" y="58"/>
                  </a:cubicBezTo>
                  <a:cubicBezTo>
                    <a:pt x="54" y="58"/>
                    <a:pt x="55" y="58"/>
                    <a:pt x="55" y="57"/>
                  </a:cubicBezTo>
                  <a:cubicBezTo>
                    <a:pt x="56" y="57"/>
                    <a:pt x="56" y="56"/>
                    <a:pt x="57" y="56"/>
                  </a:cubicBezTo>
                  <a:cubicBezTo>
                    <a:pt x="57" y="55"/>
                    <a:pt x="58" y="55"/>
                    <a:pt x="58" y="54"/>
                  </a:cubicBezTo>
                  <a:cubicBezTo>
                    <a:pt x="59" y="54"/>
                    <a:pt x="59" y="54"/>
                    <a:pt x="60" y="53"/>
                  </a:cubicBezTo>
                  <a:cubicBezTo>
                    <a:pt x="60" y="52"/>
                    <a:pt x="61" y="52"/>
                    <a:pt x="61" y="51"/>
                  </a:cubicBezTo>
                  <a:cubicBezTo>
                    <a:pt x="62" y="50"/>
                    <a:pt x="62" y="49"/>
                    <a:pt x="62" y="48"/>
                  </a:cubicBezTo>
                  <a:cubicBezTo>
                    <a:pt x="62" y="47"/>
                    <a:pt x="62" y="46"/>
                    <a:pt x="62" y="46"/>
                  </a:cubicBezTo>
                  <a:cubicBezTo>
                    <a:pt x="62" y="45"/>
                    <a:pt x="62" y="44"/>
                    <a:pt x="62" y="43"/>
                  </a:cubicBezTo>
                  <a:cubicBezTo>
                    <a:pt x="62" y="42"/>
                    <a:pt x="62" y="41"/>
                    <a:pt x="61" y="39"/>
                  </a:cubicBezTo>
                  <a:cubicBezTo>
                    <a:pt x="61" y="38"/>
                    <a:pt x="61" y="37"/>
                    <a:pt x="60" y="36"/>
                  </a:cubicBezTo>
                  <a:cubicBezTo>
                    <a:pt x="60" y="35"/>
                    <a:pt x="59" y="34"/>
                    <a:pt x="59" y="34"/>
                  </a:cubicBezTo>
                  <a:cubicBezTo>
                    <a:pt x="59" y="33"/>
                    <a:pt x="58" y="32"/>
                    <a:pt x="58" y="31"/>
                  </a:cubicBezTo>
                  <a:cubicBezTo>
                    <a:pt x="58" y="31"/>
                    <a:pt x="57" y="31"/>
                    <a:pt x="57" y="30"/>
                  </a:cubicBezTo>
                  <a:cubicBezTo>
                    <a:pt x="57" y="30"/>
                    <a:pt x="56" y="30"/>
                    <a:pt x="56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8"/>
                    <a:pt x="53" y="28"/>
                    <a:pt x="52" y="28"/>
                  </a:cubicBezTo>
                  <a:cubicBezTo>
                    <a:pt x="52" y="27"/>
                    <a:pt x="52" y="27"/>
                    <a:pt x="51" y="27"/>
                  </a:cubicBezTo>
                  <a:cubicBezTo>
                    <a:pt x="51" y="27"/>
                    <a:pt x="50" y="26"/>
                    <a:pt x="50" y="26"/>
                  </a:cubicBezTo>
                  <a:cubicBezTo>
                    <a:pt x="50" y="26"/>
                    <a:pt x="50" y="26"/>
                    <a:pt x="49" y="26"/>
                  </a:cubicBezTo>
                  <a:cubicBezTo>
                    <a:pt x="49" y="26"/>
                    <a:pt x="49" y="26"/>
                    <a:pt x="48" y="26"/>
                  </a:cubicBezTo>
                  <a:cubicBezTo>
                    <a:pt x="48" y="26"/>
                    <a:pt x="47" y="26"/>
                    <a:pt x="47" y="26"/>
                  </a:cubicBezTo>
                  <a:cubicBezTo>
                    <a:pt x="46" y="26"/>
                    <a:pt x="46" y="25"/>
                    <a:pt x="45" y="25"/>
                  </a:cubicBezTo>
                  <a:cubicBezTo>
                    <a:pt x="45" y="25"/>
                    <a:pt x="44" y="25"/>
                    <a:pt x="44" y="25"/>
                  </a:cubicBezTo>
                  <a:cubicBezTo>
                    <a:pt x="44" y="25"/>
                    <a:pt x="43" y="25"/>
                    <a:pt x="43" y="25"/>
                  </a:cubicBezTo>
                  <a:cubicBezTo>
                    <a:pt x="42" y="25"/>
                    <a:pt x="41" y="25"/>
                    <a:pt x="40" y="25"/>
                  </a:cubicBezTo>
                  <a:cubicBezTo>
                    <a:pt x="38" y="25"/>
                    <a:pt x="37" y="25"/>
                    <a:pt x="37" y="26"/>
                  </a:cubicBezTo>
                  <a:cubicBezTo>
                    <a:pt x="36" y="26"/>
                    <a:pt x="36" y="26"/>
                    <a:pt x="35" y="26"/>
                  </a:cubicBezTo>
                  <a:cubicBezTo>
                    <a:pt x="34" y="27"/>
                    <a:pt x="33" y="27"/>
                    <a:pt x="32" y="28"/>
                  </a:cubicBezTo>
                  <a:cubicBezTo>
                    <a:pt x="31" y="28"/>
                    <a:pt x="30" y="29"/>
                    <a:pt x="29" y="30"/>
                  </a:cubicBezTo>
                  <a:cubicBezTo>
                    <a:pt x="28" y="30"/>
                    <a:pt x="28" y="31"/>
                    <a:pt x="27" y="31"/>
                  </a:cubicBezTo>
                  <a:cubicBezTo>
                    <a:pt x="27" y="32"/>
                    <a:pt x="27" y="32"/>
                    <a:pt x="26" y="33"/>
                  </a:cubicBezTo>
                  <a:cubicBezTo>
                    <a:pt x="26" y="33"/>
                    <a:pt x="26" y="33"/>
                    <a:pt x="26" y="34"/>
                  </a:cubicBezTo>
                  <a:cubicBezTo>
                    <a:pt x="25" y="34"/>
                    <a:pt x="25" y="35"/>
                    <a:pt x="25" y="36"/>
                  </a:cubicBezTo>
                  <a:cubicBezTo>
                    <a:pt x="25" y="36"/>
                    <a:pt x="24" y="36"/>
                    <a:pt x="24" y="36"/>
                  </a:cubicBezTo>
                  <a:cubicBezTo>
                    <a:pt x="24" y="37"/>
                    <a:pt x="24" y="38"/>
                    <a:pt x="24" y="39"/>
                  </a:cubicBezTo>
                  <a:cubicBezTo>
                    <a:pt x="23" y="40"/>
                    <a:pt x="23" y="40"/>
                    <a:pt x="23" y="41"/>
                  </a:cubicBezTo>
                  <a:cubicBezTo>
                    <a:pt x="23" y="42"/>
                    <a:pt x="23" y="43"/>
                    <a:pt x="23" y="44"/>
                  </a:cubicBezTo>
                  <a:cubicBezTo>
                    <a:pt x="23" y="44"/>
                    <a:pt x="23" y="45"/>
                    <a:pt x="24" y="46"/>
                  </a:cubicBezTo>
                  <a:cubicBezTo>
                    <a:pt x="24" y="46"/>
                    <a:pt x="24" y="47"/>
                    <a:pt x="24" y="48"/>
                  </a:cubicBezTo>
                  <a:cubicBezTo>
                    <a:pt x="24" y="49"/>
                    <a:pt x="25" y="50"/>
                    <a:pt x="25" y="51"/>
                  </a:cubicBezTo>
                  <a:cubicBezTo>
                    <a:pt x="26" y="52"/>
                    <a:pt x="26" y="53"/>
                    <a:pt x="27" y="54"/>
                  </a:cubicBezTo>
                  <a:cubicBezTo>
                    <a:pt x="28" y="55"/>
                    <a:pt x="29" y="56"/>
                    <a:pt x="30" y="57"/>
                  </a:cubicBezTo>
                  <a:cubicBezTo>
                    <a:pt x="31" y="58"/>
                    <a:pt x="32" y="58"/>
                    <a:pt x="33" y="59"/>
                  </a:cubicBezTo>
                  <a:cubicBezTo>
                    <a:pt x="33" y="59"/>
                    <a:pt x="33" y="60"/>
                    <a:pt x="34" y="60"/>
                  </a:cubicBezTo>
                  <a:cubicBezTo>
                    <a:pt x="35" y="60"/>
                    <a:pt x="35" y="61"/>
                    <a:pt x="36" y="61"/>
                  </a:cubicBezTo>
                  <a:cubicBezTo>
                    <a:pt x="37" y="61"/>
                    <a:pt x="39" y="62"/>
                    <a:pt x="40" y="62"/>
                  </a:cubicBezTo>
                  <a:cubicBezTo>
                    <a:pt x="40" y="62"/>
                    <a:pt x="41" y="63"/>
                    <a:pt x="41" y="63"/>
                  </a:cubicBezTo>
                  <a:cubicBezTo>
                    <a:pt x="41" y="63"/>
                    <a:pt x="42" y="62"/>
                    <a:pt x="42" y="62"/>
                  </a:cubicBezTo>
                  <a:close/>
                  <a:moveTo>
                    <a:pt x="15" y="68"/>
                  </a:moveTo>
                  <a:cubicBezTo>
                    <a:pt x="15" y="68"/>
                    <a:pt x="15" y="68"/>
                    <a:pt x="15" y="68"/>
                  </a:cubicBezTo>
                  <a:cubicBezTo>
                    <a:pt x="15" y="69"/>
                    <a:pt x="15" y="69"/>
                    <a:pt x="15" y="70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3"/>
                    <a:pt x="13" y="73"/>
                  </a:cubicBezTo>
                  <a:cubicBezTo>
                    <a:pt x="13" y="73"/>
                    <a:pt x="13" y="73"/>
                    <a:pt x="13" y="73"/>
                  </a:cubicBezTo>
                  <a:cubicBezTo>
                    <a:pt x="13" y="71"/>
                    <a:pt x="14" y="70"/>
                    <a:pt x="14" y="68"/>
                  </a:cubicBezTo>
                  <a:cubicBezTo>
                    <a:pt x="14" y="69"/>
                    <a:pt x="14" y="69"/>
                    <a:pt x="13" y="69"/>
                  </a:cubicBezTo>
                  <a:cubicBezTo>
                    <a:pt x="13" y="69"/>
                    <a:pt x="12" y="70"/>
                    <a:pt x="12" y="70"/>
                  </a:cubicBezTo>
                  <a:cubicBezTo>
                    <a:pt x="12" y="70"/>
                    <a:pt x="11" y="71"/>
                    <a:pt x="11" y="71"/>
                  </a:cubicBezTo>
                  <a:cubicBezTo>
                    <a:pt x="11" y="71"/>
                    <a:pt x="10" y="71"/>
                    <a:pt x="10" y="71"/>
                  </a:cubicBezTo>
                  <a:cubicBezTo>
                    <a:pt x="11" y="70"/>
                    <a:pt x="12" y="69"/>
                    <a:pt x="13" y="68"/>
                  </a:cubicBezTo>
                  <a:cubicBezTo>
                    <a:pt x="12" y="68"/>
                    <a:pt x="11" y="67"/>
                    <a:pt x="10" y="68"/>
                  </a:cubicBezTo>
                  <a:cubicBezTo>
                    <a:pt x="10" y="68"/>
                    <a:pt x="10" y="68"/>
                    <a:pt x="10" y="67"/>
                  </a:cubicBezTo>
                  <a:cubicBezTo>
                    <a:pt x="10" y="67"/>
                    <a:pt x="10" y="67"/>
                    <a:pt x="11" y="67"/>
                  </a:cubicBezTo>
                  <a:cubicBezTo>
                    <a:pt x="11" y="67"/>
                    <a:pt x="12" y="67"/>
                    <a:pt x="12" y="67"/>
                  </a:cubicBezTo>
                  <a:cubicBezTo>
                    <a:pt x="13" y="67"/>
                    <a:pt x="14" y="67"/>
                    <a:pt x="15" y="68"/>
                  </a:cubicBezTo>
                  <a:cubicBezTo>
                    <a:pt x="15" y="68"/>
                    <a:pt x="15" y="68"/>
                    <a:pt x="15" y="68"/>
                  </a:cubicBezTo>
                  <a:close/>
                  <a:moveTo>
                    <a:pt x="5" y="62"/>
                  </a:moveTo>
                  <a:cubicBezTo>
                    <a:pt x="5" y="60"/>
                    <a:pt x="5" y="59"/>
                    <a:pt x="6" y="58"/>
                  </a:cubicBezTo>
                  <a:cubicBezTo>
                    <a:pt x="5" y="58"/>
                    <a:pt x="4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4" y="58"/>
                    <a:pt x="5" y="57"/>
                    <a:pt x="6" y="57"/>
                  </a:cubicBezTo>
                  <a:cubicBezTo>
                    <a:pt x="6" y="57"/>
                    <a:pt x="6" y="57"/>
                    <a:pt x="6" y="57"/>
                  </a:cubicBezTo>
                  <a:cubicBezTo>
                    <a:pt x="5" y="56"/>
                    <a:pt x="4" y="56"/>
                    <a:pt x="3" y="56"/>
                  </a:cubicBezTo>
                  <a:cubicBezTo>
                    <a:pt x="4" y="56"/>
                    <a:pt x="4" y="56"/>
                    <a:pt x="4" y="55"/>
                  </a:cubicBezTo>
                  <a:cubicBezTo>
                    <a:pt x="5" y="55"/>
                    <a:pt x="6" y="56"/>
                    <a:pt x="6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8" y="56"/>
                    <a:pt x="8" y="57"/>
                    <a:pt x="8" y="57"/>
                  </a:cubicBezTo>
                  <a:cubicBezTo>
                    <a:pt x="7" y="57"/>
                    <a:pt x="7" y="58"/>
                    <a:pt x="6" y="58"/>
                  </a:cubicBezTo>
                  <a:cubicBezTo>
                    <a:pt x="6" y="59"/>
                    <a:pt x="6" y="60"/>
                    <a:pt x="6" y="61"/>
                  </a:cubicBezTo>
                  <a:cubicBezTo>
                    <a:pt x="6" y="61"/>
                    <a:pt x="6" y="61"/>
                    <a:pt x="6" y="61"/>
                  </a:cubicBezTo>
                  <a:cubicBezTo>
                    <a:pt x="6" y="62"/>
                    <a:pt x="5" y="62"/>
                    <a:pt x="5" y="62"/>
                  </a:cubicBezTo>
                  <a:close/>
                  <a:moveTo>
                    <a:pt x="0" y="42"/>
                  </a:moveTo>
                  <a:cubicBezTo>
                    <a:pt x="1" y="41"/>
                    <a:pt x="2" y="42"/>
                    <a:pt x="2" y="42"/>
                  </a:cubicBezTo>
                  <a:cubicBezTo>
                    <a:pt x="2" y="41"/>
                    <a:pt x="1" y="41"/>
                    <a:pt x="2" y="40"/>
                  </a:cubicBezTo>
                  <a:cubicBezTo>
                    <a:pt x="2" y="40"/>
                    <a:pt x="3" y="41"/>
                    <a:pt x="3" y="41"/>
                  </a:cubicBezTo>
                  <a:cubicBezTo>
                    <a:pt x="4" y="42"/>
                    <a:pt x="4" y="42"/>
                    <a:pt x="5" y="42"/>
                  </a:cubicBezTo>
                  <a:cubicBezTo>
                    <a:pt x="5" y="43"/>
                    <a:pt x="4" y="43"/>
                    <a:pt x="4" y="43"/>
                  </a:cubicBezTo>
                  <a:cubicBezTo>
                    <a:pt x="4" y="43"/>
                    <a:pt x="3" y="43"/>
                    <a:pt x="3" y="44"/>
                  </a:cubicBezTo>
                  <a:cubicBezTo>
                    <a:pt x="2" y="44"/>
                    <a:pt x="2" y="44"/>
                    <a:pt x="1" y="44"/>
                  </a:cubicBezTo>
                  <a:cubicBezTo>
                    <a:pt x="1" y="44"/>
                    <a:pt x="1" y="44"/>
                    <a:pt x="1" y="44"/>
                  </a:cubicBezTo>
                  <a:cubicBezTo>
                    <a:pt x="1" y="44"/>
                    <a:pt x="2" y="43"/>
                    <a:pt x="2" y="43"/>
                  </a:cubicBezTo>
                  <a:cubicBezTo>
                    <a:pt x="2" y="43"/>
                    <a:pt x="3" y="42"/>
                    <a:pt x="3" y="42"/>
                  </a:cubicBezTo>
                  <a:cubicBezTo>
                    <a:pt x="2" y="42"/>
                    <a:pt x="1" y="42"/>
                    <a:pt x="0" y="42"/>
                  </a:cubicBezTo>
                  <a:close/>
                  <a:moveTo>
                    <a:pt x="81" y="43"/>
                  </a:moveTo>
                  <a:cubicBezTo>
                    <a:pt x="82" y="44"/>
                    <a:pt x="84" y="44"/>
                    <a:pt x="85" y="43"/>
                  </a:cubicBezTo>
                  <a:cubicBezTo>
                    <a:pt x="85" y="44"/>
                    <a:pt x="85" y="44"/>
                    <a:pt x="84" y="44"/>
                  </a:cubicBezTo>
                  <a:cubicBezTo>
                    <a:pt x="84" y="45"/>
                    <a:pt x="83" y="45"/>
                    <a:pt x="82" y="44"/>
                  </a:cubicBezTo>
                  <a:cubicBezTo>
                    <a:pt x="82" y="44"/>
                    <a:pt x="82" y="44"/>
                    <a:pt x="82" y="44"/>
                  </a:cubicBezTo>
                  <a:cubicBezTo>
                    <a:pt x="82" y="45"/>
                    <a:pt x="83" y="45"/>
                    <a:pt x="83" y="46"/>
                  </a:cubicBezTo>
                  <a:cubicBezTo>
                    <a:pt x="83" y="46"/>
                    <a:pt x="82" y="46"/>
                    <a:pt x="82" y="46"/>
                  </a:cubicBezTo>
                  <a:cubicBezTo>
                    <a:pt x="82" y="46"/>
                    <a:pt x="81" y="45"/>
                    <a:pt x="81" y="45"/>
                  </a:cubicBezTo>
                  <a:cubicBezTo>
                    <a:pt x="81" y="44"/>
                    <a:pt x="80" y="44"/>
                    <a:pt x="80" y="44"/>
                  </a:cubicBezTo>
                  <a:cubicBezTo>
                    <a:pt x="80" y="44"/>
                    <a:pt x="80" y="43"/>
                    <a:pt x="80" y="43"/>
                  </a:cubicBezTo>
                  <a:cubicBezTo>
                    <a:pt x="80" y="43"/>
                    <a:pt x="80" y="43"/>
                    <a:pt x="80" y="43"/>
                  </a:cubicBezTo>
                  <a:cubicBezTo>
                    <a:pt x="81" y="43"/>
                    <a:pt x="81" y="43"/>
                    <a:pt x="82" y="42"/>
                  </a:cubicBezTo>
                  <a:cubicBezTo>
                    <a:pt x="83" y="42"/>
                    <a:pt x="83" y="42"/>
                    <a:pt x="83" y="41"/>
                  </a:cubicBezTo>
                  <a:cubicBezTo>
                    <a:pt x="83" y="41"/>
                    <a:pt x="84" y="41"/>
                    <a:pt x="84" y="41"/>
                  </a:cubicBezTo>
                  <a:cubicBezTo>
                    <a:pt x="84" y="41"/>
                    <a:pt x="84" y="41"/>
                    <a:pt x="84" y="41"/>
                  </a:cubicBezTo>
                  <a:cubicBezTo>
                    <a:pt x="84" y="42"/>
                    <a:pt x="83" y="42"/>
                    <a:pt x="82" y="43"/>
                  </a:cubicBezTo>
                  <a:cubicBezTo>
                    <a:pt x="82" y="43"/>
                    <a:pt x="82" y="43"/>
                    <a:pt x="81" y="43"/>
                  </a:cubicBezTo>
                  <a:close/>
                  <a:moveTo>
                    <a:pt x="78" y="59"/>
                  </a:moveTo>
                  <a:cubicBezTo>
                    <a:pt x="79" y="60"/>
                    <a:pt x="79" y="60"/>
                    <a:pt x="79" y="61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9" y="61"/>
                    <a:pt x="79" y="61"/>
                    <a:pt x="79" y="61"/>
                  </a:cubicBezTo>
                  <a:cubicBezTo>
                    <a:pt x="78" y="60"/>
                    <a:pt x="78" y="60"/>
                    <a:pt x="78" y="59"/>
                  </a:cubicBezTo>
                  <a:cubicBezTo>
                    <a:pt x="77" y="58"/>
                    <a:pt x="77" y="58"/>
                    <a:pt x="77" y="58"/>
                  </a:cubicBezTo>
                  <a:cubicBezTo>
                    <a:pt x="77" y="58"/>
                    <a:pt x="77" y="57"/>
                    <a:pt x="77" y="57"/>
                  </a:cubicBezTo>
                  <a:cubicBezTo>
                    <a:pt x="77" y="57"/>
                    <a:pt x="77" y="57"/>
                    <a:pt x="77" y="57"/>
                  </a:cubicBezTo>
                  <a:cubicBezTo>
                    <a:pt x="78" y="58"/>
                    <a:pt x="79" y="57"/>
                    <a:pt x="80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7"/>
                    <a:pt x="81" y="57"/>
                    <a:pt x="81" y="57"/>
                  </a:cubicBezTo>
                  <a:cubicBezTo>
                    <a:pt x="81" y="58"/>
                    <a:pt x="80" y="58"/>
                    <a:pt x="79" y="58"/>
                  </a:cubicBezTo>
                  <a:cubicBezTo>
                    <a:pt x="79" y="58"/>
                    <a:pt x="79" y="58"/>
                    <a:pt x="79" y="58"/>
                  </a:cubicBezTo>
                  <a:cubicBezTo>
                    <a:pt x="79" y="59"/>
                    <a:pt x="80" y="59"/>
                    <a:pt x="80" y="59"/>
                  </a:cubicBezTo>
                  <a:cubicBezTo>
                    <a:pt x="81" y="59"/>
                    <a:pt x="81" y="59"/>
                    <a:pt x="81" y="60"/>
                  </a:cubicBezTo>
                  <a:cubicBezTo>
                    <a:pt x="81" y="60"/>
                    <a:pt x="81" y="60"/>
                    <a:pt x="80" y="60"/>
                  </a:cubicBezTo>
                  <a:cubicBezTo>
                    <a:pt x="80" y="60"/>
                    <a:pt x="80" y="60"/>
                    <a:pt x="80" y="60"/>
                  </a:cubicBezTo>
                  <a:cubicBezTo>
                    <a:pt x="79" y="59"/>
                    <a:pt x="79" y="59"/>
                    <a:pt x="78" y="59"/>
                  </a:cubicBezTo>
                  <a:close/>
                  <a:moveTo>
                    <a:pt x="70" y="71"/>
                  </a:moveTo>
                  <a:cubicBezTo>
                    <a:pt x="71" y="71"/>
                    <a:pt x="71" y="72"/>
                    <a:pt x="71" y="72"/>
                  </a:cubicBezTo>
                  <a:cubicBezTo>
                    <a:pt x="72" y="72"/>
                    <a:pt x="72" y="73"/>
                    <a:pt x="73" y="73"/>
                  </a:cubicBezTo>
                  <a:cubicBezTo>
                    <a:pt x="73" y="73"/>
                    <a:pt x="73" y="74"/>
                    <a:pt x="73" y="74"/>
                  </a:cubicBezTo>
                  <a:cubicBezTo>
                    <a:pt x="71" y="73"/>
                    <a:pt x="70" y="72"/>
                    <a:pt x="69" y="71"/>
                  </a:cubicBezTo>
                  <a:cubicBezTo>
                    <a:pt x="69" y="72"/>
                    <a:pt x="69" y="73"/>
                    <a:pt x="69" y="73"/>
                  </a:cubicBezTo>
                  <a:cubicBezTo>
                    <a:pt x="69" y="74"/>
                    <a:pt x="69" y="74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9" y="74"/>
                    <a:pt x="69" y="74"/>
                    <a:pt x="69" y="73"/>
                  </a:cubicBezTo>
                  <a:cubicBezTo>
                    <a:pt x="69" y="73"/>
                    <a:pt x="69" y="72"/>
                    <a:pt x="69" y="72"/>
                  </a:cubicBezTo>
                  <a:cubicBezTo>
                    <a:pt x="69" y="72"/>
                    <a:pt x="69" y="71"/>
                    <a:pt x="69" y="71"/>
                  </a:cubicBezTo>
                  <a:cubicBezTo>
                    <a:pt x="68" y="71"/>
                    <a:pt x="68" y="71"/>
                    <a:pt x="68" y="71"/>
                  </a:cubicBezTo>
                  <a:cubicBezTo>
                    <a:pt x="68" y="70"/>
                    <a:pt x="69" y="70"/>
                    <a:pt x="69" y="70"/>
                  </a:cubicBezTo>
                  <a:cubicBezTo>
                    <a:pt x="69" y="70"/>
                    <a:pt x="69" y="70"/>
                    <a:pt x="69" y="70"/>
                  </a:cubicBezTo>
                  <a:cubicBezTo>
                    <a:pt x="70" y="70"/>
                    <a:pt x="71" y="71"/>
                    <a:pt x="72" y="71"/>
                  </a:cubicBezTo>
                  <a:cubicBezTo>
                    <a:pt x="72" y="71"/>
                    <a:pt x="73" y="71"/>
                    <a:pt x="73" y="71"/>
                  </a:cubicBezTo>
                  <a:cubicBezTo>
                    <a:pt x="73" y="71"/>
                    <a:pt x="73" y="71"/>
                    <a:pt x="73" y="71"/>
                  </a:cubicBezTo>
                  <a:cubicBezTo>
                    <a:pt x="72" y="71"/>
                    <a:pt x="71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lose/>
                  <a:moveTo>
                    <a:pt x="81" y="29"/>
                  </a:moveTo>
                  <a:cubicBezTo>
                    <a:pt x="81" y="29"/>
                    <a:pt x="82" y="29"/>
                    <a:pt x="82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3" y="28"/>
                    <a:pt x="82" y="28"/>
                    <a:pt x="82" y="27"/>
                  </a:cubicBezTo>
                  <a:cubicBezTo>
                    <a:pt x="82" y="27"/>
                    <a:pt x="82" y="28"/>
                    <a:pt x="82" y="28"/>
                  </a:cubicBezTo>
                  <a:cubicBezTo>
                    <a:pt x="82" y="28"/>
                    <a:pt x="82" y="28"/>
                    <a:pt x="82" y="28"/>
                  </a:cubicBezTo>
                  <a:cubicBezTo>
                    <a:pt x="81" y="28"/>
                    <a:pt x="81" y="28"/>
                    <a:pt x="81" y="28"/>
                  </a:cubicBezTo>
                  <a:cubicBezTo>
                    <a:pt x="81" y="28"/>
                    <a:pt x="80" y="28"/>
                    <a:pt x="80" y="28"/>
                  </a:cubicBezTo>
                  <a:cubicBezTo>
                    <a:pt x="80" y="28"/>
                    <a:pt x="80" y="28"/>
                    <a:pt x="80" y="28"/>
                  </a:cubicBezTo>
                  <a:cubicBezTo>
                    <a:pt x="80" y="28"/>
                    <a:pt x="80" y="27"/>
                    <a:pt x="81" y="27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7"/>
                    <a:pt x="80" y="27"/>
                    <a:pt x="80" y="27"/>
                  </a:cubicBezTo>
                  <a:cubicBezTo>
                    <a:pt x="79" y="28"/>
                    <a:pt x="79" y="28"/>
                    <a:pt x="79" y="29"/>
                  </a:cubicBezTo>
                  <a:cubicBezTo>
                    <a:pt x="78" y="29"/>
                    <a:pt x="78" y="29"/>
                    <a:pt x="78" y="29"/>
                  </a:cubicBezTo>
                  <a:cubicBezTo>
                    <a:pt x="78" y="29"/>
                    <a:pt x="77" y="29"/>
                    <a:pt x="77" y="30"/>
                  </a:cubicBezTo>
                  <a:cubicBezTo>
                    <a:pt x="77" y="30"/>
                    <a:pt x="76" y="30"/>
                    <a:pt x="76" y="30"/>
                  </a:cubicBezTo>
                  <a:cubicBezTo>
                    <a:pt x="76" y="30"/>
                    <a:pt x="76" y="29"/>
                    <a:pt x="76" y="29"/>
                  </a:cubicBezTo>
                  <a:cubicBezTo>
                    <a:pt x="77" y="29"/>
                    <a:pt x="77" y="28"/>
                    <a:pt x="77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8" y="26"/>
                    <a:pt x="77" y="26"/>
                    <a:pt x="78" y="25"/>
                  </a:cubicBezTo>
                  <a:cubicBezTo>
                    <a:pt x="78" y="25"/>
                    <a:pt x="78" y="24"/>
                    <a:pt x="78" y="24"/>
                  </a:cubicBezTo>
                  <a:cubicBezTo>
                    <a:pt x="77" y="23"/>
                    <a:pt x="78" y="23"/>
                    <a:pt x="77" y="22"/>
                  </a:cubicBezTo>
                  <a:cubicBezTo>
                    <a:pt x="77" y="21"/>
                    <a:pt x="77" y="21"/>
                    <a:pt x="76" y="21"/>
                  </a:cubicBezTo>
                  <a:cubicBezTo>
                    <a:pt x="76" y="20"/>
                    <a:pt x="75" y="19"/>
                    <a:pt x="75" y="19"/>
                  </a:cubicBezTo>
                  <a:cubicBezTo>
                    <a:pt x="74" y="19"/>
                    <a:pt x="74" y="19"/>
                    <a:pt x="74" y="19"/>
                  </a:cubicBezTo>
                  <a:cubicBezTo>
                    <a:pt x="73" y="18"/>
                    <a:pt x="73" y="18"/>
                    <a:pt x="72" y="18"/>
                  </a:cubicBezTo>
                  <a:cubicBezTo>
                    <a:pt x="71" y="18"/>
                    <a:pt x="70" y="18"/>
                    <a:pt x="70" y="19"/>
                  </a:cubicBezTo>
                  <a:cubicBezTo>
                    <a:pt x="70" y="19"/>
                    <a:pt x="69" y="19"/>
                    <a:pt x="69" y="19"/>
                  </a:cubicBezTo>
                  <a:cubicBezTo>
                    <a:pt x="69" y="18"/>
                    <a:pt x="70" y="18"/>
                    <a:pt x="70" y="18"/>
                  </a:cubicBezTo>
                  <a:cubicBezTo>
                    <a:pt x="70" y="17"/>
                    <a:pt x="70" y="17"/>
                    <a:pt x="70" y="16"/>
                  </a:cubicBezTo>
                  <a:cubicBezTo>
                    <a:pt x="70" y="15"/>
                    <a:pt x="70" y="15"/>
                    <a:pt x="70" y="14"/>
                  </a:cubicBezTo>
                  <a:cubicBezTo>
                    <a:pt x="70" y="14"/>
                    <a:pt x="69" y="13"/>
                    <a:pt x="69" y="13"/>
                  </a:cubicBezTo>
                  <a:cubicBezTo>
                    <a:pt x="69" y="12"/>
                    <a:pt x="68" y="11"/>
                    <a:pt x="67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3" y="10"/>
                    <a:pt x="63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2" y="10"/>
                    <a:pt x="62" y="10"/>
                  </a:cubicBezTo>
                  <a:cubicBezTo>
                    <a:pt x="61" y="8"/>
                    <a:pt x="60" y="7"/>
                    <a:pt x="59" y="6"/>
                  </a:cubicBezTo>
                  <a:cubicBezTo>
                    <a:pt x="58" y="6"/>
                    <a:pt x="57" y="6"/>
                    <a:pt x="56" y="5"/>
                  </a:cubicBezTo>
                  <a:cubicBezTo>
                    <a:pt x="55" y="5"/>
                    <a:pt x="54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3" y="6"/>
                    <a:pt x="52" y="7"/>
                    <a:pt x="52" y="7"/>
                  </a:cubicBezTo>
                  <a:cubicBezTo>
                    <a:pt x="51" y="7"/>
                    <a:pt x="51" y="8"/>
                    <a:pt x="51" y="7"/>
                  </a:cubicBezTo>
                  <a:cubicBezTo>
                    <a:pt x="51" y="6"/>
                    <a:pt x="51" y="6"/>
                    <a:pt x="50" y="5"/>
                  </a:cubicBezTo>
                  <a:cubicBezTo>
                    <a:pt x="50" y="4"/>
                    <a:pt x="49" y="4"/>
                    <a:pt x="48" y="3"/>
                  </a:cubicBezTo>
                  <a:cubicBezTo>
                    <a:pt x="48" y="3"/>
                    <a:pt x="47" y="3"/>
                    <a:pt x="47" y="3"/>
                  </a:cubicBezTo>
                  <a:cubicBezTo>
                    <a:pt x="46" y="3"/>
                    <a:pt x="46" y="3"/>
                    <a:pt x="45" y="3"/>
                  </a:cubicBezTo>
                  <a:cubicBezTo>
                    <a:pt x="45" y="3"/>
                    <a:pt x="45" y="3"/>
                    <a:pt x="45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3" y="3"/>
                    <a:pt x="43" y="3"/>
                  </a:cubicBezTo>
                  <a:cubicBezTo>
                    <a:pt x="43" y="4"/>
                    <a:pt x="42" y="4"/>
                    <a:pt x="42" y="4"/>
                  </a:cubicBezTo>
                  <a:cubicBezTo>
                    <a:pt x="41" y="4"/>
                    <a:pt x="41" y="5"/>
                    <a:pt x="41" y="5"/>
                  </a:cubicBezTo>
                  <a:cubicBezTo>
                    <a:pt x="41" y="5"/>
                    <a:pt x="41" y="6"/>
                    <a:pt x="41" y="6"/>
                  </a:cubicBezTo>
                  <a:cubicBezTo>
                    <a:pt x="40" y="6"/>
                    <a:pt x="40" y="7"/>
                    <a:pt x="40" y="7"/>
                  </a:cubicBezTo>
                  <a:cubicBezTo>
                    <a:pt x="40" y="7"/>
                    <a:pt x="40" y="6"/>
                    <a:pt x="40" y="6"/>
                  </a:cubicBezTo>
                  <a:cubicBezTo>
                    <a:pt x="39" y="5"/>
                    <a:pt x="38" y="5"/>
                    <a:pt x="37" y="4"/>
                  </a:cubicBezTo>
                  <a:cubicBezTo>
                    <a:pt x="36" y="4"/>
                    <a:pt x="35" y="4"/>
                    <a:pt x="35" y="4"/>
                  </a:cubicBezTo>
                  <a:cubicBezTo>
                    <a:pt x="34" y="4"/>
                    <a:pt x="33" y="4"/>
                    <a:pt x="32" y="4"/>
                  </a:cubicBezTo>
                  <a:cubicBezTo>
                    <a:pt x="31" y="4"/>
                    <a:pt x="31" y="4"/>
                    <a:pt x="30" y="5"/>
                  </a:cubicBezTo>
                  <a:cubicBezTo>
                    <a:pt x="29" y="5"/>
                    <a:pt x="29" y="6"/>
                    <a:pt x="29" y="6"/>
                  </a:cubicBezTo>
                  <a:cubicBezTo>
                    <a:pt x="28" y="7"/>
                    <a:pt x="28" y="8"/>
                    <a:pt x="28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24" y="9"/>
                    <a:pt x="23" y="9"/>
                    <a:pt x="22" y="9"/>
                  </a:cubicBezTo>
                  <a:cubicBezTo>
                    <a:pt x="22" y="9"/>
                    <a:pt x="21" y="9"/>
                    <a:pt x="20" y="9"/>
                  </a:cubicBezTo>
                  <a:cubicBezTo>
                    <a:pt x="20" y="10"/>
                    <a:pt x="19" y="11"/>
                    <a:pt x="19" y="11"/>
                  </a:cubicBezTo>
                  <a:cubicBezTo>
                    <a:pt x="18" y="12"/>
                    <a:pt x="18" y="13"/>
                    <a:pt x="18" y="14"/>
                  </a:cubicBezTo>
                  <a:cubicBezTo>
                    <a:pt x="17" y="14"/>
                    <a:pt x="17" y="15"/>
                    <a:pt x="17" y="16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6" y="16"/>
                    <a:pt x="15" y="16"/>
                    <a:pt x="14" y="16"/>
                  </a:cubicBezTo>
                  <a:cubicBezTo>
                    <a:pt x="13" y="16"/>
                    <a:pt x="13" y="17"/>
                    <a:pt x="12" y="17"/>
                  </a:cubicBezTo>
                  <a:cubicBezTo>
                    <a:pt x="11" y="18"/>
                    <a:pt x="10" y="19"/>
                    <a:pt x="9" y="21"/>
                  </a:cubicBezTo>
                  <a:cubicBezTo>
                    <a:pt x="9" y="22"/>
                    <a:pt x="8" y="23"/>
                    <a:pt x="9" y="24"/>
                  </a:cubicBezTo>
                  <a:cubicBezTo>
                    <a:pt x="9" y="25"/>
                    <a:pt x="9" y="26"/>
                    <a:pt x="9" y="27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10" y="28"/>
                    <a:pt x="9" y="28"/>
                    <a:pt x="9" y="28"/>
                  </a:cubicBezTo>
                  <a:cubicBezTo>
                    <a:pt x="7" y="28"/>
                    <a:pt x="6" y="28"/>
                    <a:pt x="5" y="30"/>
                  </a:cubicBezTo>
                  <a:cubicBezTo>
                    <a:pt x="5" y="30"/>
                    <a:pt x="4" y="31"/>
                    <a:pt x="4" y="32"/>
                  </a:cubicBezTo>
                  <a:cubicBezTo>
                    <a:pt x="4" y="33"/>
                    <a:pt x="3" y="34"/>
                    <a:pt x="3" y="35"/>
                  </a:cubicBezTo>
                  <a:cubicBezTo>
                    <a:pt x="3" y="36"/>
                    <a:pt x="3" y="36"/>
                    <a:pt x="3" y="37"/>
                  </a:cubicBezTo>
                  <a:cubicBezTo>
                    <a:pt x="3" y="37"/>
                    <a:pt x="3" y="37"/>
                    <a:pt x="3" y="38"/>
                  </a:cubicBezTo>
                  <a:cubicBezTo>
                    <a:pt x="4" y="39"/>
                    <a:pt x="4" y="40"/>
                    <a:pt x="6" y="42"/>
                  </a:cubicBezTo>
                  <a:cubicBezTo>
                    <a:pt x="6" y="42"/>
                    <a:pt x="6" y="42"/>
                    <a:pt x="7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3"/>
                    <a:pt x="5" y="43"/>
                    <a:pt x="4" y="44"/>
                  </a:cubicBezTo>
                  <a:cubicBezTo>
                    <a:pt x="4" y="44"/>
                    <a:pt x="3" y="45"/>
                    <a:pt x="3" y="46"/>
                  </a:cubicBezTo>
                  <a:cubicBezTo>
                    <a:pt x="3" y="47"/>
                    <a:pt x="3" y="48"/>
                    <a:pt x="3" y="49"/>
                  </a:cubicBezTo>
                  <a:cubicBezTo>
                    <a:pt x="3" y="51"/>
                    <a:pt x="4" y="53"/>
                    <a:pt x="5" y="54"/>
                  </a:cubicBezTo>
                  <a:cubicBezTo>
                    <a:pt x="6" y="55"/>
                    <a:pt x="7" y="55"/>
                    <a:pt x="7" y="55"/>
                  </a:cubicBezTo>
                  <a:cubicBezTo>
                    <a:pt x="8" y="56"/>
                    <a:pt x="8" y="56"/>
                    <a:pt x="9" y="56"/>
                  </a:cubicBezTo>
                  <a:cubicBezTo>
                    <a:pt x="9" y="56"/>
                    <a:pt x="8" y="57"/>
                    <a:pt x="8" y="57"/>
                  </a:cubicBezTo>
                  <a:cubicBezTo>
                    <a:pt x="8" y="58"/>
                    <a:pt x="7" y="59"/>
                    <a:pt x="8" y="60"/>
                  </a:cubicBezTo>
                  <a:cubicBezTo>
                    <a:pt x="8" y="61"/>
                    <a:pt x="8" y="62"/>
                    <a:pt x="8" y="63"/>
                  </a:cubicBezTo>
                  <a:cubicBezTo>
                    <a:pt x="9" y="64"/>
                    <a:pt x="9" y="64"/>
                    <a:pt x="10" y="65"/>
                  </a:cubicBezTo>
                  <a:cubicBezTo>
                    <a:pt x="11" y="66"/>
                    <a:pt x="12" y="66"/>
                    <a:pt x="14" y="67"/>
                  </a:cubicBezTo>
                  <a:cubicBezTo>
                    <a:pt x="14" y="67"/>
                    <a:pt x="14" y="67"/>
                    <a:pt x="15" y="67"/>
                  </a:cubicBezTo>
                  <a:cubicBezTo>
                    <a:pt x="15" y="67"/>
                    <a:pt x="16" y="67"/>
                    <a:pt x="16" y="66"/>
                  </a:cubicBezTo>
                  <a:cubicBezTo>
                    <a:pt x="16" y="67"/>
                    <a:pt x="16" y="68"/>
                    <a:pt x="16" y="68"/>
                  </a:cubicBezTo>
                  <a:cubicBezTo>
                    <a:pt x="16" y="69"/>
                    <a:pt x="16" y="69"/>
                    <a:pt x="16" y="70"/>
                  </a:cubicBezTo>
                  <a:cubicBezTo>
                    <a:pt x="16" y="71"/>
                    <a:pt x="16" y="71"/>
                    <a:pt x="16" y="72"/>
                  </a:cubicBezTo>
                  <a:cubicBezTo>
                    <a:pt x="17" y="73"/>
                    <a:pt x="17" y="74"/>
                    <a:pt x="18" y="75"/>
                  </a:cubicBezTo>
                  <a:cubicBezTo>
                    <a:pt x="18" y="75"/>
                    <a:pt x="19" y="76"/>
                    <a:pt x="20" y="76"/>
                  </a:cubicBezTo>
                  <a:cubicBezTo>
                    <a:pt x="20" y="76"/>
                    <a:pt x="21" y="76"/>
                    <a:pt x="21" y="76"/>
                  </a:cubicBezTo>
                  <a:cubicBezTo>
                    <a:pt x="22" y="77"/>
                    <a:pt x="23" y="77"/>
                    <a:pt x="23" y="77"/>
                  </a:cubicBezTo>
                  <a:cubicBezTo>
                    <a:pt x="24" y="76"/>
                    <a:pt x="25" y="76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6"/>
                    <a:pt x="26" y="76"/>
                    <a:pt x="26" y="77"/>
                  </a:cubicBezTo>
                  <a:cubicBezTo>
                    <a:pt x="26" y="77"/>
                    <a:pt x="26" y="77"/>
                    <a:pt x="26" y="77"/>
                  </a:cubicBezTo>
                  <a:cubicBezTo>
                    <a:pt x="26" y="78"/>
                    <a:pt x="26" y="78"/>
                    <a:pt x="27" y="79"/>
                  </a:cubicBezTo>
                  <a:cubicBezTo>
                    <a:pt x="27" y="79"/>
                    <a:pt x="27" y="80"/>
                    <a:pt x="27" y="80"/>
                  </a:cubicBezTo>
                  <a:cubicBezTo>
                    <a:pt x="28" y="80"/>
                    <a:pt x="28" y="81"/>
                    <a:pt x="29" y="81"/>
                  </a:cubicBezTo>
                  <a:cubicBezTo>
                    <a:pt x="30" y="81"/>
                    <a:pt x="30" y="82"/>
                    <a:pt x="31" y="82"/>
                  </a:cubicBezTo>
                  <a:cubicBezTo>
                    <a:pt x="32" y="82"/>
                    <a:pt x="32" y="82"/>
                    <a:pt x="33" y="82"/>
                  </a:cubicBezTo>
                  <a:cubicBezTo>
                    <a:pt x="33" y="82"/>
                    <a:pt x="34" y="82"/>
                    <a:pt x="34" y="82"/>
                  </a:cubicBezTo>
                  <a:cubicBezTo>
                    <a:pt x="35" y="81"/>
                    <a:pt x="36" y="81"/>
                    <a:pt x="36" y="81"/>
                  </a:cubicBezTo>
                  <a:cubicBezTo>
                    <a:pt x="37" y="80"/>
                    <a:pt x="37" y="79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9"/>
                    <a:pt x="38" y="78"/>
                    <a:pt x="39" y="78"/>
                  </a:cubicBezTo>
                  <a:cubicBezTo>
                    <a:pt x="39" y="78"/>
                    <a:pt x="39" y="79"/>
                    <a:pt x="39" y="79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9" y="79"/>
                    <a:pt x="39" y="79"/>
                    <a:pt x="39" y="79"/>
                  </a:cubicBezTo>
                  <a:cubicBezTo>
                    <a:pt x="38" y="79"/>
                    <a:pt x="38" y="79"/>
                    <a:pt x="38" y="80"/>
                  </a:cubicBezTo>
                  <a:cubicBezTo>
                    <a:pt x="37" y="81"/>
                    <a:pt x="37" y="81"/>
                    <a:pt x="36" y="82"/>
                  </a:cubicBezTo>
                  <a:cubicBezTo>
                    <a:pt x="36" y="83"/>
                    <a:pt x="35" y="83"/>
                    <a:pt x="35" y="84"/>
                  </a:cubicBezTo>
                  <a:cubicBezTo>
                    <a:pt x="35" y="84"/>
                    <a:pt x="36" y="84"/>
                    <a:pt x="36" y="84"/>
                  </a:cubicBezTo>
                  <a:cubicBezTo>
                    <a:pt x="36" y="84"/>
                    <a:pt x="36" y="83"/>
                    <a:pt x="36" y="83"/>
                  </a:cubicBezTo>
                  <a:cubicBezTo>
                    <a:pt x="37" y="83"/>
                    <a:pt x="37" y="82"/>
                    <a:pt x="37" y="82"/>
                  </a:cubicBezTo>
                  <a:cubicBezTo>
                    <a:pt x="38" y="82"/>
                    <a:pt x="38" y="81"/>
                    <a:pt x="38" y="81"/>
                  </a:cubicBezTo>
                  <a:cubicBezTo>
                    <a:pt x="38" y="81"/>
                    <a:pt x="38" y="81"/>
                    <a:pt x="38" y="82"/>
                  </a:cubicBezTo>
                  <a:cubicBezTo>
                    <a:pt x="38" y="82"/>
                    <a:pt x="38" y="82"/>
                    <a:pt x="38" y="82"/>
                  </a:cubicBezTo>
                  <a:cubicBezTo>
                    <a:pt x="38" y="83"/>
                    <a:pt x="38" y="84"/>
                    <a:pt x="38" y="84"/>
                  </a:cubicBezTo>
                  <a:cubicBezTo>
                    <a:pt x="38" y="84"/>
                    <a:pt x="38" y="84"/>
                    <a:pt x="38" y="84"/>
                  </a:cubicBezTo>
                  <a:cubicBezTo>
                    <a:pt x="38" y="84"/>
                    <a:pt x="39" y="84"/>
                    <a:pt x="39" y="83"/>
                  </a:cubicBezTo>
                  <a:cubicBezTo>
                    <a:pt x="39" y="83"/>
                    <a:pt x="39" y="83"/>
                    <a:pt x="39" y="82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3"/>
                    <a:pt x="40" y="84"/>
                    <a:pt x="40" y="84"/>
                  </a:cubicBezTo>
                  <a:cubicBezTo>
                    <a:pt x="40" y="84"/>
                    <a:pt x="40" y="84"/>
                    <a:pt x="40" y="85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3"/>
                    <a:pt x="40" y="83"/>
                    <a:pt x="40" y="82"/>
                  </a:cubicBezTo>
                  <a:cubicBezTo>
                    <a:pt x="40" y="82"/>
                    <a:pt x="40" y="81"/>
                    <a:pt x="39" y="80"/>
                  </a:cubicBezTo>
                  <a:cubicBezTo>
                    <a:pt x="39" y="80"/>
                    <a:pt x="39" y="80"/>
                    <a:pt x="39" y="79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1" y="81"/>
                    <a:pt x="41" y="82"/>
                    <a:pt x="42" y="83"/>
                  </a:cubicBezTo>
                  <a:cubicBezTo>
                    <a:pt x="43" y="83"/>
                    <a:pt x="43" y="83"/>
                    <a:pt x="44" y="83"/>
                  </a:cubicBezTo>
                  <a:cubicBezTo>
                    <a:pt x="44" y="83"/>
                    <a:pt x="45" y="84"/>
                    <a:pt x="45" y="84"/>
                  </a:cubicBezTo>
                  <a:cubicBezTo>
                    <a:pt x="47" y="84"/>
                    <a:pt x="48" y="84"/>
                    <a:pt x="49" y="83"/>
                  </a:cubicBezTo>
                  <a:cubicBezTo>
                    <a:pt x="50" y="83"/>
                    <a:pt x="50" y="82"/>
                    <a:pt x="50" y="82"/>
                  </a:cubicBezTo>
                  <a:cubicBezTo>
                    <a:pt x="50" y="82"/>
                    <a:pt x="50" y="82"/>
                    <a:pt x="50" y="82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2" y="80"/>
                    <a:pt x="52" y="80"/>
                    <a:pt x="52" y="79"/>
                  </a:cubicBezTo>
                  <a:cubicBezTo>
                    <a:pt x="52" y="79"/>
                    <a:pt x="52" y="79"/>
                    <a:pt x="52" y="79"/>
                  </a:cubicBezTo>
                  <a:cubicBezTo>
                    <a:pt x="52" y="79"/>
                    <a:pt x="52" y="78"/>
                    <a:pt x="52" y="77"/>
                  </a:cubicBezTo>
                  <a:cubicBezTo>
                    <a:pt x="53" y="77"/>
                    <a:pt x="53" y="78"/>
                    <a:pt x="54" y="78"/>
                  </a:cubicBezTo>
                  <a:cubicBezTo>
                    <a:pt x="53" y="78"/>
                    <a:pt x="53" y="78"/>
                    <a:pt x="53" y="79"/>
                  </a:cubicBezTo>
                  <a:cubicBezTo>
                    <a:pt x="53" y="79"/>
                    <a:pt x="53" y="80"/>
                    <a:pt x="53" y="80"/>
                  </a:cubicBezTo>
                  <a:cubicBezTo>
                    <a:pt x="53" y="81"/>
                    <a:pt x="53" y="82"/>
                    <a:pt x="53" y="82"/>
                  </a:cubicBezTo>
                  <a:cubicBezTo>
                    <a:pt x="53" y="83"/>
                    <a:pt x="52" y="84"/>
                    <a:pt x="52" y="85"/>
                  </a:cubicBezTo>
                  <a:cubicBezTo>
                    <a:pt x="52" y="85"/>
                    <a:pt x="52" y="85"/>
                    <a:pt x="52" y="86"/>
                  </a:cubicBezTo>
                  <a:cubicBezTo>
                    <a:pt x="52" y="86"/>
                    <a:pt x="52" y="86"/>
                    <a:pt x="52" y="86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3" y="85"/>
                    <a:pt x="53" y="84"/>
                    <a:pt x="53" y="84"/>
                  </a:cubicBezTo>
                  <a:cubicBezTo>
                    <a:pt x="53" y="84"/>
                    <a:pt x="53" y="83"/>
                    <a:pt x="53" y="83"/>
                  </a:cubicBezTo>
                  <a:cubicBezTo>
                    <a:pt x="54" y="82"/>
                    <a:pt x="53" y="81"/>
                    <a:pt x="54" y="80"/>
                  </a:cubicBezTo>
                  <a:cubicBezTo>
                    <a:pt x="54" y="80"/>
                    <a:pt x="54" y="81"/>
                    <a:pt x="54" y="81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4" y="82"/>
                    <a:pt x="54" y="82"/>
                    <a:pt x="55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3"/>
                    <a:pt x="55" y="83"/>
                    <a:pt x="55" y="83"/>
                  </a:cubicBezTo>
                  <a:cubicBezTo>
                    <a:pt x="55" y="82"/>
                    <a:pt x="55" y="82"/>
                    <a:pt x="55" y="81"/>
                  </a:cubicBezTo>
                  <a:cubicBezTo>
                    <a:pt x="55" y="81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4" y="80"/>
                    <a:pt x="54" y="80"/>
                    <a:pt x="54" y="80"/>
                  </a:cubicBezTo>
                  <a:cubicBezTo>
                    <a:pt x="55" y="80"/>
                    <a:pt x="56" y="81"/>
                    <a:pt x="56" y="81"/>
                  </a:cubicBezTo>
                  <a:cubicBezTo>
                    <a:pt x="56" y="81"/>
                    <a:pt x="57" y="81"/>
                    <a:pt x="57" y="82"/>
                  </a:cubicBezTo>
                  <a:cubicBezTo>
                    <a:pt x="57" y="82"/>
                    <a:pt x="58" y="82"/>
                    <a:pt x="59" y="82"/>
                  </a:cubicBezTo>
                  <a:cubicBezTo>
                    <a:pt x="59" y="82"/>
                    <a:pt x="59" y="82"/>
                    <a:pt x="59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8" y="82"/>
                    <a:pt x="58" y="81"/>
                    <a:pt x="58" y="81"/>
                  </a:cubicBezTo>
                  <a:cubicBezTo>
                    <a:pt x="56" y="81"/>
                    <a:pt x="55" y="80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5" y="78"/>
                    <a:pt x="55" y="79"/>
                    <a:pt x="56" y="79"/>
                  </a:cubicBezTo>
                  <a:cubicBezTo>
                    <a:pt x="56" y="79"/>
                    <a:pt x="57" y="79"/>
                    <a:pt x="57" y="79"/>
                  </a:cubicBezTo>
                  <a:cubicBezTo>
                    <a:pt x="58" y="80"/>
                    <a:pt x="58" y="80"/>
                    <a:pt x="59" y="8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0" y="80"/>
                    <a:pt x="60" y="80"/>
                    <a:pt x="60" y="80"/>
                  </a:cubicBezTo>
                  <a:cubicBezTo>
                    <a:pt x="61" y="80"/>
                    <a:pt x="61" y="79"/>
                    <a:pt x="62" y="79"/>
                  </a:cubicBezTo>
                  <a:cubicBezTo>
                    <a:pt x="62" y="79"/>
                    <a:pt x="63" y="79"/>
                    <a:pt x="63" y="79"/>
                  </a:cubicBezTo>
                  <a:cubicBezTo>
                    <a:pt x="63" y="79"/>
                    <a:pt x="63" y="79"/>
                    <a:pt x="64" y="79"/>
                  </a:cubicBezTo>
                  <a:cubicBezTo>
                    <a:pt x="64" y="78"/>
                    <a:pt x="65" y="78"/>
                    <a:pt x="65" y="78"/>
                  </a:cubicBezTo>
                  <a:cubicBezTo>
                    <a:pt x="66" y="78"/>
                    <a:pt x="66" y="77"/>
                    <a:pt x="66" y="77"/>
                  </a:cubicBezTo>
                  <a:cubicBezTo>
                    <a:pt x="66" y="77"/>
                    <a:pt x="66" y="77"/>
                    <a:pt x="66" y="77"/>
                  </a:cubicBezTo>
                  <a:cubicBezTo>
                    <a:pt x="66" y="76"/>
                    <a:pt x="67" y="76"/>
                    <a:pt x="67" y="76"/>
                  </a:cubicBezTo>
                  <a:cubicBezTo>
                    <a:pt x="67" y="76"/>
                    <a:pt x="67" y="76"/>
                    <a:pt x="67" y="75"/>
                  </a:cubicBezTo>
                  <a:cubicBezTo>
                    <a:pt x="67" y="75"/>
                    <a:pt x="68" y="74"/>
                    <a:pt x="68" y="74"/>
                  </a:cubicBezTo>
                  <a:cubicBezTo>
                    <a:pt x="68" y="73"/>
                    <a:pt x="68" y="73"/>
                    <a:pt x="68" y="73"/>
                  </a:cubicBezTo>
                  <a:cubicBezTo>
                    <a:pt x="68" y="71"/>
                    <a:pt x="68" y="70"/>
                    <a:pt x="68" y="69"/>
                  </a:cubicBezTo>
                  <a:cubicBezTo>
                    <a:pt x="69" y="70"/>
                    <a:pt x="70" y="70"/>
                    <a:pt x="71" y="69"/>
                  </a:cubicBezTo>
                  <a:cubicBezTo>
                    <a:pt x="72" y="69"/>
                    <a:pt x="73" y="69"/>
                    <a:pt x="74" y="67"/>
                  </a:cubicBezTo>
                  <a:cubicBezTo>
                    <a:pt x="75" y="67"/>
                    <a:pt x="76" y="66"/>
                    <a:pt x="76" y="65"/>
                  </a:cubicBezTo>
                  <a:cubicBezTo>
                    <a:pt x="76" y="65"/>
                    <a:pt x="77" y="64"/>
                    <a:pt x="77" y="63"/>
                  </a:cubicBezTo>
                  <a:cubicBezTo>
                    <a:pt x="77" y="63"/>
                    <a:pt x="77" y="62"/>
                    <a:pt x="77" y="61"/>
                  </a:cubicBezTo>
                  <a:cubicBezTo>
                    <a:pt x="77" y="61"/>
                    <a:pt x="77" y="60"/>
                    <a:pt x="77" y="60"/>
                  </a:cubicBezTo>
                  <a:cubicBezTo>
                    <a:pt x="77" y="60"/>
                    <a:pt x="77" y="59"/>
                    <a:pt x="77" y="59"/>
                  </a:cubicBezTo>
                  <a:cubicBezTo>
                    <a:pt x="77" y="59"/>
                    <a:pt x="76" y="58"/>
                    <a:pt x="76" y="57"/>
                  </a:cubicBezTo>
                  <a:cubicBezTo>
                    <a:pt x="77" y="57"/>
                    <a:pt x="78" y="57"/>
                    <a:pt x="79" y="56"/>
                  </a:cubicBezTo>
                  <a:cubicBezTo>
                    <a:pt x="79" y="55"/>
                    <a:pt x="80" y="54"/>
                    <a:pt x="81" y="53"/>
                  </a:cubicBezTo>
                  <a:cubicBezTo>
                    <a:pt x="81" y="53"/>
                    <a:pt x="81" y="52"/>
                    <a:pt x="82" y="51"/>
                  </a:cubicBezTo>
                  <a:cubicBezTo>
                    <a:pt x="82" y="51"/>
                    <a:pt x="82" y="50"/>
                    <a:pt x="82" y="49"/>
                  </a:cubicBezTo>
                  <a:cubicBezTo>
                    <a:pt x="82" y="49"/>
                    <a:pt x="82" y="49"/>
                    <a:pt x="82" y="48"/>
                  </a:cubicBezTo>
                  <a:cubicBezTo>
                    <a:pt x="82" y="47"/>
                    <a:pt x="81" y="46"/>
                    <a:pt x="80" y="46"/>
                  </a:cubicBezTo>
                  <a:cubicBezTo>
                    <a:pt x="80" y="45"/>
                    <a:pt x="80" y="45"/>
                    <a:pt x="79" y="44"/>
                  </a:cubicBezTo>
                  <a:cubicBezTo>
                    <a:pt x="79" y="44"/>
                    <a:pt x="79" y="44"/>
                    <a:pt x="78" y="43"/>
                  </a:cubicBezTo>
                  <a:cubicBezTo>
                    <a:pt x="79" y="43"/>
                    <a:pt x="79" y="43"/>
                    <a:pt x="79" y="43"/>
                  </a:cubicBezTo>
                  <a:cubicBezTo>
                    <a:pt x="80" y="43"/>
                    <a:pt x="80" y="42"/>
                    <a:pt x="80" y="42"/>
                  </a:cubicBezTo>
                  <a:cubicBezTo>
                    <a:pt x="80" y="42"/>
                    <a:pt x="81" y="41"/>
                    <a:pt x="81" y="41"/>
                  </a:cubicBezTo>
                  <a:cubicBezTo>
                    <a:pt x="81" y="41"/>
                    <a:pt x="81" y="40"/>
                    <a:pt x="81" y="40"/>
                  </a:cubicBezTo>
                  <a:cubicBezTo>
                    <a:pt x="82" y="40"/>
                    <a:pt x="82" y="39"/>
                    <a:pt x="82" y="39"/>
                  </a:cubicBezTo>
                  <a:cubicBezTo>
                    <a:pt x="82" y="38"/>
                    <a:pt x="82" y="38"/>
                    <a:pt x="82" y="37"/>
                  </a:cubicBezTo>
                  <a:cubicBezTo>
                    <a:pt x="82" y="37"/>
                    <a:pt x="82" y="37"/>
                    <a:pt x="82" y="37"/>
                  </a:cubicBezTo>
                  <a:cubicBezTo>
                    <a:pt x="82" y="37"/>
                    <a:pt x="82" y="36"/>
                    <a:pt x="82" y="36"/>
                  </a:cubicBezTo>
                  <a:cubicBezTo>
                    <a:pt x="81" y="36"/>
                    <a:pt x="82" y="36"/>
                    <a:pt x="82" y="36"/>
                  </a:cubicBezTo>
                  <a:cubicBezTo>
                    <a:pt x="82" y="36"/>
                    <a:pt x="81" y="35"/>
                    <a:pt x="81" y="35"/>
                  </a:cubicBezTo>
                  <a:cubicBezTo>
                    <a:pt x="81" y="34"/>
                    <a:pt x="81" y="34"/>
                    <a:pt x="81" y="33"/>
                  </a:cubicBezTo>
                  <a:cubicBezTo>
                    <a:pt x="80" y="33"/>
                    <a:pt x="80" y="32"/>
                    <a:pt x="80" y="32"/>
                  </a:cubicBezTo>
                  <a:cubicBezTo>
                    <a:pt x="79" y="31"/>
                    <a:pt x="79" y="31"/>
                    <a:pt x="79" y="31"/>
                  </a:cubicBezTo>
                  <a:cubicBezTo>
                    <a:pt x="79" y="31"/>
                    <a:pt x="78" y="30"/>
                    <a:pt x="78" y="30"/>
                  </a:cubicBezTo>
                  <a:cubicBezTo>
                    <a:pt x="78" y="30"/>
                    <a:pt x="79" y="30"/>
                    <a:pt x="79" y="30"/>
                  </a:cubicBezTo>
                  <a:cubicBezTo>
                    <a:pt x="80" y="30"/>
                    <a:pt x="80" y="30"/>
                    <a:pt x="81" y="30"/>
                  </a:cubicBezTo>
                  <a:cubicBezTo>
                    <a:pt x="81" y="30"/>
                    <a:pt x="82" y="30"/>
                    <a:pt x="82" y="30"/>
                  </a:cubicBezTo>
                  <a:cubicBezTo>
                    <a:pt x="82" y="30"/>
                    <a:pt x="82" y="30"/>
                    <a:pt x="83" y="30"/>
                  </a:cubicBezTo>
                  <a:cubicBezTo>
                    <a:pt x="83" y="30"/>
                    <a:pt x="83" y="30"/>
                    <a:pt x="82" y="30"/>
                  </a:cubicBezTo>
                  <a:cubicBezTo>
                    <a:pt x="82" y="29"/>
                    <a:pt x="81" y="29"/>
                    <a:pt x="81" y="29"/>
                  </a:cubicBezTo>
                  <a:close/>
                  <a:moveTo>
                    <a:pt x="52" y="5"/>
                  </a:moveTo>
                  <a:cubicBezTo>
                    <a:pt x="52" y="5"/>
                    <a:pt x="51" y="5"/>
                    <a:pt x="51" y="4"/>
                  </a:cubicBezTo>
                  <a:cubicBezTo>
                    <a:pt x="51" y="3"/>
                    <a:pt x="51" y="3"/>
                    <a:pt x="50" y="2"/>
                  </a:cubicBezTo>
                  <a:cubicBezTo>
                    <a:pt x="50" y="2"/>
                    <a:pt x="50" y="2"/>
                    <a:pt x="50" y="1"/>
                  </a:cubicBezTo>
                  <a:cubicBezTo>
                    <a:pt x="51" y="2"/>
                    <a:pt x="51" y="3"/>
                    <a:pt x="52" y="4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2"/>
                    <a:pt x="52" y="2"/>
                    <a:pt x="52" y="2"/>
                  </a:cubicBezTo>
                  <a:cubicBezTo>
                    <a:pt x="52" y="1"/>
                    <a:pt x="53" y="1"/>
                    <a:pt x="53" y="1"/>
                  </a:cubicBezTo>
                  <a:cubicBezTo>
                    <a:pt x="53" y="1"/>
                    <a:pt x="53" y="1"/>
                    <a:pt x="53" y="2"/>
                  </a:cubicBezTo>
                  <a:cubicBezTo>
                    <a:pt x="53" y="2"/>
                    <a:pt x="53" y="3"/>
                    <a:pt x="52" y="3"/>
                  </a:cubicBezTo>
                  <a:cubicBezTo>
                    <a:pt x="52" y="3"/>
                    <a:pt x="52" y="4"/>
                    <a:pt x="52" y="4"/>
                  </a:cubicBezTo>
                  <a:cubicBezTo>
                    <a:pt x="53" y="3"/>
                    <a:pt x="54" y="3"/>
                    <a:pt x="54" y="3"/>
                  </a:cubicBezTo>
                  <a:cubicBezTo>
                    <a:pt x="55" y="3"/>
                    <a:pt x="54" y="3"/>
                    <a:pt x="54" y="3"/>
                  </a:cubicBezTo>
                  <a:cubicBezTo>
                    <a:pt x="54" y="4"/>
                    <a:pt x="53" y="4"/>
                    <a:pt x="53" y="4"/>
                  </a:cubicBezTo>
                  <a:cubicBezTo>
                    <a:pt x="52" y="5"/>
                    <a:pt x="52" y="5"/>
                    <a:pt x="52" y="5"/>
                  </a:cubicBezTo>
                  <a:close/>
                  <a:moveTo>
                    <a:pt x="66" y="7"/>
                  </a:moveTo>
                  <a:cubicBezTo>
                    <a:pt x="67" y="7"/>
                    <a:pt x="67" y="7"/>
                    <a:pt x="66" y="7"/>
                  </a:cubicBezTo>
                  <a:cubicBezTo>
                    <a:pt x="66" y="8"/>
                    <a:pt x="66" y="8"/>
                    <a:pt x="65" y="8"/>
                  </a:cubicBezTo>
                  <a:cubicBezTo>
                    <a:pt x="64" y="9"/>
                    <a:pt x="64" y="9"/>
                    <a:pt x="63" y="10"/>
                  </a:cubicBezTo>
                  <a:cubicBezTo>
                    <a:pt x="63" y="10"/>
                    <a:pt x="63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ubicBezTo>
                    <a:pt x="62" y="10"/>
                    <a:pt x="62" y="9"/>
                    <a:pt x="62" y="9"/>
                  </a:cubicBezTo>
                  <a:cubicBezTo>
                    <a:pt x="63" y="8"/>
                    <a:pt x="63" y="7"/>
                    <a:pt x="63" y="6"/>
                  </a:cubicBezTo>
                  <a:cubicBezTo>
                    <a:pt x="62" y="6"/>
                    <a:pt x="62" y="5"/>
                    <a:pt x="62" y="5"/>
                  </a:cubicBezTo>
                  <a:cubicBezTo>
                    <a:pt x="62" y="5"/>
                    <a:pt x="62" y="5"/>
                    <a:pt x="62" y="5"/>
                  </a:cubicBezTo>
                  <a:cubicBezTo>
                    <a:pt x="62" y="5"/>
                    <a:pt x="63" y="5"/>
                    <a:pt x="63" y="6"/>
                  </a:cubicBezTo>
                  <a:cubicBezTo>
                    <a:pt x="63" y="6"/>
                    <a:pt x="63" y="7"/>
                    <a:pt x="63" y="7"/>
                  </a:cubicBezTo>
                  <a:cubicBezTo>
                    <a:pt x="64" y="7"/>
                    <a:pt x="64" y="6"/>
                    <a:pt x="64" y="5"/>
                  </a:cubicBezTo>
                  <a:cubicBezTo>
                    <a:pt x="64" y="5"/>
                    <a:pt x="65" y="5"/>
                    <a:pt x="64" y="6"/>
                  </a:cubicBezTo>
                  <a:cubicBezTo>
                    <a:pt x="64" y="7"/>
                    <a:pt x="64" y="7"/>
                    <a:pt x="64" y="8"/>
                  </a:cubicBezTo>
                  <a:cubicBezTo>
                    <a:pt x="64" y="8"/>
                    <a:pt x="63" y="8"/>
                    <a:pt x="63" y="9"/>
                  </a:cubicBezTo>
                  <a:cubicBezTo>
                    <a:pt x="64" y="8"/>
                    <a:pt x="65" y="7"/>
                    <a:pt x="66" y="7"/>
                  </a:cubicBezTo>
                  <a:close/>
                  <a:moveTo>
                    <a:pt x="73" y="16"/>
                  </a:moveTo>
                  <a:cubicBezTo>
                    <a:pt x="74" y="15"/>
                    <a:pt x="74" y="14"/>
                    <a:pt x="75" y="14"/>
                  </a:cubicBezTo>
                  <a:cubicBezTo>
                    <a:pt x="75" y="14"/>
                    <a:pt x="75" y="15"/>
                    <a:pt x="75" y="15"/>
                  </a:cubicBezTo>
                  <a:cubicBezTo>
                    <a:pt x="75" y="15"/>
                    <a:pt x="74" y="16"/>
                    <a:pt x="74" y="16"/>
                  </a:cubicBezTo>
                  <a:cubicBezTo>
                    <a:pt x="74" y="16"/>
                    <a:pt x="75" y="16"/>
                    <a:pt x="76" y="16"/>
                  </a:cubicBezTo>
                  <a:cubicBezTo>
                    <a:pt x="76" y="16"/>
                    <a:pt x="76" y="17"/>
                    <a:pt x="76" y="17"/>
                  </a:cubicBezTo>
                  <a:cubicBezTo>
                    <a:pt x="76" y="17"/>
                    <a:pt x="75" y="17"/>
                    <a:pt x="75" y="17"/>
                  </a:cubicBezTo>
                  <a:cubicBezTo>
                    <a:pt x="75" y="17"/>
                    <a:pt x="75" y="17"/>
                    <a:pt x="75" y="17"/>
                  </a:cubicBezTo>
                  <a:cubicBezTo>
                    <a:pt x="74" y="17"/>
                    <a:pt x="74" y="17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3" y="17"/>
                    <a:pt x="72" y="17"/>
                    <a:pt x="72" y="17"/>
                  </a:cubicBezTo>
                  <a:cubicBezTo>
                    <a:pt x="72" y="17"/>
                    <a:pt x="72" y="17"/>
                    <a:pt x="72" y="17"/>
                  </a:cubicBezTo>
                  <a:cubicBezTo>
                    <a:pt x="72" y="17"/>
                    <a:pt x="71" y="18"/>
                    <a:pt x="71" y="18"/>
                  </a:cubicBezTo>
                  <a:cubicBezTo>
                    <a:pt x="71" y="18"/>
                    <a:pt x="71" y="18"/>
                    <a:pt x="71" y="17"/>
                  </a:cubicBezTo>
                  <a:cubicBezTo>
                    <a:pt x="70" y="17"/>
                    <a:pt x="71" y="17"/>
                    <a:pt x="71" y="17"/>
                  </a:cubicBezTo>
                  <a:cubicBezTo>
                    <a:pt x="71" y="16"/>
                    <a:pt x="72" y="16"/>
                    <a:pt x="72" y="15"/>
                  </a:cubicBezTo>
                  <a:cubicBezTo>
                    <a:pt x="72" y="15"/>
                    <a:pt x="73" y="14"/>
                    <a:pt x="73" y="14"/>
                  </a:cubicBezTo>
                  <a:cubicBezTo>
                    <a:pt x="73" y="14"/>
                    <a:pt x="73" y="13"/>
                    <a:pt x="73" y="13"/>
                  </a:cubicBezTo>
                  <a:cubicBezTo>
                    <a:pt x="73" y="13"/>
                    <a:pt x="73" y="12"/>
                    <a:pt x="73" y="12"/>
                  </a:cubicBezTo>
                  <a:cubicBezTo>
                    <a:pt x="74" y="13"/>
                    <a:pt x="73" y="14"/>
                    <a:pt x="73" y="15"/>
                  </a:cubicBezTo>
                  <a:cubicBezTo>
                    <a:pt x="73" y="16"/>
                    <a:pt x="73" y="16"/>
                    <a:pt x="73" y="16"/>
                  </a:cubicBezTo>
                  <a:close/>
                  <a:moveTo>
                    <a:pt x="37" y="2"/>
                  </a:moveTo>
                  <a:cubicBezTo>
                    <a:pt x="38" y="2"/>
                    <a:pt x="38" y="1"/>
                    <a:pt x="38" y="2"/>
                  </a:cubicBezTo>
                  <a:cubicBezTo>
                    <a:pt x="39" y="2"/>
                    <a:pt x="39" y="2"/>
                    <a:pt x="39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3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1"/>
                    <a:pt x="39" y="0"/>
                  </a:cubicBezTo>
                  <a:cubicBezTo>
                    <a:pt x="40" y="0"/>
                    <a:pt x="40" y="1"/>
                    <a:pt x="41" y="1"/>
                  </a:cubicBezTo>
                  <a:cubicBezTo>
                    <a:pt x="41" y="2"/>
                    <a:pt x="41" y="2"/>
                    <a:pt x="41" y="3"/>
                  </a:cubicBezTo>
                  <a:cubicBezTo>
                    <a:pt x="41" y="2"/>
                    <a:pt x="41" y="2"/>
                    <a:pt x="41" y="2"/>
                  </a:cubicBezTo>
                  <a:cubicBezTo>
                    <a:pt x="41" y="2"/>
                    <a:pt x="42" y="1"/>
                    <a:pt x="42" y="1"/>
                  </a:cubicBezTo>
                  <a:cubicBezTo>
                    <a:pt x="42" y="1"/>
                    <a:pt x="42" y="1"/>
                    <a:pt x="42" y="1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3" y="1"/>
                    <a:pt x="42" y="1"/>
                    <a:pt x="42" y="2"/>
                  </a:cubicBezTo>
                  <a:cubicBezTo>
                    <a:pt x="42" y="2"/>
                    <a:pt x="42" y="3"/>
                    <a:pt x="42" y="3"/>
                  </a:cubicBezTo>
                  <a:cubicBezTo>
                    <a:pt x="41" y="3"/>
                    <a:pt x="41" y="4"/>
                    <a:pt x="41" y="4"/>
                  </a:cubicBezTo>
                  <a:cubicBezTo>
                    <a:pt x="41" y="4"/>
                    <a:pt x="41" y="4"/>
                    <a:pt x="41" y="4"/>
                  </a:cubicBezTo>
                  <a:cubicBezTo>
                    <a:pt x="41" y="4"/>
                    <a:pt x="41" y="5"/>
                    <a:pt x="41" y="5"/>
                  </a:cubicBezTo>
                  <a:cubicBezTo>
                    <a:pt x="41" y="5"/>
                    <a:pt x="41" y="5"/>
                    <a:pt x="40" y="5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3"/>
                    <a:pt x="38" y="2"/>
                    <a:pt x="37" y="2"/>
                  </a:cubicBezTo>
                  <a:close/>
                  <a:moveTo>
                    <a:pt x="22" y="7"/>
                  </a:moveTo>
                  <a:cubicBezTo>
                    <a:pt x="23" y="7"/>
                    <a:pt x="23" y="6"/>
                    <a:pt x="23" y="6"/>
                  </a:cubicBezTo>
                  <a:cubicBezTo>
                    <a:pt x="24" y="6"/>
                    <a:pt x="24" y="6"/>
                    <a:pt x="25" y="7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6" y="6"/>
                    <a:pt x="25" y="5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5"/>
                    <a:pt x="26" y="5"/>
                    <a:pt x="26" y="6"/>
                  </a:cubicBezTo>
                  <a:cubicBezTo>
                    <a:pt x="26" y="6"/>
                    <a:pt x="26" y="6"/>
                    <a:pt x="27" y="6"/>
                  </a:cubicBezTo>
                  <a:cubicBezTo>
                    <a:pt x="27" y="5"/>
                    <a:pt x="27" y="5"/>
                    <a:pt x="27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6" y="9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5" y="7"/>
                    <a:pt x="24" y="7"/>
                    <a:pt x="23" y="7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lose/>
                  <a:moveTo>
                    <a:pt x="12" y="14"/>
                  </a:moveTo>
                  <a:cubicBezTo>
                    <a:pt x="12" y="13"/>
                    <a:pt x="13" y="13"/>
                    <a:pt x="14" y="13"/>
                  </a:cubicBezTo>
                  <a:cubicBezTo>
                    <a:pt x="13" y="13"/>
                    <a:pt x="13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3"/>
                    <a:pt x="15" y="13"/>
                    <a:pt x="15" y="14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5" y="14"/>
                    <a:pt x="14" y="14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3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lose/>
                  <a:moveTo>
                    <a:pt x="8" y="27"/>
                  </a:moveTo>
                  <a:cubicBezTo>
                    <a:pt x="8" y="27"/>
                    <a:pt x="8" y="27"/>
                    <a:pt x="7" y="27"/>
                  </a:cubicBezTo>
                  <a:cubicBezTo>
                    <a:pt x="7" y="27"/>
                    <a:pt x="6" y="26"/>
                    <a:pt x="6" y="27"/>
                  </a:cubicBezTo>
                  <a:cubicBezTo>
                    <a:pt x="5" y="27"/>
                    <a:pt x="5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6" y="26"/>
                  </a:cubicBezTo>
                  <a:cubicBezTo>
                    <a:pt x="6" y="26"/>
                    <a:pt x="5" y="25"/>
                    <a:pt x="5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4"/>
                    <a:pt x="5" y="25"/>
                    <a:pt x="6" y="25"/>
                  </a:cubicBezTo>
                  <a:cubicBezTo>
                    <a:pt x="6" y="24"/>
                    <a:pt x="5" y="24"/>
                    <a:pt x="5" y="23"/>
                  </a:cubicBezTo>
                  <a:cubicBezTo>
                    <a:pt x="5" y="23"/>
                    <a:pt x="6" y="23"/>
                    <a:pt x="6" y="24"/>
                  </a:cubicBezTo>
                  <a:cubicBezTo>
                    <a:pt x="6" y="24"/>
                    <a:pt x="7" y="25"/>
                    <a:pt x="7" y="25"/>
                  </a:cubicBezTo>
                  <a:cubicBezTo>
                    <a:pt x="7" y="26"/>
                    <a:pt x="8" y="26"/>
                    <a:pt x="8" y="27"/>
                  </a:cubicBezTo>
                  <a:close/>
                  <a:moveTo>
                    <a:pt x="4" y="45"/>
                  </a:moveTo>
                  <a:cubicBezTo>
                    <a:pt x="4" y="45"/>
                    <a:pt x="4" y="45"/>
                    <a:pt x="4" y="45"/>
                  </a:cubicBezTo>
                  <a:cubicBezTo>
                    <a:pt x="4" y="46"/>
                    <a:pt x="4" y="46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ubicBezTo>
                    <a:pt x="4" y="46"/>
                    <a:pt x="4" y="46"/>
                    <a:pt x="4" y="45"/>
                  </a:cubicBezTo>
                  <a:cubicBezTo>
                    <a:pt x="5" y="45"/>
                    <a:pt x="5" y="44"/>
                    <a:pt x="5" y="44"/>
                  </a:cubicBezTo>
                  <a:cubicBezTo>
                    <a:pt x="5" y="44"/>
                    <a:pt x="4" y="45"/>
                    <a:pt x="4" y="45"/>
                  </a:cubicBezTo>
                  <a:close/>
                  <a:moveTo>
                    <a:pt x="70" y="59"/>
                  </a:moveTo>
                  <a:cubicBezTo>
                    <a:pt x="69" y="59"/>
                    <a:pt x="69" y="59"/>
                    <a:pt x="69" y="59"/>
                  </a:cubicBezTo>
                  <a:cubicBezTo>
                    <a:pt x="68" y="59"/>
                    <a:pt x="68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8" y="58"/>
                    <a:pt x="68" y="58"/>
                    <a:pt x="68" y="58"/>
                  </a:cubicBezTo>
                  <a:cubicBezTo>
                    <a:pt x="68" y="58"/>
                    <a:pt x="69" y="58"/>
                    <a:pt x="69" y="59"/>
                  </a:cubicBezTo>
                  <a:cubicBezTo>
                    <a:pt x="69" y="59"/>
                    <a:pt x="69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ubicBezTo>
                    <a:pt x="69" y="58"/>
                    <a:pt x="68" y="58"/>
                    <a:pt x="67" y="57"/>
                  </a:cubicBezTo>
                  <a:cubicBezTo>
                    <a:pt x="68" y="57"/>
                    <a:pt x="68" y="57"/>
                    <a:pt x="68" y="56"/>
                  </a:cubicBezTo>
                  <a:cubicBezTo>
                    <a:pt x="69" y="57"/>
                    <a:pt x="69" y="57"/>
                    <a:pt x="70" y="57"/>
                  </a:cubicBezTo>
                  <a:cubicBezTo>
                    <a:pt x="70" y="57"/>
                    <a:pt x="70" y="58"/>
                    <a:pt x="70" y="58"/>
                  </a:cubicBezTo>
                  <a:cubicBezTo>
                    <a:pt x="70" y="58"/>
                    <a:pt x="70" y="58"/>
                    <a:pt x="70" y="58"/>
                  </a:cubicBezTo>
                  <a:cubicBezTo>
                    <a:pt x="70" y="58"/>
                    <a:pt x="70" y="59"/>
                    <a:pt x="70" y="59"/>
                  </a:cubicBezTo>
                  <a:cubicBezTo>
                    <a:pt x="70" y="59"/>
                    <a:pt x="70" y="59"/>
                    <a:pt x="70" y="59"/>
                  </a:cubicBezTo>
                  <a:close/>
                  <a:moveTo>
                    <a:pt x="26" y="70"/>
                  </a:moveTo>
                  <a:cubicBezTo>
                    <a:pt x="26" y="70"/>
                    <a:pt x="25" y="71"/>
                    <a:pt x="25" y="71"/>
                  </a:cubicBezTo>
                  <a:cubicBezTo>
                    <a:pt x="25" y="71"/>
                    <a:pt x="24" y="72"/>
                    <a:pt x="24" y="71"/>
                  </a:cubicBezTo>
                  <a:cubicBezTo>
                    <a:pt x="23" y="70"/>
                    <a:pt x="23" y="70"/>
                    <a:pt x="23" y="69"/>
                  </a:cubicBezTo>
                  <a:cubicBezTo>
                    <a:pt x="23" y="69"/>
                    <a:pt x="24" y="69"/>
                    <a:pt x="24" y="69"/>
                  </a:cubicBezTo>
                  <a:cubicBezTo>
                    <a:pt x="24" y="69"/>
                    <a:pt x="25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1"/>
                    <a:pt x="26" y="71"/>
                    <a:pt x="27" y="71"/>
                  </a:cubicBezTo>
                  <a:cubicBezTo>
                    <a:pt x="27" y="71"/>
                    <a:pt x="27" y="71"/>
                    <a:pt x="28" y="71"/>
                  </a:cubicBezTo>
                  <a:cubicBezTo>
                    <a:pt x="28" y="72"/>
                    <a:pt x="28" y="72"/>
                    <a:pt x="28" y="73"/>
                  </a:cubicBezTo>
                  <a:cubicBezTo>
                    <a:pt x="27" y="73"/>
                    <a:pt x="26" y="73"/>
                    <a:pt x="26" y="72"/>
                  </a:cubicBezTo>
                  <a:cubicBezTo>
                    <a:pt x="26" y="72"/>
                    <a:pt x="26" y="71"/>
                    <a:pt x="26" y="71"/>
                  </a:cubicBezTo>
                  <a:cubicBezTo>
                    <a:pt x="26" y="71"/>
                    <a:pt x="26" y="71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lose/>
                  <a:moveTo>
                    <a:pt x="55" y="73"/>
                  </a:moveTo>
                  <a:cubicBezTo>
                    <a:pt x="56" y="73"/>
                    <a:pt x="56" y="72"/>
                    <a:pt x="57" y="72"/>
                  </a:cubicBezTo>
                  <a:cubicBezTo>
                    <a:pt x="57" y="72"/>
                    <a:pt x="57" y="72"/>
                    <a:pt x="57" y="72"/>
                  </a:cubicBezTo>
                  <a:cubicBezTo>
                    <a:pt x="58" y="71"/>
                    <a:pt x="58" y="72"/>
                    <a:pt x="58" y="72"/>
                  </a:cubicBezTo>
                  <a:cubicBezTo>
                    <a:pt x="58" y="72"/>
                    <a:pt x="58" y="72"/>
                    <a:pt x="58" y="73"/>
                  </a:cubicBezTo>
                  <a:cubicBezTo>
                    <a:pt x="58" y="73"/>
                    <a:pt x="58" y="73"/>
                    <a:pt x="58" y="73"/>
                  </a:cubicBezTo>
                  <a:cubicBezTo>
                    <a:pt x="58" y="73"/>
                    <a:pt x="57" y="74"/>
                    <a:pt x="57" y="74"/>
                  </a:cubicBezTo>
                  <a:cubicBezTo>
                    <a:pt x="56" y="74"/>
                    <a:pt x="56" y="74"/>
                    <a:pt x="56" y="73"/>
                  </a:cubicBezTo>
                  <a:cubicBezTo>
                    <a:pt x="56" y="73"/>
                    <a:pt x="56" y="73"/>
                    <a:pt x="55" y="73"/>
                  </a:cubicBezTo>
                  <a:cubicBezTo>
                    <a:pt x="55" y="73"/>
                    <a:pt x="55" y="73"/>
                    <a:pt x="55" y="74"/>
                  </a:cubicBezTo>
                  <a:cubicBezTo>
                    <a:pt x="55" y="74"/>
                    <a:pt x="55" y="74"/>
                    <a:pt x="55" y="75"/>
                  </a:cubicBezTo>
                  <a:cubicBezTo>
                    <a:pt x="54" y="75"/>
                    <a:pt x="54" y="76"/>
                    <a:pt x="53" y="75"/>
                  </a:cubicBezTo>
                  <a:cubicBezTo>
                    <a:pt x="52" y="75"/>
                    <a:pt x="52" y="75"/>
                    <a:pt x="52" y="74"/>
                  </a:cubicBezTo>
                  <a:cubicBezTo>
                    <a:pt x="53" y="74"/>
                    <a:pt x="54" y="73"/>
                    <a:pt x="55" y="73"/>
                  </a:cubicBezTo>
                  <a:cubicBezTo>
                    <a:pt x="55" y="73"/>
                    <a:pt x="55" y="73"/>
                    <a:pt x="55" y="73"/>
                  </a:cubicBezTo>
                  <a:close/>
                  <a:moveTo>
                    <a:pt x="76" y="64"/>
                  </a:moveTo>
                  <a:cubicBezTo>
                    <a:pt x="76" y="64"/>
                    <a:pt x="76" y="64"/>
                    <a:pt x="76" y="63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5" y="65"/>
                    <a:pt x="75" y="65"/>
                    <a:pt x="75" y="66"/>
                  </a:cubicBezTo>
                  <a:cubicBezTo>
                    <a:pt x="74" y="66"/>
                    <a:pt x="73" y="67"/>
                    <a:pt x="73" y="68"/>
                  </a:cubicBezTo>
                  <a:cubicBezTo>
                    <a:pt x="72" y="68"/>
                    <a:pt x="71" y="69"/>
                    <a:pt x="71" y="69"/>
                  </a:cubicBezTo>
                  <a:cubicBezTo>
                    <a:pt x="70" y="69"/>
                    <a:pt x="69" y="69"/>
                    <a:pt x="68" y="68"/>
                  </a:cubicBezTo>
                  <a:cubicBezTo>
                    <a:pt x="68" y="68"/>
                    <a:pt x="68" y="68"/>
                    <a:pt x="67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9" y="68"/>
                    <a:pt x="70" y="68"/>
                    <a:pt x="71" y="67"/>
                  </a:cubicBezTo>
                  <a:cubicBezTo>
                    <a:pt x="72" y="67"/>
                    <a:pt x="73" y="67"/>
                    <a:pt x="74" y="66"/>
                  </a:cubicBezTo>
                  <a:cubicBezTo>
                    <a:pt x="74" y="66"/>
                    <a:pt x="75" y="65"/>
                    <a:pt x="75" y="65"/>
                  </a:cubicBezTo>
                  <a:cubicBezTo>
                    <a:pt x="75" y="65"/>
                    <a:pt x="76" y="65"/>
                    <a:pt x="76" y="64"/>
                  </a:cubicBezTo>
                  <a:cubicBezTo>
                    <a:pt x="76" y="64"/>
                    <a:pt x="76" y="64"/>
                    <a:pt x="76" y="64"/>
                  </a:cubicBezTo>
                  <a:close/>
                  <a:moveTo>
                    <a:pt x="15" y="38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9"/>
                    <a:pt x="16" y="39"/>
                    <a:pt x="16" y="39"/>
                  </a:cubicBezTo>
                  <a:cubicBezTo>
                    <a:pt x="17" y="40"/>
                    <a:pt x="17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9" y="39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20" y="42"/>
                    <a:pt x="20" y="41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7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7" y="41"/>
                    <a:pt x="16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6" y="43"/>
                  </a:cubicBezTo>
                  <a:cubicBezTo>
                    <a:pt x="16" y="43"/>
                    <a:pt x="17" y="43"/>
                    <a:pt x="17" y="43"/>
                  </a:cubicBezTo>
                  <a:cubicBezTo>
                    <a:pt x="17" y="43"/>
                    <a:pt x="17" y="44"/>
                    <a:pt x="18" y="44"/>
                  </a:cubicBezTo>
                  <a:cubicBezTo>
                    <a:pt x="18" y="44"/>
                    <a:pt x="18" y="44"/>
                    <a:pt x="18" y="43"/>
                  </a:cubicBezTo>
                  <a:cubicBezTo>
                    <a:pt x="18" y="43"/>
                    <a:pt x="19" y="43"/>
                    <a:pt x="19" y="43"/>
                  </a:cubicBezTo>
                  <a:cubicBezTo>
                    <a:pt x="20" y="44"/>
                    <a:pt x="20" y="44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19" y="45"/>
                    <a:pt x="19" y="45"/>
                    <a:pt x="18" y="45"/>
                  </a:cubicBezTo>
                  <a:cubicBezTo>
                    <a:pt x="18" y="45"/>
                    <a:pt x="18" y="45"/>
                    <a:pt x="18" y="45"/>
                  </a:cubicBezTo>
                  <a:cubicBezTo>
                    <a:pt x="17" y="45"/>
                    <a:pt x="17" y="45"/>
                    <a:pt x="17" y="46"/>
                  </a:cubicBezTo>
                  <a:cubicBezTo>
                    <a:pt x="16" y="46"/>
                    <a:pt x="16" y="46"/>
                    <a:pt x="15" y="47"/>
                  </a:cubicBezTo>
                  <a:cubicBezTo>
                    <a:pt x="15" y="47"/>
                    <a:pt x="15" y="47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8" y="48"/>
                    <a:pt x="18" y="48"/>
                    <a:pt x="18" y="47"/>
                  </a:cubicBezTo>
                  <a:cubicBezTo>
                    <a:pt x="18" y="47"/>
                    <a:pt x="18" y="47"/>
                    <a:pt x="19" y="47"/>
                  </a:cubicBezTo>
                  <a:cubicBezTo>
                    <a:pt x="19" y="47"/>
                    <a:pt x="19" y="47"/>
                    <a:pt x="20" y="47"/>
                  </a:cubicBezTo>
                  <a:cubicBezTo>
                    <a:pt x="20" y="47"/>
                    <a:pt x="21" y="48"/>
                    <a:pt x="20" y="48"/>
                  </a:cubicBezTo>
                  <a:cubicBezTo>
                    <a:pt x="20" y="48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8" y="49"/>
                    <a:pt x="18" y="49"/>
                  </a:cubicBezTo>
                  <a:cubicBezTo>
                    <a:pt x="18" y="50"/>
                    <a:pt x="17" y="50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8" y="51"/>
                    <a:pt x="18" y="52"/>
                    <a:pt x="19" y="52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0"/>
                    <a:pt x="20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2" y="51"/>
                    <a:pt x="22" y="51"/>
                  </a:cubicBezTo>
                  <a:cubicBezTo>
                    <a:pt x="22" y="52"/>
                    <a:pt x="21" y="52"/>
                    <a:pt x="21" y="52"/>
                  </a:cubicBezTo>
                  <a:cubicBezTo>
                    <a:pt x="20" y="52"/>
                    <a:pt x="20" y="52"/>
                    <a:pt x="20" y="53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19" y="54"/>
                    <a:pt x="19" y="55"/>
                    <a:pt x="18" y="55"/>
                  </a:cubicBezTo>
                  <a:cubicBezTo>
                    <a:pt x="19" y="55"/>
                    <a:pt x="20" y="55"/>
                    <a:pt x="21" y="55"/>
                  </a:cubicBezTo>
                  <a:cubicBezTo>
                    <a:pt x="21" y="55"/>
                    <a:pt x="21" y="55"/>
                    <a:pt x="22" y="54"/>
                  </a:cubicBezTo>
                  <a:cubicBezTo>
                    <a:pt x="22" y="54"/>
                    <a:pt x="22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4" y="54"/>
                    <a:pt x="24" y="54"/>
                    <a:pt x="24" y="55"/>
                  </a:cubicBezTo>
                  <a:cubicBezTo>
                    <a:pt x="24" y="55"/>
                    <a:pt x="24" y="56"/>
                    <a:pt x="23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7"/>
                    <a:pt x="22" y="57"/>
                    <a:pt x="22" y="58"/>
                  </a:cubicBezTo>
                  <a:cubicBezTo>
                    <a:pt x="22" y="58"/>
                    <a:pt x="21" y="59"/>
                    <a:pt x="21" y="59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9"/>
                    <a:pt x="23" y="59"/>
                    <a:pt x="23" y="59"/>
                  </a:cubicBezTo>
                  <a:cubicBezTo>
                    <a:pt x="24" y="59"/>
                    <a:pt x="24" y="59"/>
                    <a:pt x="24" y="58"/>
                  </a:cubicBezTo>
                  <a:cubicBezTo>
                    <a:pt x="24" y="58"/>
                    <a:pt x="25" y="57"/>
                    <a:pt x="25" y="57"/>
                  </a:cubicBezTo>
                  <a:cubicBezTo>
                    <a:pt x="26" y="57"/>
                    <a:pt x="26" y="57"/>
                    <a:pt x="26" y="58"/>
                  </a:cubicBezTo>
                  <a:cubicBezTo>
                    <a:pt x="27" y="59"/>
                    <a:pt x="26" y="59"/>
                    <a:pt x="26" y="59"/>
                  </a:cubicBezTo>
                  <a:cubicBezTo>
                    <a:pt x="26" y="59"/>
                    <a:pt x="25" y="60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4" y="62"/>
                    <a:pt x="24" y="63"/>
                  </a:cubicBezTo>
                  <a:cubicBezTo>
                    <a:pt x="24" y="63"/>
                    <a:pt x="24" y="63"/>
                    <a:pt x="25" y="62"/>
                  </a:cubicBezTo>
                  <a:cubicBezTo>
                    <a:pt x="25" y="62"/>
                    <a:pt x="26" y="62"/>
                    <a:pt x="26" y="62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7" y="61"/>
                    <a:pt x="27" y="60"/>
                    <a:pt x="28" y="61"/>
                  </a:cubicBezTo>
                  <a:cubicBezTo>
                    <a:pt x="28" y="61"/>
                    <a:pt x="29" y="61"/>
                    <a:pt x="29" y="61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9" y="62"/>
                    <a:pt x="29" y="62"/>
                    <a:pt x="29" y="62"/>
                  </a:cubicBezTo>
                  <a:cubicBezTo>
                    <a:pt x="28" y="62"/>
                    <a:pt x="28" y="63"/>
                    <a:pt x="28" y="63"/>
                  </a:cubicBezTo>
                  <a:cubicBezTo>
                    <a:pt x="28" y="63"/>
                    <a:pt x="27" y="63"/>
                    <a:pt x="27" y="63"/>
                  </a:cubicBezTo>
                  <a:cubicBezTo>
                    <a:pt x="27" y="63"/>
                    <a:pt x="27" y="64"/>
                    <a:pt x="27" y="64"/>
                  </a:cubicBezTo>
                  <a:cubicBezTo>
                    <a:pt x="27" y="64"/>
                    <a:pt x="27" y="65"/>
                    <a:pt x="27" y="65"/>
                  </a:cubicBezTo>
                  <a:cubicBezTo>
                    <a:pt x="28" y="65"/>
                    <a:pt x="28" y="65"/>
                    <a:pt x="29" y="64"/>
                  </a:cubicBezTo>
                  <a:cubicBezTo>
                    <a:pt x="29" y="64"/>
                    <a:pt x="29" y="64"/>
                    <a:pt x="29" y="64"/>
                  </a:cubicBezTo>
                  <a:cubicBezTo>
                    <a:pt x="29" y="64"/>
                    <a:pt x="30" y="64"/>
                    <a:pt x="30" y="63"/>
                  </a:cubicBezTo>
                  <a:cubicBezTo>
                    <a:pt x="30" y="63"/>
                    <a:pt x="30" y="62"/>
                    <a:pt x="30" y="62"/>
                  </a:cubicBezTo>
                  <a:cubicBezTo>
                    <a:pt x="31" y="62"/>
                    <a:pt x="31" y="63"/>
                    <a:pt x="32" y="63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6"/>
                    <a:pt x="31" y="67"/>
                    <a:pt x="31" y="68"/>
                  </a:cubicBezTo>
                  <a:cubicBezTo>
                    <a:pt x="31" y="68"/>
                    <a:pt x="31" y="67"/>
                    <a:pt x="31" y="67"/>
                  </a:cubicBezTo>
                  <a:cubicBezTo>
                    <a:pt x="32" y="67"/>
                    <a:pt x="32" y="67"/>
                    <a:pt x="33" y="66"/>
                  </a:cubicBezTo>
                  <a:cubicBezTo>
                    <a:pt x="33" y="66"/>
                    <a:pt x="33" y="66"/>
                    <a:pt x="33" y="66"/>
                  </a:cubicBezTo>
                  <a:cubicBezTo>
                    <a:pt x="33" y="66"/>
                    <a:pt x="33" y="65"/>
                    <a:pt x="33" y="65"/>
                  </a:cubicBezTo>
                  <a:cubicBezTo>
                    <a:pt x="33" y="65"/>
                    <a:pt x="33" y="64"/>
                    <a:pt x="33" y="64"/>
                  </a:cubicBezTo>
                  <a:cubicBezTo>
                    <a:pt x="34" y="64"/>
                    <a:pt x="35" y="63"/>
                    <a:pt x="35" y="64"/>
                  </a:cubicBezTo>
                  <a:cubicBezTo>
                    <a:pt x="36" y="64"/>
                    <a:pt x="36" y="64"/>
                    <a:pt x="36" y="65"/>
                  </a:cubicBezTo>
                  <a:cubicBezTo>
                    <a:pt x="36" y="65"/>
                    <a:pt x="36" y="65"/>
                    <a:pt x="36" y="66"/>
                  </a:cubicBezTo>
                  <a:cubicBezTo>
                    <a:pt x="36" y="66"/>
                    <a:pt x="36" y="66"/>
                    <a:pt x="36" y="66"/>
                  </a:cubicBezTo>
                  <a:cubicBezTo>
                    <a:pt x="35" y="66"/>
                    <a:pt x="35" y="66"/>
                    <a:pt x="35" y="66"/>
                  </a:cubicBezTo>
                  <a:cubicBezTo>
                    <a:pt x="35" y="67"/>
                    <a:pt x="35" y="68"/>
                    <a:pt x="35" y="69"/>
                  </a:cubicBezTo>
                  <a:cubicBezTo>
                    <a:pt x="35" y="69"/>
                    <a:pt x="35" y="69"/>
                    <a:pt x="35" y="69"/>
                  </a:cubicBezTo>
                  <a:cubicBezTo>
                    <a:pt x="36" y="68"/>
                    <a:pt x="37" y="67"/>
                    <a:pt x="38" y="67"/>
                  </a:cubicBezTo>
                  <a:cubicBezTo>
                    <a:pt x="37" y="66"/>
                    <a:pt x="37" y="66"/>
                    <a:pt x="37" y="66"/>
                  </a:cubicBezTo>
                  <a:cubicBezTo>
                    <a:pt x="37" y="66"/>
                    <a:pt x="37" y="66"/>
                    <a:pt x="37" y="65"/>
                  </a:cubicBezTo>
                  <a:cubicBezTo>
                    <a:pt x="37" y="65"/>
                    <a:pt x="37" y="65"/>
                    <a:pt x="38" y="65"/>
                  </a:cubicBezTo>
                  <a:cubicBezTo>
                    <a:pt x="38" y="64"/>
                    <a:pt x="39" y="65"/>
                    <a:pt x="39" y="65"/>
                  </a:cubicBezTo>
                  <a:cubicBezTo>
                    <a:pt x="39" y="66"/>
                    <a:pt x="39" y="66"/>
                    <a:pt x="39" y="67"/>
                  </a:cubicBezTo>
                  <a:cubicBezTo>
                    <a:pt x="39" y="68"/>
                    <a:pt x="40" y="69"/>
                    <a:pt x="40" y="70"/>
                  </a:cubicBezTo>
                  <a:cubicBezTo>
                    <a:pt x="40" y="70"/>
                    <a:pt x="41" y="70"/>
                    <a:pt x="41" y="69"/>
                  </a:cubicBezTo>
                  <a:cubicBezTo>
                    <a:pt x="41" y="69"/>
                    <a:pt x="42" y="68"/>
                    <a:pt x="42" y="68"/>
                  </a:cubicBezTo>
                  <a:cubicBezTo>
                    <a:pt x="42" y="67"/>
                    <a:pt x="42" y="67"/>
                    <a:pt x="42" y="67"/>
                  </a:cubicBezTo>
                  <a:cubicBezTo>
                    <a:pt x="41" y="67"/>
                    <a:pt x="41" y="67"/>
                    <a:pt x="41" y="67"/>
                  </a:cubicBezTo>
                  <a:cubicBezTo>
                    <a:pt x="41" y="66"/>
                    <a:pt x="41" y="66"/>
                    <a:pt x="41" y="66"/>
                  </a:cubicBezTo>
                  <a:cubicBezTo>
                    <a:pt x="42" y="65"/>
                    <a:pt x="42" y="65"/>
                    <a:pt x="43" y="65"/>
                  </a:cubicBezTo>
                  <a:cubicBezTo>
                    <a:pt x="43" y="65"/>
                    <a:pt x="43" y="65"/>
                    <a:pt x="43" y="65"/>
                  </a:cubicBezTo>
                  <a:cubicBezTo>
                    <a:pt x="44" y="66"/>
                    <a:pt x="44" y="66"/>
                    <a:pt x="43" y="67"/>
                  </a:cubicBezTo>
                  <a:cubicBezTo>
                    <a:pt x="43" y="67"/>
                    <a:pt x="43" y="67"/>
                    <a:pt x="43" y="68"/>
                  </a:cubicBezTo>
                  <a:cubicBezTo>
                    <a:pt x="44" y="68"/>
                    <a:pt x="44" y="68"/>
                    <a:pt x="44" y="69"/>
                  </a:cubicBezTo>
                  <a:cubicBezTo>
                    <a:pt x="45" y="69"/>
                    <a:pt x="45" y="70"/>
                    <a:pt x="45" y="71"/>
                  </a:cubicBezTo>
                  <a:cubicBezTo>
                    <a:pt x="45" y="70"/>
                    <a:pt x="46" y="70"/>
                    <a:pt x="46" y="70"/>
                  </a:cubicBezTo>
                  <a:cubicBezTo>
                    <a:pt x="46" y="69"/>
                    <a:pt x="46" y="69"/>
                    <a:pt x="46" y="68"/>
                  </a:cubicBezTo>
                  <a:cubicBezTo>
                    <a:pt x="46" y="68"/>
                    <a:pt x="46" y="67"/>
                    <a:pt x="46" y="66"/>
                  </a:cubicBezTo>
                  <a:cubicBezTo>
                    <a:pt x="46" y="66"/>
                    <a:pt x="46" y="66"/>
                    <a:pt x="45" y="66"/>
                  </a:cubicBezTo>
                  <a:cubicBezTo>
                    <a:pt x="45" y="66"/>
                    <a:pt x="45" y="65"/>
                    <a:pt x="45" y="65"/>
                  </a:cubicBezTo>
                  <a:cubicBezTo>
                    <a:pt x="45" y="65"/>
                    <a:pt x="45" y="65"/>
                    <a:pt x="45" y="65"/>
                  </a:cubicBezTo>
                  <a:cubicBezTo>
                    <a:pt x="45" y="64"/>
                    <a:pt x="47" y="64"/>
                    <a:pt x="47" y="65"/>
                  </a:cubicBezTo>
                  <a:cubicBezTo>
                    <a:pt x="47" y="65"/>
                    <a:pt x="47" y="66"/>
                    <a:pt x="47" y="66"/>
                  </a:cubicBezTo>
                  <a:cubicBezTo>
                    <a:pt x="48" y="66"/>
                    <a:pt x="47" y="66"/>
                    <a:pt x="47" y="66"/>
                  </a:cubicBezTo>
                  <a:cubicBezTo>
                    <a:pt x="48" y="67"/>
                    <a:pt x="49" y="68"/>
                    <a:pt x="50" y="69"/>
                  </a:cubicBezTo>
                  <a:cubicBezTo>
                    <a:pt x="50" y="68"/>
                    <a:pt x="51" y="66"/>
                    <a:pt x="51" y="65"/>
                  </a:cubicBezTo>
                  <a:cubicBezTo>
                    <a:pt x="50" y="65"/>
                    <a:pt x="50" y="64"/>
                    <a:pt x="50" y="64"/>
                  </a:cubicBezTo>
                  <a:cubicBezTo>
                    <a:pt x="49" y="64"/>
                    <a:pt x="49" y="63"/>
                    <a:pt x="50" y="63"/>
                  </a:cubicBezTo>
                  <a:cubicBezTo>
                    <a:pt x="50" y="63"/>
                    <a:pt x="51" y="63"/>
                    <a:pt x="51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2" y="64"/>
                    <a:pt x="52" y="64"/>
                    <a:pt x="52" y="64"/>
                  </a:cubicBezTo>
                  <a:cubicBezTo>
                    <a:pt x="52" y="64"/>
                    <a:pt x="52" y="65"/>
                    <a:pt x="52" y="65"/>
                  </a:cubicBezTo>
                  <a:cubicBezTo>
                    <a:pt x="53" y="65"/>
                    <a:pt x="54" y="66"/>
                    <a:pt x="54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7"/>
                    <a:pt x="55" y="67"/>
                    <a:pt x="55" y="67"/>
                  </a:cubicBezTo>
                  <a:cubicBezTo>
                    <a:pt x="55" y="66"/>
                    <a:pt x="55" y="65"/>
                    <a:pt x="55" y="65"/>
                  </a:cubicBezTo>
                  <a:cubicBezTo>
                    <a:pt x="55" y="64"/>
                    <a:pt x="55" y="64"/>
                    <a:pt x="55" y="63"/>
                  </a:cubicBezTo>
                  <a:cubicBezTo>
                    <a:pt x="55" y="63"/>
                    <a:pt x="55" y="63"/>
                    <a:pt x="55" y="63"/>
                  </a:cubicBezTo>
                  <a:cubicBezTo>
                    <a:pt x="55" y="62"/>
                    <a:pt x="55" y="62"/>
                    <a:pt x="54" y="62"/>
                  </a:cubicBezTo>
                  <a:cubicBezTo>
                    <a:pt x="54" y="62"/>
                    <a:pt x="54" y="62"/>
                    <a:pt x="54" y="62"/>
                  </a:cubicBezTo>
                  <a:cubicBezTo>
                    <a:pt x="54" y="62"/>
                    <a:pt x="53" y="61"/>
                    <a:pt x="54" y="61"/>
                  </a:cubicBezTo>
                  <a:cubicBezTo>
                    <a:pt x="54" y="60"/>
                    <a:pt x="54" y="60"/>
                    <a:pt x="55" y="60"/>
                  </a:cubicBezTo>
                  <a:cubicBezTo>
                    <a:pt x="56" y="60"/>
                    <a:pt x="56" y="61"/>
                    <a:pt x="56" y="61"/>
                  </a:cubicBezTo>
                  <a:cubicBezTo>
                    <a:pt x="56" y="61"/>
                    <a:pt x="56" y="62"/>
                    <a:pt x="56" y="62"/>
                  </a:cubicBezTo>
                  <a:cubicBezTo>
                    <a:pt x="57" y="63"/>
                    <a:pt x="58" y="63"/>
                    <a:pt x="60" y="64"/>
                  </a:cubicBezTo>
                  <a:cubicBezTo>
                    <a:pt x="59" y="63"/>
                    <a:pt x="59" y="62"/>
                    <a:pt x="58" y="61"/>
                  </a:cubicBezTo>
                  <a:cubicBezTo>
                    <a:pt x="57" y="61"/>
                    <a:pt x="57" y="60"/>
                    <a:pt x="57" y="60"/>
                  </a:cubicBezTo>
                  <a:cubicBezTo>
                    <a:pt x="57" y="59"/>
                    <a:pt x="57" y="58"/>
                    <a:pt x="58" y="58"/>
                  </a:cubicBezTo>
                  <a:cubicBezTo>
                    <a:pt x="58" y="58"/>
                    <a:pt x="58" y="58"/>
                    <a:pt x="59" y="59"/>
                  </a:cubicBezTo>
                  <a:cubicBezTo>
                    <a:pt x="59" y="59"/>
                    <a:pt x="59" y="60"/>
                    <a:pt x="59" y="60"/>
                  </a:cubicBezTo>
                  <a:cubicBezTo>
                    <a:pt x="60" y="60"/>
                    <a:pt x="62" y="61"/>
                    <a:pt x="63" y="61"/>
                  </a:cubicBezTo>
                  <a:cubicBezTo>
                    <a:pt x="63" y="60"/>
                    <a:pt x="62" y="59"/>
                    <a:pt x="61" y="58"/>
                  </a:cubicBezTo>
                  <a:cubicBezTo>
                    <a:pt x="61" y="58"/>
                    <a:pt x="61" y="58"/>
                    <a:pt x="61" y="58"/>
                  </a:cubicBezTo>
                  <a:cubicBezTo>
                    <a:pt x="60" y="58"/>
                    <a:pt x="60" y="58"/>
                    <a:pt x="60" y="57"/>
                  </a:cubicBezTo>
                  <a:cubicBezTo>
                    <a:pt x="59" y="56"/>
                    <a:pt x="60" y="56"/>
                    <a:pt x="60" y="56"/>
                  </a:cubicBezTo>
                  <a:cubicBezTo>
                    <a:pt x="60" y="56"/>
                    <a:pt x="61" y="55"/>
                    <a:pt x="61" y="56"/>
                  </a:cubicBezTo>
                  <a:cubicBezTo>
                    <a:pt x="62" y="56"/>
                    <a:pt x="62" y="56"/>
                    <a:pt x="62" y="57"/>
                  </a:cubicBezTo>
                  <a:cubicBezTo>
                    <a:pt x="63" y="57"/>
                    <a:pt x="63" y="57"/>
                    <a:pt x="64" y="57"/>
                  </a:cubicBezTo>
                  <a:cubicBezTo>
                    <a:pt x="65" y="57"/>
                    <a:pt x="65" y="58"/>
                    <a:pt x="66" y="57"/>
                  </a:cubicBezTo>
                  <a:cubicBezTo>
                    <a:pt x="66" y="57"/>
                    <a:pt x="66" y="57"/>
                    <a:pt x="66" y="57"/>
                  </a:cubicBezTo>
                  <a:cubicBezTo>
                    <a:pt x="65" y="57"/>
                    <a:pt x="65" y="56"/>
                    <a:pt x="65" y="56"/>
                  </a:cubicBezTo>
                  <a:cubicBezTo>
                    <a:pt x="64" y="56"/>
                    <a:pt x="64" y="55"/>
                    <a:pt x="64" y="55"/>
                  </a:cubicBezTo>
                  <a:cubicBezTo>
                    <a:pt x="64" y="55"/>
                    <a:pt x="64" y="55"/>
                    <a:pt x="63" y="55"/>
                  </a:cubicBezTo>
                  <a:cubicBezTo>
                    <a:pt x="63" y="55"/>
                    <a:pt x="63" y="55"/>
                    <a:pt x="62" y="55"/>
                  </a:cubicBezTo>
                  <a:cubicBezTo>
                    <a:pt x="62" y="54"/>
                    <a:pt x="62" y="54"/>
                    <a:pt x="62" y="54"/>
                  </a:cubicBezTo>
                  <a:cubicBezTo>
                    <a:pt x="63" y="53"/>
                    <a:pt x="63" y="53"/>
                    <a:pt x="64" y="53"/>
                  </a:cubicBezTo>
                  <a:cubicBezTo>
                    <a:pt x="64" y="53"/>
                    <a:pt x="64" y="54"/>
                    <a:pt x="65" y="54"/>
                  </a:cubicBezTo>
                  <a:cubicBezTo>
                    <a:pt x="65" y="54"/>
                    <a:pt x="65" y="54"/>
                    <a:pt x="65" y="54"/>
                  </a:cubicBezTo>
                  <a:cubicBezTo>
                    <a:pt x="66" y="54"/>
                    <a:pt x="66" y="54"/>
                    <a:pt x="67" y="54"/>
                  </a:cubicBezTo>
                  <a:cubicBezTo>
                    <a:pt x="67" y="54"/>
                    <a:pt x="67" y="54"/>
                    <a:pt x="67" y="54"/>
                  </a:cubicBezTo>
                  <a:cubicBezTo>
                    <a:pt x="67" y="53"/>
                    <a:pt x="67" y="53"/>
                    <a:pt x="67" y="53"/>
                  </a:cubicBezTo>
                  <a:cubicBezTo>
                    <a:pt x="66" y="53"/>
                    <a:pt x="66" y="53"/>
                    <a:pt x="66" y="52"/>
                  </a:cubicBezTo>
                  <a:cubicBezTo>
                    <a:pt x="66" y="52"/>
                    <a:pt x="65" y="52"/>
                    <a:pt x="65" y="52"/>
                  </a:cubicBezTo>
                  <a:cubicBezTo>
                    <a:pt x="64" y="52"/>
                    <a:pt x="64" y="52"/>
                    <a:pt x="63" y="52"/>
                  </a:cubicBezTo>
                  <a:cubicBezTo>
                    <a:pt x="63" y="51"/>
                    <a:pt x="63" y="51"/>
                    <a:pt x="64" y="50"/>
                  </a:cubicBezTo>
                  <a:cubicBezTo>
                    <a:pt x="64" y="50"/>
                    <a:pt x="65" y="50"/>
                    <a:pt x="66" y="50"/>
                  </a:cubicBezTo>
                  <a:cubicBezTo>
                    <a:pt x="66" y="51"/>
                    <a:pt x="66" y="51"/>
                    <a:pt x="66" y="51"/>
                  </a:cubicBezTo>
                  <a:cubicBezTo>
                    <a:pt x="67" y="51"/>
                    <a:pt x="68" y="50"/>
                    <a:pt x="68" y="50"/>
                  </a:cubicBezTo>
                  <a:cubicBezTo>
                    <a:pt x="68" y="49"/>
                    <a:pt x="67" y="49"/>
                    <a:pt x="66" y="48"/>
                  </a:cubicBezTo>
                  <a:cubicBezTo>
                    <a:pt x="66" y="49"/>
                    <a:pt x="65" y="49"/>
                    <a:pt x="65" y="49"/>
                  </a:cubicBezTo>
                  <a:cubicBezTo>
                    <a:pt x="65" y="49"/>
                    <a:pt x="64" y="49"/>
                    <a:pt x="64" y="49"/>
                  </a:cubicBezTo>
                  <a:cubicBezTo>
                    <a:pt x="64" y="48"/>
                    <a:pt x="64" y="47"/>
                    <a:pt x="64" y="47"/>
                  </a:cubicBezTo>
                  <a:cubicBezTo>
                    <a:pt x="64" y="46"/>
                    <a:pt x="65" y="46"/>
                    <a:pt x="66" y="47"/>
                  </a:cubicBezTo>
                  <a:cubicBezTo>
                    <a:pt x="66" y="47"/>
                    <a:pt x="66" y="47"/>
                    <a:pt x="66" y="47"/>
                  </a:cubicBezTo>
                  <a:cubicBezTo>
                    <a:pt x="67" y="47"/>
                    <a:pt x="67" y="47"/>
                    <a:pt x="67" y="46"/>
                  </a:cubicBezTo>
                  <a:cubicBezTo>
                    <a:pt x="68" y="46"/>
                    <a:pt x="68" y="46"/>
                    <a:pt x="69" y="45"/>
                  </a:cubicBezTo>
                  <a:cubicBezTo>
                    <a:pt x="68" y="45"/>
                    <a:pt x="67" y="44"/>
                    <a:pt x="66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4"/>
                    <a:pt x="65" y="45"/>
                    <a:pt x="65" y="45"/>
                  </a:cubicBezTo>
                  <a:cubicBezTo>
                    <a:pt x="65" y="45"/>
                    <a:pt x="64" y="45"/>
                    <a:pt x="64" y="45"/>
                  </a:cubicBezTo>
                  <a:cubicBezTo>
                    <a:pt x="64" y="44"/>
                    <a:pt x="63" y="44"/>
                    <a:pt x="64" y="43"/>
                  </a:cubicBezTo>
                  <a:cubicBezTo>
                    <a:pt x="64" y="43"/>
                    <a:pt x="64" y="42"/>
                    <a:pt x="65" y="42"/>
                  </a:cubicBezTo>
                  <a:cubicBezTo>
                    <a:pt x="65" y="42"/>
                    <a:pt x="65" y="42"/>
                    <a:pt x="65" y="43"/>
                  </a:cubicBezTo>
                  <a:cubicBezTo>
                    <a:pt x="66" y="43"/>
                    <a:pt x="66" y="43"/>
                    <a:pt x="66" y="43"/>
                  </a:cubicBezTo>
                  <a:cubicBezTo>
                    <a:pt x="66" y="43"/>
                    <a:pt x="66" y="43"/>
                    <a:pt x="67" y="43"/>
                  </a:cubicBezTo>
                  <a:cubicBezTo>
                    <a:pt x="67" y="43"/>
                    <a:pt x="67" y="43"/>
                    <a:pt x="67" y="43"/>
                  </a:cubicBezTo>
                  <a:cubicBezTo>
                    <a:pt x="68" y="42"/>
                    <a:pt x="68" y="42"/>
                    <a:pt x="69" y="42"/>
                  </a:cubicBezTo>
                  <a:cubicBezTo>
                    <a:pt x="69" y="42"/>
                    <a:pt x="68" y="42"/>
                    <a:pt x="68" y="41"/>
                  </a:cubicBezTo>
                  <a:cubicBezTo>
                    <a:pt x="68" y="41"/>
                    <a:pt x="67" y="41"/>
                    <a:pt x="66" y="41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6" y="41"/>
                    <a:pt x="65" y="41"/>
                  </a:cubicBezTo>
                  <a:cubicBezTo>
                    <a:pt x="65" y="41"/>
                    <a:pt x="64" y="41"/>
                    <a:pt x="64" y="41"/>
                  </a:cubicBezTo>
                  <a:cubicBezTo>
                    <a:pt x="63" y="40"/>
                    <a:pt x="64" y="39"/>
                    <a:pt x="64" y="39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6" y="39"/>
                    <a:pt x="66" y="39"/>
                    <a:pt x="66" y="40"/>
                  </a:cubicBezTo>
                  <a:cubicBezTo>
                    <a:pt x="66" y="39"/>
                    <a:pt x="67" y="39"/>
                    <a:pt x="67" y="39"/>
                  </a:cubicBezTo>
                  <a:cubicBezTo>
                    <a:pt x="67" y="39"/>
                    <a:pt x="67" y="39"/>
                    <a:pt x="67" y="38"/>
                  </a:cubicBezTo>
                  <a:cubicBezTo>
                    <a:pt x="68" y="38"/>
                    <a:pt x="68" y="38"/>
                    <a:pt x="69" y="37"/>
                  </a:cubicBezTo>
                  <a:cubicBezTo>
                    <a:pt x="68" y="37"/>
                    <a:pt x="66" y="37"/>
                    <a:pt x="65" y="37"/>
                  </a:cubicBezTo>
                  <a:cubicBezTo>
                    <a:pt x="65" y="38"/>
                    <a:pt x="64" y="38"/>
                    <a:pt x="63" y="38"/>
                  </a:cubicBezTo>
                  <a:cubicBezTo>
                    <a:pt x="63" y="38"/>
                    <a:pt x="63" y="37"/>
                    <a:pt x="63" y="37"/>
                  </a:cubicBezTo>
                  <a:cubicBezTo>
                    <a:pt x="62" y="37"/>
                    <a:pt x="63" y="37"/>
                    <a:pt x="63" y="36"/>
                  </a:cubicBezTo>
                  <a:cubicBezTo>
                    <a:pt x="63" y="36"/>
                    <a:pt x="63" y="36"/>
                    <a:pt x="64" y="35"/>
                  </a:cubicBezTo>
                  <a:cubicBezTo>
                    <a:pt x="64" y="35"/>
                    <a:pt x="65" y="36"/>
                    <a:pt x="65" y="36"/>
                  </a:cubicBezTo>
                  <a:cubicBezTo>
                    <a:pt x="65" y="35"/>
                    <a:pt x="66" y="34"/>
                    <a:pt x="67" y="33"/>
                  </a:cubicBezTo>
                  <a:cubicBezTo>
                    <a:pt x="66" y="33"/>
                    <a:pt x="65" y="33"/>
                    <a:pt x="64" y="33"/>
                  </a:cubicBezTo>
                  <a:cubicBezTo>
                    <a:pt x="64" y="33"/>
                    <a:pt x="64" y="33"/>
                    <a:pt x="64" y="34"/>
                  </a:cubicBezTo>
                  <a:cubicBezTo>
                    <a:pt x="64" y="34"/>
                    <a:pt x="64" y="34"/>
                    <a:pt x="64" y="34"/>
                  </a:cubicBezTo>
                  <a:cubicBezTo>
                    <a:pt x="64" y="34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4"/>
                    <a:pt x="61" y="34"/>
                  </a:cubicBezTo>
                  <a:cubicBezTo>
                    <a:pt x="61" y="34"/>
                    <a:pt x="61" y="34"/>
                    <a:pt x="61" y="34"/>
                  </a:cubicBezTo>
                  <a:cubicBezTo>
                    <a:pt x="61" y="34"/>
                    <a:pt x="61" y="33"/>
                    <a:pt x="61" y="33"/>
                  </a:cubicBezTo>
                  <a:cubicBezTo>
                    <a:pt x="61" y="32"/>
                    <a:pt x="62" y="32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4" y="31"/>
                    <a:pt x="64" y="31"/>
                  </a:cubicBezTo>
                  <a:cubicBezTo>
                    <a:pt x="64" y="31"/>
                    <a:pt x="64" y="31"/>
                    <a:pt x="65" y="30"/>
                  </a:cubicBezTo>
                  <a:cubicBezTo>
                    <a:pt x="65" y="30"/>
                    <a:pt x="65" y="30"/>
                    <a:pt x="65" y="29"/>
                  </a:cubicBezTo>
                  <a:cubicBezTo>
                    <a:pt x="65" y="29"/>
                    <a:pt x="65" y="29"/>
                    <a:pt x="66" y="29"/>
                  </a:cubicBezTo>
                  <a:cubicBezTo>
                    <a:pt x="64" y="29"/>
                    <a:pt x="63" y="29"/>
                    <a:pt x="61" y="29"/>
                  </a:cubicBezTo>
                  <a:cubicBezTo>
                    <a:pt x="61" y="29"/>
                    <a:pt x="61" y="30"/>
                    <a:pt x="61" y="30"/>
                  </a:cubicBezTo>
                  <a:cubicBezTo>
                    <a:pt x="61" y="30"/>
                    <a:pt x="61" y="30"/>
                    <a:pt x="61" y="31"/>
                  </a:cubicBezTo>
                  <a:cubicBezTo>
                    <a:pt x="61" y="31"/>
                    <a:pt x="60" y="30"/>
                    <a:pt x="59" y="30"/>
                  </a:cubicBezTo>
                  <a:cubicBezTo>
                    <a:pt x="59" y="29"/>
                    <a:pt x="59" y="29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61" y="28"/>
                    <a:pt x="61" y="28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2" y="27"/>
                    <a:pt x="62" y="26"/>
                    <a:pt x="62" y="26"/>
                  </a:cubicBezTo>
                  <a:cubicBezTo>
                    <a:pt x="62" y="26"/>
                    <a:pt x="62" y="25"/>
                    <a:pt x="62" y="25"/>
                  </a:cubicBezTo>
                  <a:cubicBezTo>
                    <a:pt x="62" y="25"/>
                    <a:pt x="62" y="25"/>
                    <a:pt x="62" y="24"/>
                  </a:cubicBezTo>
                  <a:cubicBezTo>
                    <a:pt x="61" y="25"/>
                    <a:pt x="60" y="26"/>
                    <a:pt x="59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7"/>
                    <a:pt x="59" y="28"/>
                    <a:pt x="59" y="28"/>
                  </a:cubicBezTo>
                  <a:cubicBezTo>
                    <a:pt x="58" y="28"/>
                    <a:pt x="58" y="28"/>
                    <a:pt x="57" y="28"/>
                  </a:cubicBezTo>
                  <a:cubicBezTo>
                    <a:pt x="57" y="28"/>
                    <a:pt x="57" y="28"/>
                    <a:pt x="57" y="27"/>
                  </a:cubicBezTo>
                  <a:cubicBezTo>
                    <a:pt x="57" y="27"/>
                    <a:pt x="57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4"/>
                    <a:pt x="59" y="24"/>
                    <a:pt x="59" y="24"/>
                  </a:cubicBezTo>
                  <a:cubicBezTo>
                    <a:pt x="58" y="23"/>
                    <a:pt x="59" y="23"/>
                    <a:pt x="59" y="22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2"/>
                    <a:pt x="59" y="22"/>
                    <a:pt x="58" y="22"/>
                  </a:cubicBezTo>
                  <a:cubicBezTo>
                    <a:pt x="58" y="23"/>
                    <a:pt x="57" y="23"/>
                    <a:pt x="57" y="23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5"/>
                    <a:pt x="56" y="25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6" y="25"/>
                    <a:pt x="55" y="26"/>
                    <a:pt x="55" y="26"/>
                  </a:cubicBezTo>
                  <a:cubicBezTo>
                    <a:pt x="55" y="26"/>
                    <a:pt x="55" y="26"/>
                    <a:pt x="54" y="26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5"/>
                    <a:pt x="54" y="24"/>
                    <a:pt x="54" y="24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1"/>
                  </a:cubicBezTo>
                  <a:cubicBezTo>
                    <a:pt x="55" y="21"/>
                    <a:pt x="56" y="21"/>
                    <a:pt x="56" y="21"/>
                  </a:cubicBezTo>
                  <a:cubicBezTo>
                    <a:pt x="55" y="20"/>
                    <a:pt x="56" y="20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5" y="20"/>
                    <a:pt x="55" y="20"/>
                    <a:pt x="54" y="21"/>
                  </a:cubicBezTo>
                  <a:cubicBezTo>
                    <a:pt x="54" y="21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ubicBezTo>
                    <a:pt x="53" y="22"/>
                    <a:pt x="53" y="23"/>
                    <a:pt x="53" y="23"/>
                  </a:cubicBezTo>
                  <a:cubicBezTo>
                    <a:pt x="53" y="23"/>
                    <a:pt x="53" y="24"/>
                    <a:pt x="53" y="24"/>
                  </a:cubicBezTo>
                  <a:cubicBezTo>
                    <a:pt x="52" y="24"/>
                    <a:pt x="52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0" y="23"/>
                    <a:pt x="50" y="22"/>
                    <a:pt x="51" y="22"/>
                  </a:cubicBezTo>
                  <a:cubicBezTo>
                    <a:pt x="51" y="22"/>
                    <a:pt x="51" y="21"/>
                    <a:pt x="51" y="21"/>
                  </a:cubicBezTo>
                  <a:cubicBezTo>
                    <a:pt x="51" y="21"/>
                    <a:pt x="51" y="21"/>
                    <a:pt x="51" y="20"/>
                  </a:cubicBezTo>
                  <a:cubicBezTo>
                    <a:pt x="51" y="20"/>
                    <a:pt x="51" y="19"/>
                    <a:pt x="51" y="19"/>
                  </a:cubicBezTo>
                  <a:cubicBezTo>
                    <a:pt x="51" y="18"/>
                    <a:pt x="51" y="18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50" y="18"/>
                    <a:pt x="49" y="19"/>
                    <a:pt x="49" y="21"/>
                  </a:cubicBezTo>
                  <a:cubicBezTo>
                    <a:pt x="48" y="21"/>
                    <a:pt x="49" y="21"/>
                    <a:pt x="49" y="21"/>
                  </a:cubicBezTo>
                  <a:cubicBezTo>
                    <a:pt x="49" y="21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8" y="22"/>
                    <a:pt x="48" y="23"/>
                    <a:pt x="48" y="23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3"/>
                    <a:pt x="46" y="22"/>
                    <a:pt x="46" y="21"/>
                  </a:cubicBezTo>
                  <a:cubicBezTo>
                    <a:pt x="46" y="21"/>
                    <a:pt x="46" y="21"/>
                    <a:pt x="47" y="21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19"/>
                    <a:pt x="47" y="19"/>
                  </a:cubicBezTo>
                  <a:cubicBezTo>
                    <a:pt x="47" y="19"/>
                    <a:pt x="47" y="19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7"/>
                    <a:pt x="47" y="17"/>
                    <a:pt x="47" y="16"/>
                  </a:cubicBezTo>
                  <a:cubicBezTo>
                    <a:pt x="47" y="16"/>
                    <a:pt x="47" y="16"/>
                    <a:pt x="46" y="16"/>
                  </a:cubicBezTo>
                  <a:cubicBezTo>
                    <a:pt x="46" y="16"/>
                    <a:pt x="46" y="17"/>
                    <a:pt x="46" y="17"/>
                  </a:cubicBezTo>
                  <a:cubicBezTo>
                    <a:pt x="46" y="18"/>
                    <a:pt x="45" y="18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4" y="21"/>
                    <a:pt x="44" y="21"/>
                  </a:cubicBezTo>
                  <a:cubicBezTo>
                    <a:pt x="43" y="21"/>
                    <a:pt x="43" y="21"/>
                    <a:pt x="43" y="20"/>
                  </a:cubicBezTo>
                  <a:cubicBezTo>
                    <a:pt x="42" y="20"/>
                    <a:pt x="43" y="19"/>
                    <a:pt x="43" y="19"/>
                  </a:cubicBezTo>
                  <a:cubicBezTo>
                    <a:pt x="43" y="19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7"/>
                    <a:pt x="42" y="16"/>
                    <a:pt x="42" y="15"/>
                  </a:cubicBezTo>
                  <a:cubicBezTo>
                    <a:pt x="42" y="16"/>
                    <a:pt x="41" y="16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2" y="18"/>
                    <a:pt x="41" y="18"/>
                    <a:pt x="41" y="18"/>
                  </a:cubicBezTo>
                  <a:cubicBezTo>
                    <a:pt x="41" y="19"/>
                    <a:pt x="42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20"/>
                    <a:pt x="41" y="20"/>
                    <a:pt x="40" y="20"/>
                  </a:cubicBezTo>
                  <a:cubicBezTo>
                    <a:pt x="40" y="20"/>
                    <a:pt x="40" y="20"/>
                    <a:pt x="39" y="19"/>
                  </a:cubicBezTo>
                  <a:cubicBezTo>
                    <a:pt x="39" y="19"/>
                    <a:pt x="39" y="18"/>
                    <a:pt x="40" y="18"/>
                  </a:cubicBezTo>
                  <a:cubicBezTo>
                    <a:pt x="40" y="18"/>
                    <a:pt x="40" y="17"/>
                    <a:pt x="39" y="17"/>
                  </a:cubicBezTo>
                  <a:cubicBezTo>
                    <a:pt x="39" y="17"/>
                    <a:pt x="38" y="16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7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39" y="19"/>
                    <a:pt x="39" y="20"/>
                    <a:pt x="38" y="20"/>
                  </a:cubicBezTo>
                  <a:cubicBezTo>
                    <a:pt x="38" y="21"/>
                    <a:pt x="38" y="21"/>
                    <a:pt x="37" y="21"/>
                  </a:cubicBezTo>
                  <a:cubicBezTo>
                    <a:pt x="37" y="21"/>
                    <a:pt x="37" y="21"/>
                    <a:pt x="36" y="21"/>
                  </a:cubicBezTo>
                  <a:cubicBezTo>
                    <a:pt x="36" y="20"/>
                    <a:pt x="36" y="20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ubicBezTo>
                    <a:pt x="34" y="18"/>
                    <a:pt x="34" y="18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8"/>
                    <a:pt x="33" y="18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20"/>
                    <a:pt x="33" y="20"/>
                  </a:cubicBezTo>
                  <a:cubicBezTo>
                    <a:pt x="33" y="20"/>
                    <a:pt x="33" y="21"/>
                    <a:pt x="34" y="21"/>
                  </a:cubicBezTo>
                  <a:cubicBezTo>
                    <a:pt x="34" y="21"/>
                    <a:pt x="34" y="21"/>
                    <a:pt x="35" y="21"/>
                  </a:cubicBezTo>
                  <a:cubicBezTo>
                    <a:pt x="35" y="21"/>
                    <a:pt x="35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3"/>
                    <a:pt x="33" y="23"/>
                    <a:pt x="32" y="23"/>
                  </a:cubicBezTo>
                  <a:cubicBezTo>
                    <a:pt x="32" y="22"/>
                    <a:pt x="32" y="22"/>
                    <a:pt x="32" y="21"/>
                  </a:cubicBezTo>
                  <a:cubicBezTo>
                    <a:pt x="32" y="21"/>
                    <a:pt x="32" y="21"/>
                    <a:pt x="32" y="20"/>
                  </a:cubicBezTo>
                  <a:cubicBezTo>
                    <a:pt x="31" y="20"/>
                    <a:pt x="31" y="20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9" y="20"/>
                    <a:pt x="30" y="21"/>
                    <a:pt x="30" y="22"/>
                  </a:cubicBezTo>
                  <a:cubicBezTo>
                    <a:pt x="31" y="22"/>
                    <a:pt x="31" y="22"/>
                    <a:pt x="32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4"/>
                    <a:pt x="32" y="24"/>
                    <a:pt x="31" y="24"/>
                  </a:cubicBezTo>
                  <a:cubicBezTo>
                    <a:pt x="31" y="25"/>
                    <a:pt x="30" y="25"/>
                    <a:pt x="30" y="25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3"/>
                    <a:pt x="30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2"/>
                    <a:pt x="27" y="21"/>
                    <a:pt x="26" y="21"/>
                  </a:cubicBezTo>
                  <a:cubicBezTo>
                    <a:pt x="26" y="21"/>
                    <a:pt x="26" y="22"/>
                    <a:pt x="26" y="22"/>
                  </a:cubicBezTo>
                  <a:cubicBezTo>
                    <a:pt x="27" y="23"/>
                    <a:pt x="27" y="24"/>
                    <a:pt x="27" y="25"/>
                  </a:cubicBezTo>
                  <a:cubicBezTo>
                    <a:pt x="27" y="25"/>
                    <a:pt x="27" y="25"/>
                    <a:pt x="28" y="25"/>
                  </a:cubicBezTo>
                  <a:cubicBezTo>
                    <a:pt x="28" y="25"/>
                    <a:pt x="28" y="26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8"/>
                    <a:pt x="26" y="27"/>
                    <a:pt x="26" y="26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5" y="25"/>
                    <a:pt x="24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5"/>
                    <a:pt x="23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7"/>
                    <a:pt x="24" y="27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5" y="28"/>
                    <a:pt x="25" y="28"/>
                  </a:cubicBezTo>
                  <a:cubicBezTo>
                    <a:pt x="25" y="28"/>
                    <a:pt x="25" y="28"/>
                    <a:pt x="26" y="29"/>
                  </a:cubicBezTo>
                  <a:cubicBezTo>
                    <a:pt x="26" y="29"/>
                    <a:pt x="25" y="30"/>
                    <a:pt x="25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0"/>
                    <a:pt x="23" y="30"/>
                    <a:pt x="23" y="29"/>
                  </a:cubicBezTo>
                  <a:cubicBezTo>
                    <a:pt x="23" y="29"/>
                    <a:pt x="23" y="29"/>
                    <a:pt x="23" y="28"/>
                  </a:cubicBezTo>
                  <a:cubicBezTo>
                    <a:pt x="22" y="28"/>
                    <a:pt x="21" y="27"/>
                    <a:pt x="19" y="27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1" y="29"/>
                    <a:pt x="21" y="29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2" y="30"/>
                    <a:pt x="22" y="30"/>
                  </a:cubicBezTo>
                  <a:cubicBezTo>
                    <a:pt x="22" y="30"/>
                    <a:pt x="23" y="30"/>
                    <a:pt x="23" y="31"/>
                  </a:cubicBezTo>
                  <a:cubicBezTo>
                    <a:pt x="23" y="31"/>
                    <a:pt x="24" y="31"/>
                    <a:pt x="23" y="32"/>
                  </a:cubicBezTo>
                  <a:cubicBezTo>
                    <a:pt x="23" y="32"/>
                    <a:pt x="22" y="32"/>
                    <a:pt x="22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1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0" y="31"/>
                    <a:pt x="19" y="30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9" y="31"/>
                    <a:pt x="19" y="32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4"/>
                    <a:pt x="22" y="34"/>
                    <a:pt x="21" y="35"/>
                  </a:cubicBezTo>
                  <a:cubicBezTo>
                    <a:pt x="21" y="35"/>
                    <a:pt x="21" y="35"/>
                    <a:pt x="21" y="36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6"/>
                    <a:pt x="19" y="35"/>
                    <a:pt x="19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4"/>
                    <a:pt x="17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6"/>
                    <a:pt x="18" y="36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6"/>
                    <a:pt x="20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8"/>
                    <a:pt x="21" y="38"/>
                  </a:cubicBezTo>
                  <a:cubicBezTo>
                    <a:pt x="21" y="38"/>
                    <a:pt x="20" y="39"/>
                    <a:pt x="20" y="39"/>
                  </a:cubicBezTo>
                  <a:cubicBezTo>
                    <a:pt x="19" y="39"/>
                    <a:pt x="19" y="39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8"/>
                    <a:pt x="15" y="38"/>
                    <a:pt x="15" y="38"/>
                  </a:cubicBezTo>
                  <a:close/>
                  <a:moveTo>
                    <a:pt x="52" y="75"/>
                  </a:moveTo>
                  <a:cubicBezTo>
                    <a:pt x="53" y="76"/>
                    <a:pt x="54" y="76"/>
                    <a:pt x="55" y="76"/>
                  </a:cubicBezTo>
                  <a:cubicBezTo>
                    <a:pt x="55" y="75"/>
                    <a:pt x="55" y="74"/>
                    <a:pt x="56" y="74"/>
                  </a:cubicBezTo>
                  <a:cubicBezTo>
                    <a:pt x="56" y="74"/>
                    <a:pt x="57" y="74"/>
                    <a:pt x="57" y="74"/>
                  </a:cubicBezTo>
                  <a:cubicBezTo>
                    <a:pt x="58" y="74"/>
                    <a:pt x="58" y="74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ubicBezTo>
                    <a:pt x="60" y="73"/>
                    <a:pt x="60" y="73"/>
                    <a:pt x="61" y="72"/>
                  </a:cubicBezTo>
                  <a:cubicBezTo>
                    <a:pt x="61" y="72"/>
                    <a:pt x="61" y="71"/>
                    <a:pt x="61" y="71"/>
                  </a:cubicBezTo>
                  <a:cubicBezTo>
                    <a:pt x="61" y="71"/>
                    <a:pt x="61" y="71"/>
                    <a:pt x="62" y="71"/>
                  </a:cubicBezTo>
                  <a:cubicBezTo>
                    <a:pt x="62" y="72"/>
                    <a:pt x="62" y="71"/>
                    <a:pt x="63" y="71"/>
                  </a:cubicBezTo>
                  <a:cubicBezTo>
                    <a:pt x="63" y="71"/>
                    <a:pt x="63" y="71"/>
                    <a:pt x="63" y="71"/>
                  </a:cubicBezTo>
                  <a:cubicBezTo>
                    <a:pt x="64" y="70"/>
                    <a:pt x="64" y="70"/>
                    <a:pt x="64" y="69"/>
                  </a:cubicBezTo>
                  <a:cubicBezTo>
                    <a:pt x="64" y="69"/>
                    <a:pt x="64" y="69"/>
                    <a:pt x="64" y="69"/>
                  </a:cubicBezTo>
                  <a:cubicBezTo>
                    <a:pt x="65" y="69"/>
                    <a:pt x="65" y="69"/>
                    <a:pt x="66" y="68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70"/>
                    <a:pt x="66" y="71"/>
                    <a:pt x="66" y="72"/>
                  </a:cubicBezTo>
                  <a:cubicBezTo>
                    <a:pt x="66" y="73"/>
                    <a:pt x="65" y="74"/>
                    <a:pt x="64" y="75"/>
                  </a:cubicBezTo>
                  <a:cubicBezTo>
                    <a:pt x="64" y="76"/>
                    <a:pt x="64" y="76"/>
                    <a:pt x="63" y="77"/>
                  </a:cubicBezTo>
                  <a:cubicBezTo>
                    <a:pt x="62" y="78"/>
                    <a:pt x="61" y="78"/>
                    <a:pt x="61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0" y="79"/>
                    <a:pt x="59" y="79"/>
                    <a:pt x="59" y="79"/>
                  </a:cubicBezTo>
                  <a:cubicBezTo>
                    <a:pt x="58" y="79"/>
                    <a:pt x="58" y="79"/>
                    <a:pt x="57" y="79"/>
                  </a:cubicBezTo>
                  <a:cubicBezTo>
                    <a:pt x="56" y="78"/>
                    <a:pt x="55" y="78"/>
                    <a:pt x="55" y="77"/>
                  </a:cubicBezTo>
                  <a:cubicBezTo>
                    <a:pt x="54" y="77"/>
                    <a:pt x="54" y="77"/>
                    <a:pt x="54" y="77"/>
                  </a:cubicBezTo>
                  <a:cubicBezTo>
                    <a:pt x="53" y="77"/>
                    <a:pt x="53" y="76"/>
                    <a:pt x="52" y="76"/>
                  </a:cubicBezTo>
                  <a:cubicBezTo>
                    <a:pt x="52" y="76"/>
                    <a:pt x="52" y="75"/>
                    <a:pt x="52" y="75"/>
                  </a:cubicBezTo>
                  <a:cubicBezTo>
                    <a:pt x="52" y="75"/>
                    <a:pt x="52" y="75"/>
                    <a:pt x="52" y="75"/>
                  </a:cubicBezTo>
                  <a:close/>
                  <a:moveTo>
                    <a:pt x="12" y="31"/>
                  </a:moveTo>
                  <a:cubicBezTo>
                    <a:pt x="12" y="31"/>
                    <a:pt x="11" y="31"/>
                    <a:pt x="11" y="32"/>
                  </a:cubicBezTo>
                  <a:cubicBezTo>
                    <a:pt x="10" y="32"/>
                    <a:pt x="10" y="33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9" y="34"/>
                    <a:pt x="9" y="34"/>
                    <a:pt x="9" y="35"/>
                  </a:cubicBezTo>
                  <a:cubicBezTo>
                    <a:pt x="8" y="36"/>
                    <a:pt x="9" y="36"/>
                    <a:pt x="10" y="36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8" y="38"/>
                    <a:pt x="8" y="38"/>
                    <a:pt x="8" y="39"/>
                  </a:cubicBezTo>
                  <a:cubicBezTo>
                    <a:pt x="8" y="39"/>
                    <a:pt x="8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1"/>
                    <a:pt x="8" y="41"/>
                    <a:pt x="8" y="42"/>
                  </a:cubicBezTo>
                  <a:cubicBezTo>
                    <a:pt x="7" y="42"/>
                    <a:pt x="6" y="41"/>
                    <a:pt x="6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8"/>
                    <a:pt x="5" y="37"/>
                    <a:pt x="5" y="37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4"/>
                    <a:pt x="5" y="34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ubicBezTo>
                    <a:pt x="7" y="31"/>
                    <a:pt x="7" y="30"/>
                    <a:pt x="8" y="30"/>
                  </a:cubicBezTo>
                  <a:cubicBezTo>
                    <a:pt x="8" y="29"/>
                    <a:pt x="9" y="29"/>
                    <a:pt x="10" y="29"/>
                  </a:cubicBezTo>
                  <a:cubicBezTo>
                    <a:pt x="10" y="29"/>
                    <a:pt x="10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1" y="24"/>
                  </a:cubicBezTo>
                  <a:cubicBezTo>
                    <a:pt x="11" y="23"/>
                    <a:pt x="11" y="22"/>
                    <a:pt x="11" y="21"/>
                  </a:cubicBezTo>
                  <a:cubicBezTo>
                    <a:pt x="11" y="21"/>
                    <a:pt x="12" y="21"/>
                    <a:pt x="12" y="21"/>
                  </a:cubicBezTo>
                  <a:cubicBezTo>
                    <a:pt x="12" y="20"/>
                    <a:pt x="12" y="20"/>
                    <a:pt x="13" y="19"/>
                  </a:cubicBezTo>
                  <a:cubicBezTo>
                    <a:pt x="13" y="19"/>
                    <a:pt x="14" y="19"/>
                    <a:pt x="14" y="18"/>
                  </a:cubicBezTo>
                  <a:cubicBezTo>
                    <a:pt x="15" y="18"/>
                    <a:pt x="16" y="18"/>
                    <a:pt x="17" y="18"/>
                  </a:cubicBezTo>
                  <a:cubicBezTo>
                    <a:pt x="17" y="18"/>
                    <a:pt x="18" y="18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1"/>
                    <a:pt x="16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5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5" y="25"/>
                    <a:pt x="14" y="25"/>
                    <a:pt x="13" y="26"/>
                  </a:cubicBezTo>
                  <a:cubicBezTo>
                    <a:pt x="13" y="26"/>
                    <a:pt x="13" y="26"/>
                    <a:pt x="13" y="27"/>
                  </a:cubicBezTo>
                  <a:cubicBezTo>
                    <a:pt x="13" y="27"/>
                    <a:pt x="14" y="27"/>
                    <a:pt x="14" y="28"/>
                  </a:cubicBezTo>
                  <a:cubicBezTo>
                    <a:pt x="13" y="28"/>
                    <a:pt x="12" y="28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6"/>
                    <a:pt x="11" y="25"/>
                    <a:pt x="11" y="25"/>
                  </a:cubicBezTo>
                  <a:cubicBezTo>
                    <a:pt x="11" y="25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48" y="76"/>
                  </a:moveTo>
                  <a:cubicBezTo>
                    <a:pt x="49" y="77"/>
                    <a:pt x="50" y="77"/>
                    <a:pt x="51" y="76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1" y="78"/>
                    <a:pt x="51" y="78"/>
                    <a:pt x="51" y="79"/>
                  </a:cubicBezTo>
                  <a:cubicBezTo>
                    <a:pt x="51" y="79"/>
                    <a:pt x="51" y="79"/>
                    <a:pt x="50" y="79"/>
                  </a:cubicBezTo>
                  <a:cubicBezTo>
                    <a:pt x="50" y="79"/>
                    <a:pt x="50" y="79"/>
                    <a:pt x="50" y="80"/>
                  </a:cubicBezTo>
                  <a:cubicBezTo>
                    <a:pt x="50" y="80"/>
                    <a:pt x="49" y="80"/>
                    <a:pt x="49" y="80"/>
                  </a:cubicBezTo>
                  <a:cubicBezTo>
                    <a:pt x="48" y="81"/>
                    <a:pt x="47" y="81"/>
                    <a:pt x="46" y="81"/>
                  </a:cubicBezTo>
                  <a:cubicBezTo>
                    <a:pt x="46" y="82"/>
                    <a:pt x="46" y="82"/>
                    <a:pt x="45" y="82"/>
                  </a:cubicBezTo>
                  <a:cubicBezTo>
                    <a:pt x="44" y="81"/>
                    <a:pt x="44" y="81"/>
                    <a:pt x="43" y="81"/>
                  </a:cubicBezTo>
                  <a:cubicBezTo>
                    <a:pt x="42" y="81"/>
                    <a:pt x="41" y="80"/>
                    <a:pt x="40" y="79"/>
                  </a:cubicBezTo>
                  <a:cubicBezTo>
                    <a:pt x="40" y="78"/>
                    <a:pt x="40" y="78"/>
                    <a:pt x="39" y="77"/>
                  </a:cubicBezTo>
                  <a:cubicBezTo>
                    <a:pt x="40" y="77"/>
                    <a:pt x="40" y="77"/>
                    <a:pt x="40" y="77"/>
                  </a:cubicBezTo>
                  <a:cubicBezTo>
                    <a:pt x="41" y="77"/>
                    <a:pt x="41" y="77"/>
                    <a:pt x="42" y="77"/>
                  </a:cubicBezTo>
                  <a:cubicBezTo>
                    <a:pt x="42" y="77"/>
                    <a:pt x="42" y="77"/>
                    <a:pt x="42" y="77"/>
                  </a:cubicBezTo>
                  <a:cubicBezTo>
                    <a:pt x="42" y="76"/>
                    <a:pt x="42" y="76"/>
                    <a:pt x="42" y="77"/>
                  </a:cubicBezTo>
                  <a:cubicBezTo>
                    <a:pt x="43" y="77"/>
                    <a:pt x="43" y="77"/>
                    <a:pt x="44" y="77"/>
                  </a:cubicBezTo>
                  <a:cubicBezTo>
                    <a:pt x="44" y="77"/>
                    <a:pt x="45" y="77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ubicBezTo>
                    <a:pt x="46" y="77"/>
                    <a:pt x="47" y="77"/>
                    <a:pt x="48" y="77"/>
                  </a:cubicBezTo>
                  <a:cubicBezTo>
                    <a:pt x="48" y="77"/>
                    <a:pt x="48" y="77"/>
                    <a:pt x="48" y="76"/>
                  </a:cubicBezTo>
                  <a:cubicBezTo>
                    <a:pt x="48" y="76"/>
                    <a:pt x="48" y="76"/>
                    <a:pt x="48" y="76"/>
                  </a:cubicBezTo>
                  <a:close/>
                  <a:moveTo>
                    <a:pt x="66" y="67"/>
                  </a:moveTo>
                  <a:cubicBezTo>
                    <a:pt x="67" y="67"/>
                    <a:pt x="68" y="67"/>
                    <a:pt x="69" y="67"/>
                  </a:cubicBezTo>
                  <a:cubicBezTo>
                    <a:pt x="69" y="66"/>
                    <a:pt x="69" y="65"/>
                    <a:pt x="68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69" y="64"/>
                    <a:pt x="69" y="64"/>
                    <a:pt x="69" y="64"/>
                  </a:cubicBezTo>
                  <a:cubicBezTo>
                    <a:pt x="70" y="64"/>
                    <a:pt x="70" y="64"/>
                    <a:pt x="70" y="64"/>
                  </a:cubicBezTo>
                  <a:cubicBezTo>
                    <a:pt x="71" y="63"/>
                    <a:pt x="71" y="63"/>
                    <a:pt x="71" y="62"/>
                  </a:cubicBezTo>
                  <a:cubicBezTo>
                    <a:pt x="71" y="62"/>
                    <a:pt x="71" y="62"/>
                    <a:pt x="70" y="62"/>
                  </a:cubicBezTo>
                  <a:cubicBezTo>
                    <a:pt x="71" y="62"/>
                    <a:pt x="72" y="62"/>
                    <a:pt x="72" y="61"/>
                  </a:cubicBezTo>
                  <a:cubicBezTo>
                    <a:pt x="72" y="60"/>
                    <a:pt x="72" y="60"/>
                    <a:pt x="72" y="59"/>
                  </a:cubicBezTo>
                  <a:cubicBezTo>
                    <a:pt x="72" y="59"/>
                    <a:pt x="73" y="59"/>
                    <a:pt x="73" y="59"/>
                  </a:cubicBezTo>
                  <a:cubicBezTo>
                    <a:pt x="74" y="59"/>
                    <a:pt x="74" y="58"/>
                    <a:pt x="74" y="57"/>
                  </a:cubicBezTo>
                  <a:cubicBezTo>
                    <a:pt x="74" y="57"/>
                    <a:pt x="73" y="57"/>
                    <a:pt x="73" y="57"/>
                  </a:cubicBezTo>
                  <a:cubicBezTo>
                    <a:pt x="74" y="57"/>
                    <a:pt x="74" y="57"/>
                    <a:pt x="74" y="57"/>
                  </a:cubicBezTo>
                  <a:cubicBezTo>
                    <a:pt x="74" y="57"/>
                    <a:pt x="74" y="57"/>
                    <a:pt x="75" y="57"/>
                  </a:cubicBezTo>
                  <a:cubicBezTo>
                    <a:pt x="75" y="58"/>
                    <a:pt x="75" y="59"/>
                    <a:pt x="75" y="59"/>
                  </a:cubicBezTo>
                  <a:cubicBezTo>
                    <a:pt x="75" y="60"/>
                    <a:pt x="75" y="60"/>
                    <a:pt x="76" y="61"/>
                  </a:cubicBezTo>
                  <a:cubicBezTo>
                    <a:pt x="76" y="62"/>
                    <a:pt x="76" y="64"/>
                    <a:pt x="75" y="65"/>
                  </a:cubicBezTo>
                  <a:cubicBezTo>
                    <a:pt x="74" y="66"/>
                    <a:pt x="72" y="67"/>
                    <a:pt x="71" y="67"/>
                  </a:cubicBezTo>
                  <a:cubicBezTo>
                    <a:pt x="70" y="67"/>
                    <a:pt x="69" y="68"/>
                    <a:pt x="69" y="68"/>
                  </a:cubicBezTo>
                  <a:cubicBezTo>
                    <a:pt x="68" y="68"/>
                    <a:pt x="67" y="68"/>
                    <a:pt x="67" y="67"/>
                  </a:cubicBezTo>
                  <a:cubicBezTo>
                    <a:pt x="67" y="67"/>
                    <a:pt x="67" y="67"/>
                    <a:pt x="67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7"/>
                    <a:pt x="66" y="67"/>
                    <a:pt x="66" y="67"/>
                  </a:cubicBezTo>
                  <a:close/>
                  <a:moveTo>
                    <a:pt x="74" y="54"/>
                  </a:moveTo>
                  <a:cubicBezTo>
                    <a:pt x="75" y="53"/>
                    <a:pt x="75" y="53"/>
                    <a:pt x="75" y="52"/>
                  </a:cubicBezTo>
                  <a:cubicBezTo>
                    <a:pt x="75" y="52"/>
                    <a:pt x="75" y="51"/>
                    <a:pt x="75" y="51"/>
                  </a:cubicBezTo>
                  <a:cubicBezTo>
                    <a:pt x="75" y="50"/>
                    <a:pt x="75" y="50"/>
                    <a:pt x="75" y="50"/>
                  </a:cubicBezTo>
                  <a:cubicBezTo>
                    <a:pt x="75" y="50"/>
                    <a:pt x="75" y="49"/>
                    <a:pt x="76" y="49"/>
                  </a:cubicBezTo>
                  <a:cubicBezTo>
                    <a:pt x="76" y="49"/>
                    <a:pt x="76" y="49"/>
                    <a:pt x="76" y="49"/>
                  </a:cubicBezTo>
                  <a:cubicBezTo>
                    <a:pt x="76" y="49"/>
                    <a:pt x="76" y="48"/>
                    <a:pt x="76" y="48"/>
                  </a:cubicBezTo>
                  <a:cubicBezTo>
                    <a:pt x="76" y="48"/>
                    <a:pt x="76" y="48"/>
                    <a:pt x="76" y="48"/>
                  </a:cubicBezTo>
                  <a:cubicBezTo>
                    <a:pt x="76" y="47"/>
                    <a:pt x="76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6" y="46"/>
                    <a:pt x="76" y="45"/>
                    <a:pt x="77" y="44"/>
                  </a:cubicBezTo>
                  <a:cubicBezTo>
                    <a:pt x="77" y="44"/>
                    <a:pt x="78" y="44"/>
                    <a:pt x="78" y="45"/>
                  </a:cubicBezTo>
                  <a:cubicBezTo>
                    <a:pt x="79" y="45"/>
                    <a:pt x="79" y="46"/>
                    <a:pt x="79" y="47"/>
                  </a:cubicBezTo>
                  <a:cubicBezTo>
                    <a:pt x="79" y="48"/>
                    <a:pt x="80" y="49"/>
                    <a:pt x="79" y="50"/>
                  </a:cubicBezTo>
                  <a:cubicBezTo>
                    <a:pt x="79" y="51"/>
                    <a:pt x="79" y="52"/>
                    <a:pt x="79" y="53"/>
                  </a:cubicBezTo>
                  <a:cubicBezTo>
                    <a:pt x="79" y="53"/>
                    <a:pt x="79" y="54"/>
                    <a:pt x="78" y="54"/>
                  </a:cubicBezTo>
                  <a:cubicBezTo>
                    <a:pt x="78" y="54"/>
                    <a:pt x="78" y="55"/>
                    <a:pt x="77" y="55"/>
                  </a:cubicBezTo>
                  <a:cubicBezTo>
                    <a:pt x="77" y="55"/>
                    <a:pt x="76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6"/>
                    <a:pt x="75" y="56"/>
                    <a:pt x="75" y="56"/>
                  </a:cubicBezTo>
                  <a:cubicBezTo>
                    <a:pt x="75" y="55"/>
                    <a:pt x="75" y="55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lose/>
                  <a:moveTo>
                    <a:pt x="9" y="43"/>
                  </a:moveTo>
                  <a:cubicBezTo>
                    <a:pt x="9" y="43"/>
                    <a:pt x="9" y="43"/>
                    <a:pt x="9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4"/>
                    <a:pt x="6" y="44"/>
                    <a:pt x="6" y="45"/>
                  </a:cubicBezTo>
                  <a:cubicBezTo>
                    <a:pt x="6" y="45"/>
                    <a:pt x="5" y="46"/>
                    <a:pt x="5" y="46"/>
                  </a:cubicBezTo>
                  <a:cubicBezTo>
                    <a:pt x="5" y="47"/>
                    <a:pt x="5" y="48"/>
                    <a:pt x="5" y="49"/>
                  </a:cubicBezTo>
                  <a:cubicBezTo>
                    <a:pt x="5" y="49"/>
                    <a:pt x="5" y="50"/>
                    <a:pt x="6" y="51"/>
                  </a:cubicBezTo>
                  <a:cubicBezTo>
                    <a:pt x="6" y="51"/>
                    <a:pt x="6" y="51"/>
                    <a:pt x="6" y="52"/>
                  </a:cubicBezTo>
                  <a:cubicBezTo>
                    <a:pt x="6" y="52"/>
                    <a:pt x="7" y="53"/>
                    <a:pt x="7" y="53"/>
                  </a:cubicBezTo>
                  <a:cubicBezTo>
                    <a:pt x="7" y="55"/>
                    <a:pt x="8" y="55"/>
                    <a:pt x="9" y="55"/>
                  </a:cubicBezTo>
                  <a:cubicBezTo>
                    <a:pt x="10" y="56"/>
                    <a:pt x="10" y="56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1" y="55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0" y="54"/>
                    <a:pt x="10" y="53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10" y="52"/>
                    <a:pt x="10" y="52"/>
                    <a:pt x="10" y="52"/>
                  </a:cubicBezTo>
                  <a:cubicBezTo>
                    <a:pt x="9" y="52"/>
                    <a:pt x="9" y="51"/>
                    <a:pt x="9" y="51"/>
                  </a:cubicBezTo>
                  <a:cubicBezTo>
                    <a:pt x="9" y="51"/>
                    <a:pt x="9" y="50"/>
                    <a:pt x="9" y="50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9" y="48"/>
                    <a:pt x="9" y="49"/>
                    <a:pt x="8" y="48"/>
                  </a:cubicBezTo>
                  <a:cubicBezTo>
                    <a:pt x="8" y="47"/>
                    <a:pt x="8" y="47"/>
                    <a:pt x="9" y="46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4"/>
                    <a:pt x="8" y="44"/>
                    <a:pt x="9" y="43"/>
                  </a:cubicBezTo>
                  <a:close/>
                  <a:moveTo>
                    <a:pt x="74" y="30"/>
                  </a:moveTo>
                  <a:cubicBezTo>
                    <a:pt x="74" y="29"/>
                    <a:pt x="73" y="28"/>
                    <a:pt x="72" y="28"/>
                  </a:cubicBezTo>
                  <a:cubicBezTo>
                    <a:pt x="72" y="28"/>
                    <a:pt x="72" y="28"/>
                    <a:pt x="73" y="28"/>
                  </a:cubicBezTo>
                  <a:cubicBezTo>
                    <a:pt x="73" y="27"/>
                    <a:pt x="73" y="27"/>
                    <a:pt x="72" y="26"/>
                  </a:cubicBezTo>
                  <a:cubicBezTo>
                    <a:pt x="72" y="26"/>
                    <a:pt x="72" y="26"/>
                    <a:pt x="72" y="26"/>
                  </a:cubicBezTo>
                  <a:cubicBezTo>
                    <a:pt x="71" y="26"/>
                    <a:pt x="71" y="26"/>
                    <a:pt x="70" y="25"/>
                  </a:cubicBezTo>
                  <a:cubicBezTo>
                    <a:pt x="70" y="25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1" y="25"/>
                    <a:pt x="71" y="24"/>
                    <a:pt x="70" y="24"/>
                  </a:cubicBezTo>
                  <a:cubicBezTo>
                    <a:pt x="70" y="23"/>
                    <a:pt x="70" y="23"/>
                    <a:pt x="70" y="23"/>
                  </a:cubicBezTo>
                  <a:cubicBezTo>
                    <a:pt x="69" y="23"/>
                    <a:pt x="69" y="23"/>
                    <a:pt x="68" y="23"/>
                  </a:cubicBezTo>
                  <a:cubicBezTo>
                    <a:pt x="68" y="23"/>
                    <a:pt x="68" y="23"/>
                    <a:pt x="68" y="23"/>
                  </a:cubicBezTo>
                  <a:cubicBezTo>
                    <a:pt x="68" y="23"/>
                    <a:pt x="68" y="22"/>
                    <a:pt x="68" y="22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0"/>
                    <a:pt x="69" y="20"/>
                    <a:pt x="69" y="20"/>
                  </a:cubicBezTo>
                  <a:cubicBezTo>
                    <a:pt x="70" y="19"/>
                    <a:pt x="70" y="19"/>
                    <a:pt x="71" y="20"/>
                  </a:cubicBezTo>
                  <a:cubicBezTo>
                    <a:pt x="71" y="20"/>
                    <a:pt x="72" y="20"/>
                    <a:pt x="72" y="20"/>
                  </a:cubicBezTo>
                  <a:cubicBezTo>
                    <a:pt x="73" y="21"/>
                    <a:pt x="74" y="21"/>
                    <a:pt x="74" y="22"/>
                  </a:cubicBezTo>
                  <a:cubicBezTo>
                    <a:pt x="75" y="23"/>
                    <a:pt x="75" y="24"/>
                    <a:pt x="75" y="25"/>
                  </a:cubicBezTo>
                  <a:cubicBezTo>
                    <a:pt x="75" y="25"/>
                    <a:pt x="75" y="26"/>
                    <a:pt x="75" y="27"/>
                  </a:cubicBezTo>
                  <a:cubicBezTo>
                    <a:pt x="75" y="28"/>
                    <a:pt x="75" y="28"/>
                    <a:pt x="75" y="29"/>
                  </a:cubicBezTo>
                  <a:cubicBezTo>
                    <a:pt x="75" y="29"/>
                    <a:pt x="74" y="29"/>
                    <a:pt x="74" y="30"/>
                  </a:cubicBezTo>
                  <a:cubicBezTo>
                    <a:pt x="74" y="30"/>
                    <a:pt x="74" y="30"/>
                    <a:pt x="74" y="30"/>
                  </a:cubicBezTo>
                  <a:close/>
                  <a:moveTo>
                    <a:pt x="36" y="75"/>
                  </a:moveTo>
                  <a:cubicBezTo>
                    <a:pt x="36" y="76"/>
                    <a:pt x="37" y="77"/>
                    <a:pt x="38" y="77"/>
                  </a:cubicBezTo>
                  <a:cubicBezTo>
                    <a:pt x="38" y="78"/>
                    <a:pt x="37" y="78"/>
                    <a:pt x="36" y="79"/>
                  </a:cubicBezTo>
                  <a:cubicBezTo>
                    <a:pt x="36" y="79"/>
                    <a:pt x="35" y="80"/>
                    <a:pt x="34" y="80"/>
                  </a:cubicBezTo>
                  <a:cubicBezTo>
                    <a:pt x="34" y="80"/>
                    <a:pt x="33" y="79"/>
                    <a:pt x="33" y="79"/>
                  </a:cubicBezTo>
                  <a:cubicBezTo>
                    <a:pt x="32" y="79"/>
                    <a:pt x="31" y="79"/>
                    <a:pt x="30" y="79"/>
                  </a:cubicBezTo>
                  <a:cubicBezTo>
                    <a:pt x="29" y="78"/>
                    <a:pt x="29" y="78"/>
                    <a:pt x="28" y="77"/>
                  </a:cubicBezTo>
                  <a:cubicBezTo>
                    <a:pt x="28" y="77"/>
                    <a:pt x="28" y="76"/>
                    <a:pt x="28" y="75"/>
                  </a:cubicBezTo>
                  <a:cubicBezTo>
                    <a:pt x="28" y="75"/>
                    <a:pt x="28" y="74"/>
                    <a:pt x="28" y="74"/>
                  </a:cubicBezTo>
                  <a:cubicBezTo>
                    <a:pt x="28" y="74"/>
                    <a:pt x="28" y="73"/>
                    <a:pt x="28" y="73"/>
                  </a:cubicBezTo>
                  <a:cubicBezTo>
                    <a:pt x="28" y="73"/>
                    <a:pt x="28" y="73"/>
                    <a:pt x="29" y="73"/>
                  </a:cubicBezTo>
                  <a:cubicBezTo>
                    <a:pt x="29" y="74"/>
                    <a:pt x="29" y="74"/>
                    <a:pt x="30" y="75"/>
                  </a:cubicBezTo>
                  <a:cubicBezTo>
                    <a:pt x="31" y="75"/>
                    <a:pt x="31" y="75"/>
                    <a:pt x="32" y="74"/>
                  </a:cubicBezTo>
                  <a:cubicBezTo>
                    <a:pt x="32" y="75"/>
                    <a:pt x="32" y="76"/>
                    <a:pt x="33" y="76"/>
                  </a:cubicBezTo>
                  <a:cubicBezTo>
                    <a:pt x="34" y="76"/>
                    <a:pt x="35" y="76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lose/>
                  <a:moveTo>
                    <a:pt x="64" y="20"/>
                  </a:moveTo>
                  <a:cubicBezTo>
                    <a:pt x="65" y="20"/>
                    <a:pt x="65" y="20"/>
                    <a:pt x="65" y="20"/>
                  </a:cubicBezTo>
                  <a:cubicBezTo>
                    <a:pt x="65" y="20"/>
                    <a:pt x="66" y="19"/>
                    <a:pt x="66" y="19"/>
                  </a:cubicBezTo>
                  <a:cubicBezTo>
                    <a:pt x="66" y="18"/>
                    <a:pt x="65" y="18"/>
                    <a:pt x="65" y="17"/>
                  </a:cubicBezTo>
                  <a:cubicBezTo>
                    <a:pt x="64" y="17"/>
                    <a:pt x="64" y="17"/>
                    <a:pt x="63" y="17"/>
                  </a:cubicBezTo>
                  <a:cubicBezTo>
                    <a:pt x="64" y="16"/>
                    <a:pt x="64" y="16"/>
                    <a:pt x="63" y="16"/>
                  </a:cubicBezTo>
                  <a:cubicBezTo>
                    <a:pt x="63" y="15"/>
                    <a:pt x="63" y="15"/>
                    <a:pt x="62" y="15"/>
                  </a:cubicBezTo>
                  <a:cubicBezTo>
                    <a:pt x="62" y="15"/>
                    <a:pt x="61" y="15"/>
                    <a:pt x="61" y="15"/>
                  </a:cubicBezTo>
                  <a:cubicBezTo>
                    <a:pt x="60" y="15"/>
                    <a:pt x="60" y="15"/>
                    <a:pt x="60" y="14"/>
                  </a:cubicBezTo>
                  <a:cubicBezTo>
                    <a:pt x="60" y="14"/>
                    <a:pt x="60" y="14"/>
                    <a:pt x="61" y="14"/>
                  </a:cubicBezTo>
                  <a:cubicBezTo>
                    <a:pt x="61" y="14"/>
                    <a:pt x="61" y="13"/>
                    <a:pt x="61" y="13"/>
                  </a:cubicBezTo>
                  <a:cubicBezTo>
                    <a:pt x="61" y="13"/>
                    <a:pt x="61" y="13"/>
                    <a:pt x="62" y="13"/>
                  </a:cubicBezTo>
                  <a:cubicBezTo>
                    <a:pt x="62" y="13"/>
                    <a:pt x="62" y="12"/>
                    <a:pt x="63" y="12"/>
                  </a:cubicBezTo>
                  <a:cubicBezTo>
                    <a:pt x="63" y="12"/>
                    <a:pt x="63" y="12"/>
                    <a:pt x="63" y="12"/>
                  </a:cubicBezTo>
                  <a:cubicBezTo>
                    <a:pt x="63" y="12"/>
                    <a:pt x="64" y="12"/>
                    <a:pt x="64" y="12"/>
                  </a:cubicBezTo>
                  <a:cubicBezTo>
                    <a:pt x="64" y="12"/>
                    <a:pt x="65" y="13"/>
                    <a:pt x="65" y="13"/>
                  </a:cubicBezTo>
                  <a:cubicBezTo>
                    <a:pt x="66" y="14"/>
                    <a:pt x="66" y="14"/>
                    <a:pt x="67" y="15"/>
                  </a:cubicBezTo>
                  <a:cubicBezTo>
                    <a:pt x="67" y="15"/>
                    <a:pt x="67" y="16"/>
                    <a:pt x="68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7"/>
                    <a:pt x="68" y="17"/>
                    <a:pt x="68" y="17"/>
                  </a:cubicBezTo>
                  <a:cubicBezTo>
                    <a:pt x="68" y="18"/>
                    <a:pt x="68" y="19"/>
                    <a:pt x="68" y="19"/>
                  </a:cubicBezTo>
                  <a:cubicBezTo>
                    <a:pt x="68" y="20"/>
                    <a:pt x="68" y="20"/>
                    <a:pt x="67" y="20"/>
                  </a:cubicBezTo>
                  <a:cubicBezTo>
                    <a:pt x="67" y="20"/>
                    <a:pt x="67" y="20"/>
                    <a:pt x="66" y="20"/>
                  </a:cubicBezTo>
                  <a:cubicBezTo>
                    <a:pt x="66" y="20"/>
                    <a:pt x="65" y="20"/>
                    <a:pt x="65" y="20"/>
                  </a:cubicBezTo>
                  <a:cubicBezTo>
                    <a:pt x="65" y="21"/>
                    <a:pt x="65" y="21"/>
                    <a:pt x="64" y="20"/>
                  </a:cubicBezTo>
                  <a:cubicBezTo>
                    <a:pt x="64" y="20"/>
                    <a:pt x="63" y="19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ubicBezTo>
                    <a:pt x="62" y="18"/>
                    <a:pt x="63" y="18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ubicBezTo>
                    <a:pt x="64" y="17"/>
                    <a:pt x="64" y="17"/>
                    <a:pt x="65" y="18"/>
                  </a:cubicBezTo>
                  <a:cubicBezTo>
                    <a:pt x="65" y="18"/>
                    <a:pt x="65" y="19"/>
                    <a:pt x="65" y="19"/>
                  </a:cubicBezTo>
                  <a:cubicBezTo>
                    <a:pt x="65" y="19"/>
                    <a:pt x="65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lose/>
                  <a:moveTo>
                    <a:pt x="75" y="38"/>
                  </a:moveTo>
                  <a:cubicBezTo>
                    <a:pt x="75" y="38"/>
                    <a:pt x="76" y="38"/>
                    <a:pt x="76" y="38"/>
                  </a:cubicBezTo>
                  <a:cubicBezTo>
                    <a:pt x="76" y="38"/>
                    <a:pt x="76" y="37"/>
                    <a:pt x="76" y="37"/>
                  </a:cubicBezTo>
                  <a:cubicBezTo>
                    <a:pt x="76" y="37"/>
                    <a:pt x="76" y="36"/>
                    <a:pt x="76" y="36"/>
                  </a:cubicBezTo>
                  <a:cubicBezTo>
                    <a:pt x="75" y="35"/>
                    <a:pt x="75" y="35"/>
                    <a:pt x="74" y="35"/>
                  </a:cubicBezTo>
                  <a:cubicBezTo>
                    <a:pt x="75" y="35"/>
                    <a:pt x="75" y="34"/>
                    <a:pt x="75" y="34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5" y="32"/>
                    <a:pt x="74" y="32"/>
                    <a:pt x="73" y="31"/>
                  </a:cubicBezTo>
                  <a:cubicBezTo>
                    <a:pt x="73" y="31"/>
                    <a:pt x="74" y="31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6" y="31"/>
                    <a:pt x="77" y="31"/>
                    <a:pt x="77" y="32"/>
                  </a:cubicBezTo>
                  <a:cubicBezTo>
                    <a:pt x="78" y="33"/>
                    <a:pt x="79" y="34"/>
                    <a:pt x="79" y="35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9" y="38"/>
                    <a:pt x="79" y="39"/>
                    <a:pt x="79" y="39"/>
                  </a:cubicBezTo>
                  <a:cubicBezTo>
                    <a:pt x="79" y="41"/>
                    <a:pt x="78" y="42"/>
                    <a:pt x="77" y="42"/>
                  </a:cubicBezTo>
                  <a:cubicBezTo>
                    <a:pt x="77" y="42"/>
                    <a:pt x="77" y="42"/>
                    <a:pt x="77" y="42"/>
                  </a:cubicBezTo>
                  <a:cubicBezTo>
                    <a:pt x="76" y="42"/>
                    <a:pt x="76" y="42"/>
                    <a:pt x="76" y="42"/>
                  </a:cubicBezTo>
                  <a:cubicBezTo>
                    <a:pt x="76" y="42"/>
                    <a:pt x="76" y="42"/>
                    <a:pt x="77" y="42"/>
                  </a:cubicBezTo>
                  <a:cubicBezTo>
                    <a:pt x="77" y="41"/>
                    <a:pt x="77" y="40"/>
                    <a:pt x="77" y="40"/>
                  </a:cubicBezTo>
                  <a:cubicBezTo>
                    <a:pt x="76" y="39"/>
                    <a:pt x="76" y="39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ubicBezTo>
                    <a:pt x="75" y="38"/>
                    <a:pt x="75" y="38"/>
                    <a:pt x="75" y="38"/>
                  </a:cubicBezTo>
                  <a:close/>
                  <a:moveTo>
                    <a:pt x="11" y="56"/>
                  </a:moveTo>
                  <a:cubicBezTo>
                    <a:pt x="11" y="58"/>
                    <a:pt x="11" y="58"/>
                    <a:pt x="12" y="58"/>
                  </a:cubicBezTo>
                  <a:cubicBezTo>
                    <a:pt x="12" y="58"/>
                    <a:pt x="12" y="59"/>
                    <a:pt x="13" y="59"/>
                  </a:cubicBezTo>
                  <a:cubicBezTo>
                    <a:pt x="13" y="59"/>
                    <a:pt x="13" y="60"/>
                    <a:pt x="14" y="60"/>
                  </a:cubicBezTo>
                  <a:cubicBezTo>
                    <a:pt x="14" y="60"/>
                    <a:pt x="14" y="61"/>
                    <a:pt x="14" y="61"/>
                  </a:cubicBezTo>
                  <a:cubicBezTo>
                    <a:pt x="14" y="61"/>
                    <a:pt x="14" y="62"/>
                    <a:pt x="14" y="62"/>
                  </a:cubicBezTo>
                  <a:cubicBezTo>
                    <a:pt x="15" y="62"/>
                    <a:pt x="15" y="62"/>
                    <a:pt x="15" y="62"/>
                  </a:cubicBezTo>
                  <a:cubicBezTo>
                    <a:pt x="15" y="62"/>
                    <a:pt x="16" y="62"/>
                    <a:pt x="16" y="62"/>
                  </a:cubicBezTo>
                  <a:cubicBezTo>
                    <a:pt x="16" y="63"/>
                    <a:pt x="15" y="64"/>
                    <a:pt x="16" y="64"/>
                  </a:cubicBezTo>
                  <a:cubicBezTo>
                    <a:pt x="16" y="65"/>
                    <a:pt x="17" y="65"/>
                    <a:pt x="18" y="64"/>
                  </a:cubicBezTo>
                  <a:cubicBezTo>
                    <a:pt x="18" y="65"/>
                    <a:pt x="18" y="65"/>
                    <a:pt x="18" y="65"/>
                  </a:cubicBezTo>
                  <a:cubicBezTo>
                    <a:pt x="17" y="66"/>
                    <a:pt x="17" y="66"/>
                    <a:pt x="16" y="66"/>
                  </a:cubicBezTo>
                  <a:cubicBezTo>
                    <a:pt x="15" y="66"/>
                    <a:pt x="14" y="66"/>
                    <a:pt x="13" y="65"/>
                  </a:cubicBezTo>
                  <a:cubicBezTo>
                    <a:pt x="12" y="65"/>
                    <a:pt x="12" y="64"/>
                    <a:pt x="11" y="63"/>
                  </a:cubicBezTo>
                  <a:cubicBezTo>
                    <a:pt x="10" y="62"/>
                    <a:pt x="10" y="61"/>
                    <a:pt x="10" y="60"/>
                  </a:cubicBezTo>
                  <a:cubicBezTo>
                    <a:pt x="10" y="60"/>
                    <a:pt x="10" y="60"/>
                    <a:pt x="10" y="59"/>
                  </a:cubicBezTo>
                  <a:cubicBezTo>
                    <a:pt x="10" y="59"/>
                    <a:pt x="10" y="58"/>
                    <a:pt x="10" y="58"/>
                  </a:cubicBezTo>
                  <a:cubicBezTo>
                    <a:pt x="10" y="58"/>
                    <a:pt x="10" y="57"/>
                    <a:pt x="10" y="57"/>
                  </a:cubicBezTo>
                  <a:cubicBezTo>
                    <a:pt x="10" y="56"/>
                    <a:pt x="11" y="56"/>
                    <a:pt x="11" y="56"/>
                  </a:cubicBezTo>
                  <a:cubicBezTo>
                    <a:pt x="11" y="56"/>
                    <a:pt x="11" y="56"/>
                    <a:pt x="11" y="56"/>
                  </a:cubicBezTo>
                  <a:close/>
                  <a:moveTo>
                    <a:pt x="30" y="13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1"/>
                    <a:pt x="29" y="11"/>
                  </a:cubicBezTo>
                  <a:cubicBezTo>
                    <a:pt x="29" y="11"/>
                    <a:pt x="29" y="10"/>
                    <a:pt x="29" y="10"/>
                  </a:cubicBezTo>
                  <a:cubicBezTo>
                    <a:pt x="29" y="9"/>
                    <a:pt x="29" y="9"/>
                    <a:pt x="30" y="8"/>
                  </a:cubicBezTo>
                  <a:cubicBezTo>
                    <a:pt x="31" y="8"/>
                    <a:pt x="31" y="7"/>
                    <a:pt x="32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6"/>
                    <a:pt x="33" y="6"/>
                  </a:cubicBezTo>
                  <a:cubicBezTo>
                    <a:pt x="33" y="6"/>
                    <a:pt x="33" y="6"/>
                    <a:pt x="34" y="6"/>
                  </a:cubicBezTo>
                  <a:cubicBezTo>
                    <a:pt x="34" y="6"/>
                    <a:pt x="35" y="6"/>
                    <a:pt x="36" y="6"/>
                  </a:cubicBezTo>
                  <a:cubicBezTo>
                    <a:pt x="36" y="6"/>
                    <a:pt x="37" y="6"/>
                    <a:pt x="38" y="7"/>
                  </a:cubicBezTo>
                  <a:cubicBezTo>
                    <a:pt x="38" y="8"/>
                    <a:pt x="39" y="8"/>
                    <a:pt x="39" y="9"/>
                  </a:cubicBezTo>
                  <a:cubicBezTo>
                    <a:pt x="39" y="9"/>
                    <a:pt x="39" y="9"/>
                    <a:pt x="40" y="9"/>
                  </a:cubicBezTo>
                  <a:cubicBezTo>
                    <a:pt x="39" y="9"/>
                    <a:pt x="39" y="10"/>
                    <a:pt x="39" y="10"/>
                  </a:cubicBezTo>
                  <a:cubicBezTo>
                    <a:pt x="39" y="9"/>
                    <a:pt x="38" y="9"/>
                    <a:pt x="37" y="9"/>
                  </a:cubicBezTo>
                  <a:cubicBezTo>
                    <a:pt x="36" y="9"/>
                    <a:pt x="36" y="10"/>
                    <a:pt x="36" y="11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9"/>
                    <a:pt x="34" y="9"/>
                    <a:pt x="33" y="10"/>
                  </a:cubicBezTo>
                  <a:cubicBezTo>
                    <a:pt x="33" y="10"/>
                    <a:pt x="33" y="10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0"/>
                    <a:pt x="30" y="11"/>
                    <a:pt x="30" y="12"/>
                  </a:cubicBezTo>
                  <a:cubicBezTo>
                    <a:pt x="30" y="12"/>
                    <a:pt x="30" y="12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18" y="66"/>
                  </a:moveTo>
                  <a:cubicBezTo>
                    <a:pt x="18" y="67"/>
                    <a:pt x="19" y="67"/>
                    <a:pt x="20" y="67"/>
                  </a:cubicBezTo>
                  <a:cubicBezTo>
                    <a:pt x="20" y="68"/>
                    <a:pt x="20" y="69"/>
                    <a:pt x="20" y="69"/>
                  </a:cubicBezTo>
                  <a:cubicBezTo>
                    <a:pt x="21" y="70"/>
                    <a:pt x="22" y="69"/>
                    <a:pt x="23" y="69"/>
                  </a:cubicBezTo>
                  <a:cubicBezTo>
                    <a:pt x="23" y="70"/>
                    <a:pt x="23" y="71"/>
                    <a:pt x="24" y="72"/>
                  </a:cubicBezTo>
                  <a:cubicBezTo>
                    <a:pt x="24" y="72"/>
                    <a:pt x="25" y="72"/>
                    <a:pt x="25" y="72"/>
                  </a:cubicBezTo>
                  <a:cubicBezTo>
                    <a:pt x="25" y="71"/>
                    <a:pt x="26" y="72"/>
                    <a:pt x="26" y="72"/>
                  </a:cubicBezTo>
                  <a:cubicBezTo>
                    <a:pt x="26" y="72"/>
                    <a:pt x="26" y="73"/>
                    <a:pt x="26" y="73"/>
                  </a:cubicBezTo>
                  <a:cubicBezTo>
                    <a:pt x="26" y="74"/>
                    <a:pt x="26" y="74"/>
                    <a:pt x="25" y="74"/>
                  </a:cubicBezTo>
                  <a:cubicBezTo>
                    <a:pt x="24" y="75"/>
                    <a:pt x="23" y="74"/>
                    <a:pt x="22" y="74"/>
                  </a:cubicBezTo>
                  <a:cubicBezTo>
                    <a:pt x="22" y="74"/>
                    <a:pt x="21" y="73"/>
                    <a:pt x="20" y="73"/>
                  </a:cubicBezTo>
                  <a:cubicBezTo>
                    <a:pt x="20" y="72"/>
                    <a:pt x="19" y="72"/>
                    <a:pt x="18" y="71"/>
                  </a:cubicBezTo>
                  <a:cubicBezTo>
                    <a:pt x="18" y="70"/>
                    <a:pt x="18" y="70"/>
                    <a:pt x="17" y="69"/>
                  </a:cubicBezTo>
                  <a:cubicBezTo>
                    <a:pt x="17" y="69"/>
                    <a:pt x="17" y="68"/>
                    <a:pt x="18" y="68"/>
                  </a:cubicBezTo>
                  <a:cubicBezTo>
                    <a:pt x="18" y="67"/>
                    <a:pt x="18" y="67"/>
                    <a:pt x="18" y="66"/>
                  </a:cubicBezTo>
                  <a:cubicBezTo>
                    <a:pt x="18" y="66"/>
                    <a:pt x="18" y="66"/>
                    <a:pt x="18" y="66"/>
                  </a:cubicBezTo>
                  <a:close/>
                  <a:moveTo>
                    <a:pt x="24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2" y="16"/>
                    <a:pt x="21" y="16"/>
                    <a:pt x="21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19" y="17"/>
                    <a:pt x="19" y="16"/>
                    <a:pt x="20" y="15"/>
                  </a:cubicBezTo>
                  <a:cubicBezTo>
                    <a:pt x="20" y="14"/>
                    <a:pt x="21" y="13"/>
                    <a:pt x="22" y="12"/>
                  </a:cubicBezTo>
                  <a:cubicBezTo>
                    <a:pt x="23" y="11"/>
                    <a:pt x="23" y="11"/>
                    <a:pt x="24" y="11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7" y="11"/>
                    <a:pt x="27" y="11"/>
                  </a:cubicBezTo>
                  <a:cubicBezTo>
                    <a:pt x="28" y="11"/>
                    <a:pt x="28" y="12"/>
                    <a:pt x="27" y="12"/>
                  </a:cubicBezTo>
                  <a:cubicBezTo>
                    <a:pt x="27" y="13"/>
                    <a:pt x="27" y="13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3"/>
                    <a:pt x="24" y="14"/>
                    <a:pt x="24" y="14"/>
                  </a:cubicBezTo>
                  <a:cubicBezTo>
                    <a:pt x="24" y="15"/>
                    <a:pt x="24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49" y="10"/>
                  </a:moveTo>
                  <a:cubicBezTo>
                    <a:pt x="48" y="9"/>
                    <a:pt x="48" y="9"/>
                    <a:pt x="47" y="9"/>
                  </a:cubicBezTo>
                  <a:cubicBezTo>
                    <a:pt x="47" y="9"/>
                    <a:pt x="46" y="9"/>
                    <a:pt x="46" y="9"/>
                  </a:cubicBezTo>
                  <a:cubicBezTo>
                    <a:pt x="45" y="8"/>
                    <a:pt x="44" y="8"/>
                    <a:pt x="42" y="9"/>
                  </a:cubicBezTo>
                  <a:cubicBezTo>
                    <a:pt x="42" y="9"/>
                    <a:pt x="41" y="8"/>
                    <a:pt x="40" y="9"/>
                  </a:cubicBezTo>
                  <a:cubicBezTo>
                    <a:pt x="41" y="8"/>
                    <a:pt x="41" y="7"/>
                    <a:pt x="41" y="7"/>
                  </a:cubicBezTo>
                  <a:cubicBezTo>
                    <a:pt x="42" y="7"/>
                    <a:pt x="42" y="6"/>
                    <a:pt x="42" y="6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6"/>
                    <a:pt x="43" y="5"/>
                    <a:pt x="43" y="5"/>
                  </a:cubicBezTo>
                  <a:cubicBezTo>
                    <a:pt x="44" y="5"/>
                    <a:pt x="45" y="5"/>
                    <a:pt x="46" y="5"/>
                  </a:cubicBezTo>
                  <a:cubicBezTo>
                    <a:pt x="46" y="5"/>
                    <a:pt x="47" y="6"/>
                    <a:pt x="48" y="6"/>
                  </a:cubicBezTo>
                  <a:cubicBezTo>
                    <a:pt x="49" y="6"/>
                    <a:pt x="49" y="7"/>
                    <a:pt x="50" y="8"/>
                  </a:cubicBezTo>
                  <a:cubicBezTo>
                    <a:pt x="50" y="8"/>
                    <a:pt x="50" y="8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lose/>
                  <a:moveTo>
                    <a:pt x="52" y="11"/>
                  </a:moveTo>
                  <a:cubicBezTo>
                    <a:pt x="52" y="10"/>
                    <a:pt x="52" y="10"/>
                    <a:pt x="51" y="9"/>
                  </a:cubicBezTo>
                  <a:cubicBezTo>
                    <a:pt x="52" y="8"/>
                    <a:pt x="52" y="8"/>
                    <a:pt x="53" y="8"/>
                  </a:cubicBezTo>
                  <a:cubicBezTo>
                    <a:pt x="54" y="7"/>
                    <a:pt x="55" y="7"/>
                    <a:pt x="55" y="8"/>
                  </a:cubicBezTo>
                  <a:cubicBezTo>
                    <a:pt x="56" y="8"/>
                    <a:pt x="57" y="8"/>
                    <a:pt x="57" y="8"/>
                  </a:cubicBezTo>
                  <a:cubicBezTo>
                    <a:pt x="58" y="9"/>
                    <a:pt x="59" y="9"/>
                    <a:pt x="59" y="10"/>
                  </a:cubicBezTo>
                  <a:cubicBezTo>
                    <a:pt x="60" y="10"/>
                    <a:pt x="60" y="11"/>
                    <a:pt x="60" y="11"/>
                  </a:cubicBezTo>
                  <a:cubicBezTo>
                    <a:pt x="60" y="11"/>
                    <a:pt x="60" y="12"/>
                    <a:pt x="60" y="12"/>
                  </a:cubicBezTo>
                  <a:cubicBezTo>
                    <a:pt x="61" y="12"/>
                    <a:pt x="61" y="13"/>
                    <a:pt x="60" y="13"/>
                  </a:cubicBezTo>
                  <a:cubicBezTo>
                    <a:pt x="59" y="12"/>
                    <a:pt x="58" y="13"/>
                    <a:pt x="58" y="13"/>
                  </a:cubicBezTo>
                  <a:cubicBezTo>
                    <a:pt x="58" y="13"/>
                    <a:pt x="57" y="12"/>
                    <a:pt x="57" y="12"/>
                  </a:cubicBezTo>
                  <a:cubicBezTo>
                    <a:pt x="57" y="11"/>
                    <a:pt x="57" y="11"/>
                    <a:pt x="56" y="11"/>
                  </a:cubicBezTo>
                  <a:cubicBezTo>
                    <a:pt x="56" y="11"/>
                    <a:pt x="55" y="12"/>
                    <a:pt x="55" y="12"/>
                  </a:cubicBezTo>
                  <a:cubicBezTo>
                    <a:pt x="55" y="11"/>
                    <a:pt x="54" y="11"/>
                    <a:pt x="54" y="10"/>
                  </a:cubicBezTo>
                  <a:cubicBezTo>
                    <a:pt x="53" y="10"/>
                    <a:pt x="53" y="10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lose/>
                  <a:moveTo>
                    <a:pt x="56" y="63"/>
                  </a:moveTo>
                  <a:cubicBezTo>
                    <a:pt x="56" y="63"/>
                    <a:pt x="57" y="63"/>
                    <a:pt x="57" y="63"/>
                  </a:cubicBezTo>
                  <a:cubicBezTo>
                    <a:pt x="58" y="64"/>
                    <a:pt x="59" y="64"/>
                    <a:pt x="59" y="65"/>
                  </a:cubicBezTo>
                  <a:cubicBezTo>
                    <a:pt x="60" y="65"/>
                    <a:pt x="60" y="65"/>
                    <a:pt x="60" y="65"/>
                  </a:cubicBezTo>
                  <a:cubicBezTo>
                    <a:pt x="59" y="66"/>
                    <a:pt x="57" y="67"/>
                    <a:pt x="56" y="68"/>
                  </a:cubicBezTo>
                  <a:cubicBezTo>
                    <a:pt x="56" y="66"/>
                    <a:pt x="56" y="64"/>
                    <a:pt x="56" y="63"/>
                  </a:cubicBezTo>
                  <a:cubicBezTo>
                    <a:pt x="56" y="63"/>
                    <a:pt x="56" y="63"/>
                    <a:pt x="56" y="63"/>
                  </a:cubicBezTo>
                  <a:close/>
                  <a:moveTo>
                    <a:pt x="34" y="74"/>
                  </a:moveTo>
                  <a:cubicBezTo>
                    <a:pt x="34" y="73"/>
                    <a:pt x="34" y="73"/>
                    <a:pt x="33" y="73"/>
                  </a:cubicBezTo>
                  <a:cubicBezTo>
                    <a:pt x="33" y="73"/>
                    <a:pt x="34" y="72"/>
                    <a:pt x="34" y="72"/>
                  </a:cubicBezTo>
                  <a:cubicBezTo>
                    <a:pt x="34" y="72"/>
                    <a:pt x="34" y="71"/>
                    <a:pt x="34" y="71"/>
                  </a:cubicBezTo>
                  <a:cubicBezTo>
                    <a:pt x="34" y="71"/>
                    <a:pt x="34" y="70"/>
                    <a:pt x="34" y="70"/>
                  </a:cubicBezTo>
                  <a:cubicBezTo>
                    <a:pt x="34" y="70"/>
                    <a:pt x="34" y="70"/>
                    <a:pt x="34" y="71"/>
                  </a:cubicBezTo>
                  <a:cubicBezTo>
                    <a:pt x="33" y="71"/>
                    <a:pt x="33" y="72"/>
                    <a:pt x="33" y="72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2"/>
                    <a:pt x="32" y="72"/>
                    <a:pt x="32" y="71"/>
                  </a:cubicBezTo>
                  <a:cubicBezTo>
                    <a:pt x="33" y="71"/>
                    <a:pt x="33" y="70"/>
                    <a:pt x="33" y="70"/>
                  </a:cubicBezTo>
                  <a:cubicBezTo>
                    <a:pt x="33" y="70"/>
                    <a:pt x="32" y="70"/>
                    <a:pt x="32" y="70"/>
                  </a:cubicBezTo>
                  <a:cubicBezTo>
                    <a:pt x="32" y="70"/>
                    <a:pt x="32" y="70"/>
                    <a:pt x="32" y="71"/>
                  </a:cubicBezTo>
                  <a:cubicBezTo>
                    <a:pt x="32" y="71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ubicBezTo>
                    <a:pt x="31" y="72"/>
                    <a:pt x="30" y="72"/>
                    <a:pt x="30" y="72"/>
                  </a:cubicBezTo>
                  <a:cubicBezTo>
                    <a:pt x="31" y="71"/>
                    <a:pt x="31" y="70"/>
                    <a:pt x="31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2" y="70"/>
                    <a:pt x="32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3" y="70"/>
                    <a:pt x="33" y="70"/>
                    <a:pt x="33" y="70"/>
                  </a:cubicBezTo>
                  <a:cubicBezTo>
                    <a:pt x="34" y="70"/>
                    <a:pt x="35" y="70"/>
                    <a:pt x="35" y="70"/>
                  </a:cubicBezTo>
                  <a:cubicBezTo>
                    <a:pt x="35" y="70"/>
                    <a:pt x="35" y="71"/>
                    <a:pt x="35" y="71"/>
                  </a:cubicBezTo>
                  <a:cubicBezTo>
                    <a:pt x="35" y="72"/>
                    <a:pt x="35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lose/>
                  <a:moveTo>
                    <a:pt x="51" y="70"/>
                  </a:moveTo>
                  <a:cubicBezTo>
                    <a:pt x="51" y="68"/>
                    <a:pt x="51" y="67"/>
                    <a:pt x="51" y="65"/>
                  </a:cubicBezTo>
                  <a:cubicBezTo>
                    <a:pt x="53" y="66"/>
                    <a:pt x="54" y="67"/>
                    <a:pt x="55" y="68"/>
                  </a:cubicBezTo>
                  <a:cubicBezTo>
                    <a:pt x="54" y="69"/>
                    <a:pt x="52" y="69"/>
                    <a:pt x="51" y="70"/>
                  </a:cubicBezTo>
                  <a:cubicBezTo>
                    <a:pt x="51" y="70"/>
                    <a:pt x="51" y="70"/>
                    <a:pt x="51" y="70"/>
                  </a:cubicBezTo>
                  <a:close/>
                  <a:moveTo>
                    <a:pt x="17" y="70"/>
                  </a:moveTo>
                  <a:cubicBezTo>
                    <a:pt x="17" y="70"/>
                    <a:pt x="17" y="71"/>
                    <a:pt x="18" y="71"/>
                  </a:cubicBezTo>
                  <a:cubicBezTo>
                    <a:pt x="18" y="71"/>
                    <a:pt x="18" y="72"/>
                    <a:pt x="18" y="72"/>
                  </a:cubicBezTo>
                  <a:cubicBezTo>
                    <a:pt x="19" y="72"/>
                    <a:pt x="19" y="73"/>
                    <a:pt x="20" y="73"/>
                  </a:cubicBezTo>
                  <a:cubicBezTo>
                    <a:pt x="20" y="73"/>
                    <a:pt x="20" y="74"/>
                    <a:pt x="20" y="74"/>
                  </a:cubicBezTo>
                  <a:cubicBezTo>
                    <a:pt x="21" y="74"/>
                    <a:pt x="21" y="74"/>
                    <a:pt x="21" y="74"/>
                  </a:cubicBezTo>
                  <a:cubicBezTo>
                    <a:pt x="22" y="75"/>
                    <a:pt x="22" y="75"/>
                    <a:pt x="23" y="75"/>
                  </a:cubicBezTo>
                  <a:cubicBezTo>
                    <a:pt x="23" y="75"/>
                    <a:pt x="23" y="75"/>
                    <a:pt x="23" y="75"/>
                  </a:cubicBezTo>
                  <a:cubicBezTo>
                    <a:pt x="23" y="75"/>
                    <a:pt x="23" y="75"/>
                    <a:pt x="24" y="75"/>
                  </a:cubicBezTo>
                  <a:cubicBezTo>
                    <a:pt x="24" y="75"/>
                    <a:pt x="24" y="75"/>
                    <a:pt x="25" y="75"/>
                  </a:cubicBezTo>
                  <a:cubicBezTo>
                    <a:pt x="24" y="76"/>
                    <a:pt x="23" y="76"/>
                    <a:pt x="22" y="76"/>
                  </a:cubicBezTo>
                  <a:cubicBezTo>
                    <a:pt x="21" y="76"/>
                    <a:pt x="21" y="76"/>
                    <a:pt x="20" y="75"/>
                  </a:cubicBezTo>
                  <a:cubicBezTo>
                    <a:pt x="19" y="75"/>
                    <a:pt x="19" y="75"/>
                    <a:pt x="19" y="74"/>
                  </a:cubicBezTo>
                  <a:cubicBezTo>
                    <a:pt x="18" y="74"/>
                    <a:pt x="18" y="74"/>
                    <a:pt x="18" y="73"/>
                  </a:cubicBezTo>
                  <a:cubicBezTo>
                    <a:pt x="18" y="73"/>
                    <a:pt x="18" y="73"/>
                    <a:pt x="17" y="72"/>
                  </a:cubicBezTo>
                  <a:cubicBezTo>
                    <a:pt x="17" y="72"/>
                    <a:pt x="17" y="71"/>
                    <a:pt x="17" y="70"/>
                  </a:cubicBezTo>
                  <a:cubicBezTo>
                    <a:pt x="17" y="70"/>
                    <a:pt x="17" y="70"/>
                    <a:pt x="17" y="70"/>
                  </a:cubicBezTo>
                  <a:close/>
                  <a:moveTo>
                    <a:pt x="60" y="65"/>
                  </a:moveTo>
                  <a:cubicBezTo>
                    <a:pt x="60" y="65"/>
                    <a:pt x="60" y="65"/>
                    <a:pt x="60" y="65"/>
                  </a:cubicBezTo>
                  <a:cubicBezTo>
                    <a:pt x="61" y="65"/>
                    <a:pt x="61" y="64"/>
                    <a:pt x="61" y="64"/>
                  </a:cubicBezTo>
                  <a:cubicBezTo>
                    <a:pt x="61" y="64"/>
                    <a:pt x="61" y="64"/>
                    <a:pt x="61" y="64"/>
                  </a:cubicBezTo>
                  <a:cubicBezTo>
                    <a:pt x="62" y="63"/>
                    <a:pt x="63" y="63"/>
                    <a:pt x="63" y="62"/>
                  </a:cubicBezTo>
                  <a:cubicBezTo>
                    <a:pt x="64" y="62"/>
                    <a:pt x="64" y="62"/>
                    <a:pt x="64" y="62"/>
                  </a:cubicBezTo>
                  <a:cubicBezTo>
                    <a:pt x="64" y="62"/>
                    <a:pt x="63" y="61"/>
                    <a:pt x="63" y="61"/>
                  </a:cubicBezTo>
                  <a:cubicBezTo>
                    <a:pt x="63" y="61"/>
                    <a:pt x="62" y="61"/>
                    <a:pt x="62" y="61"/>
                  </a:cubicBezTo>
                  <a:cubicBezTo>
                    <a:pt x="61" y="61"/>
                    <a:pt x="60" y="61"/>
                    <a:pt x="59" y="61"/>
                  </a:cubicBezTo>
                  <a:cubicBezTo>
                    <a:pt x="59" y="61"/>
                    <a:pt x="59" y="61"/>
                    <a:pt x="59" y="61"/>
                  </a:cubicBezTo>
                  <a:cubicBezTo>
                    <a:pt x="59" y="62"/>
                    <a:pt x="60" y="63"/>
                    <a:pt x="60" y="65"/>
                  </a:cubicBezTo>
                  <a:close/>
                  <a:moveTo>
                    <a:pt x="51" y="7"/>
                  </a:moveTo>
                  <a:cubicBezTo>
                    <a:pt x="48" y="5"/>
                    <a:pt x="45" y="4"/>
                    <a:pt x="42" y="5"/>
                  </a:cubicBezTo>
                  <a:cubicBezTo>
                    <a:pt x="42" y="5"/>
                    <a:pt x="42" y="5"/>
                    <a:pt x="43" y="4"/>
                  </a:cubicBezTo>
                  <a:cubicBezTo>
                    <a:pt x="43" y="4"/>
                    <a:pt x="43" y="4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5" y="3"/>
                    <a:pt x="47" y="3"/>
                    <a:pt x="48" y="4"/>
                  </a:cubicBezTo>
                  <a:cubicBezTo>
                    <a:pt x="48" y="4"/>
                    <a:pt x="49" y="5"/>
                    <a:pt x="49" y="5"/>
                  </a:cubicBezTo>
                  <a:cubicBezTo>
                    <a:pt x="50" y="6"/>
                    <a:pt x="50" y="7"/>
                    <a:pt x="51" y="7"/>
                  </a:cubicBezTo>
                  <a:cubicBezTo>
                    <a:pt x="51" y="7"/>
                    <a:pt x="51" y="7"/>
                    <a:pt x="51" y="7"/>
                  </a:cubicBezTo>
                  <a:close/>
                  <a:moveTo>
                    <a:pt x="52" y="22"/>
                  </a:move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0"/>
                    <a:pt x="52" y="20"/>
                  </a:cubicBezTo>
                  <a:cubicBezTo>
                    <a:pt x="52" y="19"/>
                    <a:pt x="52" y="18"/>
                    <a:pt x="51" y="17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17"/>
                    <a:pt x="52" y="17"/>
                    <a:pt x="52" y="17"/>
                  </a:cubicBezTo>
                  <a:cubicBezTo>
                    <a:pt x="53" y="17"/>
                    <a:pt x="54" y="18"/>
                    <a:pt x="55" y="18"/>
                  </a:cubicBezTo>
                  <a:cubicBezTo>
                    <a:pt x="55" y="18"/>
                    <a:pt x="55" y="18"/>
                    <a:pt x="55" y="19"/>
                  </a:cubicBezTo>
                  <a:cubicBezTo>
                    <a:pt x="55" y="19"/>
                    <a:pt x="54" y="20"/>
                    <a:pt x="54" y="20"/>
                  </a:cubicBezTo>
                  <a:cubicBezTo>
                    <a:pt x="53" y="20"/>
                    <a:pt x="53" y="21"/>
                    <a:pt x="53" y="21"/>
                  </a:cubicBezTo>
                  <a:cubicBezTo>
                    <a:pt x="53" y="21"/>
                    <a:pt x="52" y="21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lose/>
                  <a:moveTo>
                    <a:pt x="29" y="8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6"/>
                    <a:pt x="30" y="6"/>
                  </a:cubicBezTo>
                  <a:cubicBezTo>
                    <a:pt x="30" y="5"/>
                    <a:pt x="31" y="5"/>
                    <a:pt x="32" y="5"/>
                  </a:cubicBezTo>
                  <a:cubicBezTo>
                    <a:pt x="32" y="5"/>
                    <a:pt x="33" y="5"/>
                    <a:pt x="34" y="5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7" y="5"/>
                    <a:pt x="37" y="5"/>
                    <a:pt x="38" y="6"/>
                  </a:cubicBezTo>
                  <a:cubicBezTo>
                    <a:pt x="39" y="6"/>
                    <a:pt x="39" y="7"/>
                    <a:pt x="40" y="8"/>
                  </a:cubicBezTo>
                  <a:cubicBezTo>
                    <a:pt x="40" y="8"/>
                    <a:pt x="39" y="8"/>
                    <a:pt x="39" y="8"/>
                  </a:cubicBezTo>
                  <a:cubicBezTo>
                    <a:pt x="39" y="7"/>
                    <a:pt x="38" y="7"/>
                    <a:pt x="38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6"/>
                    <a:pt x="35" y="6"/>
                    <a:pt x="34" y="6"/>
                  </a:cubicBezTo>
                  <a:cubicBezTo>
                    <a:pt x="33" y="6"/>
                    <a:pt x="32" y="6"/>
                    <a:pt x="31" y="6"/>
                  </a:cubicBezTo>
                  <a:cubicBezTo>
                    <a:pt x="31" y="7"/>
                    <a:pt x="30" y="7"/>
                    <a:pt x="30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46" y="71"/>
                  </a:moveTo>
                  <a:cubicBezTo>
                    <a:pt x="46" y="70"/>
                    <a:pt x="47" y="68"/>
                    <a:pt x="47" y="67"/>
                  </a:cubicBezTo>
                  <a:cubicBezTo>
                    <a:pt x="47" y="67"/>
                    <a:pt x="47" y="67"/>
                    <a:pt x="47" y="67"/>
                  </a:cubicBezTo>
                  <a:cubicBezTo>
                    <a:pt x="48" y="67"/>
                    <a:pt x="48" y="68"/>
                    <a:pt x="48" y="68"/>
                  </a:cubicBezTo>
                  <a:cubicBezTo>
                    <a:pt x="48" y="68"/>
                    <a:pt x="48" y="68"/>
                    <a:pt x="48" y="68"/>
                  </a:cubicBezTo>
                  <a:cubicBezTo>
                    <a:pt x="48" y="69"/>
                    <a:pt x="49" y="69"/>
                    <a:pt x="49" y="69"/>
                  </a:cubicBezTo>
                  <a:cubicBezTo>
                    <a:pt x="50" y="70"/>
                    <a:pt x="50" y="70"/>
                    <a:pt x="50" y="70"/>
                  </a:cubicBezTo>
                  <a:cubicBezTo>
                    <a:pt x="49" y="71"/>
                    <a:pt x="47" y="71"/>
                    <a:pt x="46" y="71"/>
                  </a:cubicBezTo>
                  <a:cubicBezTo>
                    <a:pt x="46" y="71"/>
                    <a:pt x="46" y="71"/>
                    <a:pt x="46" y="71"/>
                  </a:cubicBezTo>
                  <a:close/>
                  <a:moveTo>
                    <a:pt x="65" y="36"/>
                  </a:moveTo>
                  <a:cubicBezTo>
                    <a:pt x="66" y="35"/>
                    <a:pt x="67" y="34"/>
                    <a:pt x="68" y="33"/>
                  </a:cubicBezTo>
                  <a:cubicBezTo>
                    <a:pt x="69" y="34"/>
                    <a:pt x="69" y="35"/>
                    <a:pt x="70" y="37"/>
                  </a:cubicBezTo>
                  <a:cubicBezTo>
                    <a:pt x="68" y="37"/>
                    <a:pt x="67" y="37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lose/>
                  <a:moveTo>
                    <a:pt x="70" y="37"/>
                  </a:moveTo>
                  <a:cubicBezTo>
                    <a:pt x="70" y="39"/>
                    <a:pt x="70" y="40"/>
                    <a:pt x="70" y="41"/>
                  </a:cubicBezTo>
                  <a:cubicBezTo>
                    <a:pt x="70" y="41"/>
                    <a:pt x="69" y="41"/>
                    <a:pt x="69" y="41"/>
                  </a:cubicBezTo>
                  <a:cubicBezTo>
                    <a:pt x="68" y="41"/>
                    <a:pt x="68" y="41"/>
                    <a:pt x="67" y="41"/>
                  </a:cubicBezTo>
                  <a:cubicBezTo>
                    <a:pt x="67" y="41"/>
                    <a:pt x="67" y="41"/>
                    <a:pt x="67" y="40"/>
                  </a:cubicBezTo>
                  <a:cubicBezTo>
                    <a:pt x="67" y="40"/>
                    <a:pt x="66" y="40"/>
                    <a:pt x="66" y="40"/>
                  </a:cubicBezTo>
                  <a:cubicBezTo>
                    <a:pt x="66" y="40"/>
                    <a:pt x="66" y="40"/>
                    <a:pt x="66" y="40"/>
                  </a:cubicBezTo>
                  <a:cubicBezTo>
                    <a:pt x="67" y="39"/>
                    <a:pt x="68" y="39"/>
                    <a:pt x="69" y="38"/>
                  </a:cubicBezTo>
                  <a:cubicBezTo>
                    <a:pt x="69" y="38"/>
                    <a:pt x="69" y="38"/>
                    <a:pt x="70" y="37"/>
                  </a:cubicBezTo>
                  <a:cubicBezTo>
                    <a:pt x="70" y="37"/>
                    <a:pt x="70" y="37"/>
                    <a:pt x="70" y="37"/>
                  </a:cubicBezTo>
                  <a:close/>
                  <a:moveTo>
                    <a:pt x="19" y="15"/>
                  </a:moveTo>
                  <a:cubicBezTo>
                    <a:pt x="18" y="16"/>
                    <a:pt x="18" y="16"/>
                    <a:pt x="18" y="16"/>
                  </a:cubicBezTo>
                  <a:cubicBezTo>
                    <a:pt x="18" y="16"/>
                    <a:pt x="18" y="16"/>
                    <a:pt x="18" y="15"/>
                  </a:cubicBezTo>
                  <a:cubicBezTo>
                    <a:pt x="18" y="14"/>
                    <a:pt x="18" y="13"/>
                    <a:pt x="19" y="13"/>
                  </a:cubicBezTo>
                  <a:cubicBezTo>
                    <a:pt x="19" y="12"/>
                    <a:pt x="19" y="12"/>
                    <a:pt x="20" y="11"/>
                  </a:cubicBezTo>
                  <a:cubicBezTo>
                    <a:pt x="20" y="10"/>
                    <a:pt x="21" y="10"/>
                    <a:pt x="22" y="10"/>
                  </a:cubicBezTo>
                  <a:cubicBezTo>
                    <a:pt x="23" y="10"/>
                    <a:pt x="23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3" y="10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lose/>
                  <a:moveTo>
                    <a:pt x="35" y="80"/>
                  </a:moveTo>
                  <a:cubicBezTo>
                    <a:pt x="34" y="81"/>
                    <a:pt x="32" y="81"/>
                    <a:pt x="31" y="81"/>
                  </a:cubicBezTo>
                  <a:cubicBezTo>
                    <a:pt x="30" y="81"/>
                    <a:pt x="30" y="81"/>
                    <a:pt x="29" y="80"/>
                  </a:cubicBezTo>
                  <a:cubicBezTo>
                    <a:pt x="28" y="80"/>
                    <a:pt x="28" y="79"/>
                    <a:pt x="27" y="78"/>
                  </a:cubicBezTo>
                  <a:cubicBezTo>
                    <a:pt x="27" y="78"/>
                    <a:pt x="27" y="77"/>
                    <a:pt x="27" y="77"/>
                  </a:cubicBezTo>
                  <a:cubicBezTo>
                    <a:pt x="27" y="77"/>
                    <a:pt x="27" y="77"/>
                    <a:pt x="27" y="77"/>
                  </a:cubicBezTo>
                  <a:cubicBezTo>
                    <a:pt x="27" y="77"/>
                    <a:pt x="28" y="77"/>
                    <a:pt x="28" y="78"/>
                  </a:cubicBezTo>
                  <a:cubicBezTo>
                    <a:pt x="28" y="78"/>
                    <a:pt x="29" y="79"/>
                    <a:pt x="30" y="79"/>
                  </a:cubicBezTo>
                  <a:cubicBezTo>
                    <a:pt x="30" y="79"/>
                    <a:pt x="31" y="80"/>
                    <a:pt x="32" y="80"/>
                  </a:cubicBezTo>
                  <a:cubicBezTo>
                    <a:pt x="33" y="80"/>
                    <a:pt x="34" y="80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close/>
                  <a:moveTo>
                    <a:pt x="31" y="13"/>
                  </a:moveTo>
                  <a:cubicBezTo>
                    <a:pt x="31" y="14"/>
                    <a:pt x="32" y="14"/>
                    <a:pt x="32" y="14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6"/>
                    <a:pt x="32" y="16"/>
                    <a:pt x="33" y="16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6"/>
                    <a:pt x="31" y="15"/>
                    <a:pt x="30" y="15"/>
                  </a:cubicBezTo>
                  <a:cubicBezTo>
                    <a:pt x="30" y="14"/>
                    <a:pt x="30" y="14"/>
                    <a:pt x="29" y="14"/>
                  </a:cubicBezTo>
                  <a:cubicBezTo>
                    <a:pt x="30" y="15"/>
                    <a:pt x="31" y="16"/>
                    <a:pt x="31" y="17"/>
                  </a:cubicBezTo>
                  <a:cubicBezTo>
                    <a:pt x="31" y="17"/>
                    <a:pt x="31" y="17"/>
                    <a:pt x="30" y="18"/>
                  </a:cubicBezTo>
                  <a:cubicBezTo>
                    <a:pt x="30" y="18"/>
                    <a:pt x="30" y="18"/>
                    <a:pt x="30" y="17"/>
                  </a:cubicBezTo>
                  <a:cubicBezTo>
                    <a:pt x="30" y="17"/>
                    <a:pt x="29" y="17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9" y="14"/>
                    <a:pt x="30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66" y="69"/>
                  </a:moveTo>
                  <a:cubicBezTo>
                    <a:pt x="67" y="69"/>
                    <a:pt x="67" y="69"/>
                    <a:pt x="67" y="70"/>
                  </a:cubicBezTo>
                  <a:cubicBezTo>
                    <a:pt x="67" y="70"/>
                    <a:pt x="67" y="71"/>
                    <a:pt x="67" y="71"/>
                  </a:cubicBezTo>
                  <a:cubicBezTo>
                    <a:pt x="67" y="72"/>
                    <a:pt x="67" y="73"/>
                    <a:pt x="67" y="74"/>
                  </a:cubicBezTo>
                  <a:cubicBezTo>
                    <a:pt x="67" y="75"/>
                    <a:pt x="66" y="75"/>
                    <a:pt x="66" y="76"/>
                  </a:cubicBezTo>
                  <a:cubicBezTo>
                    <a:pt x="65" y="77"/>
                    <a:pt x="64" y="78"/>
                    <a:pt x="64" y="78"/>
                  </a:cubicBezTo>
                  <a:cubicBezTo>
                    <a:pt x="63" y="78"/>
                    <a:pt x="62" y="78"/>
                    <a:pt x="62" y="79"/>
                  </a:cubicBezTo>
                  <a:cubicBezTo>
                    <a:pt x="62" y="79"/>
                    <a:pt x="62" y="79"/>
                    <a:pt x="62" y="79"/>
                  </a:cubicBezTo>
                  <a:cubicBezTo>
                    <a:pt x="62" y="78"/>
                    <a:pt x="62" y="78"/>
                    <a:pt x="62" y="78"/>
                  </a:cubicBezTo>
                  <a:cubicBezTo>
                    <a:pt x="63" y="78"/>
                    <a:pt x="63" y="78"/>
                    <a:pt x="64" y="77"/>
                  </a:cubicBezTo>
                  <a:cubicBezTo>
                    <a:pt x="64" y="77"/>
                    <a:pt x="64" y="77"/>
                    <a:pt x="64" y="77"/>
                  </a:cubicBezTo>
                  <a:cubicBezTo>
                    <a:pt x="65" y="76"/>
                    <a:pt x="65" y="75"/>
                    <a:pt x="66" y="75"/>
                  </a:cubicBezTo>
                  <a:cubicBezTo>
                    <a:pt x="66" y="74"/>
                    <a:pt x="66" y="73"/>
                    <a:pt x="66" y="72"/>
                  </a:cubicBezTo>
                  <a:cubicBezTo>
                    <a:pt x="67" y="71"/>
                    <a:pt x="66" y="70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ubicBezTo>
                    <a:pt x="66" y="69"/>
                    <a:pt x="66" y="69"/>
                    <a:pt x="66" y="69"/>
                  </a:cubicBezTo>
                  <a:close/>
                  <a:moveTo>
                    <a:pt x="46" y="75"/>
                  </a:moveTo>
                  <a:cubicBezTo>
                    <a:pt x="48" y="75"/>
                    <a:pt x="49" y="75"/>
                    <a:pt x="51" y="74"/>
                  </a:cubicBezTo>
                  <a:cubicBezTo>
                    <a:pt x="51" y="75"/>
                    <a:pt x="51" y="75"/>
                    <a:pt x="51" y="76"/>
                  </a:cubicBezTo>
                  <a:cubicBezTo>
                    <a:pt x="51" y="76"/>
                    <a:pt x="50" y="77"/>
                    <a:pt x="50" y="76"/>
                  </a:cubicBezTo>
                  <a:cubicBezTo>
                    <a:pt x="49" y="76"/>
                    <a:pt x="49" y="76"/>
                    <a:pt x="49" y="76"/>
                  </a:cubicBezTo>
                  <a:cubicBezTo>
                    <a:pt x="49" y="76"/>
                    <a:pt x="49" y="75"/>
                    <a:pt x="49" y="75"/>
                  </a:cubicBezTo>
                  <a:cubicBezTo>
                    <a:pt x="49" y="75"/>
                    <a:pt x="48" y="75"/>
                    <a:pt x="48" y="75"/>
                  </a:cubicBezTo>
                  <a:cubicBezTo>
                    <a:pt x="48" y="75"/>
                    <a:pt x="48" y="76"/>
                    <a:pt x="48" y="76"/>
                  </a:cubicBezTo>
                  <a:cubicBezTo>
                    <a:pt x="48" y="77"/>
                    <a:pt x="48" y="77"/>
                    <a:pt x="47" y="77"/>
                  </a:cubicBezTo>
                  <a:cubicBezTo>
                    <a:pt x="47" y="77"/>
                    <a:pt x="47" y="77"/>
                    <a:pt x="46" y="77"/>
                  </a:cubicBezTo>
                  <a:cubicBezTo>
                    <a:pt x="46" y="76"/>
                    <a:pt x="45" y="76"/>
                    <a:pt x="46" y="75"/>
                  </a:cubicBezTo>
                  <a:cubicBezTo>
                    <a:pt x="46" y="75"/>
                    <a:pt x="46" y="75"/>
                    <a:pt x="46" y="75"/>
                  </a:cubicBezTo>
                  <a:close/>
                  <a:moveTo>
                    <a:pt x="20" y="60"/>
                  </a:moveTo>
                  <a:cubicBezTo>
                    <a:pt x="19" y="59"/>
                    <a:pt x="19" y="57"/>
                    <a:pt x="18" y="56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9" y="56"/>
                    <a:pt x="20" y="56"/>
                    <a:pt x="22" y="56"/>
                  </a:cubicBezTo>
                  <a:cubicBezTo>
                    <a:pt x="21" y="57"/>
                    <a:pt x="21" y="59"/>
                    <a:pt x="20" y="60"/>
                  </a:cubicBezTo>
                  <a:cubicBezTo>
                    <a:pt x="20" y="60"/>
                    <a:pt x="20" y="60"/>
                    <a:pt x="20" y="60"/>
                  </a:cubicBezTo>
                  <a:close/>
                  <a:moveTo>
                    <a:pt x="68" y="33"/>
                  </a:moveTo>
                  <a:cubicBezTo>
                    <a:pt x="67" y="32"/>
                    <a:pt x="67" y="32"/>
                    <a:pt x="66" y="33"/>
                  </a:cubicBezTo>
                  <a:cubicBezTo>
                    <a:pt x="66" y="33"/>
                    <a:pt x="65" y="33"/>
                    <a:pt x="65" y="33"/>
                  </a:cubicBezTo>
                  <a:cubicBezTo>
                    <a:pt x="65" y="33"/>
                    <a:pt x="64" y="33"/>
                    <a:pt x="64" y="33"/>
                  </a:cubicBezTo>
                  <a:cubicBezTo>
                    <a:pt x="64" y="33"/>
                    <a:pt x="64" y="33"/>
                    <a:pt x="64" y="33"/>
                  </a:cubicBezTo>
                  <a:cubicBezTo>
                    <a:pt x="64" y="32"/>
                    <a:pt x="64" y="32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0"/>
                    <a:pt x="65" y="30"/>
                    <a:pt x="65" y="30"/>
                  </a:cubicBezTo>
                  <a:cubicBezTo>
                    <a:pt x="66" y="30"/>
                    <a:pt x="66" y="29"/>
                    <a:pt x="66" y="29"/>
                  </a:cubicBezTo>
                  <a:cubicBezTo>
                    <a:pt x="66" y="29"/>
                    <a:pt x="66" y="29"/>
                    <a:pt x="66" y="29"/>
                  </a:cubicBezTo>
                  <a:cubicBezTo>
                    <a:pt x="67" y="30"/>
                    <a:pt x="67" y="31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3"/>
                    <a:pt x="68" y="33"/>
                    <a:pt x="68" y="33"/>
                  </a:cubicBezTo>
                  <a:cubicBezTo>
                    <a:pt x="68" y="33"/>
                    <a:pt x="68" y="33"/>
                    <a:pt x="68" y="33"/>
                  </a:cubicBezTo>
                  <a:close/>
                  <a:moveTo>
                    <a:pt x="64" y="61"/>
                  </a:moveTo>
                  <a:cubicBezTo>
                    <a:pt x="64" y="60"/>
                    <a:pt x="62" y="59"/>
                    <a:pt x="62" y="57"/>
                  </a:cubicBezTo>
                  <a:cubicBezTo>
                    <a:pt x="64" y="58"/>
                    <a:pt x="65" y="58"/>
                    <a:pt x="66" y="58"/>
                  </a:cubicBezTo>
                  <a:cubicBezTo>
                    <a:pt x="66" y="59"/>
                    <a:pt x="65" y="60"/>
                    <a:pt x="64" y="61"/>
                  </a:cubicBezTo>
                  <a:cubicBezTo>
                    <a:pt x="64" y="61"/>
                    <a:pt x="64" y="61"/>
                    <a:pt x="64" y="61"/>
                  </a:cubicBezTo>
                  <a:close/>
                  <a:moveTo>
                    <a:pt x="77" y="31"/>
                  </a:moveTo>
                  <a:cubicBezTo>
                    <a:pt x="77" y="31"/>
                    <a:pt x="77" y="31"/>
                    <a:pt x="77" y="31"/>
                  </a:cubicBezTo>
                  <a:cubicBezTo>
                    <a:pt x="77" y="31"/>
                    <a:pt x="77" y="31"/>
                    <a:pt x="78" y="31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9" y="33"/>
                    <a:pt x="79" y="33"/>
                    <a:pt x="79" y="34"/>
                  </a:cubicBezTo>
                  <a:cubicBezTo>
                    <a:pt x="80" y="34"/>
                    <a:pt x="80" y="35"/>
                    <a:pt x="80" y="35"/>
                  </a:cubicBezTo>
                  <a:cubicBezTo>
                    <a:pt x="80" y="36"/>
                    <a:pt x="80" y="36"/>
                    <a:pt x="80" y="36"/>
                  </a:cubicBezTo>
                  <a:cubicBezTo>
                    <a:pt x="80" y="36"/>
                    <a:pt x="80" y="37"/>
                    <a:pt x="80" y="37"/>
                  </a:cubicBezTo>
                  <a:cubicBezTo>
                    <a:pt x="80" y="37"/>
                    <a:pt x="80" y="37"/>
                    <a:pt x="80" y="37"/>
                  </a:cubicBezTo>
                  <a:cubicBezTo>
                    <a:pt x="80" y="37"/>
                    <a:pt x="80" y="37"/>
                    <a:pt x="80" y="38"/>
                  </a:cubicBezTo>
                  <a:cubicBezTo>
                    <a:pt x="80" y="38"/>
                    <a:pt x="80" y="39"/>
                    <a:pt x="80" y="39"/>
                  </a:cubicBezTo>
                  <a:cubicBezTo>
                    <a:pt x="80" y="40"/>
                    <a:pt x="80" y="41"/>
                    <a:pt x="79" y="41"/>
                  </a:cubicBezTo>
                  <a:cubicBezTo>
                    <a:pt x="79" y="42"/>
                    <a:pt x="79" y="42"/>
                    <a:pt x="78" y="42"/>
                  </a:cubicBezTo>
                  <a:cubicBezTo>
                    <a:pt x="78" y="42"/>
                    <a:pt x="78" y="42"/>
                    <a:pt x="78" y="42"/>
                  </a:cubicBezTo>
                  <a:cubicBezTo>
                    <a:pt x="79" y="42"/>
                    <a:pt x="79" y="42"/>
                    <a:pt x="79" y="42"/>
                  </a:cubicBezTo>
                  <a:cubicBezTo>
                    <a:pt x="80" y="41"/>
                    <a:pt x="81" y="39"/>
                    <a:pt x="81" y="38"/>
                  </a:cubicBezTo>
                  <a:cubicBezTo>
                    <a:pt x="81" y="37"/>
                    <a:pt x="81" y="36"/>
                    <a:pt x="81" y="35"/>
                  </a:cubicBezTo>
                  <a:cubicBezTo>
                    <a:pt x="80" y="34"/>
                    <a:pt x="79" y="33"/>
                    <a:pt x="79" y="32"/>
                  </a:cubicBezTo>
                  <a:cubicBezTo>
                    <a:pt x="78" y="31"/>
                    <a:pt x="78" y="31"/>
                    <a:pt x="77" y="31"/>
                  </a:cubicBezTo>
                  <a:close/>
                  <a:moveTo>
                    <a:pt x="13" y="47"/>
                  </a:moveTo>
                  <a:cubicBezTo>
                    <a:pt x="14" y="47"/>
                    <a:pt x="14" y="47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3" y="48"/>
                    <a:pt x="13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9"/>
                    <a:pt x="12" y="49"/>
                  </a:cubicBezTo>
                  <a:cubicBezTo>
                    <a:pt x="13" y="48"/>
                    <a:pt x="13" y="48"/>
                    <a:pt x="14" y="48"/>
                  </a:cubicBezTo>
                  <a:cubicBezTo>
                    <a:pt x="14" y="48"/>
                    <a:pt x="14" y="48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4" y="49"/>
                    <a:pt x="14" y="50"/>
                  </a:cubicBezTo>
                  <a:cubicBezTo>
                    <a:pt x="14" y="50"/>
                    <a:pt x="13" y="50"/>
                    <a:pt x="13" y="50"/>
                  </a:cubicBezTo>
                  <a:cubicBezTo>
                    <a:pt x="13" y="50"/>
                    <a:pt x="12" y="50"/>
                    <a:pt x="12" y="50"/>
                  </a:cubicBezTo>
                  <a:cubicBezTo>
                    <a:pt x="12" y="49"/>
                    <a:pt x="11" y="47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2" y="46"/>
                    <a:pt x="12" y="46"/>
                    <a:pt x="12" y="45"/>
                  </a:cubicBezTo>
                  <a:cubicBezTo>
                    <a:pt x="13" y="45"/>
                    <a:pt x="13" y="46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7"/>
                  </a:cubicBezTo>
                  <a:cubicBezTo>
                    <a:pt x="12" y="47"/>
                    <a:pt x="11" y="47"/>
                    <a:pt x="11" y="47"/>
                  </a:cubicBezTo>
                  <a:cubicBezTo>
                    <a:pt x="11" y="47"/>
                    <a:pt x="12" y="47"/>
                    <a:pt x="12" y="47"/>
                  </a:cubicBezTo>
                  <a:cubicBezTo>
                    <a:pt x="12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lose/>
                  <a:moveTo>
                    <a:pt x="26" y="16"/>
                  </a:moveTo>
                  <a:cubicBezTo>
                    <a:pt x="27" y="16"/>
                    <a:pt x="27" y="17"/>
                    <a:pt x="27" y="17"/>
                  </a:cubicBezTo>
                  <a:cubicBezTo>
                    <a:pt x="27" y="18"/>
                    <a:pt x="27" y="18"/>
                    <a:pt x="28" y="18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8"/>
                    <a:pt x="26" y="17"/>
                    <a:pt x="25" y="17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7" y="16"/>
                    <a:pt x="27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6"/>
                    <a:pt x="28" y="16"/>
                    <a:pt x="29" y="16"/>
                  </a:cubicBezTo>
                  <a:cubicBezTo>
                    <a:pt x="29" y="17"/>
                    <a:pt x="29" y="17"/>
                    <a:pt x="29" y="18"/>
                  </a:cubicBezTo>
                  <a:cubicBezTo>
                    <a:pt x="30" y="18"/>
                    <a:pt x="30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9"/>
                    <a:pt x="28" y="18"/>
                    <a:pt x="28" y="18"/>
                  </a:cubicBezTo>
                  <a:cubicBezTo>
                    <a:pt x="28" y="18"/>
                    <a:pt x="27" y="17"/>
                    <a:pt x="27" y="16"/>
                  </a:cubicBezTo>
                  <a:cubicBezTo>
                    <a:pt x="27" y="16"/>
                    <a:pt x="27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lose/>
                  <a:moveTo>
                    <a:pt x="64" y="11"/>
                  </a:moveTo>
                  <a:cubicBezTo>
                    <a:pt x="64" y="11"/>
                    <a:pt x="64" y="11"/>
                    <a:pt x="64" y="11"/>
                  </a:cubicBezTo>
                  <a:cubicBezTo>
                    <a:pt x="65" y="11"/>
                    <a:pt x="66" y="11"/>
                    <a:pt x="67" y="11"/>
                  </a:cubicBezTo>
                  <a:cubicBezTo>
                    <a:pt x="67" y="11"/>
                    <a:pt x="67" y="11"/>
                    <a:pt x="67" y="12"/>
                  </a:cubicBezTo>
                  <a:cubicBezTo>
                    <a:pt x="68" y="12"/>
                    <a:pt x="68" y="13"/>
                    <a:pt x="69" y="13"/>
                  </a:cubicBezTo>
                  <a:cubicBezTo>
                    <a:pt x="69" y="14"/>
                    <a:pt x="69" y="15"/>
                    <a:pt x="69" y="16"/>
                  </a:cubicBezTo>
                  <a:cubicBezTo>
                    <a:pt x="69" y="16"/>
                    <a:pt x="69" y="17"/>
                    <a:pt x="69" y="17"/>
                  </a:cubicBezTo>
                  <a:cubicBezTo>
                    <a:pt x="69" y="17"/>
                    <a:pt x="69" y="17"/>
                    <a:pt x="69" y="17"/>
                  </a:cubicBezTo>
                  <a:cubicBezTo>
                    <a:pt x="69" y="17"/>
                    <a:pt x="69" y="18"/>
                    <a:pt x="69" y="18"/>
                  </a:cubicBezTo>
                  <a:cubicBezTo>
                    <a:pt x="69" y="16"/>
                    <a:pt x="68" y="15"/>
                    <a:pt x="67" y="14"/>
                  </a:cubicBezTo>
                  <a:cubicBezTo>
                    <a:pt x="66" y="12"/>
                    <a:pt x="65" y="11"/>
                    <a:pt x="64" y="11"/>
                  </a:cubicBezTo>
                  <a:cubicBezTo>
                    <a:pt x="64" y="11"/>
                    <a:pt x="64" y="11"/>
                    <a:pt x="64" y="11"/>
                  </a:cubicBezTo>
                  <a:close/>
                  <a:moveTo>
                    <a:pt x="42" y="81"/>
                  </a:moveTo>
                  <a:cubicBezTo>
                    <a:pt x="43" y="82"/>
                    <a:pt x="43" y="82"/>
                    <a:pt x="44" y="82"/>
                  </a:cubicBezTo>
                  <a:cubicBezTo>
                    <a:pt x="44" y="82"/>
                    <a:pt x="45" y="82"/>
                    <a:pt x="45" y="82"/>
                  </a:cubicBezTo>
                  <a:cubicBezTo>
                    <a:pt x="46" y="82"/>
                    <a:pt x="47" y="82"/>
                    <a:pt x="48" y="81"/>
                  </a:cubicBezTo>
                  <a:cubicBezTo>
                    <a:pt x="49" y="81"/>
                    <a:pt x="50" y="80"/>
                    <a:pt x="51" y="80"/>
                  </a:cubicBezTo>
                  <a:cubicBezTo>
                    <a:pt x="51" y="80"/>
                    <a:pt x="51" y="79"/>
                    <a:pt x="51" y="79"/>
                  </a:cubicBezTo>
                  <a:cubicBezTo>
                    <a:pt x="50" y="84"/>
                    <a:pt x="45" y="84"/>
                    <a:pt x="42" y="81"/>
                  </a:cubicBezTo>
                  <a:cubicBezTo>
                    <a:pt x="42" y="81"/>
                    <a:pt x="42" y="81"/>
                    <a:pt x="42" y="81"/>
                  </a:cubicBezTo>
                  <a:close/>
                  <a:moveTo>
                    <a:pt x="22" y="67"/>
                  </a:moveTo>
                  <a:cubicBezTo>
                    <a:pt x="22" y="66"/>
                    <a:pt x="21" y="66"/>
                    <a:pt x="21" y="66"/>
                  </a:cubicBezTo>
                  <a:cubicBezTo>
                    <a:pt x="21" y="65"/>
                    <a:pt x="22" y="65"/>
                    <a:pt x="22" y="64"/>
                  </a:cubicBezTo>
                  <a:cubicBezTo>
                    <a:pt x="22" y="64"/>
                    <a:pt x="22" y="64"/>
                    <a:pt x="22" y="63"/>
                  </a:cubicBezTo>
                  <a:cubicBezTo>
                    <a:pt x="22" y="63"/>
                    <a:pt x="22" y="63"/>
                    <a:pt x="22" y="64"/>
                  </a:cubicBezTo>
                  <a:cubicBezTo>
                    <a:pt x="21" y="64"/>
                    <a:pt x="21" y="65"/>
                    <a:pt x="20" y="65"/>
                  </a:cubicBezTo>
                  <a:cubicBezTo>
                    <a:pt x="20" y="65"/>
                    <a:pt x="20" y="65"/>
                    <a:pt x="19" y="64"/>
                  </a:cubicBezTo>
                  <a:cubicBezTo>
                    <a:pt x="20" y="63"/>
                    <a:pt x="21" y="63"/>
                    <a:pt x="21" y="62"/>
                  </a:cubicBezTo>
                  <a:cubicBezTo>
                    <a:pt x="21" y="62"/>
                    <a:pt x="21" y="62"/>
                    <a:pt x="21" y="62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3"/>
                    <a:pt x="23" y="64"/>
                    <a:pt x="23" y="64"/>
                  </a:cubicBezTo>
                  <a:cubicBezTo>
                    <a:pt x="24" y="64"/>
                    <a:pt x="23" y="65"/>
                    <a:pt x="23" y="65"/>
                  </a:cubicBezTo>
                  <a:cubicBezTo>
                    <a:pt x="23" y="66"/>
                    <a:pt x="22" y="66"/>
                    <a:pt x="22" y="67"/>
                  </a:cubicBezTo>
                  <a:cubicBezTo>
                    <a:pt x="22" y="67"/>
                    <a:pt x="22" y="67"/>
                    <a:pt x="22" y="67"/>
                  </a:cubicBezTo>
                  <a:close/>
                  <a:moveTo>
                    <a:pt x="61" y="11"/>
                  </a:moveTo>
                  <a:cubicBezTo>
                    <a:pt x="61" y="11"/>
                    <a:pt x="61" y="11"/>
                    <a:pt x="61" y="10"/>
                  </a:cubicBezTo>
                  <a:cubicBezTo>
                    <a:pt x="60" y="10"/>
                    <a:pt x="60" y="9"/>
                    <a:pt x="59" y="9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8" y="8"/>
                    <a:pt x="58" y="8"/>
                    <a:pt x="58" y="8"/>
                  </a:cubicBezTo>
                  <a:cubicBezTo>
                    <a:pt x="57" y="8"/>
                    <a:pt x="57" y="7"/>
                    <a:pt x="56" y="7"/>
                  </a:cubicBezTo>
                  <a:cubicBezTo>
                    <a:pt x="55" y="7"/>
                    <a:pt x="55" y="7"/>
                    <a:pt x="54" y="7"/>
                  </a:cubicBezTo>
                  <a:cubicBezTo>
                    <a:pt x="54" y="7"/>
                    <a:pt x="53" y="7"/>
                    <a:pt x="53" y="7"/>
                  </a:cubicBezTo>
                  <a:cubicBezTo>
                    <a:pt x="53" y="7"/>
                    <a:pt x="53" y="7"/>
                    <a:pt x="53" y="7"/>
                  </a:cubicBezTo>
                  <a:cubicBezTo>
                    <a:pt x="54" y="6"/>
                    <a:pt x="54" y="6"/>
                    <a:pt x="55" y="6"/>
                  </a:cubicBezTo>
                  <a:cubicBezTo>
                    <a:pt x="55" y="6"/>
                    <a:pt x="56" y="6"/>
                    <a:pt x="56" y="6"/>
                  </a:cubicBezTo>
                  <a:cubicBezTo>
                    <a:pt x="57" y="6"/>
                    <a:pt x="58" y="7"/>
                    <a:pt x="59" y="7"/>
                  </a:cubicBezTo>
                  <a:cubicBezTo>
                    <a:pt x="60" y="8"/>
                    <a:pt x="60" y="9"/>
                    <a:pt x="61" y="10"/>
                  </a:cubicBezTo>
                  <a:cubicBezTo>
                    <a:pt x="61" y="10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1" y="11"/>
                    <a:pt x="61" y="11"/>
                    <a:pt x="61" y="11"/>
                  </a:cubicBezTo>
                  <a:close/>
                  <a:moveTo>
                    <a:pt x="23" y="63"/>
                  </a:moveTo>
                  <a:cubicBezTo>
                    <a:pt x="23" y="63"/>
                    <a:pt x="23" y="63"/>
                    <a:pt x="23" y="63"/>
                  </a:cubicBezTo>
                  <a:cubicBezTo>
                    <a:pt x="23" y="63"/>
                    <a:pt x="24" y="62"/>
                    <a:pt x="24" y="62"/>
                  </a:cubicBezTo>
                  <a:cubicBezTo>
                    <a:pt x="24" y="61"/>
                    <a:pt x="25" y="61"/>
                    <a:pt x="25" y="60"/>
                  </a:cubicBezTo>
                  <a:cubicBezTo>
                    <a:pt x="25" y="60"/>
                    <a:pt x="25" y="60"/>
                    <a:pt x="24" y="60"/>
                  </a:cubicBezTo>
                  <a:cubicBezTo>
                    <a:pt x="23" y="60"/>
                    <a:pt x="23" y="60"/>
                    <a:pt x="22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1"/>
                    <a:pt x="22" y="62"/>
                    <a:pt x="23" y="63"/>
                  </a:cubicBezTo>
                  <a:close/>
                  <a:moveTo>
                    <a:pt x="23" y="23"/>
                  </a:moveTo>
                  <a:cubicBezTo>
                    <a:pt x="23" y="23"/>
                    <a:pt x="24" y="22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2"/>
                    <a:pt x="26" y="24"/>
                    <a:pt x="27" y="25"/>
                  </a:cubicBezTo>
                  <a:cubicBezTo>
                    <a:pt x="25" y="25"/>
                    <a:pt x="24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lose/>
                  <a:moveTo>
                    <a:pt x="15" y="48"/>
                  </a:moveTo>
                  <a:cubicBezTo>
                    <a:pt x="15" y="48"/>
                    <a:pt x="15" y="48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5" y="47"/>
                    <a:pt x="16" y="48"/>
                  </a:cubicBezTo>
                  <a:cubicBezTo>
                    <a:pt x="16" y="48"/>
                    <a:pt x="17" y="48"/>
                    <a:pt x="18" y="48"/>
                  </a:cubicBezTo>
                  <a:cubicBezTo>
                    <a:pt x="18" y="48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7" y="50"/>
                    <a:pt x="17" y="50"/>
                  </a:cubicBezTo>
                  <a:cubicBezTo>
                    <a:pt x="17" y="50"/>
                    <a:pt x="17" y="50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0"/>
                    <a:pt x="15" y="50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lose/>
                  <a:moveTo>
                    <a:pt x="20" y="52"/>
                  </a:moveTo>
                  <a:cubicBezTo>
                    <a:pt x="19" y="53"/>
                    <a:pt x="18" y="55"/>
                    <a:pt x="18" y="56"/>
                  </a:cubicBezTo>
                  <a:cubicBezTo>
                    <a:pt x="18" y="56"/>
                    <a:pt x="18" y="56"/>
                    <a:pt x="17" y="56"/>
                  </a:cubicBezTo>
                  <a:cubicBezTo>
                    <a:pt x="17" y="55"/>
                    <a:pt x="17" y="55"/>
                    <a:pt x="17" y="54"/>
                  </a:cubicBezTo>
                  <a:cubicBezTo>
                    <a:pt x="17" y="54"/>
                    <a:pt x="16" y="53"/>
                    <a:pt x="16" y="53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2"/>
                    <a:pt x="17" y="52"/>
                    <a:pt x="18" y="52"/>
                  </a:cubicBezTo>
                  <a:cubicBezTo>
                    <a:pt x="19" y="52"/>
                    <a:pt x="19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lose/>
                  <a:moveTo>
                    <a:pt x="39" y="71"/>
                  </a:moveTo>
                  <a:cubicBezTo>
                    <a:pt x="38" y="71"/>
                    <a:pt x="37" y="70"/>
                    <a:pt x="36" y="70"/>
                  </a:cubicBezTo>
                  <a:cubicBezTo>
                    <a:pt x="37" y="69"/>
                    <a:pt x="37" y="68"/>
                    <a:pt x="38" y="67"/>
                  </a:cubicBezTo>
                  <a:cubicBezTo>
                    <a:pt x="39" y="68"/>
                    <a:pt x="40" y="70"/>
                    <a:pt x="39" y="71"/>
                  </a:cubicBezTo>
                  <a:cubicBezTo>
                    <a:pt x="39" y="71"/>
                    <a:pt x="39" y="71"/>
                    <a:pt x="39" y="71"/>
                  </a:cubicBezTo>
                  <a:close/>
                  <a:moveTo>
                    <a:pt x="63" y="25"/>
                  </a:moveTo>
                  <a:cubicBezTo>
                    <a:pt x="63" y="25"/>
                    <a:pt x="63" y="25"/>
                    <a:pt x="63" y="25"/>
                  </a:cubicBezTo>
                  <a:cubicBezTo>
                    <a:pt x="63" y="26"/>
                    <a:pt x="62" y="27"/>
                    <a:pt x="61" y="28"/>
                  </a:cubicBezTo>
                  <a:cubicBezTo>
                    <a:pt x="61" y="29"/>
                    <a:pt x="62" y="28"/>
                    <a:pt x="62" y="28"/>
                  </a:cubicBezTo>
                  <a:cubicBezTo>
                    <a:pt x="63" y="28"/>
                    <a:pt x="63" y="28"/>
                    <a:pt x="64" y="28"/>
                  </a:cubicBezTo>
                  <a:cubicBezTo>
                    <a:pt x="65" y="28"/>
                    <a:pt x="65" y="28"/>
                    <a:pt x="66" y="28"/>
                  </a:cubicBezTo>
                  <a:cubicBezTo>
                    <a:pt x="65" y="27"/>
                    <a:pt x="64" y="26"/>
                    <a:pt x="63" y="25"/>
                  </a:cubicBezTo>
                  <a:close/>
                  <a:moveTo>
                    <a:pt x="80" y="46"/>
                  </a:moveTo>
                  <a:cubicBezTo>
                    <a:pt x="81" y="47"/>
                    <a:pt x="81" y="48"/>
                    <a:pt x="81" y="49"/>
                  </a:cubicBezTo>
                  <a:cubicBezTo>
                    <a:pt x="81" y="50"/>
                    <a:pt x="81" y="51"/>
                    <a:pt x="81" y="52"/>
                  </a:cubicBezTo>
                  <a:cubicBezTo>
                    <a:pt x="81" y="52"/>
                    <a:pt x="80" y="53"/>
                    <a:pt x="80" y="54"/>
                  </a:cubicBezTo>
                  <a:cubicBezTo>
                    <a:pt x="80" y="54"/>
                    <a:pt x="79" y="54"/>
                    <a:pt x="79" y="55"/>
                  </a:cubicBezTo>
                  <a:cubicBezTo>
                    <a:pt x="78" y="55"/>
                    <a:pt x="78" y="56"/>
                    <a:pt x="77" y="56"/>
                  </a:cubicBezTo>
                  <a:cubicBezTo>
                    <a:pt x="76" y="56"/>
                    <a:pt x="76" y="56"/>
                    <a:pt x="76" y="56"/>
                  </a:cubicBezTo>
                  <a:cubicBezTo>
                    <a:pt x="76" y="56"/>
                    <a:pt x="77" y="56"/>
                    <a:pt x="78" y="55"/>
                  </a:cubicBezTo>
                  <a:cubicBezTo>
                    <a:pt x="78" y="55"/>
                    <a:pt x="78" y="55"/>
                    <a:pt x="78" y="55"/>
                  </a:cubicBezTo>
                  <a:cubicBezTo>
                    <a:pt x="79" y="54"/>
                    <a:pt x="80" y="54"/>
                    <a:pt x="80" y="53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0" y="51"/>
                    <a:pt x="80" y="51"/>
                    <a:pt x="80" y="51"/>
                  </a:cubicBezTo>
                  <a:cubicBezTo>
                    <a:pt x="80" y="51"/>
                    <a:pt x="80" y="51"/>
                    <a:pt x="80" y="50"/>
                  </a:cubicBezTo>
                  <a:cubicBezTo>
                    <a:pt x="80" y="50"/>
                    <a:pt x="80" y="50"/>
                    <a:pt x="80" y="50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0" y="48"/>
                    <a:pt x="80" y="48"/>
                    <a:pt x="80" y="47"/>
                  </a:cubicBezTo>
                  <a:cubicBezTo>
                    <a:pt x="80" y="47"/>
                    <a:pt x="80" y="47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lose/>
                  <a:moveTo>
                    <a:pt x="69" y="49"/>
                  </a:moveTo>
                  <a:cubicBezTo>
                    <a:pt x="69" y="49"/>
                    <a:pt x="68" y="49"/>
                    <a:pt x="67" y="49"/>
                  </a:cubicBezTo>
                  <a:cubicBezTo>
                    <a:pt x="67" y="48"/>
                    <a:pt x="67" y="48"/>
                    <a:pt x="66" y="48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66" y="48"/>
                    <a:pt x="66" y="48"/>
                    <a:pt x="66" y="48"/>
                  </a:cubicBezTo>
                  <a:cubicBezTo>
                    <a:pt x="67" y="47"/>
                    <a:pt x="67" y="47"/>
                    <a:pt x="68" y="47"/>
                  </a:cubicBezTo>
                  <a:cubicBezTo>
                    <a:pt x="68" y="47"/>
                    <a:pt x="68" y="46"/>
                    <a:pt x="69" y="46"/>
                  </a:cubicBezTo>
                  <a:cubicBezTo>
                    <a:pt x="69" y="46"/>
                    <a:pt x="70" y="46"/>
                    <a:pt x="70" y="45"/>
                  </a:cubicBezTo>
                  <a:cubicBezTo>
                    <a:pt x="70" y="47"/>
                    <a:pt x="70" y="48"/>
                    <a:pt x="69" y="49"/>
                  </a:cubicBezTo>
                  <a:cubicBezTo>
                    <a:pt x="69" y="49"/>
                    <a:pt x="69" y="49"/>
                    <a:pt x="69" y="49"/>
                  </a:cubicBezTo>
                  <a:close/>
                  <a:moveTo>
                    <a:pt x="45" y="71"/>
                  </a:moveTo>
                  <a:cubicBezTo>
                    <a:pt x="43" y="71"/>
                    <a:pt x="42" y="71"/>
                    <a:pt x="41" y="71"/>
                  </a:cubicBezTo>
                  <a:cubicBezTo>
                    <a:pt x="41" y="70"/>
                    <a:pt x="41" y="70"/>
                    <a:pt x="41" y="70"/>
                  </a:cubicBezTo>
                  <a:cubicBezTo>
                    <a:pt x="42" y="69"/>
                    <a:pt x="42" y="69"/>
                    <a:pt x="42" y="69"/>
                  </a:cubicBezTo>
                  <a:cubicBezTo>
                    <a:pt x="42" y="69"/>
                    <a:pt x="42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8"/>
                    <a:pt x="43" y="68"/>
                    <a:pt x="43" y="68"/>
                  </a:cubicBezTo>
                  <a:cubicBezTo>
                    <a:pt x="43" y="69"/>
                    <a:pt x="44" y="69"/>
                    <a:pt x="44" y="70"/>
                  </a:cubicBezTo>
                  <a:cubicBezTo>
                    <a:pt x="44" y="70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lose/>
                  <a:moveTo>
                    <a:pt x="73" y="19"/>
                  </a:moveTo>
                  <a:cubicBezTo>
                    <a:pt x="73" y="19"/>
                    <a:pt x="74" y="20"/>
                    <a:pt x="74" y="20"/>
                  </a:cubicBezTo>
                  <a:cubicBezTo>
                    <a:pt x="75" y="20"/>
                    <a:pt x="75" y="21"/>
                    <a:pt x="76" y="21"/>
                  </a:cubicBezTo>
                  <a:cubicBezTo>
                    <a:pt x="76" y="21"/>
                    <a:pt x="76" y="21"/>
                    <a:pt x="76" y="22"/>
                  </a:cubicBezTo>
                  <a:cubicBezTo>
                    <a:pt x="76" y="22"/>
                    <a:pt x="77" y="23"/>
                    <a:pt x="77" y="23"/>
                  </a:cubicBezTo>
                  <a:cubicBezTo>
                    <a:pt x="77" y="24"/>
                    <a:pt x="77" y="25"/>
                    <a:pt x="77" y="25"/>
                  </a:cubicBezTo>
                  <a:cubicBezTo>
                    <a:pt x="77" y="26"/>
                    <a:pt x="76" y="27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cubicBezTo>
                    <a:pt x="76" y="27"/>
                    <a:pt x="76" y="27"/>
                    <a:pt x="76" y="26"/>
                  </a:cubicBezTo>
                  <a:cubicBezTo>
                    <a:pt x="76" y="26"/>
                    <a:pt x="76" y="26"/>
                    <a:pt x="76" y="26"/>
                  </a:cubicBezTo>
                  <a:cubicBezTo>
                    <a:pt x="76" y="25"/>
                    <a:pt x="76" y="25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6" y="24"/>
                    <a:pt x="76" y="24"/>
                    <a:pt x="76" y="24"/>
                  </a:cubicBezTo>
                  <a:cubicBezTo>
                    <a:pt x="76" y="24"/>
                    <a:pt x="76" y="24"/>
                    <a:pt x="76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6" y="23"/>
                    <a:pt x="76" y="22"/>
                    <a:pt x="75" y="22"/>
                  </a:cubicBezTo>
                  <a:cubicBezTo>
                    <a:pt x="75" y="22"/>
                    <a:pt x="75" y="22"/>
                    <a:pt x="75" y="21"/>
                  </a:cubicBezTo>
                  <a:cubicBezTo>
                    <a:pt x="75" y="21"/>
                    <a:pt x="74" y="21"/>
                    <a:pt x="74" y="21"/>
                  </a:cubicBezTo>
                  <a:cubicBezTo>
                    <a:pt x="74" y="20"/>
                    <a:pt x="73" y="20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lose/>
                  <a:moveTo>
                    <a:pt x="36" y="15"/>
                  </a:move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7" y="16"/>
                    <a:pt x="37" y="18"/>
                    <a:pt x="36" y="19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4" y="18"/>
                    <a:pt x="34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6"/>
                    <a:pt x="35" y="16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lose/>
                  <a:moveTo>
                    <a:pt x="14" y="45"/>
                  </a:move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4"/>
                    <a:pt x="14" y="43"/>
                    <a:pt x="14" y="43"/>
                  </a:cubicBezTo>
                  <a:cubicBezTo>
                    <a:pt x="14" y="43"/>
                    <a:pt x="14" y="43"/>
                    <a:pt x="15" y="43"/>
                  </a:cubicBezTo>
                  <a:cubicBezTo>
                    <a:pt x="16" y="43"/>
                    <a:pt x="16" y="44"/>
                    <a:pt x="17" y="44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6" y="45"/>
                    <a:pt x="16" y="46"/>
                  </a:cubicBezTo>
                  <a:cubicBezTo>
                    <a:pt x="15" y="46"/>
                    <a:pt x="15" y="46"/>
                    <a:pt x="15" y="47"/>
                  </a:cubicBezTo>
                  <a:cubicBezTo>
                    <a:pt x="14" y="46"/>
                    <a:pt x="14" y="46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lose/>
                  <a:moveTo>
                    <a:pt x="16" y="17"/>
                  </a:move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4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1" y="20"/>
                    <a:pt x="11" y="21"/>
                  </a:cubicBezTo>
                  <a:cubicBezTo>
                    <a:pt x="11" y="21"/>
                    <a:pt x="10" y="22"/>
                    <a:pt x="10" y="22"/>
                  </a:cubicBezTo>
                  <a:cubicBezTo>
                    <a:pt x="10" y="23"/>
                    <a:pt x="10" y="24"/>
                    <a:pt x="10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9" y="26"/>
                    <a:pt x="9" y="25"/>
                  </a:cubicBezTo>
                  <a:cubicBezTo>
                    <a:pt x="9" y="25"/>
                    <a:pt x="9" y="24"/>
                    <a:pt x="9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10" y="21"/>
                    <a:pt x="10" y="20"/>
                    <a:pt x="11" y="20"/>
                  </a:cubicBezTo>
                  <a:cubicBezTo>
                    <a:pt x="11" y="19"/>
                    <a:pt x="12" y="19"/>
                    <a:pt x="12" y="18"/>
                  </a:cubicBezTo>
                  <a:cubicBezTo>
                    <a:pt x="12" y="18"/>
                    <a:pt x="13" y="18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59" y="26"/>
                  </a:moveTo>
                  <a:cubicBezTo>
                    <a:pt x="59" y="24"/>
                    <a:pt x="60" y="23"/>
                    <a:pt x="60" y="22"/>
                  </a:cubicBezTo>
                  <a:cubicBezTo>
                    <a:pt x="61" y="22"/>
                    <a:pt x="62" y="23"/>
                    <a:pt x="63" y="24"/>
                  </a:cubicBezTo>
                  <a:cubicBezTo>
                    <a:pt x="62" y="24"/>
                    <a:pt x="61" y="24"/>
                    <a:pt x="61" y="25"/>
                  </a:cubicBezTo>
                  <a:cubicBezTo>
                    <a:pt x="60" y="25"/>
                    <a:pt x="59" y="25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6"/>
                    <a:pt x="59" y="26"/>
                    <a:pt x="59" y="26"/>
                  </a:cubicBezTo>
                  <a:close/>
                  <a:moveTo>
                    <a:pt x="70" y="42"/>
                  </a:moveTo>
                  <a:cubicBezTo>
                    <a:pt x="70" y="43"/>
                    <a:pt x="70" y="44"/>
                    <a:pt x="70" y="45"/>
                  </a:cubicBezTo>
                  <a:cubicBezTo>
                    <a:pt x="69" y="44"/>
                    <a:pt x="68" y="44"/>
                    <a:pt x="67" y="44"/>
                  </a:cubicBezTo>
                  <a:cubicBezTo>
                    <a:pt x="68" y="43"/>
                    <a:pt x="69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lose/>
                  <a:moveTo>
                    <a:pt x="74" y="42"/>
                  </a:moveTo>
                  <a:cubicBezTo>
                    <a:pt x="74" y="41"/>
                    <a:pt x="74" y="40"/>
                    <a:pt x="74" y="40"/>
                  </a:cubicBezTo>
                  <a:cubicBezTo>
                    <a:pt x="74" y="39"/>
                    <a:pt x="74" y="39"/>
                    <a:pt x="74" y="39"/>
                  </a:cubicBezTo>
                  <a:cubicBezTo>
                    <a:pt x="74" y="39"/>
                    <a:pt x="74" y="39"/>
                    <a:pt x="74" y="38"/>
                  </a:cubicBezTo>
                  <a:cubicBezTo>
                    <a:pt x="74" y="38"/>
                    <a:pt x="74" y="39"/>
                    <a:pt x="75" y="39"/>
                  </a:cubicBezTo>
                  <a:cubicBezTo>
                    <a:pt x="75" y="39"/>
                    <a:pt x="75" y="39"/>
                    <a:pt x="75" y="39"/>
                  </a:cubicBezTo>
                  <a:cubicBezTo>
                    <a:pt x="76" y="39"/>
                    <a:pt x="76" y="40"/>
                    <a:pt x="77" y="41"/>
                  </a:cubicBezTo>
                  <a:cubicBezTo>
                    <a:pt x="77" y="41"/>
                    <a:pt x="77" y="41"/>
                    <a:pt x="77" y="41"/>
                  </a:cubicBezTo>
                  <a:cubicBezTo>
                    <a:pt x="76" y="42"/>
                    <a:pt x="75" y="42"/>
                    <a:pt x="75" y="42"/>
                  </a:cubicBezTo>
                  <a:cubicBezTo>
                    <a:pt x="75" y="42"/>
                    <a:pt x="74" y="42"/>
                    <a:pt x="74" y="42"/>
                  </a:cubicBezTo>
                  <a:cubicBezTo>
                    <a:pt x="74" y="42"/>
                    <a:pt x="74" y="42"/>
                    <a:pt x="74" y="42"/>
                  </a:cubicBezTo>
                  <a:close/>
                  <a:moveTo>
                    <a:pt x="45" y="17"/>
                  </a:moveTo>
                  <a:cubicBezTo>
                    <a:pt x="45" y="17"/>
                    <a:pt x="45" y="17"/>
                    <a:pt x="45" y="17"/>
                  </a:cubicBezTo>
                  <a:cubicBezTo>
                    <a:pt x="45" y="18"/>
                    <a:pt x="45" y="18"/>
                    <a:pt x="44" y="18"/>
                  </a:cubicBezTo>
                  <a:cubicBezTo>
                    <a:pt x="43" y="17"/>
                    <a:pt x="43" y="16"/>
                    <a:pt x="42" y="15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6" y="15"/>
                    <a:pt x="46" y="15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lose/>
                  <a:moveTo>
                    <a:pt x="69" y="66"/>
                  </a:moveTo>
                  <a:cubicBezTo>
                    <a:pt x="69" y="66"/>
                    <a:pt x="68" y="67"/>
                    <a:pt x="67" y="67"/>
                  </a:cubicBezTo>
                  <a:cubicBezTo>
                    <a:pt x="67" y="67"/>
                    <a:pt x="66" y="66"/>
                    <a:pt x="66" y="66"/>
                  </a:cubicBezTo>
                  <a:cubicBezTo>
                    <a:pt x="66" y="66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5"/>
                    <a:pt x="66" y="64"/>
                    <a:pt x="67" y="64"/>
                  </a:cubicBezTo>
                  <a:cubicBezTo>
                    <a:pt x="67" y="64"/>
                    <a:pt x="67" y="64"/>
                    <a:pt x="67" y="63"/>
                  </a:cubicBezTo>
                  <a:cubicBezTo>
                    <a:pt x="67" y="63"/>
                    <a:pt x="68" y="63"/>
                    <a:pt x="68" y="63"/>
                  </a:cubicBezTo>
                  <a:cubicBezTo>
                    <a:pt x="68" y="64"/>
                    <a:pt x="69" y="65"/>
                    <a:pt x="69" y="66"/>
                  </a:cubicBezTo>
                  <a:cubicBezTo>
                    <a:pt x="69" y="66"/>
                    <a:pt x="69" y="66"/>
                    <a:pt x="69" y="66"/>
                  </a:cubicBezTo>
                  <a:close/>
                  <a:moveTo>
                    <a:pt x="68" y="54"/>
                  </a:moveTo>
                  <a:cubicBezTo>
                    <a:pt x="67" y="53"/>
                    <a:pt x="67" y="52"/>
                    <a:pt x="66" y="52"/>
                  </a:cubicBezTo>
                  <a:cubicBezTo>
                    <a:pt x="67" y="51"/>
                    <a:pt x="68" y="50"/>
                    <a:pt x="69" y="50"/>
                  </a:cubicBezTo>
                  <a:cubicBezTo>
                    <a:pt x="69" y="51"/>
                    <a:pt x="69" y="53"/>
                    <a:pt x="68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4"/>
                    <a:pt x="68" y="54"/>
                    <a:pt x="68" y="54"/>
                  </a:cubicBezTo>
                  <a:close/>
                  <a:moveTo>
                    <a:pt x="68" y="54"/>
                  </a:moveTo>
                  <a:cubicBezTo>
                    <a:pt x="68" y="55"/>
                    <a:pt x="67" y="55"/>
                    <a:pt x="67" y="56"/>
                  </a:cubicBezTo>
                  <a:cubicBezTo>
                    <a:pt x="67" y="56"/>
                    <a:pt x="67" y="57"/>
                    <a:pt x="67" y="57"/>
                  </a:cubicBezTo>
                  <a:cubicBezTo>
                    <a:pt x="67" y="57"/>
                    <a:pt x="67" y="57"/>
                    <a:pt x="67" y="58"/>
                  </a:cubicBezTo>
                  <a:cubicBezTo>
                    <a:pt x="66" y="57"/>
                    <a:pt x="66" y="57"/>
                    <a:pt x="66" y="56"/>
                  </a:cubicBezTo>
                  <a:cubicBezTo>
                    <a:pt x="65" y="56"/>
                    <a:pt x="65" y="56"/>
                    <a:pt x="65" y="55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65" y="55"/>
                    <a:pt x="66" y="55"/>
                  </a:cubicBezTo>
                  <a:cubicBezTo>
                    <a:pt x="66" y="54"/>
                    <a:pt x="67" y="54"/>
                    <a:pt x="67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4"/>
                    <a:pt x="68" y="54"/>
                    <a:pt x="68" y="54"/>
                  </a:cubicBezTo>
                  <a:close/>
                  <a:moveTo>
                    <a:pt x="22" y="24"/>
                  </a:moveTo>
                  <a:cubicBezTo>
                    <a:pt x="23" y="25"/>
                    <a:pt x="23" y="26"/>
                    <a:pt x="23" y="28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5"/>
                    <a:pt x="21" y="25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lose/>
                  <a:moveTo>
                    <a:pt x="60" y="16"/>
                  </a:moveTo>
                  <a:cubicBezTo>
                    <a:pt x="60" y="16"/>
                    <a:pt x="60" y="15"/>
                    <a:pt x="61" y="15"/>
                  </a:cubicBezTo>
                  <a:cubicBezTo>
                    <a:pt x="62" y="15"/>
                    <a:pt x="63" y="15"/>
                    <a:pt x="63" y="16"/>
                  </a:cubicBezTo>
                  <a:cubicBezTo>
                    <a:pt x="63" y="16"/>
                    <a:pt x="63" y="17"/>
                    <a:pt x="63" y="17"/>
                  </a:cubicBezTo>
                  <a:cubicBezTo>
                    <a:pt x="62" y="17"/>
                    <a:pt x="62" y="17"/>
                    <a:pt x="62" y="18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0" y="17"/>
                    <a:pt x="60" y="17"/>
                    <a:pt x="60" y="17"/>
                  </a:cubicBezTo>
                  <a:cubicBezTo>
                    <a:pt x="60" y="17"/>
                    <a:pt x="60" y="17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lose/>
                  <a:moveTo>
                    <a:pt x="50" y="16"/>
                  </a:moveTo>
                  <a:cubicBezTo>
                    <a:pt x="50" y="16"/>
                    <a:pt x="50" y="17"/>
                    <a:pt x="50" y="17"/>
                  </a:cubicBezTo>
                  <a:cubicBezTo>
                    <a:pt x="49" y="17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9"/>
                    <a:pt x="49" y="19"/>
                    <a:pt x="48" y="19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18"/>
                    <a:pt x="48" y="17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8" y="16"/>
                    <a:pt x="49" y="16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lose/>
                  <a:moveTo>
                    <a:pt x="57" y="15"/>
                  </a:moveTo>
                  <a:cubicBezTo>
                    <a:pt x="57" y="14"/>
                    <a:pt x="57" y="14"/>
                    <a:pt x="58" y="14"/>
                  </a:cubicBezTo>
                  <a:cubicBezTo>
                    <a:pt x="58" y="13"/>
                    <a:pt x="58" y="13"/>
                    <a:pt x="58" y="13"/>
                  </a:cubicBezTo>
                  <a:cubicBezTo>
                    <a:pt x="59" y="13"/>
                    <a:pt x="59" y="13"/>
                    <a:pt x="59" y="13"/>
                  </a:cubicBezTo>
                  <a:cubicBezTo>
                    <a:pt x="60" y="13"/>
                    <a:pt x="60" y="14"/>
                    <a:pt x="60" y="14"/>
                  </a:cubicBezTo>
                  <a:cubicBezTo>
                    <a:pt x="60" y="15"/>
                    <a:pt x="60" y="15"/>
                    <a:pt x="59" y="16"/>
                  </a:cubicBezTo>
                  <a:cubicBezTo>
                    <a:pt x="59" y="16"/>
                    <a:pt x="59" y="16"/>
                    <a:pt x="58" y="16"/>
                  </a:cubicBezTo>
                  <a:cubicBezTo>
                    <a:pt x="58" y="15"/>
                    <a:pt x="57" y="15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lose/>
                  <a:moveTo>
                    <a:pt x="31" y="68"/>
                  </a:moveTo>
                  <a:cubicBezTo>
                    <a:pt x="32" y="67"/>
                    <a:pt x="33" y="67"/>
                    <a:pt x="34" y="66"/>
                  </a:cubicBezTo>
                  <a:cubicBezTo>
                    <a:pt x="34" y="66"/>
                    <a:pt x="34" y="66"/>
                    <a:pt x="34" y="66"/>
                  </a:cubicBezTo>
                  <a:cubicBezTo>
                    <a:pt x="34" y="66"/>
                    <a:pt x="34" y="67"/>
                    <a:pt x="34" y="67"/>
                  </a:cubicBezTo>
                  <a:cubicBezTo>
                    <a:pt x="34" y="68"/>
                    <a:pt x="34" y="68"/>
                    <a:pt x="35" y="69"/>
                  </a:cubicBezTo>
                  <a:cubicBezTo>
                    <a:pt x="35" y="69"/>
                    <a:pt x="35" y="69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4" y="69"/>
                    <a:pt x="33" y="69"/>
                    <a:pt x="31" y="68"/>
                  </a:cubicBezTo>
                  <a:cubicBezTo>
                    <a:pt x="31" y="68"/>
                    <a:pt x="31" y="68"/>
                    <a:pt x="31" y="68"/>
                  </a:cubicBezTo>
                  <a:close/>
                  <a:moveTo>
                    <a:pt x="24" y="64"/>
                  </a:moveTo>
                  <a:cubicBezTo>
                    <a:pt x="25" y="63"/>
                    <a:pt x="26" y="63"/>
                    <a:pt x="27" y="63"/>
                  </a:cubicBezTo>
                  <a:cubicBezTo>
                    <a:pt x="27" y="63"/>
                    <a:pt x="27" y="63"/>
                    <a:pt x="27" y="64"/>
                  </a:cubicBezTo>
                  <a:cubicBezTo>
                    <a:pt x="27" y="64"/>
                    <a:pt x="27" y="64"/>
                    <a:pt x="27" y="65"/>
                  </a:cubicBezTo>
                  <a:cubicBezTo>
                    <a:pt x="27" y="65"/>
                    <a:pt x="26" y="66"/>
                    <a:pt x="26" y="65"/>
                  </a:cubicBezTo>
                  <a:cubicBezTo>
                    <a:pt x="25" y="65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lose/>
                  <a:moveTo>
                    <a:pt x="56" y="23"/>
                  </a:moveTo>
                  <a:cubicBezTo>
                    <a:pt x="56" y="23"/>
                    <a:pt x="56" y="22"/>
                    <a:pt x="56" y="22"/>
                  </a:cubicBezTo>
                  <a:cubicBezTo>
                    <a:pt x="56" y="21"/>
                    <a:pt x="56" y="21"/>
                    <a:pt x="56" y="20"/>
                  </a:cubicBezTo>
                  <a:cubicBezTo>
                    <a:pt x="56" y="20"/>
                    <a:pt x="56" y="20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8" y="20"/>
                    <a:pt x="58" y="20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8" y="21"/>
                    <a:pt x="58" y="22"/>
                  </a:cubicBezTo>
                  <a:cubicBezTo>
                    <a:pt x="58" y="22"/>
                    <a:pt x="58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3"/>
                    <a:pt x="56" y="23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lose/>
                  <a:moveTo>
                    <a:pt x="58" y="71"/>
                  </a:moveTo>
                  <a:cubicBezTo>
                    <a:pt x="58" y="70"/>
                    <a:pt x="57" y="69"/>
                    <a:pt x="57" y="68"/>
                  </a:cubicBezTo>
                  <a:cubicBezTo>
                    <a:pt x="57" y="68"/>
                    <a:pt x="57" y="68"/>
                    <a:pt x="57" y="68"/>
                  </a:cubicBezTo>
                  <a:cubicBezTo>
                    <a:pt x="57" y="68"/>
                    <a:pt x="58" y="68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9" y="68"/>
                    <a:pt x="59" y="69"/>
                    <a:pt x="60" y="70"/>
                  </a:cubicBezTo>
                  <a:cubicBezTo>
                    <a:pt x="59" y="70"/>
                    <a:pt x="59" y="70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lose/>
                  <a:moveTo>
                    <a:pt x="67" y="23"/>
                  </a:moveTo>
                  <a:cubicBezTo>
                    <a:pt x="66" y="22"/>
                    <a:pt x="66" y="22"/>
                    <a:pt x="65" y="21"/>
                  </a:cubicBezTo>
                  <a:cubicBezTo>
                    <a:pt x="65" y="21"/>
                    <a:pt x="66" y="20"/>
                    <a:pt x="66" y="20"/>
                  </a:cubicBezTo>
                  <a:cubicBezTo>
                    <a:pt x="66" y="20"/>
                    <a:pt x="67" y="20"/>
                    <a:pt x="67" y="20"/>
                  </a:cubicBezTo>
                  <a:cubicBezTo>
                    <a:pt x="67" y="20"/>
                    <a:pt x="68" y="21"/>
                    <a:pt x="68" y="21"/>
                  </a:cubicBezTo>
                  <a:cubicBezTo>
                    <a:pt x="68" y="21"/>
                    <a:pt x="68" y="21"/>
                    <a:pt x="68" y="22"/>
                  </a:cubicBezTo>
                  <a:cubicBezTo>
                    <a:pt x="68" y="22"/>
                    <a:pt x="67" y="22"/>
                    <a:pt x="67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7" y="23"/>
                    <a:pt x="67" y="23"/>
                    <a:pt x="67" y="23"/>
                  </a:cubicBezTo>
                  <a:close/>
                  <a:moveTo>
                    <a:pt x="18" y="37"/>
                  </a:moveTo>
                  <a:cubicBezTo>
                    <a:pt x="17" y="37"/>
                    <a:pt x="16" y="38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6"/>
                    <a:pt x="15" y="36"/>
                    <a:pt x="15" y="35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5"/>
                    <a:pt x="17" y="36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lose/>
                  <a:moveTo>
                    <a:pt x="19" y="33"/>
                  </a:moveTo>
                  <a:cubicBezTo>
                    <a:pt x="18" y="33"/>
                    <a:pt x="17" y="33"/>
                    <a:pt x="16" y="33"/>
                  </a:cubicBezTo>
                  <a:cubicBezTo>
                    <a:pt x="16" y="32"/>
                    <a:pt x="17" y="31"/>
                    <a:pt x="17" y="30"/>
                  </a:cubicBezTo>
                  <a:cubicBezTo>
                    <a:pt x="18" y="31"/>
                    <a:pt x="19" y="32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lose/>
                  <a:moveTo>
                    <a:pt x="71" y="29"/>
                  </a:moveTo>
                  <a:cubicBezTo>
                    <a:pt x="71" y="29"/>
                    <a:pt x="71" y="29"/>
                    <a:pt x="72" y="28"/>
                  </a:cubicBezTo>
                  <a:cubicBezTo>
                    <a:pt x="72" y="28"/>
                    <a:pt x="73" y="29"/>
                    <a:pt x="73" y="29"/>
                  </a:cubicBezTo>
                  <a:cubicBezTo>
                    <a:pt x="73" y="30"/>
                    <a:pt x="73" y="30"/>
                    <a:pt x="73" y="30"/>
                  </a:cubicBezTo>
                  <a:cubicBezTo>
                    <a:pt x="74" y="31"/>
                    <a:pt x="73" y="31"/>
                    <a:pt x="73" y="31"/>
                  </a:cubicBezTo>
                  <a:cubicBezTo>
                    <a:pt x="73" y="31"/>
                    <a:pt x="72" y="31"/>
                    <a:pt x="72" y="31"/>
                  </a:cubicBezTo>
                  <a:cubicBezTo>
                    <a:pt x="72" y="31"/>
                    <a:pt x="72" y="31"/>
                    <a:pt x="72" y="31"/>
                  </a:cubicBezTo>
                  <a:cubicBezTo>
                    <a:pt x="71" y="30"/>
                    <a:pt x="71" y="30"/>
                    <a:pt x="71" y="29"/>
                  </a:cubicBezTo>
                  <a:cubicBezTo>
                    <a:pt x="71" y="29"/>
                    <a:pt x="71" y="29"/>
                    <a:pt x="71" y="29"/>
                  </a:cubicBezTo>
                  <a:cubicBezTo>
                    <a:pt x="71" y="29"/>
                    <a:pt x="71" y="29"/>
                    <a:pt x="71" y="29"/>
                  </a:cubicBezTo>
                  <a:close/>
                  <a:moveTo>
                    <a:pt x="72" y="32"/>
                  </a:moveTo>
                  <a:cubicBezTo>
                    <a:pt x="73" y="32"/>
                    <a:pt x="74" y="32"/>
                    <a:pt x="75" y="33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5" y="34"/>
                    <a:pt x="74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4"/>
                    <a:pt x="72" y="33"/>
                    <a:pt x="72" y="32"/>
                  </a:cubicBezTo>
                  <a:cubicBezTo>
                    <a:pt x="72" y="32"/>
                    <a:pt x="72" y="32"/>
                    <a:pt x="72" y="32"/>
                  </a:cubicBezTo>
                  <a:close/>
                  <a:moveTo>
                    <a:pt x="51" y="10"/>
                  </a:moveTo>
                  <a:cubicBezTo>
                    <a:pt x="51" y="10"/>
                    <a:pt x="52" y="10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9" y="12"/>
                    <a:pt x="48" y="12"/>
                  </a:cubicBezTo>
                  <a:cubicBezTo>
                    <a:pt x="49" y="11"/>
                    <a:pt x="49" y="10"/>
                    <a:pt x="50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0" y="9"/>
                    <a:pt x="50" y="9"/>
                    <a:pt x="50" y="10"/>
                  </a:cubicBezTo>
                  <a:cubicBezTo>
                    <a:pt x="50" y="10"/>
                    <a:pt x="50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lose/>
                  <a:moveTo>
                    <a:pt x="30" y="65"/>
                  </a:moveTo>
                  <a:cubicBezTo>
                    <a:pt x="30" y="66"/>
                    <a:pt x="30" y="67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ubicBezTo>
                    <a:pt x="29" y="67"/>
                    <a:pt x="28" y="67"/>
                    <a:pt x="27" y="66"/>
                  </a:cubicBezTo>
                  <a:cubicBezTo>
                    <a:pt x="27" y="66"/>
                    <a:pt x="27" y="66"/>
                    <a:pt x="27" y="66"/>
                  </a:cubicBezTo>
                  <a:cubicBezTo>
                    <a:pt x="28" y="65"/>
                    <a:pt x="29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30" y="65"/>
                    <a:pt x="30" y="65"/>
                  </a:cubicBezTo>
                  <a:close/>
                  <a:moveTo>
                    <a:pt x="60" y="70"/>
                  </a:moveTo>
                  <a:cubicBezTo>
                    <a:pt x="61" y="70"/>
                    <a:pt x="61" y="69"/>
                    <a:pt x="62" y="69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3" y="69"/>
                    <a:pt x="63" y="69"/>
                    <a:pt x="63" y="70"/>
                  </a:cubicBezTo>
                  <a:cubicBezTo>
                    <a:pt x="64" y="70"/>
                    <a:pt x="64" y="70"/>
                    <a:pt x="63" y="71"/>
                  </a:cubicBezTo>
                  <a:cubicBezTo>
                    <a:pt x="63" y="71"/>
                    <a:pt x="63" y="71"/>
                    <a:pt x="62" y="71"/>
                  </a:cubicBezTo>
                  <a:cubicBezTo>
                    <a:pt x="62" y="71"/>
                    <a:pt x="62" y="71"/>
                    <a:pt x="61" y="71"/>
                  </a:cubicBezTo>
                  <a:cubicBezTo>
                    <a:pt x="61" y="70"/>
                    <a:pt x="61" y="70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lose/>
                  <a:moveTo>
                    <a:pt x="11" y="35"/>
                  </a:moveTo>
                  <a:cubicBezTo>
                    <a:pt x="11" y="36"/>
                    <a:pt x="11" y="36"/>
                    <a:pt x="11" y="37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9" y="36"/>
                    <a:pt x="9" y="35"/>
                    <a:pt x="9" y="35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1" y="34"/>
                    <a:pt x="12" y="34"/>
                    <a:pt x="12" y="34"/>
                  </a:cubicBezTo>
                  <a:cubicBezTo>
                    <a:pt x="12" y="35"/>
                    <a:pt x="12" y="35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lose/>
                  <a:moveTo>
                    <a:pt x="57" y="13"/>
                  </a:moveTo>
                  <a:cubicBezTo>
                    <a:pt x="57" y="14"/>
                    <a:pt x="56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5" y="14"/>
                    <a:pt x="55" y="14"/>
                    <a:pt x="54" y="14"/>
                  </a:cubicBezTo>
                  <a:cubicBezTo>
                    <a:pt x="54" y="14"/>
                    <a:pt x="54" y="13"/>
                    <a:pt x="54" y="13"/>
                  </a:cubicBezTo>
                  <a:cubicBezTo>
                    <a:pt x="54" y="13"/>
                    <a:pt x="54" y="12"/>
                    <a:pt x="55" y="12"/>
                  </a:cubicBezTo>
                  <a:cubicBezTo>
                    <a:pt x="55" y="12"/>
                    <a:pt x="55" y="12"/>
                    <a:pt x="56" y="12"/>
                  </a:cubicBezTo>
                  <a:cubicBezTo>
                    <a:pt x="56" y="12"/>
                    <a:pt x="57" y="12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ubicBezTo>
                    <a:pt x="57" y="13"/>
                    <a:pt x="57" y="13"/>
                    <a:pt x="57" y="13"/>
                  </a:cubicBezTo>
                  <a:close/>
                  <a:moveTo>
                    <a:pt x="69" y="26"/>
                  </a:moveTo>
                  <a:cubicBezTo>
                    <a:pt x="70" y="26"/>
                    <a:pt x="70" y="26"/>
                    <a:pt x="71" y="26"/>
                  </a:cubicBezTo>
                  <a:cubicBezTo>
                    <a:pt x="72" y="26"/>
                    <a:pt x="72" y="27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1" y="28"/>
                    <a:pt x="71" y="28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ubicBezTo>
                    <a:pt x="70" y="28"/>
                    <a:pt x="70" y="27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lose/>
                  <a:moveTo>
                    <a:pt x="15" y="28"/>
                  </a:moveTo>
                  <a:cubicBezTo>
                    <a:pt x="15" y="28"/>
                    <a:pt x="15" y="28"/>
                    <a:pt x="15" y="28"/>
                  </a:cubicBez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0"/>
                    <a:pt x="12" y="30"/>
                  </a:cubicBezTo>
                  <a:cubicBezTo>
                    <a:pt x="11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4" y="28"/>
                    <a:pt x="14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lose/>
                  <a:moveTo>
                    <a:pt x="10" y="39"/>
                  </a:moveTo>
                  <a:cubicBezTo>
                    <a:pt x="10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0"/>
                    <a:pt x="11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9" y="40"/>
                    <a:pt x="9" y="40"/>
                  </a:cubicBezTo>
                  <a:cubicBezTo>
                    <a:pt x="9" y="40"/>
                    <a:pt x="9" y="39"/>
                    <a:pt x="9" y="39"/>
                  </a:cubicBezTo>
                  <a:cubicBezTo>
                    <a:pt x="9" y="38"/>
                    <a:pt x="9" y="37"/>
                    <a:pt x="10" y="37"/>
                  </a:cubicBezTo>
                  <a:cubicBezTo>
                    <a:pt x="10" y="37"/>
                    <a:pt x="11" y="37"/>
                    <a:pt x="11" y="37"/>
                  </a:cubicBezTo>
                  <a:cubicBezTo>
                    <a:pt x="11" y="38"/>
                    <a:pt x="11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33" y="73"/>
                  </a:moveTo>
                  <a:cubicBezTo>
                    <a:pt x="34" y="74"/>
                    <a:pt x="34" y="74"/>
                    <a:pt x="35" y="74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5" y="75"/>
                    <a:pt x="35" y="75"/>
                    <a:pt x="35" y="75"/>
                  </a:cubicBezTo>
                  <a:cubicBezTo>
                    <a:pt x="35" y="76"/>
                    <a:pt x="34" y="76"/>
                    <a:pt x="34" y="76"/>
                  </a:cubicBezTo>
                  <a:cubicBezTo>
                    <a:pt x="34" y="76"/>
                    <a:pt x="34" y="76"/>
                    <a:pt x="33" y="76"/>
                  </a:cubicBezTo>
                  <a:cubicBezTo>
                    <a:pt x="33" y="76"/>
                    <a:pt x="33" y="76"/>
                    <a:pt x="33" y="75"/>
                  </a:cubicBezTo>
                  <a:cubicBezTo>
                    <a:pt x="33" y="75"/>
                    <a:pt x="33" y="75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3"/>
                  </a:cubicBezTo>
                  <a:cubicBezTo>
                    <a:pt x="33" y="73"/>
                    <a:pt x="33" y="73"/>
                    <a:pt x="33" y="73"/>
                  </a:cubicBezTo>
                  <a:close/>
                  <a:moveTo>
                    <a:pt x="73" y="35"/>
                  </a:moveTo>
                  <a:cubicBezTo>
                    <a:pt x="74" y="35"/>
                    <a:pt x="74" y="35"/>
                    <a:pt x="75" y="35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6"/>
                    <a:pt x="75" y="36"/>
                    <a:pt x="76" y="37"/>
                  </a:cubicBezTo>
                  <a:cubicBezTo>
                    <a:pt x="76" y="37"/>
                    <a:pt x="76" y="38"/>
                    <a:pt x="75" y="38"/>
                  </a:cubicBezTo>
                  <a:cubicBezTo>
                    <a:pt x="75" y="38"/>
                    <a:pt x="74" y="38"/>
                    <a:pt x="74" y="38"/>
                  </a:cubicBezTo>
                  <a:cubicBezTo>
                    <a:pt x="74" y="38"/>
                    <a:pt x="74" y="38"/>
                    <a:pt x="74" y="38"/>
                  </a:cubicBezTo>
                  <a:cubicBezTo>
                    <a:pt x="74" y="37"/>
                    <a:pt x="73" y="36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lose/>
                  <a:moveTo>
                    <a:pt x="74" y="46"/>
                  </a:moveTo>
                  <a:cubicBezTo>
                    <a:pt x="75" y="46"/>
                    <a:pt x="75" y="46"/>
                    <a:pt x="75" y="47"/>
                  </a:cubicBezTo>
                  <a:cubicBezTo>
                    <a:pt x="75" y="47"/>
                    <a:pt x="76" y="48"/>
                    <a:pt x="76" y="49"/>
                  </a:cubicBezTo>
                  <a:cubicBezTo>
                    <a:pt x="75" y="49"/>
                    <a:pt x="75" y="49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ubicBezTo>
                    <a:pt x="74" y="49"/>
                    <a:pt x="74" y="49"/>
                    <a:pt x="74" y="48"/>
                  </a:cubicBezTo>
                  <a:cubicBezTo>
                    <a:pt x="74" y="48"/>
                    <a:pt x="74" y="47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lose/>
                  <a:moveTo>
                    <a:pt x="32" y="13"/>
                  </a:moveTo>
                  <a:cubicBezTo>
                    <a:pt x="32" y="13"/>
                    <a:pt x="33" y="13"/>
                    <a:pt x="33" y="13"/>
                  </a:cubicBezTo>
                  <a:cubicBezTo>
                    <a:pt x="33" y="13"/>
                    <a:pt x="33" y="13"/>
                    <a:pt x="34" y="14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5"/>
                    <a:pt x="32" y="14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lose/>
                  <a:moveTo>
                    <a:pt x="14" y="57"/>
                  </a:moveTo>
                  <a:cubicBezTo>
                    <a:pt x="13" y="56"/>
                    <a:pt x="13" y="57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2" y="57"/>
                    <a:pt x="12" y="57"/>
                    <a:pt x="11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1" y="56"/>
                    <a:pt x="11" y="55"/>
                    <a:pt x="12" y="55"/>
                  </a:cubicBezTo>
                  <a:cubicBezTo>
                    <a:pt x="12" y="55"/>
                    <a:pt x="12" y="54"/>
                    <a:pt x="12" y="54"/>
                  </a:cubicBezTo>
                  <a:cubicBezTo>
                    <a:pt x="12" y="54"/>
                    <a:pt x="13" y="54"/>
                    <a:pt x="13" y="54"/>
                  </a:cubicBezTo>
                  <a:cubicBezTo>
                    <a:pt x="13" y="55"/>
                    <a:pt x="13" y="56"/>
                    <a:pt x="14" y="56"/>
                  </a:cubicBezTo>
                  <a:cubicBezTo>
                    <a:pt x="14" y="56"/>
                    <a:pt x="14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lose/>
                  <a:moveTo>
                    <a:pt x="53" y="17"/>
                  </a:moveTo>
                  <a:cubicBezTo>
                    <a:pt x="53" y="17"/>
                    <a:pt x="53" y="16"/>
                    <a:pt x="53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2" y="15"/>
                  </a:cubicBezTo>
                  <a:cubicBezTo>
                    <a:pt x="52" y="15"/>
                    <a:pt x="52" y="14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3"/>
                    <a:pt x="54" y="14"/>
                    <a:pt x="54" y="14"/>
                  </a:cubicBezTo>
                  <a:cubicBezTo>
                    <a:pt x="54" y="14"/>
                    <a:pt x="54" y="14"/>
                    <a:pt x="54" y="14"/>
                  </a:cubicBezTo>
                  <a:cubicBezTo>
                    <a:pt x="54" y="15"/>
                    <a:pt x="54" y="16"/>
                    <a:pt x="53" y="16"/>
                  </a:cubicBezTo>
                  <a:cubicBezTo>
                    <a:pt x="53" y="16"/>
                    <a:pt x="53" y="16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lose/>
                  <a:moveTo>
                    <a:pt x="41" y="11"/>
                  </a:moveTo>
                  <a:cubicBezTo>
                    <a:pt x="40" y="11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0"/>
                    <a:pt x="40" y="10"/>
                  </a:cubicBezTo>
                  <a:cubicBezTo>
                    <a:pt x="40" y="10"/>
                    <a:pt x="40" y="9"/>
                    <a:pt x="41" y="9"/>
                  </a:cubicBezTo>
                  <a:cubicBezTo>
                    <a:pt x="41" y="9"/>
                    <a:pt x="41" y="9"/>
                    <a:pt x="42" y="9"/>
                  </a:cubicBezTo>
                  <a:cubicBezTo>
                    <a:pt x="42" y="9"/>
                    <a:pt x="42" y="10"/>
                    <a:pt x="42" y="10"/>
                  </a:cubicBezTo>
                  <a:cubicBezTo>
                    <a:pt x="42" y="11"/>
                    <a:pt x="42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lose/>
                  <a:moveTo>
                    <a:pt x="74" y="46"/>
                  </a:moveTo>
                  <a:cubicBezTo>
                    <a:pt x="74" y="45"/>
                    <a:pt x="74" y="45"/>
                    <a:pt x="74" y="44"/>
                  </a:cubicBezTo>
                  <a:cubicBezTo>
                    <a:pt x="74" y="44"/>
                    <a:pt x="74" y="43"/>
                    <a:pt x="74" y="43"/>
                  </a:cubicBezTo>
                  <a:cubicBezTo>
                    <a:pt x="74" y="43"/>
                    <a:pt x="74" y="43"/>
                    <a:pt x="74" y="42"/>
                  </a:cubicBezTo>
                  <a:cubicBezTo>
                    <a:pt x="74" y="42"/>
                    <a:pt x="75" y="42"/>
                    <a:pt x="75" y="42"/>
                  </a:cubicBezTo>
                  <a:cubicBezTo>
                    <a:pt x="75" y="43"/>
                    <a:pt x="76" y="43"/>
                    <a:pt x="76" y="43"/>
                  </a:cubicBezTo>
                  <a:cubicBezTo>
                    <a:pt x="76" y="44"/>
                    <a:pt x="76" y="44"/>
                    <a:pt x="76" y="45"/>
                  </a:cubicBezTo>
                  <a:cubicBezTo>
                    <a:pt x="76" y="45"/>
                    <a:pt x="75" y="46"/>
                    <a:pt x="75" y="46"/>
                  </a:cubicBezTo>
                  <a:cubicBezTo>
                    <a:pt x="74" y="45"/>
                    <a:pt x="74" y="46"/>
                    <a:pt x="74" y="46"/>
                  </a:cubicBezTo>
                  <a:cubicBezTo>
                    <a:pt x="74" y="46"/>
                    <a:pt x="74" y="46"/>
                    <a:pt x="74" y="46"/>
                  </a:cubicBezTo>
                  <a:close/>
                  <a:moveTo>
                    <a:pt x="73" y="53"/>
                  </a:moveTo>
                  <a:cubicBezTo>
                    <a:pt x="73" y="54"/>
                    <a:pt x="74" y="54"/>
                    <a:pt x="74" y="54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56"/>
                    <a:pt x="74" y="56"/>
                    <a:pt x="74" y="56"/>
                  </a:cubicBezTo>
                  <a:cubicBezTo>
                    <a:pt x="73" y="57"/>
                    <a:pt x="73" y="57"/>
                    <a:pt x="72" y="56"/>
                  </a:cubicBezTo>
                  <a:cubicBezTo>
                    <a:pt x="72" y="56"/>
                    <a:pt x="72" y="56"/>
                    <a:pt x="72" y="56"/>
                  </a:cubicBezTo>
                  <a:cubicBezTo>
                    <a:pt x="72" y="56"/>
                    <a:pt x="72" y="55"/>
                    <a:pt x="72" y="55"/>
                  </a:cubicBezTo>
                  <a:cubicBezTo>
                    <a:pt x="72" y="55"/>
                    <a:pt x="72" y="54"/>
                    <a:pt x="73" y="53"/>
                  </a:cubicBezTo>
                  <a:cubicBezTo>
                    <a:pt x="73" y="53"/>
                    <a:pt x="73" y="53"/>
                    <a:pt x="73" y="53"/>
                  </a:cubicBezTo>
                  <a:close/>
                  <a:moveTo>
                    <a:pt x="10" y="43"/>
                  </a:moveTo>
                  <a:cubicBezTo>
                    <a:pt x="11" y="44"/>
                    <a:pt x="11" y="45"/>
                    <a:pt x="11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8" y="46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9" y="45"/>
                    <a:pt x="9" y="44"/>
                    <a:pt x="9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lose/>
                  <a:moveTo>
                    <a:pt x="19" y="22"/>
                  </a:moveTo>
                  <a:cubicBezTo>
                    <a:pt x="20" y="22"/>
                    <a:pt x="21" y="23"/>
                    <a:pt x="22" y="23"/>
                  </a:cubicBezTo>
                  <a:cubicBezTo>
                    <a:pt x="22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20" y="24"/>
                    <a:pt x="19" y="23"/>
                  </a:cubicBezTo>
                  <a:cubicBezTo>
                    <a:pt x="19" y="23"/>
                    <a:pt x="19" y="23"/>
                    <a:pt x="18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lose/>
                  <a:moveTo>
                    <a:pt x="14" y="66"/>
                  </a:moveTo>
                  <a:cubicBezTo>
                    <a:pt x="13" y="66"/>
                    <a:pt x="12" y="66"/>
                    <a:pt x="11" y="65"/>
                  </a:cubicBezTo>
                  <a:cubicBezTo>
                    <a:pt x="11" y="65"/>
                    <a:pt x="10" y="64"/>
                    <a:pt x="10" y="64"/>
                  </a:cubicBezTo>
                  <a:cubicBezTo>
                    <a:pt x="9" y="63"/>
                    <a:pt x="9" y="63"/>
                    <a:pt x="9" y="62"/>
                  </a:cubicBezTo>
                  <a:cubicBezTo>
                    <a:pt x="9" y="62"/>
                    <a:pt x="9" y="61"/>
                    <a:pt x="8" y="60"/>
                  </a:cubicBezTo>
                  <a:cubicBezTo>
                    <a:pt x="8" y="59"/>
                    <a:pt x="8" y="58"/>
                    <a:pt x="9" y="57"/>
                  </a:cubicBezTo>
                  <a:cubicBezTo>
                    <a:pt x="9" y="57"/>
                    <a:pt x="9" y="57"/>
                    <a:pt x="9" y="57"/>
                  </a:cubicBezTo>
                  <a:cubicBezTo>
                    <a:pt x="9" y="58"/>
                    <a:pt x="9" y="58"/>
                    <a:pt x="9" y="58"/>
                  </a:cubicBezTo>
                  <a:cubicBezTo>
                    <a:pt x="9" y="59"/>
                    <a:pt x="9" y="59"/>
                    <a:pt x="9" y="60"/>
                  </a:cubicBezTo>
                  <a:cubicBezTo>
                    <a:pt x="9" y="60"/>
                    <a:pt x="9" y="61"/>
                    <a:pt x="9" y="61"/>
                  </a:cubicBezTo>
                  <a:cubicBezTo>
                    <a:pt x="9" y="62"/>
                    <a:pt x="10" y="62"/>
                    <a:pt x="10" y="63"/>
                  </a:cubicBezTo>
                  <a:cubicBezTo>
                    <a:pt x="10" y="64"/>
                    <a:pt x="12" y="65"/>
                    <a:pt x="13" y="66"/>
                  </a:cubicBezTo>
                  <a:cubicBezTo>
                    <a:pt x="13" y="66"/>
                    <a:pt x="14" y="66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lose/>
                  <a:moveTo>
                    <a:pt x="17" y="40"/>
                  </a:moveTo>
                  <a:cubicBezTo>
                    <a:pt x="16" y="41"/>
                    <a:pt x="15" y="41"/>
                    <a:pt x="14" y="42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0"/>
                    <a:pt x="14" y="40"/>
                    <a:pt x="15" y="40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5" y="39"/>
                    <a:pt x="16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40" y="75"/>
                  </a:moveTo>
                  <a:cubicBezTo>
                    <a:pt x="40" y="75"/>
                    <a:pt x="39" y="75"/>
                    <a:pt x="39" y="74"/>
                  </a:cubicBezTo>
                  <a:cubicBezTo>
                    <a:pt x="39" y="74"/>
                    <a:pt x="39" y="74"/>
                    <a:pt x="38" y="74"/>
                  </a:cubicBezTo>
                  <a:cubicBezTo>
                    <a:pt x="38" y="74"/>
                    <a:pt x="38" y="74"/>
                    <a:pt x="39" y="74"/>
                  </a:cubicBezTo>
                  <a:cubicBezTo>
                    <a:pt x="39" y="73"/>
                    <a:pt x="39" y="72"/>
                    <a:pt x="39" y="72"/>
                  </a:cubicBezTo>
                  <a:cubicBezTo>
                    <a:pt x="39" y="72"/>
                    <a:pt x="39" y="71"/>
                    <a:pt x="39" y="71"/>
                  </a:cubicBezTo>
                  <a:cubicBezTo>
                    <a:pt x="39" y="71"/>
                    <a:pt x="40" y="71"/>
                    <a:pt x="40" y="72"/>
                  </a:cubicBezTo>
                  <a:cubicBezTo>
                    <a:pt x="40" y="72"/>
                    <a:pt x="40" y="73"/>
                    <a:pt x="40" y="73"/>
                  </a:cubicBezTo>
                  <a:cubicBezTo>
                    <a:pt x="40" y="74"/>
                    <a:pt x="40" y="74"/>
                    <a:pt x="40" y="75"/>
                  </a:cubicBezTo>
                  <a:cubicBezTo>
                    <a:pt x="40" y="75"/>
                    <a:pt x="40" y="75"/>
                    <a:pt x="40" y="75"/>
                  </a:cubicBezTo>
                  <a:close/>
                  <a:moveTo>
                    <a:pt x="45" y="11"/>
                  </a:moveTo>
                  <a:cubicBezTo>
                    <a:pt x="44" y="11"/>
                    <a:pt x="43" y="11"/>
                    <a:pt x="43" y="11"/>
                  </a:cubicBezTo>
                  <a:cubicBezTo>
                    <a:pt x="43" y="10"/>
                    <a:pt x="43" y="10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5" y="9"/>
                    <a:pt x="45" y="10"/>
                    <a:pt x="45" y="10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lose/>
                  <a:moveTo>
                    <a:pt x="29" y="23"/>
                  </a:moveTo>
                  <a:cubicBezTo>
                    <a:pt x="29" y="22"/>
                    <a:pt x="28" y="21"/>
                    <a:pt x="26" y="21"/>
                  </a:cubicBezTo>
                  <a:cubicBezTo>
                    <a:pt x="27" y="20"/>
                    <a:pt x="28" y="20"/>
                    <a:pt x="29" y="19"/>
                  </a:cubicBezTo>
                  <a:cubicBezTo>
                    <a:pt x="29" y="20"/>
                    <a:pt x="29" y="21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lose/>
                  <a:moveTo>
                    <a:pt x="45" y="11"/>
                  </a:move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9"/>
                    <a:pt x="47" y="9"/>
                  </a:cubicBezTo>
                  <a:cubicBezTo>
                    <a:pt x="47" y="9"/>
                    <a:pt x="47" y="9"/>
                    <a:pt x="48" y="9"/>
                  </a:cubicBezTo>
                  <a:cubicBezTo>
                    <a:pt x="48" y="9"/>
                    <a:pt x="48" y="10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1"/>
                    <a:pt x="48" y="12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6" y="11"/>
                    <a:pt x="46" y="11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lose/>
                  <a:moveTo>
                    <a:pt x="27" y="15"/>
                  </a:moveTo>
                  <a:cubicBezTo>
                    <a:pt x="26" y="16"/>
                    <a:pt x="25" y="16"/>
                    <a:pt x="24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5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lose/>
                  <a:moveTo>
                    <a:pt x="48" y="74"/>
                  </a:moveTo>
                  <a:cubicBezTo>
                    <a:pt x="48" y="75"/>
                    <a:pt x="47" y="75"/>
                    <a:pt x="47" y="75"/>
                  </a:cubicBezTo>
                  <a:cubicBezTo>
                    <a:pt x="46" y="75"/>
                    <a:pt x="46" y="75"/>
                    <a:pt x="46" y="74"/>
                  </a:cubicBezTo>
                  <a:cubicBezTo>
                    <a:pt x="46" y="73"/>
                    <a:pt x="46" y="73"/>
                    <a:pt x="46" y="72"/>
                  </a:cubicBezTo>
                  <a:cubicBezTo>
                    <a:pt x="47" y="72"/>
                    <a:pt x="47" y="72"/>
                    <a:pt x="48" y="72"/>
                  </a:cubicBezTo>
                  <a:cubicBezTo>
                    <a:pt x="48" y="73"/>
                    <a:pt x="47" y="74"/>
                    <a:pt x="48" y="74"/>
                  </a:cubicBezTo>
                  <a:cubicBezTo>
                    <a:pt x="48" y="74"/>
                    <a:pt x="48" y="74"/>
                    <a:pt x="48" y="74"/>
                  </a:cubicBezTo>
                  <a:close/>
                  <a:moveTo>
                    <a:pt x="20" y="21"/>
                  </a:moveTo>
                  <a:cubicBezTo>
                    <a:pt x="19" y="21"/>
                    <a:pt x="19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8" y="23"/>
                    <a:pt x="17" y="23"/>
                  </a:cubicBezTo>
                  <a:cubicBezTo>
                    <a:pt x="17" y="22"/>
                    <a:pt x="17" y="21"/>
                    <a:pt x="17" y="20"/>
                  </a:cubicBezTo>
                  <a:cubicBezTo>
                    <a:pt x="18" y="20"/>
                    <a:pt x="18" y="20"/>
                    <a:pt x="19" y="20"/>
                  </a:cubicBezTo>
                  <a:cubicBezTo>
                    <a:pt x="19" y="20"/>
                    <a:pt x="19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lose/>
                  <a:moveTo>
                    <a:pt x="33" y="12"/>
                  </a:moveTo>
                  <a:cubicBezTo>
                    <a:pt x="33" y="12"/>
                    <a:pt x="33" y="11"/>
                    <a:pt x="34" y="10"/>
                  </a:cubicBezTo>
                  <a:cubicBezTo>
                    <a:pt x="34" y="10"/>
                    <a:pt x="34" y="10"/>
                    <a:pt x="35" y="10"/>
                  </a:cubicBezTo>
                  <a:cubicBezTo>
                    <a:pt x="35" y="10"/>
                    <a:pt x="35" y="11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lose/>
                  <a:moveTo>
                    <a:pt x="65" y="66"/>
                  </a:moveTo>
                  <a:cubicBezTo>
                    <a:pt x="66" y="66"/>
                    <a:pt x="66" y="67"/>
                    <a:pt x="66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5" y="67"/>
                    <a:pt x="65" y="67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5" y="68"/>
                    <a:pt x="65" y="69"/>
                    <a:pt x="65" y="69"/>
                  </a:cubicBezTo>
                  <a:cubicBezTo>
                    <a:pt x="65" y="69"/>
                    <a:pt x="65" y="69"/>
                    <a:pt x="65" y="69"/>
                  </a:cubicBezTo>
                  <a:cubicBezTo>
                    <a:pt x="64" y="69"/>
                    <a:pt x="63" y="69"/>
                    <a:pt x="63" y="68"/>
                  </a:cubicBezTo>
                  <a:cubicBezTo>
                    <a:pt x="64" y="67"/>
                    <a:pt x="65" y="66"/>
                    <a:pt x="65" y="66"/>
                  </a:cubicBezTo>
                  <a:cubicBezTo>
                    <a:pt x="65" y="66"/>
                    <a:pt x="65" y="66"/>
                    <a:pt x="65" y="66"/>
                  </a:cubicBezTo>
                  <a:close/>
                  <a:moveTo>
                    <a:pt x="38" y="15"/>
                  </a:moveTo>
                  <a:cubicBezTo>
                    <a:pt x="39" y="15"/>
                    <a:pt x="41" y="15"/>
                    <a:pt x="42" y="15"/>
                  </a:cubicBezTo>
                  <a:cubicBezTo>
                    <a:pt x="41" y="16"/>
                    <a:pt x="41" y="16"/>
                    <a:pt x="40" y="17"/>
                  </a:cubicBezTo>
                  <a:cubicBezTo>
                    <a:pt x="40" y="17"/>
                    <a:pt x="40" y="17"/>
                    <a:pt x="39" y="16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lose/>
                  <a:moveTo>
                    <a:pt x="67" y="24"/>
                  </a:moveTo>
                  <a:cubicBezTo>
                    <a:pt x="68" y="23"/>
                    <a:pt x="69" y="23"/>
                    <a:pt x="69" y="23"/>
                  </a:cubicBezTo>
                  <a:cubicBezTo>
                    <a:pt x="70" y="23"/>
                    <a:pt x="70" y="24"/>
                    <a:pt x="70" y="24"/>
                  </a:cubicBezTo>
                  <a:cubicBezTo>
                    <a:pt x="70" y="25"/>
                    <a:pt x="69" y="25"/>
                    <a:pt x="69" y="26"/>
                  </a:cubicBezTo>
                  <a:cubicBezTo>
                    <a:pt x="69" y="26"/>
                    <a:pt x="69" y="26"/>
                    <a:pt x="69" y="25"/>
                  </a:cubicBezTo>
                  <a:cubicBezTo>
                    <a:pt x="68" y="25"/>
                    <a:pt x="68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lose/>
                  <a:moveTo>
                    <a:pt x="15" y="26"/>
                  </a:moveTo>
                  <a:cubicBezTo>
                    <a:pt x="15" y="27"/>
                    <a:pt x="15" y="27"/>
                    <a:pt x="15" y="28"/>
                  </a:cubicBezTo>
                  <a:cubicBezTo>
                    <a:pt x="15" y="28"/>
                    <a:pt x="14" y="27"/>
                    <a:pt x="14" y="27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3" y="26"/>
                    <a:pt x="14" y="26"/>
                    <a:pt x="14" y="25"/>
                  </a:cubicBezTo>
                  <a:cubicBezTo>
                    <a:pt x="15" y="25"/>
                    <a:pt x="15" y="25"/>
                    <a:pt x="16" y="25"/>
                  </a:cubicBezTo>
                  <a:cubicBezTo>
                    <a:pt x="16" y="26"/>
                    <a:pt x="16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lose/>
                  <a:moveTo>
                    <a:pt x="40" y="75"/>
                  </a:moveTo>
                  <a:cubicBezTo>
                    <a:pt x="41" y="74"/>
                    <a:pt x="41" y="73"/>
                    <a:pt x="41" y="72"/>
                  </a:cubicBezTo>
                  <a:cubicBezTo>
                    <a:pt x="41" y="72"/>
                    <a:pt x="42" y="72"/>
                    <a:pt x="42" y="72"/>
                  </a:cubicBezTo>
                  <a:cubicBezTo>
                    <a:pt x="42" y="72"/>
                    <a:pt x="42" y="73"/>
                    <a:pt x="42" y="74"/>
                  </a:cubicBezTo>
                  <a:cubicBezTo>
                    <a:pt x="42" y="74"/>
                    <a:pt x="42" y="74"/>
                    <a:pt x="42" y="75"/>
                  </a:cubicBezTo>
                  <a:cubicBezTo>
                    <a:pt x="42" y="75"/>
                    <a:pt x="41" y="75"/>
                    <a:pt x="40" y="75"/>
                  </a:cubicBezTo>
                  <a:cubicBezTo>
                    <a:pt x="40" y="75"/>
                    <a:pt x="40" y="75"/>
                    <a:pt x="40" y="75"/>
                  </a:cubicBezTo>
                  <a:close/>
                  <a:moveTo>
                    <a:pt x="23" y="68"/>
                  </a:moveTo>
                  <a:cubicBezTo>
                    <a:pt x="23" y="68"/>
                    <a:pt x="23" y="68"/>
                    <a:pt x="23" y="68"/>
                  </a:cubicBezTo>
                  <a:cubicBezTo>
                    <a:pt x="22" y="69"/>
                    <a:pt x="22" y="69"/>
                    <a:pt x="21" y="69"/>
                  </a:cubicBezTo>
                  <a:cubicBezTo>
                    <a:pt x="21" y="69"/>
                    <a:pt x="21" y="69"/>
                    <a:pt x="21" y="69"/>
                  </a:cubicBezTo>
                  <a:cubicBezTo>
                    <a:pt x="20" y="68"/>
                    <a:pt x="21" y="67"/>
                    <a:pt x="21" y="67"/>
                  </a:cubicBezTo>
                  <a:cubicBezTo>
                    <a:pt x="21" y="67"/>
                    <a:pt x="21" y="67"/>
                    <a:pt x="21" y="66"/>
                  </a:cubicBezTo>
                  <a:cubicBezTo>
                    <a:pt x="22" y="67"/>
                    <a:pt x="22" y="68"/>
                    <a:pt x="23" y="68"/>
                  </a:cubicBezTo>
                  <a:cubicBezTo>
                    <a:pt x="23" y="68"/>
                    <a:pt x="23" y="68"/>
                    <a:pt x="23" y="68"/>
                  </a:cubicBezTo>
                  <a:close/>
                  <a:moveTo>
                    <a:pt x="40" y="11"/>
                  </a:move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3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8" y="13"/>
                    <a:pt x="38" y="13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1"/>
                    <a:pt x="39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lose/>
                  <a:moveTo>
                    <a:pt x="54" y="13"/>
                  </a:moveTo>
                  <a:cubicBezTo>
                    <a:pt x="53" y="13"/>
                    <a:pt x="52" y="13"/>
                    <a:pt x="51" y="12"/>
                  </a:cubicBezTo>
                  <a:cubicBezTo>
                    <a:pt x="51" y="12"/>
                    <a:pt x="52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1"/>
                    <a:pt x="52" y="11"/>
                    <a:pt x="53" y="11"/>
                  </a:cubicBezTo>
                  <a:cubicBezTo>
                    <a:pt x="53" y="10"/>
                    <a:pt x="54" y="11"/>
                    <a:pt x="54" y="11"/>
                  </a:cubicBezTo>
                  <a:cubicBezTo>
                    <a:pt x="54" y="12"/>
                    <a:pt x="54" y="13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lose/>
                  <a:moveTo>
                    <a:pt x="28" y="13"/>
                  </a:moveTo>
                  <a:cubicBezTo>
                    <a:pt x="28" y="13"/>
                    <a:pt x="28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30" y="13"/>
                    <a:pt x="30" y="14"/>
                  </a:cubicBezTo>
                  <a:cubicBezTo>
                    <a:pt x="29" y="14"/>
                    <a:pt x="28" y="15"/>
                    <a:pt x="27" y="15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7" y="13"/>
                    <a:pt x="28" y="13"/>
                    <a:pt x="28" y="12"/>
                  </a:cubicBezTo>
                  <a:cubicBezTo>
                    <a:pt x="28" y="12"/>
                    <a:pt x="28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lose/>
                  <a:moveTo>
                    <a:pt x="69" y="61"/>
                  </a:moveTo>
                  <a:cubicBezTo>
                    <a:pt x="69" y="60"/>
                    <a:pt x="70" y="60"/>
                    <a:pt x="70" y="60"/>
                  </a:cubicBezTo>
                  <a:cubicBezTo>
                    <a:pt x="70" y="60"/>
                    <a:pt x="70" y="59"/>
                    <a:pt x="70" y="59"/>
                  </a:cubicBezTo>
                  <a:cubicBezTo>
                    <a:pt x="70" y="59"/>
                    <a:pt x="71" y="59"/>
                    <a:pt x="71" y="59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1" y="59"/>
                    <a:pt x="72" y="60"/>
                    <a:pt x="72" y="60"/>
                  </a:cubicBezTo>
                  <a:cubicBezTo>
                    <a:pt x="72" y="61"/>
                    <a:pt x="71" y="61"/>
                    <a:pt x="71" y="61"/>
                  </a:cubicBezTo>
                  <a:cubicBezTo>
                    <a:pt x="71" y="62"/>
                    <a:pt x="70" y="61"/>
                    <a:pt x="70" y="61"/>
                  </a:cubicBezTo>
                  <a:cubicBezTo>
                    <a:pt x="70" y="61"/>
                    <a:pt x="70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lose/>
                  <a:moveTo>
                    <a:pt x="13" y="31"/>
                  </a:moveTo>
                  <a:cubicBezTo>
                    <a:pt x="13" y="32"/>
                    <a:pt x="13" y="33"/>
                    <a:pt x="12" y="33"/>
                  </a:cubicBezTo>
                  <a:cubicBezTo>
                    <a:pt x="12" y="33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1" y="34"/>
                    <a:pt x="11" y="34"/>
                    <a:pt x="11" y="33"/>
                  </a:cubicBezTo>
                  <a:cubicBezTo>
                    <a:pt x="11" y="33"/>
                    <a:pt x="11" y="32"/>
                    <a:pt x="11" y="32"/>
                  </a:cubicBezTo>
                  <a:cubicBezTo>
                    <a:pt x="12" y="32"/>
                    <a:pt x="12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lose/>
                  <a:moveTo>
                    <a:pt x="27" y="20"/>
                  </a:moveTo>
                  <a:cubicBezTo>
                    <a:pt x="27" y="20"/>
                    <a:pt x="26" y="20"/>
                    <a:pt x="26" y="20"/>
                  </a:cubicBezTo>
                  <a:cubicBezTo>
                    <a:pt x="25" y="19"/>
                    <a:pt x="25" y="18"/>
                    <a:pt x="24" y="18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7"/>
                    <a:pt x="25" y="17"/>
                    <a:pt x="26" y="18"/>
                  </a:cubicBezTo>
                  <a:cubicBezTo>
                    <a:pt x="26" y="18"/>
                    <a:pt x="26" y="19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lose/>
                  <a:moveTo>
                    <a:pt x="66" y="27"/>
                  </a:moveTo>
                  <a:cubicBezTo>
                    <a:pt x="65" y="26"/>
                    <a:pt x="65" y="26"/>
                    <a:pt x="65" y="26"/>
                  </a:cubicBezTo>
                  <a:cubicBezTo>
                    <a:pt x="65" y="26"/>
                    <a:pt x="65" y="26"/>
                    <a:pt x="65" y="26"/>
                  </a:cubicBezTo>
                  <a:cubicBezTo>
                    <a:pt x="65" y="25"/>
                    <a:pt x="66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3"/>
                    <a:pt x="67" y="24"/>
                    <a:pt x="67" y="24"/>
                  </a:cubicBezTo>
                  <a:cubicBezTo>
                    <a:pt x="67" y="24"/>
                    <a:pt x="67" y="24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26"/>
                    <a:pt x="66" y="26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lose/>
                  <a:moveTo>
                    <a:pt x="36" y="74"/>
                  </a:moveTo>
                  <a:cubicBezTo>
                    <a:pt x="37" y="74"/>
                    <a:pt x="37" y="75"/>
                    <a:pt x="38" y="75"/>
                  </a:cubicBezTo>
                  <a:cubicBezTo>
                    <a:pt x="38" y="75"/>
                    <a:pt x="38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ubicBezTo>
                    <a:pt x="39" y="76"/>
                    <a:pt x="39" y="76"/>
                    <a:pt x="39" y="76"/>
                  </a:cubicBezTo>
                  <a:cubicBezTo>
                    <a:pt x="38" y="76"/>
                    <a:pt x="38" y="77"/>
                    <a:pt x="38" y="76"/>
                  </a:cubicBezTo>
                  <a:cubicBezTo>
                    <a:pt x="37" y="76"/>
                    <a:pt x="37" y="76"/>
                    <a:pt x="36" y="75"/>
                  </a:cubicBezTo>
                  <a:cubicBezTo>
                    <a:pt x="36" y="75"/>
                    <a:pt x="36" y="75"/>
                    <a:pt x="36" y="75"/>
                  </a:cubicBezTo>
                  <a:cubicBezTo>
                    <a:pt x="36" y="75"/>
                    <a:pt x="36" y="75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lose/>
                  <a:moveTo>
                    <a:pt x="68" y="25"/>
                  </a:moveTo>
                  <a:cubicBezTo>
                    <a:pt x="68" y="26"/>
                    <a:pt x="68" y="26"/>
                    <a:pt x="69" y="26"/>
                  </a:cubicBezTo>
                  <a:cubicBezTo>
                    <a:pt x="69" y="26"/>
                    <a:pt x="69" y="27"/>
                    <a:pt x="69" y="27"/>
                  </a:cubicBezTo>
                  <a:cubicBezTo>
                    <a:pt x="68" y="27"/>
                    <a:pt x="67" y="28"/>
                    <a:pt x="67" y="28"/>
                  </a:cubicBezTo>
                  <a:cubicBezTo>
                    <a:pt x="67" y="28"/>
                    <a:pt x="66" y="28"/>
                    <a:pt x="66" y="27"/>
                  </a:cubicBezTo>
                  <a:cubicBezTo>
                    <a:pt x="66" y="27"/>
                    <a:pt x="66" y="27"/>
                    <a:pt x="66" y="27"/>
                  </a:cubicBezTo>
                  <a:cubicBezTo>
                    <a:pt x="67" y="26"/>
                    <a:pt x="67" y="26"/>
                    <a:pt x="68" y="26"/>
                  </a:cubicBezTo>
                  <a:cubicBezTo>
                    <a:pt x="68" y="26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lose/>
                  <a:moveTo>
                    <a:pt x="71" y="56"/>
                  </a:moveTo>
                  <a:cubicBezTo>
                    <a:pt x="72" y="57"/>
                    <a:pt x="72" y="57"/>
                    <a:pt x="73" y="57"/>
                  </a:cubicBezTo>
                  <a:cubicBezTo>
                    <a:pt x="73" y="57"/>
                    <a:pt x="73" y="57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3" y="59"/>
                    <a:pt x="72" y="59"/>
                    <a:pt x="72" y="59"/>
                  </a:cubicBezTo>
                  <a:cubicBezTo>
                    <a:pt x="72" y="59"/>
                    <a:pt x="71" y="58"/>
                    <a:pt x="71" y="58"/>
                  </a:cubicBezTo>
                  <a:cubicBezTo>
                    <a:pt x="71" y="58"/>
                    <a:pt x="71" y="58"/>
                    <a:pt x="71" y="58"/>
                  </a:cubicBezTo>
                  <a:cubicBezTo>
                    <a:pt x="71" y="57"/>
                    <a:pt x="71" y="57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lose/>
                  <a:moveTo>
                    <a:pt x="11" y="43"/>
                  </a:moveTo>
                  <a:cubicBezTo>
                    <a:pt x="11" y="43"/>
                    <a:pt x="11" y="42"/>
                    <a:pt x="11" y="42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3" y="42"/>
                    <a:pt x="13" y="41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3" y="42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2" y="43"/>
                    <a:pt x="12" y="43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lose/>
                  <a:moveTo>
                    <a:pt x="70" y="63"/>
                  </a:moveTo>
                  <a:cubicBezTo>
                    <a:pt x="70" y="63"/>
                    <a:pt x="69" y="64"/>
                    <a:pt x="69" y="64"/>
                  </a:cubicBezTo>
                  <a:cubicBezTo>
                    <a:pt x="69" y="63"/>
                    <a:pt x="68" y="63"/>
                    <a:pt x="68" y="63"/>
                  </a:cubicBezTo>
                  <a:cubicBezTo>
                    <a:pt x="68" y="63"/>
                    <a:pt x="68" y="62"/>
                    <a:pt x="68" y="62"/>
                  </a:cubicBezTo>
                  <a:cubicBezTo>
                    <a:pt x="68" y="62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69" y="61"/>
                    <a:pt x="69" y="61"/>
                    <a:pt x="69" y="61"/>
                  </a:cubicBezTo>
                  <a:cubicBezTo>
                    <a:pt x="70" y="62"/>
                    <a:pt x="70" y="62"/>
                    <a:pt x="70" y="62"/>
                  </a:cubicBezTo>
                  <a:cubicBezTo>
                    <a:pt x="70" y="62"/>
                    <a:pt x="70" y="63"/>
                    <a:pt x="70" y="63"/>
                  </a:cubicBezTo>
                  <a:cubicBezTo>
                    <a:pt x="70" y="63"/>
                    <a:pt x="70" y="63"/>
                    <a:pt x="70" y="63"/>
                  </a:cubicBezTo>
                  <a:close/>
                  <a:moveTo>
                    <a:pt x="14" y="38"/>
                  </a:move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3" y="40"/>
                    <a:pt x="13" y="40"/>
                  </a:cubicBezTo>
                  <a:cubicBezTo>
                    <a:pt x="13" y="40"/>
                    <a:pt x="12" y="40"/>
                    <a:pt x="11" y="40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12" y="38"/>
                    <a:pt x="13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32" y="17"/>
                  </a:moveTo>
                  <a:cubicBezTo>
                    <a:pt x="32" y="18"/>
                    <a:pt x="33" y="19"/>
                    <a:pt x="33" y="20"/>
                  </a:cubicBezTo>
                  <a:cubicBezTo>
                    <a:pt x="33" y="20"/>
                    <a:pt x="33" y="20"/>
                    <a:pt x="32" y="20"/>
                  </a:cubicBezTo>
                  <a:cubicBezTo>
                    <a:pt x="32" y="20"/>
                    <a:pt x="31" y="19"/>
                    <a:pt x="30" y="19"/>
                  </a:cubicBezTo>
                  <a:cubicBezTo>
                    <a:pt x="31" y="18"/>
                    <a:pt x="32" y="18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lose/>
                  <a:moveTo>
                    <a:pt x="21" y="30"/>
                  </a:moveTo>
                  <a:cubicBezTo>
                    <a:pt x="20" y="30"/>
                    <a:pt x="19" y="30"/>
                    <a:pt x="17" y="30"/>
                  </a:cubicBezTo>
                  <a:cubicBezTo>
                    <a:pt x="18" y="29"/>
                    <a:pt x="18" y="28"/>
                    <a:pt x="19" y="27"/>
                  </a:cubicBezTo>
                  <a:cubicBezTo>
                    <a:pt x="19" y="28"/>
                    <a:pt x="20" y="29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lose/>
                  <a:moveTo>
                    <a:pt x="36" y="12"/>
                  </a:moveTo>
                  <a:cubicBezTo>
                    <a:pt x="36" y="11"/>
                    <a:pt x="36" y="10"/>
                    <a:pt x="37" y="10"/>
                  </a:cubicBezTo>
                  <a:cubicBezTo>
                    <a:pt x="37" y="9"/>
                    <a:pt x="38" y="10"/>
                    <a:pt x="38" y="10"/>
                  </a:cubicBezTo>
                  <a:cubicBezTo>
                    <a:pt x="38" y="10"/>
                    <a:pt x="38" y="11"/>
                    <a:pt x="38" y="11"/>
                  </a:cubicBezTo>
                  <a:cubicBezTo>
                    <a:pt x="38" y="11"/>
                    <a:pt x="37" y="11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lose/>
                  <a:moveTo>
                    <a:pt x="18" y="58"/>
                  </a:moveTo>
                  <a:cubicBezTo>
                    <a:pt x="17" y="58"/>
                    <a:pt x="16" y="59"/>
                    <a:pt x="15" y="59"/>
                  </a:cubicBezTo>
                  <a:cubicBezTo>
                    <a:pt x="15" y="59"/>
                    <a:pt x="15" y="58"/>
                    <a:pt x="15" y="58"/>
                  </a:cubicBezTo>
                  <a:cubicBezTo>
                    <a:pt x="15" y="57"/>
                    <a:pt x="16" y="57"/>
                    <a:pt x="17" y="57"/>
                  </a:cubicBezTo>
                  <a:cubicBezTo>
                    <a:pt x="17" y="57"/>
                    <a:pt x="17" y="57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lose/>
                  <a:moveTo>
                    <a:pt x="11" y="40"/>
                  </a:moveTo>
                  <a:cubicBezTo>
                    <a:pt x="11" y="41"/>
                    <a:pt x="11" y="42"/>
                    <a:pt x="11" y="43"/>
                  </a:cubicBezTo>
                  <a:cubicBezTo>
                    <a:pt x="11" y="43"/>
                    <a:pt x="10" y="43"/>
                    <a:pt x="10" y="43"/>
                  </a:cubicBezTo>
                  <a:cubicBezTo>
                    <a:pt x="10" y="43"/>
                    <a:pt x="10" y="43"/>
                    <a:pt x="9" y="43"/>
                  </a:cubicBezTo>
                  <a:cubicBezTo>
                    <a:pt x="9" y="43"/>
                    <a:pt x="9" y="43"/>
                    <a:pt x="9" y="42"/>
                  </a:cubicBezTo>
                  <a:cubicBezTo>
                    <a:pt x="9" y="41"/>
                    <a:pt x="9" y="41"/>
                    <a:pt x="10" y="40"/>
                  </a:cubicBezTo>
                  <a:cubicBezTo>
                    <a:pt x="10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lose/>
                  <a:moveTo>
                    <a:pt x="45" y="14"/>
                  </a:moveTo>
                  <a:cubicBezTo>
                    <a:pt x="45" y="14"/>
                    <a:pt x="45" y="13"/>
                    <a:pt x="45" y="12"/>
                  </a:cubicBezTo>
                  <a:cubicBezTo>
                    <a:pt x="45" y="12"/>
                    <a:pt x="45" y="12"/>
                    <a:pt x="45" y="11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6" y="13"/>
                    <a:pt x="46" y="14"/>
                    <a:pt x="46" y="15"/>
                  </a:cubicBezTo>
                  <a:cubicBezTo>
                    <a:pt x="46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lose/>
                  <a:moveTo>
                    <a:pt x="22" y="19"/>
                  </a:moveTo>
                  <a:cubicBezTo>
                    <a:pt x="21" y="19"/>
                    <a:pt x="21" y="20"/>
                    <a:pt x="20" y="20"/>
                  </a:cubicBezTo>
                  <a:cubicBezTo>
                    <a:pt x="20" y="21"/>
                    <a:pt x="20" y="20"/>
                    <a:pt x="19" y="20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8"/>
                    <a:pt x="21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lose/>
                  <a:moveTo>
                    <a:pt x="55" y="17"/>
                  </a:moveTo>
                  <a:cubicBezTo>
                    <a:pt x="55" y="17"/>
                    <a:pt x="54" y="17"/>
                    <a:pt x="54" y="17"/>
                  </a:cubicBezTo>
                  <a:cubicBezTo>
                    <a:pt x="54" y="16"/>
                    <a:pt x="55" y="15"/>
                    <a:pt x="55" y="14"/>
                  </a:cubicBezTo>
                  <a:cubicBezTo>
                    <a:pt x="55" y="14"/>
                    <a:pt x="56" y="15"/>
                    <a:pt x="56" y="15"/>
                  </a:cubicBezTo>
                  <a:cubicBezTo>
                    <a:pt x="56" y="15"/>
                    <a:pt x="56" y="15"/>
                    <a:pt x="56" y="15"/>
                  </a:cubicBezTo>
                  <a:cubicBezTo>
                    <a:pt x="56" y="16"/>
                    <a:pt x="55" y="17"/>
                    <a:pt x="55" y="17"/>
                  </a:cubicBezTo>
                  <a:cubicBezTo>
                    <a:pt x="55" y="17"/>
                    <a:pt x="55" y="17"/>
                    <a:pt x="55" y="17"/>
                  </a:cubicBezTo>
                  <a:close/>
                  <a:moveTo>
                    <a:pt x="37" y="12"/>
                  </a:moveTo>
                  <a:cubicBezTo>
                    <a:pt x="37" y="12"/>
                    <a:pt x="37" y="13"/>
                    <a:pt x="38" y="14"/>
                  </a:cubicBezTo>
                  <a:cubicBezTo>
                    <a:pt x="38" y="14"/>
                    <a:pt x="38" y="14"/>
                    <a:pt x="37" y="14"/>
                  </a:cubicBezTo>
                  <a:cubicBezTo>
                    <a:pt x="37" y="14"/>
                    <a:pt x="37" y="14"/>
                    <a:pt x="36" y="14"/>
                  </a:cubicBezTo>
                  <a:cubicBezTo>
                    <a:pt x="36" y="14"/>
                    <a:pt x="36" y="13"/>
                    <a:pt x="35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lose/>
                  <a:moveTo>
                    <a:pt x="59" y="17"/>
                  </a:moveTo>
                  <a:cubicBezTo>
                    <a:pt x="59" y="17"/>
                    <a:pt x="59" y="17"/>
                    <a:pt x="59" y="17"/>
                  </a:cubicBezTo>
                  <a:cubicBezTo>
                    <a:pt x="59" y="17"/>
                    <a:pt x="59" y="17"/>
                    <a:pt x="59" y="18"/>
                  </a:cubicBezTo>
                  <a:cubicBezTo>
                    <a:pt x="59" y="18"/>
                    <a:pt x="58" y="18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7" y="19"/>
                    <a:pt x="57" y="19"/>
                  </a:cubicBezTo>
                  <a:cubicBezTo>
                    <a:pt x="57" y="19"/>
                    <a:pt x="57" y="18"/>
                    <a:pt x="57" y="18"/>
                  </a:cubicBezTo>
                  <a:cubicBezTo>
                    <a:pt x="57" y="18"/>
                    <a:pt x="57" y="17"/>
                    <a:pt x="58" y="17"/>
                  </a:cubicBezTo>
                  <a:cubicBezTo>
                    <a:pt x="58" y="17"/>
                    <a:pt x="58" y="16"/>
                    <a:pt x="58" y="16"/>
                  </a:cubicBezTo>
                  <a:cubicBezTo>
                    <a:pt x="58" y="16"/>
                    <a:pt x="59" y="16"/>
                    <a:pt x="59" y="16"/>
                  </a:cubicBezTo>
                  <a:cubicBezTo>
                    <a:pt x="59" y="16"/>
                    <a:pt x="59" y="16"/>
                    <a:pt x="59" y="17"/>
                  </a:cubicBezTo>
                  <a:cubicBezTo>
                    <a:pt x="59" y="17"/>
                    <a:pt x="59" y="17"/>
                    <a:pt x="59" y="17"/>
                  </a:cubicBezTo>
                  <a:close/>
                  <a:moveTo>
                    <a:pt x="11" y="45"/>
                  </a:moveTo>
                  <a:cubicBezTo>
                    <a:pt x="11" y="45"/>
                    <a:pt x="11" y="44"/>
                    <a:pt x="11" y="44"/>
                  </a:cubicBezTo>
                  <a:cubicBezTo>
                    <a:pt x="12" y="44"/>
                    <a:pt x="12" y="44"/>
                    <a:pt x="13" y="44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2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lose/>
                  <a:moveTo>
                    <a:pt x="68" y="62"/>
                  </a:moveTo>
                  <a:cubicBezTo>
                    <a:pt x="67" y="62"/>
                    <a:pt x="66" y="61"/>
                    <a:pt x="66" y="61"/>
                  </a:cubicBezTo>
                  <a:cubicBezTo>
                    <a:pt x="66" y="61"/>
                    <a:pt x="66" y="60"/>
                    <a:pt x="66" y="60"/>
                  </a:cubicBezTo>
                  <a:cubicBezTo>
                    <a:pt x="66" y="60"/>
                    <a:pt x="66" y="60"/>
                    <a:pt x="66" y="60"/>
                  </a:cubicBezTo>
                  <a:cubicBezTo>
                    <a:pt x="66" y="60"/>
                    <a:pt x="66" y="59"/>
                    <a:pt x="67" y="60"/>
                  </a:cubicBezTo>
                  <a:cubicBezTo>
                    <a:pt x="67" y="60"/>
                    <a:pt x="68" y="61"/>
                    <a:pt x="68" y="61"/>
                  </a:cubicBezTo>
                  <a:cubicBezTo>
                    <a:pt x="68" y="61"/>
                    <a:pt x="68" y="62"/>
                    <a:pt x="68" y="62"/>
                  </a:cubicBezTo>
                  <a:cubicBezTo>
                    <a:pt x="68" y="62"/>
                    <a:pt x="68" y="62"/>
                    <a:pt x="68" y="62"/>
                  </a:cubicBezTo>
                  <a:close/>
                  <a:moveTo>
                    <a:pt x="70" y="49"/>
                  </a:moveTo>
                  <a:cubicBezTo>
                    <a:pt x="70" y="48"/>
                    <a:pt x="70" y="48"/>
                    <a:pt x="71" y="48"/>
                  </a:cubicBezTo>
                  <a:cubicBezTo>
                    <a:pt x="71" y="48"/>
                    <a:pt x="71" y="48"/>
                    <a:pt x="71" y="48"/>
                  </a:cubicBezTo>
                  <a:cubicBezTo>
                    <a:pt x="71" y="48"/>
                    <a:pt x="72" y="48"/>
                    <a:pt x="73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3" y="48"/>
                    <a:pt x="73" y="49"/>
                    <a:pt x="73" y="49"/>
                  </a:cubicBezTo>
                  <a:cubicBezTo>
                    <a:pt x="72" y="49"/>
                    <a:pt x="71" y="49"/>
                    <a:pt x="70" y="49"/>
                  </a:cubicBezTo>
                  <a:cubicBezTo>
                    <a:pt x="70" y="49"/>
                    <a:pt x="70" y="49"/>
                    <a:pt x="70" y="49"/>
                  </a:cubicBezTo>
                  <a:close/>
                  <a:moveTo>
                    <a:pt x="51" y="71"/>
                  </a:moveTo>
                  <a:cubicBezTo>
                    <a:pt x="51" y="71"/>
                    <a:pt x="52" y="70"/>
                    <a:pt x="52" y="70"/>
                  </a:cubicBezTo>
                  <a:cubicBezTo>
                    <a:pt x="52" y="70"/>
                    <a:pt x="52" y="70"/>
                    <a:pt x="53" y="71"/>
                  </a:cubicBezTo>
                  <a:cubicBezTo>
                    <a:pt x="53" y="71"/>
                    <a:pt x="53" y="72"/>
                    <a:pt x="53" y="72"/>
                  </a:cubicBezTo>
                  <a:cubicBezTo>
                    <a:pt x="53" y="73"/>
                    <a:pt x="53" y="73"/>
                    <a:pt x="53" y="73"/>
                  </a:cubicBezTo>
                  <a:cubicBezTo>
                    <a:pt x="53" y="73"/>
                    <a:pt x="52" y="73"/>
                    <a:pt x="52" y="73"/>
                  </a:cubicBezTo>
                  <a:cubicBezTo>
                    <a:pt x="52" y="72"/>
                    <a:pt x="51" y="72"/>
                    <a:pt x="51" y="71"/>
                  </a:cubicBezTo>
                  <a:cubicBezTo>
                    <a:pt x="51" y="71"/>
                    <a:pt x="51" y="71"/>
                    <a:pt x="51" y="71"/>
                  </a:cubicBezTo>
                  <a:close/>
                  <a:moveTo>
                    <a:pt x="23" y="22"/>
                  </a:moveTo>
                  <a:cubicBezTo>
                    <a:pt x="23" y="21"/>
                    <a:pt x="22" y="20"/>
                    <a:pt x="21" y="20"/>
                  </a:cubicBezTo>
                  <a:cubicBezTo>
                    <a:pt x="21" y="20"/>
                    <a:pt x="22" y="19"/>
                    <a:pt x="22" y="19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1"/>
                    <a:pt x="24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4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lose/>
                  <a:moveTo>
                    <a:pt x="70" y="35"/>
                  </a:moveTo>
                  <a:cubicBezTo>
                    <a:pt x="71" y="35"/>
                    <a:pt x="71" y="35"/>
                    <a:pt x="72" y="34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6"/>
                    <a:pt x="73" y="36"/>
                  </a:cubicBezTo>
                  <a:cubicBezTo>
                    <a:pt x="72" y="36"/>
                    <a:pt x="71" y="36"/>
                    <a:pt x="70" y="36"/>
                  </a:cubicBezTo>
                  <a:cubicBezTo>
                    <a:pt x="70" y="36"/>
                    <a:pt x="70" y="35"/>
                    <a:pt x="70" y="35"/>
                  </a:cubicBezTo>
                  <a:cubicBezTo>
                    <a:pt x="70" y="35"/>
                    <a:pt x="70" y="35"/>
                    <a:pt x="70" y="35"/>
                  </a:cubicBezTo>
                  <a:close/>
                  <a:moveTo>
                    <a:pt x="21" y="20"/>
                  </a:moveTo>
                  <a:cubicBezTo>
                    <a:pt x="21" y="21"/>
                    <a:pt x="22" y="22"/>
                    <a:pt x="23" y="22"/>
                  </a:cubicBezTo>
                  <a:cubicBezTo>
                    <a:pt x="23" y="22"/>
                    <a:pt x="23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2"/>
                    <a:pt x="21" y="22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lose/>
                  <a:moveTo>
                    <a:pt x="30" y="68"/>
                  </a:moveTo>
                  <a:cubicBezTo>
                    <a:pt x="30" y="69"/>
                    <a:pt x="30" y="69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0" y="70"/>
                    <a:pt x="30" y="71"/>
                    <a:pt x="30" y="71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1"/>
                    <a:pt x="28" y="71"/>
                  </a:cubicBezTo>
                  <a:cubicBezTo>
                    <a:pt x="29" y="70"/>
                    <a:pt x="30" y="70"/>
                    <a:pt x="30" y="68"/>
                  </a:cubicBezTo>
                  <a:cubicBezTo>
                    <a:pt x="30" y="68"/>
                    <a:pt x="30" y="68"/>
                    <a:pt x="30" y="68"/>
                  </a:cubicBezTo>
                  <a:close/>
                  <a:moveTo>
                    <a:pt x="74" y="49"/>
                  </a:moveTo>
                  <a:cubicBezTo>
                    <a:pt x="74" y="50"/>
                    <a:pt x="74" y="50"/>
                    <a:pt x="74" y="51"/>
                  </a:cubicBezTo>
                  <a:cubicBezTo>
                    <a:pt x="74" y="51"/>
                    <a:pt x="74" y="52"/>
                    <a:pt x="74" y="52"/>
                  </a:cubicBezTo>
                  <a:cubicBezTo>
                    <a:pt x="74" y="52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3" y="53"/>
                    <a:pt x="73" y="53"/>
                    <a:pt x="73" y="53"/>
                  </a:cubicBezTo>
                  <a:cubicBezTo>
                    <a:pt x="73" y="53"/>
                    <a:pt x="73" y="52"/>
                    <a:pt x="73" y="52"/>
                  </a:cubicBezTo>
                  <a:cubicBezTo>
                    <a:pt x="73" y="51"/>
                    <a:pt x="73" y="51"/>
                    <a:pt x="74" y="50"/>
                  </a:cubicBezTo>
                  <a:cubicBezTo>
                    <a:pt x="74" y="50"/>
                    <a:pt x="74" y="50"/>
                    <a:pt x="74" y="49"/>
                  </a:cubicBezTo>
                  <a:cubicBezTo>
                    <a:pt x="74" y="49"/>
                    <a:pt x="74" y="49"/>
                    <a:pt x="74" y="49"/>
                  </a:cubicBezTo>
                  <a:close/>
                  <a:moveTo>
                    <a:pt x="64" y="21"/>
                  </a:moveTo>
                  <a:cubicBezTo>
                    <a:pt x="65" y="21"/>
                    <a:pt x="65" y="22"/>
                    <a:pt x="65" y="22"/>
                  </a:cubicBezTo>
                  <a:cubicBezTo>
                    <a:pt x="65" y="22"/>
                    <a:pt x="65" y="22"/>
                    <a:pt x="65" y="22"/>
                  </a:cubicBezTo>
                  <a:cubicBezTo>
                    <a:pt x="65" y="23"/>
                    <a:pt x="64" y="23"/>
                    <a:pt x="64" y="24"/>
                  </a:cubicBezTo>
                  <a:cubicBezTo>
                    <a:pt x="64" y="24"/>
                    <a:pt x="63" y="24"/>
                    <a:pt x="63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3" y="22"/>
                    <a:pt x="64" y="22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lose/>
                  <a:moveTo>
                    <a:pt x="17" y="61"/>
                  </a:moveTo>
                  <a:cubicBezTo>
                    <a:pt x="18" y="61"/>
                    <a:pt x="18" y="60"/>
                    <a:pt x="19" y="60"/>
                  </a:cubicBezTo>
                  <a:cubicBezTo>
                    <a:pt x="19" y="60"/>
                    <a:pt x="19" y="60"/>
                    <a:pt x="20" y="60"/>
                  </a:cubicBezTo>
                  <a:cubicBezTo>
                    <a:pt x="20" y="60"/>
                    <a:pt x="20" y="61"/>
                    <a:pt x="19" y="61"/>
                  </a:cubicBezTo>
                  <a:cubicBezTo>
                    <a:pt x="19" y="61"/>
                    <a:pt x="19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ubicBezTo>
                    <a:pt x="18" y="62"/>
                    <a:pt x="18" y="62"/>
                    <a:pt x="17" y="62"/>
                  </a:cubicBezTo>
                  <a:cubicBezTo>
                    <a:pt x="17" y="62"/>
                    <a:pt x="17" y="62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lose/>
                  <a:moveTo>
                    <a:pt x="36" y="71"/>
                  </a:moveTo>
                  <a:cubicBezTo>
                    <a:pt x="36" y="71"/>
                    <a:pt x="36" y="71"/>
                    <a:pt x="37" y="71"/>
                  </a:cubicBezTo>
                  <a:cubicBezTo>
                    <a:pt x="37" y="71"/>
                    <a:pt x="37" y="71"/>
                    <a:pt x="37" y="72"/>
                  </a:cubicBezTo>
                  <a:cubicBezTo>
                    <a:pt x="37" y="72"/>
                    <a:pt x="37" y="72"/>
                    <a:pt x="37" y="73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4"/>
                    <a:pt x="36" y="74"/>
                    <a:pt x="36" y="74"/>
                  </a:cubicBezTo>
                  <a:cubicBezTo>
                    <a:pt x="36" y="74"/>
                    <a:pt x="35" y="74"/>
                    <a:pt x="35" y="74"/>
                  </a:cubicBezTo>
                  <a:cubicBezTo>
                    <a:pt x="36" y="73"/>
                    <a:pt x="36" y="72"/>
                    <a:pt x="36" y="71"/>
                  </a:cubicBezTo>
                  <a:cubicBezTo>
                    <a:pt x="36" y="71"/>
                    <a:pt x="36" y="71"/>
                    <a:pt x="36" y="71"/>
                  </a:cubicBezTo>
                  <a:close/>
                  <a:moveTo>
                    <a:pt x="29" y="68"/>
                  </a:moveTo>
                  <a:cubicBezTo>
                    <a:pt x="29" y="69"/>
                    <a:pt x="28" y="70"/>
                    <a:pt x="28" y="71"/>
                  </a:cubicBezTo>
                  <a:cubicBezTo>
                    <a:pt x="28" y="71"/>
                    <a:pt x="27" y="71"/>
                    <a:pt x="27" y="71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8" y="70"/>
                    <a:pt x="28" y="69"/>
                    <a:pt x="28" y="69"/>
                  </a:cubicBezTo>
                  <a:cubicBezTo>
                    <a:pt x="28" y="69"/>
                    <a:pt x="28" y="68"/>
                    <a:pt x="28" y="68"/>
                  </a:cubicBezTo>
                  <a:cubicBezTo>
                    <a:pt x="28" y="68"/>
                    <a:pt x="28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ubicBezTo>
                    <a:pt x="29" y="68"/>
                    <a:pt x="29" y="68"/>
                    <a:pt x="29" y="68"/>
                  </a:cubicBezTo>
                  <a:close/>
                  <a:moveTo>
                    <a:pt x="17" y="24"/>
                  </a:moveTo>
                  <a:cubicBezTo>
                    <a:pt x="17" y="24"/>
                    <a:pt x="18" y="24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4"/>
                    <a:pt x="20" y="24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8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5" y="28"/>
                  </a:moveTo>
                  <a:cubicBezTo>
                    <a:pt x="15" y="27"/>
                    <a:pt x="16" y="27"/>
                    <a:pt x="16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lose/>
                  <a:moveTo>
                    <a:pt x="25" y="20"/>
                  </a:moveTo>
                  <a:cubicBezTo>
                    <a:pt x="25" y="21"/>
                    <a:pt x="25" y="21"/>
                    <a:pt x="24" y="21"/>
                  </a:cubicBezTo>
                  <a:cubicBezTo>
                    <a:pt x="24" y="20"/>
                    <a:pt x="23" y="20"/>
                    <a:pt x="23" y="19"/>
                  </a:cubicBezTo>
                  <a:cubicBezTo>
                    <a:pt x="23" y="19"/>
                    <a:pt x="23" y="19"/>
                    <a:pt x="22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4" y="19"/>
                    <a:pt x="25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59" y="67"/>
                  </a:moveTo>
                  <a:cubicBezTo>
                    <a:pt x="59" y="67"/>
                    <a:pt x="59" y="66"/>
                    <a:pt x="60" y="66"/>
                  </a:cubicBezTo>
                  <a:cubicBezTo>
                    <a:pt x="60" y="67"/>
                    <a:pt x="61" y="68"/>
                    <a:pt x="61" y="69"/>
                  </a:cubicBezTo>
                  <a:cubicBezTo>
                    <a:pt x="61" y="69"/>
                    <a:pt x="61" y="69"/>
                    <a:pt x="60" y="69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0" y="68"/>
                    <a:pt x="59" y="68"/>
                    <a:pt x="59" y="67"/>
                  </a:cubicBezTo>
                  <a:cubicBezTo>
                    <a:pt x="59" y="67"/>
                    <a:pt x="59" y="67"/>
                    <a:pt x="59" y="67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26"/>
                    <a:pt x="17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7" y="25"/>
                    <a:pt x="17" y="25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lose/>
                  <a:moveTo>
                    <a:pt x="26" y="67"/>
                  </a:moveTo>
                  <a:cubicBezTo>
                    <a:pt x="26" y="68"/>
                    <a:pt x="25" y="68"/>
                    <a:pt x="25" y="69"/>
                  </a:cubicBezTo>
                  <a:cubicBezTo>
                    <a:pt x="24" y="69"/>
                    <a:pt x="24" y="69"/>
                    <a:pt x="24" y="68"/>
                  </a:cubicBezTo>
                  <a:cubicBezTo>
                    <a:pt x="24" y="68"/>
                    <a:pt x="24" y="68"/>
                    <a:pt x="24" y="68"/>
                  </a:cubicBezTo>
                  <a:cubicBezTo>
                    <a:pt x="24" y="67"/>
                    <a:pt x="25" y="67"/>
                    <a:pt x="25" y="66"/>
                  </a:cubicBezTo>
                  <a:cubicBezTo>
                    <a:pt x="25" y="66"/>
                    <a:pt x="26" y="66"/>
                    <a:pt x="26" y="66"/>
                  </a:cubicBezTo>
                  <a:cubicBezTo>
                    <a:pt x="26" y="66"/>
                    <a:pt x="26" y="67"/>
                    <a:pt x="26" y="67"/>
                  </a:cubicBezTo>
                  <a:cubicBezTo>
                    <a:pt x="26" y="67"/>
                    <a:pt x="26" y="67"/>
                    <a:pt x="26" y="67"/>
                  </a:cubicBezTo>
                  <a:close/>
                  <a:moveTo>
                    <a:pt x="18" y="58"/>
                  </a:moveTo>
                  <a:cubicBezTo>
                    <a:pt x="18" y="58"/>
                    <a:pt x="18" y="59"/>
                    <a:pt x="18" y="59"/>
                  </a:cubicBezTo>
                  <a:cubicBezTo>
                    <a:pt x="19" y="59"/>
                    <a:pt x="19" y="59"/>
                    <a:pt x="18" y="59"/>
                  </a:cubicBezTo>
                  <a:cubicBezTo>
                    <a:pt x="18" y="60"/>
                    <a:pt x="17" y="60"/>
                    <a:pt x="16" y="61"/>
                  </a:cubicBezTo>
                  <a:cubicBezTo>
                    <a:pt x="16" y="61"/>
                    <a:pt x="16" y="60"/>
                    <a:pt x="16" y="60"/>
                  </a:cubicBezTo>
                  <a:cubicBezTo>
                    <a:pt x="16" y="60"/>
                    <a:pt x="16" y="60"/>
                    <a:pt x="16" y="60"/>
                  </a:cubicBezTo>
                  <a:cubicBezTo>
                    <a:pt x="16" y="60"/>
                    <a:pt x="16" y="59"/>
                    <a:pt x="17" y="59"/>
                  </a:cubicBezTo>
                  <a:cubicBezTo>
                    <a:pt x="17" y="59"/>
                    <a:pt x="18" y="59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lose/>
                  <a:moveTo>
                    <a:pt x="47" y="15"/>
                  </a:moveTo>
                  <a:cubicBezTo>
                    <a:pt x="47" y="14"/>
                    <a:pt x="47" y="13"/>
                    <a:pt x="47" y="12"/>
                  </a:cubicBezTo>
                  <a:cubicBezTo>
                    <a:pt x="48" y="12"/>
                    <a:pt x="48" y="12"/>
                    <a:pt x="49" y="12"/>
                  </a:cubicBezTo>
                  <a:cubicBezTo>
                    <a:pt x="49" y="13"/>
                    <a:pt x="48" y="13"/>
                    <a:pt x="48" y="13"/>
                  </a:cubicBezTo>
                  <a:cubicBezTo>
                    <a:pt x="48" y="14"/>
                    <a:pt x="48" y="14"/>
                    <a:pt x="48" y="15"/>
                  </a:cubicBezTo>
                  <a:cubicBezTo>
                    <a:pt x="48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lose/>
                  <a:moveTo>
                    <a:pt x="30" y="13"/>
                  </a:moveTo>
                  <a:cubicBezTo>
                    <a:pt x="30" y="13"/>
                    <a:pt x="30" y="13"/>
                    <a:pt x="30" y="12"/>
                  </a:cubicBezTo>
                  <a:cubicBezTo>
                    <a:pt x="30" y="12"/>
                    <a:pt x="31" y="12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1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15" y="34"/>
                  </a:moveTo>
                  <a:cubicBezTo>
                    <a:pt x="15" y="34"/>
                    <a:pt x="14" y="34"/>
                    <a:pt x="14" y="34"/>
                  </a:cubicBezTo>
                  <a:cubicBezTo>
                    <a:pt x="14" y="34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5" y="33"/>
                    <a:pt x="15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lose/>
                  <a:moveTo>
                    <a:pt x="22" y="19"/>
                  </a:moveTo>
                  <a:cubicBezTo>
                    <a:pt x="22" y="18"/>
                    <a:pt x="21" y="18"/>
                    <a:pt x="22" y="17"/>
                  </a:cubicBezTo>
                  <a:cubicBezTo>
                    <a:pt x="22" y="17"/>
                    <a:pt x="22" y="16"/>
                    <a:pt x="23" y="16"/>
                  </a:cubicBezTo>
                  <a:cubicBezTo>
                    <a:pt x="23" y="17"/>
                    <a:pt x="24" y="17"/>
                    <a:pt x="24" y="17"/>
                  </a:cubicBezTo>
                  <a:cubicBezTo>
                    <a:pt x="24" y="18"/>
                    <a:pt x="23" y="18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lose/>
                  <a:moveTo>
                    <a:pt x="43" y="72"/>
                  </a:moveTo>
                  <a:cubicBezTo>
                    <a:pt x="43" y="72"/>
                    <a:pt x="43" y="72"/>
                    <a:pt x="44" y="72"/>
                  </a:cubicBezTo>
                  <a:cubicBezTo>
                    <a:pt x="44" y="73"/>
                    <a:pt x="44" y="74"/>
                    <a:pt x="44" y="75"/>
                  </a:cubicBezTo>
                  <a:cubicBezTo>
                    <a:pt x="43" y="75"/>
                    <a:pt x="43" y="75"/>
                    <a:pt x="43" y="75"/>
                  </a:cubicBezTo>
                  <a:cubicBezTo>
                    <a:pt x="42" y="74"/>
                    <a:pt x="43" y="73"/>
                    <a:pt x="43" y="72"/>
                  </a:cubicBezTo>
                  <a:cubicBezTo>
                    <a:pt x="43" y="72"/>
                    <a:pt x="43" y="72"/>
                    <a:pt x="43" y="72"/>
                  </a:cubicBezTo>
                  <a:close/>
                  <a:moveTo>
                    <a:pt x="42" y="11"/>
                  </a:moveTo>
                  <a:cubicBezTo>
                    <a:pt x="42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2"/>
                    <a:pt x="43" y="13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3"/>
                  </a:cubicBezTo>
                  <a:cubicBezTo>
                    <a:pt x="42" y="13"/>
                    <a:pt x="42" y="12"/>
                    <a:pt x="42" y="12"/>
                  </a:cubicBezTo>
                  <a:cubicBezTo>
                    <a:pt x="42" y="12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lose/>
                  <a:moveTo>
                    <a:pt x="39" y="75"/>
                  </a:moveTo>
                  <a:cubicBezTo>
                    <a:pt x="40" y="75"/>
                    <a:pt x="41" y="75"/>
                    <a:pt x="42" y="75"/>
                  </a:cubicBezTo>
                  <a:cubicBezTo>
                    <a:pt x="42" y="76"/>
                    <a:pt x="42" y="76"/>
                    <a:pt x="41" y="77"/>
                  </a:cubicBezTo>
                  <a:cubicBezTo>
                    <a:pt x="41" y="77"/>
                    <a:pt x="40" y="77"/>
                    <a:pt x="40" y="76"/>
                  </a:cubicBezTo>
                  <a:cubicBezTo>
                    <a:pt x="40" y="76"/>
                    <a:pt x="40" y="75"/>
                    <a:pt x="39" y="75"/>
                  </a:cubicBezTo>
                  <a:cubicBezTo>
                    <a:pt x="39" y="75"/>
                    <a:pt x="39" y="75"/>
                    <a:pt x="39" y="75"/>
                  </a:cubicBezTo>
                  <a:close/>
                  <a:moveTo>
                    <a:pt x="69" y="52"/>
                  </a:moveTo>
                  <a:cubicBezTo>
                    <a:pt x="69" y="52"/>
                    <a:pt x="69" y="52"/>
                    <a:pt x="69" y="52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1" y="51"/>
                    <a:pt x="72" y="52"/>
                  </a:cubicBezTo>
                  <a:cubicBezTo>
                    <a:pt x="72" y="52"/>
                    <a:pt x="72" y="52"/>
                    <a:pt x="72" y="52"/>
                  </a:cubicBezTo>
                  <a:cubicBezTo>
                    <a:pt x="72" y="52"/>
                    <a:pt x="72" y="53"/>
                    <a:pt x="72" y="53"/>
                  </a:cubicBezTo>
                  <a:cubicBezTo>
                    <a:pt x="71" y="53"/>
                    <a:pt x="70" y="52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lose/>
                  <a:moveTo>
                    <a:pt x="12" y="51"/>
                  </a:moveTo>
                  <a:cubicBezTo>
                    <a:pt x="12" y="52"/>
                    <a:pt x="12" y="53"/>
                    <a:pt x="12" y="54"/>
                  </a:cubicBezTo>
                  <a:cubicBezTo>
                    <a:pt x="12" y="54"/>
                    <a:pt x="12" y="54"/>
                    <a:pt x="11" y="54"/>
                  </a:cubicBezTo>
                  <a:cubicBezTo>
                    <a:pt x="11" y="54"/>
                    <a:pt x="10" y="53"/>
                    <a:pt x="10" y="53"/>
                  </a:cubicBezTo>
                  <a:cubicBezTo>
                    <a:pt x="11" y="52"/>
                    <a:pt x="11" y="52"/>
                    <a:pt x="11" y="51"/>
                  </a:cubicBezTo>
                  <a:cubicBezTo>
                    <a:pt x="11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lose/>
                  <a:moveTo>
                    <a:pt x="11" y="48"/>
                  </a:moveTo>
                  <a:cubicBezTo>
                    <a:pt x="11" y="49"/>
                    <a:pt x="11" y="50"/>
                    <a:pt x="12" y="51"/>
                  </a:cubicBezTo>
                  <a:cubicBezTo>
                    <a:pt x="11" y="51"/>
                    <a:pt x="11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0"/>
                    <a:pt x="10" y="49"/>
                    <a:pt x="10" y="49"/>
                  </a:cubicBezTo>
                  <a:cubicBezTo>
                    <a:pt x="11" y="49"/>
                    <a:pt x="11" y="48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lose/>
                  <a:moveTo>
                    <a:pt x="36" y="15"/>
                  </a:moveTo>
                  <a:cubicBezTo>
                    <a:pt x="36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4"/>
                    <a:pt x="34" y="14"/>
                    <a:pt x="34" y="13"/>
                  </a:cubicBezTo>
                  <a:cubicBezTo>
                    <a:pt x="34" y="13"/>
                    <a:pt x="34" y="13"/>
                    <a:pt x="34" y="12"/>
                  </a:cubicBezTo>
                  <a:cubicBezTo>
                    <a:pt x="34" y="12"/>
                    <a:pt x="34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6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lose/>
                  <a:moveTo>
                    <a:pt x="63" y="67"/>
                  </a:moveTo>
                  <a:cubicBezTo>
                    <a:pt x="62" y="66"/>
                    <a:pt x="62" y="66"/>
                    <a:pt x="62" y="65"/>
                  </a:cubicBezTo>
                  <a:cubicBezTo>
                    <a:pt x="62" y="65"/>
                    <a:pt x="62" y="65"/>
                    <a:pt x="62" y="65"/>
                  </a:cubicBezTo>
                  <a:cubicBezTo>
                    <a:pt x="62" y="64"/>
                    <a:pt x="62" y="64"/>
                    <a:pt x="62" y="64"/>
                  </a:cubicBezTo>
                  <a:cubicBezTo>
                    <a:pt x="62" y="64"/>
                    <a:pt x="63" y="65"/>
                    <a:pt x="63" y="65"/>
                  </a:cubicBezTo>
                  <a:cubicBezTo>
                    <a:pt x="63" y="65"/>
                    <a:pt x="63" y="66"/>
                    <a:pt x="64" y="66"/>
                  </a:cubicBezTo>
                  <a:cubicBezTo>
                    <a:pt x="64" y="66"/>
                    <a:pt x="64" y="66"/>
                    <a:pt x="64" y="67"/>
                  </a:cubicBezTo>
                  <a:cubicBezTo>
                    <a:pt x="64" y="67"/>
                    <a:pt x="63" y="67"/>
                    <a:pt x="63" y="67"/>
                  </a:cubicBezTo>
                  <a:cubicBezTo>
                    <a:pt x="63" y="67"/>
                    <a:pt x="63" y="67"/>
                    <a:pt x="63" y="67"/>
                  </a:cubicBezTo>
                  <a:close/>
                  <a:moveTo>
                    <a:pt x="11" y="46"/>
                  </a:moveTo>
                  <a:cubicBezTo>
                    <a:pt x="11" y="46"/>
                    <a:pt x="11" y="47"/>
                    <a:pt x="11" y="47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8"/>
                    <a:pt x="9" y="47"/>
                    <a:pt x="9" y="47"/>
                  </a:cubicBezTo>
                  <a:cubicBezTo>
                    <a:pt x="10" y="47"/>
                    <a:pt x="10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32" y="73"/>
                  </a:moveTo>
                  <a:cubicBezTo>
                    <a:pt x="31" y="74"/>
                    <a:pt x="31" y="74"/>
                    <a:pt x="30" y="74"/>
                  </a:cubicBezTo>
                  <a:cubicBezTo>
                    <a:pt x="30" y="74"/>
                    <a:pt x="29" y="74"/>
                    <a:pt x="29" y="73"/>
                  </a:cubicBezTo>
                  <a:cubicBezTo>
                    <a:pt x="29" y="73"/>
                    <a:pt x="29" y="73"/>
                    <a:pt x="29" y="73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29" y="72"/>
                    <a:pt x="29" y="72"/>
                    <a:pt x="29" y="72"/>
                  </a:cubicBezTo>
                  <a:cubicBezTo>
                    <a:pt x="30" y="73"/>
                    <a:pt x="31" y="73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lose/>
                  <a:moveTo>
                    <a:pt x="20" y="66"/>
                  </a:moveTo>
                  <a:cubicBezTo>
                    <a:pt x="20" y="66"/>
                    <a:pt x="20" y="66"/>
                    <a:pt x="20" y="66"/>
                  </a:cubicBezTo>
                  <a:cubicBezTo>
                    <a:pt x="19" y="67"/>
                    <a:pt x="19" y="67"/>
                    <a:pt x="19" y="66"/>
                  </a:cubicBezTo>
                  <a:cubicBezTo>
                    <a:pt x="18" y="66"/>
                    <a:pt x="18" y="66"/>
                    <a:pt x="18" y="65"/>
                  </a:cubicBezTo>
                  <a:cubicBezTo>
                    <a:pt x="18" y="65"/>
                    <a:pt x="18" y="65"/>
                    <a:pt x="18" y="64"/>
                  </a:cubicBezTo>
                  <a:cubicBezTo>
                    <a:pt x="18" y="64"/>
                    <a:pt x="19" y="64"/>
                    <a:pt x="19" y="64"/>
                  </a:cubicBezTo>
                  <a:cubicBezTo>
                    <a:pt x="19" y="65"/>
                    <a:pt x="20" y="65"/>
                    <a:pt x="20" y="65"/>
                  </a:cubicBezTo>
                  <a:cubicBezTo>
                    <a:pt x="20" y="66"/>
                    <a:pt x="20" y="66"/>
                    <a:pt x="20" y="66"/>
                  </a:cubicBezTo>
                  <a:cubicBezTo>
                    <a:pt x="20" y="66"/>
                    <a:pt x="20" y="66"/>
                    <a:pt x="20" y="66"/>
                  </a:cubicBezTo>
                  <a:close/>
                  <a:moveTo>
                    <a:pt x="60" y="66"/>
                  </a:moveTo>
                  <a:cubicBezTo>
                    <a:pt x="60" y="66"/>
                    <a:pt x="61" y="65"/>
                    <a:pt x="61" y="65"/>
                  </a:cubicBezTo>
                  <a:cubicBezTo>
                    <a:pt x="62" y="66"/>
                    <a:pt x="62" y="67"/>
                    <a:pt x="63" y="68"/>
                  </a:cubicBezTo>
                  <a:cubicBezTo>
                    <a:pt x="62" y="68"/>
                    <a:pt x="62" y="68"/>
                    <a:pt x="62" y="68"/>
                  </a:cubicBezTo>
                  <a:cubicBezTo>
                    <a:pt x="61" y="67"/>
                    <a:pt x="61" y="67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lose/>
                  <a:moveTo>
                    <a:pt x="12" y="53"/>
                  </a:moveTo>
                  <a:cubicBezTo>
                    <a:pt x="13" y="52"/>
                    <a:pt x="13" y="52"/>
                    <a:pt x="13" y="52"/>
                  </a:cubicBezTo>
                  <a:cubicBezTo>
                    <a:pt x="14" y="52"/>
                    <a:pt x="14" y="52"/>
                    <a:pt x="15" y="52"/>
                  </a:cubicBezTo>
                  <a:cubicBezTo>
                    <a:pt x="15" y="52"/>
                    <a:pt x="15" y="52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4" y="53"/>
                    <a:pt x="14" y="53"/>
                    <a:pt x="13" y="54"/>
                  </a:cubicBezTo>
                  <a:cubicBezTo>
                    <a:pt x="13" y="54"/>
                    <a:pt x="13" y="54"/>
                    <a:pt x="13" y="53"/>
                  </a:cubicBezTo>
                  <a:cubicBezTo>
                    <a:pt x="13" y="53"/>
                    <a:pt x="13" y="53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lose/>
                  <a:moveTo>
                    <a:pt x="65" y="61"/>
                  </a:moveTo>
                  <a:cubicBezTo>
                    <a:pt x="66" y="61"/>
                    <a:pt x="66" y="61"/>
                    <a:pt x="66" y="61"/>
                  </a:cubicBezTo>
                  <a:cubicBezTo>
                    <a:pt x="67" y="62"/>
                    <a:pt x="67" y="62"/>
                    <a:pt x="67" y="62"/>
                  </a:cubicBezTo>
                  <a:cubicBezTo>
                    <a:pt x="67" y="62"/>
                    <a:pt x="67" y="63"/>
                    <a:pt x="67" y="63"/>
                  </a:cubicBezTo>
                  <a:cubicBezTo>
                    <a:pt x="67" y="63"/>
                    <a:pt x="67" y="63"/>
                    <a:pt x="67" y="64"/>
                  </a:cubicBezTo>
                  <a:cubicBezTo>
                    <a:pt x="66" y="63"/>
                    <a:pt x="65" y="63"/>
                    <a:pt x="65" y="62"/>
                  </a:cubicBezTo>
                  <a:cubicBezTo>
                    <a:pt x="65" y="62"/>
                    <a:pt x="65" y="61"/>
                    <a:pt x="65" y="61"/>
                  </a:cubicBezTo>
                  <a:cubicBezTo>
                    <a:pt x="65" y="61"/>
                    <a:pt x="65" y="61"/>
                    <a:pt x="65" y="61"/>
                  </a:cubicBezTo>
                  <a:close/>
                  <a:moveTo>
                    <a:pt x="16" y="62"/>
                  </a:moveTo>
                  <a:cubicBezTo>
                    <a:pt x="14" y="62"/>
                    <a:pt x="14" y="62"/>
                    <a:pt x="14" y="61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59"/>
                    <a:pt x="15" y="59"/>
                    <a:pt x="15" y="60"/>
                  </a:cubicBezTo>
                  <a:cubicBezTo>
                    <a:pt x="15" y="60"/>
                    <a:pt x="16" y="60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7" y="61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6" y="62"/>
                    <a:pt x="16" y="62"/>
                    <a:pt x="16" y="62"/>
                  </a:cubicBezTo>
                  <a:close/>
                  <a:moveTo>
                    <a:pt x="42" y="75"/>
                  </a:moveTo>
                  <a:cubicBezTo>
                    <a:pt x="43" y="75"/>
                    <a:pt x="44" y="75"/>
                    <a:pt x="45" y="75"/>
                  </a:cubicBezTo>
                  <a:cubicBezTo>
                    <a:pt x="45" y="76"/>
                    <a:pt x="45" y="76"/>
                    <a:pt x="44" y="76"/>
                  </a:cubicBezTo>
                  <a:cubicBezTo>
                    <a:pt x="44" y="77"/>
                    <a:pt x="44" y="77"/>
                    <a:pt x="43" y="77"/>
                  </a:cubicBezTo>
                  <a:cubicBezTo>
                    <a:pt x="43" y="76"/>
                    <a:pt x="43" y="76"/>
                    <a:pt x="42" y="76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2" y="75"/>
                    <a:pt x="42" y="75"/>
                    <a:pt x="42" y="75"/>
                  </a:cubicBezTo>
                  <a:close/>
                  <a:moveTo>
                    <a:pt x="25" y="69"/>
                  </a:moveTo>
                  <a:cubicBezTo>
                    <a:pt x="26" y="69"/>
                    <a:pt x="26" y="68"/>
                    <a:pt x="27" y="67"/>
                  </a:cubicBezTo>
                  <a:cubicBezTo>
                    <a:pt x="27" y="67"/>
                    <a:pt x="28" y="67"/>
                    <a:pt x="28" y="68"/>
                  </a:cubicBezTo>
                  <a:cubicBezTo>
                    <a:pt x="28" y="68"/>
                    <a:pt x="27" y="69"/>
                    <a:pt x="27" y="69"/>
                  </a:cubicBezTo>
                  <a:cubicBezTo>
                    <a:pt x="27" y="69"/>
                    <a:pt x="27" y="70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0"/>
                    <a:pt x="25" y="70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lose/>
                  <a:moveTo>
                    <a:pt x="12" y="37"/>
                  </a:moveTo>
                  <a:cubicBezTo>
                    <a:pt x="12" y="37"/>
                    <a:pt x="12" y="36"/>
                    <a:pt x="12" y="36"/>
                  </a:cubicBezTo>
                  <a:cubicBezTo>
                    <a:pt x="13" y="36"/>
                    <a:pt x="13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lose/>
                  <a:moveTo>
                    <a:pt x="51" y="13"/>
                  </a:moveTo>
                  <a:cubicBezTo>
                    <a:pt x="51" y="13"/>
                    <a:pt x="52" y="13"/>
                    <a:pt x="52" y="13"/>
                  </a:cubicBezTo>
                  <a:cubicBezTo>
                    <a:pt x="52" y="14"/>
                    <a:pt x="52" y="14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5"/>
                  </a:cubicBezTo>
                  <a:cubicBezTo>
                    <a:pt x="51" y="16"/>
                    <a:pt x="50" y="15"/>
                    <a:pt x="50" y="15"/>
                  </a:cubicBezTo>
                  <a:cubicBezTo>
                    <a:pt x="50" y="14"/>
                    <a:pt x="51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lose/>
                  <a:moveTo>
                    <a:pt x="14" y="57"/>
                  </a:moveTo>
                  <a:cubicBezTo>
                    <a:pt x="14" y="57"/>
                    <a:pt x="14" y="58"/>
                    <a:pt x="15" y="59"/>
                  </a:cubicBezTo>
                  <a:cubicBezTo>
                    <a:pt x="15" y="59"/>
                    <a:pt x="14" y="59"/>
                    <a:pt x="14" y="59"/>
                  </a:cubicBezTo>
                  <a:cubicBezTo>
                    <a:pt x="14" y="60"/>
                    <a:pt x="13" y="59"/>
                    <a:pt x="13" y="58"/>
                  </a:cubicBezTo>
                  <a:cubicBezTo>
                    <a:pt x="13" y="58"/>
                    <a:pt x="13" y="57"/>
                    <a:pt x="14" y="57"/>
                  </a:cubicBezTo>
                  <a:cubicBezTo>
                    <a:pt x="14" y="57"/>
                    <a:pt x="14" y="57"/>
                    <a:pt x="14" y="57"/>
                  </a:cubicBezTo>
                  <a:close/>
                  <a:moveTo>
                    <a:pt x="64" y="20"/>
                  </a:moveTo>
                  <a:cubicBezTo>
                    <a:pt x="64" y="21"/>
                    <a:pt x="63" y="21"/>
                    <a:pt x="63" y="22"/>
                  </a:cubicBezTo>
                  <a:cubicBezTo>
                    <a:pt x="63" y="22"/>
                    <a:pt x="63" y="22"/>
                    <a:pt x="63" y="23"/>
                  </a:cubicBezTo>
                  <a:cubicBezTo>
                    <a:pt x="63" y="23"/>
                    <a:pt x="62" y="23"/>
                    <a:pt x="62" y="23"/>
                  </a:cubicBezTo>
                  <a:cubicBezTo>
                    <a:pt x="62" y="23"/>
                    <a:pt x="62" y="22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1"/>
                    <a:pt x="63" y="20"/>
                    <a:pt x="63" y="20"/>
                  </a:cubicBezTo>
                  <a:cubicBezTo>
                    <a:pt x="63" y="20"/>
                    <a:pt x="63" y="20"/>
                    <a:pt x="63" y="20"/>
                  </a:cubicBezTo>
                  <a:cubicBezTo>
                    <a:pt x="64" y="20"/>
                    <a:pt x="64" y="20"/>
                    <a:pt x="64" y="20"/>
                  </a:cubicBezTo>
                  <a:cubicBezTo>
                    <a:pt x="64" y="20"/>
                    <a:pt x="64" y="20"/>
                    <a:pt x="64" y="20"/>
                  </a:cubicBezTo>
                  <a:close/>
                  <a:moveTo>
                    <a:pt x="73" y="40"/>
                  </a:moveTo>
                  <a:cubicBezTo>
                    <a:pt x="73" y="40"/>
                    <a:pt x="74" y="41"/>
                    <a:pt x="74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2" y="42"/>
                    <a:pt x="72" y="42"/>
                  </a:cubicBezTo>
                  <a:cubicBezTo>
                    <a:pt x="71" y="42"/>
                    <a:pt x="71" y="42"/>
                    <a:pt x="71" y="42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1" y="40"/>
                    <a:pt x="71" y="40"/>
                    <a:pt x="71" y="40"/>
                  </a:cubicBezTo>
                  <a:cubicBezTo>
                    <a:pt x="72" y="40"/>
                    <a:pt x="73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lose/>
                  <a:moveTo>
                    <a:pt x="72" y="54"/>
                  </a:moveTo>
                  <a:cubicBezTo>
                    <a:pt x="71" y="54"/>
                    <a:pt x="71" y="55"/>
                    <a:pt x="71" y="55"/>
                  </a:cubicBezTo>
                  <a:cubicBezTo>
                    <a:pt x="71" y="55"/>
                    <a:pt x="70" y="55"/>
                    <a:pt x="70" y="55"/>
                  </a:cubicBezTo>
                  <a:cubicBezTo>
                    <a:pt x="70" y="54"/>
                    <a:pt x="69" y="54"/>
                    <a:pt x="69" y="54"/>
                  </a:cubicBezTo>
                  <a:cubicBezTo>
                    <a:pt x="69" y="54"/>
                    <a:pt x="69" y="54"/>
                    <a:pt x="69" y="54"/>
                  </a:cubicBezTo>
                  <a:cubicBezTo>
                    <a:pt x="69" y="54"/>
                    <a:pt x="69" y="53"/>
                    <a:pt x="69" y="53"/>
                  </a:cubicBezTo>
                  <a:cubicBezTo>
                    <a:pt x="69" y="53"/>
                    <a:pt x="69" y="53"/>
                    <a:pt x="69" y="53"/>
                  </a:cubicBezTo>
                  <a:cubicBezTo>
                    <a:pt x="70" y="53"/>
                    <a:pt x="71" y="54"/>
                    <a:pt x="71" y="54"/>
                  </a:cubicBezTo>
                  <a:cubicBezTo>
                    <a:pt x="71" y="54"/>
                    <a:pt x="71" y="54"/>
                    <a:pt x="72" y="54"/>
                  </a:cubicBezTo>
                  <a:cubicBezTo>
                    <a:pt x="72" y="54"/>
                    <a:pt x="72" y="54"/>
                    <a:pt x="72" y="54"/>
                  </a:cubicBezTo>
                  <a:close/>
                  <a:moveTo>
                    <a:pt x="40" y="11"/>
                  </a:moveTo>
                  <a:cubicBezTo>
                    <a:pt x="40" y="11"/>
                    <a:pt x="41" y="11"/>
                    <a:pt x="41" y="11"/>
                  </a:cubicBezTo>
                  <a:cubicBezTo>
                    <a:pt x="41" y="12"/>
                    <a:pt x="41" y="13"/>
                    <a:pt x="41" y="14"/>
                  </a:cubicBezTo>
                  <a:cubicBezTo>
                    <a:pt x="41" y="14"/>
                    <a:pt x="41" y="14"/>
                    <a:pt x="40" y="14"/>
                  </a:cubicBezTo>
                  <a:cubicBezTo>
                    <a:pt x="40" y="13"/>
                    <a:pt x="40" y="12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lose/>
                  <a:moveTo>
                    <a:pt x="52" y="73"/>
                  </a:moveTo>
                  <a:cubicBezTo>
                    <a:pt x="51" y="74"/>
                    <a:pt x="51" y="74"/>
                    <a:pt x="50" y="74"/>
                  </a:cubicBezTo>
                  <a:cubicBezTo>
                    <a:pt x="50" y="73"/>
                    <a:pt x="50" y="72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0" y="71"/>
                    <a:pt x="51" y="71"/>
                  </a:cubicBezTo>
                  <a:cubicBezTo>
                    <a:pt x="51" y="71"/>
                    <a:pt x="51" y="71"/>
                    <a:pt x="51" y="72"/>
                  </a:cubicBezTo>
                  <a:cubicBezTo>
                    <a:pt x="51" y="72"/>
                    <a:pt x="51" y="73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lose/>
                  <a:moveTo>
                    <a:pt x="71" y="44"/>
                  </a:moveTo>
                  <a:cubicBezTo>
                    <a:pt x="71" y="43"/>
                    <a:pt x="71" y="43"/>
                    <a:pt x="71" y="43"/>
                  </a:cubicBezTo>
                  <a:cubicBezTo>
                    <a:pt x="72" y="42"/>
                    <a:pt x="73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ubicBezTo>
                    <a:pt x="74" y="42"/>
                    <a:pt x="73" y="43"/>
                    <a:pt x="73" y="43"/>
                  </a:cubicBezTo>
                  <a:cubicBezTo>
                    <a:pt x="73" y="43"/>
                    <a:pt x="73" y="43"/>
                    <a:pt x="73" y="43"/>
                  </a:cubicBezTo>
                  <a:cubicBezTo>
                    <a:pt x="73" y="43"/>
                    <a:pt x="72" y="44"/>
                    <a:pt x="71" y="44"/>
                  </a:cubicBezTo>
                  <a:cubicBezTo>
                    <a:pt x="71" y="44"/>
                    <a:pt x="71" y="44"/>
                    <a:pt x="71" y="44"/>
                  </a:cubicBezTo>
                  <a:close/>
                  <a:moveTo>
                    <a:pt x="64" y="66"/>
                  </a:moveTo>
                  <a:cubicBezTo>
                    <a:pt x="64" y="65"/>
                    <a:pt x="63" y="65"/>
                    <a:pt x="62" y="64"/>
                  </a:cubicBezTo>
                  <a:cubicBezTo>
                    <a:pt x="63" y="64"/>
                    <a:pt x="63" y="64"/>
                    <a:pt x="63" y="63"/>
                  </a:cubicBezTo>
                  <a:cubicBezTo>
                    <a:pt x="64" y="64"/>
                    <a:pt x="65" y="64"/>
                    <a:pt x="65" y="65"/>
                  </a:cubicBezTo>
                  <a:cubicBezTo>
                    <a:pt x="65" y="65"/>
                    <a:pt x="65" y="65"/>
                    <a:pt x="65" y="66"/>
                  </a:cubicBezTo>
                  <a:cubicBezTo>
                    <a:pt x="65" y="66"/>
                    <a:pt x="64" y="66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lose/>
                  <a:moveTo>
                    <a:pt x="16" y="55"/>
                  </a:moveTo>
                  <a:cubicBezTo>
                    <a:pt x="16" y="55"/>
                    <a:pt x="17" y="56"/>
                    <a:pt x="17" y="56"/>
                  </a:cubicBezTo>
                  <a:cubicBezTo>
                    <a:pt x="16" y="56"/>
                    <a:pt x="15" y="57"/>
                    <a:pt x="15" y="57"/>
                  </a:cubicBezTo>
                  <a:cubicBezTo>
                    <a:pt x="14" y="57"/>
                    <a:pt x="14" y="57"/>
                    <a:pt x="14" y="57"/>
                  </a:cubicBezTo>
                  <a:cubicBezTo>
                    <a:pt x="14" y="57"/>
                    <a:pt x="14" y="57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5" y="56"/>
                    <a:pt x="15" y="56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lose/>
                  <a:moveTo>
                    <a:pt x="24" y="65"/>
                  </a:moveTo>
                  <a:cubicBezTo>
                    <a:pt x="24" y="65"/>
                    <a:pt x="25" y="65"/>
                    <a:pt x="25" y="66"/>
                  </a:cubicBezTo>
                  <a:cubicBezTo>
                    <a:pt x="25" y="66"/>
                    <a:pt x="24" y="66"/>
                    <a:pt x="24" y="66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3" y="68"/>
                    <a:pt x="23" y="68"/>
                    <a:pt x="23" y="68"/>
                  </a:cubicBezTo>
                  <a:cubicBezTo>
                    <a:pt x="23" y="68"/>
                    <a:pt x="23" y="68"/>
                    <a:pt x="23" y="67"/>
                  </a:cubicBezTo>
                  <a:cubicBezTo>
                    <a:pt x="22" y="67"/>
                    <a:pt x="23" y="67"/>
                    <a:pt x="23" y="67"/>
                  </a:cubicBezTo>
                  <a:cubicBezTo>
                    <a:pt x="23" y="66"/>
                    <a:pt x="24" y="66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3"/>
                    <a:pt x="46" y="73"/>
                  </a:cubicBezTo>
                  <a:cubicBezTo>
                    <a:pt x="46" y="73"/>
                    <a:pt x="46" y="74"/>
                    <a:pt x="46" y="74"/>
                  </a:cubicBezTo>
                  <a:cubicBezTo>
                    <a:pt x="46" y="75"/>
                    <a:pt x="45" y="75"/>
                    <a:pt x="45" y="75"/>
                  </a:cubicBezTo>
                  <a:cubicBezTo>
                    <a:pt x="45" y="75"/>
                    <a:pt x="45" y="75"/>
                    <a:pt x="44" y="75"/>
                  </a:cubicBezTo>
                  <a:cubicBezTo>
                    <a:pt x="44" y="74"/>
                    <a:pt x="44" y="74"/>
                    <a:pt x="44" y="73"/>
                  </a:cubicBezTo>
                  <a:cubicBezTo>
                    <a:pt x="44" y="73"/>
                    <a:pt x="44" y="72"/>
                    <a:pt x="44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6" y="72"/>
                  </a:cubicBezTo>
                  <a:cubicBezTo>
                    <a:pt x="46" y="72"/>
                    <a:pt x="46" y="72"/>
                    <a:pt x="46" y="72"/>
                  </a:cubicBezTo>
                  <a:close/>
                  <a:moveTo>
                    <a:pt x="74" y="44"/>
                  </a:moveTo>
                  <a:cubicBezTo>
                    <a:pt x="73" y="44"/>
                    <a:pt x="73" y="44"/>
                    <a:pt x="73" y="44"/>
                  </a:cubicBezTo>
                  <a:cubicBezTo>
                    <a:pt x="73" y="45"/>
                    <a:pt x="73" y="45"/>
                    <a:pt x="73" y="45"/>
                  </a:cubicBezTo>
                  <a:cubicBezTo>
                    <a:pt x="72" y="45"/>
                    <a:pt x="72" y="45"/>
                    <a:pt x="71" y="45"/>
                  </a:cubicBezTo>
                  <a:cubicBezTo>
                    <a:pt x="71" y="45"/>
                    <a:pt x="71" y="45"/>
                    <a:pt x="71" y="44"/>
                  </a:cubicBezTo>
                  <a:cubicBezTo>
                    <a:pt x="72" y="44"/>
                    <a:pt x="73" y="44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lose/>
                  <a:moveTo>
                    <a:pt x="71" y="40"/>
                  </a:moveTo>
                  <a:cubicBezTo>
                    <a:pt x="71" y="39"/>
                    <a:pt x="71" y="39"/>
                    <a:pt x="71" y="39"/>
                  </a:cubicBezTo>
                  <a:cubicBezTo>
                    <a:pt x="71" y="39"/>
                    <a:pt x="71" y="39"/>
                    <a:pt x="71" y="39"/>
                  </a:cubicBezTo>
                  <a:cubicBezTo>
                    <a:pt x="72" y="38"/>
                    <a:pt x="72" y="38"/>
                    <a:pt x="73" y="38"/>
                  </a:cubicBezTo>
                  <a:cubicBezTo>
                    <a:pt x="73" y="38"/>
                    <a:pt x="73" y="38"/>
                    <a:pt x="73" y="39"/>
                  </a:cubicBezTo>
                  <a:cubicBezTo>
                    <a:pt x="73" y="39"/>
                    <a:pt x="73" y="39"/>
                    <a:pt x="73" y="39"/>
                  </a:cubicBezTo>
                  <a:cubicBezTo>
                    <a:pt x="73" y="40"/>
                    <a:pt x="73" y="40"/>
                    <a:pt x="73" y="40"/>
                  </a:cubicBezTo>
                  <a:cubicBezTo>
                    <a:pt x="72" y="40"/>
                    <a:pt x="71" y="40"/>
                    <a:pt x="71" y="40"/>
                  </a:cubicBezTo>
                  <a:cubicBezTo>
                    <a:pt x="71" y="40"/>
                    <a:pt x="71" y="40"/>
                    <a:pt x="71" y="40"/>
                  </a:cubicBezTo>
                  <a:close/>
                  <a:moveTo>
                    <a:pt x="58" y="71"/>
                  </a:moveTo>
                  <a:cubicBezTo>
                    <a:pt x="59" y="71"/>
                    <a:pt x="59" y="70"/>
                    <a:pt x="60" y="70"/>
                  </a:cubicBezTo>
                  <a:cubicBezTo>
                    <a:pt x="60" y="71"/>
                    <a:pt x="60" y="71"/>
                    <a:pt x="60" y="72"/>
                  </a:cubicBezTo>
                  <a:cubicBezTo>
                    <a:pt x="60" y="72"/>
                    <a:pt x="60" y="72"/>
                    <a:pt x="60" y="72"/>
                  </a:cubicBezTo>
                  <a:cubicBezTo>
                    <a:pt x="60" y="73"/>
                    <a:pt x="60" y="73"/>
                    <a:pt x="59" y="72"/>
                  </a:cubicBezTo>
                  <a:cubicBezTo>
                    <a:pt x="59" y="72"/>
                    <a:pt x="59" y="72"/>
                    <a:pt x="58" y="72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lose/>
                  <a:moveTo>
                    <a:pt x="73" y="37"/>
                  </a:moveTo>
                  <a:cubicBezTo>
                    <a:pt x="73" y="38"/>
                    <a:pt x="72" y="38"/>
                    <a:pt x="72" y="38"/>
                  </a:cubicBezTo>
                  <a:cubicBezTo>
                    <a:pt x="71" y="38"/>
                    <a:pt x="71" y="38"/>
                    <a:pt x="71" y="38"/>
                  </a:cubicBezTo>
                  <a:cubicBezTo>
                    <a:pt x="70" y="38"/>
                    <a:pt x="70" y="37"/>
                    <a:pt x="70" y="37"/>
                  </a:cubicBezTo>
                  <a:cubicBezTo>
                    <a:pt x="71" y="37"/>
                    <a:pt x="71" y="37"/>
                    <a:pt x="72" y="37"/>
                  </a:cubicBezTo>
                  <a:cubicBezTo>
                    <a:pt x="72" y="36"/>
                    <a:pt x="73" y="36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lose/>
                  <a:moveTo>
                    <a:pt x="16" y="31"/>
                  </a:moveTo>
                  <a:cubicBezTo>
                    <a:pt x="16" y="31"/>
                    <a:pt x="16" y="31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5" y="32"/>
                    <a:pt x="14" y="32"/>
                    <a:pt x="13" y="31"/>
                  </a:cubicBezTo>
                  <a:cubicBezTo>
                    <a:pt x="14" y="31"/>
                    <a:pt x="14" y="31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lose/>
                  <a:moveTo>
                    <a:pt x="18" y="23"/>
                  </a:moveTo>
                  <a:cubicBezTo>
                    <a:pt x="17" y="24"/>
                    <a:pt x="17" y="24"/>
                    <a:pt x="17" y="25"/>
                  </a:cubicBezTo>
                  <a:cubicBezTo>
                    <a:pt x="17" y="25"/>
                    <a:pt x="16" y="25"/>
                    <a:pt x="16" y="25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5" y="24"/>
                    <a:pt x="15" y="24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7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lose/>
                  <a:moveTo>
                    <a:pt x="48" y="72"/>
                  </a:moveTo>
                  <a:cubicBezTo>
                    <a:pt x="49" y="72"/>
                    <a:pt x="49" y="71"/>
                    <a:pt x="49" y="71"/>
                  </a:cubicBezTo>
                  <a:cubicBezTo>
                    <a:pt x="49" y="72"/>
                    <a:pt x="49" y="72"/>
                    <a:pt x="50" y="73"/>
                  </a:cubicBezTo>
                  <a:cubicBezTo>
                    <a:pt x="50" y="73"/>
                    <a:pt x="50" y="74"/>
                    <a:pt x="50" y="74"/>
                  </a:cubicBezTo>
                  <a:cubicBezTo>
                    <a:pt x="49" y="74"/>
                    <a:pt x="49" y="74"/>
                    <a:pt x="48" y="74"/>
                  </a:cubicBezTo>
                  <a:cubicBezTo>
                    <a:pt x="48" y="73"/>
                    <a:pt x="48" y="73"/>
                    <a:pt x="48" y="72"/>
                  </a:cubicBezTo>
                  <a:cubicBezTo>
                    <a:pt x="48" y="72"/>
                    <a:pt x="48" y="72"/>
                    <a:pt x="48" y="72"/>
                  </a:cubicBezTo>
                  <a:close/>
                  <a:moveTo>
                    <a:pt x="60" y="21"/>
                  </a:moveTo>
                  <a:cubicBezTo>
                    <a:pt x="61" y="20"/>
                    <a:pt x="61" y="19"/>
                    <a:pt x="62" y="19"/>
                  </a:cubicBezTo>
                  <a:cubicBezTo>
                    <a:pt x="62" y="19"/>
                    <a:pt x="62" y="19"/>
                    <a:pt x="62" y="19"/>
                  </a:cubicBezTo>
                  <a:cubicBezTo>
                    <a:pt x="63" y="19"/>
                    <a:pt x="63" y="19"/>
                    <a:pt x="62" y="20"/>
                  </a:cubicBezTo>
                  <a:cubicBezTo>
                    <a:pt x="62" y="20"/>
                    <a:pt x="62" y="21"/>
                    <a:pt x="61" y="21"/>
                  </a:cubicBezTo>
                  <a:cubicBezTo>
                    <a:pt x="61" y="22"/>
                    <a:pt x="61" y="22"/>
                    <a:pt x="61" y="22"/>
                  </a:cubicBezTo>
                  <a:cubicBezTo>
                    <a:pt x="61" y="22"/>
                    <a:pt x="61" y="21"/>
                    <a:pt x="60" y="21"/>
                  </a:cubicBezTo>
                  <a:cubicBezTo>
                    <a:pt x="60" y="21"/>
                    <a:pt x="60" y="21"/>
                    <a:pt x="60" y="21"/>
                  </a:cubicBezTo>
                  <a:close/>
                  <a:moveTo>
                    <a:pt x="14" y="30"/>
                  </a:moveTo>
                  <a:cubicBezTo>
                    <a:pt x="14" y="29"/>
                    <a:pt x="15" y="29"/>
                    <a:pt x="15" y="28"/>
                  </a:cubicBezTo>
                  <a:cubicBezTo>
                    <a:pt x="16" y="29"/>
                    <a:pt x="16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30"/>
                    <a:pt x="17" y="30"/>
                  </a:cubicBezTo>
                  <a:cubicBezTo>
                    <a:pt x="16" y="30"/>
                    <a:pt x="17" y="30"/>
                    <a:pt x="16" y="30"/>
                  </a:cubicBezTo>
                  <a:cubicBezTo>
                    <a:pt x="15" y="30"/>
                    <a:pt x="15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53" y="70"/>
                  </a:moveTo>
                  <a:cubicBezTo>
                    <a:pt x="53" y="70"/>
                    <a:pt x="53" y="70"/>
                    <a:pt x="53" y="70"/>
                  </a:cubicBezTo>
                  <a:cubicBezTo>
                    <a:pt x="54" y="70"/>
                    <a:pt x="54" y="70"/>
                    <a:pt x="54" y="70"/>
                  </a:cubicBezTo>
                  <a:cubicBezTo>
                    <a:pt x="54" y="70"/>
                    <a:pt x="54" y="71"/>
                    <a:pt x="55" y="72"/>
                  </a:cubicBezTo>
                  <a:cubicBezTo>
                    <a:pt x="55" y="72"/>
                    <a:pt x="55" y="72"/>
                    <a:pt x="54" y="73"/>
                  </a:cubicBezTo>
                  <a:cubicBezTo>
                    <a:pt x="54" y="73"/>
                    <a:pt x="54" y="73"/>
                    <a:pt x="54" y="73"/>
                  </a:cubicBezTo>
                  <a:cubicBezTo>
                    <a:pt x="53" y="72"/>
                    <a:pt x="53" y="71"/>
                    <a:pt x="53" y="70"/>
                  </a:cubicBezTo>
                  <a:cubicBezTo>
                    <a:pt x="53" y="70"/>
                    <a:pt x="53" y="70"/>
                    <a:pt x="53" y="70"/>
                  </a:cubicBezTo>
                  <a:close/>
                  <a:moveTo>
                    <a:pt x="16" y="63"/>
                  </a:moveTo>
                  <a:cubicBezTo>
                    <a:pt x="16" y="62"/>
                    <a:pt x="17" y="62"/>
                    <a:pt x="17" y="62"/>
                  </a:cubicBezTo>
                  <a:cubicBezTo>
                    <a:pt x="17" y="62"/>
                    <a:pt x="17" y="63"/>
                    <a:pt x="18" y="63"/>
                  </a:cubicBezTo>
                  <a:cubicBezTo>
                    <a:pt x="18" y="63"/>
                    <a:pt x="18" y="63"/>
                    <a:pt x="18" y="64"/>
                  </a:cubicBezTo>
                  <a:cubicBezTo>
                    <a:pt x="18" y="64"/>
                    <a:pt x="17" y="64"/>
                    <a:pt x="17" y="64"/>
                  </a:cubicBezTo>
                  <a:cubicBezTo>
                    <a:pt x="16" y="64"/>
                    <a:pt x="16" y="64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lose/>
                  <a:moveTo>
                    <a:pt x="54" y="69"/>
                  </a:moveTo>
                  <a:cubicBezTo>
                    <a:pt x="54" y="69"/>
                    <a:pt x="55" y="69"/>
                    <a:pt x="55" y="69"/>
                  </a:cubicBezTo>
                  <a:cubicBezTo>
                    <a:pt x="56" y="70"/>
                    <a:pt x="56" y="71"/>
                    <a:pt x="56" y="72"/>
                  </a:cubicBezTo>
                  <a:cubicBezTo>
                    <a:pt x="56" y="72"/>
                    <a:pt x="56" y="72"/>
                    <a:pt x="55" y="72"/>
                  </a:cubicBezTo>
                  <a:cubicBezTo>
                    <a:pt x="55" y="71"/>
                    <a:pt x="55" y="70"/>
                    <a:pt x="54" y="69"/>
                  </a:cubicBezTo>
                  <a:cubicBezTo>
                    <a:pt x="54" y="69"/>
                    <a:pt x="54" y="69"/>
                    <a:pt x="54" y="69"/>
                  </a:cubicBezTo>
                  <a:close/>
                  <a:moveTo>
                    <a:pt x="14" y="36"/>
                  </a:moveTo>
                  <a:cubicBezTo>
                    <a:pt x="14" y="36"/>
                    <a:pt x="14" y="35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4"/>
                  </a:cubicBezTo>
                  <a:cubicBezTo>
                    <a:pt x="12" y="34"/>
                    <a:pt x="13" y="34"/>
                    <a:pt x="13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lose/>
                  <a:moveTo>
                    <a:pt x="68" y="32"/>
                  </a:moveTo>
                  <a:cubicBezTo>
                    <a:pt x="68" y="32"/>
                    <a:pt x="68" y="31"/>
                    <a:pt x="68" y="31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9" y="31"/>
                    <a:pt x="69" y="30"/>
                    <a:pt x="69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1" y="30"/>
                    <a:pt x="71" y="30"/>
                    <a:pt x="71" y="30"/>
                  </a:cubicBezTo>
                  <a:cubicBezTo>
                    <a:pt x="71" y="30"/>
                    <a:pt x="71" y="31"/>
                    <a:pt x="71" y="31"/>
                  </a:cubicBezTo>
                  <a:cubicBezTo>
                    <a:pt x="70" y="31"/>
                    <a:pt x="70" y="31"/>
                    <a:pt x="69" y="31"/>
                  </a:cubicBezTo>
                  <a:cubicBezTo>
                    <a:pt x="69" y="32"/>
                    <a:pt x="69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lose/>
                  <a:moveTo>
                    <a:pt x="69" y="33"/>
                  </a:move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69" y="33"/>
                    <a:pt x="69" y="32"/>
                  </a:cubicBezTo>
                  <a:cubicBezTo>
                    <a:pt x="69" y="32"/>
                    <a:pt x="69" y="32"/>
                    <a:pt x="70" y="32"/>
                  </a:cubicBezTo>
                  <a:cubicBezTo>
                    <a:pt x="70" y="32"/>
                    <a:pt x="70" y="32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ubicBezTo>
                    <a:pt x="71" y="31"/>
                    <a:pt x="71" y="32"/>
                    <a:pt x="72" y="32"/>
                  </a:cubicBezTo>
                  <a:cubicBezTo>
                    <a:pt x="72" y="32"/>
                    <a:pt x="72" y="32"/>
                    <a:pt x="71" y="32"/>
                  </a:cubicBezTo>
                  <a:cubicBezTo>
                    <a:pt x="71" y="33"/>
                    <a:pt x="70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lose/>
                  <a:moveTo>
                    <a:pt x="48" y="15"/>
                  </a:moveTo>
                  <a:cubicBezTo>
                    <a:pt x="49" y="14"/>
                    <a:pt x="49" y="14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50" y="12"/>
                    <a:pt x="50" y="12"/>
                  </a:cubicBezTo>
                  <a:cubicBezTo>
                    <a:pt x="50" y="13"/>
                    <a:pt x="50" y="14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ubicBezTo>
                    <a:pt x="49" y="15"/>
                    <a:pt x="49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lose/>
                  <a:moveTo>
                    <a:pt x="38" y="71"/>
                  </a:moveTo>
                  <a:cubicBezTo>
                    <a:pt x="38" y="71"/>
                    <a:pt x="38" y="71"/>
                    <a:pt x="39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8" y="73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8" y="74"/>
                    <a:pt x="38" y="74"/>
                    <a:pt x="38" y="74"/>
                  </a:cubicBezTo>
                  <a:cubicBezTo>
                    <a:pt x="37" y="74"/>
                    <a:pt x="37" y="74"/>
                    <a:pt x="36" y="74"/>
                  </a:cubicBezTo>
                  <a:cubicBezTo>
                    <a:pt x="37" y="73"/>
                    <a:pt x="37" y="72"/>
                    <a:pt x="38" y="71"/>
                  </a:cubicBezTo>
                  <a:cubicBezTo>
                    <a:pt x="38" y="71"/>
                    <a:pt x="38" y="71"/>
                    <a:pt x="38" y="71"/>
                  </a:cubicBezTo>
                  <a:close/>
                  <a:moveTo>
                    <a:pt x="66" y="23"/>
                  </a:moveTo>
                  <a:cubicBezTo>
                    <a:pt x="66" y="23"/>
                    <a:pt x="66" y="23"/>
                    <a:pt x="66" y="23"/>
                  </a:cubicBezTo>
                  <a:cubicBezTo>
                    <a:pt x="66" y="24"/>
                    <a:pt x="65" y="24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ubicBezTo>
                    <a:pt x="64" y="25"/>
                    <a:pt x="64" y="24"/>
                    <a:pt x="64" y="24"/>
                  </a:cubicBezTo>
                  <a:cubicBezTo>
                    <a:pt x="64" y="24"/>
                    <a:pt x="65" y="23"/>
                    <a:pt x="65" y="23"/>
                  </a:cubicBezTo>
                  <a:cubicBezTo>
                    <a:pt x="65" y="23"/>
                    <a:pt x="66" y="23"/>
                    <a:pt x="66" y="23"/>
                  </a:cubicBezTo>
                  <a:cubicBezTo>
                    <a:pt x="66" y="23"/>
                    <a:pt x="66" y="23"/>
                    <a:pt x="66" y="23"/>
                  </a:cubicBezTo>
                  <a:close/>
                  <a:moveTo>
                    <a:pt x="70" y="28"/>
                  </a:moveTo>
                  <a:cubicBezTo>
                    <a:pt x="70" y="28"/>
                    <a:pt x="70" y="29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69" y="30"/>
                    <a:pt x="69" y="30"/>
                    <a:pt x="68" y="30"/>
                  </a:cubicBezTo>
                  <a:cubicBezTo>
                    <a:pt x="68" y="30"/>
                    <a:pt x="68" y="30"/>
                    <a:pt x="67" y="30"/>
                  </a:cubicBezTo>
                  <a:cubicBezTo>
                    <a:pt x="68" y="29"/>
                    <a:pt x="69" y="29"/>
                    <a:pt x="70" y="28"/>
                  </a:cubicBezTo>
                  <a:cubicBezTo>
                    <a:pt x="70" y="28"/>
                    <a:pt x="70" y="28"/>
                    <a:pt x="70" y="28"/>
                  </a:cubicBezTo>
                  <a:close/>
                  <a:moveTo>
                    <a:pt x="56" y="69"/>
                  </a:moveTo>
                  <a:cubicBezTo>
                    <a:pt x="56" y="69"/>
                    <a:pt x="56" y="69"/>
                    <a:pt x="57" y="69"/>
                  </a:cubicBezTo>
                  <a:cubicBezTo>
                    <a:pt x="57" y="69"/>
                    <a:pt x="57" y="70"/>
                    <a:pt x="57" y="71"/>
                  </a:cubicBezTo>
                  <a:cubicBezTo>
                    <a:pt x="58" y="71"/>
                    <a:pt x="57" y="71"/>
                    <a:pt x="57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6" y="70"/>
                    <a:pt x="56" y="70"/>
                    <a:pt x="56" y="69"/>
                  </a:cubicBezTo>
                  <a:cubicBezTo>
                    <a:pt x="56" y="69"/>
                    <a:pt x="56" y="69"/>
                    <a:pt x="56" y="69"/>
                  </a:cubicBezTo>
                  <a:close/>
                  <a:moveTo>
                    <a:pt x="16" y="54"/>
                  </a:moveTo>
                  <a:cubicBezTo>
                    <a:pt x="15" y="55"/>
                    <a:pt x="14" y="55"/>
                    <a:pt x="14" y="56"/>
                  </a:cubicBezTo>
                  <a:cubicBezTo>
                    <a:pt x="13" y="55"/>
                    <a:pt x="13" y="55"/>
                    <a:pt x="13" y="54"/>
                  </a:cubicBezTo>
                  <a:cubicBezTo>
                    <a:pt x="14" y="54"/>
                    <a:pt x="14" y="54"/>
                    <a:pt x="15" y="54"/>
                  </a:cubicBez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lose/>
                  <a:moveTo>
                    <a:pt x="18" y="63"/>
                  </a:moveTo>
                  <a:cubicBezTo>
                    <a:pt x="19" y="62"/>
                    <a:pt x="20" y="62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1"/>
                    <a:pt x="21" y="62"/>
                  </a:cubicBezTo>
                  <a:cubicBezTo>
                    <a:pt x="20" y="62"/>
                    <a:pt x="20" y="63"/>
                    <a:pt x="19" y="63"/>
                  </a:cubicBezTo>
                  <a:cubicBezTo>
                    <a:pt x="19" y="63"/>
                    <a:pt x="19" y="63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8" y="63"/>
                    <a:pt x="18" y="63"/>
                    <a:pt x="18" y="63"/>
                  </a:cubicBezTo>
                  <a:close/>
                  <a:moveTo>
                    <a:pt x="70" y="57"/>
                  </a:moveTo>
                  <a:cubicBezTo>
                    <a:pt x="70" y="56"/>
                    <a:pt x="69" y="56"/>
                    <a:pt x="68" y="56"/>
                  </a:cubicBezTo>
                  <a:cubicBezTo>
                    <a:pt x="68" y="56"/>
                    <a:pt x="68" y="56"/>
                    <a:pt x="68" y="56"/>
                  </a:cubicBezTo>
                  <a:cubicBezTo>
                    <a:pt x="68" y="55"/>
                    <a:pt x="68" y="55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70" y="55"/>
                    <a:pt x="70" y="55"/>
                    <a:pt x="71" y="56"/>
                  </a:cubicBezTo>
                  <a:cubicBezTo>
                    <a:pt x="71" y="56"/>
                    <a:pt x="71" y="56"/>
                    <a:pt x="71" y="56"/>
                  </a:cubicBezTo>
                  <a:cubicBezTo>
                    <a:pt x="71" y="56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lose/>
                  <a:moveTo>
                    <a:pt x="66" y="65"/>
                  </a:moveTo>
                  <a:cubicBezTo>
                    <a:pt x="65" y="64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3"/>
                    <a:pt x="64" y="63"/>
                    <a:pt x="64" y="63"/>
                  </a:cubicBezTo>
                  <a:cubicBezTo>
                    <a:pt x="64" y="62"/>
                    <a:pt x="64" y="62"/>
                    <a:pt x="65" y="62"/>
                  </a:cubicBezTo>
                  <a:cubicBezTo>
                    <a:pt x="65" y="63"/>
                    <a:pt x="66" y="63"/>
                    <a:pt x="66" y="64"/>
                  </a:cubicBezTo>
                  <a:cubicBezTo>
                    <a:pt x="66" y="64"/>
                    <a:pt x="66" y="64"/>
                    <a:pt x="66" y="64"/>
                  </a:cubicBezTo>
                  <a:cubicBezTo>
                    <a:pt x="66" y="64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lose/>
                  <a:moveTo>
                    <a:pt x="44" y="11"/>
                  </a:move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5" y="11"/>
                    <a:pt x="45" y="11"/>
                  </a:cubicBezTo>
                  <a:cubicBezTo>
                    <a:pt x="45" y="12"/>
                    <a:pt x="45" y="12"/>
                    <a:pt x="45" y="13"/>
                  </a:cubicBezTo>
                  <a:cubicBezTo>
                    <a:pt x="45" y="13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3"/>
                    <a:pt x="44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lose/>
                  <a:moveTo>
                    <a:pt x="4" y="48"/>
                  </a:moveTo>
                  <a:cubicBezTo>
                    <a:pt x="4" y="50"/>
                    <a:pt x="5" y="52"/>
                    <a:pt x="6" y="54"/>
                  </a:cubicBezTo>
                  <a:cubicBezTo>
                    <a:pt x="5" y="53"/>
                    <a:pt x="4" y="51"/>
                    <a:pt x="4" y="48"/>
                  </a:cubicBezTo>
                  <a:cubicBezTo>
                    <a:pt x="4" y="48"/>
                    <a:pt x="4" y="48"/>
                    <a:pt x="4" y="48"/>
                  </a:cubicBezTo>
                  <a:close/>
                  <a:moveTo>
                    <a:pt x="57" y="15"/>
                  </a:moveTo>
                  <a:cubicBezTo>
                    <a:pt x="57" y="15"/>
                    <a:pt x="57" y="16"/>
                    <a:pt x="58" y="16"/>
                  </a:cubicBezTo>
                  <a:cubicBezTo>
                    <a:pt x="57" y="16"/>
                    <a:pt x="57" y="17"/>
                    <a:pt x="57" y="17"/>
                  </a:cubicBezTo>
                  <a:cubicBezTo>
                    <a:pt x="57" y="17"/>
                    <a:pt x="57" y="17"/>
                    <a:pt x="57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7"/>
                    <a:pt x="56" y="16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lose/>
                  <a:moveTo>
                    <a:pt x="70" y="50"/>
                  </a:moveTo>
                  <a:cubicBezTo>
                    <a:pt x="70" y="50"/>
                    <a:pt x="70" y="50"/>
                    <a:pt x="70" y="50"/>
                  </a:cubicBezTo>
                  <a:cubicBezTo>
                    <a:pt x="71" y="50"/>
                    <a:pt x="72" y="50"/>
                    <a:pt x="73" y="50"/>
                  </a:cubicBezTo>
                  <a:cubicBezTo>
                    <a:pt x="73" y="50"/>
                    <a:pt x="72" y="51"/>
                    <a:pt x="72" y="51"/>
                  </a:cubicBezTo>
                  <a:cubicBezTo>
                    <a:pt x="72" y="51"/>
                    <a:pt x="71" y="51"/>
                    <a:pt x="70" y="50"/>
                  </a:cubicBezTo>
                  <a:cubicBezTo>
                    <a:pt x="70" y="50"/>
                    <a:pt x="70" y="50"/>
                    <a:pt x="70" y="50"/>
                  </a:cubicBezTo>
                  <a:close/>
                  <a:moveTo>
                    <a:pt x="61" y="18"/>
                  </a:moveTo>
                  <a:cubicBezTo>
                    <a:pt x="60" y="18"/>
                    <a:pt x="59" y="19"/>
                    <a:pt x="59" y="20"/>
                  </a:cubicBezTo>
                  <a:cubicBezTo>
                    <a:pt x="58" y="20"/>
                    <a:pt x="58" y="19"/>
                    <a:pt x="59" y="19"/>
                  </a:cubicBezTo>
                  <a:cubicBezTo>
                    <a:pt x="59" y="19"/>
                    <a:pt x="59" y="18"/>
                    <a:pt x="59" y="18"/>
                  </a:cubicBezTo>
                  <a:cubicBezTo>
                    <a:pt x="59" y="18"/>
                    <a:pt x="59" y="18"/>
                    <a:pt x="59" y="18"/>
                  </a:cubicBezTo>
                  <a:cubicBezTo>
                    <a:pt x="60" y="17"/>
                    <a:pt x="60" y="17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1" y="18"/>
                    <a:pt x="61" y="18"/>
                    <a:pt x="61" y="18"/>
                  </a:cubicBezTo>
                  <a:close/>
                  <a:moveTo>
                    <a:pt x="59" y="20"/>
                  </a:moveTo>
                  <a:cubicBezTo>
                    <a:pt x="60" y="19"/>
                    <a:pt x="60" y="19"/>
                    <a:pt x="61" y="18"/>
                  </a:cubicBezTo>
                  <a:cubicBezTo>
                    <a:pt x="62" y="18"/>
                    <a:pt x="62" y="18"/>
                    <a:pt x="61" y="19"/>
                  </a:cubicBezTo>
                  <a:cubicBezTo>
                    <a:pt x="61" y="19"/>
                    <a:pt x="61" y="20"/>
                    <a:pt x="60" y="20"/>
                  </a:cubicBezTo>
                  <a:cubicBezTo>
                    <a:pt x="60" y="21"/>
                    <a:pt x="60" y="21"/>
                    <a:pt x="60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lose/>
                  <a:moveTo>
                    <a:pt x="69" y="60"/>
                  </a:moveTo>
                  <a:cubicBezTo>
                    <a:pt x="69" y="60"/>
                    <a:pt x="69" y="60"/>
                    <a:pt x="69" y="61"/>
                  </a:cubicBezTo>
                  <a:cubicBezTo>
                    <a:pt x="68" y="60"/>
                    <a:pt x="67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8" y="59"/>
                    <a:pt x="68" y="59"/>
                    <a:pt x="69" y="60"/>
                  </a:cubicBezTo>
                  <a:cubicBezTo>
                    <a:pt x="69" y="60"/>
                    <a:pt x="69" y="60"/>
                    <a:pt x="69" y="60"/>
                  </a:cubicBezTo>
                  <a:close/>
                  <a:moveTo>
                    <a:pt x="14" y="50"/>
                  </a:moveTo>
                  <a:cubicBezTo>
                    <a:pt x="14" y="51"/>
                    <a:pt x="15" y="51"/>
                    <a:pt x="15" y="51"/>
                  </a:cubicBezTo>
                  <a:cubicBezTo>
                    <a:pt x="14" y="51"/>
                    <a:pt x="13" y="52"/>
                    <a:pt x="12" y="52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72" y="34"/>
                  </a:moveTo>
                  <a:cubicBezTo>
                    <a:pt x="71" y="34"/>
                    <a:pt x="70" y="34"/>
                    <a:pt x="69" y="34"/>
                  </a:cubicBezTo>
                  <a:cubicBezTo>
                    <a:pt x="69" y="34"/>
                    <a:pt x="69" y="34"/>
                    <a:pt x="69" y="34"/>
                  </a:cubicBezTo>
                  <a:cubicBezTo>
                    <a:pt x="69" y="34"/>
                    <a:pt x="69" y="34"/>
                    <a:pt x="70" y="34"/>
                  </a:cubicBezTo>
                  <a:cubicBezTo>
                    <a:pt x="70" y="33"/>
                    <a:pt x="71" y="33"/>
                    <a:pt x="71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2" y="34"/>
                    <a:pt x="72" y="34"/>
                    <a:pt x="72" y="34"/>
                  </a:cubicBezTo>
                  <a:close/>
                  <a:moveTo>
                    <a:pt x="73" y="47"/>
                  </a:moveTo>
                  <a:cubicBezTo>
                    <a:pt x="72" y="47"/>
                    <a:pt x="71" y="47"/>
                    <a:pt x="71" y="47"/>
                  </a:cubicBezTo>
                  <a:cubicBezTo>
                    <a:pt x="71" y="46"/>
                    <a:pt x="71" y="46"/>
                    <a:pt x="72" y="46"/>
                  </a:cubicBezTo>
                  <a:cubicBezTo>
                    <a:pt x="72" y="46"/>
                    <a:pt x="72" y="46"/>
                    <a:pt x="73" y="46"/>
                  </a:cubicBezTo>
                  <a:cubicBezTo>
                    <a:pt x="73" y="46"/>
                    <a:pt x="73" y="46"/>
                    <a:pt x="73" y="46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lose/>
                  <a:moveTo>
                    <a:pt x="11" y="40"/>
                  </a:moveTo>
                  <a:cubicBezTo>
                    <a:pt x="11" y="40"/>
                    <a:pt x="12" y="40"/>
                    <a:pt x="12" y="40"/>
                  </a:cubicBezTo>
                  <a:cubicBezTo>
                    <a:pt x="12" y="40"/>
                    <a:pt x="13" y="40"/>
                    <a:pt x="13" y="40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3" y="40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1"/>
                    <a:pt x="12" y="41"/>
                    <a:pt x="11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lose/>
                  <a:moveTo>
                    <a:pt x="62" y="34"/>
                  </a:moveTo>
                  <a:cubicBezTo>
                    <a:pt x="62" y="34"/>
                    <a:pt x="62" y="34"/>
                    <a:pt x="62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3" y="33"/>
                    <a:pt x="63" y="33"/>
                  </a:cubicBezTo>
                  <a:cubicBezTo>
                    <a:pt x="63" y="33"/>
                    <a:pt x="63" y="33"/>
                    <a:pt x="63" y="33"/>
                  </a:cubicBezTo>
                  <a:cubicBezTo>
                    <a:pt x="63" y="33"/>
                    <a:pt x="62" y="33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2" y="33"/>
                    <a:pt x="62" y="34"/>
                  </a:cubicBezTo>
                  <a:cubicBezTo>
                    <a:pt x="62" y="34"/>
                    <a:pt x="62" y="34"/>
                    <a:pt x="62" y="34"/>
                  </a:cubicBezTo>
                  <a:close/>
                  <a:moveTo>
                    <a:pt x="24" y="28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4" y="29"/>
                    <a:pt x="24" y="29"/>
                  </a:cubicBezTo>
                  <a:cubicBezTo>
                    <a:pt x="24" y="29"/>
                    <a:pt x="24" y="30"/>
                    <a:pt x="24" y="30"/>
                  </a:cubicBezTo>
                  <a:cubicBezTo>
                    <a:pt x="25" y="30"/>
                    <a:pt x="25" y="29"/>
                    <a:pt x="25" y="29"/>
                  </a:cubicBezTo>
                  <a:cubicBezTo>
                    <a:pt x="25" y="28"/>
                    <a:pt x="25" y="28"/>
                    <a:pt x="24" y="28"/>
                  </a:cubicBezTo>
                  <a:close/>
                  <a:moveTo>
                    <a:pt x="55" y="62"/>
                  </a:moveTo>
                  <a:cubicBezTo>
                    <a:pt x="55" y="62"/>
                    <a:pt x="55" y="62"/>
                    <a:pt x="55" y="62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0"/>
                  </a:cubicBezTo>
                  <a:cubicBezTo>
                    <a:pt x="55" y="60"/>
                    <a:pt x="54" y="60"/>
                    <a:pt x="54" y="61"/>
                  </a:cubicBezTo>
                  <a:cubicBezTo>
                    <a:pt x="54" y="61"/>
                    <a:pt x="54" y="62"/>
                    <a:pt x="55" y="62"/>
                  </a:cubicBezTo>
                  <a:close/>
                  <a:moveTo>
                    <a:pt x="21" y="35"/>
                  </a:moveTo>
                  <a:cubicBezTo>
                    <a:pt x="21" y="35"/>
                    <a:pt x="20" y="35"/>
                    <a:pt x="20" y="35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3"/>
                  </a:cubicBezTo>
                  <a:cubicBezTo>
                    <a:pt x="20" y="33"/>
                    <a:pt x="20" y="33"/>
                    <a:pt x="20" y="34"/>
                  </a:cubicBezTo>
                  <a:cubicBezTo>
                    <a:pt x="21" y="34"/>
                    <a:pt x="21" y="34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lose/>
                  <a:moveTo>
                    <a:pt x="57" y="59"/>
                  </a:moveTo>
                  <a:cubicBezTo>
                    <a:pt x="57" y="59"/>
                    <a:pt x="57" y="59"/>
                    <a:pt x="57" y="59"/>
                  </a:cubicBezTo>
                  <a:cubicBezTo>
                    <a:pt x="57" y="59"/>
                    <a:pt x="57" y="59"/>
                    <a:pt x="57" y="60"/>
                  </a:cubicBezTo>
                  <a:cubicBezTo>
                    <a:pt x="57" y="60"/>
                    <a:pt x="58" y="60"/>
                    <a:pt x="58" y="60"/>
                  </a:cubicBezTo>
                  <a:cubicBezTo>
                    <a:pt x="58" y="60"/>
                    <a:pt x="58" y="60"/>
                    <a:pt x="58" y="60"/>
                  </a:cubicBezTo>
                  <a:cubicBezTo>
                    <a:pt x="58" y="59"/>
                    <a:pt x="58" y="59"/>
                    <a:pt x="58" y="59"/>
                  </a:cubicBezTo>
                  <a:cubicBezTo>
                    <a:pt x="57" y="59"/>
                    <a:pt x="57" y="59"/>
                    <a:pt x="57" y="59"/>
                  </a:cubicBezTo>
                  <a:close/>
                  <a:moveTo>
                    <a:pt x="43" y="20"/>
                  </a:moveTo>
                  <a:cubicBezTo>
                    <a:pt x="44" y="20"/>
                    <a:pt x="44" y="20"/>
                    <a:pt x="44" y="21"/>
                  </a:cubicBezTo>
                  <a:cubicBezTo>
                    <a:pt x="43" y="21"/>
                    <a:pt x="43" y="20"/>
                    <a:pt x="43" y="20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3" y="19"/>
                    <a:pt x="43" y="19"/>
                    <a:pt x="44" y="19"/>
                  </a:cubicBezTo>
                  <a:cubicBezTo>
                    <a:pt x="44" y="19"/>
                    <a:pt x="44" y="20"/>
                    <a:pt x="44" y="20"/>
                  </a:cubicBezTo>
                  <a:cubicBezTo>
                    <a:pt x="44" y="20"/>
                    <a:pt x="44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lose/>
                  <a:moveTo>
                    <a:pt x="48" y="22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7" y="22"/>
                    <a:pt x="47" y="22"/>
                    <a:pt x="47" y="22"/>
                  </a:cubicBezTo>
                  <a:cubicBezTo>
                    <a:pt x="47" y="22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8" y="21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lose/>
                  <a:moveTo>
                    <a:pt x="60" y="57"/>
                  </a:moveTo>
                  <a:cubicBezTo>
                    <a:pt x="60" y="57"/>
                    <a:pt x="60" y="57"/>
                    <a:pt x="60" y="57"/>
                  </a:cubicBezTo>
                  <a:cubicBezTo>
                    <a:pt x="60" y="57"/>
                    <a:pt x="60" y="57"/>
                    <a:pt x="61" y="57"/>
                  </a:cubicBezTo>
                  <a:cubicBezTo>
                    <a:pt x="61" y="57"/>
                    <a:pt x="61" y="57"/>
                    <a:pt x="61" y="57"/>
                  </a:cubicBezTo>
                  <a:cubicBezTo>
                    <a:pt x="62" y="57"/>
                    <a:pt x="61" y="56"/>
                    <a:pt x="61" y="56"/>
                  </a:cubicBezTo>
                  <a:cubicBezTo>
                    <a:pt x="60" y="56"/>
                    <a:pt x="60" y="56"/>
                    <a:pt x="60" y="57"/>
                  </a:cubicBezTo>
                  <a:close/>
                  <a:moveTo>
                    <a:pt x="20" y="38"/>
                  </a:move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7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lose/>
                  <a:moveTo>
                    <a:pt x="42" y="66"/>
                  </a:moveTo>
                  <a:cubicBezTo>
                    <a:pt x="42" y="66"/>
                    <a:pt x="42" y="65"/>
                    <a:pt x="42" y="65"/>
                  </a:cubicBezTo>
                  <a:cubicBezTo>
                    <a:pt x="43" y="65"/>
                    <a:pt x="43" y="66"/>
                    <a:pt x="43" y="66"/>
                  </a:cubicBezTo>
                  <a:cubicBezTo>
                    <a:pt x="43" y="66"/>
                    <a:pt x="43" y="67"/>
                    <a:pt x="42" y="67"/>
                  </a:cubicBezTo>
                  <a:cubicBezTo>
                    <a:pt x="42" y="67"/>
                    <a:pt x="42" y="66"/>
                    <a:pt x="42" y="66"/>
                  </a:cubicBezTo>
                  <a:cubicBezTo>
                    <a:pt x="42" y="66"/>
                    <a:pt x="42" y="66"/>
                    <a:pt x="42" y="66"/>
                  </a:cubicBezTo>
                  <a:close/>
                  <a:moveTo>
                    <a:pt x="61" y="30"/>
                  </a:moveTo>
                  <a:cubicBezTo>
                    <a:pt x="61" y="30"/>
                    <a:pt x="61" y="30"/>
                    <a:pt x="61" y="30"/>
                  </a:cubicBezTo>
                  <a:cubicBezTo>
                    <a:pt x="61" y="29"/>
                    <a:pt x="61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30"/>
                    <a:pt x="60" y="30"/>
                    <a:pt x="61" y="30"/>
                  </a:cubicBezTo>
                  <a:cubicBezTo>
                    <a:pt x="61" y="30"/>
                    <a:pt x="61" y="30"/>
                    <a:pt x="61" y="30"/>
                  </a:cubicBezTo>
                  <a:close/>
                  <a:moveTo>
                    <a:pt x="22" y="31"/>
                  </a:move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3" y="31"/>
                    <a:pt x="23" y="31"/>
                  </a:cubicBezTo>
                  <a:cubicBezTo>
                    <a:pt x="23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lose/>
                  <a:moveTo>
                    <a:pt x="25" y="58"/>
                  </a:moveTo>
                  <a:cubicBezTo>
                    <a:pt x="25" y="58"/>
                    <a:pt x="25" y="58"/>
                    <a:pt x="25" y="58"/>
                  </a:cubicBezTo>
                  <a:cubicBezTo>
                    <a:pt x="25" y="58"/>
                    <a:pt x="24" y="58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6" y="58"/>
                    <a:pt x="25" y="58"/>
                  </a:cubicBezTo>
                  <a:close/>
                  <a:moveTo>
                    <a:pt x="55" y="24"/>
                  </a:moveTo>
                  <a:cubicBezTo>
                    <a:pt x="55" y="24"/>
                    <a:pt x="56" y="24"/>
                    <a:pt x="55" y="24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5"/>
                    <a:pt x="55" y="25"/>
                    <a:pt x="55" y="25"/>
                  </a:cubicBezTo>
                  <a:cubicBezTo>
                    <a:pt x="55" y="24"/>
                    <a:pt x="55" y="24"/>
                    <a:pt x="55" y="24"/>
                  </a:cubicBezTo>
                  <a:cubicBezTo>
                    <a:pt x="55" y="24"/>
                    <a:pt x="55" y="24"/>
                    <a:pt x="55" y="24"/>
                  </a:cubicBezTo>
                  <a:close/>
                  <a:moveTo>
                    <a:pt x="65" y="41"/>
                  </a:moveTo>
                  <a:cubicBezTo>
                    <a:pt x="65" y="41"/>
                    <a:pt x="65" y="41"/>
                    <a:pt x="64" y="41"/>
                  </a:cubicBezTo>
                  <a:cubicBezTo>
                    <a:pt x="64" y="40"/>
                    <a:pt x="64" y="40"/>
                    <a:pt x="64" y="40"/>
                  </a:cubicBezTo>
                  <a:cubicBezTo>
                    <a:pt x="64" y="40"/>
                    <a:pt x="64" y="40"/>
                    <a:pt x="65" y="39"/>
                  </a:cubicBezTo>
                  <a:cubicBezTo>
                    <a:pt x="65" y="39"/>
                    <a:pt x="65" y="40"/>
                    <a:pt x="65" y="40"/>
                  </a:cubicBezTo>
                  <a:cubicBezTo>
                    <a:pt x="65" y="40"/>
                    <a:pt x="65" y="40"/>
                    <a:pt x="65" y="40"/>
                  </a:cubicBezTo>
                  <a:cubicBezTo>
                    <a:pt x="65" y="40"/>
                    <a:pt x="65" y="41"/>
                    <a:pt x="65" y="41"/>
                  </a:cubicBezTo>
                  <a:cubicBezTo>
                    <a:pt x="65" y="41"/>
                    <a:pt x="65" y="41"/>
                    <a:pt x="65" y="41"/>
                  </a:cubicBezTo>
                  <a:close/>
                  <a:moveTo>
                    <a:pt x="65" y="51"/>
                  </a:moveTo>
                  <a:cubicBezTo>
                    <a:pt x="65" y="52"/>
                    <a:pt x="65" y="52"/>
                    <a:pt x="65" y="52"/>
                  </a:cubicBezTo>
                  <a:cubicBezTo>
                    <a:pt x="64" y="52"/>
                    <a:pt x="64" y="52"/>
                    <a:pt x="64" y="51"/>
                  </a:cubicBezTo>
                  <a:cubicBezTo>
                    <a:pt x="64" y="51"/>
                    <a:pt x="64" y="51"/>
                    <a:pt x="64" y="51"/>
                  </a:cubicBezTo>
                  <a:cubicBezTo>
                    <a:pt x="64" y="51"/>
                    <a:pt x="65" y="51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ubicBezTo>
                    <a:pt x="65" y="51"/>
                    <a:pt x="65" y="51"/>
                    <a:pt x="65" y="51"/>
                  </a:cubicBezTo>
                  <a:close/>
                  <a:moveTo>
                    <a:pt x="64" y="36"/>
                  </a:moveTo>
                  <a:cubicBezTo>
                    <a:pt x="64" y="37"/>
                    <a:pt x="64" y="37"/>
                    <a:pt x="64" y="37"/>
                  </a:cubicBezTo>
                  <a:cubicBezTo>
                    <a:pt x="64" y="37"/>
                    <a:pt x="64" y="37"/>
                    <a:pt x="64" y="37"/>
                  </a:cubicBezTo>
                  <a:cubicBezTo>
                    <a:pt x="64" y="37"/>
                    <a:pt x="63" y="37"/>
                    <a:pt x="63" y="37"/>
                  </a:cubicBezTo>
                  <a:cubicBezTo>
                    <a:pt x="63" y="37"/>
                    <a:pt x="63" y="36"/>
                    <a:pt x="63" y="36"/>
                  </a:cubicBezTo>
                  <a:cubicBezTo>
                    <a:pt x="63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lose/>
                  <a:moveTo>
                    <a:pt x="65" y="49"/>
                  </a:moveTo>
                  <a:cubicBezTo>
                    <a:pt x="64" y="48"/>
                    <a:pt x="64" y="47"/>
                    <a:pt x="65" y="47"/>
                  </a:cubicBezTo>
                  <a:cubicBezTo>
                    <a:pt x="65" y="47"/>
                    <a:pt x="65" y="47"/>
                    <a:pt x="65" y="47"/>
                  </a:cubicBezTo>
                  <a:cubicBezTo>
                    <a:pt x="66" y="47"/>
                    <a:pt x="65" y="47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lose/>
                  <a:moveTo>
                    <a:pt x="67" y="29"/>
                  </a:moveTo>
                  <a:cubicBezTo>
                    <a:pt x="67" y="29"/>
                    <a:pt x="67" y="29"/>
                    <a:pt x="67" y="29"/>
                  </a:cubicBezTo>
                  <a:cubicBezTo>
                    <a:pt x="68" y="28"/>
                    <a:pt x="68" y="28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8"/>
                    <a:pt x="69" y="28"/>
                    <a:pt x="69" y="28"/>
                  </a:cubicBezTo>
                  <a:cubicBezTo>
                    <a:pt x="68" y="28"/>
                    <a:pt x="68" y="29"/>
                    <a:pt x="67" y="29"/>
                  </a:cubicBezTo>
                  <a:cubicBezTo>
                    <a:pt x="67" y="29"/>
                    <a:pt x="67" y="29"/>
                    <a:pt x="67" y="29"/>
                  </a:cubicBezTo>
                  <a:close/>
                  <a:moveTo>
                    <a:pt x="37" y="19"/>
                  </a:moveTo>
                  <a:cubicBezTo>
                    <a:pt x="37" y="19"/>
                    <a:pt x="38" y="19"/>
                    <a:pt x="38" y="19"/>
                  </a:cubicBezTo>
                  <a:cubicBezTo>
                    <a:pt x="38" y="19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0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lose/>
                  <a:moveTo>
                    <a:pt x="28" y="26"/>
                  </a:move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7"/>
                    <a:pt x="28" y="27"/>
                    <a:pt x="28" y="26"/>
                  </a:cubicBezTo>
                  <a:close/>
                  <a:moveTo>
                    <a:pt x="58" y="27"/>
                  </a:moveTo>
                  <a:cubicBezTo>
                    <a:pt x="58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6"/>
                    <a:pt x="58" y="26"/>
                    <a:pt x="57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8"/>
                    <a:pt x="58" y="28"/>
                    <a:pt x="58" y="28"/>
                  </a:cubicBezTo>
                  <a:cubicBezTo>
                    <a:pt x="58" y="28"/>
                    <a:pt x="58" y="27"/>
                    <a:pt x="58" y="27"/>
                  </a:cubicBezTo>
                  <a:close/>
                  <a:moveTo>
                    <a:pt x="64" y="44"/>
                  </a:moveTo>
                  <a:cubicBezTo>
                    <a:pt x="64" y="43"/>
                    <a:pt x="64" y="43"/>
                    <a:pt x="64" y="43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5" y="43"/>
                    <a:pt x="65" y="44"/>
                    <a:pt x="65" y="44"/>
                  </a:cubicBezTo>
                  <a:cubicBezTo>
                    <a:pt x="65" y="44"/>
                    <a:pt x="65" y="44"/>
                    <a:pt x="64" y="44"/>
                  </a:cubicBezTo>
                  <a:cubicBezTo>
                    <a:pt x="64" y="44"/>
                    <a:pt x="64" y="44"/>
                    <a:pt x="64" y="44"/>
                  </a:cubicBezTo>
                  <a:close/>
                  <a:moveTo>
                    <a:pt x="35" y="65"/>
                  </a:moveTo>
                  <a:cubicBezTo>
                    <a:pt x="34" y="65"/>
                    <a:pt x="34" y="65"/>
                    <a:pt x="34" y="65"/>
                  </a:cubicBezTo>
                  <a:cubicBezTo>
                    <a:pt x="34" y="64"/>
                    <a:pt x="34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5"/>
                    <a:pt x="35" y="65"/>
                    <a:pt x="35" y="65"/>
                  </a:cubicBezTo>
                  <a:cubicBezTo>
                    <a:pt x="35" y="65"/>
                    <a:pt x="35" y="65"/>
                    <a:pt x="35" y="65"/>
                  </a:cubicBezTo>
                  <a:close/>
                  <a:moveTo>
                    <a:pt x="20" y="52"/>
                  </a:moveTo>
                  <a:cubicBezTo>
                    <a:pt x="20" y="51"/>
                    <a:pt x="20" y="51"/>
                    <a:pt x="20" y="50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1" y="52"/>
                    <a:pt x="21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lose/>
                  <a:moveTo>
                    <a:pt x="19" y="48"/>
                  </a:moveTo>
                  <a:cubicBezTo>
                    <a:pt x="19" y="48"/>
                    <a:pt x="19" y="48"/>
                    <a:pt x="19" y="48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20" y="47"/>
                    <a:pt x="20" y="47"/>
                  </a:cubicBezTo>
                  <a:cubicBezTo>
                    <a:pt x="20" y="48"/>
                    <a:pt x="20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lose/>
                  <a:moveTo>
                    <a:pt x="40" y="18"/>
                  </a:moveTo>
                  <a:cubicBezTo>
                    <a:pt x="40" y="18"/>
                    <a:pt x="41" y="18"/>
                    <a:pt x="41" y="18"/>
                  </a:cubicBezTo>
                  <a:cubicBezTo>
                    <a:pt x="41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lose/>
                  <a:moveTo>
                    <a:pt x="63" y="54"/>
                  </a:moveTo>
                  <a:cubicBezTo>
                    <a:pt x="63" y="54"/>
                    <a:pt x="64" y="54"/>
                    <a:pt x="64" y="54"/>
                  </a:cubicBezTo>
                  <a:cubicBezTo>
                    <a:pt x="64" y="54"/>
                    <a:pt x="64" y="55"/>
                    <a:pt x="64" y="55"/>
                  </a:cubicBezTo>
                  <a:cubicBezTo>
                    <a:pt x="64" y="55"/>
                    <a:pt x="63" y="55"/>
                    <a:pt x="63" y="55"/>
                  </a:cubicBezTo>
                  <a:cubicBezTo>
                    <a:pt x="63" y="55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lose/>
                  <a:moveTo>
                    <a:pt x="22" y="55"/>
                  </a:moveTo>
                  <a:cubicBezTo>
                    <a:pt x="22" y="54"/>
                    <a:pt x="22" y="54"/>
                    <a:pt x="22" y="54"/>
                  </a:cubicBezTo>
                  <a:cubicBezTo>
                    <a:pt x="23" y="54"/>
                    <a:pt x="23" y="54"/>
                    <a:pt x="23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6"/>
                    <a:pt x="23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30" y="24"/>
                  </a:moveTo>
                  <a:cubicBezTo>
                    <a:pt x="30" y="24"/>
                    <a:pt x="30" y="23"/>
                    <a:pt x="30" y="23"/>
                  </a:cubicBezTo>
                  <a:cubicBezTo>
                    <a:pt x="30" y="23"/>
                    <a:pt x="31" y="23"/>
                    <a:pt x="31" y="23"/>
                  </a:cubicBezTo>
                  <a:cubicBezTo>
                    <a:pt x="31" y="23"/>
                    <a:pt x="31" y="23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lose/>
                  <a:moveTo>
                    <a:pt x="46" y="65"/>
                  </a:moveTo>
                  <a:cubicBezTo>
                    <a:pt x="46" y="65"/>
                    <a:pt x="46" y="65"/>
                    <a:pt x="46" y="65"/>
                  </a:cubicBezTo>
                  <a:cubicBezTo>
                    <a:pt x="46" y="65"/>
                    <a:pt x="47" y="65"/>
                    <a:pt x="47" y="65"/>
                  </a:cubicBezTo>
                  <a:cubicBezTo>
                    <a:pt x="47" y="66"/>
                    <a:pt x="47" y="66"/>
                    <a:pt x="46" y="66"/>
                  </a:cubicBezTo>
                  <a:cubicBezTo>
                    <a:pt x="46" y="66"/>
                    <a:pt x="46" y="66"/>
                    <a:pt x="46" y="65"/>
                  </a:cubicBezTo>
                  <a:cubicBezTo>
                    <a:pt x="46" y="65"/>
                    <a:pt x="46" y="65"/>
                    <a:pt x="46" y="65"/>
                  </a:cubicBezTo>
                  <a:close/>
                  <a:moveTo>
                    <a:pt x="34" y="22"/>
                  </a:move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1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lose/>
                  <a:moveTo>
                    <a:pt x="8" y="29"/>
                  </a:moveTo>
                  <a:cubicBezTo>
                    <a:pt x="7" y="29"/>
                    <a:pt x="6" y="30"/>
                    <a:pt x="5" y="32"/>
                  </a:cubicBezTo>
                  <a:cubicBezTo>
                    <a:pt x="5" y="30"/>
                    <a:pt x="7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lose/>
                  <a:moveTo>
                    <a:pt x="30" y="63"/>
                  </a:moveTo>
                  <a:cubicBezTo>
                    <a:pt x="30" y="63"/>
                    <a:pt x="30" y="63"/>
                    <a:pt x="31" y="63"/>
                  </a:cubicBezTo>
                  <a:cubicBezTo>
                    <a:pt x="31" y="63"/>
                    <a:pt x="31" y="63"/>
                    <a:pt x="31" y="63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0" y="64"/>
                    <a:pt x="30" y="64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51" y="22"/>
                  </a:move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3"/>
                  </a:cubicBezTo>
                  <a:cubicBezTo>
                    <a:pt x="52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19" y="43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5"/>
                    <a:pt x="19" y="45"/>
                  </a:cubicBezTo>
                  <a:cubicBezTo>
                    <a:pt x="19" y="45"/>
                    <a:pt x="19" y="45"/>
                    <a:pt x="19" y="44"/>
                  </a:cubicBezTo>
                  <a:cubicBezTo>
                    <a:pt x="19" y="44"/>
                    <a:pt x="19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lose/>
                  <a:moveTo>
                    <a:pt x="38" y="65"/>
                  </a:moveTo>
                  <a:cubicBezTo>
                    <a:pt x="39" y="65"/>
                    <a:pt x="39" y="66"/>
                    <a:pt x="39" y="66"/>
                  </a:cubicBezTo>
                  <a:cubicBezTo>
                    <a:pt x="38" y="66"/>
                    <a:pt x="38" y="66"/>
                    <a:pt x="38" y="66"/>
                  </a:cubicBezTo>
                  <a:cubicBezTo>
                    <a:pt x="38" y="66"/>
                    <a:pt x="38" y="65"/>
                    <a:pt x="38" y="65"/>
                  </a:cubicBezTo>
                  <a:cubicBezTo>
                    <a:pt x="38" y="65"/>
                    <a:pt x="38" y="65"/>
                    <a:pt x="38" y="65"/>
                  </a:cubicBezTo>
                  <a:close/>
                  <a:moveTo>
                    <a:pt x="51" y="64"/>
                  </a:moveTo>
                  <a:cubicBezTo>
                    <a:pt x="50" y="64"/>
                    <a:pt x="50" y="64"/>
                    <a:pt x="50" y="64"/>
                  </a:cubicBezTo>
                  <a:cubicBezTo>
                    <a:pt x="50" y="63"/>
                    <a:pt x="50" y="63"/>
                    <a:pt x="50" y="63"/>
                  </a:cubicBezTo>
                  <a:cubicBezTo>
                    <a:pt x="51" y="63"/>
                    <a:pt x="51" y="63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ubicBezTo>
                    <a:pt x="51" y="64"/>
                    <a:pt x="51" y="64"/>
                    <a:pt x="51" y="64"/>
                  </a:cubicBezTo>
                  <a:close/>
                  <a:moveTo>
                    <a:pt x="28" y="62"/>
                  </a:moveTo>
                  <a:cubicBezTo>
                    <a:pt x="28" y="62"/>
                    <a:pt x="28" y="62"/>
                    <a:pt x="28" y="62"/>
                  </a:cubicBezTo>
                  <a:cubicBezTo>
                    <a:pt x="28" y="61"/>
                    <a:pt x="28" y="61"/>
                    <a:pt x="27" y="61"/>
                  </a:cubicBezTo>
                  <a:cubicBezTo>
                    <a:pt x="27" y="61"/>
                    <a:pt x="27" y="62"/>
                    <a:pt x="27" y="62"/>
                  </a:cubicBezTo>
                  <a:cubicBezTo>
                    <a:pt x="28" y="62"/>
                    <a:pt x="28" y="62"/>
                    <a:pt x="28" y="62"/>
                  </a:cubicBezTo>
                  <a:close/>
                  <a:moveTo>
                    <a:pt x="76" y="60"/>
                  </a:moveTo>
                  <a:cubicBezTo>
                    <a:pt x="76" y="60"/>
                    <a:pt x="77" y="61"/>
                    <a:pt x="77" y="62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6" y="61"/>
                    <a:pt x="76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lose/>
                  <a:moveTo>
                    <a:pt x="73" y="52"/>
                  </a:moveTo>
                  <a:cubicBezTo>
                    <a:pt x="73" y="52"/>
                    <a:pt x="73" y="52"/>
                    <a:pt x="73" y="52"/>
                  </a:cubicBezTo>
                  <a:cubicBezTo>
                    <a:pt x="73" y="52"/>
                    <a:pt x="72" y="53"/>
                    <a:pt x="72" y="53"/>
                  </a:cubicBezTo>
                  <a:cubicBezTo>
                    <a:pt x="72" y="53"/>
                    <a:pt x="72" y="53"/>
                    <a:pt x="72" y="53"/>
                  </a:cubicBezTo>
                  <a:cubicBezTo>
                    <a:pt x="72" y="53"/>
                    <a:pt x="72" y="52"/>
                    <a:pt x="73" y="52"/>
                  </a:cubicBezTo>
                  <a:cubicBezTo>
                    <a:pt x="73" y="52"/>
                    <a:pt x="73" y="52"/>
                    <a:pt x="73" y="52"/>
                  </a:cubicBezTo>
                  <a:close/>
                  <a:moveTo>
                    <a:pt x="78" y="30"/>
                  </a:moveTo>
                  <a:cubicBezTo>
                    <a:pt x="78" y="30"/>
                    <a:pt x="77" y="30"/>
                    <a:pt x="77" y="30"/>
                  </a:cubicBezTo>
                  <a:cubicBezTo>
                    <a:pt x="77" y="30"/>
                    <a:pt x="78" y="30"/>
                    <a:pt x="78" y="30"/>
                  </a:cubicBezTo>
                  <a:cubicBezTo>
                    <a:pt x="78" y="30"/>
                    <a:pt x="78" y="30"/>
                    <a:pt x="78" y="3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3" name="Freeform 32479"/>
            <p:cNvSpPr>
              <a:spLocks/>
            </p:cNvSpPr>
            <p:nvPr/>
          </p:nvSpPr>
          <p:spPr bwMode="auto">
            <a:xfrm>
              <a:off x="4623" y="2378"/>
              <a:ext cx="124" cy="132"/>
            </a:xfrm>
            <a:custGeom>
              <a:avLst/>
              <a:gdLst>
                <a:gd name="T0" fmla="*/ 57 w 70"/>
                <a:gd name="T1" fmla="*/ 61 h 74"/>
                <a:gd name="T2" fmla="*/ 69 w 70"/>
                <a:gd name="T3" fmla="*/ 67 h 74"/>
                <a:gd name="T4" fmla="*/ 65 w 70"/>
                <a:gd name="T5" fmla="*/ 65 h 74"/>
                <a:gd name="T6" fmla="*/ 50 w 70"/>
                <a:gd name="T7" fmla="*/ 54 h 74"/>
                <a:gd name="T8" fmla="*/ 47 w 70"/>
                <a:gd name="T9" fmla="*/ 43 h 74"/>
                <a:gd name="T10" fmla="*/ 51 w 70"/>
                <a:gd name="T11" fmla="*/ 38 h 74"/>
                <a:gd name="T12" fmla="*/ 45 w 70"/>
                <a:gd name="T13" fmla="*/ 41 h 74"/>
                <a:gd name="T14" fmla="*/ 22 w 70"/>
                <a:gd name="T15" fmla="*/ 23 h 74"/>
                <a:gd name="T16" fmla="*/ 24 w 70"/>
                <a:gd name="T17" fmla="*/ 19 h 74"/>
                <a:gd name="T18" fmla="*/ 27 w 70"/>
                <a:gd name="T19" fmla="*/ 17 h 74"/>
                <a:gd name="T20" fmla="*/ 33 w 70"/>
                <a:gd name="T21" fmla="*/ 9 h 74"/>
                <a:gd name="T22" fmla="*/ 26 w 70"/>
                <a:gd name="T23" fmla="*/ 16 h 74"/>
                <a:gd name="T24" fmla="*/ 27 w 70"/>
                <a:gd name="T25" fmla="*/ 12 h 74"/>
                <a:gd name="T26" fmla="*/ 31 w 70"/>
                <a:gd name="T27" fmla="*/ 6 h 74"/>
                <a:gd name="T28" fmla="*/ 29 w 70"/>
                <a:gd name="T29" fmla="*/ 8 h 74"/>
                <a:gd name="T30" fmla="*/ 27 w 70"/>
                <a:gd name="T31" fmla="*/ 10 h 74"/>
                <a:gd name="T32" fmla="*/ 29 w 70"/>
                <a:gd name="T33" fmla="*/ 3 h 74"/>
                <a:gd name="T34" fmla="*/ 27 w 70"/>
                <a:gd name="T35" fmla="*/ 6 h 74"/>
                <a:gd name="T36" fmla="*/ 22 w 70"/>
                <a:gd name="T37" fmla="*/ 12 h 74"/>
                <a:gd name="T38" fmla="*/ 22 w 70"/>
                <a:gd name="T39" fmla="*/ 4 h 74"/>
                <a:gd name="T40" fmla="*/ 22 w 70"/>
                <a:gd name="T41" fmla="*/ 2 h 74"/>
                <a:gd name="T42" fmla="*/ 22 w 70"/>
                <a:gd name="T43" fmla="*/ 8 h 74"/>
                <a:gd name="T44" fmla="*/ 17 w 70"/>
                <a:gd name="T45" fmla="*/ 10 h 74"/>
                <a:gd name="T46" fmla="*/ 17 w 70"/>
                <a:gd name="T47" fmla="*/ 8 h 74"/>
                <a:gd name="T48" fmla="*/ 15 w 70"/>
                <a:gd name="T49" fmla="*/ 8 h 74"/>
                <a:gd name="T50" fmla="*/ 14 w 70"/>
                <a:gd name="T51" fmla="*/ 5 h 74"/>
                <a:gd name="T52" fmla="*/ 19 w 70"/>
                <a:gd name="T53" fmla="*/ 14 h 74"/>
                <a:gd name="T54" fmla="*/ 19 w 70"/>
                <a:gd name="T55" fmla="*/ 17 h 74"/>
                <a:gd name="T56" fmla="*/ 8 w 70"/>
                <a:gd name="T57" fmla="*/ 17 h 74"/>
                <a:gd name="T58" fmla="*/ 12 w 70"/>
                <a:gd name="T59" fmla="*/ 26 h 74"/>
                <a:gd name="T60" fmla="*/ 0 w 70"/>
                <a:gd name="T61" fmla="*/ 48 h 74"/>
                <a:gd name="T62" fmla="*/ 19 w 70"/>
                <a:gd name="T63" fmla="*/ 61 h 74"/>
                <a:gd name="T64" fmla="*/ 15 w 70"/>
                <a:gd name="T65" fmla="*/ 58 h 74"/>
                <a:gd name="T66" fmla="*/ 3 w 70"/>
                <a:gd name="T67" fmla="*/ 51 h 74"/>
                <a:gd name="T68" fmla="*/ 39 w 70"/>
                <a:gd name="T69" fmla="*/ 54 h 74"/>
                <a:gd name="T70" fmla="*/ 67 w 70"/>
                <a:gd name="T71" fmla="*/ 74 h 74"/>
                <a:gd name="T72" fmla="*/ 65 w 70"/>
                <a:gd name="T73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0" h="74">
                  <a:moveTo>
                    <a:pt x="64" y="69"/>
                  </a:moveTo>
                  <a:cubicBezTo>
                    <a:pt x="61" y="67"/>
                    <a:pt x="59" y="64"/>
                    <a:pt x="57" y="61"/>
                  </a:cubicBezTo>
                  <a:cubicBezTo>
                    <a:pt x="61" y="65"/>
                    <a:pt x="64" y="69"/>
                    <a:pt x="69" y="70"/>
                  </a:cubicBezTo>
                  <a:cubicBezTo>
                    <a:pt x="70" y="70"/>
                    <a:pt x="69" y="68"/>
                    <a:pt x="69" y="67"/>
                  </a:cubicBezTo>
                  <a:cubicBezTo>
                    <a:pt x="66" y="67"/>
                    <a:pt x="66" y="67"/>
                    <a:pt x="66" y="67"/>
                  </a:cubicBezTo>
                  <a:cubicBezTo>
                    <a:pt x="66" y="67"/>
                    <a:pt x="65" y="66"/>
                    <a:pt x="65" y="65"/>
                  </a:cubicBezTo>
                  <a:cubicBezTo>
                    <a:pt x="62" y="64"/>
                    <a:pt x="59" y="60"/>
                    <a:pt x="57" y="57"/>
                  </a:cubicBezTo>
                  <a:cubicBezTo>
                    <a:pt x="55" y="56"/>
                    <a:pt x="52" y="56"/>
                    <a:pt x="50" y="54"/>
                  </a:cubicBezTo>
                  <a:cubicBezTo>
                    <a:pt x="49" y="53"/>
                    <a:pt x="50" y="49"/>
                    <a:pt x="49" y="46"/>
                  </a:cubicBezTo>
                  <a:cubicBezTo>
                    <a:pt x="48" y="45"/>
                    <a:pt x="48" y="44"/>
                    <a:pt x="47" y="43"/>
                  </a:cubicBezTo>
                  <a:cubicBezTo>
                    <a:pt x="48" y="43"/>
                    <a:pt x="49" y="43"/>
                    <a:pt x="50" y="42"/>
                  </a:cubicBezTo>
                  <a:cubicBezTo>
                    <a:pt x="52" y="41"/>
                    <a:pt x="51" y="40"/>
                    <a:pt x="51" y="38"/>
                  </a:cubicBezTo>
                  <a:cubicBezTo>
                    <a:pt x="49" y="39"/>
                    <a:pt x="48" y="41"/>
                    <a:pt x="46" y="41"/>
                  </a:cubicBezTo>
                  <a:cubicBezTo>
                    <a:pt x="46" y="41"/>
                    <a:pt x="45" y="41"/>
                    <a:pt x="45" y="41"/>
                  </a:cubicBezTo>
                  <a:cubicBezTo>
                    <a:pt x="37" y="38"/>
                    <a:pt x="26" y="41"/>
                    <a:pt x="20" y="36"/>
                  </a:cubicBezTo>
                  <a:cubicBezTo>
                    <a:pt x="19" y="31"/>
                    <a:pt x="22" y="23"/>
                    <a:pt x="22" y="23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5" y="22"/>
                    <a:pt x="32" y="18"/>
                    <a:pt x="24" y="19"/>
                  </a:cubicBezTo>
                  <a:cubicBezTo>
                    <a:pt x="24" y="19"/>
                    <a:pt x="23" y="19"/>
                    <a:pt x="22" y="19"/>
                  </a:cubicBezTo>
                  <a:cubicBezTo>
                    <a:pt x="23" y="17"/>
                    <a:pt x="24" y="19"/>
                    <a:pt x="27" y="17"/>
                  </a:cubicBezTo>
                  <a:cubicBezTo>
                    <a:pt x="27" y="17"/>
                    <a:pt x="28" y="16"/>
                    <a:pt x="29" y="14"/>
                  </a:cubicBezTo>
                  <a:cubicBezTo>
                    <a:pt x="30" y="13"/>
                    <a:pt x="31" y="11"/>
                    <a:pt x="33" y="9"/>
                  </a:cubicBezTo>
                  <a:cubicBezTo>
                    <a:pt x="35" y="6"/>
                    <a:pt x="31" y="10"/>
                    <a:pt x="30" y="11"/>
                  </a:cubicBezTo>
                  <a:cubicBezTo>
                    <a:pt x="28" y="13"/>
                    <a:pt x="28" y="15"/>
                    <a:pt x="26" y="16"/>
                  </a:cubicBezTo>
                  <a:cubicBezTo>
                    <a:pt x="26" y="16"/>
                    <a:pt x="24" y="16"/>
                    <a:pt x="25" y="15"/>
                  </a:cubicBezTo>
                  <a:cubicBezTo>
                    <a:pt x="26" y="14"/>
                    <a:pt x="27" y="13"/>
                    <a:pt x="27" y="12"/>
                  </a:cubicBezTo>
                  <a:cubicBezTo>
                    <a:pt x="28" y="11"/>
                    <a:pt x="29" y="9"/>
                    <a:pt x="29" y="9"/>
                  </a:cubicBezTo>
                  <a:cubicBezTo>
                    <a:pt x="30" y="8"/>
                    <a:pt x="31" y="6"/>
                    <a:pt x="31" y="6"/>
                  </a:cubicBezTo>
                  <a:cubicBezTo>
                    <a:pt x="33" y="4"/>
                    <a:pt x="32" y="4"/>
                    <a:pt x="31" y="5"/>
                  </a:cubicBezTo>
                  <a:cubicBezTo>
                    <a:pt x="30" y="7"/>
                    <a:pt x="29" y="8"/>
                    <a:pt x="29" y="8"/>
                  </a:cubicBezTo>
                  <a:cubicBezTo>
                    <a:pt x="28" y="8"/>
                    <a:pt x="27" y="11"/>
                    <a:pt x="26" y="11"/>
                  </a:cubicBezTo>
                  <a:cubicBezTo>
                    <a:pt x="26" y="11"/>
                    <a:pt x="27" y="11"/>
                    <a:pt x="27" y="10"/>
                  </a:cubicBezTo>
                  <a:cubicBezTo>
                    <a:pt x="27" y="9"/>
                    <a:pt x="28" y="7"/>
                    <a:pt x="28" y="7"/>
                  </a:cubicBezTo>
                  <a:cubicBezTo>
                    <a:pt x="28" y="6"/>
                    <a:pt x="29" y="5"/>
                    <a:pt x="29" y="3"/>
                  </a:cubicBezTo>
                  <a:cubicBezTo>
                    <a:pt x="28" y="0"/>
                    <a:pt x="28" y="0"/>
                    <a:pt x="28" y="2"/>
                  </a:cubicBezTo>
                  <a:cubicBezTo>
                    <a:pt x="28" y="4"/>
                    <a:pt x="28" y="5"/>
                    <a:pt x="27" y="6"/>
                  </a:cubicBezTo>
                  <a:cubicBezTo>
                    <a:pt x="26" y="8"/>
                    <a:pt x="25" y="12"/>
                    <a:pt x="25" y="12"/>
                  </a:cubicBezTo>
                  <a:cubicBezTo>
                    <a:pt x="24" y="16"/>
                    <a:pt x="21" y="14"/>
                    <a:pt x="22" y="12"/>
                  </a:cubicBezTo>
                  <a:cubicBezTo>
                    <a:pt x="22" y="11"/>
                    <a:pt x="22" y="9"/>
                    <a:pt x="22" y="8"/>
                  </a:cubicBezTo>
                  <a:cubicBezTo>
                    <a:pt x="23" y="7"/>
                    <a:pt x="23" y="6"/>
                    <a:pt x="22" y="4"/>
                  </a:cubicBezTo>
                  <a:cubicBezTo>
                    <a:pt x="22" y="3"/>
                    <a:pt x="22" y="2"/>
                    <a:pt x="22" y="1"/>
                  </a:cubicBezTo>
                  <a:cubicBezTo>
                    <a:pt x="22" y="0"/>
                    <a:pt x="22" y="0"/>
                    <a:pt x="22" y="2"/>
                  </a:cubicBezTo>
                  <a:cubicBezTo>
                    <a:pt x="22" y="2"/>
                    <a:pt x="22" y="4"/>
                    <a:pt x="22" y="5"/>
                  </a:cubicBezTo>
                  <a:cubicBezTo>
                    <a:pt x="22" y="6"/>
                    <a:pt x="22" y="7"/>
                    <a:pt x="22" y="8"/>
                  </a:cubicBezTo>
                  <a:cubicBezTo>
                    <a:pt x="21" y="11"/>
                    <a:pt x="22" y="13"/>
                    <a:pt x="20" y="13"/>
                  </a:cubicBezTo>
                  <a:cubicBezTo>
                    <a:pt x="18" y="12"/>
                    <a:pt x="17" y="11"/>
                    <a:pt x="17" y="10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6" y="11"/>
                    <a:pt x="16" y="9"/>
                    <a:pt x="15" y="8"/>
                  </a:cubicBezTo>
                  <a:cubicBezTo>
                    <a:pt x="15" y="8"/>
                    <a:pt x="14" y="5"/>
                    <a:pt x="14" y="5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4" y="5"/>
                    <a:pt x="14" y="8"/>
                    <a:pt x="14" y="8"/>
                  </a:cubicBezTo>
                  <a:cubicBezTo>
                    <a:pt x="15" y="9"/>
                    <a:pt x="16" y="12"/>
                    <a:pt x="19" y="14"/>
                  </a:cubicBezTo>
                  <a:cubicBezTo>
                    <a:pt x="19" y="14"/>
                    <a:pt x="20" y="15"/>
                    <a:pt x="23" y="17"/>
                  </a:cubicBezTo>
                  <a:cubicBezTo>
                    <a:pt x="23" y="17"/>
                    <a:pt x="21" y="17"/>
                    <a:pt x="19" y="17"/>
                  </a:cubicBezTo>
                  <a:cubicBezTo>
                    <a:pt x="17" y="17"/>
                    <a:pt x="14" y="17"/>
                    <a:pt x="13" y="17"/>
                  </a:cubicBezTo>
                  <a:cubicBezTo>
                    <a:pt x="11" y="18"/>
                    <a:pt x="11" y="17"/>
                    <a:pt x="8" y="17"/>
                  </a:cubicBezTo>
                  <a:cubicBezTo>
                    <a:pt x="5" y="17"/>
                    <a:pt x="5" y="21"/>
                    <a:pt x="10" y="22"/>
                  </a:cubicBezTo>
                  <a:cubicBezTo>
                    <a:pt x="13" y="24"/>
                    <a:pt x="13" y="24"/>
                    <a:pt x="12" y="26"/>
                  </a:cubicBezTo>
                  <a:cubicBezTo>
                    <a:pt x="8" y="36"/>
                    <a:pt x="9" y="43"/>
                    <a:pt x="10" y="47"/>
                  </a:cubicBezTo>
                  <a:cubicBezTo>
                    <a:pt x="7" y="47"/>
                    <a:pt x="2" y="46"/>
                    <a:pt x="0" y="48"/>
                  </a:cubicBezTo>
                  <a:cubicBezTo>
                    <a:pt x="0" y="48"/>
                    <a:pt x="0" y="50"/>
                    <a:pt x="1" y="52"/>
                  </a:cubicBezTo>
                  <a:cubicBezTo>
                    <a:pt x="6" y="55"/>
                    <a:pt x="13" y="60"/>
                    <a:pt x="19" y="61"/>
                  </a:cubicBezTo>
                  <a:cubicBezTo>
                    <a:pt x="20" y="61"/>
                    <a:pt x="18" y="59"/>
                    <a:pt x="18" y="58"/>
                  </a:cubicBezTo>
                  <a:cubicBezTo>
                    <a:pt x="15" y="58"/>
                    <a:pt x="15" y="58"/>
                    <a:pt x="15" y="58"/>
                  </a:cubicBezTo>
                  <a:cubicBezTo>
                    <a:pt x="14" y="58"/>
                    <a:pt x="14" y="58"/>
                    <a:pt x="14" y="57"/>
                  </a:cubicBezTo>
                  <a:cubicBezTo>
                    <a:pt x="10" y="56"/>
                    <a:pt x="7" y="52"/>
                    <a:pt x="3" y="51"/>
                  </a:cubicBezTo>
                  <a:cubicBezTo>
                    <a:pt x="8" y="50"/>
                    <a:pt x="15" y="56"/>
                    <a:pt x="19" y="52"/>
                  </a:cubicBezTo>
                  <a:cubicBezTo>
                    <a:pt x="25" y="54"/>
                    <a:pt x="33" y="54"/>
                    <a:pt x="39" y="54"/>
                  </a:cubicBezTo>
                  <a:cubicBezTo>
                    <a:pt x="43" y="57"/>
                    <a:pt x="49" y="59"/>
                    <a:pt x="54" y="61"/>
                  </a:cubicBezTo>
                  <a:cubicBezTo>
                    <a:pt x="59" y="66"/>
                    <a:pt x="61" y="71"/>
                    <a:pt x="67" y="74"/>
                  </a:cubicBezTo>
                  <a:cubicBezTo>
                    <a:pt x="68" y="74"/>
                    <a:pt x="68" y="72"/>
                    <a:pt x="67" y="71"/>
                  </a:cubicBezTo>
                  <a:cubicBezTo>
                    <a:pt x="65" y="70"/>
                    <a:pt x="65" y="70"/>
                    <a:pt x="65" y="70"/>
                  </a:cubicBezTo>
                  <a:cubicBezTo>
                    <a:pt x="64" y="70"/>
                    <a:pt x="64" y="69"/>
                    <a:pt x="64" y="6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4" name="Freeform 32480"/>
            <p:cNvSpPr>
              <a:spLocks/>
            </p:cNvSpPr>
            <p:nvPr/>
          </p:nvSpPr>
          <p:spPr bwMode="auto">
            <a:xfrm>
              <a:off x="4359" y="2474"/>
              <a:ext cx="73" cy="63"/>
            </a:xfrm>
            <a:custGeom>
              <a:avLst/>
              <a:gdLst>
                <a:gd name="T0" fmla="*/ 23 w 41"/>
                <a:gd name="T1" fmla="*/ 15 h 35"/>
                <a:gd name="T2" fmla="*/ 30 w 41"/>
                <a:gd name="T3" fmla="*/ 7 h 35"/>
                <a:gd name="T4" fmla="*/ 24 w 41"/>
                <a:gd name="T5" fmla="*/ 33 h 35"/>
                <a:gd name="T6" fmla="*/ 23 w 41"/>
                <a:gd name="T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5">
                  <a:moveTo>
                    <a:pt x="23" y="15"/>
                  </a:moveTo>
                  <a:cubicBezTo>
                    <a:pt x="23" y="15"/>
                    <a:pt x="24" y="7"/>
                    <a:pt x="30" y="7"/>
                  </a:cubicBezTo>
                  <a:cubicBezTo>
                    <a:pt x="41" y="8"/>
                    <a:pt x="27" y="35"/>
                    <a:pt x="24" y="33"/>
                  </a:cubicBezTo>
                  <a:cubicBezTo>
                    <a:pt x="0" y="17"/>
                    <a:pt x="17" y="0"/>
                    <a:pt x="23" y="1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5" name="Freeform 32481"/>
            <p:cNvSpPr>
              <a:spLocks/>
            </p:cNvSpPr>
            <p:nvPr/>
          </p:nvSpPr>
          <p:spPr bwMode="auto">
            <a:xfrm>
              <a:off x="4571" y="2608"/>
              <a:ext cx="119" cy="140"/>
            </a:xfrm>
            <a:custGeom>
              <a:avLst/>
              <a:gdLst>
                <a:gd name="T0" fmla="*/ 2 w 67"/>
                <a:gd name="T1" fmla="*/ 78 h 79"/>
                <a:gd name="T2" fmla="*/ 8 w 67"/>
                <a:gd name="T3" fmla="*/ 60 h 79"/>
                <a:gd name="T4" fmla="*/ 9 w 67"/>
                <a:gd name="T5" fmla="*/ 61 h 79"/>
                <a:gd name="T6" fmla="*/ 14 w 67"/>
                <a:gd name="T7" fmla="*/ 72 h 79"/>
                <a:gd name="T8" fmla="*/ 16 w 67"/>
                <a:gd name="T9" fmla="*/ 76 h 79"/>
                <a:gd name="T10" fmla="*/ 12 w 67"/>
                <a:gd name="T11" fmla="*/ 64 h 79"/>
                <a:gd name="T12" fmla="*/ 13 w 67"/>
                <a:gd name="T13" fmla="*/ 56 h 79"/>
                <a:gd name="T14" fmla="*/ 18 w 67"/>
                <a:gd name="T15" fmla="*/ 51 h 79"/>
                <a:gd name="T16" fmla="*/ 36 w 67"/>
                <a:gd name="T17" fmla="*/ 53 h 79"/>
                <a:gd name="T18" fmla="*/ 38 w 67"/>
                <a:gd name="T19" fmla="*/ 59 h 79"/>
                <a:gd name="T20" fmla="*/ 37 w 67"/>
                <a:gd name="T21" fmla="*/ 79 h 79"/>
                <a:gd name="T22" fmla="*/ 39 w 67"/>
                <a:gd name="T23" fmla="*/ 77 h 79"/>
                <a:gd name="T24" fmla="*/ 40 w 67"/>
                <a:gd name="T25" fmla="*/ 76 h 79"/>
                <a:gd name="T26" fmla="*/ 43 w 67"/>
                <a:gd name="T27" fmla="*/ 76 h 79"/>
                <a:gd name="T28" fmla="*/ 44 w 67"/>
                <a:gd name="T29" fmla="*/ 59 h 79"/>
                <a:gd name="T30" fmla="*/ 46 w 67"/>
                <a:gd name="T31" fmla="*/ 52 h 79"/>
                <a:gd name="T32" fmla="*/ 57 w 67"/>
                <a:gd name="T33" fmla="*/ 22 h 79"/>
                <a:gd name="T34" fmla="*/ 61 w 67"/>
                <a:gd name="T35" fmla="*/ 17 h 79"/>
                <a:gd name="T36" fmla="*/ 66 w 67"/>
                <a:gd name="T37" fmla="*/ 11 h 79"/>
                <a:gd name="T38" fmla="*/ 65 w 67"/>
                <a:gd name="T39" fmla="*/ 12 h 79"/>
                <a:gd name="T40" fmla="*/ 66 w 67"/>
                <a:gd name="T41" fmla="*/ 4 h 79"/>
                <a:gd name="T42" fmla="*/ 66 w 67"/>
                <a:gd name="T43" fmla="*/ 4 h 79"/>
                <a:gd name="T44" fmla="*/ 61 w 67"/>
                <a:gd name="T45" fmla="*/ 3 h 79"/>
                <a:gd name="T46" fmla="*/ 64 w 67"/>
                <a:gd name="T47" fmla="*/ 6 h 79"/>
                <a:gd name="T48" fmla="*/ 63 w 67"/>
                <a:gd name="T49" fmla="*/ 6 h 79"/>
                <a:gd name="T50" fmla="*/ 64 w 67"/>
                <a:gd name="T51" fmla="*/ 13 h 79"/>
                <a:gd name="T52" fmla="*/ 59 w 67"/>
                <a:gd name="T53" fmla="*/ 17 h 79"/>
                <a:gd name="T54" fmla="*/ 56 w 67"/>
                <a:gd name="T55" fmla="*/ 18 h 79"/>
                <a:gd name="T56" fmla="*/ 57 w 67"/>
                <a:gd name="T57" fmla="*/ 14 h 79"/>
                <a:gd name="T58" fmla="*/ 55 w 67"/>
                <a:gd name="T59" fmla="*/ 19 h 79"/>
                <a:gd name="T60" fmla="*/ 52 w 67"/>
                <a:gd name="T61" fmla="*/ 19 h 79"/>
                <a:gd name="T62" fmla="*/ 49 w 67"/>
                <a:gd name="T63" fmla="*/ 16 h 79"/>
                <a:gd name="T64" fmla="*/ 47 w 67"/>
                <a:gd name="T65" fmla="*/ 12 h 79"/>
                <a:gd name="T66" fmla="*/ 49 w 67"/>
                <a:gd name="T67" fmla="*/ 18 h 79"/>
                <a:gd name="T68" fmla="*/ 45 w 67"/>
                <a:gd name="T69" fmla="*/ 15 h 79"/>
                <a:gd name="T70" fmla="*/ 45 w 67"/>
                <a:gd name="T71" fmla="*/ 17 h 79"/>
                <a:gd name="T72" fmla="*/ 38 w 67"/>
                <a:gd name="T73" fmla="*/ 5 h 79"/>
                <a:gd name="T74" fmla="*/ 39 w 67"/>
                <a:gd name="T75" fmla="*/ 1 h 79"/>
                <a:gd name="T76" fmla="*/ 36 w 67"/>
                <a:gd name="T77" fmla="*/ 5 h 79"/>
                <a:gd name="T78" fmla="*/ 35 w 67"/>
                <a:gd name="T79" fmla="*/ 3 h 79"/>
                <a:gd name="T80" fmla="*/ 37 w 67"/>
                <a:gd name="T81" fmla="*/ 10 h 79"/>
                <a:gd name="T82" fmla="*/ 47 w 67"/>
                <a:gd name="T83" fmla="*/ 21 h 79"/>
                <a:gd name="T84" fmla="*/ 47 w 67"/>
                <a:gd name="T85" fmla="*/ 27 h 79"/>
                <a:gd name="T86" fmla="*/ 41 w 67"/>
                <a:gd name="T87" fmla="*/ 32 h 79"/>
                <a:gd name="T88" fmla="*/ 25 w 67"/>
                <a:gd name="T89" fmla="*/ 33 h 79"/>
                <a:gd name="T90" fmla="*/ 7 w 67"/>
                <a:gd name="T91" fmla="*/ 34 h 79"/>
                <a:gd name="T92" fmla="*/ 6 w 67"/>
                <a:gd name="T93" fmla="*/ 38 h 79"/>
                <a:gd name="T94" fmla="*/ 9 w 67"/>
                <a:gd name="T95" fmla="*/ 46 h 79"/>
                <a:gd name="T96" fmla="*/ 6 w 67"/>
                <a:gd name="T97" fmla="*/ 56 h 79"/>
                <a:gd name="T98" fmla="*/ 4 w 67"/>
                <a:gd name="T99" fmla="*/ 64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7" h="79">
                  <a:moveTo>
                    <a:pt x="1" y="75"/>
                  </a:moveTo>
                  <a:cubicBezTo>
                    <a:pt x="0" y="76"/>
                    <a:pt x="1" y="77"/>
                    <a:pt x="2" y="78"/>
                  </a:cubicBezTo>
                  <a:cubicBezTo>
                    <a:pt x="3" y="78"/>
                    <a:pt x="3" y="78"/>
                    <a:pt x="3" y="76"/>
                  </a:cubicBezTo>
                  <a:cubicBezTo>
                    <a:pt x="4" y="71"/>
                    <a:pt x="6" y="62"/>
                    <a:pt x="8" y="60"/>
                  </a:cubicBezTo>
                  <a:cubicBezTo>
                    <a:pt x="8" y="59"/>
                    <a:pt x="9" y="59"/>
                    <a:pt x="9" y="59"/>
                  </a:cubicBezTo>
                  <a:cubicBezTo>
                    <a:pt x="9" y="59"/>
                    <a:pt x="9" y="60"/>
                    <a:pt x="9" y="61"/>
                  </a:cubicBezTo>
                  <a:cubicBezTo>
                    <a:pt x="9" y="61"/>
                    <a:pt x="10" y="62"/>
                    <a:pt x="10" y="63"/>
                  </a:cubicBezTo>
                  <a:cubicBezTo>
                    <a:pt x="10" y="63"/>
                    <a:pt x="13" y="72"/>
                    <a:pt x="14" y="72"/>
                  </a:cubicBezTo>
                  <a:cubicBezTo>
                    <a:pt x="14" y="75"/>
                    <a:pt x="13" y="75"/>
                    <a:pt x="14" y="75"/>
                  </a:cubicBezTo>
                  <a:cubicBezTo>
                    <a:pt x="14" y="76"/>
                    <a:pt x="16" y="76"/>
                    <a:pt x="16" y="76"/>
                  </a:cubicBezTo>
                  <a:cubicBezTo>
                    <a:pt x="16" y="76"/>
                    <a:pt x="16" y="73"/>
                    <a:pt x="16" y="73"/>
                  </a:cubicBezTo>
                  <a:cubicBezTo>
                    <a:pt x="15" y="71"/>
                    <a:pt x="12" y="64"/>
                    <a:pt x="12" y="64"/>
                  </a:cubicBezTo>
                  <a:cubicBezTo>
                    <a:pt x="12" y="63"/>
                    <a:pt x="11" y="61"/>
                    <a:pt x="12" y="60"/>
                  </a:cubicBezTo>
                  <a:cubicBezTo>
                    <a:pt x="12" y="59"/>
                    <a:pt x="12" y="57"/>
                    <a:pt x="13" y="56"/>
                  </a:cubicBezTo>
                  <a:cubicBezTo>
                    <a:pt x="15" y="56"/>
                    <a:pt x="16" y="54"/>
                    <a:pt x="16" y="53"/>
                  </a:cubicBezTo>
                  <a:cubicBezTo>
                    <a:pt x="17" y="53"/>
                    <a:pt x="17" y="51"/>
                    <a:pt x="18" y="51"/>
                  </a:cubicBezTo>
                  <a:cubicBezTo>
                    <a:pt x="19" y="52"/>
                    <a:pt x="26" y="56"/>
                    <a:pt x="31" y="54"/>
                  </a:cubicBezTo>
                  <a:cubicBezTo>
                    <a:pt x="33" y="54"/>
                    <a:pt x="35" y="53"/>
                    <a:pt x="36" y="53"/>
                  </a:cubicBezTo>
                  <a:cubicBezTo>
                    <a:pt x="36" y="53"/>
                    <a:pt x="37" y="53"/>
                    <a:pt x="38" y="54"/>
                  </a:cubicBezTo>
                  <a:cubicBezTo>
                    <a:pt x="38" y="56"/>
                    <a:pt x="38" y="58"/>
                    <a:pt x="38" y="59"/>
                  </a:cubicBezTo>
                  <a:cubicBezTo>
                    <a:pt x="38" y="62"/>
                    <a:pt x="39" y="73"/>
                    <a:pt x="37" y="77"/>
                  </a:cubicBezTo>
                  <a:cubicBezTo>
                    <a:pt x="36" y="78"/>
                    <a:pt x="37" y="78"/>
                    <a:pt x="37" y="79"/>
                  </a:cubicBezTo>
                  <a:cubicBezTo>
                    <a:pt x="38" y="79"/>
                    <a:pt x="39" y="79"/>
                    <a:pt x="40" y="79"/>
                  </a:cubicBezTo>
                  <a:cubicBezTo>
                    <a:pt x="40" y="78"/>
                    <a:pt x="39" y="77"/>
                    <a:pt x="39" y="77"/>
                  </a:cubicBezTo>
                  <a:cubicBezTo>
                    <a:pt x="39" y="75"/>
                    <a:pt x="41" y="61"/>
                    <a:pt x="41" y="59"/>
                  </a:cubicBezTo>
                  <a:cubicBezTo>
                    <a:pt x="42" y="78"/>
                    <a:pt x="41" y="72"/>
                    <a:pt x="40" y="76"/>
                  </a:cubicBezTo>
                  <a:cubicBezTo>
                    <a:pt x="41" y="76"/>
                    <a:pt x="42" y="77"/>
                    <a:pt x="43" y="77"/>
                  </a:cubicBezTo>
                  <a:cubicBezTo>
                    <a:pt x="43" y="77"/>
                    <a:pt x="43" y="76"/>
                    <a:pt x="43" y="76"/>
                  </a:cubicBezTo>
                  <a:cubicBezTo>
                    <a:pt x="43" y="74"/>
                    <a:pt x="43" y="74"/>
                    <a:pt x="43" y="72"/>
                  </a:cubicBezTo>
                  <a:cubicBezTo>
                    <a:pt x="43" y="67"/>
                    <a:pt x="44" y="60"/>
                    <a:pt x="44" y="59"/>
                  </a:cubicBezTo>
                  <a:cubicBezTo>
                    <a:pt x="44" y="57"/>
                    <a:pt x="44" y="55"/>
                    <a:pt x="45" y="55"/>
                  </a:cubicBezTo>
                  <a:cubicBezTo>
                    <a:pt x="45" y="54"/>
                    <a:pt x="45" y="52"/>
                    <a:pt x="46" y="52"/>
                  </a:cubicBezTo>
                  <a:cubicBezTo>
                    <a:pt x="51" y="50"/>
                    <a:pt x="56" y="31"/>
                    <a:pt x="57" y="26"/>
                  </a:cubicBezTo>
                  <a:cubicBezTo>
                    <a:pt x="57" y="25"/>
                    <a:pt x="57" y="22"/>
                    <a:pt x="57" y="22"/>
                  </a:cubicBezTo>
                  <a:cubicBezTo>
                    <a:pt x="57" y="21"/>
                    <a:pt x="58" y="22"/>
                    <a:pt x="59" y="21"/>
                  </a:cubicBezTo>
                  <a:cubicBezTo>
                    <a:pt x="60" y="20"/>
                    <a:pt x="61" y="18"/>
                    <a:pt x="61" y="17"/>
                  </a:cubicBezTo>
                  <a:cubicBezTo>
                    <a:pt x="61" y="17"/>
                    <a:pt x="61" y="17"/>
                    <a:pt x="62" y="16"/>
                  </a:cubicBezTo>
                  <a:cubicBezTo>
                    <a:pt x="64" y="15"/>
                    <a:pt x="66" y="13"/>
                    <a:pt x="66" y="11"/>
                  </a:cubicBezTo>
                  <a:cubicBezTo>
                    <a:pt x="66" y="11"/>
                    <a:pt x="67" y="8"/>
                    <a:pt x="66" y="8"/>
                  </a:cubicBezTo>
                  <a:cubicBezTo>
                    <a:pt x="66" y="8"/>
                    <a:pt x="66" y="12"/>
                    <a:pt x="65" y="12"/>
                  </a:cubicBezTo>
                  <a:cubicBezTo>
                    <a:pt x="65" y="11"/>
                    <a:pt x="65" y="9"/>
                    <a:pt x="65" y="8"/>
                  </a:cubicBezTo>
                  <a:cubicBezTo>
                    <a:pt x="65" y="7"/>
                    <a:pt x="65" y="6"/>
                    <a:pt x="66" y="4"/>
                  </a:cubicBezTo>
                  <a:cubicBezTo>
                    <a:pt x="67" y="3"/>
                    <a:pt x="66" y="2"/>
                    <a:pt x="66" y="1"/>
                  </a:cubicBezTo>
                  <a:cubicBezTo>
                    <a:pt x="66" y="3"/>
                    <a:pt x="66" y="4"/>
                    <a:pt x="66" y="4"/>
                  </a:cubicBezTo>
                  <a:cubicBezTo>
                    <a:pt x="65" y="5"/>
                    <a:pt x="64" y="5"/>
                    <a:pt x="63" y="5"/>
                  </a:cubicBezTo>
                  <a:cubicBezTo>
                    <a:pt x="62" y="4"/>
                    <a:pt x="61" y="3"/>
                    <a:pt x="61" y="3"/>
                  </a:cubicBezTo>
                  <a:cubicBezTo>
                    <a:pt x="61" y="3"/>
                    <a:pt x="61" y="3"/>
                    <a:pt x="61" y="3"/>
                  </a:cubicBezTo>
                  <a:cubicBezTo>
                    <a:pt x="63" y="5"/>
                    <a:pt x="64" y="5"/>
                    <a:pt x="64" y="6"/>
                  </a:cubicBezTo>
                  <a:cubicBezTo>
                    <a:pt x="63" y="6"/>
                    <a:pt x="63" y="6"/>
                    <a:pt x="63" y="6"/>
                  </a:cubicBezTo>
                  <a:cubicBezTo>
                    <a:pt x="62" y="5"/>
                    <a:pt x="62" y="6"/>
                    <a:pt x="63" y="6"/>
                  </a:cubicBezTo>
                  <a:cubicBezTo>
                    <a:pt x="64" y="7"/>
                    <a:pt x="65" y="7"/>
                    <a:pt x="65" y="9"/>
                  </a:cubicBezTo>
                  <a:cubicBezTo>
                    <a:pt x="64" y="10"/>
                    <a:pt x="64" y="11"/>
                    <a:pt x="64" y="13"/>
                  </a:cubicBezTo>
                  <a:cubicBezTo>
                    <a:pt x="63" y="14"/>
                    <a:pt x="62" y="15"/>
                    <a:pt x="61" y="16"/>
                  </a:cubicBezTo>
                  <a:cubicBezTo>
                    <a:pt x="60" y="16"/>
                    <a:pt x="60" y="16"/>
                    <a:pt x="59" y="17"/>
                  </a:cubicBezTo>
                  <a:cubicBezTo>
                    <a:pt x="58" y="17"/>
                    <a:pt x="58" y="17"/>
                    <a:pt x="57" y="17"/>
                  </a:cubicBezTo>
                  <a:cubicBezTo>
                    <a:pt x="56" y="17"/>
                    <a:pt x="56" y="18"/>
                    <a:pt x="56" y="18"/>
                  </a:cubicBezTo>
                  <a:cubicBezTo>
                    <a:pt x="56" y="18"/>
                    <a:pt x="55" y="18"/>
                    <a:pt x="56" y="17"/>
                  </a:cubicBezTo>
                  <a:cubicBezTo>
                    <a:pt x="56" y="17"/>
                    <a:pt x="57" y="15"/>
                    <a:pt x="57" y="14"/>
                  </a:cubicBezTo>
                  <a:cubicBezTo>
                    <a:pt x="57" y="13"/>
                    <a:pt x="57" y="12"/>
                    <a:pt x="57" y="14"/>
                  </a:cubicBezTo>
                  <a:cubicBezTo>
                    <a:pt x="56" y="17"/>
                    <a:pt x="54" y="17"/>
                    <a:pt x="55" y="19"/>
                  </a:cubicBezTo>
                  <a:cubicBezTo>
                    <a:pt x="54" y="19"/>
                    <a:pt x="54" y="19"/>
                    <a:pt x="53" y="19"/>
                  </a:cubicBezTo>
                  <a:cubicBezTo>
                    <a:pt x="53" y="19"/>
                    <a:pt x="52" y="19"/>
                    <a:pt x="52" y="19"/>
                  </a:cubicBezTo>
                  <a:cubicBezTo>
                    <a:pt x="51" y="19"/>
                    <a:pt x="51" y="19"/>
                    <a:pt x="50" y="19"/>
                  </a:cubicBezTo>
                  <a:cubicBezTo>
                    <a:pt x="49" y="18"/>
                    <a:pt x="50" y="17"/>
                    <a:pt x="49" y="16"/>
                  </a:cubicBezTo>
                  <a:cubicBezTo>
                    <a:pt x="48" y="15"/>
                    <a:pt x="47" y="13"/>
                    <a:pt x="47" y="12"/>
                  </a:cubicBezTo>
                  <a:cubicBezTo>
                    <a:pt x="47" y="11"/>
                    <a:pt x="47" y="11"/>
                    <a:pt x="47" y="12"/>
                  </a:cubicBezTo>
                  <a:cubicBezTo>
                    <a:pt x="47" y="14"/>
                    <a:pt x="48" y="16"/>
                    <a:pt x="48" y="16"/>
                  </a:cubicBezTo>
                  <a:cubicBezTo>
                    <a:pt x="49" y="17"/>
                    <a:pt x="49" y="18"/>
                    <a:pt x="49" y="18"/>
                  </a:cubicBezTo>
                  <a:cubicBezTo>
                    <a:pt x="48" y="18"/>
                    <a:pt x="47" y="17"/>
                    <a:pt x="47" y="17"/>
                  </a:cubicBezTo>
                  <a:cubicBezTo>
                    <a:pt x="46" y="16"/>
                    <a:pt x="46" y="16"/>
                    <a:pt x="45" y="15"/>
                  </a:cubicBezTo>
                  <a:cubicBezTo>
                    <a:pt x="45" y="15"/>
                    <a:pt x="45" y="15"/>
                    <a:pt x="44" y="15"/>
                  </a:cubicBezTo>
                  <a:cubicBezTo>
                    <a:pt x="44" y="16"/>
                    <a:pt x="45" y="16"/>
                    <a:pt x="45" y="17"/>
                  </a:cubicBezTo>
                  <a:cubicBezTo>
                    <a:pt x="41" y="15"/>
                    <a:pt x="39" y="14"/>
                    <a:pt x="37" y="8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9" y="4"/>
                    <a:pt x="40" y="2"/>
                    <a:pt x="40" y="0"/>
                  </a:cubicBezTo>
                  <a:cubicBezTo>
                    <a:pt x="40" y="0"/>
                    <a:pt x="40" y="1"/>
                    <a:pt x="39" y="1"/>
                  </a:cubicBezTo>
                  <a:cubicBezTo>
                    <a:pt x="39" y="2"/>
                    <a:pt x="38" y="5"/>
                    <a:pt x="37" y="5"/>
                  </a:cubicBezTo>
                  <a:cubicBezTo>
                    <a:pt x="37" y="6"/>
                    <a:pt x="37" y="6"/>
                    <a:pt x="36" y="5"/>
                  </a:cubicBezTo>
                  <a:cubicBezTo>
                    <a:pt x="36" y="4"/>
                    <a:pt x="35" y="4"/>
                    <a:pt x="36" y="2"/>
                  </a:cubicBezTo>
                  <a:cubicBezTo>
                    <a:pt x="36" y="1"/>
                    <a:pt x="36" y="1"/>
                    <a:pt x="35" y="3"/>
                  </a:cubicBezTo>
                  <a:cubicBezTo>
                    <a:pt x="35" y="4"/>
                    <a:pt x="36" y="5"/>
                    <a:pt x="36" y="6"/>
                  </a:cubicBezTo>
                  <a:cubicBezTo>
                    <a:pt x="36" y="7"/>
                    <a:pt x="36" y="9"/>
                    <a:pt x="37" y="10"/>
                  </a:cubicBezTo>
                  <a:cubicBezTo>
                    <a:pt x="39" y="15"/>
                    <a:pt x="40" y="16"/>
                    <a:pt x="45" y="18"/>
                  </a:cubicBezTo>
                  <a:cubicBezTo>
                    <a:pt x="45" y="18"/>
                    <a:pt x="45" y="20"/>
                    <a:pt x="47" y="21"/>
                  </a:cubicBezTo>
                  <a:cubicBezTo>
                    <a:pt x="48" y="22"/>
                    <a:pt x="48" y="22"/>
                    <a:pt x="48" y="24"/>
                  </a:cubicBezTo>
                  <a:cubicBezTo>
                    <a:pt x="48" y="26"/>
                    <a:pt x="47" y="27"/>
                    <a:pt x="47" y="27"/>
                  </a:cubicBezTo>
                  <a:cubicBezTo>
                    <a:pt x="47" y="28"/>
                    <a:pt x="46" y="30"/>
                    <a:pt x="45" y="31"/>
                  </a:cubicBezTo>
                  <a:cubicBezTo>
                    <a:pt x="44" y="32"/>
                    <a:pt x="43" y="32"/>
                    <a:pt x="41" y="32"/>
                  </a:cubicBezTo>
                  <a:cubicBezTo>
                    <a:pt x="38" y="32"/>
                    <a:pt x="35" y="33"/>
                    <a:pt x="33" y="33"/>
                  </a:cubicBezTo>
                  <a:cubicBezTo>
                    <a:pt x="31" y="34"/>
                    <a:pt x="27" y="33"/>
                    <a:pt x="25" y="33"/>
                  </a:cubicBezTo>
                  <a:cubicBezTo>
                    <a:pt x="23" y="33"/>
                    <a:pt x="18" y="32"/>
                    <a:pt x="15" y="32"/>
                  </a:cubicBezTo>
                  <a:cubicBezTo>
                    <a:pt x="13" y="33"/>
                    <a:pt x="10" y="33"/>
                    <a:pt x="7" y="34"/>
                  </a:cubicBezTo>
                  <a:cubicBezTo>
                    <a:pt x="5" y="36"/>
                    <a:pt x="5" y="40"/>
                    <a:pt x="6" y="41"/>
                  </a:cubicBezTo>
                  <a:cubicBezTo>
                    <a:pt x="6" y="40"/>
                    <a:pt x="7" y="40"/>
                    <a:pt x="6" y="38"/>
                  </a:cubicBezTo>
                  <a:cubicBezTo>
                    <a:pt x="6" y="39"/>
                    <a:pt x="7" y="41"/>
                    <a:pt x="7" y="4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0" y="50"/>
                    <a:pt x="9" y="52"/>
                  </a:cubicBezTo>
                  <a:cubicBezTo>
                    <a:pt x="7" y="55"/>
                    <a:pt x="6" y="55"/>
                    <a:pt x="6" y="56"/>
                  </a:cubicBezTo>
                  <a:cubicBezTo>
                    <a:pt x="5" y="56"/>
                    <a:pt x="5" y="57"/>
                    <a:pt x="5" y="59"/>
                  </a:cubicBezTo>
                  <a:cubicBezTo>
                    <a:pt x="5" y="61"/>
                    <a:pt x="4" y="63"/>
                    <a:pt x="4" y="64"/>
                  </a:cubicBezTo>
                  <a:cubicBezTo>
                    <a:pt x="4" y="64"/>
                    <a:pt x="2" y="74"/>
                    <a:pt x="1" y="7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6" name="Freeform 32482"/>
            <p:cNvSpPr>
              <a:spLocks noEditPoints="1"/>
            </p:cNvSpPr>
            <p:nvPr/>
          </p:nvSpPr>
          <p:spPr bwMode="auto">
            <a:xfrm>
              <a:off x="4482" y="2688"/>
              <a:ext cx="79" cy="72"/>
            </a:xfrm>
            <a:custGeom>
              <a:avLst/>
              <a:gdLst>
                <a:gd name="T0" fmla="*/ 0 w 44"/>
                <a:gd name="T1" fmla="*/ 5 h 41"/>
                <a:gd name="T2" fmla="*/ 22 w 44"/>
                <a:gd name="T3" fmla="*/ 3 h 41"/>
                <a:gd name="T4" fmla="*/ 22 w 44"/>
                <a:gd name="T5" fmla="*/ 3 h 41"/>
                <a:gd name="T6" fmla="*/ 22 w 44"/>
                <a:gd name="T7" fmla="*/ 19 h 41"/>
                <a:gd name="T8" fmla="*/ 4 w 44"/>
                <a:gd name="T9" fmla="*/ 20 h 41"/>
                <a:gd name="T10" fmla="*/ 0 w 44"/>
                <a:gd name="T11" fmla="*/ 5 h 41"/>
                <a:gd name="T12" fmla="*/ 24 w 44"/>
                <a:gd name="T13" fmla="*/ 2 h 41"/>
                <a:gd name="T14" fmla="*/ 44 w 44"/>
                <a:gd name="T15" fmla="*/ 0 h 41"/>
                <a:gd name="T16" fmla="*/ 42 w 44"/>
                <a:gd name="T17" fmla="*/ 18 h 41"/>
                <a:gd name="T18" fmla="*/ 25 w 44"/>
                <a:gd name="T19" fmla="*/ 19 h 41"/>
                <a:gd name="T20" fmla="*/ 24 w 44"/>
                <a:gd name="T21" fmla="*/ 2 h 41"/>
                <a:gd name="T22" fmla="*/ 42 w 44"/>
                <a:gd name="T23" fmla="*/ 21 h 41"/>
                <a:gd name="T24" fmla="*/ 40 w 44"/>
                <a:gd name="T25" fmla="*/ 40 h 41"/>
                <a:gd name="T26" fmla="*/ 27 w 44"/>
                <a:gd name="T27" fmla="*/ 41 h 41"/>
                <a:gd name="T28" fmla="*/ 26 w 44"/>
                <a:gd name="T29" fmla="*/ 22 h 41"/>
                <a:gd name="T30" fmla="*/ 42 w 44"/>
                <a:gd name="T31" fmla="*/ 21 h 41"/>
                <a:gd name="T32" fmla="*/ 23 w 44"/>
                <a:gd name="T33" fmla="*/ 41 h 41"/>
                <a:gd name="T34" fmla="*/ 9 w 44"/>
                <a:gd name="T35" fmla="*/ 41 h 41"/>
                <a:gd name="T36" fmla="*/ 5 w 44"/>
                <a:gd name="T37" fmla="*/ 25 h 41"/>
                <a:gd name="T38" fmla="*/ 22 w 44"/>
                <a:gd name="T39" fmla="*/ 23 h 41"/>
                <a:gd name="T40" fmla="*/ 23 w 44"/>
                <a:gd name="T4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4" h="41">
                  <a:moveTo>
                    <a:pt x="0" y="5"/>
                  </a:moveTo>
                  <a:cubicBezTo>
                    <a:pt x="8" y="4"/>
                    <a:pt x="15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0" y="5"/>
                    <a:pt x="0" y="5"/>
                    <a:pt x="0" y="5"/>
                  </a:cubicBezTo>
                  <a:close/>
                  <a:moveTo>
                    <a:pt x="24" y="2"/>
                  </a:moveTo>
                  <a:cubicBezTo>
                    <a:pt x="24" y="2"/>
                    <a:pt x="35" y="1"/>
                    <a:pt x="44" y="0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4" y="2"/>
                    <a:pt x="24" y="2"/>
                    <a:pt x="24" y="2"/>
                  </a:cubicBezTo>
                  <a:close/>
                  <a:moveTo>
                    <a:pt x="42" y="21"/>
                  </a:moveTo>
                  <a:cubicBezTo>
                    <a:pt x="40" y="40"/>
                    <a:pt x="40" y="40"/>
                    <a:pt x="40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42" y="21"/>
                    <a:pt x="42" y="21"/>
                    <a:pt x="42" y="21"/>
                  </a:cubicBezTo>
                  <a:close/>
                  <a:moveTo>
                    <a:pt x="23" y="41"/>
                  </a:moveTo>
                  <a:cubicBezTo>
                    <a:pt x="9" y="41"/>
                    <a:pt x="9" y="41"/>
                    <a:pt x="9" y="41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22" y="23"/>
                    <a:pt x="22" y="23"/>
                    <a:pt x="22" y="23"/>
                  </a:cubicBezTo>
                  <a:lnTo>
                    <a:pt x="23" y="41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7" name="Freeform 32483"/>
            <p:cNvSpPr>
              <a:spLocks/>
            </p:cNvSpPr>
            <p:nvPr/>
          </p:nvSpPr>
          <p:spPr bwMode="auto">
            <a:xfrm>
              <a:off x="4486" y="2663"/>
              <a:ext cx="66" cy="97"/>
            </a:xfrm>
            <a:custGeom>
              <a:avLst/>
              <a:gdLst>
                <a:gd name="T0" fmla="*/ 20 w 37"/>
                <a:gd name="T1" fmla="*/ 17 h 55"/>
                <a:gd name="T2" fmla="*/ 21 w 37"/>
                <a:gd name="T3" fmla="*/ 55 h 55"/>
                <a:gd name="T4" fmla="*/ 25 w 37"/>
                <a:gd name="T5" fmla="*/ 55 h 55"/>
                <a:gd name="T6" fmla="*/ 22 w 37"/>
                <a:gd name="T7" fmla="*/ 17 h 55"/>
                <a:gd name="T8" fmla="*/ 37 w 37"/>
                <a:gd name="T9" fmla="*/ 6 h 55"/>
                <a:gd name="T10" fmla="*/ 27 w 37"/>
                <a:gd name="T11" fmla="*/ 1 h 55"/>
                <a:gd name="T12" fmla="*/ 21 w 37"/>
                <a:gd name="T13" fmla="*/ 16 h 55"/>
                <a:gd name="T14" fmla="*/ 20 w 37"/>
                <a:gd name="T15" fmla="*/ 17 h 55"/>
                <a:gd name="T16" fmla="*/ 10 w 37"/>
                <a:gd name="T17" fmla="*/ 0 h 55"/>
                <a:gd name="T18" fmla="*/ 0 w 37"/>
                <a:gd name="T19" fmla="*/ 8 h 55"/>
                <a:gd name="T20" fmla="*/ 20 w 37"/>
                <a:gd name="T21" fmla="*/ 17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55">
                  <a:moveTo>
                    <a:pt x="20" y="17"/>
                  </a:moveTo>
                  <a:cubicBezTo>
                    <a:pt x="21" y="55"/>
                    <a:pt x="21" y="55"/>
                    <a:pt x="21" y="55"/>
                  </a:cubicBezTo>
                  <a:cubicBezTo>
                    <a:pt x="25" y="55"/>
                    <a:pt x="25" y="55"/>
                    <a:pt x="25" y="55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4" y="4"/>
                    <a:pt x="30" y="2"/>
                    <a:pt x="27" y="1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3" y="6"/>
                    <a:pt x="0" y="8"/>
                  </a:cubicBezTo>
                  <a:lnTo>
                    <a:pt x="20" y="17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8" name="Freeform 32484"/>
            <p:cNvSpPr>
              <a:spLocks/>
            </p:cNvSpPr>
            <p:nvPr/>
          </p:nvSpPr>
          <p:spPr bwMode="auto">
            <a:xfrm>
              <a:off x="4489" y="2720"/>
              <a:ext cx="68" cy="12"/>
            </a:xfrm>
            <a:custGeom>
              <a:avLst/>
              <a:gdLst>
                <a:gd name="T0" fmla="*/ 0 w 68"/>
                <a:gd name="T1" fmla="*/ 3 h 12"/>
                <a:gd name="T2" fmla="*/ 2 w 68"/>
                <a:gd name="T3" fmla="*/ 12 h 12"/>
                <a:gd name="T4" fmla="*/ 68 w 68"/>
                <a:gd name="T5" fmla="*/ 5 h 12"/>
                <a:gd name="T6" fmla="*/ 68 w 68"/>
                <a:gd name="T7" fmla="*/ 0 h 12"/>
                <a:gd name="T8" fmla="*/ 0 w 68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2">
                  <a:moveTo>
                    <a:pt x="0" y="3"/>
                  </a:moveTo>
                  <a:lnTo>
                    <a:pt x="2" y="12"/>
                  </a:lnTo>
                  <a:lnTo>
                    <a:pt x="68" y="5"/>
                  </a:lnTo>
                  <a:lnTo>
                    <a:pt x="68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79" name="Freeform 32485"/>
            <p:cNvSpPr>
              <a:spLocks noEditPoints="1"/>
            </p:cNvSpPr>
            <p:nvPr/>
          </p:nvSpPr>
          <p:spPr bwMode="auto">
            <a:xfrm>
              <a:off x="4655" y="2505"/>
              <a:ext cx="105" cy="113"/>
            </a:xfrm>
            <a:custGeom>
              <a:avLst/>
              <a:gdLst>
                <a:gd name="T0" fmla="*/ 25 w 59"/>
                <a:gd name="T1" fmla="*/ 20 h 64"/>
                <a:gd name="T2" fmla="*/ 21 w 59"/>
                <a:gd name="T3" fmla="*/ 12 h 64"/>
                <a:gd name="T4" fmla="*/ 19 w 59"/>
                <a:gd name="T5" fmla="*/ 19 h 64"/>
                <a:gd name="T6" fmla="*/ 9 w 59"/>
                <a:gd name="T7" fmla="*/ 13 h 64"/>
                <a:gd name="T8" fmla="*/ 14 w 59"/>
                <a:gd name="T9" fmla="*/ 22 h 64"/>
                <a:gd name="T10" fmla="*/ 10 w 59"/>
                <a:gd name="T11" fmla="*/ 28 h 64"/>
                <a:gd name="T12" fmla="*/ 10 w 59"/>
                <a:gd name="T13" fmla="*/ 36 h 64"/>
                <a:gd name="T14" fmla="*/ 8 w 59"/>
                <a:gd name="T15" fmla="*/ 42 h 64"/>
                <a:gd name="T16" fmla="*/ 11 w 59"/>
                <a:gd name="T17" fmla="*/ 46 h 64"/>
                <a:gd name="T18" fmla="*/ 19 w 59"/>
                <a:gd name="T19" fmla="*/ 45 h 64"/>
                <a:gd name="T20" fmla="*/ 21 w 59"/>
                <a:gd name="T21" fmla="*/ 46 h 64"/>
                <a:gd name="T22" fmla="*/ 23 w 59"/>
                <a:gd name="T23" fmla="*/ 54 h 64"/>
                <a:gd name="T24" fmla="*/ 28 w 59"/>
                <a:gd name="T25" fmla="*/ 56 h 64"/>
                <a:gd name="T26" fmla="*/ 33 w 59"/>
                <a:gd name="T27" fmla="*/ 51 h 64"/>
                <a:gd name="T28" fmla="*/ 40 w 59"/>
                <a:gd name="T29" fmla="*/ 49 h 64"/>
                <a:gd name="T30" fmla="*/ 44 w 59"/>
                <a:gd name="T31" fmla="*/ 44 h 64"/>
                <a:gd name="T32" fmla="*/ 54 w 59"/>
                <a:gd name="T33" fmla="*/ 45 h 64"/>
                <a:gd name="T34" fmla="*/ 45 w 59"/>
                <a:gd name="T35" fmla="*/ 38 h 64"/>
                <a:gd name="T36" fmla="*/ 51 w 59"/>
                <a:gd name="T37" fmla="*/ 33 h 64"/>
                <a:gd name="T38" fmla="*/ 42 w 59"/>
                <a:gd name="T39" fmla="*/ 32 h 64"/>
                <a:gd name="T40" fmla="*/ 59 w 59"/>
                <a:gd name="T41" fmla="*/ 19 h 64"/>
                <a:gd name="T42" fmla="*/ 37 w 59"/>
                <a:gd name="T43" fmla="*/ 22 h 64"/>
                <a:gd name="T44" fmla="*/ 43 w 59"/>
                <a:gd name="T45" fmla="*/ 15 h 64"/>
                <a:gd name="T46" fmla="*/ 36 w 59"/>
                <a:gd name="T47" fmla="*/ 16 h 64"/>
                <a:gd name="T48" fmla="*/ 35 w 59"/>
                <a:gd name="T49" fmla="*/ 5 h 64"/>
                <a:gd name="T50" fmla="*/ 34 w 59"/>
                <a:gd name="T51" fmla="*/ 33 h 64"/>
                <a:gd name="T52" fmla="*/ 40 w 59"/>
                <a:gd name="T53" fmla="*/ 50 h 64"/>
                <a:gd name="T54" fmla="*/ 30 w 59"/>
                <a:gd name="T55" fmla="*/ 34 h 64"/>
                <a:gd name="T56" fmla="*/ 18 w 59"/>
                <a:gd name="T57" fmla="*/ 50 h 64"/>
                <a:gd name="T58" fmla="*/ 27 w 59"/>
                <a:gd name="T59" fmla="*/ 34 h 64"/>
                <a:gd name="T60" fmla="*/ 9 w 59"/>
                <a:gd name="T61" fmla="*/ 29 h 64"/>
                <a:gd name="T62" fmla="*/ 28 w 59"/>
                <a:gd name="T63" fmla="*/ 30 h 64"/>
                <a:gd name="T64" fmla="*/ 22 w 59"/>
                <a:gd name="T65" fmla="*/ 15 h 64"/>
                <a:gd name="T66" fmla="*/ 31 w 59"/>
                <a:gd name="T67" fmla="*/ 24 h 64"/>
                <a:gd name="T68" fmla="*/ 36 w 59"/>
                <a:gd name="T69" fmla="*/ 23 h 64"/>
                <a:gd name="T70" fmla="*/ 46 w 59"/>
                <a:gd name="T71" fmla="*/ 33 h 64"/>
                <a:gd name="T72" fmla="*/ 7 w 59"/>
                <a:gd name="T73" fmla="*/ 43 h 64"/>
                <a:gd name="T74" fmla="*/ 19 w 59"/>
                <a:gd name="T75" fmla="*/ 34 h 64"/>
                <a:gd name="T76" fmla="*/ 20 w 59"/>
                <a:gd name="T77" fmla="*/ 37 h 64"/>
                <a:gd name="T78" fmla="*/ 13 w 59"/>
                <a:gd name="T79" fmla="*/ 40 h 64"/>
                <a:gd name="T80" fmla="*/ 50 w 59"/>
                <a:gd name="T81" fmla="*/ 47 h 64"/>
                <a:gd name="T82" fmla="*/ 37 w 59"/>
                <a:gd name="T83" fmla="*/ 41 h 64"/>
                <a:gd name="T84" fmla="*/ 39 w 59"/>
                <a:gd name="T85" fmla="*/ 39 h 64"/>
                <a:gd name="T86" fmla="*/ 44 w 59"/>
                <a:gd name="T87" fmla="*/ 43 h 64"/>
                <a:gd name="T88" fmla="*/ 27 w 59"/>
                <a:gd name="T89" fmla="*/ 57 h 64"/>
                <a:gd name="T90" fmla="*/ 26 w 59"/>
                <a:gd name="T91" fmla="*/ 43 h 64"/>
                <a:gd name="T92" fmla="*/ 29 w 59"/>
                <a:gd name="T93" fmla="*/ 42 h 64"/>
                <a:gd name="T94" fmla="*/ 29 w 59"/>
                <a:gd name="T95" fmla="*/ 37 h 64"/>
                <a:gd name="T96" fmla="*/ 9 w 59"/>
                <a:gd name="T97" fmla="*/ 18 h 64"/>
                <a:gd name="T98" fmla="*/ 21 w 59"/>
                <a:gd name="T99" fmla="*/ 24 h 64"/>
                <a:gd name="T100" fmla="*/ 21 w 59"/>
                <a:gd name="T101" fmla="*/ 27 h 64"/>
                <a:gd name="T102" fmla="*/ 14 w 59"/>
                <a:gd name="T103" fmla="*/ 21 h 64"/>
                <a:gd name="T104" fmla="*/ 52 w 59"/>
                <a:gd name="T105" fmla="*/ 22 h 64"/>
                <a:gd name="T106" fmla="*/ 40 w 59"/>
                <a:gd name="T107" fmla="*/ 30 h 64"/>
                <a:gd name="T108" fmla="*/ 39 w 59"/>
                <a:gd name="T109" fmla="*/ 27 h 64"/>
                <a:gd name="T110" fmla="*/ 46 w 59"/>
                <a:gd name="T111" fmla="*/ 24 h 64"/>
                <a:gd name="T112" fmla="*/ 32 w 59"/>
                <a:gd name="T113" fmla="*/ 7 h 64"/>
                <a:gd name="T114" fmla="*/ 33 w 59"/>
                <a:gd name="T115" fmla="*/ 21 h 64"/>
                <a:gd name="T116" fmla="*/ 30 w 59"/>
                <a:gd name="T117" fmla="*/ 20 h 64"/>
                <a:gd name="T118" fmla="*/ 31 w 59"/>
                <a:gd name="T119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9" h="64">
                  <a:moveTo>
                    <a:pt x="31" y="4"/>
                  </a:moveTo>
                  <a:cubicBezTo>
                    <a:pt x="30" y="3"/>
                    <a:pt x="29" y="4"/>
                    <a:pt x="28" y="5"/>
                  </a:cubicBezTo>
                  <a:cubicBezTo>
                    <a:pt x="29" y="5"/>
                    <a:pt x="30" y="5"/>
                    <a:pt x="30" y="6"/>
                  </a:cubicBezTo>
                  <a:cubicBezTo>
                    <a:pt x="30" y="7"/>
                    <a:pt x="30" y="8"/>
                    <a:pt x="31" y="8"/>
                  </a:cubicBezTo>
                  <a:cubicBezTo>
                    <a:pt x="31" y="10"/>
                    <a:pt x="30" y="10"/>
                    <a:pt x="29" y="9"/>
                  </a:cubicBezTo>
                  <a:cubicBezTo>
                    <a:pt x="29" y="7"/>
                    <a:pt x="27" y="6"/>
                    <a:pt x="26" y="7"/>
                  </a:cubicBezTo>
                  <a:cubicBezTo>
                    <a:pt x="25" y="8"/>
                    <a:pt x="25" y="10"/>
                    <a:pt x="26" y="9"/>
                  </a:cubicBezTo>
                  <a:cubicBezTo>
                    <a:pt x="27" y="9"/>
                    <a:pt x="28" y="10"/>
                    <a:pt x="29" y="11"/>
                  </a:cubicBezTo>
                  <a:cubicBezTo>
                    <a:pt x="30" y="11"/>
                    <a:pt x="30" y="12"/>
                    <a:pt x="30" y="13"/>
                  </a:cubicBezTo>
                  <a:cubicBezTo>
                    <a:pt x="29" y="16"/>
                    <a:pt x="29" y="18"/>
                    <a:pt x="27" y="20"/>
                  </a:cubicBezTo>
                  <a:cubicBezTo>
                    <a:pt x="26" y="20"/>
                    <a:pt x="25" y="20"/>
                    <a:pt x="25" y="20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6" y="18"/>
                    <a:pt x="26" y="17"/>
                    <a:pt x="26" y="15"/>
                  </a:cubicBezTo>
                  <a:cubicBezTo>
                    <a:pt x="26" y="15"/>
                    <a:pt x="26" y="15"/>
                    <a:pt x="27" y="14"/>
                  </a:cubicBezTo>
                  <a:cubicBezTo>
                    <a:pt x="27" y="14"/>
                    <a:pt x="27" y="13"/>
                    <a:pt x="26" y="13"/>
                  </a:cubicBezTo>
                  <a:cubicBezTo>
                    <a:pt x="25" y="13"/>
                    <a:pt x="25" y="13"/>
                    <a:pt x="25" y="14"/>
                  </a:cubicBezTo>
                  <a:cubicBezTo>
                    <a:pt x="26" y="16"/>
                    <a:pt x="25" y="18"/>
                    <a:pt x="24" y="18"/>
                  </a:cubicBezTo>
                  <a:cubicBezTo>
                    <a:pt x="24" y="18"/>
                    <a:pt x="23" y="17"/>
                    <a:pt x="23" y="17"/>
                  </a:cubicBezTo>
                  <a:cubicBezTo>
                    <a:pt x="24" y="16"/>
                    <a:pt x="24" y="16"/>
                    <a:pt x="23" y="15"/>
                  </a:cubicBezTo>
                  <a:cubicBezTo>
                    <a:pt x="23" y="14"/>
                    <a:pt x="23" y="13"/>
                    <a:pt x="23" y="13"/>
                  </a:cubicBezTo>
                  <a:cubicBezTo>
                    <a:pt x="24" y="13"/>
                    <a:pt x="24" y="13"/>
                    <a:pt x="25" y="13"/>
                  </a:cubicBezTo>
                  <a:cubicBezTo>
                    <a:pt x="24" y="11"/>
                    <a:pt x="23" y="11"/>
                    <a:pt x="21" y="12"/>
                  </a:cubicBezTo>
                  <a:cubicBezTo>
                    <a:pt x="21" y="11"/>
                    <a:pt x="20" y="10"/>
                    <a:pt x="19" y="10"/>
                  </a:cubicBezTo>
                  <a:cubicBezTo>
                    <a:pt x="19" y="11"/>
                    <a:pt x="19" y="12"/>
                    <a:pt x="19" y="13"/>
                  </a:cubicBezTo>
                  <a:cubicBezTo>
                    <a:pt x="17" y="14"/>
                    <a:pt x="17" y="15"/>
                    <a:pt x="17" y="16"/>
                  </a:cubicBezTo>
                  <a:cubicBezTo>
                    <a:pt x="18" y="16"/>
                    <a:pt x="18" y="15"/>
                    <a:pt x="19" y="15"/>
                  </a:cubicBezTo>
                  <a:cubicBezTo>
                    <a:pt x="19" y="15"/>
                    <a:pt x="20" y="15"/>
                    <a:pt x="20" y="16"/>
                  </a:cubicBezTo>
                  <a:cubicBezTo>
                    <a:pt x="21" y="17"/>
                    <a:pt x="21" y="18"/>
                    <a:pt x="22" y="18"/>
                  </a:cubicBezTo>
                  <a:cubicBezTo>
                    <a:pt x="22" y="18"/>
                    <a:pt x="22" y="18"/>
                    <a:pt x="22" y="19"/>
                  </a:cubicBezTo>
                  <a:cubicBezTo>
                    <a:pt x="21" y="20"/>
                    <a:pt x="20" y="19"/>
                    <a:pt x="19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6" y="18"/>
                    <a:pt x="17" y="19"/>
                    <a:pt x="18" y="19"/>
                  </a:cubicBezTo>
                  <a:cubicBezTo>
                    <a:pt x="18" y="18"/>
                    <a:pt x="19" y="18"/>
                    <a:pt x="19" y="19"/>
                  </a:cubicBezTo>
                  <a:cubicBezTo>
                    <a:pt x="20" y="20"/>
                    <a:pt x="21" y="20"/>
                    <a:pt x="22" y="20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2"/>
                    <a:pt x="22" y="22"/>
                    <a:pt x="21" y="22"/>
                  </a:cubicBezTo>
                  <a:cubicBezTo>
                    <a:pt x="19" y="23"/>
                    <a:pt x="17" y="22"/>
                    <a:pt x="15" y="21"/>
                  </a:cubicBezTo>
                  <a:cubicBezTo>
                    <a:pt x="14" y="20"/>
                    <a:pt x="13" y="19"/>
                    <a:pt x="13" y="18"/>
                  </a:cubicBezTo>
                  <a:cubicBezTo>
                    <a:pt x="13" y="17"/>
                    <a:pt x="13" y="15"/>
                    <a:pt x="14" y="15"/>
                  </a:cubicBezTo>
                  <a:cubicBezTo>
                    <a:pt x="15" y="15"/>
                    <a:pt x="14" y="13"/>
                    <a:pt x="13" y="13"/>
                  </a:cubicBezTo>
                  <a:cubicBezTo>
                    <a:pt x="11" y="14"/>
                    <a:pt x="11" y="15"/>
                    <a:pt x="12" y="17"/>
                  </a:cubicBezTo>
                  <a:cubicBezTo>
                    <a:pt x="12" y="19"/>
                    <a:pt x="11" y="19"/>
                    <a:pt x="10" y="18"/>
                  </a:cubicBezTo>
                  <a:cubicBezTo>
                    <a:pt x="10" y="17"/>
                    <a:pt x="10" y="17"/>
                    <a:pt x="9" y="16"/>
                  </a:cubicBezTo>
                  <a:cubicBezTo>
                    <a:pt x="9" y="16"/>
                    <a:pt x="9" y="15"/>
                    <a:pt x="9" y="13"/>
                  </a:cubicBezTo>
                  <a:cubicBezTo>
                    <a:pt x="8" y="13"/>
                    <a:pt x="7" y="14"/>
                    <a:pt x="7" y="15"/>
                  </a:cubicBezTo>
                  <a:cubicBezTo>
                    <a:pt x="6" y="14"/>
                    <a:pt x="4" y="14"/>
                    <a:pt x="3" y="14"/>
                  </a:cubicBezTo>
                  <a:cubicBezTo>
                    <a:pt x="3" y="14"/>
                    <a:pt x="5" y="17"/>
                    <a:pt x="6" y="17"/>
                  </a:cubicBezTo>
                  <a:cubicBezTo>
                    <a:pt x="5" y="18"/>
                    <a:pt x="4" y="18"/>
                    <a:pt x="5" y="20"/>
                  </a:cubicBezTo>
                  <a:cubicBezTo>
                    <a:pt x="6" y="18"/>
                    <a:pt x="7" y="18"/>
                    <a:pt x="8" y="19"/>
                  </a:cubicBezTo>
                  <a:cubicBezTo>
                    <a:pt x="8" y="19"/>
                    <a:pt x="9" y="19"/>
                    <a:pt x="10" y="19"/>
                  </a:cubicBezTo>
                  <a:cubicBezTo>
                    <a:pt x="11" y="19"/>
                    <a:pt x="11" y="20"/>
                    <a:pt x="10" y="21"/>
                  </a:cubicBezTo>
                  <a:cubicBezTo>
                    <a:pt x="7" y="20"/>
                    <a:pt x="6" y="21"/>
                    <a:pt x="6" y="23"/>
                  </a:cubicBezTo>
                  <a:cubicBezTo>
                    <a:pt x="6" y="24"/>
                    <a:pt x="8" y="24"/>
                    <a:pt x="8" y="23"/>
                  </a:cubicBezTo>
                  <a:cubicBezTo>
                    <a:pt x="8" y="22"/>
                    <a:pt x="10" y="22"/>
                    <a:pt x="11" y="21"/>
                  </a:cubicBezTo>
                  <a:cubicBezTo>
                    <a:pt x="12" y="21"/>
                    <a:pt x="13" y="21"/>
                    <a:pt x="14" y="22"/>
                  </a:cubicBezTo>
                  <a:cubicBezTo>
                    <a:pt x="15" y="24"/>
                    <a:pt x="17" y="26"/>
                    <a:pt x="18" y="28"/>
                  </a:cubicBezTo>
                  <a:cubicBezTo>
                    <a:pt x="18" y="29"/>
                    <a:pt x="17" y="30"/>
                    <a:pt x="17" y="30"/>
                  </a:cubicBezTo>
                  <a:cubicBezTo>
                    <a:pt x="16" y="30"/>
                    <a:pt x="16" y="30"/>
                    <a:pt x="16" y="29"/>
                  </a:cubicBezTo>
                  <a:cubicBezTo>
                    <a:pt x="16" y="28"/>
                    <a:pt x="15" y="27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5"/>
                    <a:pt x="12" y="25"/>
                    <a:pt x="11" y="25"/>
                  </a:cubicBezTo>
                  <a:cubicBezTo>
                    <a:pt x="11" y="26"/>
                    <a:pt x="11" y="27"/>
                    <a:pt x="12" y="27"/>
                  </a:cubicBezTo>
                  <a:cubicBezTo>
                    <a:pt x="14" y="27"/>
                    <a:pt x="15" y="28"/>
                    <a:pt x="15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3" y="29"/>
                    <a:pt x="13" y="29"/>
                    <a:pt x="11" y="29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7"/>
                    <a:pt x="10" y="26"/>
                    <a:pt x="11" y="26"/>
                  </a:cubicBezTo>
                  <a:cubicBezTo>
                    <a:pt x="9" y="26"/>
                    <a:pt x="8" y="27"/>
                    <a:pt x="8" y="29"/>
                  </a:cubicBezTo>
                  <a:cubicBezTo>
                    <a:pt x="7" y="29"/>
                    <a:pt x="6" y="30"/>
                    <a:pt x="5" y="30"/>
                  </a:cubicBezTo>
                  <a:cubicBezTo>
                    <a:pt x="6" y="31"/>
                    <a:pt x="7" y="31"/>
                    <a:pt x="8" y="32"/>
                  </a:cubicBezTo>
                  <a:cubicBezTo>
                    <a:pt x="8" y="33"/>
                    <a:pt x="8" y="34"/>
                    <a:pt x="10" y="35"/>
                  </a:cubicBezTo>
                  <a:cubicBezTo>
                    <a:pt x="10" y="34"/>
                    <a:pt x="9" y="34"/>
                    <a:pt x="10" y="33"/>
                  </a:cubicBezTo>
                  <a:cubicBezTo>
                    <a:pt x="10" y="32"/>
                    <a:pt x="10" y="32"/>
                    <a:pt x="11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4" y="32"/>
                    <a:pt x="14" y="32"/>
                    <a:pt x="15" y="32"/>
                  </a:cubicBezTo>
                  <a:cubicBezTo>
                    <a:pt x="15" y="33"/>
                    <a:pt x="14" y="34"/>
                    <a:pt x="11" y="34"/>
                  </a:cubicBezTo>
                  <a:cubicBezTo>
                    <a:pt x="11" y="34"/>
                    <a:pt x="10" y="35"/>
                    <a:pt x="10" y="36"/>
                  </a:cubicBezTo>
                  <a:cubicBezTo>
                    <a:pt x="11" y="37"/>
                    <a:pt x="12" y="37"/>
                    <a:pt x="12" y="36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5"/>
                    <a:pt x="15" y="34"/>
                    <a:pt x="16" y="33"/>
                  </a:cubicBezTo>
                  <a:cubicBezTo>
                    <a:pt x="16" y="32"/>
                    <a:pt x="16" y="32"/>
                    <a:pt x="17" y="32"/>
                  </a:cubicBezTo>
                  <a:cubicBezTo>
                    <a:pt x="17" y="33"/>
                    <a:pt x="18" y="33"/>
                    <a:pt x="17" y="34"/>
                  </a:cubicBezTo>
                  <a:cubicBezTo>
                    <a:pt x="16" y="36"/>
                    <a:pt x="14" y="38"/>
                    <a:pt x="12" y="39"/>
                  </a:cubicBezTo>
                  <a:cubicBezTo>
                    <a:pt x="11" y="40"/>
                    <a:pt x="10" y="40"/>
                    <a:pt x="9" y="40"/>
                  </a:cubicBezTo>
                  <a:cubicBezTo>
                    <a:pt x="8" y="39"/>
                    <a:pt x="7" y="38"/>
                    <a:pt x="7" y="37"/>
                  </a:cubicBezTo>
                  <a:cubicBezTo>
                    <a:pt x="7" y="36"/>
                    <a:pt x="5" y="36"/>
                    <a:pt x="5" y="37"/>
                  </a:cubicBezTo>
                  <a:cubicBezTo>
                    <a:pt x="5" y="39"/>
                    <a:pt x="6" y="40"/>
                    <a:pt x="8" y="40"/>
                  </a:cubicBezTo>
                  <a:cubicBezTo>
                    <a:pt x="9" y="40"/>
                    <a:pt x="9" y="41"/>
                    <a:pt x="8" y="42"/>
                  </a:cubicBezTo>
                  <a:cubicBezTo>
                    <a:pt x="7" y="41"/>
                    <a:pt x="7" y="41"/>
                    <a:pt x="6" y="42"/>
                  </a:cubicBezTo>
                  <a:cubicBezTo>
                    <a:pt x="5" y="42"/>
                    <a:pt x="4" y="41"/>
                    <a:pt x="3" y="40"/>
                  </a:cubicBezTo>
                  <a:cubicBezTo>
                    <a:pt x="3" y="41"/>
                    <a:pt x="3" y="42"/>
                    <a:pt x="3" y="43"/>
                  </a:cubicBezTo>
                  <a:cubicBezTo>
                    <a:pt x="3" y="43"/>
                    <a:pt x="0" y="46"/>
                    <a:pt x="0" y="46"/>
                  </a:cubicBezTo>
                  <a:cubicBezTo>
                    <a:pt x="2" y="46"/>
                    <a:pt x="3" y="45"/>
                    <a:pt x="4" y="45"/>
                  </a:cubicBezTo>
                  <a:cubicBezTo>
                    <a:pt x="5" y="46"/>
                    <a:pt x="5" y="47"/>
                    <a:pt x="7" y="47"/>
                  </a:cubicBezTo>
                  <a:cubicBezTo>
                    <a:pt x="6" y="46"/>
                    <a:pt x="6" y="45"/>
                    <a:pt x="7" y="44"/>
                  </a:cubicBezTo>
                  <a:cubicBezTo>
                    <a:pt x="8" y="44"/>
                    <a:pt x="8" y="44"/>
                    <a:pt x="8" y="43"/>
                  </a:cubicBezTo>
                  <a:cubicBezTo>
                    <a:pt x="9" y="42"/>
                    <a:pt x="10" y="42"/>
                    <a:pt x="10" y="44"/>
                  </a:cubicBezTo>
                  <a:cubicBezTo>
                    <a:pt x="8" y="45"/>
                    <a:pt x="8" y="47"/>
                    <a:pt x="10" y="48"/>
                  </a:cubicBezTo>
                  <a:cubicBezTo>
                    <a:pt x="11" y="48"/>
                    <a:pt x="12" y="47"/>
                    <a:pt x="11" y="46"/>
                  </a:cubicBezTo>
                  <a:cubicBezTo>
                    <a:pt x="10" y="46"/>
                    <a:pt x="11" y="44"/>
                    <a:pt x="11" y="43"/>
                  </a:cubicBezTo>
                  <a:cubicBezTo>
                    <a:pt x="11" y="42"/>
                    <a:pt x="12" y="41"/>
                    <a:pt x="13" y="41"/>
                  </a:cubicBezTo>
                  <a:cubicBezTo>
                    <a:pt x="15" y="40"/>
                    <a:pt x="18" y="40"/>
                    <a:pt x="20" y="40"/>
                  </a:cubicBezTo>
                  <a:cubicBezTo>
                    <a:pt x="21" y="41"/>
                    <a:pt x="21" y="41"/>
                    <a:pt x="21" y="42"/>
                  </a:cubicBezTo>
                  <a:cubicBezTo>
                    <a:pt x="21" y="43"/>
                    <a:pt x="21" y="43"/>
                    <a:pt x="20" y="43"/>
                  </a:cubicBezTo>
                  <a:cubicBezTo>
                    <a:pt x="19" y="42"/>
                    <a:pt x="18" y="42"/>
                    <a:pt x="17" y="43"/>
                  </a:cubicBezTo>
                  <a:cubicBezTo>
                    <a:pt x="17" y="44"/>
                    <a:pt x="16" y="44"/>
                    <a:pt x="16" y="43"/>
                  </a:cubicBezTo>
                  <a:cubicBezTo>
                    <a:pt x="15" y="43"/>
                    <a:pt x="14" y="44"/>
                    <a:pt x="15" y="45"/>
                  </a:cubicBezTo>
                  <a:cubicBezTo>
                    <a:pt x="15" y="45"/>
                    <a:pt x="16" y="46"/>
                    <a:pt x="16" y="45"/>
                  </a:cubicBezTo>
                  <a:cubicBezTo>
                    <a:pt x="18" y="43"/>
                    <a:pt x="19" y="43"/>
                    <a:pt x="20" y="44"/>
                  </a:cubicBezTo>
                  <a:cubicBezTo>
                    <a:pt x="20" y="44"/>
                    <a:pt x="20" y="45"/>
                    <a:pt x="19" y="45"/>
                  </a:cubicBezTo>
                  <a:cubicBezTo>
                    <a:pt x="19" y="45"/>
                    <a:pt x="18" y="45"/>
                    <a:pt x="18" y="46"/>
                  </a:cubicBezTo>
                  <a:cubicBezTo>
                    <a:pt x="17" y="47"/>
                    <a:pt x="17" y="47"/>
                    <a:pt x="16" y="47"/>
                  </a:cubicBezTo>
                  <a:cubicBezTo>
                    <a:pt x="15" y="47"/>
                    <a:pt x="15" y="46"/>
                    <a:pt x="15" y="46"/>
                  </a:cubicBezTo>
                  <a:cubicBezTo>
                    <a:pt x="14" y="47"/>
                    <a:pt x="14" y="48"/>
                    <a:pt x="16" y="49"/>
                  </a:cubicBezTo>
                  <a:cubicBezTo>
                    <a:pt x="16" y="49"/>
                    <a:pt x="15" y="52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2"/>
                    <a:pt x="17" y="51"/>
                    <a:pt x="18" y="51"/>
                  </a:cubicBezTo>
                  <a:cubicBezTo>
                    <a:pt x="19" y="52"/>
                    <a:pt x="21" y="52"/>
                    <a:pt x="22" y="51"/>
                  </a:cubicBezTo>
                  <a:cubicBezTo>
                    <a:pt x="21" y="51"/>
                    <a:pt x="21" y="50"/>
                    <a:pt x="20" y="50"/>
                  </a:cubicBezTo>
                  <a:cubicBezTo>
                    <a:pt x="20" y="49"/>
                    <a:pt x="20" y="49"/>
                    <a:pt x="20" y="48"/>
                  </a:cubicBezTo>
                  <a:cubicBezTo>
                    <a:pt x="21" y="47"/>
                    <a:pt x="21" y="47"/>
                    <a:pt x="21" y="46"/>
                  </a:cubicBezTo>
                  <a:cubicBezTo>
                    <a:pt x="21" y="46"/>
                    <a:pt x="21" y="45"/>
                    <a:pt x="22" y="45"/>
                  </a:cubicBezTo>
                  <a:cubicBezTo>
                    <a:pt x="23" y="46"/>
                    <a:pt x="23" y="47"/>
                    <a:pt x="22" y="49"/>
                  </a:cubicBezTo>
                  <a:cubicBezTo>
                    <a:pt x="22" y="50"/>
                    <a:pt x="22" y="50"/>
                    <a:pt x="23" y="51"/>
                  </a:cubicBezTo>
                  <a:cubicBezTo>
                    <a:pt x="24" y="51"/>
                    <a:pt x="24" y="50"/>
                    <a:pt x="24" y="49"/>
                  </a:cubicBezTo>
                  <a:cubicBezTo>
                    <a:pt x="23" y="49"/>
                    <a:pt x="23" y="48"/>
                    <a:pt x="23" y="48"/>
                  </a:cubicBezTo>
                  <a:cubicBezTo>
                    <a:pt x="24" y="47"/>
                    <a:pt x="24" y="46"/>
                    <a:pt x="23" y="45"/>
                  </a:cubicBezTo>
                  <a:cubicBezTo>
                    <a:pt x="22" y="44"/>
                    <a:pt x="22" y="44"/>
                    <a:pt x="23" y="44"/>
                  </a:cubicBezTo>
                  <a:cubicBezTo>
                    <a:pt x="24" y="43"/>
                    <a:pt x="24" y="43"/>
                    <a:pt x="25" y="44"/>
                  </a:cubicBezTo>
                  <a:cubicBezTo>
                    <a:pt x="26" y="46"/>
                    <a:pt x="27" y="48"/>
                    <a:pt x="27" y="51"/>
                  </a:cubicBezTo>
                  <a:cubicBezTo>
                    <a:pt x="27" y="52"/>
                    <a:pt x="27" y="53"/>
                    <a:pt x="26" y="53"/>
                  </a:cubicBezTo>
                  <a:cubicBezTo>
                    <a:pt x="24" y="54"/>
                    <a:pt x="23" y="55"/>
                    <a:pt x="23" y="54"/>
                  </a:cubicBezTo>
                  <a:cubicBezTo>
                    <a:pt x="22" y="53"/>
                    <a:pt x="21" y="55"/>
                    <a:pt x="22" y="56"/>
                  </a:cubicBezTo>
                  <a:cubicBezTo>
                    <a:pt x="23" y="57"/>
                    <a:pt x="24" y="57"/>
                    <a:pt x="25" y="55"/>
                  </a:cubicBezTo>
                  <a:cubicBezTo>
                    <a:pt x="26" y="54"/>
                    <a:pt x="27" y="54"/>
                    <a:pt x="27" y="56"/>
                  </a:cubicBezTo>
                  <a:cubicBezTo>
                    <a:pt x="26" y="56"/>
                    <a:pt x="26" y="57"/>
                    <a:pt x="26" y="58"/>
                  </a:cubicBezTo>
                  <a:cubicBezTo>
                    <a:pt x="26" y="59"/>
                    <a:pt x="25" y="59"/>
                    <a:pt x="23" y="59"/>
                  </a:cubicBezTo>
                  <a:cubicBezTo>
                    <a:pt x="24" y="60"/>
                    <a:pt x="25" y="61"/>
                    <a:pt x="26" y="60"/>
                  </a:cubicBezTo>
                  <a:cubicBezTo>
                    <a:pt x="26" y="61"/>
                    <a:pt x="27" y="64"/>
                    <a:pt x="27" y="64"/>
                  </a:cubicBezTo>
                  <a:cubicBezTo>
                    <a:pt x="27" y="63"/>
                    <a:pt x="28" y="62"/>
                    <a:pt x="28" y="60"/>
                  </a:cubicBezTo>
                  <a:cubicBezTo>
                    <a:pt x="29" y="61"/>
                    <a:pt x="30" y="61"/>
                    <a:pt x="31" y="60"/>
                  </a:cubicBezTo>
                  <a:cubicBezTo>
                    <a:pt x="29" y="59"/>
                    <a:pt x="29" y="59"/>
                    <a:pt x="29" y="58"/>
                  </a:cubicBezTo>
                  <a:cubicBezTo>
                    <a:pt x="29" y="57"/>
                    <a:pt x="29" y="56"/>
                    <a:pt x="28" y="56"/>
                  </a:cubicBezTo>
                  <a:cubicBezTo>
                    <a:pt x="28" y="54"/>
                    <a:pt x="29" y="54"/>
                    <a:pt x="29" y="55"/>
                  </a:cubicBezTo>
                  <a:cubicBezTo>
                    <a:pt x="30" y="57"/>
                    <a:pt x="32" y="58"/>
                    <a:pt x="33" y="57"/>
                  </a:cubicBezTo>
                  <a:cubicBezTo>
                    <a:pt x="34" y="57"/>
                    <a:pt x="33" y="54"/>
                    <a:pt x="32" y="55"/>
                  </a:cubicBezTo>
                  <a:cubicBezTo>
                    <a:pt x="31" y="56"/>
                    <a:pt x="30" y="55"/>
                    <a:pt x="29" y="54"/>
                  </a:cubicBezTo>
                  <a:cubicBezTo>
                    <a:pt x="29" y="53"/>
                    <a:pt x="28" y="52"/>
                    <a:pt x="29" y="51"/>
                  </a:cubicBezTo>
                  <a:cubicBezTo>
                    <a:pt x="29" y="49"/>
                    <a:pt x="30" y="46"/>
                    <a:pt x="32" y="45"/>
                  </a:cubicBezTo>
                  <a:cubicBezTo>
                    <a:pt x="32" y="44"/>
                    <a:pt x="33" y="44"/>
                    <a:pt x="34" y="45"/>
                  </a:cubicBezTo>
                  <a:cubicBezTo>
                    <a:pt x="34" y="45"/>
                    <a:pt x="34" y="45"/>
                    <a:pt x="34" y="46"/>
                  </a:cubicBezTo>
                  <a:cubicBezTo>
                    <a:pt x="33" y="46"/>
                    <a:pt x="32" y="48"/>
                    <a:pt x="33" y="49"/>
                  </a:cubicBezTo>
                  <a:cubicBezTo>
                    <a:pt x="33" y="49"/>
                    <a:pt x="33" y="50"/>
                    <a:pt x="32" y="50"/>
                  </a:cubicBezTo>
                  <a:cubicBezTo>
                    <a:pt x="31" y="51"/>
                    <a:pt x="32" y="51"/>
                    <a:pt x="33" y="51"/>
                  </a:cubicBezTo>
                  <a:cubicBezTo>
                    <a:pt x="34" y="51"/>
                    <a:pt x="34" y="51"/>
                    <a:pt x="34" y="50"/>
                  </a:cubicBezTo>
                  <a:cubicBezTo>
                    <a:pt x="33" y="48"/>
                    <a:pt x="33" y="46"/>
                    <a:pt x="35" y="46"/>
                  </a:cubicBezTo>
                  <a:cubicBezTo>
                    <a:pt x="35" y="47"/>
                    <a:pt x="35" y="47"/>
                    <a:pt x="36" y="48"/>
                  </a:cubicBezTo>
                  <a:cubicBezTo>
                    <a:pt x="35" y="48"/>
                    <a:pt x="35" y="49"/>
                    <a:pt x="36" y="50"/>
                  </a:cubicBezTo>
                  <a:cubicBezTo>
                    <a:pt x="36" y="50"/>
                    <a:pt x="36" y="51"/>
                    <a:pt x="35" y="51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5" y="53"/>
                    <a:pt x="36" y="53"/>
                    <a:pt x="37" y="52"/>
                  </a:cubicBezTo>
                  <a:cubicBezTo>
                    <a:pt x="38" y="53"/>
                    <a:pt x="39" y="54"/>
                    <a:pt x="40" y="55"/>
                  </a:cubicBezTo>
                  <a:cubicBezTo>
                    <a:pt x="40" y="55"/>
                    <a:pt x="40" y="52"/>
                    <a:pt x="40" y="51"/>
                  </a:cubicBezTo>
                  <a:cubicBezTo>
                    <a:pt x="41" y="51"/>
                    <a:pt x="42" y="50"/>
                    <a:pt x="41" y="48"/>
                  </a:cubicBezTo>
                  <a:cubicBezTo>
                    <a:pt x="41" y="49"/>
                    <a:pt x="41" y="49"/>
                    <a:pt x="40" y="49"/>
                  </a:cubicBezTo>
                  <a:cubicBezTo>
                    <a:pt x="39" y="50"/>
                    <a:pt x="39" y="49"/>
                    <a:pt x="38" y="48"/>
                  </a:cubicBezTo>
                  <a:cubicBezTo>
                    <a:pt x="38" y="47"/>
                    <a:pt x="38" y="47"/>
                    <a:pt x="37" y="47"/>
                  </a:cubicBezTo>
                  <a:cubicBezTo>
                    <a:pt x="37" y="46"/>
                    <a:pt x="37" y="46"/>
                    <a:pt x="36" y="45"/>
                  </a:cubicBezTo>
                  <a:cubicBezTo>
                    <a:pt x="38" y="45"/>
                    <a:pt x="39" y="45"/>
                    <a:pt x="40" y="47"/>
                  </a:cubicBezTo>
                  <a:cubicBezTo>
                    <a:pt x="41" y="48"/>
                    <a:pt x="41" y="48"/>
                    <a:pt x="42" y="47"/>
                  </a:cubicBezTo>
                  <a:cubicBezTo>
                    <a:pt x="42" y="46"/>
                    <a:pt x="42" y="46"/>
                    <a:pt x="41" y="46"/>
                  </a:cubicBezTo>
                  <a:cubicBezTo>
                    <a:pt x="40" y="46"/>
                    <a:pt x="40" y="46"/>
                    <a:pt x="40" y="46"/>
                  </a:cubicBezTo>
                  <a:cubicBezTo>
                    <a:pt x="39" y="44"/>
                    <a:pt x="38" y="44"/>
                    <a:pt x="37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3"/>
                    <a:pt x="36" y="42"/>
                    <a:pt x="37" y="42"/>
                  </a:cubicBezTo>
                  <a:cubicBezTo>
                    <a:pt x="40" y="42"/>
                    <a:pt x="42" y="43"/>
                    <a:pt x="44" y="44"/>
                  </a:cubicBezTo>
                  <a:cubicBezTo>
                    <a:pt x="45" y="44"/>
                    <a:pt x="46" y="45"/>
                    <a:pt x="46" y="46"/>
                  </a:cubicBezTo>
                  <a:cubicBezTo>
                    <a:pt x="46" y="48"/>
                    <a:pt x="46" y="49"/>
                    <a:pt x="45" y="49"/>
                  </a:cubicBezTo>
                  <a:cubicBezTo>
                    <a:pt x="44" y="50"/>
                    <a:pt x="45" y="51"/>
                    <a:pt x="46" y="51"/>
                  </a:cubicBezTo>
                  <a:cubicBezTo>
                    <a:pt x="48" y="51"/>
                    <a:pt x="48" y="49"/>
                    <a:pt x="47" y="47"/>
                  </a:cubicBezTo>
                  <a:cubicBezTo>
                    <a:pt x="46" y="46"/>
                    <a:pt x="47" y="45"/>
                    <a:pt x="48" y="46"/>
                  </a:cubicBezTo>
                  <a:cubicBezTo>
                    <a:pt x="48" y="47"/>
                    <a:pt x="49" y="48"/>
                    <a:pt x="49" y="48"/>
                  </a:cubicBezTo>
                  <a:cubicBezTo>
                    <a:pt x="50" y="49"/>
                    <a:pt x="50" y="50"/>
                    <a:pt x="49" y="51"/>
                  </a:cubicBezTo>
                  <a:cubicBezTo>
                    <a:pt x="51" y="51"/>
                    <a:pt x="51" y="51"/>
                    <a:pt x="52" y="49"/>
                  </a:cubicBezTo>
                  <a:cubicBezTo>
                    <a:pt x="52" y="50"/>
                    <a:pt x="56" y="51"/>
                    <a:pt x="56" y="51"/>
                  </a:cubicBezTo>
                  <a:cubicBezTo>
                    <a:pt x="55" y="50"/>
                    <a:pt x="54" y="49"/>
                    <a:pt x="53" y="47"/>
                  </a:cubicBezTo>
                  <a:cubicBezTo>
                    <a:pt x="54" y="47"/>
                    <a:pt x="54" y="46"/>
                    <a:pt x="54" y="45"/>
                  </a:cubicBezTo>
                  <a:cubicBezTo>
                    <a:pt x="53" y="46"/>
                    <a:pt x="52" y="46"/>
                    <a:pt x="51" y="46"/>
                  </a:cubicBezTo>
                  <a:cubicBezTo>
                    <a:pt x="50" y="45"/>
                    <a:pt x="50" y="45"/>
                    <a:pt x="49" y="45"/>
                  </a:cubicBezTo>
                  <a:cubicBezTo>
                    <a:pt x="48" y="45"/>
                    <a:pt x="48" y="44"/>
                    <a:pt x="49" y="44"/>
                  </a:cubicBezTo>
                  <a:cubicBezTo>
                    <a:pt x="51" y="44"/>
                    <a:pt x="53" y="43"/>
                    <a:pt x="53" y="42"/>
                  </a:cubicBezTo>
                  <a:cubicBezTo>
                    <a:pt x="53" y="40"/>
                    <a:pt x="50" y="40"/>
                    <a:pt x="50" y="41"/>
                  </a:cubicBezTo>
                  <a:cubicBezTo>
                    <a:pt x="51" y="42"/>
                    <a:pt x="49" y="43"/>
                    <a:pt x="48" y="43"/>
                  </a:cubicBezTo>
                  <a:cubicBezTo>
                    <a:pt x="47" y="44"/>
                    <a:pt x="46" y="43"/>
                    <a:pt x="45" y="42"/>
                  </a:cubicBezTo>
                  <a:cubicBezTo>
                    <a:pt x="43" y="41"/>
                    <a:pt x="42" y="39"/>
                    <a:pt x="41" y="37"/>
                  </a:cubicBezTo>
                  <a:cubicBezTo>
                    <a:pt x="41" y="36"/>
                    <a:pt x="41" y="35"/>
                    <a:pt x="42" y="34"/>
                  </a:cubicBezTo>
                  <a:cubicBezTo>
                    <a:pt x="42" y="34"/>
                    <a:pt x="43" y="35"/>
                    <a:pt x="43" y="35"/>
                  </a:cubicBezTo>
                  <a:cubicBezTo>
                    <a:pt x="43" y="37"/>
                    <a:pt x="44" y="37"/>
                    <a:pt x="45" y="38"/>
                  </a:cubicBezTo>
                  <a:cubicBezTo>
                    <a:pt x="46" y="38"/>
                    <a:pt x="46" y="38"/>
                    <a:pt x="46" y="39"/>
                  </a:cubicBezTo>
                  <a:cubicBezTo>
                    <a:pt x="46" y="40"/>
                    <a:pt x="47" y="40"/>
                    <a:pt x="48" y="39"/>
                  </a:cubicBezTo>
                  <a:cubicBezTo>
                    <a:pt x="48" y="38"/>
                    <a:pt x="48" y="38"/>
                    <a:pt x="47" y="37"/>
                  </a:cubicBezTo>
                  <a:cubicBezTo>
                    <a:pt x="45" y="37"/>
                    <a:pt x="44" y="36"/>
                    <a:pt x="44" y="35"/>
                  </a:cubicBezTo>
                  <a:cubicBezTo>
                    <a:pt x="44" y="35"/>
                    <a:pt x="45" y="35"/>
                    <a:pt x="45" y="35"/>
                  </a:cubicBezTo>
                  <a:cubicBezTo>
                    <a:pt x="46" y="35"/>
                    <a:pt x="46" y="36"/>
                    <a:pt x="47" y="35"/>
                  </a:cubicBezTo>
                  <a:cubicBezTo>
                    <a:pt x="48" y="36"/>
                    <a:pt x="49" y="36"/>
                    <a:pt x="49" y="37"/>
                  </a:cubicBezTo>
                  <a:cubicBezTo>
                    <a:pt x="49" y="37"/>
                    <a:pt x="49" y="38"/>
                    <a:pt x="48" y="38"/>
                  </a:cubicBezTo>
                  <a:cubicBezTo>
                    <a:pt x="50" y="38"/>
                    <a:pt x="51" y="37"/>
                    <a:pt x="51" y="36"/>
                  </a:cubicBezTo>
                  <a:cubicBezTo>
                    <a:pt x="52" y="35"/>
                    <a:pt x="53" y="35"/>
                    <a:pt x="54" y="34"/>
                  </a:cubicBezTo>
                  <a:cubicBezTo>
                    <a:pt x="53" y="34"/>
                    <a:pt x="52" y="33"/>
                    <a:pt x="51" y="33"/>
                  </a:cubicBezTo>
                  <a:cubicBezTo>
                    <a:pt x="51" y="31"/>
                    <a:pt x="50" y="30"/>
                    <a:pt x="49" y="29"/>
                  </a:cubicBezTo>
                  <a:cubicBezTo>
                    <a:pt x="49" y="30"/>
                    <a:pt x="49" y="31"/>
                    <a:pt x="49" y="31"/>
                  </a:cubicBezTo>
                  <a:cubicBezTo>
                    <a:pt x="49" y="32"/>
                    <a:pt x="48" y="32"/>
                    <a:pt x="48" y="32"/>
                  </a:cubicBezTo>
                  <a:cubicBezTo>
                    <a:pt x="46" y="32"/>
                    <a:pt x="46" y="32"/>
                    <a:pt x="45" y="33"/>
                  </a:cubicBezTo>
                  <a:cubicBezTo>
                    <a:pt x="45" y="33"/>
                    <a:pt x="44" y="32"/>
                    <a:pt x="44" y="32"/>
                  </a:cubicBezTo>
                  <a:cubicBezTo>
                    <a:pt x="44" y="31"/>
                    <a:pt x="45" y="30"/>
                    <a:pt x="47" y="30"/>
                  </a:cubicBezTo>
                  <a:cubicBezTo>
                    <a:pt x="48" y="30"/>
                    <a:pt x="49" y="30"/>
                    <a:pt x="48" y="29"/>
                  </a:cubicBezTo>
                  <a:cubicBezTo>
                    <a:pt x="48" y="28"/>
                    <a:pt x="47" y="28"/>
                    <a:pt x="47" y="29"/>
                  </a:cubicBezTo>
                  <a:cubicBezTo>
                    <a:pt x="47" y="29"/>
                    <a:pt x="46" y="30"/>
                    <a:pt x="46" y="30"/>
                  </a:cubicBezTo>
                  <a:cubicBezTo>
                    <a:pt x="44" y="30"/>
                    <a:pt x="44" y="30"/>
                    <a:pt x="43" y="31"/>
                  </a:cubicBezTo>
                  <a:cubicBezTo>
                    <a:pt x="43" y="32"/>
                    <a:pt x="42" y="32"/>
                    <a:pt x="42" y="32"/>
                  </a:cubicBezTo>
                  <a:cubicBezTo>
                    <a:pt x="41" y="32"/>
                    <a:pt x="41" y="31"/>
                    <a:pt x="41" y="30"/>
                  </a:cubicBezTo>
                  <a:cubicBezTo>
                    <a:pt x="42" y="28"/>
                    <a:pt x="44" y="26"/>
                    <a:pt x="46" y="25"/>
                  </a:cubicBezTo>
                  <a:cubicBezTo>
                    <a:pt x="48" y="24"/>
                    <a:pt x="49" y="24"/>
                    <a:pt x="49" y="25"/>
                  </a:cubicBezTo>
                  <a:cubicBezTo>
                    <a:pt x="51" y="25"/>
                    <a:pt x="52" y="26"/>
                    <a:pt x="52" y="27"/>
                  </a:cubicBezTo>
                  <a:cubicBezTo>
                    <a:pt x="51" y="28"/>
                    <a:pt x="54" y="28"/>
                    <a:pt x="54" y="27"/>
                  </a:cubicBezTo>
                  <a:cubicBezTo>
                    <a:pt x="54" y="25"/>
                    <a:pt x="53" y="24"/>
                    <a:pt x="51" y="24"/>
                  </a:cubicBezTo>
                  <a:cubicBezTo>
                    <a:pt x="49" y="24"/>
                    <a:pt x="49" y="23"/>
                    <a:pt x="51" y="23"/>
                  </a:cubicBezTo>
                  <a:cubicBezTo>
                    <a:pt x="52" y="23"/>
                    <a:pt x="52" y="23"/>
                    <a:pt x="53" y="23"/>
                  </a:cubicBezTo>
                  <a:cubicBezTo>
                    <a:pt x="54" y="22"/>
                    <a:pt x="55" y="23"/>
                    <a:pt x="55" y="24"/>
                  </a:cubicBezTo>
                  <a:cubicBezTo>
                    <a:pt x="56" y="23"/>
                    <a:pt x="56" y="22"/>
                    <a:pt x="55" y="21"/>
                  </a:cubicBezTo>
                  <a:cubicBezTo>
                    <a:pt x="56" y="20"/>
                    <a:pt x="57" y="19"/>
                    <a:pt x="59" y="19"/>
                  </a:cubicBezTo>
                  <a:cubicBezTo>
                    <a:pt x="58" y="19"/>
                    <a:pt x="55" y="19"/>
                    <a:pt x="54" y="19"/>
                  </a:cubicBezTo>
                  <a:cubicBezTo>
                    <a:pt x="54" y="18"/>
                    <a:pt x="54" y="17"/>
                    <a:pt x="52" y="17"/>
                  </a:cubicBezTo>
                  <a:cubicBezTo>
                    <a:pt x="53" y="19"/>
                    <a:pt x="53" y="20"/>
                    <a:pt x="52" y="20"/>
                  </a:cubicBezTo>
                  <a:cubicBezTo>
                    <a:pt x="51" y="20"/>
                    <a:pt x="50" y="21"/>
                    <a:pt x="51" y="21"/>
                  </a:cubicBezTo>
                  <a:cubicBezTo>
                    <a:pt x="49" y="23"/>
                    <a:pt x="48" y="22"/>
                    <a:pt x="49" y="21"/>
                  </a:cubicBezTo>
                  <a:cubicBezTo>
                    <a:pt x="51" y="19"/>
                    <a:pt x="50" y="17"/>
                    <a:pt x="49" y="17"/>
                  </a:cubicBezTo>
                  <a:cubicBezTo>
                    <a:pt x="48" y="16"/>
                    <a:pt x="47" y="18"/>
                    <a:pt x="48" y="18"/>
                  </a:cubicBezTo>
                  <a:cubicBezTo>
                    <a:pt x="48" y="19"/>
                    <a:pt x="48" y="20"/>
                    <a:pt x="48" y="21"/>
                  </a:cubicBezTo>
                  <a:cubicBezTo>
                    <a:pt x="48" y="22"/>
                    <a:pt x="47" y="23"/>
                    <a:pt x="46" y="23"/>
                  </a:cubicBezTo>
                  <a:cubicBezTo>
                    <a:pt x="43" y="24"/>
                    <a:pt x="41" y="25"/>
                    <a:pt x="39" y="24"/>
                  </a:cubicBezTo>
                  <a:cubicBezTo>
                    <a:pt x="38" y="23"/>
                    <a:pt x="37" y="23"/>
                    <a:pt x="37" y="22"/>
                  </a:cubicBezTo>
                  <a:cubicBezTo>
                    <a:pt x="38" y="21"/>
                    <a:pt x="38" y="21"/>
                    <a:pt x="39" y="22"/>
                  </a:cubicBezTo>
                  <a:cubicBezTo>
                    <a:pt x="40" y="22"/>
                    <a:pt x="41" y="22"/>
                    <a:pt x="42" y="21"/>
                  </a:cubicBezTo>
                  <a:cubicBezTo>
                    <a:pt x="42" y="20"/>
                    <a:pt x="43" y="20"/>
                    <a:pt x="43" y="21"/>
                  </a:cubicBezTo>
                  <a:cubicBezTo>
                    <a:pt x="44" y="21"/>
                    <a:pt x="45" y="20"/>
                    <a:pt x="44" y="20"/>
                  </a:cubicBezTo>
                  <a:cubicBezTo>
                    <a:pt x="44" y="19"/>
                    <a:pt x="43" y="19"/>
                    <a:pt x="42" y="19"/>
                  </a:cubicBezTo>
                  <a:cubicBezTo>
                    <a:pt x="41" y="21"/>
                    <a:pt x="40" y="21"/>
                    <a:pt x="38" y="20"/>
                  </a:cubicBezTo>
                  <a:cubicBezTo>
                    <a:pt x="39" y="20"/>
                    <a:pt x="39" y="19"/>
                    <a:pt x="39" y="19"/>
                  </a:cubicBezTo>
                  <a:cubicBezTo>
                    <a:pt x="40" y="19"/>
                    <a:pt x="40" y="19"/>
                    <a:pt x="41" y="18"/>
                  </a:cubicBezTo>
                  <a:cubicBezTo>
                    <a:pt x="42" y="17"/>
                    <a:pt x="42" y="17"/>
                    <a:pt x="43" y="17"/>
                  </a:cubicBezTo>
                  <a:cubicBezTo>
                    <a:pt x="43" y="18"/>
                    <a:pt x="44" y="18"/>
                    <a:pt x="44" y="19"/>
                  </a:cubicBezTo>
                  <a:cubicBezTo>
                    <a:pt x="45" y="17"/>
                    <a:pt x="44" y="16"/>
                    <a:pt x="43" y="15"/>
                  </a:cubicBezTo>
                  <a:cubicBezTo>
                    <a:pt x="43" y="14"/>
                    <a:pt x="43" y="13"/>
                    <a:pt x="44" y="12"/>
                  </a:cubicBezTo>
                  <a:cubicBezTo>
                    <a:pt x="43" y="12"/>
                    <a:pt x="42" y="13"/>
                    <a:pt x="41" y="14"/>
                  </a:cubicBezTo>
                  <a:cubicBezTo>
                    <a:pt x="39" y="12"/>
                    <a:pt x="38" y="12"/>
                    <a:pt x="37" y="14"/>
                  </a:cubicBezTo>
                  <a:cubicBezTo>
                    <a:pt x="38" y="14"/>
                    <a:pt x="38" y="14"/>
                    <a:pt x="39" y="14"/>
                  </a:cubicBezTo>
                  <a:cubicBezTo>
                    <a:pt x="39" y="15"/>
                    <a:pt x="39" y="16"/>
                    <a:pt x="39" y="16"/>
                  </a:cubicBezTo>
                  <a:cubicBezTo>
                    <a:pt x="38" y="17"/>
                    <a:pt x="38" y="18"/>
                    <a:pt x="38" y="18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6" y="19"/>
                    <a:pt x="36" y="17"/>
                    <a:pt x="37" y="15"/>
                  </a:cubicBezTo>
                  <a:cubicBezTo>
                    <a:pt x="37" y="15"/>
                    <a:pt x="37" y="14"/>
                    <a:pt x="36" y="14"/>
                  </a:cubicBezTo>
                  <a:cubicBezTo>
                    <a:pt x="35" y="14"/>
                    <a:pt x="34" y="14"/>
                    <a:pt x="35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5" y="18"/>
                    <a:pt x="35" y="19"/>
                    <a:pt x="36" y="20"/>
                  </a:cubicBezTo>
                  <a:cubicBezTo>
                    <a:pt x="36" y="20"/>
                    <a:pt x="36" y="21"/>
                    <a:pt x="36" y="21"/>
                  </a:cubicBezTo>
                  <a:cubicBezTo>
                    <a:pt x="35" y="21"/>
                    <a:pt x="34" y="21"/>
                    <a:pt x="34" y="20"/>
                  </a:cubicBezTo>
                  <a:cubicBezTo>
                    <a:pt x="32" y="18"/>
                    <a:pt x="32" y="16"/>
                    <a:pt x="32" y="14"/>
                  </a:cubicBezTo>
                  <a:cubicBezTo>
                    <a:pt x="32" y="12"/>
                    <a:pt x="32" y="11"/>
                    <a:pt x="33" y="11"/>
                  </a:cubicBezTo>
                  <a:cubicBezTo>
                    <a:pt x="34" y="10"/>
                    <a:pt x="35" y="9"/>
                    <a:pt x="36" y="10"/>
                  </a:cubicBezTo>
                  <a:cubicBezTo>
                    <a:pt x="37" y="11"/>
                    <a:pt x="38" y="9"/>
                    <a:pt x="37" y="8"/>
                  </a:cubicBezTo>
                  <a:cubicBezTo>
                    <a:pt x="36" y="7"/>
                    <a:pt x="35" y="7"/>
                    <a:pt x="33" y="9"/>
                  </a:cubicBezTo>
                  <a:cubicBezTo>
                    <a:pt x="32" y="11"/>
                    <a:pt x="32" y="10"/>
                    <a:pt x="32" y="8"/>
                  </a:cubicBezTo>
                  <a:cubicBezTo>
                    <a:pt x="33" y="8"/>
                    <a:pt x="33" y="8"/>
                    <a:pt x="33" y="7"/>
                  </a:cubicBezTo>
                  <a:cubicBezTo>
                    <a:pt x="33" y="6"/>
                    <a:pt x="34" y="5"/>
                    <a:pt x="35" y="5"/>
                  </a:cubicBezTo>
                  <a:cubicBezTo>
                    <a:pt x="35" y="4"/>
                    <a:pt x="34" y="4"/>
                    <a:pt x="33" y="4"/>
                  </a:cubicBezTo>
                  <a:cubicBezTo>
                    <a:pt x="33" y="3"/>
                    <a:pt x="32" y="1"/>
                    <a:pt x="32" y="0"/>
                  </a:cubicBezTo>
                  <a:cubicBezTo>
                    <a:pt x="32" y="0"/>
                    <a:pt x="31" y="3"/>
                    <a:pt x="31" y="4"/>
                  </a:cubicBezTo>
                  <a:close/>
                  <a:moveTo>
                    <a:pt x="52" y="34"/>
                  </a:moveTo>
                  <a:cubicBezTo>
                    <a:pt x="51" y="34"/>
                    <a:pt x="50" y="35"/>
                    <a:pt x="50" y="35"/>
                  </a:cubicBezTo>
                  <a:cubicBezTo>
                    <a:pt x="50" y="36"/>
                    <a:pt x="50" y="36"/>
                    <a:pt x="50" y="37"/>
                  </a:cubicBezTo>
                  <a:cubicBezTo>
                    <a:pt x="49" y="35"/>
                    <a:pt x="49" y="35"/>
                    <a:pt x="48" y="35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5" y="34"/>
                    <a:pt x="43" y="34"/>
                    <a:pt x="41" y="34"/>
                  </a:cubicBezTo>
                  <a:cubicBezTo>
                    <a:pt x="39" y="34"/>
                    <a:pt x="38" y="35"/>
                    <a:pt x="36" y="36"/>
                  </a:cubicBezTo>
                  <a:cubicBezTo>
                    <a:pt x="36" y="35"/>
                    <a:pt x="35" y="34"/>
                    <a:pt x="34" y="33"/>
                  </a:cubicBezTo>
                  <a:cubicBezTo>
                    <a:pt x="33" y="33"/>
                    <a:pt x="32" y="33"/>
                    <a:pt x="31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5"/>
                    <a:pt x="31" y="36"/>
                    <a:pt x="32" y="37"/>
                  </a:cubicBezTo>
                  <a:cubicBezTo>
                    <a:pt x="32" y="38"/>
                    <a:pt x="33" y="38"/>
                    <a:pt x="35" y="38"/>
                  </a:cubicBezTo>
                  <a:cubicBezTo>
                    <a:pt x="34" y="40"/>
                    <a:pt x="34" y="41"/>
                    <a:pt x="35" y="43"/>
                  </a:cubicBezTo>
                  <a:cubicBezTo>
                    <a:pt x="35" y="45"/>
                    <a:pt x="36" y="46"/>
                    <a:pt x="37" y="48"/>
                  </a:cubicBezTo>
                  <a:cubicBezTo>
                    <a:pt x="37" y="48"/>
                    <a:pt x="38" y="49"/>
                    <a:pt x="38" y="49"/>
                  </a:cubicBezTo>
                  <a:cubicBezTo>
                    <a:pt x="38" y="50"/>
                    <a:pt x="39" y="50"/>
                    <a:pt x="40" y="50"/>
                  </a:cubicBezTo>
                  <a:cubicBezTo>
                    <a:pt x="40" y="50"/>
                    <a:pt x="40" y="51"/>
                    <a:pt x="39" y="51"/>
                  </a:cubicBezTo>
                  <a:cubicBezTo>
                    <a:pt x="39" y="51"/>
                    <a:pt x="39" y="52"/>
                    <a:pt x="39" y="53"/>
                  </a:cubicBezTo>
                  <a:cubicBezTo>
                    <a:pt x="39" y="53"/>
                    <a:pt x="39" y="53"/>
                    <a:pt x="39" y="53"/>
                  </a:cubicBezTo>
                  <a:cubicBezTo>
                    <a:pt x="38" y="52"/>
                    <a:pt x="38" y="52"/>
                    <a:pt x="37" y="51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7" y="51"/>
                    <a:pt x="37" y="51"/>
                    <a:pt x="37" y="49"/>
                  </a:cubicBezTo>
                  <a:cubicBezTo>
                    <a:pt x="36" y="49"/>
                    <a:pt x="36" y="49"/>
                    <a:pt x="36" y="48"/>
                  </a:cubicBezTo>
                  <a:cubicBezTo>
                    <a:pt x="36" y="46"/>
                    <a:pt x="35" y="45"/>
                    <a:pt x="34" y="43"/>
                  </a:cubicBezTo>
                  <a:cubicBezTo>
                    <a:pt x="33" y="42"/>
                    <a:pt x="32" y="41"/>
                    <a:pt x="30" y="40"/>
                  </a:cubicBezTo>
                  <a:cubicBezTo>
                    <a:pt x="31" y="39"/>
                    <a:pt x="31" y="38"/>
                    <a:pt x="31" y="37"/>
                  </a:cubicBezTo>
                  <a:cubicBezTo>
                    <a:pt x="31" y="36"/>
                    <a:pt x="30" y="35"/>
                    <a:pt x="30" y="34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5"/>
                    <a:pt x="27" y="36"/>
                    <a:pt x="27" y="37"/>
                  </a:cubicBezTo>
                  <a:cubicBezTo>
                    <a:pt x="27" y="38"/>
                    <a:pt x="27" y="39"/>
                    <a:pt x="27" y="40"/>
                  </a:cubicBezTo>
                  <a:cubicBezTo>
                    <a:pt x="26" y="40"/>
                    <a:pt x="24" y="41"/>
                    <a:pt x="23" y="42"/>
                  </a:cubicBezTo>
                  <a:cubicBezTo>
                    <a:pt x="22" y="44"/>
                    <a:pt x="21" y="45"/>
                    <a:pt x="20" y="47"/>
                  </a:cubicBezTo>
                  <a:cubicBezTo>
                    <a:pt x="20" y="47"/>
                    <a:pt x="20" y="48"/>
                    <a:pt x="19" y="48"/>
                  </a:cubicBezTo>
                  <a:cubicBezTo>
                    <a:pt x="19" y="49"/>
                    <a:pt x="19" y="50"/>
                    <a:pt x="20" y="51"/>
                  </a:cubicBezTo>
                  <a:cubicBezTo>
                    <a:pt x="19" y="51"/>
                    <a:pt x="19" y="50"/>
                    <a:pt x="18" y="50"/>
                  </a:cubicBezTo>
                  <a:cubicBezTo>
                    <a:pt x="18" y="50"/>
                    <a:pt x="17" y="50"/>
                    <a:pt x="16" y="51"/>
                  </a:cubicBezTo>
                  <a:cubicBezTo>
                    <a:pt x="17" y="50"/>
                    <a:pt x="17" y="49"/>
                    <a:pt x="17" y="49"/>
                  </a:cubicBezTo>
                  <a:cubicBezTo>
                    <a:pt x="16" y="48"/>
                    <a:pt x="16" y="48"/>
                    <a:pt x="15" y="48"/>
                  </a:cubicBezTo>
                  <a:cubicBezTo>
                    <a:pt x="17" y="48"/>
                    <a:pt x="17" y="48"/>
                    <a:pt x="18" y="47"/>
                  </a:cubicBezTo>
                  <a:cubicBezTo>
                    <a:pt x="18" y="47"/>
                    <a:pt x="19" y="46"/>
                    <a:pt x="19" y="46"/>
                  </a:cubicBezTo>
                  <a:cubicBezTo>
                    <a:pt x="20" y="45"/>
                    <a:pt x="22" y="43"/>
                    <a:pt x="23" y="42"/>
                  </a:cubicBezTo>
                  <a:cubicBezTo>
                    <a:pt x="23" y="40"/>
                    <a:pt x="23" y="38"/>
                    <a:pt x="23" y="37"/>
                  </a:cubicBezTo>
                  <a:cubicBezTo>
                    <a:pt x="24" y="37"/>
                    <a:pt x="25" y="37"/>
                    <a:pt x="26" y="36"/>
                  </a:cubicBezTo>
                  <a:cubicBezTo>
                    <a:pt x="27" y="35"/>
                    <a:pt x="27" y="35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6" y="32"/>
                    <a:pt x="25" y="32"/>
                  </a:cubicBezTo>
                  <a:cubicBezTo>
                    <a:pt x="24" y="33"/>
                    <a:pt x="23" y="33"/>
                    <a:pt x="22" y="34"/>
                  </a:cubicBezTo>
                  <a:cubicBezTo>
                    <a:pt x="21" y="33"/>
                    <a:pt x="20" y="32"/>
                    <a:pt x="18" y="32"/>
                  </a:cubicBezTo>
                  <a:cubicBezTo>
                    <a:pt x="16" y="31"/>
                    <a:pt x="14" y="31"/>
                    <a:pt x="12" y="31"/>
                  </a:cubicBezTo>
                  <a:cubicBezTo>
                    <a:pt x="12" y="31"/>
                    <a:pt x="11" y="31"/>
                    <a:pt x="11" y="31"/>
                  </a:cubicBezTo>
                  <a:cubicBezTo>
                    <a:pt x="9" y="31"/>
                    <a:pt x="9" y="32"/>
                    <a:pt x="9" y="33"/>
                  </a:cubicBezTo>
                  <a:cubicBezTo>
                    <a:pt x="9" y="33"/>
                    <a:pt x="9" y="32"/>
                    <a:pt x="9" y="31"/>
                  </a:cubicBezTo>
                  <a:cubicBezTo>
                    <a:pt x="8" y="31"/>
                    <a:pt x="8" y="31"/>
                    <a:pt x="7" y="30"/>
                  </a:cubicBezTo>
                  <a:cubicBezTo>
                    <a:pt x="8" y="30"/>
                    <a:pt x="8" y="30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9" y="29"/>
                    <a:pt x="10" y="30"/>
                    <a:pt x="11" y="30"/>
                  </a:cubicBezTo>
                  <a:cubicBezTo>
                    <a:pt x="11" y="30"/>
                    <a:pt x="12" y="30"/>
                    <a:pt x="12" y="30"/>
                  </a:cubicBezTo>
                  <a:cubicBezTo>
                    <a:pt x="14" y="30"/>
                    <a:pt x="16" y="31"/>
                    <a:pt x="18" y="31"/>
                  </a:cubicBezTo>
                  <a:cubicBezTo>
                    <a:pt x="20" y="31"/>
                    <a:pt x="21" y="30"/>
                    <a:pt x="22" y="29"/>
                  </a:cubicBezTo>
                  <a:cubicBezTo>
                    <a:pt x="23" y="30"/>
                    <a:pt x="23" y="31"/>
                    <a:pt x="24" y="31"/>
                  </a:cubicBezTo>
                  <a:cubicBezTo>
                    <a:pt x="25" y="31"/>
                    <a:pt x="26" y="31"/>
                    <a:pt x="27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7" y="29"/>
                    <a:pt x="27" y="28"/>
                  </a:cubicBezTo>
                  <a:cubicBezTo>
                    <a:pt x="26" y="27"/>
                    <a:pt x="25" y="26"/>
                    <a:pt x="24" y="26"/>
                  </a:cubicBezTo>
                  <a:cubicBezTo>
                    <a:pt x="25" y="25"/>
                    <a:pt x="25" y="23"/>
                    <a:pt x="24" y="22"/>
                  </a:cubicBezTo>
                  <a:cubicBezTo>
                    <a:pt x="23" y="20"/>
                    <a:pt x="22" y="18"/>
                    <a:pt x="22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0" y="14"/>
                    <a:pt x="20" y="14"/>
                    <a:pt x="18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2"/>
                    <a:pt x="21" y="13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2" y="13"/>
                    <a:pt x="22" y="14"/>
                    <a:pt x="22" y="15"/>
                  </a:cubicBezTo>
                  <a:cubicBezTo>
                    <a:pt x="22" y="15"/>
                    <a:pt x="22" y="16"/>
                    <a:pt x="22" y="16"/>
                  </a:cubicBezTo>
                  <a:cubicBezTo>
                    <a:pt x="23" y="18"/>
                    <a:pt x="24" y="20"/>
                    <a:pt x="25" y="21"/>
                  </a:cubicBezTo>
                  <a:cubicBezTo>
                    <a:pt x="26" y="23"/>
                    <a:pt x="27" y="24"/>
                    <a:pt x="29" y="24"/>
                  </a:cubicBezTo>
                  <a:cubicBezTo>
                    <a:pt x="28" y="25"/>
                    <a:pt x="27" y="26"/>
                    <a:pt x="28" y="27"/>
                  </a:cubicBezTo>
                  <a:cubicBezTo>
                    <a:pt x="28" y="28"/>
                    <a:pt x="28" y="29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29"/>
                    <a:pt x="31" y="28"/>
                    <a:pt x="32" y="28"/>
                  </a:cubicBezTo>
                  <a:cubicBezTo>
                    <a:pt x="32" y="27"/>
                    <a:pt x="32" y="26"/>
                    <a:pt x="31" y="24"/>
                  </a:cubicBezTo>
                  <a:cubicBezTo>
                    <a:pt x="33" y="24"/>
                    <a:pt x="35" y="24"/>
                    <a:pt x="36" y="22"/>
                  </a:cubicBezTo>
                  <a:cubicBezTo>
                    <a:pt x="37" y="21"/>
                    <a:pt x="38" y="19"/>
                    <a:pt x="39" y="18"/>
                  </a:cubicBezTo>
                  <a:cubicBezTo>
                    <a:pt x="39" y="17"/>
                    <a:pt x="39" y="17"/>
                    <a:pt x="39" y="16"/>
                  </a:cubicBezTo>
                  <a:cubicBezTo>
                    <a:pt x="40" y="15"/>
                    <a:pt x="40" y="15"/>
                    <a:pt x="39" y="14"/>
                  </a:cubicBezTo>
                  <a:cubicBezTo>
                    <a:pt x="39" y="14"/>
                    <a:pt x="40" y="14"/>
                    <a:pt x="41" y="15"/>
                  </a:cubicBezTo>
                  <a:cubicBezTo>
                    <a:pt x="41" y="14"/>
                    <a:pt x="42" y="14"/>
                    <a:pt x="42" y="14"/>
                  </a:cubicBezTo>
                  <a:cubicBezTo>
                    <a:pt x="42" y="14"/>
                    <a:pt x="42" y="15"/>
                    <a:pt x="42" y="15"/>
                  </a:cubicBezTo>
                  <a:cubicBezTo>
                    <a:pt x="43" y="16"/>
                    <a:pt x="43" y="16"/>
                    <a:pt x="43" y="17"/>
                  </a:cubicBezTo>
                  <a:cubicBezTo>
                    <a:pt x="42" y="16"/>
                    <a:pt x="41" y="16"/>
                    <a:pt x="41" y="17"/>
                  </a:cubicBezTo>
                  <a:cubicBezTo>
                    <a:pt x="40" y="17"/>
                    <a:pt x="40" y="18"/>
                    <a:pt x="39" y="18"/>
                  </a:cubicBezTo>
                  <a:cubicBezTo>
                    <a:pt x="38" y="19"/>
                    <a:pt x="37" y="21"/>
                    <a:pt x="36" y="23"/>
                  </a:cubicBezTo>
                  <a:cubicBezTo>
                    <a:pt x="35" y="24"/>
                    <a:pt x="35" y="26"/>
                    <a:pt x="36" y="27"/>
                  </a:cubicBezTo>
                  <a:cubicBezTo>
                    <a:pt x="34" y="27"/>
                    <a:pt x="33" y="27"/>
                    <a:pt x="32" y="28"/>
                  </a:cubicBezTo>
                  <a:cubicBezTo>
                    <a:pt x="32" y="29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2" y="32"/>
                    <a:pt x="33" y="32"/>
                    <a:pt x="34" y="32"/>
                  </a:cubicBezTo>
                  <a:cubicBezTo>
                    <a:pt x="35" y="32"/>
                    <a:pt x="36" y="31"/>
                    <a:pt x="37" y="30"/>
                  </a:cubicBezTo>
                  <a:cubicBezTo>
                    <a:pt x="38" y="31"/>
                    <a:pt x="39" y="32"/>
                    <a:pt x="41" y="33"/>
                  </a:cubicBezTo>
                  <a:cubicBezTo>
                    <a:pt x="43" y="33"/>
                    <a:pt x="45" y="33"/>
                    <a:pt x="46" y="33"/>
                  </a:cubicBezTo>
                  <a:cubicBezTo>
                    <a:pt x="47" y="33"/>
                    <a:pt x="47" y="33"/>
                    <a:pt x="48" y="33"/>
                  </a:cubicBezTo>
                  <a:cubicBezTo>
                    <a:pt x="49" y="33"/>
                    <a:pt x="50" y="32"/>
                    <a:pt x="50" y="31"/>
                  </a:cubicBezTo>
                  <a:cubicBezTo>
                    <a:pt x="50" y="32"/>
                    <a:pt x="50" y="32"/>
                    <a:pt x="50" y="33"/>
                  </a:cubicBezTo>
                  <a:cubicBezTo>
                    <a:pt x="50" y="33"/>
                    <a:pt x="51" y="34"/>
                    <a:pt x="52" y="34"/>
                  </a:cubicBezTo>
                  <a:close/>
                  <a:moveTo>
                    <a:pt x="3" y="45"/>
                  </a:moveTo>
                  <a:cubicBezTo>
                    <a:pt x="3" y="44"/>
                    <a:pt x="4" y="43"/>
                    <a:pt x="4" y="43"/>
                  </a:cubicBezTo>
                  <a:cubicBezTo>
                    <a:pt x="4" y="43"/>
                    <a:pt x="4" y="42"/>
                    <a:pt x="4" y="42"/>
                  </a:cubicBezTo>
                  <a:cubicBezTo>
                    <a:pt x="4" y="42"/>
                    <a:pt x="4" y="43"/>
                    <a:pt x="5" y="42"/>
                  </a:cubicBezTo>
                  <a:cubicBezTo>
                    <a:pt x="6" y="42"/>
                    <a:pt x="7" y="42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3"/>
                    <a:pt x="7" y="43"/>
                  </a:cubicBezTo>
                  <a:cubicBezTo>
                    <a:pt x="7" y="43"/>
                    <a:pt x="7" y="44"/>
                    <a:pt x="6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5"/>
                    <a:pt x="5" y="45"/>
                    <a:pt x="5" y="44"/>
                  </a:cubicBezTo>
                  <a:cubicBezTo>
                    <a:pt x="4" y="45"/>
                    <a:pt x="4" y="45"/>
                    <a:pt x="3" y="45"/>
                  </a:cubicBez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39"/>
                    <a:pt x="15" y="38"/>
                    <a:pt x="16" y="38"/>
                  </a:cubicBezTo>
                  <a:cubicBezTo>
                    <a:pt x="17" y="37"/>
                    <a:pt x="18" y="36"/>
                    <a:pt x="18" y="34"/>
                  </a:cubicBezTo>
                  <a:cubicBezTo>
                    <a:pt x="18" y="33"/>
                    <a:pt x="18" y="33"/>
                    <a:pt x="19" y="34"/>
                  </a:cubicBezTo>
                  <a:cubicBezTo>
                    <a:pt x="19" y="34"/>
                    <a:pt x="19" y="35"/>
                    <a:pt x="18" y="35"/>
                  </a:cubicBezTo>
                  <a:cubicBezTo>
                    <a:pt x="18" y="36"/>
                    <a:pt x="19" y="36"/>
                    <a:pt x="19" y="35"/>
                  </a:cubicBezTo>
                  <a:cubicBezTo>
                    <a:pt x="19" y="35"/>
                    <a:pt x="19" y="35"/>
                    <a:pt x="20" y="34"/>
                  </a:cubicBezTo>
                  <a:cubicBezTo>
                    <a:pt x="20" y="34"/>
                    <a:pt x="21" y="34"/>
                    <a:pt x="20" y="34"/>
                  </a:cubicBezTo>
                  <a:cubicBezTo>
                    <a:pt x="20" y="35"/>
                    <a:pt x="20" y="35"/>
                    <a:pt x="20" y="36"/>
                  </a:cubicBezTo>
                  <a:cubicBezTo>
                    <a:pt x="20" y="35"/>
                    <a:pt x="21" y="35"/>
                    <a:pt x="20" y="36"/>
                  </a:cubicBezTo>
                  <a:cubicBezTo>
                    <a:pt x="20" y="36"/>
                    <a:pt x="20" y="36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1" y="37"/>
                  </a:cubicBezTo>
                  <a:cubicBezTo>
                    <a:pt x="22" y="37"/>
                    <a:pt x="22" y="38"/>
                    <a:pt x="21" y="38"/>
                  </a:cubicBezTo>
                  <a:cubicBezTo>
                    <a:pt x="21" y="38"/>
                    <a:pt x="21" y="38"/>
                    <a:pt x="22" y="38"/>
                  </a:cubicBezTo>
                  <a:cubicBezTo>
                    <a:pt x="22" y="38"/>
                    <a:pt x="22" y="39"/>
                    <a:pt x="22" y="39"/>
                  </a:cubicBezTo>
                  <a:cubicBezTo>
                    <a:pt x="21" y="39"/>
                    <a:pt x="21" y="38"/>
                    <a:pt x="20" y="38"/>
                  </a:cubicBezTo>
                  <a:cubicBezTo>
                    <a:pt x="19" y="38"/>
                    <a:pt x="19" y="39"/>
                    <a:pt x="20" y="39"/>
                  </a:cubicBezTo>
                  <a:cubicBezTo>
                    <a:pt x="21" y="39"/>
                    <a:pt x="21" y="39"/>
                    <a:pt x="21" y="40"/>
                  </a:cubicBezTo>
                  <a:cubicBezTo>
                    <a:pt x="22" y="40"/>
                    <a:pt x="21" y="41"/>
                    <a:pt x="21" y="40"/>
                  </a:cubicBezTo>
                  <a:cubicBezTo>
                    <a:pt x="20" y="39"/>
                    <a:pt x="18" y="39"/>
                    <a:pt x="17" y="39"/>
                  </a:cubicBezTo>
                  <a:cubicBezTo>
                    <a:pt x="16" y="39"/>
                    <a:pt x="14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26" y="34"/>
                  </a:moveTo>
                  <a:cubicBezTo>
                    <a:pt x="26" y="35"/>
                    <a:pt x="25" y="35"/>
                    <a:pt x="25" y="36"/>
                  </a:cubicBezTo>
                  <a:cubicBezTo>
                    <a:pt x="24" y="35"/>
                    <a:pt x="23" y="36"/>
                    <a:pt x="22" y="36"/>
                  </a:cubicBezTo>
                  <a:cubicBezTo>
                    <a:pt x="23" y="35"/>
                    <a:pt x="24" y="35"/>
                    <a:pt x="24" y="34"/>
                  </a:cubicBezTo>
                  <a:cubicBezTo>
                    <a:pt x="25" y="34"/>
                    <a:pt x="25" y="34"/>
                    <a:pt x="26" y="34"/>
                  </a:cubicBezTo>
                  <a:close/>
                  <a:moveTo>
                    <a:pt x="54" y="49"/>
                  </a:moveTo>
                  <a:cubicBezTo>
                    <a:pt x="53" y="49"/>
                    <a:pt x="52" y="49"/>
                    <a:pt x="51" y="49"/>
                  </a:cubicBezTo>
                  <a:cubicBezTo>
                    <a:pt x="51" y="49"/>
                    <a:pt x="51" y="50"/>
                    <a:pt x="51" y="50"/>
                  </a:cubicBezTo>
                  <a:cubicBezTo>
                    <a:pt x="51" y="49"/>
                    <a:pt x="51" y="49"/>
                    <a:pt x="50" y="48"/>
                  </a:cubicBezTo>
                  <a:cubicBezTo>
                    <a:pt x="50" y="48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7"/>
                    <a:pt x="50" y="47"/>
                    <a:pt x="50" y="47"/>
                  </a:cubicBezTo>
                  <a:cubicBezTo>
                    <a:pt x="50" y="46"/>
                    <a:pt x="51" y="46"/>
                    <a:pt x="52" y="47"/>
                  </a:cubicBezTo>
                  <a:cubicBezTo>
                    <a:pt x="52" y="47"/>
                    <a:pt x="53" y="47"/>
                    <a:pt x="53" y="47"/>
                  </a:cubicBezTo>
                  <a:cubicBezTo>
                    <a:pt x="53" y="47"/>
                    <a:pt x="53" y="47"/>
                    <a:pt x="52" y="48"/>
                  </a:cubicBezTo>
                  <a:cubicBezTo>
                    <a:pt x="53" y="48"/>
                    <a:pt x="53" y="49"/>
                    <a:pt x="54" y="49"/>
                  </a:cubicBezTo>
                  <a:close/>
                  <a:moveTo>
                    <a:pt x="45" y="43"/>
                  </a:moveTo>
                  <a:cubicBezTo>
                    <a:pt x="44" y="43"/>
                    <a:pt x="44" y="43"/>
                    <a:pt x="44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3" y="42"/>
                    <a:pt x="42" y="42"/>
                    <a:pt x="41" y="41"/>
                  </a:cubicBezTo>
                  <a:cubicBezTo>
                    <a:pt x="39" y="41"/>
                    <a:pt x="38" y="41"/>
                    <a:pt x="37" y="41"/>
                  </a:cubicBezTo>
                  <a:cubicBezTo>
                    <a:pt x="36" y="42"/>
                    <a:pt x="35" y="42"/>
                    <a:pt x="36" y="41"/>
                  </a:cubicBezTo>
                  <a:cubicBezTo>
                    <a:pt x="36" y="41"/>
                    <a:pt x="37" y="41"/>
                    <a:pt x="37" y="41"/>
                  </a:cubicBezTo>
                  <a:cubicBezTo>
                    <a:pt x="38" y="40"/>
                    <a:pt x="38" y="40"/>
                    <a:pt x="37" y="40"/>
                  </a:cubicBezTo>
                  <a:cubicBezTo>
                    <a:pt x="37" y="40"/>
                    <a:pt x="36" y="40"/>
                    <a:pt x="36" y="40"/>
                  </a:cubicBezTo>
                  <a:cubicBezTo>
                    <a:pt x="35" y="40"/>
                    <a:pt x="35" y="39"/>
                    <a:pt x="36" y="39"/>
                  </a:cubicBezTo>
                  <a:cubicBezTo>
                    <a:pt x="36" y="39"/>
                    <a:pt x="37" y="40"/>
                    <a:pt x="37" y="39"/>
                  </a:cubicBezTo>
                  <a:cubicBezTo>
                    <a:pt x="36" y="39"/>
                    <a:pt x="36" y="38"/>
                    <a:pt x="37" y="38"/>
                  </a:cubicBezTo>
                  <a:cubicBezTo>
                    <a:pt x="37" y="39"/>
                    <a:pt x="38" y="39"/>
                    <a:pt x="38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39" y="37"/>
                    <a:pt x="38" y="37"/>
                    <a:pt x="38" y="36"/>
                  </a:cubicBezTo>
                  <a:cubicBezTo>
                    <a:pt x="38" y="36"/>
                    <a:pt x="38" y="35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8"/>
                    <a:pt x="40" y="38"/>
                    <a:pt x="40" y="37"/>
                  </a:cubicBezTo>
                  <a:cubicBezTo>
                    <a:pt x="40" y="37"/>
                    <a:pt x="40" y="36"/>
                    <a:pt x="40" y="36"/>
                  </a:cubicBezTo>
                  <a:cubicBezTo>
                    <a:pt x="40" y="35"/>
                    <a:pt x="41" y="35"/>
                    <a:pt x="40" y="36"/>
                  </a:cubicBezTo>
                  <a:cubicBezTo>
                    <a:pt x="40" y="38"/>
                    <a:pt x="41" y="39"/>
                    <a:pt x="42" y="40"/>
                  </a:cubicBezTo>
                  <a:cubicBezTo>
                    <a:pt x="42" y="41"/>
                    <a:pt x="43" y="42"/>
                    <a:pt x="44" y="43"/>
                  </a:cubicBezTo>
                  <a:cubicBezTo>
                    <a:pt x="45" y="43"/>
                    <a:pt x="45" y="43"/>
                    <a:pt x="45" y="43"/>
                  </a:cubicBezTo>
                  <a:close/>
                  <a:moveTo>
                    <a:pt x="33" y="35"/>
                  </a:moveTo>
                  <a:cubicBezTo>
                    <a:pt x="33" y="35"/>
                    <a:pt x="34" y="35"/>
                    <a:pt x="35" y="35"/>
                  </a:cubicBezTo>
                  <a:cubicBezTo>
                    <a:pt x="35" y="36"/>
                    <a:pt x="36" y="36"/>
                    <a:pt x="36" y="37"/>
                  </a:cubicBezTo>
                  <a:cubicBezTo>
                    <a:pt x="35" y="37"/>
                    <a:pt x="34" y="36"/>
                    <a:pt x="33" y="37"/>
                  </a:cubicBezTo>
                  <a:cubicBezTo>
                    <a:pt x="33" y="36"/>
                    <a:pt x="33" y="36"/>
                    <a:pt x="33" y="35"/>
                  </a:cubicBezTo>
                  <a:close/>
                  <a:moveTo>
                    <a:pt x="27" y="62"/>
                  </a:moveTo>
                  <a:cubicBezTo>
                    <a:pt x="27" y="61"/>
                    <a:pt x="26" y="60"/>
                    <a:pt x="26" y="60"/>
                  </a:cubicBezTo>
                  <a:cubicBezTo>
                    <a:pt x="26" y="60"/>
                    <a:pt x="25" y="60"/>
                    <a:pt x="25" y="60"/>
                  </a:cubicBezTo>
                  <a:cubicBezTo>
                    <a:pt x="26" y="60"/>
                    <a:pt x="26" y="59"/>
                    <a:pt x="26" y="59"/>
                  </a:cubicBezTo>
                  <a:cubicBezTo>
                    <a:pt x="26" y="58"/>
                    <a:pt x="27" y="57"/>
                    <a:pt x="27" y="57"/>
                  </a:cubicBezTo>
                  <a:cubicBezTo>
                    <a:pt x="28" y="57"/>
                    <a:pt x="28" y="58"/>
                    <a:pt x="28" y="59"/>
                  </a:cubicBezTo>
                  <a:cubicBezTo>
                    <a:pt x="28" y="59"/>
                    <a:pt x="28" y="60"/>
                    <a:pt x="29" y="60"/>
                  </a:cubicBezTo>
                  <a:cubicBezTo>
                    <a:pt x="29" y="60"/>
                    <a:pt x="28" y="60"/>
                    <a:pt x="28" y="60"/>
                  </a:cubicBezTo>
                  <a:cubicBezTo>
                    <a:pt x="28" y="60"/>
                    <a:pt x="27" y="61"/>
                    <a:pt x="27" y="62"/>
                  </a:cubicBezTo>
                  <a:close/>
                  <a:moveTo>
                    <a:pt x="28" y="51"/>
                  </a:moveTo>
                  <a:cubicBezTo>
                    <a:pt x="28" y="51"/>
                    <a:pt x="28" y="51"/>
                    <a:pt x="28" y="51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49"/>
                    <a:pt x="27" y="48"/>
                    <a:pt x="27" y="47"/>
                  </a:cubicBezTo>
                  <a:cubicBezTo>
                    <a:pt x="27" y="45"/>
                    <a:pt x="26" y="44"/>
                    <a:pt x="25" y="43"/>
                  </a:cubicBezTo>
                  <a:cubicBezTo>
                    <a:pt x="24" y="43"/>
                    <a:pt x="24" y="42"/>
                    <a:pt x="25" y="43"/>
                  </a:cubicBezTo>
                  <a:cubicBezTo>
                    <a:pt x="26" y="43"/>
                    <a:pt x="26" y="43"/>
                    <a:pt x="26" y="43"/>
                  </a:cubicBezTo>
                  <a:cubicBezTo>
                    <a:pt x="27" y="44"/>
                    <a:pt x="27" y="44"/>
                    <a:pt x="27" y="43"/>
                  </a:cubicBezTo>
                  <a:cubicBezTo>
                    <a:pt x="27" y="43"/>
                    <a:pt x="26" y="42"/>
                    <a:pt x="26" y="42"/>
                  </a:cubicBezTo>
                  <a:cubicBezTo>
                    <a:pt x="26" y="41"/>
                    <a:pt x="26" y="41"/>
                    <a:pt x="27" y="41"/>
                  </a:cubicBezTo>
                  <a:cubicBezTo>
                    <a:pt x="27" y="42"/>
                    <a:pt x="27" y="42"/>
                    <a:pt x="27" y="43"/>
                  </a:cubicBezTo>
                  <a:cubicBezTo>
                    <a:pt x="27" y="41"/>
                    <a:pt x="28" y="41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4"/>
                    <a:pt x="28" y="44"/>
                    <a:pt x="29" y="44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2"/>
                  </a:cubicBezTo>
                  <a:cubicBezTo>
                    <a:pt x="29" y="41"/>
                    <a:pt x="30" y="42"/>
                    <a:pt x="30" y="43"/>
                  </a:cubicBezTo>
                  <a:cubicBezTo>
                    <a:pt x="30" y="43"/>
                    <a:pt x="30" y="42"/>
                    <a:pt x="30" y="42"/>
                  </a:cubicBezTo>
                  <a:cubicBezTo>
                    <a:pt x="31" y="41"/>
                    <a:pt x="31" y="42"/>
                    <a:pt x="31" y="42"/>
                  </a:cubicBezTo>
                  <a:cubicBezTo>
                    <a:pt x="31" y="43"/>
                    <a:pt x="30" y="43"/>
                    <a:pt x="30" y="43"/>
                  </a:cubicBezTo>
                  <a:cubicBezTo>
                    <a:pt x="29" y="44"/>
                    <a:pt x="30" y="44"/>
                    <a:pt x="30" y="44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3" y="43"/>
                    <a:pt x="32" y="44"/>
                    <a:pt x="31" y="44"/>
                  </a:cubicBezTo>
                  <a:cubicBezTo>
                    <a:pt x="30" y="44"/>
                    <a:pt x="29" y="45"/>
                    <a:pt x="29" y="47"/>
                  </a:cubicBezTo>
                  <a:cubicBezTo>
                    <a:pt x="29" y="48"/>
                    <a:pt x="28" y="49"/>
                    <a:pt x="28" y="50"/>
                  </a:cubicBezTo>
                  <a:cubicBezTo>
                    <a:pt x="28" y="51"/>
                    <a:pt x="28" y="51"/>
                    <a:pt x="28" y="51"/>
                  </a:cubicBezTo>
                  <a:close/>
                  <a:moveTo>
                    <a:pt x="29" y="37"/>
                  </a:moveTo>
                  <a:cubicBezTo>
                    <a:pt x="29" y="37"/>
                    <a:pt x="30" y="38"/>
                    <a:pt x="30" y="38"/>
                  </a:cubicBezTo>
                  <a:cubicBezTo>
                    <a:pt x="29" y="39"/>
                    <a:pt x="29" y="40"/>
                    <a:pt x="29" y="41"/>
                  </a:cubicBezTo>
                  <a:cubicBezTo>
                    <a:pt x="28" y="40"/>
                    <a:pt x="29" y="39"/>
                    <a:pt x="28" y="38"/>
                  </a:cubicBezTo>
                  <a:cubicBezTo>
                    <a:pt x="28" y="37"/>
                    <a:pt x="28" y="37"/>
                    <a:pt x="29" y="37"/>
                  </a:cubicBezTo>
                  <a:close/>
                  <a:moveTo>
                    <a:pt x="5" y="15"/>
                  </a:moveTo>
                  <a:cubicBezTo>
                    <a:pt x="6" y="15"/>
                    <a:pt x="7" y="15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8" y="18"/>
                    <a:pt x="7" y="18"/>
                  </a:cubicBezTo>
                  <a:cubicBezTo>
                    <a:pt x="7" y="17"/>
                    <a:pt x="6" y="17"/>
                    <a:pt x="6" y="18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6" y="17"/>
                    <a:pt x="6" y="16"/>
                    <a:pt x="5" y="15"/>
                  </a:cubicBezTo>
                  <a:close/>
                  <a:moveTo>
                    <a:pt x="14" y="21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6" y="22"/>
                    <a:pt x="17" y="23"/>
                    <a:pt x="18" y="23"/>
                  </a:cubicBezTo>
                  <a:cubicBezTo>
                    <a:pt x="20" y="24"/>
                    <a:pt x="21" y="24"/>
                    <a:pt x="22" y="23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3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3" y="25"/>
                    <a:pt x="22" y="26"/>
                    <a:pt x="22" y="26"/>
                  </a:cubicBezTo>
                  <a:cubicBezTo>
                    <a:pt x="21" y="26"/>
                    <a:pt x="21" y="26"/>
                    <a:pt x="20" y="26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1" y="27"/>
                    <a:pt x="21" y="27"/>
                  </a:cubicBezTo>
                  <a:cubicBezTo>
                    <a:pt x="22" y="27"/>
                    <a:pt x="21" y="28"/>
                    <a:pt x="20" y="27"/>
                  </a:cubicBezTo>
                  <a:cubicBezTo>
                    <a:pt x="20" y="27"/>
                    <a:pt x="21" y="28"/>
                    <a:pt x="21" y="28"/>
                  </a:cubicBezTo>
                  <a:cubicBezTo>
                    <a:pt x="21" y="29"/>
                    <a:pt x="20" y="29"/>
                    <a:pt x="20" y="28"/>
                  </a:cubicBezTo>
                  <a:cubicBezTo>
                    <a:pt x="20" y="28"/>
                    <a:pt x="20" y="28"/>
                    <a:pt x="20" y="27"/>
                  </a:cubicBezTo>
                  <a:cubicBezTo>
                    <a:pt x="19" y="26"/>
                    <a:pt x="19" y="26"/>
                    <a:pt x="19" y="27"/>
                  </a:cubicBezTo>
                  <a:cubicBezTo>
                    <a:pt x="19" y="28"/>
                    <a:pt x="19" y="28"/>
                    <a:pt x="19" y="29"/>
                  </a:cubicBezTo>
                  <a:cubicBezTo>
                    <a:pt x="19" y="29"/>
                    <a:pt x="18" y="29"/>
                    <a:pt x="18" y="28"/>
                  </a:cubicBezTo>
                  <a:cubicBezTo>
                    <a:pt x="19" y="27"/>
                    <a:pt x="18" y="26"/>
                    <a:pt x="17" y="24"/>
                  </a:cubicBezTo>
                  <a:cubicBezTo>
                    <a:pt x="16" y="24"/>
                    <a:pt x="15" y="23"/>
                    <a:pt x="15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lose/>
                  <a:moveTo>
                    <a:pt x="26" y="30"/>
                  </a:moveTo>
                  <a:cubicBezTo>
                    <a:pt x="25" y="30"/>
                    <a:pt x="25" y="30"/>
                    <a:pt x="24" y="30"/>
                  </a:cubicBezTo>
                  <a:cubicBezTo>
                    <a:pt x="24" y="28"/>
                    <a:pt x="23" y="28"/>
                    <a:pt x="22" y="27"/>
                  </a:cubicBezTo>
                  <a:cubicBezTo>
                    <a:pt x="23" y="27"/>
                    <a:pt x="24" y="28"/>
                    <a:pt x="25" y="28"/>
                  </a:cubicBezTo>
                  <a:cubicBezTo>
                    <a:pt x="26" y="28"/>
                    <a:pt x="26" y="29"/>
                    <a:pt x="26" y="30"/>
                  </a:cubicBezTo>
                  <a:close/>
                  <a:moveTo>
                    <a:pt x="56" y="20"/>
                  </a:moveTo>
                  <a:cubicBezTo>
                    <a:pt x="56" y="20"/>
                    <a:pt x="55" y="21"/>
                    <a:pt x="54" y="21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1"/>
                    <a:pt x="52" y="21"/>
                    <a:pt x="53" y="20"/>
                  </a:cubicBezTo>
                  <a:cubicBezTo>
                    <a:pt x="53" y="20"/>
                    <a:pt x="54" y="19"/>
                    <a:pt x="53" y="19"/>
                  </a:cubicBezTo>
                  <a:cubicBezTo>
                    <a:pt x="54" y="19"/>
                    <a:pt x="54" y="19"/>
                    <a:pt x="54" y="20"/>
                  </a:cubicBezTo>
                  <a:cubicBezTo>
                    <a:pt x="54" y="20"/>
                    <a:pt x="55" y="20"/>
                    <a:pt x="56" y="20"/>
                  </a:cubicBezTo>
                  <a:close/>
                  <a:moveTo>
                    <a:pt x="46" y="24"/>
                  </a:moveTo>
                  <a:cubicBezTo>
                    <a:pt x="46" y="24"/>
                    <a:pt x="46" y="24"/>
                    <a:pt x="46" y="24"/>
                  </a:cubicBezTo>
                  <a:cubicBezTo>
                    <a:pt x="45" y="25"/>
                    <a:pt x="44" y="26"/>
                    <a:pt x="43" y="27"/>
                  </a:cubicBezTo>
                  <a:cubicBezTo>
                    <a:pt x="41" y="28"/>
                    <a:pt x="41" y="29"/>
                    <a:pt x="41" y="30"/>
                  </a:cubicBezTo>
                  <a:cubicBezTo>
                    <a:pt x="41" y="31"/>
                    <a:pt x="40" y="31"/>
                    <a:pt x="40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8"/>
                    <a:pt x="40" y="28"/>
                    <a:pt x="40" y="29"/>
                  </a:cubicBezTo>
                  <a:cubicBezTo>
                    <a:pt x="39" y="29"/>
                    <a:pt x="39" y="30"/>
                    <a:pt x="39" y="30"/>
                  </a:cubicBezTo>
                  <a:cubicBezTo>
                    <a:pt x="39" y="31"/>
                    <a:pt x="38" y="30"/>
                    <a:pt x="38" y="3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8" y="29"/>
                    <a:pt x="37" y="29"/>
                    <a:pt x="38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9" y="27"/>
                    <a:pt x="40" y="27"/>
                    <a:pt x="40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7" y="28"/>
                    <a:pt x="37" y="27"/>
                    <a:pt x="38" y="26"/>
                  </a:cubicBezTo>
                  <a:cubicBezTo>
                    <a:pt x="38" y="26"/>
                    <a:pt x="37" y="26"/>
                    <a:pt x="37" y="26"/>
                  </a:cubicBezTo>
                  <a:cubicBezTo>
                    <a:pt x="36" y="26"/>
                    <a:pt x="36" y="25"/>
                    <a:pt x="37" y="26"/>
                  </a:cubicBezTo>
                  <a:cubicBezTo>
                    <a:pt x="37" y="26"/>
                    <a:pt x="38" y="26"/>
                    <a:pt x="38" y="26"/>
                  </a:cubicBezTo>
                  <a:cubicBezTo>
                    <a:pt x="39" y="26"/>
                    <a:pt x="39" y="26"/>
                    <a:pt x="39" y="25"/>
                  </a:cubicBezTo>
                  <a:cubicBezTo>
                    <a:pt x="38" y="25"/>
                    <a:pt x="38" y="25"/>
                    <a:pt x="37" y="25"/>
                  </a:cubicBezTo>
                  <a:cubicBezTo>
                    <a:pt x="37" y="24"/>
                    <a:pt x="38" y="24"/>
                    <a:pt x="38" y="24"/>
                  </a:cubicBezTo>
                  <a:cubicBezTo>
                    <a:pt x="39" y="25"/>
                    <a:pt x="40" y="25"/>
                    <a:pt x="42" y="25"/>
                  </a:cubicBezTo>
                  <a:cubicBezTo>
                    <a:pt x="43" y="25"/>
                    <a:pt x="44" y="25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lose/>
                  <a:moveTo>
                    <a:pt x="33" y="30"/>
                  </a:moveTo>
                  <a:cubicBezTo>
                    <a:pt x="33" y="29"/>
                    <a:pt x="33" y="29"/>
                    <a:pt x="34" y="29"/>
                  </a:cubicBezTo>
                  <a:cubicBezTo>
                    <a:pt x="35" y="29"/>
                    <a:pt x="36" y="28"/>
                    <a:pt x="37" y="28"/>
                  </a:cubicBezTo>
                  <a:cubicBezTo>
                    <a:pt x="36" y="29"/>
                    <a:pt x="35" y="29"/>
                    <a:pt x="35" y="30"/>
                  </a:cubicBezTo>
                  <a:cubicBezTo>
                    <a:pt x="34" y="30"/>
                    <a:pt x="34" y="30"/>
                    <a:pt x="33" y="30"/>
                  </a:cubicBezTo>
                  <a:close/>
                  <a:moveTo>
                    <a:pt x="32" y="3"/>
                  </a:moveTo>
                  <a:cubicBezTo>
                    <a:pt x="32" y="3"/>
                    <a:pt x="33" y="4"/>
                    <a:pt x="32" y="5"/>
                  </a:cubicBezTo>
                  <a:cubicBezTo>
                    <a:pt x="33" y="4"/>
                    <a:pt x="34" y="4"/>
                    <a:pt x="34" y="5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1" y="5"/>
                    <a:pt x="30" y="5"/>
                    <a:pt x="30" y="4"/>
                  </a:cubicBezTo>
                  <a:cubicBezTo>
                    <a:pt x="30" y="4"/>
                    <a:pt x="31" y="4"/>
                    <a:pt x="31" y="5"/>
                  </a:cubicBezTo>
                  <a:cubicBezTo>
                    <a:pt x="31" y="4"/>
                    <a:pt x="32" y="3"/>
                    <a:pt x="32" y="3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1" y="15"/>
                    <a:pt x="31" y="16"/>
                    <a:pt x="31" y="18"/>
                  </a:cubicBezTo>
                  <a:cubicBezTo>
                    <a:pt x="32" y="19"/>
                    <a:pt x="32" y="20"/>
                    <a:pt x="33" y="21"/>
                  </a:cubicBezTo>
                  <a:cubicBezTo>
                    <a:pt x="34" y="21"/>
                    <a:pt x="34" y="22"/>
                    <a:pt x="33" y="22"/>
                  </a:cubicBezTo>
                  <a:cubicBezTo>
                    <a:pt x="33" y="22"/>
                    <a:pt x="33" y="21"/>
                    <a:pt x="32" y="21"/>
                  </a:cubicBezTo>
                  <a:cubicBezTo>
                    <a:pt x="32" y="20"/>
                    <a:pt x="31" y="21"/>
                    <a:pt x="32" y="21"/>
                  </a:cubicBezTo>
                  <a:cubicBezTo>
                    <a:pt x="32" y="22"/>
                    <a:pt x="32" y="22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2"/>
                    <a:pt x="32" y="22"/>
                    <a:pt x="31" y="22"/>
                  </a:cubicBezTo>
                  <a:cubicBezTo>
                    <a:pt x="32" y="23"/>
                    <a:pt x="31" y="23"/>
                    <a:pt x="31" y="22"/>
                  </a:cubicBezTo>
                  <a:cubicBezTo>
                    <a:pt x="31" y="22"/>
                    <a:pt x="31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2"/>
                    <a:pt x="30" y="22"/>
                  </a:cubicBezTo>
                  <a:cubicBezTo>
                    <a:pt x="29" y="23"/>
                    <a:pt x="29" y="23"/>
                    <a:pt x="29" y="22"/>
                  </a:cubicBezTo>
                  <a:cubicBezTo>
                    <a:pt x="29" y="22"/>
                    <a:pt x="28" y="22"/>
                    <a:pt x="28" y="23"/>
                  </a:cubicBezTo>
                  <a:cubicBezTo>
                    <a:pt x="28" y="23"/>
                    <a:pt x="27" y="23"/>
                    <a:pt x="28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29" y="20"/>
                    <a:pt x="29" y="20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6" y="21"/>
                    <a:pt x="27" y="20"/>
                  </a:cubicBezTo>
                  <a:cubicBezTo>
                    <a:pt x="28" y="20"/>
                    <a:pt x="29" y="19"/>
                    <a:pt x="30" y="18"/>
                  </a:cubicBezTo>
                  <a:cubicBezTo>
                    <a:pt x="30" y="16"/>
                    <a:pt x="30" y="15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lose/>
                  <a:moveTo>
                    <a:pt x="30" y="28"/>
                  </a:moveTo>
                  <a:cubicBezTo>
                    <a:pt x="29" y="27"/>
                    <a:pt x="29" y="27"/>
                    <a:pt x="29" y="26"/>
                  </a:cubicBezTo>
                  <a:cubicBezTo>
                    <a:pt x="30" y="26"/>
                    <a:pt x="29" y="24"/>
                    <a:pt x="30" y="23"/>
                  </a:cubicBezTo>
                  <a:cubicBezTo>
                    <a:pt x="30" y="24"/>
                    <a:pt x="30" y="26"/>
                    <a:pt x="31" y="26"/>
                  </a:cubicBezTo>
                  <a:cubicBezTo>
                    <a:pt x="30" y="27"/>
                    <a:pt x="30" y="27"/>
                    <a:pt x="30" y="2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0" name="Freeform 32486"/>
            <p:cNvSpPr>
              <a:spLocks/>
            </p:cNvSpPr>
            <p:nvPr/>
          </p:nvSpPr>
          <p:spPr bwMode="auto">
            <a:xfrm>
              <a:off x="4582" y="2510"/>
              <a:ext cx="51" cy="66"/>
            </a:xfrm>
            <a:custGeom>
              <a:avLst/>
              <a:gdLst>
                <a:gd name="T0" fmla="*/ 0 w 29"/>
                <a:gd name="T1" fmla="*/ 24 h 37"/>
                <a:gd name="T2" fmla="*/ 0 w 29"/>
                <a:gd name="T3" fmla="*/ 24 h 37"/>
                <a:gd name="T4" fmla="*/ 0 w 29"/>
                <a:gd name="T5" fmla="*/ 24 h 37"/>
                <a:gd name="T6" fmla="*/ 0 w 29"/>
                <a:gd name="T7" fmla="*/ 24 h 37"/>
                <a:gd name="T8" fmla="*/ 17 w 29"/>
                <a:gd name="T9" fmla="*/ 26 h 37"/>
                <a:gd name="T10" fmla="*/ 25 w 29"/>
                <a:gd name="T11" fmla="*/ 32 h 37"/>
                <a:gd name="T12" fmla="*/ 28 w 29"/>
                <a:gd name="T13" fmla="*/ 37 h 37"/>
                <a:gd name="T14" fmla="*/ 28 w 29"/>
                <a:gd name="T15" fmla="*/ 35 h 37"/>
                <a:gd name="T16" fmla="*/ 27 w 29"/>
                <a:gd name="T17" fmla="*/ 29 h 37"/>
                <a:gd name="T18" fmla="*/ 28 w 29"/>
                <a:gd name="T19" fmla="*/ 18 h 37"/>
                <a:gd name="T20" fmla="*/ 26 w 29"/>
                <a:gd name="T21" fmla="*/ 2 h 37"/>
                <a:gd name="T22" fmla="*/ 21 w 29"/>
                <a:gd name="T23" fmla="*/ 0 h 37"/>
                <a:gd name="T24" fmla="*/ 21 w 29"/>
                <a:gd name="T25" fmla="*/ 0 h 37"/>
                <a:gd name="T26" fmla="*/ 9 w 29"/>
                <a:gd name="T27" fmla="*/ 9 h 37"/>
                <a:gd name="T28" fmla="*/ 0 w 29"/>
                <a:gd name="T29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7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6" y="23"/>
                    <a:pt x="12" y="24"/>
                    <a:pt x="17" y="26"/>
                  </a:cubicBezTo>
                  <a:cubicBezTo>
                    <a:pt x="20" y="28"/>
                    <a:pt x="22" y="29"/>
                    <a:pt x="25" y="32"/>
                  </a:cubicBezTo>
                  <a:cubicBezTo>
                    <a:pt x="26" y="33"/>
                    <a:pt x="27" y="35"/>
                    <a:pt x="28" y="37"/>
                  </a:cubicBezTo>
                  <a:cubicBezTo>
                    <a:pt x="28" y="37"/>
                    <a:pt x="28" y="36"/>
                    <a:pt x="28" y="35"/>
                  </a:cubicBezTo>
                  <a:cubicBezTo>
                    <a:pt x="28" y="33"/>
                    <a:pt x="27" y="31"/>
                    <a:pt x="27" y="29"/>
                  </a:cubicBezTo>
                  <a:cubicBezTo>
                    <a:pt x="27" y="26"/>
                    <a:pt x="29" y="22"/>
                    <a:pt x="28" y="18"/>
                  </a:cubicBezTo>
                  <a:cubicBezTo>
                    <a:pt x="28" y="9"/>
                    <a:pt x="27" y="3"/>
                    <a:pt x="26" y="2"/>
                  </a:cubicBezTo>
                  <a:cubicBezTo>
                    <a:pt x="25" y="1"/>
                    <a:pt x="23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8" y="1"/>
                    <a:pt x="11" y="6"/>
                    <a:pt x="9" y="9"/>
                  </a:cubicBezTo>
                  <a:cubicBezTo>
                    <a:pt x="5" y="13"/>
                    <a:pt x="2" y="19"/>
                    <a:pt x="0" y="2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1" name="Freeform 32487"/>
            <p:cNvSpPr>
              <a:spLocks/>
            </p:cNvSpPr>
            <p:nvPr/>
          </p:nvSpPr>
          <p:spPr bwMode="auto">
            <a:xfrm>
              <a:off x="4619" y="2490"/>
              <a:ext cx="18" cy="18"/>
            </a:xfrm>
            <a:custGeom>
              <a:avLst/>
              <a:gdLst>
                <a:gd name="T0" fmla="*/ 0 w 10"/>
                <a:gd name="T1" fmla="*/ 9 h 10"/>
                <a:gd name="T2" fmla="*/ 0 w 10"/>
                <a:gd name="T3" fmla="*/ 9 h 10"/>
                <a:gd name="T4" fmla="*/ 5 w 10"/>
                <a:gd name="T5" fmla="*/ 10 h 10"/>
                <a:gd name="T6" fmla="*/ 5 w 10"/>
                <a:gd name="T7" fmla="*/ 10 h 10"/>
                <a:gd name="T8" fmla="*/ 9 w 10"/>
                <a:gd name="T9" fmla="*/ 6 h 10"/>
                <a:gd name="T10" fmla="*/ 10 w 10"/>
                <a:gd name="T11" fmla="*/ 2 h 10"/>
                <a:gd name="T12" fmla="*/ 9 w 10"/>
                <a:gd name="T13" fmla="*/ 1 h 10"/>
                <a:gd name="T14" fmla="*/ 8 w 10"/>
                <a:gd name="T15" fmla="*/ 2 h 10"/>
                <a:gd name="T16" fmla="*/ 7 w 10"/>
                <a:gd name="T17" fmla="*/ 2 h 10"/>
                <a:gd name="T18" fmla="*/ 5 w 10"/>
                <a:gd name="T19" fmla="*/ 0 h 10"/>
                <a:gd name="T20" fmla="*/ 5 w 10"/>
                <a:gd name="T21" fmla="*/ 0 h 10"/>
                <a:gd name="T22" fmla="*/ 5 w 10"/>
                <a:gd name="T23" fmla="*/ 0 h 10"/>
                <a:gd name="T24" fmla="*/ 4 w 10"/>
                <a:gd name="T25" fmla="*/ 0 h 10"/>
                <a:gd name="T26" fmla="*/ 4 w 10"/>
                <a:gd name="T27" fmla="*/ 0 h 10"/>
                <a:gd name="T28" fmla="*/ 2 w 10"/>
                <a:gd name="T29" fmla="*/ 1 h 10"/>
                <a:gd name="T30" fmla="*/ 0 w 10"/>
                <a:gd name="T3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0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4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9" y="5"/>
                    <a:pt x="10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3"/>
                    <a:pt x="0" y="6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2" name="Freeform 32488"/>
            <p:cNvSpPr>
              <a:spLocks/>
            </p:cNvSpPr>
            <p:nvPr/>
          </p:nvSpPr>
          <p:spPr bwMode="auto">
            <a:xfrm>
              <a:off x="4605" y="2457"/>
              <a:ext cx="25" cy="32"/>
            </a:xfrm>
            <a:custGeom>
              <a:avLst/>
              <a:gdLst>
                <a:gd name="T0" fmla="*/ 0 w 14"/>
                <a:gd name="T1" fmla="*/ 3 h 18"/>
                <a:gd name="T2" fmla="*/ 1 w 14"/>
                <a:gd name="T3" fmla="*/ 2 h 18"/>
                <a:gd name="T4" fmla="*/ 1 w 14"/>
                <a:gd name="T5" fmla="*/ 2 h 18"/>
                <a:gd name="T6" fmla="*/ 7 w 14"/>
                <a:gd name="T7" fmla="*/ 5 h 18"/>
                <a:gd name="T8" fmla="*/ 13 w 14"/>
                <a:gd name="T9" fmla="*/ 15 h 18"/>
                <a:gd name="T10" fmla="*/ 14 w 14"/>
                <a:gd name="T11" fmla="*/ 17 h 18"/>
                <a:gd name="T12" fmla="*/ 13 w 14"/>
                <a:gd name="T13" fmla="*/ 17 h 18"/>
                <a:gd name="T14" fmla="*/ 13 w 14"/>
                <a:gd name="T15" fmla="*/ 17 h 18"/>
                <a:gd name="T16" fmla="*/ 13 w 14"/>
                <a:gd name="T17" fmla="*/ 17 h 18"/>
                <a:gd name="T18" fmla="*/ 13 w 14"/>
                <a:gd name="T19" fmla="*/ 17 h 18"/>
                <a:gd name="T20" fmla="*/ 13 w 14"/>
                <a:gd name="T21" fmla="*/ 17 h 18"/>
                <a:gd name="T22" fmla="*/ 12 w 14"/>
                <a:gd name="T23" fmla="*/ 17 h 18"/>
                <a:gd name="T24" fmla="*/ 11 w 14"/>
                <a:gd name="T25" fmla="*/ 16 h 18"/>
                <a:gd name="T26" fmla="*/ 8 w 14"/>
                <a:gd name="T27" fmla="*/ 15 h 18"/>
                <a:gd name="T28" fmla="*/ 5 w 14"/>
                <a:gd name="T29" fmla="*/ 12 h 18"/>
                <a:gd name="T30" fmla="*/ 1 w 14"/>
                <a:gd name="T31" fmla="*/ 6 h 18"/>
                <a:gd name="T32" fmla="*/ 0 w 14"/>
                <a:gd name="T33" fmla="*/ 3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8">
                  <a:moveTo>
                    <a:pt x="0" y="3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6" y="4"/>
                    <a:pt x="7" y="5"/>
                  </a:cubicBezTo>
                  <a:cubicBezTo>
                    <a:pt x="10" y="9"/>
                    <a:pt x="12" y="12"/>
                    <a:pt x="13" y="15"/>
                  </a:cubicBezTo>
                  <a:cubicBezTo>
                    <a:pt x="13" y="15"/>
                    <a:pt x="14" y="16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2" y="18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7" y="14"/>
                    <a:pt x="6" y="13"/>
                    <a:pt x="5" y="12"/>
                  </a:cubicBezTo>
                  <a:cubicBezTo>
                    <a:pt x="3" y="10"/>
                    <a:pt x="2" y="8"/>
                    <a:pt x="1" y="6"/>
                  </a:cubicBezTo>
                  <a:cubicBezTo>
                    <a:pt x="0" y="5"/>
                    <a:pt x="0" y="4"/>
                    <a:pt x="0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3" name="Freeform 32489"/>
            <p:cNvSpPr>
              <a:spLocks/>
            </p:cNvSpPr>
            <p:nvPr/>
          </p:nvSpPr>
          <p:spPr bwMode="auto">
            <a:xfrm>
              <a:off x="4637" y="2494"/>
              <a:ext cx="30" cy="7"/>
            </a:xfrm>
            <a:custGeom>
              <a:avLst/>
              <a:gdLst>
                <a:gd name="T0" fmla="*/ 0 w 17"/>
                <a:gd name="T1" fmla="*/ 1 h 4"/>
                <a:gd name="T2" fmla="*/ 8 w 17"/>
                <a:gd name="T3" fmla="*/ 3 h 4"/>
                <a:gd name="T4" fmla="*/ 13 w 17"/>
                <a:gd name="T5" fmla="*/ 3 h 4"/>
                <a:gd name="T6" fmla="*/ 17 w 17"/>
                <a:gd name="T7" fmla="*/ 1 h 4"/>
                <a:gd name="T8" fmla="*/ 13 w 17"/>
                <a:gd name="T9" fmla="*/ 0 h 4"/>
                <a:gd name="T10" fmla="*/ 5 w 17"/>
                <a:gd name="T11" fmla="*/ 0 h 4"/>
                <a:gd name="T12" fmla="*/ 0 w 17"/>
                <a:gd name="T13" fmla="*/ 1 h 4"/>
                <a:gd name="T14" fmla="*/ 0 w 17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0" y="1"/>
                  </a:moveTo>
                  <a:cubicBezTo>
                    <a:pt x="3" y="2"/>
                    <a:pt x="5" y="3"/>
                    <a:pt x="8" y="3"/>
                  </a:cubicBezTo>
                  <a:cubicBezTo>
                    <a:pt x="9" y="4"/>
                    <a:pt x="11" y="4"/>
                    <a:pt x="13" y="3"/>
                  </a:cubicBezTo>
                  <a:cubicBezTo>
                    <a:pt x="14" y="3"/>
                    <a:pt x="16" y="2"/>
                    <a:pt x="17" y="1"/>
                  </a:cubicBezTo>
                  <a:cubicBezTo>
                    <a:pt x="16" y="1"/>
                    <a:pt x="14" y="0"/>
                    <a:pt x="13" y="0"/>
                  </a:cubicBezTo>
                  <a:cubicBezTo>
                    <a:pt x="10" y="0"/>
                    <a:pt x="8" y="0"/>
                    <a:pt x="5" y="0"/>
                  </a:cubicBezTo>
                  <a:cubicBezTo>
                    <a:pt x="3" y="0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4" name="Freeform 32490"/>
            <p:cNvSpPr>
              <a:spLocks/>
            </p:cNvSpPr>
            <p:nvPr/>
          </p:nvSpPr>
          <p:spPr bwMode="auto">
            <a:xfrm>
              <a:off x="4630" y="2499"/>
              <a:ext cx="43" cy="48"/>
            </a:xfrm>
            <a:custGeom>
              <a:avLst/>
              <a:gdLst>
                <a:gd name="T0" fmla="*/ 0 w 24"/>
                <a:gd name="T1" fmla="*/ 7 h 27"/>
                <a:gd name="T2" fmla="*/ 0 w 24"/>
                <a:gd name="T3" fmla="*/ 7 h 27"/>
                <a:gd name="T4" fmla="*/ 4 w 24"/>
                <a:gd name="T5" fmla="*/ 2 h 27"/>
                <a:gd name="T6" fmla="*/ 5 w 24"/>
                <a:gd name="T7" fmla="*/ 0 h 27"/>
                <a:gd name="T8" fmla="*/ 14 w 24"/>
                <a:gd name="T9" fmla="*/ 3 h 27"/>
                <a:gd name="T10" fmla="*/ 19 w 24"/>
                <a:gd name="T11" fmla="*/ 2 h 27"/>
                <a:gd name="T12" fmla="*/ 23 w 24"/>
                <a:gd name="T13" fmla="*/ 0 h 27"/>
                <a:gd name="T14" fmla="*/ 23 w 24"/>
                <a:gd name="T15" fmla="*/ 3 h 27"/>
                <a:gd name="T16" fmla="*/ 19 w 24"/>
                <a:gd name="T17" fmla="*/ 7 h 27"/>
                <a:gd name="T18" fmla="*/ 17 w 24"/>
                <a:gd name="T19" fmla="*/ 11 h 27"/>
                <a:gd name="T20" fmla="*/ 17 w 24"/>
                <a:gd name="T21" fmla="*/ 13 h 27"/>
                <a:gd name="T22" fmla="*/ 16 w 24"/>
                <a:gd name="T23" fmla="*/ 14 h 27"/>
                <a:gd name="T24" fmla="*/ 17 w 24"/>
                <a:gd name="T25" fmla="*/ 16 h 27"/>
                <a:gd name="T26" fmla="*/ 18 w 24"/>
                <a:gd name="T27" fmla="*/ 20 h 27"/>
                <a:gd name="T28" fmla="*/ 17 w 24"/>
                <a:gd name="T29" fmla="*/ 24 h 27"/>
                <a:gd name="T30" fmla="*/ 10 w 24"/>
                <a:gd name="T31" fmla="*/ 27 h 27"/>
                <a:gd name="T32" fmla="*/ 7 w 24"/>
                <a:gd name="T33" fmla="*/ 25 h 27"/>
                <a:gd name="T34" fmla="*/ 4 w 24"/>
                <a:gd name="T35" fmla="*/ 22 h 27"/>
                <a:gd name="T36" fmla="*/ 4 w 24"/>
                <a:gd name="T37" fmla="*/ 20 h 27"/>
                <a:gd name="T38" fmla="*/ 3 w 24"/>
                <a:gd name="T39" fmla="*/ 13 h 27"/>
                <a:gd name="T40" fmla="*/ 1 w 24"/>
                <a:gd name="T41" fmla="*/ 8 h 27"/>
                <a:gd name="T42" fmla="*/ 0 w 24"/>
                <a:gd name="T4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2" y="5"/>
                    <a:pt x="3" y="4"/>
                    <a:pt x="4" y="2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8" y="2"/>
                    <a:pt x="11" y="3"/>
                    <a:pt x="14" y="3"/>
                  </a:cubicBezTo>
                  <a:cubicBezTo>
                    <a:pt x="16" y="3"/>
                    <a:pt x="17" y="3"/>
                    <a:pt x="19" y="2"/>
                  </a:cubicBezTo>
                  <a:cubicBezTo>
                    <a:pt x="20" y="2"/>
                    <a:pt x="22" y="1"/>
                    <a:pt x="23" y="0"/>
                  </a:cubicBezTo>
                  <a:cubicBezTo>
                    <a:pt x="24" y="1"/>
                    <a:pt x="24" y="2"/>
                    <a:pt x="23" y="3"/>
                  </a:cubicBezTo>
                  <a:cubicBezTo>
                    <a:pt x="22" y="4"/>
                    <a:pt x="21" y="6"/>
                    <a:pt x="19" y="7"/>
                  </a:cubicBezTo>
                  <a:cubicBezTo>
                    <a:pt x="17" y="8"/>
                    <a:pt x="16" y="9"/>
                    <a:pt x="17" y="11"/>
                  </a:cubicBezTo>
                  <a:cubicBezTo>
                    <a:pt x="18" y="11"/>
                    <a:pt x="18" y="12"/>
                    <a:pt x="17" y="13"/>
                  </a:cubicBezTo>
                  <a:cubicBezTo>
                    <a:pt x="17" y="13"/>
                    <a:pt x="16" y="13"/>
                    <a:pt x="16" y="14"/>
                  </a:cubicBezTo>
                  <a:cubicBezTo>
                    <a:pt x="16" y="15"/>
                    <a:pt x="17" y="16"/>
                    <a:pt x="17" y="16"/>
                  </a:cubicBezTo>
                  <a:cubicBezTo>
                    <a:pt x="17" y="18"/>
                    <a:pt x="18" y="19"/>
                    <a:pt x="18" y="20"/>
                  </a:cubicBezTo>
                  <a:cubicBezTo>
                    <a:pt x="18" y="21"/>
                    <a:pt x="18" y="23"/>
                    <a:pt x="17" y="24"/>
                  </a:cubicBezTo>
                  <a:cubicBezTo>
                    <a:pt x="16" y="27"/>
                    <a:pt x="13" y="27"/>
                    <a:pt x="10" y="27"/>
                  </a:cubicBezTo>
                  <a:cubicBezTo>
                    <a:pt x="9" y="26"/>
                    <a:pt x="8" y="25"/>
                    <a:pt x="7" y="25"/>
                  </a:cubicBezTo>
                  <a:cubicBezTo>
                    <a:pt x="6" y="24"/>
                    <a:pt x="5" y="23"/>
                    <a:pt x="4" y="22"/>
                  </a:cubicBezTo>
                  <a:cubicBezTo>
                    <a:pt x="4" y="22"/>
                    <a:pt x="4" y="21"/>
                    <a:pt x="4" y="20"/>
                  </a:cubicBezTo>
                  <a:cubicBezTo>
                    <a:pt x="4" y="18"/>
                    <a:pt x="3" y="16"/>
                    <a:pt x="3" y="13"/>
                  </a:cubicBezTo>
                  <a:cubicBezTo>
                    <a:pt x="2" y="12"/>
                    <a:pt x="2" y="10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5" name="Freeform 32491"/>
            <p:cNvSpPr>
              <a:spLocks/>
            </p:cNvSpPr>
            <p:nvPr/>
          </p:nvSpPr>
          <p:spPr bwMode="auto">
            <a:xfrm>
              <a:off x="4637" y="2542"/>
              <a:ext cx="20" cy="41"/>
            </a:xfrm>
            <a:custGeom>
              <a:avLst/>
              <a:gdLst>
                <a:gd name="T0" fmla="*/ 0 w 11"/>
                <a:gd name="T1" fmla="*/ 0 h 23"/>
                <a:gd name="T2" fmla="*/ 5 w 11"/>
                <a:gd name="T3" fmla="*/ 15 h 23"/>
                <a:gd name="T4" fmla="*/ 11 w 11"/>
                <a:gd name="T5" fmla="*/ 23 h 23"/>
                <a:gd name="T6" fmla="*/ 8 w 11"/>
                <a:gd name="T7" fmla="*/ 12 h 23"/>
                <a:gd name="T8" fmla="*/ 9 w 11"/>
                <a:gd name="T9" fmla="*/ 12 h 23"/>
                <a:gd name="T10" fmla="*/ 11 w 11"/>
                <a:gd name="T11" fmla="*/ 13 h 23"/>
                <a:gd name="T12" fmla="*/ 11 w 11"/>
                <a:gd name="T13" fmla="*/ 13 h 23"/>
                <a:gd name="T14" fmla="*/ 9 w 11"/>
                <a:gd name="T15" fmla="*/ 10 h 23"/>
                <a:gd name="T16" fmla="*/ 7 w 11"/>
                <a:gd name="T17" fmla="*/ 7 h 23"/>
                <a:gd name="T18" fmla="*/ 7 w 11"/>
                <a:gd name="T19" fmla="*/ 4 h 23"/>
                <a:gd name="T20" fmla="*/ 2 w 11"/>
                <a:gd name="T21" fmla="*/ 3 h 23"/>
                <a:gd name="T22" fmla="*/ 0 w 11"/>
                <a:gd name="T23" fmla="*/ 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3">
                  <a:moveTo>
                    <a:pt x="0" y="0"/>
                  </a:moveTo>
                  <a:cubicBezTo>
                    <a:pt x="1" y="5"/>
                    <a:pt x="3" y="11"/>
                    <a:pt x="5" y="15"/>
                  </a:cubicBezTo>
                  <a:cubicBezTo>
                    <a:pt x="6" y="18"/>
                    <a:pt x="8" y="21"/>
                    <a:pt x="11" y="23"/>
                  </a:cubicBezTo>
                  <a:cubicBezTo>
                    <a:pt x="9" y="20"/>
                    <a:pt x="8" y="16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0" y="11"/>
                    <a:pt x="9" y="10"/>
                  </a:cubicBezTo>
                  <a:cubicBezTo>
                    <a:pt x="8" y="9"/>
                    <a:pt x="8" y="8"/>
                    <a:pt x="7" y="7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5" y="5"/>
                    <a:pt x="4" y="4"/>
                    <a:pt x="2" y="3"/>
                  </a:cubicBezTo>
                  <a:cubicBezTo>
                    <a:pt x="2" y="3"/>
                    <a:pt x="0" y="2"/>
                    <a:pt x="0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6" name="Freeform 32492"/>
            <p:cNvSpPr>
              <a:spLocks/>
            </p:cNvSpPr>
            <p:nvPr/>
          </p:nvSpPr>
          <p:spPr bwMode="auto">
            <a:xfrm>
              <a:off x="4571" y="2556"/>
              <a:ext cx="64" cy="36"/>
            </a:xfrm>
            <a:custGeom>
              <a:avLst/>
              <a:gdLst>
                <a:gd name="T0" fmla="*/ 1 w 36"/>
                <a:gd name="T1" fmla="*/ 7 h 20"/>
                <a:gd name="T2" fmla="*/ 1 w 36"/>
                <a:gd name="T3" fmla="*/ 3 h 20"/>
                <a:gd name="T4" fmla="*/ 8 w 36"/>
                <a:gd name="T5" fmla="*/ 0 h 20"/>
                <a:gd name="T6" fmla="*/ 24 w 36"/>
                <a:gd name="T7" fmla="*/ 3 h 20"/>
                <a:gd name="T8" fmla="*/ 31 w 36"/>
                <a:gd name="T9" fmla="*/ 9 h 20"/>
                <a:gd name="T10" fmla="*/ 35 w 36"/>
                <a:gd name="T11" fmla="*/ 15 h 20"/>
                <a:gd name="T12" fmla="*/ 34 w 36"/>
                <a:gd name="T13" fmla="*/ 20 h 20"/>
                <a:gd name="T14" fmla="*/ 21 w 36"/>
                <a:gd name="T15" fmla="*/ 7 h 20"/>
                <a:gd name="T16" fmla="*/ 11 w 36"/>
                <a:gd name="T17" fmla="*/ 5 h 20"/>
                <a:gd name="T18" fmla="*/ 1 w 36"/>
                <a:gd name="T19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0">
                  <a:moveTo>
                    <a:pt x="1" y="7"/>
                  </a:moveTo>
                  <a:cubicBezTo>
                    <a:pt x="0" y="6"/>
                    <a:pt x="0" y="4"/>
                    <a:pt x="1" y="3"/>
                  </a:cubicBezTo>
                  <a:cubicBezTo>
                    <a:pt x="2" y="1"/>
                    <a:pt x="6" y="0"/>
                    <a:pt x="8" y="0"/>
                  </a:cubicBezTo>
                  <a:cubicBezTo>
                    <a:pt x="12" y="0"/>
                    <a:pt x="19" y="0"/>
                    <a:pt x="24" y="3"/>
                  </a:cubicBezTo>
                  <a:cubicBezTo>
                    <a:pt x="26" y="4"/>
                    <a:pt x="29" y="6"/>
                    <a:pt x="31" y="9"/>
                  </a:cubicBezTo>
                  <a:cubicBezTo>
                    <a:pt x="32" y="11"/>
                    <a:pt x="33" y="13"/>
                    <a:pt x="35" y="15"/>
                  </a:cubicBezTo>
                  <a:cubicBezTo>
                    <a:pt x="35" y="15"/>
                    <a:pt x="36" y="19"/>
                    <a:pt x="34" y="20"/>
                  </a:cubicBezTo>
                  <a:cubicBezTo>
                    <a:pt x="31" y="15"/>
                    <a:pt x="26" y="10"/>
                    <a:pt x="21" y="7"/>
                  </a:cubicBezTo>
                  <a:cubicBezTo>
                    <a:pt x="18" y="6"/>
                    <a:pt x="14" y="5"/>
                    <a:pt x="11" y="5"/>
                  </a:cubicBezTo>
                  <a:cubicBezTo>
                    <a:pt x="8" y="5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7" name="Freeform 32493"/>
            <p:cNvSpPr>
              <a:spLocks/>
            </p:cNvSpPr>
            <p:nvPr/>
          </p:nvSpPr>
          <p:spPr bwMode="auto">
            <a:xfrm>
              <a:off x="4575" y="2574"/>
              <a:ext cx="55" cy="23"/>
            </a:xfrm>
            <a:custGeom>
              <a:avLst/>
              <a:gdLst>
                <a:gd name="T0" fmla="*/ 0 w 31"/>
                <a:gd name="T1" fmla="*/ 0 h 13"/>
                <a:gd name="T2" fmla="*/ 13 w 31"/>
                <a:gd name="T3" fmla="*/ 11 h 13"/>
                <a:gd name="T4" fmla="*/ 22 w 31"/>
                <a:gd name="T5" fmla="*/ 13 h 13"/>
                <a:gd name="T6" fmla="*/ 27 w 31"/>
                <a:gd name="T7" fmla="*/ 13 h 13"/>
                <a:gd name="T8" fmla="*/ 30 w 31"/>
                <a:gd name="T9" fmla="*/ 13 h 13"/>
                <a:gd name="T10" fmla="*/ 31 w 31"/>
                <a:gd name="T11" fmla="*/ 12 h 13"/>
                <a:gd name="T12" fmla="*/ 30 w 31"/>
                <a:gd name="T13" fmla="*/ 11 h 13"/>
                <a:gd name="T14" fmla="*/ 28 w 31"/>
                <a:gd name="T15" fmla="*/ 11 h 13"/>
                <a:gd name="T16" fmla="*/ 26 w 31"/>
                <a:gd name="T17" fmla="*/ 11 h 13"/>
                <a:gd name="T18" fmla="*/ 3 w 31"/>
                <a:gd name="T19" fmla="*/ 4 h 13"/>
                <a:gd name="T20" fmla="*/ 0 w 31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3">
                  <a:moveTo>
                    <a:pt x="0" y="0"/>
                  </a:moveTo>
                  <a:cubicBezTo>
                    <a:pt x="1" y="4"/>
                    <a:pt x="9" y="10"/>
                    <a:pt x="13" y="11"/>
                  </a:cubicBezTo>
                  <a:cubicBezTo>
                    <a:pt x="16" y="12"/>
                    <a:pt x="19" y="13"/>
                    <a:pt x="22" y="13"/>
                  </a:cubicBezTo>
                  <a:cubicBezTo>
                    <a:pt x="24" y="13"/>
                    <a:pt x="26" y="13"/>
                    <a:pt x="27" y="13"/>
                  </a:cubicBezTo>
                  <a:cubicBezTo>
                    <a:pt x="28" y="13"/>
                    <a:pt x="29" y="13"/>
                    <a:pt x="30" y="13"/>
                  </a:cubicBezTo>
                  <a:cubicBezTo>
                    <a:pt x="30" y="13"/>
                    <a:pt x="31" y="12"/>
                    <a:pt x="31" y="12"/>
                  </a:cubicBezTo>
                  <a:cubicBezTo>
                    <a:pt x="31" y="12"/>
                    <a:pt x="31" y="11"/>
                    <a:pt x="30" y="11"/>
                  </a:cubicBezTo>
                  <a:cubicBezTo>
                    <a:pt x="30" y="11"/>
                    <a:pt x="29" y="11"/>
                    <a:pt x="28" y="11"/>
                  </a:cubicBezTo>
                  <a:cubicBezTo>
                    <a:pt x="27" y="11"/>
                    <a:pt x="26" y="11"/>
                    <a:pt x="26" y="11"/>
                  </a:cubicBezTo>
                  <a:cubicBezTo>
                    <a:pt x="13" y="11"/>
                    <a:pt x="9" y="8"/>
                    <a:pt x="3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8" name="Freeform 32494"/>
            <p:cNvSpPr>
              <a:spLocks/>
            </p:cNvSpPr>
            <p:nvPr/>
          </p:nvSpPr>
          <p:spPr bwMode="auto">
            <a:xfrm>
              <a:off x="4596" y="2570"/>
              <a:ext cx="11" cy="11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2 h 6"/>
                <a:gd name="T4" fmla="*/ 6 w 6"/>
                <a:gd name="T5" fmla="*/ 3 h 6"/>
                <a:gd name="T6" fmla="*/ 2 w 6"/>
                <a:gd name="T7" fmla="*/ 5 h 6"/>
                <a:gd name="T8" fmla="*/ 0 w 6"/>
                <a:gd name="T9" fmla="*/ 3 h 6"/>
                <a:gd name="T10" fmla="*/ 0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2" y="0"/>
                    <a:pt x="4" y="1"/>
                    <a:pt x="6" y="2"/>
                  </a:cubicBezTo>
                  <a:cubicBezTo>
                    <a:pt x="6" y="2"/>
                    <a:pt x="6" y="2"/>
                    <a:pt x="6" y="3"/>
                  </a:cubicBezTo>
                  <a:cubicBezTo>
                    <a:pt x="6" y="4"/>
                    <a:pt x="4" y="6"/>
                    <a:pt x="2" y="5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89" name="Freeform 32495"/>
            <p:cNvSpPr>
              <a:spLocks/>
            </p:cNvSpPr>
            <p:nvPr/>
          </p:nvSpPr>
          <p:spPr bwMode="auto">
            <a:xfrm>
              <a:off x="4543" y="2519"/>
              <a:ext cx="55" cy="26"/>
            </a:xfrm>
            <a:custGeom>
              <a:avLst/>
              <a:gdLst>
                <a:gd name="T0" fmla="*/ 0 w 31"/>
                <a:gd name="T1" fmla="*/ 4 h 15"/>
                <a:gd name="T2" fmla="*/ 3 w 31"/>
                <a:gd name="T3" fmla="*/ 7 h 15"/>
                <a:gd name="T4" fmla="*/ 7 w 31"/>
                <a:gd name="T5" fmla="*/ 8 h 15"/>
                <a:gd name="T6" fmla="*/ 8 w 31"/>
                <a:gd name="T7" fmla="*/ 8 h 15"/>
                <a:gd name="T8" fmla="*/ 4 w 31"/>
                <a:gd name="T9" fmla="*/ 14 h 15"/>
                <a:gd name="T10" fmla="*/ 17 w 31"/>
                <a:gd name="T11" fmla="*/ 12 h 15"/>
                <a:gd name="T12" fmla="*/ 25 w 31"/>
                <a:gd name="T13" fmla="*/ 8 h 15"/>
                <a:gd name="T14" fmla="*/ 25 w 31"/>
                <a:gd name="T15" fmla="*/ 8 h 15"/>
                <a:gd name="T16" fmla="*/ 27 w 31"/>
                <a:gd name="T17" fmla="*/ 5 h 15"/>
                <a:gd name="T18" fmla="*/ 31 w 31"/>
                <a:gd name="T19" fmla="*/ 1 h 15"/>
                <a:gd name="T20" fmla="*/ 28 w 31"/>
                <a:gd name="T21" fmla="*/ 0 h 15"/>
                <a:gd name="T22" fmla="*/ 25 w 31"/>
                <a:gd name="T23" fmla="*/ 1 h 15"/>
                <a:gd name="T24" fmla="*/ 17 w 31"/>
                <a:gd name="T25" fmla="*/ 3 h 15"/>
                <a:gd name="T26" fmla="*/ 7 w 31"/>
                <a:gd name="T27" fmla="*/ 5 h 15"/>
                <a:gd name="T28" fmla="*/ 0 w 31"/>
                <a:gd name="T29" fmla="*/ 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5">
                  <a:moveTo>
                    <a:pt x="0" y="4"/>
                  </a:moveTo>
                  <a:cubicBezTo>
                    <a:pt x="1" y="5"/>
                    <a:pt x="1" y="6"/>
                    <a:pt x="3" y="7"/>
                  </a:cubicBezTo>
                  <a:cubicBezTo>
                    <a:pt x="4" y="8"/>
                    <a:pt x="6" y="8"/>
                    <a:pt x="7" y="8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7" y="10"/>
                    <a:pt x="6" y="13"/>
                    <a:pt x="4" y="14"/>
                  </a:cubicBezTo>
                  <a:cubicBezTo>
                    <a:pt x="8" y="15"/>
                    <a:pt x="13" y="13"/>
                    <a:pt x="17" y="12"/>
                  </a:cubicBezTo>
                  <a:cubicBezTo>
                    <a:pt x="20" y="11"/>
                    <a:pt x="23" y="10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6" y="6"/>
                    <a:pt x="27" y="5"/>
                  </a:cubicBezTo>
                  <a:cubicBezTo>
                    <a:pt x="28" y="3"/>
                    <a:pt x="29" y="2"/>
                    <a:pt x="31" y="1"/>
                  </a:cubicBezTo>
                  <a:cubicBezTo>
                    <a:pt x="30" y="1"/>
                    <a:pt x="29" y="0"/>
                    <a:pt x="28" y="0"/>
                  </a:cubicBezTo>
                  <a:cubicBezTo>
                    <a:pt x="27" y="0"/>
                    <a:pt x="25" y="1"/>
                    <a:pt x="25" y="1"/>
                  </a:cubicBezTo>
                  <a:cubicBezTo>
                    <a:pt x="22" y="2"/>
                    <a:pt x="19" y="3"/>
                    <a:pt x="17" y="3"/>
                  </a:cubicBezTo>
                  <a:cubicBezTo>
                    <a:pt x="14" y="4"/>
                    <a:pt x="11" y="5"/>
                    <a:pt x="7" y="5"/>
                  </a:cubicBezTo>
                  <a:cubicBezTo>
                    <a:pt x="5" y="5"/>
                    <a:pt x="2" y="5"/>
                    <a:pt x="0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0" name="Freeform 32496"/>
            <p:cNvSpPr>
              <a:spLocks/>
            </p:cNvSpPr>
            <p:nvPr/>
          </p:nvSpPr>
          <p:spPr bwMode="auto">
            <a:xfrm>
              <a:off x="4580" y="2464"/>
              <a:ext cx="41" cy="53"/>
            </a:xfrm>
            <a:custGeom>
              <a:avLst/>
              <a:gdLst>
                <a:gd name="T0" fmla="*/ 1 w 23"/>
                <a:gd name="T1" fmla="*/ 22 h 30"/>
                <a:gd name="T2" fmla="*/ 11 w 23"/>
                <a:gd name="T3" fmla="*/ 30 h 30"/>
                <a:gd name="T4" fmla="*/ 14 w 23"/>
                <a:gd name="T5" fmla="*/ 28 h 30"/>
                <a:gd name="T6" fmla="*/ 17 w 23"/>
                <a:gd name="T7" fmla="*/ 25 h 30"/>
                <a:gd name="T8" fmla="*/ 19 w 23"/>
                <a:gd name="T9" fmla="*/ 24 h 30"/>
                <a:gd name="T10" fmla="*/ 23 w 23"/>
                <a:gd name="T11" fmla="*/ 16 h 30"/>
                <a:gd name="T12" fmla="*/ 23 w 23"/>
                <a:gd name="T13" fmla="*/ 15 h 30"/>
                <a:gd name="T14" fmla="*/ 22 w 23"/>
                <a:gd name="T15" fmla="*/ 14 h 30"/>
                <a:gd name="T16" fmla="*/ 20 w 23"/>
                <a:gd name="T17" fmla="*/ 12 h 30"/>
                <a:gd name="T18" fmla="*/ 17 w 23"/>
                <a:gd name="T19" fmla="*/ 10 h 30"/>
                <a:gd name="T20" fmla="*/ 13 w 23"/>
                <a:gd name="T21" fmla="*/ 4 h 30"/>
                <a:gd name="T22" fmla="*/ 12 w 23"/>
                <a:gd name="T23" fmla="*/ 0 h 30"/>
                <a:gd name="T24" fmla="*/ 9 w 23"/>
                <a:gd name="T25" fmla="*/ 5 h 30"/>
                <a:gd name="T26" fmla="*/ 9 w 23"/>
                <a:gd name="T27" fmla="*/ 9 h 30"/>
                <a:gd name="T28" fmla="*/ 8 w 23"/>
                <a:gd name="T29" fmla="*/ 10 h 30"/>
                <a:gd name="T30" fmla="*/ 7 w 23"/>
                <a:gd name="T31" fmla="*/ 10 h 30"/>
                <a:gd name="T32" fmla="*/ 6 w 23"/>
                <a:gd name="T33" fmla="*/ 12 h 30"/>
                <a:gd name="T34" fmla="*/ 5 w 23"/>
                <a:gd name="T35" fmla="*/ 12 h 30"/>
                <a:gd name="T36" fmla="*/ 1 w 23"/>
                <a:gd name="T37" fmla="*/ 22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30">
                  <a:moveTo>
                    <a:pt x="1" y="22"/>
                  </a:moveTo>
                  <a:cubicBezTo>
                    <a:pt x="1" y="25"/>
                    <a:pt x="6" y="29"/>
                    <a:pt x="11" y="30"/>
                  </a:cubicBezTo>
                  <a:cubicBezTo>
                    <a:pt x="12" y="30"/>
                    <a:pt x="13" y="29"/>
                    <a:pt x="14" y="28"/>
                  </a:cubicBezTo>
                  <a:cubicBezTo>
                    <a:pt x="15" y="27"/>
                    <a:pt x="16" y="26"/>
                    <a:pt x="17" y="25"/>
                  </a:cubicBezTo>
                  <a:cubicBezTo>
                    <a:pt x="18" y="25"/>
                    <a:pt x="19" y="25"/>
                    <a:pt x="19" y="24"/>
                  </a:cubicBezTo>
                  <a:cubicBezTo>
                    <a:pt x="19" y="21"/>
                    <a:pt x="20" y="18"/>
                    <a:pt x="23" y="16"/>
                  </a:cubicBezTo>
                  <a:cubicBezTo>
                    <a:pt x="23" y="16"/>
                    <a:pt x="23" y="15"/>
                    <a:pt x="23" y="15"/>
                  </a:cubicBezTo>
                  <a:cubicBezTo>
                    <a:pt x="23" y="15"/>
                    <a:pt x="23" y="14"/>
                    <a:pt x="22" y="14"/>
                  </a:cubicBezTo>
                  <a:cubicBezTo>
                    <a:pt x="22" y="14"/>
                    <a:pt x="21" y="13"/>
                    <a:pt x="20" y="12"/>
                  </a:cubicBezTo>
                  <a:cubicBezTo>
                    <a:pt x="19" y="12"/>
                    <a:pt x="18" y="11"/>
                    <a:pt x="17" y="10"/>
                  </a:cubicBezTo>
                  <a:cubicBezTo>
                    <a:pt x="15" y="8"/>
                    <a:pt x="14" y="6"/>
                    <a:pt x="13" y="4"/>
                  </a:cubicBezTo>
                  <a:cubicBezTo>
                    <a:pt x="12" y="3"/>
                    <a:pt x="12" y="2"/>
                    <a:pt x="12" y="0"/>
                  </a:cubicBezTo>
                  <a:cubicBezTo>
                    <a:pt x="11" y="2"/>
                    <a:pt x="10" y="3"/>
                    <a:pt x="9" y="5"/>
                  </a:cubicBezTo>
                  <a:cubicBezTo>
                    <a:pt x="9" y="6"/>
                    <a:pt x="9" y="8"/>
                    <a:pt x="9" y="9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1" y="12"/>
                    <a:pt x="0" y="18"/>
                    <a:pt x="1" y="2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1" name="Freeform 32497"/>
            <p:cNvSpPr>
              <a:spLocks/>
            </p:cNvSpPr>
            <p:nvPr/>
          </p:nvSpPr>
          <p:spPr bwMode="auto">
            <a:xfrm>
              <a:off x="4530" y="2275"/>
              <a:ext cx="48" cy="36"/>
            </a:xfrm>
            <a:custGeom>
              <a:avLst/>
              <a:gdLst>
                <a:gd name="T0" fmla="*/ 5 w 27"/>
                <a:gd name="T1" fmla="*/ 9 h 20"/>
                <a:gd name="T2" fmla="*/ 6 w 27"/>
                <a:gd name="T3" fmla="*/ 15 h 20"/>
                <a:gd name="T4" fmla="*/ 14 w 27"/>
                <a:gd name="T5" fmla="*/ 14 h 20"/>
                <a:gd name="T6" fmla="*/ 16 w 27"/>
                <a:gd name="T7" fmla="*/ 17 h 20"/>
                <a:gd name="T8" fmla="*/ 18 w 27"/>
                <a:gd name="T9" fmla="*/ 15 h 20"/>
                <a:gd name="T10" fmla="*/ 20 w 27"/>
                <a:gd name="T11" fmla="*/ 18 h 20"/>
                <a:gd name="T12" fmla="*/ 23 w 27"/>
                <a:gd name="T13" fmla="*/ 20 h 20"/>
                <a:gd name="T14" fmla="*/ 25 w 27"/>
                <a:gd name="T15" fmla="*/ 16 h 20"/>
                <a:gd name="T16" fmla="*/ 27 w 27"/>
                <a:gd name="T17" fmla="*/ 10 h 20"/>
                <a:gd name="T18" fmla="*/ 19 w 27"/>
                <a:gd name="T19" fmla="*/ 10 h 20"/>
                <a:gd name="T20" fmla="*/ 14 w 27"/>
                <a:gd name="T21" fmla="*/ 9 h 20"/>
                <a:gd name="T22" fmla="*/ 11 w 27"/>
                <a:gd name="T23" fmla="*/ 8 h 20"/>
                <a:gd name="T24" fmla="*/ 8 w 27"/>
                <a:gd name="T25" fmla="*/ 8 h 20"/>
                <a:gd name="T26" fmla="*/ 8 w 27"/>
                <a:gd name="T27" fmla="*/ 7 h 20"/>
                <a:gd name="T28" fmla="*/ 11 w 27"/>
                <a:gd name="T29" fmla="*/ 8 h 20"/>
                <a:gd name="T30" fmla="*/ 14 w 27"/>
                <a:gd name="T31" fmla="*/ 9 h 20"/>
                <a:gd name="T32" fmla="*/ 19 w 27"/>
                <a:gd name="T33" fmla="*/ 10 h 20"/>
                <a:gd name="T34" fmla="*/ 27 w 27"/>
                <a:gd name="T35" fmla="*/ 10 h 20"/>
                <a:gd name="T36" fmla="*/ 26 w 27"/>
                <a:gd name="T37" fmla="*/ 9 h 20"/>
                <a:gd name="T38" fmla="*/ 26 w 27"/>
                <a:gd name="T39" fmla="*/ 6 h 20"/>
                <a:gd name="T40" fmla="*/ 25 w 27"/>
                <a:gd name="T41" fmla="*/ 4 h 20"/>
                <a:gd name="T42" fmla="*/ 19 w 27"/>
                <a:gd name="T43" fmla="*/ 2 h 20"/>
                <a:gd name="T44" fmla="*/ 18 w 27"/>
                <a:gd name="T45" fmla="*/ 3 h 20"/>
                <a:gd name="T46" fmla="*/ 16 w 27"/>
                <a:gd name="T47" fmla="*/ 0 h 20"/>
                <a:gd name="T48" fmla="*/ 12 w 27"/>
                <a:gd name="T49" fmla="*/ 3 h 20"/>
                <a:gd name="T50" fmla="*/ 8 w 27"/>
                <a:gd name="T51" fmla="*/ 2 h 20"/>
                <a:gd name="T52" fmla="*/ 5 w 27"/>
                <a:gd name="T53" fmla="*/ 6 h 20"/>
                <a:gd name="T54" fmla="*/ 0 w 27"/>
                <a:gd name="T55" fmla="*/ 7 h 20"/>
                <a:gd name="T56" fmla="*/ 5 w 27"/>
                <a:gd name="T5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0">
                  <a:moveTo>
                    <a:pt x="5" y="9"/>
                  </a:moveTo>
                  <a:cubicBezTo>
                    <a:pt x="6" y="10"/>
                    <a:pt x="6" y="13"/>
                    <a:pt x="6" y="15"/>
                  </a:cubicBezTo>
                  <a:cubicBezTo>
                    <a:pt x="8" y="11"/>
                    <a:pt x="13" y="13"/>
                    <a:pt x="14" y="14"/>
                  </a:cubicBezTo>
                  <a:cubicBezTo>
                    <a:pt x="15" y="14"/>
                    <a:pt x="15" y="16"/>
                    <a:pt x="16" y="17"/>
                  </a:cubicBezTo>
                  <a:cubicBezTo>
                    <a:pt x="16" y="16"/>
                    <a:pt x="17" y="15"/>
                    <a:pt x="18" y="15"/>
                  </a:cubicBezTo>
                  <a:cubicBezTo>
                    <a:pt x="19" y="15"/>
                    <a:pt x="19" y="17"/>
                    <a:pt x="20" y="18"/>
                  </a:cubicBezTo>
                  <a:cubicBezTo>
                    <a:pt x="21" y="15"/>
                    <a:pt x="23" y="18"/>
                    <a:pt x="23" y="20"/>
                  </a:cubicBezTo>
                  <a:cubicBezTo>
                    <a:pt x="23" y="16"/>
                    <a:pt x="24" y="16"/>
                    <a:pt x="25" y="16"/>
                  </a:cubicBezTo>
                  <a:cubicBezTo>
                    <a:pt x="23" y="14"/>
                    <a:pt x="25" y="11"/>
                    <a:pt x="27" y="10"/>
                  </a:cubicBezTo>
                  <a:cubicBezTo>
                    <a:pt x="25" y="11"/>
                    <a:pt x="22" y="10"/>
                    <a:pt x="19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9"/>
                    <a:pt x="12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6" y="9"/>
                    <a:pt x="17" y="9"/>
                    <a:pt x="19" y="10"/>
                  </a:cubicBezTo>
                  <a:cubicBezTo>
                    <a:pt x="22" y="10"/>
                    <a:pt x="24" y="10"/>
                    <a:pt x="27" y="10"/>
                  </a:cubicBezTo>
                  <a:cubicBezTo>
                    <a:pt x="26" y="10"/>
                    <a:pt x="26" y="9"/>
                    <a:pt x="26" y="9"/>
                  </a:cubicBezTo>
                  <a:cubicBezTo>
                    <a:pt x="26" y="8"/>
                    <a:pt x="26" y="6"/>
                    <a:pt x="26" y="6"/>
                  </a:cubicBezTo>
                  <a:cubicBezTo>
                    <a:pt x="25" y="6"/>
                    <a:pt x="25" y="6"/>
                    <a:pt x="25" y="4"/>
                  </a:cubicBezTo>
                  <a:cubicBezTo>
                    <a:pt x="23" y="6"/>
                    <a:pt x="20" y="4"/>
                    <a:pt x="19" y="2"/>
                  </a:cubicBezTo>
                  <a:cubicBezTo>
                    <a:pt x="20" y="3"/>
                    <a:pt x="18" y="3"/>
                    <a:pt x="18" y="3"/>
                  </a:cubicBezTo>
                  <a:cubicBezTo>
                    <a:pt x="17" y="3"/>
                    <a:pt x="16" y="1"/>
                    <a:pt x="16" y="0"/>
                  </a:cubicBezTo>
                  <a:cubicBezTo>
                    <a:pt x="16" y="1"/>
                    <a:pt x="13" y="3"/>
                    <a:pt x="12" y="3"/>
                  </a:cubicBezTo>
                  <a:cubicBezTo>
                    <a:pt x="10" y="3"/>
                    <a:pt x="9" y="3"/>
                    <a:pt x="8" y="2"/>
                  </a:cubicBezTo>
                  <a:cubicBezTo>
                    <a:pt x="9" y="3"/>
                    <a:pt x="7" y="5"/>
                    <a:pt x="5" y="6"/>
                  </a:cubicBezTo>
                  <a:cubicBezTo>
                    <a:pt x="3" y="6"/>
                    <a:pt x="1" y="7"/>
                    <a:pt x="0" y="7"/>
                  </a:cubicBezTo>
                  <a:cubicBezTo>
                    <a:pt x="1" y="7"/>
                    <a:pt x="3" y="8"/>
                    <a:pt x="5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570" name="Picture 32498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38" y="2280"/>
              <a:ext cx="48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392" name="Freeform 32499"/>
            <p:cNvSpPr>
              <a:spLocks/>
            </p:cNvSpPr>
            <p:nvPr/>
          </p:nvSpPr>
          <p:spPr bwMode="auto">
            <a:xfrm>
              <a:off x="4557" y="2236"/>
              <a:ext cx="37" cy="48"/>
            </a:xfrm>
            <a:custGeom>
              <a:avLst/>
              <a:gdLst>
                <a:gd name="T0" fmla="*/ 10 w 21"/>
                <a:gd name="T1" fmla="*/ 15 h 27"/>
                <a:gd name="T2" fmla="*/ 12 w 21"/>
                <a:gd name="T3" fmla="*/ 20 h 27"/>
                <a:gd name="T4" fmla="*/ 13 w 21"/>
                <a:gd name="T5" fmla="*/ 23 h 27"/>
                <a:gd name="T6" fmla="*/ 14 w 21"/>
                <a:gd name="T7" fmla="*/ 25 h 27"/>
                <a:gd name="T8" fmla="*/ 14 w 21"/>
                <a:gd name="T9" fmla="*/ 25 h 27"/>
                <a:gd name="T10" fmla="*/ 14 w 21"/>
                <a:gd name="T11" fmla="*/ 25 h 27"/>
                <a:gd name="T12" fmla="*/ 17 w 21"/>
                <a:gd name="T13" fmla="*/ 25 h 27"/>
                <a:gd name="T14" fmla="*/ 19 w 21"/>
                <a:gd name="T15" fmla="*/ 27 h 27"/>
                <a:gd name="T16" fmla="*/ 21 w 21"/>
                <a:gd name="T17" fmla="*/ 20 h 27"/>
                <a:gd name="T18" fmla="*/ 17 w 21"/>
                <a:gd name="T19" fmla="*/ 14 h 27"/>
                <a:gd name="T20" fmla="*/ 15 w 21"/>
                <a:gd name="T21" fmla="*/ 10 h 27"/>
                <a:gd name="T22" fmla="*/ 13 w 21"/>
                <a:gd name="T23" fmla="*/ 6 h 27"/>
                <a:gd name="T24" fmla="*/ 2 w 21"/>
                <a:gd name="T25" fmla="*/ 0 h 27"/>
                <a:gd name="T26" fmla="*/ 0 w 21"/>
                <a:gd name="T27" fmla="*/ 14 h 27"/>
                <a:gd name="T28" fmla="*/ 5 w 21"/>
                <a:gd name="T29" fmla="*/ 17 h 27"/>
                <a:gd name="T30" fmla="*/ 4 w 21"/>
                <a:gd name="T31" fmla="*/ 20 h 27"/>
                <a:gd name="T32" fmla="*/ 7 w 21"/>
                <a:gd name="T33" fmla="*/ 21 h 27"/>
                <a:gd name="T34" fmla="*/ 6 w 21"/>
                <a:gd name="T35" fmla="*/ 23 h 27"/>
                <a:gd name="T36" fmla="*/ 9 w 21"/>
                <a:gd name="T37" fmla="*/ 26 h 27"/>
                <a:gd name="T38" fmla="*/ 12 w 21"/>
                <a:gd name="T39" fmla="*/ 27 h 27"/>
                <a:gd name="T40" fmla="*/ 14 w 21"/>
                <a:gd name="T41" fmla="*/ 26 h 27"/>
                <a:gd name="T42" fmla="*/ 13 w 21"/>
                <a:gd name="T43" fmla="*/ 25 h 27"/>
                <a:gd name="T44" fmla="*/ 13 w 21"/>
                <a:gd name="T45" fmla="*/ 25 h 27"/>
                <a:gd name="T46" fmla="*/ 12 w 21"/>
                <a:gd name="T47" fmla="*/ 23 h 27"/>
                <a:gd name="T48" fmla="*/ 12 w 21"/>
                <a:gd name="T49" fmla="*/ 22 h 27"/>
                <a:gd name="T50" fmla="*/ 11 w 21"/>
                <a:gd name="T51" fmla="*/ 20 h 27"/>
                <a:gd name="T52" fmla="*/ 10 w 21"/>
                <a:gd name="T53" fmla="*/ 15 h 27"/>
                <a:gd name="T54" fmla="*/ 7 w 21"/>
                <a:gd name="T55" fmla="*/ 9 h 27"/>
                <a:gd name="T56" fmla="*/ 7 w 21"/>
                <a:gd name="T57" fmla="*/ 9 h 27"/>
                <a:gd name="T58" fmla="*/ 10 w 21"/>
                <a:gd name="T5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7">
                  <a:moveTo>
                    <a:pt x="10" y="15"/>
                  </a:moveTo>
                  <a:cubicBezTo>
                    <a:pt x="11" y="16"/>
                    <a:pt x="11" y="18"/>
                    <a:pt x="12" y="20"/>
                  </a:cubicBezTo>
                  <a:cubicBezTo>
                    <a:pt x="12" y="21"/>
                    <a:pt x="12" y="22"/>
                    <a:pt x="13" y="23"/>
                  </a:cubicBezTo>
                  <a:cubicBezTo>
                    <a:pt x="13" y="23"/>
                    <a:pt x="13" y="24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18" y="26"/>
                    <a:pt x="19" y="27"/>
                    <a:pt x="19" y="27"/>
                  </a:cubicBezTo>
                  <a:cubicBezTo>
                    <a:pt x="18" y="26"/>
                    <a:pt x="15" y="22"/>
                    <a:pt x="21" y="20"/>
                  </a:cubicBezTo>
                  <a:cubicBezTo>
                    <a:pt x="19" y="20"/>
                    <a:pt x="15" y="17"/>
                    <a:pt x="17" y="14"/>
                  </a:cubicBezTo>
                  <a:cubicBezTo>
                    <a:pt x="15" y="14"/>
                    <a:pt x="14" y="11"/>
                    <a:pt x="15" y="10"/>
                  </a:cubicBezTo>
                  <a:cubicBezTo>
                    <a:pt x="13" y="11"/>
                    <a:pt x="12" y="8"/>
                    <a:pt x="13" y="6"/>
                  </a:cubicBezTo>
                  <a:cubicBezTo>
                    <a:pt x="10" y="10"/>
                    <a:pt x="4" y="3"/>
                    <a:pt x="2" y="0"/>
                  </a:cubicBezTo>
                  <a:cubicBezTo>
                    <a:pt x="3" y="2"/>
                    <a:pt x="4" y="14"/>
                    <a:pt x="0" y="14"/>
                  </a:cubicBezTo>
                  <a:cubicBezTo>
                    <a:pt x="0" y="15"/>
                    <a:pt x="4" y="16"/>
                    <a:pt x="5" y="17"/>
                  </a:cubicBezTo>
                  <a:cubicBezTo>
                    <a:pt x="5" y="18"/>
                    <a:pt x="5" y="20"/>
                    <a:pt x="4" y="20"/>
                  </a:cubicBezTo>
                  <a:cubicBezTo>
                    <a:pt x="4" y="20"/>
                    <a:pt x="6" y="20"/>
                    <a:pt x="7" y="21"/>
                  </a:cubicBezTo>
                  <a:cubicBezTo>
                    <a:pt x="7" y="22"/>
                    <a:pt x="6" y="23"/>
                    <a:pt x="6" y="23"/>
                  </a:cubicBezTo>
                  <a:cubicBezTo>
                    <a:pt x="8" y="24"/>
                    <a:pt x="8" y="24"/>
                    <a:pt x="9" y="26"/>
                  </a:cubicBezTo>
                  <a:cubicBezTo>
                    <a:pt x="9" y="26"/>
                    <a:pt x="11" y="25"/>
                    <a:pt x="12" y="27"/>
                  </a:cubicBezTo>
                  <a:cubicBezTo>
                    <a:pt x="12" y="26"/>
                    <a:pt x="13" y="26"/>
                    <a:pt x="14" y="26"/>
                  </a:cubicBezTo>
                  <a:cubicBezTo>
                    <a:pt x="14" y="26"/>
                    <a:pt x="14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4"/>
                    <a:pt x="13" y="24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1" y="18"/>
                    <a:pt x="10" y="16"/>
                    <a:pt x="10" y="15"/>
                  </a:cubicBezTo>
                  <a:cubicBezTo>
                    <a:pt x="9" y="13"/>
                    <a:pt x="8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lnTo>
                    <a:pt x="10" y="15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572" name="Picture 32500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562" y="2246"/>
              <a:ext cx="27" cy="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393" name="Freeform 32501"/>
            <p:cNvSpPr>
              <a:spLocks/>
            </p:cNvSpPr>
            <p:nvPr/>
          </p:nvSpPr>
          <p:spPr bwMode="auto">
            <a:xfrm>
              <a:off x="4575" y="2295"/>
              <a:ext cx="16" cy="14"/>
            </a:xfrm>
            <a:custGeom>
              <a:avLst/>
              <a:gdLst>
                <a:gd name="T0" fmla="*/ 2 w 9"/>
                <a:gd name="T1" fmla="*/ 7 h 8"/>
                <a:gd name="T2" fmla="*/ 5 w 9"/>
                <a:gd name="T3" fmla="*/ 8 h 8"/>
                <a:gd name="T4" fmla="*/ 8 w 9"/>
                <a:gd name="T5" fmla="*/ 6 h 8"/>
                <a:gd name="T6" fmla="*/ 8 w 9"/>
                <a:gd name="T7" fmla="*/ 3 h 8"/>
                <a:gd name="T8" fmla="*/ 6 w 9"/>
                <a:gd name="T9" fmla="*/ 1 h 8"/>
                <a:gd name="T10" fmla="*/ 5 w 9"/>
                <a:gd name="T11" fmla="*/ 1 h 8"/>
                <a:gd name="T12" fmla="*/ 4 w 9"/>
                <a:gd name="T13" fmla="*/ 1 h 8"/>
                <a:gd name="T14" fmla="*/ 3 w 9"/>
                <a:gd name="T15" fmla="*/ 0 h 8"/>
                <a:gd name="T16" fmla="*/ 0 w 9"/>
                <a:gd name="T17" fmla="*/ 4 h 8"/>
                <a:gd name="T18" fmla="*/ 0 w 9"/>
                <a:gd name="T19" fmla="*/ 5 h 8"/>
                <a:gd name="T20" fmla="*/ 2 w 9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8">
                  <a:moveTo>
                    <a:pt x="2" y="7"/>
                  </a:moveTo>
                  <a:cubicBezTo>
                    <a:pt x="3" y="8"/>
                    <a:pt x="4" y="8"/>
                    <a:pt x="5" y="8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8" y="5"/>
                    <a:pt x="9" y="4"/>
                    <a:pt x="8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1" y="6"/>
                    <a:pt x="1" y="6"/>
                    <a:pt x="2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4" name="Freeform 32502"/>
            <p:cNvSpPr>
              <a:spLocks/>
            </p:cNvSpPr>
            <p:nvPr/>
          </p:nvSpPr>
          <p:spPr bwMode="auto">
            <a:xfrm>
              <a:off x="4587" y="2288"/>
              <a:ext cx="11" cy="12"/>
            </a:xfrm>
            <a:custGeom>
              <a:avLst/>
              <a:gdLst>
                <a:gd name="T0" fmla="*/ 2 w 6"/>
                <a:gd name="T1" fmla="*/ 6 h 7"/>
                <a:gd name="T2" fmla="*/ 5 w 6"/>
                <a:gd name="T3" fmla="*/ 6 h 7"/>
                <a:gd name="T4" fmla="*/ 6 w 6"/>
                <a:gd name="T5" fmla="*/ 4 h 7"/>
                <a:gd name="T6" fmla="*/ 6 w 6"/>
                <a:gd name="T7" fmla="*/ 2 h 7"/>
                <a:gd name="T8" fmla="*/ 2 w 6"/>
                <a:gd name="T9" fmla="*/ 0 h 7"/>
                <a:gd name="T10" fmla="*/ 2 w 6"/>
                <a:gd name="T11" fmla="*/ 3 h 7"/>
                <a:gd name="T12" fmla="*/ 2 w 6"/>
                <a:gd name="T13" fmla="*/ 4 h 7"/>
                <a:gd name="T14" fmla="*/ 1 w 6"/>
                <a:gd name="T15" fmla="*/ 4 h 7"/>
                <a:gd name="T16" fmla="*/ 1 w 6"/>
                <a:gd name="T17" fmla="*/ 5 h 7"/>
                <a:gd name="T18" fmla="*/ 0 w 6"/>
                <a:gd name="T19" fmla="*/ 5 h 7"/>
                <a:gd name="T20" fmla="*/ 2 w 6"/>
                <a:gd name="T21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2" y="6"/>
                  </a:moveTo>
                  <a:cubicBezTo>
                    <a:pt x="3" y="7"/>
                    <a:pt x="4" y="6"/>
                    <a:pt x="5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1" y="6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5" name="Freeform 32503"/>
            <p:cNvSpPr>
              <a:spLocks/>
            </p:cNvSpPr>
            <p:nvPr/>
          </p:nvSpPr>
          <p:spPr bwMode="auto">
            <a:xfrm>
              <a:off x="4578" y="2282"/>
              <a:ext cx="13" cy="13"/>
            </a:xfrm>
            <a:custGeom>
              <a:avLst/>
              <a:gdLst>
                <a:gd name="T0" fmla="*/ 3 w 7"/>
                <a:gd name="T1" fmla="*/ 7 h 7"/>
                <a:gd name="T2" fmla="*/ 4 w 7"/>
                <a:gd name="T3" fmla="*/ 7 h 7"/>
                <a:gd name="T4" fmla="*/ 6 w 7"/>
                <a:gd name="T5" fmla="*/ 6 h 7"/>
                <a:gd name="T6" fmla="*/ 7 w 7"/>
                <a:gd name="T7" fmla="*/ 3 h 7"/>
                <a:gd name="T8" fmla="*/ 6 w 7"/>
                <a:gd name="T9" fmla="*/ 2 h 7"/>
                <a:gd name="T10" fmla="*/ 5 w 7"/>
                <a:gd name="T11" fmla="*/ 1 h 7"/>
                <a:gd name="T12" fmla="*/ 4 w 7"/>
                <a:gd name="T13" fmla="*/ 0 h 7"/>
                <a:gd name="T14" fmla="*/ 2 w 7"/>
                <a:gd name="T15" fmla="*/ 1 h 7"/>
                <a:gd name="T16" fmla="*/ 0 w 7"/>
                <a:gd name="T17" fmla="*/ 2 h 7"/>
                <a:gd name="T18" fmla="*/ 0 w 7"/>
                <a:gd name="T19" fmla="*/ 3 h 7"/>
                <a:gd name="T20" fmla="*/ 0 w 7"/>
                <a:gd name="T21" fmla="*/ 5 h 7"/>
                <a:gd name="T22" fmla="*/ 1 w 7"/>
                <a:gd name="T23" fmla="*/ 6 h 7"/>
                <a:gd name="T24" fmla="*/ 3 w 7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3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7"/>
                    <a:pt x="6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3" y="0"/>
                    <a:pt x="2" y="0"/>
                    <a:pt x="2" y="1"/>
                  </a:cubicBezTo>
                  <a:cubicBezTo>
                    <a:pt x="1" y="1"/>
                    <a:pt x="1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2" y="7"/>
                    <a:pt x="2" y="7"/>
                    <a:pt x="3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6" name="Freeform 32504"/>
            <p:cNvSpPr>
              <a:spLocks noEditPoints="1"/>
            </p:cNvSpPr>
            <p:nvPr/>
          </p:nvSpPr>
          <p:spPr bwMode="auto">
            <a:xfrm>
              <a:off x="4545" y="2743"/>
              <a:ext cx="83" cy="94"/>
            </a:xfrm>
            <a:custGeom>
              <a:avLst/>
              <a:gdLst>
                <a:gd name="T0" fmla="*/ 9 w 47"/>
                <a:gd name="T1" fmla="*/ 29 h 53"/>
                <a:gd name="T2" fmla="*/ 5 w 47"/>
                <a:gd name="T3" fmla="*/ 43 h 53"/>
                <a:gd name="T4" fmla="*/ 19 w 47"/>
                <a:gd name="T5" fmla="*/ 48 h 53"/>
                <a:gd name="T6" fmla="*/ 32 w 47"/>
                <a:gd name="T7" fmla="*/ 29 h 53"/>
                <a:gd name="T8" fmla="*/ 33 w 47"/>
                <a:gd name="T9" fmla="*/ 6 h 53"/>
                <a:gd name="T10" fmla="*/ 23 w 47"/>
                <a:gd name="T11" fmla="*/ 39 h 53"/>
                <a:gd name="T12" fmla="*/ 24 w 47"/>
                <a:gd name="T13" fmla="*/ 40 h 53"/>
                <a:gd name="T14" fmla="*/ 7 w 47"/>
                <a:gd name="T15" fmla="*/ 47 h 53"/>
                <a:gd name="T16" fmla="*/ 14 w 47"/>
                <a:gd name="T17" fmla="*/ 28 h 53"/>
                <a:gd name="T18" fmla="*/ 10 w 47"/>
                <a:gd name="T19" fmla="*/ 42 h 53"/>
                <a:gd name="T20" fmla="*/ 16 w 47"/>
                <a:gd name="T21" fmla="*/ 50 h 53"/>
                <a:gd name="T22" fmla="*/ 18 w 47"/>
                <a:gd name="T23" fmla="*/ 47 h 53"/>
                <a:gd name="T24" fmla="*/ 23 w 47"/>
                <a:gd name="T25" fmla="*/ 43 h 53"/>
                <a:gd name="T26" fmla="*/ 9 w 47"/>
                <a:gd name="T27" fmla="*/ 49 h 53"/>
                <a:gd name="T28" fmla="*/ 28 w 47"/>
                <a:gd name="T29" fmla="*/ 38 h 53"/>
                <a:gd name="T30" fmla="*/ 9 w 47"/>
                <a:gd name="T31" fmla="*/ 39 h 53"/>
                <a:gd name="T32" fmla="*/ 9 w 47"/>
                <a:gd name="T33" fmla="*/ 35 h 53"/>
                <a:gd name="T34" fmla="*/ 21 w 47"/>
                <a:gd name="T35" fmla="*/ 40 h 53"/>
                <a:gd name="T36" fmla="*/ 19 w 47"/>
                <a:gd name="T37" fmla="*/ 27 h 53"/>
                <a:gd name="T38" fmla="*/ 22 w 47"/>
                <a:gd name="T39" fmla="*/ 23 h 53"/>
                <a:gd name="T40" fmla="*/ 26 w 47"/>
                <a:gd name="T41" fmla="*/ 25 h 53"/>
                <a:gd name="T42" fmla="*/ 32 w 47"/>
                <a:gd name="T43" fmla="*/ 23 h 53"/>
                <a:gd name="T44" fmla="*/ 30 w 47"/>
                <a:gd name="T45" fmla="*/ 21 h 53"/>
                <a:gd name="T46" fmla="*/ 30 w 47"/>
                <a:gd name="T47" fmla="*/ 17 h 53"/>
                <a:gd name="T48" fmla="*/ 18 w 47"/>
                <a:gd name="T49" fmla="*/ 17 h 53"/>
                <a:gd name="T50" fmla="*/ 18 w 47"/>
                <a:gd name="T51" fmla="*/ 13 h 53"/>
                <a:gd name="T52" fmla="*/ 23 w 47"/>
                <a:gd name="T53" fmla="*/ 13 h 53"/>
                <a:gd name="T54" fmla="*/ 26 w 47"/>
                <a:gd name="T55" fmla="*/ 30 h 53"/>
                <a:gd name="T56" fmla="*/ 31 w 47"/>
                <a:gd name="T57" fmla="*/ 27 h 53"/>
                <a:gd name="T58" fmla="*/ 20 w 47"/>
                <a:gd name="T59" fmla="*/ 29 h 53"/>
                <a:gd name="T60" fmla="*/ 34 w 47"/>
                <a:gd name="T61" fmla="*/ 18 h 53"/>
                <a:gd name="T62" fmla="*/ 17 w 47"/>
                <a:gd name="T63" fmla="*/ 25 h 53"/>
                <a:gd name="T64" fmla="*/ 31 w 47"/>
                <a:gd name="T65" fmla="*/ 15 h 53"/>
                <a:gd name="T66" fmla="*/ 36 w 47"/>
                <a:gd name="T67" fmla="*/ 13 h 53"/>
                <a:gd name="T68" fmla="*/ 19 w 47"/>
                <a:gd name="T69" fmla="*/ 17 h 53"/>
                <a:gd name="T70" fmla="*/ 33 w 47"/>
                <a:gd name="T71" fmla="*/ 8 h 53"/>
                <a:gd name="T72" fmla="*/ 18 w 47"/>
                <a:gd name="T73" fmla="*/ 7 h 53"/>
                <a:gd name="T74" fmla="*/ 15 w 47"/>
                <a:gd name="T75" fmla="*/ 9 h 53"/>
                <a:gd name="T76" fmla="*/ 25 w 47"/>
                <a:gd name="T77" fmla="*/ 12 h 53"/>
                <a:gd name="T78" fmla="*/ 36 w 47"/>
                <a:gd name="T79" fmla="*/ 38 h 53"/>
                <a:gd name="T80" fmla="*/ 37 w 47"/>
                <a:gd name="T81" fmla="*/ 5 h 53"/>
                <a:gd name="T82" fmla="*/ 26 w 47"/>
                <a:gd name="T83" fmla="*/ 3 h 53"/>
                <a:gd name="T84" fmla="*/ 22 w 47"/>
                <a:gd name="T85" fmla="*/ 1 h 53"/>
                <a:gd name="T86" fmla="*/ 14 w 47"/>
                <a:gd name="T87" fmla="*/ 4 h 53"/>
                <a:gd name="T88" fmla="*/ 4 w 47"/>
                <a:gd name="T89" fmla="*/ 12 h 53"/>
                <a:gd name="T90" fmla="*/ 7 w 47"/>
                <a:gd name="T91" fmla="*/ 12 h 53"/>
                <a:gd name="T92" fmla="*/ 7 w 47"/>
                <a:gd name="T93" fmla="*/ 23 h 53"/>
                <a:gd name="T94" fmla="*/ 6 w 47"/>
                <a:gd name="T95" fmla="*/ 27 h 53"/>
                <a:gd name="T96" fmla="*/ 41 w 47"/>
                <a:gd name="T97" fmla="*/ 14 h 53"/>
                <a:gd name="T98" fmla="*/ 43 w 47"/>
                <a:gd name="T99" fmla="*/ 12 h 53"/>
                <a:gd name="T100" fmla="*/ 42 w 47"/>
                <a:gd name="T101" fmla="*/ 19 h 53"/>
                <a:gd name="T102" fmla="*/ 42 w 47"/>
                <a:gd name="T103" fmla="*/ 22 h 53"/>
                <a:gd name="T104" fmla="*/ 42 w 47"/>
                <a:gd name="T105" fmla="*/ 32 h 53"/>
                <a:gd name="T106" fmla="*/ 40 w 47"/>
                <a:gd name="T107" fmla="*/ 31 h 53"/>
                <a:gd name="T108" fmla="*/ 33 w 47"/>
                <a:gd name="T109" fmla="*/ 35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" h="53">
                  <a:moveTo>
                    <a:pt x="21" y="7"/>
                  </a:moveTo>
                  <a:cubicBezTo>
                    <a:pt x="15" y="4"/>
                    <a:pt x="13" y="8"/>
                    <a:pt x="15" y="12"/>
                  </a:cubicBezTo>
                  <a:cubicBezTo>
                    <a:pt x="9" y="12"/>
                    <a:pt x="7" y="18"/>
                    <a:pt x="14" y="20"/>
                  </a:cubicBezTo>
                  <a:cubicBezTo>
                    <a:pt x="12" y="22"/>
                    <a:pt x="12" y="23"/>
                    <a:pt x="12" y="26"/>
                  </a:cubicBezTo>
                  <a:cubicBezTo>
                    <a:pt x="11" y="28"/>
                    <a:pt x="9" y="27"/>
                    <a:pt x="9" y="29"/>
                  </a:cubicBezTo>
                  <a:cubicBezTo>
                    <a:pt x="8" y="30"/>
                    <a:pt x="9" y="30"/>
                    <a:pt x="9" y="31"/>
                  </a:cubicBezTo>
                  <a:cubicBezTo>
                    <a:pt x="8" y="31"/>
                    <a:pt x="8" y="32"/>
                    <a:pt x="8" y="33"/>
                  </a:cubicBezTo>
                  <a:cubicBezTo>
                    <a:pt x="7" y="34"/>
                    <a:pt x="8" y="34"/>
                    <a:pt x="8" y="35"/>
                  </a:cubicBezTo>
                  <a:cubicBezTo>
                    <a:pt x="6" y="36"/>
                    <a:pt x="6" y="37"/>
                    <a:pt x="7" y="39"/>
                  </a:cubicBezTo>
                  <a:cubicBezTo>
                    <a:pt x="5" y="40"/>
                    <a:pt x="4" y="41"/>
                    <a:pt x="5" y="43"/>
                  </a:cubicBezTo>
                  <a:cubicBezTo>
                    <a:pt x="3" y="44"/>
                    <a:pt x="0" y="47"/>
                    <a:pt x="2" y="50"/>
                  </a:cubicBezTo>
                  <a:cubicBezTo>
                    <a:pt x="3" y="53"/>
                    <a:pt x="7" y="53"/>
                    <a:pt x="9" y="51"/>
                  </a:cubicBezTo>
                  <a:cubicBezTo>
                    <a:pt x="10" y="53"/>
                    <a:pt x="13" y="53"/>
                    <a:pt x="14" y="51"/>
                  </a:cubicBezTo>
                  <a:cubicBezTo>
                    <a:pt x="14" y="51"/>
                    <a:pt x="15" y="51"/>
                    <a:pt x="15" y="51"/>
                  </a:cubicBezTo>
                  <a:cubicBezTo>
                    <a:pt x="17" y="52"/>
                    <a:pt x="19" y="51"/>
                    <a:pt x="19" y="48"/>
                  </a:cubicBezTo>
                  <a:cubicBezTo>
                    <a:pt x="22" y="49"/>
                    <a:pt x="25" y="48"/>
                    <a:pt x="24" y="45"/>
                  </a:cubicBezTo>
                  <a:cubicBezTo>
                    <a:pt x="26" y="45"/>
                    <a:pt x="28" y="43"/>
                    <a:pt x="27" y="41"/>
                  </a:cubicBezTo>
                  <a:cubicBezTo>
                    <a:pt x="29" y="40"/>
                    <a:pt x="30" y="39"/>
                    <a:pt x="29" y="38"/>
                  </a:cubicBezTo>
                  <a:cubicBezTo>
                    <a:pt x="30" y="37"/>
                    <a:pt x="32" y="35"/>
                    <a:pt x="29" y="33"/>
                  </a:cubicBezTo>
                  <a:cubicBezTo>
                    <a:pt x="32" y="32"/>
                    <a:pt x="32" y="31"/>
                    <a:pt x="32" y="29"/>
                  </a:cubicBezTo>
                  <a:cubicBezTo>
                    <a:pt x="32" y="30"/>
                    <a:pt x="32" y="30"/>
                    <a:pt x="33" y="30"/>
                  </a:cubicBezTo>
                  <a:cubicBezTo>
                    <a:pt x="38" y="32"/>
                    <a:pt x="39" y="26"/>
                    <a:pt x="37" y="23"/>
                  </a:cubicBezTo>
                  <a:cubicBezTo>
                    <a:pt x="41" y="22"/>
                    <a:pt x="43" y="18"/>
                    <a:pt x="38" y="17"/>
                  </a:cubicBezTo>
                  <a:cubicBezTo>
                    <a:pt x="41" y="12"/>
                    <a:pt x="38" y="9"/>
                    <a:pt x="33" y="11"/>
                  </a:cubicBezTo>
                  <a:cubicBezTo>
                    <a:pt x="34" y="10"/>
                    <a:pt x="35" y="8"/>
                    <a:pt x="33" y="6"/>
                  </a:cubicBezTo>
                  <a:cubicBezTo>
                    <a:pt x="32" y="4"/>
                    <a:pt x="28" y="6"/>
                    <a:pt x="27" y="7"/>
                  </a:cubicBezTo>
                  <a:cubicBezTo>
                    <a:pt x="26" y="3"/>
                    <a:pt x="23" y="1"/>
                    <a:pt x="21" y="7"/>
                  </a:cubicBezTo>
                  <a:close/>
                  <a:moveTo>
                    <a:pt x="9" y="45"/>
                  </a:moveTo>
                  <a:cubicBezTo>
                    <a:pt x="9" y="47"/>
                    <a:pt x="12" y="45"/>
                    <a:pt x="15" y="44"/>
                  </a:cubicBezTo>
                  <a:cubicBezTo>
                    <a:pt x="17" y="43"/>
                    <a:pt x="21" y="41"/>
                    <a:pt x="23" y="39"/>
                  </a:cubicBezTo>
                  <a:cubicBezTo>
                    <a:pt x="24" y="38"/>
                    <a:pt x="27" y="36"/>
                    <a:pt x="26" y="33"/>
                  </a:cubicBezTo>
                  <a:cubicBezTo>
                    <a:pt x="26" y="33"/>
                    <a:pt x="26" y="33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7" y="33"/>
                    <a:pt x="27" y="33"/>
                    <a:pt x="28" y="33"/>
                  </a:cubicBezTo>
                  <a:cubicBezTo>
                    <a:pt x="28" y="37"/>
                    <a:pt x="27" y="38"/>
                    <a:pt x="24" y="40"/>
                  </a:cubicBezTo>
                  <a:cubicBezTo>
                    <a:pt x="24" y="41"/>
                    <a:pt x="24" y="41"/>
                    <a:pt x="23" y="42"/>
                  </a:cubicBezTo>
                  <a:cubicBezTo>
                    <a:pt x="22" y="42"/>
                    <a:pt x="22" y="43"/>
                    <a:pt x="21" y="44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4" y="48"/>
                    <a:pt x="13" y="48"/>
                    <a:pt x="8" y="47"/>
                  </a:cubicBezTo>
                  <a:cubicBezTo>
                    <a:pt x="7" y="47"/>
                    <a:pt x="7" y="47"/>
                    <a:pt x="7" y="47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6"/>
                    <a:pt x="7" y="46"/>
                    <a:pt x="8" y="45"/>
                  </a:cubicBezTo>
                  <a:cubicBezTo>
                    <a:pt x="11" y="39"/>
                    <a:pt x="9" y="31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9"/>
                    <a:pt x="13" y="30"/>
                    <a:pt x="13" y="31"/>
                  </a:cubicBezTo>
                  <a:cubicBezTo>
                    <a:pt x="13" y="32"/>
                    <a:pt x="13" y="32"/>
                    <a:pt x="13" y="34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3"/>
                    <a:pt x="10" y="44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lose/>
                  <a:moveTo>
                    <a:pt x="14" y="49"/>
                  </a:moveTo>
                  <a:cubicBezTo>
                    <a:pt x="21" y="46"/>
                    <a:pt x="18" y="51"/>
                    <a:pt x="16" y="50"/>
                  </a:cubicBezTo>
                  <a:cubicBezTo>
                    <a:pt x="15" y="50"/>
                    <a:pt x="14" y="50"/>
                    <a:pt x="14" y="49"/>
                  </a:cubicBezTo>
                  <a:close/>
                  <a:moveTo>
                    <a:pt x="12" y="51"/>
                  </a:moveTo>
                  <a:cubicBezTo>
                    <a:pt x="8" y="52"/>
                    <a:pt x="11" y="46"/>
                    <a:pt x="13" y="49"/>
                  </a:cubicBezTo>
                  <a:cubicBezTo>
                    <a:pt x="13" y="50"/>
                    <a:pt x="12" y="51"/>
                    <a:pt x="12" y="51"/>
                  </a:cubicBezTo>
                  <a:close/>
                  <a:moveTo>
                    <a:pt x="18" y="47"/>
                  </a:moveTo>
                  <a:cubicBezTo>
                    <a:pt x="18" y="46"/>
                    <a:pt x="21" y="45"/>
                    <a:pt x="22" y="45"/>
                  </a:cubicBezTo>
                  <a:cubicBezTo>
                    <a:pt x="25" y="48"/>
                    <a:pt x="20" y="49"/>
                    <a:pt x="18" y="47"/>
                  </a:cubicBezTo>
                  <a:close/>
                  <a:moveTo>
                    <a:pt x="23" y="43"/>
                  </a:moveTo>
                  <a:cubicBezTo>
                    <a:pt x="24" y="43"/>
                    <a:pt x="26" y="39"/>
                    <a:pt x="27" y="42"/>
                  </a:cubicBezTo>
                  <a:cubicBezTo>
                    <a:pt x="26" y="44"/>
                    <a:pt x="24" y="45"/>
                    <a:pt x="23" y="43"/>
                  </a:cubicBezTo>
                  <a:close/>
                  <a:moveTo>
                    <a:pt x="9" y="49"/>
                  </a:moveTo>
                  <a:cubicBezTo>
                    <a:pt x="8" y="50"/>
                    <a:pt x="7" y="51"/>
                    <a:pt x="6" y="51"/>
                  </a:cubicBezTo>
                  <a:cubicBezTo>
                    <a:pt x="4" y="52"/>
                    <a:pt x="0" y="49"/>
                    <a:pt x="3" y="46"/>
                  </a:cubicBezTo>
                  <a:cubicBezTo>
                    <a:pt x="4" y="45"/>
                    <a:pt x="4" y="43"/>
                    <a:pt x="7" y="44"/>
                  </a:cubicBezTo>
                  <a:cubicBezTo>
                    <a:pt x="3" y="49"/>
                    <a:pt x="6" y="47"/>
                    <a:pt x="9" y="49"/>
                  </a:cubicBezTo>
                  <a:close/>
                  <a:moveTo>
                    <a:pt x="29" y="37"/>
                  </a:moveTo>
                  <a:cubicBezTo>
                    <a:pt x="28" y="37"/>
                    <a:pt x="29" y="35"/>
                    <a:pt x="29" y="34"/>
                  </a:cubicBezTo>
                  <a:cubicBezTo>
                    <a:pt x="31" y="35"/>
                    <a:pt x="30" y="37"/>
                    <a:pt x="29" y="37"/>
                  </a:cubicBezTo>
                  <a:close/>
                  <a:moveTo>
                    <a:pt x="26" y="40"/>
                  </a:moveTo>
                  <a:cubicBezTo>
                    <a:pt x="26" y="40"/>
                    <a:pt x="27" y="38"/>
                    <a:pt x="28" y="38"/>
                  </a:cubicBezTo>
                  <a:cubicBezTo>
                    <a:pt x="29" y="39"/>
                    <a:pt x="28" y="40"/>
                    <a:pt x="26" y="40"/>
                  </a:cubicBezTo>
                  <a:close/>
                  <a:moveTo>
                    <a:pt x="8" y="43"/>
                  </a:moveTo>
                  <a:cubicBezTo>
                    <a:pt x="2" y="43"/>
                    <a:pt x="7" y="38"/>
                    <a:pt x="8" y="41"/>
                  </a:cubicBezTo>
                  <a:cubicBezTo>
                    <a:pt x="9" y="41"/>
                    <a:pt x="8" y="42"/>
                    <a:pt x="8" y="43"/>
                  </a:cubicBezTo>
                  <a:close/>
                  <a:moveTo>
                    <a:pt x="9" y="39"/>
                  </a:moveTo>
                  <a:cubicBezTo>
                    <a:pt x="7" y="39"/>
                    <a:pt x="7" y="37"/>
                    <a:pt x="8" y="36"/>
                  </a:cubicBezTo>
                  <a:cubicBezTo>
                    <a:pt x="9" y="35"/>
                    <a:pt x="9" y="37"/>
                    <a:pt x="9" y="39"/>
                  </a:cubicBezTo>
                  <a:close/>
                  <a:moveTo>
                    <a:pt x="9" y="35"/>
                  </a:moveTo>
                  <a:cubicBezTo>
                    <a:pt x="8" y="34"/>
                    <a:pt x="8" y="32"/>
                    <a:pt x="10" y="32"/>
                  </a:cubicBezTo>
                  <a:cubicBezTo>
                    <a:pt x="10" y="33"/>
                    <a:pt x="10" y="34"/>
                    <a:pt x="9" y="35"/>
                  </a:cubicBezTo>
                  <a:close/>
                  <a:moveTo>
                    <a:pt x="10" y="30"/>
                  </a:moveTo>
                  <a:cubicBezTo>
                    <a:pt x="9" y="30"/>
                    <a:pt x="9" y="28"/>
                    <a:pt x="11" y="28"/>
                  </a:cubicBezTo>
                  <a:cubicBezTo>
                    <a:pt x="11" y="29"/>
                    <a:pt x="10" y="29"/>
                    <a:pt x="10" y="30"/>
                  </a:cubicBezTo>
                  <a:close/>
                  <a:moveTo>
                    <a:pt x="25" y="31"/>
                  </a:moveTo>
                  <a:cubicBezTo>
                    <a:pt x="25" y="35"/>
                    <a:pt x="25" y="37"/>
                    <a:pt x="21" y="40"/>
                  </a:cubicBezTo>
                  <a:cubicBezTo>
                    <a:pt x="19" y="41"/>
                    <a:pt x="18" y="41"/>
                    <a:pt x="16" y="42"/>
                  </a:cubicBezTo>
                  <a:cubicBezTo>
                    <a:pt x="15" y="43"/>
                    <a:pt x="12" y="44"/>
                    <a:pt x="11" y="44"/>
                  </a:cubicBezTo>
                  <a:cubicBezTo>
                    <a:pt x="11" y="43"/>
                    <a:pt x="12" y="42"/>
                    <a:pt x="12" y="40"/>
                  </a:cubicBezTo>
                  <a:cubicBezTo>
                    <a:pt x="14" y="37"/>
                    <a:pt x="13" y="32"/>
                    <a:pt x="15" y="28"/>
                  </a:cubicBezTo>
                  <a:cubicBezTo>
                    <a:pt x="16" y="27"/>
                    <a:pt x="18" y="28"/>
                    <a:pt x="19" y="27"/>
                  </a:cubicBezTo>
                  <a:cubicBezTo>
                    <a:pt x="19" y="28"/>
                    <a:pt x="18" y="34"/>
                    <a:pt x="22" y="33"/>
                  </a:cubicBezTo>
                  <a:cubicBezTo>
                    <a:pt x="24" y="32"/>
                    <a:pt x="24" y="32"/>
                    <a:pt x="25" y="31"/>
                  </a:cubicBezTo>
                  <a:close/>
                  <a:moveTo>
                    <a:pt x="25" y="15"/>
                  </a:moveTo>
                  <a:cubicBezTo>
                    <a:pt x="27" y="16"/>
                    <a:pt x="29" y="17"/>
                    <a:pt x="29" y="19"/>
                  </a:cubicBezTo>
                  <a:cubicBezTo>
                    <a:pt x="29" y="23"/>
                    <a:pt x="25" y="24"/>
                    <a:pt x="22" y="23"/>
                  </a:cubicBezTo>
                  <a:cubicBezTo>
                    <a:pt x="21" y="23"/>
                    <a:pt x="20" y="21"/>
                    <a:pt x="20" y="20"/>
                  </a:cubicBezTo>
                  <a:cubicBezTo>
                    <a:pt x="19" y="17"/>
                    <a:pt x="21" y="14"/>
                    <a:pt x="25" y="15"/>
                  </a:cubicBezTo>
                  <a:close/>
                  <a:moveTo>
                    <a:pt x="28" y="24"/>
                  </a:moveTo>
                  <a:cubicBezTo>
                    <a:pt x="28" y="25"/>
                    <a:pt x="29" y="28"/>
                    <a:pt x="28" y="29"/>
                  </a:cubicBezTo>
                  <a:cubicBezTo>
                    <a:pt x="27" y="28"/>
                    <a:pt x="26" y="26"/>
                    <a:pt x="26" y="25"/>
                  </a:cubicBezTo>
                  <a:cubicBezTo>
                    <a:pt x="26" y="24"/>
                    <a:pt x="27" y="23"/>
                    <a:pt x="28" y="24"/>
                  </a:cubicBezTo>
                  <a:close/>
                  <a:moveTo>
                    <a:pt x="22" y="28"/>
                  </a:moveTo>
                  <a:cubicBezTo>
                    <a:pt x="21" y="26"/>
                    <a:pt x="21" y="23"/>
                    <a:pt x="23" y="24"/>
                  </a:cubicBezTo>
                  <a:cubicBezTo>
                    <a:pt x="26" y="25"/>
                    <a:pt x="24" y="28"/>
                    <a:pt x="22" y="28"/>
                  </a:cubicBezTo>
                  <a:close/>
                  <a:moveTo>
                    <a:pt x="32" y="23"/>
                  </a:moveTo>
                  <a:cubicBezTo>
                    <a:pt x="37" y="26"/>
                    <a:pt x="33" y="28"/>
                    <a:pt x="31" y="26"/>
                  </a:cubicBezTo>
                  <a:cubicBezTo>
                    <a:pt x="30" y="25"/>
                    <a:pt x="29" y="24"/>
                    <a:pt x="29" y="23"/>
                  </a:cubicBezTo>
                  <a:cubicBezTo>
                    <a:pt x="30" y="22"/>
                    <a:pt x="31" y="23"/>
                    <a:pt x="32" y="23"/>
                  </a:cubicBezTo>
                  <a:close/>
                  <a:moveTo>
                    <a:pt x="36" y="20"/>
                  </a:moveTo>
                  <a:cubicBezTo>
                    <a:pt x="35" y="22"/>
                    <a:pt x="31" y="22"/>
                    <a:pt x="30" y="21"/>
                  </a:cubicBezTo>
                  <a:cubicBezTo>
                    <a:pt x="30" y="19"/>
                    <a:pt x="34" y="18"/>
                    <a:pt x="36" y="20"/>
                  </a:cubicBezTo>
                  <a:close/>
                  <a:moveTo>
                    <a:pt x="16" y="24"/>
                  </a:moveTo>
                  <a:cubicBezTo>
                    <a:pt x="15" y="21"/>
                    <a:pt x="19" y="20"/>
                    <a:pt x="19" y="22"/>
                  </a:cubicBezTo>
                  <a:cubicBezTo>
                    <a:pt x="20" y="24"/>
                    <a:pt x="17" y="25"/>
                    <a:pt x="16" y="24"/>
                  </a:cubicBezTo>
                  <a:close/>
                  <a:moveTo>
                    <a:pt x="30" y="17"/>
                  </a:moveTo>
                  <a:cubicBezTo>
                    <a:pt x="30" y="15"/>
                    <a:pt x="35" y="12"/>
                    <a:pt x="36" y="14"/>
                  </a:cubicBezTo>
                  <a:cubicBezTo>
                    <a:pt x="36" y="16"/>
                    <a:pt x="32" y="17"/>
                    <a:pt x="30" y="17"/>
                  </a:cubicBezTo>
                  <a:close/>
                  <a:moveTo>
                    <a:pt x="18" y="17"/>
                  </a:moveTo>
                  <a:cubicBezTo>
                    <a:pt x="17" y="19"/>
                    <a:pt x="14" y="18"/>
                    <a:pt x="14" y="16"/>
                  </a:cubicBezTo>
                  <a:cubicBezTo>
                    <a:pt x="15" y="15"/>
                    <a:pt x="17" y="16"/>
                    <a:pt x="18" y="17"/>
                  </a:cubicBezTo>
                  <a:close/>
                  <a:moveTo>
                    <a:pt x="27" y="15"/>
                  </a:moveTo>
                  <a:cubicBezTo>
                    <a:pt x="27" y="13"/>
                    <a:pt x="28" y="8"/>
                    <a:pt x="30" y="10"/>
                  </a:cubicBezTo>
                  <a:cubicBezTo>
                    <a:pt x="31" y="11"/>
                    <a:pt x="29" y="13"/>
                    <a:pt x="27" y="15"/>
                  </a:cubicBezTo>
                  <a:close/>
                  <a:moveTo>
                    <a:pt x="20" y="15"/>
                  </a:moveTo>
                  <a:cubicBezTo>
                    <a:pt x="19" y="15"/>
                    <a:pt x="18" y="14"/>
                    <a:pt x="18" y="13"/>
                  </a:cubicBezTo>
                  <a:cubicBezTo>
                    <a:pt x="17" y="12"/>
                    <a:pt x="17" y="11"/>
                    <a:pt x="18" y="10"/>
                  </a:cubicBezTo>
                  <a:cubicBezTo>
                    <a:pt x="19" y="11"/>
                    <a:pt x="20" y="14"/>
                    <a:pt x="20" y="15"/>
                  </a:cubicBezTo>
                  <a:close/>
                  <a:moveTo>
                    <a:pt x="23" y="13"/>
                  </a:moveTo>
                  <a:cubicBezTo>
                    <a:pt x="23" y="12"/>
                    <a:pt x="22" y="9"/>
                    <a:pt x="24" y="9"/>
                  </a:cubicBezTo>
                  <a:cubicBezTo>
                    <a:pt x="25" y="9"/>
                    <a:pt x="24" y="12"/>
                    <a:pt x="23" y="13"/>
                  </a:cubicBezTo>
                  <a:close/>
                  <a:moveTo>
                    <a:pt x="25" y="26"/>
                  </a:moveTo>
                  <a:cubicBezTo>
                    <a:pt x="27" y="32"/>
                    <a:pt x="29" y="31"/>
                    <a:pt x="29" y="27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0" y="30"/>
                    <a:pt x="30" y="31"/>
                    <a:pt x="30" y="32"/>
                  </a:cubicBezTo>
                  <a:cubicBezTo>
                    <a:pt x="28" y="33"/>
                    <a:pt x="27" y="32"/>
                    <a:pt x="26" y="30"/>
                  </a:cubicBezTo>
                  <a:cubicBezTo>
                    <a:pt x="26" y="28"/>
                    <a:pt x="26" y="28"/>
                    <a:pt x="25" y="27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34" y="23"/>
                  </a:moveTo>
                  <a:cubicBezTo>
                    <a:pt x="38" y="23"/>
                    <a:pt x="38" y="26"/>
                    <a:pt x="37" y="28"/>
                  </a:cubicBezTo>
                  <a:cubicBezTo>
                    <a:pt x="35" y="31"/>
                    <a:pt x="32" y="29"/>
                    <a:pt x="31" y="27"/>
                  </a:cubicBezTo>
                  <a:cubicBezTo>
                    <a:pt x="32" y="28"/>
                    <a:pt x="32" y="28"/>
                    <a:pt x="33" y="28"/>
                  </a:cubicBezTo>
                  <a:cubicBezTo>
                    <a:pt x="34" y="27"/>
                    <a:pt x="36" y="27"/>
                    <a:pt x="35" y="25"/>
                  </a:cubicBezTo>
                  <a:cubicBezTo>
                    <a:pt x="35" y="24"/>
                    <a:pt x="34" y="24"/>
                    <a:pt x="34" y="23"/>
                  </a:cubicBezTo>
                  <a:close/>
                  <a:moveTo>
                    <a:pt x="25" y="28"/>
                  </a:moveTo>
                  <a:cubicBezTo>
                    <a:pt x="25" y="31"/>
                    <a:pt x="20" y="35"/>
                    <a:pt x="20" y="29"/>
                  </a:cubicBezTo>
                  <a:cubicBezTo>
                    <a:pt x="20" y="27"/>
                    <a:pt x="20" y="26"/>
                    <a:pt x="21" y="26"/>
                  </a:cubicBezTo>
                  <a:cubicBezTo>
                    <a:pt x="21" y="26"/>
                    <a:pt x="20" y="28"/>
                    <a:pt x="21" y="29"/>
                  </a:cubicBezTo>
                  <a:cubicBezTo>
                    <a:pt x="22" y="30"/>
                    <a:pt x="24" y="29"/>
                    <a:pt x="25" y="28"/>
                  </a:cubicBezTo>
                  <a:close/>
                  <a:moveTo>
                    <a:pt x="34" y="22"/>
                  </a:moveTo>
                  <a:cubicBezTo>
                    <a:pt x="37" y="21"/>
                    <a:pt x="38" y="19"/>
                    <a:pt x="34" y="18"/>
                  </a:cubicBezTo>
                  <a:cubicBezTo>
                    <a:pt x="43" y="15"/>
                    <a:pt x="41" y="24"/>
                    <a:pt x="34" y="22"/>
                  </a:cubicBezTo>
                  <a:close/>
                  <a:moveTo>
                    <a:pt x="13" y="25"/>
                  </a:moveTo>
                  <a:cubicBezTo>
                    <a:pt x="12" y="21"/>
                    <a:pt x="16" y="19"/>
                    <a:pt x="18" y="19"/>
                  </a:cubicBezTo>
                  <a:cubicBezTo>
                    <a:pt x="19" y="19"/>
                    <a:pt x="18" y="19"/>
                    <a:pt x="19" y="20"/>
                  </a:cubicBezTo>
                  <a:cubicBezTo>
                    <a:pt x="15" y="20"/>
                    <a:pt x="13" y="25"/>
                    <a:pt x="17" y="25"/>
                  </a:cubicBezTo>
                  <a:cubicBezTo>
                    <a:pt x="18" y="25"/>
                    <a:pt x="19" y="25"/>
                    <a:pt x="20" y="24"/>
                  </a:cubicBezTo>
                  <a:cubicBezTo>
                    <a:pt x="20" y="25"/>
                    <a:pt x="20" y="25"/>
                    <a:pt x="19" y="26"/>
                  </a:cubicBezTo>
                  <a:cubicBezTo>
                    <a:pt x="18" y="26"/>
                    <a:pt x="18" y="27"/>
                    <a:pt x="17" y="27"/>
                  </a:cubicBezTo>
                  <a:cubicBezTo>
                    <a:pt x="15" y="27"/>
                    <a:pt x="13" y="26"/>
                    <a:pt x="13" y="25"/>
                  </a:cubicBezTo>
                  <a:close/>
                  <a:moveTo>
                    <a:pt x="31" y="15"/>
                  </a:moveTo>
                  <a:cubicBezTo>
                    <a:pt x="31" y="14"/>
                    <a:pt x="31" y="14"/>
                    <a:pt x="32" y="13"/>
                  </a:cubicBezTo>
                  <a:cubicBezTo>
                    <a:pt x="33" y="12"/>
                    <a:pt x="38" y="10"/>
                    <a:pt x="38" y="13"/>
                  </a:cubicBezTo>
                  <a:cubicBezTo>
                    <a:pt x="39" y="17"/>
                    <a:pt x="35" y="16"/>
                    <a:pt x="34" y="17"/>
                  </a:cubicBezTo>
                  <a:cubicBezTo>
                    <a:pt x="34" y="17"/>
                    <a:pt x="34" y="17"/>
                    <a:pt x="35" y="16"/>
                  </a:cubicBezTo>
                  <a:cubicBezTo>
                    <a:pt x="37" y="15"/>
                    <a:pt x="37" y="14"/>
                    <a:pt x="36" y="13"/>
                  </a:cubicBezTo>
                  <a:cubicBezTo>
                    <a:pt x="35" y="12"/>
                    <a:pt x="32" y="14"/>
                    <a:pt x="31" y="15"/>
                  </a:cubicBezTo>
                  <a:close/>
                  <a:moveTo>
                    <a:pt x="14" y="18"/>
                  </a:moveTo>
                  <a:cubicBezTo>
                    <a:pt x="10" y="19"/>
                    <a:pt x="9" y="13"/>
                    <a:pt x="14" y="13"/>
                  </a:cubicBezTo>
                  <a:cubicBezTo>
                    <a:pt x="16" y="13"/>
                    <a:pt x="18" y="14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7" y="15"/>
                    <a:pt x="16" y="15"/>
                  </a:cubicBezTo>
                  <a:cubicBezTo>
                    <a:pt x="13" y="15"/>
                    <a:pt x="12" y="17"/>
                    <a:pt x="14" y="18"/>
                  </a:cubicBezTo>
                  <a:close/>
                  <a:moveTo>
                    <a:pt x="27" y="11"/>
                  </a:moveTo>
                  <a:cubicBezTo>
                    <a:pt x="27" y="9"/>
                    <a:pt x="29" y="6"/>
                    <a:pt x="32" y="6"/>
                  </a:cubicBezTo>
                  <a:cubicBezTo>
                    <a:pt x="32" y="6"/>
                    <a:pt x="33" y="7"/>
                    <a:pt x="33" y="8"/>
                  </a:cubicBezTo>
                  <a:cubicBezTo>
                    <a:pt x="33" y="11"/>
                    <a:pt x="29" y="15"/>
                    <a:pt x="28" y="16"/>
                  </a:cubicBezTo>
                  <a:cubicBezTo>
                    <a:pt x="28" y="13"/>
                    <a:pt x="32" y="12"/>
                    <a:pt x="30" y="9"/>
                  </a:cubicBezTo>
                  <a:cubicBezTo>
                    <a:pt x="29" y="8"/>
                    <a:pt x="28" y="10"/>
                    <a:pt x="27" y="11"/>
                  </a:cubicBezTo>
                  <a:close/>
                  <a:moveTo>
                    <a:pt x="15" y="9"/>
                  </a:moveTo>
                  <a:cubicBezTo>
                    <a:pt x="15" y="7"/>
                    <a:pt x="17" y="7"/>
                    <a:pt x="18" y="7"/>
                  </a:cubicBezTo>
                  <a:cubicBezTo>
                    <a:pt x="20" y="8"/>
                    <a:pt x="21" y="11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3"/>
                    <a:pt x="19" y="10"/>
                    <a:pt x="18" y="10"/>
                  </a:cubicBezTo>
                  <a:cubicBezTo>
                    <a:pt x="17" y="10"/>
                    <a:pt x="16" y="11"/>
                    <a:pt x="17" y="13"/>
                  </a:cubicBezTo>
                  <a:cubicBezTo>
                    <a:pt x="16" y="12"/>
                    <a:pt x="15" y="10"/>
                    <a:pt x="15" y="9"/>
                  </a:cubicBezTo>
                  <a:close/>
                  <a:moveTo>
                    <a:pt x="22" y="10"/>
                  </a:moveTo>
                  <a:cubicBezTo>
                    <a:pt x="20" y="8"/>
                    <a:pt x="23" y="4"/>
                    <a:pt x="24" y="4"/>
                  </a:cubicBezTo>
                  <a:cubicBezTo>
                    <a:pt x="26" y="5"/>
                    <a:pt x="27" y="8"/>
                    <a:pt x="26" y="11"/>
                  </a:cubicBezTo>
                  <a:cubicBezTo>
                    <a:pt x="26" y="11"/>
                    <a:pt x="25" y="14"/>
                    <a:pt x="25" y="14"/>
                  </a:cubicBezTo>
                  <a:cubicBezTo>
                    <a:pt x="24" y="13"/>
                    <a:pt x="25" y="13"/>
                    <a:pt x="25" y="12"/>
                  </a:cubicBezTo>
                  <a:cubicBezTo>
                    <a:pt x="25" y="7"/>
                    <a:pt x="23" y="6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36" y="38"/>
                  </a:moveTo>
                  <a:cubicBezTo>
                    <a:pt x="35" y="38"/>
                    <a:pt x="34" y="36"/>
                    <a:pt x="35" y="36"/>
                  </a:cubicBezTo>
                  <a:cubicBezTo>
                    <a:pt x="36" y="36"/>
                    <a:pt x="37" y="37"/>
                    <a:pt x="36" y="38"/>
                  </a:cubicBezTo>
                  <a:close/>
                  <a:moveTo>
                    <a:pt x="32" y="5"/>
                  </a:moveTo>
                  <a:cubicBezTo>
                    <a:pt x="30" y="5"/>
                    <a:pt x="31" y="3"/>
                    <a:pt x="32" y="3"/>
                  </a:cubicBezTo>
                  <a:cubicBezTo>
                    <a:pt x="33" y="3"/>
                    <a:pt x="34" y="5"/>
                    <a:pt x="32" y="5"/>
                  </a:cubicBezTo>
                  <a:close/>
                  <a:moveTo>
                    <a:pt x="36" y="7"/>
                  </a:moveTo>
                  <a:cubicBezTo>
                    <a:pt x="33" y="7"/>
                    <a:pt x="36" y="4"/>
                    <a:pt x="37" y="5"/>
                  </a:cubicBezTo>
                  <a:cubicBezTo>
                    <a:pt x="37" y="6"/>
                    <a:pt x="37" y="7"/>
                    <a:pt x="36" y="7"/>
                  </a:cubicBezTo>
                  <a:close/>
                  <a:moveTo>
                    <a:pt x="36" y="3"/>
                  </a:moveTo>
                  <a:cubicBezTo>
                    <a:pt x="34" y="3"/>
                    <a:pt x="34" y="2"/>
                    <a:pt x="36" y="1"/>
                  </a:cubicBezTo>
                  <a:cubicBezTo>
                    <a:pt x="37" y="1"/>
                    <a:pt x="37" y="3"/>
                    <a:pt x="36" y="3"/>
                  </a:cubicBezTo>
                  <a:close/>
                  <a:moveTo>
                    <a:pt x="26" y="3"/>
                  </a:moveTo>
                  <a:cubicBezTo>
                    <a:pt x="24" y="3"/>
                    <a:pt x="25" y="1"/>
                    <a:pt x="26" y="1"/>
                  </a:cubicBezTo>
                  <a:cubicBezTo>
                    <a:pt x="27" y="1"/>
                    <a:pt x="28" y="3"/>
                    <a:pt x="26" y="3"/>
                  </a:cubicBezTo>
                  <a:close/>
                  <a:moveTo>
                    <a:pt x="22" y="1"/>
                  </a:moveTo>
                  <a:cubicBezTo>
                    <a:pt x="23" y="1"/>
                    <a:pt x="23" y="4"/>
                    <a:pt x="21" y="3"/>
                  </a:cubicBezTo>
                  <a:cubicBezTo>
                    <a:pt x="19" y="2"/>
                    <a:pt x="21" y="0"/>
                    <a:pt x="22" y="1"/>
                  </a:cubicBezTo>
                  <a:close/>
                  <a:moveTo>
                    <a:pt x="15" y="4"/>
                  </a:moveTo>
                  <a:cubicBezTo>
                    <a:pt x="15" y="3"/>
                    <a:pt x="16" y="2"/>
                    <a:pt x="17" y="3"/>
                  </a:cubicBezTo>
                  <a:cubicBezTo>
                    <a:pt x="18" y="5"/>
                    <a:pt x="15" y="6"/>
                    <a:pt x="15" y="4"/>
                  </a:cubicBezTo>
                  <a:close/>
                  <a:moveTo>
                    <a:pt x="12" y="4"/>
                  </a:moveTo>
                  <a:cubicBezTo>
                    <a:pt x="12" y="3"/>
                    <a:pt x="14" y="2"/>
                    <a:pt x="14" y="4"/>
                  </a:cubicBezTo>
                  <a:cubicBezTo>
                    <a:pt x="14" y="5"/>
                    <a:pt x="12" y="5"/>
                    <a:pt x="12" y="4"/>
                  </a:cubicBezTo>
                  <a:close/>
                  <a:moveTo>
                    <a:pt x="13" y="8"/>
                  </a:moveTo>
                  <a:cubicBezTo>
                    <a:pt x="11" y="8"/>
                    <a:pt x="11" y="6"/>
                    <a:pt x="12" y="5"/>
                  </a:cubicBezTo>
                  <a:cubicBezTo>
                    <a:pt x="13" y="5"/>
                    <a:pt x="14" y="7"/>
                    <a:pt x="13" y="8"/>
                  </a:cubicBezTo>
                  <a:close/>
                  <a:moveTo>
                    <a:pt x="4" y="12"/>
                  </a:moveTo>
                  <a:cubicBezTo>
                    <a:pt x="4" y="11"/>
                    <a:pt x="6" y="10"/>
                    <a:pt x="6" y="12"/>
                  </a:cubicBezTo>
                  <a:cubicBezTo>
                    <a:pt x="6" y="13"/>
                    <a:pt x="4" y="14"/>
                    <a:pt x="4" y="12"/>
                  </a:cubicBezTo>
                  <a:close/>
                  <a:moveTo>
                    <a:pt x="7" y="12"/>
                  </a:moveTo>
                  <a:cubicBezTo>
                    <a:pt x="8" y="11"/>
                    <a:pt x="10" y="12"/>
                    <a:pt x="9" y="13"/>
                  </a:cubicBezTo>
                  <a:cubicBezTo>
                    <a:pt x="9" y="14"/>
                    <a:pt x="7" y="13"/>
                    <a:pt x="7" y="12"/>
                  </a:cubicBezTo>
                  <a:close/>
                  <a:moveTo>
                    <a:pt x="5" y="16"/>
                  </a:moveTo>
                  <a:cubicBezTo>
                    <a:pt x="5" y="15"/>
                    <a:pt x="7" y="14"/>
                    <a:pt x="8" y="15"/>
                  </a:cubicBezTo>
                  <a:cubicBezTo>
                    <a:pt x="8" y="17"/>
                    <a:pt x="6" y="18"/>
                    <a:pt x="5" y="16"/>
                  </a:cubicBezTo>
                  <a:close/>
                  <a:moveTo>
                    <a:pt x="9" y="24"/>
                  </a:moveTo>
                  <a:cubicBezTo>
                    <a:pt x="9" y="25"/>
                    <a:pt x="7" y="24"/>
                    <a:pt x="7" y="23"/>
                  </a:cubicBezTo>
                  <a:cubicBezTo>
                    <a:pt x="8" y="22"/>
                    <a:pt x="10" y="21"/>
                    <a:pt x="9" y="24"/>
                  </a:cubicBezTo>
                  <a:close/>
                  <a:moveTo>
                    <a:pt x="9" y="28"/>
                  </a:moveTo>
                  <a:cubicBezTo>
                    <a:pt x="8" y="27"/>
                    <a:pt x="9" y="26"/>
                    <a:pt x="10" y="27"/>
                  </a:cubicBezTo>
                  <a:cubicBezTo>
                    <a:pt x="10" y="27"/>
                    <a:pt x="9" y="28"/>
                    <a:pt x="9" y="28"/>
                  </a:cubicBezTo>
                  <a:close/>
                  <a:moveTo>
                    <a:pt x="6" y="27"/>
                  </a:moveTo>
                  <a:cubicBezTo>
                    <a:pt x="4" y="27"/>
                    <a:pt x="4" y="25"/>
                    <a:pt x="6" y="25"/>
                  </a:cubicBezTo>
                  <a:cubicBezTo>
                    <a:pt x="8" y="25"/>
                    <a:pt x="7" y="27"/>
                    <a:pt x="6" y="27"/>
                  </a:cubicBezTo>
                  <a:close/>
                  <a:moveTo>
                    <a:pt x="43" y="14"/>
                  </a:moveTo>
                  <a:cubicBezTo>
                    <a:pt x="43" y="14"/>
                    <a:pt x="43" y="15"/>
                    <a:pt x="42" y="15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0" y="13"/>
                    <a:pt x="42" y="12"/>
                    <a:pt x="43" y="14"/>
                  </a:cubicBezTo>
                  <a:close/>
                  <a:moveTo>
                    <a:pt x="39" y="10"/>
                  </a:moveTo>
                  <a:cubicBezTo>
                    <a:pt x="39" y="9"/>
                    <a:pt x="41" y="9"/>
                    <a:pt x="41" y="11"/>
                  </a:cubicBezTo>
                  <a:cubicBezTo>
                    <a:pt x="40" y="12"/>
                    <a:pt x="38" y="12"/>
                    <a:pt x="39" y="10"/>
                  </a:cubicBezTo>
                  <a:close/>
                  <a:moveTo>
                    <a:pt x="43" y="12"/>
                  </a:moveTo>
                  <a:cubicBezTo>
                    <a:pt x="41" y="11"/>
                    <a:pt x="42" y="9"/>
                    <a:pt x="44" y="10"/>
                  </a:cubicBezTo>
                  <a:cubicBezTo>
                    <a:pt x="46" y="10"/>
                    <a:pt x="45" y="12"/>
                    <a:pt x="43" y="12"/>
                  </a:cubicBezTo>
                  <a:close/>
                  <a:moveTo>
                    <a:pt x="42" y="19"/>
                  </a:moveTo>
                  <a:cubicBezTo>
                    <a:pt x="42" y="17"/>
                    <a:pt x="45" y="18"/>
                    <a:pt x="44" y="20"/>
                  </a:cubicBezTo>
                  <a:cubicBezTo>
                    <a:pt x="43" y="22"/>
                    <a:pt x="41" y="21"/>
                    <a:pt x="42" y="19"/>
                  </a:cubicBezTo>
                  <a:close/>
                  <a:moveTo>
                    <a:pt x="45" y="23"/>
                  </a:moveTo>
                  <a:cubicBezTo>
                    <a:pt x="46" y="24"/>
                    <a:pt x="47" y="22"/>
                    <a:pt x="45" y="21"/>
                  </a:cubicBezTo>
                  <a:cubicBezTo>
                    <a:pt x="44" y="21"/>
                    <a:pt x="44" y="23"/>
                    <a:pt x="45" y="23"/>
                  </a:cubicBezTo>
                  <a:close/>
                  <a:moveTo>
                    <a:pt x="42" y="25"/>
                  </a:moveTo>
                  <a:cubicBezTo>
                    <a:pt x="41" y="25"/>
                    <a:pt x="41" y="22"/>
                    <a:pt x="42" y="22"/>
                  </a:cubicBezTo>
                  <a:cubicBezTo>
                    <a:pt x="44" y="23"/>
                    <a:pt x="43" y="25"/>
                    <a:pt x="42" y="25"/>
                  </a:cubicBezTo>
                  <a:close/>
                  <a:moveTo>
                    <a:pt x="41" y="28"/>
                  </a:moveTo>
                  <a:cubicBezTo>
                    <a:pt x="40" y="29"/>
                    <a:pt x="38" y="27"/>
                    <a:pt x="39" y="27"/>
                  </a:cubicBezTo>
                  <a:cubicBezTo>
                    <a:pt x="40" y="26"/>
                    <a:pt x="42" y="28"/>
                    <a:pt x="41" y="28"/>
                  </a:cubicBezTo>
                  <a:close/>
                  <a:moveTo>
                    <a:pt x="42" y="32"/>
                  </a:moveTo>
                  <a:cubicBezTo>
                    <a:pt x="40" y="31"/>
                    <a:pt x="41" y="29"/>
                    <a:pt x="42" y="30"/>
                  </a:cubicBezTo>
                  <a:cubicBezTo>
                    <a:pt x="44" y="30"/>
                    <a:pt x="43" y="32"/>
                    <a:pt x="42" y="32"/>
                  </a:cubicBezTo>
                  <a:close/>
                  <a:moveTo>
                    <a:pt x="40" y="31"/>
                  </a:moveTo>
                  <a:cubicBezTo>
                    <a:pt x="40" y="31"/>
                    <a:pt x="38" y="32"/>
                    <a:pt x="37" y="30"/>
                  </a:cubicBezTo>
                  <a:cubicBezTo>
                    <a:pt x="37" y="29"/>
                    <a:pt x="39" y="29"/>
                    <a:pt x="40" y="31"/>
                  </a:cubicBezTo>
                  <a:close/>
                  <a:moveTo>
                    <a:pt x="35" y="33"/>
                  </a:moveTo>
                  <a:cubicBezTo>
                    <a:pt x="35" y="32"/>
                    <a:pt x="37" y="32"/>
                    <a:pt x="36" y="34"/>
                  </a:cubicBezTo>
                  <a:cubicBezTo>
                    <a:pt x="35" y="35"/>
                    <a:pt x="34" y="34"/>
                    <a:pt x="35" y="33"/>
                  </a:cubicBezTo>
                  <a:close/>
                  <a:moveTo>
                    <a:pt x="31" y="36"/>
                  </a:moveTo>
                  <a:cubicBezTo>
                    <a:pt x="30" y="34"/>
                    <a:pt x="33" y="33"/>
                    <a:pt x="33" y="35"/>
                  </a:cubicBezTo>
                  <a:cubicBezTo>
                    <a:pt x="34" y="36"/>
                    <a:pt x="32" y="37"/>
                    <a:pt x="31" y="3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7" name="Freeform 32505"/>
            <p:cNvSpPr>
              <a:spLocks noEditPoints="1"/>
            </p:cNvSpPr>
            <p:nvPr/>
          </p:nvSpPr>
          <p:spPr bwMode="auto">
            <a:xfrm>
              <a:off x="4552" y="2620"/>
              <a:ext cx="87" cy="43"/>
            </a:xfrm>
            <a:custGeom>
              <a:avLst/>
              <a:gdLst>
                <a:gd name="T0" fmla="*/ 20 w 49"/>
                <a:gd name="T1" fmla="*/ 23 h 24"/>
                <a:gd name="T2" fmla="*/ 9 w 49"/>
                <a:gd name="T3" fmla="*/ 21 h 24"/>
                <a:gd name="T4" fmla="*/ 21 w 49"/>
                <a:gd name="T5" fmla="*/ 23 h 24"/>
                <a:gd name="T6" fmla="*/ 7 w 49"/>
                <a:gd name="T7" fmla="*/ 18 h 24"/>
                <a:gd name="T8" fmla="*/ 5 w 49"/>
                <a:gd name="T9" fmla="*/ 15 h 24"/>
                <a:gd name="T10" fmla="*/ 14 w 49"/>
                <a:gd name="T11" fmla="*/ 22 h 24"/>
                <a:gd name="T12" fmla="*/ 14 w 49"/>
                <a:gd name="T13" fmla="*/ 20 h 24"/>
                <a:gd name="T14" fmla="*/ 7 w 49"/>
                <a:gd name="T15" fmla="*/ 7 h 24"/>
                <a:gd name="T16" fmla="*/ 8 w 49"/>
                <a:gd name="T17" fmla="*/ 6 h 24"/>
                <a:gd name="T18" fmla="*/ 21 w 49"/>
                <a:gd name="T19" fmla="*/ 22 h 24"/>
                <a:gd name="T20" fmla="*/ 16 w 49"/>
                <a:gd name="T21" fmla="*/ 18 h 24"/>
                <a:gd name="T22" fmla="*/ 12 w 49"/>
                <a:gd name="T23" fmla="*/ 4 h 24"/>
                <a:gd name="T24" fmla="*/ 14 w 49"/>
                <a:gd name="T25" fmla="*/ 2 h 24"/>
                <a:gd name="T26" fmla="*/ 12 w 49"/>
                <a:gd name="T27" fmla="*/ 10 h 24"/>
                <a:gd name="T28" fmla="*/ 22 w 49"/>
                <a:gd name="T29" fmla="*/ 22 h 24"/>
                <a:gd name="T30" fmla="*/ 18 w 49"/>
                <a:gd name="T31" fmla="*/ 14 h 24"/>
                <a:gd name="T32" fmla="*/ 18 w 49"/>
                <a:gd name="T33" fmla="*/ 4 h 24"/>
                <a:gd name="T34" fmla="*/ 17 w 49"/>
                <a:gd name="T35" fmla="*/ 9 h 24"/>
                <a:gd name="T36" fmla="*/ 23 w 49"/>
                <a:gd name="T37" fmla="*/ 11 h 24"/>
                <a:gd name="T38" fmla="*/ 24 w 49"/>
                <a:gd name="T39" fmla="*/ 12 h 24"/>
                <a:gd name="T40" fmla="*/ 27 w 49"/>
                <a:gd name="T41" fmla="*/ 17 h 24"/>
                <a:gd name="T42" fmla="*/ 27 w 49"/>
                <a:gd name="T43" fmla="*/ 6 h 24"/>
                <a:gd name="T44" fmla="*/ 29 w 49"/>
                <a:gd name="T45" fmla="*/ 7 h 24"/>
                <a:gd name="T46" fmla="*/ 24 w 49"/>
                <a:gd name="T47" fmla="*/ 22 h 24"/>
                <a:gd name="T48" fmla="*/ 30 w 49"/>
                <a:gd name="T49" fmla="*/ 15 h 24"/>
                <a:gd name="T50" fmla="*/ 32 w 49"/>
                <a:gd name="T51" fmla="*/ 13 h 24"/>
                <a:gd name="T52" fmla="*/ 25 w 49"/>
                <a:gd name="T53" fmla="*/ 21 h 24"/>
                <a:gd name="T54" fmla="*/ 34 w 49"/>
                <a:gd name="T55" fmla="*/ 15 h 24"/>
                <a:gd name="T56" fmla="*/ 38 w 49"/>
                <a:gd name="T57" fmla="*/ 4 h 24"/>
                <a:gd name="T58" fmla="*/ 36 w 49"/>
                <a:gd name="T59" fmla="*/ 12 h 24"/>
                <a:gd name="T60" fmla="*/ 27 w 49"/>
                <a:gd name="T61" fmla="*/ 21 h 24"/>
                <a:gd name="T62" fmla="*/ 40 w 49"/>
                <a:gd name="T63" fmla="*/ 14 h 24"/>
                <a:gd name="T64" fmla="*/ 46 w 49"/>
                <a:gd name="T65" fmla="*/ 6 h 24"/>
                <a:gd name="T66" fmla="*/ 41 w 49"/>
                <a:gd name="T67" fmla="*/ 12 h 24"/>
                <a:gd name="T68" fmla="*/ 31 w 49"/>
                <a:gd name="T69" fmla="*/ 22 h 24"/>
                <a:gd name="T70" fmla="*/ 39 w 49"/>
                <a:gd name="T71" fmla="*/ 18 h 24"/>
                <a:gd name="T72" fmla="*/ 38 w 49"/>
                <a:gd name="T73" fmla="*/ 20 h 24"/>
                <a:gd name="T74" fmla="*/ 36 w 49"/>
                <a:gd name="T75" fmla="*/ 23 h 24"/>
                <a:gd name="T76" fmla="*/ 36 w 49"/>
                <a:gd name="T77" fmla="*/ 24 h 24"/>
                <a:gd name="T78" fmla="*/ 4 w 49"/>
                <a:gd name="T79" fmla="*/ 8 h 24"/>
                <a:gd name="T80" fmla="*/ 32 w 49"/>
                <a:gd name="T81" fmla="*/ 11 h 24"/>
                <a:gd name="T82" fmla="*/ 5 w 49"/>
                <a:gd name="T83" fmla="*/ 22 h 24"/>
                <a:gd name="T84" fmla="*/ 42 w 49"/>
                <a:gd name="T85" fmla="*/ 16 h 24"/>
                <a:gd name="T86" fmla="*/ 17 w 49"/>
                <a:gd name="T87" fmla="*/ 3 h 24"/>
                <a:gd name="T88" fmla="*/ 39 w 49"/>
                <a:gd name="T89" fmla="*/ 3 h 24"/>
                <a:gd name="T90" fmla="*/ 27 w 49"/>
                <a:gd name="T91" fmla="*/ 8 h 24"/>
                <a:gd name="T92" fmla="*/ 48 w 49"/>
                <a:gd name="T93" fmla="*/ 7 h 24"/>
                <a:gd name="T94" fmla="*/ 35 w 49"/>
                <a:gd name="T95" fmla="*/ 3 h 24"/>
                <a:gd name="T96" fmla="*/ 31 w 49"/>
                <a:gd name="T97" fmla="*/ 3 h 24"/>
                <a:gd name="T98" fmla="*/ 45 w 49"/>
                <a:gd name="T99" fmla="*/ 9 h 24"/>
                <a:gd name="T100" fmla="*/ 20 w 49"/>
                <a:gd name="T101" fmla="*/ 4 h 24"/>
                <a:gd name="T102" fmla="*/ 28 w 49"/>
                <a:gd name="T103" fmla="*/ 2 h 24"/>
                <a:gd name="T104" fmla="*/ 45 w 49"/>
                <a:gd name="T105" fmla="*/ 4 h 24"/>
                <a:gd name="T106" fmla="*/ 1 w 49"/>
                <a:gd name="T107" fmla="*/ 7 h 24"/>
                <a:gd name="T108" fmla="*/ 2 w 49"/>
                <a:gd name="T10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" h="24">
                  <a:moveTo>
                    <a:pt x="27" y="24"/>
                  </a:moveTo>
                  <a:cubicBezTo>
                    <a:pt x="26" y="24"/>
                    <a:pt x="26" y="24"/>
                    <a:pt x="25" y="23"/>
                  </a:cubicBezTo>
                  <a:cubicBezTo>
                    <a:pt x="25" y="23"/>
                    <a:pt x="24" y="23"/>
                    <a:pt x="24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0" y="23"/>
                    <a:pt x="20" y="23"/>
                  </a:cubicBezTo>
                  <a:cubicBezTo>
                    <a:pt x="17" y="24"/>
                    <a:pt x="15" y="24"/>
                    <a:pt x="12" y="23"/>
                  </a:cubicBezTo>
                  <a:cubicBezTo>
                    <a:pt x="11" y="23"/>
                    <a:pt x="11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2"/>
                    <a:pt x="8" y="22"/>
                    <a:pt x="8" y="22"/>
                  </a:cubicBezTo>
                  <a:cubicBezTo>
                    <a:pt x="8" y="21"/>
                    <a:pt x="8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2"/>
                    <a:pt x="10" y="22"/>
                    <a:pt x="11" y="22"/>
                  </a:cubicBezTo>
                  <a:cubicBezTo>
                    <a:pt x="13" y="23"/>
                    <a:pt x="15" y="23"/>
                    <a:pt x="17" y="23"/>
                  </a:cubicBezTo>
                  <a:cubicBezTo>
                    <a:pt x="18" y="23"/>
                    <a:pt x="19" y="23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0" y="23"/>
                    <a:pt x="20" y="23"/>
                    <a:pt x="19" y="23"/>
                  </a:cubicBezTo>
                  <a:cubicBezTo>
                    <a:pt x="18" y="23"/>
                    <a:pt x="17" y="23"/>
                    <a:pt x="16" y="23"/>
                  </a:cubicBezTo>
                  <a:cubicBezTo>
                    <a:pt x="15" y="22"/>
                    <a:pt x="13" y="22"/>
                    <a:pt x="11" y="21"/>
                  </a:cubicBezTo>
                  <a:cubicBezTo>
                    <a:pt x="10" y="21"/>
                    <a:pt x="8" y="20"/>
                    <a:pt x="7" y="18"/>
                  </a:cubicBezTo>
                  <a:cubicBezTo>
                    <a:pt x="6" y="18"/>
                    <a:pt x="6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8"/>
                    <a:pt x="4" y="17"/>
                    <a:pt x="3" y="17"/>
                  </a:cubicBezTo>
                  <a:cubicBezTo>
                    <a:pt x="3" y="17"/>
                    <a:pt x="2" y="16"/>
                    <a:pt x="3" y="16"/>
                  </a:cubicBezTo>
                  <a:cubicBezTo>
                    <a:pt x="3" y="15"/>
                    <a:pt x="4" y="15"/>
                    <a:pt x="5" y="15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11" y="21"/>
                    <a:pt x="12" y="21"/>
                    <a:pt x="14" y="22"/>
                  </a:cubicBezTo>
                  <a:cubicBezTo>
                    <a:pt x="15" y="22"/>
                    <a:pt x="16" y="22"/>
                    <a:pt x="18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9" y="22"/>
                    <a:pt x="19" y="22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6" y="22"/>
                    <a:pt x="15" y="21"/>
                    <a:pt x="14" y="20"/>
                  </a:cubicBezTo>
                  <a:cubicBezTo>
                    <a:pt x="13" y="20"/>
                    <a:pt x="12" y="19"/>
                    <a:pt x="11" y="18"/>
                  </a:cubicBezTo>
                  <a:cubicBezTo>
                    <a:pt x="11" y="17"/>
                    <a:pt x="10" y="17"/>
                    <a:pt x="10" y="16"/>
                  </a:cubicBezTo>
                  <a:cubicBezTo>
                    <a:pt x="9" y="14"/>
                    <a:pt x="8" y="13"/>
                    <a:pt x="8" y="11"/>
                  </a:cubicBezTo>
                  <a:cubicBezTo>
                    <a:pt x="7" y="11"/>
                    <a:pt x="7" y="10"/>
                    <a:pt x="7" y="9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5" y="4"/>
                    <a:pt x="6" y="3"/>
                    <a:pt x="6" y="3"/>
                  </a:cubicBezTo>
                  <a:cubicBezTo>
                    <a:pt x="8" y="4"/>
                    <a:pt x="8" y="5"/>
                    <a:pt x="8" y="6"/>
                  </a:cubicBezTo>
                  <a:cubicBezTo>
                    <a:pt x="7" y="6"/>
                    <a:pt x="7" y="7"/>
                    <a:pt x="7" y="8"/>
                  </a:cubicBezTo>
                  <a:cubicBezTo>
                    <a:pt x="7" y="10"/>
                    <a:pt x="8" y="12"/>
                    <a:pt x="9" y="15"/>
                  </a:cubicBezTo>
                  <a:cubicBezTo>
                    <a:pt x="10" y="16"/>
                    <a:pt x="11" y="17"/>
                    <a:pt x="12" y="18"/>
                  </a:cubicBezTo>
                  <a:cubicBezTo>
                    <a:pt x="13" y="20"/>
                    <a:pt x="15" y="21"/>
                    <a:pt x="18" y="22"/>
                  </a:cubicBezTo>
                  <a:cubicBezTo>
                    <a:pt x="19" y="22"/>
                    <a:pt x="20" y="22"/>
                    <a:pt x="21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1" y="22"/>
                    <a:pt x="21" y="22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8" y="20"/>
                    <a:pt x="17" y="19"/>
                    <a:pt x="16" y="18"/>
                  </a:cubicBezTo>
                  <a:cubicBezTo>
                    <a:pt x="16" y="18"/>
                    <a:pt x="15" y="17"/>
                    <a:pt x="15" y="17"/>
                  </a:cubicBezTo>
                  <a:cubicBezTo>
                    <a:pt x="15" y="16"/>
                    <a:pt x="14" y="15"/>
                    <a:pt x="14" y="14"/>
                  </a:cubicBezTo>
                  <a:cubicBezTo>
                    <a:pt x="13" y="13"/>
                    <a:pt x="12" y="12"/>
                    <a:pt x="12" y="11"/>
                  </a:cubicBezTo>
                  <a:cubicBezTo>
                    <a:pt x="12" y="10"/>
                    <a:pt x="11" y="9"/>
                    <a:pt x="11" y="8"/>
                  </a:cubicBezTo>
                  <a:cubicBezTo>
                    <a:pt x="11" y="7"/>
                    <a:pt x="12" y="5"/>
                    <a:pt x="12" y="4"/>
                  </a:cubicBezTo>
                  <a:cubicBezTo>
                    <a:pt x="12" y="3"/>
                    <a:pt x="12" y="3"/>
                    <a:pt x="11" y="3"/>
                  </a:cubicBezTo>
                  <a:cubicBezTo>
                    <a:pt x="11" y="3"/>
                    <a:pt x="10" y="3"/>
                    <a:pt x="10" y="2"/>
                  </a:cubicBezTo>
                  <a:cubicBezTo>
                    <a:pt x="10" y="2"/>
                    <a:pt x="10" y="1"/>
                    <a:pt x="11" y="1"/>
                  </a:cubicBezTo>
                  <a:cubicBezTo>
                    <a:pt x="11" y="0"/>
                    <a:pt x="13" y="0"/>
                    <a:pt x="13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7"/>
                    <a:pt x="12" y="8"/>
                    <a:pt x="12" y="10"/>
                  </a:cubicBezTo>
                  <a:cubicBezTo>
                    <a:pt x="12" y="10"/>
                    <a:pt x="12" y="11"/>
                    <a:pt x="13" y="12"/>
                  </a:cubicBezTo>
                  <a:cubicBezTo>
                    <a:pt x="14" y="14"/>
                    <a:pt x="15" y="15"/>
                    <a:pt x="15" y="17"/>
                  </a:cubicBezTo>
                  <a:cubicBezTo>
                    <a:pt x="16" y="18"/>
                    <a:pt x="17" y="19"/>
                    <a:pt x="18" y="19"/>
                  </a:cubicBezTo>
                  <a:cubicBezTo>
                    <a:pt x="19" y="20"/>
                    <a:pt x="20" y="21"/>
                    <a:pt x="20" y="21"/>
                  </a:cubicBezTo>
                  <a:cubicBezTo>
                    <a:pt x="21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1" y="21"/>
                  </a:cubicBezTo>
                  <a:cubicBezTo>
                    <a:pt x="21" y="20"/>
                    <a:pt x="20" y="19"/>
                    <a:pt x="20" y="18"/>
                  </a:cubicBezTo>
                  <a:cubicBezTo>
                    <a:pt x="19" y="17"/>
                    <a:pt x="18" y="16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7" y="10"/>
                    <a:pt x="17" y="9"/>
                    <a:pt x="17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6" y="7"/>
                    <a:pt x="16" y="6"/>
                    <a:pt x="16" y="5"/>
                  </a:cubicBezTo>
                  <a:cubicBezTo>
                    <a:pt x="16" y="5"/>
                    <a:pt x="17" y="4"/>
                    <a:pt x="18" y="4"/>
                  </a:cubicBezTo>
                  <a:cubicBezTo>
                    <a:pt x="19" y="4"/>
                    <a:pt x="20" y="5"/>
                    <a:pt x="20" y="6"/>
                  </a:cubicBezTo>
                  <a:cubicBezTo>
                    <a:pt x="20" y="6"/>
                    <a:pt x="20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7" y="9"/>
                    <a:pt x="17" y="9"/>
                  </a:cubicBezTo>
                  <a:cubicBezTo>
                    <a:pt x="17" y="10"/>
                    <a:pt x="17" y="11"/>
                    <a:pt x="18" y="12"/>
                  </a:cubicBezTo>
                  <a:cubicBezTo>
                    <a:pt x="18" y="13"/>
                    <a:pt x="18" y="15"/>
                    <a:pt x="19" y="16"/>
                  </a:cubicBezTo>
                  <a:cubicBezTo>
                    <a:pt x="20" y="17"/>
                    <a:pt x="20" y="18"/>
                    <a:pt x="21" y="20"/>
                  </a:cubicBezTo>
                  <a:cubicBezTo>
                    <a:pt x="22" y="20"/>
                    <a:pt x="22" y="21"/>
                    <a:pt x="23" y="22"/>
                  </a:cubicBezTo>
                  <a:cubicBezTo>
                    <a:pt x="24" y="18"/>
                    <a:pt x="24" y="15"/>
                    <a:pt x="23" y="11"/>
                  </a:cubicBezTo>
                  <a:cubicBezTo>
                    <a:pt x="23" y="11"/>
                    <a:pt x="22" y="11"/>
                    <a:pt x="22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9"/>
                    <a:pt x="22" y="8"/>
                    <a:pt x="23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4"/>
                    <a:pt x="24" y="16"/>
                    <a:pt x="24" y="17"/>
                  </a:cubicBezTo>
                  <a:cubicBezTo>
                    <a:pt x="24" y="18"/>
                    <a:pt x="24" y="19"/>
                    <a:pt x="24" y="19"/>
                  </a:cubicBezTo>
                  <a:cubicBezTo>
                    <a:pt x="24" y="20"/>
                    <a:pt x="23" y="21"/>
                    <a:pt x="23" y="22"/>
                  </a:cubicBezTo>
                  <a:cubicBezTo>
                    <a:pt x="23" y="21"/>
                    <a:pt x="24" y="21"/>
                    <a:pt x="24" y="21"/>
                  </a:cubicBezTo>
                  <a:cubicBezTo>
                    <a:pt x="25" y="20"/>
                    <a:pt x="26" y="19"/>
                    <a:pt x="27" y="17"/>
                  </a:cubicBezTo>
                  <a:cubicBezTo>
                    <a:pt x="27" y="16"/>
                    <a:pt x="27" y="15"/>
                    <a:pt x="28" y="14"/>
                  </a:cubicBezTo>
                  <a:cubicBezTo>
                    <a:pt x="28" y="13"/>
                    <a:pt x="29" y="11"/>
                    <a:pt x="29" y="9"/>
                  </a:cubicBezTo>
                  <a:cubicBezTo>
                    <a:pt x="29" y="9"/>
                    <a:pt x="29" y="8"/>
                    <a:pt x="29" y="8"/>
                  </a:cubicBezTo>
                  <a:cubicBezTo>
                    <a:pt x="29" y="8"/>
                    <a:pt x="29" y="7"/>
                    <a:pt x="28" y="7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6" y="6"/>
                    <a:pt x="27" y="5"/>
                    <a:pt x="27" y="4"/>
                  </a:cubicBezTo>
                  <a:cubicBezTo>
                    <a:pt x="28" y="4"/>
                    <a:pt x="28" y="4"/>
                    <a:pt x="29" y="4"/>
                  </a:cubicBezTo>
                  <a:cubicBezTo>
                    <a:pt x="30" y="4"/>
                    <a:pt x="30" y="5"/>
                    <a:pt x="30" y="5"/>
                  </a:cubicBezTo>
                  <a:cubicBezTo>
                    <a:pt x="30" y="6"/>
                    <a:pt x="30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10"/>
                    <a:pt x="29" y="11"/>
                  </a:cubicBezTo>
                  <a:cubicBezTo>
                    <a:pt x="29" y="12"/>
                    <a:pt x="28" y="13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7" y="17"/>
                    <a:pt x="27" y="17"/>
                    <a:pt x="26" y="18"/>
                  </a:cubicBezTo>
                  <a:cubicBezTo>
                    <a:pt x="26" y="20"/>
                    <a:pt x="25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5" y="22"/>
                    <a:pt x="25" y="21"/>
                  </a:cubicBezTo>
                  <a:cubicBezTo>
                    <a:pt x="26" y="20"/>
                    <a:pt x="27" y="19"/>
                    <a:pt x="28" y="18"/>
                  </a:cubicBezTo>
                  <a:cubicBezTo>
                    <a:pt x="29" y="17"/>
                    <a:pt x="29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1" y="14"/>
                    <a:pt x="30" y="14"/>
                    <a:pt x="30" y="14"/>
                  </a:cubicBezTo>
                  <a:cubicBezTo>
                    <a:pt x="30" y="14"/>
                    <a:pt x="30" y="13"/>
                    <a:pt x="30" y="13"/>
                  </a:cubicBezTo>
                  <a:cubicBezTo>
                    <a:pt x="30" y="12"/>
                    <a:pt x="31" y="12"/>
                    <a:pt x="32" y="12"/>
                  </a:cubicBezTo>
                  <a:cubicBezTo>
                    <a:pt x="32" y="12"/>
                    <a:pt x="32" y="12"/>
                    <a:pt x="32" y="13"/>
                  </a:cubicBezTo>
                  <a:cubicBezTo>
                    <a:pt x="32" y="13"/>
                    <a:pt x="32" y="13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5"/>
                    <a:pt x="30" y="15"/>
                  </a:cubicBezTo>
                  <a:cubicBezTo>
                    <a:pt x="30" y="17"/>
                    <a:pt x="29" y="18"/>
                    <a:pt x="27" y="19"/>
                  </a:cubicBezTo>
                  <a:cubicBezTo>
                    <a:pt x="27" y="20"/>
                    <a:pt x="26" y="21"/>
                    <a:pt x="25" y="21"/>
                  </a:cubicBezTo>
                  <a:cubicBezTo>
                    <a:pt x="25" y="21"/>
                    <a:pt x="25" y="21"/>
                    <a:pt x="26" y="21"/>
                  </a:cubicBezTo>
                  <a:cubicBezTo>
                    <a:pt x="26" y="21"/>
                    <a:pt x="27" y="21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9" y="19"/>
                    <a:pt x="30" y="18"/>
                    <a:pt x="31" y="17"/>
                  </a:cubicBezTo>
                  <a:cubicBezTo>
                    <a:pt x="32" y="17"/>
                    <a:pt x="33" y="16"/>
                    <a:pt x="34" y="15"/>
                  </a:cubicBezTo>
                  <a:cubicBezTo>
                    <a:pt x="35" y="13"/>
                    <a:pt x="36" y="11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6" y="6"/>
                    <a:pt x="36" y="4"/>
                    <a:pt x="37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40" y="4"/>
                    <a:pt x="40" y="5"/>
                  </a:cubicBezTo>
                  <a:cubicBezTo>
                    <a:pt x="40" y="6"/>
                    <a:pt x="40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7" y="7"/>
                    <a:pt x="37" y="8"/>
                  </a:cubicBezTo>
                  <a:cubicBezTo>
                    <a:pt x="37" y="9"/>
                    <a:pt x="36" y="11"/>
                    <a:pt x="36" y="12"/>
                  </a:cubicBezTo>
                  <a:cubicBezTo>
                    <a:pt x="35" y="13"/>
                    <a:pt x="34" y="14"/>
                    <a:pt x="34" y="16"/>
                  </a:cubicBezTo>
                  <a:cubicBezTo>
                    <a:pt x="34" y="16"/>
                    <a:pt x="33" y="16"/>
                    <a:pt x="33" y="17"/>
                  </a:cubicBezTo>
                  <a:cubicBezTo>
                    <a:pt x="32" y="17"/>
                    <a:pt x="32" y="17"/>
                    <a:pt x="32" y="18"/>
                  </a:cubicBezTo>
                  <a:cubicBezTo>
                    <a:pt x="31" y="18"/>
                    <a:pt x="30" y="19"/>
                    <a:pt x="29" y="20"/>
                  </a:cubicBezTo>
                  <a:cubicBezTo>
                    <a:pt x="29" y="20"/>
                    <a:pt x="28" y="21"/>
                    <a:pt x="27" y="21"/>
                  </a:cubicBezTo>
                  <a:cubicBezTo>
                    <a:pt x="26" y="22"/>
                    <a:pt x="25" y="22"/>
                    <a:pt x="24" y="22"/>
                  </a:cubicBezTo>
                  <a:cubicBezTo>
                    <a:pt x="25" y="22"/>
                    <a:pt x="25" y="22"/>
                    <a:pt x="26" y="22"/>
                  </a:cubicBezTo>
                  <a:cubicBezTo>
                    <a:pt x="29" y="22"/>
                    <a:pt x="31" y="21"/>
                    <a:pt x="34" y="20"/>
                  </a:cubicBezTo>
                  <a:cubicBezTo>
                    <a:pt x="35" y="19"/>
                    <a:pt x="37" y="17"/>
                    <a:pt x="38" y="16"/>
                  </a:cubicBezTo>
                  <a:cubicBezTo>
                    <a:pt x="39" y="15"/>
                    <a:pt x="40" y="14"/>
                    <a:pt x="40" y="14"/>
                  </a:cubicBezTo>
                  <a:cubicBezTo>
                    <a:pt x="41" y="12"/>
                    <a:pt x="42" y="11"/>
                    <a:pt x="42" y="10"/>
                  </a:cubicBezTo>
                  <a:cubicBezTo>
                    <a:pt x="43" y="9"/>
                    <a:pt x="43" y="9"/>
                    <a:pt x="43" y="8"/>
                  </a:cubicBezTo>
                  <a:cubicBezTo>
                    <a:pt x="44" y="8"/>
                    <a:pt x="43" y="7"/>
                    <a:pt x="43" y="7"/>
                  </a:cubicBezTo>
                  <a:cubicBezTo>
                    <a:pt x="43" y="6"/>
                    <a:pt x="44" y="6"/>
                    <a:pt x="45" y="5"/>
                  </a:cubicBezTo>
                  <a:cubicBezTo>
                    <a:pt x="45" y="5"/>
                    <a:pt x="45" y="5"/>
                    <a:pt x="46" y="6"/>
                  </a:cubicBezTo>
                  <a:cubicBezTo>
                    <a:pt x="47" y="6"/>
                    <a:pt x="47" y="7"/>
                    <a:pt x="46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4" y="8"/>
                    <a:pt x="44" y="8"/>
                    <a:pt x="43" y="9"/>
                  </a:cubicBezTo>
                  <a:cubicBezTo>
                    <a:pt x="43" y="10"/>
                    <a:pt x="42" y="11"/>
                    <a:pt x="42" y="12"/>
                  </a:cubicBezTo>
                  <a:cubicBezTo>
                    <a:pt x="42" y="12"/>
                    <a:pt x="41" y="12"/>
                    <a:pt x="41" y="12"/>
                  </a:cubicBezTo>
                  <a:cubicBezTo>
                    <a:pt x="41" y="13"/>
                    <a:pt x="40" y="14"/>
                    <a:pt x="40" y="14"/>
                  </a:cubicBezTo>
                  <a:cubicBezTo>
                    <a:pt x="40" y="15"/>
                    <a:pt x="39" y="15"/>
                    <a:pt x="39" y="16"/>
                  </a:cubicBezTo>
                  <a:cubicBezTo>
                    <a:pt x="38" y="17"/>
                    <a:pt x="36" y="18"/>
                    <a:pt x="35" y="19"/>
                  </a:cubicBezTo>
                  <a:cubicBezTo>
                    <a:pt x="34" y="20"/>
                    <a:pt x="34" y="20"/>
                    <a:pt x="33" y="20"/>
                  </a:cubicBezTo>
                  <a:cubicBezTo>
                    <a:pt x="32" y="21"/>
                    <a:pt x="32" y="21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3"/>
                    <a:pt x="32" y="22"/>
                    <a:pt x="34" y="22"/>
                  </a:cubicBezTo>
                  <a:cubicBezTo>
                    <a:pt x="36" y="21"/>
                    <a:pt x="38" y="20"/>
                    <a:pt x="39" y="18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7"/>
                    <a:pt x="40" y="16"/>
                    <a:pt x="41" y="17"/>
                  </a:cubicBezTo>
                  <a:cubicBezTo>
                    <a:pt x="41" y="17"/>
                    <a:pt x="41" y="18"/>
                    <a:pt x="41" y="18"/>
                  </a:cubicBezTo>
                  <a:cubicBezTo>
                    <a:pt x="41" y="18"/>
                    <a:pt x="40" y="19"/>
                    <a:pt x="40" y="19"/>
                  </a:cubicBezTo>
                  <a:cubicBezTo>
                    <a:pt x="39" y="19"/>
                    <a:pt x="39" y="19"/>
                    <a:pt x="38" y="20"/>
                  </a:cubicBezTo>
                  <a:cubicBezTo>
                    <a:pt x="37" y="21"/>
                    <a:pt x="35" y="22"/>
                    <a:pt x="34" y="22"/>
                  </a:cubicBezTo>
                  <a:cubicBezTo>
                    <a:pt x="32" y="23"/>
                    <a:pt x="30" y="23"/>
                    <a:pt x="27" y="23"/>
                  </a:cubicBezTo>
                  <a:cubicBezTo>
                    <a:pt x="27" y="23"/>
                    <a:pt x="26" y="23"/>
                    <a:pt x="25" y="23"/>
                  </a:cubicBezTo>
                  <a:cubicBezTo>
                    <a:pt x="25" y="23"/>
                    <a:pt x="26" y="23"/>
                    <a:pt x="26" y="23"/>
                  </a:cubicBezTo>
                  <a:cubicBezTo>
                    <a:pt x="27" y="24"/>
                    <a:pt x="36" y="24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2"/>
                    <a:pt x="36" y="22"/>
                  </a:cubicBezTo>
                  <a:cubicBezTo>
                    <a:pt x="37" y="22"/>
                    <a:pt x="37" y="22"/>
                    <a:pt x="38" y="22"/>
                  </a:cubicBezTo>
                  <a:cubicBezTo>
                    <a:pt x="38" y="22"/>
                    <a:pt x="38" y="23"/>
                    <a:pt x="38" y="23"/>
                  </a:cubicBezTo>
                  <a:cubicBezTo>
                    <a:pt x="37" y="24"/>
                    <a:pt x="37" y="24"/>
                    <a:pt x="36" y="24"/>
                  </a:cubicBezTo>
                  <a:cubicBezTo>
                    <a:pt x="33" y="24"/>
                    <a:pt x="27" y="24"/>
                    <a:pt x="27" y="24"/>
                  </a:cubicBezTo>
                  <a:close/>
                  <a:moveTo>
                    <a:pt x="42" y="19"/>
                  </a:moveTo>
                  <a:cubicBezTo>
                    <a:pt x="43" y="20"/>
                    <a:pt x="43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lose/>
                  <a:moveTo>
                    <a:pt x="4" y="8"/>
                  </a:moveTo>
                  <a:cubicBezTo>
                    <a:pt x="4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0"/>
                    <a:pt x="32" y="10"/>
                  </a:cubicBezTo>
                  <a:cubicBezTo>
                    <a:pt x="32" y="11"/>
                    <a:pt x="31" y="11"/>
                    <a:pt x="31" y="11"/>
                  </a:cubicBezTo>
                  <a:cubicBezTo>
                    <a:pt x="31" y="11"/>
                    <a:pt x="32" y="11"/>
                    <a:pt x="32" y="11"/>
                  </a:cubicBezTo>
                  <a:close/>
                  <a:moveTo>
                    <a:pt x="5" y="22"/>
                  </a:moveTo>
                  <a:cubicBezTo>
                    <a:pt x="6" y="22"/>
                    <a:pt x="6" y="21"/>
                    <a:pt x="6" y="21"/>
                  </a:cubicBezTo>
                  <a:cubicBezTo>
                    <a:pt x="6" y="21"/>
                    <a:pt x="6" y="21"/>
                    <a:pt x="5" y="21"/>
                  </a:cubicBezTo>
                  <a:cubicBezTo>
                    <a:pt x="5" y="21"/>
                    <a:pt x="5" y="21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lose/>
                  <a:moveTo>
                    <a:pt x="42" y="16"/>
                  </a:moveTo>
                  <a:cubicBezTo>
                    <a:pt x="42" y="16"/>
                    <a:pt x="42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2" y="15"/>
                  </a:cubicBezTo>
                  <a:cubicBezTo>
                    <a:pt x="42" y="15"/>
                    <a:pt x="42" y="16"/>
                    <a:pt x="42" y="16"/>
                  </a:cubicBezTo>
                  <a:close/>
                  <a:moveTo>
                    <a:pt x="17" y="3"/>
                  </a:move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8" y="3"/>
                    <a:pt x="18" y="2"/>
                  </a:cubicBezTo>
                  <a:cubicBezTo>
                    <a:pt x="18" y="2"/>
                    <a:pt x="17" y="2"/>
                    <a:pt x="17" y="2"/>
                  </a:cubicBezTo>
                  <a:cubicBezTo>
                    <a:pt x="17" y="2"/>
                    <a:pt x="17" y="2"/>
                    <a:pt x="17" y="3"/>
                  </a:cubicBezTo>
                  <a:close/>
                  <a:moveTo>
                    <a:pt x="39" y="3"/>
                  </a:moveTo>
                  <a:cubicBezTo>
                    <a:pt x="39" y="2"/>
                    <a:pt x="39" y="2"/>
                    <a:pt x="39" y="2"/>
                  </a:cubicBezTo>
                  <a:cubicBezTo>
                    <a:pt x="38" y="2"/>
                    <a:pt x="38" y="3"/>
                    <a:pt x="38" y="3"/>
                  </a:cubicBezTo>
                  <a:cubicBezTo>
                    <a:pt x="38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lose/>
                  <a:moveTo>
                    <a:pt x="27" y="8"/>
                  </a:moveTo>
                  <a:cubicBezTo>
                    <a:pt x="27" y="8"/>
                    <a:pt x="27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lose/>
                  <a:moveTo>
                    <a:pt x="48" y="7"/>
                  </a:moveTo>
                  <a:cubicBezTo>
                    <a:pt x="49" y="7"/>
                    <a:pt x="49" y="7"/>
                    <a:pt x="49" y="8"/>
                  </a:cubicBezTo>
                  <a:cubicBezTo>
                    <a:pt x="49" y="8"/>
                    <a:pt x="49" y="9"/>
                    <a:pt x="49" y="9"/>
                  </a:cubicBezTo>
                  <a:cubicBezTo>
                    <a:pt x="48" y="9"/>
                    <a:pt x="48" y="9"/>
                    <a:pt x="47" y="8"/>
                  </a:cubicBezTo>
                  <a:cubicBezTo>
                    <a:pt x="47" y="8"/>
                    <a:pt x="48" y="8"/>
                    <a:pt x="48" y="7"/>
                  </a:cubicBezTo>
                  <a:close/>
                  <a:moveTo>
                    <a:pt x="35" y="3"/>
                  </a:moveTo>
                  <a:cubicBezTo>
                    <a:pt x="36" y="4"/>
                    <a:pt x="36" y="4"/>
                    <a:pt x="36" y="4"/>
                  </a:cubicBezTo>
                  <a:cubicBezTo>
                    <a:pt x="37" y="4"/>
                    <a:pt x="37" y="3"/>
                    <a:pt x="37" y="3"/>
                  </a:cubicBezTo>
                  <a:cubicBezTo>
                    <a:pt x="37" y="3"/>
                    <a:pt x="36" y="2"/>
                    <a:pt x="36" y="2"/>
                  </a:cubicBezTo>
                  <a:cubicBezTo>
                    <a:pt x="36" y="3"/>
                    <a:pt x="35" y="3"/>
                    <a:pt x="35" y="3"/>
                  </a:cubicBezTo>
                  <a:close/>
                  <a:moveTo>
                    <a:pt x="31" y="3"/>
                  </a:moveTo>
                  <a:cubicBezTo>
                    <a:pt x="30" y="3"/>
                    <a:pt x="30" y="4"/>
                    <a:pt x="30" y="4"/>
                  </a:cubicBezTo>
                  <a:cubicBezTo>
                    <a:pt x="31" y="4"/>
                    <a:pt x="31" y="5"/>
                    <a:pt x="31" y="4"/>
                  </a:cubicBezTo>
                  <a:cubicBezTo>
                    <a:pt x="32" y="4"/>
                    <a:pt x="32" y="4"/>
                    <a:pt x="32" y="3"/>
                  </a:cubicBezTo>
                  <a:cubicBezTo>
                    <a:pt x="32" y="3"/>
                    <a:pt x="31" y="3"/>
                    <a:pt x="31" y="3"/>
                  </a:cubicBezTo>
                  <a:close/>
                  <a:moveTo>
                    <a:pt x="45" y="9"/>
                  </a:moveTo>
                  <a:cubicBezTo>
                    <a:pt x="45" y="9"/>
                    <a:pt x="44" y="9"/>
                    <a:pt x="44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6" y="10"/>
                    <a:pt x="46" y="10"/>
                    <a:pt x="46" y="9"/>
                  </a:cubicBezTo>
                  <a:cubicBezTo>
                    <a:pt x="46" y="9"/>
                    <a:pt x="45" y="9"/>
                    <a:pt x="45" y="9"/>
                  </a:cubicBezTo>
                  <a:close/>
                  <a:moveTo>
                    <a:pt x="20" y="4"/>
                  </a:moveTo>
                  <a:cubicBezTo>
                    <a:pt x="20" y="5"/>
                    <a:pt x="20" y="5"/>
                    <a:pt x="21" y="5"/>
                  </a:cubicBezTo>
                  <a:cubicBezTo>
                    <a:pt x="21" y="5"/>
                    <a:pt x="22" y="4"/>
                    <a:pt x="21" y="4"/>
                  </a:cubicBezTo>
                  <a:cubicBezTo>
                    <a:pt x="21" y="4"/>
                    <a:pt x="21" y="3"/>
                    <a:pt x="20" y="3"/>
                  </a:cubicBezTo>
                  <a:cubicBezTo>
                    <a:pt x="20" y="4"/>
                    <a:pt x="20" y="4"/>
                    <a:pt x="20" y="4"/>
                  </a:cubicBezTo>
                  <a:close/>
                  <a:moveTo>
                    <a:pt x="28" y="2"/>
                  </a:move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3"/>
                    <a:pt x="26" y="3"/>
                  </a:cubicBezTo>
                  <a:cubicBezTo>
                    <a:pt x="26" y="3"/>
                    <a:pt x="27" y="4"/>
                    <a:pt x="27" y="3"/>
                  </a:cubicBezTo>
                  <a:cubicBezTo>
                    <a:pt x="28" y="3"/>
                    <a:pt x="28" y="3"/>
                    <a:pt x="28" y="2"/>
                  </a:cubicBezTo>
                  <a:close/>
                  <a:moveTo>
                    <a:pt x="45" y="4"/>
                  </a:moveTo>
                  <a:cubicBezTo>
                    <a:pt x="45" y="5"/>
                    <a:pt x="46" y="5"/>
                    <a:pt x="46" y="5"/>
                  </a:cubicBezTo>
                  <a:cubicBezTo>
                    <a:pt x="47" y="5"/>
                    <a:pt x="47" y="5"/>
                    <a:pt x="47" y="4"/>
                  </a:cubicBezTo>
                  <a:cubicBezTo>
                    <a:pt x="46" y="4"/>
                    <a:pt x="46" y="3"/>
                    <a:pt x="46" y="3"/>
                  </a:cubicBezTo>
                  <a:cubicBezTo>
                    <a:pt x="45" y="3"/>
                    <a:pt x="45" y="4"/>
                    <a:pt x="45" y="4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7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8" name="Freeform 32506"/>
            <p:cNvSpPr>
              <a:spLocks noEditPoints="1"/>
            </p:cNvSpPr>
            <p:nvPr/>
          </p:nvSpPr>
          <p:spPr bwMode="auto">
            <a:xfrm>
              <a:off x="4406" y="2416"/>
              <a:ext cx="96" cy="92"/>
            </a:xfrm>
            <a:custGeom>
              <a:avLst/>
              <a:gdLst>
                <a:gd name="T0" fmla="*/ 43 w 54"/>
                <a:gd name="T1" fmla="*/ 16 h 52"/>
                <a:gd name="T2" fmla="*/ 13 w 54"/>
                <a:gd name="T3" fmla="*/ 14 h 52"/>
                <a:gd name="T4" fmla="*/ 37 w 54"/>
                <a:gd name="T5" fmla="*/ 2 h 52"/>
                <a:gd name="T6" fmla="*/ 39 w 54"/>
                <a:gd name="T7" fmla="*/ 14 h 52"/>
                <a:gd name="T8" fmla="*/ 32 w 54"/>
                <a:gd name="T9" fmla="*/ 5 h 52"/>
                <a:gd name="T10" fmla="*/ 46 w 54"/>
                <a:gd name="T11" fmla="*/ 24 h 52"/>
                <a:gd name="T12" fmla="*/ 31 w 54"/>
                <a:gd name="T13" fmla="*/ 40 h 52"/>
                <a:gd name="T14" fmla="*/ 40 w 54"/>
                <a:gd name="T15" fmla="*/ 19 h 52"/>
                <a:gd name="T16" fmla="*/ 21 w 54"/>
                <a:gd name="T17" fmla="*/ 34 h 52"/>
                <a:gd name="T18" fmla="*/ 34 w 54"/>
                <a:gd name="T19" fmla="*/ 9 h 52"/>
                <a:gd name="T20" fmla="*/ 52 w 54"/>
                <a:gd name="T21" fmla="*/ 33 h 52"/>
                <a:gd name="T22" fmla="*/ 8 w 54"/>
                <a:gd name="T23" fmla="*/ 22 h 52"/>
                <a:gd name="T24" fmla="*/ 30 w 54"/>
                <a:gd name="T25" fmla="*/ 12 h 52"/>
                <a:gd name="T26" fmla="*/ 18 w 54"/>
                <a:gd name="T27" fmla="*/ 17 h 52"/>
                <a:gd name="T28" fmla="*/ 25 w 54"/>
                <a:gd name="T29" fmla="*/ 5 h 52"/>
                <a:gd name="T30" fmla="*/ 23 w 54"/>
                <a:gd name="T31" fmla="*/ 16 h 52"/>
                <a:gd name="T32" fmla="*/ 37 w 54"/>
                <a:gd name="T33" fmla="*/ 26 h 52"/>
                <a:gd name="T34" fmla="*/ 30 w 54"/>
                <a:gd name="T35" fmla="*/ 19 h 52"/>
                <a:gd name="T36" fmla="*/ 35 w 54"/>
                <a:gd name="T37" fmla="*/ 38 h 52"/>
                <a:gd name="T38" fmla="*/ 30 w 54"/>
                <a:gd name="T39" fmla="*/ 27 h 52"/>
                <a:gd name="T40" fmla="*/ 39 w 54"/>
                <a:gd name="T41" fmla="*/ 28 h 52"/>
                <a:gd name="T42" fmla="*/ 27 w 54"/>
                <a:gd name="T43" fmla="*/ 30 h 52"/>
                <a:gd name="T44" fmla="*/ 40 w 54"/>
                <a:gd name="T45" fmla="*/ 23 h 52"/>
                <a:gd name="T46" fmla="*/ 32 w 54"/>
                <a:gd name="T47" fmla="*/ 19 h 52"/>
                <a:gd name="T48" fmla="*/ 48 w 54"/>
                <a:gd name="T49" fmla="*/ 19 h 52"/>
                <a:gd name="T50" fmla="*/ 36 w 54"/>
                <a:gd name="T51" fmla="*/ 34 h 52"/>
                <a:gd name="T52" fmla="*/ 29 w 54"/>
                <a:gd name="T53" fmla="*/ 18 h 52"/>
                <a:gd name="T54" fmla="*/ 46 w 54"/>
                <a:gd name="T55" fmla="*/ 28 h 52"/>
                <a:gd name="T56" fmla="*/ 11 w 54"/>
                <a:gd name="T57" fmla="*/ 9 h 52"/>
                <a:gd name="T58" fmla="*/ 24 w 54"/>
                <a:gd name="T59" fmla="*/ 20 h 52"/>
                <a:gd name="T60" fmla="*/ 24 w 54"/>
                <a:gd name="T61" fmla="*/ 22 h 52"/>
                <a:gd name="T62" fmla="*/ 20 w 54"/>
                <a:gd name="T63" fmla="*/ 8 h 52"/>
                <a:gd name="T64" fmla="*/ 25 w 54"/>
                <a:gd name="T65" fmla="*/ 26 h 52"/>
                <a:gd name="T66" fmla="*/ 18 w 54"/>
                <a:gd name="T67" fmla="*/ 49 h 52"/>
                <a:gd name="T68" fmla="*/ 12 w 54"/>
                <a:gd name="T69" fmla="*/ 35 h 52"/>
                <a:gd name="T70" fmla="*/ 32 w 54"/>
                <a:gd name="T71" fmla="*/ 24 h 52"/>
                <a:gd name="T72" fmla="*/ 18 w 54"/>
                <a:gd name="T73" fmla="*/ 34 h 52"/>
                <a:gd name="T74" fmla="*/ 4 w 54"/>
                <a:gd name="T75" fmla="*/ 38 h 52"/>
                <a:gd name="T76" fmla="*/ 17 w 54"/>
                <a:gd name="T77" fmla="*/ 20 h 52"/>
                <a:gd name="T78" fmla="*/ 32 w 54"/>
                <a:gd name="T79" fmla="*/ 47 h 52"/>
                <a:gd name="T80" fmla="*/ 37 w 54"/>
                <a:gd name="T81" fmla="*/ 29 h 52"/>
                <a:gd name="T82" fmla="*/ 22 w 54"/>
                <a:gd name="T83" fmla="*/ 9 h 52"/>
                <a:gd name="T84" fmla="*/ 1 w 54"/>
                <a:gd name="T85" fmla="*/ 19 h 52"/>
                <a:gd name="T86" fmla="*/ 11 w 54"/>
                <a:gd name="T87" fmla="*/ 19 h 52"/>
                <a:gd name="T88" fmla="*/ 45 w 54"/>
                <a:gd name="T89" fmla="*/ 34 h 52"/>
                <a:gd name="T90" fmla="*/ 22 w 54"/>
                <a:gd name="T91" fmla="*/ 43 h 52"/>
                <a:gd name="T92" fmla="*/ 19 w 54"/>
                <a:gd name="T93" fmla="*/ 30 h 52"/>
                <a:gd name="T94" fmla="*/ 25 w 54"/>
                <a:gd name="T95" fmla="*/ 43 h 52"/>
                <a:gd name="T96" fmla="*/ 9 w 54"/>
                <a:gd name="T97" fmla="*/ 27 h 52"/>
                <a:gd name="T98" fmla="*/ 9 w 54"/>
                <a:gd name="T99" fmla="*/ 30 h 52"/>
                <a:gd name="T100" fmla="*/ 10 w 54"/>
                <a:gd name="T101" fmla="*/ 15 h 52"/>
                <a:gd name="T102" fmla="*/ 36 w 54"/>
                <a:gd name="T103" fmla="*/ 43 h 52"/>
                <a:gd name="T104" fmla="*/ 38 w 54"/>
                <a:gd name="T105" fmla="*/ 8 h 52"/>
                <a:gd name="T106" fmla="*/ 42 w 54"/>
                <a:gd name="T107" fmla="*/ 38 h 52"/>
                <a:gd name="T108" fmla="*/ 16 w 54"/>
                <a:gd name="T109" fmla="*/ 29 h 52"/>
                <a:gd name="T110" fmla="*/ 21 w 54"/>
                <a:gd name="T111" fmla="*/ 42 h 52"/>
                <a:gd name="T112" fmla="*/ 16 w 54"/>
                <a:gd name="T113" fmla="*/ 45 h 52"/>
                <a:gd name="T114" fmla="*/ 44 w 54"/>
                <a:gd name="T115" fmla="*/ 5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4" h="52">
                  <a:moveTo>
                    <a:pt x="43" y="16"/>
                  </a:moveTo>
                  <a:cubicBezTo>
                    <a:pt x="43" y="16"/>
                    <a:pt x="42" y="16"/>
                    <a:pt x="42" y="16"/>
                  </a:cubicBezTo>
                  <a:cubicBezTo>
                    <a:pt x="42" y="16"/>
                    <a:pt x="41" y="15"/>
                    <a:pt x="42" y="15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3"/>
                    <a:pt x="43" y="13"/>
                    <a:pt x="43" y="12"/>
                  </a:cubicBezTo>
                  <a:cubicBezTo>
                    <a:pt x="43" y="12"/>
                    <a:pt x="45" y="11"/>
                    <a:pt x="45" y="12"/>
                  </a:cubicBezTo>
                  <a:cubicBezTo>
                    <a:pt x="45" y="12"/>
                    <a:pt x="46" y="12"/>
                    <a:pt x="46" y="13"/>
                  </a:cubicBezTo>
                  <a:cubicBezTo>
                    <a:pt x="46" y="13"/>
                    <a:pt x="46" y="14"/>
                    <a:pt x="46" y="14"/>
                  </a:cubicBezTo>
                  <a:cubicBezTo>
                    <a:pt x="45" y="14"/>
                    <a:pt x="45" y="15"/>
                    <a:pt x="45" y="15"/>
                  </a:cubicBezTo>
                  <a:cubicBezTo>
                    <a:pt x="44" y="15"/>
                    <a:pt x="44" y="16"/>
                    <a:pt x="43" y="16"/>
                  </a:cubicBezTo>
                  <a:close/>
                  <a:moveTo>
                    <a:pt x="13" y="14"/>
                  </a:moveTo>
                  <a:cubicBezTo>
                    <a:pt x="14" y="14"/>
                    <a:pt x="15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5"/>
                    <a:pt x="16" y="16"/>
                  </a:cubicBezTo>
                  <a:cubicBezTo>
                    <a:pt x="15" y="16"/>
                    <a:pt x="14" y="16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37" y="2"/>
                  </a:moveTo>
                  <a:cubicBezTo>
                    <a:pt x="37" y="2"/>
                    <a:pt x="37" y="3"/>
                    <a:pt x="37" y="3"/>
                  </a:cubicBezTo>
                  <a:cubicBezTo>
                    <a:pt x="37" y="3"/>
                    <a:pt x="36" y="4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4"/>
                    <a:pt x="35" y="3"/>
                    <a:pt x="35" y="3"/>
                  </a:cubicBezTo>
                  <a:cubicBezTo>
                    <a:pt x="35" y="2"/>
                    <a:pt x="35" y="2"/>
                    <a:pt x="35" y="1"/>
                  </a:cubicBezTo>
                  <a:cubicBezTo>
                    <a:pt x="35" y="1"/>
                    <a:pt x="36" y="0"/>
                    <a:pt x="36" y="0"/>
                  </a:cubicBezTo>
                  <a:cubicBezTo>
                    <a:pt x="36" y="1"/>
                    <a:pt x="37" y="1"/>
                    <a:pt x="37" y="1"/>
                  </a:cubicBezTo>
                  <a:cubicBezTo>
                    <a:pt x="37" y="1"/>
                    <a:pt x="37" y="2"/>
                    <a:pt x="37" y="2"/>
                  </a:cubicBezTo>
                  <a:close/>
                  <a:moveTo>
                    <a:pt x="42" y="10"/>
                  </a:moveTo>
                  <a:cubicBezTo>
                    <a:pt x="42" y="10"/>
                    <a:pt x="42" y="9"/>
                    <a:pt x="42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3" y="7"/>
                    <a:pt x="44" y="6"/>
                    <a:pt x="45" y="6"/>
                  </a:cubicBezTo>
                  <a:cubicBezTo>
                    <a:pt x="45" y="6"/>
                    <a:pt x="46" y="7"/>
                    <a:pt x="46" y="7"/>
                  </a:cubicBezTo>
                  <a:cubicBezTo>
                    <a:pt x="46" y="7"/>
                    <a:pt x="46" y="7"/>
                    <a:pt x="46" y="8"/>
                  </a:cubicBezTo>
                  <a:cubicBezTo>
                    <a:pt x="46" y="8"/>
                    <a:pt x="45" y="8"/>
                    <a:pt x="45" y="8"/>
                  </a:cubicBezTo>
                  <a:cubicBezTo>
                    <a:pt x="45" y="9"/>
                    <a:pt x="44" y="9"/>
                    <a:pt x="44" y="9"/>
                  </a:cubicBezTo>
                  <a:cubicBezTo>
                    <a:pt x="44" y="9"/>
                    <a:pt x="43" y="9"/>
                    <a:pt x="42" y="10"/>
                  </a:cubicBezTo>
                  <a:close/>
                  <a:moveTo>
                    <a:pt x="39" y="14"/>
                  </a:moveTo>
                  <a:cubicBezTo>
                    <a:pt x="39" y="14"/>
                    <a:pt x="39" y="14"/>
                    <a:pt x="39" y="14"/>
                  </a:cubicBezTo>
                  <a:cubicBezTo>
                    <a:pt x="38" y="15"/>
                    <a:pt x="37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5"/>
                    <a:pt x="36" y="15"/>
                    <a:pt x="37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2"/>
                    <a:pt x="38" y="13"/>
                    <a:pt x="38" y="12"/>
                  </a:cubicBezTo>
                  <a:cubicBezTo>
                    <a:pt x="39" y="12"/>
                    <a:pt x="39" y="13"/>
                    <a:pt x="39" y="13"/>
                  </a:cubicBezTo>
                  <a:cubicBezTo>
                    <a:pt x="39" y="13"/>
                    <a:pt x="39" y="13"/>
                    <a:pt x="39" y="14"/>
                  </a:cubicBezTo>
                  <a:close/>
                  <a:moveTo>
                    <a:pt x="32" y="5"/>
                  </a:moveTo>
                  <a:cubicBezTo>
                    <a:pt x="32" y="6"/>
                    <a:pt x="32" y="7"/>
                    <a:pt x="31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30" y="4"/>
                    <a:pt x="31" y="3"/>
                    <a:pt x="31" y="4"/>
                  </a:cubicBezTo>
                  <a:cubicBezTo>
                    <a:pt x="32" y="4"/>
                    <a:pt x="32" y="5"/>
                    <a:pt x="32" y="5"/>
                  </a:cubicBezTo>
                  <a:close/>
                  <a:moveTo>
                    <a:pt x="47" y="25"/>
                  </a:moveTo>
                  <a:cubicBezTo>
                    <a:pt x="47" y="25"/>
                    <a:pt x="46" y="25"/>
                    <a:pt x="46" y="25"/>
                  </a:cubicBezTo>
                  <a:cubicBezTo>
                    <a:pt x="46" y="25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3"/>
                    <a:pt x="48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2"/>
                    <a:pt x="50" y="23"/>
                    <a:pt x="50" y="23"/>
                  </a:cubicBezTo>
                  <a:cubicBezTo>
                    <a:pt x="50" y="23"/>
                    <a:pt x="50" y="24"/>
                    <a:pt x="49" y="24"/>
                  </a:cubicBezTo>
                  <a:cubicBezTo>
                    <a:pt x="49" y="24"/>
                    <a:pt x="48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lose/>
                  <a:moveTo>
                    <a:pt x="30" y="37"/>
                  </a:moveTo>
                  <a:cubicBezTo>
                    <a:pt x="31" y="37"/>
                    <a:pt x="31" y="38"/>
                    <a:pt x="31" y="38"/>
                  </a:cubicBezTo>
                  <a:cubicBezTo>
                    <a:pt x="31" y="38"/>
                    <a:pt x="31" y="39"/>
                    <a:pt x="31" y="40"/>
                  </a:cubicBezTo>
                  <a:cubicBezTo>
                    <a:pt x="32" y="40"/>
                    <a:pt x="32" y="41"/>
                    <a:pt x="32" y="41"/>
                  </a:cubicBezTo>
                  <a:cubicBezTo>
                    <a:pt x="32" y="42"/>
                    <a:pt x="31" y="42"/>
                    <a:pt x="31" y="42"/>
                  </a:cubicBezTo>
                  <a:cubicBezTo>
                    <a:pt x="31" y="42"/>
                    <a:pt x="30" y="42"/>
                    <a:pt x="30" y="42"/>
                  </a:cubicBezTo>
                  <a:cubicBezTo>
                    <a:pt x="30" y="41"/>
                    <a:pt x="30" y="41"/>
                    <a:pt x="30" y="40"/>
                  </a:cubicBezTo>
                  <a:cubicBezTo>
                    <a:pt x="30" y="40"/>
                    <a:pt x="30" y="39"/>
                    <a:pt x="30" y="39"/>
                  </a:cubicBezTo>
                  <a:cubicBezTo>
                    <a:pt x="30" y="39"/>
                    <a:pt x="30" y="38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lose/>
                  <a:moveTo>
                    <a:pt x="40" y="17"/>
                  </a:moveTo>
                  <a:cubicBezTo>
                    <a:pt x="41" y="17"/>
                    <a:pt x="41" y="17"/>
                    <a:pt x="41" y="18"/>
                  </a:cubicBezTo>
                  <a:cubicBezTo>
                    <a:pt x="41" y="18"/>
                    <a:pt x="40" y="19"/>
                    <a:pt x="40" y="19"/>
                  </a:cubicBezTo>
                  <a:cubicBezTo>
                    <a:pt x="39" y="19"/>
                    <a:pt x="38" y="20"/>
                    <a:pt x="38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9"/>
                    <a:pt x="39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2"/>
                  </a:cubicBezTo>
                  <a:cubicBezTo>
                    <a:pt x="24" y="33"/>
                    <a:pt x="24" y="33"/>
                    <a:pt x="23" y="34"/>
                  </a:cubicBezTo>
                  <a:cubicBezTo>
                    <a:pt x="23" y="35"/>
                    <a:pt x="22" y="35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3"/>
                    <a:pt x="21" y="33"/>
                    <a:pt x="22" y="33"/>
                  </a:cubicBezTo>
                  <a:cubicBezTo>
                    <a:pt x="22" y="32"/>
                    <a:pt x="23" y="31"/>
                    <a:pt x="24" y="31"/>
                  </a:cubicBezTo>
                  <a:close/>
                  <a:moveTo>
                    <a:pt x="35" y="10"/>
                  </a:moveTo>
                  <a:cubicBezTo>
                    <a:pt x="34" y="12"/>
                    <a:pt x="34" y="12"/>
                    <a:pt x="34" y="13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2"/>
                    <a:pt x="33" y="11"/>
                    <a:pt x="33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0"/>
                    <a:pt x="35" y="10"/>
                    <a:pt x="35" y="10"/>
                  </a:cubicBezTo>
                  <a:close/>
                  <a:moveTo>
                    <a:pt x="52" y="33"/>
                  </a:moveTo>
                  <a:cubicBezTo>
                    <a:pt x="51" y="33"/>
                    <a:pt x="50" y="33"/>
                    <a:pt x="49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9" y="31"/>
                    <a:pt x="49" y="31"/>
                  </a:cubicBezTo>
                  <a:cubicBezTo>
                    <a:pt x="49" y="31"/>
                    <a:pt x="50" y="31"/>
                    <a:pt x="50" y="31"/>
                  </a:cubicBezTo>
                  <a:cubicBezTo>
                    <a:pt x="51" y="31"/>
                    <a:pt x="52" y="31"/>
                    <a:pt x="53" y="31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3"/>
                    <a:pt x="53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lose/>
                  <a:moveTo>
                    <a:pt x="22" y="25"/>
                  </a:moveTo>
                  <a:cubicBezTo>
                    <a:pt x="21" y="26"/>
                    <a:pt x="20" y="26"/>
                    <a:pt x="19" y="26"/>
                  </a:cubicBezTo>
                  <a:cubicBezTo>
                    <a:pt x="19" y="26"/>
                    <a:pt x="18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20" y="25"/>
                    <a:pt x="20" y="25"/>
                    <a:pt x="21" y="25"/>
                  </a:cubicBezTo>
                  <a:cubicBezTo>
                    <a:pt x="21" y="25"/>
                    <a:pt x="21" y="25"/>
                    <a:pt x="22" y="25"/>
                  </a:cubicBezTo>
                  <a:close/>
                  <a:moveTo>
                    <a:pt x="6" y="22"/>
                  </a:moveTo>
                  <a:cubicBezTo>
                    <a:pt x="6" y="22"/>
                    <a:pt x="7" y="22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3"/>
                    <a:pt x="8" y="23"/>
                    <a:pt x="7" y="24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5" y="22"/>
                    <a:pt x="6" y="22"/>
                  </a:cubicBezTo>
                  <a:close/>
                  <a:moveTo>
                    <a:pt x="31" y="11"/>
                  </a:move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1"/>
                    <a:pt x="29" y="11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8"/>
                    <a:pt x="30" y="8"/>
                    <a:pt x="30" y="9"/>
                  </a:cubicBezTo>
                  <a:cubicBezTo>
                    <a:pt x="30" y="9"/>
                    <a:pt x="31" y="10"/>
                    <a:pt x="31" y="11"/>
                  </a:cubicBezTo>
                  <a:close/>
                  <a:moveTo>
                    <a:pt x="22" y="19"/>
                  </a:moveTo>
                  <a:cubicBezTo>
                    <a:pt x="21" y="19"/>
                    <a:pt x="20" y="19"/>
                    <a:pt x="19" y="18"/>
                  </a:cubicBezTo>
                  <a:cubicBezTo>
                    <a:pt x="18" y="18"/>
                    <a:pt x="18" y="18"/>
                    <a:pt x="18" y="17"/>
                  </a:cubicBezTo>
                  <a:cubicBezTo>
                    <a:pt x="17" y="17"/>
                    <a:pt x="18" y="16"/>
                    <a:pt x="18" y="16"/>
                  </a:cubicBezTo>
                  <a:cubicBezTo>
                    <a:pt x="19" y="16"/>
                    <a:pt x="20" y="17"/>
                    <a:pt x="21" y="17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lose/>
                  <a:moveTo>
                    <a:pt x="23" y="3"/>
                  </a:moveTo>
                  <a:cubicBezTo>
                    <a:pt x="24" y="3"/>
                    <a:pt x="24" y="3"/>
                    <a:pt x="24" y="4"/>
                  </a:cubicBezTo>
                  <a:cubicBezTo>
                    <a:pt x="25" y="4"/>
                    <a:pt x="25" y="5"/>
                    <a:pt x="25" y="5"/>
                  </a:cubicBezTo>
                  <a:cubicBezTo>
                    <a:pt x="25" y="6"/>
                    <a:pt x="26" y="6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5" y="7"/>
                    <a:pt x="24" y="6"/>
                    <a:pt x="24" y="6"/>
                  </a:cubicBezTo>
                  <a:cubicBezTo>
                    <a:pt x="23" y="6"/>
                    <a:pt x="22" y="5"/>
                    <a:pt x="22" y="4"/>
                  </a:cubicBezTo>
                  <a:cubicBezTo>
                    <a:pt x="22" y="4"/>
                    <a:pt x="23" y="3"/>
                    <a:pt x="23" y="3"/>
                  </a:cubicBezTo>
                  <a:close/>
                  <a:moveTo>
                    <a:pt x="23" y="13"/>
                  </a:moveTo>
                  <a:cubicBezTo>
                    <a:pt x="22" y="13"/>
                    <a:pt x="22" y="13"/>
                    <a:pt x="22" y="13"/>
                  </a:cubicBezTo>
                  <a:cubicBezTo>
                    <a:pt x="21" y="14"/>
                    <a:pt x="21" y="15"/>
                    <a:pt x="22" y="15"/>
                  </a:cubicBezTo>
                  <a:cubicBezTo>
                    <a:pt x="22" y="15"/>
                    <a:pt x="22" y="15"/>
                    <a:pt x="23" y="16"/>
                  </a:cubicBezTo>
                  <a:cubicBezTo>
                    <a:pt x="23" y="16"/>
                    <a:pt x="24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6"/>
                    <a:pt x="25" y="16"/>
                    <a:pt x="25" y="16"/>
                  </a:cubicBezTo>
                  <a:cubicBezTo>
                    <a:pt x="25" y="15"/>
                    <a:pt x="25" y="15"/>
                    <a:pt x="24" y="14"/>
                  </a:cubicBezTo>
                  <a:cubicBezTo>
                    <a:pt x="24" y="14"/>
                    <a:pt x="23" y="13"/>
                    <a:pt x="23" y="13"/>
                  </a:cubicBezTo>
                  <a:close/>
                  <a:moveTo>
                    <a:pt x="33" y="26"/>
                  </a:moveTo>
                  <a:cubicBezTo>
                    <a:pt x="33" y="26"/>
                    <a:pt x="34" y="25"/>
                    <a:pt x="34" y="25"/>
                  </a:cubicBezTo>
                  <a:cubicBezTo>
                    <a:pt x="35" y="24"/>
                    <a:pt x="36" y="24"/>
                    <a:pt x="37" y="25"/>
                  </a:cubicBezTo>
                  <a:cubicBezTo>
                    <a:pt x="37" y="25"/>
                    <a:pt x="38" y="25"/>
                    <a:pt x="38" y="25"/>
                  </a:cubicBezTo>
                  <a:cubicBezTo>
                    <a:pt x="38" y="26"/>
                    <a:pt x="37" y="26"/>
                    <a:pt x="37" y="26"/>
                  </a:cubicBezTo>
                  <a:cubicBezTo>
                    <a:pt x="37" y="26"/>
                    <a:pt x="36" y="27"/>
                    <a:pt x="36" y="27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lose/>
                  <a:moveTo>
                    <a:pt x="31" y="21"/>
                  </a:moveTo>
                  <a:cubicBezTo>
                    <a:pt x="30" y="22"/>
                    <a:pt x="30" y="23"/>
                    <a:pt x="30" y="24"/>
                  </a:cubicBezTo>
                  <a:cubicBezTo>
                    <a:pt x="30" y="24"/>
                    <a:pt x="30" y="24"/>
                    <a:pt x="29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2"/>
                    <a:pt x="29" y="21"/>
                    <a:pt x="29" y="20"/>
                  </a:cubicBezTo>
                  <a:cubicBezTo>
                    <a:pt x="29" y="20"/>
                    <a:pt x="29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20"/>
                    <a:pt x="31" y="20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lose/>
                  <a:moveTo>
                    <a:pt x="38" y="40"/>
                  </a:moveTo>
                  <a:cubicBezTo>
                    <a:pt x="38" y="41"/>
                    <a:pt x="37" y="41"/>
                    <a:pt x="37" y="41"/>
                  </a:cubicBezTo>
                  <a:cubicBezTo>
                    <a:pt x="37" y="42"/>
                    <a:pt x="36" y="41"/>
                    <a:pt x="36" y="41"/>
                  </a:cubicBezTo>
                  <a:cubicBezTo>
                    <a:pt x="35" y="40"/>
                    <a:pt x="35" y="39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6" y="38"/>
                    <a:pt x="36" y="38"/>
                    <a:pt x="37" y="38"/>
                  </a:cubicBezTo>
                  <a:cubicBezTo>
                    <a:pt x="37" y="39"/>
                    <a:pt x="38" y="39"/>
                    <a:pt x="38" y="40"/>
                  </a:cubicBezTo>
                  <a:close/>
                  <a:moveTo>
                    <a:pt x="30" y="27"/>
                  </a:moveTo>
                  <a:cubicBezTo>
                    <a:pt x="30" y="27"/>
                    <a:pt x="31" y="28"/>
                    <a:pt x="31" y="28"/>
                  </a:cubicBezTo>
                  <a:cubicBezTo>
                    <a:pt x="32" y="28"/>
                    <a:pt x="32" y="29"/>
                    <a:pt x="33" y="29"/>
                  </a:cubicBezTo>
                  <a:cubicBezTo>
                    <a:pt x="33" y="30"/>
                    <a:pt x="33" y="30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1" y="31"/>
                    <a:pt x="31" y="30"/>
                    <a:pt x="30" y="29"/>
                  </a:cubicBezTo>
                  <a:cubicBezTo>
                    <a:pt x="30" y="29"/>
                    <a:pt x="30" y="28"/>
                    <a:pt x="30" y="28"/>
                  </a:cubicBezTo>
                  <a:cubicBezTo>
                    <a:pt x="29" y="27"/>
                    <a:pt x="30" y="27"/>
                    <a:pt x="30" y="27"/>
                  </a:cubicBezTo>
                  <a:close/>
                  <a:moveTo>
                    <a:pt x="49" y="21"/>
                  </a:moveTo>
                  <a:cubicBezTo>
                    <a:pt x="49" y="20"/>
                    <a:pt x="50" y="20"/>
                    <a:pt x="50" y="20"/>
                  </a:cubicBezTo>
                  <a:cubicBezTo>
                    <a:pt x="50" y="19"/>
                    <a:pt x="51" y="19"/>
                    <a:pt x="52" y="19"/>
                  </a:cubicBezTo>
                  <a:cubicBezTo>
                    <a:pt x="52" y="19"/>
                    <a:pt x="53" y="19"/>
                    <a:pt x="53" y="19"/>
                  </a:cubicBezTo>
                  <a:cubicBezTo>
                    <a:pt x="53" y="19"/>
                    <a:pt x="54" y="20"/>
                    <a:pt x="54" y="20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2" y="21"/>
                    <a:pt x="51" y="21"/>
                    <a:pt x="50" y="21"/>
                  </a:cubicBezTo>
                  <a:cubicBezTo>
                    <a:pt x="49" y="21"/>
                    <a:pt x="49" y="21"/>
                    <a:pt x="49" y="21"/>
                  </a:cubicBezTo>
                  <a:close/>
                  <a:moveTo>
                    <a:pt x="41" y="28"/>
                  </a:moveTo>
                  <a:cubicBezTo>
                    <a:pt x="41" y="28"/>
                    <a:pt x="40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40" y="27"/>
                    <a:pt x="40" y="27"/>
                  </a:cubicBezTo>
                  <a:cubicBezTo>
                    <a:pt x="41" y="26"/>
                    <a:pt x="42" y="26"/>
                    <a:pt x="43" y="26"/>
                  </a:cubicBezTo>
                  <a:cubicBezTo>
                    <a:pt x="43" y="26"/>
                    <a:pt x="44" y="26"/>
                    <a:pt x="44" y="27"/>
                  </a:cubicBezTo>
                  <a:cubicBezTo>
                    <a:pt x="44" y="27"/>
                    <a:pt x="44" y="27"/>
                    <a:pt x="43" y="27"/>
                  </a:cubicBezTo>
                  <a:cubicBezTo>
                    <a:pt x="43" y="28"/>
                    <a:pt x="42" y="28"/>
                    <a:pt x="41" y="28"/>
                  </a:cubicBezTo>
                  <a:close/>
                  <a:moveTo>
                    <a:pt x="29" y="26"/>
                  </a:moveTo>
                  <a:cubicBezTo>
                    <a:pt x="29" y="27"/>
                    <a:pt x="28" y="27"/>
                    <a:pt x="28" y="28"/>
                  </a:cubicBezTo>
                  <a:cubicBezTo>
                    <a:pt x="28" y="29"/>
                    <a:pt x="27" y="30"/>
                    <a:pt x="27" y="30"/>
                  </a:cubicBezTo>
                  <a:cubicBezTo>
                    <a:pt x="27" y="31"/>
                    <a:pt x="27" y="31"/>
                    <a:pt x="26" y="32"/>
                  </a:cubicBezTo>
                  <a:cubicBezTo>
                    <a:pt x="26" y="32"/>
                    <a:pt x="26" y="32"/>
                    <a:pt x="26" y="31"/>
                  </a:cubicBezTo>
                  <a:cubicBezTo>
                    <a:pt x="26" y="31"/>
                    <a:pt x="25" y="31"/>
                    <a:pt x="26" y="31"/>
                  </a:cubicBezTo>
                  <a:cubicBezTo>
                    <a:pt x="26" y="29"/>
                    <a:pt x="26" y="28"/>
                    <a:pt x="27" y="27"/>
                  </a:cubicBezTo>
                  <a:cubicBezTo>
                    <a:pt x="28" y="27"/>
                    <a:pt x="28" y="26"/>
                    <a:pt x="29" y="26"/>
                  </a:cubicBezTo>
                  <a:close/>
                  <a:moveTo>
                    <a:pt x="41" y="24"/>
                  </a:moveTo>
                  <a:cubicBezTo>
                    <a:pt x="40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3"/>
                    <a:pt x="39" y="23"/>
                  </a:cubicBezTo>
                  <a:cubicBezTo>
                    <a:pt x="39" y="24"/>
                    <a:pt x="40" y="23"/>
                    <a:pt x="40" y="23"/>
                  </a:cubicBezTo>
                  <a:cubicBezTo>
                    <a:pt x="41" y="22"/>
                    <a:pt x="42" y="22"/>
                    <a:pt x="43" y="22"/>
                  </a:cubicBezTo>
                  <a:cubicBezTo>
                    <a:pt x="43" y="22"/>
                    <a:pt x="44" y="22"/>
                    <a:pt x="44" y="23"/>
                  </a:cubicBezTo>
                  <a:cubicBezTo>
                    <a:pt x="44" y="23"/>
                    <a:pt x="44" y="23"/>
                    <a:pt x="43" y="24"/>
                  </a:cubicBezTo>
                  <a:cubicBezTo>
                    <a:pt x="42" y="24"/>
                    <a:pt x="42" y="24"/>
                    <a:pt x="41" y="24"/>
                  </a:cubicBez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5" y="16"/>
                    <a:pt x="35" y="17"/>
                    <a:pt x="35" y="18"/>
                  </a:cubicBezTo>
                  <a:cubicBezTo>
                    <a:pt x="34" y="19"/>
                    <a:pt x="33" y="19"/>
                    <a:pt x="3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8"/>
                    <a:pt x="32" y="18"/>
                    <a:pt x="32" y="17"/>
                  </a:cubicBezTo>
                  <a:cubicBezTo>
                    <a:pt x="33" y="16"/>
                    <a:pt x="33" y="16"/>
                    <a:pt x="34" y="16"/>
                  </a:cubicBezTo>
                  <a:close/>
                  <a:moveTo>
                    <a:pt x="45" y="20"/>
                  </a:move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3" y="19"/>
                    <a:pt x="44" y="19"/>
                  </a:cubicBezTo>
                  <a:cubicBezTo>
                    <a:pt x="44" y="18"/>
                    <a:pt x="45" y="18"/>
                    <a:pt x="46" y="17"/>
                  </a:cubicBezTo>
                  <a:cubicBezTo>
                    <a:pt x="47" y="17"/>
                    <a:pt x="47" y="17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9"/>
                    <a:pt x="46" y="19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lose/>
                  <a:moveTo>
                    <a:pt x="36" y="34"/>
                  </a:moveTo>
                  <a:cubicBezTo>
                    <a:pt x="36" y="35"/>
                    <a:pt x="35" y="35"/>
                    <a:pt x="35" y="36"/>
                  </a:cubicBezTo>
                  <a:cubicBezTo>
                    <a:pt x="35" y="36"/>
                    <a:pt x="34" y="36"/>
                    <a:pt x="33" y="35"/>
                  </a:cubicBezTo>
                  <a:cubicBezTo>
                    <a:pt x="33" y="35"/>
                    <a:pt x="33" y="34"/>
                    <a:pt x="33" y="33"/>
                  </a:cubicBezTo>
                  <a:cubicBezTo>
                    <a:pt x="33" y="33"/>
                    <a:pt x="33" y="33"/>
                    <a:pt x="33" y="32"/>
                  </a:cubicBezTo>
                  <a:cubicBezTo>
                    <a:pt x="34" y="32"/>
                    <a:pt x="35" y="33"/>
                    <a:pt x="35" y="33"/>
                  </a:cubicBezTo>
                  <a:cubicBezTo>
                    <a:pt x="36" y="34"/>
                    <a:pt x="36" y="34"/>
                    <a:pt x="36" y="34"/>
                  </a:cubicBezTo>
                  <a:close/>
                  <a:moveTo>
                    <a:pt x="17" y="10"/>
                  </a:moveTo>
                  <a:cubicBezTo>
                    <a:pt x="19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8" y="13"/>
                    <a:pt x="17" y="12"/>
                    <a:pt x="16" y="12"/>
                  </a:cubicBezTo>
                  <a:cubicBezTo>
                    <a:pt x="16" y="12"/>
                    <a:pt x="16" y="11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6"/>
                    <a:pt x="30" y="16"/>
                  </a:cubicBezTo>
                  <a:cubicBezTo>
                    <a:pt x="29" y="17"/>
                    <a:pt x="29" y="17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7"/>
                    <a:pt x="28" y="17"/>
                    <a:pt x="28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8" y="13"/>
                    <a:pt x="29" y="13"/>
                    <a:pt x="30" y="14"/>
                  </a:cubicBezTo>
                  <a:cubicBezTo>
                    <a:pt x="30" y="14"/>
                    <a:pt x="30" y="15"/>
                    <a:pt x="30" y="15"/>
                  </a:cubicBezTo>
                  <a:close/>
                  <a:moveTo>
                    <a:pt x="48" y="29"/>
                  </a:moveTo>
                  <a:cubicBezTo>
                    <a:pt x="47" y="29"/>
                    <a:pt x="46" y="29"/>
                    <a:pt x="46" y="29"/>
                  </a:cubicBezTo>
                  <a:cubicBezTo>
                    <a:pt x="45" y="29"/>
                    <a:pt x="45" y="29"/>
                    <a:pt x="45" y="28"/>
                  </a:cubicBezTo>
                  <a:cubicBezTo>
                    <a:pt x="45" y="28"/>
                    <a:pt x="45" y="28"/>
                    <a:pt x="46" y="28"/>
                  </a:cubicBezTo>
                  <a:cubicBezTo>
                    <a:pt x="46" y="28"/>
                    <a:pt x="46" y="27"/>
                    <a:pt x="47" y="27"/>
                  </a:cubicBezTo>
                  <a:cubicBezTo>
                    <a:pt x="48" y="27"/>
                    <a:pt x="49" y="27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9"/>
                    <a:pt x="50" y="29"/>
                    <a:pt x="49" y="29"/>
                  </a:cubicBezTo>
                  <a:cubicBezTo>
                    <a:pt x="49" y="29"/>
                    <a:pt x="48" y="29"/>
                    <a:pt x="48" y="29"/>
                  </a:cubicBezTo>
                  <a:close/>
                  <a:moveTo>
                    <a:pt x="13" y="12"/>
                  </a:moveTo>
                  <a:cubicBezTo>
                    <a:pt x="12" y="12"/>
                    <a:pt x="11" y="11"/>
                    <a:pt x="10" y="11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2" y="9"/>
                    <a:pt x="13" y="10"/>
                    <a:pt x="14" y="11"/>
                  </a:cubicBezTo>
                  <a:cubicBezTo>
                    <a:pt x="14" y="11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lose/>
                  <a:moveTo>
                    <a:pt x="25" y="18"/>
                  </a:moveTo>
                  <a:cubicBezTo>
                    <a:pt x="26" y="19"/>
                    <a:pt x="27" y="19"/>
                    <a:pt x="27" y="20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2"/>
                    <a:pt x="26" y="22"/>
                    <a:pt x="25" y="21"/>
                  </a:cubicBezTo>
                  <a:cubicBezTo>
                    <a:pt x="25" y="21"/>
                    <a:pt x="25" y="21"/>
                    <a:pt x="24" y="20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4" y="19"/>
                    <a:pt x="25" y="18"/>
                    <a:pt x="25" y="18"/>
                  </a:cubicBezTo>
                  <a:close/>
                  <a:moveTo>
                    <a:pt x="21" y="21"/>
                  </a:moveTo>
                  <a:cubicBezTo>
                    <a:pt x="20" y="21"/>
                    <a:pt x="19" y="21"/>
                    <a:pt x="19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2"/>
                    <a:pt x="19" y="22"/>
                    <a:pt x="19" y="23"/>
                  </a:cubicBezTo>
                  <a:cubicBezTo>
                    <a:pt x="20" y="23"/>
                    <a:pt x="21" y="23"/>
                    <a:pt x="22" y="23"/>
                  </a:cubicBezTo>
                  <a:cubicBezTo>
                    <a:pt x="22" y="23"/>
                    <a:pt x="23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1"/>
                    <a:pt x="22" y="21"/>
                    <a:pt x="21" y="21"/>
                  </a:cubicBezTo>
                  <a:close/>
                  <a:moveTo>
                    <a:pt x="20" y="8"/>
                  </a:moveTo>
                  <a:cubicBezTo>
                    <a:pt x="19" y="8"/>
                    <a:pt x="19" y="8"/>
                    <a:pt x="18" y="8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6"/>
                    <a:pt x="15" y="6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8" y="5"/>
                    <a:pt x="19" y="6"/>
                    <a:pt x="19" y="7"/>
                  </a:cubicBezTo>
                  <a:cubicBezTo>
                    <a:pt x="19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lose/>
                  <a:moveTo>
                    <a:pt x="25" y="26"/>
                  </a:moveTo>
                  <a:cubicBezTo>
                    <a:pt x="25" y="26"/>
                    <a:pt x="24" y="26"/>
                    <a:pt x="24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5" y="24"/>
                    <a:pt x="26" y="24"/>
                    <a:pt x="26" y="24"/>
                  </a:cubicBezTo>
                  <a:cubicBezTo>
                    <a:pt x="27" y="24"/>
                    <a:pt x="27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7" y="25"/>
                    <a:pt x="26" y="26"/>
                    <a:pt x="26" y="26"/>
                  </a:cubicBezTo>
                  <a:cubicBezTo>
                    <a:pt x="25" y="26"/>
                    <a:pt x="25" y="26"/>
                    <a:pt x="25" y="26"/>
                  </a:cubicBezTo>
                  <a:close/>
                  <a:moveTo>
                    <a:pt x="41" y="40"/>
                  </a:moveTo>
                  <a:cubicBezTo>
                    <a:pt x="41" y="41"/>
                    <a:pt x="41" y="41"/>
                    <a:pt x="42" y="41"/>
                  </a:cubicBezTo>
                  <a:cubicBezTo>
                    <a:pt x="42" y="42"/>
                    <a:pt x="43" y="42"/>
                    <a:pt x="44" y="42"/>
                  </a:cubicBezTo>
                  <a:cubicBezTo>
                    <a:pt x="44" y="42"/>
                    <a:pt x="44" y="43"/>
                    <a:pt x="44" y="44"/>
                  </a:cubicBezTo>
                  <a:cubicBezTo>
                    <a:pt x="44" y="45"/>
                    <a:pt x="43" y="45"/>
                    <a:pt x="43" y="44"/>
                  </a:cubicBezTo>
                  <a:cubicBezTo>
                    <a:pt x="41" y="44"/>
                    <a:pt x="41" y="42"/>
                    <a:pt x="40" y="41"/>
                  </a:cubicBezTo>
                  <a:cubicBezTo>
                    <a:pt x="40" y="41"/>
                    <a:pt x="41" y="41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lose/>
                  <a:moveTo>
                    <a:pt x="18" y="46"/>
                  </a:moveTo>
                  <a:cubicBezTo>
                    <a:pt x="19" y="47"/>
                    <a:pt x="18" y="48"/>
                    <a:pt x="18" y="49"/>
                  </a:cubicBezTo>
                  <a:cubicBezTo>
                    <a:pt x="18" y="49"/>
                    <a:pt x="17" y="50"/>
                    <a:pt x="17" y="50"/>
                  </a:cubicBezTo>
                  <a:cubicBezTo>
                    <a:pt x="17" y="51"/>
                    <a:pt x="17" y="51"/>
                    <a:pt x="16" y="51"/>
                  </a:cubicBezTo>
                  <a:cubicBezTo>
                    <a:pt x="16" y="52"/>
                    <a:pt x="15" y="52"/>
                    <a:pt x="15" y="51"/>
                  </a:cubicBezTo>
                  <a:cubicBezTo>
                    <a:pt x="15" y="51"/>
                    <a:pt x="14" y="51"/>
                    <a:pt x="15" y="50"/>
                  </a:cubicBezTo>
                  <a:cubicBezTo>
                    <a:pt x="15" y="49"/>
                    <a:pt x="16" y="49"/>
                    <a:pt x="16" y="48"/>
                  </a:cubicBezTo>
                  <a:cubicBezTo>
                    <a:pt x="17" y="48"/>
                    <a:pt x="18" y="48"/>
                    <a:pt x="18" y="47"/>
                  </a:cubicBezTo>
                  <a:cubicBezTo>
                    <a:pt x="18" y="47"/>
                    <a:pt x="18" y="47"/>
                    <a:pt x="18" y="46"/>
                  </a:cubicBezTo>
                  <a:close/>
                  <a:moveTo>
                    <a:pt x="9" y="38"/>
                  </a:moveTo>
                  <a:cubicBezTo>
                    <a:pt x="9" y="37"/>
                    <a:pt x="10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6"/>
                  </a:cubicBezTo>
                  <a:cubicBezTo>
                    <a:pt x="12" y="37"/>
                    <a:pt x="12" y="38"/>
                    <a:pt x="12" y="38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0" y="39"/>
                    <a:pt x="9" y="39"/>
                    <a:pt x="9" y="38"/>
                  </a:cubicBezTo>
                  <a:close/>
                  <a:moveTo>
                    <a:pt x="35" y="21"/>
                  </a:moveTo>
                  <a:cubicBezTo>
                    <a:pt x="36" y="21"/>
                    <a:pt x="36" y="21"/>
                    <a:pt x="36" y="21"/>
                  </a:cubicBezTo>
                  <a:cubicBezTo>
                    <a:pt x="37" y="22"/>
                    <a:pt x="37" y="22"/>
                    <a:pt x="36" y="22"/>
                  </a:cubicBezTo>
                  <a:cubicBezTo>
                    <a:pt x="35" y="23"/>
                    <a:pt x="34" y="24"/>
                    <a:pt x="33" y="24"/>
                  </a:cubicBezTo>
                  <a:cubicBezTo>
                    <a:pt x="33" y="24"/>
                    <a:pt x="33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4"/>
                    <a:pt x="32" y="23"/>
                  </a:cubicBezTo>
                  <a:cubicBezTo>
                    <a:pt x="33" y="23"/>
                    <a:pt x="33" y="22"/>
                    <a:pt x="33" y="22"/>
                  </a:cubicBezTo>
                  <a:cubicBezTo>
                    <a:pt x="34" y="21"/>
                    <a:pt x="34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lose/>
                  <a:moveTo>
                    <a:pt x="15" y="38"/>
                  </a:moveTo>
                  <a:cubicBezTo>
                    <a:pt x="15" y="38"/>
                    <a:pt x="14" y="38"/>
                    <a:pt x="14" y="37"/>
                  </a:cubicBezTo>
                  <a:cubicBezTo>
                    <a:pt x="14" y="36"/>
                    <a:pt x="15" y="35"/>
                    <a:pt x="16" y="35"/>
                  </a:cubicBezTo>
                  <a:cubicBezTo>
                    <a:pt x="16" y="35"/>
                    <a:pt x="17" y="34"/>
                    <a:pt x="17" y="34"/>
                  </a:cubicBezTo>
                  <a:cubicBezTo>
                    <a:pt x="17" y="34"/>
                    <a:pt x="18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5"/>
                    <a:pt x="18" y="35"/>
                  </a:cubicBezTo>
                  <a:cubicBezTo>
                    <a:pt x="18" y="36"/>
                    <a:pt x="17" y="36"/>
                    <a:pt x="17" y="37"/>
                  </a:cubicBezTo>
                  <a:cubicBezTo>
                    <a:pt x="16" y="38"/>
                    <a:pt x="16" y="38"/>
                    <a:pt x="15" y="38"/>
                  </a:cubicBezTo>
                  <a:close/>
                  <a:moveTo>
                    <a:pt x="7" y="35"/>
                  </a:moveTo>
                  <a:cubicBezTo>
                    <a:pt x="7" y="35"/>
                    <a:pt x="7" y="35"/>
                    <a:pt x="7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6"/>
                    <a:pt x="8" y="36"/>
                  </a:cubicBezTo>
                  <a:cubicBezTo>
                    <a:pt x="7" y="37"/>
                    <a:pt x="6" y="37"/>
                    <a:pt x="5" y="38"/>
                  </a:cubicBezTo>
                  <a:cubicBezTo>
                    <a:pt x="5" y="38"/>
                    <a:pt x="4" y="38"/>
                    <a:pt x="4" y="38"/>
                  </a:cubicBezTo>
                  <a:cubicBezTo>
                    <a:pt x="3" y="38"/>
                    <a:pt x="3" y="37"/>
                    <a:pt x="3" y="36"/>
                  </a:cubicBezTo>
                  <a:cubicBezTo>
                    <a:pt x="4" y="36"/>
                    <a:pt x="4" y="36"/>
                    <a:pt x="5" y="35"/>
                  </a:cubicBezTo>
                  <a:cubicBezTo>
                    <a:pt x="5" y="35"/>
                    <a:pt x="6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lose/>
                  <a:moveTo>
                    <a:pt x="12" y="22"/>
                  </a:moveTo>
                  <a:cubicBezTo>
                    <a:pt x="12" y="22"/>
                    <a:pt x="11" y="22"/>
                    <a:pt x="11" y="21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4" y="20"/>
                    <a:pt x="15" y="20"/>
                    <a:pt x="16" y="20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5" y="21"/>
                    <a:pt x="15" y="21"/>
                    <a:pt x="14" y="22"/>
                  </a:cubicBezTo>
                  <a:cubicBezTo>
                    <a:pt x="14" y="22"/>
                    <a:pt x="13" y="22"/>
                    <a:pt x="12" y="22"/>
                  </a:cubicBezTo>
                  <a:close/>
                  <a:moveTo>
                    <a:pt x="29" y="46"/>
                  </a:moveTo>
                  <a:cubicBezTo>
                    <a:pt x="29" y="46"/>
                    <a:pt x="30" y="45"/>
                    <a:pt x="30" y="45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5"/>
                    <a:pt x="31" y="46"/>
                    <a:pt x="32" y="47"/>
                  </a:cubicBezTo>
                  <a:cubicBezTo>
                    <a:pt x="32" y="48"/>
                    <a:pt x="32" y="49"/>
                    <a:pt x="31" y="49"/>
                  </a:cubicBezTo>
                  <a:cubicBezTo>
                    <a:pt x="31" y="49"/>
                    <a:pt x="31" y="49"/>
                    <a:pt x="30" y="49"/>
                  </a:cubicBezTo>
                  <a:cubicBezTo>
                    <a:pt x="30" y="48"/>
                    <a:pt x="29" y="47"/>
                    <a:pt x="29" y="46"/>
                  </a:cubicBezTo>
                  <a:close/>
                  <a:moveTo>
                    <a:pt x="37" y="32"/>
                  </a:moveTo>
                  <a:cubicBezTo>
                    <a:pt x="37" y="32"/>
                    <a:pt x="36" y="32"/>
                    <a:pt x="36" y="31"/>
                  </a:cubicBezTo>
                  <a:cubicBezTo>
                    <a:pt x="35" y="31"/>
                    <a:pt x="35" y="30"/>
                    <a:pt x="35" y="30"/>
                  </a:cubicBezTo>
                  <a:cubicBezTo>
                    <a:pt x="35" y="30"/>
                    <a:pt x="34" y="30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5" y="29"/>
                    <a:pt x="36" y="29"/>
                    <a:pt x="37" y="29"/>
                  </a:cubicBezTo>
                  <a:cubicBezTo>
                    <a:pt x="37" y="29"/>
                    <a:pt x="38" y="29"/>
                    <a:pt x="38" y="30"/>
                  </a:cubicBezTo>
                  <a:cubicBezTo>
                    <a:pt x="39" y="30"/>
                    <a:pt x="39" y="30"/>
                    <a:pt x="38" y="31"/>
                  </a:cubicBezTo>
                  <a:cubicBezTo>
                    <a:pt x="38" y="32"/>
                    <a:pt x="38" y="32"/>
                    <a:pt x="37" y="32"/>
                  </a:cubicBezTo>
                  <a:close/>
                  <a:moveTo>
                    <a:pt x="23" y="8"/>
                  </a:moveTo>
                  <a:cubicBezTo>
                    <a:pt x="24" y="9"/>
                    <a:pt x="24" y="9"/>
                    <a:pt x="25" y="9"/>
                  </a:cubicBezTo>
                  <a:cubicBezTo>
                    <a:pt x="25" y="10"/>
                    <a:pt x="26" y="11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4" y="12"/>
                    <a:pt x="23" y="11"/>
                    <a:pt x="22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lose/>
                  <a:moveTo>
                    <a:pt x="2" y="17"/>
                  </a:move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8"/>
                    <a:pt x="5" y="18"/>
                    <a:pt x="5" y="19"/>
                  </a:cubicBezTo>
                  <a:cubicBezTo>
                    <a:pt x="4" y="19"/>
                    <a:pt x="3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ubicBezTo>
                    <a:pt x="0" y="19"/>
                    <a:pt x="0" y="19"/>
                    <a:pt x="0" y="18"/>
                  </a:cubicBezTo>
                  <a:cubicBezTo>
                    <a:pt x="0" y="17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  <a:moveTo>
                    <a:pt x="10" y="17"/>
                  </a:moveTo>
                  <a:cubicBezTo>
                    <a:pt x="11" y="17"/>
                    <a:pt x="12" y="17"/>
                    <a:pt x="13" y="17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9"/>
                    <a:pt x="11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8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lose/>
                  <a:moveTo>
                    <a:pt x="41" y="32"/>
                  </a:moveTo>
                  <a:cubicBezTo>
                    <a:pt x="41" y="31"/>
                    <a:pt x="42" y="31"/>
                    <a:pt x="42" y="31"/>
                  </a:cubicBezTo>
                  <a:cubicBezTo>
                    <a:pt x="43" y="31"/>
                    <a:pt x="44" y="31"/>
                    <a:pt x="45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3"/>
                    <a:pt x="46" y="33"/>
                  </a:cubicBezTo>
                  <a:cubicBezTo>
                    <a:pt x="46" y="34"/>
                    <a:pt x="46" y="34"/>
                    <a:pt x="45" y="34"/>
                  </a:cubicBezTo>
                  <a:cubicBezTo>
                    <a:pt x="44" y="33"/>
                    <a:pt x="43" y="33"/>
                    <a:pt x="42" y="32"/>
                  </a:cubicBezTo>
                  <a:cubicBezTo>
                    <a:pt x="41" y="32"/>
                    <a:pt x="41" y="32"/>
                    <a:pt x="41" y="32"/>
                  </a:cubicBezTo>
                  <a:close/>
                  <a:moveTo>
                    <a:pt x="23" y="43"/>
                  </a:move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3" y="46"/>
                    <a:pt x="23" y="47"/>
                  </a:cubicBezTo>
                  <a:cubicBezTo>
                    <a:pt x="24" y="48"/>
                    <a:pt x="23" y="49"/>
                    <a:pt x="22" y="49"/>
                  </a:cubicBezTo>
                  <a:cubicBezTo>
                    <a:pt x="22" y="49"/>
                    <a:pt x="21" y="49"/>
                    <a:pt x="21" y="48"/>
                  </a:cubicBezTo>
                  <a:cubicBezTo>
                    <a:pt x="21" y="47"/>
                    <a:pt x="21" y="47"/>
                    <a:pt x="21" y="46"/>
                  </a:cubicBezTo>
                  <a:cubicBezTo>
                    <a:pt x="21" y="46"/>
                    <a:pt x="21" y="45"/>
                    <a:pt x="22" y="44"/>
                  </a:cubicBezTo>
                  <a:cubicBezTo>
                    <a:pt x="22" y="44"/>
                    <a:pt x="22" y="44"/>
                    <a:pt x="22" y="43"/>
                  </a:cubicBezTo>
                  <a:cubicBezTo>
                    <a:pt x="23" y="43"/>
                    <a:pt x="23" y="43"/>
                    <a:pt x="23" y="43"/>
                  </a:cubicBezTo>
                  <a:close/>
                  <a:moveTo>
                    <a:pt x="27" y="35"/>
                  </a:moveTo>
                  <a:cubicBezTo>
                    <a:pt x="27" y="36"/>
                    <a:pt x="27" y="36"/>
                    <a:pt x="28" y="36"/>
                  </a:cubicBezTo>
                  <a:cubicBezTo>
                    <a:pt x="28" y="37"/>
                    <a:pt x="29" y="37"/>
                    <a:pt x="30" y="36"/>
                  </a:cubicBezTo>
                  <a:cubicBezTo>
                    <a:pt x="31" y="34"/>
                    <a:pt x="30" y="33"/>
                    <a:pt x="29" y="32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4"/>
                    <a:pt x="27" y="34"/>
                    <a:pt x="27" y="35"/>
                  </a:cubicBezTo>
                  <a:close/>
                  <a:moveTo>
                    <a:pt x="20" y="31"/>
                  </a:moveTo>
                  <a:cubicBezTo>
                    <a:pt x="19" y="31"/>
                    <a:pt x="19" y="31"/>
                    <a:pt x="19" y="30"/>
                  </a:cubicBezTo>
                  <a:cubicBezTo>
                    <a:pt x="19" y="30"/>
                    <a:pt x="19" y="29"/>
                    <a:pt x="19" y="29"/>
                  </a:cubicBezTo>
                  <a:cubicBezTo>
                    <a:pt x="20" y="28"/>
                    <a:pt x="21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2" y="29"/>
                    <a:pt x="22" y="29"/>
                    <a:pt x="21" y="30"/>
                  </a:cubicBezTo>
                  <a:cubicBezTo>
                    <a:pt x="21" y="30"/>
                    <a:pt x="20" y="30"/>
                    <a:pt x="20" y="31"/>
                  </a:cubicBezTo>
                  <a:close/>
                  <a:moveTo>
                    <a:pt x="27" y="42"/>
                  </a:moveTo>
                  <a:cubicBezTo>
                    <a:pt x="27" y="43"/>
                    <a:pt x="26" y="44"/>
                    <a:pt x="25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2"/>
                    <a:pt x="25" y="41"/>
                    <a:pt x="25" y="41"/>
                  </a:cubicBezTo>
                  <a:cubicBezTo>
                    <a:pt x="25" y="40"/>
                    <a:pt x="25" y="39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6" y="39"/>
                    <a:pt x="26" y="40"/>
                    <a:pt x="27" y="40"/>
                  </a:cubicBezTo>
                  <a:cubicBezTo>
                    <a:pt x="27" y="41"/>
                    <a:pt x="27" y="41"/>
                    <a:pt x="27" y="42"/>
                  </a:cubicBezTo>
                  <a:close/>
                  <a:moveTo>
                    <a:pt x="10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8" y="26"/>
                    <a:pt x="9" y="25"/>
                    <a:pt x="9" y="25"/>
                  </a:cubicBezTo>
                  <a:cubicBezTo>
                    <a:pt x="10" y="25"/>
                    <a:pt x="11" y="25"/>
                    <a:pt x="12" y="25"/>
                  </a:cubicBezTo>
                  <a:cubicBezTo>
                    <a:pt x="13" y="25"/>
                    <a:pt x="13" y="25"/>
                    <a:pt x="14" y="25"/>
                  </a:cubicBezTo>
                  <a:cubicBezTo>
                    <a:pt x="14" y="25"/>
                    <a:pt x="14" y="26"/>
                    <a:pt x="15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6"/>
                    <a:pt x="12" y="27"/>
                    <a:pt x="11" y="27"/>
                  </a:cubicBezTo>
                  <a:cubicBezTo>
                    <a:pt x="11" y="27"/>
                    <a:pt x="10" y="27"/>
                    <a:pt x="10" y="27"/>
                  </a:cubicBezTo>
                  <a:close/>
                  <a:moveTo>
                    <a:pt x="9" y="29"/>
                  </a:moveTo>
                  <a:cubicBezTo>
                    <a:pt x="9" y="29"/>
                    <a:pt x="9" y="30"/>
                    <a:pt x="9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8" y="32"/>
                    <a:pt x="7" y="33"/>
                    <a:pt x="6" y="33"/>
                  </a:cubicBezTo>
                  <a:cubicBezTo>
                    <a:pt x="6" y="33"/>
                    <a:pt x="6" y="33"/>
                    <a:pt x="6" y="32"/>
                  </a:cubicBezTo>
                  <a:cubicBezTo>
                    <a:pt x="5" y="32"/>
                    <a:pt x="5" y="31"/>
                    <a:pt x="5" y="31"/>
                  </a:cubicBezTo>
                  <a:cubicBezTo>
                    <a:pt x="6" y="30"/>
                    <a:pt x="6" y="30"/>
                    <a:pt x="7" y="30"/>
                  </a:cubicBezTo>
                  <a:cubicBezTo>
                    <a:pt x="8" y="29"/>
                    <a:pt x="8" y="29"/>
                    <a:pt x="9" y="29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6" y="13"/>
                    <a:pt x="8" y="13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7" y="15"/>
                    <a:pt x="5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lose/>
                  <a:moveTo>
                    <a:pt x="37" y="47"/>
                  </a:moveTo>
                  <a:cubicBezTo>
                    <a:pt x="36" y="47"/>
                    <a:pt x="36" y="46"/>
                    <a:pt x="35" y="46"/>
                  </a:cubicBezTo>
                  <a:cubicBezTo>
                    <a:pt x="35" y="46"/>
                    <a:pt x="35" y="45"/>
                    <a:pt x="35" y="45"/>
                  </a:cubicBezTo>
                  <a:cubicBezTo>
                    <a:pt x="35" y="44"/>
                    <a:pt x="35" y="43"/>
                    <a:pt x="35" y="43"/>
                  </a:cubicBezTo>
                  <a:cubicBezTo>
                    <a:pt x="35" y="42"/>
                    <a:pt x="36" y="42"/>
                    <a:pt x="36" y="43"/>
                  </a:cubicBezTo>
                  <a:cubicBezTo>
                    <a:pt x="36" y="43"/>
                    <a:pt x="36" y="44"/>
                    <a:pt x="37" y="44"/>
                  </a:cubicBezTo>
                  <a:cubicBezTo>
                    <a:pt x="38" y="44"/>
                    <a:pt x="39" y="45"/>
                    <a:pt x="38" y="46"/>
                  </a:cubicBezTo>
                  <a:cubicBezTo>
                    <a:pt x="38" y="47"/>
                    <a:pt x="38" y="47"/>
                    <a:pt x="37" y="47"/>
                  </a:cubicBezTo>
                  <a:close/>
                  <a:moveTo>
                    <a:pt x="40" y="6"/>
                  </a:moveTo>
                  <a:cubicBezTo>
                    <a:pt x="40" y="6"/>
                    <a:pt x="41" y="7"/>
                    <a:pt x="41" y="7"/>
                  </a:cubicBezTo>
                  <a:cubicBezTo>
                    <a:pt x="41" y="8"/>
                    <a:pt x="41" y="8"/>
                    <a:pt x="41" y="9"/>
                  </a:cubicBezTo>
                  <a:cubicBezTo>
                    <a:pt x="40" y="10"/>
                    <a:pt x="38" y="10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0"/>
                    <a:pt x="37" y="9"/>
                    <a:pt x="38" y="8"/>
                  </a:cubicBezTo>
                  <a:cubicBezTo>
                    <a:pt x="38" y="8"/>
                    <a:pt x="38" y="7"/>
                    <a:pt x="39" y="7"/>
                  </a:cubicBezTo>
                  <a:cubicBezTo>
                    <a:pt x="39" y="7"/>
                    <a:pt x="39" y="7"/>
                    <a:pt x="40" y="6"/>
                  </a:cubicBezTo>
                  <a:close/>
                  <a:moveTo>
                    <a:pt x="42" y="37"/>
                  </a:moveTo>
                  <a:cubicBezTo>
                    <a:pt x="42" y="36"/>
                    <a:pt x="42" y="36"/>
                    <a:pt x="41" y="35"/>
                  </a:cubicBezTo>
                  <a:cubicBezTo>
                    <a:pt x="41" y="35"/>
                    <a:pt x="40" y="35"/>
                    <a:pt x="40" y="35"/>
                  </a:cubicBezTo>
                  <a:cubicBezTo>
                    <a:pt x="39" y="35"/>
                    <a:pt x="38" y="34"/>
                    <a:pt x="38" y="34"/>
                  </a:cubicBezTo>
                  <a:cubicBezTo>
                    <a:pt x="38" y="34"/>
                    <a:pt x="37" y="35"/>
                    <a:pt x="37" y="35"/>
                  </a:cubicBezTo>
                  <a:cubicBezTo>
                    <a:pt x="37" y="35"/>
                    <a:pt x="38" y="35"/>
                    <a:pt x="38" y="35"/>
                  </a:cubicBezTo>
                  <a:cubicBezTo>
                    <a:pt x="38" y="36"/>
                    <a:pt x="39" y="37"/>
                    <a:pt x="40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8"/>
                    <a:pt x="42" y="37"/>
                    <a:pt x="42" y="37"/>
                  </a:cubicBezTo>
                  <a:close/>
                  <a:moveTo>
                    <a:pt x="16" y="29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30"/>
                    <a:pt x="16" y="30"/>
                    <a:pt x="15" y="31"/>
                  </a:cubicBezTo>
                  <a:cubicBezTo>
                    <a:pt x="15" y="31"/>
                    <a:pt x="14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2" y="30"/>
                    <a:pt x="13" y="29"/>
                    <a:pt x="14" y="29"/>
                  </a:cubicBezTo>
                  <a:cubicBezTo>
                    <a:pt x="15" y="29"/>
                    <a:pt x="16" y="29"/>
                    <a:pt x="16" y="29"/>
                  </a:cubicBezTo>
                  <a:close/>
                  <a:moveTo>
                    <a:pt x="50" y="38"/>
                  </a:moveTo>
                  <a:cubicBezTo>
                    <a:pt x="50" y="39"/>
                    <a:pt x="50" y="40"/>
                    <a:pt x="49" y="39"/>
                  </a:cubicBezTo>
                  <a:cubicBezTo>
                    <a:pt x="48" y="39"/>
                    <a:pt x="48" y="39"/>
                    <a:pt x="47" y="39"/>
                  </a:cubicBezTo>
                  <a:cubicBezTo>
                    <a:pt x="47" y="38"/>
                    <a:pt x="46" y="38"/>
                    <a:pt x="46" y="37"/>
                  </a:cubicBezTo>
                  <a:cubicBezTo>
                    <a:pt x="45" y="37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7" y="36"/>
                    <a:pt x="48" y="36"/>
                    <a:pt x="49" y="37"/>
                  </a:cubicBezTo>
                  <a:cubicBezTo>
                    <a:pt x="50" y="37"/>
                    <a:pt x="50" y="37"/>
                    <a:pt x="50" y="38"/>
                  </a:cubicBezTo>
                  <a:close/>
                  <a:moveTo>
                    <a:pt x="22" y="40"/>
                  </a:moveTo>
                  <a:cubicBezTo>
                    <a:pt x="22" y="41"/>
                    <a:pt x="22" y="41"/>
                    <a:pt x="21" y="42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19" y="42"/>
                    <a:pt x="19" y="42"/>
                    <a:pt x="19" y="41"/>
                  </a:cubicBezTo>
                  <a:cubicBezTo>
                    <a:pt x="19" y="41"/>
                    <a:pt x="19" y="40"/>
                    <a:pt x="19" y="39"/>
                  </a:cubicBezTo>
                  <a:cubicBezTo>
                    <a:pt x="20" y="38"/>
                    <a:pt x="20" y="38"/>
                    <a:pt x="20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8"/>
                    <a:pt x="22" y="39"/>
                    <a:pt x="22" y="39"/>
                  </a:cubicBezTo>
                  <a:cubicBezTo>
                    <a:pt x="22" y="40"/>
                    <a:pt x="22" y="40"/>
                    <a:pt x="22" y="40"/>
                  </a:cubicBezTo>
                  <a:close/>
                  <a:moveTo>
                    <a:pt x="16" y="43"/>
                  </a:moveTo>
                  <a:cubicBezTo>
                    <a:pt x="16" y="44"/>
                    <a:pt x="16" y="44"/>
                    <a:pt x="16" y="45"/>
                  </a:cubicBezTo>
                  <a:cubicBezTo>
                    <a:pt x="15" y="46"/>
                    <a:pt x="14" y="46"/>
                    <a:pt x="14" y="45"/>
                  </a:cubicBezTo>
                  <a:cubicBezTo>
                    <a:pt x="13" y="45"/>
                    <a:pt x="13" y="45"/>
                    <a:pt x="13" y="44"/>
                  </a:cubicBezTo>
                  <a:cubicBezTo>
                    <a:pt x="13" y="43"/>
                    <a:pt x="14" y="43"/>
                    <a:pt x="14" y="42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6" y="42"/>
                    <a:pt x="16" y="43"/>
                  </a:cubicBezTo>
                  <a:close/>
                  <a:moveTo>
                    <a:pt x="45" y="49"/>
                  </a:moveTo>
                  <a:cubicBezTo>
                    <a:pt x="45" y="50"/>
                    <a:pt x="45" y="50"/>
                    <a:pt x="45" y="50"/>
                  </a:cubicBezTo>
                  <a:cubicBezTo>
                    <a:pt x="44" y="51"/>
                    <a:pt x="44" y="50"/>
                    <a:pt x="44" y="50"/>
                  </a:cubicBezTo>
                  <a:cubicBezTo>
                    <a:pt x="43" y="50"/>
                    <a:pt x="42" y="49"/>
                    <a:pt x="42" y="49"/>
                  </a:cubicBezTo>
                  <a:cubicBezTo>
                    <a:pt x="42" y="48"/>
                    <a:pt x="41" y="48"/>
                    <a:pt x="41" y="47"/>
                  </a:cubicBezTo>
                  <a:cubicBezTo>
                    <a:pt x="41" y="47"/>
                    <a:pt x="41" y="46"/>
                    <a:pt x="41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3" y="46"/>
                    <a:pt x="43" y="47"/>
                    <a:pt x="44" y="47"/>
                  </a:cubicBezTo>
                  <a:cubicBezTo>
                    <a:pt x="44" y="48"/>
                    <a:pt x="45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99" name="Freeform 32507"/>
            <p:cNvSpPr>
              <a:spLocks/>
            </p:cNvSpPr>
            <p:nvPr/>
          </p:nvSpPr>
          <p:spPr bwMode="auto">
            <a:xfrm>
              <a:off x="4379" y="2570"/>
              <a:ext cx="34" cy="34"/>
            </a:xfrm>
            <a:custGeom>
              <a:avLst/>
              <a:gdLst>
                <a:gd name="T0" fmla="*/ 0 w 19"/>
                <a:gd name="T1" fmla="*/ 10 h 19"/>
                <a:gd name="T2" fmla="*/ 9 w 19"/>
                <a:gd name="T3" fmla="*/ 0 h 19"/>
                <a:gd name="T4" fmla="*/ 19 w 19"/>
                <a:gd name="T5" fmla="*/ 10 h 19"/>
                <a:gd name="T6" fmla="*/ 9 w 19"/>
                <a:gd name="T7" fmla="*/ 19 h 19"/>
                <a:gd name="T8" fmla="*/ 0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10"/>
                  </a:moveTo>
                  <a:cubicBezTo>
                    <a:pt x="8" y="10"/>
                    <a:pt x="9" y="9"/>
                    <a:pt x="9" y="0"/>
                  </a:cubicBezTo>
                  <a:cubicBezTo>
                    <a:pt x="9" y="9"/>
                    <a:pt x="10" y="10"/>
                    <a:pt x="19" y="10"/>
                  </a:cubicBezTo>
                  <a:cubicBezTo>
                    <a:pt x="10" y="10"/>
                    <a:pt x="9" y="11"/>
                    <a:pt x="9" y="19"/>
                  </a:cubicBezTo>
                  <a:cubicBezTo>
                    <a:pt x="9" y="11"/>
                    <a:pt x="8" y="10"/>
                    <a:pt x="0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0" name="Freeform 32508"/>
            <p:cNvSpPr>
              <a:spLocks noEditPoints="1"/>
            </p:cNvSpPr>
            <p:nvPr/>
          </p:nvSpPr>
          <p:spPr bwMode="auto">
            <a:xfrm>
              <a:off x="4674" y="2410"/>
              <a:ext cx="38" cy="38"/>
            </a:xfrm>
            <a:custGeom>
              <a:avLst/>
              <a:gdLst>
                <a:gd name="T0" fmla="*/ 8 w 21"/>
                <a:gd name="T1" fmla="*/ 7 h 21"/>
                <a:gd name="T2" fmla="*/ 6 w 21"/>
                <a:gd name="T3" fmla="*/ 5 h 21"/>
                <a:gd name="T4" fmla="*/ 6 w 21"/>
                <a:gd name="T5" fmla="*/ 7 h 21"/>
                <a:gd name="T6" fmla="*/ 3 w 21"/>
                <a:gd name="T7" fmla="*/ 6 h 21"/>
                <a:gd name="T8" fmla="*/ 5 w 21"/>
                <a:gd name="T9" fmla="*/ 9 h 21"/>
                <a:gd name="T10" fmla="*/ 4 w 21"/>
                <a:gd name="T11" fmla="*/ 11 h 21"/>
                <a:gd name="T12" fmla="*/ 5 w 21"/>
                <a:gd name="T13" fmla="*/ 13 h 21"/>
                <a:gd name="T14" fmla="*/ 5 w 21"/>
                <a:gd name="T15" fmla="*/ 15 h 21"/>
                <a:gd name="T16" fmla="*/ 6 w 21"/>
                <a:gd name="T17" fmla="*/ 17 h 21"/>
                <a:gd name="T18" fmla="*/ 9 w 21"/>
                <a:gd name="T19" fmla="*/ 16 h 21"/>
                <a:gd name="T20" fmla="*/ 9 w 21"/>
                <a:gd name="T21" fmla="*/ 16 h 21"/>
                <a:gd name="T22" fmla="*/ 10 w 21"/>
                <a:gd name="T23" fmla="*/ 18 h 21"/>
                <a:gd name="T24" fmla="*/ 12 w 21"/>
                <a:gd name="T25" fmla="*/ 18 h 21"/>
                <a:gd name="T26" fmla="*/ 14 w 21"/>
                <a:gd name="T27" fmla="*/ 16 h 21"/>
                <a:gd name="T28" fmla="*/ 16 w 21"/>
                <a:gd name="T29" fmla="*/ 15 h 21"/>
                <a:gd name="T30" fmla="*/ 16 w 21"/>
                <a:gd name="T31" fmla="*/ 13 h 21"/>
                <a:gd name="T32" fmla="*/ 20 w 21"/>
                <a:gd name="T33" fmla="*/ 12 h 21"/>
                <a:gd name="T34" fmla="*/ 16 w 21"/>
                <a:gd name="T35" fmla="*/ 11 h 21"/>
                <a:gd name="T36" fmla="*/ 18 w 21"/>
                <a:gd name="T37" fmla="*/ 9 h 21"/>
                <a:gd name="T38" fmla="*/ 15 w 21"/>
                <a:gd name="T39" fmla="*/ 9 h 21"/>
                <a:gd name="T40" fmla="*/ 19 w 21"/>
                <a:gd name="T41" fmla="*/ 3 h 21"/>
                <a:gd name="T42" fmla="*/ 12 w 21"/>
                <a:gd name="T43" fmla="*/ 6 h 21"/>
                <a:gd name="T44" fmla="*/ 14 w 21"/>
                <a:gd name="T45" fmla="*/ 4 h 21"/>
                <a:gd name="T46" fmla="*/ 11 w 21"/>
                <a:gd name="T47" fmla="*/ 5 h 21"/>
                <a:gd name="T48" fmla="*/ 10 w 21"/>
                <a:gd name="T49" fmla="*/ 1 h 21"/>
                <a:gd name="T50" fmla="*/ 12 w 21"/>
                <a:gd name="T51" fmla="*/ 10 h 21"/>
                <a:gd name="T52" fmla="*/ 16 w 21"/>
                <a:gd name="T53" fmla="*/ 15 h 21"/>
                <a:gd name="T54" fmla="*/ 11 w 21"/>
                <a:gd name="T55" fmla="*/ 11 h 21"/>
                <a:gd name="T56" fmla="*/ 9 w 21"/>
                <a:gd name="T57" fmla="*/ 17 h 21"/>
                <a:gd name="T58" fmla="*/ 10 w 21"/>
                <a:gd name="T59" fmla="*/ 11 h 21"/>
                <a:gd name="T60" fmla="*/ 4 w 21"/>
                <a:gd name="T61" fmla="*/ 11 h 21"/>
                <a:gd name="T62" fmla="*/ 10 w 21"/>
                <a:gd name="T63" fmla="*/ 10 h 21"/>
                <a:gd name="T64" fmla="*/ 7 w 21"/>
                <a:gd name="T65" fmla="*/ 5 h 21"/>
                <a:gd name="T66" fmla="*/ 11 w 21"/>
                <a:gd name="T67" fmla="*/ 8 h 21"/>
                <a:gd name="T68" fmla="*/ 12 w 21"/>
                <a:gd name="T69" fmla="*/ 7 h 21"/>
                <a:gd name="T70" fmla="*/ 16 w 21"/>
                <a:gd name="T71" fmla="*/ 9 h 21"/>
                <a:gd name="T72" fmla="*/ 4 w 21"/>
                <a:gd name="T73" fmla="*/ 16 h 21"/>
                <a:gd name="T74" fmla="*/ 7 w 21"/>
                <a:gd name="T75" fmla="*/ 12 h 21"/>
                <a:gd name="T76" fmla="*/ 8 w 21"/>
                <a:gd name="T77" fmla="*/ 13 h 21"/>
                <a:gd name="T78" fmla="*/ 6 w 21"/>
                <a:gd name="T79" fmla="*/ 14 h 21"/>
                <a:gd name="T80" fmla="*/ 19 w 21"/>
                <a:gd name="T81" fmla="*/ 13 h 21"/>
                <a:gd name="T82" fmla="*/ 14 w 21"/>
                <a:gd name="T83" fmla="*/ 13 h 21"/>
                <a:gd name="T84" fmla="*/ 14 w 21"/>
                <a:gd name="T85" fmla="*/ 12 h 21"/>
                <a:gd name="T86" fmla="*/ 16 w 21"/>
                <a:gd name="T87" fmla="*/ 12 h 21"/>
                <a:gd name="T88" fmla="*/ 12 w 21"/>
                <a:gd name="T89" fmla="*/ 19 h 21"/>
                <a:gd name="T90" fmla="*/ 11 w 21"/>
                <a:gd name="T91" fmla="*/ 14 h 21"/>
                <a:gd name="T92" fmla="*/ 11 w 21"/>
                <a:gd name="T93" fmla="*/ 14 h 21"/>
                <a:gd name="T94" fmla="*/ 11 w 21"/>
                <a:gd name="T95" fmla="*/ 12 h 21"/>
                <a:gd name="T96" fmla="*/ 3 w 21"/>
                <a:gd name="T97" fmla="*/ 8 h 21"/>
                <a:gd name="T98" fmla="*/ 7 w 21"/>
                <a:gd name="T99" fmla="*/ 8 h 21"/>
                <a:gd name="T100" fmla="*/ 8 w 21"/>
                <a:gd name="T101" fmla="*/ 9 h 21"/>
                <a:gd name="T102" fmla="*/ 5 w 21"/>
                <a:gd name="T103" fmla="*/ 8 h 21"/>
                <a:gd name="T104" fmla="*/ 17 w 21"/>
                <a:gd name="T105" fmla="*/ 5 h 21"/>
                <a:gd name="T106" fmla="*/ 14 w 21"/>
                <a:gd name="T107" fmla="*/ 9 h 21"/>
                <a:gd name="T108" fmla="*/ 13 w 21"/>
                <a:gd name="T109" fmla="*/ 8 h 21"/>
                <a:gd name="T110" fmla="*/ 15 w 21"/>
                <a:gd name="T111" fmla="*/ 6 h 21"/>
                <a:gd name="T112" fmla="*/ 9 w 21"/>
                <a:gd name="T113" fmla="*/ 2 h 21"/>
                <a:gd name="T114" fmla="*/ 11 w 21"/>
                <a:gd name="T115" fmla="*/ 6 h 21"/>
                <a:gd name="T116" fmla="*/ 10 w 21"/>
                <a:gd name="T117" fmla="*/ 7 h 21"/>
                <a:gd name="T118" fmla="*/ 10 w 21"/>
                <a:gd name="T11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21">
                  <a:moveTo>
                    <a:pt x="9" y="1"/>
                  </a:move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9" y="2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2"/>
                    <a:pt x="8" y="2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7" y="4"/>
                    <a:pt x="7" y="4"/>
                    <a:pt x="6" y="5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6" y="5"/>
                    <a:pt x="6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6"/>
                    <a:pt x="5" y="6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7"/>
                    <a:pt x="4" y="7"/>
                  </a:cubicBezTo>
                  <a:cubicBezTo>
                    <a:pt x="4" y="8"/>
                    <a:pt x="4" y="8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2" y="6"/>
                    <a:pt x="2" y="6"/>
                    <a:pt x="2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7"/>
                    <a:pt x="2" y="7"/>
                    <a:pt x="2" y="8"/>
                  </a:cubicBezTo>
                  <a:cubicBezTo>
                    <a:pt x="1" y="8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3" y="10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8"/>
                    <a:pt x="4" y="8"/>
                    <a:pt x="5" y="9"/>
                  </a:cubicBezTo>
                  <a:cubicBezTo>
                    <a:pt x="5" y="9"/>
                    <a:pt x="6" y="9"/>
                    <a:pt x="6" y="10"/>
                  </a:cubicBezTo>
                  <a:cubicBezTo>
                    <a:pt x="7" y="10"/>
                    <a:pt x="7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4" y="9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1"/>
                    <a:pt x="4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1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3" y="16"/>
                    <a:pt x="3" y="15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2" y="17"/>
                    <a:pt x="2" y="17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4" y="17"/>
                    <a:pt x="4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7" y="15"/>
                    <a:pt x="7" y="16"/>
                    <a:pt x="7" y="16"/>
                  </a:cubicBezTo>
                  <a:cubicBezTo>
                    <a:pt x="7" y="16"/>
                    <a:pt x="7" y="16"/>
                    <a:pt x="8" y="16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7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9" y="17"/>
                  </a:cubicBezTo>
                  <a:cubicBezTo>
                    <a:pt x="9" y="18"/>
                    <a:pt x="10" y="18"/>
                    <a:pt x="10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7"/>
                    <a:pt x="11" y="1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0" y="15"/>
                    <a:pt x="9" y="15"/>
                    <a:pt x="10" y="15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1" y="15"/>
                    <a:pt x="11" y="16"/>
                    <a:pt x="12" y="17"/>
                  </a:cubicBezTo>
                  <a:cubicBezTo>
                    <a:pt x="12" y="17"/>
                    <a:pt x="12" y="17"/>
                    <a:pt x="11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2" y="19"/>
                    <a:pt x="12" y="19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3" y="21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3" y="20"/>
                    <a:pt x="13" y="20"/>
                    <a:pt x="14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3" y="19"/>
                    <a:pt x="14" y="19"/>
                    <a:pt x="14" y="18"/>
                  </a:cubicBezTo>
                  <a:cubicBezTo>
                    <a:pt x="14" y="18"/>
                    <a:pt x="14" y="17"/>
                    <a:pt x="14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5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5" y="17"/>
                    <a:pt x="15" y="16"/>
                  </a:cubicBezTo>
                  <a:cubicBezTo>
                    <a:pt x="15" y="16"/>
                    <a:pt x="16" y="17"/>
                    <a:pt x="16" y="17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4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ubicBezTo>
                    <a:pt x="15" y="14"/>
                    <a:pt x="15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8" y="14"/>
                    <a:pt x="17" y="15"/>
                  </a:cubicBezTo>
                  <a:cubicBezTo>
                    <a:pt x="17" y="15"/>
                    <a:pt x="17" y="15"/>
                    <a:pt x="18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9" y="15"/>
                    <a:pt x="20" y="14"/>
                    <a:pt x="19" y="14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4"/>
                    <a:pt x="20" y="14"/>
                    <a:pt x="20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9" y="12"/>
                    <a:pt x="19" y="12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6" y="12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8" y="9"/>
                    <a:pt x="19" y="9"/>
                    <a:pt x="19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5" y="9"/>
                    <a:pt x="16" y="8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5" y="8"/>
                    <a:pt x="15" y="7"/>
                    <a:pt x="16" y="7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6" y="6"/>
                    <a:pt x="16" y="6"/>
                    <a:pt x="17" y="5"/>
                  </a:cubicBezTo>
                  <a:cubicBezTo>
                    <a:pt x="17" y="6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4"/>
                    <a:pt x="19" y="4"/>
                    <a:pt x="19" y="3"/>
                  </a:cubicBezTo>
                  <a:cubicBezTo>
                    <a:pt x="19" y="3"/>
                    <a:pt x="18" y="4"/>
                    <a:pt x="18" y="4"/>
                  </a:cubicBezTo>
                  <a:cubicBezTo>
                    <a:pt x="17" y="4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2" y="7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4" y="6"/>
                    <a:pt x="14" y="6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5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4" y="4"/>
                  </a:cubicBezTo>
                  <a:cubicBezTo>
                    <a:pt x="14" y="4"/>
                    <a:pt x="14" y="5"/>
                    <a:pt x="14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2" y="3"/>
                    <a:pt x="11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5"/>
                    <a:pt x="11" y="5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1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6"/>
                    <a:pt x="11" y="6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3"/>
                    <a:pt x="11" y="2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0" y="2"/>
                    <a:pt x="10" y="3"/>
                  </a:cubicBezTo>
                  <a:cubicBezTo>
                    <a:pt x="10" y="3"/>
                    <a:pt x="9" y="3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lose/>
                  <a:moveTo>
                    <a:pt x="18" y="9"/>
                  </a:move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10"/>
                  </a:cubicBezTo>
                  <a:cubicBezTo>
                    <a:pt x="17" y="10"/>
                    <a:pt x="17" y="9"/>
                    <a:pt x="16" y="9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4" y="10"/>
                    <a:pt x="14" y="10"/>
                    <a:pt x="13" y="11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2" y="10"/>
                    <a:pt x="12" y="10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4" y="14"/>
                    <a:pt x="14" y="14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5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2"/>
                    <a:pt x="10" y="12"/>
                  </a:cubicBezTo>
                  <a:cubicBezTo>
                    <a:pt x="10" y="12"/>
                    <a:pt x="10" y="13"/>
                    <a:pt x="11" y="13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9" y="14"/>
                    <a:pt x="9" y="13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8" y="12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9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7"/>
                    <a:pt x="8" y="7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6"/>
                    <a:pt x="12" y="5"/>
                    <a:pt x="13" y="5"/>
                  </a:cubicBezTo>
                  <a:cubicBezTo>
                    <a:pt x="12" y="5"/>
                    <a:pt x="12" y="5"/>
                    <a:pt x="13" y="4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4"/>
                    <a:pt x="13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4" y="10"/>
                    <a:pt x="14" y="10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8" y="9"/>
                    <a:pt x="18" y="9"/>
                    <a:pt x="18" y="9"/>
                  </a:cubicBezTo>
                  <a:close/>
                  <a:moveTo>
                    <a:pt x="3" y="17"/>
                  </a:moveTo>
                  <a:cubicBezTo>
                    <a:pt x="3" y="17"/>
                    <a:pt x="3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3" y="17"/>
                    <a:pt x="3" y="17"/>
                  </a:cubicBezTo>
                  <a:close/>
                  <a:moveTo>
                    <a:pt x="6" y="14"/>
                  </a:move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7" y="14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8" y="13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9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8" y="13"/>
                    <a:pt x="8" y="14"/>
                    <a:pt x="7" y="14"/>
                  </a:cubicBezTo>
                  <a:cubicBezTo>
                    <a:pt x="7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lose/>
                  <a:moveTo>
                    <a:pt x="10" y="11"/>
                  </a:move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lose/>
                  <a:moveTo>
                    <a:pt x="20" y="14"/>
                  </a:move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20" y="13"/>
                    <a:pt x="20" y="14"/>
                    <a:pt x="20" y="14"/>
                  </a:cubicBezTo>
                  <a:close/>
                  <a:moveTo>
                    <a:pt x="17" y="13"/>
                  </a:move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2"/>
                    <a:pt x="14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5" y="10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3" y="20"/>
                  </a:move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1" y="16"/>
                    <a:pt x="11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2" y="14"/>
                    <a:pt x="12" y="14"/>
                    <a:pt x="12" y="13"/>
                  </a:cubicBez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" y="7"/>
                  </a:move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1" y="7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9" y="10"/>
                  </a:move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9"/>
                    <a:pt x="9" y="10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18" y="4"/>
                  </a:moveTo>
                  <a:cubicBezTo>
                    <a:pt x="18" y="4"/>
                    <a:pt x="18" y="4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lose/>
                  <a:moveTo>
                    <a:pt x="15" y="6"/>
                  </a:move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4" y="7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4" y="8"/>
                    <a:pt x="14" y="8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7"/>
                    <a:pt x="14" y="7"/>
                    <a:pt x="14" y="7"/>
                  </a:cubicBezTo>
                  <a:cubicBezTo>
                    <a:pt x="14" y="7"/>
                    <a:pt x="15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12" y="9"/>
                  </a:move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3" y="8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lose/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0" y="6"/>
                    <a:pt x="10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1" name="Freeform 32509"/>
            <p:cNvSpPr>
              <a:spLocks noEditPoints="1"/>
            </p:cNvSpPr>
            <p:nvPr/>
          </p:nvSpPr>
          <p:spPr bwMode="auto">
            <a:xfrm>
              <a:off x="4528" y="2464"/>
              <a:ext cx="49" cy="55"/>
            </a:xfrm>
            <a:custGeom>
              <a:avLst/>
              <a:gdLst>
                <a:gd name="T0" fmla="*/ 12 w 27"/>
                <a:gd name="T1" fmla="*/ 10 h 31"/>
                <a:gd name="T2" fmla="*/ 10 w 27"/>
                <a:gd name="T3" fmla="*/ 6 h 31"/>
                <a:gd name="T4" fmla="*/ 9 w 27"/>
                <a:gd name="T5" fmla="*/ 9 h 31"/>
                <a:gd name="T6" fmla="*/ 4 w 27"/>
                <a:gd name="T7" fmla="*/ 7 h 31"/>
                <a:gd name="T8" fmla="*/ 6 w 27"/>
                <a:gd name="T9" fmla="*/ 11 h 31"/>
                <a:gd name="T10" fmla="*/ 5 w 27"/>
                <a:gd name="T11" fmla="*/ 13 h 31"/>
                <a:gd name="T12" fmla="*/ 5 w 27"/>
                <a:gd name="T13" fmla="*/ 17 h 31"/>
                <a:gd name="T14" fmla="*/ 4 w 27"/>
                <a:gd name="T15" fmla="*/ 20 h 31"/>
                <a:gd name="T16" fmla="*/ 5 w 27"/>
                <a:gd name="T17" fmla="*/ 22 h 31"/>
                <a:gd name="T18" fmla="*/ 9 w 27"/>
                <a:gd name="T19" fmla="*/ 22 h 31"/>
                <a:gd name="T20" fmla="*/ 10 w 27"/>
                <a:gd name="T21" fmla="*/ 22 h 31"/>
                <a:gd name="T22" fmla="*/ 11 w 27"/>
                <a:gd name="T23" fmla="*/ 26 h 31"/>
                <a:gd name="T24" fmla="*/ 13 w 27"/>
                <a:gd name="T25" fmla="*/ 27 h 31"/>
                <a:gd name="T26" fmla="*/ 15 w 27"/>
                <a:gd name="T27" fmla="*/ 24 h 31"/>
                <a:gd name="T28" fmla="*/ 19 w 27"/>
                <a:gd name="T29" fmla="*/ 23 h 31"/>
                <a:gd name="T30" fmla="*/ 21 w 27"/>
                <a:gd name="T31" fmla="*/ 21 h 31"/>
                <a:gd name="T32" fmla="*/ 25 w 27"/>
                <a:gd name="T33" fmla="*/ 21 h 31"/>
                <a:gd name="T34" fmla="*/ 21 w 27"/>
                <a:gd name="T35" fmla="*/ 18 h 31"/>
                <a:gd name="T36" fmla="*/ 24 w 27"/>
                <a:gd name="T37" fmla="*/ 16 h 31"/>
                <a:gd name="T38" fmla="*/ 20 w 27"/>
                <a:gd name="T39" fmla="*/ 15 h 31"/>
                <a:gd name="T40" fmla="*/ 27 w 27"/>
                <a:gd name="T41" fmla="*/ 9 h 31"/>
                <a:gd name="T42" fmla="*/ 18 w 27"/>
                <a:gd name="T43" fmla="*/ 11 h 31"/>
                <a:gd name="T44" fmla="*/ 20 w 27"/>
                <a:gd name="T45" fmla="*/ 7 h 31"/>
                <a:gd name="T46" fmla="*/ 17 w 27"/>
                <a:gd name="T47" fmla="*/ 8 h 31"/>
                <a:gd name="T48" fmla="*/ 17 w 27"/>
                <a:gd name="T49" fmla="*/ 3 h 31"/>
                <a:gd name="T50" fmla="*/ 16 w 27"/>
                <a:gd name="T51" fmla="*/ 16 h 31"/>
                <a:gd name="T52" fmla="*/ 19 w 27"/>
                <a:gd name="T53" fmla="*/ 24 h 31"/>
                <a:gd name="T54" fmla="*/ 14 w 27"/>
                <a:gd name="T55" fmla="*/ 17 h 31"/>
                <a:gd name="T56" fmla="*/ 9 w 27"/>
                <a:gd name="T57" fmla="*/ 24 h 31"/>
                <a:gd name="T58" fmla="*/ 12 w 27"/>
                <a:gd name="T59" fmla="*/ 16 h 31"/>
                <a:gd name="T60" fmla="*/ 4 w 27"/>
                <a:gd name="T61" fmla="*/ 14 h 31"/>
                <a:gd name="T62" fmla="*/ 13 w 27"/>
                <a:gd name="T63" fmla="*/ 15 h 31"/>
                <a:gd name="T64" fmla="*/ 10 w 27"/>
                <a:gd name="T65" fmla="*/ 7 h 31"/>
                <a:gd name="T66" fmla="*/ 15 w 27"/>
                <a:gd name="T67" fmla="*/ 12 h 31"/>
                <a:gd name="T68" fmla="*/ 17 w 27"/>
                <a:gd name="T69" fmla="*/ 11 h 31"/>
                <a:gd name="T70" fmla="*/ 22 w 27"/>
                <a:gd name="T71" fmla="*/ 16 h 31"/>
                <a:gd name="T72" fmla="*/ 3 w 27"/>
                <a:gd name="T73" fmla="*/ 20 h 31"/>
                <a:gd name="T74" fmla="*/ 9 w 27"/>
                <a:gd name="T75" fmla="*/ 16 h 31"/>
                <a:gd name="T76" fmla="*/ 9 w 27"/>
                <a:gd name="T77" fmla="*/ 18 h 31"/>
                <a:gd name="T78" fmla="*/ 6 w 27"/>
                <a:gd name="T79" fmla="*/ 19 h 31"/>
                <a:gd name="T80" fmla="*/ 23 w 27"/>
                <a:gd name="T81" fmla="*/ 22 h 31"/>
                <a:gd name="T82" fmla="*/ 17 w 27"/>
                <a:gd name="T83" fmla="*/ 20 h 31"/>
                <a:gd name="T84" fmla="*/ 18 w 27"/>
                <a:gd name="T85" fmla="*/ 19 h 31"/>
                <a:gd name="T86" fmla="*/ 21 w 27"/>
                <a:gd name="T87" fmla="*/ 20 h 31"/>
                <a:gd name="T88" fmla="*/ 13 w 27"/>
                <a:gd name="T89" fmla="*/ 27 h 31"/>
                <a:gd name="T90" fmla="*/ 12 w 27"/>
                <a:gd name="T91" fmla="*/ 21 h 31"/>
                <a:gd name="T92" fmla="*/ 14 w 27"/>
                <a:gd name="T93" fmla="*/ 20 h 31"/>
                <a:gd name="T94" fmla="*/ 14 w 27"/>
                <a:gd name="T95" fmla="*/ 17 h 31"/>
                <a:gd name="T96" fmla="*/ 4 w 27"/>
                <a:gd name="T97" fmla="*/ 9 h 31"/>
                <a:gd name="T98" fmla="*/ 10 w 27"/>
                <a:gd name="T99" fmla="*/ 12 h 31"/>
                <a:gd name="T100" fmla="*/ 10 w 27"/>
                <a:gd name="T101" fmla="*/ 13 h 31"/>
                <a:gd name="T102" fmla="*/ 7 w 27"/>
                <a:gd name="T103" fmla="*/ 10 h 31"/>
                <a:gd name="T104" fmla="*/ 24 w 27"/>
                <a:gd name="T105" fmla="*/ 10 h 31"/>
                <a:gd name="T106" fmla="*/ 19 w 27"/>
                <a:gd name="T107" fmla="*/ 15 h 31"/>
                <a:gd name="T108" fmla="*/ 18 w 27"/>
                <a:gd name="T109" fmla="*/ 13 h 31"/>
                <a:gd name="T110" fmla="*/ 22 w 27"/>
                <a:gd name="T111" fmla="*/ 12 h 31"/>
                <a:gd name="T112" fmla="*/ 15 w 27"/>
                <a:gd name="T113" fmla="*/ 4 h 31"/>
                <a:gd name="T114" fmla="*/ 16 w 27"/>
                <a:gd name="T115" fmla="*/ 10 h 31"/>
                <a:gd name="T116" fmla="*/ 14 w 27"/>
                <a:gd name="T117" fmla="*/ 10 h 31"/>
                <a:gd name="T118" fmla="*/ 14 w 27"/>
                <a:gd name="T119" fmla="*/ 7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" h="31">
                  <a:moveTo>
                    <a:pt x="14" y="2"/>
                  </a:moveTo>
                  <a:cubicBezTo>
                    <a:pt x="14" y="2"/>
                    <a:pt x="13" y="2"/>
                    <a:pt x="13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3" y="4"/>
                    <a:pt x="13" y="3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4"/>
                    <a:pt x="13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8"/>
                    <a:pt x="13" y="9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2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1" y="6"/>
                    <a:pt x="11" y="5"/>
                    <a:pt x="10" y="6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9" y="7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9" y="9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0" y="11"/>
                  </a:cubicBezTo>
                  <a:cubicBezTo>
                    <a:pt x="9" y="11"/>
                    <a:pt x="8" y="11"/>
                    <a:pt x="7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7" y="7"/>
                    <a:pt x="6" y="6"/>
                    <a:pt x="6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6" y="9"/>
                    <a:pt x="5" y="9"/>
                    <a:pt x="5" y="9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2" y="7"/>
                    <a:pt x="1" y="7"/>
                  </a:cubicBezTo>
                  <a:cubicBezTo>
                    <a:pt x="1" y="7"/>
                    <a:pt x="3" y="8"/>
                    <a:pt x="3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2"/>
                    <a:pt x="4" y="12"/>
                    <a:pt x="4" y="11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4"/>
                    <a:pt x="6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4" y="16"/>
                    <a:pt x="5" y="17"/>
                  </a:cubicBezTo>
                  <a:cubicBezTo>
                    <a:pt x="5" y="16"/>
                    <a:pt x="4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6"/>
                    <a:pt x="6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7" y="18"/>
                    <a:pt x="6" y="19"/>
                  </a:cubicBezTo>
                  <a:cubicBezTo>
                    <a:pt x="5" y="19"/>
                    <a:pt x="5" y="19"/>
                    <a:pt x="4" y="19"/>
                  </a:cubicBezTo>
                  <a:cubicBezTo>
                    <a:pt x="4" y="19"/>
                    <a:pt x="3" y="18"/>
                    <a:pt x="3" y="18"/>
                  </a:cubicBezTo>
                  <a:cubicBezTo>
                    <a:pt x="3" y="17"/>
                    <a:pt x="2" y="17"/>
                    <a:pt x="2" y="18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2" y="21"/>
                    <a:pt x="0" y="22"/>
                    <a:pt x="0" y="22"/>
                  </a:cubicBezTo>
                  <a:cubicBezTo>
                    <a:pt x="1" y="22"/>
                    <a:pt x="1" y="22"/>
                    <a:pt x="2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4" y="22"/>
                    <a:pt x="4" y="22"/>
                    <a:pt x="5" y="23"/>
                  </a:cubicBezTo>
                  <a:cubicBezTo>
                    <a:pt x="5" y="23"/>
                    <a:pt x="6" y="22"/>
                    <a:pt x="5" y="22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0"/>
                    <a:pt x="8" y="20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8" y="21"/>
                  </a:cubicBezTo>
                  <a:cubicBezTo>
                    <a:pt x="8" y="21"/>
                    <a:pt x="9" y="20"/>
                    <a:pt x="10" y="21"/>
                  </a:cubicBezTo>
                  <a:cubicBezTo>
                    <a:pt x="9" y="21"/>
                    <a:pt x="9" y="21"/>
                    <a:pt x="9" y="22"/>
                  </a:cubicBezTo>
                  <a:cubicBezTo>
                    <a:pt x="9" y="21"/>
                    <a:pt x="9" y="22"/>
                    <a:pt x="8" y="22"/>
                  </a:cubicBezTo>
                  <a:cubicBezTo>
                    <a:pt x="8" y="22"/>
                    <a:pt x="8" y="23"/>
                    <a:pt x="8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3"/>
                    <a:pt x="8" y="23"/>
                  </a:cubicBezTo>
                  <a:cubicBezTo>
                    <a:pt x="7" y="24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5"/>
                    <a:pt x="8" y="24"/>
                    <a:pt x="9" y="24"/>
                  </a:cubicBezTo>
                  <a:cubicBezTo>
                    <a:pt x="9" y="25"/>
                    <a:pt x="10" y="25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1" y="22"/>
                    <a:pt x="11" y="22"/>
                    <a:pt x="10" y="23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1"/>
                  </a:cubicBezTo>
                  <a:cubicBezTo>
                    <a:pt x="11" y="21"/>
                    <a:pt x="10" y="21"/>
                    <a:pt x="11" y="21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2"/>
                    <a:pt x="13" y="23"/>
                    <a:pt x="13" y="24"/>
                  </a:cubicBezTo>
                  <a:cubicBezTo>
                    <a:pt x="13" y="25"/>
                    <a:pt x="12" y="25"/>
                    <a:pt x="12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5"/>
                    <a:pt x="10" y="26"/>
                    <a:pt x="10" y="27"/>
                  </a:cubicBezTo>
                  <a:cubicBezTo>
                    <a:pt x="11" y="27"/>
                    <a:pt x="11" y="27"/>
                    <a:pt x="12" y="26"/>
                  </a:cubicBezTo>
                  <a:cubicBezTo>
                    <a:pt x="12" y="26"/>
                    <a:pt x="13" y="26"/>
                    <a:pt x="13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11" y="28"/>
                    <a:pt x="12" y="29"/>
                    <a:pt x="12" y="29"/>
                  </a:cubicBezTo>
                  <a:cubicBezTo>
                    <a:pt x="12" y="29"/>
                    <a:pt x="12" y="30"/>
                    <a:pt x="12" y="31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8"/>
                    <a:pt x="13" y="28"/>
                    <a:pt x="13" y="27"/>
                  </a:cubicBezTo>
                  <a:cubicBezTo>
                    <a:pt x="14" y="27"/>
                    <a:pt x="13" y="27"/>
                    <a:pt x="13" y="27"/>
                  </a:cubicBezTo>
                  <a:cubicBezTo>
                    <a:pt x="13" y="26"/>
                    <a:pt x="13" y="26"/>
                    <a:pt x="14" y="26"/>
                  </a:cubicBezTo>
                  <a:cubicBezTo>
                    <a:pt x="14" y="27"/>
                    <a:pt x="15" y="28"/>
                    <a:pt x="15" y="27"/>
                  </a:cubicBezTo>
                  <a:cubicBezTo>
                    <a:pt x="16" y="27"/>
                    <a:pt x="16" y="26"/>
                    <a:pt x="15" y="26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3" y="25"/>
                    <a:pt x="13" y="25"/>
                    <a:pt x="13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5" y="22"/>
                    <a:pt x="15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6" y="22"/>
                    <a:pt x="17" y="22"/>
                    <a:pt x="17" y="23"/>
                  </a:cubicBezTo>
                  <a:cubicBezTo>
                    <a:pt x="16" y="23"/>
                    <a:pt x="16" y="23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5"/>
                    <a:pt x="17" y="25"/>
                  </a:cubicBezTo>
                  <a:cubicBezTo>
                    <a:pt x="18" y="25"/>
                    <a:pt x="18" y="26"/>
                    <a:pt x="19" y="26"/>
                  </a:cubicBezTo>
                  <a:cubicBezTo>
                    <a:pt x="19" y="26"/>
                    <a:pt x="19" y="25"/>
                    <a:pt x="19" y="24"/>
                  </a:cubicBezTo>
                  <a:cubicBezTo>
                    <a:pt x="19" y="24"/>
                    <a:pt x="20" y="24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3"/>
                    <a:pt x="18" y="23"/>
                  </a:cubicBezTo>
                  <a:cubicBezTo>
                    <a:pt x="18" y="22"/>
                    <a:pt x="18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8" y="21"/>
                    <a:pt x="18" y="22"/>
                    <a:pt x="19" y="22"/>
                  </a:cubicBezTo>
                  <a:cubicBezTo>
                    <a:pt x="19" y="23"/>
                    <a:pt x="19" y="23"/>
                    <a:pt x="20" y="22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9" y="20"/>
                    <a:pt x="20" y="20"/>
                    <a:pt x="21" y="21"/>
                  </a:cubicBezTo>
                  <a:cubicBezTo>
                    <a:pt x="21" y="21"/>
                    <a:pt x="22" y="22"/>
                    <a:pt x="21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2" y="24"/>
                    <a:pt x="22" y="23"/>
                    <a:pt x="22" y="22"/>
                  </a:cubicBezTo>
                  <a:cubicBezTo>
                    <a:pt x="22" y="22"/>
                    <a:pt x="22" y="22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3" y="24"/>
                    <a:pt x="23" y="24"/>
                  </a:cubicBezTo>
                  <a:cubicBezTo>
                    <a:pt x="24" y="24"/>
                    <a:pt x="24" y="24"/>
                    <a:pt x="24" y="23"/>
                  </a:cubicBezTo>
                  <a:cubicBezTo>
                    <a:pt x="24" y="24"/>
                    <a:pt x="26" y="24"/>
                    <a:pt x="26" y="24"/>
                  </a:cubicBezTo>
                  <a:cubicBezTo>
                    <a:pt x="26" y="24"/>
                    <a:pt x="25" y="23"/>
                    <a:pt x="25" y="23"/>
                  </a:cubicBezTo>
                  <a:cubicBezTo>
                    <a:pt x="25" y="22"/>
                    <a:pt x="25" y="22"/>
                    <a:pt x="25" y="21"/>
                  </a:cubicBezTo>
                  <a:cubicBezTo>
                    <a:pt x="25" y="22"/>
                    <a:pt x="24" y="22"/>
                    <a:pt x="24" y="22"/>
                  </a:cubicBezTo>
                  <a:cubicBezTo>
                    <a:pt x="24" y="21"/>
                    <a:pt x="23" y="21"/>
                    <a:pt x="23" y="22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4" y="21"/>
                    <a:pt x="25" y="21"/>
                    <a:pt x="25" y="20"/>
                  </a:cubicBezTo>
                  <a:cubicBezTo>
                    <a:pt x="25" y="19"/>
                    <a:pt x="24" y="19"/>
                    <a:pt x="24" y="20"/>
                  </a:cubicBezTo>
                  <a:cubicBezTo>
                    <a:pt x="24" y="20"/>
                    <a:pt x="23" y="20"/>
                    <a:pt x="22" y="21"/>
                  </a:cubicBezTo>
                  <a:cubicBezTo>
                    <a:pt x="22" y="21"/>
                    <a:pt x="22" y="21"/>
                    <a:pt x="21" y="20"/>
                  </a:cubicBezTo>
                  <a:cubicBezTo>
                    <a:pt x="20" y="19"/>
                    <a:pt x="19" y="19"/>
                    <a:pt x="19" y="18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6"/>
                    <a:pt x="20" y="17"/>
                    <a:pt x="20" y="17"/>
                  </a:cubicBezTo>
                  <a:cubicBezTo>
                    <a:pt x="20" y="18"/>
                    <a:pt x="21" y="18"/>
                    <a:pt x="21" y="18"/>
                  </a:cubicBezTo>
                  <a:cubicBezTo>
                    <a:pt x="21" y="18"/>
                    <a:pt x="22" y="18"/>
                    <a:pt x="21" y="18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8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2" y="17"/>
                    <a:pt x="22" y="17"/>
                  </a:cubicBezTo>
                  <a:cubicBezTo>
                    <a:pt x="23" y="17"/>
                    <a:pt x="23" y="17"/>
                    <a:pt x="23" y="1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3" y="18"/>
                    <a:pt x="24" y="18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5"/>
                    <a:pt x="24" y="14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1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5"/>
                    <a:pt x="21" y="15"/>
                    <a:pt x="22" y="15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14"/>
                    <a:pt x="22" y="14"/>
                    <a:pt x="21" y="14"/>
                  </a:cubicBezTo>
                  <a:cubicBezTo>
                    <a:pt x="21" y="14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20" y="13"/>
                    <a:pt x="21" y="13"/>
                    <a:pt x="22" y="12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4" y="12"/>
                    <a:pt x="24" y="13"/>
                    <a:pt x="24" y="13"/>
                  </a:cubicBezTo>
                  <a:cubicBezTo>
                    <a:pt x="24" y="14"/>
                    <a:pt x="25" y="14"/>
                    <a:pt x="25" y="13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3" y="12"/>
                    <a:pt x="23" y="11"/>
                    <a:pt x="24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6" y="11"/>
                    <a:pt x="26" y="12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7" y="9"/>
                    <a:pt x="26" y="9"/>
                    <a:pt x="25" y="9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5" y="9"/>
                    <a:pt x="25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1"/>
                    <a:pt x="23" y="11"/>
                    <a:pt x="23" y="10"/>
                  </a:cubicBezTo>
                  <a:cubicBezTo>
                    <a:pt x="24" y="9"/>
                    <a:pt x="24" y="8"/>
                    <a:pt x="23" y="8"/>
                  </a:cubicBezTo>
                  <a:cubicBezTo>
                    <a:pt x="23" y="8"/>
                    <a:pt x="22" y="9"/>
                    <a:pt x="22" y="9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2"/>
                    <a:pt x="19" y="12"/>
                    <a:pt x="18" y="12"/>
                  </a:cubicBezTo>
                  <a:cubicBezTo>
                    <a:pt x="18" y="11"/>
                    <a:pt x="17" y="11"/>
                    <a:pt x="18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1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8"/>
                    <a:pt x="21" y="8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19" y="7"/>
                    <a:pt x="19" y="7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9"/>
                    <a:pt x="18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9"/>
                    <a:pt x="17" y="9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9"/>
                    <a:pt x="16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9"/>
                    <a:pt x="15" y="8"/>
                    <a:pt x="15" y="7"/>
                  </a:cubicBezTo>
                  <a:cubicBezTo>
                    <a:pt x="15" y="6"/>
                    <a:pt x="15" y="6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7" y="5"/>
                    <a:pt x="18" y="5"/>
                    <a:pt x="17" y="4"/>
                  </a:cubicBezTo>
                  <a:cubicBezTo>
                    <a:pt x="17" y="4"/>
                    <a:pt x="16" y="4"/>
                    <a:pt x="16" y="5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0"/>
                    <a:pt x="14" y="2"/>
                    <a:pt x="14" y="2"/>
                  </a:cubicBezTo>
                  <a:close/>
                  <a:moveTo>
                    <a:pt x="24" y="16"/>
                  </a:moveTo>
                  <a:cubicBezTo>
                    <a:pt x="24" y="17"/>
                    <a:pt x="24" y="17"/>
                    <a:pt x="23" y="17"/>
                  </a:cubicBezTo>
                  <a:cubicBezTo>
                    <a:pt x="23" y="17"/>
                    <a:pt x="23" y="17"/>
                    <a:pt x="23" y="18"/>
                  </a:cubicBezTo>
                  <a:cubicBezTo>
                    <a:pt x="23" y="17"/>
                    <a:pt x="23" y="17"/>
                    <a:pt x="22" y="17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1" y="16"/>
                    <a:pt x="20" y="16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7"/>
                    <a:pt x="15" y="18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9"/>
                    <a:pt x="16" y="20"/>
                    <a:pt x="16" y="20"/>
                  </a:cubicBezTo>
                  <a:cubicBezTo>
                    <a:pt x="17" y="21"/>
                    <a:pt x="17" y="22"/>
                    <a:pt x="17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9" y="24"/>
                  </a:cubicBezTo>
                  <a:cubicBezTo>
                    <a:pt x="19" y="24"/>
                    <a:pt x="19" y="24"/>
                    <a:pt x="18" y="24"/>
                  </a:cubicBezTo>
                  <a:cubicBezTo>
                    <a:pt x="18" y="24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6" y="21"/>
                    <a:pt x="16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4" y="19"/>
                    <a:pt x="15" y="18"/>
                    <a:pt x="15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8"/>
                  </a:cubicBezTo>
                  <a:cubicBezTo>
                    <a:pt x="12" y="18"/>
                    <a:pt x="13" y="18"/>
                    <a:pt x="13" y="19"/>
                  </a:cubicBezTo>
                  <a:cubicBezTo>
                    <a:pt x="12" y="19"/>
                    <a:pt x="11" y="19"/>
                    <a:pt x="11" y="20"/>
                  </a:cubicBezTo>
                  <a:cubicBezTo>
                    <a:pt x="10" y="21"/>
                    <a:pt x="10" y="21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3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8" y="23"/>
                    <a:pt x="8" y="23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1"/>
                    <a:pt x="10" y="21"/>
                    <a:pt x="11" y="20"/>
                  </a:cubicBezTo>
                  <a:cubicBezTo>
                    <a:pt x="11" y="19"/>
                    <a:pt x="11" y="18"/>
                    <a:pt x="11" y="18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6"/>
                    <a:pt x="10" y="16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5" y="14"/>
                    <a:pt x="6" y="14"/>
                    <a:pt x="6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2" y="12"/>
                    <a:pt x="12" y="11"/>
                    <a:pt x="11" y="11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9"/>
                    <a:pt x="11" y="10"/>
                    <a:pt x="12" y="10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2"/>
                    <a:pt x="16" y="11"/>
                    <a:pt x="17" y="11"/>
                  </a:cubicBezTo>
                  <a:cubicBezTo>
                    <a:pt x="17" y="10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7" y="12"/>
                    <a:pt x="16" y="12"/>
                    <a:pt x="17" y="13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5" y="14"/>
                    <a:pt x="15" y="14"/>
                    <a:pt x="14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7" y="15"/>
                    <a:pt x="17" y="14"/>
                  </a:cubicBezTo>
                  <a:cubicBezTo>
                    <a:pt x="18" y="15"/>
                    <a:pt x="18" y="15"/>
                    <a:pt x="19" y="16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1" y="21"/>
                  </a:moveTo>
                  <a:cubicBezTo>
                    <a:pt x="2" y="21"/>
                    <a:pt x="2" y="21"/>
                    <a:pt x="2" y="21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2" y="21"/>
                    <a:pt x="3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lose/>
                  <a:moveTo>
                    <a:pt x="6" y="19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8"/>
                    <a:pt x="8" y="18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9" y="16"/>
                    <a:pt x="10" y="16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0" y="17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0" y="19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12" y="16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25" y="23"/>
                  </a:moveTo>
                  <a:cubicBezTo>
                    <a:pt x="25" y="23"/>
                    <a:pt x="24" y="23"/>
                    <a:pt x="24" y="23"/>
                  </a:cubicBezTo>
                  <a:cubicBezTo>
                    <a:pt x="24" y="23"/>
                    <a:pt x="24" y="24"/>
                    <a:pt x="24" y="24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5" y="22"/>
                    <a:pt x="25" y="22"/>
                  </a:cubicBezTo>
                  <a:cubicBezTo>
                    <a:pt x="25" y="22"/>
                    <a:pt x="25" y="22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lose/>
                  <a:moveTo>
                    <a:pt x="21" y="20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19" y="20"/>
                  </a:cubicBezTo>
                  <a:cubicBezTo>
                    <a:pt x="18" y="19"/>
                    <a:pt x="18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8" y="18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8" y="17"/>
                    <a:pt x="18" y="18"/>
                  </a:cubicBezTo>
                  <a:cubicBezTo>
                    <a:pt x="18" y="18"/>
                    <a:pt x="18" y="18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8" y="18"/>
                    <a:pt x="19" y="18"/>
                    <a:pt x="19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20" y="19"/>
                    <a:pt x="20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lose/>
                  <a:moveTo>
                    <a:pt x="15" y="17"/>
                  </a:move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lose/>
                  <a:moveTo>
                    <a:pt x="13" y="29"/>
                  </a:moveTo>
                  <a:cubicBezTo>
                    <a:pt x="12" y="29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2" y="27"/>
                    <a:pt x="13" y="27"/>
                  </a:cubicBezTo>
                  <a:cubicBezTo>
                    <a:pt x="13" y="27"/>
                    <a:pt x="13" y="27"/>
                    <a:pt x="13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3" y="29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lose/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1" y="21"/>
                    <a:pt x="11" y="20"/>
                    <a:pt x="12" y="20"/>
                  </a:cubicBezTo>
                  <a:cubicBezTo>
                    <a:pt x="12" y="20"/>
                    <a:pt x="12" y="20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2"/>
                    <a:pt x="14" y="22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14" y="17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4" y="17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3" y="8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8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1" y="12"/>
                    <a:pt x="11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10" y="13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8" y="14"/>
                    <a:pt x="9" y="14"/>
                  </a:cubicBezTo>
                  <a:cubicBezTo>
                    <a:pt x="9" y="13"/>
                    <a:pt x="9" y="12"/>
                    <a:pt x="8" y="12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12" y="14"/>
                  </a:moveTo>
                  <a:cubicBezTo>
                    <a:pt x="12" y="14"/>
                    <a:pt x="12" y="14"/>
                    <a:pt x="11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4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5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1"/>
                    <a:pt x="25" y="11"/>
                    <a:pt x="25" y="11"/>
                  </a:cubicBezTo>
                  <a:cubicBezTo>
                    <a:pt x="25" y="11"/>
                    <a:pt x="24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5" y="10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2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3"/>
                    <a:pt x="20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3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8" y="11"/>
                    <a:pt x="18" y="12"/>
                  </a:cubicBezTo>
                  <a:cubicBezTo>
                    <a:pt x="18" y="12"/>
                    <a:pt x="19" y="12"/>
                    <a:pt x="20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15" y="14"/>
                  </a:move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7" y="14"/>
                    <a:pt x="16" y="14"/>
                    <a:pt x="16" y="15"/>
                  </a:cubicBezTo>
                  <a:cubicBezTo>
                    <a:pt x="16" y="15"/>
                    <a:pt x="16" y="15"/>
                    <a:pt x="15" y="14"/>
                  </a:cubicBezTo>
                  <a:close/>
                  <a:moveTo>
                    <a:pt x="15" y="2"/>
                  </a:moveTo>
                  <a:cubicBezTo>
                    <a:pt x="15" y="2"/>
                    <a:pt x="15" y="2"/>
                    <a:pt x="15" y="3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3"/>
                    <a:pt x="14" y="3"/>
                  </a:cubicBezTo>
                  <a:cubicBezTo>
                    <a:pt x="14" y="3"/>
                    <a:pt x="14" y="2"/>
                    <a:pt x="14" y="2"/>
                  </a:cubicBezTo>
                  <a:cubicBezTo>
                    <a:pt x="14" y="2"/>
                    <a:pt x="14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3" y="11"/>
                    <a:pt x="14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4" y="9"/>
                    <a:pt x="14" y="9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lose/>
                  <a:moveTo>
                    <a:pt x="14" y="13"/>
                  </a:moveTo>
                  <a:cubicBezTo>
                    <a:pt x="14" y="13"/>
                    <a:pt x="14" y="13"/>
                    <a:pt x="13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2" name="Freeform 32510"/>
            <p:cNvSpPr>
              <a:spLocks/>
            </p:cNvSpPr>
            <p:nvPr/>
          </p:nvSpPr>
          <p:spPr bwMode="auto">
            <a:xfrm>
              <a:off x="4495" y="2748"/>
              <a:ext cx="74" cy="66"/>
            </a:xfrm>
            <a:custGeom>
              <a:avLst/>
              <a:gdLst>
                <a:gd name="T0" fmla="*/ 22 w 42"/>
                <a:gd name="T1" fmla="*/ 16 h 37"/>
                <a:gd name="T2" fmla="*/ 32 w 42"/>
                <a:gd name="T3" fmla="*/ 12 h 37"/>
                <a:gd name="T4" fmla="*/ 18 w 42"/>
                <a:gd name="T5" fmla="*/ 34 h 37"/>
                <a:gd name="T6" fmla="*/ 22 w 42"/>
                <a:gd name="T7" fmla="*/ 16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2" h="37">
                  <a:moveTo>
                    <a:pt x="22" y="16"/>
                  </a:moveTo>
                  <a:cubicBezTo>
                    <a:pt x="22" y="16"/>
                    <a:pt x="27" y="10"/>
                    <a:pt x="32" y="12"/>
                  </a:cubicBezTo>
                  <a:cubicBezTo>
                    <a:pt x="42" y="16"/>
                    <a:pt x="20" y="37"/>
                    <a:pt x="18" y="34"/>
                  </a:cubicBezTo>
                  <a:cubicBezTo>
                    <a:pt x="0" y="10"/>
                    <a:pt x="22" y="0"/>
                    <a:pt x="22" y="1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3" name="Freeform 32511"/>
            <p:cNvSpPr>
              <a:spLocks/>
            </p:cNvSpPr>
            <p:nvPr/>
          </p:nvSpPr>
          <p:spPr bwMode="auto">
            <a:xfrm>
              <a:off x="4447" y="2668"/>
              <a:ext cx="37" cy="39"/>
            </a:xfrm>
            <a:custGeom>
              <a:avLst/>
              <a:gdLst>
                <a:gd name="T0" fmla="*/ 4 w 21"/>
                <a:gd name="T1" fmla="*/ 16 h 22"/>
                <a:gd name="T2" fmla="*/ 3 w 21"/>
                <a:gd name="T3" fmla="*/ 2 h 22"/>
                <a:gd name="T4" fmla="*/ 19 w 21"/>
                <a:gd name="T5" fmla="*/ 0 h 22"/>
                <a:gd name="T6" fmla="*/ 20 w 21"/>
                <a:gd name="T7" fmla="*/ 16 h 22"/>
                <a:gd name="T8" fmla="*/ 17 w 21"/>
                <a:gd name="T9" fmla="*/ 19 h 22"/>
                <a:gd name="T10" fmla="*/ 14 w 21"/>
                <a:gd name="T11" fmla="*/ 15 h 22"/>
                <a:gd name="T12" fmla="*/ 18 w 21"/>
                <a:gd name="T13" fmla="*/ 13 h 22"/>
                <a:gd name="T14" fmla="*/ 19 w 21"/>
                <a:gd name="T15" fmla="*/ 13 h 22"/>
                <a:gd name="T16" fmla="*/ 18 w 21"/>
                <a:gd name="T17" fmla="*/ 4 h 22"/>
                <a:gd name="T18" fmla="*/ 5 w 21"/>
                <a:gd name="T19" fmla="*/ 8 h 22"/>
                <a:gd name="T20" fmla="*/ 6 w 21"/>
                <a:gd name="T21" fmla="*/ 20 h 22"/>
                <a:gd name="T22" fmla="*/ 3 w 21"/>
                <a:gd name="T23" fmla="*/ 22 h 22"/>
                <a:gd name="T24" fmla="*/ 0 w 21"/>
                <a:gd name="T25" fmla="*/ 18 h 22"/>
                <a:gd name="T26" fmla="*/ 4 w 21"/>
                <a:gd name="T27" fmla="*/ 16 h 22"/>
                <a:gd name="T28" fmla="*/ 4 w 21"/>
                <a:gd name="T2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2">
                  <a:moveTo>
                    <a:pt x="4" y="16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4"/>
                    <a:pt x="21" y="12"/>
                    <a:pt x="20" y="16"/>
                  </a:cubicBezTo>
                  <a:cubicBezTo>
                    <a:pt x="20" y="18"/>
                    <a:pt x="19" y="19"/>
                    <a:pt x="17" y="19"/>
                  </a:cubicBezTo>
                  <a:cubicBezTo>
                    <a:pt x="15" y="18"/>
                    <a:pt x="14" y="17"/>
                    <a:pt x="14" y="15"/>
                  </a:cubicBezTo>
                  <a:cubicBezTo>
                    <a:pt x="15" y="14"/>
                    <a:pt x="16" y="13"/>
                    <a:pt x="18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11"/>
                    <a:pt x="7" y="17"/>
                    <a:pt x="6" y="20"/>
                  </a:cubicBezTo>
                  <a:cubicBezTo>
                    <a:pt x="6" y="21"/>
                    <a:pt x="4" y="22"/>
                    <a:pt x="3" y="22"/>
                  </a:cubicBezTo>
                  <a:cubicBezTo>
                    <a:pt x="1" y="21"/>
                    <a:pt x="0" y="20"/>
                    <a:pt x="0" y="18"/>
                  </a:cubicBezTo>
                  <a:cubicBezTo>
                    <a:pt x="0" y="17"/>
                    <a:pt x="2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4" name="Freeform 32512"/>
            <p:cNvSpPr>
              <a:spLocks/>
            </p:cNvSpPr>
            <p:nvPr/>
          </p:nvSpPr>
          <p:spPr bwMode="auto">
            <a:xfrm>
              <a:off x="4440" y="2391"/>
              <a:ext cx="28" cy="28"/>
            </a:xfrm>
            <a:custGeom>
              <a:avLst/>
              <a:gdLst>
                <a:gd name="T0" fmla="*/ 4 w 16"/>
                <a:gd name="T1" fmla="*/ 12 h 16"/>
                <a:gd name="T2" fmla="*/ 3 w 16"/>
                <a:gd name="T3" fmla="*/ 2 h 16"/>
                <a:gd name="T4" fmla="*/ 15 w 16"/>
                <a:gd name="T5" fmla="*/ 0 h 16"/>
                <a:gd name="T6" fmla="*/ 16 w 16"/>
                <a:gd name="T7" fmla="*/ 12 h 16"/>
                <a:gd name="T8" fmla="*/ 13 w 16"/>
                <a:gd name="T9" fmla="*/ 14 h 16"/>
                <a:gd name="T10" fmla="*/ 11 w 16"/>
                <a:gd name="T11" fmla="*/ 11 h 16"/>
                <a:gd name="T12" fmla="*/ 14 w 16"/>
                <a:gd name="T13" fmla="*/ 10 h 16"/>
                <a:gd name="T14" fmla="*/ 15 w 16"/>
                <a:gd name="T15" fmla="*/ 10 h 16"/>
                <a:gd name="T16" fmla="*/ 14 w 16"/>
                <a:gd name="T17" fmla="*/ 3 h 16"/>
                <a:gd name="T18" fmla="*/ 4 w 16"/>
                <a:gd name="T19" fmla="*/ 6 h 16"/>
                <a:gd name="T20" fmla="*/ 5 w 16"/>
                <a:gd name="T21" fmla="*/ 14 h 16"/>
                <a:gd name="T22" fmla="*/ 2 w 16"/>
                <a:gd name="T23" fmla="*/ 16 h 16"/>
                <a:gd name="T24" fmla="*/ 1 w 16"/>
                <a:gd name="T25" fmla="*/ 14 h 16"/>
                <a:gd name="T26" fmla="*/ 3 w 16"/>
                <a:gd name="T27" fmla="*/ 12 h 16"/>
                <a:gd name="T28" fmla="*/ 4 w 16"/>
                <a:gd name="T2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6">
                  <a:moveTo>
                    <a:pt x="4" y="1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3"/>
                    <a:pt x="16" y="9"/>
                    <a:pt x="16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2" y="13"/>
                    <a:pt x="11" y="12"/>
                    <a:pt x="11" y="11"/>
                  </a:cubicBezTo>
                  <a:cubicBezTo>
                    <a:pt x="11" y="10"/>
                    <a:pt x="13" y="9"/>
                    <a:pt x="14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5" y="12"/>
                    <a:pt x="5" y="14"/>
                  </a:cubicBezTo>
                  <a:cubicBezTo>
                    <a:pt x="5" y="15"/>
                    <a:pt x="4" y="16"/>
                    <a:pt x="2" y="16"/>
                  </a:cubicBezTo>
                  <a:cubicBezTo>
                    <a:pt x="1" y="16"/>
                    <a:pt x="0" y="15"/>
                    <a:pt x="1" y="14"/>
                  </a:cubicBezTo>
                  <a:cubicBezTo>
                    <a:pt x="1" y="12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5" name="Freeform 32513"/>
            <p:cNvSpPr>
              <a:spLocks/>
            </p:cNvSpPr>
            <p:nvPr/>
          </p:nvSpPr>
          <p:spPr bwMode="auto">
            <a:xfrm>
              <a:off x="4594" y="2325"/>
              <a:ext cx="82" cy="73"/>
            </a:xfrm>
            <a:custGeom>
              <a:avLst/>
              <a:gdLst>
                <a:gd name="T0" fmla="*/ 25 w 46"/>
                <a:gd name="T1" fmla="*/ 18 h 41"/>
                <a:gd name="T2" fmla="*/ 36 w 46"/>
                <a:gd name="T3" fmla="*/ 14 h 41"/>
                <a:gd name="T4" fmla="*/ 19 w 46"/>
                <a:gd name="T5" fmla="*/ 38 h 41"/>
                <a:gd name="T6" fmla="*/ 25 w 46"/>
                <a:gd name="T7" fmla="*/ 18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41">
                  <a:moveTo>
                    <a:pt x="25" y="18"/>
                  </a:moveTo>
                  <a:cubicBezTo>
                    <a:pt x="25" y="18"/>
                    <a:pt x="30" y="11"/>
                    <a:pt x="36" y="14"/>
                  </a:cubicBezTo>
                  <a:cubicBezTo>
                    <a:pt x="46" y="19"/>
                    <a:pt x="21" y="41"/>
                    <a:pt x="19" y="38"/>
                  </a:cubicBezTo>
                  <a:cubicBezTo>
                    <a:pt x="0" y="11"/>
                    <a:pt x="25" y="0"/>
                    <a:pt x="25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6" name="Freeform 32514"/>
            <p:cNvSpPr>
              <a:spLocks noEditPoints="1"/>
            </p:cNvSpPr>
            <p:nvPr/>
          </p:nvSpPr>
          <p:spPr bwMode="auto">
            <a:xfrm>
              <a:off x="4649" y="2593"/>
              <a:ext cx="33" cy="34"/>
            </a:xfrm>
            <a:custGeom>
              <a:avLst/>
              <a:gdLst>
                <a:gd name="T0" fmla="*/ 0 w 18"/>
                <a:gd name="T1" fmla="*/ 8 h 19"/>
                <a:gd name="T2" fmla="*/ 6 w 18"/>
                <a:gd name="T3" fmla="*/ 4 h 19"/>
                <a:gd name="T4" fmla="*/ 6 w 18"/>
                <a:gd name="T5" fmla="*/ 4 h 19"/>
                <a:gd name="T6" fmla="*/ 9 w 18"/>
                <a:gd name="T7" fmla="*/ 10 h 19"/>
                <a:gd name="T8" fmla="*/ 3 w 18"/>
                <a:gd name="T9" fmla="*/ 13 h 19"/>
                <a:gd name="T10" fmla="*/ 0 w 18"/>
                <a:gd name="T11" fmla="*/ 8 h 19"/>
                <a:gd name="T12" fmla="*/ 7 w 18"/>
                <a:gd name="T13" fmla="*/ 4 h 19"/>
                <a:gd name="T14" fmla="*/ 10 w 18"/>
                <a:gd name="T15" fmla="*/ 9 h 19"/>
                <a:gd name="T16" fmla="*/ 16 w 18"/>
                <a:gd name="T17" fmla="*/ 6 h 19"/>
                <a:gd name="T18" fmla="*/ 13 w 18"/>
                <a:gd name="T19" fmla="*/ 0 h 19"/>
                <a:gd name="T20" fmla="*/ 7 w 18"/>
                <a:gd name="T21" fmla="*/ 4 h 19"/>
                <a:gd name="T22" fmla="*/ 16 w 18"/>
                <a:gd name="T23" fmla="*/ 7 h 19"/>
                <a:gd name="T24" fmla="*/ 18 w 18"/>
                <a:gd name="T25" fmla="*/ 14 h 19"/>
                <a:gd name="T26" fmla="*/ 14 w 18"/>
                <a:gd name="T27" fmla="*/ 16 h 19"/>
                <a:gd name="T28" fmla="*/ 11 w 18"/>
                <a:gd name="T29" fmla="*/ 10 h 19"/>
                <a:gd name="T30" fmla="*/ 16 w 18"/>
                <a:gd name="T31" fmla="*/ 7 h 19"/>
                <a:gd name="T32" fmla="*/ 12 w 18"/>
                <a:gd name="T33" fmla="*/ 17 h 19"/>
                <a:gd name="T34" fmla="*/ 10 w 18"/>
                <a:gd name="T35" fmla="*/ 11 h 19"/>
                <a:gd name="T36" fmla="*/ 4 w 18"/>
                <a:gd name="T37" fmla="*/ 14 h 19"/>
                <a:gd name="T38" fmla="*/ 8 w 18"/>
                <a:gd name="T39" fmla="*/ 19 h 19"/>
                <a:gd name="T40" fmla="*/ 12 w 18"/>
                <a:gd name="T4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19">
                  <a:moveTo>
                    <a:pt x="0" y="8"/>
                  </a:moveTo>
                  <a:cubicBezTo>
                    <a:pt x="2" y="7"/>
                    <a:pt x="4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7" y="4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7" y="4"/>
                    <a:pt x="7" y="4"/>
                  </a:cubicBezTo>
                  <a:close/>
                  <a:moveTo>
                    <a:pt x="16" y="7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2" y="17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8" y="19"/>
                    <a:pt x="8" y="19"/>
                    <a:pt x="8" y="19"/>
                  </a:cubicBezTo>
                  <a:lnTo>
                    <a:pt x="12" y="17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7" name="Freeform 32515"/>
            <p:cNvSpPr>
              <a:spLocks/>
            </p:cNvSpPr>
            <p:nvPr/>
          </p:nvSpPr>
          <p:spPr bwMode="auto">
            <a:xfrm>
              <a:off x="4646" y="2590"/>
              <a:ext cx="28" cy="34"/>
            </a:xfrm>
            <a:custGeom>
              <a:avLst/>
              <a:gdLst>
                <a:gd name="T0" fmla="*/ 8 w 16"/>
                <a:gd name="T1" fmla="*/ 6 h 19"/>
                <a:gd name="T2" fmla="*/ 14 w 16"/>
                <a:gd name="T3" fmla="*/ 19 h 19"/>
                <a:gd name="T4" fmla="*/ 16 w 16"/>
                <a:gd name="T5" fmla="*/ 18 h 19"/>
                <a:gd name="T6" fmla="*/ 9 w 16"/>
                <a:gd name="T7" fmla="*/ 6 h 19"/>
                <a:gd name="T8" fmla="*/ 13 w 16"/>
                <a:gd name="T9" fmla="*/ 0 h 19"/>
                <a:gd name="T10" fmla="*/ 8 w 16"/>
                <a:gd name="T11" fmla="*/ 0 h 19"/>
                <a:gd name="T12" fmla="*/ 9 w 16"/>
                <a:gd name="T13" fmla="*/ 6 h 19"/>
                <a:gd name="T14" fmla="*/ 8 w 16"/>
                <a:gd name="T15" fmla="*/ 6 h 19"/>
                <a:gd name="T16" fmla="*/ 3 w 16"/>
                <a:gd name="T17" fmla="*/ 2 h 19"/>
                <a:gd name="T18" fmla="*/ 0 w 16"/>
                <a:gd name="T19" fmla="*/ 6 h 19"/>
                <a:gd name="T20" fmla="*/ 8 w 16"/>
                <a:gd name="T2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9">
                  <a:moveTo>
                    <a:pt x="8" y="6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0"/>
                    <a:pt x="10" y="0"/>
                    <a:pt x="8" y="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4"/>
                    <a:pt x="1" y="5"/>
                    <a:pt x="0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2" name="Freeform 32516"/>
            <p:cNvSpPr>
              <a:spLocks/>
            </p:cNvSpPr>
            <p:nvPr/>
          </p:nvSpPr>
          <p:spPr bwMode="auto">
            <a:xfrm>
              <a:off x="4655" y="2604"/>
              <a:ext cx="23" cy="14"/>
            </a:xfrm>
            <a:custGeom>
              <a:avLst/>
              <a:gdLst>
                <a:gd name="T0" fmla="*/ 0 w 23"/>
                <a:gd name="T1" fmla="*/ 12 h 14"/>
                <a:gd name="T2" fmla="*/ 2 w 23"/>
                <a:gd name="T3" fmla="*/ 14 h 14"/>
                <a:gd name="T4" fmla="*/ 23 w 23"/>
                <a:gd name="T5" fmla="*/ 2 h 14"/>
                <a:gd name="T6" fmla="*/ 23 w 23"/>
                <a:gd name="T7" fmla="*/ 0 h 14"/>
                <a:gd name="T8" fmla="*/ 0 w 2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0" y="12"/>
                  </a:moveTo>
                  <a:lnTo>
                    <a:pt x="2" y="14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3" name="Freeform 32517"/>
            <p:cNvSpPr>
              <a:spLocks/>
            </p:cNvSpPr>
            <p:nvPr/>
          </p:nvSpPr>
          <p:spPr bwMode="auto">
            <a:xfrm>
              <a:off x="4488" y="2449"/>
              <a:ext cx="49" cy="41"/>
            </a:xfrm>
            <a:custGeom>
              <a:avLst/>
              <a:gdLst>
                <a:gd name="T0" fmla="*/ 15 w 28"/>
                <a:gd name="T1" fmla="*/ 10 h 23"/>
                <a:gd name="T2" fmla="*/ 21 w 28"/>
                <a:gd name="T3" fmla="*/ 5 h 23"/>
                <a:gd name="T4" fmla="*/ 17 w 28"/>
                <a:gd name="T5" fmla="*/ 22 h 23"/>
                <a:gd name="T6" fmla="*/ 15 w 28"/>
                <a:gd name="T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8" h="23">
                  <a:moveTo>
                    <a:pt x="15" y="10"/>
                  </a:moveTo>
                  <a:cubicBezTo>
                    <a:pt x="15" y="10"/>
                    <a:pt x="17" y="5"/>
                    <a:pt x="21" y="5"/>
                  </a:cubicBezTo>
                  <a:cubicBezTo>
                    <a:pt x="28" y="5"/>
                    <a:pt x="18" y="23"/>
                    <a:pt x="17" y="22"/>
                  </a:cubicBezTo>
                  <a:cubicBezTo>
                    <a:pt x="0" y="11"/>
                    <a:pt x="11" y="0"/>
                    <a:pt x="15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4" name="Freeform 32518"/>
            <p:cNvSpPr>
              <a:spLocks/>
            </p:cNvSpPr>
            <p:nvPr/>
          </p:nvSpPr>
          <p:spPr bwMode="auto">
            <a:xfrm>
              <a:off x="4616" y="2750"/>
              <a:ext cx="14" cy="14"/>
            </a:xfrm>
            <a:custGeom>
              <a:avLst/>
              <a:gdLst>
                <a:gd name="T0" fmla="*/ 1 w 8"/>
                <a:gd name="T1" fmla="*/ 2 h 8"/>
                <a:gd name="T2" fmla="*/ 0 w 8"/>
                <a:gd name="T3" fmla="*/ 3 h 8"/>
                <a:gd name="T4" fmla="*/ 3 w 8"/>
                <a:gd name="T5" fmla="*/ 5 h 8"/>
                <a:gd name="T6" fmla="*/ 3 w 8"/>
                <a:gd name="T7" fmla="*/ 6 h 8"/>
                <a:gd name="T8" fmla="*/ 4 w 8"/>
                <a:gd name="T9" fmla="*/ 6 h 8"/>
                <a:gd name="T10" fmla="*/ 4 w 8"/>
                <a:gd name="T11" fmla="*/ 7 h 8"/>
                <a:gd name="T12" fmla="*/ 5 w 8"/>
                <a:gd name="T13" fmla="*/ 8 h 8"/>
                <a:gd name="T14" fmla="*/ 6 w 8"/>
                <a:gd name="T15" fmla="*/ 8 h 8"/>
                <a:gd name="T16" fmla="*/ 8 w 8"/>
                <a:gd name="T17" fmla="*/ 6 h 8"/>
                <a:gd name="T18" fmla="*/ 5 w 8"/>
                <a:gd name="T19" fmla="*/ 5 h 8"/>
                <a:gd name="T20" fmla="*/ 4 w 8"/>
                <a:gd name="T21" fmla="*/ 3 h 8"/>
                <a:gd name="T22" fmla="*/ 3 w 8"/>
                <a:gd name="T23" fmla="*/ 2 h 8"/>
                <a:gd name="T24" fmla="*/ 2 w 8"/>
                <a:gd name="T25" fmla="*/ 2 h 8"/>
                <a:gd name="T26" fmla="*/ 2 w 8"/>
                <a:gd name="T27" fmla="*/ 2 h 8"/>
                <a:gd name="T28" fmla="*/ 3 w 8"/>
                <a:gd name="T29" fmla="*/ 2 h 8"/>
                <a:gd name="T30" fmla="*/ 4 w 8"/>
                <a:gd name="T31" fmla="*/ 3 h 8"/>
                <a:gd name="T32" fmla="*/ 5 w 8"/>
                <a:gd name="T33" fmla="*/ 4 h 8"/>
                <a:gd name="T34" fmla="*/ 8 w 8"/>
                <a:gd name="T35" fmla="*/ 6 h 8"/>
                <a:gd name="T36" fmla="*/ 8 w 8"/>
                <a:gd name="T37" fmla="*/ 5 h 8"/>
                <a:gd name="T38" fmla="*/ 8 w 8"/>
                <a:gd name="T39" fmla="*/ 5 h 8"/>
                <a:gd name="T40" fmla="*/ 8 w 8"/>
                <a:gd name="T41" fmla="*/ 4 h 8"/>
                <a:gd name="T42" fmla="*/ 7 w 8"/>
                <a:gd name="T43" fmla="*/ 2 h 8"/>
                <a:gd name="T44" fmla="*/ 6 w 8"/>
                <a:gd name="T45" fmla="*/ 2 h 8"/>
                <a:gd name="T46" fmla="*/ 6 w 8"/>
                <a:gd name="T47" fmla="*/ 1 h 8"/>
                <a:gd name="T48" fmla="*/ 4 w 8"/>
                <a:gd name="T49" fmla="*/ 1 h 8"/>
                <a:gd name="T50" fmla="*/ 3 w 8"/>
                <a:gd name="T51" fmla="*/ 0 h 8"/>
                <a:gd name="T52" fmla="*/ 2 w 8"/>
                <a:gd name="T53" fmla="*/ 0 h 8"/>
                <a:gd name="T54" fmla="*/ 0 w 8"/>
                <a:gd name="T55" fmla="*/ 0 h 8"/>
                <a:gd name="T56" fmla="*/ 1 w 8"/>
                <a:gd name="T5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8">
                  <a:moveTo>
                    <a:pt x="1" y="2"/>
                  </a:moveTo>
                  <a:cubicBezTo>
                    <a:pt x="1" y="2"/>
                    <a:pt x="1" y="3"/>
                    <a:pt x="0" y="3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6"/>
                    <a:pt x="4" y="7"/>
                    <a:pt x="4" y="7"/>
                  </a:cubicBezTo>
                  <a:cubicBezTo>
                    <a:pt x="5" y="7"/>
                    <a:pt x="5" y="8"/>
                    <a:pt x="5" y="8"/>
                  </a:cubicBezTo>
                  <a:cubicBezTo>
                    <a:pt x="6" y="7"/>
                    <a:pt x="6" y="8"/>
                    <a:pt x="6" y="8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7" y="6"/>
                    <a:pt x="6" y="5"/>
                    <a:pt x="5" y="5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3" y="3"/>
                    <a:pt x="3" y="2"/>
                  </a:cubicBezTo>
                  <a:cubicBezTo>
                    <a:pt x="3" y="2"/>
                    <a:pt x="3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6" y="5"/>
                    <a:pt x="7" y="5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6" y="2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0"/>
                    <a:pt x="2" y="1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591" name="Picture 32519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3" y="2747"/>
              <a:ext cx="26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555" name="Freeform 32520"/>
            <p:cNvSpPr>
              <a:spLocks/>
            </p:cNvSpPr>
            <p:nvPr/>
          </p:nvSpPr>
          <p:spPr bwMode="auto">
            <a:xfrm>
              <a:off x="4628" y="2739"/>
              <a:ext cx="11" cy="21"/>
            </a:xfrm>
            <a:custGeom>
              <a:avLst/>
              <a:gdLst>
                <a:gd name="T0" fmla="*/ 4 w 6"/>
                <a:gd name="T1" fmla="*/ 6 h 12"/>
                <a:gd name="T2" fmla="*/ 3 w 6"/>
                <a:gd name="T3" fmla="*/ 8 h 12"/>
                <a:gd name="T4" fmla="*/ 3 w 6"/>
                <a:gd name="T5" fmla="*/ 9 h 12"/>
                <a:gd name="T6" fmla="*/ 3 w 6"/>
                <a:gd name="T7" fmla="*/ 10 h 12"/>
                <a:gd name="T8" fmla="*/ 3 w 6"/>
                <a:gd name="T9" fmla="*/ 10 h 12"/>
                <a:gd name="T10" fmla="*/ 3 w 6"/>
                <a:gd name="T11" fmla="*/ 10 h 12"/>
                <a:gd name="T12" fmla="*/ 4 w 6"/>
                <a:gd name="T13" fmla="*/ 11 h 12"/>
                <a:gd name="T14" fmla="*/ 4 w 6"/>
                <a:gd name="T15" fmla="*/ 12 h 12"/>
                <a:gd name="T16" fmla="*/ 6 w 6"/>
                <a:gd name="T17" fmla="*/ 10 h 12"/>
                <a:gd name="T18" fmla="*/ 6 w 6"/>
                <a:gd name="T19" fmla="*/ 7 h 12"/>
                <a:gd name="T20" fmla="*/ 6 w 6"/>
                <a:gd name="T21" fmla="*/ 6 h 12"/>
                <a:gd name="T22" fmla="*/ 6 w 6"/>
                <a:gd name="T23" fmla="*/ 4 h 12"/>
                <a:gd name="T24" fmla="*/ 4 w 6"/>
                <a:gd name="T25" fmla="*/ 0 h 12"/>
                <a:gd name="T26" fmla="*/ 0 w 6"/>
                <a:gd name="T27" fmla="*/ 4 h 12"/>
                <a:gd name="T28" fmla="*/ 2 w 6"/>
                <a:gd name="T29" fmla="*/ 6 h 12"/>
                <a:gd name="T30" fmla="*/ 1 w 6"/>
                <a:gd name="T31" fmla="*/ 6 h 12"/>
                <a:gd name="T32" fmla="*/ 1 w 6"/>
                <a:gd name="T33" fmla="*/ 8 h 12"/>
                <a:gd name="T34" fmla="*/ 1 w 6"/>
                <a:gd name="T35" fmla="*/ 8 h 12"/>
                <a:gd name="T36" fmla="*/ 1 w 6"/>
                <a:gd name="T37" fmla="*/ 9 h 12"/>
                <a:gd name="T38" fmla="*/ 2 w 6"/>
                <a:gd name="T39" fmla="*/ 10 h 12"/>
                <a:gd name="T40" fmla="*/ 3 w 6"/>
                <a:gd name="T41" fmla="*/ 10 h 12"/>
                <a:gd name="T42" fmla="*/ 3 w 6"/>
                <a:gd name="T43" fmla="*/ 10 h 12"/>
                <a:gd name="T44" fmla="*/ 3 w 6"/>
                <a:gd name="T45" fmla="*/ 10 h 12"/>
                <a:gd name="T46" fmla="*/ 3 w 6"/>
                <a:gd name="T47" fmla="*/ 9 h 12"/>
                <a:gd name="T48" fmla="*/ 3 w 6"/>
                <a:gd name="T49" fmla="*/ 9 h 12"/>
                <a:gd name="T50" fmla="*/ 3 w 6"/>
                <a:gd name="T51" fmla="*/ 8 h 12"/>
                <a:gd name="T52" fmla="*/ 3 w 6"/>
                <a:gd name="T53" fmla="*/ 6 h 12"/>
                <a:gd name="T54" fmla="*/ 4 w 6"/>
                <a:gd name="T55" fmla="*/ 4 h 12"/>
                <a:gd name="T56" fmla="*/ 4 w 6"/>
                <a:gd name="T57" fmla="*/ 4 h 12"/>
                <a:gd name="T58" fmla="*/ 4 w 6"/>
                <a:gd name="T5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12">
                  <a:moveTo>
                    <a:pt x="4" y="6"/>
                  </a:moveTo>
                  <a:cubicBezTo>
                    <a:pt x="4" y="7"/>
                    <a:pt x="3" y="7"/>
                    <a:pt x="3" y="8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1"/>
                    <a:pt x="4" y="11"/>
                  </a:cubicBezTo>
                  <a:cubicBezTo>
                    <a:pt x="4" y="11"/>
                    <a:pt x="4" y="12"/>
                    <a:pt x="4" y="12"/>
                  </a:cubicBezTo>
                  <a:cubicBezTo>
                    <a:pt x="4" y="11"/>
                    <a:pt x="4" y="10"/>
                    <a:pt x="6" y="10"/>
                  </a:cubicBezTo>
                  <a:cubicBezTo>
                    <a:pt x="5" y="10"/>
                    <a:pt x="5" y="8"/>
                    <a:pt x="6" y="7"/>
                  </a:cubicBezTo>
                  <a:cubicBezTo>
                    <a:pt x="5" y="7"/>
                    <a:pt x="6" y="6"/>
                    <a:pt x="6" y="6"/>
                  </a:cubicBezTo>
                  <a:cubicBezTo>
                    <a:pt x="5" y="6"/>
                    <a:pt x="6" y="4"/>
                    <a:pt x="6" y="4"/>
                  </a:cubicBezTo>
                  <a:cubicBezTo>
                    <a:pt x="5" y="5"/>
                    <a:pt x="4" y="1"/>
                    <a:pt x="4" y="0"/>
                  </a:cubicBezTo>
                  <a:cubicBezTo>
                    <a:pt x="4" y="1"/>
                    <a:pt x="2" y="5"/>
                    <a:pt x="0" y="4"/>
                  </a:cubicBezTo>
                  <a:cubicBezTo>
                    <a:pt x="0" y="4"/>
                    <a:pt x="2" y="5"/>
                    <a:pt x="2" y="6"/>
                  </a:cubicBezTo>
                  <a:cubicBezTo>
                    <a:pt x="1" y="6"/>
                    <a:pt x="1" y="7"/>
                    <a:pt x="1" y="6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2" y="10"/>
                    <a:pt x="2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593" name="Picture 32521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26" y="2738"/>
              <a:ext cx="16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556" name="Freeform 32522"/>
            <p:cNvSpPr>
              <a:spLocks/>
            </p:cNvSpPr>
            <p:nvPr/>
          </p:nvSpPr>
          <p:spPr bwMode="auto">
            <a:xfrm>
              <a:off x="4626" y="2762"/>
              <a:ext cx="6" cy="6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2 w 3"/>
                <a:gd name="T5" fmla="*/ 3 h 3"/>
                <a:gd name="T6" fmla="*/ 3 w 3"/>
                <a:gd name="T7" fmla="*/ 2 h 3"/>
                <a:gd name="T8" fmla="*/ 3 w 3"/>
                <a:gd name="T9" fmla="*/ 1 h 3"/>
                <a:gd name="T10" fmla="*/ 2 w 3"/>
                <a:gd name="T11" fmla="*/ 0 h 3"/>
                <a:gd name="T12" fmla="*/ 2 w 3"/>
                <a:gd name="T13" fmla="*/ 0 h 3"/>
                <a:gd name="T14" fmla="*/ 2 w 3"/>
                <a:gd name="T15" fmla="*/ 0 h 3"/>
                <a:gd name="T16" fmla="*/ 0 w 3"/>
                <a:gd name="T17" fmla="*/ 0 h 3"/>
                <a:gd name="T18" fmla="*/ 0 w 3"/>
                <a:gd name="T19" fmla="*/ 1 h 3"/>
                <a:gd name="T20" fmla="*/ 0 w 3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1" y="2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7" name="Freeform 32523"/>
            <p:cNvSpPr>
              <a:spLocks/>
            </p:cNvSpPr>
            <p:nvPr/>
          </p:nvSpPr>
          <p:spPr bwMode="auto">
            <a:xfrm>
              <a:off x="4632" y="2762"/>
              <a:ext cx="3" cy="4"/>
            </a:xfrm>
            <a:custGeom>
              <a:avLst/>
              <a:gdLst>
                <a:gd name="T0" fmla="*/ 1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2 w 2"/>
                <a:gd name="T9" fmla="*/ 0 h 2"/>
                <a:gd name="T10" fmla="*/ 1 w 2"/>
                <a:gd name="T11" fmla="*/ 1 h 2"/>
                <a:gd name="T12" fmla="*/ 1 w 2"/>
                <a:gd name="T13" fmla="*/ 1 h 2"/>
                <a:gd name="T14" fmla="*/ 1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1 w 2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1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8" name="Freeform 32524"/>
            <p:cNvSpPr>
              <a:spLocks/>
            </p:cNvSpPr>
            <p:nvPr/>
          </p:nvSpPr>
          <p:spPr bwMode="auto">
            <a:xfrm>
              <a:off x="4630" y="2759"/>
              <a:ext cx="5" cy="3"/>
            </a:xfrm>
            <a:custGeom>
              <a:avLst/>
              <a:gdLst>
                <a:gd name="T0" fmla="*/ 0 w 3"/>
                <a:gd name="T1" fmla="*/ 2 h 2"/>
                <a:gd name="T2" fmla="*/ 1 w 3"/>
                <a:gd name="T3" fmla="*/ 2 h 2"/>
                <a:gd name="T4" fmla="*/ 2 w 3"/>
                <a:gd name="T5" fmla="*/ 2 h 2"/>
                <a:gd name="T6" fmla="*/ 3 w 3"/>
                <a:gd name="T7" fmla="*/ 1 h 2"/>
                <a:gd name="T8" fmla="*/ 3 w 3"/>
                <a:gd name="T9" fmla="*/ 1 h 2"/>
                <a:gd name="T10" fmla="*/ 3 w 3"/>
                <a:gd name="T11" fmla="*/ 1 h 2"/>
                <a:gd name="T12" fmla="*/ 2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1 w 3"/>
                <a:gd name="T19" fmla="*/ 0 h 2"/>
                <a:gd name="T20" fmla="*/ 0 w 3"/>
                <a:gd name="T21" fmla="*/ 1 h 2"/>
                <a:gd name="T22" fmla="*/ 0 w 3"/>
                <a:gd name="T23" fmla="*/ 1 h 2"/>
                <a:gd name="T24" fmla="*/ 0 w 3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2">
                  <a:moveTo>
                    <a:pt x="0" y="2"/>
                  </a:move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59" name="Freeform 32525"/>
            <p:cNvSpPr>
              <a:spLocks/>
            </p:cNvSpPr>
            <p:nvPr/>
          </p:nvSpPr>
          <p:spPr bwMode="auto">
            <a:xfrm>
              <a:off x="4673" y="2492"/>
              <a:ext cx="21" cy="21"/>
            </a:xfrm>
            <a:custGeom>
              <a:avLst/>
              <a:gdLst>
                <a:gd name="T0" fmla="*/ 2 w 12"/>
                <a:gd name="T1" fmla="*/ 3 h 12"/>
                <a:gd name="T2" fmla="*/ 1 w 12"/>
                <a:gd name="T3" fmla="*/ 5 h 12"/>
                <a:gd name="T4" fmla="*/ 4 w 12"/>
                <a:gd name="T5" fmla="*/ 7 h 12"/>
                <a:gd name="T6" fmla="*/ 4 w 12"/>
                <a:gd name="T7" fmla="*/ 9 h 12"/>
                <a:gd name="T8" fmla="*/ 6 w 12"/>
                <a:gd name="T9" fmla="*/ 9 h 12"/>
                <a:gd name="T10" fmla="*/ 6 w 12"/>
                <a:gd name="T11" fmla="*/ 11 h 12"/>
                <a:gd name="T12" fmla="*/ 7 w 12"/>
                <a:gd name="T13" fmla="*/ 12 h 12"/>
                <a:gd name="T14" fmla="*/ 9 w 12"/>
                <a:gd name="T15" fmla="*/ 11 h 12"/>
                <a:gd name="T16" fmla="*/ 11 w 12"/>
                <a:gd name="T17" fmla="*/ 9 h 12"/>
                <a:gd name="T18" fmla="*/ 8 w 12"/>
                <a:gd name="T19" fmla="*/ 7 h 12"/>
                <a:gd name="T20" fmla="*/ 6 w 12"/>
                <a:gd name="T21" fmla="*/ 5 h 12"/>
                <a:gd name="T22" fmla="*/ 5 w 12"/>
                <a:gd name="T23" fmla="*/ 4 h 12"/>
                <a:gd name="T24" fmla="*/ 4 w 12"/>
                <a:gd name="T25" fmla="*/ 3 h 12"/>
                <a:gd name="T26" fmla="*/ 4 w 12"/>
                <a:gd name="T27" fmla="*/ 3 h 12"/>
                <a:gd name="T28" fmla="*/ 5 w 12"/>
                <a:gd name="T29" fmla="*/ 4 h 12"/>
                <a:gd name="T30" fmla="*/ 6 w 12"/>
                <a:gd name="T31" fmla="*/ 5 h 12"/>
                <a:gd name="T32" fmla="*/ 8 w 12"/>
                <a:gd name="T33" fmla="*/ 7 h 12"/>
                <a:gd name="T34" fmla="*/ 11 w 12"/>
                <a:gd name="T35" fmla="*/ 9 h 12"/>
                <a:gd name="T36" fmla="*/ 11 w 12"/>
                <a:gd name="T37" fmla="*/ 8 h 12"/>
                <a:gd name="T38" fmla="*/ 12 w 12"/>
                <a:gd name="T39" fmla="*/ 7 h 12"/>
                <a:gd name="T40" fmla="*/ 12 w 12"/>
                <a:gd name="T41" fmla="*/ 6 h 12"/>
                <a:gd name="T42" fmla="*/ 10 w 12"/>
                <a:gd name="T43" fmla="*/ 4 h 12"/>
                <a:gd name="T44" fmla="*/ 9 w 12"/>
                <a:gd name="T45" fmla="*/ 3 h 12"/>
                <a:gd name="T46" fmla="*/ 9 w 12"/>
                <a:gd name="T47" fmla="*/ 2 h 12"/>
                <a:gd name="T48" fmla="*/ 7 w 12"/>
                <a:gd name="T49" fmla="*/ 2 h 12"/>
                <a:gd name="T50" fmla="*/ 5 w 12"/>
                <a:gd name="T51" fmla="*/ 0 h 12"/>
                <a:gd name="T52" fmla="*/ 3 w 12"/>
                <a:gd name="T53" fmla="*/ 1 h 12"/>
                <a:gd name="T54" fmla="*/ 0 w 12"/>
                <a:gd name="T55" fmla="*/ 0 h 12"/>
                <a:gd name="T56" fmla="*/ 2 w 12"/>
                <a:gd name="T5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2">
                  <a:moveTo>
                    <a:pt x="2" y="3"/>
                  </a:moveTo>
                  <a:cubicBezTo>
                    <a:pt x="2" y="3"/>
                    <a:pt x="1" y="5"/>
                    <a:pt x="1" y="5"/>
                  </a:cubicBezTo>
                  <a:cubicBezTo>
                    <a:pt x="3" y="4"/>
                    <a:pt x="4" y="7"/>
                    <a:pt x="4" y="7"/>
                  </a:cubicBezTo>
                  <a:cubicBezTo>
                    <a:pt x="5" y="8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7" y="10"/>
                    <a:pt x="7" y="12"/>
                    <a:pt x="7" y="12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8" y="10"/>
                    <a:pt x="10" y="9"/>
                    <a:pt x="11" y="9"/>
                  </a:cubicBezTo>
                  <a:cubicBezTo>
                    <a:pt x="10" y="9"/>
                    <a:pt x="9" y="8"/>
                    <a:pt x="8" y="7"/>
                  </a:cubicBezTo>
                  <a:cubicBezTo>
                    <a:pt x="7" y="6"/>
                    <a:pt x="6" y="6"/>
                    <a:pt x="6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5" y="4"/>
                  </a:cubicBezTo>
                  <a:cubicBezTo>
                    <a:pt x="5" y="4"/>
                    <a:pt x="5" y="4"/>
                    <a:pt x="6" y="5"/>
                  </a:cubicBezTo>
                  <a:cubicBezTo>
                    <a:pt x="6" y="5"/>
                    <a:pt x="7" y="6"/>
                    <a:pt x="8" y="7"/>
                  </a:cubicBezTo>
                  <a:cubicBezTo>
                    <a:pt x="9" y="8"/>
                    <a:pt x="10" y="8"/>
                    <a:pt x="11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2" y="7"/>
                    <a:pt x="12" y="7"/>
                  </a:cubicBezTo>
                  <a:cubicBezTo>
                    <a:pt x="12" y="7"/>
                    <a:pt x="12" y="7"/>
                    <a:pt x="12" y="6"/>
                  </a:cubicBezTo>
                  <a:cubicBezTo>
                    <a:pt x="11" y="6"/>
                    <a:pt x="10" y="5"/>
                    <a:pt x="10" y="4"/>
                  </a:cubicBezTo>
                  <a:cubicBezTo>
                    <a:pt x="10" y="4"/>
                    <a:pt x="9" y="4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7" y="2"/>
                    <a:pt x="7" y="2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1" y="1"/>
                    <a:pt x="2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598" name="Picture 32526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2" y="2489"/>
              <a:ext cx="27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560" name="Freeform 32527"/>
            <p:cNvSpPr>
              <a:spLocks/>
            </p:cNvSpPr>
            <p:nvPr/>
          </p:nvSpPr>
          <p:spPr bwMode="auto">
            <a:xfrm>
              <a:off x="4692" y="2478"/>
              <a:ext cx="14" cy="30"/>
            </a:xfrm>
            <a:custGeom>
              <a:avLst/>
              <a:gdLst>
                <a:gd name="T0" fmla="*/ 4 w 8"/>
                <a:gd name="T1" fmla="*/ 9 h 17"/>
                <a:gd name="T2" fmla="*/ 4 w 8"/>
                <a:gd name="T3" fmla="*/ 11 h 17"/>
                <a:gd name="T4" fmla="*/ 3 w 8"/>
                <a:gd name="T5" fmla="*/ 13 h 17"/>
                <a:gd name="T6" fmla="*/ 3 w 8"/>
                <a:gd name="T7" fmla="*/ 14 h 17"/>
                <a:gd name="T8" fmla="*/ 3 w 8"/>
                <a:gd name="T9" fmla="*/ 15 h 17"/>
                <a:gd name="T10" fmla="*/ 3 w 8"/>
                <a:gd name="T11" fmla="*/ 15 h 17"/>
                <a:gd name="T12" fmla="*/ 4 w 8"/>
                <a:gd name="T13" fmla="*/ 15 h 17"/>
                <a:gd name="T14" fmla="*/ 5 w 8"/>
                <a:gd name="T15" fmla="*/ 17 h 17"/>
                <a:gd name="T16" fmla="*/ 8 w 8"/>
                <a:gd name="T17" fmla="*/ 14 h 17"/>
                <a:gd name="T18" fmla="*/ 8 w 8"/>
                <a:gd name="T19" fmla="*/ 10 h 17"/>
                <a:gd name="T20" fmla="*/ 8 w 8"/>
                <a:gd name="T21" fmla="*/ 8 h 17"/>
                <a:gd name="T22" fmla="*/ 8 w 8"/>
                <a:gd name="T23" fmla="*/ 6 h 17"/>
                <a:gd name="T24" fmla="*/ 5 w 8"/>
                <a:gd name="T25" fmla="*/ 0 h 17"/>
                <a:gd name="T26" fmla="*/ 0 w 8"/>
                <a:gd name="T27" fmla="*/ 6 h 17"/>
                <a:gd name="T28" fmla="*/ 1 w 8"/>
                <a:gd name="T29" fmla="*/ 9 h 17"/>
                <a:gd name="T30" fmla="*/ 0 w 8"/>
                <a:gd name="T31" fmla="*/ 9 h 17"/>
                <a:gd name="T32" fmla="*/ 1 w 8"/>
                <a:gd name="T33" fmla="*/ 11 h 17"/>
                <a:gd name="T34" fmla="*/ 0 w 8"/>
                <a:gd name="T35" fmla="*/ 11 h 17"/>
                <a:gd name="T36" fmla="*/ 1 w 8"/>
                <a:gd name="T37" fmla="*/ 13 h 17"/>
                <a:gd name="T38" fmla="*/ 2 w 8"/>
                <a:gd name="T39" fmla="*/ 15 h 17"/>
                <a:gd name="T40" fmla="*/ 3 w 8"/>
                <a:gd name="T41" fmla="*/ 15 h 17"/>
                <a:gd name="T42" fmla="*/ 3 w 8"/>
                <a:gd name="T43" fmla="*/ 15 h 17"/>
                <a:gd name="T44" fmla="*/ 3 w 8"/>
                <a:gd name="T45" fmla="*/ 14 h 17"/>
                <a:gd name="T46" fmla="*/ 3 w 8"/>
                <a:gd name="T47" fmla="*/ 13 h 17"/>
                <a:gd name="T48" fmla="*/ 3 w 8"/>
                <a:gd name="T49" fmla="*/ 12 h 17"/>
                <a:gd name="T50" fmla="*/ 4 w 8"/>
                <a:gd name="T51" fmla="*/ 11 h 17"/>
                <a:gd name="T52" fmla="*/ 4 w 8"/>
                <a:gd name="T53" fmla="*/ 9 h 17"/>
                <a:gd name="T54" fmla="*/ 4 w 8"/>
                <a:gd name="T55" fmla="*/ 6 h 17"/>
                <a:gd name="T56" fmla="*/ 4 w 8"/>
                <a:gd name="T57" fmla="*/ 5 h 17"/>
                <a:gd name="T58" fmla="*/ 4 w 8"/>
                <a:gd name="T5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17">
                  <a:moveTo>
                    <a:pt x="4" y="9"/>
                  </a:moveTo>
                  <a:cubicBezTo>
                    <a:pt x="4" y="10"/>
                    <a:pt x="4" y="11"/>
                    <a:pt x="4" y="11"/>
                  </a:cubicBezTo>
                  <a:cubicBezTo>
                    <a:pt x="4" y="12"/>
                    <a:pt x="3" y="13"/>
                    <a:pt x="3" y="13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6"/>
                    <a:pt x="5" y="14"/>
                    <a:pt x="8" y="14"/>
                  </a:cubicBezTo>
                  <a:cubicBezTo>
                    <a:pt x="7" y="14"/>
                    <a:pt x="6" y="11"/>
                    <a:pt x="8" y="10"/>
                  </a:cubicBezTo>
                  <a:cubicBezTo>
                    <a:pt x="7" y="10"/>
                    <a:pt x="7" y="8"/>
                    <a:pt x="8" y="8"/>
                  </a:cubicBezTo>
                  <a:cubicBezTo>
                    <a:pt x="7" y="8"/>
                    <a:pt x="7" y="6"/>
                    <a:pt x="8" y="6"/>
                  </a:cubicBezTo>
                  <a:cubicBezTo>
                    <a:pt x="6" y="6"/>
                    <a:pt x="5" y="2"/>
                    <a:pt x="5" y="0"/>
                  </a:cubicBezTo>
                  <a:cubicBezTo>
                    <a:pt x="5" y="1"/>
                    <a:pt x="1" y="7"/>
                    <a:pt x="0" y="6"/>
                  </a:cubicBezTo>
                  <a:cubicBezTo>
                    <a:pt x="0" y="6"/>
                    <a:pt x="1" y="8"/>
                    <a:pt x="1" y="9"/>
                  </a:cubicBezTo>
                  <a:cubicBezTo>
                    <a:pt x="1" y="9"/>
                    <a:pt x="1" y="10"/>
                    <a:pt x="0" y="9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2" y="14"/>
                    <a:pt x="2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4" y="11"/>
                  </a:cubicBezTo>
                  <a:cubicBezTo>
                    <a:pt x="4" y="11"/>
                    <a:pt x="4" y="10"/>
                    <a:pt x="4" y="9"/>
                  </a:cubicBezTo>
                  <a:cubicBezTo>
                    <a:pt x="4" y="8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9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600" name="Picture 32528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0" y="2479"/>
              <a:ext cx="16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561" name="Freeform 32529"/>
            <p:cNvSpPr>
              <a:spLocks/>
            </p:cNvSpPr>
            <p:nvPr/>
          </p:nvSpPr>
          <p:spPr bwMode="auto">
            <a:xfrm>
              <a:off x="4689" y="2510"/>
              <a:ext cx="7" cy="7"/>
            </a:xfrm>
            <a:custGeom>
              <a:avLst/>
              <a:gdLst>
                <a:gd name="T0" fmla="*/ 0 w 4"/>
                <a:gd name="T1" fmla="*/ 3 h 4"/>
                <a:gd name="T2" fmla="*/ 1 w 4"/>
                <a:gd name="T3" fmla="*/ 4 h 4"/>
                <a:gd name="T4" fmla="*/ 3 w 4"/>
                <a:gd name="T5" fmla="*/ 4 h 4"/>
                <a:gd name="T6" fmla="*/ 4 w 4"/>
                <a:gd name="T7" fmla="*/ 3 h 4"/>
                <a:gd name="T8" fmla="*/ 4 w 4"/>
                <a:gd name="T9" fmla="*/ 1 h 4"/>
                <a:gd name="T10" fmla="*/ 3 w 4"/>
                <a:gd name="T11" fmla="*/ 1 h 4"/>
                <a:gd name="T12" fmla="*/ 2 w 4"/>
                <a:gd name="T13" fmla="*/ 0 h 4"/>
                <a:gd name="T14" fmla="*/ 2 w 4"/>
                <a:gd name="T15" fmla="*/ 0 h 4"/>
                <a:gd name="T16" fmla="*/ 0 w 4"/>
                <a:gd name="T17" fmla="*/ 1 h 4"/>
                <a:gd name="T18" fmla="*/ 0 w 4"/>
                <a:gd name="T19" fmla="*/ 1 h 4"/>
                <a:gd name="T20" fmla="*/ 0 w 4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2" name="Freeform 32530"/>
            <p:cNvSpPr>
              <a:spLocks/>
            </p:cNvSpPr>
            <p:nvPr/>
          </p:nvSpPr>
          <p:spPr bwMode="auto">
            <a:xfrm>
              <a:off x="4696" y="2510"/>
              <a:ext cx="5" cy="5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2 w 3"/>
                <a:gd name="T9" fmla="*/ 0 h 3"/>
                <a:gd name="T10" fmla="*/ 2 w 3"/>
                <a:gd name="T11" fmla="*/ 1 h 3"/>
                <a:gd name="T12" fmla="*/ 1 w 3"/>
                <a:gd name="T13" fmla="*/ 1 h 3"/>
                <a:gd name="T14" fmla="*/ 1 w 3"/>
                <a:gd name="T15" fmla="*/ 1 h 3"/>
                <a:gd name="T16" fmla="*/ 1 w 3"/>
                <a:gd name="T17" fmla="*/ 2 h 3"/>
                <a:gd name="T18" fmla="*/ 0 w 3"/>
                <a:gd name="T19" fmla="*/ 1 h 3"/>
                <a:gd name="T20" fmla="*/ 1 w 3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2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3" name="Freeform 32531"/>
            <p:cNvSpPr>
              <a:spLocks/>
            </p:cNvSpPr>
            <p:nvPr/>
          </p:nvSpPr>
          <p:spPr bwMode="auto">
            <a:xfrm>
              <a:off x="4694" y="2505"/>
              <a:ext cx="5" cy="7"/>
            </a:xfrm>
            <a:custGeom>
              <a:avLst/>
              <a:gdLst>
                <a:gd name="T0" fmla="*/ 0 w 3"/>
                <a:gd name="T1" fmla="*/ 3 h 4"/>
                <a:gd name="T2" fmla="*/ 1 w 3"/>
                <a:gd name="T3" fmla="*/ 4 h 4"/>
                <a:gd name="T4" fmla="*/ 2 w 3"/>
                <a:gd name="T5" fmla="*/ 4 h 4"/>
                <a:gd name="T6" fmla="*/ 3 w 3"/>
                <a:gd name="T7" fmla="*/ 2 h 4"/>
                <a:gd name="T8" fmla="*/ 3 w 3"/>
                <a:gd name="T9" fmla="*/ 2 h 4"/>
                <a:gd name="T10" fmla="*/ 3 w 3"/>
                <a:gd name="T11" fmla="*/ 1 h 4"/>
                <a:gd name="T12" fmla="*/ 3 w 3"/>
                <a:gd name="T13" fmla="*/ 1 h 4"/>
                <a:gd name="T14" fmla="*/ 1 w 3"/>
                <a:gd name="T15" fmla="*/ 0 h 4"/>
                <a:gd name="T16" fmla="*/ 1 w 3"/>
                <a:gd name="T17" fmla="*/ 0 h 4"/>
                <a:gd name="T18" fmla="*/ 0 w 3"/>
                <a:gd name="T19" fmla="*/ 1 h 4"/>
                <a:gd name="T20" fmla="*/ 0 w 3"/>
                <a:gd name="T21" fmla="*/ 2 h 4"/>
                <a:gd name="T22" fmla="*/ 0 w 3"/>
                <a:gd name="T23" fmla="*/ 2 h 4"/>
                <a:gd name="T24" fmla="*/ 0 w 3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4" name="Freeform 32532"/>
            <p:cNvSpPr>
              <a:spLocks/>
            </p:cNvSpPr>
            <p:nvPr/>
          </p:nvSpPr>
          <p:spPr bwMode="auto">
            <a:xfrm>
              <a:off x="4404" y="2641"/>
              <a:ext cx="18" cy="20"/>
            </a:xfrm>
            <a:custGeom>
              <a:avLst/>
              <a:gdLst>
                <a:gd name="T0" fmla="*/ 1 w 10"/>
                <a:gd name="T1" fmla="*/ 2 h 11"/>
                <a:gd name="T2" fmla="*/ 0 w 10"/>
                <a:gd name="T3" fmla="*/ 5 h 11"/>
                <a:gd name="T4" fmla="*/ 3 w 10"/>
                <a:gd name="T5" fmla="*/ 6 h 11"/>
                <a:gd name="T6" fmla="*/ 3 w 10"/>
                <a:gd name="T7" fmla="*/ 8 h 11"/>
                <a:gd name="T8" fmla="*/ 5 w 10"/>
                <a:gd name="T9" fmla="*/ 8 h 11"/>
                <a:gd name="T10" fmla="*/ 5 w 10"/>
                <a:gd name="T11" fmla="*/ 9 h 11"/>
                <a:gd name="T12" fmla="*/ 6 w 10"/>
                <a:gd name="T13" fmla="*/ 11 h 11"/>
                <a:gd name="T14" fmla="*/ 7 w 10"/>
                <a:gd name="T15" fmla="*/ 10 h 11"/>
                <a:gd name="T16" fmla="*/ 10 w 10"/>
                <a:gd name="T17" fmla="*/ 8 h 11"/>
                <a:gd name="T18" fmla="*/ 7 w 10"/>
                <a:gd name="T19" fmla="*/ 6 h 11"/>
                <a:gd name="T20" fmla="*/ 5 w 10"/>
                <a:gd name="T21" fmla="*/ 4 h 11"/>
                <a:gd name="T22" fmla="*/ 4 w 10"/>
                <a:gd name="T23" fmla="*/ 3 h 11"/>
                <a:gd name="T24" fmla="*/ 3 w 10"/>
                <a:gd name="T25" fmla="*/ 2 h 11"/>
                <a:gd name="T26" fmla="*/ 3 w 10"/>
                <a:gd name="T27" fmla="*/ 2 h 11"/>
                <a:gd name="T28" fmla="*/ 4 w 10"/>
                <a:gd name="T29" fmla="*/ 3 h 11"/>
                <a:gd name="T30" fmla="*/ 5 w 10"/>
                <a:gd name="T31" fmla="*/ 4 h 11"/>
                <a:gd name="T32" fmla="*/ 7 w 10"/>
                <a:gd name="T33" fmla="*/ 6 h 11"/>
                <a:gd name="T34" fmla="*/ 10 w 10"/>
                <a:gd name="T35" fmla="*/ 8 h 11"/>
                <a:gd name="T36" fmla="*/ 10 w 10"/>
                <a:gd name="T37" fmla="*/ 7 h 11"/>
                <a:gd name="T38" fmla="*/ 10 w 10"/>
                <a:gd name="T39" fmla="*/ 6 h 11"/>
                <a:gd name="T40" fmla="*/ 10 w 10"/>
                <a:gd name="T41" fmla="*/ 5 h 11"/>
                <a:gd name="T42" fmla="*/ 9 w 10"/>
                <a:gd name="T43" fmla="*/ 3 h 11"/>
                <a:gd name="T44" fmla="*/ 8 w 10"/>
                <a:gd name="T45" fmla="*/ 3 h 11"/>
                <a:gd name="T46" fmla="*/ 8 w 10"/>
                <a:gd name="T47" fmla="*/ 1 h 11"/>
                <a:gd name="T48" fmla="*/ 5 w 10"/>
                <a:gd name="T49" fmla="*/ 1 h 11"/>
                <a:gd name="T50" fmla="*/ 4 w 10"/>
                <a:gd name="T51" fmla="*/ 0 h 11"/>
                <a:gd name="T52" fmla="*/ 2 w 10"/>
                <a:gd name="T53" fmla="*/ 1 h 11"/>
                <a:gd name="T54" fmla="*/ 0 w 10"/>
                <a:gd name="T55" fmla="*/ 0 h 11"/>
                <a:gd name="T56" fmla="*/ 1 w 10"/>
                <a:gd name="T5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1">
                  <a:moveTo>
                    <a:pt x="1" y="2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2" y="4"/>
                    <a:pt x="3" y="6"/>
                    <a:pt x="3" y="6"/>
                  </a:cubicBezTo>
                  <a:cubicBezTo>
                    <a:pt x="4" y="7"/>
                    <a:pt x="4" y="7"/>
                    <a:pt x="3" y="8"/>
                  </a:cubicBezTo>
                  <a:cubicBezTo>
                    <a:pt x="4" y="8"/>
                    <a:pt x="4" y="7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6" y="9"/>
                    <a:pt x="6" y="10"/>
                    <a:pt x="6" y="11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7" y="9"/>
                    <a:pt x="9" y="8"/>
                    <a:pt x="10" y="8"/>
                  </a:cubicBezTo>
                  <a:cubicBezTo>
                    <a:pt x="9" y="8"/>
                    <a:pt x="7" y="7"/>
                    <a:pt x="7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5"/>
                    <a:pt x="6" y="5"/>
                    <a:pt x="7" y="6"/>
                  </a:cubicBezTo>
                  <a:cubicBezTo>
                    <a:pt x="8" y="7"/>
                    <a:pt x="9" y="7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1"/>
                    <a:pt x="8" y="1"/>
                  </a:cubicBezTo>
                  <a:cubicBezTo>
                    <a:pt x="7" y="2"/>
                    <a:pt x="6" y="2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4" y="1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605" name="Picture 32533"/>
            <p:cNvPicPr>
              <a:picLocks noChangeAspect="1" noChangeArrowheads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02" y="2636"/>
              <a:ext cx="27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565" name="Freeform 32534"/>
            <p:cNvSpPr>
              <a:spLocks/>
            </p:cNvSpPr>
            <p:nvPr/>
          </p:nvSpPr>
          <p:spPr bwMode="auto">
            <a:xfrm>
              <a:off x="4420" y="2629"/>
              <a:ext cx="14" cy="25"/>
            </a:xfrm>
            <a:custGeom>
              <a:avLst/>
              <a:gdLst>
                <a:gd name="T0" fmla="*/ 4 w 8"/>
                <a:gd name="T1" fmla="*/ 8 h 14"/>
                <a:gd name="T2" fmla="*/ 4 w 8"/>
                <a:gd name="T3" fmla="*/ 10 h 14"/>
                <a:gd name="T4" fmla="*/ 3 w 8"/>
                <a:gd name="T5" fmla="*/ 11 h 14"/>
                <a:gd name="T6" fmla="*/ 3 w 8"/>
                <a:gd name="T7" fmla="*/ 12 h 14"/>
                <a:gd name="T8" fmla="*/ 3 w 8"/>
                <a:gd name="T9" fmla="*/ 13 h 14"/>
                <a:gd name="T10" fmla="*/ 3 w 8"/>
                <a:gd name="T11" fmla="*/ 13 h 14"/>
                <a:gd name="T12" fmla="*/ 4 w 8"/>
                <a:gd name="T13" fmla="*/ 13 h 14"/>
                <a:gd name="T14" fmla="*/ 5 w 8"/>
                <a:gd name="T15" fmla="*/ 14 h 14"/>
                <a:gd name="T16" fmla="*/ 7 w 8"/>
                <a:gd name="T17" fmla="*/ 12 h 14"/>
                <a:gd name="T18" fmla="*/ 7 w 8"/>
                <a:gd name="T19" fmla="*/ 9 h 14"/>
                <a:gd name="T20" fmla="*/ 8 w 8"/>
                <a:gd name="T21" fmla="*/ 7 h 14"/>
                <a:gd name="T22" fmla="*/ 7 w 8"/>
                <a:gd name="T23" fmla="*/ 5 h 14"/>
                <a:gd name="T24" fmla="*/ 5 w 8"/>
                <a:gd name="T25" fmla="*/ 0 h 14"/>
                <a:gd name="T26" fmla="*/ 0 w 8"/>
                <a:gd name="T27" fmla="*/ 5 h 14"/>
                <a:gd name="T28" fmla="*/ 2 w 8"/>
                <a:gd name="T29" fmla="*/ 7 h 14"/>
                <a:gd name="T30" fmla="*/ 0 w 8"/>
                <a:gd name="T31" fmla="*/ 8 h 14"/>
                <a:gd name="T32" fmla="*/ 1 w 8"/>
                <a:gd name="T33" fmla="*/ 9 h 14"/>
                <a:gd name="T34" fmla="*/ 1 w 8"/>
                <a:gd name="T35" fmla="*/ 10 h 14"/>
                <a:gd name="T36" fmla="*/ 1 w 8"/>
                <a:gd name="T37" fmla="*/ 12 h 14"/>
                <a:gd name="T38" fmla="*/ 2 w 8"/>
                <a:gd name="T39" fmla="*/ 13 h 14"/>
                <a:gd name="T40" fmla="*/ 3 w 8"/>
                <a:gd name="T41" fmla="*/ 13 h 14"/>
                <a:gd name="T42" fmla="*/ 3 w 8"/>
                <a:gd name="T43" fmla="*/ 13 h 14"/>
                <a:gd name="T44" fmla="*/ 3 w 8"/>
                <a:gd name="T45" fmla="*/ 12 h 14"/>
                <a:gd name="T46" fmla="*/ 3 w 8"/>
                <a:gd name="T47" fmla="*/ 11 h 14"/>
                <a:gd name="T48" fmla="*/ 3 w 8"/>
                <a:gd name="T49" fmla="*/ 11 h 14"/>
                <a:gd name="T50" fmla="*/ 4 w 8"/>
                <a:gd name="T51" fmla="*/ 10 h 14"/>
                <a:gd name="T52" fmla="*/ 4 w 8"/>
                <a:gd name="T53" fmla="*/ 7 h 14"/>
                <a:gd name="T54" fmla="*/ 4 w 8"/>
                <a:gd name="T55" fmla="*/ 5 h 14"/>
                <a:gd name="T56" fmla="*/ 4 w 8"/>
                <a:gd name="T57" fmla="*/ 5 h 14"/>
                <a:gd name="T58" fmla="*/ 4 w 8"/>
                <a:gd name="T5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14">
                  <a:moveTo>
                    <a:pt x="4" y="8"/>
                  </a:moveTo>
                  <a:cubicBezTo>
                    <a:pt x="4" y="8"/>
                    <a:pt x="4" y="9"/>
                    <a:pt x="4" y="10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4" y="12"/>
                    <a:pt x="7" y="12"/>
                  </a:cubicBezTo>
                  <a:cubicBezTo>
                    <a:pt x="7" y="12"/>
                    <a:pt x="6" y="9"/>
                    <a:pt x="7" y="9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7" y="7"/>
                    <a:pt x="7" y="5"/>
                    <a:pt x="7" y="5"/>
                  </a:cubicBezTo>
                  <a:cubicBezTo>
                    <a:pt x="5" y="6"/>
                    <a:pt x="5" y="1"/>
                    <a:pt x="5" y="0"/>
                  </a:cubicBezTo>
                  <a:cubicBezTo>
                    <a:pt x="5" y="1"/>
                    <a:pt x="2" y="6"/>
                    <a:pt x="0" y="5"/>
                  </a:cubicBezTo>
                  <a:cubicBezTo>
                    <a:pt x="0" y="5"/>
                    <a:pt x="2" y="7"/>
                    <a:pt x="2" y="7"/>
                  </a:cubicBezTo>
                  <a:cubicBezTo>
                    <a:pt x="2" y="8"/>
                    <a:pt x="1" y="9"/>
                    <a:pt x="0" y="8"/>
                  </a:cubicBezTo>
                  <a:cubicBezTo>
                    <a:pt x="0" y="8"/>
                    <a:pt x="1" y="9"/>
                    <a:pt x="1" y="9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1"/>
                    <a:pt x="1" y="11"/>
                    <a:pt x="1" y="12"/>
                  </a:cubicBezTo>
                  <a:cubicBezTo>
                    <a:pt x="1" y="12"/>
                    <a:pt x="2" y="12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4" y="7"/>
                    <a:pt x="4" y="5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607" name="Picture 32535"/>
            <p:cNvPicPr>
              <a:picLocks noChangeAspect="1" noChangeArrowheads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18" y="2632"/>
              <a:ext cx="16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566" name="Freeform 32536"/>
            <p:cNvSpPr>
              <a:spLocks/>
            </p:cNvSpPr>
            <p:nvPr/>
          </p:nvSpPr>
          <p:spPr bwMode="auto">
            <a:xfrm>
              <a:off x="4418" y="2656"/>
              <a:ext cx="6" cy="7"/>
            </a:xfrm>
            <a:custGeom>
              <a:avLst/>
              <a:gdLst>
                <a:gd name="T0" fmla="*/ 0 w 3"/>
                <a:gd name="T1" fmla="*/ 3 h 4"/>
                <a:gd name="T2" fmla="*/ 1 w 3"/>
                <a:gd name="T3" fmla="*/ 4 h 4"/>
                <a:gd name="T4" fmla="*/ 2 w 3"/>
                <a:gd name="T5" fmla="*/ 4 h 4"/>
                <a:gd name="T6" fmla="*/ 3 w 3"/>
                <a:gd name="T7" fmla="*/ 3 h 4"/>
                <a:gd name="T8" fmla="*/ 3 w 3"/>
                <a:gd name="T9" fmla="*/ 2 h 4"/>
                <a:gd name="T10" fmla="*/ 2 w 3"/>
                <a:gd name="T11" fmla="*/ 1 h 4"/>
                <a:gd name="T12" fmla="*/ 2 w 3"/>
                <a:gd name="T13" fmla="*/ 1 h 4"/>
                <a:gd name="T14" fmla="*/ 2 w 3"/>
                <a:gd name="T15" fmla="*/ 1 h 4"/>
                <a:gd name="T16" fmla="*/ 0 w 3"/>
                <a:gd name="T17" fmla="*/ 2 h 4"/>
                <a:gd name="T18" fmla="*/ 0 w 3"/>
                <a:gd name="T19" fmla="*/ 2 h 4"/>
                <a:gd name="T20" fmla="*/ 0 w 3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7" name="Freeform 32537"/>
            <p:cNvSpPr>
              <a:spLocks/>
            </p:cNvSpPr>
            <p:nvPr/>
          </p:nvSpPr>
          <p:spPr bwMode="auto">
            <a:xfrm>
              <a:off x="4424" y="2657"/>
              <a:ext cx="5" cy="4"/>
            </a:xfrm>
            <a:custGeom>
              <a:avLst/>
              <a:gdLst>
                <a:gd name="T0" fmla="*/ 1 w 3"/>
                <a:gd name="T1" fmla="*/ 2 h 2"/>
                <a:gd name="T2" fmla="*/ 2 w 3"/>
                <a:gd name="T3" fmla="*/ 2 h 2"/>
                <a:gd name="T4" fmla="*/ 3 w 3"/>
                <a:gd name="T5" fmla="*/ 2 h 2"/>
                <a:gd name="T6" fmla="*/ 3 w 3"/>
                <a:gd name="T7" fmla="*/ 1 h 2"/>
                <a:gd name="T8" fmla="*/ 2 w 3"/>
                <a:gd name="T9" fmla="*/ 0 h 2"/>
                <a:gd name="T10" fmla="*/ 2 w 3"/>
                <a:gd name="T11" fmla="*/ 1 h 2"/>
                <a:gd name="T12" fmla="*/ 1 w 3"/>
                <a:gd name="T13" fmla="*/ 1 h 2"/>
                <a:gd name="T14" fmla="*/ 1 w 3"/>
                <a:gd name="T15" fmla="*/ 1 h 2"/>
                <a:gd name="T16" fmla="*/ 1 w 3"/>
                <a:gd name="T17" fmla="*/ 1 h 2"/>
                <a:gd name="T18" fmla="*/ 0 w 3"/>
                <a:gd name="T19" fmla="*/ 1 h 2"/>
                <a:gd name="T20" fmla="*/ 1 w 3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1" y="2"/>
                  </a:move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8" name="Freeform 32538"/>
            <p:cNvSpPr>
              <a:spLocks/>
            </p:cNvSpPr>
            <p:nvPr/>
          </p:nvSpPr>
          <p:spPr bwMode="auto">
            <a:xfrm>
              <a:off x="4422" y="2652"/>
              <a:ext cx="5" cy="7"/>
            </a:xfrm>
            <a:custGeom>
              <a:avLst/>
              <a:gdLst>
                <a:gd name="T0" fmla="*/ 0 w 3"/>
                <a:gd name="T1" fmla="*/ 3 h 4"/>
                <a:gd name="T2" fmla="*/ 1 w 3"/>
                <a:gd name="T3" fmla="*/ 3 h 4"/>
                <a:gd name="T4" fmla="*/ 2 w 3"/>
                <a:gd name="T5" fmla="*/ 3 h 4"/>
                <a:gd name="T6" fmla="*/ 3 w 3"/>
                <a:gd name="T7" fmla="*/ 2 h 4"/>
                <a:gd name="T8" fmla="*/ 3 w 3"/>
                <a:gd name="T9" fmla="*/ 2 h 4"/>
                <a:gd name="T10" fmla="*/ 3 w 3"/>
                <a:gd name="T11" fmla="*/ 1 h 4"/>
                <a:gd name="T12" fmla="*/ 3 w 3"/>
                <a:gd name="T13" fmla="*/ 1 h 4"/>
                <a:gd name="T14" fmla="*/ 2 w 3"/>
                <a:gd name="T15" fmla="*/ 0 h 4"/>
                <a:gd name="T16" fmla="*/ 1 w 3"/>
                <a:gd name="T17" fmla="*/ 0 h 4"/>
                <a:gd name="T18" fmla="*/ 1 w 3"/>
                <a:gd name="T19" fmla="*/ 1 h 4"/>
                <a:gd name="T20" fmla="*/ 0 w 3"/>
                <a:gd name="T21" fmla="*/ 2 h 4"/>
                <a:gd name="T22" fmla="*/ 0 w 3"/>
                <a:gd name="T23" fmla="*/ 2 h 4"/>
                <a:gd name="T24" fmla="*/ 0 w 3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69" name="Freeform 32539"/>
            <p:cNvSpPr>
              <a:spLocks/>
            </p:cNvSpPr>
            <p:nvPr/>
          </p:nvSpPr>
          <p:spPr bwMode="auto">
            <a:xfrm>
              <a:off x="4450" y="2702"/>
              <a:ext cx="41" cy="35"/>
            </a:xfrm>
            <a:custGeom>
              <a:avLst/>
              <a:gdLst>
                <a:gd name="T0" fmla="*/ 13 w 23"/>
                <a:gd name="T1" fmla="*/ 9 h 20"/>
                <a:gd name="T2" fmla="*/ 17 w 23"/>
                <a:gd name="T3" fmla="*/ 5 h 20"/>
                <a:gd name="T4" fmla="*/ 14 w 23"/>
                <a:gd name="T5" fmla="*/ 19 h 20"/>
                <a:gd name="T6" fmla="*/ 13 w 23"/>
                <a:gd name="T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0">
                  <a:moveTo>
                    <a:pt x="13" y="9"/>
                  </a:moveTo>
                  <a:cubicBezTo>
                    <a:pt x="13" y="9"/>
                    <a:pt x="14" y="4"/>
                    <a:pt x="17" y="5"/>
                  </a:cubicBezTo>
                  <a:cubicBezTo>
                    <a:pt x="23" y="5"/>
                    <a:pt x="15" y="20"/>
                    <a:pt x="14" y="19"/>
                  </a:cubicBezTo>
                  <a:cubicBezTo>
                    <a:pt x="0" y="10"/>
                    <a:pt x="10" y="0"/>
                    <a:pt x="13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1" name="Freeform 32540"/>
            <p:cNvSpPr>
              <a:spLocks noEditPoints="1"/>
            </p:cNvSpPr>
            <p:nvPr/>
          </p:nvSpPr>
          <p:spPr bwMode="auto">
            <a:xfrm>
              <a:off x="4601" y="2417"/>
              <a:ext cx="38" cy="41"/>
            </a:xfrm>
            <a:custGeom>
              <a:avLst/>
              <a:gdLst>
                <a:gd name="T0" fmla="*/ 9 w 21"/>
                <a:gd name="T1" fmla="*/ 7 h 23"/>
                <a:gd name="T2" fmla="*/ 8 w 21"/>
                <a:gd name="T3" fmla="*/ 4 h 23"/>
                <a:gd name="T4" fmla="*/ 7 w 21"/>
                <a:gd name="T5" fmla="*/ 7 h 23"/>
                <a:gd name="T6" fmla="*/ 3 w 21"/>
                <a:gd name="T7" fmla="*/ 5 h 23"/>
                <a:gd name="T8" fmla="*/ 5 w 21"/>
                <a:gd name="T9" fmla="*/ 8 h 23"/>
                <a:gd name="T10" fmla="*/ 3 w 21"/>
                <a:gd name="T11" fmla="*/ 10 h 23"/>
                <a:gd name="T12" fmla="*/ 4 w 21"/>
                <a:gd name="T13" fmla="*/ 13 h 23"/>
                <a:gd name="T14" fmla="*/ 3 w 21"/>
                <a:gd name="T15" fmla="*/ 15 h 23"/>
                <a:gd name="T16" fmla="*/ 4 w 21"/>
                <a:gd name="T17" fmla="*/ 17 h 23"/>
                <a:gd name="T18" fmla="*/ 7 w 21"/>
                <a:gd name="T19" fmla="*/ 16 h 23"/>
                <a:gd name="T20" fmla="*/ 7 w 21"/>
                <a:gd name="T21" fmla="*/ 17 h 23"/>
                <a:gd name="T22" fmla="*/ 8 w 21"/>
                <a:gd name="T23" fmla="*/ 20 h 23"/>
                <a:gd name="T24" fmla="*/ 10 w 21"/>
                <a:gd name="T25" fmla="*/ 20 h 23"/>
                <a:gd name="T26" fmla="*/ 12 w 21"/>
                <a:gd name="T27" fmla="*/ 19 h 23"/>
                <a:gd name="T28" fmla="*/ 15 w 21"/>
                <a:gd name="T29" fmla="*/ 18 h 23"/>
                <a:gd name="T30" fmla="*/ 16 w 21"/>
                <a:gd name="T31" fmla="*/ 16 h 23"/>
                <a:gd name="T32" fmla="*/ 19 w 21"/>
                <a:gd name="T33" fmla="*/ 16 h 23"/>
                <a:gd name="T34" fmla="*/ 16 w 21"/>
                <a:gd name="T35" fmla="*/ 14 h 23"/>
                <a:gd name="T36" fmla="*/ 18 w 21"/>
                <a:gd name="T37" fmla="*/ 12 h 23"/>
                <a:gd name="T38" fmla="*/ 15 w 21"/>
                <a:gd name="T39" fmla="*/ 11 h 23"/>
                <a:gd name="T40" fmla="*/ 21 w 21"/>
                <a:gd name="T41" fmla="*/ 7 h 23"/>
                <a:gd name="T42" fmla="*/ 14 w 21"/>
                <a:gd name="T43" fmla="*/ 8 h 23"/>
                <a:gd name="T44" fmla="*/ 15 w 21"/>
                <a:gd name="T45" fmla="*/ 5 h 23"/>
                <a:gd name="T46" fmla="*/ 13 w 21"/>
                <a:gd name="T47" fmla="*/ 6 h 23"/>
                <a:gd name="T48" fmla="*/ 13 w 21"/>
                <a:gd name="T49" fmla="*/ 2 h 23"/>
                <a:gd name="T50" fmla="*/ 12 w 21"/>
                <a:gd name="T51" fmla="*/ 12 h 23"/>
                <a:gd name="T52" fmla="*/ 15 w 21"/>
                <a:gd name="T53" fmla="*/ 18 h 23"/>
                <a:gd name="T54" fmla="*/ 11 w 21"/>
                <a:gd name="T55" fmla="*/ 12 h 23"/>
                <a:gd name="T56" fmla="*/ 6 w 21"/>
                <a:gd name="T57" fmla="*/ 18 h 23"/>
                <a:gd name="T58" fmla="*/ 10 w 21"/>
                <a:gd name="T59" fmla="*/ 12 h 23"/>
                <a:gd name="T60" fmla="*/ 3 w 21"/>
                <a:gd name="T61" fmla="*/ 10 h 23"/>
                <a:gd name="T62" fmla="*/ 10 w 21"/>
                <a:gd name="T63" fmla="*/ 11 h 23"/>
                <a:gd name="T64" fmla="*/ 8 w 21"/>
                <a:gd name="T65" fmla="*/ 5 h 23"/>
                <a:gd name="T66" fmla="*/ 11 w 21"/>
                <a:gd name="T67" fmla="*/ 9 h 23"/>
                <a:gd name="T68" fmla="*/ 13 w 21"/>
                <a:gd name="T69" fmla="*/ 8 h 23"/>
                <a:gd name="T70" fmla="*/ 17 w 21"/>
                <a:gd name="T71" fmla="*/ 12 h 23"/>
                <a:gd name="T72" fmla="*/ 2 w 21"/>
                <a:gd name="T73" fmla="*/ 15 h 23"/>
                <a:gd name="T74" fmla="*/ 7 w 21"/>
                <a:gd name="T75" fmla="*/ 12 h 23"/>
                <a:gd name="T76" fmla="*/ 7 w 21"/>
                <a:gd name="T77" fmla="*/ 13 h 23"/>
                <a:gd name="T78" fmla="*/ 5 w 21"/>
                <a:gd name="T79" fmla="*/ 14 h 23"/>
                <a:gd name="T80" fmla="*/ 18 w 21"/>
                <a:gd name="T81" fmla="*/ 17 h 23"/>
                <a:gd name="T82" fmla="*/ 13 w 21"/>
                <a:gd name="T83" fmla="*/ 15 h 23"/>
                <a:gd name="T84" fmla="*/ 14 w 21"/>
                <a:gd name="T85" fmla="*/ 14 h 23"/>
                <a:gd name="T86" fmla="*/ 16 w 21"/>
                <a:gd name="T87" fmla="*/ 15 h 23"/>
                <a:gd name="T88" fmla="*/ 10 w 21"/>
                <a:gd name="T89" fmla="*/ 21 h 23"/>
                <a:gd name="T90" fmla="*/ 9 w 21"/>
                <a:gd name="T91" fmla="*/ 16 h 23"/>
                <a:gd name="T92" fmla="*/ 10 w 21"/>
                <a:gd name="T93" fmla="*/ 15 h 23"/>
                <a:gd name="T94" fmla="*/ 10 w 21"/>
                <a:gd name="T95" fmla="*/ 13 h 23"/>
                <a:gd name="T96" fmla="*/ 3 w 21"/>
                <a:gd name="T97" fmla="*/ 6 h 23"/>
                <a:gd name="T98" fmla="*/ 8 w 21"/>
                <a:gd name="T99" fmla="*/ 8 h 23"/>
                <a:gd name="T100" fmla="*/ 8 w 21"/>
                <a:gd name="T101" fmla="*/ 10 h 23"/>
                <a:gd name="T102" fmla="*/ 5 w 21"/>
                <a:gd name="T103" fmla="*/ 8 h 23"/>
                <a:gd name="T104" fmla="*/ 19 w 21"/>
                <a:gd name="T105" fmla="*/ 8 h 23"/>
                <a:gd name="T106" fmla="*/ 14 w 21"/>
                <a:gd name="T107" fmla="*/ 11 h 23"/>
                <a:gd name="T108" fmla="*/ 14 w 21"/>
                <a:gd name="T109" fmla="*/ 10 h 23"/>
                <a:gd name="T110" fmla="*/ 17 w 21"/>
                <a:gd name="T111" fmla="*/ 9 h 23"/>
                <a:gd name="T112" fmla="*/ 11 w 21"/>
                <a:gd name="T113" fmla="*/ 2 h 23"/>
                <a:gd name="T114" fmla="*/ 12 w 21"/>
                <a:gd name="T115" fmla="*/ 7 h 23"/>
                <a:gd name="T116" fmla="*/ 11 w 21"/>
                <a:gd name="T117" fmla="*/ 7 h 23"/>
                <a:gd name="T118" fmla="*/ 11 w 21"/>
                <a:gd name="T11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23">
                  <a:moveTo>
                    <a:pt x="11" y="1"/>
                  </a:moveTo>
                  <a:cubicBezTo>
                    <a:pt x="11" y="1"/>
                    <a:pt x="10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3"/>
                    <a:pt x="11" y="4"/>
                    <a:pt x="11" y="3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0" y="6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10" y="6"/>
                    <a:pt x="9" y="5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0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7" y="3"/>
                    <a:pt x="7" y="3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7" y="7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8"/>
                    <a:pt x="5" y="7"/>
                  </a:cubicBezTo>
                  <a:cubicBezTo>
                    <a:pt x="5" y="7"/>
                    <a:pt x="5" y="7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4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7"/>
                    <a:pt x="4" y="7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2" y="6"/>
                    <a:pt x="1" y="6"/>
                    <a:pt x="2" y="7"/>
                  </a:cubicBezTo>
                  <a:cubicBezTo>
                    <a:pt x="2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9"/>
                    <a:pt x="3" y="8"/>
                  </a:cubicBezTo>
                  <a:cubicBezTo>
                    <a:pt x="3" y="8"/>
                    <a:pt x="3" y="8"/>
                    <a:pt x="4" y="7"/>
                  </a:cubicBezTo>
                  <a:cubicBezTo>
                    <a:pt x="4" y="7"/>
                    <a:pt x="4" y="7"/>
                    <a:pt x="5" y="8"/>
                  </a:cubicBezTo>
                  <a:cubicBezTo>
                    <a:pt x="5" y="8"/>
                    <a:pt x="6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5" y="10"/>
                    <a:pt x="5" y="9"/>
                  </a:cubicBezTo>
                  <a:cubicBezTo>
                    <a:pt x="5" y="9"/>
                    <a:pt x="4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10"/>
                    <a:pt x="4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4" y="9"/>
                    <a:pt x="4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1"/>
                    <a:pt x="4" y="11"/>
                  </a:cubicBezTo>
                  <a:cubicBezTo>
                    <a:pt x="4" y="12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5" y="14"/>
                    <a:pt x="4" y="14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3" y="14"/>
                    <a:pt x="2" y="14"/>
                    <a:pt x="2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1" y="14"/>
                    <a:pt x="2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1" y="15"/>
                    <a:pt x="1" y="14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0" y="16"/>
                    <a:pt x="0" y="16"/>
                  </a:cubicBezTo>
                  <a:cubicBezTo>
                    <a:pt x="0" y="16"/>
                    <a:pt x="1" y="16"/>
                    <a:pt x="1" y="16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5"/>
                    <a:pt x="4" y="15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4"/>
                    <a:pt x="6" y="14"/>
                    <a:pt x="7" y="14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7" y="15"/>
                    <a:pt x="6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6"/>
                    <a:pt x="7" y="15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7"/>
                    <a:pt x="5" y="17"/>
                    <a:pt x="6" y="18"/>
                  </a:cubicBezTo>
                  <a:cubicBezTo>
                    <a:pt x="6" y="18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7" y="19"/>
                    <a:pt x="7" y="19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8" y="17"/>
                    <a:pt x="7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9" y="17"/>
                    <a:pt x="9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9" y="16"/>
                    <a:pt x="9" y="16"/>
                  </a:cubicBezTo>
                  <a:cubicBezTo>
                    <a:pt x="9" y="17"/>
                    <a:pt x="10" y="17"/>
                    <a:pt x="10" y="18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8" y="19"/>
                    <a:pt x="7" y="20"/>
                    <a:pt x="8" y="20"/>
                  </a:cubicBezTo>
                  <a:cubicBezTo>
                    <a:pt x="8" y="21"/>
                    <a:pt x="9" y="21"/>
                    <a:pt x="9" y="20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9" y="20"/>
                    <a:pt x="9" y="20"/>
                    <a:pt x="9" y="21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10" y="23"/>
                    <a:pt x="10" y="23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0" y="21"/>
                    <a:pt x="10" y="21"/>
                  </a:cubicBezTo>
                  <a:cubicBezTo>
                    <a:pt x="10" y="21"/>
                    <a:pt x="10" y="20"/>
                    <a:pt x="10" y="20"/>
                  </a:cubicBezTo>
                  <a:cubicBezTo>
                    <a:pt x="10" y="20"/>
                    <a:pt x="10" y="19"/>
                    <a:pt x="11" y="20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0" y="19"/>
                    <a:pt x="10" y="19"/>
                    <a:pt x="10" y="18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1" y="18"/>
                    <a:pt x="11" y="19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5" y="18"/>
                    <a:pt x="15" y="18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7"/>
                    <a:pt x="14" y="17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5" y="17"/>
                    <a:pt x="15" y="17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5"/>
                    <a:pt x="15" y="15"/>
                    <a:pt x="16" y="16"/>
                  </a:cubicBezTo>
                  <a:cubicBezTo>
                    <a:pt x="16" y="16"/>
                    <a:pt x="17" y="16"/>
                    <a:pt x="17" y="17"/>
                  </a:cubicBezTo>
                  <a:cubicBezTo>
                    <a:pt x="17" y="17"/>
                    <a:pt x="17" y="18"/>
                    <a:pt x="16" y="18"/>
                  </a:cubicBezTo>
                  <a:cubicBezTo>
                    <a:pt x="16" y="18"/>
                    <a:pt x="16" y="19"/>
                    <a:pt x="17" y="18"/>
                  </a:cubicBezTo>
                  <a:cubicBezTo>
                    <a:pt x="17" y="18"/>
                    <a:pt x="17" y="18"/>
                    <a:pt x="17" y="17"/>
                  </a:cubicBezTo>
                  <a:cubicBezTo>
                    <a:pt x="17" y="16"/>
                    <a:pt x="17" y="16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9" y="18"/>
                    <a:pt x="19" y="18"/>
                  </a:cubicBezTo>
                  <a:cubicBezTo>
                    <a:pt x="19" y="18"/>
                    <a:pt x="20" y="18"/>
                    <a:pt x="20" y="18"/>
                  </a:cubicBezTo>
                  <a:cubicBezTo>
                    <a:pt x="20" y="18"/>
                    <a:pt x="20" y="17"/>
                    <a:pt x="19" y="17"/>
                  </a:cubicBezTo>
                  <a:cubicBezTo>
                    <a:pt x="20" y="17"/>
                    <a:pt x="20" y="17"/>
                    <a:pt x="19" y="16"/>
                  </a:cubicBezTo>
                  <a:cubicBezTo>
                    <a:pt x="19" y="16"/>
                    <a:pt x="19" y="17"/>
                    <a:pt x="19" y="16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8" y="16"/>
                  </a:cubicBezTo>
                  <a:cubicBezTo>
                    <a:pt x="19" y="16"/>
                    <a:pt x="19" y="16"/>
                    <a:pt x="19" y="15"/>
                  </a:cubicBezTo>
                  <a:cubicBezTo>
                    <a:pt x="19" y="15"/>
                    <a:pt x="18" y="14"/>
                    <a:pt x="18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6"/>
                    <a:pt x="17" y="16"/>
                    <a:pt x="16" y="15"/>
                  </a:cubicBezTo>
                  <a:cubicBezTo>
                    <a:pt x="16" y="15"/>
                    <a:pt x="15" y="14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2"/>
                    <a:pt x="16" y="12"/>
                    <a:pt x="16" y="13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8" y="13"/>
                    <a:pt x="18" y="13"/>
                  </a:cubicBezTo>
                  <a:cubicBezTo>
                    <a:pt x="18" y="13"/>
                    <a:pt x="18" y="14"/>
                    <a:pt x="17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9" y="13"/>
                    <a:pt x="19" y="12"/>
                    <a:pt x="20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9" y="11"/>
                    <a:pt x="18" y="11"/>
                    <a:pt x="18" y="10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2"/>
                    <a:pt x="17" y="11"/>
                  </a:cubicBezTo>
                  <a:cubicBezTo>
                    <a:pt x="17" y="11"/>
                    <a:pt x="17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8" y="11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0"/>
                    <a:pt x="16" y="9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9" y="9"/>
                    <a:pt x="19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9"/>
                    <a:pt x="19" y="9"/>
                    <a:pt x="18" y="9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7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8" y="6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9"/>
                    <a:pt x="15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5" y="8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7"/>
                    <a:pt x="14" y="8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5" y="7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6"/>
                    <a:pt x="16" y="6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5" y="4"/>
                    <a:pt x="15" y="5"/>
                    <a:pt x="15" y="5"/>
                  </a:cubicBezTo>
                  <a:cubicBezTo>
                    <a:pt x="14" y="4"/>
                    <a:pt x="14" y="4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5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3"/>
                    <a:pt x="13" y="3"/>
                    <a:pt x="13" y="3"/>
                  </a:cubicBezTo>
                  <a:cubicBezTo>
                    <a:pt x="13" y="4"/>
                    <a:pt x="14" y="3"/>
                    <a:pt x="13" y="3"/>
                  </a:cubicBezTo>
                  <a:cubicBezTo>
                    <a:pt x="13" y="2"/>
                    <a:pt x="13" y="2"/>
                    <a:pt x="12" y="3"/>
                  </a:cubicBezTo>
                  <a:cubicBezTo>
                    <a:pt x="12" y="4"/>
                    <a:pt x="11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lose/>
                  <a:moveTo>
                    <a:pt x="19" y="12"/>
                  </a:moveTo>
                  <a:cubicBezTo>
                    <a:pt x="19" y="12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4" y="12"/>
                    <a:pt x="14" y="12"/>
                    <a:pt x="13" y="13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4"/>
                    <a:pt x="13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8"/>
                    <a:pt x="14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3" y="16"/>
                    <a:pt x="12" y="15"/>
                  </a:cubicBezTo>
                  <a:cubicBezTo>
                    <a:pt x="12" y="15"/>
                    <a:pt x="11" y="15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5"/>
                    <a:pt x="8" y="15"/>
                  </a:cubicBezTo>
                  <a:cubicBezTo>
                    <a:pt x="8" y="16"/>
                    <a:pt x="7" y="16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8" y="16"/>
                    <a:pt x="8" y="15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7" y="11"/>
                    <a:pt x="6" y="11"/>
                  </a:cubicBezTo>
                  <a:cubicBezTo>
                    <a:pt x="6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7" y="11"/>
                    <a:pt x="8" y="11"/>
                    <a:pt x="8" y="10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6"/>
                    <a:pt x="8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5"/>
                    <a:pt x="8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2" y="9"/>
                    <a:pt x="12" y="8"/>
                    <a:pt x="13" y="8"/>
                  </a:cubicBezTo>
                  <a:cubicBezTo>
                    <a:pt x="13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7"/>
                    <a:pt x="13" y="7"/>
                    <a:pt x="13" y="8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2"/>
                    <a:pt x="15" y="12"/>
                  </a:cubicBezTo>
                  <a:cubicBezTo>
                    <a:pt x="15" y="12"/>
                    <a:pt x="16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2"/>
                    <a:pt x="18" y="12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lose/>
                  <a:moveTo>
                    <a:pt x="1" y="16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6"/>
                  </a:cubicBezTo>
                  <a:close/>
                  <a:moveTo>
                    <a:pt x="5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2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8" y="14"/>
                    <a:pt x="8" y="14"/>
                  </a:cubicBezTo>
                  <a:cubicBezTo>
                    <a:pt x="8" y="15"/>
                    <a:pt x="8" y="15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9" y="12"/>
                  </a:move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19" y="18"/>
                  </a:moveTo>
                  <a:cubicBezTo>
                    <a:pt x="19" y="18"/>
                    <a:pt x="19" y="18"/>
                    <a:pt x="19" y="17"/>
                  </a:cubicBezTo>
                  <a:cubicBezTo>
                    <a:pt x="19" y="18"/>
                    <a:pt x="19" y="18"/>
                    <a:pt x="18" y="18"/>
                  </a:cubicBezTo>
                  <a:cubicBezTo>
                    <a:pt x="19" y="18"/>
                    <a:pt x="18" y="18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8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12" y="13"/>
                  </a:moveTo>
                  <a:cubicBezTo>
                    <a:pt x="12" y="12"/>
                    <a:pt x="12" y="12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10" y="22"/>
                  </a:moveTo>
                  <a:cubicBezTo>
                    <a:pt x="10" y="22"/>
                    <a:pt x="9" y="22"/>
                    <a:pt x="10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lose/>
                  <a:moveTo>
                    <a:pt x="10" y="18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10" y="16"/>
                    <a:pt x="10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2" y="15"/>
                    <a:pt x="12" y="16"/>
                    <a:pt x="11" y="16"/>
                  </a:cubicBezTo>
                  <a:cubicBezTo>
                    <a:pt x="11" y="16"/>
                    <a:pt x="11" y="16"/>
                    <a:pt x="10" y="17"/>
                  </a:cubicBezTo>
                  <a:cubicBezTo>
                    <a:pt x="10" y="17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0" y="13"/>
                  </a:moveTo>
                  <a:cubicBezTo>
                    <a:pt x="11" y="13"/>
                    <a:pt x="11" y="13"/>
                    <a:pt x="11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9"/>
                    <a:pt x="7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6" y="10"/>
                    <a:pt x="7" y="10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9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1"/>
                  </a:cubicBezTo>
                  <a:close/>
                  <a:moveTo>
                    <a:pt x="20" y="7"/>
                  </a:move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5" y="11"/>
                    <a:pt x="15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9"/>
                    <a:pt x="14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4" y="8"/>
                    <a:pt x="14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6" y="9"/>
                    <a:pt x="16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lose/>
                  <a:moveTo>
                    <a:pt x="12" y="11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10" y="7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lose/>
                  <a:moveTo>
                    <a:pt x="11" y="10"/>
                  </a:moveTo>
                  <a:cubicBezTo>
                    <a:pt x="11" y="10"/>
                    <a:pt x="10" y="10"/>
                    <a:pt x="10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3" name="Freeform 32541"/>
            <p:cNvSpPr>
              <a:spLocks noEditPoints="1"/>
            </p:cNvSpPr>
            <p:nvPr/>
          </p:nvSpPr>
          <p:spPr bwMode="auto">
            <a:xfrm>
              <a:off x="4594" y="2304"/>
              <a:ext cx="34" cy="33"/>
            </a:xfrm>
            <a:custGeom>
              <a:avLst/>
              <a:gdLst>
                <a:gd name="T0" fmla="*/ 0 w 19"/>
                <a:gd name="T1" fmla="*/ 8 h 19"/>
                <a:gd name="T2" fmla="*/ 7 w 19"/>
                <a:gd name="T3" fmla="*/ 4 h 19"/>
                <a:gd name="T4" fmla="*/ 7 w 19"/>
                <a:gd name="T5" fmla="*/ 4 h 19"/>
                <a:gd name="T6" fmla="*/ 10 w 19"/>
                <a:gd name="T7" fmla="*/ 10 h 19"/>
                <a:gd name="T8" fmla="*/ 4 w 19"/>
                <a:gd name="T9" fmla="*/ 13 h 19"/>
                <a:gd name="T10" fmla="*/ 0 w 19"/>
                <a:gd name="T11" fmla="*/ 8 h 19"/>
                <a:gd name="T12" fmla="*/ 8 w 19"/>
                <a:gd name="T13" fmla="*/ 4 h 19"/>
                <a:gd name="T14" fmla="*/ 11 w 19"/>
                <a:gd name="T15" fmla="*/ 9 h 19"/>
                <a:gd name="T16" fmla="*/ 16 w 19"/>
                <a:gd name="T17" fmla="*/ 6 h 19"/>
                <a:gd name="T18" fmla="*/ 14 w 19"/>
                <a:gd name="T19" fmla="*/ 0 h 19"/>
                <a:gd name="T20" fmla="*/ 8 w 19"/>
                <a:gd name="T21" fmla="*/ 4 h 19"/>
                <a:gd name="T22" fmla="*/ 16 w 19"/>
                <a:gd name="T23" fmla="*/ 7 h 19"/>
                <a:gd name="T24" fmla="*/ 19 w 19"/>
                <a:gd name="T25" fmla="*/ 14 h 19"/>
                <a:gd name="T26" fmla="*/ 15 w 19"/>
                <a:gd name="T27" fmla="*/ 16 h 19"/>
                <a:gd name="T28" fmla="*/ 11 w 19"/>
                <a:gd name="T29" fmla="*/ 10 h 19"/>
                <a:gd name="T30" fmla="*/ 16 w 19"/>
                <a:gd name="T31" fmla="*/ 7 h 19"/>
                <a:gd name="T32" fmla="*/ 13 w 19"/>
                <a:gd name="T33" fmla="*/ 17 h 19"/>
                <a:gd name="T34" fmla="*/ 10 w 19"/>
                <a:gd name="T35" fmla="*/ 11 h 19"/>
                <a:gd name="T36" fmla="*/ 5 w 19"/>
                <a:gd name="T37" fmla="*/ 14 h 19"/>
                <a:gd name="T38" fmla="*/ 8 w 19"/>
                <a:gd name="T39" fmla="*/ 19 h 19"/>
                <a:gd name="T40" fmla="*/ 13 w 19"/>
                <a:gd name="T4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19">
                  <a:moveTo>
                    <a:pt x="0" y="8"/>
                  </a:moveTo>
                  <a:cubicBezTo>
                    <a:pt x="2" y="7"/>
                    <a:pt x="5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8" y="4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1"/>
                    <a:pt x="8" y="4"/>
                    <a:pt x="8" y="4"/>
                  </a:cubicBezTo>
                  <a:close/>
                  <a:moveTo>
                    <a:pt x="16" y="7"/>
                  </a:moveTo>
                  <a:cubicBezTo>
                    <a:pt x="19" y="14"/>
                    <a:pt x="19" y="14"/>
                    <a:pt x="19" y="14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3" y="17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8" y="19"/>
                    <a:pt x="8" y="19"/>
                    <a:pt x="8" y="19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4" name="Freeform 32542"/>
            <p:cNvSpPr>
              <a:spLocks/>
            </p:cNvSpPr>
            <p:nvPr/>
          </p:nvSpPr>
          <p:spPr bwMode="auto">
            <a:xfrm>
              <a:off x="4593" y="2300"/>
              <a:ext cx="28" cy="34"/>
            </a:xfrm>
            <a:custGeom>
              <a:avLst/>
              <a:gdLst>
                <a:gd name="T0" fmla="*/ 8 w 16"/>
                <a:gd name="T1" fmla="*/ 6 h 19"/>
                <a:gd name="T2" fmla="*/ 14 w 16"/>
                <a:gd name="T3" fmla="*/ 19 h 19"/>
                <a:gd name="T4" fmla="*/ 16 w 16"/>
                <a:gd name="T5" fmla="*/ 18 h 19"/>
                <a:gd name="T6" fmla="*/ 9 w 16"/>
                <a:gd name="T7" fmla="*/ 6 h 19"/>
                <a:gd name="T8" fmla="*/ 12 w 16"/>
                <a:gd name="T9" fmla="*/ 0 h 19"/>
                <a:gd name="T10" fmla="*/ 8 w 16"/>
                <a:gd name="T11" fmla="*/ 0 h 19"/>
                <a:gd name="T12" fmla="*/ 8 w 16"/>
                <a:gd name="T13" fmla="*/ 6 h 19"/>
                <a:gd name="T14" fmla="*/ 8 w 16"/>
                <a:gd name="T15" fmla="*/ 6 h 19"/>
                <a:gd name="T16" fmla="*/ 2 w 16"/>
                <a:gd name="T17" fmla="*/ 2 h 19"/>
                <a:gd name="T18" fmla="*/ 0 w 16"/>
                <a:gd name="T19" fmla="*/ 6 h 19"/>
                <a:gd name="T20" fmla="*/ 8 w 16"/>
                <a:gd name="T21" fmla="*/ 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9">
                  <a:moveTo>
                    <a:pt x="8" y="6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1" y="5"/>
                    <a:pt x="0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5" name="Freeform 32543"/>
            <p:cNvSpPr>
              <a:spLocks/>
            </p:cNvSpPr>
            <p:nvPr/>
          </p:nvSpPr>
          <p:spPr bwMode="auto">
            <a:xfrm>
              <a:off x="4601" y="2314"/>
              <a:ext cx="22" cy="15"/>
            </a:xfrm>
            <a:custGeom>
              <a:avLst/>
              <a:gdLst>
                <a:gd name="T0" fmla="*/ 0 w 22"/>
                <a:gd name="T1" fmla="*/ 13 h 15"/>
                <a:gd name="T2" fmla="*/ 2 w 22"/>
                <a:gd name="T3" fmla="*/ 15 h 15"/>
                <a:gd name="T4" fmla="*/ 22 w 22"/>
                <a:gd name="T5" fmla="*/ 2 h 15"/>
                <a:gd name="T6" fmla="*/ 22 w 22"/>
                <a:gd name="T7" fmla="*/ 0 h 15"/>
                <a:gd name="T8" fmla="*/ 0 w 22"/>
                <a:gd name="T9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" h="15">
                  <a:moveTo>
                    <a:pt x="0" y="13"/>
                  </a:moveTo>
                  <a:lnTo>
                    <a:pt x="2" y="15"/>
                  </a:lnTo>
                  <a:lnTo>
                    <a:pt x="22" y="2"/>
                  </a:lnTo>
                  <a:lnTo>
                    <a:pt x="22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6" name="Freeform 32544"/>
            <p:cNvSpPr>
              <a:spLocks/>
            </p:cNvSpPr>
            <p:nvPr/>
          </p:nvSpPr>
          <p:spPr bwMode="auto">
            <a:xfrm>
              <a:off x="4571" y="2590"/>
              <a:ext cx="34" cy="34"/>
            </a:xfrm>
            <a:custGeom>
              <a:avLst/>
              <a:gdLst>
                <a:gd name="T0" fmla="*/ 0 w 19"/>
                <a:gd name="T1" fmla="*/ 10 h 19"/>
                <a:gd name="T2" fmla="*/ 9 w 19"/>
                <a:gd name="T3" fmla="*/ 0 h 19"/>
                <a:gd name="T4" fmla="*/ 19 w 19"/>
                <a:gd name="T5" fmla="*/ 10 h 19"/>
                <a:gd name="T6" fmla="*/ 9 w 19"/>
                <a:gd name="T7" fmla="*/ 19 h 19"/>
                <a:gd name="T8" fmla="*/ 0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10"/>
                  </a:moveTo>
                  <a:cubicBezTo>
                    <a:pt x="8" y="10"/>
                    <a:pt x="9" y="9"/>
                    <a:pt x="9" y="0"/>
                  </a:cubicBezTo>
                  <a:cubicBezTo>
                    <a:pt x="9" y="9"/>
                    <a:pt x="10" y="10"/>
                    <a:pt x="19" y="10"/>
                  </a:cubicBezTo>
                  <a:cubicBezTo>
                    <a:pt x="10" y="10"/>
                    <a:pt x="9" y="11"/>
                    <a:pt x="9" y="19"/>
                  </a:cubicBezTo>
                  <a:cubicBezTo>
                    <a:pt x="9" y="11"/>
                    <a:pt x="8" y="10"/>
                    <a:pt x="0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7" name="Freeform 32545"/>
            <p:cNvSpPr>
              <a:spLocks/>
            </p:cNvSpPr>
            <p:nvPr/>
          </p:nvSpPr>
          <p:spPr bwMode="auto">
            <a:xfrm>
              <a:off x="4603" y="2595"/>
              <a:ext cx="34" cy="34"/>
            </a:xfrm>
            <a:custGeom>
              <a:avLst/>
              <a:gdLst>
                <a:gd name="T0" fmla="*/ 0 w 19"/>
                <a:gd name="T1" fmla="*/ 9 h 19"/>
                <a:gd name="T2" fmla="*/ 10 w 19"/>
                <a:gd name="T3" fmla="*/ 0 h 19"/>
                <a:gd name="T4" fmla="*/ 19 w 19"/>
                <a:gd name="T5" fmla="*/ 9 h 19"/>
                <a:gd name="T6" fmla="*/ 10 w 19"/>
                <a:gd name="T7" fmla="*/ 19 h 19"/>
                <a:gd name="T8" fmla="*/ 0 w 19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9"/>
                  </a:moveTo>
                  <a:cubicBezTo>
                    <a:pt x="9" y="9"/>
                    <a:pt x="10" y="8"/>
                    <a:pt x="10" y="0"/>
                  </a:cubicBezTo>
                  <a:cubicBezTo>
                    <a:pt x="10" y="8"/>
                    <a:pt x="10" y="9"/>
                    <a:pt x="19" y="9"/>
                  </a:cubicBezTo>
                  <a:cubicBezTo>
                    <a:pt x="10" y="9"/>
                    <a:pt x="10" y="10"/>
                    <a:pt x="10" y="19"/>
                  </a:cubicBezTo>
                  <a:cubicBezTo>
                    <a:pt x="10" y="10"/>
                    <a:pt x="9" y="9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8" name="Freeform 32546"/>
            <p:cNvSpPr>
              <a:spLocks/>
            </p:cNvSpPr>
            <p:nvPr/>
          </p:nvSpPr>
          <p:spPr bwMode="auto">
            <a:xfrm>
              <a:off x="4367" y="2522"/>
              <a:ext cx="33" cy="34"/>
            </a:xfrm>
            <a:custGeom>
              <a:avLst/>
              <a:gdLst>
                <a:gd name="T0" fmla="*/ 0 w 19"/>
                <a:gd name="T1" fmla="*/ 10 h 19"/>
                <a:gd name="T2" fmla="*/ 10 w 19"/>
                <a:gd name="T3" fmla="*/ 0 h 19"/>
                <a:gd name="T4" fmla="*/ 19 w 19"/>
                <a:gd name="T5" fmla="*/ 10 h 19"/>
                <a:gd name="T6" fmla="*/ 10 w 19"/>
                <a:gd name="T7" fmla="*/ 19 h 19"/>
                <a:gd name="T8" fmla="*/ 0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10"/>
                  </a:moveTo>
                  <a:cubicBezTo>
                    <a:pt x="9" y="10"/>
                    <a:pt x="10" y="9"/>
                    <a:pt x="10" y="0"/>
                  </a:cubicBezTo>
                  <a:cubicBezTo>
                    <a:pt x="10" y="9"/>
                    <a:pt x="10" y="10"/>
                    <a:pt x="19" y="10"/>
                  </a:cubicBezTo>
                  <a:cubicBezTo>
                    <a:pt x="10" y="10"/>
                    <a:pt x="10" y="11"/>
                    <a:pt x="10" y="19"/>
                  </a:cubicBezTo>
                  <a:cubicBezTo>
                    <a:pt x="10" y="11"/>
                    <a:pt x="9" y="10"/>
                    <a:pt x="0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79" name="Freeform 32547"/>
            <p:cNvSpPr>
              <a:spLocks/>
            </p:cNvSpPr>
            <p:nvPr/>
          </p:nvSpPr>
          <p:spPr bwMode="auto">
            <a:xfrm>
              <a:off x="4557" y="2663"/>
              <a:ext cx="20" cy="19"/>
            </a:xfrm>
            <a:custGeom>
              <a:avLst/>
              <a:gdLst>
                <a:gd name="T0" fmla="*/ 2 w 11"/>
                <a:gd name="T1" fmla="*/ 8 h 11"/>
                <a:gd name="T2" fmla="*/ 2 w 11"/>
                <a:gd name="T3" fmla="*/ 1 h 11"/>
                <a:gd name="T4" fmla="*/ 10 w 11"/>
                <a:gd name="T5" fmla="*/ 0 h 11"/>
                <a:gd name="T6" fmla="*/ 11 w 11"/>
                <a:gd name="T7" fmla="*/ 8 h 11"/>
                <a:gd name="T8" fmla="*/ 9 w 11"/>
                <a:gd name="T9" fmla="*/ 10 h 11"/>
                <a:gd name="T10" fmla="*/ 8 w 11"/>
                <a:gd name="T11" fmla="*/ 8 h 11"/>
                <a:gd name="T12" fmla="*/ 10 w 11"/>
                <a:gd name="T13" fmla="*/ 7 h 11"/>
                <a:gd name="T14" fmla="*/ 10 w 11"/>
                <a:gd name="T15" fmla="*/ 7 h 11"/>
                <a:gd name="T16" fmla="*/ 10 w 11"/>
                <a:gd name="T17" fmla="*/ 2 h 11"/>
                <a:gd name="T18" fmla="*/ 3 w 11"/>
                <a:gd name="T19" fmla="*/ 4 h 11"/>
                <a:gd name="T20" fmla="*/ 3 w 11"/>
                <a:gd name="T21" fmla="*/ 10 h 11"/>
                <a:gd name="T22" fmla="*/ 2 w 11"/>
                <a:gd name="T23" fmla="*/ 11 h 11"/>
                <a:gd name="T24" fmla="*/ 0 w 11"/>
                <a:gd name="T25" fmla="*/ 10 h 11"/>
                <a:gd name="T26" fmla="*/ 2 w 11"/>
                <a:gd name="T27" fmla="*/ 8 h 11"/>
                <a:gd name="T28" fmla="*/ 2 w 11"/>
                <a:gd name="T2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2" y="8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1" y="6"/>
                    <a:pt x="11" y="8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4" y="9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0" name="Freeform 32548"/>
            <p:cNvSpPr>
              <a:spLocks/>
            </p:cNvSpPr>
            <p:nvPr/>
          </p:nvSpPr>
          <p:spPr bwMode="auto">
            <a:xfrm>
              <a:off x="4726" y="2597"/>
              <a:ext cx="20" cy="19"/>
            </a:xfrm>
            <a:custGeom>
              <a:avLst/>
              <a:gdLst>
                <a:gd name="T0" fmla="*/ 2 w 11"/>
                <a:gd name="T1" fmla="*/ 8 h 11"/>
                <a:gd name="T2" fmla="*/ 1 w 11"/>
                <a:gd name="T3" fmla="*/ 1 h 11"/>
                <a:gd name="T4" fmla="*/ 10 w 11"/>
                <a:gd name="T5" fmla="*/ 0 h 11"/>
                <a:gd name="T6" fmla="*/ 11 w 11"/>
                <a:gd name="T7" fmla="*/ 8 h 11"/>
                <a:gd name="T8" fmla="*/ 9 w 11"/>
                <a:gd name="T9" fmla="*/ 9 h 11"/>
                <a:gd name="T10" fmla="*/ 7 w 11"/>
                <a:gd name="T11" fmla="*/ 8 h 11"/>
                <a:gd name="T12" fmla="*/ 9 w 11"/>
                <a:gd name="T13" fmla="*/ 6 h 11"/>
                <a:gd name="T14" fmla="*/ 10 w 11"/>
                <a:gd name="T15" fmla="*/ 7 h 11"/>
                <a:gd name="T16" fmla="*/ 9 w 11"/>
                <a:gd name="T17" fmla="*/ 2 h 11"/>
                <a:gd name="T18" fmla="*/ 2 w 11"/>
                <a:gd name="T19" fmla="*/ 4 h 11"/>
                <a:gd name="T20" fmla="*/ 3 w 11"/>
                <a:gd name="T21" fmla="*/ 10 h 11"/>
                <a:gd name="T22" fmla="*/ 1 w 11"/>
                <a:gd name="T23" fmla="*/ 11 h 11"/>
                <a:gd name="T24" fmla="*/ 0 w 11"/>
                <a:gd name="T25" fmla="*/ 9 h 11"/>
                <a:gd name="T26" fmla="*/ 2 w 11"/>
                <a:gd name="T27" fmla="*/ 8 h 11"/>
                <a:gd name="T28" fmla="*/ 2 w 11"/>
                <a:gd name="T2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2" y="8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1" y="6"/>
                    <a:pt x="11" y="8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8" y="9"/>
                    <a:pt x="7" y="8"/>
                    <a:pt x="7" y="8"/>
                  </a:cubicBezTo>
                  <a:cubicBezTo>
                    <a:pt x="8" y="7"/>
                    <a:pt x="8" y="6"/>
                    <a:pt x="9" y="6"/>
                  </a:cubicBezTo>
                  <a:cubicBezTo>
                    <a:pt x="9" y="6"/>
                    <a:pt x="10" y="7"/>
                    <a:pt x="10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3" y="5"/>
                    <a:pt x="3" y="9"/>
                    <a:pt x="3" y="10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0" y="11"/>
                    <a:pt x="0" y="10"/>
                    <a:pt x="0" y="9"/>
                  </a:cubicBezTo>
                  <a:cubicBezTo>
                    <a:pt x="0" y="8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1" name="Freeform 32549"/>
            <p:cNvSpPr>
              <a:spLocks/>
            </p:cNvSpPr>
            <p:nvPr/>
          </p:nvSpPr>
          <p:spPr bwMode="auto">
            <a:xfrm>
              <a:off x="4737" y="2510"/>
              <a:ext cx="19" cy="21"/>
            </a:xfrm>
            <a:custGeom>
              <a:avLst/>
              <a:gdLst>
                <a:gd name="T0" fmla="*/ 2 w 11"/>
                <a:gd name="T1" fmla="*/ 9 h 12"/>
                <a:gd name="T2" fmla="*/ 1 w 11"/>
                <a:gd name="T3" fmla="*/ 1 h 12"/>
                <a:gd name="T4" fmla="*/ 10 w 11"/>
                <a:gd name="T5" fmla="*/ 0 h 12"/>
                <a:gd name="T6" fmla="*/ 10 w 11"/>
                <a:gd name="T7" fmla="*/ 9 h 12"/>
                <a:gd name="T8" fmla="*/ 8 w 11"/>
                <a:gd name="T9" fmla="*/ 10 h 12"/>
                <a:gd name="T10" fmla="*/ 7 w 11"/>
                <a:gd name="T11" fmla="*/ 8 h 12"/>
                <a:gd name="T12" fmla="*/ 9 w 11"/>
                <a:gd name="T13" fmla="*/ 7 h 12"/>
                <a:gd name="T14" fmla="*/ 9 w 11"/>
                <a:gd name="T15" fmla="*/ 7 h 12"/>
                <a:gd name="T16" fmla="*/ 9 w 11"/>
                <a:gd name="T17" fmla="*/ 2 h 12"/>
                <a:gd name="T18" fmla="*/ 2 w 11"/>
                <a:gd name="T19" fmla="*/ 5 h 12"/>
                <a:gd name="T20" fmla="*/ 3 w 11"/>
                <a:gd name="T21" fmla="*/ 10 h 12"/>
                <a:gd name="T22" fmla="*/ 1 w 11"/>
                <a:gd name="T23" fmla="*/ 12 h 12"/>
                <a:gd name="T24" fmla="*/ 0 w 11"/>
                <a:gd name="T25" fmla="*/ 10 h 12"/>
                <a:gd name="T26" fmla="*/ 1 w 11"/>
                <a:gd name="T27" fmla="*/ 9 h 12"/>
                <a:gd name="T28" fmla="*/ 2 w 11"/>
                <a:gd name="T2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2">
                  <a:moveTo>
                    <a:pt x="2" y="9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3"/>
                    <a:pt x="11" y="7"/>
                    <a:pt x="10" y="9"/>
                  </a:cubicBezTo>
                  <a:cubicBezTo>
                    <a:pt x="10" y="10"/>
                    <a:pt x="9" y="10"/>
                    <a:pt x="8" y="10"/>
                  </a:cubicBezTo>
                  <a:cubicBezTo>
                    <a:pt x="8" y="10"/>
                    <a:pt x="7" y="9"/>
                    <a:pt x="7" y="8"/>
                  </a:cubicBezTo>
                  <a:cubicBezTo>
                    <a:pt x="7" y="7"/>
                    <a:pt x="8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6"/>
                    <a:pt x="3" y="9"/>
                    <a:pt x="3" y="10"/>
                  </a:cubicBezTo>
                  <a:cubicBezTo>
                    <a:pt x="3" y="11"/>
                    <a:pt x="2" y="12"/>
                    <a:pt x="1" y="12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2" name="Freeform 32550"/>
            <p:cNvSpPr>
              <a:spLocks/>
            </p:cNvSpPr>
            <p:nvPr/>
          </p:nvSpPr>
          <p:spPr bwMode="auto">
            <a:xfrm>
              <a:off x="4708" y="2448"/>
              <a:ext cx="30" cy="30"/>
            </a:xfrm>
            <a:custGeom>
              <a:avLst/>
              <a:gdLst>
                <a:gd name="T0" fmla="*/ 0 w 17"/>
                <a:gd name="T1" fmla="*/ 8 h 17"/>
                <a:gd name="T2" fmla="*/ 8 w 17"/>
                <a:gd name="T3" fmla="*/ 0 h 17"/>
                <a:gd name="T4" fmla="*/ 17 w 17"/>
                <a:gd name="T5" fmla="*/ 8 h 17"/>
                <a:gd name="T6" fmla="*/ 8 w 17"/>
                <a:gd name="T7" fmla="*/ 17 h 17"/>
                <a:gd name="T8" fmla="*/ 0 w 17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0" y="8"/>
                  </a:moveTo>
                  <a:cubicBezTo>
                    <a:pt x="8" y="8"/>
                    <a:pt x="8" y="8"/>
                    <a:pt x="8" y="0"/>
                  </a:cubicBezTo>
                  <a:cubicBezTo>
                    <a:pt x="8" y="8"/>
                    <a:pt x="9" y="8"/>
                    <a:pt x="17" y="8"/>
                  </a:cubicBezTo>
                  <a:cubicBezTo>
                    <a:pt x="9" y="8"/>
                    <a:pt x="8" y="9"/>
                    <a:pt x="8" y="17"/>
                  </a:cubicBezTo>
                  <a:cubicBezTo>
                    <a:pt x="8" y="9"/>
                    <a:pt x="8" y="8"/>
                    <a:pt x="0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3" name="Freeform 32551"/>
            <p:cNvSpPr>
              <a:spLocks/>
            </p:cNvSpPr>
            <p:nvPr/>
          </p:nvSpPr>
          <p:spPr bwMode="auto">
            <a:xfrm>
              <a:off x="4568" y="2446"/>
              <a:ext cx="30" cy="30"/>
            </a:xfrm>
            <a:custGeom>
              <a:avLst/>
              <a:gdLst>
                <a:gd name="T0" fmla="*/ 0 w 17"/>
                <a:gd name="T1" fmla="*/ 8 h 17"/>
                <a:gd name="T2" fmla="*/ 8 w 17"/>
                <a:gd name="T3" fmla="*/ 0 h 17"/>
                <a:gd name="T4" fmla="*/ 17 w 17"/>
                <a:gd name="T5" fmla="*/ 8 h 17"/>
                <a:gd name="T6" fmla="*/ 8 w 17"/>
                <a:gd name="T7" fmla="*/ 17 h 17"/>
                <a:gd name="T8" fmla="*/ 0 w 17"/>
                <a:gd name="T9" fmla="*/ 8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0" y="8"/>
                  </a:moveTo>
                  <a:cubicBezTo>
                    <a:pt x="7" y="8"/>
                    <a:pt x="8" y="8"/>
                    <a:pt x="8" y="0"/>
                  </a:cubicBezTo>
                  <a:cubicBezTo>
                    <a:pt x="8" y="8"/>
                    <a:pt x="9" y="8"/>
                    <a:pt x="17" y="8"/>
                  </a:cubicBezTo>
                  <a:cubicBezTo>
                    <a:pt x="9" y="8"/>
                    <a:pt x="8" y="9"/>
                    <a:pt x="8" y="17"/>
                  </a:cubicBezTo>
                  <a:cubicBezTo>
                    <a:pt x="8" y="9"/>
                    <a:pt x="7" y="8"/>
                    <a:pt x="0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4" name="Freeform 32552"/>
            <p:cNvSpPr>
              <a:spLocks/>
            </p:cNvSpPr>
            <p:nvPr/>
          </p:nvSpPr>
          <p:spPr bwMode="auto">
            <a:xfrm>
              <a:off x="4603" y="2712"/>
              <a:ext cx="30" cy="31"/>
            </a:xfrm>
            <a:custGeom>
              <a:avLst/>
              <a:gdLst>
                <a:gd name="T0" fmla="*/ 0 w 17"/>
                <a:gd name="T1" fmla="*/ 9 h 17"/>
                <a:gd name="T2" fmla="*/ 9 w 17"/>
                <a:gd name="T3" fmla="*/ 0 h 17"/>
                <a:gd name="T4" fmla="*/ 17 w 17"/>
                <a:gd name="T5" fmla="*/ 9 h 17"/>
                <a:gd name="T6" fmla="*/ 9 w 17"/>
                <a:gd name="T7" fmla="*/ 17 h 17"/>
                <a:gd name="T8" fmla="*/ 0 w 1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cubicBezTo>
                    <a:pt x="8" y="9"/>
                    <a:pt x="9" y="8"/>
                    <a:pt x="9" y="0"/>
                  </a:cubicBezTo>
                  <a:cubicBezTo>
                    <a:pt x="9" y="8"/>
                    <a:pt x="9" y="9"/>
                    <a:pt x="17" y="9"/>
                  </a:cubicBezTo>
                  <a:cubicBezTo>
                    <a:pt x="9" y="9"/>
                    <a:pt x="9" y="10"/>
                    <a:pt x="9" y="17"/>
                  </a:cubicBezTo>
                  <a:cubicBezTo>
                    <a:pt x="9" y="10"/>
                    <a:pt x="8" y="9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5" name="Freeform 32553"/>
            <p:cNvSpPr>
              <a:spLocks/>
            </p:cNvSpPr>
            <p:nvPr/>
          </p:nvSpPr>
          <p:spPr bwMode="auto">
            <a:xfrm>
              <a:off x="4391" y="2462"/>
              <a:ext cx="27" cy="27"/>
            </a:xfrm>
            <a:custGeom>
              <a:avLst/>
              <a:gdLst>
                <a:gd name="T0" fmla="*/ 0 w 15"/>
                <a:gd name="T1" fmla="*/ 7 h 15"/>
                <a:gd name="T2" fmla="*/ 7 w 15"/>
                <a:gd name="T3" fmla="*/ 0 h 15"/>
                <a:gd name="T4" fmla="*/ 15 w 15"/>
                <a:gd name="T5" fmla="*/ 7 h 15"/>
                <a:gd name="T6" fmla="*/ 7 w 15"/>
                <a:gd name="T7" fmla="*/ 15 h 15"/>
                <a:gd name="T8" fmla="*/ 0 w 15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6" y="7"/>
                    <a:pt x="7" y="6"/>
                    <a:pt x="7" y="0"/>
                  </a:cubicBezTo>
                  <a:cubicBezTo>
                    <a:pt x="7" y="6"/>
                    <a:pt x="8" y="7"/>
                    <a:pt x="15" y="7"/>
                  </a:cubicBezTo>
                  <a:cubicBezTo>
                    <a:pt x="8" y="7"/>
                    <a:pt x="7" y="8"/>
                    <a:pt x="7" y="15"/>
                  </a:cubicBezTo>
                  <a:cubicBezTo>
                    <a:pt x="7" y="8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6" name="Freeform 32554"/>
            <p:cNvSpPr>
              <a:spLocks/>
            </p:cNvSpPr>
            <p:nvPr/>
          </p:nvSpPr>
          <p:spPr bwMode="auto">
            <a:xfrm>
              <a:off x="4696" y="2629"/>
              <a:ext cx="21" cy="21"/>
            </a:xfrm>
            <a:custGeom>
              <a:avLst/>
              <a:gdLst>
                <a:gd name="T0" fmla="*/ 1 w 12"/>
                <a:gd name="T1" fmla="*/ 2 h 12"/>
                <a:gd name="T2" fmla="*/ 0 w 12"/>
                <a:gd name="T3" fmla="*/ 5 h 12"/>
                <a:gd name="T4" fmla="*/ 4 w 12"/>
                <a:gd name="T5" fmla="*/ 7 h 12"/>
                <a:gd name="T6" fmla="*/ 4 w 12"/>
                <a:gd name="T7" fmla="*/ 9 h 12"/>
                <a:gd name="T8" fmla="*/ 6 w 12"/>
                <a:gd name="T9" fmla="*/ 9 h 12"/>
                <a:gd name="T10" fmla="*/ 6 w 12"/>
                <a:gd name="T11" fmla="*/ 10 h 12"/>
                <a:gd name="T12" fmla="*/ 7 w 12"/>
                <a:gd name="T13" fmla="*/ 12 h 12"/>
                <a:gd name="T14" fmla="*/ 8 w 12"/>
                <a:gd name="T15" fmla="*/ 11 h 12"/>
                <a:gd name="T16" fmla="*/ 11 w 12"/>
                <a:gd name="T17" fmla="*/ 9 h 12"/>
                <a:gd name="T18" fmla="*/ 7 w 12"/>
                <a:gd name="T19" fmla="*/ 7 h 12"/>
                <a:gd name="T20" fmla="*/ 5 w 12"/>
                <a:gd name="T21" fmla="*/ 5 h 12"/>
                <a:gd name="T22" fmla="*/ 4 w 12"/>
                <a:gd name="T23" fmla="*/ 4 h 12"/>
                <a:gd name="T24" fmla="*/ 3 w 12"/>
                <a:gd name="T25" fmla="*/ 2 h 12"/>
                <a:gd name="T26" fmla="*/ 3 w 12"/>
                <a:gd name="T27" fmla="*/ 2 h 12"/>
                <a:gd name="T28" fmla="*/ 4 w 12"/>
                <a:gd name="T29" fmla="*/ 3 h 12"/>
                <a:gd name="T30" fmla="*/ 5 w 12"/>
                <a:gd name="T31" fmla="*/ 4 h 12"/>
                <a:gd name="T32" fmla="*/ 8 w 12"/>
                <a:gd name="T33" fmla="*/ 6 h 12"/>
                <a:gd name="T34" fmla="*/ 11 w 12"/>
                <a:gd name="T35" fmla="*/ 9 h 12"/>
                <a:gd name="T36" fmla="*/ 11 w 12"/>
                <a:gd name="T37" fmla="*/ 8 h 12"/>
                <a:gd name="T38" fmla="*/ 12 w 12"/>
                <a:gd name="T39" fmla="*/ 7 h 12"/>
                <a:gd name="T40" fmla="*/ 12 w 12"/>
                <a:gd name="T41" fmla="*/ 6 h 12"/>
                <a:gd name="T42" fmla="*/ 10 w 12"/>
                <a:gd name="T43" fmla="*/ 3 h 12"/>
                <a:gd name="T44" fmla="*/ 9 w 12"/>
                <a:gd name="T45" fmla="*/ 3 h 12"/>
                <a:gd name="T46" fmla="*/ 9 w 12"/>
                <a:gd name="T47" fmla="*/ 1 h 12"/>
                <a:gd name="T48" fmla="*/ 6 w 12"/>
                <a:gd name="T49" fmla="*/ 2 h 12"/>
                <a:gd name="T50" fmla="*/ 5 w 12"/>
                <a:gd name="T51" fmla="*/ 0 h 12"/>
                <a:gd name="T52" fmla="*/ 2 w 12"/>
                <a:gd name="T53" fmla="*/ 1 h 12"/>
                <a:gd name="T54" fmla="*/ 0 w 12"/>
                <a:gd name="T55" fmla="*/ 0 h 12"/>
                <a:gd name="T56" fmla="*/ 1 w 12"/>
                <a:gd name="T5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2">
                  <a:moveTo>
                    <a:pt x="1" y="2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2" y="4"/>
                    <a:pt x="4" y="6"/>
                    <a:pt x="4" y="7"/>
                  </a:cubicBezTo>
                  <a:cubicBezTo>
                    <a:pt x="4" y="7"/>
                    <a:pt x="4" y="8"/>
                    <a:pt x="4" y="9"/>
                  </a:cubicBezTo>
                  <a:cubicBezTo>
                    <a:pt x="4" y="9"/>
                    <a:pt x="5" y="8"/>
                    <a:pt x="6" y="9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10"/>
                    <a:pt x="7" y="12"/>
                    <a:pt x="7" y="12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10"/>
                    <a:pt x="10" y="9"/>
                    <a:pt x="11" y="9"/>
                  </a:cubicBezTo>
                  <a:cubicBezTo>
                    <a:pt x="10" y="8"/>
                    <a:pt x="8" y="7"/>
                    <a:pt x="7" y="7"/>
                  </a:cubicBezTo>
                  <a:cubicBezTo>
                    <a:pt x="7" y="6"/>
                    <a:pt x="6" y="5"/>
                    <a:pt x="5" y="5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6" y="5"/>
                    <a:pt x="7" y="6"/>
                    <a:pt x="8" y="6"/>
                  </a:cubicBezTo>
                  <a:cubicBezTo>
                    <a:pt x="9" y="7"/>
                    <a:pt x="10" y="8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7"/>
                    <a:pt x="12" y="7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1" y="6"/>
                    <a:pt x="10" y="4"/>
                    <a:pt x="10" y="3"/>
                  </a:cubicBezTo>
                  <a:cubicBezTo>
                    <a:pt x="10" y="4"/>
                    <a:pt x="9" y="3"/>
                    <a:pt x="9" y="3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8" y="2"/>
                    <a:pt x="7" y="2"/>
                    <a:pt x="6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5" y="1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627" name="Picture 32555"/>
            <p:cNvPicPr>
              <a:picLocks noChangeAspect="1" noChangeArrowheads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4" y="2625"/>
              <a:ext cx="27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587" name="Freeform 32556"/>
            <p:cNvSpPr>
              <a:spLocks/>
            </p:cNvSpPr>
            <p:nvPr/>
          </p:nvSpPr>
          <p:spPr bwMode="auto">
            <a:xfrm>
              <a:off x="4714" y="2615"/>
              <a:ext cx="16" cy="28"/>
            </a:xfrm>
            <a:custGeom>
              <a:avLst/>
              <a:gdLst>
                <a:gd name="T0" fmla="*/ 5 w 9"/>
                <a:gd name="T1" fmla="*/ 8 h 16"/>
                <a:gd name="T2" fmla="*/ 4 w 9"/>
                <a:gd name="T3" fmla="*/ 11 h 16"/>
                <a:gd name="T4" fmla="*/ 4 w 9"/>
                <a:gd name="T5" fmla="*/ 13 h 16"/>
                <a:gd name="T6" fmla="*/ 4 w 9"/>
                <a:gd name="T7" fmla="*/ 14 h 16"/>
                <a:gd name="T8" fmla="*/ 4 w 9"/>
                <a:gd name="T9" fmla="*/ 14 h 16"/>
                <a:gd name="T10" fmla="*/ 4 w 9"/>
                <a:gd name="T11" fmla="*/ 14 h 16"/>
                <a:gd name="T12" fmla="*/ 5 w 9"/>
                <a:gd name="T13" fmla="*/ 15 h 16"/>
                <a:gd name="T14" fmla="*/ 5 w 9"/>
                <a:gd name="T15" fmla="*/ 16 h 16"/>
                <a:gd name="T16" fmla="*/ 9 w 9"/>
                <a:gd name="T17" fmla="*/ 14 h 16"/>
                <a:gd name="T18" fmla="*/ 8 w 9"/>
                <a:gd name="T19" fmla="*/ 10 h 16"/>
                <a:gd name="T20" fmla="*/ 9 w 9"/>
                <a:gd name="T21" fmla="*/ 8 h 16"/>
                <a:gd name="T22" fmla="*/ 9 w 9"/>
                <a:gd name="T23" fmla="*/ 5 h 16"/>
                <a:gd name="T24" fmla="*/ 6 w 9"/>
                <a:gd name="T25" fmla="*/ 0 h 16"/>
                <a:gd name="T26" fmla="*/ 0 w 9"/>
                <a:gd name="T27" fmla="*/ 5 h 16"/>
                <a:gd name="T28" fmla="*/ 2 w 9"/>
                <a:gd name="T29" fmla="*/ 8 h 16"/>
                <a:gd name="T30" fmla="*/ 1 w 9"/>
                <a:gd name="T31" fmla="*/ 9 h 16"/>
                <a:gd name="T32" fmla="*/ 2 w 9"/>
                <a:gd name="T33" fmla="*/ 11 h 16"/>
                <a:gd name="T34" fmla="*/ 1 w 9"/>
                <a:gd name="T35" fmla="*/ 11 h 16"/>
                <a:gd name="T36" fmla="*/ 1 w 9"/>
                <a:gd name="T37" fmla="*/ 13 h 16"/>
                <a:gd name="T38" fmla="*/ 2 w 9"/>
                <a:gd name="T39" fmla="*/ 15 h 16"/>
                <a:gd name="T40" fmla="*/ 4 w 9"/>
                <a:gd name="T41" fmla="*/ 14 h 16"/>
                <a:gd name="T42" fmla="*/ 4 w 9"/>
                <a:gd name="T43" fmla="*/ 14 h 16"/>
                <a:gd name="T44" fmla="*/ 4 w 9"/>
                <a:gd name="T45" fmla="*/ 14 h 16"/>
                <a:gd name="T46" fmla="*/ 4 w 9"/>
                <a:gd name="T47" fmla="*/ 13 h 16"/>
                <a:gd name="T48" fmla="*/ 4 w 9"/>
                <a:gd name="T49" fmla="*/ 12 h 16"/>
                <a:gd name="T50" fmla="*/ 4 w 9"/>
                <a:gd name="T51" fmla="*/ 11 h 16"/>
                <a:gd name="T52" fmla="*/ 5 w 9"/>
                <a:gd name="T53" fmla="*/ 8 h 16"/>
                <a:gd name="T54" fmla="*/ 5 w 9"/>
                <a:gd name="T55" fmla="*/ 5 h 16"/>
                <a:gd name="T56" fmla="*/ 5 w 9"/>
                <a:gd name="T57" fmla="*/ 5 h 16"/>
                <a:gd name="T58" fmla="*/ 5 w 9"/>
                <a:gd name="T5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6">
                  <a:moveTo>
                    <a:pt x="5" y="8"/>
                  </a:moveTo>
                  <a:cubicBezTo>
                    <a:pt x="5" y="9"/>
                    <a:pt x="5" y="10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5" y="13"/>
                    <a:pt x="9" y="14"/>
                  </a:cubicBezTo>
                  <a:cubicBezTo>
                    <a:pt x="8" y="14"/>
                    <a:pt x="6" y="11"/>
                    <a:pt x="8" y="10"/>
                  </a:cubicBezTo>
                  <a:cubicBezTo>
                    <a:pt x="7" y="9"/>
                    <a:pt x="8" y="8"/>
                    <a:pt x="9" y="8"/>
                  </a:cubicBezTo>
                  <a:cubicBezTo>
                    <a:pt x="8" y="8"/>
                    <a:pt x="8" y="6"/>
                    <a:pt x="9" y="5"/>
                  </a:cubicBezTo>
                  <a:cubicBezTo>
                    <a:pt x="6" y="6"/>
                    <a:pt x="5" y="1"/>
                    <a:pt x="6" y="0"/>
                  </a:cubicBezTo>
                  <a:cubicBezTo>
                    <a:pt x="5" y="1"/>
                    <a:pt x="2" y="7"/>
                    <a:pt x="0" y="5"/>
                  </a:cubicBezTo>
                  <a:cubicBezTo>
                    <a:pt x="0" y="6"/>
                    <a:pt x="2" y="7"/>
                    <a:pt x="2" y="8"/>
                  </a:cubicBezTo>
                  <a:cubicBezTo>
                    <a:pt x="2" y="9"/>
                    <a:pt x="1" y="10"/>
                    <a:pt x="1" y="9"/>
                  </a:cubicBezTo>
                  <a:cubicBezTo>
                    <a:pt x="1" y="9"/>
                    <a:pt x="2" y="10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2" y="14"/>
                    <a:pt x="2" y="15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629" name="Picture 32557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3" y="2616"/>
              <a:ext cx="16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588" name="Freeform 32558"/>
            <p:cNvSpPr>
              <a:spLocks/>
            </p:cNvSpPr>
            <p:nvPr/>
          </p:nvSpPr>
          <p:spPr bwMode="auto">
            <a:xfrm>
              <a:off x="4712" y="2645"/>
              <a:ext cx="7" cy="9"/>
            </a:xfrm>
            <a:custGeom>
              <a:avLst/>
              <a:gdLst>
                <a:gd name="T0" fmla="*/ 0 w 4"/>
                <a:gd name="T1" fmla="*/ 3 h 5"/>
                <a:gd name="T2" fmla="*/ 1 w 4"/>
                <a:gd name="T3" fmla="*/ 5 h 5"/>
                <a:gd name="T4" fmla="*/ 3 w 4"/>
                <a:gd name="T5" fmla="*/ 5 h 5"/>
                <a:gd name="T6" fmla="*/ 4 w 4"/>
                <a:gd name="T7" fmla="*/ 3 h 5"/>
                <a:gd name="T8" fmla="*/ 3 w 4"/>
                <a:gd name="T9" fmla="*/ 2 h 5"/>
                <a:gd name="T10" fmla="*/ 3 w 4"/>
                <a:gd name="T11" fmla="*/ 2 h 5"/>
                <a:gd name="T12" fmla="*/ 2 w 4"/>
                <a:gd name="T13" fmla="*/ 1 h 5"/>
                <a:gd name="T14" fmla="*/ 2 w 4"/>
                <a:gd name="T15" fmla="*/ 1 h 5"/>
                <a:gd name="T16" fmla="*/ 0 w 4"/>
                <a:gd name="T17" fmla="*/ 2 h 5"/>
                <a:gd name="T18" fmla="*/ 0 w 4"/>
                <a:gd name="T19" fmla="*/ 2 h 5"/>
                <a:gd name="T20" fmla="*/ 0 w 4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0" y="4"/>
                    <a:pt x="1" y="5"/>
                  </a:cubicBezTo>
                  <a:cubicBezTo>
                    <a:pt x="1" y="5"/>
                    <a:pt x="2" y="5"/>
                    <a:pt x="3" y="5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89" name="Freeform 32559"/>
            <p:cNvSpPr>
              <a:spLocks/>
            </p:cNvSpPr>
            <p:nvPr/>
          </p:nvSpPr>
          <p:spPr bwMode="auto">
            <a:xfrm>
              <a:off x="4719" y="2647"/>
              <a:ext cx="5" cy="5"/>
            </a:xfrm>
            <a:custGeom>
              <a:avLst/>
              <a:gdLst>
                <a:gd name="T0" fmla="*/ 0 w 3"/>
                <a:gd name="T1" fmla="*/ 2 h 3"/>
                <a:gd name="T2" fmla="*/ 2 w 3"/>
                <a:gd name="T3" fmla="*/ 3 h 3"/>
                <a:gd name="T4" fmla="*/ 3 w 3"/>
                <a:gd name="T5" fmla="*/ 2 h 3"/>
                <a:gd name="T6" fmla="*/ 3 w 3"/>
                <a:gd name="T7" fmla="*/ 2 h 3"/>
                <a:gd name="T8" fmla="*/ 2 w 3"/>
                <a:gd name="T9" fmla="*/ 0 h 3"/>
                <a:gd name="T10" fmla="*/ 1 w 3"/>
                <a:gd name="T11" fmla="*/ 1 h 3"/>
                <a:gd name="T12" fmla="*/ 1 w 3"/>
                <a:gd name="T13" fmla="*/ 1 h 3"/>
                <a:gd name="T14" fmla="*/ 1 w 3"/>
                <a:gd name="T15" fmla="*/ 1 h 3"/>
                <a:gd name="T16" fmla="*/ 0 w 3"/>
                <a:gd name="T17" fmla="*/ 1 h 3"/>
                <a:gd name="T18" fmla="*/ 0 w 3"/>
                <a:gd name="T19" fmla="*/ 1 h 3"/>
                <a:gd name="T20" fmla="*/ 0 w 3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0" name="Freeform 32560"/>
            <p:cNvSpPr>
              <a:spLocks/>
            </p:cNvSpPr>
            <p:nvPr/>
          </p:nvSpPr>
          <p:spPr bwMode="auto">
            <a:xfrm>
              <a:off x="4715" y="2641"/>
              <a:ext cx="7" cy="7"/>
            </a:xfrm>
            <a:custGeom>
              <a:avLst/>
              <a:gdLst>
                <a:gd name="T0" fmla="*/ 1 w 4"/>
                <a:gd name="T1" fmla="*/ 3 h 4"/>
                <a:gd name="T2" fmla="*/ 2 w 4"/>
                <a:gd name="T3" fmla="*/ 4 h 4"/>
                <a:gd name="T4" fmla="*/ 3 w 4"/>
                <a:gd name="T5" fmla="*/ 3 h 4"/>
                <a:gd name="T6" fmla="*/ 4 w 4"/>
                <a:gd name="T7" fmla="*/ 2 h 4"/>
                <a:gd name="T8" fmla="*/ 4 w 4"/>
                <a:gd name="T9" fmla="*/ 2 h 4"/>
                <a:gd name="T10" fmla="*/ 4 w 4"/>
                <a:gd name="T11" fmla="*/ 1 h 4"/>
                <a:gd name="T12" fmla="*/ 4 w 4"/>
                <a:gd name="T13" fmla="*/ 0 h 4"/>
                <a:gd name="T14" fmla="*/ 2 w 4"/>
                <a:gd name="T15" fmla="*/ 0 h 4"/>
                <a:gd name="T16" fmla="*/ 1 w 4"/>
                <a:gd name="T17" fmla="*/ 0 h 4"/>
                <a:gd name="T18" fmla="*/ 1 w 4"/>
                <a:gd name="T19" fmla="*/ 0 h 4"/>
                <a:gd name="T20" fmla="*/ 0 w 4"/>
                <a:gd name="T21" fmla="*/ 2 h 4"/>
                <a:gd name="T22" fmla="*/ 0 w 4"/>
                <a:gd name="T23" fmla="*/ 2 h 4"/>
                <a:gd name="T24" fmla="*/ 1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1" y="3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2" name="Freeform 32561"/>
            <p:cNvSpPr>
              <a:spLocks/>
            </p:cNvSpPr>
            <p:nvPr/>
          </p:nvSpPr>
          <p:spPr bwMode="auto">
            <a:xfrm>
              <a:off x="4609" y="2385"/>
              <a:ext cx="33" cy="36"/>
            </a:xfrm>
            <a:custGeom>
              <a:avLst/>
              <a:gdLst>
                <a:gd name="T0" fmla="*/ 0 w 19"/>
                <a:gd name="T1" fmla="*/ 10 h 20"/>
                <a:gd name="T2" fmla="*/ 10 w 19"/>
                <a:gd name="T3" fmla="*/ 0 h 20"/>
                <a:gd name="T4" fmla="*/ 19 w 19"/>
                <a:gd name="T5" fmla="*/ 10 h 20"/>
                <a:gd name="T6" fmla="*/ 10 w 19"/>
                <a:gd name="T7" fmla="*/ 20 h 20"/>
                <a:gd name="T8" fmla="*/ 0 w 19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20">
                  <a:moveTo>
                    <a:pt x="0" y="10"/>
                  </a:moveTo>
                  <a:cubicBezTo>
                    <a:pt x="9" y="10"/>
                    <a:pt x="10" y="9"/>
                    <a:pt x="10" y="0"/>
                  </a:cubicBezTo>
                  <a:cubicBezTo>
                    <a:pt x="10" y="9"/>
                    <a:pt x="11" y="10"/>
                    <a:pt x="19" y="10"/>
                  </a:cubicBezTo>
                  <a:cubicBezTo>
                    <a:pt x="11" y="10"/>
                    <a:pt x="10" y="11"/>
                    <a:pt x="10" y="20"/>
                  </a:cubicBezTo>
                  <a:cubicBezTo>
                    <a:pt x="10" y="11"/>
                    <a:pt x="9" y="10"/>
                    <a:pt x="0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4" name="Oval 32562"/>
            <p:cNvSpPr>
              <a:spLocks noChangeArrowheads="1"/>
            </p:cNvSpPr>
            <p:nvPr/>
          </p:nvSpPr>
          <p:spPr bwMode="auto">
            <a:xfrm>
              <a:off x="4557" y="1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5" name="Oval 32563"/>
            <p:cNvSpPr>
              <a:spLocks noChangeArrowheads="1"/>
            </p:cNvSpPr>
            <p:nvPr/>
          </p:nvSpPr>
          <p:spPr bwMode="auto">
            <a:xfrm>
              <a:off x="4557" y="5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6" name="Oval 32564"/>
            <p:cNvSpPr>
              <a:spLocks noChangeArrowheads="1"/>
            </p:cNvSpPr>
            <p:nvPr/>
          </p:nvSpPr>
          <p:spPr bwMode="auto">
            <a:xfrm>
              <a:off x="4557" y="8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7" name="Oval 32565"/>
            <p:cNvSpPr>
              <a:spLocks noChangeArrowheads="1"/>
            </p:cNvSpPr>
            <p:nvPr/>
          </p:nvSpPr>
          <p:spPr bwMode="auto">
            <a:xfrm>
              <a:off x="4557" y="11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599" name="Oval 32566"/>
            <p:cNvSpPr>
              <a:spLocks noChangeArrowheads="1"/>
            </p:cNvSpPr>
            <p:nvPr/>
          </p:nvSpPr>
          <p:spPr bwMode="auto">
            <a:xfrm>
              <a:off x="4557" y="15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1" name="Oval 32567"/>
            <p:cNvSpPr>
              <a:spLocks noChangeArrowheads="1"/>
            </p:cNvSpPr>
            <p:nvPr/>
          </p:nvSpPr>
          <p:spPr bwMode="auto">
            <a:xfrm>
              <a:off x="4557" y="18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2" name="Oval 32568"/>
            <p:cNvSpPr>
              <a:spLocks noChangeArrowheads="1"/>
            </p:cNvSpPr>
            <p:nvPr/>
          </p:nvSpPr>
          <p:spPr bwMode="auto">
            <a:xfrm>
              <a:off x="4557" y="22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3" name="Oval 32569"/>
            <p:cNvSpPr>
              <a:spLocks noChangeArrowheads="1"/>
            </p:cNvSpPr>
            <p:nvPr/>
          </p:nvSpPr>
          <p:spPr bwMode="auto">
            <a:xfrm>
              <a:off x="4557" y="25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4" name="Oval 32570"/>
            <p:cNvSpPr>
              <a:spLocks noChangeArrowheads="1"/>
            </p:cNvSpPr>
            <p:nvPr/>
          </p:nvSpPr>
          <p:spPr bwMode="auto">
            <a:xfrm>
              <a:off x="4557" y="290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6" name="Oval 32571"/>
            <p:cNvSpPr>
              <a:spLocks noChangeArrowheads="1"/>
            </p:cNvSpPr>
            <p:nvPr/>
          </p:nvSpPr>
          <p:spPr bwMode="auto">
            <a:xfrm>
              <a:off x="4557" y="32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8" name="Oval 32572"/>
            <p:cNvSpPr>
              <a:spLocks noChangeArrowheads="1"/>
            </p:cNvSpPr>
            <p:nvPr/>
          </p:nvSpPr>
          <p:spPr bwMode="auto">
            <a:xfrm>
              <a:off x="4557" y="35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09" name="Oval 32573"/>
            <p:cNvSpPr>
              <a:spLocks noChangeArrowheads="1"/>
            </p:cNvSpPr>
            <p:nvPr/>
          </p:nvSpPr>
          <p:spPr bwMode="auto">
            <a:xfrm>
              <a:off x="4557" y="393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0" name="Oval 32574"/>
            <p:cNvSpPr>
              <a:spLocks noChangeArrowheads="1"/>
            </p:cNvSpPr>
            <p:nvPr/>
          </p:nvSpPr>
          <p:spPr bwMode="auto">
            <a:xfrm>
              <a:off x="4557" y="42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1" name="Oval 32575"/>
            <p:cNvSpPr>
              <a:spLocks noChangeArrowheads="1"/>
            </p:cNvSpPr>
            <p:nvPr/>
          </p:nvSpPr>
          <p:spPr bwMode="auto">
            <a:xfrm>
              <a:off x="4557" y="46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2" name="Oval 32576"/>
            <p:cNvSpPr>
              <a:spLocks noChangeArrowheads="1"/>
            </p:cNvSpPr>
            <p:nvPr/>
          </p:nvSpPr>
          <p:spPr bwMode="auto">
            <a:xfrm>
              <a:off x="4557" y="496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3" name="Oval 32577"/>
            <p:cNvSpPr>
              <a:spLocks noChangeArrowheads="1"/>
            </p:cNvSpPr>
            <p:nvPr/>
          </p:nvSpPr>
          <p:spPr bwMode="auto">
            <a:xfrm>
              <a:off x="4557" y="53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4" name="Oval 32578"/>
            <p:cNvSpPr>
              <a:spLocks noChangeArrowheads="1"/>
            </p:cNvSpPr>
            <p:nvPr/>
          </p:nvSpPr>
          <p:spPr bwMode="auto">
            <a:xfrm>
              <a:off x="4557" y="56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5" name="Oval 32579"/>
            <p:cNvSpPr>
              <a:spLocks noChangeArrowheads="1"/>
            </p:cNvSpPr>
            <p:nvPr/>
          </p:nvSpPr>
          <p:spPr bwMode="auto">
            <a:xfrm>
              <a:off x="4557" y="599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6" name="Oval 32580"/>
            <p:cNvSpPr>
              <a:spLocks noChangeArrowheads="1"/>
            </p:cNvSpPr>
            <p:nvPr/>
          </p:nvSpPr>
          <p:spPr bwMode="auto">
            <a:xfrm>
              <a:off x="4557" y="63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7" name="Oval 32581"/>
            <p:cNvSpPr>
              <a:spLocks noChangeArrowheads="1"/>
            </p:cNvSpPr>
            <p:nvPr/>
          </p:nvSpPr>
          <p:spPr bwMode="auto">
            <a:xfrm>
              <a:off x="4557" y="66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8" name="Oval 32582"/>
            <p:cNvSpPr>
              <a:spLocks noChangeArrowheads="1"/>
            </p:cNvSpPr>
            <p:nvPr/>
          </p:nvSpPr>
          <p:spPr bwMode="auto">
            <a:xfrm>
              <a:off x="4557" y="702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19" name="Oval 32583"/>
            <p:cNvSpPr>
              <a:spLocks noChangeArrowheads="1"/>
            </p:cNvSpPr>
            <p:nvPr/>
          </p:nvSpPr>
          <p:spPr bwMode="auto">
            <a:xfrm>
              <a:off x="4557" y="73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0" name="Oval 32584"/>
            <p:cNvSpPr>
              <a:spLocks noChangeArrowheads="1"/>
            </p:cNvSpPr>
            <p:nvPr/>
          </p:nvSpPr>
          <p:spPr bwMode="auto">
            <a:xfrm>
              <a:off x="4557" y="77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1" name="Oval 32585"/>
            <p:cNvSpPr>
              <a:spLocks noChangeArrowheads="1"/>
            </p:cNvSpPr>
            <p:nvPr/>
          </p:nvSpPr>
          <p:spPr bwMode="auto">
            <a:xfrm>
              <a:off x="4557" y="80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2" name="Oval 32586"/>
            <p:cNvSpPr>
              <a:spLocks noChangeArrowheads="1"/>
            </p:cNvSpPr>
            <p:nvPr/>
          </p:nvSpPr>
          <p:spPr bwMode="auto">
            <a:xfrm>
              <a:off x="4557" y="84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3" name="Oval 32587"/>
            <p:cNvSpPr>
              <a:spLocks noChangeArrowheads="1"/>
            </p:cNvSpPr>
            <p:nvPr/>
          </p:nvSpPr>
          <p:spPr bwMode="auto">
            <a:xfrm>
              <a:off x="4557" y="87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4" name="Oval 32588"/>
            <p:cNvSpPr>
              <a:spLocks noChangeArrowheads="1"/>
            </p:cNvSpPr>
            <p:nvPr/>
          </p:nvSpPr>
          <p:spPr bwMode="auto">
            <a:xfrm>
              <a:off x="4557" y="90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5" name="Oval 32589"/>
            <p:cNvSpPr>
              <a:spLocks noChangeArrowheads="1"/>
            </p:cNvSpPr>
            <p:nvPr/>
          </p:nvSpPr>
          <p:spPr bwMode="auto">
            <a:xfrm>
              <a:off x="4557" y="94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6" name="Oval 32590"/>
            <p:cNvSpPr>
              <a:spLocks noChangeArrowheads="1"/>
            </p:cNvSpPr>
            <p:nvPr/>
          </p:nvSpPr>
          <p:spPr bwMode="auto">
            <a:xfrm>
              <a:off x="4557" y="97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28" name="Oval 32591"/>
            <p:cNvSpPr>
              <a:spLocks noChangeArrowheads="1"/>
            </p:cNvSpPr>
            <p:nvPr/>
          </p:nvSpPr>
          <p:spPr bwMode="auto">
            <a:xfrm>
              <a:off x="4557" y="101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0" name="Oval 32592"/>
            <p:cNvSpPr>
              <a:spLocks noChangeArrowheads="1"/>
            </p:cNvSpPr>
            <p:nvPr/>
          </p:nvSpPr>
          <p:spPr bwMode="auto">
            <a:xfrm>
              <a:off x="4557" y="1045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1" name="Oval 32593"/>
            <p:cNvSpPr>
              <a:spLocks noChangeArrowheads="1"/>
            </p:cNvSpPr>
            <p:nvPr/>
          </p:nvSpPr>
          <p:spPr bwMode="auto">
            <a:xfrm>
              <a:off x="4557" y="108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2" name="Oval 32594"/>
            <p:cNvSpPr>
              <a:spLocks noChangeArrowheads="1"/>
            </p:cNvSpPr>
            <p:nvPr/>
          </p:nvSpPr>
          <p:spPr bwMode="auto">
            <a:xfrm>
              <a:off x="4557" y="111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3" name="Oval 32595"/>
            <p:cNvSpPr>
              <a:spLocks noChangeArrowheads="1"/>
            </p:cNvSpPr>
            <p:nvPr/>
          </p:nvSpPr>
          <p:spPr bwMode="auto">
            <a:xfrm>
              <a:off x="4557" y="1148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4" name="Oval 32596"/>
            <p:cNvSpPr>
              <a:spLocks noChangeArrowheads="1"/>
            </p:cNvSpPr>
            <p:nvPr/>
          </p:nvSpPr>
          <p:spPr bwMode="auto">
            <a:xfrm>
              <a:off x="4557" y="118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5" name="Oval 32597"/>
            <p:cNvSpPr>
              <a:spLocks noChangeArrowheads="1"/>
            </p:cNvSpPr>
            <p:nvPr/>
          </p:nvSpPr>
          <p:spPr bwMode="auto">
            <a:xfrm>
              <a:off x="4557" y="121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6" name="Oval 32598"/>
            <p:cNvSpPr>
              <a:spLocks noChangeArrowheads="1"/>
            </p:cNvSpPr>
            <p:nvPr/>
          </p:nvSpPr>
          <p:spPr bwMode="auto">
            <a:xfrm>
              <a:off x="4557" y="1251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7" name="Oval 32599"/>
            <p:cNvSpPr>
              <a:spLocks noChangeArrowheads="1"/>
            </p:cNvSpPr>
            <p:nvPr/>
          </p:nvSpPr>
          <p:spPr bwMode="auto">
            <a:xfrm>
              <a:off x="4557" y="128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8" name="Oval 32600"/>
            <p:cNvSpPr>
              <a:spLocks noChangeArrowheads="1"/>
            </p:cNvSpPr>
            <p:nvPr/>
          </p:nvSpPr>
          <p:spPr bwMode="auto">
            <a:xfrm>
              <a:off x="4557" y="132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39" name="Oval 32601"/>
            <p:cNvSpPr>
              <a:spLocks noChangeArrowheads="1"/>
            </p:cNvSpPr>
            <p:nvPr/>
          </p:nvSpPr>
          <p:spPr bwMode="auto">
            <a:xfrm>
              <a:off x="4557" y="135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0" name="Oval 32602"/>
            <p:cNvSpPr>
              <a:spLocks noChangeArrowheads="1"/>
            </p:cNvSpPr>
            <p:nvPr/>
          </p:nvSpPr>
          <p:spPr bwMode="auto">
            <a:xfrm>
              <a:off x="4557" y="139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1" name="Oval 32603"/>
            <p:cNvSpPr>
              <a:spLocks noChangeArrowheads="1"/>
            </p:cNvSpPr>
            <p:nvPr/>
          </p:nvSpPr>
          <p:spPr bwMode="auto">
            <a:xfrm>
              <a:off x="4557" y="142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2" name="Oval 32604"/>
            <p:cNvSpPr>
              <a:spLocks noChangeArrowheads="1"/>
            </p:cNvSpPr>
            <p:nvPr/>
          </p:nvSpPr>
          <p:spPr bwMode="auto">
            <a:xfrm>
              <a:off x="4557" y="145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3" name="Oval 32605"/>
            <p:cNvSpPr>
              <a:spLocks noChangeArrowheads="1"/>
            </p:cNvSpPr>
            <p:nvPr/>
          </p:nvSpPr>
          <p:spPr bwMode="auto">
            <a:xfrm>
              <a:off x="4557" y="149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4" name="Oval 32606"/>
            <p:cNvSpPr>
              <a:spLocks noChangeArrowheads="1"/>
            </p:cNvSpPr>
            <p:nvPr/>
          </p:nvSpPr>
          <p:spPr bwMode="auto">
            <a:xfrm>
              <a:off x="4557" y="152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5" name="Oval 32607"/>
            <p:cNvSpPr>
              <a:spLocks noChangeArrowheads="1"/>
            </p:cNvSpPr>
            <p:nvPr/>
          </p:nvSpPr>
          <p:spPr bwMode="auto">
            <a:xfrm>
              <a:off x="4557" y="156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6" name="Oval 32608"/>
            <p:cNvSpPr>
              <a:spLocks noChangeArrowheads="1"/>
            </p:cNvSpPr>
            <p:nvPr/>
          </p:nvSpPr>
          <p:spPr bwMode="auto">
            <a:xfrm>
              <a:off x="4557" y="159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647" name="Oval 32609"/>
            <p:cNvSpPr>
              <a:spLocks noChangeArrowheads="1"/>
            </p:cNvSpPr>
            <p:nvPr/>
          </p:nvSpPr>
          <p:spPr bwMode="auto">
            <a:xfrm>
              <a:off x="4557" y="163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8" name="Oval 32610"/>
            <p:cNvSpPr>
              <a:spLocks noChangeArrowheads="1"/>
            </p:cNvSpPr>
            <p:nvPr/>
          </p:nvSpPr>
          <p:spPr bwMode="auto">
            <a:xfrm>
              <a:off x="4557" y="166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09" name="Oval 32611"/>
            <p:cNvSpPr>
              <a:spLocks noChangeArrowheads="1"/>
            </p:cNvSpPr>
            <p:nvPr/>
          </p:nvSpPr>
          <p:spPr bwMode="auto">
            <a:xfrm>
              <a:off x="4557" y="169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0" name="Oval 32612"/>
            <p:cNvSpPr>
              <a:spLocks noChangeArrowheads="1"/>
            </p:cNvSpPr>
            <p:nvPr/>
          </p:nvSpPr>
          <p:spPr bwMode="auto">
            <a:xfrm>
              <a:off x="4557" y="173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1" name="Oval 32613"/>
            <p:cNvSpPr>
              <a:spLocks noChangeArrowheads="1"/>
            </p:cNvSpPr>
            <p:nvPr/>
          </p:nvSpPr>
          <p:spPr bwMode="auto">
            <a:xfrm>
              <a:off x="4557" y="176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2" name="Oval 32614"/>
            <p:cNvSpPr>
              <a:spLocks noChangeArrowheads="1"/>
            </p:cNvSpPr>
            <p:nvPr/>
          </p:nvSpPr>
          <p:spPr bwMode="auto">
            <a:xfrm>
              <a:off x="4557" y="1801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3" name="Oval 32615"/>
            <p:cNvSpPr>
              <a:spLocks noChangeArrowheads="1"/>
            </p:cNvSpPr>
            <p:nvPr/>
          </p:nvSpPr>
          <p:spPr bwMode="auto">
            <a:xfrm>
              <a:off x="4557" y="183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4" name="Oval 32616"/>
            <p:cNvSpPr>
              <a:spLocks noChangeArrowheads="1"/>
            </p:cNvSpPr>
            <p:nvPr/>
          </p:nvSpPr>
          <p:spPr bwMode="auto">
            <a:xfrm>
              <a:off x="4557" y="187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5" name="Oval 32617"/>
            <p:cNvSpPr>
              <a:spLocks noChangeArrowheads="1"/>
            </p:cNvSpPr>
            <p:nvPr/>
          </p:nvSpPr>
          <p:spPr bwMode="auto">
            <a:xfrm>
              <a:off x="4557" y="1904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6" name="Oval 32618"/>
            <p:cNvSpPr>
              <a:spLocks noChangeArrowheads="1"/>
            </p:cNvSpPr>
            <p:nvPr/>
          </p:nvSpPr>
          <p:spPr bwMode="auto">
            <a:xfrm>
              <a:off x="4557" y="193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7" name="Oval 32619"/>
            <p:cNvSpPr>
              <a:spLocks noChangeArrowheads="1"/>
            </p:cNvSpPr>
            <p:nvPr/>
          </p:nvSpPr>
          <p:spPr bwMode="auto">
            <a:xfrm>
              <a:off x="4557" y="197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8" name="Freeform 32620"/>
            <p:cNvSpPr>
              <a:spLocks/>
            </p:cNvSpPr>
            <p:nvPr/>
          </p:nvSpPr>
          <p:spPr bwMode="auto">
            <a:xfrm>
              <a:off x="4559" y="-2"/>
              <a:ext cx="19" cy="7"/>
            </a:xfrm>
            <a:custGeom>
              <a:avLst/>
              <a:gdLst>
                <a:gd name="T0" fmla="*/ 0 w 11"/>
                <a:gd name="T1" fmla="*/ 0 h 4"/>
                <a:gd name="T2" fmla="*/ 6 w 11"/>
                <a:gd name="T3" fmla="*/ 4 h 4"/>
                <a:gd name="T4" fmla="*/ 11 w 11"/>
                <a:gd name="T5" fmla="*/ 0 h 4"/>
                <a:gd name="T6" fmla="*/ 0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1" y="2"/>
                    <a:pt x="3" y="4"/>
                    <a:pt x="6" y="4"/>
                  </a:cubicBezTo>
                  <a:cubicBezTo>
                    <a:pt x="8" y="4"/>
                    <a:pt x="10" y="2"/>
                    <a:pt x="1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19" name="Freeform 32621"/>
            <p:cNvSpPr>
              <a:spLocks/>
            </p:cNvSpPr>
            <p:nvPr/>
          </p:nvSpPr>
          <p:spPr bwMode="auto">
            <a:xfrm>
              <a:off x="4518" y="1328"/>
              <a:ext cx="46" cy="46"/>
            </a:xfrm>
            <a:custGeom>
              <a:avLst/>
              <a:gdLst>
                <a:gd name="T0" fmla="*/ 0 w 26"/>
                <a:gd name="T1" fmla="*/ 13 h 26"/>
                <a:gd name="T2" fmla="*/ 13 w 26"/>
                <a:gd name="T3" fmla="*/ 0 h 26"/>
                <a:gd name="T4" fmla="*/ 26 w 26"/>
                <a:gd name="T5" fmla="*/ 13 h 26"/>
                <a:gd name="T6" fmla="*/ 13 w 26"/>
                <a:gd name="T7" fmla="*/ 26 h 26"/>
                <a:gd name="T8" fmla="*/ 0 w 26"/>
                <a:gd name="T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0" y="13"/>
                  </a:moveTo>
                  <a:cubicBezTo>
                    <a:pt x="11" y="13"/>
                    <a:pt x="13" y="12"/>
                    <a:pt x="13" y="0"/>
                  </a:cubicBezTo>
                  <a:cubicBezTo>
                    <a:pt x="13" y="12"/>
                    <a:pt x="14" y="13"/>
                    <a:pt x="26" y="13"/>
                  </a:cubicBezTo>
                  <a:cubicBezTo>
                    <a:pt x="14" y="13"/>
                    <a:pt x="13" y="15"/>
                    <a:pt x="13" y="26"/>
                  </a:cubicBezTo>
                  <a:cubicBezTo>
                    <a:pt x="13" y="15"/>
                    <a:pt x="11" y="13"/>
                    <a:pt x="0" y="1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0" name="Oval 32622"/>
            <p:cNvSpPr>
              <a:spLocks noChangeArrowheads="1"/>
            </p:cNvSpPr>
            <p:nvPr/>
          </p:nvSpPr>
          <p:spPr bwMode="auto">
            <a:xfrm>
              <a:off x="4557" y="200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1" name="Oval 32623"/>
            <p:cNvSpPr>
              <a:spLocks noChangeArrowheads="1"/>
            </p:cNvSpPr>
            <p:nvPr/>
          </p:nvSpPr>
          <p:spPr bwMode="auto">
            <a:xfrm>
              <a:off x="4557" y="2035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2" name="Oval 32624"/>
            <p:cNvSpPr>
              <a:spLocks noChangeArrowheads="1"/>
            </p:cNvSpPr>
            <p:nvPr/>
          </p:nvSpPr>
          <p:spPr bwMode="auto">
            <a:xfrm>
              <a:off x="4557" y="207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3" name="Oval 32625"/>
            <p:cNvSpPr>
              <a:spLocks noChangeArrowheads="1"/>
            </p:cNvSpPr>
            <p:nvPr/>
          </p:nvSpPr>
          <p:spPr bwMode="auto">
            <a:xfrm>
              <a:off x="4557" y="210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4" name="Oval 32626"/>
            <p:cNvSpPr>
              <a:spLocks noChangeArrowheads="1"/>
            </p:cNvSpPr>
            <p:nvPr/>
          </p:nvSpPr>
          <p:spPr bwMode="auto">
            <a:xfrm>
              <a:off x="4557" y="2138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5" name="Oval 32627"/>
            <p:cNvSpPr>
              <a:spLocks noChangeArrowheads="1"/>
            </p:cNvSpPr>
            <p:nvPr/>
          </p:nvSpPr>
          <p:spPr bwMode="auto">
            <a:xfrm>
              <a:off x="4557" y="217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6" name="Freeform 32628"/>
            <p:cNvSpPr>
              <a:spLocks/>
            </p:cNvSpPr>
            <p:nvPr/>
          </p:nvSpPr>
          <p:spPr bwMode="auto">
            <a:xfrm>
              <a:off x="5157" y="1145"/>
              <a:ext cx="30" cy="30"/>
            </a:xfrm>
            <a:custGeom>
              <a:avLst/>
              <a:gdLst>
                <a:gd name="T0" fmla="*/ 0 w 17"/>
                <a:gd name="T1" fmla="*/ 9 h 17"/>
                <a:gd name="T2" fmla="*/ 8 w 17"/>
                <a:gd name="T3" fmla="*/ 0 h 17"/>
                <a:gd name="T4" fmla="*/ 17 w 17"/>
                <a:gd name="T5" fmla="*/ 8 h 17"/>
                <a:gd name="T6" fmla="*/ 9 w 17"/>
                <a:gd name="T7" fmla="*/ 17 h 17"/>
                <a:gd name="T8" fmla="*/ 0 w 17"/>
                <a:gd name="T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7">
                  <a:moveTo>
                    <a:pt x="0" y="9"/>
                  </a:moveTo>
                  <a:cubicBezTo>
                    <a:pt x="8" y="9"/>
                    <a:pt x="9" y="8"/>
                    <a:pt x="8" y="0"/>
                  </a:cubicBezTo>
                  <a:cubicBezTo>
                    <a:pt x="9" y="8"/>
                    <a:pt x="9" y="9"/>
                    <a:pt x="17" y="8"/>
                  </a:cubicBezTo>
                  <a:cubicBezTo>
                    <a:pt x="9" y="9"/>
                    <a:pt x="9" y="9"/>
                    <a:pt x="9" y="17"/>
                  </a:cubicBezTo>
                  <a:cubicBezTo>
                    <a:pt x="9" y="9"/>
                    <a:pt x="8" y="9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7" name="Freeform 32629"/>
            <p:cNvSpPr>
              <a:spLocks/>
            </p:cNvSpPr>
            <p:nvPr/>
          </p:nvSpPr>
          <p:spPr bwMode="auto">
            <a:xfrm>
              <a:off x="5324" y="1008"/>
              <a:ext cx="66" cy="57"/>
            </a:xfrm>
            <a:custGeom>
              <a:avLst/>
              <a:gdLst>
                <a:gd name="T0" fmla="*/ 20 w 37"/>
                <a:gd name="T1" fmla="*/ 14 h 32"/>
                <a:gd name="T2" fmla="*/ 29 w 37"/>
                <a:gd name="T3" fmla="*/ 10 h 32"/>
                <a:gd name="T4" fmla="*/ 15 w 37"/>
                <a:gd name="T5" fmla="*/ 29 h 32"/>
                <a:gd name="T6" fmla="*/ 20 w 37"/>
                <a:gd name="T7" fmla="*/ 1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7" h="32">
                  <a:moveTo>
                    <a:pt x="20" y="14"/>
                  </a:moveTo>
                  <a:cubicBezTo>
                    <a:pt x="20" y="14"/>
                    <a:pt x="24" y="8"/>
                    <a:pt x="29" y="10"/>
                  </a:cubicBezTo>
                  <a:cubicBezTo>
                    <a:pt x="37" y="14"/>
                    <a:pt x="17" y="32"/>
                    <a:pt x="15" y="29"/>
                  </a:cubicBezTo>
                  <a:cubicBezTo>
                    <a:pt x="0" y="8"/>
                    <a:pt x="20" y="0"/>
                    <a:pt x="20" y="1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8" name="Freeform 32630"/>
            <p:cNvSpPr>
              <a:spLocks/>
            </p:cNvSpPr>
            <p:nvPr/>
          </p:nvSpPr>
          <p:spPr bwMode="auto">
            <a:xfrm>
              <a:off x="5317" y="1061"/>
              <a:ext cx="34" cy="34"/>
            </a:xfrm>
            <a:custGeom>
              <a:avLst/>
              <a:gdLst>
                <a:gd name="T0" fmla="*/ 0 w 19"/>
                <a:gd name="T1" fmla="*/ 10 h 19"/>
                <a:gd name="T2" fmla="*/ 9 w 19"/>
                <a:gd name="T3" fmla="*/ 0 h 19"/>
                <a:gd name="T4" fmla="*/ 19 w 19"/>
                <a:gd name="T5" fmla="*/ 9 h 19"/>
                <a:gd name="T6" fmla="*/ 10 w 19"/>
                <a:gd name="T7" fmla="*/ 19 h 19"/>
                <a:gd name="T8" fmla="*/ 0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10"/>
                  </a:moveTo>
                  <a:cubicBezTo>
                    <a:pt x="9" y="10"/>
                    <a:pt x="9" y="9"/>
                    <a:pt x="9" y="0"/>
                  </a:cubicBezTo>
                  <a:cubicBezTo>
                    <a:pt x="9" y="9"/>
                    <a:pt x="10" y="10"/>
                    <a:pt x="19" y="9"/>
                  </a:cubicBezTo>
                  <a:cubicBezTo>
                    <a:pt x="10" y="10"/>
                    <a:pt x="9" y="11"/>
                    <a:pt x="10" y="19"/>
                  </a:cubicBezTo>
                  <a:cubicBezTo>
                    <a:pt x="9" y="11"/>
                    <a:pt x="9" y="10"/>
                    <a:pt x="0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29" name="Freeform 32631"/>
            <p:cNvSpPr>
              <a:spLocks noEditPoints="1"/>
            </p:cNvSpPr>
            <p:nvPr/>
          </p:nvSpPr>
          <p:spPr bwMode="auto">
            <a:xfrm>
              <a:off x="5055" y="873"/>
              <a:ext cx="180" cy="172"/>
            </a:xfrm>
            <a:custGeom>
              <a:avLst/>
              <a:gdLst>
                <a:gd name="T0" fmla="*/ 81 w 101"/>
                <a:gd name="T1" fmla="*/ 29 h 97"/>
                <a:gd name="T2" fmla="*/ 25 w 101"/>
                <a:gd name="T3" fmla="*/ 26 h 97"/>
                <a:gd name="T4" fmla="*/ 69 w 101"/>
                <a:gd name="T5" fmla="*/ 3 h 97"/>
                <a:gd name="T6" fmla="*/ 74 w 101"/>
                <a:gd name="T7" fmla="*/ 25 h 97"/>
                <a:gd name="T8" fmla="*/ 60 w 101"/>
                <a:gd name="T9" fmla="*/ 10 h 97"/>
                <a:gd name="T10" fmla="*/ 86 w 101"/>
                <a:gd name="T11" fmla="*/ 45 h 97"/>
                <a:gd name="T12" fmla="*/ 60 w 101"/>
                <a:gd name="T13" fmla="*/ 74 h 97"/>
                <a:gd name="T14" fmla="*/ 76 w 101"/>
                <a:gd name="T15" fmla="*/ 35 h 97"/>
                <a:gd name="T16" fmla="*/ 40 w 101"/>
                <a:gd name="T17" fmla="*/ 63 h 97"/>
                <a:gd name="T18" fmla="*/ 64 w 101"/>
                <a:gd name="T19" fmla="*/ 17 h 97"/>
                <a:gd name="T20" fmla="*/ 98 w 101"/>
                <a:gd name="T21" fmla="*/ 61 h 97"/>
                <a:gd name="T22" fmla="*/ 16 w 101"/>
                <a:gd name="T23" fmla="*/ 42 h 97"/>
                <a:gd name="T24" fmla="*/ 57 w 101"/>
                <a:gd name="T25" fmla="*/ 23 h 97"/>
                <a:gd name="T26" fmla="*/ 34 w 101"/>
                <a:gd name="T27" fmla="*/ 33 h 97"/>
                <a:gd name="T28" fmla="*/ 47 w 101"/>
                <a:gd name="T29" fmla="*/ 10 h 97"/>
                <a:gd name="T30" fmla="*/ 44 w 101"/>
                <a:gd name="T31" fmla="*/ 29 h 97"/>
                <a:gd name="T32" fmla="*/ 70 w 101"/>
                <a:gd name="T33" fmla="*/ 49 h 97"/>
                <a:gd name="T34" fmla="*/ 57 w 101"/>
                <a:gd name="T35" fmla="*/ 35 h 97"/>
                <a:gd name="T36" fmla="*/ 68 w 101"/>
                <a:gd name="T37" fmla="*/ 71 h 97"/>
                <a:gd name="T38" fmla="*/ 56 w 101"/>
                <a:gd name="T39" fmla="*/ 50 h 97"/>
                <a:gd name="T40" fmla="*/ 74 w 101"/>
                <a:gd name="T41" fmla="*/ 52 h 97"/>
                <a:gd name="T42" fmla="*/ 52 w 101"/>
                <a:gd name="T43" fmla="*/ 57 h 97"/>
                <a:gd name="T44" fmla="*/ 76 w 101"/>
                <a:gd name="T45" fmla="*/ 42 h 97"/>
                <a:gd name="T46" fmla="*/ 61 w 101"/>
                <a:gd name="T47" fmla="*/ 35 h 97"/>
                <a:gd name="T48" fmla="*/ 91 w 101"/>
                <a:gd name="T49" fmla="*/ 35 h 97"/>
                <a:gd name="T50" fmla="*/ 68 w 101"/>
                <a:gd name="T51" fmla="*/ 64 h 97"/>
                <a:gd name="T52" fmla="*/ 55 w 101"/>
                <a:gd name="T53" fmla="*/ 33 h 97"/>
                <a:gd name="T54" fmla="*/ 86 w 101"/>
                <a:gd name="T55" fmla="*/ 52 h 97"/>
                <a:gd name="T56" fmla="*/ 21 w 101"/>
                <a:gd name="T57" fmla="*/ 17 h 97"/>
                <a:gd name="T58" fmla="*/ 46 w 101"/>
                <a:gd name="T59" fmla="*/ 38 h 97"/>
                <a:gd name="T60" fmla="*/ 46 w 101"/>
                <a:gd name="T61" fmla="*/ 41 h 97"/>
                <a:gd name="T62" fmla="*/ 38 w 101"/>
                <a:gd name="T63" fmla="*/ 16 h 97"/>
                <a:gd name="T64" fmla="*/ 48 w 101"/>
                <a:gd name="T65" fmla="*/ 49 h 97"/>
                <a:gd name="T66" fmla="*/ 35 w 101"/>
                <a:gd name="T67" fmla="*/ 91 h 97"/>
                <a:gd name="T68" fmla="*/ 24 w 101"/>
                <a:gd name="T69" fmla="*/ 66 h 97"/>
                <a:gd name="T70" fmla="*/ 62 w 101"/>
                <a:gd name="T71" fmla="*/ 45 h 97"/>
                <a:gd name="T72" fmla="*/ 35 w 101"/>
                <a:gd name="T73" fmla="*/ 63 h 97"/>
                <a:gd name="T74" fmla="*/ 9 w 101"/>
                <a:gd name="T75" fmla="*/ 72 h 97"/>
                <a:gd name="T76" fmla="*/ 33 w 101"/>
                <a:gd name="T77" fmla="*/ 38 h 97"/>
                <a:gd name="T78" fmla="*/ 61 w 101"/>
                <a:gd name="T79" fmla="*/ 89 h 97"/>
                <a:gd name="T80" fmla="*/ 70 w 101"/>
                <a:gd name="T81" fmla="*/ 54 h 97"/>
                <a:gd name="T82" fmla="*/ 42 w 101"/>
                <a:gd name="T83" fmla="*/ 17 h 97"/>
                <a:gd name="T84" fmla="*/ 2 w 101"/>
                <a:gd name="T85" fmla="*/ 36 h 97"/>
                <a:gd name="T86" fmla="*/ 21 w 101"/>
                <a:gd name="T87" fmla="*/ 36 h 97"/>
                <a:gd name="T88" fmla="*/ 86 w 101"/>
                <a:gd name="T89" fmla="*/ 62 h 97"/>
                <a:gd name="T90" fmla="*/ 44 w 101"/>
                <a:gd name="T91" fmla="*/ 81 h 97"/>
                <a:gd name="T92" fmla="*/ 36 w 101"/>
                <a:gd name="T93" fmla="*/ 57 h 97"/>
                <a:gd name="T94" fmla="*/ 49 w 101"/>
                <a:gd name="T95" fmla="*/ 81 h 97"/>
                <a:gd name="T96" fmla="*/ 17 w 101"/>
                <a:gd name="T97" fmla="*/ 51 h 97"/>
                <a:gd name="T98" fmla="*/ 18 w 101"/>
                <a:gd name="T99" fmla="*/ 57 h 97"/>
                <a:gd name="T100" fmla="*/ 19 w 101"/>
                <a:gd name="T101" fmla="*/ 28 h 97"/>
                <a:gd name="T102" fmla="*/ 68 w 101"/>
                <a:gd name="T103" fmla="*/ 80 h 97"/>
                <a:gd name="T104" fmla="*/ 71 w 101"/>
                <a:gd name="T105" fmla="*/ 15 h 97"/>
                <a:gd name="T106" fmla="*/ 79 w 101"/>
                <a:gd name="T107" fmla="*/ 70 h 97"/>
                <a:gd name="T108" fmla="*/ 32 w 101"/>
                <a:gd name="T109" fmla="*/ 54 h 97"/>
                <a:gd name="T110" fmla="*/ 41 w 101"/>
                <a:gd name="T111" fmla="*/ 78 h 97"/>
                <a:gd name="T112" fmla="*/ 31 w 101"/>
                <a:gd name="T113" fmla="*/ 85 h 97"/>
                <a:gd name="T114" fmla="*/ 83 w 101"/>
                <a:gd name="T115" fmla="*/ 94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1" h="97">
                  <a:moveTo>
                    <a:pt x="81" y="29"/>
                  </a:moveTo>
                  <a:cubicBezTo>
                    <a:pt x="80" y="29"/>
                    <a:pt x="80" y="29"/>
                    <a:pt x="80" y="29"/>
                  </a:cubicBezTo>
                  <a:cubicBezTo>
                    <a:pt x="79" y="29"/>
                    <a:pt x="78" y="28"/>
                    <a:pt x="78" y="27"/>
                  </a:cubicBezTo>
                  <a:cubicBezTo>
                    <a:pt x="79" y="26"/>
                    <a:pt x="79" y="26"/>
                    <a:pt x="79" y="25"/>
                  </a:cubicBezTo>
                  <a:cubicBezTo>
                    <a:pt x="80" y="24"/>
                    <a:pt x="80" y="23"/>
                    <a:pt x="81" y="22"/>
                  </a:cubicBezTo>
                  <a:cubicBezTo>
                    <a:pt x="82" y="21"/>
                    <a:pt x="84" y="20"/>
                    <a:pt x="85" y="21"/>
                  </a:cubicBezTo>
                  <a:cubicBezTo>
                    <a:pt x="86" y="22"/>
                    <a:pt x="86" y="23"/>
                    <a:pt x="86" y="23"/>
                  </a:cubicBezTo>
                  <a:cubicBezTo>
                    <a:pt x="87" y="24"/>
                    <a:pt x="87" y="25"/>
                    <a:pt x="86" y="26"/>
                  </a:cubicBezTo>
                  <a:cubicBezTo>
                    <a:pt x="86" y="26"/>
                    <a:pt x="85" y="27"/>
                    <a:pt x="85" y="27"/>
                  </a:cubicBezTo>
                  <a:cubicBezTo>
                    <a:pt x="84" y="28"/>
                    <a:pt x="82" y="29"/>
                    <a:pt x="81" y="29"/>
                  </a:cubicBezTo>
                  <a:close/>
                  <a:moveTo>
                    <a:pt x="25" y="26"/>
                  </a:moveTo>
                  <a:cubicBezTo>
                    <a:pt x="27" y="26"/>
                    <a:pt x="28" y="27"/>
                    <a:pt x="30" y="28"/>
                  </a:cubicBezTo>
                  <a:cubicBezTo>
                    <a:pt x="30" y="28"/>
                    <a:pt x="31" y="28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8" y="30"/>
                    <a:pt x="26" y="29"/>
                    <a:pt x="24" y="29"/>
                  </a:cubicBezTo>
                  <a:cubicBezTo>
                    <a:pt x="23" y="29"/>
                    <a:pt x="23" y="29"/>
                    <a:pt x="23" y="28"/>
                  </a:cubicBezTo>
                  <a:cubicBezTo>
                    <a:pt x="23" y="27"/>
                    <a:pt x="23" y="27"/>
                    <a:pt x="24" y="26"/>
                  </a:cubicBezTo>
                  <a:cubicBezTo>
                    <a:pt x="24" y="26"/>
                    <a:pt x="25" y="26"/>
                    <a:pt x="25" y="26"/>
                  </a:cubicBezTo>
                  <a:close/>
                  <a:moveTo>
                    <a:pt x="69" y="3"/>
                  </a:moveTo>
                  <a:cubicBezTo>
                    <a:pt x="69" y="4"/>
                    <a:pt x="69" y="4"/>
                    <a:pt x="69" y="5"/>
                  </a:cubicBezTo>
                  <a:cubicBezTo>
                    <a:pt x="69" y="6"/>
                    <a:pt x="68" y="7"/>
                    <a:pt x="68" y="9"/>
                  </a:cubicBezTo>
                  <a:cubicBezTo>
                    <a:pt x="68" y="9"/>
                    <a:pt x="68" y="9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8" y="7"/>
                    <a:pt x="67" y="6"/>
                    <a:pt x="66" y="5"/>
                  </a:cubicBezTo>
                  <a:cubicBezTo>
                    <a:pt x="66" y="4"/>
                    <a:pt x="66" y="3"/>
                    <a:pt x="66" y="2"/>
                  </a:cubicBezTo>
                  <a:cubicBezTo>
                    <a:pt x="66" y="1"/>
                    <a:pt x="67" y="0"/>
                    <a:pt x="68" y="0"/>
                  </a:cubicBezTo>
                  <a:cubicBezTo>
                    <a:pt x="68" y="1"/>
                    <a:pt x="69" y="1"/>
                    <a:pt x="69" y="1"/>
                  </a:cubicBezTo>
                  <a:cubicBezTo>
                    <a:pt x="69" y="2"/>
                    <a:pt x="69" y="3"/>
                    <a:pt x="69" y="3"/>
                  </a:cubicBezTo>
                  <a:close/>
                  <a:moveTo>
                    <a:pt x="80" y="17"/>
                  </a:moveTo>
                  <a:cubicBezTo>
                    <a:pt x="80" y="17"/>
                    <a:pt x="80" y="17"/>
                    <a:pt x="80" y="17"/>
                  </a:cubicBezTo>
                  <a:cubicBezTo>
                    <a:pt x="80" y="16"/>
                    <a:pt x="81" y="15"/>
                    <a:pt x="81" y="14"/>
                  </a:cubicBezTo>
                  <a:cubicBezTo>
                    <a:pt x="82" y="12"/>
                    <a:pt x="83" y="11"/>
                    <a:pt x="85" y="11"/>
                  </a:cubicBezTo>
                  <a:cubicBezTo>
                    <a:pt x="85" y="11"/>
                    <a:pt x="86" y="12"/>
                    <a:pt x="86" y="12"/>
                  </a:cubicBezTo>
                  <a:cubicBezTo>
                    <a:pt x="86" y="13"/>
                    <a:pt x="86" y="13"/>
                    <a:pt x="86" y="14"/>
                  </a:cubicBezTo>
                  <a:cubicBezTo>
                    <a:pt x="86" y="14"/>
                    <a:pt x="85" y="15"/>
                    <a:pt x="85" y="15"/>
                  </a:cubicBezTo>
                  <a:cubicBezTo>
                    <a:pt x="84" y="15"/>
                    <a:pt x="84" y="15"/>
                    <a:pt x="83" y="16"/>
                  </a:cubicBezTo>
                  <a:cubicBezTo>
                    <a:pt x="82" y="16"/>
                    <a:pt x="81" y="17"/>
                    <a:pt x="80" y="17"/>
                  </a:cubicBezTo>
                  <a:close/>
                  <a:moveTo>
                    <a:pt x="74" y="25"/>
                  </a:moveTo>
                  <a:cubicBezTo>
                    <a:pt x="73" y="25"/>
                    <a:pt x="73" y="26"/>
                    <a:pt x="73" y="26"/>
                  </a:cubicBezTo>
                  <a:cubicBezTo>
                    <a:pt x="72" y="27"/>
                    <a:pt x="70" y="29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29"/>
                    <a:pt x="68" y="29"/>
                  </a:cubicBezTo>
                  <a:cubicBezTo>
                    <a:pt x="68" y="28"/>
                    <a:pt x="69" y="27"/>
                    <a:pt x="69" y="26"/>
                  </a:cubicBezTo>
                  <a:cubicBezTo>
                    <a:pt x="69" y="25"/>
                    <a:pt x="70" y="25"/>
                    <a:pt x="70" y="24"/>
                  </a:cubicBezTo>
                  <a:cubicBezTo>
                    <a:pt x="70" y="23"/>
                    <a:pt x="72" y="23"/>
                    <a:pt x="73" y="23"/>
                  </a:cubicBezTo>
                  <a:cubicBezTo>
                    <a:pt x="73" y="23"/>
                    <a:pt x="73" y="23"/>
                    <a:pt x="73" y="23"/>
                  </a:cubicBezTo>
                  <a:cubicBezTo>
                    <a:pt x="73" y="24"/>
                    <a:pt x="73" y="24"/>
                    <a:pt x="74" y="25"/>
                  </a:cubicBezTo>
                  <a:close/>
                  <a:moveTo>
                    <a:pt x="60" y="10"/>
                  </a:moveTo>
                  <a:cubicBezTo>
                    <a:pt x="60" y="11"/>
                    <a:pt x="60" y="12"/>
                    <a:pt x="59" y="14"/>
                  </a:cubicBezTo>
                  <a:cubicBezTo>
                    <a:pt x="59" y="14"/>
                    <a:pt x="59" y="14"/>
                    <a:pt x="59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8" y="13"/>
                    <a:pt x="58" y="13"/>
                    <a:pt x="57" y="12"/>
                  </a:cubicBezTo>
                  <a:cubicBezTo>
                    <a:pt x="57" y="11"/>
                    <a:pt x="56" y="10"/>
                    <a:pt x="56" y="9"/>
                  </a:cubicBezTo>
                  <a:cubicBezTo>
                    <a:pt x="56" y="7"/>
                    <a:pt x="58" y="6"/>
                    <a:pt x="59" y="7"/>
                  </a:cubicBezTo>
                  <a:cubicBezTo>
                    <a:pt x="60" y="7"/>
                    <a:pt x="60" y="8"/>
                    <a:pt x="60" y="10"/>
                  </a:cubicBezTo>
                  <a:close/>
                  <a:moveTo>
                    <a:pt x="89" y="46"/>
                  </a:moveTo>
                  <a:cubicBezTo>
                    <a:pt x="89" y="45"/>
                    <a:pt x="88" y="45"/>
                    <a:pt x="87" y="45"/>
                  </a:cubicBezTo>
                  <a:cubicBezTo>
                    <a:pt x="87" y="45"/>
                    <a:pt x="87" y="45"/>
                    <a:pt x="86" y="45"/>
                  </a:cubicBezTo>
                  <a:cubicBezTo>
                    <a:pt x="86" y="45"/>
                    <a:pt x="87" y="44"/>
                    <a:pt x="87" y="44"/>
                  </a:cubicBezTo>
                  <a:cubicBezTo>
                    <a:pt x="88" y="43"/>
                    <a:pt x="90" y="42"/>
                    <a:pt x="92" y="42"/>
                  </a:cubicBezTo>
                  <a:cubicBezTo>
                    <a:pt x="92" y="42"/>
                    <a:pt x="92" y="42"/>
                    <a:pt x="92" y="41"/>
                  </a:cubicBezTo>
                  <a:cubicBezTo>
                    <a:pt x="94" y="41"/>
                    <a:pt x="94" y="42"/>
                    <a:pt x="94" y="42"/>
                  </a:cubicBezTo>
                  <a:cubicBezTo>
                    <a:pt x="95" y="43"/>
                    <a:pt x="94" y="44"/>
                    <a:pt x="93" y="45"/>
                  </a:cubicBezTo>
                  <a:cubicBezTo>
                    <a:pt x="92" y="45"/>
                    <a:pt x="91" y="45"/>
                    <a:pt x="90" y="46"/>
                  </a:cubicBezTo>
                  <a:cubicBezTo>
                    <a:pt x="90" y="46"/>
                    <a:pt x="90" y="46"/>
                    <a:pt x="89" y="46"/>
                  </a:cubicBezTo>
                  <a:close/>
                  <a:moveTo>
                    <a:pt x="58" y="70"/>
                  </a:moveTo>
                  <a:cubicBezTo>
                    <a:pt x="58" y="70"/>
                    <a:pt x="59" y="70"/>
                    <a:pt x="59" y="71"/>
                  </a:cubicBezTo>
                  <a:cubicBezTo>
                    <a:pt x="59" y="72"/>
                    <a:pt x="60" y="73"/>
                    <a:pt x="60" y="74"/>
                  </a:cubicBezTo>
                  <a:cubicBezTo>
                    <a:pt x="61" y="75"/>
                    <a:pt x="61" y="76"/>
                    <a:pt x="61" y="77"/>
                  </a:cubicBezTo>
                  <a:cubicBezTo>
                    <a:pt x="61" y="78"/>
                    <a:pt x="60" y="78"/>
                    <a:pt x="60" y="79"/>
                  </a:cubicBezTo>
                  <a:cubicBezTo>
                    <a:pt x="59" y="79"/>
                    <a:pt x="58" y="78"/>
                    <a:pt x="58" y="78"/>
                  </a:cubicBezTo>
                  <a:cubicBezTo>
                    <a:pt x="57" y="77"/>
                    <a:pt x="57" y="76"/>
                    <a:pt x="57" y="75"/>
                  </a:cubicBezTo>
                  <a:cubicBezTo>
                    <a:pt x="57" y="74"/>
                    <a:pt x="57" y="74"/>
                    <a:pt x="57" y="73"/>
                  </a:cubicBezTo>
                  <a:cubicBezTo>
                    <a:pt x="57" y="72"/>
                    <a:pt x="57" y="71"/>
                    <a:pt x="58" y="70"/>
                  </a:cubicBezTo>
                  <a:cubicBezTo>
                    <a:pt x="58" y="70"/>
                    <a:pt x="58" y="70"/>
                    <a:pt x="58" y="70"/>
                  </a:cubicBezTo>
                  <a:close/>
                  <a:moveTo>
                    <a:pt x="76" y="31"/>
                  </a:moveTo>
                  <a:cubicBezTo>
                    <a:pt x="77" y="31"/>
                    <a:pt x="77" y="32"/>
                    <a:pt x="77" y="33"/>
                  </a:cubicBezTo>
                  <a:cubicBezTo>
                    <a:pt x="77" y="34"/>
                    <a:pt x="76" y="35"/>
                    <a:pt x="76" y="35"/>
                  </a:cubicBezTo>
                  <a:cubicBezTo>
                    <a:pt x="74" y="36"/>
                    <a:pt x="73" y="36"/>
                    <a:pt x="71" y="37"/>
                  </a:cubicBezTo>
                  <a:cubicBezTo>
                    <a:pt x="71" y="37"/>
                    <a:pt x="71" y="37"/>
                    <a:pt x="71" y="37"/>
                  </a:cubicBezTo>
                  <a:cubicBezTo>
                    <a:pt x="70" y="38"/>
                    <a:pt x="70" y="37"/>
                    <a:pt x="70" y="37"/>
                  </a:cubicBezTo>
                  <a:cubicBezTo>
                    <a:pt x="70" y="35"/>
                    <a:pt x="73" y="32"/>
                    <a:pt x="75" y="31"/>
                  </a:cubicBezTo>
                  <a:cubicBezTo>
                    <a:pt x="75" y="31"/>
                    <a:pt x="75" y="31"/>
                    <a:pt x="76" y="31"/>
                  </a:cubicBezTo>
                  <a:close/>
                  <a:moveTo>
                    <a:pt x="45" y="58"/>
                  </a:moveTo>
                  <a:cubicBezTo>
                    <a:pt x="45" y="59"/>
                    <a:pt x="46" y="59"/>
                    <a:pt x="46" y="59"/>
                  </a:cubicBezTo>
                  <a:cubicBezTo>
                    <a:pt x="45" y="61"/>
                    <a:pt x="45" y="63"/>
                    <a:pt x="45" y="64"/>
                  </a:cubicBezTo>
                  <a:cubicBezTo>
                    <a:pt x="44" y="65"/>
                    <a:pt x="43" y="66"/>
                    <a:pt x="41" y="66"/>
                  </a:cubicBezTo>
                  <a:cubicBezTo>
                    <a:pt x="40" y="65"/>
                    <a:pt x="40" y="64"/>
                    <a:pt x="40" y="63"/>
                  </a:cubicBezTo>
                  <a:cubicBezTo>
                    <a:pt x="41" y="63"/>
                    <a:pt x="41" y="62"/>
                    <a:pt x="42" y="61"/>
                  </a:cubicBezTo>
                  <a:cubicBezTo>
                    <a:pt x="43" y="60"/>
                    <a:pt x="44" y="59"/>
                    <a:pt x="45" y="58"/>
                  </a:cubicBezTo>
                  <a:close/>
                  <a:moveTo>
                    <a:pt x="65" y="19"/>
                  </a:moveTo>
                  <a:cubicBezTo>
                    <a:pt x="65" y="21"/>
                    <a:pt x="64" y="23"/>
                    <a:pt x="63" y="25"/>
                  </a:cubicBezTo>
                  <a:cubicBezTo>
                    <a:pt x="63" y="25"/>
                    <a:pt x="63" y="25"/>
                    <a:pt x="63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6"/>
                    <a:pt x="62" y="25"/>
                    <a:pt x="62" y="25"/>
                  </a:cubicBezTo>
                  <a:cubicBezTo>
                    <a:pt x="62" y="23"/>
                    <a:pt x="62" y="20"/>
                    <a:pt x="62" y="18"/>
                  </a:cubicBezTo>
                  <a:cubicBezTo>
                    <a:pt x="62" y="17"/>
                    <a:pt x="62" y="17"/>
                    <a:pt x="63" y="17"/>
                  </a:cubicBezTo>
                  <a:cubicBezTo>
                    <a:pt x="64" y="16"/>
                    <a:pt x="64" y="17"/>
                    <a:pt x="64" y="17"/>
                  </a:cubicBezTo>
                  <a:cubicBezTo>
                    <a:pt x="65" y="18"/>
                    <a:pt x="65" y="19"/>
                    <a:pt x="65" y="19"/>
                  </a:cubicBezTo>
                  <a:close/>
                  <a:moveTo>
                    <a:pt x="98" y="61"/>
                  </a:moveTo>
                  <a:cubicBezTo>
                    <a:pt x="96" y="60"/>
                    <a:pt x="94" y="60"/>
                    <a:pt x="92" y="59"/>
                  </a:cubicBezTo>
                  <a:cubicBezTo>
                    <a:pt x="92" y="59"/>
                    <a:pt x="92" y="59"/>
                    <a:pt x="92" y="59"/>
                  </a:cubicBezTo>
                  <a:cubicBezTo>
                    <a:pt x="92" y="58"/>
                    <a:pt x="92" y="58"/>
                    <a:pt x="92" y="58"/>
                  </a:cubicBezTo>
                  <a:cubicBezTo>
                    <a:pt x="93" y="58"/>
                    <a:pt x="94" y="57"/>
                    <a:pt x="95" y="57"/>
                  </a:cubicBezTo>
                  <a:cubicBezTo>
                    <a:pt x="97" y="57"/>
                    <a:pt x="98" y="57"/>
                    <a:pt x="100" y="58"/>
                  </a:cubicBezTo>
                  <a:cubicBezTo>
                    <a:pt x="100" y="58"/>
                    <a:pt x="101" y="59"/>
                    <a:pt x="101" y="59"/>
                  </a:cubicBezTo>
                  <a:cubicBezTo>
                    <a:pt x="100" y="60"/>
                    <a:pt x="100" y="60"/>
                    <a:pt x="99" y="61"/>
                  </a:cubicBezTo>
                  <a:cubicBezTo>
                    <a:pt x="99" y="61"/>
                    <a:pt x="98" y="61"/>
                    <a:pt x="98" y="61"/>
                  </a:cubicBezTo>
                  <a:close/>
                  <a:moveTo>
                    <a:pt x="41" y="48"/>
                  </a:moveTo>
                  <a:cubicBezTo>
                    <a:pt x="40" y="48"/>
                    <a:pt x="38" y="49"/>
                    <a:pt x="37" y="49"/>
                  </a:cubicBezTo>
                  <a:cubicBezTo>
                    <a:pt x="36" y="50"/>
                    <a:pt x="35" y="50"/>
                    <a:pt x="33" y="50"/>
                  </a:cubicBezTo>
                  <a:cubicBezTo>
                    <a:pt x="33" y="50"/>
                    <a:pt x="32" y="50"/>
                    <a:pt x="32" y="49"/>
                  </a:cubicBezTo>
                  <a:cubicBezTo>
                    <a:pt x="32" y="48"/>
                    <a:pt x="32" y="47"/>
                    <a:pt x="33" y="47"/>
                  </a:cubicBezTo>
                  <a:cubicBezTo>
                    <a:pt x="34" y="46"/>
                    <a:pt x="35" y="46"/>
                    <a:pt x="37" y="46"/>
                  </a:cubicBezTo>
                  <a:cubicBezTo>
                    <a:pt x="38" y="46"/>
                    <a:pt x="39" y="47"/>
                    <a:pt x="40" y="47"/>
                  </a:cubicBezTo>
                  <a:cubicBezTo>
                    <a:pt x="41" y="47"/>
                    <a:pt x="41" y="47"/>
                    <a:pt x="41" y="48"/>
                  </a:cubicBezTo>
                  <a:close/>
                  <a:moveTo>
                    <a:pt x="11" y="41"/>
                  </a:moveTo>
                  <a:cubicBezTo>
                    <a:pt x="13" y="41"/>
                    <a:pt x="14" y="42"/>
                    <a:pt x="16" y="42"/>
                  </a:cubicBezTo>
                  <a:cubicBezTo>
                    <a:pt x="16" y="42"/>
                    <a:pt x="17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6" y="43"/>
                    <a:pt x="15" y="44"/>
                    <a:pt x="13" y="45"/>
                  </a:cubicBezTo>
                  <a:cubicBezTo>
                    <a:pt x="12" y="45"/>
                    <a:pt x="11" y="45"/>
                    <a:pt x="10" y="45"/>
                  </a:cubicBezTo>
                  <a:cubicBezTo>
                    <a:pt x="9" y="45"/>
                    <a:pt x="9" y="44"/>
                    <a:pt x="9" y="43"/>
                  </a:cubicBezTo>
                  <a:cubicBezTo>
                    <a:pt x="9" y="43"/>
                    <a:pt x="9" y="42"/>
                    <a:pt x="10" y="41"/>
                  </a:cubicBezTo>
                  <a:cubicBezTo>
                    <a:pt x="10" y="41"/>
                    <a:pt x="11" y="41"/>
                    <a:pt x="11" y="41"/>
                  </a:cubicBezTo>
                  <a:close/>
                  <a:moveTo>
                    <a:pt x="58" y="20"/>
                  </a:moveTo>
                  <a:cubicBezTo>
                    <a:pt x="57" y="20"/>
                    <a:pt x="57" y="22"/>
                    <a:pt x="57" y="23"/>
                  </a:cubicBezTo>
                  <a:cubicBezTo>
                    <a:pt x="57" y="23"/>
                    <a:pt x="57" y="23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5" y="21"/>
                    <a:pt x="54" y="21"/>
                  </a:cubicBezTo>
                  <a:cubicBezTo>
                    <a:pt x="53" y="20"/>
                    <a:pt x="52" y="19"/>
                    <a:pt x="53" y="17"/>
                  </a:cubicBezTo>
                  <a:cubicBezTo>
                    <a:pt x="53" y="17"/>
                    <a:pt x="54" y="15"/>
                    <a:pt x="54" y="15"/>
                  </a:cubicBezTo>
                  <a:cubicBezTo>
                    <a:pt x="55" y="15"/>
                    <a:pt x="56" y="15"/>
                    <a:pt x="56" y="16"/>
                  </a:cubicBezTo>
                  <a:cubicBezTo>
                    <a:pt x="57" y="17"/>
                    <a:pt x="58" y="18"/>
                    <a:pt x="58" y="20"/>
                  </a:cubicBezTo>
                  <a:close/>
                  <a:moveTo>
                    <a:pt x="41" y="35"/>
                  </a:moveTo>
                  <a:cubicBezTo>
                    <a:pt x="39" y="35"/>
                    <a:pt x="38" y="35"/>
                    <a:pt x="36" y="35"/>
                  </a:cubicBezTo>
                  <a:cubicBezTo>
                    <a:pt x="35" y="34"/>
                    <a:pt x="34" y="34"/>
                    <a:pt x="34" y="33"/>
                  </a:cubicBezTo>
                  <a:cubicBezTo>
                    <a:pt x="33" y="32"/>
                    <a:pt x="34" y="31"/>
                    <a:pt x="35" y="31"/>
                  </a:cubicBezTo>
                  <a:cubicBezTo>
                    <a:pt x="37" y="31"/>
                    <a:pt x="38" y="31"/>
                    <a:pt x="39" y="32"/>
                  </a:cubicBezTo>
                  <a:cubicBezTo>
                    <a:pt x="40" y="33"/>
                    <a:pt x="41" y="34"/>
                    <a:pt x="42" y="34"/>
                  </a:cubicBezTo>
                  <a:cubicBezTo>
                    <a:pt x="42" y="34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lose/>
                  <a:moveTo>
                    <a:pt x="44" y="6"/>
                  </a:moveTo>
                  <a:cubicBezTo>
                    <a:pt x="45" y="6"/>
                    <a:pt x="46" y="6"/>
                    <a:pt x="46" y="7"/>
                  </a:cubicBezTo>
                  <a:cubicBezTo>
                    <a:pt x="46" y="8"/>
                    <a:pt x="47" y="9"/>
                    <a:pt x="47" y="10"/>
                  </a:cubicBezTo>
                  <a:cubicBezTo>
                    <a:pt x="48" y="11"/>
                    <a:pt x="48" y="12"/>
                    <a:pt x="49" y="12"/>
                  </a:cubicBezTo>
                  <a:cubicBezTo>
                    <a:pt x="49" y="12"/>
                    <a:pt x="49" y="13"/>
                    <a:pt x="49" y="13"/>
                  </a:cubicBezTo>
                  <a:cubicBezTo>
                    <a:pt x="49" y="13"/>
                    <a:pt x="48" y="13"/>
                    <a:pt x="48" y="13"/>
                  </a:cubicBezTo>
                  <a:cubicBezTo>
                    <a:pt x="47" y="13"/>
                    <a:pt x="46" y="12"/>
                    <a:pt x="44" y="11"/>
                  </a:cubicBezTo>
                  <a:cubicBezTo>
                    <a:pt x="43" y="10"/>
                    <a:pt x="42" y="9"/>
                    <a:pt x="42" y="8"/>
                  </a:cubicBezTo>
                  <a:cubicBezTo>
                    <a:pt x="42" y="7"/>
                    <a:pt x="43" y="6"/>
                    <a:pt x="44" y="6"/>
                  </a:cubicBezTo>
                  <a:close/>
                  <a:moveTo>
                    <a:pt x="43" y="25"/>
                  </a:moveTo>
                  <a:cubicBezTo>
                    <a:pt x="42" y="25"/>
                    <a:pt x="42" y="25"/>
                    <a:pt x="41" y="25"/>
                  </a:cubicBezTo>
                  <a:cubicBezTo>
                    <a:pt x="40" y="26"/>
                    <a:pt x="40" y="27"/>
                    <a:pt x="41" y="28"/>
                  </a:cubicBezTo>
                  <a:cubicBezTo>
                    <a:pt x="42" y="28"/>
                    <a:pt x="43" y="29"/>
                    <a:pt x="44" y="29"/>
                  </a:cubicBezTo>
                  <a:cubicBezTo>
                    <a:pt x="45" y="30"/>
                    <a:pt x="46" y="30"/>
                    <a:pt x="47" y="31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7" y="31"/>
                    <a:pt x="47" y="31"/>
                    <a:pt x="47" y="30"/>
                  </a:cubicBezTo>
                  <a:cubicBezTo>
                    <a:pt x="47" y="29"/>
                    <a:pt x="47" y="28"/>
                    <a:pt x="46" y="27"/>
                  </a:cubicBezTo>
                  <a:cubicBezTo>
                    <a:pt x="45" y="26"/>
                    <a:pt x="44" y="25"/>
                    <a:pt x="43" y="25"/>
                  </a:cubicBezTo>
                  <a:close/>
                  <a:moveTo>
                    <a:pt x="62" y="48"/>
                  </a:moveTo>
                  <a:cubicBezTo>
                    <a:pt x="64" y="48"/>
                    <a:pt x="64" y="47"/>
                    <a:pt x="65" y="47"/>
                  </a:cubicBezTo>
                  <a:cubicBezTo>
                    <a:pt x="67" y="45"/>
                    <a:pt x="68" y="45"/>
                    <a:pt x="70" y="46"/>
                  </a:cubicBezTo>
                  <a:cubicBezTo>
                    <a:pt x="71" y="46"/>
                    <a:pt x="71" y="46"/>
                    <a:pt x="71" y="47"/>
                  </a:cubicBezTo>
                  <a:cubicBezTo>
                    <a:pt x="71" y="48"/>
                    <a:pt x="71" y="49"/>
                    <a:pt x="70" y="49"/>
                  </a:cubicBezTo>
                  <a:cubicBezTo>
                    <a:pt x="69" y="49"/>
                    <a:pt x="68" y="49"/>
                    <a:pt x="68" y="49"/>
                  </a:cubicBezTo>
                  <a:cubicBezTo>
                    <a:pt x="66" y="49"/>
                    <a:pt x="65" y="49"/>
                    <a:pt x="63" y="49"/>
                  </a:cubicBezTo>
                  <a:cubicBezTo>
                    <a:pt x="62" y="49"/>
                    <a:pt x="62" y="48"/>
                    <a:pt x="62" y="48"/>
                  </a:cubicBezTo>
                  <a:close/>
                  <a:moveTo>
                    <a:pt x="58" y="39"/>
                  </a:moveTo>
                  <a:cubicBezTo>
                    <a:pt x="58" y="41"/>
                    <a:pt x="58" y="43"/>
                    <a:pt x="57" y="45"/>
                  </a:cubicBezTo>
                  <a:cubicBezTo>
                    <a:pt x="57" y="45"/>
                    <a:pt x="56" y="46"/>
                    <a:pt x="56" y="45"/>
                  </a:cubicBezTo>
                  <a:cubicBezTo>
                    <a:pt x="55" y="44"/>
                    <a:pt x="55" y="44"/>
                    <a:pt x="55" y="43"/>
                  </a:cubicBezTo>
                  <a:cubicBezTo>
                    <a:pt x="54" y="41"/>
                    <a:pt x="55" y="39"/>
                    <a:pt x="56" y="38"/>
                  </a:cubicBezTo>
                  <a:cubicBezTo>
                    <a:pt x="56" y="37"/>
                    <a:pt x="56" y="36"/>
                    <a:pt x="56" y="36"/>
                  </a:cubicBezTo>
                  <a:cubicBezTo>
                    <a:pt x="56" y="35"/>
                    <a:pt x="57" y="35"/>
                    <a:pt x="57" y="35"/>
                  </a:cubicBezTo>
                  <a:cubicBezTo>
                    <a:pt x="57" y="35"/>
                    <a:pt x="57" y="35"/>
                    <a:pt x="58" y="36"/>
                  </a:cubicBezTo>
                  <a:cubicBezTo>
                    <a:pt x="58" y="36"/>
                    <a:pt x="58" y="37"/>
                    <a:pt x="58" y="38"/>
                  </a:cubicBezTo>
                  <a:cubicBezTo>
                    <a:pt x="58" y="38"/>
                    <a:pt x="58" y="39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lose/>
                  <a:moveTo>
                    <a:pt x="72" y="75"/>
                  </a:moveTo>
                  <a:cubicBezTo>
                    <a:pt x="72" y="76"/>
                    <a:pt x="72" y="77"/>
                    <a:pt x="71" y="77"/>
                  </a:cubicBezTo>
                  <a:cubicBezTo>
                    <a:pt x="70" y="77"/>
                    <a:pt x="69" y="77"/>
                    <a:pt x="69" y="77"/>
                  </a:cubicBezTo>
                  <a:cubicBezTo>
                    <a:pt x="67" y="75"/>
                    <a:pt x="66" y="73"/>
                    <a:pt x="66" y="72"/>
                  </a:cubicBezTo>
                  <a:cubicBezTo>
                    <a:pt x="66" y="71"/>
                    <a:pt x="66" y="71"/>
                    <a:pt x="67" y="71"/>
                  </a:cubicBezTo>
                  <a:cubicBezTo>
                    <a:pt x="67" y="70"/>
                    <a:pt x="67" y="71"/>
                    <a:pt x="68" y="71"/>
                  </a:cubicBezTo>
                  <a:cubicBezTo>
                    <a:pt x="68" y="71"/>
                    <a:pt x="69" y="71"/>
                    <a:pt x="70" y="72"/>
                  </a:cubicBezTo>
                  <a:cubicBezTo>
                    <a:pt x="71" y="72"/>
                    <a:pt x="72" y="73"/>
                    <a:pt x="72" y="75"/>
                  </a:cubicBezTo>
                  <a:close/>
                  <a:moveTo>
                    <a:pt x="56" y="50"/>
                  </a:moveTo>
                  <a:cubicBezTo>
                    <a:pt x="58" y="51"/>
                    <a:pt x="58" y="52"/>
                    <a:pt x="59" y="52"/>
                  </a:cubicBezTo>
                  <a:cubicBezTo>
                    <a:pt x="61" y="52"/>
                    <a:pt x="62" y="53"/>
                    <a:pt x="62" y="55"/>
                  </a:cubicBezTo>
                  <a:cubicBezTo>
                    <a:pt x="63" y="56"/>
                    <a:pt x="63" y="57"/>
                    <a:pt x="62" y="58"/>
                  </a:cubicBezTo>
                  <a:cubicBezTo>
                    <a:pt x="62" y="58"/>
                    <a:pt x="61" y="58"/>
                    <a:pt x="61" y="58"/>
                  </a:cubicBezTo>
                  <a:cubicBezTo>
                    <a:pt x="59" y="57"/>
                    <a:pt x="59" y="56"/>
                    <a:pt x="58" y="55"/>
                  </a:cubicBezTo>
                  <a:cubicBezTo>
                    <a:pt x="57" y="54"/>
                    <a:pt x="57" y="53"/>
                    <a:pt x="56" y="51"/>
                  </a:cubicBezTo>
                  <a:cubicBezTo>
                    <a:pt x="56" y="51"/>
                    <a:pt x="56" y="50"/>
                    <a:pt x="56" y="50"/>
                  </a:cubicBezTo>
                  <a:close/>
                  <a:moveTo>
                    <a:pt x="92" y="38"/>
                  </a:moveTo>
                  <a:cubicBezTo>
                    <a:pt x="93" y="37"/>
                    <a:pt x="94" y="36"/>
                    <a:pt x="94" y="36"/>
                  </a:cubicBezTo>
                  <a:cubicBezTo>
                    <a:pt x="95" y="35"/>
                    <a:pt x="97" y="35"/>
                    <a:pt x="98" y="35"/>
                  </a:cubicBezTo>
                  <a:cubicBezTo>
                    <a:pt x="99" y="35"/>
                    <a:pt x="99" y="35"/>
                    <a:pt x="100" y="35"/>
                  </a:cubicBezTo>
                  <a:cubicBezTo>
                    <a:pt x="101" y="35"/>
                    <a:pt x="101" y="36"/>
                    <a:pt x="101" y="37"/>
                  </a:cubicBezTo>
                  <a:cubicBezTo>
                    <a:pt x="101" y="38"/>
                    <a:pt x="101" y="38"/>
                    <a:pt x="100" y="38"/>
                  </a:cubicBezTo>
                  <a:cubicBezTo>
                    <a:pt x="98" y="39"/>
                    <a:pt x="96" y="39"/>
                    <a:pt x="94" y="39"/>
                  </a:cubicBezTo>
                  <a:cubicBezTo>
                    <a:pt x="93" y="39"/>
                    <a:pt x="93" y="39"/>
                    <a:pt x="92" y="38"/>
                  </a:cubicBezTo>
                  <a:close/>
                  <a:moveTo>
                    <a:pt x="78" y="52"/>
                  </a:moveTo>
                  <a:cubicBezTo>
                    <a:pt x="77" y="52"/>
                    <a:pt x="75" y="52"/>
                    <a:pt x="74" y="52"/>
                  </a:cubicBezTo>
                  <a:cubicBezTo>
                    <a:pt x="74" y="52"/>
                    <a:pt x="73" y="51"/>
                    <a:pt x="73" y="51"/>
                  </a:cubicBezTo>
                  <a:cubicBezTo>
                    <a:pt x="73" y="51"/>
                    <a:pt x="74" y="51"/>
                    <a:pt x="74" y="51"/>
                  </a:cubicBezTo>
                  <a:cubicBezTo>
                    <a:pt x="75" y="50"/>
                    <a:pt x="76" y="50"/>
                    <a:pt x="76" y="49"/>
                  </a:cubicBezTo>
                  <a:cubicBezTo>
                    <a:pt x="78" y="48"/>
                    <a:pt x="80" y="48"/>
                    <a:pt x="82" y="48"/>
                  </a:cubicBezTo>
                  <a:cubicBezTo>
                    <a:pt x="82" y="48"/>
                    <a:pt x="83" y="49"/>
                    <a:pt x="83" y="49"/>
                  </a:cubicBezTo>
                  <a:cubicBezTo>
                    <a:pt x="83" y="50"/>
                    <a:pt x="83" y="50"/>
                    <a:pt x="82" y="51"/>
                  </a:cubicBezTo>
                  <a:cubicBezTo>
                    <a:pt x="81" y="52"/>
                    <a:pt x="80" y="52"/>
                    <a:pt x="78" y="52"/>
                  </a:cubicBezTo>
                  <a:close/>
                  <a:moveTo>
                    <a:pt x="54" y="49"/>
                  </a:moveTo>
                  <a:cubicBezTo>
                    <a:pt x="55" y="50"/>
                    <a:pt x="54" y="51"/>
                    <a:pt x="54" y="52"/>
                  </a:cubicBezTo>
                  <a:cubicBezTo>
                    <a:pt x="53" y="53"/>
                    <a:pt x="52" y="55"/>
                    <a:pt x="52" y="57"/>
                  </a:cubicBezTo>
                  <a:cubicBezTo>
                    <a:pt x="51" y="58"/>
                    <a:pt x="51" y="58"/>
                    <a:pt x="50" y="59"/>
                  </a:cubicBezTo>
                  <a:cubicBezTo>
                    <a:pt x="50" y="59"/>
                    <a:pt x="50" y="59"/>
                    <a:pt x="49" y="59"/>
                  </a:cubicBezTo>
                  <a:cubicBezTo>
                    <a:pt x="49" y="58"/>
                    <a:pt x="49" y="58"/>
                    <a:pt x="49" y="57"/>
                  </a:cubicBezTo>
                  <a:cubicBezTo>
                    <a:pt x="49" y="55"/>
                    <a:pt x="50" y="53"/>
                    <a:pt x="52" y="51"/>
                  </a:cubicBezTo>
                  <a:cubicBezTo>
                    <a:pt x="53" y="50"/>
                    <a:pt x="53" y="49"/>
                    <a:pt x="54" y="49"/>
                  </a:cubicBezTo>
                  <a:close/>
                  <a:moveTo>
                    <a:pt x="77" y="45"/>
                  </a:moveTo>
                  <a:cubicBezTo>
                    <a:pt x="76" y="45"/>
                    <a:pt x="75" y="45"/>
                    <a:pt x="74" y="45"/>
                  </a:cubicBezTo>
                  <a:cubicBezTo>
                    <a:pt x="74" y="45"/>
                    <a:pt x="74" y="44"/>
                    <a:pt x="73" y="44"/>
                  </a:cubicBezTo>
                  <a:cubicBezTo>
                    <a:pt x="73" y="44"/>
                    <a:pt x="74" y="43"/>
                    <a:pt x="74" y="43"/>
                  </a:cubicBezTo>
                  <a:cubicBezTo>
                    <a:pt x="75" y="44"/>
                    <a:pt x="75" y="43"/>
                    <a:pt x="76" y="42"/>
                  </a:cubicBezTo>
                  <a:cubicBezTo>
                    <a:pt x="78" y="41"/>
                    <a:pt x="80" y="41"/>
                    <a:pt x="81" y="41"/>
                  </a:cubicBezTo>
                  <a:cubicBezTo>
                    <a:pt x="82" y="41"/>
                    <a:pt x="82" y="41"/>
                    <a:pt x="83" y="42"/>
                  </a:cubicBezTo>
                  <a:cubicBezTo>
                    <a:pt x="83" y="43"/>
                    <a:pt x="83" y="43"/>
                    <a:pt x="82" y="44"/>
                  </a:cubicBezTo>
                  <a:cubicBezTo>
                    <a:pt x="80" y="45"/>
                    <a:pt x="79" y="45"/>
                    <a:pt x="77" y="45"/>
                  </a:cubicBezTo>
                  <a:close/>
                  <a:moveTo>
                    <a:pt x="65" y="29"/>
                  </a:moveTo>
                  <a:cubicBezTo>
                    <a:pt x="65" y="29"/>
                    <a:pt x="65" y="29"/>
                    <a:pt x="65" y="29"/>
                  </a:cubicBezTo>
                  <a:cubicBezTo>
                    <a:pt x="66" y="30"/>
                    <a:pt x="67" y="32"/>
                    <a:pt x="66" y="33"/>
                  </a:cubicBezTo>
                  <a:cubicBezTo>
                    <a:pt x="65" y="34"/>
                    <a:pt x="63" y="36"/>
                    <a:pt x="62" y="36"/>
                  </a:cubicBezTo>
                  <a:cubicBezTo>
                    <a:pt x="61" y="37"/>
                    <a:pt x="61" y="36"/>
                    <a:pt x="61" y="37"/>
                  </a:cubicBezTo>
                  <a:cubicBezTo>
                    <a:pt x="61" y="36"/>
                    <a:pt x="61" y="36"/>
                    <a:pt x="61" y="35"/>
                  </a:cubicBezTo>
                  <a:cubicBezTo>
                    <a:pt x="61" y="34"/>
                    <a:pt x="61" y="33"/>
                    <a:pt x="61" y="32"/>
                  </a:cubicBezTo>
                  <a:cubicBezTo>
                    <a:pt x="62" y="31"/>
                    <a:pt x="63" y="29"/>
                    <a:pt x="65" y="29"/>
                  </a:cubicBezTo>
                  <a:close/>
                  <a:moveTo>
                    <a:pt x="85" y="36"/>
                  </a:moveTo>
                  <a:cubicBezTo>
                    <a:pt x="84" y="36"/>
                    <a:pt x="84" y="36"/>
                    <a:pt x="83" y="36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4" y="34"/>
                    <a:pt x="85" y="32"/>
                    <a:pt x="87" y="32"/>
                  </a:cubicBezTo>
                  <a:cubicBezTo>
                    <a:pt x="88" y="32"/>
                    <a:pt x="89" y="32"/>
                    <a:pt x="90" y="33"/>
                  </a:cubicBezTo>
                  <a:cubicBezTo>
                    <a:pt x="91" y="33"/>
                    <a:pt x="91" y="33"/>
                    <a:pt x="91" y="33"/>
                  </a:cubicBezTo>
                  <a:cubicBezTo>
                    <a:pt x="91" y="34"/>
                    <a:pt x="92" y="34"/>
                    <a:pt x="92" y="34"/>
                  </a:cubicBezTo>
                  <a:cubicBezTo>
                    <a:pt x="91" y="35"/>
                    <a:pt x="91" y="35"/>
                    <a:pt x="91" y="35"/>
                  </a:cubicBezTo>
                  <a:cubicBezTo>
                    <a:pt x="89" y="35"/>
                    <a:pt x="88" y="36"/>
                    <a:pt x="86" y="36"/>
                  </a:cubicBezTo>
                  <a:cubicBezTo>
                    <a:pt x="86" y="36"/>
                    <a:pt x="85" y="36"/>
                    <a:pt x="85" y="36"/>
                  </a:cubicBezTo>
                  <a:cubicBezTo>
                    <a:pt x="85" y="36"/>
                    <a:pt x="85" y="36"/>
                    <a:pt x="85" y="36"/>
                  </a:cubicBezTo>
                  <a:close/>
                  <a:moveTo>
                    <a:pt x="68" y="64"/>
                  </a:moveTo>
                  <a:cubicBezTo>
                    <a:pt x="68" y="65"/>
                    <a:pt x="68" y="66"/>
                    <a:pt x="67" y="67"/>
                  </a:cubicBezTo>
                  <a:cubicBezTo>
                    <a:pt x="66" y="68"/>
                    <a:pt x="64" y="67"/>
                    <a:pt x="64" y="66"/>
                  </a:cubicBezTo>
                  <a:cubicBezTo>
                    <a:pt x="63" y="64"/>
                    <a:pt x="63" y="63"/>
                    <a:pt x="62" y="61"/>
                  </a:cubicBezTo>
                  <a:cubicBezTo>
                    <a:pt x="62" y="61"/>
                    <a:pt x="63" y="61"/>
                    <a:pt x="63" y="61"/>
                  </a:cubicBezTo>
                  <a:cubicBezTo>
                    <a:pt x="64" y="60"/>
                    <a:pt x="67" y="61"/>
                    <a:pt x="68" y="62"/>
                  </a:cubicBezTo>
                  <a:cubicBezTo>
                    <a:pt x="68" y="63"/>
                    <a:pt x="68" y="63"/>
                    <a:pt x="68" y="64"/>
                  </a:cubicBezTo>
                  <a:close/>
                  <a:moveTo>
                    <a:pt x="33" y="19"/>
                  </a:moveTo>
                  <a:cubicBezTo>
                    <a:pt x="35" y="19"/>
                    <a:pt x="37" y="21"/>
                    <a:pt x="38" y="23"/>
                  </a:cubicBezTo>
                  <a:cubicBezTo>
                    <a:pt x="39" y="24"/>
                    <a:pt x="38" y="24"/>
                    <a:pt x="37" y="24"/>
                  </a:cubicBezTo>
                  <a:cubicBezTo>
                    <a:pt x="35" y="24"/>
                    <a:pt x="33" y="24"/>
                    <a:pt x="31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0" y="20"/>
                    <a:pt x="31" y="20"/>
                    <a:pt x="31" y="19"/>
                  </a:cubicBezTo>
                  <a:cubicBezTo>
                    <a:pt x="32" y="19"/>
                    <a:pt x="32" y="19"/>
                    <a:pt x="33" y="19"/>
                  </a:cubicBezTo>
                  <a:close/>
                  <a:moveTo>
                    <a:pt x="57" y="28"/>
                  </a:moveTo>
                  <a:cubicBezTo>
                    <a:pt x="56" y="28"/>
                    <a:pt x="56" y="29"/>
                    <a:pt x="56" y="30"/>
                  </a:cubicBezTo>
                  <a:cubicBezTo>
                    <a:pt x="56" y="31"/>
                    <a:pt x="55" y="32"/>
                    <a:pt x="55" y="33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3"/>
                  </a:cubicBezTo>
                  <a:cubicBezTo>
                    <a:pt x="54" y="32"/>
                    <a:pt x="53" y="31"/>
                    <a:pt x="52" y="30"/>
                  </a:cubicBezTo>
                  <a:cubicBezTo>
                    <a:pt x="51" y="29"/>
                    <a:pt x="51" y="28"/>
                    <a:pt x="52" y="26"/>
                  </a:cubicBezTo>
                  <a:cubicBezTo>
                    <a:pt x="53" y="25"/>
                    <a:pt x="55" y="25"/>
                    <a:pt x="56" y="26"/>
                  </a:cubicBezTo>
                  <a:cubicBezTo>
                    <a:pt x="56" y="27"/>
                    <a:pt x="56" y="27"/>
                    <a:pt x="57" y="28"/>
                  </a:cubicBezTo>
                  <a:close/>
                  <a:moveTo>
                    <a:pt x="90" y="54"/>
                  </a:moveTo>
                  <a:cubicBezTo>
                    <a:pt x="89" y="54"/>
                    <a:pt x="88" y="54"/>
                    <a:pt x="87" y="53"/>
                  </a:cubicBezTo>
                  <a:cubicBezTo>
                    <a:pt x="86" y="53"/>
                    <a:pt x="86" y="53"/>
                    <a:pt x="86" y="53"/>
                  </a:cubicBezTo>
                  <a:cubicBezTo>
                    <a:pt x="86" y="52"/>
                    <a:pt x="86" y="52"/>
                    <a:pt x="86" y="52"/>
                  </a:cubicBezTo>
                  <a:cubicBezTo>
                    <a:pt x="87" y="51"/>
                    <a:pt x="88" y="51"/>
                    <a:pt x="89" y="50"/>
                  </a:cubicBezTo>
                  <a:cubicBezTo>
                    <a:pt x="90" y="50"/>
                    <a:pt x="92" y="50"/>
                    <a:pt x="94" y="51"/>
                  </a:cubicBezTo>
                  <a:cubicBezTo>
                    <a:pt x="94" y="51"/>
                    <a:pt x="95" y="52"/>
                    <a:pt x="95" y="52"/>
                  </a:cubicBezTo>
                  <a:cubicBezTo>
                    <a:pt x="94" y="53"/>
                    <a:pt x="94" y="53"/>
                    <a:pt x="93" y="54"/>
                  </a:cubicBezTo>
                  <a:cubicBezTo>
                    <a:pt x="93" y="54"/>
                    <a:pt x="91" y="54"/>
                    <a:pt x="90" y="54"/>
                  </a:cubicBezTo>
                  <a:close/>
                  <a:moveTo>
                    <a:pt x="26" y="22"/>
                  </a:moveTo>
                  <a:cubicBezTo>
                    <a:pt x="23" y="22"/>
                    <a:pt x="21" y="22"/>
                    <a:pt x="19" y="20"/>
                  </a:cubicBezTo>
                  <a:cubicBezTo>
                    <a:pt x="18" y="20"/>
                    <a:pt x="18" y="19"/>
                    <a:pt x="18" y="18"/>
                  </a:cubicBezTo>
                  <a:cubicBezTo>
                    <a:pt x="18" y="17"/>
                    <a:pt x="19" y="17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3" y="18"/>
                    <a:pt x="25" y="20"/>
                    <a:pt x="26" y="21"/>
                  </a:cubicBezTo>
                  <a:cubicBezTo>
                    <a:pt x="26" y="21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lose/>
                  <a:moveTo>
                    <a:pt x="48" y="35"/>
                  </a:moveTo>
                  <a:cubicBezTo>
                    <a:pt x="50" y="35"/>
                    <a:pt x="51" y="36"/>
                    <a:pt x="51" y="38"/>
                  </a:cubicBezTo>
                  <a:cubicBezTo>
                    <a:pt x="52" y="39"/>
                    <a:pt x="52" y="40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1"/>
                    <a:pt x="49" y="41"/>
                    <a:pt x="48" y="40"/>
                  </a:cubicBezTo>
                  <a:cubicBezTo>
                    <a:pt x="48" y="40"/>
                    <a:pt x="47" y="39"/>
                    <a:pt x="46" y="38"/>
                  </a:cubicBezTo>
                  <a:cubicBezTo>
                    <a:pt x="45" y="38"/>
                    <a:pt x="45" y="37"/>
                    <a:pt x="46" y="36"/>
                  </a:cubicBezTo>
                  <a:cubicBezTo>
                    <a:pt x="46" y="35"/>
                    <a:pt x="47" y="35"/>
                    <a:pt x="48" y="35"/>
                  </a:cubicBezTo>
                  <a:close/>
                  <a:moveTo>
                    <a:pt x="39" y="39"/>
                  </a:moveTo>
                  <a:cubicBezTo>
                    <a:pt x="38" y="39"/>
                    <a:pt x="37" y="39"/>
                    <a:pt x="36" y="40"/>
                  </a:cubicBezTo>
                  <a:cubicBezTo>
                    <a:pt x="35" y="41"/>
                    <a:pt x="35" y="41"/>
                    <a:pt x="35" y="42"/>
                  </a:cubicBezTo>
                  <a:cubicBezTo>
                    <a:pt x="35" y="42"/>
                    <a:pt x="36" y="42"/>
                    <a:pt x="36" y="42"/>
                  </a:cubicBezTo>
                  <a:cubicBezTo>
                    <a:pt x="38" y="43"/>
                    <a:pt x="39" y="43"/>
                    <a:pt x="41" y="43"/>
                  </a:cubicBezTo>
                  <a:cubicBezTo>
                    <a:pt x="43" y="42"/>
                    <a:pt x="44" y="42"/>
                    <a:pt x="46" y="42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4" y="40"/>
                    <a:pt x="42" y="39"/>
                    <a:pt x="39" y="39"/>
                  </a:cubicBezTo>
                  <a:close/>
                  <a:moveTo>
                    <a:pt x="38" y="16"/>
                  </a:moveTo>
                  <a:cubicBezTo>
                    <a:pt x="36" y="15"/>
                    <a:pt x="35" y="15"/>
                    <a:pt x="34" y="15"/>
                  </a:cubicBezTo>
                  <a:cubicBezTo>
                    <a:pt x="33" y="14"/>
                    <a:pt x="32" y="13"/>
                    <a:pt x="30" y="13"/>
                  </a:cubicBezTo>
                  <a:cubicBezTo>
                    <a:pt x="29" y="12"/>
                    <a:pt x="29" y="11"/>
                    <a:pt x="29" y="10"/>
                  </a:cubicBezTo>
                  <a:cubicBezTo>
                    <a:pt x="30" y="9"/>
                    <a:pt x="31" y="9"/>
                    <a:pt x="32" y="9"/>
                  </a:cubicBezTo>
                  <a:cubicBezTo>
                    <a:pt x="34" y="10"/>
                    <a:pt x="36" y="11"/>
                    <a:pt x="36" y="13"/>
                  </a:cubicBezTo>
                  <a:cubicBezTo>
                    <a:pt x="37" y="13"/>
                    <a:pt x="37" y="14"/>
                    <a:pt x="37" y="14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6"/>
                  </a:cubicBezTo>
                  <a:close/>
                  <a:moveTo>
                    <a:pt x="48" y="49"/>
                  </a:moveTo>
                  <a:cubicBezTo>
                    <a:pt x="47" y="49"/>
                    <a:pt x="46" y="49"/>
                    <a:pt x="46" y="48"/>
                  </a:cubicBezTo>
                  <a:cubicBezTo>
                    <a:pt x="46" y="48"/>
                    <a:pt x="46" y="47"/>
                    <a:pt x="45" y="47"/>
                  </a:cubicBezTo>
                  <a:cubicBezTo>
                    <a:pt x="45" y="46"/>
                    <a:pt x="45" y="45"/>
                    <a:pt x="46" y="45"/>
                  </a:cubicBezTo>
                  <a:cubicBezTo>
                    <a:pt x="48" y="45"/>
                    <a:pt x="49" y="45"/>
                    <a:pt x="50" y="45"/>
                  </a:cubicBezTo>
                  <a:cubicBezTo>
                    <a:pt x="51" y="45"/>
                    <a:pt x="52" y="45"/>
                    <a:pt x="53" y="45"/>
                  </a:cubicBezTo>
                  <a:cubicBezTo>
                    <a:pt x="53" y="45"/>
                    <a:pt x="53" y="45"/>
                    <a:pt x="54" y="46"/>
                  </a:cubicBezTo>
                  <a:cubicBezTo>
                    <a:pt x="54" y="46"/>
                    <a:pt x="53" y="46"/>
                    <a:pt x="53" y="46"/>
                  </a:cubicBezTo>
                  <a:cubicBezTo>
                    <a:pt x="52" y="47"/>
                    <a:pt x="50" y="48"/>
                    <a:pt x="49" y="49"/>
                  </a:cubicBezTo>
                  <a:cubicBezTo>
                    <a:pt x="49" y="49"/>
                    <a:pt x="48" y="49"/>
                    <a:pt x="48" y="49"/>
                  </a:cubicBezTo>
                  <a:close/>
                  <a:moveTo>
                    <a:pt x="78" y="75"/>
                  </a:moveTo>
                  <a:cubicBezTo>
                    <a:pt x="78" y="76"/>
                    <a:pt x="79" y="77"/>
                    <a:pt x="80" y="77"/>
                  </a:cubicBezTo>
                  <a:cubicBezTo>
                    <a:pt x="81" y="77"/>
                    <a:pt x="82" y="78"/>
                    <a:pt x="83" y="78"/>
                  </a:cubicBezTo>
                  <a:cubicBezTo>
                    <a:pt x="84" y="79"/>
                    <a:pt x="85" y="81"/>
                    <a:pt x="84" y="82"/>
                  </a:cubicBezTo>
                  <a:cubicBezTo>
                    <a:pt x="84" y="83"/>
                    <a:pt x="83" y="83"/>
                    <a:pt x="82" y="83"/>
                  </a:cubicBezTo>
                  <a:cubicBezTo>
                    <a:pt x="79" y="81"/>
                    <a:pt x="78" y="79"/>
                    <a:pt x="77" y="76"/>
                  </a:cubicBezTo>
                  <a:cubicBezTo>
                    <a:pt x="77" y="76"/>
                    <a:pt x="77" y="76"/>
                    <a:pt x="77" y="75"/>
                  </a:cubicBezTo>
                  <a:cubicBezTo>
                    <a:pt x="78" y="75"/>
                    <a:pt x="78" y="75"/>
                    <a:pt x="78" y="75"/>
                  </a:cubicBezTo>
                  <a:close/>
                  <a:moveTo>
                    <a:pt x="36" y="87"/>
                  </a:moveTo>
                  <a:cubicBezTo>
                    <a:pt x="37" y="89"/>
                    <a:pt x="36" y="90"/>
                    <a:pt x="35" y="91"/>
                  </a:cubicBezTo>
                  <a:cubicBezTo>
                    <a:pt x="35" y="92"/>
                    <a:pt x="34" y="93"/>
                    <a:pt x="34" y="94"/>
                  </a:cubicBezTo>
                  <a:cubicBezTo>
                    <a:pt x="33" y="95"/>
                    <a:pt x="33" y="96"/>
                    <a:pt x="32" y="97"/>
                  </a:cubicBezTo>
                  <a:cubicBezTo>
                    <a:pt x="31" y="97"/>
                    <a:pt x="31" y="97"/>
                    <a:pt x="30" y="97"/>
                  </a:cubicBezTo>
                  <a:cubicBezTo>
                    <a:pt x="29" y="96"/>
                    <a:pt x="29" y="95"/>
                    <a:pt x="29" y="94"/>
                  </a:cubicBezTo>
                  <a:cubicBezTo>
                    <a:pt x="30" y="93"/>
                    <a:pt x="31" y="92"/>
                    <a:pt x="32" y="91"/>
                  </a:cubicBezTo>
                  <a:cubicBezTo>
                    <a:pt x="33" y="90"/>
                    <a:pt x="35" y="89"/>
                    <a:pt x="35" y="88"/>
                  </a:cubicBezTo>
                  <a:cubicBezTo>
                    <a:pt x="35" y="88"/>
                    <a:pt x="36" y="88"/>
                    <a:pt x="36" y="87"/>
                  </a:cubicBezTo>
                  <a:close/>
                  <a:moveTo>
                    <a:pt x="19" y="72"/>
                  </a:moveTo>
                  <a:cubicBezTo>
                    <a:pt x="19" y="69"/>
                    <a:pt x="21" y="67"/>
                    <a:pt x="23" y="67"/>
                  </a:cubicBezTo>
                  <a:cubicBezTo>
                    <a:pt x="24" y="67"/>
                    <a:pt x="24" y="66"/>
                    <a:pt x="24" y="66"/>
                  </a:cubicBezTo>
                  <a:cubicBezTo>
                    <a:pt x="24" y="66"/>
                    <a:pt x="25" y="66"/>
                    <a:pt x="25" y="66"/>
                  </a:cubicBezTo>
                  <a:cubicBezTo>
                    <a:pt x="25" y="66"/>
                    <a:pt x="25" y="67"/>
                    <a:pt x="25" y="67"/>
                  </a:cubicBezTo>
                  <a:cubicBezTo>
                    <a:pt x="24" y="69"/>
                    <a:pt x="24" y="71"/>
                    <a:pt x="23" y="72"/>
                  </a:cubicBezTo>
                  <a:cubicBezTo>
                    <a:pt x="22" y="73"/>
                    <a:pt x="22" y="73"/>
                    <a:pt x="21" y="74"/>
                  </a:cubicBezTo>
                  <a:cubicBezTo>
                    <a:pt x="20" y="74"/>
                    <a:pt x="19" y="73"/>
                    <a:pt x="19" y="72"/>
                  </a:cubicBezTo>
                  <a:close/>
                  <a:moveTo>
                    <a:pt x="67" y="38"/>
                  </a:moveTo>
                  <a:cubicBezTo>
                    <a:pt x="68" y="38"/>
                    <a:pt x="69" y="38"/>
                    <a:pt x="69" y="39"/>
                  </a:cubicBezTo>
                  <a:cubicBezTo>
                    <a:pt x="70" y="40"/>
                    <a:pt x="69" y="41"/>
                    <a:pt x="69" y="41"/>
                  </a:cubicBezTo>
                  <a:cubicBezTo>
                    <a:pt x="67" y="43"/>
                    <a:pt x="65" y="44"/>
                    <a:pt x="63" y="44"/>
                  </a:cubicBezTo>
                  <a:cubicBezTo>
                    <a:pt x="62" y="44"/>
                    <a:pt x="62" y="44"/>
                    <a:pt x="62" y="45"/>
                  </a:cubicBezTo>
                  <a:cubicBezTo>
                    <a:pt x="61" y="45"/>
                    <a:pt x="61" y="45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2" y="43"/>
                    <a:pt x="62" y="42"/>
                    <a:pt x="63" y="41"/>
                  </a:cubicBezTo>
                  <a:cubicBezTo>
                    <a:pt x="64" y="39"/>
                    <a:pt x="65" y="39"/>
                    <a:pt x="66" y="38"/>
                  </a:cubicBezTo>
                  <a:cubicBezTo>
                    <a:pt x="67" y="38"/>
                    <a:pt x="67" y="38"/>
                    <a:pt x="67" y="38"/>
                  </a:cubicBezTo>
                  <a:close/>
                  <a:moveTo>
                    <a:pt x="30" y="72"/>
                  </a:moveTo>
                  <a:cubicBezTo>
                    <a:pt x="29" y="72"/>
                    <a:pt x="28" y="71"/>
                    <a:pt x="28" y="69"/>
                  </a:cubicBezTo>
                  <a:cubicBezTo>
                    <a:pt x="28" y="68"/>
                    <a:pt x="29" y="66"/>
                    <a:pt x="30" y="66"/>
                  </a:cubicBezTo>
                  <a:cubicBezTo>
                    <a:pt x="32" y="65"/>
                    <a:pt x="33" y="65"/>
                    <a:pt x="34" y="63"/>
                  </a:cubicBezTo>
                  <a:cubicBezTo>
                    <a:pt x="34" y="63"/>
                    <a:pt x="34" y="63"/>
                    <a:pt x="35" y="63"/>
                  </a:cubicBezTo>
                  <a:cubicBezTo>
                    <a:pt x="35" y="63"/>
                    <a:pt x="35" y="64"/>
                    <a:pt x="35" y="64"/>
                  </a:cubicBezTo>
                  <a:cubicBezTo>
                    <a:pt x="35" y="64"/>
                    <a:pt x="35" y="65"/>
                    <a:pt x="35" y="65"/>
                  </a:cubicBezTo>
                  <a:cubicBezTo>
                    <a:pt x="34" y="67"/>
                    <a:pt x="33" y="68"/>
                    <a:pt x="32" y="70"/>
                  </a:cubicBezTo>
                  <a:cubicBezTo>
                    <a:pt x="32" y="71"/>
                    <a:pt x="31" y="72"/>
                    <a:pt x="30" y="72"/>
                  </a:cubicBezTo>
                  <a:close/>
                  <a:moveTo>
                    <a:pt x="14" y="66"/>
                  </a:moveTo>
                  <a:cubicBezTo>
                    <a:pt x="14" y="66"/>
                    <a:pt x="15" y="66"/>
                    <a:pt x="15" y="66"/>
                  </a:cubicBezTo>
                  <a:cubicBezTo>
                    <a:pt x="15" y="66"/>
                    <a:pt x="16" y="66"/>
                    <a:pt x="16" y="67"/>
                  </a:cubicBezTo>
                  <a:cubicBezTo>
                    <a:pt x="16" y="67"/>
                    <a:pt x="16" y="68"/>
                    <a:pt x="16" y="68"/>
                  </a:cubicBezTo>
                  <a:cubicBezTo>
                    <a:pt x="14" y="69"/>
                    <a:pt x="12" y="71"/>
                    <a:pt x="10" y="71"/>
                  </a:cubicBezTo>
                  <a:cubicBezTo>
                    <a:pt x="10" y="72"/>
                    <a:pt x="9" y="72"/>
                    <a:pt x="9" y="72"/>
                  </a:cubicBezTo>
                  <a:cubicBezTo>
                    <a:pt x="7" y="71"/>
                    <a:pt x="7" y="70"/>
                    <a:pt x="8" y="69"/>
                  </a:cubicBezTo>
                  <a:cubicBezTo>
                    <a:pt x="8" y="68"/>
                    <a:pt x="9" y="67"/>
                    <a:pt x="10" y="67"/>
                  </a:cubicBezTo>
                  <a:cubicBezTo>
                    <a:pt x="11" y="67"/>
                    <a:pt x="13" y="66"/>
                    <a:pt x="14" y="66"/>
                  </a:cubicBezTo>
                  <a:cubicBezTo>
                    <a:pt x="14" y="66"/>
                    <a:pt x="14" y="66"/>
                    <a:pt x="14" y="66"/>
                  </a:cubicBezTo>
                  <a:close/>
                  <a:moveTo>
                    <a:pt x="23" y="42"/>
                  </a:moveTo>
                  <a:cubicBezTo>
                    <a:pt x="22" y="42"/>
                    <a:pt x="22" y="42"/>
                    <a:pt x="22" y="40"/>
                  </a:cubicBezTo>
                  <a:cubicBezTo>
                    <a:pt x="22" y="39"/>
                    <a:pt x="24" y="38"/>
                    <a:pt x="25" y="38"/>
                  </a:cubicBezTo>
                  <a:cubicBezTo>
                    <a:pt x="27" y="37"/>
                    <a:pt x="29" y="37"/>
                    <a:pt x="31" y="38"/>
                  </a:cubicBezTo>
                  <a:cubicBezTo>
                    <a:pt x="31" y="38"/>
                    <a:pt x="32" y="38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8"/>
                    <a:pt x="33" y="38"/>
                    <a:pt x="33" y="39"/>
                  </a:cubicBezTo>
                  <a:cubicBezTo>
                    <a:pt x="32" y="39"/>
                    <a:pt x="31" y="39"/>
                    <a:pt x="30" y="40"/>
                  </a:cubicBezTo>
                  <a:cubicBezTo>
                    <a:pt x="29" y="40"/>
                    <a:pt x="28" y="41"/>
                    <a:pt x="27" y="41"/>
                  </a:cubicBezTo>
                  <a:cubicBezTo>
                    <a:pt x="26" y="41"/>
                    <a:pt x="25" y="42"/>
                    <a:pt x="23" y="42"/>
                  </a:cubicBezTo>
                  <a:close/>
                  <a:moveTo>
                    <a:pt x="56" y="87"/>
                  </a:moveTo>
                  <a:cubicBezTo>
                    <a:pt x="57" y="86"/>
                    <a:pt x="57" y="84"/>
                    <a:pt x="57" y="83"/>
                  </a:cubicBezTo>
                  <a:cubicBezTo>
                    <a:pt x="57" y="83"/>
                    <a:pt x="57" y="82"/>
                    <a:pt x="57" y="82"/>
                  </a:cubicBezTo>
                  <a:cubicBezTo>
                    <a:pt x="57" y="82"/>
                    <a:pt x="58" y="82"/>
                    <a:pt x="58" y="82"/>
                  </a:cubicBezTo>
                  <a:cubicBezTo>
                    <a:pt x="58" y="82"/>
                    <a:pt x="58" y="82"/>
                    <a:pt x="58" y="82"/>
                  </a:cubicBezTo>
                  <a:cubicBezTo>
                    <a:pt x="59" y="84"/>
                    <a:pt x="60" y="86"/>
                    <a:pt x="61" y="89"/>
                  </a:cubicBezTo>
                  <a:cubicBezTo>
                    <a:pt x="62" y="90"/>
                    <a:pt x="61" y="91"/>
                    <a:pt x="60" y="92"/>
                  </a:cubicBezTo>
                  <a:cubicBezTo>
                    <a:pt x="60" y="92"/>
                    <a:pt x="59" y="92"/>
                    <a:pt x="59" y="91"/>
                  </a:cubicBezTo>
                  <a:cubicBezTo>
                    <a:pt x="57" y="90"/>
                    <a:pt x="57" y="88"/>
                    <a:pt x="56" y="87"/>
                  </a:cubicBezTo>
                  <a:close/>
                  <a:moveTo>
                    <a:pt x="71" y="60"/>
                  </a:moveTo>
                  <a:cubicBezTo>
                    <a:pt x="70" y="59"/>
                    <a:pt x="69" y="59"/>
                    <a:pt x="68" y="58"/>
                  </a:cubicBezTo>
                  <a:cubicBezTo>
                    <a:pt x="67" y="58"/>
                    <a:pt x="67" y="57"/>
                    <a:pt x="66" y="56"/>
                  </a:cubicBezTo>
                  <a:cubicBezTo>
                    <a:pt x="66" y="56"/>
                    <a:pt x="65" y="55"/>
                    <a:pt x="65" y="55"/>
                  </a:cubicBezTo>
                  <a:cubicBezTo>
                    <a:pt x="65" y="55"/>
                    <a:pt x="65" y="54"/>
                    <a:pt x="65" y="54"/>
                  </a:cubicBezTo>
                  <a:cubicBezTo>
                    <a:pt x="65" y="54"/>
                    <a:pt x="65" y="54"/>
                    <a:pt x="66" y="54"/>
                  </a:cubicBezTo>
                  <a:cubicBezTo>
                    <a:pt x="67" y="54"/>
                    <a:pt x="68" y="54"/>
                    <a:pt x="70" y="54"/>
                  </a:cubicBezTo>
                  <a:cubicBezTo>
                    <a:pt x="71" y="54"/>
                    <a:pt x="72" y="55"/>
                    <a:pt x="72" y="55"/>
                  </a:cubicBezTo>
                  <a:cubicBezTo>
                    <a:pt x="73" y="56"/>
                    <a:pt x="74" y="56"/>
                    <a:pt x="73" y="58"/>
                  </a:cubicBezTo>
                  <a:cubicBezTo>
                    <a:pt x="73" y="59"/>
                    <a:pt x="72" y="59"/>
                    <a:pt x="71" y="60"/>
                  </a:cubicBezTo>
                  <a:close/>
                  <a:moveTo>
                    <a:pt x="44" y="16"/>
                  </a:moveTo>
                  <a:cubicBezTo>
                    <a:pt x="45" y="16"/>
                    <a:pt x="46" y="16"/>
                    <a:pt x="47" y="18"/>
                  </a:cubicBezTo>
                  <a:cubicBezTo>
                    <a:pt x="48" y="19"/>
                    <a:pt x="49" y="21"/>
                    <a:pt x="50" y="22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49" y="23"/>
                    <a:pt x="49" y="23"/>
                  </a:cubicBezTo>
                  <a:cubicBezTo>
                    <a:pt x="46" y="23"/>
                    <a:pt x="44" y="21"/>
                    <a:pt x="42" y="19"/>
                  </a:cubicBezTo>
                  <a:cubicBezTo>
                    <a:pt x="42" y="19"/>
                    <a:pt x="42" y="18"/>
                    <a:pt x="42" y="17"/>
                  </a:cubicBezTo>
                  <a:cubicBezTo>
                    <a:pt x="42" y="16"/>
                    <a:pt x="43" y="16"/>
                    <a:pt x="44" y="16"/>
                  </a:cubicBezTo>
                  <a:close/>
                  <a:moveTo>
                    <a:pt x="5" y="32"/>
                  </a:moveTo>
                  <a:cubicBezTo>
                    <a:pt x="5" y="32"/>
                    <a:pt x="6" y="32"/>
                    <a:pt x="7" y="32"/>
                  </a:cubicBezTo>
                  <a:cubicBezTo>
                    <a:pt x="8" y="33"/>
                    <a:pt x="10" y="34"/>
                    <a:pt x="11" y="34"/>
                  </a:cubicBezTo>
                  <a:cubicBezTo>
                    <a:pt x="11" y="34"/>
                    <a:pt x="11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1" y="36"/>
                    <a:pt x="11" y="36"/>
                  </a:cubicBezTo>
                  <a:cubicBezTo>
                    <a:pt x="11" y="35"/>
                    <a:pt x="10" y="35"/>
                    <a:pt x="9" y="35"/>
                  </a:cubicBezTo>
                  <a:cubicBezTo>
                    <a:pt x="7" y="36"/>
                    <a:pt x="6" y="36"/>
                    <a:pt x="4" y="36"/>
                  </a:cubicBezTo>
                  <a:cubicBezTo>
                    <a:pt x="3" y="36"/>
                    <a:pt x="2" y="36"/>
                    <a:pt x="2" y="36"/>
                  </a:cubicBezTo>
                  <a:cubicBezTo>
                    <a:pt x="1" y="36"/>
                    <a:pt x="0" y="36"/>
                    <a:pt x="1" y="35"/>
                  </a:cubicBezTo>
                  <a:cubicBezTo>
                    <a:pt x="1" y="33"/>
                    <a:pt x="3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5" y="32"/>
                    <a:pt x="5" y="32"/>
                  </a:cubicBezTo>
                  <a:close/>
                  <a:moveTo>
                    <a:pt x="19" y="31"/>
                  </a:moveTo>
                  <a:cubicBezTo>
                    <a:pt x="22" y="32"/>
                    <a:pt x="24" y="32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5" y="34"/>
                  </a:cubicBezTo>
                  <a:cubicBezTo>
                    <a:pt x="24" y="34"/>
                    <a:pt x="22" y="35"/>
                    <a:pt x="21" y="36"/>
                  </a:cubicBezTo>
                  <a:cubicBezTo>
                    <a:pt x="20" y="36"/>
                    <a:pt x="19" y="36"/>
                    <a:pt x="18" y="36"/>
                  </a:cubicBezTo>
                  <a:cubicBezTo>
                    <a:pt x="16" y="36"/>
                    <a:pt x="16" y="36"/>
                    <a:pt x="16" y="35"/>
                  </a:cubicBezTo>
                  <a:cubicBezTo>
                    <a:pt x="16" y="34"/>
                    <a:pt x="16" y="33"/>
                    <a:pt x="17" y="32"/>
                  </a:cubicBezTo>
                  <a:cubicBezTo>
                    <a:pt x="18" y="32"/>
                    <a:pt x="19" y="32"/>
                    <a:pt x="19" y="31"/>
                  </a:cubicBezTo>
                  <a:close/>
                  <a:moveTo>
                    <a:pt x="78" y="59"/>
                  </a:moveTo>
                  <a:cubicBezTo>
                    <a:pt x="79" y="58"/>
                    <a:pt x="80" y="58"/>
                    <a:pt x="81" y="58"/>
                  </a:cubicBezTo>
                  <a:cubicBezTo>
                    <a:pt x="82" y="58"/>
                    <a:pt x="84" y="58"/>
                    <a:pt x="86" y="58"/>
                  </a:cubicBezTo>
                  <a:cubicBezTo>
                    <a:pt x="86" y="58"/>
                    <a:pt x="87" y="59"/>
                    <a:pt x="88" y="59"/>
                  </a:cubicBezTo>
                  <a:cubicBezTo>
                    <a:pt x="89" y="60"/>
                    <a:pt x="89" y="61"/>
                    <a:pt x="88" y="62"/>
                  </a:cubicBezTo>
                  <a:cubicBezTo>
                    <a:pt x="88" y="62"/>
                    <a:pt x="87" y="63"/>
                    <a:pt x="86" y="62"/>
                  </a:cubicBezTo>
                  <a:cubicBezTo>
                    <a:pt x="84" y="62"/>
                    <a:pt x="82" y="61"/>
                    <a:pt x="79" y="60"/>
                  </a:cubicBezTo>
                  <a:cubicBezTo>
                    <a:pt x="79" y="60"/>
                    <a:pt x="78" y="59"/>
                    <a:pt x="78" y="59"/>
                  </a:cubicBezTo>
                  <a:close/>
                  <a:moveTo>
                    <a:pt x="44" y="81"/>
                  </a:moveTo>
                  <a:cubicBezTo>
                    <a:pt x="44" y="82"/>
                    <a:pt x="44" y="83"/>
                    <a:pt x="44" y="83"/>
                  </a:cubicBezTo>
                  <a:cubicBezTo>
                    <a:pt x="45" y="85"/>
                    <a:pt x="45" y="86"/>
                    <a:pt x="45" y="88"/>
                  </a:cubicBezTo>
                  <a:cubicBezTo>
                    <a:pt x="46" y="89"/>
                    <a:pt x="44" y="91"/>
                    <a:pt x="43" y="92"/>
                  </a:cubicBezTo>
                  <a:cubicBezTo>
                    <a:pt x="42" y="92"/>
                    <a:pt x="41" y="91"/>
                    <a:pt x="41" y="90"/>
                  </a:cubicBezTo>
                  <a:cubicBezTo>
                    <a:pt x="41" y="89"/>
                    <a:pt x="41" y="88"/>
                    <a:pt x="41" y="87"/>
                  </a:cubicBezTo>
                  <a:cubicBezTo>
                    <a:pt x="41" y="86"/>
                    <a:pt x="41" y="84"/>
                    <a:pt x="42" y="83"/>
                  </a:cubicBezTo>
                  <a:cubicBezTo>
                    <a:pt x="42" y="82"/>
                    <a:pt x="43" y="82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lose/>
                  <a:moveTo>
                    <a:pt x="52" y="66"/>
                  </a:moveTo>
                  <a:cubicBezTo>
                    <a:pt x="52" y="67"/>
                    <a:pt x="53" y="67"/>
                    <a:pt x="53" y="68"/>
                  </a:cubicBezTo>
                  <a:cubicBezTo>
                    <a:pt x="54" y="69"/>
                    <a:pt x="56" y="68"/>
                    <a:pt x="57" y="67"/>
                  </a:cubicBezTo>
                  <a:cubicBezTo>
                    <a:pt x="58" y="64"/>
                    <a:pt x="57" y="62"/>
                    <a:pt x="55" y="60"/>
                  </a:cubicBezTo>
                  <a:cubicBezTo>
                    <a:pt x="54" y="59"/>
                    <a:pt x="54" y="60"/>
                    <a:pt x="53" y="61"/>
                  </a:cubicBezTo>
                  <a:cubicBezTo>
                    <a:pt x="53" y="61"/>
                    <a:pt x="53" y="61"/>
                    <a:pt x="53" y="61"/>
                  </a:cubicBezTo>
                  <a:cubicBezTo>
                    <a:pt x="53" y="63"/>
                    <a:pt x="52" y="64"/>
                    <a:pt x="52" y="66"/>
                  </a:cubicBezTo>
                  <a:close/>
                  <a:moveTo>
                    <a:pt x="38" y="58"/>
                  </a:moveTo>
                  <a:cubicBezTo>
                    <a:pt x="37" y="58"/>
                    <a:pt x="37" y="57"/>
                    <a:pt x="36" y="57"/>
                  </a:cubicBezTo>
                  <a:cubicBezTo>
                    <a:pt x="36" y="56"/>
                    <a:pt x="36" y="55"/>
                    <a:pt x="37" y="55"/>
                  </a:cubicBezTo>
                  <a:cubicBezTo>
                    <a:pt x="38" y="52"/>
                    <a:pt x="41" y="51"/>
                    <a:pt x="44" y="51"/>
                  </a:cubicBezTo>
                  <a:cubicBezTo>
                    <a:pt x="45" y="51"/>
                    <a:pt x="45" y="51"/>
                    <a:pt x="46" y="51"/>
                  </a:cubicBezTo>
                  <a:cubicBezTo>
                    <a:pt x="46" y="51"/>
                    <a:pt x="47" y="51"/>
                    <a:pt x="47" y="51"/>
                  </a:cubicBezTo>
                  <a:cubicBezTo>
                    <a:pt x="47" y="51"/>
                    <a:pt x="46" y="52"/>
                    <a:pt x="46" y="52"/>
                  </a:cubicBezTo>
                  <a:cubicBezTo>
                    <a:pt x="46" y="52"/>
                    <a:pt x="45" y="53"/>
                    <a:pt x="44" y="53"/>
                  </a:cubicBezTo>
                  <a:cubicBezTo>
                    <a:pt x="43" y="54"/>
                    <a:pt x="42" y="55"/>
                    <a:pt x="41" y="56"/>
                  </a:cubicBezTo>
                  <a:cubicBezTo>
                    <a:pt x="40" y="57"/>
                    <a:pt x="39" y="57"/>
                    <a:pt x="38" y="58"/>
                  </a:cubicBezTo>
                  <a:close/>
                  <a:moveTo>
                    <a:pt x="52" y="78"/>
                  </a:moveTo>
                  <a:cubicBezTo>
                    <a:pt x="52" y="80"/>
                    <a:pt x="51" y="82"/>
                    <a:pt x="49" y="81"/>
                  </a:cubicBezTo>
                  <a:cubicBezTo>
                    <a:pt x="48" y="81"/>
                    <a:pt x="48" y="81"/>
                    <a:pt x="48" y="80"/>
                  </a:cubicBezTo>
                  <a:cubicBezTo>
                    <a:pt x="47" y="79"/>
                    <a:pt x="47" y="78"/>
                    <a:pt x="47" y="77"/>
                  </a:cubicBezTo>
                  <a:cubicBezTo>
                    <a:pt x="47" y="75"/>
                    <a:pt x="48" y="73"/>
                    <a:pt x="48" y="72"/>
                  </a:cubicBezTo>
                  <a:cubicBezTo>
                    <a:pt x="48" y="71"/>
                    <a:pt x="48" y="71"/>
                    <a:pt x="48" y="71"/>
                  </a:cubicBezTo>
                  <a:cubicBezTo>
                    <a:pt x="48" y="71"/>
                    <a:pt x="49" y="71"/>
                    <a:pt x="49" y="71"/>
                  </a:cubicBezTo>
                  <a:cubicBezTo>
                    <a:pt x="49" y="72"/>
                    <a:pt x="49" y="73"/>
                    <a:pt x="49" y="73"/>
                  </a:cubicBezTo>
                  <a:cubicBezTo>
                    <a:pt x="50" y="74"/>
                    <a:pt x="50" y="75"/>
                    <a:pt x="51" y="75"/>
                  </a:cubicBezTo>
                  <a:cubicBezTo>
                    <a:pt x="52" y="76"/>
                    <a:pt x="52" y="77"/>
                    <a:pt x="52" y="78"/>
                  </a:cubicBezTo>
                  <a:close/>
                  <a:moveTo>
                    <a:pt x="19" y="52"/>
                  </a:moveTo>
                  <a:cubicBezTo>
                    <a:pt x="19" y="51"/>
                    <a:pt x="18" y="51"/>
                    <a:pt x="17" y="51"/>
                  </a:cubicBezTo>
                  <a:cubicBezTo>
                    <a:pt x="16" y="51"/>
                    <a:pt x="16" y="50"/>
                    <a:pt x="16" y="49"/>
                  </a:cubicBezTo>
                  <a:cubicBezTo>
                    <a:pt x="16" y="49"/>
                    <a:pt x="17" y="48"/>
                    <a:pt x="17" y="48"/>
                  </a:cubicBezTo>
                  <a:cubicBezTo>
                    <a:pt x="19" y="48"/>
                    <a:pt x="21" y="48"/>
                    <a:pt x="23" y="48"/>
                  </a:cubicBezTo>
                  <a:cubicBezTo>
                    <a:pt x="24" y="48"/>
                    <a:pt x="26" y="48"/>
                    <a:pt x="27" y="48"/>
                  </a:cubicBezTo>
                  <a:cubicBezTo>
                    <a:pt x="28" y="48"/>
                    <a:pt x="28" y="48"/>
                    <a:pt x="28" y="48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6" y="50"/>
                    <a:pt x="24" y="51"/>
                    <a:pt x="22" y="51"/>
                  </a:cubicBezTo>
                  <a:cubicBezTo>
                    <a:pt x="21" y="51"/>
                    <a:pt x="20" y="51"/>
                    <a:pt x="19" y="52"/>
                  </a:cubicBezTo>
                  <a:close/>
                  <a:moveTo>
                    <a:pt x="18" y="55"/>
                  </a:moveTo>
                  <a:cubicBezTo>
                    <a:pt x="19" y="56"/>
                    <a:pt x="19" y="56"/>
                    <a:pt x="18" y="57"/>
                  </a:cubicBezTo>
                  <a:cubicBezTo>
                    <a:pt x="18" y="57"/>
                    <a:pt x="17" y="58"/>
                    <a:pt x="17" y="59"/>
                  </a:cubicBezTo>
                  <a:cubicBezTo>
                    <a:pt x="17" y="60"/>
                    <a:pt x="15" y="63"/>
                    <a:pt x="12" y="62"/>
                  </a:cubicBezTo>
                  <a:cubicBezTo>
                    <a:pt x="12" y="62"/>
                    <a:pt x="12" y="62"/>
                    <a:pt x="11" y="61"/>
                  </a:cubicBezTo>
                  <a:cubicBezTo>
                    <a:pt x="10" y="61"/>
                    <a:pt x="10" y="59"/>
                    <a:pt x="11" y="58"/>
                  </a:cubicBezTo>
                  <a:cubicBezTo>
                    <a:pt x="12" y="57"/>
                    <a:pt x="13" y="57"/>
                    <a:pt x="14" y="56"/>
                  </a:cubicBezTo>
                  <a:cubicBezTo>
                    <a:pt x="15" y="56"/>
                    <a:pt x="17" y="55"/>
                    <a:pt x="18" y="55"/>
                  </a:cubicBezTo>
                  <a:close/>
                  <a:moveTo>
                    <a:pt x="8" y="26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12" y="25"/>
                    <a:pt x="16" y="25"/>
                    <a:pt x="19" y="27"/>
                  </a:cubicBezTo>
                  <a:cubicBezTo>
                    <a:pt x="19" y="27"/>
                    <a:pt x="19" y="28"/>
                    <a:pt x="19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9"/>
                    <a:pt x="16" y="29"/>
                    <a:pt x="15" y="29"/>
                  </a:cubicBezTo>
                  <a:cubicBezTo>
                    <a:pt x="13" y="29"/>
                    <a:pt x="11" y="29"/>
                    <a:pt x="9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8" y="26"/>
                    <a:pt x="8" y="26"/>
                  </a:cubicBezTo>
                  <a:close/>
                  <a:moveTo>
                    <a:pt x="71" y="88"/>
                  </a:moveTo>
                  <a:cubicBezTo>
                    <a:pt x="70" y="88"/>
                    <a:pt x="69" y="87"/>
                    <a:pt x="68" y="86"/>
                  </a:cubicBezTo>
                  <a:cubicBezTo>
                    <a:pt x="67" y="85"/>
                    <a:pt x="67" y="85"/>
                    <a:pt x="67" y="84"/>
                  </a:cubicBezTo>
                  <a:cubicBezTo>
                    <a:pt x="67" y="82"/>
                    <a:pt x="67" y="81"/>
                    <a:pt x="67" y="80"/>
                  </a:cubicBezTo>
                  <a:cubicBezTo>
                    <a:pt x="68" y="79"/>
                    <a:pt x="68" y="79"/>
                    <a:pt x="68" y="80"/>
                  </a:cubicBezTo>
                  <a:cubicBezTo>
                    <a:pt x="69" y="81"/>
                    <a:pt x="70" y="81"/>
                    <a:pt x="71" y="82"/>
                  </a:cubicBezTo>
                  <a:cubicBezTo>
                    <a:pt x="73" y="82"/>
                    <a:pt x="74" y="84"/>
                    <a:pt x="73" y="86"/>
                  </a:cubicBezTo>
                  <a:cubicBezTo>
                    <a:pt x="73" y="87"/>
                    <a:pt x="73" y="88"/>
                    <a:pt x="71" y="88"/>
                  </a:cubicBezTo>
                  <a:close/>
                  <a:moveTo>
                    <a:pt x="75" y="11"/>
                  </a:moveTo>
                  <a:cubicBezTo>
                    <a:pt x="76" y="11"/>
                    <a:pt x="77" y="12"/>
                    <a:pt x="77" y="13"/>
                  </a:cubicBezTo>
                  <a:cubicBezTo>
                    <a:pt x="77" y="14"/>
                    <a:pt x="77" y="15"/>
                    <a:pt x="76" y="16"/>
                  </a:cubicBezTo>
                  <a:cubicBezTo>
                    <a:pt x="75" y="18"/>
                    <a:pt x="72" y="19"/>
                    <a:pt x="70" y="20"/>
                  </a:cubicBezTo>
                  <a:cubicBezTo>
                    <a:pt x="70" y="20"/>
                    <a:pt x="69" y="20"/>
                    <a:pt x="69" y="20"/>
                  </a:cubicBezTo>
                  <a:cubicBezTo>
                    <a:pt x="69" y="20"/>
                    <a:pt x="69" y="20"/>
                    <a:pt x="69" y="20"/>
                  </a:cubicBezTo>
                  <a:cubicBezTo>
                    <a:pt x="70" y="18"/>
                    <a:pt x="70" y="17"/>
                    <a:pt x="71" y="15"/>
                  </a:cubicBezTo>
                  <a:cubicBezTo>
                    <a:pt x="71" y="14"/>
                    <a:pt x="72" y="13"/>
                    <a:pt x="73" y="12"/>
                  </a:cubicBezTo>
                  <a:cubicBezTo>
                    <a:pt x="73" y="12"/>
                    <a:pt x="74" y="12"/>
                    <a:pt x="75" y="11"/>
                  </a:cubicBezTo>
                  <a:close/>
                  <a:moveTo>
                    <a:pt x="81" y="68"/>
                  </a:moveTo>
                  <a:cubicBezTo>
                    <a:pt x="80" y="67"/>
                    <a:pt x="80" y="66"/>
                    <a:pt x="79" y="66"/>
                  </a:cubicBezTo>
                  <a:cubicBezTo>
                    <a:pt x="78" y="65"/>
                    <a:pt x="77" y="65"/>
                    <a:pt x="75" y="65"/>
                  </a:cubicBezTo>
                  <a:cubicBezTo>
                    <a:pt x="74" y="64"/>
                    <a:pt x="73" y="64"/>
                    <a:pt x="72" y="64"/>
                  </a:cubicBezTo>
                  <a:cubicBezTo>
                    <a:pt x="72" y="64"/>
                    <a:pt x="71" y="64"/>
                    <a:pt x="71" y="65"/>
                  </a:cubicBezTo>
                  <a:cubicBezTo>
                    <a:pt x="71" y="65"/>
                    <a:pt x="72" y="65"/>
                    <a:pt x="72" y="66"/>
                  </a:cubicBezTo>
                  <a:cubicBezTo>
                    <a:pt x="73" y="67"/>
                    <a:pt x="75" y="69"/>
                    <a:pt x="77" y="70"/>
                  </a:cubicBezTo>
                  <a:cubicBezTo>
                    <a:pt x="78" y="71"/>
                    <a:pt x="79" y="71"/>
                    <a:pt x="79" y="70"/>
                  </a:cubicBezTo>
                  <a:cubicBezTo>
                    <a:pt x="80" y="70"/>
                    <a:pt x="80" y="69"/>
                    <a:pt x="81" y="68"/>
                  </a:cubicBezTo>
                  <a:close/>
                  <a:moveTo>
                    <a:pt x="32" y="54"/>
                  </a:moveTo>
                  <a:cubicBezTo>
                    <a:pt x="32" y="54"/>
                    <a:pt x="33" y="54"/>
                    <a:pt x="33" y="54"/>
                  </a:cubicBezTo>
                  <a:cubicBezTo>
                    <a:pt x="33" y="54"/>
                    <a:pt x="33" y="55"/>
                    <a:pt x="33" y="55"/>
                  </a:cubicBezTo>
                  <a:cubicBezTo>
                    <a:pt x="32" y="56"/>
                    <a:pt x="31" y="57"/>
                    <a:pt x="30" y="58"/>
                  </a:cubicBezTo>
                  <a:cubicBezTo>
                    <a:pt x="28" y="59"/>
                    <a:pt x="27" y="60"/>
                    <a:pt x="26" y="61"/>
                  </a:cubicBezTo>
                  <a:cubicBezTo>
                    <a:pt x="25" y="61"/>
                    <a:pt x="24" y="61"/>
                    <a:pt x="24" y="60"/>
                  </a:cubicBezTo>
                  <a:cubicBezTo>
                    <a:pt x="23" y="60"/>
                    <a:pt x="23" y="59"/>
                    <a:pt x="23" y="58"/>
                  </a:cubicBezTo>
                  <a:cubicBezTo>
                    <a:pt x="24" y="56"/>
                    <a:pt x="25" y="56"/>
                    <a:pt x="27" y="55"/>
                  </a:cubicBezTo>
                  <a:cubicBezTo>
                    <a:pt x="28" y="54"/>
                    <a:pt x="30" y="54"/>
                    <a:pt x="32" y="54"/>
                  </a:cubicBezTo>
                  <a:close/>
                  <a:moveTo>
                    <a:pt x="95" y="71"/>
                  </a:moveTo>
                  <a:cubicBezTo>
                    <a:pt x="96" y="72"/>
                    <a:pt x="94" y="73"/>
                    <a:pt x="93" y="73"/>
                  </a:cubicBezTo>
                  <a:cubicBezTo>
                    <a:pt x="92" y="73"/>
                    <a:pt x="91" y="72"/>
                    <a:pt x="90" y="72"/>
                  </a:cubicBezTo>
                  <a:cubicBezTo>
                    <a:pt x="89" y="71"/>
                    <a:pt x="88" y="70"/>
                    <a:pt x="87" y="70"/>
                  </a:cubicBezTo>
                  <a:cubicBezTo>
                    <a:pt x="87" y="69"/>
                    <a:pt x="86" y="68"/>
                    <a:pt x="86" y="67"/>
                  </a:cubicBezTo>
                  <a:cubicBezTo>
                    <a:pt x="86" y="66"/>
                    <a:pt x="86" y="66"/>
                    <a:pt x="86" y="66"/>
                  </a:cubicBezTo>
                  <a:cubicBezTo>
                    <a:pt x="89" y="67"/>
                    <a:pt x="91" y="67"/>
                    <a:pt x="93" y="68"/>
                  </a:cubicBezTo>
                  <a:cubicBezTo>
                    <a:pt x="95" y="68"/>
                    <a:pt x="95" y="69"/>
                    <a:pt x="95" y="71"/>
                  </a:cubicBezTo>
                  <a:close/>
                  <a:moveTo>
                    <a:pt x="43" y="75"/>
                  </a:moveTo>
                  <a:cubicBezTo>
                    <a:pt x="43" y="77"/>
                    <a:pt x="42" y="78"/>
                    <a:pt x="41" y="78"/>
                  </a:cubicBezTo>
                  <a:cubicBezTo>
                    <a:pt x="40" y="79"/>
                    <a:pt x="39" y="79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7" y="76"/>
                    <a:pt x="37" y="75"/>
                    <a:pt x="38" y="73"/>
                  </a:cubicBezTo>
                  <a:cubicBezTo>
                    <a:pt x="38" y="72"/>
                    <a:pt x="38" y="71"/>
                    <a:pt x="40" y="70"/>
                  </a:cubicBezTo>
                  <a:cubicBezTo>
                    <a:pt x="40" y="69"/>
                    <a:pt x="41" y="69"/>
                    <a:pt x="41" y="69"/>
                  </a:cubicBezTo>
                  <a:cubicBezTo>
                    <a:pt x="41" y="69"/>
                    <a:pt x="41" y="70"/>
                    <a:pt x="42" y="70"/>
                  </a:cubicBezTo>
                  <a:cubicBezTo>
                    <a:pt x="42" y="71"/>
                    <a:pt x="42" y="72"/>
                    <a:pt x="43" y="74"/>
                  </a:cubicBezTo>
                  <a:cubicBezTo>
                    <a:pt x="43" y="74"/>
                    <a:pt x="43" y="75"/>
                    <a:pt x="43" y="75"/>
                  </a:cubicBezTo>
                  <a:close/>
                  <a:moveTo>
                    <a:pt x="32" y="80"/>
                  </a:moveTo>
                  <a:cubicBezTo>
                    <a:pt x="32" y="82"/>
                    <a:pt x="32" y="84"/>
                    <a:pt x="31" y="85"/>
                  </a:cubicBezTo>
                  <a:cubicBezTo>
                    <a:pt x="30" y="86"/>
                    <a:pt x="29" y="86"/>
                    <a:pt x="27" y="86"/>
                  </a:cubicBezTo>
                  <a:cubicBezTo>
                    <a:pt x="27" y="85"/>
                    <a:pt x="26" y="85"/>
                    <a:pt x="26" y="84"/>
                  </a:cubicBezTo>
                  <a:cubicBezTo>
                    <a:pt x="26" y="82"/>
                    <a:pt x="28" y="80"/>
                    <a:pt x="28" y="79"/>
                  </a:cubicBezTo>
                  <a:cubicBezTo>
                    <a:pt x="29" y="78"/>
                    <a:pt x="30" y="77"/>
                    <a:pt x="30" y="76"/>
                  </a:cubicBezTo>
                  <a:cubicBezTo>
                    <a:pt x="30" y="76"/>
                    <a:pt x="31" y="75"/>
                    <a:pt x="31" y="75"/>
                  </a:cubicBezTo>
                  <a:cubicBezTo>
                    <a:pt x="31" y="75"/>
                    <a:pt x="31" y="76"/>
                    <a:pt x="31" y="76"/>
                  </a:cubicBezTo>
                  <a:cubicBezTo>
                    <a:pt x="32" y="77"/>
                    <a:pt x="32" y="79"/>
                    <a:pt x="32" y="80"/>
                  </a:cubicBezTo>
                  <a:close/>
                  <a:moveTo>
                    <a:pt x="87" y="92"/>
                  </a:moveTo>
                  <a:cubicBezTo>
                    <a:pt x="87" y="93"/>
                    <a:pt x="86" y="94"/>
                    <a:pt x="85" y="94"/>
                  </a:cubicBezTo>
                  <a:cubicBezTo>
                    <a:pt x="85" y="94"/>
                    <a:pt x="84" y="94"/>
                    <a:pt x="83" y="94"/>
                  </a:cubicBezTo>
                  <a:cubicBezTo>
                    <a:pt x="82" y="93"/>
                    <a:pt x="81" y="92"/>
                    <a:pt x="80" y="91"/>
                  </a:cubicBezTo>
                  <a:cubicBezTo>
                    <a:pt x="79" y="90"/>
                    <a:pt x="79" y="89"/>
                    <a:pt x="79" y="88"/>
                  </a:cubicBezTo>
                  <a:cubicBezTo>
                    <a:pt x="78" y="87"/>
                    <a:pt x="79" y="86"/>
                    <a:pt x="79" y="86"/>
                  </a:cubicBezTo>
                  <a:cubicBezTo>
                    <a:pt x="79" y="85"/>
                    <a:pt x="80" y="86"/>
                    <a:pt x="81" y="86"/>
                  </a:cubicBezTo>
                  <a:cubicBezTo>
                    <a:pt x="82" y="86"/>
                    <a:pt x="82" y="87"/>
                    <a:pt x="83" y="88"/>
                  </a:cubicBezTo>
                  <a:cubicBezTo>
                    <a:pt x="84" y="89"/>
                    <a:pt x="85" y="90"/>
                    <a:pt x="86" y="91"/>
                  </a:cubicBezTo>
                  <a:cubicBezTo>
                    <a:pt x="86" y="91"/>
                    <a:pt x="87" y="91"/>
                    <a:pt x="87" y="9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0" name="Freeform 32632"/>
            <p:cNvSpPr>
              <a:spLocks noEditPoints="1"/>
            </p:cNvSpPr>
            <p:nvPr/>
          </p:nvSpPr>
          <p:spPr bwMode="auto">
            <a:xfrm>
              <a:off x="5132" y="686"/>
              <a:ext cx="149" cy="149"/>
            </a:xfrm>
            <a:custGeom>
              <a:avLst/>
              <a:gdLst>
                <a:gd name="T0" fmla="*/ 31 w 84"/>
                <a:gd name="T1" fmla="*/ 28 h 84"/>
                <a:gd name="T2" fmla="*/ 38 w 84"/>
                <a:gd name="T3" fmla="*/ 36 h 84"/>
                <a:gd name="T4" fmla="*/ 51 w 84"/>
                <a:gd name="T5" fmla="*/ 40 h 84"/>
                <a:gd name="T6" fmla="*/ 42 w 84"/>
                <a:gd name="T7" fmla="*/ 54 h 84"/>
                <a:gd name="T8" fmla="*/ 47 w 84"/>
                <a:gd name="T9" fmla="*/ 32 h 84"/>
                <a:gd name="T10" fmla="*/ 47 w 84"/>
                <a:gd name="T11" fmla="*/ 39 h 84"/>
                <a:gd name="T12" fmla="*/ 57 w 84"/>
                <a:gd name="T13" fmla="*/ 47 h 84"/>
                <a:gd name="T14" fmla="*/ 39 w 84"/>
                <a:gd name="T15" fmla="*/ 57 h 84"/>
                <a:gd name="T16" fmla="*/ 59 w 84"/>
                <a:gd name="T17" fmla="*/ 38 h 84"/>
                <a:gd name="T18" fmla="*/ 25 w 84"/>
                <a:gd name="T19" fmla="*/ 42 h 84"/>
                <a:gd name="T20" fmla="*/ 44 w 84"/>
                <a:gd name="T21" fmla="*/ 59 h 84"/>
                <a:gd name="T22" fmla="*/ 35 w 84"/>
                <a:gd name="T23" fmla="*/ 58 h 84"/>
                <a:gd name="T24" fmla="*/ 40 w 84"/>
                <a:gd name="T25" fmla="*/ 23 h 84"/>
                <a:gd name="T26" fmla="*/ 26 w 84"/>
                <a:gd name="T27" fmla="*/ 32 h 84"/>
                <a:gd name="T28" fmla="*/ 80 w 84"/>
                <a:gd name="T29" fmla="*/ 43 h 84"/>
                <a:gd name="T30" fmla="*/ 77 w 84"/>
                <a:gd name="T31" fmla="*/ 24 h 84"/>
                <a:gd name="T32" fmla="*/ 3 w 84"/>
                <a:gd name="T33" fmla="*/ 48 h 84"/>
                <a:gd name="T34" fmla="*/ 53 w 84"/>
                <a:gd name="T35" fmla="*/ 83 h 84"/>
                <a:gd name="T36" fmla="*/ 78 w 84"/>
                <a:gd name="T37" fmla="*/ 28 h 84"/>
                <a:gd name="T38" fmla="*/ 40 w 84"/>
                <a:gd name="T39" fmla="*/ 2 h 84"/>
                <a:gd name="T40" fmla="*/ 69 w 84"/>
                <a:gd name="T41" fmla="*/ 57 h 84"/>
                <a:gd name="T42" fmla="*/ 19 w 84"/>
                <a:gd name="T43" fmla="*/ 41 h 84"/>
                <a:gd name="T44" fmla="*/ 29 w 84"/>
                <a:gd name="T45" fmla="*/ 63 h 84"/>
                <a:gd name="T46" fmla="*/ 63 w 84"/>
                <a:gd name="T47" fmla="*/ 59 h 84"/>
                <a:gd name="T48" fmla="*/ 60 w 84"/>
                <a:gd name="T49" fmla="*/ 32 h 84"/>
                <a:gd name="T50" fmla="*/ 46 w 84"/>
                <a:gd name="T51" fmla="*/ 17 h 84"/>
                <a:gd name="T52" fmla="*/ 24 w 84"/>
                <a:gd name="T53" fmla="*/ 27 h 84"/>
                <a:gd name="T54" fmla="*/ 52 w 84"/>
                <a:gd name="T55" fmla="*/ 74 h 84"/>
                <a:gd name="T56" fmla="*/ 43 w 84"/>
                <a:gd name="T57" fmla="*/ 75 h 84"/>
                <a:gd name="T58" fmla="*/ 11 w 84"/>
                <a:gd name="T59" fmla="*/ 51 h 84"/>
                <a:gd name="T60" fmla="*/ 64 w 84"/>
                <a:gd name="T61" fmla="*/ 19 h 84"/>
                <a:gd name="T62" fmla="*/ 32 w 84"/>
                <a:gd name="T63" fmla="*/ 10 h 84"/>
                <a:gd name="T64" fmla="*/ 51 w 84"/>
                <a:gd name="T65" fmla="*/ 10 h 84"/>
                <a:gd name="T66" fmla="*/ 48 w 84"/>
                <a:gd name="T67" fmla="*/ 4 h 84"/>
                <a:gd name="T68" fmla="*/ 18 w 84"/>
                <a:gd name="T69" fmla="*/ 15 h 84"/>
                <a:gd name="T70" fmla="*/ 66 w 84"/>
                <a:gd name="T71" fmla="*/ 28 h 84"/>
                <a:gd name="T72" fmla="*/ 62 w 84"/>
                <a:gd name="T73" fmla="*/ 10 h 84"/>
                <a:gd name="T74" fmla="*/ 17 w 84"/>
                <a:gd name="T75" fmla="*/ 49 h 84"/>
                <a:gd name="T76" fmla="*/ 71 w 84"/>
                <a:gd name="T77" fmla="*/ 18 h 84"/>
                <a:gd name="T78" fmla="*/ 70 w 84"/>
                <a:gd name="T79" fmla="*/ 40 h 84"/>
                <a:gd name="T80" fmla="*/ 48 w 84"/>
                <a:gd name="T81" fmla="*/ 17 h 84"/>
                <a:gd name="T82" fmla="*/ 19 w 84"/>
                <a:gd name="T83" fmla="*/ 33 h 84"/>
                <a:gd name="T84" fmla="*/ 56 w 84"/>
                <a:gd name="T85" fmla="*/ 12 h 84"/>
                <a:gd name="T86" fmla="*/ 34 w 84"/>
                <a:gd name="T87" fmla="*/ 15 h 84"/>
                <a:gd name="T88" fmla="*/ 19 w 84"/>
                <a:gd name="T89" fmla="*/ 23 h 84"/>
                <a:gd name="T90" fmla="*/ 19 w 84"/>
                <a:gd name="T91" fmla="*/ 20 h 84"/>
                <a:gd name="T92" fmla="*/ 50 w 84"/>
                <a:gd name="T93" fmla="*/ 11 h 84"/>
                <a:gd name="T94" fmla="*/ 72 w 84"/>
                <a:gd name="T95" fmla="*/ 55 h 84"/>
                <a:gd name="T96" fmla="*/ 45 w 84"/>
                <a:gd name="T97" fmla="*/ 11 h 84"/>
                <a:gd name="T98" fmla="*/ 23 w 84"/>
                <a:gd name="T99" fmla="*/ 20 h 84"/>
                <a:gd name="T100" fmla="*/ 30 w 84"/>
                <a:gd name="T101" fmla="*/ 67 h 84"/>
                <a:gd name="T102" fmla="*/ 30 w 84"/>
                <a:gd name="T103" fmla="*/ 13 h 84"/>
                <a:gd name="T104" fmla="*/ 62 w 84"/>
                <a:gd name="T105" fmla="*/ 63 h 84"/>
                <a:gd name="T106" fmla="*/ 26 w 84"/>
                <a:gd name="T107" fmla="*/ 68 h 84"/>
                <a:gd name="T108" fmla="*/ 70 w 84"/>
                <a:gd name="T109" fmla="*/ 41 h 84"/>
                <a:gd name="T110" fmla="*/ 72 w 84"/>
                <a:gd name="T111" fmla="*/ 35 h 84"/>
                <a:gd name="T112" fmla="*/ 15 w 84"/>
                <a:gd name="T113" fmla="*/ 34 h 84"/>
                <a:gd name="T114" fmla="*/ 16 w 84"/>
                <a:gd name="T115" fmla="*/ 53 h 84"/>
                <a:gd name="T116" fmla="*/ 68 w 84"/>
                <a:gd name="T117" fmla="*/ 59 h 84"/>
                <a:gd name="T118" fmla="*/ 58 w 84"/>
                <a:gd name="T119" fmla="*/ 58 h 84"/>
                <a:gd name="T120" fmla="*/ 65 w 84"/>
                <a:gd name="T121" fmla="*/ 50 h 84"/>
                <a:gd name="T122" fmla="*/ 40 w 84"/>
                <a:gd name="T123" fmla="*/ 17 h 84"/>
                <a:gd name="T124" fmla="*/ 38 w 84"/>
                <a:gd name="T125" fmla="*/ 6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4" h="84">
                  <a:moveTo>
                    <a:pt x="22" y="79"/>
                  </a:moveTo>
                  <a:cubicBezTo>
                    <a:pt x="23" y="78"/>
                    <a:pt x="23" y="77"/>
                    <a:pt x="24" y="77"/>
                  </a:cubicBezTo>
                  <a:cubicBezTo>
                    <a:pt x="24" y="77"/>
                    <a:pt x="24" y="76"/>
                    <a:pt x="24" y="76"/>
                  </a:cubicBezTo>
                  <a:cubicBezTo>
                    <a:pt x="23" y="77"/>
                    <a:pt x="23" y="77"/>
                    <a:pt x="22" y="77"/>
                  </a:cubicBezTo>
                  <a:cubicBezTo>
                    <a:pt x="22" y="78"/>
                    <a:pt x="22" y="78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1" y="78"/>
                    <a:pt x="21" y="77"/>
                    <a:pt x="21" y="77"/>
                  </a:cubicBezTo>
                  <a:cubicBezTo>
                    <a:pt x="22" y="77"/>
                    <a:pt x="22" y="77"/>
                    <a:pt x="23" y="76"/>
                  </a:cubicBezTo>
                  <a:cubicBezTo>
                    <a:pt x="23" y="76"/>
                    <a:pt x="24" y="76"/>
                    <a:pt x="25" y="75"/>
                  </a:cubicBezTo>
                  <a:cubicBezTo>
                    <a:pt x="25" y="75"/>
                    <a:pt x="25" y="75"/>
                    <a:pt x="25" y="75"/>
                  </a:cubicBezTo>
                  <a:cubicBezTo>
                    <a:pt x="26" y="75"/>
                    <a:pt x="26" y="75"/>
                    <a:pt x="26" y="75"/>
                  </a:cubicBezTo>
                  <a:cubicBezTo>
                    <a:pt x="26" y="75"/>
                    <a:pt x="26" y="75"/>
                    <a:pt x="26" y="76"/>
                  </a:cubicBezTo>
                  <a:cubicBezTo>
                    <a:pt x="26" y="76"/>
                    <a:pt x="26" y="76"/>
                    <a:pt x="26" y="76"/>
                  </a:cubicBezTo>
                  <a:cubicBezTo>
                    <a:pt x="26" y="77"/>
                    <a:pt x="26" y="78"/>
                    <a:pt x="25" y="79"/>
                  </a:cubicBezTo>
                  <a:cubicBezTo>
                    <a:pt x="25" y="80"/>
                    <a:pt x="25" y="80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5" y="80"/>
                    <a:pt x="25" y="79"/>
                    <a:pt x="25" y="78"/>
                  </a:cubicBezTo>
                  <a:cubicBezTo>
                    <a:pt x="25" y="77"/>
                    <a:pt x="25" y="76"/>
                    <a:pt x="25" y="76"/>
                  </a:cubicBezTo>
                  <a:cubicBezTo>
                    <a:pt x="25" y="76"/>
                    <a:pt x="25" y="76"/>
                    <a:pt x="25" y="77"/>
                  </a:cubicBezTo>
                  <a:cubicBezTo>
                    <a:pt x="24" y="77"/>
                    <a:pt x="24" y="78"/>
                    <a:pt x="24" y="78"/>
                  </a:cubicBezTo>
                  <a:cubicBezTo>
                    <a:pt x="23" y="78"/>
                    <a:pt x="23" y="78"/>
                    <a:pt x="23" y="79"/>
                  </a:cubicBezTo>
                  <a:cubicBezTo>
                    <a:pt x="23" y="79"/>
                    <a:pt x="22" y="79"/>
                    <a:pt x="22" y="79"/>
                  </a:cubicBezTo>
                  <a:close/>
                  <a:moveTo>
                    <a:pt x="60" y="38"/>
                  </a:move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9"/>
                    <a:pt x="60" y="39"/>
                  </a:cubicBezTo>
                  <a:cubicBezTo>
                    <a:pt x="61" y="40"/>
                    <a:pt x="61" y="40"/>
                    <a:pt x="61" y="41"/>
                  </a:cubicBezTo>
                  <a:cubicBezTo>
                    <a:pt x="61" y="41"/>
                    <a:pt x="61" y="41"/>
                    <a:pt x="61" y="42"/>
                  </a:cubicBezTo>
                  <a:cubicBezTo>
                    <a:pt x="61" y="42"/>
                    <a:pt x="61" y="43"/>
                    <a:pt x="61" y="43"/>
                  </a:cubicBezTo>
                  <a:cubicBezTo>
                    <a:pt x="61" y="43"/>
                    <a:pt x="61" y="44"/>
                    <a:pt x="61" y="44"/>
                  </a:cubicBezTo>
                  <a:cubicBezTo>
                    <a:pt x="61" y="44"/>
                    <a:pt x="61" y="44"/>
                    <a:pt x="61" y="44"/>
                  </a:cubicBezTo>
                  <a:cubicBezTo>
                    <a:pt x="61" y="45"/>
                    <a:pt x="61" y="45"/>
                    <a:pt x="60" y="46"/>
                  </a:cubicBezTo>
                  <a:cubicBezTo>
                    <a:pt x="60" y="47"/>
                    <a:pt x="60" y="48"/>
                    <a:pt x="59" y="48"/>
                  </a:cubicBezTo>
                  <a:cubicBezTo>
                    <a:pt x="59" y="49"/>
                    <a:pt x="59" y="50"/>
                    <a:pt x="58" y="51"/>
                  </a:cubicBezTo>
                  <a:cubicBezTo>
                    <a:pt x="58" y="51"/>
                    <a:pt x="57" y="52"/>
                    <a:pt x="57" y="52"/>
                  </a:cubicBezTo>
                  <a:cubicBezTo>
                    <a:pt x="57" y="52"/>
                    <a:pt x="56" y="53"/>
                    <a:pt x="56" y="53"/>
                  </a:cubicBezTo>
                  <a:cubicBezTo>
                    <a:pt x="55" y="54"/>
                    <a:pt x="55" y="54"/>
                    <a:pt x="54" y="55"/>
                  </a:cubicBezTo>
                  <a:cubicBezTo>
                    <a:pt x="54" y="55"/>
                    <a:pt x="53" y="55"/>
                    <a:pt x="53" y="55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52" y="56"/>
                    <a:pt x="52" y="56"/>
                    <a:pt x="52" y="57"/>
                  </a:cubicBezTo>
                  <a:cubicBezTo>
                    <a:pt x="51" y="57"/>
                    <a:pt x="51" y="57"/>
                    <a:pt x="50" y="58"/>
                  </a:cubicBezTo>
                  <a:cubicBezTo>
                    <a:pt x="50" y="58"/>
                    <a:pt x="49" y="58"/>
                    <a:pt x="49" y="58"/>
                  </a:cubicBezTo>
                  <a:cubicBezTo>
                    <a:pt x="48" y="59"/>
                    <a:pt x="47" y="59"/>
                    <a:pt x="46" y="59"/>
                  </a:cubicBezTo>
                  <a:cubicBezTo>
                    <a:pt x="46" y="60"/>
                    <a:pt x="45" y="60"/>
                    <a:pt x="44" y="60"/>
                  </a:cubicBezTo>
                  <a:cubicBezTo>
                    <a:pt x="44" y="60"/>
                    <a:pt x="43" y="60"/>
                    <a:pt x="42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1" y="60"/>
                    <a:pt x="40" y="60"/>
                    <a:pt x="40" y="60"/>
                  </a:cubicBezTo>
                  <a:cubicBezTo>
                    <a:pt x="39" y="60"/>
                    <a:pt x="38" y="59"/>
                    <a:pt x="37" y="59"/>
                  </a:cubicBezTo>
                  <a:cubicBezTo>
                    <a:pt x="37" y="59"/>
                    <a:pt x="36" y="59"/>
                    <a:pt x="36" y="59"/>
                  </a:cubicBezTo>
                  <a:cubicBezTo>
                    <a:pt x="36" y="59"/>
                    <a:pt x="35" y="59"/>
                    <a:pt x="35" y="58"/>
                  </a:cubicBezTo>
                  <a:cubicBezTo>
                    <a:pt x="35" y="58"/>
                    <a:pt x="34" y="58"/>
                    <a:pt x="34" y="58"/>
                  </a:cubicBezTo>
                  <a:cubicBezTo>
                    <a:pt x="33" y="57"/>
                    <a:pt x="33" y="57"/>
                    <a:pt x="33" y="57"/>
                  </a:cubicBezTo>
                  <a:cubicBezTo>
                    <a:pt x="32" y="57"/>
                    <a:pt x="32" y="56"/>
                    <a:pt x="32" y="56"/>
                  </a:cubicBezTo>
                  <a:cubicBezTo>
                    <a:pt x="31" y="56"/>
                    <a:pt x="31" y="56"/>
                    <a:pt x="31" y="56"/>
                  </a:cubicBezTo>
                  <a:cubicBezTo>
                    <a:pt x="31" y="55"/>
                    <a:pt x="30" y="55"/>
                    <a:pt x="30" y="55"/>
                  </a:cubicBezTo>
                  <a:cubicBezTo>
                    <a:pt x="30" y="55"/>
                    <a:pt x="29" y="54"/>
                    <a:pt x="29" y="54"/>
                  </a:cubicBezTo>
                  <a:cubicBezTo>
                    <a:pt x="29" y="53"/>
                    <a:pt x="28" y="53"/>
                    <a:pt x="28" y="52"/>
                  </a:cubicBezTo>
                  <a:cubicBezTo>
                    <a:pt x="27" y="52"/>
                    <a:pt x="27" y="51"/>
                    <a:pt x="27" y="51"/>
                  </a:cubicBezTo>
                  <a:cubicBezTo>
                    <a:pt x="27" y="51"/>
                    <a:pt x="27" y="50"/>
                    <a:pt x="26" y="50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6" y="48"/>
                    <a:pt x="26" y="48"/>
                    <a:pt x="25" y="47"/>
                  </a:cubicBezTo>
                  <a:cubicBezTo>
                    <a:pt x="25" y="47"/>
                    <a:pt x="25" y="46"/>
                    <a:pt x="25" y="45"/>
                  </a:cubicBezTo>
                  <a:cubicBezTo>
                    <a:pt x="25" y="45"/>
                    <a:pt x="25" y="45"/>
                    <a:pt x="25" y="44"/>
                  </a:cubicBezTo>
                  <a:cubicBezTo>
                    <a:pt x="25" y="43"/>
                    <a:pt x="24" y="42"/>
                    <a:pt x="24" y="41"/>
                  </a:cubicBezTo>
                  <a:cubicBezTo>
                    <a:pt x="24" y="41"/>
                    <a:pt x="24" y="40"/>
                    <a:pt x="25" y="39"/>
                  </a:cubicBezTo>
                  <a:cubicBezTo>
                    <a:pt x="25" y="39"/>
                    <a:pt x="25" y="39"/>
                    <a:pt x="25" y="38"/>
                  </a:cubicBezTo>
                  <a:cubicBezTo>
                    <a:pt x="25" y="38"/>
                    <a:pt x="25" y="37"/>
                    <a:pt x="25" y="37"/>
                  </a:cubicBezTo>
                  <a:cubicBezTo>
                    <a:pt x="25" y="36"/>
                    <a:pt x="26" y="36"/>
                    <a:pt x="26" y="35"/>
                  </a:cubicBezTo>
                  <a:cubicBezTo>
                    <a:pt x="26" y="35"/>
                    <a:pt x="26" y="34"/>
                    <a:pt x="26" y="34"/>
                  </a:cubicBezTo>
                  <a:cubicBezTo>
                    <a:pt x="27" y="34"/>
                    <a:pt x="27" y="34"/>
                    <a:pt x="27" y="33"/>
                  </a:cubicBezTo>
                  <a:cubicBezTo>
                    <a:pt x="27" y="32"/>
                    <a:pt x="28" y="31"/>
                    <a:pt x="28" y="30"/>
                  </a:cubicBezTo>
                  <a:cubicBezTo>
                    <a:pt x="29" y="30"/>
                    <a:pt x="30" y="29"/>
                    <a:pt x="31" y="28"/>
                  </a:cubicBezTo>
                  <a:cubicBezTo>
                    <a:pt x="31" y="28"/>
                    <a:pt x="32" y="27"/>
                    <a:pt x="33" y="27"/>
                  </a:cubicBezTo>
                  <a:cubicBezTo>
                    <a:pt x="34" y="27"/>
                    <a:pt x="34" y="26"/>
                    <a:pt x="36" y="26"/>
                  </a:cubicBezTo>
                  <a:cubicBezTo>
                    <a:pt x="36" y="26"/>
                    <a:pt x="37" y="26"/>
                    <a:pt x="37" y="26"/>
                  </a:cubicBezTo>
                  <a:cubicBezTo>
                    <a:pt x="39" y="25"/>
                    <a:pt x="40" y="25"/>
                    <a:pt x="41" y="25"/>
                  </a:cubicBezTo>
                  <a:cubicBezTo>
                    <a:pt x="42" y="25"/>
                    <a:pt x="43" y="25"/>
                    <a:pt x="44" y="25"/>
                  </a:cubicBezTo>
                  <a:cubicBezTo>
                    <a:pt x="44" y="25"/>
                    <a:pt x="45" y="25"/>
                    <a:pt x="45" y="26"/>
                  </a:cubicBezTo>
                  <a:cubicBezTo>
                    <a:pt x="45" y="26"/>
                    <a:pt x="46" y="26"/>
                    <a:pt x="46" y="26"/>
                  </a:cubicBezTo>
                  <a:cubicBezTo>
                    <a:pt x="47" y="26"/>
                    <a:pt x="47" y="26"/>
                    <a:pt x="48" y="26"/>
                  </a:cubicBezTo>
                  <a:cubicBezTo>
                    <a:pt x="48" y="26"/>
                    <a:pt x="48" y="26"/>
                    <a:pt x="49" y="26"/>
                  </a:cubicBezTo>
                  <a:cubicBezTo>
                    <a:pt x="49" y="26"/>
                    <a:pt x="50" y="26"/>
                    <a:pt x="51" y="27"/>
                  </a:cubicBezTo>
                  <a:cubicBezTo>
                    <a:pt x="51" y="27"/>
                    <a:pt x="52" y="27"/>
                    <a:pt x="52" y="27"/>
                  </a:cubicBezTo>
                  <a:cubicBezTo>
                    <a:pt x="53" y="28"/>
                    <a:pt x="54" y="28"/>
                    <a:pt x="55" y="29"/>
                  </a:cubicBezTo>
                  <a:cubicBezTo>
                    <a:pt x="55" y="29"/>
                    <a:pt x="56" y="30"/>
                    <a:pt x="57" y="31"/>
                  </a:cubicBezTo>
                  <a:cubicBezTo>
                    <a:pt x="57" y="31"/>
                    <a:pt x="58" y="32"/>
                    <a:pt x="58" y="33"/>
                  </a:cubicBezTo>
                  <a:cubicBezTo>
                    <a:pt x="58" y="33"/>
                    <a:pt x="58" y="34"/>
                    <a:pt x="59" y="34"/>
                  </a:cubicBezTo>
                  <a:cubicBezTo>
                    <a:pt x="59" y="34"/>
                    <a:pt x="59" y="34"/>
                    <a:pt x="59" y="35"/>
                  </a:cubicBezTo>
                  <a:cubicBezTo>
                    <a:pt x="59" y="35"/>
                    <a:pt x="59" y="36"/>
                    <a:pt x="59" y="36"/>
                  </a:cubicBezTo>
                  <a:cubicBezTo>
                    <a:pt x="59" y="37"/>
                    <a:pt x="60" y="37"/>
                    <a:pt x="60" y="37"/>
                  </a:cubicBezTo>
                  <a:cubicBezTo>
                    <a:pt x="60" y="37"/>
                    <a:pt x="60" y="38"/>
                    <a:pt x="60" y="38"/>
                  </a:cubicBezTo>
                  <a:close/>
                  <a:moveTo>
                    <a:pt x="37" y="43"/>
                  </a:moveTo>
                  <a:cubicBezTo>
                    <a:pt x="37" y="42"/>
                    <a:pt x="37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5" y="42"/>
                    <a:pt x="35" y="42"/>
                    <a:pt x="34" y="42"/>
                  </a:cubicBezTo>
                  <a:cubicBezTo>
                    <a:pt x="33" y="42"/>
                    <a:pt x="32" y="41"/>
                    <a:pt x="32" y="41"/>
                  </a:cubicBezTo>
                  <a:cubicBezTo>
                    <a:pt x="31" y="41"/>
                    <a:pt x="31" y="41"/>
                    <a:pt x="30" y="41"/>
                  </a:cubicBezTo>
                  <a:cubicBezTo>
                    <a:pt x="30" y="42"/>
                    <a:pt x="30" y="42"/>
                    <a:pt x="30" y="43"/>
                  </a:cubicBezTo>
                  <a:cubicBezTo>
                    <a:pt x="30" y="43"/>
                    <a:pt x="30" y="43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1" y="44"/>
                    <a:pt x="31" y="44"/>
                  </a:cubicBezTo>
                  <a:cubicBezTo>
                    <a:pt x="31" y="44"/>
                    <a:pt x="32" y="44"/>
                    <a:pt x="33" y="43"/>
                  </a:cubicBezTo>
                  <a:cubicBezTo>
                    <a:pt x="34" y="43"/>
                    <a:pt x="35" y="43"/>
                    <a:pt x="36" y="43"/>
                  </a:cubicBezTo>
                  <a:cubicBezTo>
                    <a:pt x="36" y="43"/>
                    <a:pt x="36" y="43"/>
                    <a:pt x="37" y="43"/>
                  </a:cubicBezTo>
                  <a:close/>
                  <a:moveTo>
                    <a:pt x="34" y="43"/>
                  </a:move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4" y="42"/>
                    <a:pt x="33" y="42"/>
                    <a:pt x="32" y="42"/>
                  </a:cubicBezTo>
                  <a:cubicBezTo>
                    <a:pt x="32" y="42"/>
                    <a:pt x="32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2" y="43"/>
                    <a:pt x="33" y="43"/>
                    <a:pt x="34" y="43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5" y="38"/>
                  </a:cubicBezTo>
                  <a:cubicBezTo>
                    <a:pt x="35" y="38"/>
                    <a:pt x="35" y="37"/>
                    <a:pt x="35" y="37"/>
                  </a:cubicBezTo>
                  <a:cubicBezTo>
                    <a:pt x="35" y="37"/>
                    <a:pt x="35" y="37"/>
                    <a:pt x="35" y="36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2" y="35"/>
                    <a:pt x="32" y="35"/>
                  </a:cubicBezTo>
                  <a:cubicBezTo>
                    <a:pt x="32" y="35"/>
                    <a:pt x="31" y="35"/>
                    <a:pt x="31" y="35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8"/>
                    <a:pt x="30" y="38"/>
                    <a:pt x="31" y="38"/>
                  </a:cubicBezTo>
                  <a:cubicBezTo>
                    <a:pt x="31" y="38"/>
                    <a:pt x="32" y="38"/>
                    <a:pt x="32" y="38"/>
                  </a:cubicBezTo>
                  <a:cubicBezTo>
                    <a:pt x="33" y="38"/>
                    <a:pt x="34" y="39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6" y="39"/>
                    <a:pt x="36" y="38"/>
                    <a:pt x="36" y="38"/>
                  </a:cubicBezTo>
                  <a:close/>
                  <a:moveTo>
                    <a:pt x="35" y="3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7"/>
                  </a:cubicBezTo>
                  <a:cubicBezTo>
                    <a:pt x="34" y="36"/>
                    <a:pt x="33" y="36"/>
                    <a:pt x="32" y="36"/>
                  </a:cubicBezTo>
                  <a:cubicBezTo>
                    <a:pt x="32" y="35"/>
                    <a:pt x="32" y="35"/>
                    <a:pt x="32" y="36"/>
                  </a:cubicBezTo>
                  <a:cubicBezTo>
                    <a:pt x="31" y="36"/>
                    <a:pt x="31" y="37"/>
                    <a:pt x="31" y="37"/>
                  </a:cubicBezTo>
                  <a:cubicBezTo>
                    <a:pt x="32" y="38"/>
                    <a:pt x="33" y="38"/>
                    <a:pt x="35" y="38"/>
                  </a:cubicBezTo>
                  <a:close/>
                  <a:moveTo>
                    <a:pt x="39" y="37"/>
                  </a:moveTo>
                  <a:cubicBezTo>
                    <a:pt x="39" y="36"/>
                    <a:pt x="39" y="36"/>
                    <a:pt x="39" y="35"/>
                  </a:cubicBezTo>
                  <a:cubicBezTo>
                    <a:pt x="39" y="35"/>
                    <a:pt x="39" y="34"/>
                    <a:pt x="38" y="34"/>
                  </a:cubicBezTo>
                  <a:cubicBezTo>
                    <a:pt x="38" y="33"/>
                    <a:pt x="38" y="33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6" y="32"/>
                    <a:pt x="35" y="33"/>
                    <a:pt x="36" y="33"/>
                  </a:cubicBezTo>
                  <a:cubicBezTo>
                    <a:pt x="36" y="33"/>
                    <a:pt x="36" y="34"/>
                    <a:pt x="37" y="35"/>
                  </a:cubicBezTo>
                  <a:cubicBezTo>
                    <a:pt x="37" y="35"/>
                    <a:pt x="37" y="35"/>
                    <a:pt x="38" y="36"/>
                  </a:cubicBezTo>
                  <a:cubicBezTo>
                    <a:pt x="38" y="36"/>
                    <a:pt x="38" y="36"/>
                    <a:pt x="38" y="37"/>
                  </a:cubicBezTo>
                  <a:cubicBezTo>
                    <a:pt x="39" y="37"/>
                    <a:pt x="39" y="37"/>
                    <a:pt x="39" y="37"/>
                  </a:cubicBezTo>
                  <a:close/>
                  <a:moveTo>
                    <a:pt x="38" y="36"/>
                  </a:move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9" y="36"/>
                    <a:pt x="39" y="36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4"/>
                    <a:pt x="37" y="33"/>
                    <a:pt x="37" y="33"/>
                  </a:cubicBezTo>
                  <a:cubicBezTo>
                    <a:pt x="37" y="33"/>
                    <a:pt x="36" y="33"/>
                    <a:pt x="36" y="33"/>
                  </a:cubicBezTo>
                  <a:cubicBezTo>
                    <a:pt x="37" y="34"/>
                    <a:pt x="38" y="35"/>
                    <a:pt x="38" y="36"/>
                  </a:cubicBezTo>
                  <a:close/>
                  <a:moveTo>
                    <a:pt x="43" y="30"/>
                  </a:moveTo>
                  <a:cubicBezTo>
                    <a:pt x="43" y="30"/>
                    <a:pt x="43" y="30"/>
                    <a:pt x="42" y="30"/>
                  </a:cubicBezTo>
                  <a:cubicBezTo>
                    <a:pt x="42" y="30"/>
                    <a:pt x="41" y="30"/>
                    <a:pt x="41" y="30"/>
                  </a:cubicBezTo>
                  <a:cubicBezTo>
                    <a:pt x="40" y="30"/>
                    <a:pt x="40" y="30"/>
                    <a:pt x="40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2"/>
                    <a:pt x="41" y="33"/>
                    <a:pt x="42" y="35"/>
                  </a:cubicBezTo>
                  <a:cubicBezTo>
                    <a:pt x="42" y="35"/>
                    <a:pt x="42" y="35"/>
                    <a:pt x="42" y="36"/>
                  </a:cubicBezTo>
                  <a:cubicBezTo>
                    <a:pt x="42" y="36"/>
                    <a:pt x="42" y="36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3" y="37"/>
                  </a:cubicBezTo>
                  <a:cubicBezTo>
                    <a:pt x="43" y="37"/>
                    <a:pt x="43" y="37"/>
                    <a:pt x="43" y="37"/>
                  </a:cubicBezTo>
                  <a:cubicBezTo>
                    <a:pt x="43" y="37"/>
                    <a:pt x="44" y="36"/>
                    <a:pt x="44" y="36"/>
                  </a:cubicBezTo>
                  <a:cubicBezTo>
                    <a:pt x="44" y="36"/>
                    <a:pt x="44" y="36"/>
                    <a:pt x="44" y="36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5" y="33"/>
                    <a:pt x="44" y="32"/>
                  </a:cubicBezTo>
                  <a:cubicBezTo>
                    <a:pt x="44" y="31"/>
                    <a:pt x="44" y="31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lose/>
                  <a:moveTo>
                    <a:pt x="41" y="31"/>
                  </a:move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2" y="32"/>
                    <a:pt x="42" y="32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4"/>
                    <a:pt x="43" y="34"/>
                  </a:cubicBezTo>
                  <a:cubicBezTo>
                    <a:pt x="43" y="34"/>
                    <a:pt x="43" y="35"/>
                    <a:pt x="43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5"/>
                    <a:pt x="43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4" y="35"/>
                    <a:pt x="44" y="34"/>
                  </a:cubicBezTo>
                  <a:cubicBezTo>
                    <a:pt x="44" y="34"/>
                    <a:pt x="44" y="33"/>
                    <a:pt x="44" y="32"/>
                  </a:cubicBezTo>
                  <a:cubicBezTo>
                    <a:pt x="43" y="32"/>
                    <a:pt x="43" y="31"/>
                    <a:pt x="43" y="31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2" y="31"/>
                    <a:pt x="42" y="31"/>
                    <a:pt x="41" y="31"/>
                  </a:cubicBezTo>
                  <a:close/>
                  <a:moveTo>
                    <a:pt x="47" y="37"/>
                  </a:moveTo>
                  <a:cubicBezTo>
                    <a:pt x="48" y="37"/>
                    <a:pt x="48" y="37"/>
                    <a:pt x="48" y="37"/>
                  </a:cubicBezTo>
                  <a:cubicBezTo>
                    <a:pt x="49" y="36"/>
                    <a:pt x="49" y="36"/>
                    <a:pt x="50" y="36"/>
                  </a:cubicBezTo>
                  <a:cubicBezTo>
                    <a:pt x="51" y="35"/>
                    <a:pt x="51" y="35"/>
                    <a:pt x="52" y="35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2" y="34"/>
                    <a:pt x="51" y="33"/>
                    <a:pt x="51" y="33"/>
                  </a:cubicBezTo>
                  <a:cubicBezTo>
                    <a:pt x="51" y="33"/>
                    <a:pt x="50" y="32"/>
                    <a:pt x="49" y="32"/>
                  </a:cubicBezTo>
                  <a:cubicBezTo>
                    <a:pt x="49" y="31"/>
                    <a:pt x="49" y="31"/>
                    <a:pt x="49" y="32"/>
                  </a:cubicBezTo>
                  <a:cubicBezTo>
                    <a:pt x="49" y="32"/>
                    <a:pt x="49" y="32"/>
                    <a:pt x="49" y="33"/>
                  </a:cubicBezTo>
                  <a:cubicBezTo>
                    <a:pt x="49" y="33"/>
                    <a:pt x="48" y="34"/>
                    <a:pt x="48" y="34"/>
                  </a:cubicBezTo>
                  <a:cubicBezTo>
                    <a:pt x="48" y="35"/>
                    <a:pt x="48" y="35"/>
                    <a:pt x="48" y="36"/>
                  </a:cubicBezTo>
                  <a:cubicBezTo>
                    <a:pt x="48" y="36"/>
                    <a:pt x="48" y="36"/>
                    <a:pt x="47" y="37"/>
                  </a:cubicBezTo>
                  <a:close/>
                  <a:moveTo>
                    <a:pt x="49" y="36"/>
                  </a:moveTo>
                  <a:cubicBezTo>
                    <a:pt x="49" y="36"/>
                    <a:pt x="49" y="36"/>
                    <a:pt x="49" y="36"/>
                  </a:cubicBezTo>
                  <a:cubicBezTo>
                    <a:pt x="50" y="35"/>
                    <a:pt x="51" y="35"/>
                    <a:pt x="51" y="34"/>
                  </a:cubicBezTo>
                  <a:cubicBezTo>
                    <a:pt x="51" y="34"/>
                    <a:pt x="50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3"/>
                    <a:pt x="49" y="34"/>
                    <a:pt x="49" y="36"/>
                  </a:cubicBezTo>
                  <a:close/>
                  <a:moveTo>
                    <a:pt x="55" y="42"/>
                  </a:move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0"/>
                    <a:pt x="56" y="39"/>
                    <a:pt x="56" y="39"/>
                  </a:cubicBezTo>
                  <a:cubicBezTo>
                    <a:pt x="56" y="38"/>
                    <a:pt x="55" y="38"/>
                    <a:pt x="55" y="38"/>
                  </a:cubicBezTo>
                  <a:cubicBezTo>
                    <a:pt x="55" y="37"/>
                    <a:pt x="55" y="38"/>
                    <a:pt x="54" y="38"/>
                  </a:cubicBezTo>
                  <a:cubicBezTo>
                    <a:pt x="54" y="38"/>
                    <a:pt x="53" y="38"/>
                    <a:pt x="53" y="38"/>
                  </a:cubicBezTo>
                  <a:cubicBezTo>
                    <a:pt x="52" y="39"/>
                    <a:pt x="51" y="39"/>
                    <a:pt x="51" y="39"/>
                  </a:cubicBezTo>
                  <a:cubicBezTo>
                    <a:pt x="51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1" y="39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3" y="41"/>
                    <a:pt x="53" y="41"/>
                    <a:pt x="54" y="41"/>
                  </a:cubicBezTo>
                  <a:cubicBezTo>
                    <a:pt x="54" y="41"/>
                    <a:pt x="55" y="41"/>
                    <a:pt x="55" y="42"/>
                  </a:cubicBezTo>
                  <a:close/>
                  <a:moveTo>
                    <a:pt x="55" y="41"/>
                  </a:moveTo>
                  <a:cubicBezTo>
                    <a:pt x="55" y="41"/>
                    <a:pt x="55" y="41"/>
                    <a:pt x="55" y="41"/>
                  </a:cubicBezTo>
                  <a:cubicBezTo>
                    <a:pt x="55" y="40"/>
                    <a:pt x="55" y="39"/>
                    <a:pt x="55" y="38"/>
                  </a:cubicBezTo>
                  <a:cubicBezTo>
                    <a:pt x="55" y="38"/>
                    <a:pt x="55" y="38"/>
                    <a:pt x="54" y="38"/>
                  </a:cubicBezTo>
                  <a:cubicBezTo>
                    <a:pt x="54" y="39"/>
                    <a:pt x="53" y="39"/>
                    <a:pt x="53" y="39"/>
                  </a:cubicBezTo>
                  <a:cubicBezTo>
                    <a:pt x="52" y="39"/>
                    <a:pt x="52" y="39"/>
                    <a:pt x="51" y="39"/>
                  </a:cubicBezTo>
                  <a:cubicBezTo>
                    <a:pt x="53" y="40"/>
                    <a:pt x="54" y="41"/>
                    <a:pt x="55" y="41"/>
                  </a:cubicBezTo>
                  <a:close/>
                  <a:moveTo>
                    <a:pt x="55" y="46"/>
                  </a:moveTo>
                  <a:cubicBezTo>
                    <a:pt x="55" y="46"/>
                    <a:pt x="55" y="46"/>
                    <a:pt x="54" y="46"/>
                  </a:cubicBezTo>
                  <a:cubicBezTo>
                    <a:pt x="54" y="45"/>
                    <a:pt x="53" y="45"/>
                    <a:pt x="53" y="44"/>
                  </a:cubicBezTo>
                  <a:cubicBezTo>
                    <a:pt x="52" y="44"/>
                    <a:pt x="51" y="43"/>
                    <a:pt x="50" y="43"/>
                  </a:cubicBezTo>
                  <a:cubicBezTo>
                    <a:pt x="50" y="42"/>
                    <a:pt x="50" y="43"/>
                    <a:pt x="49" y="43"/>
                  </a:cubicBezTo>
                  <a:cubicBezTo>
                    <a:pt x="49" y="43"/>
                    <a:pt x="50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4"/>
                    <a:pt x="51" y="44"/>
                    <a:pt x="51" y="45"/>
                  </a:cubicBezTo>
                  <a:cubicBezTo>
                    <a:pt x="51" y="46"/>
                    <a:pt x="51" y="46"/>
                    <a:pt x="52" y="47"/>
                  </a:cubicBezTo>
                  <a:cubicBezTo>
                    <a:pt x="52" y="48"/>
                    <a:pt x="52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52" y="50"/>
                    <a:pt x="52" y="50"/>
                    <a:pt x="53" y="50"/>
                  </a:cubicBezTo>
                  <a:cubicBezTo>
                    <a:pt x="53" y="49"/>
                    <a:pt x="54" y="49"/>
                    <a:pt x="54" y="48"/>
                  </a:cubicBezTo>
                  <a:cubicBezTo>
                    <a:pt x="55" y="48"/>
                    <a:pt x="55" y="47"/>
                    <a:pt x="55" y="47"/>
                  </a:cubicBezTo>
                  <a:cubicBezTo>
                    <a:pt x="55" y="47"/>
                    <a:pt x="55" y="47"/>
                    <a:pt x="55" y="47"/>
                  </a:cubicBezTo>
                  <a:cubicBezTo>
                    <a:pt x="55" y="47"/>
                    <a:pt x="55" y="47"/>
                    <a:pt x="56" y="46"/>
                  </a:cubicBezTo>
                  <a:cubicBezTo>
                    <a:pt x="55" y="46"/>
                    <a:pt x="55" y="46"/>
                    <a:pt x="55" y="46"/>
                  </a:cubicBezTo>
                  <a:close/>
                  <a:moveTo>
                    <a:pt x="53" y="49"/>
                  </a:move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8"/>
                    <a:pt x="54" y="48"/>
                    <a:pt x="54" y="47"/>
                  </a:cubicBezTo>
                  <a:cubicBezTo>
                    <a:pt x="54" y="47"/>
                    <a:pt x="54" y="47"/>
                    <a:pt x="54" y="47"/>
                  </a:cubicBezTo>
                  <a:cubicBezTo>
                    <a:pt x="54" y="47"/>
                    <a:pt x="54" y="46"/>
                    <a:pt x="54" y="46"/>
                  </a:cubicBezTo>
                  <a:cubicBezTo>
                    <a:pt x="53" y="46"/>
                    <a:pt x="53" y="45"/>
                    <a:pt x="53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5"/>
                    <a:pt x="52" y="45"/>
                    <a:pt x="52" y="45"/>
                  </a:cubicBezTo>
                  <a:cubicBezTo>
                    <a:pt x="52" y="46"/>
                    <a:pt x="53" y="47"/>
                    <a:pt x="53" y="49"/>
                  </a:cubicBezTo>
                  <a:close/>
                  <a:moveTo>
                    <a:pt x="47" y="48"/>
                  </a:move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9"/>
                    <a:pt x="48" y="50"/>
                    <a:pt x="48" y="51"/>
                  </a:cubicBezTo>
                  <a:cubicBezTo>
                    <a:pt x="48" y="51"/>
                    <a:pt x="48" y="52"/>
                    <a:pt x="48" y="52"/>
                  </a:cubicBezTo>
                  <a:cubicBezTo>
                    <a:pt x="48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1"/>
                    <a:pt x="49" y="51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8" y="49"/>
                    <a:pt x="48" y="48"/>
                    <a:pt x="48" y="48"/>
                  </a:cubicBezTo>
                  <a:cubicBezTo>
                    <a:pt x="47" y="47"/>
                    <a:pt x="47" y="46"/>
                    <a:pt x="47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7"/>
                    <a:pt x="46" y="48"/>
                    <a:pt x="46" y="48"/>
                  </a:cubicBezTo>
                  <a:cubicBezTo>
                    <a:pt x="46" y="49"/>
                    <a:pt x="46" y="49"/>
                    <a:pt x="46" y="49"/>
                  </a:cubicBezTo>
                  <a:cubicBezTo>
                    <a:pt x="46" y="50"/>
                    <a:pt x="46" y="51"/>
                    <a:pt x="47" y="51"/>
                  </a:cubicBezTo>
                  <a:cubicBezTo>
                    <a:pt x="47" y="52"/>
                    <a:pt x="48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7" y="52"/>
                    <a:pt x="47" y="51"/>
                    <a:pt x="47" y="51"/>
                  </a:cubicBezTo>
                  <a:cubicBezTo>
                    <a:pt x="47" y="50"/>
                    <a:pt x="47" y="49"/>
                    <a:pt x="47" y="48"/>
                  </a:cubicBezTo>
                  <a:close/>
                  <a:moveTo>
                    <a:pt x="43" y="48"/>
                  </a:moveTo>
                  <a:cubicBezTo>
                    <a:pt x="43" y="48"/>
                    <a:pt x="42" y="48"/>
                    <a:pt x="42" y="49"/>
                  </a:cubicBezTo>
                  <a:cubicBezTo>
                    <a:pt x="42" y="49"/>
                    <a:pt x="42" y="50"/>
                    <a:pt x="42" y="50"/>
                  </a:cubicBezTo>
                  <a:cubicBezTo>
                    <a:pt x="41" y="51"/>
                    <a:pt x="41" y="51"/>
                    <a:pt x="41" y="52"/>
                  </a:cubicBezTo>
                  <a:cubicBezTo>
                    <a:pt x="41" y="52"/>
                    <a:pt x="41" y="53"/>
                    <a:pt x="41" y="54"/>
                  </a:cubicBezTo>
                  <a:cubicBezTo>
                    <a:pt x="41" y="54"/>
                    <a:pt x="41" y="55"/>
                    <a:pt x="42" y="55"/>
                  </a:cubicBezTo>
                  <a:cubicBezTo>
                    <a:pt x="43" y="55"/>
                    <a:pt x="43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3" y="55"/>
                    <a:pt x="43" y="55"/>
                    <a:pt x="42" y="55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3"/>
                    <a:pt x="42" y="52"/>
                    <a:pt x="42" y="50"/>
                  </a:cubicBezTo>
                  <a:cubicBezTo>
                    <a:pt x="43" y="52"/>
                    <a:pt x="43" y="54"/>
                    <a:pt x="44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3" y="53"/>
                    <a:pt x="43" y="51"/>
                    <a:pt x="43" y="48"/>
                  </a:cubicBezTo>
                  <a:close/>
                  <a:moveTo>
                    <a:pt x="32" y="50"/>
                  </a:move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0"/>
                    <a:pt x="33" y="50"/>
                  </a:cubicBezTo>
                  <a:cubicBezTo>
                    <a:pt x="33" y="51"/>
                    <a:pt x="33" y="51"/>
                    <a:pt x="33" y="50"/>
                  </a:cubicBezTo>
                  <a:cubicBezTo>
                    <a:pt x="34" y="50"/>
                    <a:pt x="34" y="50"/>
                    <a:pt x="34" y="50"/>
                  </a:cubicBezTo>
                  <a:cubicBezTo>
                    <a:pt x="35" y="49"/>
                    <a:pt x="35" y="48"/>
                    <a:pt x="36" y="48"/>
                  </a:cubicBezTo>
                  <a:cubicBezTo>
                    <a:pt x="37" y="47"/>
                    <a:pt x="37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7" y="46"/>
                    <a:pt x="36" y="46"/>
                    <a:pt x="35" y="46"/>
                  </a:cubicBezTo>
                  <a:cubicBezTo>
                    <a:pt x="34" y="47"/>
                    <a:pt x="34" y="47"/>
                    <a:pt x="33" y="47"/>
                  </a:cubicBezTo>
                  <a:cubicBezTo>
                    <a:pt x="33" y="47"/>
                    <a:pt x="32" y="47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9"/>
                    <a:pt x="32" y="49"/>
                    <a:pt x="32" y="50"/>
                  </a:cubicBezTo>
                  <a:close/>
                  <a:moveTo>
                    <a:pt x="36" y="47"/>
                  </a:move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5" y="47"/>
                    <a:pt x="35" y="47"/>
                  </a:cubicBezTo>
                  <a:cubicBezTo>
                    <a:pt x="34" y="47"/>
                    <a:pt x="34" y="47"/>
                    <a:pt x="33" y="48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50"/>
                    <a:pt x="33" y="50"/>
                    <a:pt x="34" y="49"/>
                  </a:cubicBezTo>
                  <a:cubicBezTo>
                    <a:pt x="34" y="48"/>
                    <a:pt x="35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lose/>
                  <a:moveTo>
                    <a:pt x="52" y="33"/>
                  </a:moveTo>
                  <a:cubicBezTo>
                    <a:pt x="52" y="33"/>
                    <a:pt x="52" y="33"/>
                    <a:pt x="52" y="33"/>
                  </a:cubicBezTo>
                  <a:cubicBezTo>
                    <a:pt x="52" y="32"/>
                    <a:pt x="52" y="32"/>
                    <a:pt x="52" y="31"/>
                  </a:cubicBezTo>
                  <a:cubicBezTo>
                    <a:pt x="52" y="31"/>
                    <a:pt x="51" y="32"/>
                    <a:pt x="51" y="31"/>
                  </a:cubicBezTo>
                  <a:cubicBezTo>
                    <a:pt x="51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0"/>
                  </a:cubicBezTo>
                  <a:cubicBezTo>
                    <a:pt x="50" y="30"/>
                    <a:pt x="50" y="30"/>
                    <a:pt x="49" y="30"/>
                  </a:cubicBezTo>
                  <a:cubicBezTo>
                    <a:pt x="49" y="30"/>
                    <a:pt x="49" y="30"/>
                    <a:pt x="49" y="30"/>
                  </a:cubicBezTo>
                  <a:cubicBezTo>
                    <a:pt x="48" y="30"/>
                    <a:pt x="48" y="30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9"/>
                    <a:pt x="46" y="29"/>
                  </a:cubicBezTo>
                  <a:cubicBezTo>
                    <a:pt x="46" y="29"/>
                    <a:pt x="46" y="29"/>
                    <a:pt x="47" y="29"/>
                  </a:cubicBezTo>
                  <a:cubicBezTo>
                    <a:pt x="47" y="30"/>
                    <a:pt x="47" y="31"/>
                    <a:pt x="47" y="32"/>
                  </a:cubicBezTo>
                  <a:cubicBezTo>
                    <a:pt x="47" y="33"/>
                    <a:pt x="47" y="33"/>
                    <a:pt x="47" y="34"/>
                  </a:cubicBezTo>
                  <a:cubicBezTo>
                    <a:pt x="47" y="35"/>
                    <a:pt x="46" y="35"/>
                    <a:pt x="46" y="36"/>
                  </a:cubicBezTo>
                  <a:cubicBezTo>
                    <a:pt x="46" y="36"/>
                    <a:pt x="45" y="37"/>
                    <a:pt x="44" y="38"/>
                  </a:cubicBezTo>
                  <a:cubicBezTo>
                    <a:pt x="44" y="38"/>
                    <a:pt x="43" y="39"/>
                    <a:pt x="43" y="40"/>
                  </a:cubicBezTo>
                  <a:cubicBezTo>
                    <a:pt x="43" y="40"/>
                    <a:pt x="44" y="40"/>
                    <a:pt x="44" y="41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6" y="39"/>
                    <a:pt x="47" y="38"/>
                    <a:pt x="48" y="38"/>
                  </a:cubicBezTo>
                  <a:cubicBezTo>
                    <a:pt x="48" y="37"/>
                    <a:pt x="49" y="37"/>
                    <a:pt x="49" y="37"/>
                  </a:cubicBezTo>
                  <a:cubicBezTo>
                    <a:pt x="50" y="37"/>
                    <a:pt x="51" y="37"/>
                    <a:pt x="52" y="37"/>
                  </a:cubicBezTo>
                  <a:cubicBezTo>
                    <a:pt x="53" y="37"/>
                    <a:pt x="54" y="36"/>
                    <a:pt x="55" y="35"/>
                  </a:cubicBezTo>
                  <a:cubicBezTo>
                    <a:pt x="55" y="35"/>
                    <a:pt x="55" y="35"/>
                    <a:pt x="55" y="35"/>
                  </a:cubicBezTo>
                  <a:cubicBezTo>
                    <a:pt x="55" y="35"/>
                    <a:pt x="55" y="35"/>
                    <a:pt x="55" y="34"/>
                  </a:cubicBezTo>
                  <a:cubicBezTo>
                    <a:pt x="55" y="34"/>
                    <a:pt x="55" y="33"/>
                    <a:pt x="55" y="33"/>
                  </a:cubicBezTo>
                  <a:cubicBezTo>
                    <a:pt x="55" y="33"/>
                    <a:pt x="54" y="33"/>
                    <a:pt x="54" y="33"/>
                  </a:cubicBezTo>
                  <a:cubicBezTo>
                    <a:pt x="54" y="34"/>
                    <a:pt x="53" y="33"/>
                    <a:pt x="53" y="33"/>
                  </a:cubicBezTo>
                  <a:cubicBezTo>
                    <a:pt x="52" y="33"/>
                    <a:pt x="52" y="33"/>
                    <a:pt x="52" y="33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7" y="30"/>
                    <a:pt x="37" y="30"/>
                  </a:cubicBezTo>
                  <a:cubicBezTo>
                    <a:pt x="38" y="30"/>
                    <a:pt x="39" y="31"/>
                    <a:pt x="39" y="31"/>
                  </a:cubicBezTo>
                  <a:cubicBezTo>
                    <a:pt x="40" y="32"/>
                    <a:pt x="40" y="33"/>
                    <a:pt x="40" y="34"/>
                  </a:cubicBezTo>
                  <a:cubicBezTo>
                    <a:pt x="41" y="34"/>
                    <a:pt x="41" y="34"/>
                    <a:pt x="41" y="35"/>
                  </a:cubicBezTo>
                  <a:cubicBezTo>
                    <a:pt x="41" y="35"/>
                    <a:pt x="41" y="36"/>
                    <a:pt x="41" y="37"/>
                  </a:cubicBezTo>
                  <a:cubicBezTo>
                    <a:pt x="41" y="37"/>
                    <a:pt x="41" y="38"/>
                    <a:pt x="41" y="39"/>
                  </a:cubicBezTo>
                  <a:cubicBezTo>
                    <a:pt x="41" y="39"/>
                    <a:pt x="41" y="40"/>
                    <a:pt x="41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39"/>
                    <a:pt x="43" y="39"/>
                    <a:pt x="43" y="38"/>
                  </a:cubicBezTo>
                  <a:cubicBezTo>
                    <a:pt x="43" y="37"/>
                    <a:pt x="44" y="37"/>
                    <a:pt x="44" y="36"/>
                  </a:cubicBezTo>
                  <a:cubicBezTo>
                    <a:pt x="45" y="36"/>
                    <a:pt x="45" y="36"/>
                    <a:pt x="45" y="35"/>
                  </a:cubicBezTo>
                  <a:cubicBezTo>
                    <a:pt x="46" y="34"/>
                    <a:pt x="47" y="33"/>
                    <a:pt x="47" y="32"/>
                  </a:cubicBezTo>
                  <a:cubicBezTo>
                    <a:pt x="47" y="31"/>
                    <a:pt x="46" y="30"/>
                    <a:pt x="45" y="29"/>
                  </a:cubicBezTo>
                  <a:cubicBezTo>
                    <a:pt x="45" y="29"/>
                    <a:pt x="45" y="29"/>
                    <a:pt x="45" y="28"/>
                  </a:cubicBezTo>
                  <a:cubicBezTo>
                    <a:pt x="44" y="29"/>
                    <a:pt x="43" y="29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1" y="29"/>
                    <a:pt x="40" y="29"/>
                    <a:pt x="40" y="28"/>
                  </a:cubicBezTo>
                  <a:cubicBezTo>
                    <a:pt x="40" y="28"/>
                    <a:pt x="39" y="28"/>
                    <a:pt x="39" y="28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8" y="29"/>
                    <a:pt x="37" y="29"/>
                    <a:pt x="37" y="28"/>
                  </a:cubicBezTo>
                  <a:cubicBezTo>
                    <a:pt x="36" y="29"/>
                    <a:pt x="36" y="29"/>
                    <a:pt x="36" y="29"/>
                  </a:cubicBezTo>
                  <a:close/>
                  <a:moveTo>
                    <a:pt x="31" y="53"/>
                  </a:moveTo>
                  <a:cubicBezTo>
                    <a:pt x="31" y="53"/>
                    <a:pt x="31" y="53"/>
                    <a:pt x="31" y="53"/>
                  </a:cubicBezTo>
                  <a:cubicBezTo>
                    <a:pt x="33" y="53"/>
                    <a:pt x="33" y="54"/>
                    <a:pt x="33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5"/>
                    <a:pt x="34" y="55"/>
                    <a:pt x="34" y="55"/>
                  </a:cubicBezTo>
                  <a:cubicBezTo>
                    <a:pt x="34" y="54"/>
                    <a:pt x="34" y="54"/>
                    <a:pt x="34" y="53"/>
                  </a:cubicBezTo>
                  <a:cubicBezTo>
                    <a:pt x="34" y="53"/>
                    <a:pt x="34" y="52"/>
                    <a:pt x="35" y="51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7" y="48"/>
                    <a:pt x="38" y="48"/>
                    <a:pt x="38" y="48"/>
                  </a:cubicBezTo>
                  <a:cubicBezTo>
                    <a:pt x="39" y="47"/>
                    <a:pt x="39" y="47"/>
                    <a:pt x="40" y="46"/>
                  </a:cubicBezTo>
                  <a:cubicBezTo>
                    <a:pt x="41" y="46"/>
                    <a:pt x="41" y="45"/>
                    <a:pt x="42" y="45"/>
                  </a:cubicBezTo>
                  <a:cubicBezTo>
                    <a:pt x="42" y="45"/>
                    <a:pt x="41" y="45"/>
                    <a:pt x="41" y="44"/>
                  </a:cubicBezTo>
                  <a:cubicBezTo>
                    <a:pt x="41" y="44"/>
                    <a:pt x="41" y="44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39" y="44"/>
                    <a:pt x="38" y="44"/>
                    <a:pt x="37" y="44"/>
                  </a:cubicBezTo>
                  <a:cubicBezTo>
                    <a:pt x="37" y="44"/>
                    <a:pt x="36" y="44"/>
                    <a:pt x="36" y="44"/>
                  </a:cubicBezTo>
                  <a:cubicBezTo>
                    <a:pt x="35" y="45"/>
                    <a:pt x="35" y="45"/>
                    <a:pt x="34" y="45"/>
                  </a:cubicBezTo>
                  <a:cubicBezTo>
                    <a:pt x="33" y="45"/>
                    <a:pt x="32" y="46"/>
                    <a:pt x="32" y="46"/>
                  </a:cubicBezTo>
                  <a:cubicBezTo>
                    <a:pt x="31" y="47"/>
                    <a:pt x="31" y="48"/>
                    <a:pt x="30" y="49"/>
                  </a:cubicBezTo>
                  <a:cubicBezTo>
                    <a:pt x="30" y="49"/>
                    <a:pt x="30" y="49"/>
                    <a:pt x="30" y="50"/>
                  </a:cubicBezTo>
                  <a:cubicBezTo>
                    <a:pt x="30" y="50"/>
                    <a:pt x="30" y="50"/>
                    <a:pt x="31" y="51"/>
                  </a:cubicBezTo>
                  <a:cubicBezTo>
                    <a:pt x="31" y="51"/>
                    <a:pt x="31" y="51"/>
                    <a:pt x="31" y="52"/>
                  </a:cubicBezTo>
                  <a:cubicBezTo>
                    <a:pt x="31" y="52"/>
                    <a:pt x="31" y="53"/>
                    <a:pt x="31" y="53"/>
                  </a:cubicBezTo>
                  <a:close/>
                  <a:moveTo>
                    <a:pt x="40" y="43"/>
                  </a:moveTo>
                  <a:cubicBezTo>
                    <a:pt x="40" y="43"/>
                    <a:pt x="40" y="43"/>
                    <a:pt x="40" y="43"/>
                  </a:cubicBezTo>
                  <a:cubicBezTo>
                    <a:pt x="40" y="42"/>
                    <a:pt x="39" y="42"/>
                    <a:pt x="38" y="41"/>
                  </a:cubicBezTo>
                  <a:cubicBezTo>
                    <a:pt x="37" y="40"/>
                    <a:pt x="35" y="40"/>
                    <a:pt x="34" y="40"/>
                  </a:cubicBezTo>
                  <a:cubicBezTo>
                    <a:pt x="33" y="40"/>
                    <a:pt x="32" y="40"/>
                    <a:pt x="32" y="40"/>
                  </a:cubicBezTo>
                  <a:cubicBezTo>
                    <a:pt x="30" y="41"/>
                    <a:pt x="29" y="41"/>
                    <a:pt x="28" y="42"/>
                  </a:cubicBezTo>
                  <a:cubicBezTo>
                    <a:pt x="28" y="42"/>
                    <a:pt x="28" y="43"/>
                    <a:pt x="28" y="43"/>
                  </a:cubicBezTo>
                  <a:cubicBezTo>
                    <a:pt x="28" y="43"/>
                    <a:pt x="28" y="44"/>
                    <a:pt x="27" y="45"/>
                  </a:cubicBezTo>
                  <a:cubicBezTo>
                    <a:pt x="28" y="45"/>
                    <a:pt x="28" y="45"/>
                    <a:pt x="28" y="46"/>
                  </a:cubicBezTo>
                  <a:cubicBezTo>
                    <a:pt x="28" y="46"/>
                    <a:pt x="28" y="47"/>
                    <a:pt x="28" y="47"/>
                  </a:cubicBezTo>
                  <a:cubicBezTo>
                    <a:pt x="29" y="48"/>
                    <a:pt x="29" y="48"/>
                    <a:pt x="29" y="48"/>
                  </a:cubicBezTo>
                  <a:cubicBezTo>
                    <a:pt x="30" y="49"/>
                    <a:pt x="29" y="50"/>
                    <a:pt x="29" y="50"/>
                  </a:cubicBezTo>
                  <a:cubicBezTo>
                    <a:pt x="29" y="50"/>
                    <a:pt x="30" y="50"/>
                    <a:pt x="30" y="50"/>
                  </a:cubicBezTo>
                  <a:cubicBezTo>
                    <a:pt x="30" y="50"/>
                    <a:pt x="30" y="49"/>
                    <a:pt x="30" y="49"/>
                  </a:cubicBezTo>
                  <a:cubicBezTo>
                    <a:pt x="30" y="48"/>
                    <a:pt x="30" y="48"/>
                    <a:pt x="30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2" y="45"/>
                    <a:pt x="32" y="45"/>
                    <a:pt x="33" y="45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4" y="44"/>
                    <a:pt x="34" y="44"/>
                    <a:pt x="35" y="44"/>
                  </a:cubicBezTo>
                  <a:cubicBezTo>
                    <a:pt x="36" y="43"/>
                    <a:pt x="37" y="43"/>
                    <a:pt x="38" y="43"/>
                  </a:cubicBezTo>
                  <a:cubicBezTo>
                    <a:pt x="38" y="43"/>
                    <a:pt x="39" y="43"/>
                    <a:pt x="40" y="43"/>
                  </a:cubicBezTo>
                  <a:cubicBezTo>
                    <a:pt x="40" y="43"/>
                    <a:pt x="40" y="43"/>
                    <a:pt x="40" y="43"/>
                  </a:cubicBezTo>
                  <a:close/>
                  <a:moveTo>
                    <a:pt x="58" y="44"/>
                  </a:moveTo>
                  <a:cubicBezTo>
                    <a:pt x="58" y="44"/>
                    <a:pt x="58" y="44"/>
                    <a:pt x="58" y="44"/>
                  </a:cubicBezTo>
                  <a:cubicBezTo>
                    <a:pt x="58" y="44"/>
                    <a:pt x="58" y="43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7" y="41"/>
                    <a:pt x="57" y="40"/>
                    <a:pt x="57" y="40"/>
                  </a:cubicBezTo>
                  <a:cubicBezTo>
                    <a:pt x="57" y="39"/>
                    <a:pt x="57" y="39"/>
                    <a:pt x="57" y="39"/>
                  </a:cubicBezTo>
                  <a:cubicBezTo>
                    <a:pt x="57" y="38"/>
                    <a:pt x="57" y="38"/>
                    <a:pt x="56" y="38"/>
                  </a:cubicBezTo>
                  <a:cubicBezTo>
                    <a:pt x="56" y="37"/>
                    <a:pt x="56" y="36"/>
                    <a:pt x="56" y="36"/>
                  </a:cubicBezTo>
                  <a:cubicBezTo>
                    <a:pt x="56" y="36"/>
                    <a:pt x="56" y="36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5" y="36"/>
                    <a:pt x="54" y="37"/>
                    <a:pt x="54" y="37"/>
                  </a:cubicBezTo>
                  <a:cubicBezTo>
                    <a:pt x="53" y="38"/>
                    <a:pt x="52" y="38"/>
                    <a:pt x="52" y="38"/>
                  </a:cubicBezTo>
                  <a:cubicBezTo>
                    <a:pt x="51" y="38"/>
                    <a:pt x="50" y="38"/>
                    <a:pt x="50" y="38"/>
                  </a:cubicBezTo>
                  <a:cubicBezTo>
                    <a:pt x="49" y="38"/>
                    <a:pt x="48" y="38"/>
                    <a:pt x="47" y="39"/>
                  </a:cubicBezTo>
                  <a:cubicBezTo>
                    <a:pt x="47" y="39"/>
                    <a:pt x="47" y="39"/>
                    <a:pt x="46" y="39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5" y="41"/>
                    <a:pt x="45" y="41"/>
                    <a:pt x="45" y="42"/>
                  </a:cubicBezTo>
                  <a:cubicBezTo>
                    <a:pt x="45" y="42"/>
                    <a:pt x="45" y="42"/>
                    <a:pt x="45" y="42"/>
                  </a:cubicBezTo>
                  <a:cubicBezTo>
                    <a:pt x="45" y="42"/>
                    <a:pt x="45" y="42"/>
                    <a:pt x="46" y="42"/>
                  </a:cubicBezTo>
                  <a:cubicBezTo>
                    <a:pt x="46" y="41"/>
                    <a:pt x="47" y="41"/>
                    <a:pt x="48" y="41"/>
                  </a:cubicBezTo>
                  <a:cubicBezTo>
                    <a:pt x="49" y="41"/>
                    <a:pt x="49" y="41"/>
                    <a:pt x="50" y="41"/>
                  </a:cubicBezTo>
                  <a:cubicBezTo>
                    <a:pt x="51" y="41"/>
                    <a:pt x="52" y="41"/>
                    <a:pt x="53" y="42"/>
                  </a:cubicBezTo>
                  <a:cubicBezTo>
                    <a:pt x="54" y="42"/>
                    <a:pt x="54" y="43"/>
                    <a:pt x="54" y="43"/>
                  </a:cubicBezTo>
                  <a:cubicBezTo>
                    <a:pt x="54" y="43"/>
                    <a:pt x="55" y="44"/>
                    <a:pt x="55" y="44"/>
                  </a:cubicBezTo>
                  <a:cubicBezTo>
                    <a:pt x="56" y="44"/>
                    <a:pt x="56" y="44"/>
                    <a:pt x="57" y="44"/>
                  </a:cubicBezTo>
                  <a:cubicBezTo>
                    <a:pt x="57" y="45"/>
                    <a:pt x="57" y="44"/>
                    <a:pt x="57" y="45"/>
                  </a:cubicBezTo>
                  <a:cubicBezTo>
                    <a:pt x="58" y="45"/>
                    <a:pt x="58" y="45"/>
                    <a:pt x="58" y="44"/>
                  </a:cubicBezTo>
                  <a:close/>
                  <a:moveTo>
                    <a:pt x="48" y="55"/>
                  </a:moveTo>
                  <a:cubicBezTo>
                    <a:pt x="48" y="55"/>
                    <a:pt x="48" y="55"/>
                    <a:pt x="48" y="55"/>
                  </a:cubicBezTo>
                  <a:cubicBezTo>
                    <a:pt x="48" y="55"/>
                    <a:pt x="48" y="54"/>
                    <a:pt x="48" y="54"/>
                  </a:cubicBezTo>
                  <a:cubicBezTo>
                    <a:pt x="47" y="54"/>
                    <a:pt x="47" y="54"/>
                    <a:pt x="46" y="54"/>
                  </a:cubicBezTo>
                  <a:cubicBezTo>
                    <a:pt x="46" y="53"/>
                    <a:pt x="46" y="53"/>
                    <a:pt x="45" y="52"/>
                  </a:cubicBezTo>
                  <a:cubicBezTo>
                    <a:pt x="45" y="52"/>
                    <a:pt x="45" y="52"/>
                    <a:pt x="44" y="51"/>
                  </a:cubicBezTo>
                  <a:cubicBezTo>
                    <a:pt x="44" y="51"/>
                    <a:pt x="44" y="50"/>
                    <a:pt x="44" y="49"/>
                  </a:cubicBezTo>
                  <a:cubicBezTo>
                    <a:pt x="44" y="48"/>
                    <a:pt x="44" y="48"/>
                    <a:pt x="44" y="47"/>
                  </a:cubicBezTo>
                  <a:cubicBezTo>
                    <a:pt x="44" y="46"/>
                    <a:pt x="44" y="46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3" y="46"/>
                    <a:pt x="43" y="46"/>
                  </a:cubicBezTo>
                  <a:cubicBezTo>
                    <a:pt x="43" y="46"/>
                    <a:pt x="42" y="47"/>
                    <a:pt x="42" y="48"/>
                  </a:cubicBezTo>
                  <a:cubicBezTo>
                    <a:pt x="41" y="49"/>
                    <a:pt x="41" y="50"/>
                    <a:pt x="40" y="51"/>
                  </a:cubicBezTo>
                  <a:cubicBezTo>
                    <a:pt x="40" y="52"/>
                    <a:pt x="40" y="53"/>
                    <a:pt x="40" y="54"/>
                  </a:cubicBezTo>
                  <a:cubicBezTo>
                    <a:pt x="40" y="55"/>
                    <a:pt x="40" y="55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2" y="56"/>
                    <a:pt x="42" y="57"/>
                    <a:pt x="42" y="57"/>
                  </a:cubicBezTo>
                  <a:cubicBezTo>
                    <a:pt x="42" y="57"/>
                    <a:pt x="43" y="57"/>
                    <a:pt x="43" y="57"/>
                  </a:cubicBezTo>
                  <a:cubicBezTo>
                    <a:pt x="43" y="57"/>
                    <a:pt x="43" y="57"/>
                    <a:pt x="43" y="57"/>
                  </a:cubicBezTo>
                  <a:cubicBezTo>
                    <a:pt x="44" y="57"/>
                    <a:pt x="44" y="56"/>
                    <a:pt x="45" y="57"/>
                  </a:cubicBezTo>
                  <a:cubicBezTo>
                    <a:pt x="45" y="57"/>
                    <a:pt x="45" y="57"/>
                    <a:pt x="45" y="57"/>
                  </a:cubicBezTo>
                  <a:cubicBezTo>
                    <a:pt x="46" y="56"/>
                    <a:pt x="46" y="56"/>
                    <a:pt x="46" y="56"/>
                  </a:cubicBezTo>
                  <a:cubicBezTo>
                    <a:pt x="47" y="55"/>
                    <a:pt x="47" y="55"/>
                    <a:pt x="48" y="56"/>
                  </a:cubicBezTo>
                  <a:cubicBezTo>
                    <a:pt x="48" y="55"/>
                    <a:pt x="48" y="55"/>
                    <a:pt x="48" y="55"/>
                  </a:cubicBezTo>
                  <a:close/>
                  <a:moveTo>
                    <a:pt x="50" y="55"/>
                  </a:moveTo>
                  <a:cubicBezTo>
                    <a:pt x="50" y="55"/>
                    <a:pt x="50" y="55"/>
                    <a:pt x="50" y="55"/>
                  </a:cubicBezTo>
                  <a:cubicBezTo>
                    <a:pt x="50" y="54"/>
                    <a:pt x="51" y="53"/>
                    <a:pt x="51" y="53"/>
                  </a:cubicBezTo>
                  <a:cubicBezTo>
                    <a:pt x="52" y="53"/>
                    <a:pt x="52" y="53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2"/>
                    <a:pt x="50" y="51"/>
                    <a:pt x="50" y="51"/>
                  </a:cubicBezTo>
                  <a:cubicBezTo>
                    <a:pt x="50" y="51"/>
                    <a:pt x="50" y="50"/>
                    <a:pt x="49" y="50"/>
                  </a:cubicBezTo>
                  <a:cubicBezTo>
                    <a:pt x="49" y="49"/>
                    <a:pt x="49" y="48"/>
                    <a:pt x="49" y="48"/>
                  </a:cubicBezTo>
                  <a:cubicBezTo>
                    <a:pt x="49" y="47"/>
                    <a:pt x="49" y="46"/>
                    <a:pt x="49" y="45"/>
                  </a:cubicBezTo>
                  <a:cubicBezTo>
                    <a:pt x="48" y="45"/>
                    <a:pt x="48" y="44"/>
                    <a:pt x="48" y="44"/>
                  </a:cubicBezTo>
                  <a:cubicBezTo>
                    <a:pt x="47" y="44"/>
                    <a:pt x="46" y="43"/>
                    <a:pt x="46" y="43"/>
                  </a:cubicBezTo>
                  <a:cubicBezTo>
                    <a:pt x="45" y="43"/>
                    <a:pt x="45" y="44"/>
                    <a:pt x="45" y="44"/>
                  </a:cubicBezTo>
                  <a:cubicBezTo>
                    <a:pt x="45" y="44"/>
                    <a:pt x="45" y="45"/>
                    <a:pt x="45" y="45"/>
                  </a:cubicBezTo>
                  <a:cubicBezTo>
                    <a:pt x="45" y="45"/>
                    <a:pt x="45" y="45"/>
                    <a:pt x="45" y="45"/>
                  </a:cubicBezTo>
                  <a:cubicBezTo>
                    <a:pt x="45" y="45"/>
                    <a:pt x="45" y="46"/>
                    <a:pt x="45" y="46"/>
                  </a:cubicBezTo>
                  <a:cubicBezTo>
                    <a:pt x="45" y="47"/>
                    <a:pt x="45" y="47"/>
                    <a:pt x="45" y="48"/>
                  </a:cubicBezTo>
                  <a:cubicBezTo>
                    <a:pt x="45" y="48"/>
                    <a:pt x="44" y="49"/>
                    <a:pt x="45" y="50"/>
                  </a:cubicBezTo>
                  <a:cubicBezTo>
                    <a:pt x="45" y="51"/>
                    <a:pt x="46" y="52"/>
                    <a:pt x="46" y="53"/>
                  </a:cubicBezTo>
                  <a:cubicBezTo>
                    <a:pt x="47" y="54"/>
                    <a:pt x="48" y="54"/>
                    <a:pt x="49" y="54"/>
                  </a:cubicBezTo>
                  <a:cubicBezTo>
                    <a:pt x="49" y="55"/>
                    <a:pt x="50" y="55"/>
                    <a:pt x="50" y="55"/>
                  </a:cubicBezTo>
                  <a:close/>
                  <a:moveTo>
                    <a:pt x="46" y="42"/>
                  </a:moveTo>
                  <a:cubicBezTo>
                    <a:pt x="46" y="42"/>
                    <a:pt x="46" y="42"/>
                    <a:pt x="46" y="42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7" y="43"/>
                    <a:pt x="47" y="43"/>
                    <a:pt x="48" y="43"/>
                  </a:cubicBezTo>
                  <a:cubicBezTo>
                    <a:pt x="49" y="43"/>
                    <a:pt x="49" y="44"/>
                    <a:pt x="49" y="44"/>
                  </a:cubicBezTo>
                  <a:cubicBezTo>
                    <a:pt x="50" y="45"/>
                    <a:pt x="50" y="46"/>
                    <a:pt x="50" y="47"/>
                  </a:cubicBezTo>
                  <a:cubicBezTo>
                    <a:pt x="50" y="48"/>
                    <a:pt x="50" y="49"/>
                    <a:pt x="50" y="50"/>
                  </a:cubicBezTo>
                  <a:cubicBezTo>
                    <a:pt x="51" y="51"/>
                    <a:pt x="51" y="51"/>
                    <a:pt x="52" y="52"/>
                  </a:cubicBezTo>
                  <a:cubicBezTo>
                    <a:pt x="52" y="52"/>
                    <a:pt x="52" y="52"/>
                    <a:pt x="52" y="52"/>
                  </a:cubicBezTo>
                  <a:cubicBezTo>
                    <a:pt x="53" y="51"/>
                    <a:pt x="53" y="51"/>
                    <a:pt x="54" y="51"/>
                  </a:cubicBezTo>
                  <a:cubicBezTo>
                    <a:pt x="54" y="51"/>
                    <a:pt x="54" y="50"/>
                    <a:pt x="54" y="50"/>
                  </a:cubicBezTo>
                  <a:cubicBezTo>
                    <a:pt x="54" y="50"/>
                    <a:pt x="55" y="49"/>
                    <a:pt x="55" y="49"/>
                  </a:cubicBezTo>
                  <a:cubicBezTo>
                    <a:pt x="55" y="49"/>
                    <a:pt x="56" y="49"/>
                    <a:pt x="56" y="49"/>
                  </a:cubicBezTo>
                  <a:cubicBezTo>
                    <a:pt x="56" y="47"/>
                    <a:pt x="56" y="47"/>
                    <a:pt x="57" y="47"/>
                  </a:cubicBezTo>
                  <a:cubicBezTo>
                    <a:pt x="57" y="46"/>
                    <a:pt x="57" y="46"/>
                    <a:pt x="57" y="45"/>
                  </a:cubicBezTo>
                  <a:cubicBezTo>
                    <a:pt x="56" y="45"/>
                    <a:pt x="55" y="45"/>
                    <a:pt x="55" y="44"/>
                  </a:cubicBezTo>
                  <a:cubicBezTo>
                    <a:pt x="55" y="44"/>
                    <a:pt x="55" y="44"/>
                    <a:pt x="54" y="44"/>
                  </a:cubicBezTo>
                  <a:cubicBezTo>
                    <a:pt x="53" y="44"/>
                    <a:pt x="53" y="43"/>
                    <a:pt x="52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0" y="42"/>
                    <a:pt x="50" y="42"/>
                    <a:pt x="49" y="41"/>
                  </a:cubicBezTo>
                  <a:cubicBezTo>
                    <a:pt x="49" y="41"/>
                    <a:pt x="48" y="42"/>
                    <a:pt x="48" y="42"/>
                  </a:cubicBezTo>
                  <a:cubicBezTo>
                    <a:pt x="47" y="42"/>
                    <a:pt x="47" y="42"/>
                    <a:pt x="46" y="42"/>
                  </a:cubicBezTo>
                  <a:close/>
                  <a:moveTo>
                    <a:pt x="41" y="40"/>
                  </a:move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39"/>
                    <a:pt x="41" y="38"/>
                  </a:cubicBezTo>
                  <a:cubicBezTo>
                    <a:pt x="41" y="38"/>
                    <a:pt x="40" y="37"/>
                    <a:pt x="40" y="36"/>
                  </a:cubicBezTo>
                  <a:cubicBezTo>
                    <a:pt x="40" y="36"/>
                    <a:pt x="40" y="35"/>
                    <a:pt x="40" y="35"/>
                  </a:cubicBezTo>
                  <a:cubicBezTo>
                    <a:pt x="40" y="34"/>
                    <a:pt x="40" y="34"/>
                    <a:pt x="40" y="33"/>
                  </a:cubicBezTo>
                  <a:cubicBezTo>
                    <a:pt x="39" y="32"/>
                    <a:pt x="38" y="32"/>
                    <a:pt x="37" y="31"/>
                  </a:cubicBezTo>
                  <a:cubicBezTo>
                    <a:pt x="37" y="30"/>
                    <a:pt x="35" y="30"/>
                    <a:pt x="35" y="30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30"/>
                    <a:pt x="34" y="30"/>
                    <a:pt x="33" y="30"/>
                  </a:cubicBezTo>
                  <a:cubicBezTo>
                    <a:pt x="33" y="31"/>
                    <a:pt x="32" y="31"/>
                    <a:pt x="32" y="31"/>
                  </a:cubicBezTo>
                  <a:cubicBezTo>
                    <a:pt x="32" y="31"/>
                    <a:pt x="31" y="31"/>
                    <a:pt x="32" y="31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3"/>
                    <a:pt x="31" y="33"/>
                    <a:pt x="32" y="33"/>
                  </a:cubicBezTo>
                  <a:cubicBezTo>
                    <a:pt x="32" y="33"/>
                    <a:pt x="33" y="33"/>
                    <a:pt x="34" y="33"/>
                  </a:cubicBezTo>
                  <a:cubicBezTo>
                    <a:pt x="35" y="33"/>
                    <a:pt x="35" y="34"/>
                    <a:pt x="36" y="35"/>
                  </a:cubicBezTo>
                  <a:cubicBezTo>
                    <a:pt x="36" y="35"/>
                    <a:pt x="37" y="36"/>
                    <a:pt x="37" y="37"/>
                  </a:cubicBezTo>
                  <a:cubicBezTo>
                    <a:pt x="38" y="38"/>
                    <a:pt x="39" y="39"/>
                    <a:pt x="39" y="40"/>
                  </a:cubicBezTo>
                  <a:cubicBezTo>
                    <a:pt x="39" y="41"/>
                    <a:pt x="40" y="41"/>
                    <a:pt x="41" y="41"/>
                  </a:cubicBezTo>
                  <a:cubicBezTo>
                    <a:pt x="41" y="41"/>
                    <a:pt x="41" y="41"/>
                    <a:pt x="40" y="40"/>
                  </a:cubicBezTo>
                  <a:cubicBezTo>
                    <a:pt x="40" y="40"/>
                    <a:pt x="40" y="40"/>
                    <a:pt x="41" y="40"/>
                  </a:cubicBezTo>
                  <a:close/>
                  <a:moveTo>
                    <a:pt x="38" y="40"/>
                  </a:move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7" y="39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7"/>
                    <a:pt x="36" y="37"/>
                  </a:cubicBezTo>
                  <a:cubicBezTo>
                    <a:pt x="36" y="36"/>
                    <a:pt x="36" y="36"/>
                    <a:pt x="35" y="35"/>
                  </a:cubicBezTo>
                  <a:cubicBezTo>
                    <a:pt x="35" y="34"/>
                    <a:pt x="34" y="34"/>
                    <a:pt x="34" y="34"/>
                  </a:cubicBezTo>
                  <a:cubicBezTo>
                    <a:pt x="33" y="33"/>
                    <a:pt x="32" y="33"/>
                    <a:pt x="31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30" y="35"/>
                    <a:pt x="29" y="35"/>
                    <a:pt x="28" y="35"/>
                  </a:cubicBezTo>
                  <a:cubicBezTo>
                    <a:pt x="29" y="37"/>
                    <a:pt x="29" y="38"/>
                    <a:pt x="28" y="38"/>
                  </a:cubicBezTo>
                  <a:cubicBezTo>
                    <a:pt x="28" y="39"/>
                    <a:pt x="28" y="39"/>
                    <a:pt x="28" y="40"/>
                  </a:cubicBezTo>
                  <a:cubicBezTo>
                    <a:pt x="28" y="41"/>
                    <a:pt x="28" y="41"/>
                    <a:pt x="27" y="42"/>
                  </a:cubicBezTo>
                  <a:cubicBezTo>
                    <a:pt x="27" y="42"/>
                    <a:pt x="27" y="42"/>
                    <a:pt x="28" y="42"/>
                  </a:cubicBezTo>
                  <a:cubicBezTo>
                    <a:pt x="28" y="41"/>
                    <a:pt x="28" y="41"/>
                    <a:pt x="29" y="41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30" y="40"/>
                    <a:pt x="30" y="40"/>
                  </a:cubicBezTo>
                  <a:cubicBezTo>
                    <a:pt x="31" y="40"/>
                    <a:pt x="32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4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6" y="40"/>
                    <a:pt x="37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lose/>
                  <a:moveTo>
                    <a:pt x="43" y="45"/>
                  </a:moveTo>
                  <a:cubicBezTo>
                    <a:pt x="43" y="45"/>
                    <a:pt x="43" y="45"/>
                    <a:pt x="43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6"/>
                    <a:pt x="42" y="46"/>
                    <a:pt x="41" y="46"/>
                  </a:cubicBezTo>
                  <a:cubicBezTo>
                    <a:pt x="41" y="47"/>
                    <a:pt x="40" y="48"/>
                    <a:pt x="39" y="48"/>
                  </a:cubicBezTo>
                  <a:cubicBezTo>
                    <a:pt x="37" y="49"/>
                    <a:pt x="36" y="49"/>
                    <a:pt x="35" y="51"/>
                  </a:cubicBezTo>
                  <a:cubicBezTo>
                    <a:pt x="35" y="51"/>
                    <a:pt x="35" y="52"/>
                    <a:pt x="35" y="52"/>
                  </a:cubicBezTo>
                  <a:cubicBezTo>
                    <a:pt x="35" y="53"/>
                    <a:pt x="35" y="53"/>
                    <a:pt x="35" y="54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6" y="56"/>
                    <a:pt x="36" y="56"/>
                    <a:pt x="36" y="57"/>
                  </a:cubicBezTo>
                  <a:cubicBezTo>
                    <a:pt x="37" y="56"/>
                    <a:pt x="37" y="56"/>
                    <a:pt x="38" y="56"/>
                  </a:cubicBezTo>
                  <a:cubicBezTo>
                    <a:pt x="38" y="56"/>
                    <a:pt x="39" y="56"/>
                    <a:pt x="39" y="57"/>
                  </a:cubicBezTo>
                  <a:cubicBezTo>
                    <a:pt x="40" y="57"/>
                    <a:pt x="40" y="56"/>
                    <a:pt x="40" y="56"/>
                  </a:cubicBezTo>
                  <a:cubicBezTo>
                    <a:pt x="39" y="54"/>
                    <a:pt x="39" y="52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49"/>
                    <a:pt x="40" y="49"/>
                  </a:cubicBezTo>
                  <a:cubicBezTo>
                    <a:pt x="40" y="49"/>
                    <a:pt x="40" y="49"/>
                    <a:pt x="40" y="49"/>
                  </a:cubicBezTo>
                  <a:cubicBezTo>
                    <a:pt x="40" y="49"/>
                    <a:pt x="40" y="49"/>
                    <a:pt x="40" y="48"/>
                  </a:cubicBezTo>
                  <a:cubicBezTo>
                    <a:pt x="41" y="48"/>
                    <a:pt x="41" y="47"/>
                    <a:pt x="42" y="46"/>
                  </a:cubicBezTo>
                  <a:cubicBezTo>
                    <a:pt x="42" y="46"/>
                    <a:pt x="42" y="46"/>
                    <a:pt x="43" y="45"/>
                  </a:cubicBezTo>
                  <a:close/>
                  <a:moveTo>
                    <a:pt x="39" y="50"/>
                  </a:moveTo>
                  <a:cubicBezTo>
                    <a:pt x="39" y="50"/>
                    <a:pt x="39" y="50"/>
                    <a:pt x="39" y="50"/>
                  </a:cubicBezTo>
                  <a:cubicBezTo>
                    <a:pt x="39" y="50"/>
                    <a:pt x="39" y="50"/>
                    <a:pt x="39" y="50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ubicBezTo>
                    <a:pt x="38" y="49"/>
                    <a:pt x="38" y="50"/>
                    <a:pt x="37" y="50"/>
                  </a:cubicBezTo>
                  <a:cubicBezTo>
                    <a:pt x="37" y="50"/>
                    <a:pt x="37" y="51"/>
                    <a:pt x="36" y="51"/>
                  </a:cubicBezTo>
                  <a:cubicBezTo>
                    <a:pt x="36" y="51"/>
                    <a:pt x="36" y="52"/>
                    <a:pt x="36" y="52"/>
                  </a:cubicBezTo>
                  <a:cubicBezTo>
                    <a:pt x="36" y="53"/>
                    <a:pt x="36" y="53"/>
                    <a:pt x="36" y="54"/>
                  </a:cubicBezTo>
                  <a:cubicBezTo>
                    <a:pt x="36" y="54"/>
                    <a:pt x="36" y="54"/>
                    <a:pt x="37" y="55"/>
                  </a:cubicBezTo>
                  <a:cubicBezTo>
                    <a:pt x="37" y="55"/>
                    <a:pt x="37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4"/>
                    <a:pt x="38" y="53"/>
                    <a:pt x="38" y="53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1"/>
                    <a:pt x="39" y="51"/>
                  </a:cubicBezTo>
                  <a:cubicBezTo>
                    <a:pt x="39" y="51"/>
                    <a:pt x="39" y="50"/>
                    <a:pt x="39" y="50"/>
                  </a:cubicBezTo>
                  <a:close/>
                  <a:moveTo>
                    <a:pt x="54" y="30"/>
                  </a:move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1"/>
                    <a:pt x="53" y="31"/>
                    <a:pt x="53" y="3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3"/>
                    <a:pt x="53" y="33"/>
                    <a:pt x="54" y="33"/>
                  </a:cubicBezTo>
                  <a:cubicBezTo>
                    <a:pt x="55" y="33"/>
                    <a:pt x="55" y="33"/>
                    <a:pt x="56" y="32"/>
                  </a:cubicBezTo>
                  <a:cubicBezTo>
                    <a:pt x="56" y="32"/>
                    <a:pt x="56" y="32"/>
                    <a:pt x="56" y="31"/>
                  </a:cubicBezTo>
                  <a:cubicBezTo>
                    <a:pt x="56" y="31"/>
                    <a:pt x="55" y="30"/>
                    <a:pt x="54" y="30"/>
                  </a:cubicBezTo>
                  <a:close/>
                  <a:moveTo>
                    <a:pt x="54" y="29"/>
                  </a:moveTo>
                  <a:cubicBezTo>
                    <a:pt x="54" y="29"/>
                    <a:pt x="54" y="29"/>
                    <a:pt x="54" y="29"/>
                  </a:cubicBezTo>
                  <a:cubicBezTo>
                    <a:pt x="53" y="29"/>
                    <a:pt x="52" y="28"/>
                    <a:pt x="51" y="28"/>
                  </a:cubicBezTo>
                  <a:cubicBezTo>
                    <a:pt x="51" y="28"/>
                    <a:pt x="51" y="28"/>
                    <a:pt x="51" y="29"/>
                  </a:cubicBezTo>
                  <a:cubicBezTo>
                    <a:pt x="51" y="29"/>
                    <a:pt x="50" y="30"/>
                    <a:pt x="51" y="30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1"/>
                    <a:pt x="52" y="31"/>
                    <a:pt x="52" y="31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4" y="29"/>
                    <a:pt x="54" y="29"/>
                    <a:pt x="54" y="29"/>
                  </a:cubicBezTo>
                  <a:close/>
                  <a:moveTo>
                    <a:pt x="27" y="41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0"/>
                    <a:pt x="27" y="40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6" y="38"/>
                    <a:pt x="25" y="38"/>
                    <a:pt x="25" y="38"/>
                  </a:cubicBezTo>
                  <a:cubicBezTo>
                    <a:pt x="25" y="39"/>
                    <a:pt x="25" y="40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6" y="41"/>
                    <a:pt x="26" y="41"/>
                    <a:pt x="27" y="41"/>
                  </a:cubicBezTo>
                  <a:close/>
                  <a:moveTo>
                    <a:pt x="42" y="59"/>
                  </a:moveTo>
                  <a:cubicBezTo>
                    <a:pt x="42" y="59"/>
                    <a:pt x="42" y="59"/>
                    <a:pt x="42" y="59"/>
                  </a:cubicBezTo>
                  <a:cubicBezTo>
                    <a:pt x="42" y="59"/>
                    <a:pt x="42" y="59"/>
                    <a:pt x="42" y="59"/>
                  </a:cubicBezTo>
                  <a:cubicBezTo>
                    <a:pt x="42" y="58"/>
                    <a:pt x="42" y="58"/>
                    <a:pt x="42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1" y="57"/>
                    <a:pt x="40" y="57"/>
                    <a:pt x="40" y="57"/>
                  </a:cubicBezTo>
                  <a:cubicBezTo>
                    <a:pt x="40" y="57"/>
                    <a:pt x="40" y="58"/>
                    <a:pt x="40" y="58"/>
                  </a:cubicBezTo>
                  <a:cubicBezTo>
                    <a:pt x="40" y="58"/>
                    <a:pt x="40" y="58"/>
                    <a:pt x="40" y="59"/>
                  </a:cubicBezTo>
                  <a:cubicBezTo>
                    <a:pt x="39" y="59"/>
                    <a:pt x="40" y="59"/>
                    <a:pt x="40" y="59"/>
                  </a:cubicBezTo>
                  <a:cubicBezTo>
                    <a:pt x="40" y="59"/>
                    <a:pt x="41" y="59"/>
                    <a:pt x="42" y="59"/>
                  </a:cubicBezTo>
                  <a:close/>
                  <a:moveTo>
                    <a:pt x="33" y="27"/>
                  </a:moveTo>
                  <a:cubicBezTo>
                    <a:pt x="33" y="27"/>
                    <a:pt x="33" y="27"/>
                    <a:pt x="33" y="27"/>
                  </a:cubicBezTo>
                  <a:cubicBezTo>
                    <a:pt x="33" y="28"/>
                    <a:pt x="34" y="28"/>
                    <a:pt x="34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6" y="29"/>
                    <a:pt x="36" y="28"/>
                    <a:pt x="36" y="28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6"/>
                    <a:pt x="35" y="27"/>
                    <a:pt x="35" y="27"/>
                  </a:cubicBezTo>
                  <a:cubicBezTo>
                    <a:pt x="34" y="27"/>
                    <a:pt x="34" y="27"/>
                    <a:pt x="33" y="27"/>
                  </a:cubicBezTo>
                  <a:close/>
                  <a:moveTo>
                    <a:pt x="59" y="38"/>
                  </a:moveTo>
                  <a:cubicBezTo>
                    <a:pt x="59" y="38"/>
                    <a:pt x="59" y="38"/>
                    <a:pt x="59" y="38"/>
                  </a:cubicBezTo>
                  <a:cubicBezTo>
                    <a:pt x="59" y="37"/>
                    <a:pt x="59" y="36"/>
                    <a:pt x="58" y="35"/>
                  </a:cubicBezTo>
                  <a:cubicBezTo>
                    <a:pt x="58" y="35"/>
                    <a:pt x="57" y="35"/>
                    <a:pt x="57" y="36"/>
                  </a:cubicBezTo>
                  <a:cubicBezTo>
                    <a:pt x="57" y="36"/>
                    <a:pt x="57" y="37"/>
                    <a:pt x="57" y="37"/>
                  </a:cubicBezTo>
                  <a:cubicBezTo>
                    <a:pt x="57" y="37"/>
                    <a:pt x="57" y="38"/>
                    <a:pt x="57" y="38"/>
                  </a:cubicBezTo>
                  <a:cubicBezTo>
                    <a:pt x="58" y="38"/>
                    <a:pt x="58" y="38"/>
                    <a:pt x="59" y="38"/>
                  </a:cubicBezTo>
                  <a:close/>
                  <a:moveTo>
                    <a:pt x="59" y="39"/>
                  </a:moveTo>
                  <a:cubicBezTo>
                    <a:pt x="59" y="39"/>
                    <a:pt x="59" y="39"/>
                    <a:pt x="59" y="39"/>
                  </a:cubicBezTo>
                  <a:cubicBezTo>
                    <a:pt x="59" y="39"/>
                    <a:pt x="59" y="38"/>
                    <a:pt x="59" y="38"/>
                  </a:cubicBezTo>
                  <a:cubicBezTo>
                    <a:pt x="59" y="39"/>
                    <a:pt x="58" y="39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40"/>
                    <a:pt x="58" y="40"/>
                    <a:pt x="58" y="40"/>
                  </a:cubicBezTo>
                  <a:cubicBezTo>
                    <a:pt x="58" y="40"/>
                    <a:pt x="58" y="41"/>
                    <a:pt x="58" y="41"/>
                  </a:cubicBezTo>
                  <a:cubicBezTo>
                    <a:pt x="58" y="41"/>
                    <a:pt x="58" y="41"/>
                    <a:pt x="59" y="41"/>
                  </a:cubicBezTo>
                  <a:cubicBezTo>
                    <a:pt x="59" y="42"/>
                    <a:pt x="60" y="42"/>
                    <a:pt x="60" y="42"/>
                  </a:cubicBezTo>
                  <a:cubicBezTo>
                    <a:pt x="60" y="41"/>
                    <a:pt x="60" y="40"/>
                    <a:pt x="59" y="39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8" y="28"/>
                    <a:pt x="48" y="29"/>
                    <a:pt x="48" y="29"/>
                  </a:cubicBezTo>
                  <a:cubicBezTo>
                    <a:pt x="48" y="29"/>
                    <a:pt x="49" y="30"/>
                    <a:pt x="49" y="29"/>
                  </a:cubicBezTo>
                  <a:cubicBezTo>
                    <a:pt x="49" y="29"/>
                    <a:pt x="49" y="29"/>
                    <a:pt x="50" y="29"/>
                  </a:cubicBezTo>
                  <a:cubicBezTo>
                    <a:pt x="50" y="28"/>
                    <a:pt x="50" y="28"/>
                    <a:pt x="50" y="27"/>
                  </a:cubicBezTo>
                  <a:cubicBezTo>
                    <a:pt x="50" y="27"/>
                    <a:pt x="49" y="27"/>
                    <a:pt x="48" y="27"/>
                  </a:cubicBezTo>
                  <a:close/>
                  <a:moveTo>
                    <a:pt x="54" y="54"/>
                  </a:moveTo>
                  <a:cubicBezTo>
                    <a:pt x="54" y="54"/>
                    <a:pt x="54" y="54"/>
                    <a:pt x="54" y="54"/>
                  </a:cubicBezTo>
                  <a:cubicBezTo>
                    <a:pt x="53" y="54"/>
                    <a:pt x="53" y="54"/>
                    <a:pt x="53" y="53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2" y="53"/>
                    <a:pt x="51" y="54"/>
                    <a:pt x="51" y="54"/>
                  </a:cubicBezTo>
                  <a:cubicBezTo>
                    <a:pt x="51" y="54"/>
                    <a:pt x="51" y="55"/>
                    <a:pt x="51" y="55"/>
                  </a:cubicBezTo>
                  <a:cubicBezTo>
                    <a:pt x="51" y="56"/>
                    <a:pt x="52" y="56"/>
                    <a:pt x="52" y="56"/>
                  </a:cubicBezTo>
                  <a:cubicBezTo>
                    <a:pt x="52" y="55"/>
                    <a:pt x="53" y="55"/>
                    <a:pt x="53" y="55"/>
                  </a:cubicBezTo>
                  <a:cubicBezTo>
                    <a:pt x="54" y="55"/>
                    <a:pt x="54" y="55"/>
                    <a:pt x="54" y="54"/>
                  </a:cubicBezTo>
                  <a:close/>
                  <a:moveTo>
                    <a:pt x="56" y="52"/>
                  </a:moveTo>
                  <a:cubicBezTo>
                    <a:pt x="56" y="52"/>
                    <a:pt x="56" y="52"/>
                    <a:pt x="56" y="52"/>
                  </a:cubicBezTo>
                  <a:cubicBezTo>
                    <a:pt x="57" y="51"/>
                    <a:pt x="57" y="51"/>
                    <a:pt x="58" y="50"/>
                  </a:cubicBezTo>
                  <a:cubicBezTo>
                    <a:pt x="57" y="50"/>
                    <a:pt x="57" y="50"/>
                    <a:pt x="56" y="49"/>
                  </a:cubicBezTo>
                  <a:cubicBezTo>
                    <a:pt x="56" y="49"/>
                    <a:pt x="56" y="49"/>
                    <a:pt x="56" y="50"/>
                  </a:cubicBezTo>
                  <a:cubicBezTo>
                    <a:pt x="55" y="50"/>
                    <a:pt x="55" y="50"/>
                    <a:pt x="55" y="51"/>
                  </a:cubicBezTo>
                  <a:cubicBezTo>
                    <a:pt x="55" y="51"/>
                    <a:pt x="55" y="51"/>
                    <a:pt x="55" y="51"/>
                  </a:cubicBezTo>
                  <a:cubicBezTo>
                    <a:pt x="56" y="52"/>
                    <a:pt x="56" y="52"/>
                    <a:pt x="56" y="52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8"/>
                    <a:pt x="27" y="38"/>
                    <a:pt x="27" y="38"/>
                  </a:cubicBezTo>
                  <a:cubicBezTo>
                    <a:pt x="28" y="38"/>
                    <a:pt x="28" y="37"/>
                    <a:pt x="28" y="37"/>
                  </a:cubicBezTo>
                  <a:cubicBezTo>
                    <a:pt x="28" y="36"/>
                    <a:pt x="28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6" y="36"/>
                    <a:pt x="26" y="37"/>
                    <a:pt x="26" y="37"/>
                  </a:cubicBezTo>
                  <a:close/>
                  <a:moveTo>
                    <a:pt x="30" y="30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29" y="30"/>
                    <a:pt x="29" y="30"/>
                  </a:cubicBezTo>
                  <a:cubicBezTo>
                    <a:pt x="29" y="31"/>
                    <a:pt x="29" y="31"/>
                    <a:pt x="28" y="31"/>
                  </a:cubicBezTo>
                  <a:cubicBezTo>
                    <a:pt x="28" y="32"/>
                    <a:pt x="28" y="32"/>
                    <a:pt x="29" y="32"/>
                  </a:cubicBezTo>
                  <a:cubicBezTo>
                    <a:pt x="29" y="32"/>
                    <a:pt x="30" y="32"/>
                    <a:pt x="30" y="32"/>
                  </a:cubicBezTo>
                  <a:cubicBezTo>
                    <a:pt x="30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1"/>
                  </a:cubicBezTo>
                  <a:cubicBezTo>
                    <a:pt x="31" y="31"/>
                    <a:pt x="30" y="30"/>
                    <a:pt x="30" y="30"/>
                  </a:cubicBezTo>
                  <a:close/>
                  <a:moveTo>
                    <a:pt x="29" y="53"/>
                  </a:moveTo>
                  <a:cubicBezTo>
                    <a:pt x="29" y="53"/>
                    <a:pt x="29" y="53"/>
                    <a:pt x="29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3"/>
                    <a:pt x="31" y="52"/>
                    <a:pt x="30" y="52"/>
                  </a:cubicBezTo>
                  <a:cubicBezTo>
                    <a:pt x="30" y="51"/>
                    <a:pt x="29" y="51"/>
                    <a:pt x="28" y="51"/>
                  </a:cubicBezTo>
                  <a:cubicBezTo>
                    <a:pt x="28" y="52"/>
                    <a:pt x="29" y="53"/>
                    <a:pt x="29" y="53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9" y="47"/>
                    <a:pt x="59" y="47"/>
                  </a:cubicBezTo>
                  <a:cubicBezTo>
                    <a:pt x="59" y="47"/>
                    <a:pt x="58" y="47"/>
                    <a:pt x="58" y="47"/>
                  </a:cubicBezTo>
                  <a:cubicBezTo>
                    <a:pt x="58" y="47"/>
                    <a:pt x="57" y="47"/>
                    <a:pt x="57" y="47"/>
                  </a:cubicBezTo>
                  <a:cubicBezTo>
                    <a:pt x="57" y="48"/>
                    <a:pt x="57" y="49"/>
                    <a:pt x="57" y="49"/>
                  </a:cubicBezTo>
                  <a:cubicBezTo>
                    <a:pt x="58" y="49"/>
                    <a:pt x="58" y="49"/>
                    <a:pt x="58" y="50"/>
                  </a:cubicBezTo>
                  <a:cubicBezTo>
                    <a:pt x="59" y="49"/>
                    <a:pt x="59" y="48"/>
                    <a:pt x="59" y="47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3"/>
                    <a:pt x="25" y="43"/>
                    <a:pt x="25" y="44"/>
                  </a:cubicBezTo>
                  <a:cubicBezTo>
                    <a:pt x="25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3"/>
                    <a:pt x="27" y="43"/>
                  </a:cubicBezTo>
                  <a:cubicBezTo>
                    <a:pt x="27" y="43"/>
                    <a:pt x="27" y="42"/>
                    <a:pt x="26" y="42"/>
                  </a:cubicBezTo>
                  <a:cubicBezTo>
                    <a:pt x="26" y="42"/>
                    <a:pt x="26" y="42"/>
                    <a:pt x="25" y="42"/>
                  </a:cubicBezTo>
                  <a:close/>
                  <a:moveTo>
                    <a:pt x="53" y="52"/>
                  </a:moveTo>
                  <a:cubicBezTo>
                    <a:pt x="53" y="52"/>
                    <a:pt x="53" y="52"/>
                    <a:pt x="53" y="52"/>
                  </a:cubicBezTo>
                  <a:cubicBezTo>
                    <a:pt x="53" y="52"/>
                    <a:pt x="54" y="52"/>
                    <a:pt x="53" y="52"/>
                  </a:cubicBezTo>
                  <a:cubicBezTo>
                    <a:pt x="53" y="52"/>
                    <a:pt x="53" y="52"/>
                    <a:pt x="53" y="53"/>
                  </a:cubicBezTo>
                  <a:cubicBezTo>
                    <a:pt x="53" y="53"/>
                    <a:pt x="53" y="53"/>
                    <a:pt x="53" y="53"/>
                  </a:cubicBezTo>
                  <a:cubicBezTo>
                    <a:pt x="54" y="53"/>
                    <a:pt x="54" y="54"/>
                    <a:pt x="54" y="54"/>
                  </a:cubicBezTo>
                  <a:cubicBezTo>
                    <a:pt x="54" y="54"/>
                    <a:pt x="54" y="54"/>
                    <a:pt x="54" y="54"/>
                  </a:cubicBezTo>
                  <a:cubicBezTo>
                    <a:pt x="55" y="54"/>
                    <a:pt x="55" y="53"/>
                    <a:pt x="55" y="53"/>
                  </a:cubicBezTo>
                  <a:cubicBezTo>
                    <a:pt x="55" y="53"/>
                    <a:pt x="56" y="53"/>
                    <a:pt x="56" y="52"/>
                  </a:cubicBezTo>
                  <a:cubicBezTo>
                    <a:pt x="56" y="52"/>
                    <a:pt x="55" y="52"/>
                    <a:pt x="55" y="52"/>
                  </a:cubicBezTo>
                  <a:cubicBezTo>
                    <a:pt x="55" y="52"/>
                    <a:pt x="55" y="52"/>
                    <a:pt x="55" y="52"/>
                  </a:cubicBezTo>
                  <a:cubicBezTo>
                    <a:pt x="54" y="51"/>
                    <a:pt x="54" y="51"/>
                    <a:pt x="53" y="52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6"/>
                    <a:pt x="42" y="26"/>
                  </a:cubicBezTo>
                  <a:cubicBezTo>
                    <a:pt x="41" y="26"/>
                    <a:pt x="40" y="26"/>
                    <a:pt x="39" y="26"/>
                  </a:cubicBezTo>
                  <a:cubicBezTo>
                    <a:pt x="39" y="26"/>
                    <a:pt x="39" y="26"/>
                    <a:pt x="40" y="26"/>
                  </a:cubicBezTo>
                  <a:cubicBezTo>
                    <a:pt x="40" y="27"/>
                    <a:pt x="40" y="27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8"/>
                    <a:pt x="42" y="28"/>
                    <a:pt x="42" y="27"/>
                  </a:cubicBezTo>
                  <a:cubicBezTo>
                    <a:pt x="42" y="27"/>
                    <a:pt x="42" y="26"/>
                    <a:pt x="42" y="26"/>
                  </a:cubicBezTo>
                  <a:close/>
                  <a:moveTo>
                    <a:pt x="32" y="30"/>
                  </a:moveTo>
                  <a:cubicBezTo>
                    <a:pt x="32" y="30"/>
                    <a:pt x="32" y="30"/>
                    <a:pt x="32" y="30"/>
                  </a:cubicBezTo>
                  <a:cubicBezTo>
                    <a:pt x="32" y="31"/>
                    <a:pt x="33" y="30"/>
                    <a:pt x="33" y="30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3" y="28"/>
                    <a:pt x="32" y="28"/>
                  </a:cubicBezTo>
                  <a:cubicBezTo>
                    <a:pt x="32" y="28"/>
                    <a:pt x="31" y="29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1"/>
                    <a:pt x="32" y="30"/>
                  </a:cubicBezTo>
                  <a:close/>
                  <a:moveTo>
                    <a:pt x="45" y="26"/>
                  </a:move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4" y="26"/>
                  </a:cubicBezTo>
                  <a:cubicBezTo>
                    <a:pt x="44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3" y="27"/>
                    <a:pt x="43" y="28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5" y="27"/>
                    <a:pt x="45" y="27"/>
                    <a:pt x="45" y="26"/>
                  </a:cubicBezTo>
                  <a:close/>
                  <a:moveTo>
                    <a:pt x="48" y="56"/>
                  </a:moveTo>
                  <a:cubicBezTo>
                    <a:pt x="48" y="56"/>
                    <a:pt x="48" y="56"/>
                    <a:pt x="48" y="56"/>
                  </a:cubicBezTo>
                  <a:cubicBezTo>
                    <a:pt x="47" y="56"/>
                    <a:pt x="47" y="56"/>
                    <a:pt x="46" y="56"/>
                  </a:cubicBezTo>
                  <a:cubicBezTo>
                    <a:pt x="46" y="57"/>
                    <a:pt x="46" y="57"/>
                    <a:pt x="46" y="57"/>
                  </a:cubicBezTo>
                  <a:cubicBezTo>
                    <a:pt x="46" y="58"/>
                    <a:pt x="46" y="58"/>
                    <a:pt x="46" y="58"/>
                  </a:cubicBezTo>
                  <a:cubicBezTo>
                    <a:pt x="46" y="58"/>
                    <a:pt x="46" y="58"/>
                    <a:pt x="46" y="59"/>
                  </a:cubicBezTo>
                  <a:cubicBezTo>
                    <a:pt x="47" y="59"/>
                    <a:pt x="47" y="58"/>
                    <a:pt x="48" y="58"/>
                  </a:cubicBezTo>
                  <a:cubicBezTo>
                    <a:pt x="48" y="58"/>
                    <a:pt x="48" y="58"/>
                    <a:pt x="48" y="58"/>
                  </a:cubicBezTo>
                  <a:cubicBezTo>
                    <a:pt x="48" y="57"/>
                    <a:pt x="47" y="57"/>
                    <a:pt x="48" y="56"/>
                  </a:cubicBezTo>
                  <a:close/>
                  <a:moveTo>
                    <a:pt x="36" y="58"/>
                  </a:moveTo>
                  <a:cubicBezTo>
                    <a:pt x="36" y="58"/>
                    <a:pt x="36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7" y="58"/>
                    <a:pt x="37" y="59"/>
                    <a:pt x="38" y="59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8"/>
                    <a:pt x="38" y="58"/>
                    <a:pt x="38" y="57"/>
                  </a:cubicBezTo>
                  <a:cubicBezTo>
                    <a:pt x="38" y="57"/>
                    <a:pt x="38" y="56"/>
                    <a:pt x="37" y="57"/>
                  </a:cubicBezTo>
                  <a:cubicBezTo>
                    <a:pt x="37" y="57"/>
                    <a:pt x="36" y="57"/>
                    <a:pt x="36" y="58"/>
                  </a:cubicBezTo>
                  <a:close/>
                  <a:moveTo>
                    <a:pt x="44" y="59"/>
                  </a:moveTo>
                  <a:cubicBezTo>
                    <a:pt x="44" y="59"/>
                    <a:pt x="44" y="59"/>
                    <a:pt x="44" y="59"/>
                  </a:cubicBezTo>
                  <a:cubicBezTo>
                    <a:pt x="44" y="59"/>
                    <a:pt x="44" y="59"/>
                    <a:pt x="44" y="59"/>
                  </a:cubicBezTo>
                  <a:cubicBezTo>
                    <a:pt x="44" y="59"/>
                    <a:pt x="44" y="59"/>
                    <a:pt x="45" y="59"/>
                  </a:cubicBezTo>
                  <a:cubicBezTo>
                    <a:pt x="45" y="59"/>
                    <a:pt x="45" y="59"/>
                    <a:pt x="45" y="59"/>
                  </a:cubicBezTo>
                  <a:cubicBezTo>
                    <a:pt x="45" y="58"/>
                    <a:pt x="45" y="58"/>
                    <a:pt x="45" y="57"/>
                  </a:cubicBezTo>
                  <a:cubicBezTo>
                    <a:pt x="44" y="57"/>
                    <a:pt x="44" y="57"/>
                    <a:pt x="44" y="57"/>
                  </a:cubicBezTo>
                  <a:cubicBezTo>
                    <a:pt x="43" y="58"/>
                    <a:pt x="43" y="58"/>
                    <a:pt x="43" y="58"/>
                  </a:cubicBezTo>
                  <a:cubicBezTo>
                    <a:pt x="43" y="59"/>
                    <a:pt x="43" y="59"/>
                    <a:pt x="44" y="59"/>
                  </a:cubicBezTo>
                  <a:cubicBezTo>
                    <a:pt x="44" y="59"/>
                    <a:pt x="44" y="59"/>
                    <a:pt x="44" y="59"/>
                  </a:cubicBezTo>
                  <a:close/>
                  <a:moveTo>
                    <a:pt x="51" y="57"/>
                  </a:moveTo>
                  <a:cubicBezTo>
                    <a:pt x="51" y="57"/>
                    <a:pt x="51" y="57"/>
                    <a:pt x="51" y="57"/>
                  </a:cubicBezTo>
                  <a:cubicBezTo>
                    <a:pt x="51" y="56"/>
                    <a:pt x="50" y="56"/>
                    <a:pt x="50" y="56"/>
                  </a:cubicBezTo>
                  <a:cubicBezTo>
                    <a:pt x="50" y="55"/>
                    <a:pt x="49" y="55"/>
                    <a:pt x="49" y="55"/>
                  </a:cubicBezTo>
                  <a:cubicBezTo>
                    <a:pt x="49" y="55"/>
                    <a:pt x="49" y="55"/>
                    <a:pt x="49" y="55"/>
                  </a:cubicBezTo>
                  <a:cubicBezTo>
                    <a:pt x="48" y="56"/>
                    <a:pt x="48" y="57"/>
                    <a:pt x="49" y="58"/>
                  </a:cubicBezTo>
                  <a:cubicBezTo>
                    <a:pt x="50" y="57"/>
                    <a:pt x="50" y="57"/>
                    <a:pt x="51" y="57"/>
                  </a:cubicBezTo>
                  <a:close/>
                  <a:moveTo>
                    <a:pt x="57" y="32"/>
                  </a:moveTo>
                  <a:cubicBezTo>
                    <a:pt x="57" y="32"/>
                    <a:pt x="57" y="32"/>
                    <a:pt x="57" y="32"/>
                  </a:cubicBezTo>
                  <a:cubicBezTo>
                    <a:pt x="56" y="33"/>
                    <a:pt x="56" y="33"/>
                    <a:pt x="56" y="34"/>
                  </a:cubicBezTo>
                  <a:cubicBezTo>
                    <a:pt x="56" y="34"/>
                    <a:pt x="56" y="35"/>
                    <a:pt x="56" y="35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5"/>
                    <a:pt x="56" y="35"/>
                    <a:pt x="57" y="35"/>
                  </a:cubicBezTo>
                  <a:cubicBezTo>
                    <a:pt x="57" y="35"/>
                    <a:pt x="57" y="34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3"/>
                    <a:pt x="57" y="33"/>
                    <a:pt x="57" y="32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7" y="48"/>
                    <a:pt x="27" y="47"/>
                    <a:pt x="27" y="47"/>
                  </a:cubicBezTo>
                  <a:cubicBezTo>
                    <a:pt x="28" y="47"/>
                    <a:pt x="27" y="46"/>
                    <a:pt x="27" y="45"/>
                  </a:cubicBezTo>
                  <a:cubicBezTo>
                    <a:pt x="27" y="45"/>
                    <a:pt x="26" y="45"/>
                    <a:pt x="25" y="45"/>
                  </a:cubicBezTo>
                  <a:cubicBezTo>
                    <a:pt x="26" y="46"/>
                    <a:pt x="26" y="47"/>
                    <a:pt x="26" y="48"/>
                  </a:cubicBezTo>
                  <a:close/>
                  <a:moveTo>
                    <a:pt x="39" y="26"/>
                  </a:move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8" y="26"/>
                  </a:cubicBezTo>
                  <a:cubicBezTo>
                    <a:pt x="38" y="26"/>
                    <a:pt x="38" y="26"/>
                    <a:pt x="37" y="26"/>
                  </a:cubicBezTo>
                  <a:cubicBezTo>
                    <a:pt x="37" y="26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8"/>
                    <a:pt x="37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8"/>
                    <a:pt x="39" y="28"/>
                    <a:pt x="39" y="27"/>
                  </a:cubicBezTo>
                  <a:cubicBezTo>
                    <a:pt x="39" y="27"/>
                    <a:pt x="39" y="27"/>
                    <a:pt x="39" y="26"/>
                  </a:cubicBezTo>
                  <a:close/>
                  <a:moveTo>
                    <a:pt x="26" y="48"/>
                  </a:moveTo>
                  <a:cubicBezTo>
                    <a:pt x="26" y="48"/>
                    <a:pt x="26" y="48"/>
                    <a:pt x="26" y="48"/>
                  </a:cubicBezTo>
                  <a:cubicBezTo>
                    <a:pt x="27" y="49"/>
                    <a:pt x="27" y="50"/>
                    <a:pt x="27" y="50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8" y="50"/>
                    <a:pt x="28" y="49"/>
                  </a:cubicBezTo>
                  <a:cubicBezTo>
                    <a:pt x="29" y="49"/>
                    <a:pt x="28" y="49"/>
                    <a:pt x="28" y="48"/>
                  </a:cubicBezTo>
                  <a:cubicBezTo>
                    <a:pt x="28" y="48"/>
                    <a:pt x="27" y="48"/>
                    <a:pt x="26" y="48"/>
                  </a:cubicBezTo>
                  <a:close/>
                  <a:moveTo>
                    <a:pt x="59" y="47"/>
                  </a:moveTo>
                  <a:cubicBezTo>
                    <a:pt x="59" y="47"/>
                    <a:pt x="59" y="47"/>
                    <a:pt x="59" y="47"/>
                  </a:cubicBezTo>
                  <a:cubicBezTo>
                    <a:pt x="60" y="46"/>
                    <a:pt x="60" y="46"/>
                    <a:pt x="60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59" y="45"/>
                    <a:pt x="58" y="45"/>
                    <a:pt x="58" y="45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6"/>
                    <a:pt x="58" y="46"/>
                    <a:pt x="58" y="46"/>
                  </a:cubicBezTo>
                  <a:cubicBezTo>
                    <a:pt x="58" y="46"/>
                    <a:pt x="58" y="47"/>
                    <a:pt x="58" y="47"/>
                  </a:cubicBezTo>
                  <a:cubicBezTo>
                    <a:pt x="59" y="47"/>
                    <a:pt x="59" y="47"/>
                    <a:pt x="59" y="47"/>
                  </a:cubicBezTo>
                  <a:close/>
                  <a:moveTo>
                    <a:pt x="46" y="26"/>
                  </a:moveTo>
                  <a:cubicBezTo>
                    <a:pt x="46" y="26"/>
                    <a:pt x="46" y="26"/>
                    <a:pt x="46" y="26"/>
                  </a:cubicBezTo>
                  <a:cubicBezTo>
                    <a:pt x="46" y="27"/>
                    <a:pt x="46" y="27"/>
                    <a:pt x="46" y="28"/>
                  </a:cubicBezTo>
                  <a:cubicBezTo>
                    <a:pt x="46" y="28"/>
                    <a:pt x="46" y="28"/>
                    <a:pt x="46" y="29"/>
                  </a:cubicBezTo>
                  <a:cubicBezTo>
                    <a:pt x="46" y="29"/>
                    <a:pt x="46" y="29"/>
                    <a:pt x="46" y="28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6" y="27"/>
                    <a:pt x="46" y="26"/>
                  </a:cubicBezTo>
                  <a:close/>
                  <a:moveTo>
                    <a:pt x="27" y="34"/>
                  </a:move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5"/>
                    <a:pt x="28" y="35"/>
                  </a:cubicBezTo>
                  <a:cubicBezTo>
                    <a:pt x="29" y="35"/>
                    <a:pt x="29" y="34"/>
                    <a:pt x="29" y="34"/>
                  </a:cubicBezTo>
                  <a:cubicBezTo>
                    <a:pt x="29" y="33"/>
                    <a:pt x="28" y="33"/>
                    <a:pt x="28" y="32"/>
                  </a:cubicBezTo>
                  <a:cubicBezTo>
                    <a:pt x="28" y="33"/>
                    <a:pt x="27" y="34"/>
                    <a:pt x="27" y="34"/>
                  </a:cubicBezTo>
                  <a:close/>
                  <a:moveTo>
                    <a:pt x="30" y="54"/>
                  </a:move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1" y="55"/>
                    <a:pt x="31" y="55"/>
                    <a:pt x="32" y="55"/>
                  </a:cubicBezTo>
                  <a:cubicBezTo>
                    <a:pt x="32" y="56"/>
                    <a:pt x="32" y="56"/>
                    <a:pt x="32" y="55"/>
                  </a:cubicBezTo>
                  <a:cubicBezTo>
                    <a:pt x="32" y="55"/>
                    <a:pt x="32" y="54"/>
                    <a:pt x="32" y="54"/>
                  </a:cubicBezTo>
                  <a:cubicBezTo>
                    <a:pt x="31" y="53"/>
                    <a:pt x="31" y="53"/>
                    <a:pt x="30" y="54"/>
                  </a:cubicBezTo>
                  <a:close/>
                  <a:moveTo>
                    <a:pt x="35" y="58"/>
                  </a:moveTo>
                  <a:cubicBezTo>
                    <a:pt x="35" y="58"/>
                    <a:pt x="35" y="58"/>
                    <a:pt x="35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5" y="56"/>
                    <a:pt x="35" y="56"/>
                  </a:cubicBezTo>
                  <a:cubicBezTo>
                    <a:pt x="34" y="55"/>
                    <a:pt x="34" y="56"/>
                    <a:pt x="33" y="56"/>
                  </a:cubicBezTo>
                  <a:cubicBezTo>
                    <a:pt x="33" y="56"/>
                    <a:pt x="33" y="56"/>
                    <a:pt x="33" y="57"/>
                  </a:cubicBezTo>
                  <a:cubicBezTo>
                    <a:pt x="34" y="57"/>
                    <a:pt x="34" y="57"/>
                    <a:pt x="35" y="58"/>
                  </a:cubicBezTo>
                  <a:close/>
                  <a:moveTo>
                    <a:pt x="60" y="42"/>
                  </a:moveTo>
                  <a:cubicBezTo>
                    <a:pt x="60" y="42"/>
                    <a:pt x="60" y="42"/>
                    <a:pt x="60" y="42"/>
                  </a:cubicBezTo>
                  <a:cubicBezTo>
                    <a:pt x="60" y="42"/>
                    <a:pt x="60" y="42"/>
                    <a:pt x="59" y="42"/>
                  </a:cubicBezTo>
                  <a:cubicBezTo>
                    <a:pt x="59" y="42"/>
                    <a:pt x="59" y="43"/>
                    <a:pt x="59" y="43"/>
                  </a:cubicBezTo>
                  <a:cubicBezTo>
                    <a:pt x="59" y="43"/>
                    <a:pt x="59" y="43"/>
                    <a:pt x="59" y="43"/>
                  </a:cubicBezTo>
                  <a:cubicBezTo>
                    <a:pt x="59" y="43"/>
                    <a:pt x="59" y="44"/>
                    <a:pt x="59" y="44"/>
                  </a:cubicBezTo>
                  <a:cubicBezTo>
                    <a:pt x="60" y="44"/>
                    <a:pt x="60" y="44"/>
                    <a:pt x="60" y="44"/>
                  </a:cubicBezTo>
                  <a:cubicBezTo>
                    <a:pt x="60" y="44"/>
                    <a:pt x="60" y="43"/>
                    <a:pt x="60" y="42"/>
                  </a:cubicBezTo>
                  <a:close/>
                  <a:moveTo>
                    <a:pt x="37" y="54"/>
                  </a:moveTo>
                  <a:cubicBezTo>
                    <a:pt x="37" y="54"/>
                    <a:pt x="37" y="54"/>
                    <a:pt x="37" y="54"/>
                  </a:cubicBezTo>
                  <a:cubicBezTo>
                    <a:pt x="37" y="53"/>
                    <a:pt x="37" y="52"/>
                    <a:pt x="38" y="51"/>
                  </a:cubicBezTo>
                  <a:cubicBezTo>
                    <a:pt x="37" y="51"/>
                    <a:pt x="37" y="51"/>
                    <a:pt x="37" y="52"/>
                  </a:cubicBezTo>
                  <a:cubicBezTo>
                    <a:pt x="36" y="53"/>
                    <a:pt x="36" y="53"/>
                    <a:pt x="37" y="54"/>
                  </a:cubicBezTo>
                  <a:close/>
                  <a:moveTo>
                    <a:pt x="24" y="49"/>
                  </a:move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1"/>
                    <a:pt x="25" y="51"/>
                  </a:cubicBezTo>
                  <a:cubicBezTo>
                    <a:pt x="26" y="52"/>
                    <a:pt x="26" y="52"/>
                    <a:pt x="26" y="53"/>
                  </a:cubicBezTo>
                  <a:cubicBezTo>
                    <a:pt x="27" y="53"/>
                    <a:pt x="27" y="54"/>
                    <a:pt x="27" y="54"/>
                  </a:cubicBezTo>
                  <a:cubicBezTo>
                    <a:pt x="27" y="54"/>
                    <a:pt x="27" y="54"/>
                    <a:pt x="28" y="55"/>
                  </a:cubicBezTo>
                  <a:cubicBezTo>
                    <a:pt x="28" y="55"/>
                    <a:pt x="28" y="55"/>
                    <a:pt x="29" y="55"/>
                  </a:cubicBezTo>
                  <a:cubicBezTo>
                    <a:pt x="29" y="56"/>
                    <a:pt x="30" y="57"/>
                    <a:pt x="30" y="57"/>
                  </a:cubicBezTo>
                  <a:cubicBezTo>
                    <a:pt x="31" y="57"/>
                    <a:pt x="31" y="57"/>
                    <a:pt x="31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8"/>
                    <a:pt x="33" y="58"/>
                    <a:pt x="33" y="59"/>
                  </a:cubicBezTo>
                  <a:cubicBezTo>
                    <a:pt x="33" y="59"/>
                    <a:pt x="34" y="59"/>
                    <a:pt x="34" y="59"/>
                  </a:cubicBezTo>
                  <a:cubicBezTo>
                    <a:pt x="34" y="59"/>
                    <a:pt x="35" y="59"/>
                    <a:pt x="35" y="59"/>
                  </a:cubicBezTo>
                  <a:cubicBezTo>
                    <a:pt x="36" y="60"/>
                    <a:pt x="36" y="60"/>
                    <a:pt x="37" y="60"/>
                  </a:cubicBezTo>
                  <a:cubicBezTo>
                    <a:pt x="38" y="61"/>
                    <a:pt x="38" y="61"/>
                    <a:pt x="39" y="61"/>
                  </a:cubicBezTo>
                  <a:cubicBezTo>
                    <a:pt x="39" y="61"/>
                    <a:pt x="40" y="62"/>
                    <a:pt x="41" y="61"/>
                  </a:cubicBezTo>
                  <a:cubicBezTo>
                    <a:pt x="41" y="61"/>
                    <a:pt x="42" y="61"/>
                    <a:pt x="42" y="61"/>
                  </a:cubicBezTo>
                  <a:cubicBezTo>
                    <a:pt x="43" y="61"/>
                    <a:pt x="44" y="61"/>
                    <a:pt x="44" y="61"/>
                  </a:cubicBezTo>
                  <a:cubicBezTo>
                    <a:pt x="46" y="61"/>
                    <a:pt x="47" y="60"/>
                    <a:pt x="48" y="60"/>
                  </a:cubicBezTo>
                  <a:cubicBezTo>
                    <a:pt x="49" y="60"/>
                    <a:pt x="50" y="59"/>
                    <a:pt x="50" y="59"/>
                  </a:cubicBezTo>
                  <a:cubicBezTo>
                    <a:pt x="51" y="59"/>
                    <a:pt x="52" y="58"/>
                    <a:pt x="52" y="58"/>
                  </a:cubicBezTo>
                  <a:cubicBezTo>
                    <a:pt x="54" y="57"/>
                    <a:pt x="55" y="56"/>
                    <a:pt x="56" y="56"/>
                  </a:cubicBezTo>
                  <a:cubicBezTo>
                    <a:pt x="57" y="55"/>
                    <a:pt x="58" y="54"/>
                    <a:pt x="59" y="53"/>
                  </a:cubicBezTo>
                  <a:cubicBezTo>
                    <a:pt x="60" y="52"/>
                    <a:pt x="60" y="51"/>
                    <a:pt x="61" y="50"/>
                  </a:cubicBezTo>
                  <a:cubicBezTo>
                    <a:pt x="61" y="50"/>
                    <a:pt x="61" y="49"/>
                    <a:pt x="61" y="49"/>
                  </a:cubicBezTo>
                  <a:cubicBezTo>
                    <a:pt x="61" y="49"/>
                    <a:pt x="62" y="49"/>
                    <a:pt x="62" y="48"/>
                  </a:cubicBezTo>
                  <a:cubicBezTo>
                    <a:pt x="62" y="48"/>
                    <a:pt x="62" y="47"/>
                    <a:pt x="62" y="46"/>
                  </a:cubicBezTo>
                  <a:cubicBezTo>
                    <a:pt x="62" y="45"/>
                    <a:pt x="63" y="45"/>
                    <a:pt x="63" y="44"/>
                  </a:cubicBezTo>
                  <a:cubicBezTo>
                    <a:pt x="63" y="44"/>
                    <a:pt x="62" y="43"/>
                    <a:pt x="63" y="42"/>
                  </a:cubicBezTo>
                  <a:cubicBezTo>
                    <a:pt x="63" y="42"/>
                    <a:pt x="62" y="41"/>
                    <a:pt x="62" y="40"/>
                  </a:cubicBezTo>
                  <a:cubicBezTo>
                    <a:pt x="62" y="40"/>
                    <a:pt x="62" y="40"/>
                    <a:pt x="62" y="39"/>
                  </a:cubicBezTo>
                  <a:cubicBezTo>
                    <a:pt x="62" y="39"/>
                    <a:pt x="62" y="38"/>
                    <a:pt x="61" y="38"/>
                  </a:cubicBezTo>
                  <a:cubicBezTo>
                    <a:pt x="61" y="37"/>
                    <a:pt x="61" y="36"/>
                    <a:pt x="61" y="36"/>
                  </a:cubicBezTo>
                  <a:cubicBezTo>
                    <a:pt x="61" y="36"/>
                    <a:pt x="61" y="35"/>
                    <a:pt x="61" y="35"/>
                  </a:cubicBezTo>
                  <a:cubicBezTo>
                    <a:pt x="61" y="35"/>
                    <a:pt x="61" y="35"/>
                    <a:pt x="61" y="35"/>
                  </a:cubicBezTo>
                  <a:cubicBezTo>
                    <a:pt x="60" y="34"/>
                    <a:pt x="60" y="33"/>
                    <a:pt x="60" y="33"/>
                  </a:cubicBezTo>
                  <a:cubicBezTo>
                    <a:pt x="60" y="32"/>
                    <a:pt x="60" y="32"/>
                    <a:pt x="59" y="32"/>
                  </a:cubicBezTo>
                  <a:cubicBezTo>
                    <a:pt x="59" y="32"/>
                    <a:pt x="59" y="31"/>
                    <a:pt x="59" y="31"/>
                  </a:cubicBezTo>
                  <a:cubicBezTo>
                    <a:pt x="59" y="31"/>
                    <a:pt x="59" y="31"/>
                    <a:pt x="59" y="31"/>
                  </a:cubicBezTo>
                  <a:cubicBezTo>
                    <a:pt x="58" y="30"/>
                    <a:pt x="58" y="30"/>
                    <a:pt x="58" y="30"/>
                  </a:cubicBezTo>
                  <a:cubicBezTo>
                    <a:pt x="58" y="29"/>
                    <a:pt x="57" y="29"/>
                    <a:pt x="57" y="29"/>
                  </a:cubicBezTo>
                  <a:cubicBezTo>
                    <a:pt x="57" y="28"/>
                    <a:pt x="56" y="28"/>
                    <a:pt x="56" y="27"/>
                  </a:cubicBezTo>
                  <a:cubicBezTo>
                    <a:pt x="56" y="27"/>
                    <a:pt x="55" y="27"/>
                    <a:pt x="55" y="27"/>
                  </a:cubicBezTo>
                  <a:cubicBezTo>
                    <a:pt x="55" y="27"/>
                    <a:pt x="55" y="27"/>
                    <a:pt x="54" y="27"/>
                  </a:cubicBezTo>
                  <a:cubicBezTo>
                    <a:pt x="54" y="26"/>
                    <a:pt x="53" y="26"/>
                    <a:pt x="53" y="26"/>
                  </a:cubicBezTo>
                  <a:cubicBezTo>
                    <a:pt x="52" y="26"/>
                    <a:pt x="52" y="25"/>
                    <a:pt x="51" y="25"/>
                  </a:cubicBezTo>
                  <a:cubicBezTo>
                    <a:pt x="50" y="25"/>
                    <a:pt x="50" y="25"/>
                    <a:pt x="49" y="24"/>
                  </a:cubicBezTo>
                  <a:cubicBezTo>
                    <a:pt x="48" y="24"/>
                    <a:pt x="47" y="24"/>
                    <a:pt x="47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5" y="23"/>
                    <a:pt x="44" y="23"/>
                    <a:pt x="44" y="23"/>
                  </a:cubicBezTo>
                  <a:cubicBezTo>
                    <a:pt x="44" y="23"/>
                    <a:pt x="43" y="23"/>
                    <a:pt x="43" y="23"/>
                  </a:cubicBezTo>
                  <a:cubicBezTo>
                    <a:pt x="42" y="23"/>
                    <a:pt x="42" y="23"/>
                    <a:pt x="41" y="23"/>
                  </a:cubicBezTo>
                  <a:cubicBezTo>
                    <a:pt x="41" y="23"/>
                    <a:pt x="40" y="23"/>
                    <a:pt x="40" y="23"/>
                  </a:cubicBezTo>
                  <a:cubicBezTo>
                    <a:pt x="39" y="23"/>
                    <a:pt x="39" y="23"/>
                    <a:pt x="38" y="23"/>
                  </a:cubicBezTo>
                  <a:cubicBezTo>
                    <a:pt x="37" y="24"/>
                    <a:pt x="37" y="24"/>
                    <a:pt x="36" y="24"/>
                  </a:cubicBezTo>
                  <a:cubicBezTo>
                    <a:pt x="36" y="24"/>
                    <a:pt x="35" y="24"/>
                    <a:pt x="35" y="25"/>
                  </a:cubicBezTo>
                  <a:cubicBezTo>
                    <a:pt x="34" y="25"/>
                    <a:pt x="33" y="25"/>
                    <a:pt x="33" y="25"/>
                  </a:cubicBezTo>
                  <a:cubicBezTo>
                    <a:pt x="32" y="26"/>
                    <a:pt x="32" y="26"/>
                    <a:pt x="31" y="26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0" y="28"/>
                    <a:pt x="29" y="28"/>
                    <a:pt x="28" y="29"/>
                  </a:cubicBezTo>
                  <a:cubicBezTo>
                    <a:pt x="28" y="29"/>
                    <a:pt x="28" y="29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2"/>
                    <a:pt x="25" y="32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4" y="33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4" y="35"/>
                    <a:pt x="24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2" y="40"/>
                    <a:pt x="22" y="40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ubicBezTo>
                    <a:pt x="22" y="41"/>
                    <a:pt x="23" y="41"/>
                    <a:pt x="23" y="42"/>
                  </a:cubicBezTo>
                  <a:cubicBezTo>
                    <a:pt x="23" y="42"/>
                    <a:pt x="22" y="42"/>
                    <a:pt x="22" y="42"/>
                  </a:cubicBezTo>
                  <a:cubicBezTo>
                    <a:pt x="22" y="42"/>
                    <a:pt x="23" y="43"/>
                    <a:pt x="23" y="43"/>
                  </a:cubicBezTo>
                  <a:cubicBezTo>
                    <a:pt x="22" y="43"/>
                    <a:pt x="22" y="43"/>
                    <a:pt x="22" y="44"/>
                  </a:cubicBezTo>
                  <a:cubicBezTo>
                    <a:pt x="23" y="44"/>
                    <a:pt x="23" y="45"/>
                    <a:pt x="23" y="45"/>
                  </a:cubicBezTo>
                  <a:cubicBezTo>
                    <a:pt x="23" y="45"/>
                    <a:pt x="23" y="46"/>
                    <a:pt x="23" y="46"/>
                  </a:cubicBezTo>
                  <a:cubicBezTo>
                    <a:pt x="23" y="46"/>
                    <a:pt x="23" y="47"/>
                    <a:pt x="24" y="47"/>
                  </a:cubicBezTo>
                  <a:cubicBezTo>
                    <a:pt x="24" y="48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lose/>
                  <a:moveTo>
                    <a:pt x="43" y="61"/>
                  </a:move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3" y="61"/>
                    <a:pt x="43" y="61"/>
                  </a:cubicBezTo>
                  <a:cubicBezTo>
                    <a:pt x="43" y="61"/>
                    <a:pt x="44" y="61"/>
                    <a:pt x="45" y="60"/>
                  </a:cubicBezTo>
                  <a:cubicBezTo>
                    <a:pt x="46" y="60"/>
                    <a:pt x="47" y="60"/>
                    <a:pt x="48" y="59"/>
                  </a:cubicBezTo>
                  <a:cubicBezTo>
                    <a:pt x="49" y="59"/>
                    <a:pt x="50" y="59"/>
                    <a:pt x="50" y="58"/>
                  </a:cubicBezTo>
                  <a:cubicBezTo>
                    <a:pt x="51" y="58"/>
                    <a:pt x="51" y="58"/>
                    <a:pt x="51" y="58"/>
                  </a:cubicBezTo>
                  <a:cubicBezTo>
                    <a:pt x="51" y="58"/>
                    <a:pt x="52" y="58"/>
                    <a:pt x="52" y="58"/>
                  </a:cubicBezTo>
                  <a:cubicBezTo>
                    <a:pt x="52" y="57"/>
                    <a:pt x="53" y="57"/>
                    <a:pt x="54" y="57"/>
                  </a:cubicBezTo>
                  <a:cubicBezTo>
                    <a:pt x="54" y="56"/>
                    <a:pt x="54" y="56"/>
                    <a:pt x="55" y="55"/>
                  </a:cubicBezTo>
                  <a:cubicBezTo>
                    <a:pt x="55" y="55"/>
                    <a:pt x="56" y="55"/>
                    <a:pt x="57" y="54"/>
                  </a:cubicBezTo>
                  <a:cubicBezTo>
                    <a:pt x="57" y="54"/>
                    <a:pt x="58" y="53"/>
                    <a:pt x="58" y="53"/>
                  </a:cubicBezTo>
                  <a:cubicBezTo>
                    <a:pt x="59" y="52"/>
                    <a:pt x="59" y="52"/>
                    <a:pt x="59" y="51"/>
                  </a:cubicBezTo>
                  <a:cubicBezTo>
                    <a:pt x="60" y="51"/>
                    <a:pt x="60" y="50"/>
                    <a:pt x="61" y="49"/>
                  </a:cubicBezTo>
                  <a:cubicBezTo>
                    <a:pt x="61" y="48"/>
                    <a:pt x="62" y="47"/>
                    <a:pt x="62" y="46"/>
                  </a:cubicBezTo>
                  <a:cubicBezTo>
                    <a:pt x="62" y="45"/>
                    <a:pt x="62" y="45"/>
                    <a:pt x="62" y="44"/>
                  </a:cubicBezTo>
                  <a:cubicBezTo>
                    <a:pt x="62" y="43"/>
                    <a:pt x="62" y="42"/>
                    <a:pt x="62" y="42"/>
                  </a:cubicBezTo>
                  <a:cubicBezTo>
                    <a:pt x="62" y="40"/>
                    <a:pt x="61" y="39"/>
                    <a:pt x="61" y="38"/>
                  </a:cubicBezTo>
                  <a:cubicBezTo>
                    <a:pt x="61" y="37"/>
                    <a:pt x="60" y="36"/>
                    <a:pt x="60" y="35"/>
                  </a:cubicBezTo>
                  <a:cubicBezTo>
                    <a:pt x="59" y="34"/>
                    <a:pt x="59" y="33"/>
                    <a:pt x="58" y="32"/>
                  </a:cubicBezTo>
                  <a:cubicBezTo>
                    <a:pt x="58" y="31"/>
                    <a:pt x="58" y="31"/>
                    <a:pt x="57" y="30"/>
                  </a:cubicBezTo>
                  <a:cubicBezTo>
                    <a:pt x="57" y="30"/>
                    <a:pt x="57" y="29"/>
                    <a:pt x="56" y="29"/>
                  </a:cubicBezTo>
                  <a:cubicBezTo>
                    <a:pt x="56" y="29"/>
                    <a:pt x="56" y="28"/>
                    <a:pt x="55" y="28"/>
                  </a:cubicBezTo>
                  <a:cubicBezTo>
                    <a:pt x="55" y="28"/>
                    <a:pt x="54" y="27"/>
                    <a:pt x="54" y="27"/>
                  </a:cubicBezTo>
                  <a:cubicBezTo>
                    <a:pt x="53" y="27"/>
                    <a:pt x="52" y="27"/>
                    <a:pt x="52" y="26"/>
                  </a:cubicBezTo>
                  <a:cubicBezTo>
                    <a:pt x="51" y="26"/>
                    <a:pt x="51" y="26"/>
                    <a:pt x="50" y="26"/>
                  </a:cubicBezTo>
                  <a:cubicBezTo>
                    <a:pt x="50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7" y="25"/>
                    <a:pt x="47" y="25"/>
                    <a:pt x="46" y="25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4" y="24"/>
                    <a:pt x="44" y="24"/>
                    <a:pt x="43" y="24"/>
                  </a:cubicBezTo>
                  <a:cubicBezTo>
                    <a:pt x="43" y="24"/>
                    <a:pt x="43" y="24"/>
                    <a:pt x="42" y="24"/>
                  </a:cubicBezTo>
                  <a:cubicBezTo>
                    <a:pt x="41" y="24"/>
                    <a:pt x="40" y="24"/>
                    <a:pt x="39" y="24"/>
                  </a:cubicBezTo>
                  <a:cubicBezTo>
                    <a:pt x="38" y="24"/>
                    <a:pt x="37" y="24"/>
                    <a:pt x="36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4" y="26"/>
                    <a:pt x="33" y="26"/>
                    <a:pt x="32" y="27"/>
                  </a:cubicBezTo>
                  <a:cubicBezTo>
                    <a:pt x="31" y="27"/>
                    <a:pt x="30" y="28"/>
                    <a:pt x="29" y="29"/>
                  </a:cubicBezTo>
                  <a:cubicBezTo>
                    <a:pt x="28" y="29"/>
                    <a:pt x="28" y="30"/>
                    <a:pt x="27" y="30"/>
                  </a:cubicBezTo>
                  <a:cubicBezTo>
                    <a:pt x="27" y="31"/>
                    <a:pt x="26" y="31"/>
                    <a:pt x="26" y="32"/>
                  </a:cubicBezTo>
                  <a:cubicBezTo>
                    <a:pt x="26" y="32"/>
                    <a:pt x="26" y="33"/>
                    <a:pt x="25" y="33"/>
                  </a:cubicBezTo>
                  <a:cubicBezTo>
                    <a:pt x="25" y="33"/>
                    <a:pt x="25" y="34"/>
                    <a:pt x="25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6"/>
                    <a:pt x="24" y="37"/>
                    <a:pt x="24" y="38"/>
                  </a:cubicBezTo>
                  <a:cubicBezTo>
                    <a:pt x="23" y="39"/>
                    <a:pt x="23" y="39"/>
                    <a:pt x="23" y="40"/>
                  </a:cubicBezTo>
                  <a:cubicBezTo>
                    <a:pt x="23" y="41"/>
                    <a:pt x="23" y="42"/>
                    <a:pt x="23" y="43"/>
                  </a:cubicBezTo>
                  <a:cubicBezTo>
                    <a:pt x="23" y="43"/>
                    <a:pt x="23" y="44"/>
                    <a:pt x="24" y="45"/>
                  </a:cubicBezTo>
                  <a:cubicBezTo>
                    <a:pt x="24" y="45"/>
                    <a:pt x="24" y="46"/>
                    <a:pt x="24" y="47"/>
                  </a:cubicBezTo>
                  <a:cubicBezTo>
                    <a:pt x="25" y="48"/>
                    <a:pt x="25" y="49"/>
                    <a:pt x="25" y="50"/>
                  </a:cubicBezTo>
                  <a:cubicBezTo>
                    <a:pt x="26" y="51"/>
                    <a:pt x="27" y="51"/>
                    <a:pt x="27" y="52"/>
                  </a:cubicBezTo>
                  <a:cubicBezTo>
                    <a:pt x="28" y="54"/>
                    <a:pt x="29" y="55"/>
                    <a:pt x="30" y="55"/>
                  </a:cubicBezTo>
                  <a:cubicBezTo>
                    <a:pt x="31" y="56"/>
                    <a:pt x="32" y="57"/>
                    <a:pt x="33" y="58"/>
                  </a:cubicBezTo>
                  <a:cubicBezTo>
                    <a:pt x="33" y="58"/>
                    <a:pt x="34" y="58"/>
                    <a:pt x="34" y="58"/>
                  </a:cubicBezTo>
                  <a:cubicBezTo>
                    <a:pt x="35" y="59"/>
                    <a:pt x="36" y="59"/>
                    <a:pt x="36" y="59"/>
                  </a:cubicBezTo>
                  <a:cubicBezTo>
                    <a:pt x="38" y="60"/>
                    <a:pt x="39" y="60"/>
                    <a:pt x="40" y="61"/>
                  </a:cubicBezTo>
                  <a:cubicBezTo>
                    <a:pt x="40" y="61"/>
                    <a:pt x="41" y="61"/>
                    <a:pt x="41" y="61"/>
                  </a:cubicBezTo>
                  <a:cubicBezTo>
                    <a:pt x="42" y="61"/>
                    <a:pt x="42" y="61"/>
                    <a:pt x="43" y="61"/>
                  </a:cubicBezTo>
                  <a:close/>
                  <a:moveTo>
                    <a:pt x="16" y="66"/>
                  </a:moveTo>
                  <a:cubicBezTo>
                    <a:pt x="16" y="67"/>
                    <a:pt x="16" y="67"/>
                    <a:pt x="16" y="67"/>
                  </a:cubicBezTo>
                  <a:cubicBezTo>
                    <a:pt x="16" y="68"/>
                    <a:pt x="15" y="68"/>
                    <a:pt x="15" y="69"/>
                  </a:cubicBezTo>
                  <a:cubicBezTo>
                    <a:pt x="15" y="69"/>
                    <a:pt x="15" y="70"/>
                    <a:pt x="14" y="71"/>
                  </a:cubicBezTo>
                  <a:cubicBezTo>
                    <a:pt x="14" y="71"/>
                    <a:pt x="14" y="71"/>
                    <a:pt x="14" y="72"/>
                  </a:cubicBezTo>
                  <a:cubicBezTo>
                    <a:pt x="14" y="72"/>
                    <a:pt x="14" y="72"/>
                    <a:pt x="14" y="72"/>
                  </a:cubicBezTo>
                  <a:cubicBezTo>
                    <a:pt x="14" y="70"/>
                    <a:pt x="15" y="69"/>
                    <a:pt x="15" y="67"/>
                  </a:cubicBezTo>
                  <a:cubicBezTo>
                    <a:pt x="15" y="67"/>
                    <a:pt x="14" y="68"/>
                    <a:pt x="14" y="68"/>
                  </a:cubicBezTo>
                  <a:cubicBezTo>
                    <a:pt x="13" y="68"/>
                    <a:pt x="13" y="69"/>
                    <a:pt x="12" y="69"/>
                  </a:cubicBezTo>
                  <a:cubicBezTo>
                    <a:pt x="12" y="69"/>
                    <a:pt x="12" y="69"/>
                    <a:pt x="12" y="70"/>
                  </a:cubicBezTo>
                  <a:cubicBezTo>
                    <a:pt x="11" y="70"/>
                    <a:pt x="11" y="70"/>
                    <a:pt x="11" y="69"/>
                  </a:cubicBezTo>
                  <a:cubicBezTo>
                    <a:pt x="12" y="69"/>
                    <a:pt x="13" y="68"/>
                    <a:pt x="14" y="67"/>
                  </a:cubicBezTo>
                  <a:cubicBezTo>
                    <a:pt x="13" y="66"/>
                    <a:pt x="12" y="66"/>
                    <a:pt x="11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1" y="66"/>
                    <a:pt x="11" y="66"/>
                    <a:pt x="11" y="66"/>
                  </a:cubicBezTo>
                  <a:cubicBezTo>
                    <a:pt x="12" y="66"/>
                    <a:pt x="12" y="66"/>
                    <a:pt x="13" y="66"/>
                  </a:cubicBezTo>
                  <a:cubicBezTo>
                    <a:pt x="14" y="66"/>
                    <a:pt x="14" y="66"/>
                    <a:pt x="15" y="66"/>
                  </a:cubicBezTo>
                  <a:cubicBezTo>
                    <a:pt x="15" y="66"/>
                    <a:pt x="16" y="66"/>
                    <a:pt x="16" y="66"/>
                  </a:cubicBezTo>
                  <a:close/>
                  <a:moveTo>
                    <a:pt x="6" y="61"/>
                  </a:moveTo>
                  <a:cubicBezTo>
                    <a:pt x="6" y="59"/>
                    <a:pt x="6" y="58"/>
                    <a:pt x="7" y="57"/>
                  </a:cubicBezTo>
                  <a:cubicBezTo>
                    <a:pt x="6" y="57"/>
                    <a:pt x="5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4" y="58"/>
                    <a:pt x="4" y="58"/>
                    <a:pt x="4" y="58"/>
                  </a:cubicBezTo>
                  <a:cubicBezTo>
                    <a:pt x="5" y="57"/>
                    <a:pt x="6" y="57"/>
                    <a:pt x="7" y="56"/>
                  </a:cubicBezTo>
                  <a:cubicBezTo>
                    <a:pt x="7" y="56"/>
                    <a:pt x="7" y="56"/>
                    <a:pt x="7" y="56"/>
                  </a:cubicBezTo>
                  <a:cubicBezTo>
                    <a:pt x="6" y="56"/>
                    <a:pt x="5" y="55"/>
                    <a:pt x="4" y="55"/>
                  </a:cubicBezTo>
                  <a:cubicBezTo>
                    <a:pt x="4" y="55"/>
                    <a:pt x="4" y="55"/>
                    <a:pt x="4" y="55"/>
                  </a:cubicBezTo>
                  <a:cubicBezTo>
                    <a:pt x="5" y="54"/>
                    <a:pt x="6" y="55"/>
                    <a:pt x="7" y="55"/>
                  </a:cubicBezTo>
                  <a:cubicBezTo>
                    <a:pt x="7" y="55"/>
                    <a:pt x="8" y="55"/>
                    <a:pt x="8" y="55"/>
                  </a:cubicBezTo>
                  <a:cubicBezTo>
                    <a:pt x="8" y="55"/>
                    <a:pt x="8" y="56"/>
                    <a:pt x="8" y="56"/>
                  </a:cubicBezTo>
                  <a:cubicBezTo>
                    <a:pt x="8" y="56"/>
                    <a:pt x="7" y="57"/>
                    <a:pt x="7" y="57"/>
                  </a:cubicBezTo>
                  <a:cubicBezTo>
                    <a:pt x="7" y="58"/>
                    <a:pt x="7" y="59"/>
                    <a:pt x="6" y="60"/>
                  </a:cubicBezTo>
                  <a:cubicBezTo>
                    <a:pt x="6" y="60"/>
                    <a:pt x="6" y="60"/>
                    <a:pt x="6" y="60"/>
                  </a:cubicBezTo>
                  <a:cubicBezTo>
                    <a:pt x="6" y="61"/>
                    <a:pt x="6" y="61"/>
                    <a:pt x="6" y="61"/>
                  </a:cubicBezTo>
                  <a:close/>
                  <a:moveTo>
                    <a:pt x="0" y="41"/>
                  </a:moveTo>
                  <a:cubicBezTo>
                    <a:pt x="1" y="41"/>
                    <a:pt x="2" y="41"/>
                    <a:pt x="3" y="41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3" y="40"/>
                    <a:pt x="3" y="40"/>
                    <a:pt x="4" y="41"/>
                  </a:cubicBezTo>
                  <a:cubicBezTo>
                    <a:pt x="4" y="41"/>
                    <a:pt x="5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4" y="42"/>
                    <a:pt x="3" y="43"/>
                    <a:pt x="3" y="43"/>
                  </a:cubicBezTo>
                  <a:cubicBezTo>
                    <a:pt x="3" y="44"/>
                    <a:pt x="2" y="44"/>
                    <a:pt x="2" y="44"/>
                  </a:cubicBezTo>
                  <a:cubicBezTo>
                    <a:pt x="2" y="44"/>
                    <a:pt x="1" y="43"/>
                    <a:pt x="1" y="43"/>
                  </a:cubicBezTo>
                  <a:cubicBezTo>
                    <a:pt x="2" y="43"/>
                    <a:pt x="2" y="43"/>
                    <a:pt x="2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2" y="41"/>
                    <a:pt x="1" y="41"/>
                    <a:pt x="0" y="41"/>
                  </a:cubicBezTo>
                  <a:close/>
                  <a:moveTo>
                    <a:pt x="80" y="41"/>
                  </a:moveTo>
                  <a:cubicBezTo>
                    <a:pt x="81" y="42"/>
                    <a:pt x="83" y="42"/>
                    <a:pt x="84" y="42"/>
                  </a:cubicBezTo>
                  <a:cubicBezTo>
                    <a:pt x="84" y="42"/>
                    <a:pt x="84" y="42"/>
                    <a:pt x="84" y="42"/>
                  </a:cubicBezTo>
                  <a:cubicBezTo>
                    <a:pt x="83" y="43"/>
                    <a:pt x="82" y="43"/>
                    <a:pt x="82" y="43"/>
                  </a:cubicBezTo>
                  <a:cubicBezTo>
                    <a:pt x="81" y="42"/>
                    <a:pt x="81" y="42"/>
                    <a:pt x="81" y="42"/>
                  </a:cubicBezTo>
                  <a:cubicBezTo>
                    <a:pt x="81" y="43"/>
                    <a:pt x="82" y="43"/>
                    <a:pt x="82" y="44"/>
                  </a:cubicBezTo>
                  <a:cubicBezTo>
                    <a:pt x="82" y="44"/>
                    <a:pt x="82" y="44"/>
                    <a:pt x="81" y="44"/>
                  </a:cubicBezTo>
                  <a:cubicBezTo>
                    <a:pt x="81" y="44"/>
                    <a:pt x="81" y="43"/>
                    <a:pt x="80" y="43"/>
                  </a:cubicBezTo>
                  <a:cubicBezTo>
                    <a:pt x="80" y="42"/>
                    <a:pt x="79" y="42"/>
                    <a:pt x="79" y="42"/>
                  </a:cubicBezTo>
                  <a:cubicBezTo>
                    <a:pt x="79" y="42"/>
                    <a:pt x="79" y="42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80" y="41"/>
                    <a:pt x="81" y="41"/>
                    <a:pt x="81" y="40"/>
                  </a:cubicBezTo>
                  <a:cubicBezTo>
                    <a:pt x="82" y="40"/>
                    <a:pt x="82" y="40"/>
                    <a:pt x="82" y="39"/>
                  </a:cubicBezTo>
                  <a:cubicBezTo>
                    <a:pt x="82" y="39"/>
                    <a:pt x="83" y="39"/>
                    <a:pt x="83" y="39"/>
                  </a:cubicBezTo>
                  <a:cubicBezTo>
                    <a:pt x="83" y="39"/>
                    <a:pt x="83" y="39"/>
                    <a:pt x="83" y="39"/>
                  </a:cubicBezTo>
                  <a:cubicBezTo>
                    <a:pt x="83" y="40"/>
                    <a:pt x="82" y="40"/>
                    <a:pt x="81" y="41"/>
                  </a:cubicBezTo>
                  <a:cubicBezTo>
                    <a:pt x="81" y="41"/>
                    <a:pt x="81" y="41"/>
                    <a:pt x="80" y="41"/>
                  </a:cubicBezTo>
                  <a:close/>
                  <a:moveTo>
                    <a:pt x="78" y="57"/>
                  </a:moveTo>
                  <a:cubicBezTo>
                    <a:pt x="78" y="57"/>
                    <a:pt x="78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8" y="59"/>
                    <a:pt x="78" y="59"/>
                  </a:cubicBezTo>
                  <a:cubicBezTo>
                    <a:pt x="78" y="58"/>
                    <a:pt x="78" y="57"/>
                    <a:pt x="77" y="57"/>
                  </a:cubicBezTo>
                  <a:cubicBezTo>
                    <a:pt x="77" y="56"/>
                    <a:pt x="77" y="56"/>
                    <a:pt x="76" y="56"/>
                  </a:cubicBezTo>
                  <a:cubicBezTo>
                    <a:pt x="76" y="56"/>
                    <a:pt x="76" y="55"/>
                    <a:pt x="76" y="55"/>
                  </a:cubicBezTo>
                  <a:cubicBezTo>
                    <a:pt x="77" y="55"/>
                    <a:pt x="77" y="55"/>
                    <a:pt x="77" y="55"/>
                  </a:cubicBezTo>
                  <a:cubicBezTo>
                    <a:pt x="78" y="56"/>
                    <a:pt x="79" y="55"/>
                    <a:pt x="80" y="55"/>
                  </a:cubicBezTo>
                  <a:cubicBezTo>
                    <a:pt x="80" y="55"/>
                    <a:pt x="80" y="55"/>
                    <a:pt x="80" y="55"/>
                  </a:cubicBezTo>
                  <a:cubicBezTo>
                    <a:pt x="80" y="54"/>
                    <a:pt x="81" y="54"/>
                    <a:pt x="81" y="54"/>
                  </a:cubicBezTo>
                  <a:cubicBezTo>
                    <a:pt x="81" y="55"/>
                    <a:pt x="81" y="55"/>
                    <a:pt x="81" y="55"/>
                  </a:cubicBezTo>
                  <a:cubicBezTo>
                    <a:pt x="80" y="56"/>
                    <a:pt x="80" y="56"/>
                    <a:pt x="79" y="56"/>
                  </a:cubicBezTo>
                  <a:cubicBezTo>
                    <a:pt x="79" y="56"/>
                    <a:pt x="79" y="56"/>
                    <a:pt x="78" y="56"/>
                  </a:cubicBezTo>
                  <a:cubicBezTo>
                    <a:pt x="79" y="56"/>
                    <a:pt x="79" y="56"/>
                    <a:pt x="80" y="57"/>
                  </a:cubicBezTo>
                  <a:cubicBezTo>
                    <a:pt x="80" y="57"/>
                    <a:pt x="80" y="57"/>
                    <a:pt x="81" y="57"/>
                  </a:cubicBezTo>
                  <a:cubicBezTo>
                    <a:pt x="81" y="58"/>
                    <a:pt x="80" y="58"/>
                    <a:pt x="80" y="58"/>
                  </a:cubicBezTo>
                  <a:cubicBezTo>
                    <a:pt x="80" y="58"/>
                    <a:pt x="79" y="58"/>
                    <a:pt x="79" y="57"/>
                  </a:cubicBezTo>
                  <a:cubicBezTo>
                    <a:pt x="79" y="57"/>
                    <a:pt x="78" y="57"/>
                    <a:pt x="78" y="57"/>
                  </a:cubicBezTo>
                  <a:close/>
                  <a:moveTo>
                    <a:pt x="70" y="69"/>
                  </a:moveTo>
                  <a:cubicBezTo>
                    <a:pt x="70" y="69"/>
                    <a:pt x="71" y="70"/>
                    <a:pt x="71" y="70"/>
                  </a:cubicBezTo>
                  <a:cubicBezTo>
                    <a:pt x="72" y="70"/>
                    <a:pt x="72" y="71"/>
                    <a:pt x="72" y="71"/>
                  </a:cubicBezTo>
                  <a:cubicBezTo>
                    <a:pt x="72" y="71"/>
                    <a:pt x="72" y="71"/>
                    <a:pt x="72" y="72"/>
                  </a:cubicBezTo>
                  <a:cubicBezTo>
                    <a:pt x="71" y="71"/>
                    <a:pt x="70" y="70"/>
                    <a:pt x="69" y="69"/>
                  </a:cubicBezTo>
                  <a:cubicBezTo>
                    <a:pt x="69" y="70"/>
                    <a:pt x="69" y="71"/>
                    <a:pt x="69" y="71"/>
                  </a:cubicBezTo>
                  <a:cubicBezTo>
                    <a:pt x="69" y="72"/>
                    <a:pt x="69" y="72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3"/>
                    <a:pt x="69" y="73"/>
                    <a:pt x="69" y="73"/>
                  </a:cubicBezTo>
                  <a:cubicBezTo>
                    <a:pt x="69" y="72"/>
                    <a:pt x="69" y="72"/>
                    <a:pt x="69" y="71"/>
                  </a:cubicBezTo>
                  <a:cubicBezTo>
                    <a:pt x="69" y="71"/>
                    <a:pt x="69" y="70"/>
                    <a:pt x="68" y="70"/>
                  </a:cubicBezTo>
                  <a:cubicBezTo>
                    <a:pt x="68" y="69"/>
                    <a:pt x="68" y="69"/>
                    <a:pt x="68" y="69"/>
                  </a:cubicBezTo>
                  <a:cubicBezTo>
                    <a:pt x="68" y="69"/>
                    <a:pt x="68" y="69"/>
                    <a:pt x="68" y="68"/>
                  </a:cubicBezTo>
                  <a:cubicBezTo>
                    <a:pt x="68" y="68"/>
                    <a:pt x="68" y="68"/>
                    <a:pt x="69" y="68"/>
                  </a:cubicBezTo>
                  <a:cubicBezTo>
                    <a:pt x="69" y="68"/>
                    <a:pt x="69" y="68"/>
                    <a:pt x="69" y="68"/>
                  </a:cubicBezTo>
                  <a:cubicBezTo>
                    <a:pt x="70" y="68"/>
                    <a:pt x="71" y="68"/>
                    <a:pt x="71" y="68"/>
                  </a:cubicBezTo>
                  <a:cubicBezTo>
                    <a:pt x="72" y="68"/>
                    <a:pt x="72" y="68"/>
                    <a:pt x="73" y="68"/>
                  </a:cubicBezTo>
                  <a:cubicBezTo>
                    <a:pt x="73" y="69"/>
                    <a:pt x="73" y="69"/>
                    <a:pt x="72" y="69"/>
                  </a:cubicBezTo>
                  <a:cubicBezTo>
                    <a:pt x="72" y="69"/>
                    <a:pt x="71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lose/>
                  <a:moveTo>
                    <a:pt x="80" y="27"/>
                  </a:moveTo>
                  <a:cubicBezTo>
                    <a:pt x="80" y="27"/>
                    <a:pt x="80" y="27"/>
                    <a:pt x="81" y="27"/>
                  </a:cubicBezTo>
                  <a:cubicBezTo>
                    <a:pt x="81" y="27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1" y="26"/>
                    <a:pt x="81" y="26"/>
                    <a:pt x="81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6"/>
                    <a:pt x="79" y="27"/>
                    <a:pt x="79" y="27"/>
                  </a:cubicBezTo>
                  <a:cubicBezTo>
                    <a:pt x="79" y="27"/>
                    <a:pt x="79" y="27"/>
                    <a:pt x="79" y="27"/>
                  </a:cubicBezTo>
                  <a:cubicBezTo>
                    <a:pt x="79" y="26"/>
                    <a:pt x="79" y="26"/>
                    <a:pt x="80" y="25"/>
                  </a:cubicBezTo>
                  <a:cubicBezTo>
                    <a:pt x="80" y="25"/>
                    <a:pt x="80" y="25"/>
                    <a:pt x="79" y="24"/>
                  </a:cubicBezTo>
                  <a:cubicBezTo>
                    <a:pt x="79" y="24"/>
                    <a:pt x="79" y="24"/>
                    <a:pt x="79" y="24"/>
                  </a:cubicBezTo>
                  <a:cubicBezTo>
                    <a:pt x="79" y="24"/>
                    <a:pt x="79" y="24"/>
                    <a:pt x="79" y="25"/>
                  </a:cubicBezTo>
                  <a:cubicBezTo>
                    <a:pt x="79" y="25"/>
                    <a:pt x="79" y="25"/>
                    <a:pt x="79" y="25"/>
                  </a:cubicBezTo>
                  <a:cubicBezTo>
                    <a:pt x="79" y="25"/>
                    <a:pt x="79" y="25"/>
                    <a:pt x="79" y="26"/>
                  </a:cubicBezTo>
                  <a:cubicBezTo>
                    <a:pt x="78" y="26"/>
                    <a:pt x="78" y="27"/>
                    <a:pt x="78" y="27"/>
                  </a:cubicBezTo>
                  <a:cubicBezTo>
                    <a:pt x="77" y="27"/>
                    <a:pt x="77" y="27"/>
                    <a:pt x="77" y="27"/>
                  </a:cubicBezTo>
                  <a:cubicBezTo>
                    <a:pt x="77" y="27"/>
                    <a:pt x="76" y="27"/>
                    <a:pt x="76" y="28"/>
                  </a:cubicBezTo>
                  <a:cubicBezTo>
                    <a:pt x="76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6" y="27"/>
                    <a:pt x="76" y="27"/>
                    <a:pt x="76" y="26"/>
                  </a:cubicBezTo>
                  <a:cubicBezTo>
                    <a:pt x="76" y="26"/>
                    <a:pt x="76" y="25"/>
                    <a:pt x="76" y="25"/>
                  </a:cubicBezTo>
                  <a:cubicBezTo>
                    <a:pt x="77" y="25"/>
                    <a:pt x="76" y="24"/>
                    <a:pt x="77" y="24"/>
                  </a:cubicBezTo>
                  <a:cubicBezTo>
                    <a:pt x="77" y="23"/>
                    <a:pt x="77" y="23"/>
                    <a:pt x="77" y="23"/>
                  </a:cubicBezTo>
                  <a:cubicBezTo>
                    <a:pt x="76" y="22"/>
                    <a:pt x="77" y="21"/>
                    <a:pt x="76" y="20"/>
                  </a:cubicBezTo>
                  <a:cubicBezTo>
                    <a:pt x="76" y="20"/>
                    <a:pt x="76" y="19"/>
                    <a:pt x="75" y="19"/>
                  </a:cubicBezTo>
                  <a:cubicBezTo>
                    <a:pt x="75" y="19"/>
                    <a:pt x="74" y="18"/>
                    <a:pt x="73" y="17"/>
                  </a:cubicBezTo>
                  <a:cubicBezTo>
                    <a:pt x="73" y="17"/>
                    <a:pt x="73" y="17"/>
                    <a:pt x="73" y="17"/>
                  </a:cubicBezTo>
                  <a:cubicBezTo>
                    <a:pt x="72" y="17"/>
                    <a:pt x="72" y="17"/>
                    <a:pt x="71" y="17"/>
                  </a:cubicBezTo>
                  <a:cubicBezTo>
                    <a:pt x="70" y="17"/>
                    <a:pt x="69" y="16"/>
                    <a:pt x="69" y="17"/>
                  </a:cubicBezTo>
                  <a:cubicBezTo>
                    <a:pt x="69" y="17"/>
                    <a:pt x="68" y="17"/>
                    <a:pt x="68" y="17"/>
                  </a:cubicBezTo>
                  <a:cubicBezTo>
                    <a:pt x="68" y="17"/>
                    <a:pt x="68" y="17"/>
                    <a:pt x="69" y="16"/>
                  </a:cubicBezTo>
                  <a:cubicBezTo>
                    <a:pt x="69" y="16"/>
                    <a:pt x="69" y="15"/>
                    <a:pt x="69" y="15"/>
                  </a:cubicBezTo>
                  <a:cubicBezTo>
                    <a:pt x="69" y="14"/>
                    <a:pt x="69" y="13"/>
                    <a:pt x="69" y="13"/>
                  </a:cubicBezTo>
                  <a:cubicBezTo>
                    <a:pt x="69" y="12"/>
                    <a:pt x="68" y="12"/>
                    <a:pt x="68" y="11"/>
                  </a:cubicBezTo>
                  <a:cubicBezTo>
                    <a:pt x="68" y="10"/>
                    <a:pt x="67" y="10"/>
                    <a:pt x="66" y="9"/>
                  </a:cubicBezTo>
                  <a:cubicBezTo>
                    <a:pt x="65" y="9"/>
                    <a:pt x="65" y="9"/>
                    <a:pt x="65" y="9"/>
                  </a:cubicBezTo>
                  <a:cubicBezTo>
                    <a:pt x="64" y="9"/>
                    <a:pt x="63" y="8"/>
                    <a:pt x="63" y="9"/>
                  </a:cubicBezTo>
                  <a:cubicBezTo>
                    <a:pt x="62" y="9"/>
                    <a:pt x="62" y="10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1" y="10"/>
                    <a:pt x="61" y="10"/>
                  </a:cubicBezTo>
                  <a:cubicBezTo>
                    <a:pt x="61" y="10"/>
                    <a:pt x="61" y="9"/>
                    <a:pt x="60" y="9"/>
                  </a:cubicBezTo>
                  <a:cubicBezTo>
                    <a:pt x="60" y="7"/>
                    <a:pt x="59" y="6"/>
                    <a:pt x="58" y="5"/>
                  </a:cubicBezTo>
                  <a:cubicBezTo>
                    <a:pt x="57" y="5"/>
                    <a:pt x="56" y="5"/>
                    <a:pt x="55" y="4"/>
                  </a:cubicBezTo>
                  <a:cubicBezTo>
                    <a:pt x="54" y="4"/>
                    <a:pt x="53" y="5"/>
                    <a:pt x="52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5"/>
                    <a:pt x="51" y="6"/>
                    <a:pt x="51" y="6"/>
                  </a:cubicBezTo>
                  <a:cubicBezTo>
                    <a:pt x="50" y="7"/>
                    <a:pt x="50" y="7"/>
                    <a:pt x="50" y="6"/>
                  </a:cubicBezTo>
                  <a:cubicBezTo>
                    <a:pt x="50" y="6"/>
                    <a:pt x="50" y="5"/>
                    <a:pt x="49" y="4"/>
                  </a:cubicBezTo>
                  <a:cubicBezTo>
                    <a:pt x="49" y="4"/>
                    <a:pt x="48" y="3"/>
                    <a:pt x="47" y="2"/>
                  </a:cubicBezTo>
                  <a:cubicBezTo>
                    <a:pt x="47" y="2"/>
                    <a:pt x="46" y="2"/>
                    <a:pt x="46" y="2"/>
                  </a:cubicBezTo>
                  <a:cubicBezTo>
                    <a:pt x="45" y="2"/>
                    <a:pt x="45" y="2"/>
                    <a:pt x="44" y="2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3" y="2"/>
                    <a:pt x="43" y="2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1" y="4"/>
                  </a:cubicBezTo>
                  <a:cubicBezTo>
                    <a:pt x="41" y="4"/>
                    <a:pt x="41" y="4"/>
                    <a:pt x="40" y="4"/>
                  </a:cubicBezTo>
                  <a:cubicBezTo>
                    <a:pt x="40" y="4"/>
                    <a:pt x="40" y="5"/>
                    <a:pt x="40" y="5"/>
                  </a:cubicBezTo>
                  <a:cubicBezTo>
                    <a:pt x="40" y="6"/>
                    <a:pt x="39" y="6"/>
                    <a:pt x="39" y="6"/>
                  </a:cubicBezTo>
                  <a:cubicBezTo>
                    <a:pt x="39" y="6"/>
                    <a:pt x="39" y="6"/>
                    <a:pt x="39" y="5"/>
                  </a:cubicBezTo>
                  <a:cubicBezTo>
                    <a:pt x="38" y="5"/>
                    <a:pt x="37" y="4"/>
                    <a:pt x="36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3" y="3"/>
                    <a:pt x="32" y="3"/>
                    <a:pt x="31" y="4"/>
                  </a:cubicBezTo>
                  <a:cubicBezTo>
                    <a:pt x="31" y="4"/>
                    <a:pt x="30" y="4"/>
                    <a:pt x="29" y="4"/>
                  </a:cubicBezTo>
                  <a:cubicBezTo>
                    <a:pt x="29" y="5"/>
                    <a:pt x="28" y="5"/>
                    <a:pt x="28" y="6"/>
                  </a:cubicBezTo>
                  <a:cubicBezTo>
                    <a:pt x="28" y="6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9"/>
                    <a:pt x="27" y="9"/>
                  </a:cubicBezTo>
                  <a:cubicBezTo>
                    <a:pt x="27" y="9"/>
                    <a:pt x="26" y="9"/>
                    <a:pt x="26" y="9"/>
                  </a:cubicBezTo>
                  <a:cubicBezTo>
                    <a:pt x="26" y="9"/>
                    <a:pt x="25" y="9"/>
                    <a:pt x="25" y="9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1" y="8"/>
                    <a:pt x="20" y="9"/>
                    <a:pt x="20" y="9"/>
                  </a:cubicBezTo>
                  <a:cubicBezTo>
                    <a:pt x="19" y="10"/>
                    <a:pt x="19" y="10"/>
                    <a:pt x="18" y="11"/>
                  </a:cubicBezTo>
                  <a:cubicBezTo>
                    <a:pt x="18" y="12"/>
                    <a:pt x="17" y="12"/>
                    <a:pt x="17" y="13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5" y="15"/>
                    <a:pt x="14" y="16"/>
                  </a:cubicBezTo>
                  <a:cubicBezTo>
                    <a:pt x="13" y="16"/>
                    <a:pt x="12" y="16"/>
                    <a:pt x="12" y="17"/>
                  </a:cubicBezTo>
                  <a:cubicBezTo>
                    <a:pt x="11" y="18"/>
                    <a:pt x="10" y="19"/>
                    <a:pt x="9" y="20"/>
                  </a:cubicBezTo>
                  <a:cubicBezTo>
                    <a:pt x="9" y="21"/>
                    <a:pt x="8" y="23"/>
                    <a:pt x="9" y="24"/>
                  </a:cubicBezTo>
                  <a:cubicBezTo>
                    <a:pt x="9" y="25"/>
                    <a:pt x="9" y="25"/>
                    <a:pt x="9" y="26"/>
                  </a:cubicBezTo>
                  <a:cubicBezTo>
                    <a:pt x="9" y="26"/>
                    <a:pt x="10" y="27"/>
                    <a:pt x="10" y="27"/>
                  </a:cubicBezTo>
                  <a:cubicBezTo>
                    <a:pt x="10" y="27"/>
                    <a:pt x="9" y="27"/>
                    <a:pt x="9" y="27"/>
                  </a:cubicBezTo>
                  <a:cubicBezTo>
                    <a:pt x="7" y="27"/>
                    <a:pt x="6" y="28"/>
                    <a:pt x="5" y="29"/>
                  </a:cubicBezTo>
                  <a:cubicBezTo>
                    <a:pt x="5" y="30"/>
                    <a:pt x="5" y="30"/>
                    <a:pt x="4" y="31"/>
                  </a:cubicBezTo>
                  <a:cubicBezTo>
                    <a:pt x="4" y="32"/>
                    <a:pt x="4" y="33"/>
                    <a:pt x="4" y="35"/>
                  </a:cubicBezTo>
                  <a:cubicBezTo>
                    <a:pt x="4" y="35"/>
                    <a:pt x="4" y="36"/>
                    <a:pt x="3" y="36"/>
                  </a:cubicBezTo>
                  <a:cubicBezTo>
                    <a:pt x="3" y="36"/>
                    <a:pt x="3" y="37"/>
                    <a:pt x="4" y="37"/>
                  </a:cubicBezTo>
                  <a:cubicBezTo>
                    <a:pt x="4" y="39"/>
                    <a:pt x="5" y="40"/>
                    <a:pt x="6" y="41"/>
                  </a:cubicBezTo>
                  <a:cubicBezTo>
                    <a:pt x="6" y="41"/>
                    <a:pt x="7" y="41"/>
                    <a:pt x="7" y="42"/>
                  </a:cubicBezTo>
                  <a:cubicBezTo>
                    <a:pt x="7" y="42"/>
                    <a:pt x="6" y="42"/>
                    <a:pt x="6" y="42"/>
                  </a:cubicBezTo>
                  <a:cubicBezTo>
                    <a:pt x="6" y="42"/>
                    <a:pt x="5" y="42"/>
                    <a:pt x="5" y="43"/>
                  </a:cubicBezTo>
                  <a:cubicBezTo>
                    <a:pt x="4" y="44"/>
                    <a:pt x="4" y="44"/>
                    <a:pt x="4" y="45"/>
                  </a:cubicBezTo>
                  <a:cubicBezTo>
                    <a:pt x="3" y="46"/>
                    <a:pt x="3" y="47"/>
                    <a:pt x="3" y="48"/>
                  </a:cubicBezTo>
                  <a:cubicBezTo>
                    <a:pt x="4" y="50"/>
                    <a:pt x="4" y="52"/>
                    <a:pt x="6" y="53"/>
                  </a:cubicBezTo>
                  <a:cubicBezTo>
                    <a:pt x="6" y="54"/>
                    <a:pt x="7" y="54"/>
                    <a:pt x="8" y="55"/>
                  </a:cubicBezTo>
                  <a:cubicBezTo>
                    <a:pt x="8" y="55"/>
                    <a:pt x="9" y="55"/>
                    <a:pt x="9" y="55"/>
                  </a:cubicBezTo>
                  <a:cubicBezTo>
                    <a:pt x="9" y="55"/>
                    <a:pt x="9" y="56"/>
                    <a:pt x="9" y="56"/>
                  </a:cubicBezTo>
                  <a:cubicBezTo>
                    <a:pt x="8" y="57"/>
                    <a:pt x="8" y="58"/>
                    <a:pt x="8" y="59"/>
                  </a:cubicBezTo>
                  <a:cubicBezTo>
                    <a:pt x="8" y="60"/>
                    <a:pt x="9" y="61"/>
                    <a:pt x="9" y="62"/>
                  </a:cubicBezTo>
                  <a:cubicBezTo>
                    <a:pt x="9" y="63"/>
                    <a:pt x="10" y="63"/>
                    <a:pt x="11" y="64"/>
                  </a:cubicBezTo>
                  <a:cubicBezTo>
                    <a:pt x="12" y="65"/>
                    <a:pt x="13" y="65"/>
                    <a:pt x="14" y="66"/>
                  </a:cubicBezTo>
                  <a:cubicBezTo>
                    <a:pt x="14" y="66"/>
                    <a:pt x="15" y="66"/>
                    <a:pt x="15" y="66"/>
                  </a:cubicBezTo>
                  <a:cubicBezTo>
                    <a:pt x="16" y="65"/>
                    <a:pt x="16" y="65"/>
                    <a:pt x="17" y="65"/>
                  </a:cubicBezTo>
                  <a:cubicBezTo>
                    <a:pt x="17" y="66"/>
                    <a:pt x="16" y="67"/>
                    <a:pt x="16" y="67"/>
                  </a:cubicBezTo>
                  <a:cubicBezTo>
                    <a:pt x="16" y="68"/>
                    <a:pt x="16" y="68"/>
                    <a:pt x="16" y="69"/>
                  </a:cubicBezTo>
                  <a:cubicBezTo>
                    <a:pt x="16" y="69"/>
                    <a:pt x="17" y="70"/>
                    <a:pt x="17" y="71"/>
                  </a:cubicBezTo>
                  <a:cubicBezTo>
                    <a:pt x="17" y="72"/>
                    <a:pt x="18" y="73"/>
                    <a:pt x="19" y="73"/>
                  </a:cubicBezTo>
                  <a:cubicBezTo>
                    <a:pt x="19" y="74"/>
                    <a:pt x="20" y="74"/>
                    <a:pt x="20" y="75"/>
                  </a:cubicBezTo>
                  <a:cubicBezTo>
                    <a:pt x="21" y="75"/>
                    <a:pt x="21" y="75"/>
                    <a:pt x="22" y="75"/>
                  </a:cubicBezTo>
                  <a:cubicBezTo>
                    <a:pt x="22" y="75"/>
                    <a:pt x="23" y="75"/>
                    <a:pt x="24" y="75"/>
                  </a:cubicBezTo>
                  <a:cubicBezTo>
                    <a:pt x="25" y="75"/>
                    <a:pt x="26" y="74"/>
                    <a:pt x="26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7" y="74"/>
                    <a:pt x="27" y="75"/>
                    <a:pt x="27" y="75"/>
                  </a:cubicBezTo>
                  <a:cubicBezTo>
                    <a:pt x="27" y="75"/>
                    <a:pt x="27" y="76"/>
                    <a:pt x="27" y="76"/>
                  </a:cubicBezTo>
                  <a:cubicBezTo>
                    <a:pt x="27" y="76"/>
                    <a:pt x="27" y="77"/>
                    <a:pt x="27" y="77"/>
                  </a:cubicBezTo>
                  <a:cubicBezTo>
                    <a:pt x="27" y="78"/>
                    <a:pt x="27" y="78"/>
                    <a:pt x="28" y="78"/>
                  </a:cubicBezTo>
                  <a:cubicBezTo>
                    <a:pt x="28" y="79"/>
                    <a:pt x="29" y="79"/>
                    <a:pt x="29" y="80"/>
                  </a:cubicBezTo>
                  <a:cubicBezTo>
                    <a:pt x="30" y="80"/>
                    <a:pt x="31" y="80"/>
                    <a:pt x="32" y="80"/>
                  </a:cubicBezTo>
                  <a:cubicBezTo>
                    <a:pt x="32" y="80"/>
                    <a:pt x="33" y="80"/>
                    <a:pt x="34" y="80"/>
                  </a:cubicBezTo>
                  <a:cubicBezTo>
                    <a:pt x="34" y="80"/>
                    <a:pt x="34" y="80"/>
                    <a:pt x="35" y="80"/>
                  </a:cubicBezTo>
                  <a:cubicBezTo>
                    <a:pt x="35" y="80"/>
                    <a:pt x="36" y="79"/>
                    <a:pt x="37" y="79"/>
                  </a:cubicBezTo>
                  <a:cubicBezTo>
                    <a:pt x="37" y="78"/>
                    <a:pt x="37" y="78"/>
                    <a:pt x="38" y="77"/>
                  </a:cubicBezTo>
                  <a:cubicBezTo>
                    <a:pt x="38" y="77"/>
                    <a:pt x="38" y="77"/>
                    <a:pt x="38" y="77"/>
                  </a:cubicBezTo>
                  <a:cubicBezTo>
                    <a:pt x="39" y="77"/>
                    <a:pt x="39" y="76"/>
                    <a:pt x="39" y="76"/>
                  </a:cubicBezTo>
                  <a:cubicBezTo>
                    <a:pt x="39" y="76"/>
                    <a:pt x="39" y="77"/>
                    <a:pt x="40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7"/>
                    <a:pt x="39" y="77"/>
                    <a:pt x="39" y="77"/>
                  </a:cubicBezTo>
                  <a:cubicBezTo>
                    <a:pt x="39" y="77"/>
                    <a:pt x="39" y="78"/>
                    <a:pt x="38" y="78"/>
                  </a:cubicBezTo>
                  <a:cubicBezTo>
                    <a:pt x="38" y="79"/>
                    <a:pt x="37" y="80"/>
                    <a:pt x="36" y="81"/>
                  </a:cubicBezTo>
                  <a:cubicBezTo>
                    <a:pt x="36" y="81"/>
                    <a:pt x="36" y="81"/>
                    <a:pt x="36" y="82"/>
                  </a:cubicBezTo>
                  <a:cubicBezTo>
                    <a:pt x="36" y="82"/>
                    <a:pt x="36" y="82"/>
                    <a:pt x="36" y="82"/>
                  </a:cubicBezTo>
                  <a:cubicBezTo>
                    <a:pt x="37" y="82"/>
                    <a:pt x="37" y="82"/>
                    <a:pt x="37" y="82"/>
                  </a:cubicBezTo>
                  <a:cubicBezTo>
                    <a:pt x="37" y="81"/>
                    <a:pt x="37" y="81"/>
                    <a:pt x="38" y="80"/>
                  </a:cubicBezTo>
                  <a:cubicBezTo>
                    <a:pt x="38" y="80"/>
                    <a:pt x="38" y="80"/>
                    <a:pt x="39" y="79"/>
                  </a:cubicBezTo>
                  <a:cubicBezTo>
                    <a:pt x="39" y="79"/>
                    <a:pt x="39" y="80"/>
                    <a:pt x="39" y="80"/>
                  </a:cubicBezTo>
                  <a:cubicBezTo>
                    <a:pt x="39" y="80"/>
                    <a:pt x="39" y="80"/>
                    <a:pt x="39" y="80"/>
                  </a:cubicBezTo>
                  <a:cubicBezTo>
                    <a:pt x="39" y="81"/>
                    <a:pt x="39" y="82"/>
                    <a:pt x="38" y="82"/>
                  </a:cubicBezTo>
                  <a:cubicBezTo>
                    <a:pt x="38" y="83"/>
                    <a:pt x="39" y="83"/>
                    <a:pt x="39" y="83"/>
                  </a:cubicBezTo>
                  <a:cubicBezTo>
                    <a:pt x="39" y="82"/>
                    <a:pt x="39" y="82"/>
                    <a:pt x="39" y="82"/>
                  </a:cubicBezTo>
                  <a:cubicBezTo>
                    <a:pt x="39" y="81"/>
                    <a:pt x="39" y="81"/>
                    <a:pt x="40" y="80"/>
                  </a:cubicBezTo>
                  <a:cubicBezTo>
                    <a:pt x="40" y="80"/>
                    <a:pt x="40" y="80"/>
                    <a:pt x="40" y="80"/>
                  </a:cubicBezTo>
                  <a:cubicBezTo>
                    <a:pt x="40" y="81"/>
                    <a:pt x="40" y="82"/>
                    <a:pt x="40" y="82"/>
                  </a:cubicBezTo>
                  <a:cubicBezTo>
                    <a:pt x="40" y="83"/>
                    <a:pt x="40" y="83"/>
                    <a:pt x="40" y="83"/>
                  </a:cubicBezTo>
                  <a:cubicBezTo>
                    <a:pt x="40" y="83"/>
                    <a:pt x="41" y="83"/>
                    <a:pt x="41" y="82"/>
                  </a:cubicBezTo>
                  <a:cubicBezTo>
                    <a:pt x="41" y="82"/>
                    <a:pt x="41" y="82"/>
                    <a:pt x="41" y="82"/>
                  </a:cubicBezTo>
                  <a:cubicBezTo>
                    <a:pt x="41" y="81"/>
                    <a:pt x="40" y="81"/>
                    <a:pt x="40" y="81"/>
                  </a:cubicBezTo>
                  <a:cubicBezTo>
                    <a:pt x="40" y="80"/>
                    <a:pt x="40" y="79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9"/>
                  </a:cubicBezTo>
                  <a:cubicBezTo>
                    <a:pt x="41" y="79"/>
                    <a:pt x="42" y="80"/>
                    <a:pt x="43" y="81"/>
                  </a:cubicBezTo>
                  <a:cubicBezTo>
                    <a:pt x="43" y="81"/>
                    <a:pt x="43" y="81"/>
                    <a:pt x="44" y="81"/>
                  </a:cubicBezTo>
                  <a:cubicBezTo>
                    <a:pt x="45" y="82"/>
                    <a:pt x="45" y="82"/>
                    <a:pt x="46" y="82"/>
                  </a:cubicBezTo>
                  <a:cubicBezTo>
                    <a:pt x="47" y="82"/>
                    <a:pt x="48" y="82"/>
                    <a:pt x="49" y="81"/>
                  </a:cubicBezTo>
                  <a:cubicBezTo>
                    <a:pt x="50" y="81"/>
                    <a:pt x="50" y="80"/>
                    <a:pt x="50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79"/>
                    <a:pt x="51" y="79"/>
                  </a:cubicBezTo>
                  <a:cubicBezTo>
                    <a:pt x="52" y="78"/>
                    <a:pt x="52" y="78"/>
                    <a:pt x="52" y="77"/>
                  </a:cubicBezTo>
                  <a:cubicBezTo>
                    <a:pt x="52" y="77"/>
                    <a:pt x="52" y="77"/>
                    <a:pt x="52" y="77"/>
                  </a:cubicBezTo>
                  <a:cubicBezTo>
                    <a:pt x="52" y="77"/>
                    <a:pt x="52" y="76"/>
                    <a:pt x="53" y="75"/>
                  </a:cubicBezTo>
                  <a:cubicBezTo>
                    <a:pt x="53" y="75"/>
                    <a:pt x="53" y="76"/>
                    <a:pt x="54" y="76"/>
                  </a:cubicBezTo>
                  <a:cubicBezTo>
                    <a:pt x="53" y="76"/>
                    <a:pt x="53" y="76"/>
                    <a:pt x="53" y="77"/>
                  </a:cubicBezTo>
                  <a:cubicBezTo>
                    <a:pt x="53" y="77"/>
                    <a:pt x="53" y="78"/>
                    <a:pt x="53" y="78"/>
                  </a:cubicBezTo>
                  <a:cubicBezTo>
                    <a:pt x="53" y="79"/>
                    <a:pt x="53" y="80"/>
                    <a:pt x="53" y="80"/>
                  </a:cubicBezTo>
                  <a:cubicBezTo>
                    <a:pt x="53" y="81"/>
                    <a:pt x="53" y="82"/>
                    <a:pt x="53" y="83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3"/>
                    <a:pt x="53" y="83"/>
                    <a:pt x="53" y="84"/>
                  </a:cubicBezTo>
                  <a:cubicBezTo>
                    <a:pt x="53" y="83"/>
                    <a:pt x="53" y="83"/>
                    <a:pt x="53" y="83"/>
                  </a:cubicBezTo>
                  <a:cubicBezTo>
                    <a:pt x="53" y="82"/>
                    <a:pt x="53" y="82"/>
                    <a:pt x="53" y="82"/>
                  </a:cubicBezTo>
                  <a:cubicBezTo>
                    <a:pt x="53" y="82"/>
                    <a:pt x="53" y="81"/>
                    <a:pt x="53" y="81"/>
                  </a:cubicBezTo>
                  <a:cubicBezTo>
                    <a:pt x="54" y="80"/>
                    <a:pt x="54" y="79"/>
                    <a:pt x="54" y="78"/>
                  </a:cubicBezTo>
                  <a:cubicBezTo>
                    <a:pt x="54" y="78"/>
                    <a:pt x="54" y="78"/>
                    <a:pt x="54" y="79"/>
                  </a:cubicBezTo>
                  <a:cubicBezTo>
                    <a:pt x="54" y="79"/>
                    <a:pt x="54" y="79"/>
                    <a:pt x="54" y="79"/>
                  </a:cubicBezTo>
                  <a:cubicBezTo>
                    <a:pt x="54" y="79"/>
                    <a:pt x="54" y="80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5" y="81"/>
                    <a:pt x="55" y="81"/>
                    <a:pt x="55" y="81"/>
                  </a:cubicBezTo>
                  <a:cubicBezTo>
                    <a:pt x="55" y="80"/>
                    <a:pt x="55" y="80"/>
                    <a:pt x="55" y="79"/>
                  </a:cubicBezTo>
                  <a:cubicBezTo>
                    <a:pt x="55" y="79"/>
                    <a:pt x="55" y="78"/>
                    <a:pt x="54" y="78"/>
                  </a:cubicBezTo>
                  <a:cubicBezTo>
                    <a:pt x="54" y="78"/>
                    <a:pt x="54" y="78"/>
                    <a:pt x="54" y="78"/>
                  </a:cubicBezTo>
                  <a:cubicBezTo>
                    <a:pt x="55" y="78"/>
                    <a:pt x="55" y="78"/>
                    <a:pt x="55" y="78"/>
                  </a:cubicBezTo>
                  <a:cubicBezTo>
                    <a:pt x="55" y="78"/>
                    <a:pt x="56" y="79"/>
                    <a:pt x="56" y="79"/>
                  </a:cubicBezTo>
                  <a:cubicBezTo>
                    <a:pt x="57" y="79"/>
                    <a:pt x="57" y="79"/>
                    <a:pt x="57" y="80"/>
                  </a:cubicBezTo>
                  <a:cubicBezTo>
                    <a:pt x="58" y="80"/>
                    <a:pt x="58" y="80"/>
                    <a:pt x="59" y="80"/>
                  </a:cubicBezTo>
                  <a:cubicBezTo>
                    <a:pt x="59" y="80"/>
                    <a:pt x="59" y="80"/>
                    <a:pt x="59" y="80"/>
                  </a:cubicBezTo>
                  <a:cubicBezTo>
                    <a:pt x="59" y="80"/>
                    <a:pt x="58" y="80"/>
                    <a:pt x="58" y="80"/>
                  </a:cubicBezTo>
                  <a:cubicBezTo>
                    <a:pt x="58" y="80"/>
                    <a:pt x="58" y="79"/>
                    <a:pt x="58" y="79"/>
                  </a:cubicBezTo>
                  <a:cubicBezTo>
                    <a:pt x="56" y="78"/>
                    <a:pt x="55" y="78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4" y="76"/>
                    <a:pt x="54" y="76"/>
                    <a:pt x="54" y="76"/>
                  </a:cubicBezTo>
                  <a:cubicBezTo>
                    <a:pt x="55" y="76"/>
                    <a:pt x="55" y="77"/>
                    <a:pt x="56" y="77"/>
                  </a:cubicBezTo>
                  <a:cubicBezTo>
                    <a:pt x="56" y="77"/>
                    <a:pt x="57" y="77"/>
                    <a:pt x="57" y="77"/>
                  </a:cubicBezTo>
                  <a:cubicBezTo>
                    <a:pt x="58" y="78"/>
                    <a:pt x="58" y="78"/>
                    <a:pt x="59" y="78"/>
                  </a:cubicBezTo>
                  <a:cubicBezTo>
                    <a:pt x="59" y="78"/>
                    <a:pt x="59" y="78"/>
                    <a:pt x="59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0" y="78"/>
                    <a:pt x="60" y="78"/>
                    <a:pt x="60" y="78"/>
                  </a:cubicBezTo>
                  <a:cubicBezTo>
                    <a:pt x="61" y="78"/>
                    <a:pt x="61" y="77"/>
                    <a:pt x="62" y="77"/>
                  </a:cubicBezTo>
                  <a:cubicBezTo>
                    <a:pt x="62" y="77"/>
                    <a:pt x="63" y="77"/>
                    <a:pt x="63" y="77"/>
                  </a:cubicBezTo>
                  <a:cubicBezTo>
                    <a:pt x="63" y="77"/>
                    <a:pt x="63" y="77"/>
                    <a:pt x="64" y="77"/>
                  </a:cubicBezTo>
                  <a:cubicBezTo>
                    <a:pt x="64" y="76"/>
                    <a:pt x="65" y="76"/>
                    <a:pt x="65" y="76"/>
                  </a:cubicBezTo>
                  <a:cubicBezTo>
                    <a:pt x="66" y="75"/>
                    <a:pt x="66" y="75"/>
                    <a:pt x="66" y="75"/>
                  </a:cubicBezTo>
                  <a:cubicBezTo>
                    <a:pt x="66" y="74"/>
                    <a:pt x="66" y="74"/>
                    <a:pt x="66" y="74"/>
                  </a:cubicBezTo>
                  <a:cubicBezTo>
                    <a:pt x="66" y="74"/>
                    <a:pt x="66" y="74"/>
                    <a:pt x="67" y="74"/>
                  </a:cubicBezTo>
                  <a:cubicBezTo>
                    <a:pt x="67" y="74"/>
                    <a:pt x="67" y="73"/>
                    <a:pt x="67" y="73"/>
                  </a:cubicBezTo>
                  <a:cubicBezTo>
                    <a:pt x="67" y="73"/>
                    <a:pt x="68" y="72"/>
                    <a:pt x="68" y="72"/>
                  </a:cubicBezTo>
                  <a:cubicBezTo>
                    <a:pt x="68" y="71"/>
                    <a:pt x="68" y="71"/>
                    <a:pt x="68" y="70"/>
                  </a:cubicBezTo>
                  <a:cubicBezTo>
                    <a:pt x="68" y="69"/>
                    <a:pt x="68" y="68"/>
                    <a:pt x="68" y="67"/>
                  </a:cubicBezTo>
                  <a:cubicBezTo>
                    <a:pt x="69" y="68"/>
                    <a:pt x="70" y="68"/>
                    <a:pt x="70" y="67"/>
                  </a:cubicBezTo>
                  <a:cubicBezTo>
                    <a:pt x="72" y="67"/>
                    <a:pt x="73" y="66"/>
                    <a:pt x="74" y="65"/>
                  </a:cubicBezTo>
                  <a:cubicBezTo>
                    <a:pt x="75" y="65"/>
                    <a:pt x="75" y="64"/>
                    <a:pt x="76" y="63"/>
                  </a:cubicBezTo>
                  <a:cubicBezTo>
                    <a:pt x="76" y="63"/>
                    <a:pt x="76" y="62"/>
                    <a:pt x="76" y="61"/>
                  </a:cubicBezTo>
                  <a:cubicBezTo>
                    <a:pt x="77" y="61"/>
                    <a:pt x="77" y="60"/>
                    <a:pt x="77" y="59"/>
                  </a:cubicBezTo>
                  <a:cubicBezTo>
                    <a:pt x="77" y="59"/>
                    <a:pt x="77" y="58"/>
                    <a:pt x="77" y="58"/>
                  </a:cubicBezTo>
                  <a:cubicBezTo>
                    <a:pt x="77" y="58"/>
                    <a:pt x="77" y="57"/>
                    <a:pt x="76" y="57"/>
                  </a:cubicBezTo>
                  <a:cubicBezTo>
                    <a:pt x="76" y="56"/>
                    <a:pt x="76" y="56"/>
                    <a:pt x="75" y="55"/>
                  </a:cubicBezTo>
                  <a:cubicBezTo>
                    <a:pt x="76" y="55"/>
                    <a:pt x="77" y="55"/>
                    <a:pt x="78" y="54"/>
                  </a:cubicBezTo>
                  <a:cubicBezTo>
                    <a:pt x="79" y="53"/>
                    <a:pt x="79" y="52"/>
                    <a:pt x="80" y="51"/>
                  </a:cubicBezTo>
                  <a:cubicBezTo>
                    <a:pt x="80" y="51"/>
                    <a:pt x="81" y="50"/>
                    <a:pt x="81" y="49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1" y="47"/>
                    <a:pt x="81" y="47"/>
                    <a:pt x="81" y="46"/>
                  </a:cubicBezTo>
                  <a:cubicBezTo>
                    <a:pt x="81" y="45"/>
                    <a:pt x="80" y="44"/>
                    <a:pt x="79" y="44"/>
                  </a:cubicBezTo>
                  <a:cubicBezTo>
                    <a:pt x="79" y="43"/>
                    <a:pt x="79" y="43"/>
                    <a:pt x="78" y="43"/>
                  </a:cubicBezTo>
                  <a:cubicBezTo>
                    <a:pt x="78" y="42"/>
                    <a:pt x="78" y="42"/>
                    <a:pt x="77" y="41"/>
                  </a:cubicBezTo>
                  <a:cubicBezTo>
                    <a:pt x="78" y="41"/>
                    <a:pt x="78" y="41"/>
                    <a:pt x="79" y="41"/>
                  </a:cubicBezTo>
                  <a:cubicBezTo>
                    <a:pt x="79" y="41"/>
                    <a:pt x="79" y="41"/>
                    <a:pt x="79" y="40"/>
                  </a:cubicBezTo>
                  <a:cubicBezTo>
                    <a:pt x="80" y="40"/>
                    <a:pt x="80" y="39"/>
                    <a:pt x="80" y="39"/>
                  </a:cubicBezTo>
                  <a:cubicBezTo>
                    <a:pt x="80" y="39"/>
                    <a:pt x="80" y="39"/>
                    <a:pt x="81" y="38"/>
                  </a:cubicBezTo>
                  <a:cubicBezTo>
                    <a:pt x="81" y="38"/>
                    <a:pt x="81" y="37"/>
                    <a:pt x="81" y="37"/>
                  </a:cubicBezTo>
                  <a:cubicBezTo>
                    <a:pt x="81" y="36"/>
                    <a:pt x="81" y="36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1" y="35"/>
                    <a:pt x="81" y="34"/>
                    <a:pt x="81" y="34"/>
                  </a:cubicBezTo>
                  <a:cubicBezTo>
                    <a:pt x="81" y="34"/>
                    <a:pt x="81" y="33"/>
                    <a:pt x="80" y="33"/>
                  </a:cubicBezTo>
                  <a:cubicBezTo>
                    <a:pt x="80" y="33"/>
                    <a:pt x="80" y="32"/>
                    <a:pt x="80" y="32"/>
                  </a:cubicBezTo>
                  <a:cubicBezTo>
                    <a:pt x="79" y="31"/>
                    <a:pt x="79" y="30"/>
                    <a:pt x="79" y="30"/>
                  </a:cubicBezTo>
                  <a:cubicBezTo>
                    <a:pt x="78" y="30"/>
                    <a:pt x="78" y="29"/>
                    <a:pt x="78" y="29"/>
                  </a:cubicBezTo>
                  <a:cubicBezTo>
                    <a:pt x="78" y="29"/>
                    <a:pt x="77" y="29"/>
                    <a:pt x="77" y="29"/>
                  </a:cubicBezTo>
                  <a:cubicBezTo>
                    <a:pt x="77" y="28"/>
                    <a:pt x="78" y="28"/>
                    <a:pt x="78" y="28"/>
                  </a:cubicBezTo>
                  <a:cubicBezTo>
                    <a:pt x="79" y="28"/>
                    <a:pt x="79" y="28"/>
                    <a:pt x="80" y="28"/>
                  </a:cubicBezTo>
                  <a:cubicBezTo>
                    <a:pt x="80" y="28"/>
                    <a:pt x="81" y="28"/>
                    <a:pt x="81" y="28"/>
                  </a:cubicBezTo>
                  <a:cubicBezTo>
                    <a:pt x="81" y="29"/>
                    <a:pt x="81" y="29"/>
                    <a:pt x="82" y="28"/>
                  </a:cubicBezTo>
                  <a:cubicBezTo>
                    <a:pt x="82" y="28"/>
                    <a:pt x="82" y="28"/>
                    <a:pt x="81" y="28"/>
                  </a:cubicBezTo>
                  <a:cubicBezTo>
                    <a:pt x="81" y="28"/>
                    <a:pt x="80" y="27"/>
                    <a:pt x="80" y="27"/>
                  </a:cubicBezTo>
                  <a:close/>
                  <a:moveTo>
                    <a:pt x="51" y="4"/>
                  </a:moveTo>
                  <a:cubicBezTo>
                    <a:pt x="51" y="4"/>
                    <a:pt x="50" y="4"/>
                    <a:pt x="50" y="3"/>
                  </a:cubicBezTo>
                  <a:cubicBezTo>
                    <a:pt x="50" y="3"/>
                    <a:pt x="50" y="2"/>
                    <a:pt x="49" y="1"/>
                  </a:cubicBezTo>
                  <a:cubicBezTo>
                    <a:pt x="49" y="1"/>
                    <a:pt x="49" y="1"/>
                    <a:pt x="49" y="1"/>
                  </a:cubicBezTo>
                  <a:cubicBezTo>
                    <a:pt x="50" y="1"/>
                    <a:pt x="50" y="2"/>
                    <a:pt x="51" y="3"/>
                  </a:cubicBezTo>
                  <a:cubicBezTo>
                    <a:pt x="51" y="2"/>
                    <a:pt x="51" y="2"/>
                    <a:pt x="51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0"/>
                    <a:pt x="52" y="0"/>
                  </a:cubicBezTo>
                  <a:cubicBezTo>
                    <a:pt x="52" y="0"/>
                    <a:pt x="52" y="1"/>
                    <a:pt x="52" y="1"/>
                  </a:cubicBezTo>
                  <a:cubicBezTo>
                    <a:pt x="52" y="1"/>
                    <a:pt x="52" y="2"/>
                    <a:pt x="51" y="3"/>
                  </a:cubicBezTo>
                  <a:cubicBezTo>
                    <a:pt x="51" y="3"/>
                    <a:pt x="51" y="3"/>
                    <a:pt x="51" y="3"/>
                  </a:cubicBezTo>
                  <a:cubicBezTo>
                    <a:pt x="52" y="3"/>
                    <a:pt x="53" y="2"/>
                    <a:pt x="53" y="2"/>
                  </a:cubicBezTo>
                  <a:cubicBezTo>
                    <a:pt x="54" y="2"/>
                    <a:pt x="53" y="2"/>
                    <a:pt x="53" y="2"/>
                  </a:cubicBezTo>
                  <a:cubicBezTo>
                    <a:pt x="53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lose/>
                  <a:moveTo>
                    <a:pt x="65" y="5"/>
                  </a:moveTo>
                  <a:cubicBezTo>
                    <a:pt x="65" y="6"/>
                    <a:pt x="66" y="6"/>
                    <a:pt x="65" y="6"/>
                  </a:cubicBezTo>
                  <a:cubicBezTo>
                    <a:pt x="65" y="7"/>
                    <a:pt x="64" y="7"/>
                    <a:pt x="64" y="7"/>
                  </a:cubicBezTo>
                  <a:cubicBezTo>
                    <a:pt x="63" y="8"/>
                    <a:pt x="63" y="8"/>
                    <a:pt x="62" y="9"/>
                  </a:cubicBezTo>
                  <a:cubicBezTo>
                    <a:pt x="62" y="9"/>
                    <a:pt x="62" y="9"/>
                    <a:pt x="61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9"/>
                    <a:pt x="61" y="9"/>
                    <a:pt x="61" y="9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2" y="7"/>
                    <a:pt x="62" y="6"/>
                    <a:pt x="61" y="5"/>
                  </a:cubicBezTo>
                  <a:cubicBezTo>
                    <a:pt x="61" y="4"/>
                    <a:pt x="61" y="4"/>
                    <a:pt x="61" y="4"/>
                  </a:cubicBezTo>
                  <a:cubicBezTo>
                    <a:pt x="61" y="4"/>
                    <a:pt x="60" y="4"/>
                    <a:pt x="60" y="4"/>
                  </a:cubicBezTo>
                  <a:cubicBezTo>
                    <a:pt x="61" y="4"/>
                    <a:pt x="62" y="4"/>
                    <a:pt x="62" y="5"/>
                  </a:cubicBezTo>
                  <a:cubicBezTo>
                    <a:pt x="62" y="5"/>
                    <a:pt x="62" y="6"/>
                    <a:pt x="62" y="6"/>
                  </a:cubicBezTo>
                  <a:cubicBezTo>
                    <a:pt x="62" y="5"/>
                    <a:pt x="63" y="5"/>
                    <a:pt x="63" y="4"/>
                  </a:cubicBezTo>
                  <a:cubicBezTo>
                    <a:pt x="63" y="4"/>
                    <a:pt x="63" y="4"/>
                    <a:pt x="63" y="5"/>
                  </a:cubicBezTo>
                  <a:cubicBezTo>
                    <a:pt x="63" y="6"/>
                    <a:pt x="63" y="6"/>
                    <a:pt x="62" y="7"/>
                  </a:cubicBezTo>
                  <a:cubicBezTo>
                    <a:pt x="62" y="7"/>
                    <a:pt x="62" y="7"/>
                    <a:pt x="62" y="7"/>
                  </a:cubicBezTo>
                  <a:cubicBezTo>
                    <a:pt x="63" y="7"/>
                    <a:pt x="64" y="6"/>
                    <a:pt x="65" y="5"/>
                  </a:cubicBezTo>
                  <a:close/>
                  <a:moveTo>
                    <a:pt x="72" y="14"/>
                  </a:moveTo>
                  <a:cubicBezTo>
                    <a:pt x="73" y="14"/>
                    <a:pt x="73" y="13"/>
                    <a:pt x="74" y="12"/>
                  </a:cubicBezTo>
                  <a:cubicBezTo>
                    <a:pt x="74" y="13"/>
                    <a:pt x="74" y="13"/>
                    <a:pt x="74" y="13"/>
                  </a:cubicBezTo>
                  <a:cubicBezTo>
                    <a:pt x="73" y="14"/>
                    <a:pt x="73" y="14"/>
                    <a:pt x="73" y="15"/>
                  </a:cubicBezTo>
                  <a:cubicBezTo>
                    <a:pt x="73" y="15"/>
                    <a:pt x="74" y="15"/>
                    <a:pt x="75" y="15"/>
                  </a:cubicBezTo>
                  <a:cubicBezTo>
                    <a:pt x="75" y="15"/>
                    <a:pt x="75" y="15"/>
                    <a:pt x="75" y="15"/>
                  </a:cubicBezTo>
                  <a:cubicBezTo>
                    <a:pt x="74" y="15"/>
                    <a:pt x="74" y="15"/>
                    <a:pt x="74" y="15"/>
                  </a:cubicBezTo>
                  <a:cubicBezTo>
                    <a:pt x="74" y="15"/>
                    <a:pt x="73" y="16"/>
                    <a:pt x="73" y="16"/>
                  </a:cubicBezTo>
                  <a:cubicBezTo>
                    <a:pt x="73" y="16"/>
                    <a:pt x="73" y="16"/>
                    <a:pt x="72" y="15"/>
                  </a:cubicBezTo>
                  <a:cubicBezTo>
                    <a:pt x="72" y="15"/>
                    <a:pt x="72" y="15"/>
                    <a:pt x="72" y="15"/>
                  </a:cubicBezTo>
                  <a:cubicBezTo>
                    <a:pt x="72" y="16"/>
                    <a:pt x="71" y="16"/>
                    <a:pt x="71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6"/>
                    <a:pt x="70" y="16"/>
                    <a:pt x="70" y="16"/>
                  </a:cubicBezTo>
                  <a:cubicBezTo>
                    <a:pt x="70" y="16"/>
                    <a:pt x="70" y="16"/>
                    <a:pt x="70" y="16"/>
                  </a:cubicBezTo>
                  <a:cubicBezTo>
                    <a:pt x="69" y="16"/>
                    <a:pt x="69" y="16"/>
                    <a:pt x="70" y="15"/>
                  </a:cubicBezTo>
                  <a:cubicBezTo>
                    <a:pt x="70" y="15"/>
                    <a:pt x="71" y="14"/>
                    <a:pt x="71" y="14"/>
                  </a:cubicBezTo>
                  <a:cubicBezTo>
                    <a:pt x="71" y="13"/>
                    <a:pt x="71" y="13"/>
                    <a:pt x="72" y="13"/>
                  </a:cubicBezTo>
                  <a:cubicBezTo>
                    <a:pt x="72" y="12"/>
                    <a:pt x="72" y="12"/>
                    <a:pt x="72" y="11"/>
                  </a:cubicBezTo>
                  <a:cubicBezTo>
                    <a:pt x="72" y="11"/>
                    <a:pt x="72" y="11"/>
                    <a:pt x="72" y="11"/>
                  </a:cubicBezTo>
                  <a:cubicBezTo>
                    <a:pt x="73" y="12"/>
                    <a:pt x="72" y="13"/>
                    <a:pt x="72" y="14"/>
                  </a:cubicBezTo>
                  <a:cubicBezTo>
                    <a:pt x="72" y="14"/>
                    <a:pt x="72" y="14"/>
                    <a:pt x="72" y="14"/>
                  </a:cubicBezTo>
                  <a:close/>
                  <a:moveTo>
                    <a:pt x="36" y="1"/>
                  </a:moveTo>
                  <a:cubicBezTo>
                    <a:pt x="37" y="1"/>
                    <a:pt x="37" y="1"/>
                    <a:pt x="37" y="1"/>
                  </a:cubicBezTo>
                  <a:cubicBezTo>
                    <a:pt x="38" y="1"/>
                    <a:pt x="38" y="2"/>
                    <a:pt x="39" y="2"/>
                  </a:cubicBezTo>
                  <a:cubicBezTo>
                    <a:pt x="39" y="2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40" y="3"/>
                    <a:pt x="39" y="3"/>
                  </a:cubicBezTo>
                  <a:cubicBezTo>
                    <a:pt x="39" y="2"/>
                    <a:pt x="39" y="2"/>
                    <a:pt x="39" y="2"/>
                  </a:cubicBezTo>
                  <a:cubicBezTo>
                    <a:pt x="39" y="2"/>
                    <a:pt x="39" y="2"/>
                    <a:pt x="39" y="1"/>
                  </a:cubicBezTo>
                  <a:cubicBezTo>
                    <a:pt x="39" y="1"/>
                    <a:pt x="39" y="0"/>
                    <a:pt x="39" y="0"/>
                  </a:cubicBezTo>
                  <a:cubicBezTo>
                    <a:pt x="39" y="0"/>
                    <a:pt x="39" y="0"/>
                    <a:pt x="40" y="1"/>
                  </a:cubicBezTo>
                  <a:cubicBezTo>
                    <a:pt x="40" y="1"/>
                    <a:pt x="40" y="1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1"/>
                    <a:pt x="41" y="1"/>
                    <a:pt x="41" y="0"/>
                  </a:cubicBezTo>
                  <a:cubicBezTo>
                    <a:pt x="41" y="0"/>
                    <a:pt x="41" y="0"/>
                    <a:pt x="42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2" y="0"/>
                    <a:pt x="41" y="1"/>
                    <a:pt x="41" y="1"/>
                  </a:cubicBezTo>
                  <a:cubicBezTo>
                    <a:pt x="41" y="1"/>
                    <a:pt x="41" y="2"/>
                    <a:pt x="41" y="2"/>
                  </a:cubicBezTo>
                  <a:cubicBezTo>
                    <a:pt x="40" y="3"/>
                    <a:pt x="40" y="3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40" y="4"/>
                    <a:pt x="40" y="4"/>
                    <a:pt x="40" y="4"/>
                  </a:cubicBezTo>
                  <a:cubicBezTo>
                    <a:pt x="39" y="4"/>
                    <a:pt x="39" y="3"/>
                    <a:pt x="39" y="3"/>
                  </a:cubicBezTo>
                  <a:cubicBezTo>
                    <a:pt x="38" y="2"/>
                    <a:pt x="37" y="2"/>
                    <a:pt x="36" y="1"/>
                  </a:cubicBezTo>
                  <a:close/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5" y="6"/>
                    <a:pt x="25" y="7"/>
                    <a:pt x="26" y="7"/>
                  </a:cubicBezTo>
                  <a:cubicBezTo>
                    <a:pt x="25" y="6"/>
                    <a:pt x="25" y="5"/>
                    <a:pt x="24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5" y="5"/>
                    <a:pt x="26" y="5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4"/>
                    <a:pt x="26" y="4"/>
                  </a:cubicBezTo>
                  <a:cubicBezTo>
                    <a:pt x="27" y="3"/>
                    <a:pt x="27" y="3"/>
                    <a:pt x="27" y="4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7" y="4"/>
                    <a:pt x="27" y="5"/>
                    <a:pt x="27" y="5"/>
                  </a:cubicBezTo>
                  <a:cubicBezTo>
                    <a:pt x="26" y="6"/>
                    <a:pt x="26" y="7"/>
                    <a:pt x="27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6" y="8"/>
                    <a:pt x="26" y="8"/>
                    <a:pt x="25" y="7"/>
                  </a:cubicBezTo>
                  <a:cubicBezTo>
                    <a:pt x="25" y="7"/>
                    <a:pt x="24" y="6"/>
                    <a:pt x="23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lose/>
                  <a:moveTo>
                    <a:pt x="12" y="13"/>
                  </a:moveTo>
                  <a:cubicBezTo>
                    <a:pt x="12" y="13"/>
                    <a:pt x="12" y="12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3" y="11"/>
                    <a:pt x="13" y="11"/>
                    <a:pt x="14" y="12"/>
                  </a:cubicBezTo>
                  <a:cubicBezTo>
                    <a:pt x="14" y="12"/>
                    <a:pt x="15" y="13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6" y="13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4" y="14"/>
                    <a:pt x="14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8" y="26"/>
                  </a:moveTo>
                  <a:cubicBezTo>
                    <a:pt x="8" y="26"/>
                    <a:pt x="8" y="26"/>
                    <a:pt x="7" y="26"/>
                  </a:cubicBezTo>
                  <a:cubicBezTo>
                    <a:pt x="7" y="26"/>
                    <a:pt x="6" y="26"/>
                    <a:pt x="6" y="26"/>
                  </a:cubicBezTo>
                  <a:cubicBezTo>
                    <a:pt x="5" y="26"/>
                    <a:pt x="5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5" y="26"/>
                    <a:pt x="5" y="26"/>
                    <a:pt x="6" y="26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5" y="24"/>
                    <a:pt x="5" y="24"/>
                    <a:pt x="6" y="25"/>
                  </a:cubicBezTo>
                  <a:cubicBezTo>
                    <a:pt x="6" y="24"/>
                    <a:pt x="5" y="23"/>
                    <a:pt x="5" y="23"/>
                  </a:cubicBezTo>
                  <a:cubicBezTo>
                    <a:pt x="5" y="23"/>
                    <a:pt x="6" y="23"/>
                    <a:pt x="6" y="23"/>
                  </a:cubicBezTo>
                  <a:cubicBezTo>
                    <a:pt x="6" y="24"/>
                    <a:pt x="7" y="24"/>
                    <a:pt x="7" y="25"/>
                  </a:cubicBezTo>
                  <a:cubicBezTo>
                    <a:pt x="7" y="25"/>
                    <a:pt x="8" y="26"/>
                    <a:pt x="8" y="26"/>
                  </a:cubicBezTo>
                  <a:close/>
                  <a:moveTo>
                    <a:pt x="5" y="45"/>
                  </a:moveTo>
                  <a:cubicBezTo>
                    <a:pt x="5" y="45"/>
                    <a:pt x="5" y="45"/>
                    <a:pt x="5" y="45"/>
                  </a:cubicBezTo>
                  <a:cubicBezTo>
                    <a:pt x="4" y="45"/>
                    <a:pt x="5" y="46"/>
                    <a:pt x="4" y="46"/>
                  </a:cubicBezTo>
                  <a:cubicBezTo>
                    <a:pt x="4" y="46"/>
                    <a:pt x="4" y="46"/>
                    <a:pt x="5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5" y="44"/>
                    <a:pt x="5" y="44"/>
                    <a:pt x="5" y="43"/>
                  </a:cubicBezTo>
                  <a:cubicBezTo>
                    <a:pt x="5" y="44"/>
                    <a:pt x="5" y="44"/>
                    <a:pt x="5" y="45"/>
                  </a:cubicBezTo>
                  <a:close/>
                  <a:moveTo>
                    <a:pt x="69" y="57"/>
                  </a:moveTo>
                  <a:cubicBezTo>
                    <a:pt x="69" y="57"/>
                    <a:pt x="69" y="57"/>
                    <a:pt x="68" y="57"/>
                  </a:cubicBezTo>
                  <a:cubicBezTo>
                    <a:pt x="68" y="57"/>
                    <a:pt x="67" y="56"/>
                    <a:pt x="67" y="56"/>
                  </a:cubicBezTo>
                  <a:cubicBezTo>
                    <a:pt x="67" y="56"/>
                    <a:pt x="67" y="56"/>
                    <a:pt x="67" y="56"/>
                  </a:cubicBezTo>
                  <a:cubicBezTo>
                    <a:pt x="67" y="56"/>
                    <a:pt x="67" y="56"/>
                    <a:pt x="68" y="56"/>
                  </a:cubicBezTo>
                  <a:cubicBezTo>
                    <a:pt x="68" y="56"/>
                    <a:pt x="68" y="56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ubicBezTo>
                    <a:pt x="69" y="56"/>
                    <a:pt x="68" y="56"/>
                    <a:pt x="67" y="55"/>
                  </a:cubicBezTo>
                  <a:cubicBezTo>
                    <a:pt x="67" y="55"/>
                    <a:pt x="67" y="55"/>
                    <a:pt x="68" y="54"/>
                  </a:cubicBezTo>
                  <a:cubicBezTo>
                    <a:pt x="68" y="55"/>
                    <a:pt x="69" y="55"/>
                    <a:pt x="69" y="55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0" y="56"/>
                    <a:pt x="69" y="57"/>
                    <a:pt x="69" y="57"/>
                  </a:cubicBezTo>
                  <a:cubicBezTo>
                    <a:pt x="69" y="57"/>
                    <a:pt x="69" y="57"/>
                    <a:pt x="69" y="57"/>
                  </a:cubicBezTo>
                  <a:close/>
                  <a:moveTo>
                    <a:pt x="26" y="69"/>
                  </a:moveTo>
                  <a:cubicBezTo>
                    <a:pt x="26" y="69"/>
                    <a:pt x="26" y="69"/>
                    <a:pt x="26" y="70"/>
                  </a:cubicBezTo>
                  <a:cubicBezTo>
                    <a:pt x="25" y="70"/>
                    <a:pt x="25" y="70"/>
                    <a:pt x="24" y="70"/>
                  </a:cubicBezTo>
                  <a:cubicBezTo>
                    <a:pt x="24" y="69"/>
                    <a:pt x="24" y="68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5" y="68"/>
                    <a:pt x="26" y="68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ubicBezTo>
                    <a:pt x="27" y="69"/>
                    <a:pt x="27" y="69"/>
                    <a:pt x="27" y="69"/>
                  </a:cubicBezTo>
                  <a:cubicBezTo>
                    <a:pt x="27" y="69"/>
                    <a:pt x="28" y="70"/>
                    <a:pt x="28" y="70"/>
                  </a:cubicBezTo>
                  <a:cubicBezTo>
                    <a:pt x="29" y="70"/>
                    <a:pt x="29" y="71"/>
                    <a:pt x="28" y="71"/>
                  </a:cubicBezTo>
                  <a:cubicBezTo>
                    <a:pt x="28" y="72"/>
                    <a:pt x="27" y="71"/>
                    <a:pt x="27" y="70"/>
                  </a:cubicBezTo>
                  <a:cubicBezTo>
                    <a:pt x="27" y="70"/>
                    <a:pt x="27" y="70"/>
                    <a:pt x="27" y="69"/>
                  </a:cubicBezTo>
                  <a:cubicBezTo>
                    <a:pt x="27" y="69"/>
                    <a:pt x="26" y="69"/>
                    <a:pt x="26" y="69"/>
                  </a:cubicBezTo>
                  <a:cubicBezTo>
                    <a:pt x="26" y="69"/>
                    <a:pt x="26" y="69"/>
                    <a:pt x="26" y="69"/>
                  </a:cubicBezTo>
                  <a:close/>
                  <a:moveTo>
                    <a:pt x="55" y="71"/>
                  </a:moveTo>
                  <a:cubicBezTo>
                    <a:pt x="56" y="71"/>
                    <a:pt x="56" y="70"/>
                    <a:pt x="57" y="70"/>
                  </a:cubicBezTo>
                  <a:cubicBezTo>
                    <a:pt x="57" y="70"/>
                    <a:pt x="57" y="70"/>
                    <a:pt x="57" y="70"/>
                  </a:cubicBezTo>
                  <a:cubicBezTo>
                    <a:pt x="58" y="70"/>
                    <a:pt x="58" y="70"/>
                    <a:pt x="58" y="70"/>
                  </a:cubicBezTo>
                  <a:cubicBezTo>
                    <a:pt x="58" y="70"/>
                    <a:pt x="58" y="70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1"/>
                    <a:pt x="57" y="72"/>
                    <a:pt x="57" y="72"/>
                  </a:cubicBezTo>
                  <a:cubicBezTo>
                    <a:pt x="56" y="72"/>
                    <a:pt x="56" y="72"/>
                    <a:pt x="56" y="72"/>
                  </a:cubicBezTo>
                  <a:cubicBezTo>
                    <a:pt x="56" y="71"/>
                    <a:pt x="56" y="71"/>
                    <a:pt x="55" y="71"/>
                  </a:cubicBezTo>
                  <a:cubicBezTo>
                    <a:pt x="55" y="71"/>
                    <a:pt x="55" y="71"/>
                    <a:pt x="55" y="72"/>
                  </a:cubicBezTo>
                  <a:cubicBezTo>
                    <a:pt x="55" y="72"/>
                    <a:pt x="55" y="72"/>
                    <a:pt x="55" y="73"/>
                  </a:cubicBezTo>
                  <a:cubicBezTo>
                    <a:pt x="55" y="73"/>
                    <a:pt x="54" y="74"/>
                    <a:pt x="53" y="73"/>
                  </a:cubicBezTo>
                  <a:cubicBezTo>
                    <a:pt x="53" y="73"/>
                    <a:pt x="52" y="73"/>
                    <a:pt x="52" y="72"/>
                  </a:cubicBezTo>
                  <a:cubicBezTo>
                    <a:pt x="53" y="72"/>
                    <a:pt x="54" y="71"/>
                    <a:pt x="55" y="71"/>
                  </a:cubicBezTo>
                  <a:cubicBezTo>
                    <a:pt x="55" y="71"/>
                    <a:pt x="55" y="71"/>
                    <a:pt x="55" y="71"/>
                  </a:cubicBezTo>
                  <a:close/>
                  <a:moveTo>
                    <a:pt x="75" y="62"/>
                  </a:moveTo>
                  <a:cubicBezTo>
                    <a:pt x="75" y="62"/>
                    <a:pt x="75" y="62"/>
                    <a:pt x="76" y="61"/>
                  </a:cubicBezTo>
                  <a:cubicBezTo>
                    <a:pt x="76" y="62"/>
                    <a:pt x="76" y="62"/>
                    <a:pt x="75" y="62"/>
                  </a:cubicBezTo>
                  <a:cubicBezTo>
                    <a:pt x="75" y="63"/>
                    <a:pt x="75" y="63"/>
                    <a:pt x="75" y="64"/>
                  </a:cubicBezTo>
                  <a:cubicBezTo>
                    <a:pt x="74" y="64"/>
                    <a:pt x="73" y="65"/>
                    <a:pt x="72" y="66"/>
                  </a:cubicBezTo>
                  <a:cubicBezTo>
                    <a:pt x="72" y="66"/>
                    <a:pt x="71" y="66"/>
                    <a:pt x="70" y="67"/>
                  </a:cubicBezTo>
                  <a:cubicBezTo>
                    <a:pt x="69" y="67"/>
                    <a:pt x="68" y="67"/>
                    <a:pt x="68" y="66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9" y="66"/>
                    <a:pt x="70" y="66"/>
                    <a:pt x="71" y="65"/>
                  </a:cubicBezTo>
                  <a:cubicBezTo>
                    <a:pt x="72" y="65"/>
                    <a:pt x="73" y="65"/>
                    <a:pt x="74" y="64"/>
                  </a:cubicBezTo>
                  <a:cubicBezTo>
                    <a:pt x="74" y="64"/>
                    <a:pt x="75" y="63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2"/>
                    <a:pt x="75" y="62"/>
                    <a:pt x="75" y="62"/>
                  </a:cubicBezTo>
                  <a:close/>
                  <a:moveTo>
                    <a:pt x="15" y="37"/>
                  </a:move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8"/>
                    <a:pt x="16" y="38"/>
                    <a:pt x="16" y="38"/>
                  </a:cubicBezTo>
                  <a:cubicBezTo>
                    <a:pt x="17" y="39"/>
                    <a:pt x="17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9" y="39"/>
                    <a:pt x="19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40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0" y="41"/>
                    <a:pt x="20" y="40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1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40"/>
                    <a:pt x="16" y="41"/>
                    <a:pt x="15" y="41"/>
                  </a:cubicBezTo>
                  <a:cubicBezTo>
                    <a:pt x="15" y="41"/>
                    <a:pt x="15" y="42"/>
                    <a:pt x="15" y="41"/>
                  </a:cubicBezTo>
                  <a:cubicBezTo>
                    <a:pt x="15" y="41"/>
                    <a:pt x="15" y="42"/>
                    <a:pt x="16" y="42"/>
                  </a:cubicBezTo>
                  <a:cubicBezTo>
                    <a:pt x="16" y="42"/>
                    <a:pt x="17" y="42"/>
                    <a:pt x="17" y="42"/>
                  </a:cubicBezTo>
                  <a:cubicBezTo>
                    <a:pt x="17" y="42"/>
                    <a:pt x="18" y="43"/>
                    <a:pt x="18" y="43"/>
                  </a:cubicBezTo>
                  <a:cubicBezTo>
                    <a:pt x="18" y="43"/>
                    <a:pt x="18" y="43"/>
                    <a:pt x="18" y="42"/>
                  </a:cubicBezTo>
                  <a:cubicBezTo>
                    <a:pt x="18" y="42"/>
                    <a:pt x="19" y="42"/>
                    <a:pt x="19" y="42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7" y="45"/>
                    <a:pt x="17" y="45"/>
                  </a:cubicBezTo>
                  <a:cubicBezTo>
                    <a:pt x="16" y="45"/>
                    <a:pt x="16" y="45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7" y="46"/>
                  </a:cubicBezTo>
                  <a:cubicBezTo>
                    <a:pt x="17" y="46"/>
                    <a:pt x="17" y="46"/>
                    <a:pt x="18" y="46"/>
                  </a:cubicBezTo>
                  <a:cubicBezTo>
                    <a:pt x="18" y="47"/>
                    <a:pt x="18" y="47"/>
                    <a:pt x="18" y="46"/>
                  </a:cubicBezTo>
                  <a:cubicBezTo>
                    <a:pt x="18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6"/>
                  </a:cubicBezTo>
                  <a:cubicBezTo>
                    <a:pt x="21" y="46"/>
                    <a:pt x="21" y="47"/>
                    <a:pt x="20" y="47"/>
                  </a:cubicBezTo>
                  <a:cubicBezTo>
                    <a:pt x="20" y="47"/>
                    <a:pt x="20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9" y="48"/>
                    <a:pt x="19" y="48"/>
                    <a:pt x="18" y="48"/>
                  </a:cubicBezTo>
                  <a:cubicBezTo>
                    <a:pt x="18" y="49"/>
                    <a:pt x="18" y="49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7" y="50"/>
                    <a:pt x="17" y="50"/>
                    <a:pt x="17" y="50"/>
                  </a:cubicBezTo>
                  <a:cubicBezTo>
                    <a:pt x="18" y="50"/>
                    <a:pt x="19" y="51"/>
                    <a:pt x="20" y="51"/>
                  </a:cubicBezTo>
                  <a:cubicBezTo>
                    <a:pt x="20" y="50"/>
                    <a:pt x="19" y="50"/>
                    <a:pt x="20" y="50"/>
                  </a:cubicBezTo>
                  <a:cubicBezTo>
                    <a:pt x="20" y="49"/>
                    <a:pt x="20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2" y="50"/>
                    <a:pt x="22" y="50"/>
                  </a:cubicBezTo>
                  <a:cubicBezTo>
                    <a:pt x="22" y="51"/>
                    <a:pt x="22" y="51"/>
                    <a:pt x="21" y="51"/>
                  </a:cubicBezTo>
                  <a:cubicBezTo>
                    <a:pt x="21" y="51"/>
                    <a:pt x="20" y="51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3"/>
                    <a:pt x="19" y="54"/>
                    <a:pt x="19" y="54"/>
                  </a:cubicBezTo>
                  <a:cubicBezTo>
                    <a:pt x="20" y="54"/>
                    <a:pt x="21" y="54"/>
                    <a:pt x="22" y="54"/>
                  </a:cubicBezTo>
                  <a:cubicBezTo>
                    <a:pt x="22" y="54"/>
                    <a:pt x="22" y="53"/>
                    <a:pt x="22" y="53"/>
                  </a:cubicBezTo>
                  <a:cubicBezTo>
                    <a:pt x="22" y="53"/>
                    <a:pt x="22" y="52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4" y="53"/>
                    <a:pt x="24" y="53"/>
                    <a:pt x="24" y="54"/>
                  </a:cubicBezTo>
                  <a:cubicBezTo>
                    <a:pt x="24" y="54"/>
                    <a:pt x="24" y="54"/>
                    <a:pt x="24" y="55"/>
                  </a:cubicBezTo>
                  <a:cubicBezTo>
                    <a:pt x="23" y="55"/>
                    <a:pt x="23" y="55"/>
                    <a:pt x="23" y="55"/>
                  </a:cubicBezTo>
                  <a:cubicBezTo>
                    <a:pt x="23" y="55"/>
                    <a:pt x="22" y="55"/>
                    <a:pt x="22" y="55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2" y="57"/>
                    <a:pt x="22" y="58"/>
                    <a:pt x="21" y="58"/>
                  </a:cubicBezTo>
                  <a:cubicBezTo>
                    <a:pt x="22" y="58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8"/>
                    <a:pt x="24" y="58"/>
                    <a:pt x="24" y="57"/>
                  </a:cubicBezTo>
                  <a:cubicBezTo>
                    <a:pt x="24" y="56"/>
                    <a:pt x="25" y="56"/>
                    <a:pt x="25" y="56"/>
                  </a:cubicBezTo>
                  <a:cubicBezTo>
                    <a:pt x="26" y="56"/>
                    <a:pt x="26" y="56"/>
                    <a:pt x="26" y="57"/>
                  </a:cubicBezTo>
                  <a:cubicBezTo>
                    <a:pt x="27" y="57"/>
                    <a:pt x="27" y="58"/>
                    <a:pt x="26" y="58"/>
                  </a:cubicBezTo>
                  <a:cubicBezTo>
                    <a:pt x="26" y="58"/>
                    <a:pt x="26" y="58"/>
                    <a:pt x="26" y="59"/>
                  </a:cubicBezTo>
                  <a:cubicBezTo>
                    <a:pt x="25" y="59"/>
                    <a:pt x="25" y="59"/>
                    <a:pt x="25" y="60"/>
                  </a:cubicBezTo>
                  <a:cubicBezTo>
                    <a:pt x="25" y="60"/>
                    <a:pt x="25" y="61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ubicBezTo>
                    <a:pt x="25" y="61"/>
                    <a:pt x="26" y="61"/>
                    <a:pt x="27" y="61"/>
                  </a:cubicBezTo>
                  <a:cubicBezTo>
                    <a:pt x="27" y="60"/>
                    <a:pt x="27" y="60"/>
                    <a:pt x="27" y="60"/>
                  </a:cubicBezTo>
                  <a:cubicBezTo>
                    <a:pt x="27" y="59"/>
                    <a:pt x="27" y="59"/>
                    <a:pt x="28" y="59"/>
                  </a:cubicBezTo>
                  <a:cubicBezTo>
                    <a:pt x="29" y="59"/>
                    <a:pt x="29" y="59"/>
                    <a:pt x="29" y="60"/>
                  </a:cubicBezTo>
                  <a:cubicBezTo>
                    <a:pt x="29" y="60"/>
                    <a:pt x="29" y="61"/>
                    <a:pt x="29" y="61"/>
                  </a:cubicBezTo>
                  <a:cubicBezTo>
                    <a:pt x="29" y="61"/>
                    <a:pt x="29" y="61"/>
                    <a:pt x="29" y="61"/>
                  </a:cubicBezTo>
                  <a:cubicBezTo>
                    <a:pt x="29" y="61"/>
                    <a:pt x="28" y="61"/>
                    <a:pt x="28" y="61"/>
                  </a:cubicBezTo>
                  <a:cubicBezTo>
                    <a:pt x="28" y="61"/>
                    <a:pt x="28" y="61"/>
                    <a:pt x="28" y="62"/>
                  </a:cubicBezTo>
                  <a:cubicBezTo>
                    <a:pt x="28" y="62"/>
                    <a:pt x="28" y="62"/>
                    <a:pt x="28" y="63"/>
                  </a:cubicBezTo>
                  <a:cubicBezTo>
                    <a:pt x="28" y="63"/>
                    <a:pt x="27" y="63"/>
                    <a:pt x="27" y="64"/>
                  </a:cubicBezTo>
                  <a:cubicBezTo>
                    <a:pt x="28" y="63"/>
                    <a:pt x="29" y="63"/>
                    <a:pt x="29" y="63"/>
                  </a:cubicBezTo>
                  <a:cubicBezTo>
                    <a:pt x="29" y="63"/>
                    <a:pt x="29" y="63"/>
                    <a:pt x="29" y="63"/>
                  </a:cubicBezTo>
                  <a:cubicBezTo>
                    <a:pt x="30" y="63"/>
                    <a:pt x="30" y="62"/>
                    <a:pt x="30" y="62"/>
                  </a:cubicBezTo>
                  <a:cubicBezTo>
                    <a:pt x="30" y="61"/>
                    <a:pt x="30" y="61"/>
                    <a:pt x="31" y="61"/>
                  </a:cubicBezTo>
                  <a:cubicBezTo>
                    <a:pt x="31" y="61"/>
                    <a:pt x="32" y="61"/>
                    <a:pt x="32" y="62"/>
                  </a:cubicBezTo>
                  <a:cubicBezTo>
                    <a:pt x="32" y="62"/>
                    <a:pt x="32" y="62"/>
                    <a:pt x="32" y="62"/>
                  </a:cubicBezTo>
                  <a:cubicBezTo>
                    <a:pt x="32" y="62"/>
                    <a:pt x="31" y="63"/>
                    <a:pt x="31" y="63"/>
                  </a:cubicBezTo>
                  <a:cubicBezTo>
                    <a:pt x="31" y="65"/>
                    <a:pt x="31" y="66"/>
                    <a:pt x="31" y="66"/>
                  </a:cubicBezTo>
                  <a:cubicBezTo>
                    <a:pt x="31" y="66"/>
                    <a:pt x="31" y="66"/>
                    <a:pt x="31" y="66"/>
                  </a:cubicBezTo>
                  <a:cubicBezTo>
                    <a:pt x="32" y="65"/>
                    <a:pt x="33" y="65"/>
                    <a:pt x="33" y="64"/>
                  </a:cubicBezTo>
                  <a:cubicBezTo>
                    <a:pt x="33" y="64"/>
                    <a:pt x="33" y="64"/>
                    <a:pt x="33" y="64"/>
                  </a:cubicBezTo>
                  <a:cubicBezTo>
                    <a:pt x="33" y="64"/>
                    <a:pt x="34" y="64"/>
                    <a:pt x="34" y="64"/>
                  </a:cubicBezTo>
                  <a:cubicBezTo>
                    <a:pt x="33" y="63"/>
                    <a:pt x="33" y="63"/>
                    <a:pt x="34" y="63"/>
                  </a:cubicBezTo>
                  <a:cubicBezTo>
                    <a:pt x="34" y="62"/>
                    <a:pt x="35" y="62"/>
                    <a:pt x="36" y="62"/>
                  </a:cubicBezTo>
                  <a:cubicBezTo>
                    <a:pt x="36" y="62"/>
                    <a:pt x="36" y="63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6" y="64"/>
                    <a:pt x="36" y="64"/>
                    <a:pt x="36" y="64"/>
                  </a:cubicBezTo>
                  <a:cubicBezTo>
                    <a:pt x="35" y="64"/>
                    <a:pt x="35" y="64"/>
                    <a:pt x="35" y="64"/>
                  </a:cubicBezTo>
                  <a:cubicBezTo>
                    <a:pt x="35" y="66"/>
                    <a:pt x="35" y="67"/>
                    <a:pt x="35" y="68"/>
                  </a:cubicBezTo>
                  <a:cubicBezTo>
                    <a:pt x="35" y="68"/>
                    <a:pt x="36" y="68"/>
                    <a:pt x="36" y="68"/>
                  </a:cubicBezTo>
                  <a:cubicBezTo>
                    <a:pt x="36" y="67"/>
                    <a:pt x="37" y="66"/>
                    <a:pt x="38" y="65"/>
                  </a:cubicBezTo>
                  <a:cubicBezTo>
                    <a:pt x="38" y="65"/>
                    <a:pt x="38" y="65"/>
                    <a:pt x="37" y="65"/>
                  </a:cubicBezTo>
                  <a:cubicBezTo>
                    <a:pt x="37" y="64"/>
                    <a:pt x="37" y="64"/>
                    <a:pt x="37" y="64"/>
                  </a:cubicBezTo>
                  <a:cubicBezTo>
                    <a:pt x="37" y="64"/>
                    <a:pt x="38" y="63"/>
                    <a:pt x="38" y="63"/>
                  </a:cubicBezTo>
                  <a:cubicBezTo>
                    <a:pt x="38" y="63"/>
                    <a:pt x="39" y="63"/>
                    <a:pt x="39" y="64"/>
                  </a:cubicBezTo>
                  <a:cubicBezTo>
                    <a:pt x="40" y="64"/>
                    <a:pt x="39" y="65"/>
                    <a:pt x="39" y="65"/>
                  </a:cubicBezTo>
                  <a:cubicBezTo>
                    <a:pt x="40" y="66"/>
                    <a:pt x="40" y="67"/>
                    <a:pt x="40" y="69"/>
                  </a:cubicBezTo>
                  <a:cubicBezTo>
                    <a:pt x="41" y="68"/>
                    <a:pt x="41" y="68"/>
                    <a:pt x="41" y="68"/>
                  </a:cubicBezTo>
                  <a:cubicBezTo>
                    <a:pt x="41" y="67"/>
                    <a:pt x="42" y="67"/>
                    <a:pt x="42" y="66"/>
                  </a:cubicBezTo>
                  <a:cubicBezTo>
                    <a:pt x="42" y="66"/>
                    <a:pt x="42" y="66"/>
                    <a:pt x="42" y="65"/>
                  </a:cubicBezTo>
                  <a:cubicBezTo>
                    <a:pt x="42" y="65"/>
                    <a:pt x="41" y="65"/>
                    <a:pt x="41" y="65"/>
                  </a:cubicBezTo>
                  <a:cubicBezTo>
                    <a:pt x="41" y="65"/>
                    <a:pt x="41" y="64"/>
                    <a:pt x="41" y="64"/>
                  </a:cubicBezTo>
                  <a:cubicBezTo>
                    <a:pt x="42" y="63"/>
                    <a:pt x="42" y="63"/>
                    <a:pt x="43" y="63"/>
                  </a:cubicBezTo>
                  <a:cubicBezTo>
                    <a:pt x="43" y="63"/>
                    <a:pt x="43" y="64"/>
                    <a:pt x="43" y="64"/>
                  </a:cubicBezTo>
                  <a:cubicBezTo>
                    <a:pt x="44" y="64"/>
                    <a:pt x="44" y="65"/>
                    <a:pt x="43" y="65"/>
                  </a:cubicBezTo>
                  <a:cubicBezTo>
                    <a:pt x="43" y="66"/>
                    <a:pt x="43" y="66"/>
                    <a:pt x="44" y="66"/>
                  </a:cubicBezTo>
                  <a:cubicBezTo>
                    <a:pt x="44" y="66"/>
                    <a:pt x="44" y="67"/>
                    <a:pt x="44" y="67"/>
                  </a:cubicBezTo>
                  <a:cubicBezTo>
                    <a:pt x="45" y="68"/>
                    <a:pt x="45" y="68"/>
                    <a:pt x="45" y="69"/>
                  </a:cubicBezTo>
                  <a:cubicBezTo>
                    <a:pt x="45" y="69"/>
                    <a:pt x="46" y="68"/>
                    <a:pt x="46" y="68"/>
                  </a:cubicBezTo>
                  <a:cubicBezTo>
                    <a:pt x="46" y="68"/>
                    <a:pt x="46" y="67"/>
                    <a:pt x="46" y="67"/>
                  </a:cubicBezTo>
                  <a:cubicBezTo>
                    <a:pt x="46" y="66"/>
                    <a:pt x="46" y="65"/>
                    <a:pt x="46" y="65"/>
                  </a:cubicBezTo>
                  <a:cubicBezTo>
                    <a:pt x="46" y="65"/>
                    <a:pt x="46" y="65"/>
                    <a:pt x="45" y="65"/>
                  </a:cubicBezTo>
                  <a:cubicBezTo>
                    <a:pt x="45" y="64"/>
                    <a:pt x="45" y="64"/>
                    <a:pt x="45" y="63"/>
                  </a:cubicBezTo>
                  <a:cubicBezTo>
                    <a:pt x="45" y="63"/>
                    <a:pt x="45" y="63"/>
                    <a:pt x="45" y="63"/>
                  </a:cubicBezTo>
                  <a:cubicBezTo>
                    <a:pt x="46" y="62"/>
                    <a:pt x="47" y="62"/>
                    <a:pt x="47" y="63"/>
                  </a:cubicBezTo>
                  <a:cubicBezTo>
                    <a:pt x="47" y="63"/>
                    <a:pt x="47" y="64"/>
                    <a:pt x="47" y="64"/>
                  </a:cubicBezTo>
                  <a:cubicBezTo>
                    <a:pt x="48" y="64"/>
                    <a:pt x="47" y="64"/>
                    <a:pt x="47" y="65"/>
                  </a:cubicBezTo>
                  <a:cubicBezTo>
                    <a:pt x="48" y="66"/>
                    <a:pt x="49" y="67"/>
                    <a:pt x="50" y="68"/>
                  </a:cubicBezTo>
                  <a:cubicBezTo>
                    <a:pt x="50" y="66"/>
                    <a:pt x="51" y="65"/>
                    <a:pt x="51" y="63"/>
                  </a:cubicBezTo>
                  <a:cubicBezTo>
                    <a:pt x="50" y="63"/>
                    <a:pt x="50" y="63"/>
                    <a:pt x="50" y="62"/>
                  </a:cubicBezTo>
                  <a:cubicBezTo>
                    <a:pt x="49" y="62"/>
                    <a:pt x="49" y="62"/>
                    <a:pt x="50" y="61"/>
                  </a:cubicBezTo>
                  <a:cubicBezTo>
                    <a:pt x="50" y="61"/>
                    <a:pt x="50" y="61"/>
                    <a:pt x="51" y="61"/>
                  </a:cubicBezTo>
                  <a:cubicBezTo>
                    <a:pt x="51" y="61"/>
                    <a:pt x="51" y="61"/>
                    <a:pt x="51" y="62"/>
                  </a:cubicBezTo>
                  <a:cubicBezTo>
                    <a:pt x="52" y="62"/>
                    <a:pt x="52" y="62"/>
                    <a:pt x="52" y="62"/>
                  </a:cubicBezTo>
                  <a:cubicBezTo>
                    <a:pt x="52" y="63"/>
                    <a:pt x="52" y="63"/>
                    <a:pt x="52" y="63"/>
                  </a:cubicBezTo>
                  <a:cubicBezTo>
                    <a:pt x="53" y="64"/>
                    <a:pt x="54" y="64"/>
                    <a:pt x="54" y="65"/>
                  </a:cubicBezTo>
                  <a:cubicBezTo>
                    <a:pt x="55" y="65"/>
                    <a:pt x="55" y="65"/>
                    <a:pt x="55" y="66"/>
                  </a:cubicBezTo>
                  <a:cubicBezTo>
                    <a:pt x="55" y="65"/>
                    <a:pt x="55" y="65"/>
                    <a:pt x="55" y="65"/>
                  </a:cubicBezTo>
                  <a:cubicBezTo>
                    <a:pt x="55" y="64"/>
                    <a:pt x="55" y="63"/>
                    <a:pt x="55" y="63"/>
                  </a:cubicBezTo>
                  <a:cubicBezTo>
                    <a:pt x="55" y="62"/>
                    <a:pt x="55" y="62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ubicBezTo>
                    <a:pt x="55" y="61"/>
                    <a:pt x="55" y="60"/>
                    <a:pt x="54" y="60"/>
                  </a:cubicBezTo>
                  <a:cubicBezTo>
                    <a:pt x="54" y="60"/>
                    <a:pt x="54" y="60"/>
                    <a:pt x="54" y="60"/>
                  </a:cubicBezTo>
                  <a:cubicBezTo>
                    <a:pt x="54" y="60"/>
                    <a:pt x="53" y="59"/>
                    <a:pt x="53" y="59"/>
                  </a:cubicBezTo>
                  <a:cubicBezTo>
                    <a:pt x="54" y="58"/>
                    <a:pt x="54" y="58"/>
                    <a:pt x="55" y="58"/>
                  </a:cubicBezTo>
                  <a:cubicBezTo>
                    <a:pt x="55" y="58"/>
                    <a:pt x="56" y="59"/>
                    <a:pt x="56" y="59"/>
                  </a:cubicBezTo>
                  <a:cubicBezTo>
                    <a:pt x="56" y="60"/>
                    <a:pt x="56" y="60"/>
                    <a:pt x="56" y="60"/>
                  </a:cubicBezTo>
                  <a:cubicBezTo>
                    <a:pt x="57" y="61"/>
                    <a:pt x="58" y="62"/>
                    <a:pt x="59" y="62"/>
                  </a:cubicBezTo>
                  <a:cubicBezTo>
                    <a:pt x="59" y="61"/>
                    <a:pt x="59" y="60"/>
                    <a:pt x="58" y="59"/>
                  </a:cubicBezTo>
                  <a:cubicBezTo>
                    <a:pt x="57" y="59"/>
                    <a:pt x="57" y="59"/>
                    <a:pt x="56" y="58"/>
                  </a:cubicBezTo>
                  <a:cubicBezTo>
                    <a:pt x="56" y="57"/>
                    <a:pt x="57" y="57"/>
                    <a:pt x="57" y="56"/>
                  </a:cubicBezTo>
                  <a:cubicBezTo>
                    <a:pt x="58" y="56"/>
                    <a:pt x="58" y="57"/>
                    <a:pt x="58" y="57"/>
                  </a:cubicBezTo>
                  <a:cubicBezTo>
                    <a:pt x="59" y="57"/>
                    <a:pt x="59" y="58"/>
                    <a:pt x="59" y="58"/>
                  </a:cubicBezTo>
                  <a:cubicBezTo>
                    <a:pt x="60" y="59"/>
                    <a:pt x="62" y="59"/>
                    <a:pt x="63" y="59"/>
                  </a:cubicBezTo>
                  <a:cubicBezTo>
                    <a:pt x="62" y="58"/>
                    <a:pt x="62" y="57"/>
                    <a:pt x="61" y="56"/>
                  </a:cubicBezTo>
                  <a:cubicBezTo>
                    <a:pt x="61" y="56"/>
                    <a:pt x="61" y="56"/>
                    <a:pt x="61" y="56"/>
                  </a:cubicBezTo>
                  <a:cubicBezTo>
                    <a:pt x="60" y="56"/>
                    <a:pt x="60" y="56"/>
                    <a:pt x="59" y="55"/>
                  </a:cubicBezTo>
                  <a:cubicBezTo>
                    <a:pt x="59" y="55"/>
                    <a:pt x="59" y="54"/>
                    <a:pt x="60" y="54"/>
                  </a:cubicBezTo>
                  <a:cubicBezTo>
                    <a:pt x="60" y="54"/>
                    <a:pt x="60" y="54"/>
                    <a:pt x="61" y="54"/>
                  </a:cubicBezTo>
                  <a:cubicBezTo>
                    <a:pt x="61" y="54"/>
                    <a:pt x="62" y="54"/>
                    <a:pt x="62" y="55"/>
                  </a:cubicBezTo>
                  <a:cubicBezTo>
                    <a:pt x="63" y="55"/>
                    <a:pt x="63" y="55"/>
                    <a:pt x="64" y="55"/>
                  </a:cubicBezTo>
                  <a:cubicBezTo>
                    <a:pt x="64" y="55"/>
                    <a:pt x="65" y="56"/>
                    <a:pt x="66" y="56"/>
                  </a:cubicBezTo>
                  <a:cubicBezTo>
                    <a:pt x="65" y="55"/>
                    <a:pt x="65" y="55"/>
                    <a:pt x="65" y="55"/>
                  </a:cubicBezTo>
                  <a:cubicBezTo>
                    <a:pt x="65" y="55"/>
                    <a:pt x="65" y="55"/>
                    <a:pt x="64" y="54"/>
                  </a:cubicBezTo>
                  <a:cubicBezTo>
                    <a:pt x="64" y="54"/>
                    <a:pt x="64" y="53"/>
                    <a:pt x="63" y="54"/>
                  </a:cubicBezTo>
                  <a:cubicBezTo>
                    <a:pt x="63" y="54"/>
                    <a:pt x="63" y="54"/>
                    <a:pt x="63" y="54"/>
                  </a:cubicBezTo>
                  <a:cubicBezTo>
                    <a:pt x="63" y="54"/>
                    <a:pt x="62" y="53"/>
                    <a:pt x="62" y="53"/>
                  </a:cubicBezTo>
                  <a:cubicBezTo>
                    <a:pt x="62" y="53"/>
                    <a:pt x="62" y="52"/>
                    <a:pt x="62" y="52"/>
                  </a:cubicBezTo>
                  <a:cubicBezTo>
                    <a:pt x="62" y="51"/>
                    <a:pt x="63" y="51"/>
                    <a:pt x="63" y="51"/>
                  </a:cubicBezTo>
                  <a:cubicBezTo>
                    <a:pt x="64" y="52"/>
                    <a:pt x="64" y="52"/>
                    <a:pt x="64" y="52"/>
                  </a:cubicBezTo>
                  <a:cubicBezTo>
                    <a:pt x="64" y="52"/>
                    <a:pt x="64" y="53"/>
                    <a:pt x="65" y="52"/>
                  </a:cubicBezTo>
                  <a:cubicBezTo>
                    <a:pt x="65" y="52"/>
                    <a:pt x="66" y="52"/>
                    <a:pt x="66" y="52"/>
                  </a:cubicBezTo>
                  <a:cubicBezTo>
                    <a:pt x="66" y="52"/>
                    <a:pt x="67" y="52"/>
                    <a:pt x="67" y="52"/>
                  </a:cubicBezTo>
                  <a:cubicBezTo>
                    <a:pt x="67" y="51"/>
                    <a:pt x="66" y="51"/>
                    <a:pt x="66" y="51"/>
                  </a:cubicBezTo>
                  <a:cubicBezTo>
                    <a:pt x="66" y="51"/>
                    <a:pt x="66" y="51"/>
                    <a:pt x="65" y="51"/>
                  </a:cubicBezTo>
                  <a:cubicBezTo>
                    <a:pt x="65" y="50"/>
                    <a:pt x="65" y="50"/>
                    <a:pt x="65" y="50"/>
                  </a:cubicBezTo>
                  <a:cubicBezTo>
                    <a:pt x="64" y="51"/>
                    <a:pt x="63" y="50"/>
                    <a:pt x="63" y="50"/>
                  </a:cubicBezTo>
                  <a:cubicBezTo>
                    <a:pt x="63" y="49"/>
                    <a:pt x="63" y="49"/>
                    <a:pt x="63" y="48"/>
                  </a:cubicBezTo>
                  <a:cubicBezTo>
                    <a:pt x="64" y="48"/>
                    <a:pt x="65" y="48"/>
                    <a:pt x="65" y="49"/>
                  </a:cubicBezTo>
                  <a:cubicBezTo>
                    <a:pt x="65" y="49"/>
                    <a:pt x="65" y="49"/>
                    <a:pt x="65" y="49"/>
                  </a:cubicBezTo>
                  <a:cubicBezTo>
                    <a:pt x="66" y="49"/>
                    <a:pt x="67" y="48"/>
                    <a:pt x="68" y="48"/>
                  </a:cubicBezTo>
                  <a:cubicBezTo>
                    <a:pt x="67" y="47"/>
                    <a:pt x="66" y="47"/>
                    <a:pt x="66" y="47"/>
                  </a:cubicBezTo>
                  <a:cubicBezTo>
                    <a:pt x="65" y="47"/>
                    <a:pt x="65" y="47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ubicBezTo>
                    <a:pt x="63" y="47"/>
                    <a:pt x="63" y="46"/>
                    <a:pt x="63" y="45"/>
                  </a:cubicBezTo>
                  <a:cubicBezTo>
                    <a:pt x="64" y="45"/>
                    <a:pt x="65" y="44"/>
                    <a:pt x="66" y="45"/>
                  </a:cubicBezTo>
                  <a:cubicBezTo>
                    <a:pt x="66" y="45"/>
                    <a:pt x="66" y="45"/>
                    <a:pt x="66" y="45"/>
                  </a:cubicBezTo>
                  <a:cubicBezTo>
                    <a:pt x="66" y="45"/>
                    <a:pt x="66" y="45"/>
                    <a:pt x="67" y="45"/>
                  </a:cubicBezTo>
                  <a:cubicBezTo>
                    <a:pt x="67" y="44"/>
                    <a:pt x="68" y="44"/>
                    <a:pt x="68" y="43"/>
                  </a:cubicBezTo>
                  <a:cubicBezTo>
                    <a:pt x="67" y="43"/>
                    <a:pt x="66" y="43"/>
                    <a:pt x="66" y="42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3"/>
                    <a:pt x="65" y="43"/>
                    <a:pt x="65" y="43"/>
                  </a:cubicBezTo>
                  <a:cubicBezTo>
                    <a:pt x="64" y="43"/>
                    <a:pt x="64" y="43"/>
                    <a:pt x="64" y="43"/>
                  </a:cubicBezTo>
                  <a:cubicBezTo>
                    <a:pt x="63" y="43"/>
                    <a:pt x="63" y="42"/>
                    <a:pt x="63" y="42"/>
                  </a:cubicBezTo>
                  <a:cubicBezTo>
                    <a:pt x="63" y="41"/>
                    <a:pt x="64" y="41"/>
                    <a:pt x="64" y="41"/>
                  </a:cubicBezTo>
                  <a:cubicBezTo>
                    <a:pt x="64" y="41"/>
                    <a:pt x="65" y="41"/>
                    <a:pt x="65" y="41"/>
                  </a:cubicBezTo>
                  <a:cubicBezTo>
                    <a:pt x="65" y="41"/>
                    <a:pt x="65" y="41"/>
                    <a:pt x="65" y="42"/>
                  </a:cubicBezTo>
                  <a:cubicBezTo>
                    <a:pt x="66" y="41"/>
                    <a:pt x="66" y="41"/>
                    <a:pt x="66" y="41"/>
                  </a:cubicBezTo>
                  <a:cubicBezTo>
                    <a:pt x="66" y="41"/>
                    <a:pt x="67" y="41"/>
                    <a:pt x="67" y="41"/>
                  </a:cubicBezTo>
                  <a:cubicBezTo>
                    <a:pt x="67" y="41"/>
                    <a:pt x="68" y="40"/>
                    <a:pt x="68" y="40"/>
                  </a:cubicBezTo>
                  <a:cubicBezTo>
                    <a:pt x="68" y="40"/>
                    <a:pt x="68" y="40"/>
                    <a:pt x="68" y="40"/>
                  </a:cubicBezTo>
                  <a:cubicBezTo>
                    <a:pt x="67" y="40"/>
                    <a:pt x="66" y="39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40"/>
                  </a:cubicBezTo>
                  <a:cubicBezTo>
                    <a:pt x="64" y="40"/>
                    <a:pt x="64" y="40"/>
                    <a:pt x="63" y="39"/>
                  </a:cubicBezTo>
                  <a:cubicBezTo>
                    <a:pt x="63" y="39"/>
                    <a:pt x="63" y="38"/>
                    <a:pt x="63" y="38"/>
                  </a:cubicBezTo>
                  <a:cubicBezTo>
                    <a:pt x="64" y="37"/>
                    <a:pt x="64" y="37"/>
                    <a:pt x="65" y="37"/>
                  </a:cubicBezTo>
                  <a:cubicBezTo>
                    <a:pt x="65" y="38"/>
                    <a:pt x="65" y="38"/>
                    <a:pt x="65" y="38"/>
                  </a:cubicBezTo>
                  <a:cubicBezTo>
                    <a:pt x="66" y="38"/>
                    <a:pt x="66" y="37"/>
                    <a:pt x="66" y="37"/>
                  </a:cubicBezTo>
                  <a:cubicBezTo>
                    <a:pt x="66" y="37"/>
                    <a:pt x="66" y="37"/>
                    <a:pt x="67" y="37"/>
                  </a:cubicBezTo>
                  <a:cubicBezTo>
                    <a:pt x="67" y="36"/>
                    <a:pt x="68" y="36"/>
                    <a:pt x="68" y="36"/>
                  </a:cubicBezTo>
                  <a:cubicBezTo>
                    <a:pt x="67" y="36"/>
                    <a:pt x="66" y="36"/>
                    <a:pt x="64" y="35"/>
                  </a:cubicBezTo>
                  <a:cubicBezTo>
                    <a:pt x="64" y="37"/>
                    <a:pt x="64" y="36"/>
                    <a:pt x="63" y="36"/>
                  </a:cubicBezTo>
                  <a:cubicBezTo>
                    <a:pt x="62" y="36"/>
                    <a:pt x="62" y="36"/>
                    <a:pt x="62" y="36"/>
                  </a:cubicBezTo>
                  <a:cubicBezTo>
                    <a:pt x="62" y="35"/>
                    <a:pt x="62" y="35"/>
                    <a:pt x="62" y="35"/>
                  </a:cubicBezTo>
                  <a:cubicBezTo>
                    <a:pt x="62" y="35"/>
                    <a:pt x="62" y="34"/>
                    <a:pt x="63" y="34"/>
                  </a:cubicBezTo>
                  <a:cubicBezTo>
                    <a:pt x="63" y="34"/>
                    <a:pt x="64" y="34"/>
                    <a:pt x="64" y="34"/>
                  </a:cubicBezTo>
                  <a:cubicBezTo>
                    <a:pt x="64" y="33"/>
                    <a:pt x="65" y="32"/>
                    <a:pt x="66" y="32"/>
                  </a:cubicBezTo>
                  <a:cubicBezTo>
                    <a:pt x="65" y="32"/>
                    <a:pt x="64" y="32"/>
                    <a:pt x="63" y="32"/>
                  </a:cubicBezTo>
                  <a:cubicBezTo>
                    <a:pt x="63" y="32"/>
                    <a:pt x="63" y="32"/>
                    <a:pt x="63" y="32"/>
                  </a:cubicBezTo>
                  <a:cubicBezTo>
                    <a:pt x="63" y="32"/>
                    <a:pt x="63" y="32"/>
                    <a:pt x="63" y="33"/>
                  </a:cubicBezTo>
                  <a:cubicBezTo>
                    <a:pt x="63" y="33"/>
                    <a:pt x="63" y="33"/>
                    <a:pt x="62" y="33"/>
                  </a:cubicBez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1" y="33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0" y="33"/>
                    <a:pt x="60" y="33"/>
                    <a:pt x="60" y="32"/>
                  </a:cubicBezTo>
                  <a:cubicBezTo>
                    <a:pt x="60" y="32"/>
                    <a:pt x="60" y="32"/>
                    <a:pt x="60" y="32"/>
                  </a:cubicBezTo>
                  <a:cubicBezTo>
                    <a:pt x="60" y="31"/>
                    <a:pt x="61" y="30"/>
                    <a:pt x="62" y="31"/>
                  </a:cubicBezTo>
                  <a:cubicBezTo>
                    <a:pt x="62" y="31"/>
                    <a:pt x="62" y="31"/>
                    <a:pt x="63" y="30"/>
                  </a:cubicBezTo>
                  <a:cubicBezTo>
                    <a:pt x="63" y="30"/>
                    <a:pt x="63" y="30"/>
                    <a:pt x="63" y="30"/>
                  </a:cubicBezTo>
                  <a:cubicBezTo>
                    <a:pt x="63" y="29"/>
                    <a:pt x="63" y="29"/>
                    <a:pt x="64" y="29"/>
                  </a:cubicBezTo>
                  <a:cubicBezTo>
                    <a:pt x="64" y="28"/>
                    <a:pt x="64" y="28"/>
                    <a:pt x="64" y="28"/>
                  </a:cubicBezTo>
                  <a:cubicBezTo>
                    <a:pt x="64" y="28"/>
                    <a:pt x="65" y="27"/>
                    <a:pt x="65" y="27"/>
                  </a:cubicBezTo>
                  <a:cubicBezTo>
                    <a:pt x="63" y="27"/>
                    <a:pt x="62" y="27"/>
                    <a:pt x="61" y="28"/>
                  </a:cubicBezTo>
                  <a:cubicBezTo>
                    <a:pt x="61" y="28"/>
                    <a:pt x="61" y="28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ubicBezTo>
                    <a:pt x="60" y="29"/>
                    <a:pt x="59" y="29"/>
                    <a:pt x="59" y="29"/>
                  </a:cubicBezTo>
                  <a:cubicBezTo>
                    <a:pt x="58" y="28"/>
                    <a:pt x="59" y="27"/>
                    <a:pt x="59" y="27"/>
                  </a:cubicBezTo>
                  <a:cubicBezTo>
                    <a:pt x="59" y="27"/>
                    <a:pt x="60" y="27"/>
                    <a:pt x="60" y="27"/>
                  </a:cubicBezTo>
                  <a:cubicBezTo>
                    <a:pt x="60" y="27"/>
                    <a:pt x="60" y="26"/>
                    <a:pt x="60" y="26"/>
                  </a:cubicBezTo>
                  <a:cubicBezTo>
                    <a:pt x="61" y="26"/>
                    <a:pt x="61" y="26"/>
                    <a:pt x="61" y="26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2" y="24"/>
                    <a:pt x="62" y="24"/>
                    <a:pt x="62" y="23"/>
                  </a:cubicBezTo>
                  <a:cubicBezTo>
                    <a:pt x="62" y="23"/>
                    <a:pt x="62" y="23"/>
                    <a:pt x="62" y="23"/>
                  </a:cubicBezTo>
                  <a:cubicBezTo>
                    <a:pt x="60" y="24"/>
                    <a:pt x="59" y="25"/>
                    <a:pt x="58" y="25"/>
                  </a:cubicBezTo>
                  <a:cubicBezTo>
                    <a:pt x="58" y="25"/>
                    <a:pt x="58" y="26"/>
                    <a:pt x="58" y="26"/>
                  </a:cubicBezTo>
                  <a:cubicBezTo>
                    <a:pt x="59" y="26"/>
                    <a:pt x="59" y="27"/>
                    <a:pt x="58" y="27"/>
                  </a:cubicBezTo>
                  <a:cubicBezTo>
                    <a:pt x="58" y="27"/>
                    <a:pt x="57" y="27"/>
                    <a:pt x="57" y="27"/>
                  </a:cubicBezTo>
                  <a:cubicBezTo>
                    <a:pt x="56" y="27"/>
                    <a:pt x="56" y="26"/>
                    <a:pt x="56" y="26"/>
                  </a:cubicBezTo>
                  <a:cubicBezTo>
                    <a:pt x="56" y="26"/>
                    <a:pt x="56" y="25"/>
                    <a:pt x="57" y="25"/>
                  </a:cubicBezTo>
                  <a:cubicBezTo>
                    <a:pt x="57" y="25"/>
                    <a:pt x="57" y="25"/>
                    <a:pt x="57" y="24"/>
                  </a:cubicBezTo>
                  <a:cubicBezTo>
                    <a:pt x="57" y="24"/>
                    <a:pt x="58" y="24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8" y="22"/>
                    <a:pt x="58" y="22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6" y="22"/>
                    <a:pt x="56" y="22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6" y="24"/>
                    <a:pt x="56" y="24"/>
                    <a:pt x="55" y="24"/>
                  </a:cubicBezTo>
                  <a:cubicBezTo>
                    <a:pt x="55" y="24"/>
                    <a:pt x="55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3" y="24"/>
                    <a:pt x="53" y="24"/>
                  </a:cubicBezTo>
                  <a:cubicBezTo>
                    <a:pt x="53" y="23"/>
                    <a:pt x="53" y="23"/>
                    <a:pt x="54" y="22"/>
                  </a:cubicBezTo>
                  <a:cubicBezTo>
                    <a:pt x="54" y="22"/>
                    <a:pt x="54" y="22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5" y="21"/>
                    <a:pt x="55" y="21"/>
                  </a:cubicBezTo>
                  <a:cubicBezTo>
                    <a:pt x="55" y="21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19"/>
                    <a:pt x="55" y="19"/>
                    <a:pt x="55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4" y="19"/>
                    <a:pt x="54" y="19"/>
                    <a:pt x="53" y="20"/>
                  </a:cubicBezTo>
                  <a:cubicBezTo>
                    <a:pt x="53" y="20"/>
                    <a:pt x="53" y="20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3" y="21"/>
                    <a:pt x="52" y="21"/>
                    <a:pt x="52" y="22"/>
                  </a:cubicBezTo>
                  <a:cubicBezTo>
                    <a:pt x="53" y="22"/>
                    <a:pt x="52" y="22"/>
                    <a:pt x="52" y="22"/>
                  </a:cubicBezTo>
                  <a:cubicBezTo>
                    <a:pt x="52" y="23"/>
                    <a:pt x="51" y="23"/>
                    <a:pt x="51" y="23"/>
                  </a:cubicBezTo>
                  <a:cubicBezTo>
                    <a:pt x="51" y="23"/>
                    <a:pt x="50" y="23"/>
                    <a:pt x="50" y="23"/>
                  </a:cubicBezTo>
                  <a:cubicBezTo>
                    <a:pt x="50" y="22"/>
                    <a:pt x="50" y="21"/>
                    <a:pt x="50" y="21"/>
                  </a:cubicBezTo>
                  <a:cubicBezTo>
                    <a:pt x="51" y="21"/>
                    <a:pt x="51" y="20"/>
                    <a:pt x="51" y="20"/>
                  </a:cubicBezTo>
                  <a:cubicBezTo>
                    <a:pt x="51" y="20"/>
                    <a:pt x="51" y="20"/>
                    <a:pt x="51" y="19"/>
                  </a:cubicBezTo>
                  <a:cubicBezTo>
                    <a:pt x="50" y="19"/>
                    <a:pt x="50" y="18"/>
                    <a:pt x="50" y="17"/>
                  </a:cubicBezTo>
                  <a:cubicBezTo>
                    <a:pt x="50" y="17"/>
                    <a:pt x="50" y="17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49" y="17"/>
                    <a:pt x="49" y="18"/>
                    <a:pt x="48" y="19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7" y="21"/>
                    <a:pt x="47" y="22"/>
                  </a:cubicBezTo>
                  <a:cubicBezTo>
                    <a:pt x="47" y="22"/>
                    <a:pt x="47" y="22"/>
                    <a:pt x="46" y="22"/>
                  </a:cubicBezTo>
                  <a:cubicBezTo>
                    <a:pt x="46" y="22"/>
                    <a:pt x="45" y="21"/>
                    <a:pt x="45" y="20"/>
                  </a:cubicBezTo>
                  <a:cubicBezTo>
                    <a:pt x="46" y="20"/>
                    <a:pt x="46" y="20"/>
                    <a:pt x="46" y="19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6"/>
                    <a:pt x="46" y="16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7"/>
                    <a:pt x="45" y="17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44" y="19"/>
                    <a:pt x="43" y="20"/>
                    <a:pt x="43" y="20"/>
                  </a:cubicBezTo>
                  <a:cubicBezTo>
                    <a:pt x="43" y="20"/>
                    <a:pt x="42" y="20"/>
                    <a:pt x="42" y="19"/>
                  </a:cubicBezTo>
                  <a:cubicBezTo>
                    <a:pt x="42" y="19"/>
                    <a:pt x="42" y="18"/>
                    <a:pt x="42" y="18"/>
                  </a:cubicBezTo>
                  <a:cubicBezTo>
                    <a:pt x="42" y="18"/>
                    <a:pt x="42" y="18"/>
                    <a:pt x="42" y="17"/>
                  </a:cubicBezTo>
                  <a:cubicBezTo>
                    <a:pt x="42" y="17"/>
                    <a:pt x="43" y="17"/>
                    <a:pt x="43" y="17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5"/>
                    <a:pt x="41" y="15"/>
                    <a:pt x="41" y="16"/>
                  </a:cubicBezTo>
                  <a:cubicBezTo>
                    <a:pt x="40" y="16"/>
                    <a:pt x="40" y="16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39" y="19"/>
                    <a:pt x="39" y="19"/>
                    <a:pt x="39" y="18"/>
                  </a:cubicBezTo>
                  <a:cubicBezTo>
                    <a:pt x="39" y="18"/>
                    <a:pt x="39" y="17"/>
                    <a:pt x="39" y="17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8" y="16"/>
                    <a:pt x="38" y="15"/>
                    <a:pt x="37" y="15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5"/>
                    <a:pt x="37" y="15"/>
                    <a:pt x="37" y="16"/>
                  </a:cubicBezTo>
                  <a:cubicBezTo>
                    <a:pt x="37" y="16"/>
                    <a:pt x="37" y="17"/>
                    <a:pt x="36" y="17"/>
                  </a:cubicBezTo>
                  <a:cubicBezTo>
                    <a:pt x="36" y="17"/>
                    <a:pt x="37" y="18"/>
                    <a:pt x="37" y="18"/>
                  </a:cubicBezTo>
                  <a:cubicBezTo>
                    <a:pt x="37" y="18"/>
                    <a:pt x="37" y="18"/>
                    <a:pt x="37" y="18"/>
                  </a:cubicBezTo>
                  <a:cubicBezTo>
                    <a:pt x="38" y="18"/>
                    <a:pt x="38" y="19"/>
                    <a:pt x="38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0"/>
                    <a:pt x="36" y="20"/>
                    <a:pt x="36" y="20"/>
                  </a:cubicBezTo>
                  <a:cubicBezTo>
                    <a:pt x="36" y="20"/>
                    <a:pt x="35" y="19"/>
                    <a:pt x="36" y="18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3" y="16"/>
                    <a:pt x="33" y="17"/>
                    <a:pt x="33" y="17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2" y="18"/>
                    <a:pt x="32" y="18"/>
                  </a:cubicBezTo>
                  <a:cubicBezTo>
                    <a:pt x="32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2"/>
                    <a:pt x="32" y="22"/>
                    <a:pt x="32" y="22"/>
                  </a:cubicBezTo>
                  <a:cubicBezTo>
                    <a:pt x="32" y="21"/>
                    <a:pt x="32" y="21"/>
                    <a:pt x="32" y="20"/>
                  </a:cubicBezTo>
                  <a:cubicBezTo>
                    <a:pt x="32" y="20"/>
                    <a:pt x="32" y="20"/>
                    <a:pt x="31" y="20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30" y="18"/>
                    <a:pt x="29" y="18"/>
                  </a:cubicBezTo>
                  <a:cubicBezTo>
                    <a:pt x="29" y="19"/>
                    <a:pt x="29" y="21"/>
                    <a:pt x="30" y="22"/>
                  </a:cubicBezTo>
                  <a:cubicBezTo>
                    <a:pt x="30" y="21"/>
                    <a:pt x="31" y="21"/>
                    <a:pt x="31" y="22"/>
                  </a:cubicBezTo>
                  <a:cubicBezTo>
                    <a:pt x="31" y="22"/>
                    <a:pt x="31" y="22"/>
                    <a:pt x="31" y="23"/>
                  </a:cubicBezTo>
                  <a:cubicBezTo>
                    <a:pt x="31" y="23"/>
                    <a:pt x="31" y="23"/>
                    <a:pt x="31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3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9" y="25"/>
                    <a:pt x="29" y="26"/>
                    <a:pt x="28" y="26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7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5" y="24"/>
                    <a:pt x="24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4"/>
                    <a:pt x="23" y="24"/>
                  </a:cubicBezTo>
                  <a:cubicBezTo>
                    <a:pt x="23" y="24"/>
                    <a:pt x="23" y="25"/>
                    <a:pt x="23" y="25"/>
                  </a:cubicBezTo>
                  <a:cubicBezTo>
                    <a:pt x="23" y="25"/>
                    <a:pt x="23" y="25"/>
                    <a:pt x="23" y="26"/>
                  </a:cubicBezTo>
                  <a:cubicBezTo>
                    <a:pt x="23" y="26"/>
                    <a:pt x="23" y="26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3" y="29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2" y="27"/>
                    <a:pt x="21" y="27"/>
                    <a:pt x="19" y="26"/>
                  </a:cubicBezTo>
                  <a:cubicBezTo>
                    <a:pt x="19" y="26"/>
                    <a:pt x="19" y="27"/>
                    <a:pt x="19" y="27"/>
                  </a:cubicBezTo>
                  <a:cubicBezTo>
                    <a:pt x="20" y="27"/>
                    <a:pt x="20" y="27"/>
                    <a:pt x="20" y="28"/>
                  </a:cubicBezTo>
                  <a:cubicBezTo>
                    <a:pt x="20" y="28"/>
                    <a:pt x="21" y="28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30"/>
                    <a:pt x="22" y="29"/>
                  </a:cubicBezTo>
                  <a:cubicBezTo>
                    <a:pt x="22" y="29"/>
                    <a:pt x="23" y="29"/>
                    <a:pt x="23" y="30"/>
                  </a:cubicBezTo>
                  <a:cubicBezTo>
                    <a:pt x="23" y="30"/>
                    <a:pt x="23" y="31"/>
                    <a:pt x="23" y="31"/>
                  </a:cubicBezTo>
                  <a:cubicBezTo>
                    <a:pt x="23" y="31"/>
                    <a:pt x="22" y="31"/>
                    <a:pt x="21" y="32"/>
                  </a:cubicBezTo>
                  <a:cubicBezTo>
                    <a:pt x="21" y="32"/>
                    <a:pt x="21" y="31"/>
                    <a:pt x="21" y="31"/>
                  </a:cubicBezTo>
                  <a:cubicBezTo>
                    <a:pt x="21" y="31"/>
                    <a:pt x="21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0" y="30"/>
                    <a:pt x="19" y="30"/>
                    <a:pt x="18" y="30"/>
                  </a:cubicBezTo>
                  <a:cubicBezTo>
                    <a:pt x="18" y="29"/>
                    <a:pt x="18" y="30"/>
                    <a:pt x="18" y="30"/>
                  </a:cubicBezTo>
                  <a:cubicBezTo>
                    <a:pt x="18" y="30"/>
                    <a:pt x="19" y="31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1" y="32"/>
                    <a:pt x="21" y="32"/>
                    <a:pt x="21" y="33"/>
                  </a:cubicBezTo>
                  <a:cubicBezTo>
                    <a:pt x="21" y="33"/>
                    <a:pt x="21" y="33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0" y="35"/>
                    <a:pt x="20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0" y="34"/>
                  </a:cubicBezTo>
                  <a:cubicBezTo>
                    <a:pt x="20" y="35"/>
                    <a:pt x="19" y="35"/>
                    <a:pt x="19" y="34"/>
                  </a:cubicBezTo>
                  <a:cubicBezTo>
                    <a:pt x="19" y="34"/>
                    <a:pt x="19" y="33"/>
                    <a:pt x="19" y="33"/>
                  </a:cubicBezTo>
                  <a:cubicBezTo>
                    <a:pt x="18" y="33"/>
                    <a:pt x="17" y="33"/>
                    <a:pt x="16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7" y="34"/>
                    <a:pt x="17" y="34"/>
                    <a:pt x="17" y="35"/>
                  </a:cubicBezTo>
                  <a:cubicBezTo>
                    <a:pt x="17" y="35"/>
                    <a:pt x="17" y="35"/>
                    <a:pt x="17" y="35"/>
                  </a:cubicBezTo>
                  <a:cubicBezTo>
                    <a:pt x="18" y="35"/>
                    <a:pt x="18" y="36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20" y="36"/>
                    <a:pt x="20" y="35"/>
                    <a:pt x="20" y="36"/>
                  </a:cubicBezTo>
                  <a:cubicBezTo>
                    <a:pt x="21" y="36"/>
                    <a:pt x="21" y="36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0" y="38"/>
                    <a:pt x="20" y="38"/>
                  </a:cubicBezTo>
                  <a:cubicBezTo>
                    <a:pt x="19" y="38"/>
                    <a:pt x="19" y="38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7"/>
                    <a:pt x="16" y="37"/>
                    <a:pt x="16" y="37"/>
                  </a:cubicBezTo>
                  <a:cubicBezTo>
                    <a:pt x="15" y="37"/>
                    <a:pt x="15" y="37"/>
                    <a:pt x="15" y="37"/>
                  </a:cubicBezTo>
                  <a:close/>
                  <a:moveTo>
                    <a:pt x="52" y="73"/>
                  </a:moveTo>
                  <a:cubicBezTo>
                    <a:pt x="53" y="74"/>
                    <a:pt x="54" y="74"/>
                    <a:pt x="55" y="74"/>
                  </a:cubicBezTo>
                  <a:cubicBezTo>
                    <a:pt x="55" y="73"/>
                    <a:pt x="55" y="73"/>
                    <a:pt x="56" y="72"/>
                  </a:cubicBezTo>
                  <a:cubicBezTo>
                    <a:pt x="56" y="72"/>
                    <a:pt x="57" y="72"/>
                    <a:pt x="57" y="72"/>
                  </a:cubicBezTo>
                  <a:cubicBezTo>
                    <a:pt x="58" y="72"/>
                    <a:pt x="58" y="72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59" y="71"/>
                    <a:pt x="59" y="71"/>
                    <a:pt x="59" y="71"/>
                  </a:cubicBezTo>
                  <a:cubicBezTo>
                    <a:pt x="60" y="71"/>
                    <a:pt x="60" y="71"/>
                    <a:pt x="60" y="70"/>
                  </a:cubicBezTo>
                  <a:cubicBezTo>
                    <a:pt x="61" y="70"/>
                    <a:pt x="61" y="69"/>
                    <a:pt x="61" y="69"/>
                  </a:cubicBezTo>
                  <a:cubicBezTo>
                    <a:pt x="61" y="69"/>
                    <a:pt x="61" y="69"/>
                    <a:pt x="61" y="69"/>
                  </a:cubicBezTo>
                  <a:cubicBezTo>
                    <a:pt x="62" y="69"/>
                    <a:pt x="62" y="69"/>
                    <a:pt x="63" y="69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4" y="68"/>
                    <a:pt x="64" y="68"/>
                    <a:pt x="64" y="67"/>
                  </a:cubicBezTo>
                  <a:cubicBezTo>
                    <a:pt x="64" y="67"/>
                    <a:pt x="64" y="67"/>
                    <a:pt x="64" y="67"/>
                  </a:cubicBezTo>
                  <a:cubicBezTo>
                    <a:pt x="64" y="67"/>
                    <a:pt x="65" y="67"/>
                    <a:pt x="66" y="66"/>
                  </a:cubicBezTo>
                  <a:cubicBezTo>
                    <a:pt x="66" y="66"/>
                    <a:pt x="66" y="67"/>
                    <a:pt x="66" y="67"/>
                  </a:cubicBezTo>
                  <a:cubicBezTo>
                    <a:pt x="66" y="68"/>
                    <a:pt x="66" y="69"/>
                    <a:pt x="66" y="70"/>
                  </a:cubicBezTo>
                  <a:cubicBezTo>
                    <a:pt x="66" y="71"/>
                    <a:pt x="65" y="72"/>
                    <a:pt x="64" y="73"/>
                  </a:cubicBezTo>
                  <a:cubicBezTo>
                    <a:pt x="64" y="74"/>
                    <a:pt x="64" y="74"/>
                    <a:pt x="63" y="75"/>
                  </a:cubicBezTo>
                  <a:cubicBezTo>
                    <a:pt x="62" y="75"/>
                    <a:pt x="61" y="76"/>
                    <a:pt x="61" y="76"/>
                  </a:cubicBezTo>
                  <a:cubicBezTo>
                    <a:pt x="60" y="76"/>
                    <a:pt x="60" y="76"/>
                    <a:pt x="60" y="76"/>
                  </a:cubicBezTo>
                  <a:cubicBezTo>
                    <a:pt x="60" y="76"/>
                    <a:pt x="59" y="77"/>
                    <a:pt x="59" y="77"/>
                  </a:cubicBezTo>
                  <a:cubicBezTo>
                    <a:pt x="58" y="77"/>
                    <a:pt x="58" y="77"/>
                    <a:pt x="57" y="76"/>
                  </a:cubicBezTo>
                  <a:cubicBezTo>
                    <a:pt x="56" y="76"/>
                    <a:pt x="56" y="76"/>
                    <a:pt x="55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3" y="75"/>
                    <a:pt x="53" y="74"/>
                    <a:pt x="52" y="74"/>
                  </a:cubicBezTo>
                  <a:cubicBezTo>
                    <a:pt x="52" y="74"/>
                    <a:pt x="52" y="74"/>
                    <a:pt x="52" y="73"/>
                  </a:cubicBezTo>
                  <a:cubicBezTo>
                    <a:pt x="52" y="73"/>
                    <a:pt x="52" y="73"/>
                    <a:pt x="52" y="73"/>
                  </a:cubicBezTo>
                  <a:close/>
                  <a:moveTo>
                    <a:pt x="12" y="30"/>
                  </a:moveTo>
                  <a:cubicBezTo>
                    <a:pt x="12" y="30"/>
                    <a:pt x="11" y="31"/>
                    <a:pt x="11" y="31"/>
                  </a:cubicBezTo>
                  <a:cubicBezTo>
                    <a:pt x="10" y="32"/>
                    <a:pt x="10" y="32"/>
                    <a:pt x="11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9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9" y="36"/>
                    <a:pt x="9" y="37"/>
                  </a:cubicBezTo>
                  <a:cubicBezTo>
                    <a:pt x="9" y="37"/>
                    <a:pt x="8" y="38"/>
                    <a:pt x="8" y="38"/>
                  </a:cubicBezTo>
                  <a:cubicBezTo>
                    <a:pt x="8" y="39"/>
                    <a:pt x="8" y="39"/>
                    <a:pt x="9" y="39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0"/>
                    <a:pt x="9" y="41"/>
                    <a:pt x="8" y="41"/>
                  </a:cubicBezTo>
                  <a:cubicBezTo>
                    <a:pt x="7" y="41"/>
                    <a:pt x="6" y="40"/>
                    <a:pt x="6" y="39"/>
                  </a:cubicBezTo>
                  <a:cubicBezTo>
                    <a:pt x="6" y="39"/>
                    <a:pt x="6" y="38"/>
                    <a:pt x="6" y="38"/>
                  </a:cubicBezTo>
                  <a:cubicBezTo>
                    <a:pt x="5" y="37"/>
                    <a:pt x="5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5" y="35"/>
                    <a:pt x="5" y="34"/>
                    <a:pt x="5" y="34"/>
                  </a:cubicBezTo>
                  <a:cubicBezTo>
                    <a:pt x="5" y="34"/>
                    <a:pt x="5" y="33"/>
                    <a:pt x="6" y="33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7" y="31"/>
                    <a:pt x="7" y="30"/>
                    <a:pt x="8" y="29"/>
                  </a:cubicBezTo>
                  <a:cubicBezTo>
                    <a:pt x="8" y="29"/>
                    <a:pt x="9" y="28"/>
                    <a:pt x="10" y="28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1" y="23"/>
                    <a:pt x="11" y="22"/>
                    <a:pt x="11" y="21"/>
                  </a:cubicBezTo>
                  <a:cubicBezTo>
                    <a:pt x="11" y="21"/>
                    <a:pt x="12" y="20"/>
                    <a:pt x="12" y="20"/>
                  </a:cubicBezTo>
                  <a:cubicBezTo>
                    <a:pt x="12" y="20"/>
                    <a:pt x="12" y="19"/>
                    <a:pt x="13" y="19"/>
                  </a:cubicBezTo>
                  <a:cubicBezTo>
                    <a:pt x="13" y="19"/>
                    <a:pt x="13" y="18"/>
                    <a:pt x="14" y="18"/>
                  </a:cubicBezTo>
                  <a:cubicBezTo>
                    <a:pt x="15" y="18"/>
                    <a:pt x="15" y="17"/>
                    <a:pt x="16" y="17"/>
                  </a:cubicBezTo>
                  <a:cubicBezTo>
                    <a:pt x="17" y="17"/>
                    <a:pt x="18" y="17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7" y="19"/>
                    <a:pt x="17" y="20"/>
                  </a:cubicBezTo>
                  <a:cubicBezTo>
                    <a:pt x="16" y="20"/>
                    <a:pt x="16" y="21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3"/>
                  </a:cubicBezTo>
                  <a:cubicBezTo>
                    <a:pt x="15" y="23"/>
                    <a:pt x="15" y="23"/>
                    <a:pt x="15" y="24"/>
                  </a:cubicBezTo>
                  <a:cubicBezTo>
                    <a:pt x="15" y="24"/>
                    <a:pt x="16" y="24"/>
                    <a:pt x="16" y="24"/>
                  </a:cubicBezTo>
                  <a:cubicBezTo>
                    <a:pt x="16" y="24"/>
                    <a:pt x="16" y="24"/>
                    <a:pt x="15" y="24"/>
                  </a:cubicBezTo>
                  <a:cubicBezTo>
                    <a:pt x="14" y="24"/>
                    <a:pt x="14" y="24"/>
                    <a:pt x="13" y="25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3" y="26"/>
                    <a:pt x="13" y="27"/>
                    <a:pt x="14" y="27"/>
                  </a:cubicBezTo>
                  <a:cubicBezTo>
                    <a:pt x="13" y="27"/>
                    <a:pt x="12" y="28"/>
                    <a:pt x="11" y="27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49" y="74"/>
                  </a:moveTo>
                  <a:cubicBezTo>
                    <a:pt x="50" y="75"/>
                    <a:pt x="51" y="75"/>
                    <a:pt x="52" y="74"/>
                  </a:cubicBezTo>
                  <a:cubicBezTo>
                    <a:pt x="51" y="75"/>
                    <a:pt x="52" y="75"/>
                    <a:pt x="51" y="76"/>
                  </a:cubicBezTo>
                  <a:cubicBezTo>
                    <a:pt x="51" y="76"/>
                    <a:pt x="51" y="76"/>
                    <a:pt x="51" y="77"/>
                  </a:cubicBezTo>
                  <a:cubicBezTo>
                    <a:pt x="51" y="77"/>
                    <a:pt x="51" y="77"/>
                    <a:pt x="51" y="77"/>
                  </a:cubicBezTo>
                  <a:cubicBezTo>
                    <a:pt x="50" y="77"/>
                    <a:pt x="50" y="78"/>
                    <a:pt x="50" y="78"/>
                  </a:cubicBezTo>
                  <a:cubicBezTo>
                    <a:pt x="50" y="78"/>
                    <a:pt x="49" y="78"/>
                    <a:pt x="49" y="78"/>
                  </a:cubicBezTo>
                  <a:cubicBezTo>
                    <a:pt x="48" y="79"/>
                    <a:pt x="48" y="79"/>
                    <a:pt x="47" y="80"/>
                  </a:cubicBezTo>
                  <a:cubicBezTo>
                    <a:pt x="46" y="80"/>
                    <a:pt x="46" y="80"/>
                    <a:pt x="45" y="80"/>
                  </a:cubicBezTo>
                  <a:cubicBezTo>
                    <a:pt x="45" y="80"/>
                    <a:pt x="44" y="79"/>
                    <a:pt x="43" y="79"/>
                  </a:cubicBezTo>
                  <a:cubicBezTo>
                    <a:pt x="42" y="79"/>
                    <a:pt x="41" y="78"/>
                    <a:pt x="41" y="77"/>
                  </a:cubicBezTo>
                  <a:cubicBezTo>
                    <a:pt x="40" y="77"/>
                    <a:pt x="40" y="76"/>
                    <a:pt x="40" y="75"/>
                  </a:cubicBezTo>
                  <a:cubicBezTo>
                    <a:pt x="40" y="75"/>
                    <a:pt x="40" y="75"/>
                    <a:pt x="40" y="75"/>
                  </a:cubicBezTo>
                  <a:cubicBezTo>
                    <a:pt x="41" y="76"/>
                    <a:pt x="42" y="76"/>
                    <a:pt x="42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2" y="75"/>
                    <a:pt x="42" y="75"/>
                    <a:pt x="43" y="75"/>
                  </a:cubicBezTo>
                  <a:cubicBezTo>
                    <a:pt x="43" y="75"/>
                    <a:pt x="44" y="75"/>
                    <a:pt x="44" y="75"/>
                  </a:cubicBezTo>
                  <a:cubicBezTo>
                    <a:pt x="45" y="75"/>
                    <a:pt x="45" y="75"/>
                    <a:pt x="45" y="75"/>
                  </a:cubicBezTo>
                  <a:cubicBezTo>
                    <a:pt x="45" y="74"/>
                    <a:pt x="45" y="74"/>
                    <a:pt x="45" y="74"/>
                  </a:cubicBezTo>
                  <a:cubicBezTo>
                    <a:pt x="46" y="75"/>
                    <a:pt x="47" y="75"/>
                    <a:pt x="48" y="75"/>
                  </a:cubicBezTo>
                  <a:cubicBezTo>
                    <a:pt x="48" y="75"/>
                    <a:pt x="49" y="75"/>
                    <a:pt x="49" y="74"/>
                  </a:cubicBezTo>
                  <a:cubicBezTo>
                    <a:pt x="49" y="74"/>
                    <a:pt x="49" y="74"/>
                    <a:pt x="49" y="74"/>
                  </a:cubicBezTo>
                  <a:close/>
                  <a:moveTo>
                    <a:pt x="66" y="65"/>
                  </a:moveTo>
                  <a:cubicBezTo>
                    <a:pt x="67" y="65"/>
                    <a:pt x="68" y="65"/>
                    <a:pt x="68" y="65"/>
                  </a:cubicBezTo>
                  <a:cubicBezTo>
                    <a:pt x="69" y="64"/>
                    <a:pt x="69" y="63"/>
                    <a:pt x="68" y="62"/>
                  </a:cubicBezTo>
                  <a:cubicBezTo>
                    <a:pt x="68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69" y="62"/>
                    <a:pt x="69" y="62"/>
                  </a:cubicBezTo>
                  <a:cubicBezTo>
                    <a:pt x="69" y="62"/>
                    <a:pt x="70" y="62"/>
                    <a:pt x="70" y="61"/>
                  </a:cubicBezTo>
                  <a:cubicBezTo>
                    <a:pt x="71" y="61"/>
                    <a:pt x="71" y="61"/>
                    <a:pt x="70" y="60"/>
                  </a:cubicBezTo>
                  <a:cubicBezTo>
                    <a:pt x="70" y="60"/>
                    <a:pt x="70" y="60"/>
                    <a:pt x="70" y="60"/>
                  </a:cubicBezTo>
                  <a:cubicBezTo>
                    <a:pt x="71" y="60"/>
                    <a:pt x="71" y="60"/>
                    <a:pt x="72" y="59"/>
                  </a:cubicBezTo>
                  <a:cubicBezTo>
                    <a:pt x="72" y="58"/>
                    <a:pt x="72" y="58"/>
                    <a:pt x="72" y="57"/>
                  </a:cubicBezTo>
                  <a:cubicBezTo>
                    <a:pt x="72" y="57"/>
                    <a:pt x="72" y="57"/>
                    <a:pt x="73" y="57"/>
                  </a:cubicBezTo>
                  <a:cubicBezTo>
                    <a:pt x="73" y="57"/>
                    <a:pt x="73" y="56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4" y="55"/>
                    <a:pt x="74" y="55"/>
                    <a:pt x="74" y="55"/>
                  </a:cubicBezTo>
                  <a:cubicBezTo>
                    <a:pt x="74" y="56"/>
                    <a:pt x="75" y="57"/>
                    <a:pt x="75" y="57"/>
                  </a:cubicBezTo>
                  <a:cubicBezTo>
                    <a:pt x="75" y="58"/>
                    <a:pt x="75" y="58"/>
                    <a:pt x="75" y="59"/>
                  </a:cubicBezTo>
                  <a:cubicBezTo>
                    <a:pt x="76" y="60"/>
                    <a:pt x="75" y="61"/>
                    <a:pt x="74" y="63"/>
                  </a:cubicBezTo>
                  <a:cubicBezTo>
                    <a:pt x="73" y="64"/>
                    <a:pt x="72" y="65"/>
                    <a:pt x="71" y="65"/>
                  </a:cubicBezTo>
                  <a:cubicBezTo>
                    <a:pt x="70" y="65"/>
                    <a:pt x="69" y="66"/>
                    <a:pt x="68" y="66"/>
                  </a:cubicBezTo>
                  <a:cubicBezTo>
                    <a:pt x="68" y="66"/>
                    <a:pt x="67" y="66"/>
                    <a:pt x="67" y="65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ubicBezTo>
                    <a:pt x="66" y="65"/>
                    <a:pt x="66" y="65"/>
                    <a:pt x="66" y="65"/>
                  </a:cubicBezTo>
                  <a:close/>
                  <a:moveTo>
                    <a:pt x="74" y="52"/>
                  </a:moveTo>
                  <a:cubicBezTo>
                    <a:pt x="74" y="52"/>
                    <a:pt x="74" y="52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ubicBezTo>
                    <a:pt x="74" y="53"/>
                    <a:pt x="75" y="53"/>
                    <a:pt x="74" y="54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4" y="54"/>
                    <a:pt x="74" y="54"/>
                    <a:pt x="75" y="54"/>
                  </a:cubicBezTo>
                  <a:cubicBezTo>
                    <a:pt x="75" y="54"/>
                    <a:pt x="76" y="53"/>
                    <a:pt x="77" y="53"/>
                  </a:cubicBezTo>
                  <a:cubicBezTo>
                    <a:pt x="77" y="53"/>
                    <a:pt x="77" y="52"/>
                    <a:pt x="78" y="52"/>
                  </a:cubicBezTo>
                  <a:cubicBezTo>
                    <a:pt x="78" y="52"/>
                    <a:pt x="78" y="51"/>
                    <a:pt x="78" y="50"/>
                  </a:cubicBezTo>
                  <a:cubicBezTo>
                    <a:pt x="79" y="50"/>
                    <a:pt x="79" y="49"/>
                    <a:pt x="79" y="48"/>
                  </a:cubicBezTo>
                  <a:cubicBezTo>
                    <a:pt x="79" y="47"/>
                    <a:pt x="79" y="46"/>
                    <a:pt x="79" y="46"/>
                  </a:cubicBezTo>
                  <a:cubicBezTo>
                    <a:pt x="78" y="44"/>
                    <a:pt x="78" y="44"/>
                    <a:pt x="77" y="43"/>
                  </a:cubicBezTo>
                  <a:cubicBezTo>
                    <a:pt x="77" y="42"/>
                    <a:pt x="76" y="42"/>
                    <a:pt x="76" y="42"/>
                  </a:cubicBezTo>
                  <a:cubicBezTo>
                    <a:pt x="76" y="43"/>
                    <a:pt x="75" y="44"/>
                    <a:pt x="74" y="44"/>
                  </a:cubicBezTo>
                  <a:cubicBezTo>
                    <a:pt x="75" y="44"/>
                    <a:pt x="75" y="44"/>
                    <a:pt x="75" y="44"/>
                  </a:cubicBezTo>
                  <a:cubicBezTo>
                    <a:pt x="75" y="45"/>
                    <a:pt x="75" y="45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ubicBezTo>
                    <a:pt x="76" y="46"/>
                    <a:pt x="76" y="47"/>
                    <a:pt x="75" y="47"/>
                  </a:cubicBezTo>
                  <a:cubicBezTo>
                    <a:pt x="75" y="47"/>
                    <a:pt x="75" y="47"/>
                    <a:pt x="75" y="47"/>
                  </a:cubicBezTo>
                  <a:cubicBezTo>
                    <a:pt x="75" y="48"/>
                    <a:pt x="74" y="48"/>
                    <a:pt x="74" y="48"/>
                  </a:cubicBezTo>
                  <a:cubicBezTo>
                    <a:pt x="74" y="48"/>
                    <a:pt x="74" y="48"/>
                    <a:pt x="74" y="49"/>
                  </a:cubicBezTo>
                  <a:cubicBezTo>
                    <a:pt x="74" y="49"/>
                    <a:pt x="74" y="50"/>
                    <a:pt x="74" y="50"/>
                  </a:cubicBezTo>
                  <a:cubicBezTo>
                    <a:pt x="74" y="51"/>
                    <a:pt x="74" y="51"/>
                    <a:pt x="74" y="52"/>
                  </a:cubicBezTo>
                  <a:close/>
                  <a:moveTo>
                    <a:pt x="9" y="43"/>
                  </a:move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8" y="42"/>
                    <a:pt x="8" y="42"/>
                  </a:cubicBezTo>
                  <a:cubicBezTo>
                    <a:pt x="8" y="42"/>
                    <a:pt x="7" y="42"/>
                    <a:pt x="7" y="43"/>
                  </a:cubicBezTo>
                  <a:cubicBezTo>
                    <a:pt x="7" y="43"/>
                    <a:pt x="6" y="43"/>
                    <a:pt x="6" y="44"/>
                  </a:cubicBezTo>
                  <a:cubicBezTo>
                    <a:pt x="6" y="44"/>
                    <a:pt x="6" y="45"/>
                    <a:pt x="6" y="46"/>
                  </a:cubicBezTo>
                  <a:cubicBezTo>
                    <a:pt x="5" y="46"/>
                    <a:pt x="5" y="47"/>
                    <a:pt x="5" y="48"/>
                  </a:cubicBezTo>
                  <a:cubicBezTo>
                    <a:pt x="6" y="48"/>
                    <a:pt x="6" y="49"/>
                    <a:pt x="6" y="50"/>
                  </a:cubicBezTo>
                  <a:cubicBezTo>
                    <a:pt x="6" y="50"/>
                    <a:pt x="6" y="51"/>
                    <a:pt x="6" y="51"/>
                  </a:cubicBezTo>
                  <a:cubicBezTo>
                    <a:pt x="7" y="52"/>
                    <a:pt x="7" y="52"/>
                    <a:pt x="7" y="53"/>
                  </a:cubicBezTo>
                  <a:cubicBezTo>
                    <a:pt x="8" y="54"/>
                    <a:pt x="9" y="54"/>
                    <a:pt x="10" y="55"/>
                  </a:cubicBezTo>
                  <a:cubicBezTo>
                    <a:pt x="10" y="55"/>
                    <a:pt x="11" y="55"/>
                    <a:pt x="11" y="54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1" y="54"/>
                    <a:pt x="12" y="54"/>
                    <a:pt x="12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3"/>
                    <a:pt x="10" y="52"/>
                    <a:pt x="10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1" y="51"/>
                    <a:pt x="10" y="51"/>
                    <a:pt x="10" y="51"/>
                  </a:cubicBezTo>
                  <a:cubicBezTo>
                    <a:pt x="10" y="51"/>
                    <a:pt x="9" y="50"/>
                    <a:pt x="9" y="50"/>
                  </a:cubicBezTo>
                  <a:cubicBezTo>
                    <a:pt x="10" y="50"/>
                    <a:pt x="10" y="49"/>
                    <a:pt x="10" y="49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9" y="48"/>
                    <a:pt x="9" y="47"/>
                  </a:cubicBezTo>
                  <a:cubicBezTo>
                    <a:pt x="8" y="47"/>
                    <a:pt x="9" y="46"/>
                    <a:pt x="9" y="46"/>
                  </a:cubicBezTo>
                  <a:cubicBezTo>
                    <a:pt x="9" y="45"/>
                    <a:pt x="8" y="45"/>
                    <a:pt x="8" y="45"/>
                  </a:cubicBezTo>
                  <a:cubicBezTo>
                    <a:pt x="8" y="45"/>
                    <a:pt x="8" y="44"/>
                    <a:pt x="8" y="44"/>
                  </a:cubicBezTo>
                  <a:cubicBezTo>
                    <a:pt x="8" y="44"/>
                    <a:pt x="9" y="43"/>
                    <a:pt x="9" y="43"/>
                  </a:cubicBezTo>
                  <a:close/>
                  <a:moveTo>
                    <a:pt x="73" y="28"/>
                  </a:moveTo>
                  <a:cubicBezTo>
                    <a:pt x="73" y="27"/>
                    <a:pt x="72" y="27"/>
                    <a:pt x="71" y="27"/>
                  </a:cubicBezTo>
                  <a:cubicBezTo>
                    <a:pt x="71" y="26"/>
                    <a:pt x="72" y="26"/>
                    <a:pt x="72" y="26"/>
                  </a:cubicBezTo>
                  <a:cubicBezTo>
                    <a:pt x="72" y="26"/>
                    <a:pt x="72" y="25"/>
                    <a:pt x="71" y="25"/>
                  </a:cubicBezTo>
                  <a:cubicBezTo>
                    <a:pt x="71" y="25"/>
                    <a:pt x="71" y="24"/>
                    <a:pt x="71" y="24"/>
                  </a:cubicBezTo>
                  <a:cubicBezTo>
                    <a:pt x="70" y="24"/>
                    <a:pt x="70" y="24"/>
                    <a:pt x="69" y="24"/>
                  </a:cubicBezTo>
                  <a:cubicBezTo>
                    <a:pt x="69" y="24"/>
                    <a:pt x="69" y="24"/>
                    <a:pt x="69" y="24"/>
                  </a:cubicBezTo>
                  <a:cubicBezTo>
                    <a:pt x="69" y="24"/>
                    <a:pt x="69" y="24"/>
                    <a:pt x="69" y="23"/>
                  </a:cubicBezTo>
                  <a:cubicBezTo>
                    <a:pt x="70" y="23"/>
                    <a:pt x="70" y="23"/>
                    <a:pt x="70" y="22"/>
                  </a:cubicBezTo>
                  <a:cubicBezTo>
                    <a:pt x="69" y="22"/>
                    <a:pt x="69" y="22"/>
                    <a:pt x="69" y="22"/>
                  </a:cubicBezTo>
                  <a:cubicBezTo>
                    <a:pt x="69" y="21"/>
                    <a:pt x="68" y="21"/>
                    <a:pt x="67" y="22"/>
                  </a:cubicBezTo>
                  <a:cubicBezTo>
                    <a:pt x="67" y="22"/>
                    <a:pt x="67" y="22"/>
                    <a:pt x="67" y="22"/>
                  </a:cubicBezTo>
                  <a:cubicBezTo>
                    <a:pt x="67" y="21"/>
                    <a:pt x="67" y="21"/>
                    <a:pt x="67" y="20"/>
                  </a:cubicBezTo>
                  <a:cubicBezTo>
                    <a:pt x="67" y="20"/>
                    <a:pt x="67" y="20"/>
                    <a:pt x="67" y="19"/>
                  </a:cubicBezTo>
                  <a:cubicBezTo>
                    <a:pt x="67" y="19"/>
                    <a:pt x="68" y="18"/>
                    <a:pt x="68" y="18"/>
                  </a:cubicBezTo>
                  <a:cubicBezTo>
                    <a:pt x="69" y="18"/>
                    <a:pt x="69" y="18"/>
                    <a:pt x="70" y="18"/>
                  </a:cubicBezTo>
                  <a:cubicBezTo>
                    <a:pt x="70" y="19"/>
                    <a:pt x="71" y="19"/>
                    <a:pt x="71" y="19"/>
                  </a:cubicBezTo>
                  <a:cubicBezTo>
                    <a:pt x="72" y="19"/>
                    <a:pt x="73" y="20"/>
                    <a:pt x="73" y="21"/>
                  </a:cubicBezTo>
                  <a:cubicBezTo>
                    <a:pt x="74" y="21"/>
                    <a:pt x="74" y="22"/>
                    <a:pt x="74" y="23"/>
                  </a:cubicBezTo>
                  <a:cubicBezTo>
                    <a:pt x="74" y="24"/>
                    <a:pt x="74" y="25"/>
                    <a:pt x="74" y="25"/>
                  </a:cubicBezTo>
                  <a:cubicBezTo>
                    <a:pt x="74" y="26"/>
                    <a:pt x="74" y="27"/>
                    <a:pt x="74" y="27"/>
                  </a:cubicBezTo>
                  <a:cubicBezTo>
                    <a:pt x="74" y="28"/>
                    <a:pt x="73" y="28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lose/>
                  <a:moveTo>
                    <a:pt x="36" y="74"/>
                  </a:moveTo>
                  <a:cubicBezTo>
                    <a:pt x="37" y="75"/>
                    <a:pt x="37" y="75"/>
                    <a:pt x="38" y="75"/>
                  </a:cubicBezTo>
                  <a:cubicBezTo>
                    <a:pt x="38" y="76"/>
                    <a:pt x="37" y="77"/>
                    <a:pt x="37" y="77"/>
                  </a:cubicBezTo>
                  <a:cubicBezTo>
                    <a:pt x="36" y="78"/>
                    <a:pt x="35" y="78"/>
                    <a:pt x="35" y="78"/>
                  </a:cubicBezTo>
                  <a:cubicBezTo>
                    <a:pt x="34" y="78"/>
                    <a:pt x="34" y="78"/>
                    <a:pt x="33" y="78"/>
                  </a:cubicBezTo>
                  <a:cubicBezTo>
                    <a:pt x="32" y="78"/>
                    <a:pt x="31" y="77"/>
                    <a:pt x="31" y="77"/>
                  </a:cubicBezTo>
                  <a:cubicBezTo>
                    <a:pt x="30" y="77"/>
                    <a:pt x="29" y="76"/>
                    <a:pt x="29" y="76"/>
                  </a:cubicBezTo>
                  <a:cubicBezTo>
                    <a:pt x="28" y="75"/>
                    <a:pt x="28" y="75"/>
                    <a:pt x="28" y="74"/>
                  </a:cubicBezTo>
                  <a:cubicBezTo>
                    <a:pt x="28" y="73"/>
                    <a:pt x="28" y="73"/>
                    <a:pt x="28" y="72"/>
                  </a:cubicBezTo>
                  <a:cubicBezTo>
                    <a:pt x="28" y="72"/>
                    <a:pt x="28" y="72"/>
                    <a:pt x="28" y="72"/>
                  </a:cubicBezTo>
                  <a:cubicBezTo>
                    <a:pt x="28" y="72"/>
                    <a:pt x="29" y="72"/>
                    <a:pt x="29" y="71"/>
                  </a:cubicBezTo>
                  <a:cubicBezTo>
                    <a:pt x="29" y="72"/>
                    <a:pt x="30" y="73"/>
                    <a:pt x="30" y="73"/>
                  </a:cubicBezTo>
                  <a:cubicBezTo>
                    <a:pt x="31" y="73"/>
                    <a:pt x="32" y="73"/>
                    <a:pt x="33" y="72"/>
                  </a:cubicBezTo>
                  <a:cubicBezTo>
                    <a:pt x="33" y="73"/>
                    <a:pt x="33" y="74"/>
                    <a:pt x="34" y="74"/>
                  </a:cubicBezTo>
                  <a:cubicBezTo>
                    <a:pt x="34" y="75"/>
                    <a:pt x="35" y="75"/>
                    <a:pt x="36" y="74"/>
                  </a:cubicBezTo>
                  <a:cubicBezTo>
                    <a:pt x="36" y="74"/>
                    <a:pt x="36" y="74"/>
                    <a:pt x="36" y="74"/>
                  </a:cubicBezTo>
                  <a:close/>
                  <a:moveTo>
                    <a:pt x="63" y="19"/>
                  </a:moveTo>
                  <a:cubicBezTo>
                    <a:pt x="64" y="19"/>
                    <a:pt x="64" y="19"/>
                    <a:pt x="64" y="19"/>
                  </a:cubicBezTo>
                  <a:cubicBezTo>
                    <a:pt x="64" y="18"/>
                    <a:pt x="65" y="18"/>
                    <a:pt x="65" y="17"/>
                  </a:cubicBezTo>
                  <a:cubicBezTo>
                    <a:pt x="65" y="17"/>
                    <a:pt x="64" y="16"/>
                    <a:pt x="64" y="16"/>
                  </a:cubicBezTo>
                  <a:cubicBezTo>
                    <a:pt x="63" y="16"/>
                    <a:pt x="63" y="16"/>
                    <a:pt x="62" y="16"/>
                  </a:cubicBezTo>
                  <a:cubicBezTo>
                    <a:pt x="63" y="15"/>
                    <a:pt x="63" y="15"/>
                    <a:pt x="62" y="14"/>
                  </a:cubicBezTo>
                  <a:cubicBezTo>
                    <a:pt x="62" y="14"/>
                    <a:pt x="62" y="14"/>
                    <a:pt x="61" y="13"/>
                  </a:cubicBezTo>
                  <a:cubicBezTo>
                    <a:pt x="61" y="13"/>
                    <a:pt x="60" y="13"/>
                    <a:pt x="60" y="14"/>
                  </a:cubicBezTo>
                  <a:cubicBezTo>
                    <a:pt x="59" y="14"/>
                    <a:pt x="59" y="14"/>
                    <a:pt x="59" y="13"/>
                  </a:cubicBezTo>
                  <a:cubicBezTo>
                    <a:pt x="59" y="13"/>
                    <a:pt x="59" y="13"/>
                    <a:pt x="60" y="13"/>
                  </a:cubicBezTo>
                  <a:cubicBezTo>
                    <a:pt x="60" y="12"/>
                    <a:pt x="60" y="12"/>
                    <a:pt x="60" y="12"/>
                  </a:cubicBezTo>
                  <a:cubicBezTo>
                    <a:pt x="60" y="12"/>
                    <a:pt x="60" y="12"/>
                    <a:pt x="61" y="12"/>
                  </a:cubicBezTo>
                  <a:cubicBezTo>
                    <a:pt x="61" y="11"/>
                    <a:pt x="61" y="11"/>
                    <a:pt x="61" y="11"/>
                  </a:cubicBezTo>
                  <a:cubicBezTo>
                    <a:pt x="62" y="11"/>
                    <a:pt x="62" y="11"/>
                    <a:pt x="62" y="11"/>
                  </a:cubicBezTo>
                  <a:cubicBezTo>
                    <a:pt x="62" y="11"/>
                    <a:pt x="63" y="11"/>
                    <a:pt x="63" y="11"/>
                  </a:cubicBezTo>
                  <a:cubicBezTo>
                    <a:pt x="63" y="11"/>
                    <a:pt x="64" y="12"/>
                    <a:pt x="64" y="12"/>
                  </a:cubicBezTo>
                  <a:cubicBezTo>
                    <a:pt x="65" y="12"/>
                    <a:pt x="65" y="13"/>
                    <a:pt x="66" y="13"/>
                  </a:cubicBezTo>
                  <a:cubicBezTo>
                    <a:pt x="66" y="14"/>
                    <a:pt x="66" y="15"/>
                    <a:pt x="67" y="15"/>
                  </a:cubicBezTo>
                  <a:cubicBezTo>
                    <a:pt x="67" y="15"/>
                    <a:pt x="67" y="16"/>
                    <a:pt x="67" y="16"/>
                  </a:cubicBezTo>
                  <a:cubicBezTo>
                    <a:pt x="67" y="16"/>
                    <a:pt x="67" y="16"/>
                    <a:pt x="67" y="16"/>
                  </a:cubicBezTo>
                  <a:cubicBezTo>
                    <a:pt x="67" y="17"/>
                    <a:pt x="67" y="17"/>
                    <a:pt x="67" y="18"/>
                  </a:cubicBezTo>
                  <a:cubicBezTo>
                    <a:pt x="67" y="18"/>
                    <a:pt x="67" y="18"/>
                    <a:pt x="66" y="18"/>
                  </a:cubicBezTo>
                  <a:cubicBezTo>
                    <a:pt x="66" y="18"/>
                    <a:pt x="66" y="18"/>
                    <a:pt x="65" y="18"/>
                  </a:cubicBezTo>
                  <a:cubicBezTo>
                    <a:pt x="65" y="18"/>
                    <a:pt x="64" y="19"/>
                    <a:pt x="64" y="19"/>
                  </a:cubicBezTo>
                  <a:cubicBezTo>
                    <a:pt x="64" y="19"/>
                    <a:pt x="64" y="19"/>
                    <a:pt x="63" y="19"/>
                  </a:cubicBezTo>
                  <a:cubicBezTo>
                    <a:pt x="63" y="18"/>
                    <a:pt x="62" y="18"/>
                    <a:pt x="61" y="17"/>
                  </a:cubicBezTo>
                  <a:cubicBezTo>
                    <a:pt x="61" y="17"/>
                    <a:pt x="61" y="17"/>
                    <a:pt x="61" y="17"/>
                  </a:cubicBezTo>
                  <a:cubicBezTo>
                    <a:pt x="61" y="17"/>
                    <a:pt x="62" y="16"/>
                    <a:pt x="62" y="16"/>
                  </a:cubicBezTo>
                  <a:cubicBezTo>
                    <a:pt x="62" y="16"/>
                    <a:pt x="62" y="16"/>
                    <a:pt x="62" y="16"/>
                  </a:cubicBezTo>
                  <a:cubicBezTo>
                    <a:pt x="63" y="16"/>
                    <a:pt x="63" y="16"/>
                    <a:pt x="64" y="17"/>
                  </a:cubicBezTo>
                  <a:cubicBezTo>
                    <a:pt x="64" y="17"/>
                    <a:pt x="64" y="17"/>
                    <a:pt x="64" y="18"/>
                  </a:cubicBezTo>
                  <a:cubicBezTo>
                    <a:pt x="64" y="18"/>
                    <a:pt x="64" y="18"/>
                    <a:pt x="64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lose/>
                  <a:moveTo>
                    <a:pt x="74" y="37"/>
                  </a:moveTo>
                  <a:cubicBezTo>
                    <a:pt x="74" y="36"/>
                    <a:pt x="75" y="36"/>
                    <a:pt x="75" y="36"/>
                  </a:cubicBezTo>
                  <a:cubicBezTo>
                    <a:pt x="75" y="36"/>
                    <a:pt x="76" y="36"/>
                    <a:pt x="75" y="35"/>
                  </a:cubicBezTo>
                  <a:cubicBezTo>
                    <a:pt x="75" y="35"/>
                    <a:pt x="75" y="34"/>
                    <a:pt x="75" y="34"/>
                  </a:cubicBezTo>
                  <a:cubicBezTo>
                    <a:pt x="75" y="34"/>
                    <a:pt x="74" y="33"/>
                    <a:pt x="74" y="33"/>
                  </a:cubicBezTo>
                  <a:cubicBezTo>
                    <a:pt x="74" y="33"/>
                    <a:pt x="74" y="33"/>
                    <a:pt x="74" y="32"/>
                  </a:cubicBezTo>
                  <a:cubicBezTo>
                    <a:pt x="75" y="32"/>
                    <a:pt x="74" y="31"/>
                    <a:pt x="74" y="31"/>
                  </a:cubicBezTo>
                  <a:cubicBezTo>
                    <a:pt x="74" y="30"/>
                    <a:pt x="73" y="30"/>
                    <a:pt x="72" y="30"/>
                  </a:cubicBezTo>
                  <a:cubicBezTo>
                    <a:pt x="73" y="30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5" y="29"/>
                    <a:pt x="76" y="30"/>
                    <a:pt x="76" y="31"/>
                  </a:cubicBezTo>
                  <a:cubicBezTo>
                    <a:pt x="77" y="31"/>
                    <a:pt x="78" y="32"/>
                    <a:pt x="78" y="33"/>
                  </a:cubicBezTo>
                  <a:cubicBezTo>
                    <a:pt x="79" y="34"/>
                    <a:pt x="79" y="35"/>
                    <a:pt x="79" y="36"/>
                  </a:cubicBezTo>
                  <a:cubicBezTo>
                    <a:pt x="78" y="36"/>
                    <a:pt x="78" y="37"/>
                    <a:pt x="78" y="38"/>
                  </a:cubicBezTo>
                  <a:cubicBezTo>
                    <a:pt x="78" y="39"/>
                    <a:pt x="78" y="40"/>
                    <a:pt x="77" y="40"/>
                  </a:cubicBezTo>
                  <a:cubicBezTo>
                    <a:pt x="76" y="40"/>
                    <a:pt x="76" y="40"/>
                    <a:pt x="76" y="40"/>
                  </a:cubicBezTo>
                  <a:cubicBezTo>
                    <a:pt x="76" y="40"/>
                    <a:pt x="75" y="40"/>
                    <a:pt x="75" y="40"/>
                  </a:cubicBezTo>
                  <a:cubicBezTo>
                    <a:pt x="75" y="40"/>
                    <a:pt x="76" y="40"/>
                    <a:pt x="76" y="40"/>
                  </a:cubicBezTo>
                  <a:cubicBezTo>
                    <a:pt x="77" y="39"/>
                    <a:pt x="76" y="39"/>
                    <a:pt x="76" y="38"/>
                  </a:cubicBezTo>
                  <a:cubicBezTo>
                    <a:pt x="76" y="37"/>
                    <a:pt x="75" y="37"/>
                    <a:pt x="74" y="37"/>
                  </a:cubicBezTo>
                  <a:cubicBezTo>
                    <a:pt x="74" y="37"/>
                    <a:pt x="74" y="37"/>
                    <a:pt x="74" y="37"/>
                  </a:cubicBezTo>
                  <a:cubicBezTo>
                    <a:pt x="74" y="37"/>
                    <a:pt x="74" y="37"/>
                    <a:pt x="74" y="37"/>
                  </a:cubicBezTo>
                  <a:close/>
                  <a:moveTo>
                    <a:pt x="11" y="55"/>
                  </a:moveTo>
                  <a:cubicBezTo>
                    <a:pt x="11" y="57"/>
                    <a:pt x="11" y="57"/>
                    <a:pt x="13" y="57"/>
                  </a:cubicBezTo>
                  <a:cubicBezTo>
                    <a:pt x="13" y="57"/>
                    <a:pt x="12" y="58"/>
                    <a:pt x="13" y="58"/>
                  </a:cubicBezTo>
                  <a:cubicBezTo>
                    <a:pt x="13" y="58"/>
                    <a:pt x="14" y="59"/>
                    <a:pt x="14" y="59"/>
                  </a:cubicBezTo>
                  <a:cubicBezTo>
                    <a:pt x="14" y="59"/>
                    <a:pt x="14" y="60"/>
                    <a:pt x="14" y="60"/>
                  </a:cubicBezTo>
                  <a:cubicBezTo>
                    <a:pt x="14" y="60"/>
                    <a:pt x="14" y="61"/>
                    <a:pt x="15" y="61"/>
                  </a:cubicBezTo>
                  <a:cubicBezTo>
                    <a:pt x="15" y="61"/>
                    <a:pt x="15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2"/>
                    <a:pt x="16" y="62"/>
                    <a:pt x="16" y="63"/>
                  </a:cubicBezTo>
                  <a:cubicBezTo>
                    <a:pt x="17" y="63"/>
                    <a:pt x="17" y="63"/>
                    <a:pt x="18" y="63"/>
                  </a:cubicBezTo>
                  <a:cubicBezTo>
                    <a:pt x="18" y="64"/>
                    <a:pt x="18" y="64"/>
                    <a:pt x="18" y="64"/>
                  </a:cubicBezTo>
                  <a:cubicBezTo>
                    <a:pt x="18" y="64"/>
                    <a:pt x="17" y="64"/>
                    <a:pt x="17" y="65"/>
                  </a:cubicBezTo>
                  <a:cubicBezTo>
                    <a:pt x="16" y="65"/>
                    <a:pt x="15" y="65"/>
                    <a:pt x="14" y="64"/>
                  </a:cubicBezTo>
                  <a:cubicBezTo>
                    <a:pt x="13" y="64"/>
                    <a:pt x="12" y="63"/>
                    <a:pt x="12" y="62"/>
                  </a:cubicBezTo>
                  <a:cubicBezTo>
                    <a:pt x="11" y="61"/>
                    <a:pt x="11" y="60"/>
                    <a:pt x="10" y="59"/>
                  </a:cubicBezTo>
                  <a:cubicBezTo>
                    <a:pt x="10" y="59"/>
                    <a:pt x="10" y="59"/>
                    <a:pt x="10" y="58"/>
                  </a:cubicBezTo>
                  <a:cubicBezTo>
                    <a:pt x="10" y="58"/>
                    <a:pt x="10" y="57"/>
                    <a:pt x="10" y="57"/>
                  </a:cubicBezTo>
                  <a:cubicBezTo>
                    <a:pt x="10" y="57"/>
                    <a:pt x="11" y="56"/>
                    <a:pt x="11" y="56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9"/>
                  </a:cubicBezTo>
                  <a:cubicBezTo>
                    <a:pt x="28" y="9"/>
                    <a:pt x="29" y="8"/>
                    <a:pt x="29" y="8"/>
                  </a:cubicBezTo>
                  <a:cubicBezTo>
                    <a:pt x="30" y="7"/>
                    <a:pt x="3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6"/>
                    <a:pt x="33" y="6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4" y="6"/>
                    <a:pt x="35" y="6"/>
                  </a:cubicBezTo>
                  <a:cubicBezTo>
                    <a:pt x="35" y="6"/>
                    <a:pt x="36" y="6"/>
                    <a:pt x="37" y="6"/>
                  </a:cubicBezTo>
                  <a:cubicBezTo>
                    <a:pt x="37" y="7"/>
                    <a:pt x="38" y="7"/>
                    <a:pt x="38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38" y="9"/>
                    <a:pt x="37" y="8"/>
                    <a:pt x="36" y="8"/>
                  </a:cubicBezTo>
                  <a:cubicBezTo>
                    <a:pt x="36" y="8"/>
                    <a:pt x="35" y="9"/>
                    <a:pt x="35" y="10"/>
                  </a:cubicBezTo>
                  <a:cubicBezTo>
                    <a:pt x="35" y="10"/>
                    <a:pt x="35" y="9"/>
                    <a:pt x="34" y="9"/>
                  </a:cubicBezTo>
                  <a:cubicBezTo>
                    <a:pt x="34" y="9"/>
                    <a:pt x="33" y="8"/>
                    <a:pt x="33" y="9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1" y="10"/>
                    <a:pt x="30" y="10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18" y="65"/>
                  </a:moveTo>
                  <a:cubicBezTo>
                    <a:pt x="19" y="66"/>
                    <a:pt x="20" y="66"/>
                    <a:pt x="21" y="66"/>
                  </a:cubicBezTo>
                  <a:cubicBezTo>
                    <a:pt x="20" y="66"/>
                    <a:pt x="20" y="67"/>
                    <a:pt x="21" y="68"/>
                  </a:cubicBezTo>
                  <a:cubicBezTo>
                    <a:pt x="22" y="69"/>
                    <a:pt x="22" y="68"/>
                    <a:pt x="23" y="68"/>
                  </a:cubicBezTo>
                  <a:cubicBezTo>
                    <a:pt x="23" y="69"/>
                    <a:pt x="23" y="70"/>
                    <a:pt x="24" y="70"/>
                  </a:cubicBezTo>
                  <a:cubicBezTo>
                    <a:pt x="25" y="70"/>
                    <a:pt x="25" y="71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6" y="71"/>
                    <a:pt x="26" y="71"/>
                    <a:pt x="27" y="72"/>
                  </a:cubicBezTo>
                  <a:cubicBezTo>
                    <a:pt x="26" y="72"/>
                    <a:pt x="26" y="72"/>
                    <a:pt x="25" y="73"/>
                  </a:cubicBezTo>
                  <a:cubicBezTo>
                    <a:pt x="25" y="73"/>
                    <a:pt x="24" y="73"/>
                    <a:pt x="23" y="73"/>
                  </a:cubicBezTo>
                  <a:cubicBezTo>
                    <a:pt x="22" y="72"/>
                    <a:pt x="21" y="72"/>
                    <a:pt x="21" y="71"/>
                  </a:cubicBezTo>
                  <a:cubicBezTo>
                    <a:pt x="20" y="71"/>
                    <a:pt x="19" y="70"/>
                    <a:pt x="19" y="70"/>
                  </a:cubicBezTo>
                  <a:cubicBezTo>
                    <a:pt x="18" y="69"/>
                    <a:pt x="18" y="68"/>
                    <a:pt x="18" y="68"/>
                  </a:cubicBezTo>
                  <a:cubicBezTo>
                    <a:pt x="18" y="67"/>
                    <a:pt x="18" y="67"/>
                    <a:pt x="18" y="66"/>
                  </a:cubicBezTo>
                  <a:cubicBezTo>
                    <a:pt x="18" y="66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lose/>
                  <a:moveTo>
                    <a:pt x="23" y="16"/>
                  </a:moveTo>
                  <a:cubicBezTo>
                    <a:pt x="23" y="16"/>
                    <a:pt x="23" y="15"/>
                    <a:pt x="22" y="15"/>
                  </a:cubicBezTo>
                  <a:cubicBezTo>
                    <a:pt x="21" y="15"/>
                    <a:pt x="21" y="16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19" y="17"/>
                    <a:pt x="19" y="18"/>
                  </a:cubicBezTo>
                  <a:cubicBezTo>
                    <a:pt x="19" y="16"/>
                    <a:pt x="19" y="15"/>
                    <a:pt x="19" y="14"/>
                  </a:cubicBezTo>
                  <a:cubicBezTo>
                    <a:pt x="20" y="13"/>
                    <a:pt x="21" y="12"/>
                    <a:pt x="22" y="11"/>
                  </a:cubicBezTo>
                  <a:cubicBezTo>
                    <a:pt x="22" y="11"/>
                    <a:pt x="23" y="10"/>
                    <a:pt x="23" y="10"/>
                  </a:cubicBezTo>
                  <a:cubicBezTo>
                    <a:pt x="24" y="10"/>
                    <a:pt x="25" y="10"/>
                    <a:pt x="25" y="10"/>
                  </a:cubicBezTo>
                  <a:cubicBezTo>
                    <a:pt x="26" y="10"/>
                    <a:pt x="26" y="11"/>
                    <a:pt x="27" y="11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26" y="13"/>
                    <a:pt x="25" y="13"/>
                    <a:pt x="25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lose/>
                  <a:moveTo>
                    <a:pt x="48" y="9"/>
                  </a:moveTo>
                  <a:cubicBezTo>
                    <a:pt x="48" y="8"/>
                    <a:pt x="47" y="8"/>
                    <a:pt x="46" y="8"/>
                  </a:cubicBezTo>
                  <a:cubicBezTo>
                    <a:pt x="46" y="8"/>
                    <a:pt x="45" y="8"/>
                    <a:pt x="45" y="9"/>
                  </a:cubicBezTo>
                  <a:cubicBezTo>
                    <a:pt x="44" y="8"/>
                    <a:pt x="43" y="7"/>
                    <a:pt x="42" y="9"/>
                  </a:cubicBezTo>
                  <a:cubicBezTo>
                    <a:pt x="41" y="8"/>
                    <a:pt x="40" y="8"/>
                    <a:pt x="40" y="8"/>
                  </a:cubicBezTo>
                  <a:cubicBezTo>
                    <a:pt x="40" y="7"/>
                    <a:pt x="40" y="7"/>
                    <a:pt x="41" y="6"/>
                  </a:cubicBezTo>
                  <a:cubicBezTo>
                    <a:pt x="41" y="6"/>
                    <a:pt x="41" y="5"/>
                    <a:pt x="41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3" y="5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5" y="4"/>
                    <a:pt x="46" y="5"/>
                    <a:pt x="47" y="5"/>
                  </a:cubicBezTo>
                  <a:cubicBezTo>
                    <a:pt x="48" y="5"/>
                    <a:pt x="48" y="6"/>
                    <a:pt x="49" y="7"/>
                  </a:cubicBezTo>
                  <a:cubicBezTo>
                    <a:pt x="49" y="7"/>
                    <a:pt x="49" y="7"/>
                    <a:pt x="49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49" y="8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8" y="9"/>
                    <a:pt x="48" y="9"/>
                    <a:pt x="48" y="9"/>
                  </a:cubicBezTo>
                  <a:close/>
                  <a:moveTo>
                    <a:pt x="51" y="10"/>
                  </a:moveTo>
                  <a:cubicBezTo>
                    <a:pt x="51" y="9"/>
                    <a:pt x="51" y="9"/>
                    <a:pt x="50" y="8"/>
                  </a:cubicBezTo>
                  <a:cubicBezTo>
                    <a:pt x="51" y="7"/>
                    <a:pt x="51" y="7"/>
                    <a:pt x="52" y="7"/>
                  </a:cubicBezTo>
                  <a:cubicBezTo>
                    <a:pt x="53" y="7"/>
                    <a:pt x="54" y="6"/>
                    <a:pt x="54" y="7"/>
                  </a:cubicBezTo>
                  <a:cubicBezTo>
                    <a:pt x="55" y="7"/>
                    <a:pt x="56" y="7"/>
                    <a:pt x="56" y="7"/>
                  </a:cubicBezTo>
                  <a:cubicBezTo>
                    <a:pt x="57" y="8"/>
                    <a:pt x="58" y="8"/>
                    <a:pt x="58" y="9"/>
                  </a:cubicBezTo>
                  <a:cubicBezTo>
                    <a:pt x="59" y="9"/>
                    <a:pt x="59" y="10"/>
                    <a:pt x="59" y="10"/>
                  </a:cubicBezTo>
                  <a:cubicBezTo>
                    <a:pt x="59" y="10"/>
                    <a:pt x="59" y="10"/>
                    <a:pt x="59" y="11"/>
                  </a:cubicBezTo>
                  <a:cubicBezTo>
                    <a:pt x="60" y="11"/>
                    <a:pt x="60" y="12"/>
                    <a:pt x="59" y="12"/>
                  </a:cubicBezTo>
                  <a:cubicBezTo>
                    <a:pt x="58" y="11"/>
                    <a:pt x="58" y="12"/>
                    <a:pt x="57" y="12"/>
                  </a:cubicBezTo>
                  <a:cubicBezTo>
                    <a:pt x="57" y="12"/>
                    <a:pt x="56" y="11"/>
                    <a:pt x="56" y="11"/>
                  </a:cubicBezTo>
                  <a:cubicBezTo>
                    <a:pt x="56" y="10"/>
                    <a:pt x="56" y="10"/>
                    <a:pt x="55" y="10"/>
                  </a:cubicBezTo>
                  <a:cubicBezTo>
                    <a:pt x="55" y="10"/>
                    <a:pt x="54" y="11"/>
                    <a:pt x="54" y="11"/>
                  </a:cubicBezTo>
                  <a:cubicBezTo>
                    <a:pt x="54" y="10"/>
                    <a:pt x="53" y="10"/>
                    <a:pt x="53" y="9"/>
                  </a:cubicBezTo>
                  <a:cubicBezTo>
                    <a:pt x="52" y="9"/>
                    <a:pt x="52" y="9"/>
                    <a:pt x="51" y="10"/>
                  </a:cubicBezTo>
                  <a:cubicBezTo>
                    <a:pt x="51" y="10"/>
                    <a:pt x="51" y="10"/>
                    <a:pt x="51" y="10"/>
                  </a:cubicBezTo>
                  <a:close/>
                  <a:moveTo>
                    <a:pt x="55" y="61"/>
                  </a:moveTo>
                  <a:cubicBezTo>
                    <a:pt x="56" y="61"/>
                    <a:pt x="57" y="61"/>
                    <a:pt x="57" y="62"/>
                  </a:cubicBezTo>
                  <a:cubicBezTo>
                    <a:pt x="58" y="62"/>
                    <a:pt x="59" y="63"/>
                    <a:pt x="59" y="63"/>
                  </a:cubicBezTo>
                  <a:cubicBezTo>
                    <a:pt x="59" y="63"/>
                    <a:pt x="60" y="63"/>
                    <a:pt x="60" y="63"/>
                  </a:cubicBezTo>
                  <a:cubicBezTo>
                    <a:pt x="59" y="64"/>
                    <a:pt x="57" y="65"/>
                    <a:pt x="56" y="66"/>
                  </a:cubicBezTo>
                  <a:cubicBezTo>
                    <a:pt x="56" y="64"/>
                    <a:pt x="56" y="63"/>
                    <a:pt x="55" y="61"/>
                  </a:cubicBezTo>
                  <a:cubicBezTo>
                    <a:pt x="55" y="61"/>
                    <a:pt x="55" y="61"/>
                    <a:pt x="55" y="61"/>
                  </a:cubicBezTo>
                  <a:close/>
                  <a:moveTo>
                    <a:pt x="35" y="72"/>
                  </a:moveTo>
                  <a:cubicBezTo>
                    <a:pt x="34" y="72"/>
                    <a:pt x="34" y="72"/>
                    <a:pt x="34" y="72"/>
                  </a:cubicBezTo>
                  <a:cubicBezTo>
                    <a:pt x="34" y="71"/>
                    <a:pt x="34" y="71"/>
                    <a:pt x="34" y="70"/>
                  </a:cubicBezTo>
                  <a:cubicBezTo>
                    <a:pt x="34" y="70"/>
                    <a:pt x="34" y="70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69"/>
                    <a:pt x="34" y="69"/>
                    <a:pt x="34" y="69"/>
                  </a:cubicBezTo>
                  <a:cubicBezTo>
                    <a:pt x="34" y="70"/>
                    <a:pt x="33" y="70"/>
                    <a:pt x="33" y="71"/>
                  </a:cubicBezTo>
                  <a:cubicBezTo>
                    <a:pt x="33" y="71"/>
                    <a:pt x="33" y="71"/>
                    <a:pt x="33" y="72"/>
                  </a:cubicBezTo>
                  <a:cubicBezTo>
                    <a:pt x="33" y="71"/>
                    <a:pt x="32" y="71"/>
                    <a:pt x="32" y="71"/>
                  </a:cubicBezTo>
                  <a:cubicBezTo>
                    <a:pt x="32" y="71"/>
                    <a:pt x="33" y="70"/>
                    <a:pt x="33" y="70"/>
                  </a:cubicBezTo>
                  <a:cubicBezTo>
                    <a:pt x="33" y="69"/>
                    <a:pt x="33" y="69"/>
                    <a:pt x="33" y="69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70"/>
                    <a:pt x="32" y="70"/>
                    <a:pt x="32" y="71"/>
                  </a:cubicBezTo>
                  <a:cubicBezTo>
                    <a:pt x="32" y="71"/>
                    <a:pt x="31" y="71"/>
                    <a:pt x="31" y="71"/>
                  </a:cubicBezTo>
                  <a:cubicBezTo>
                    <a:pt x="31" y="71"/>
                    <a:pt x="31" y="71"/>
                    <a:pt x="30" y="70"/>
                  </a:cubicBezTo>
                  <a:cubicBezTo>
                    <a:pt x="31" y="70"/>
                    <a:pt x="31" y="69"/>
                    <a:pt x="32" y="68"/>
                  </a:cubicBezTo>
                  <a:cubicBezTo>
                    <a:pt x="32" y="68"/>
                    <a:pt x="32" y="68"/>
                    <a:pt x="32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3" y="68"/>
                    <a:pt x="33" y="68"/>
                  </a:cubicBezTo>
                  <a:cubicBezTo>
                    <a:pt x="33" y="68"/>
                    <a:pt x="34" y="68"/>
                    <a:pt x="34" y="68"/>
                  </a:cubicBezTo>
                  <a:cubicBezTo>
                    <a:pt x="34" y="69"/>
                    <a:pt x="35" y="69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ubicBezTo>
                    <a:pt x="35" y="70"/>
                    <a:pt x="35" y="71"/>
                    <a:pt x="35" y="72"/>
                  </a:cubicBezTo>
                  <a:cubicBezTo>
                    <a:pt x="35" y="72"/>
                    <a:pt x="35" y="72"/>
                    <a:pt x="35" y="72"/>
                  </a:cubicBezTo>
                  <a:close/>
                  <a:moveTo>
                    <a:pt x="51" y="68"/>
                  </a:moveTo>
                  <a:cubicBezTo>
                    <a:pt x="51" y="67"/>
                    <a:pt x="51" y="65"/>
                    <a:pt x="51" y="63"/>
                  </a:cubicBezTo>
                  <a:cubicBezTo>
                    <a:pt x="53" y="64"/>
                    <a:pt x="54" y="65"/>
                    <a:pt x="55" y="66"/>
                  </a:cubicBezTo>
                  <a:cubicBezTo>
                    <a:pt x="54" y="67"/>
                    <a:pt x="52" y="68"/>
                    <a:pt x="51" y="68"/>
                  </a:cubicBezTo>
                  <a:cubicBezTo>
                    <a:pt x="51" y="68"/>
                    <a:pt x="51" y="68"/>
                    <a:pt x="51" y="68"/>
                  </a:cubicBezTo>
                  <a:close/>
                  <a:moveTo>
                    <a:pt x="17" y="69"/>
                  </a:moveTo>
                  <a:cubicBezTo>
                    <a:pt x="18" y="69"/>
                    <a:pt x="18" y="70"/>
                    <a:pt x="18" y="70"/>
                  </a:cubicBezTo>
                  <a:cubicBezTo>
                    <a:pt x="18" y="70"/>
                    <a:pt x="19" y="70"/>
                    <a:pt x="19" y="71"/>
                  </a:cubicBezTo>
                  <a:cubicBezTo>
                    <a:pt x="19" y="71"/>
                    <a:pt x="20" y="72"/>
                    <a:pt x="20" y="72"/>
                  </a:cubicBezTo>
                  <a:cubicBezTo>
                    <a:pt x="20" y="72"/>
                    <a:pt x="21" y="72"/>
                    <a:pt x="21" y="72"/>
                  </a:cubicBezTo>
                  <a:cubicBezTo>
                    <a:pt x="21" y="72"/>
                    <a:pt x="21" y="73"/>
                    <a:pt x="22" y="73"/>
                  </a:cubicBezTo>
                  <a:cubicBezTo>
                    <a:pt x="22" y="73"/>
                    <a:pt x="23" y="73"/>
                    <a:pt x="23" y="74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4"/>
                    <a:pt x="25" y="74"/>
                    <a:pt x="25" y="74"/>
                  </a:cubicBezTo>
                  <a:cubicBezTo>
                    <a:pt x="25" y="74"/>
                    <a:pt x="24" y="74"/>
                    <a:pt x="23" y="74"/>
                  </a:cubicBezTo>
                  <a:cubicBezTo>
                    <a:pt x="22" y="74"/>
                    <a:pt x="21" y="74"/>
                    <a:pt x="20" y="74"/>
                  </a:cubicBezTo>
                  <a:cubicBezTo>
                    <a:pt x="20" y="74"/>
                    <a:pt x="20" y="73"/>
                    <a:pt x="19" y="73"/>
                  </a:cubicBezTo>
                  <a:cubicBezTo>
                    <a:pt x="19" y="73"/>
                    <a:pt x="19" y="72"/>
                    <a:pt x="18" y="72"/>
                  </a:cubicBezTo>
                  <a:cubicBezTo>
                    <a:pt x="18" y="72"/>
                    <a:pt x="18" y="71"/>
                    <a:pt x="18" y="71"/>
                  </a:cubicBezTo>
                  <a:cubicBezTo>
                    <a:pt x="18" y="70"/>
                    <a:pt x="17" y="70"/>
                    <a:pt x="17" y="69"/>
                  </a:cubicBezTo>
                  <a:cubicBezTo>
                    <a:pt x="17" y="69"/>
                    <a:pt x="17" y="69"/>
                    <a:pt x="17" y="69"/>
                  </a:cubicBezTo>
                  <a:close/>
                  <a:moveTo>
                    <a:pt x="60" y="63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60" y="63"/>
                    <a:pt x="61" y="62"/>
                    <a:pt x="61" y="62"/>
                  </a:cubicBezTo>
                  <a:cubicBezTo>
                    <a:pt x="61" y="62"/>
                    <a:pt x="61" y="62"/>
                    <a:pt x="61" y="62"/>
                  </a:cubicBezTo>
                  <a:cubicBezTo>
                    <a:pt x="62" y="61"/>
                    <a:pt x="63" y="61"/>
                    <a:pt x="63" y="60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3" y="60"/>
                    <a:pt x="63" y="59"/>
                  </a:cubicBezTo>
                  <a:cubicBezTo>
                    <a:pt x="63" y="59"/>
                    <a:pt x="62" y="59"/>
                    <a:pt x="62" y="59"/>
                  </a:cubicBezTo>
                  <a:cubicBezTo>
                    <a:pt x="61" y="59"/>
                    <a:pt x="60" y="59"/>
                    <a:pt x="59" y="59"/>
                  </a:cubicBezTo>
                  <a:cubicBezTo>
                    <a:pt x="59" y="59"/>
                    <a:pt x="59" y="59"/>
                    <a:pt x="59" y="59"/>
                  </a:cubicBezTo>
                  <a:cubicBezTo>
                    <a:pt x="59" y="60"/>
                    <a:pt x="60" y="62"/>
                    <a:pt x="60" y="63"/>
                  </a:cubicBezTo>
                  <a:close/>
                  <a:moveTo>
                    <a:pt x="50" y="7"/>
                  </a:moveTo>
                  <a:cubicBezTo>
                    <a:pt x="48" y="4"/>
                    <a:pt x="44" y="3"/>
                    <a:pt x="41" y="5"/>
                  </a:cubicBezTo>
                  <a:cubicBezTo>
                    <a:pt x="41" y="4"/>
                    <a:pt x="41" y="4"/>
                    <a:pt x="42" y="4"/>
                  </a:cubicBezTo>
                  <a:cubicBezTo>
                    <a:pt x="42" y="3"/>
                    <a:pt x="42" y="3"/>
                    <a:pt x="43" y="3"/>
                  </a:cubicBezTo>
                  <a:cubicBezTo>
                    <a:pt x="43" y="3"/>
                    <a:pt x="43" y="3"/>
                    <a:pt x="43" y="3"/>
                  </a:cubicBezTo>
                  <a:cubicBezTo>
                    <a:pt x="44" y="2"/>
                    <a:pt x="46" y="2"/>
                    <a:pt x="47" y="3"/>
                  </a:cubicBezTo>
                  <a:cubicBezTo>
                    <a:pt x="47" y="3"/>
                    <a:pt x="48" y="4"/>
                    <a:pt x="48" y="4"/>
                  </a:cubicBezTo>
                  <a:cubicBezTo>
                    <a:pt x="49" y="5"/>
                    <a:pt x="49" y="6"/>
                    <a:pt x="50" y="7"/>
                  </a:cubicBezTo>
                  <a:cubicBezTo>
                    <a:pt x="50" y="7"/>
                    <a:pt x="50" y="7"/>
                    <a:pt x="50" y="7"/>
                  </a:cubicBezTo>
                  <a:close/>
                  <a:moveTo>
                    <a:pt x="51" y="20"/>
                  </a:move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19"/>
                    <a:pt x="51" y="18"/>
                  </a:cubicBezTo>
                  <a:cubicBezTo>
                    <a:pt x="51" y="18"/>
                    <a:pt x="51" y="17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ubicBezTo>
                    <a:pt x="52" y="16"/>
                    <a:pt x="53" y="17"/>
                    <a:pt x="54" y="17"/>
                  </a:cubicBezTo>
                  <a:cubicBezTo>
                    <a:pt x="55" y="17"/>
                    <a:pt x="55" y="17"/>
                    <a:pt x="54" y="18"/>
                  </a:cubicBezTo>
                  <a:cubicBezTo>
                    <a:pt x="54" y="18"/>
                    <a:pt x="53" y="19"/>
                    <a:pt x="53" y="19"/>
                  </a:cubicBezTo>
                  <a:cubicBezTo>
                    <a:pt x="53" y="19"/>
                    <a:pt x="52" y="20"/>
                    <a:pt x="52" y="20"/>
                  </a:cubicBezTo>
                  <a:cubicBezTo>
                    <a:pt x="52" y="20"/>
                    <a:pt x="52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lose/>
                  <a:moveTo>
                    <a:pt x="28" y="8"/>
                  </a:move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9" y="6"/>
                    <a:pt x="29" y="5"/>
                  </a:cubicBezTo>
                  <a:cubicBezTo>
                    <a:pt x="30" y="5"/>
                    <a:pt x="30" y="5"/>
                    <a:pt x="31" y="4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4" y="4"/>
                    <a:pt x="34" y="4"/>
                    <a:pt x="35" y="4"/>
                  </a:cubicBezTo>
                  <a:cubicBezTo>
                    <a:pt x="36" y="4"/>
                    <a:pt x="37" y="5"/>
                    <a:pt x="37" y="5"/>
                  </a:cubicBezTo>
                  <a:cubicBezTo>
                    <a:pt x="38" y="6"/>
                    <a:pt x="39" y="6"/>
                    <a:pt x="39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8" y="6"/>
                    <a:pt x="37" y="6"/>
                    <a:pt x="37" y="5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5" y="5"/>
                    <a:pt x="34" y="5"/>
                    <a:pt x="33" y="5"/>
                  </a:cubicBezTo>
                  <a:cubicBezTo>
                    <a:pt x="32" y="5"/>
                    <a:pt x="31" y="5"/>
                    <a:pt x="30" y="6"/>
                  </a:cubicBezTo>
                  <a:cubicBezTo>
                    <a:pt x="30" y="6"/>
                    <a:pt x="30" y="6"/>
                    <a:pt x="29" y="7"/>
                  </a:cubicBezTo>
                  <a:cubicBezTo>
                    <a:pt x="29" y="7"/>
                    <a:pt x="28" y="7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lose/>
                  <a:moveTo>
                    <a:pt x="46" y="70"/>
                  </a:moveTo>
                  <a:cubicBezTo>
                    <a:pt x="46" y="68"/>
                    <a:pt x="47" y="67"/>
                    <a:pt x="47" y="65"/>
                  </a:cubicBezTo>
                  <a:cubicBezTo>
                    <a:pt x="47" y="65"/>
                    <a:pt x="47" y="65"/>
                    <a:pt x="47" y="65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8" y="66"/>
                    <a:pt x="48" y="66"/>
                    <a:pt x="48" y="66"/>
                  </a:cubicBezTo>
                  <a:cubicBezTo>
                    <a:pt x="49" y="67"/>
                    <a:pt x="49" y="67"/>
                    <a:pt x="49" y="68"/>
                  </a:cubicBezTo>
                  <a:cubicBezTo>
                    <a:pt x="50" y="68"/>
                    <a:pt x="50" y="68"/>
                    <a:pt x="50" y="68"/>
                  </a:cubicBezTo>
                  <a:cubicBezTo>
                    <a:pt x="49" y="69"/>
                    <a:pt x="47" y="69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lose/>
                  <a:moveTo>
                    <a:pt x="64" y="35"/>
                  </a:moveTo>
                  <a:cubicBezTo>
                    <a:pt x="65" y="34"/>
                    <a:pt x="66" y="32"/>
                    <a:pt x="67" y="32"/>
                  </a:cubicBezTo>
                  <a:cubicBezTo>
                    <a:pt x="68" y="33"/>
                    <a:pt x="68" y="34"/>
                    <a:pt x="69" y="35"/>
                  </a:cubicBezTo>
                  <a:cubicBezTo>
                    <a:pt x="67" y="35"/>
                    <a:pt x="66" y="35"/>
                    <a:pt x="64" y="35"/>
                  </a:cubicBezTo>
                  <a:cubicBezTo>
                    <a:pt x="64" y="35"/>
                    <a:pt x="64" y="35"/>
                    <a:pt x="64" y="35"/>
                  </a:cubicBezTo>
                  <a:close/>
                  <a:moveTo>
                    <a:pt x="69" y="36"/>
                  </a:moveTo>
                  <a:cubicBezTo>
                    <a:pt x="69" y="37"/>
                    <a:pt x="70" y="38"/>
                    <a:pt x="70" y="40"/>
                  </a:cubicBezTo>
                  <a:cubicBezTo>
                    <a:pt x="69" y="39"/>
                    <a:pt x="68" y="39"/>
                    <a:pt x="68" y="39"/>
                  </a:cubicBezTo>
                  <a:cubicBezTo>
                    <a:pt x="67" y="39"/>
                    <a:pt x="67" y="39"/>
                    <a:pt x="67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8"/>
                    <a:pt x="66" y="38"/>
                    <a:pt x="66" y="38"/>
                  </a:cubicBezTo>
                  <a:cubicBezTo>
                    <a:pt x="66" y="38"/>
                    <a:pt x="67" y="37"/>
                    <a:pt x="68" y="37"/>
                  </a:cubicBezTo>
                  <a:cubicBezTo>
                    <a:pt x="68" y="36"/>
                    <a:pt x="69" y="36"/>
                    <a:pt x="69" y="36"/>
                  </a:cubicBezTo>
                  <a:cubicBezTo>
                    <a:pt x="69" y="36"/>
                    <a:pt x="69" y="36"/>
                    <a:pt x="69" y="36"/>
                  </a:cubicBezTo>
                  <a:close/>
                  <a:moveTo>
                    <a:pt x="18" y="15"/>
                  </a:move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4"/>
                    <a:pt x="18" y="13"/>
                    <a:pt x="18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4" y="9"/>
                    <a:pt x="23" y="9"/>
                  </a:cubicBezTo>
                  <a:cubicBezTo>
                    <a:pt x="23" y="10"/>
                    <a:pt x="23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lose/>
                  <a:moveTo>
                    <a:pt x="35" y="79"/>
                  </a:moveTo>
                  <a:cubicBezTo>
                    <a:pt x="34" y="79"/>
                    <a:pt x="33" y="80"/>
                    <a:pt x="32" y="80"/>
                  </a:cubicBezTo>
                  <a:cubicBezTo>
                    <a:pt x="31" y="79"/>
                    <a:pt x="30" y="79"/>
                    <a:pt x="29" y="79"/>
                  </a:cubicBezTo>
                  <a:cubicBezTo>
                    <a:pt x="29" y="78"/>
                    <a:pt x="28" y="78"/>
                    <a:pt x="28" y="77"/>
                  </a:cubicBezTo>
                  <a:cubicBezTo>
                    <a:pt x="28" y="76"/>
                    <a:pt x="28" y="76"/>
                    <a:pt x="28" y="76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5"/>
                    <a:pt x="28" y="76"/>
                    <a:pt x="28" y="76"/>
                  </a:cubicBezTo>
                  <a:cubicBezTo>
                    <a:pt x="29" y="77"/>
                    <a:pt x="29" y="77"/>
                    <a:pt x="30" y="78"/>
                  </a:cubicBezTo>
                  <a:cubicBezTo>
                    <a:pt x="31" y="78"/>
                    <a:pt x="31" y="78"/>
                    <a:pt x="32" y="78"/>
                  </a:cubicBezTo>
                  <a:cubicBezTo>
                    <a:pt x="33" y="79"/>
                    <a:pt x="34" y="79"/>
                    <a:pt x="35" y="79"/>
                  </a:cubicBezTo>
                  <a:cubicBezTo>
                    <a:pt x="35" y="79"/>
                    <a:pt x="35" y="79"/>
                    <a:pt x="35" y="79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2" y="15"/>
                    <a:pt x="32" y="15"/>
                    <a:pt x="32" y="16"/>
                  </a:cubicBezTo>
                  <a:cubicBezTo>
                    <a:pt x="32" y="16"/>
                    <a:pt x="32" y="16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1" y="15"/>
                    <a:pt x="30" y="15"/>
                    <a:pt x="30" y="14"/>
                  </a:cubicBezTo>
                  <a:cubicBezTo>
                    <a:pt x="30" y="14"/>
                    <a:pt x="29" y="13"/>
                    <a:pt x="29" y="13"/>
                  </a:cubicBezTo>
                  <a:cubicBezTo>
                    <a:pt x="29" y="14"/>
                    <a:pt x="30" y="15"/>
                    <a:pt x="31" y="16"/>
                  </a:cubicBezTo>
                  <a:cubicBezTo>
                    <a:pt x="30" y="16"/>
                    <a:pt x="30" y="17"/>
                    <a:pt x="30" y="17"/>
                  </a:cubicBezTo>
                  <a:cubicBezTo>
                    <a:pt x="30" y="17"/>
                    <a:pt x="29" y="17"/>
                    <a:pt x="29" y="17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5"/>
                    <a:pt x="28" y="15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9" y="14"/>
                    <a:pt x="30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66" y="66"/>
                  </a:moveTo>
                  <a:cubicBezTo>
                    <a:pt x="67" y="67"/>
                    <a:pt x="67" y="67"/>
                    <a:pt x="67" y="67"/>
                  </a:cubicBezTo>
                  <a:cubicBezTo>
                    <a:pt x="67" y="68"/>
                    <a:pt x="67" y="69"/>
                    <a:pt x="67" y="69"/>
                  </a:cubicBezTo>
                  <a:cubicBezTo>
                    <a:pt x="67" y="70"/>
                    <a:pt x="67" y="71"/>
                    <a:pt x="67" y="72"/>
                  </a:cubicBezTo>
                  <a:cubicBezTo>
                    <a:pt x="67" y="73"/>
                    <a:pt x="66" y="73"/>
                    <a:pt x="66" y="74"/>
                  </a:cubicBezTo>
                  <a:cubicBezTo>
                    <a:pt x="65" y="75"/>
                    <a:pt x="64" y="75"/>
                    <a:pt x="64" y="76"/>
                  </a:cubicBezTo>
                  <a:cubicBezTo>
                    <a:pt x="63" y="76"/>
                    <a:pt x="62" y="76"/>
                    <a:pt x="62" y="77"/>
                  </a:cubicBezTo>
                  <a:cubicBezTo>
                    <a:pt x="62" y="77"/>
                    <a:pt x="62" y="77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3" y="76"/>
                    <a:pt x="63" y="75"/>
                    <a:pt x="64" y="75"/>
                  </a:cubicBezTo>
                  <a:cubicBezTo>
                    <a:pt x="64" y="75"/>
                    <a:pt x="64" y="75"/>
                    <a:pt x="64" y="75"/>
                  </a:cubicBezTo>
                  <a:cubicBezTo>
                    <a:pt x="65" y="74"/>
                    <a:pt x="65" y="73"/>
                    <a:pt x="66" y="73"/>
                  </a:cubicBezTo>
                  <a:cubicBezTo>
                    <a:pt x="66" y="72"/>
                    <a:pt x="66" y="71"/>
                    <a:pt x="66" y="70"/>
                  </a:cubicBezTo>
                  <a:cubicBezTo>
                    <a:pt x="66" y="69"/>
                    <a:pt x="66" y="68"/>
                    <a:pt x="66" y="67"/>
                  </a:cubicBezTo>
                  <a:cubicBezTo>
                    <a:pt x="66" y="67"/>
                    <a:pt x="66" y="67"/>
                    <a:pt x="66" y="66"/>
                  </a:cubicBezTo>
                  <a:cubicBezTo>
                    <a:pt x="66" y="66"/>
                    <a:pt x="66" y="66"/>
                    <a:pt x="66" y="66"/>
                  </a:cubicBezTo>
                  <a:close/>
                  <a:moveTo>
                    <a:pt x="46" y="73"/>
                  </a:moveTo>
                  <a:cubicBezTo>
                    <a:pt x="48" y="73"/>
                    <a:pt x="50" y="73"/>
                    <a:pt x="51" y="72"/>
                  </a:cubicBezTo>
                  <a:cubicBezTo>
                    <a:pt x="51" y="73"/>
                    <a:pt x="51" y="73"/>
                    <a:pt x="51" y="74"/>
                  </a:cubicBezTo>
                  <a:cubicBezTo>
                    <a:pt x="51" y="74"/>
                    <a:pt x="50" y="75"/>
                    <a:pt x="50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9" y="73"/>
                    <a:pt x="49" y="73"/>
                    <a:pt x="48" y="73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8" y="75"/>
                    <a:pt x="48" y="75"/>
                    <a:pt x="48" y="75"/>
                  </a:cubicBezTo>
                  <a:cubicBezTo>
                    <a:pt x="47" y="75"/>
                    <a:pt x="47" y="75"/>
                    <a:pt x="46" y="75"/>
                  </a:cubicBezTo>
                  <a:cubicBezTo>
                    <a:pt x="46" y="75"/>
                    <a:pt x="46" y="74"/>
                    <a:pt x="46" y="73"/>
                  </a:cubicBezTo>
                  <a:cubicBezTo>
                    <a:pt x="46" y="73"/>
                    <a:pt x="46" y="73"/>
                    <a:pt x="46" y="73"/>
                  </a:cubicBezTo>
                  <a:close/>
                  <a:moveTo>
                    <a:pt x="20" y="59"/>
                  </a:moveTo>
                  <a:cubicBezTo>
                    <a:pt x="20" y="57"/>
                    <a:pt x="19" y="56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9" y="55"/>
                    <a:pt x="21" y="55"/>
                    <a:pt x="22" y="55"/>
                  </a:cubicBezTo>
                  <a:cubicBezTo>
                    <a:pt x="22" y="56"/>
                    <a:pt x="21" y="57"/>
                    <a:pt x="20" y="59"/>
                  </a:cubicBezTo>
                  <a:cubicBezTo>
                    <a:pt x="20" y="59"/>
                    <a:pt x="20" y="59"/>
                    <a:pt x="20" y="59"/>
                  </a:cubicBezTo>
                  <a:close/>
                  <a:moveTo>
                    <a:pt x="67" y="31"/>
                  </a:moveTo>
                  <a:cubicBezTo>
                    <a:pt x="67" y="31"/>
                    <a:pt x="66" y="31"/>
                    <a:pt x="65" y="31"/>
                  </a:cubicBezTo>
                  <a:cubicBezTo>
                    <a:pt x="65" y="31"/>
                    <a:pt x="65" y="31"/>
                    <a:pt x="64" y="31"/>
                  </a:cubicBezTo>
                  <a:cubicBezTo>
                    <a:pt x="64" y="31"/>
                    <a:pt x="64" y="31"/>
                    <a:pt x="63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1"/>
                    <a:pt x="64" y="30"/>
                    <a:pt x="64" y="30"/>
                  </a:cubicBezTo>
                  <a:cubicBezTo>
                    <a:pt x="64" y="30"/>
                    <a:pt x="64" y="29"/>
                    <a:pt x="64" y="29"/>
                  </a:cubicBezTo>
                  <a:cubicBezTo>
                    <a:pt x="64" y="29"/>
                    <a:pt x="64" y="29"/>
                    <a:pt x="65" y="29"/>
                  </a:cubicBezTo>
                  <a:cubicBezTo>
                    <a:pt x="65" y="28"/>
                    <a:pt x="65" y="28"/>
                    <a:pt x="65" y="28"/>
                  </a:cubicBezTo>
                  <a:cubicBezTo>
                    <a:pt x="65" y="28"/>
                    <a:pt x="66" y="28"/>
                    <a:pt x="66" y="28"/>
                  </a:cubicBezTo>
                  <a:cubicBezTo>
                    <a:pt x="66" y="29"/>
                    <a:pt x="66" y="29"/>
                    <a:pt x="67" y="30"/>
                  </a:cubicBezTo>
                  <a:cubicBezTo>
                    <a:pt x="67" y="30"/>
                    <a:pt x="67" y="31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ubicBezTo>
                    <a:pt x="67" y="31"/>
                    <a:pt x="67" y="31"/>
                    <a:pt x="67" y="31"/>
                  </a:cubicBezTo>
                  <a:close/>
                  <a:moveTo>
                    <a:pt x="64" y="59"/>
                  </a:moveTo>
                  <a:cubicBezTo>
                    <a:pt x="63" y="58"/>
                    <a:pt x="62" y="57"/>
                    <a:pt x="62" y="56"/>
                  </a:cubicBezTo>
                  <a:cubicBezTo>
                    <a:pt x="63" y="56"/>
                    <a:pt x="65" y="56"/>
                    <a:pt x="66" y="56"/>
                  </a:cubicBezTo>
                  <a:cubicBezTo>
                    <a:pt x="65" y="57"/>
                    <a:pt x="65" y="58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lose/>
                  <a:moveTo>
                    <a:pt x="76" y="29"/>
                  </a:moveTo>
                  <a:cubicBezTo>
                    <a:pt x="76" y="29"/>
                    <a:pt x="76" y="29"/>
                    <a:pt x="76" y="29"/>
                  </a:cubicBezTo>
                  <a:cubicBezTo>
                    <a:pt x="76" y="29"/>
                    <a:pt x="76" y="29"/>
                    <a:pt x="77" y="30"/>
                  </a:cubicBezTo>
                  <a:cubicBezTo>
                    <a:pt x="77" y="30"/>
                    <a:pt x="77" y="30"/>
                    <a:pt x="77" y="31"/>
                  </a:cubicBezTo>
                  <a:cubicBezTo>
                    <a:pt x="78" y="31"/>
                    <a:pt x="78" y="31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ubicBezTo>
                    <a:pt x="79" y="32"/>
                    <a:pt x="79" y="33"/>
                    <a:pt x="79" y="34"/>
                  </a:cubicBezTo>
                  <a:cubicBezTo>
                    <a:pt x="79" y="34"/>
                    <a:pt x="79" y="34"/>
                    <a:pt x="79" y="34"/>
                  </a:cubicBezTo>
                  <a:cubicBezTo>
                    <a:pt x="79" y="34"/>
                    <a:pt x="79" y="35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5"/>
                    <a:pt x="79" y="36"/>
                    <a:pt x="79" y="36"/>
                  </a:cubicBezTo>
                  <a:cubicBezTo>
                    <a:pt x="79" y="36"/>
                    <a:pt x="79" y="37"/>
                    <a:pt x="79" y="37"/>
                  </a:cubicBezTo>
                  <a:cubicBezTo>
                    <a:pt x="79" y="38"/>
                    <a:pt x="79" y="39"/>
                    <a:pt x="78" y="39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40"/>
                    <a:pt x="78" y="41"/>
                    <a:pt x="78" y="41"/>
                  </a:cubicBezTo>
                  <a:cubicBezTo>
                    <a:pt x="78" y="40"/>
                    <a:pt x="78" y="40"/>
                    <a:pt x="79" y="40"/>
                  </a:cubicBezTo>
                  <a:cubicBezTo>
                    <a:pt x="80" y="39"/>
                    <a:pt x="80" y="37"/>
                    <a:pt x="80" y="36"/>
                  </a:cubicBezTo>
                  <a:cubicBezTo>
                    <a:pt x="80" y="35"/>
                    <a:pt x="80" y="34"/>
                    <a:pt x="80" y="33"/>
                  </a:cubicBezTo>
                  <a:cubicBezTo>
                    <a:pt x="79" y="32"/>
                    <a:pt x="79" y="31"/>
                    <a:pt x="78" y="30"/>
                  </a:cubicBezTo>
                  <a:cubicBezTo>
                    <a:pt x="77" y="29"/>
                    <a:pt x="77" y="29"/>
                    <a:pt x="76" y="29"/>
                  </a:cubicBezTo>
                  <a:close/>
                  <a:moveTo>
                    <a:pt x="14" y="46"/>
                  </a:moveTo>
                  <a:cubicBezTo>
                    <a:pt x="14" y="46"/>
                    <a:pt x="14" y="46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3" y="48"/>
                    <a:pt x="13" y="48"/>
                    <a:pt x="14" y="48"/>
                  </a:cubicBezTo>
                  <a:cubicBezTo>
                    <a:pt x="14" y="47"/>
                    <a:pt x="14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5" y="48"/>
                    <a:pt x="14" y="49"/>
                  </a:cubicBezTo>
                  <a:cubicBezTo>
                    <a:pt x="14" y="49"/>
                    <a:pt x="14" y="49"/>
                    <a:pt x="13" y="49"/>
                  </a:cubicBezTo>
                  <a:cubicBezTo>
                    <a:pt x="13" y="49"/>
                    <a:pt x="13" y="49"/>
                    <a:pt x="12" y="49"/>
                  </a:cubicBezTo>
                  <a:cubicBezTo>
                    <a:pt x="12" y="48"/>
                    <a:pt x="11" y="46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2" y="45"/>
                  </a:cubicBezTo>
                  <a:cubicBezTo>
                    <a:pt x="12" y="45"/>
                    <a:pt x="12" y="45"/>
                    <a:pt x="13" y="45"/>
                  </a:cubicBezTo>
                  <a:cubicBezTo>
                    <a:pt x="13" y="44"/>
                    <a:pt x="13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3" y="45"/>
                    <a:pt x="13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3" y="46"/>
                    <a:pt x="13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lose/>
                  <a:moveTo>
                    <a:pt x="26" y="15"/>
                  </a:moveTo>
                  <a:cubicBezTo>
                    <a:pt x="26" y="16"/>
                    <a:pt x="26" y="16"/>
                    <a:pt x="27" y="17"/>
                  </a:cubicBezTo>
                  <a:cubicBezTo>
                    <a:pt x="27" y="17"/>
                    <a:pt x="27" y="17"/>
                    <a:pt x="27" y="18"/>
                  </a:cubicBezTo>
                  <a:cubicBezTo>
                    <a:pt x="28" y="18"/>
                    <a:pt x="28" y="18"/>
                    <a:pt x="27" y="18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8"/>
                    <a:pt x="25" y="17"/>
                    <a:pt x="25" y="16"/>
                  </a:cubicBezTo>
                  <a:cubicBezTo>
                    <a:pt x="25" y="16"/>
                    <a:pt x="25" y="15"/>
                    <a:pt x="26" y="15"/>
                  </a:cubicBezTo>
                  <a:cubicBezTo>
                    <a:pt x="26" y="15"/>
                    <a:pt x="27" y="15"/>
                    <a:pt x="27" y="14"/>
                  </a:cubicBezTo>
                  <a:cubicBezTo>
                    <a:pt x="27" y="14"/>
                    <a:pt x="28" y="14"/>
                    <a:pt x="28" y="15"/>
                  </a:cubicBezTo>
                  <a:cubicBezTo>
                    <a:pt x="28" y="15"/>
                    <a:pt x="28" y="15"/>
                    <a:pt x="28" y="16"/>
                  </a:cubicBezTo>
                  <a:cubicBezTo>
                    <a:pt x="28" y="16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7" y="17"/>
                    <a:pt x="27" y="16"/>
                    <a:pt x="27" y="16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62" y="10"/>
                  </a:moveTo>
                  <a:cubicBezTo>
                    <a:pt x="63" y="10"/>
                    <a:pt x="63" y="10"/>
                    <a:pt x="63" y="10"/>
                  </a:cubicBezTo>
                  <a:cubicBezTo>
                    <a:pt x="64" y="9"/>
                    <a:pt x="65" y="10"/>
                    <a:pt x="65" y="10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7" y="11"/>
                    <a:pt x="67" y="11"/>
                    <a:pt x="67" y="12"/>
                  </a:cubicBezTo>
                  <a:cubicBezTo>
                    <a:pt x="68" y="13"/>
                    <a:pt x="68" y="14"/>
                    <a:pt x="68" y="15"/>
                  </a:cubicBezTo>
                  <a:cubicBezTo>
                    <a:pt x="68" y="15"/>
                    <a:pt x="68" y="15"/>
                    <a:pt x="68" y="15"/>
                  </a:cubicBezTo>
                  <a:cubicBezTo>
                    <a:pt x="68" y="16"/>
                    <a:pt x="68" y="16"/>
                    <a:pt x="68" y="16"/>
                  </a:cubicBezTo>
                  <a:cubicBezTo>
                    <a:pt x="68" y="16"/>
                    <a:pt x="68" y="16"/>
                    <a:pt x="68" y="17"/>
                  </a:cubicBezTo>
                  <a:cubicBezTo>
                    <a:pt x="68" y="15"/>
                    <a:pt x="67" y="14"/>
                    <a:pt x="66" y="12"/>
                  </a:cubicBezTo>
                  <a:cubicBezTo>
                    <a:pt x="65" y="11"/>
                    <a:pt x="64" y="10"/>
                    <a:pt x="62" y="10"/>
                  </a:cubicBezTo>
                  <a:cubicBezTo>
                    <a:pt x="62" y="10"/>
                    <a:pt x="62" y="10"/>
                    <a:pt x="62" y="10"/>
                  </a:cubicBezTo>
                  <a:close/>
                  <a:moveTo>
                    <a:pt x="42" y="80"/>
                  </a:moveTo>
                  <a:cubicBezTo>
                    <a:pt x="43" y="80"/>
                    <a:pt x="44" y="80"/>
                    <a:pt x="44" y="80"/>
                  </a:cubicBezTo>
                  <a:cubicBezTo>
                    <a:pt x="45" y="80"/>
                    <a:pt x="45" y="80"/>
                    <a:pt x="46" y="80"/>
                  </a:cubicBezTo>
                  <a:cubicBezTo>
                    <a:pt x="47" y="80"/>
                    <a:pt x="48" y="80"/>
                    <a:pt x="49" y="79"/>
                  </a:cubicBezTo>
                  <a:cubicBezTo>
                    <a:pt x="49" y="79"/>
                    <a:pt x="50" y="78"/>
                    <a:pt x="51" y="78"/>
                  </a:cubicBezTo>
                  <a:cubicBezTo>
                    <a:pt x="51" y="78"/>
                    <a:pt x="51" y="77"/>
                    <a:pt x="51" y="77"/>
                  </a:cubicBezTo>
                  <a:cubicBezTo>
                    <a:pt x="50" y="82"/>
                    <a:pt x="46" y="82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lose/>
                  <a:moveTo>
                    <a:pt x="22" y="65"/>
                  </a:moveTo>
                  <a:cubicBezTo>
                    <a:pt x="22" y="65"/>
                    <a:pt x="22" y="65"/>
                    <a:pt x="21" y="65"/>
                  </a:cubicBezTo>
                  <a:cubicBezTo>
                    <a:pt x="22" y="64"/>
                    <a:pt x="22" y="64"/>
                    <a:pt x="22" y="63"/>
                  </a:cubicBezTo>
                  <a:cubicBezTo>
                    <a:pt x="23" y="63"/>
                    <a:pt x="23" y="62"/>
                    <a:pt x="22" y="62"/>
                  </a:cubicBezTo>
                  <a:cubicBezTo>
                    <a:pt x="22" y="62"/>
                    <a:pt x="22" y="62"/>
                    <a:pt x="22" y="62"/>
                  </a:cubicBezTo>
                  <a:cubicBezTo>
                    <a:pt x="22" y="63"/>
                    <a:pt x="21" y="63"/>
                    <a:pt x="21" y="64"/>
                  </a:cubicBezTo>
                  <a:cubicBezTo>
                    <a:pt x="20" y="64"/>
                    <a:pt x="20" y="63"/>
                    <a:pt x="20" y="63"/>
                  </a:cubicBezTo>
                  <a:cubicBezTo>
                    <a:pt x="20" y="62"/>
                    <a:pt x="21" y="62"/>
                    <a:pt x="21" y="61"/>
                  </a:cubicBezTo>
                  <a:cubicBezTo>
                    <a:pt x="21" y="61"/>
                    <a:pt x="22" y="61"/>
                    <a:pt x="22" y="61"/>
                  </a:cubicBezTo>
                  <a:cubicBezTo>
                    <a:pt x="22" y="61"/>
                    <a:pt x="22" y="62"/>
                    <a:pt x="22" y="62"/>
                  </a:cubicBezTo>
                  <a:cubicBezTo>
                    <a:pt x="23" y="62"/>
                    <a:pt x="23" y="62"/>
                    <a:pt x="23" y="63"/>
                  </a:cubicBezTo>
                  <a:cubicBezTo>
                    <a:pt x="24" y="63"/>
                    <a:pt x="24" y="63"/>
                    <a:pt x="24" y="64"/>
                  </a:cubicBezTo>
                  <a:cubicBezTo>
                    <a:pt x="23" y="64"/>
                    <a:pt x="23" y="65"/>
                    <a:pt x="22" y="65"/>
                  </a:cubicBezTo>
                  <a:cubicBezTo>
                    <a:pt x="22" y="65"/>
                    <a:pt x="22" y="65"/>
                    <a:pt x="22" y="65"/>
                  </a:cubicBezTo>
                  <a:close/>
                  <a:moveTo>
                    <a:pt x="60" y="10"/>
                  </a:moveTo>
                  <a:cubicBezTo>
                    <a:pt x="60" y="10"/>
                    <a:pt x="60" y="9"/>
                    <a:pt x="60" y="9"/>
                  </a:cubicBezTo>
                  <a:cubicBezTo>
                    <a:pt x="59" y="9"/>
                    <a:pt x="58" y="8"/>
                    <a:pt x="58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7" y="7"/>
                    <a:pt x="57" y="7"/>
                    <a:pt x="57" y="7"/>
                  </a:cubicBezTo>
                  <a:cubicBezTo>
                    <a:pt x="56" y="7"/>
                    <a:pt x="55" y="6"/>
                    <a:pt x="55" y="6"/>
                  </a:cubicBezTo>
                  <a:cubicBezTo>
                    <a:pt x="54" y="6"/>
                    <a:pt x="54" y="6"/>
                    <a:pt x="53" y="6"/>
                  </a:cubicBezTo>
                  <a:cubicBezTo>
                    <a:pt x="53" y="6"/>
                    <a:pt x="52" y="6"/>
                    <a:pt x="52" y="6"/>
                  </a:cubicBezTo>
                  <a:cubicBezTo>
                    <a:pt x="52" y="6"/>
                    <a:pt x="52" y="6"/>
                    <a:pt x="52" y="6"/>
                  </a:cubicBezTo>
                  <a:cubicBezTo>
                    <a:pt x="53" y="5"/>
                    <a:pt x="53" y="5"/>
                    <a:pt x="54" y="5"/>
                  </a:cubicBezTo>
                  <a:cubicBezTo>
                    <a:pt x="54" y="5"/>
                    <a:pt x="55" y="5"/>
                    <a:pt x="55" y="5"/>
                  </a:cubicBezTo>
                  <a:cubicBezTo>
                    <a:pt x="56" y="5"/>
                    <a:pt x="57" y="6"/>
                    <a:pt x="58" y="6"/>
                  </a:cubicBezTo>
                  <a:cubicBezTo>
                    <a:pt x="59" y="7"/>
                    <a:pt x="59" y="8"/>
                    <a:pt x="60" y="9"/>
                  </a:cubicBezTo>
                  <a:cubicBezTo>
                    <a:pt x="60" y="9"/>
                    <a:pt x="60" y="10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ubicBezTo>
                    <a:pt x="60" y="10"/>
                    <a:pt x="60" y="10"/>
                    <a:pt x="60" y="10"/>
                  </a:cubicBezTo>
                  <a:close/>
                  <a:moveTo>
                    <a:pt x="23" y="62"/>
                  </a:moveTo>
                  <a:cubicBezTo>
                    <a:pt x="23" y="62"/>
                    <a:pt x="23" y="62"/>
                    <a:pt x="23" y="62"/>
                  </a:cubicBezTo>
                  <a:cubicBezTo>
                    <a:pt x="24" y="61"/>
                    <a:pt x="24" y="61"/>
                    <a:pt x="24" y="61"/>
                  </a:cubicBezTo>
                  <a:cubicBezTo>
                    <a:pt x="25" y="60"/>
                    <a:pt x="25" y="59"/>
                    <a:pt x="25" y="59"/>
                  </a:cubicBezTo>
                  <a:cubicBezTo>
                    <a:pt x="25" y="58"/>
                    <a:pt x="25" y="58"/>
                    <a:pt x="24" y="58"/>
                  </a:cubicBezTo>
                  <a:cubicBezTo>
                    <a:pt x="24" y="58"/>
                    <a:pt x="23" y="59"/>
                    <a:pt x="22" y="59"/>
                  </a:cubicBezTo>
                  <a:cubicBezTo>
                    <a:pt x="22" y="59"/>
                    <a:pt x="21" y="59"/>
                    <a:pt x="21" y="59"/>
                  </a:cubicBezTo>
                  <a:cubicBezTo>
                    <a:pt x="21" y="59"/>
                    <a:pt x="21" y="59"/>
                    <a:pt x="21" y="59"/>
                  </a:cubicBezTo>
                  <a:cubicBezTo>
                    <a:pt x="22" y="60"/>
                    <a:pt x="22" y="61"/>
                    <a:pt x="23" y="62"/>
                  </a:cubicBezTo>
                  <a:close/>
                  <a:moveTo>
                    <a:pt x="22" y="23"/>
                  </a:moveTo>
                  <a:cubicBezTo>
                    <a:pt x="23" y="22"/>
                    <a:pt x="24" y="21"/>
                    <a:pt x="25" y="21"/>
                  </a:cubicBezTo>
                  <a:cubicBezTo>
                    <a:pt x="25" y="21"/>
                    <a:pt x="25" y="21"/>
                    <a:pt x="25" y="20"/>
                  </a:cubicBezTo>
                  <a:cubicBezTo>
                    <a:pt x="26" y="22"/>
                    <a:pt x="26" y="23"/>
                    <a:pt x="26" y="24"/>
                  </a:cubicBezTo>
                  <a:cubicBezTo>
                    <a:pt x="25" y="24"/>
                    <a:pt x="24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lose/>
                  <a:moveTo>
                    <a:pt x="15" y="47"/>
                  </a:moveTo>
                  <a:cubicBezTo>
                    <a:pt x="15" y="47"/>
                    <a:pt x="15" y="47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6" y="47"/>
                    <a:pt x="16" y="47"/>
                  </a:cubicBezTo>
                  <a:cubicBezTo>
                    <a:pt x="17" y="47"/>
                    <a:pt x="17" y="47"/>
                    <a:pt x="18" y="47"/>
                  </a:cubicBezTo>
                  <a:cubicBezTo>
                    <a:pt x="18" y="48"/>
                    <a:pt x="19" y="48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8" y="48"/>
                    <a:pt x="18" y="49"/>
                    <a:pt x="17" y="49"/>
                  </a:cubicBezTo>
                  <a:cubicBezTo>
                    <a:pt x="17" y="49"/>
                    <a:pt x="17" y="49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5" y="49"/>
                    <a:pt x="15" y="49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lose/>
                  <a:moveTo>
                    <a:pt x="20" y="51"/>
                  </a:moveTo>
                  <a:cubicBezTo>
                    <a:pt x="19" y="52"/>
                    <a:pt x="19" y="54"/>
                    <a:pt x="18" y="55"/>
                  </a:cubicBezTo>
                  <a:cubicBezTo>
                    <a:pt x="18" y="55"/>
                    <a:pt x="18" y="55"/>
                    <a:pt x="18" y="55"/>
                  </a:cubicBezTo>
                  <a:cubicBezTo>
                    <a:pt x="18" y="54"/>
                    <a:pt x="17" y="54"/>
                    <a:pt x="17" y="53"/>
                  </a:cubicBezTo>
                  <a:cubicBezTo>
                    <a:pt x="17" y="53"/>
                    <a:pt x="17" y="52"/>
                    <a:pt x="16" y="52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7" y="51"/>
                    <a:pt x="18" y="51"/>
                    <a:pt x="18" y="51"/>
                  </a:cubicBezTo>
                  <a:cubicBezTo>
                    <a:pt x="19" y="51"/>
                    <a:pt x="19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40" y="69"/>
                  </a:moveTo>
                  <a:cubicBezTo>
                    <a:pt x="38" y="69"/>
                    <a:pt x="37" y="69"/>
                    <a:pt x="36" y="68"/>
                  </a:cubicBezTo>
                  <a:cubicBezTo>
                    <a:pt x="37" y="67"/>
                    <a:pt x="38" y="66"/>
                    <a:pt x="39" y="66"/>
                  </a:cubicBezTo>
                  <a:cubicBezTo>
                    <a:pt x="39" y="67"/>
                    <a:pt x="40" y="68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lose/>
                  <a:moveTo>
                    <a:pt x="62" y="23"/>
                  </a:moveTo>
                  <a:cubicBezTo>
                    <a:pt x="62" y="23"/>
                    <a:pt x="62" y="23"/>
                    <a:pt x="62" y="23"/>
                  </a:cubicBezTo>
                  <a:cubicBezTo>
                    <a:pt x="62" y="25"/>
                    <a:pt x="61" y="26"/>
                    <a:pt x="61" y="27"/>
                  </a:cubicBezTo>
                  <a:cubicBezTo>
                    <a:pt x="61" y="27"/>
                    <a:pt x="61" y="27"/>
                    <a:pt x="61" y="27"/>
                  </a:cubicBezTo>
                  <a:cubicBezTo>
                    <a:pt x="62" y="27"/>
                    <a:pt x="63" y="27"/>
                    <a:pt x="63" y="27"/>
                  </a:cubicBezTo>
                  <a:cubicBezTo>
                    <a:pt x="64" y="27"/>
                    <a:pt x="64" y="27"/>
                    <a:pt x="65" y="27"/>
                  </a:cubicBezTo>
                  <a:cubicBezTo>
                    <a:pt x="64" y="25"/>
                    <a:pt x="63" y="24"/>
                    <a:pt x="62" y="23"/>
                  </a:cubicBezTo>
                  <a:close/>
                  <a:moveTo>
                    <a:pt x="79" y="45"/>
                  </a:moveTo>
                  <a:cubicBezTo>
                    <a:pt x="80" y="45"/>
                    <a:pt x="80" y="46"/>
                    <a:pt x="80" y="47"/>
                  </a:cubicBezTo>
                  <a:cubicBezTo>
                    <a:pt x="81" y="48"/>
                    <a:pt x="81" y="49"/>
                    <a:pt x="80" y="49"/>
                  </a:cubicBezTo>
                  <a:cubicBezTo>
                    <a:pt x="80" y="50"/>
                    <a:pt x="80" y="51"/>
                    <a:pt x="79" y="52"/>
                  </a:cubicBezTo>
                  <a:cubicBezTo>
                    <a:pt x="79" y="52"/>
                    <a:pt x="79" y="52"/>
                    <a:pt x="78" y="53"/>
                  </a:cubicBezTo>
                  <a:cubicBezTo>
                    <a:pt x="78" y="53"/>
                    <a:pt x="77" y="54"/>
                    <a:pt x="76" y="54"/>
                  </a:cubicBezTo>
                  <a:cubicBezTo>
                    <a:pt x="76" y="54"/>
                    <a:pt x="76" y="54"/>
                    <a:pt x="75" y="54"/>
                  </a:cubicBezTo>
                  <a:cubicBezTo>
                    <a:pt x="76" y="54"/>
                    <a:pt x="76" y="54"/>
                    <a:pt x="77" y="53"/>
                  </a:cubicBezTo>
                  <a:cubicBezTo>
                    <a:pt x="77" y="53"/>
                    <a:pt x="78" y="53"/>
                    <a:pt x="78" y="53"/>
                  </a:cubicBezTo>
                  <a:cubicBezTo>
                    <a:pt x="78" y="52"/>
                    <a:pt x="79" y="52"/>
                    <a:pt x="79" y="51"/>
                  </a:cubicBezTo>
                  <a:cubicBezTo>
                    <a:pt x="79" y="50"/>
                    <a:pt x="79" y="50"/>
                    <a:pt x="79" y="49"/>
                  </a:cubicBezTo>
                  <a:cubicBezTo>
                    <a:pt x="79" y="49"/>
                    <a:pt x="79" y="49"/>
                    <a:pt x="79" y="49"/>
                  </a:cubicBezTo>
                  <a:cubicBezTo>
                    <a:pt x="79" y="49"/>
                    <a:pt x="79" y="49"/>
                    <a:pt x="79" y="48"/>
                  </a:cubicBezTo>
                  <a:cubicBezTo>
                    <a:pt x="79" y="48"/>
                    <a:pt x="79" y="48"/>
                    <a:pt x="79" y="48"/>
                  </a:cubicBezTo>
                  <a:cubicBezTo>
                    <a:pt x="79" y="47"/>
                    <a:pt x="79" y="47"/>
                    <a:pt x="79" y="47"/>
                  </a:cubicBezTo>
                  <a:cubicBezTo>
                    <a:pt x="79" y="46"/>
                    <a:pt x="79" y="46"/>
                    <a:pt x="79" y="45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79" y="45"/>
                    <a:pt x="79" y="45"/>
                    <a:pt x="79" y="45"/>
                  </a:cubicBezTo>
                  <a:close/>
                  <a:moveTo>
                    <a:pt x="69" y="48"/>
                  </a:moveTo>
                  <a:cubicBezTo>
                    <a:pt x="68" y="47"/>
                    <a:pt x="67" y="47"/>
                    <a:pt x="67" y="47"/>
                  </a:cubicBezTo>
                  <a:cubicBezTo>
                    <a:pt x="66" y="47"/>
                    <a:pt x="66" y="47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6" y="46"/>
                    <a:pt x="66" y="46"/>
                  </a:cubicBezTo>
                  <a:cubicBezTo>
                    <a:pt x="66" y="46"/>
                    <a:pt x="67" y="45"/>
                    <a:pt x="67" y="45"/>
                  </a:cubicBezTo>
                  <a:cubicBezTo>
                    <a:pt x="68" y="45"/>
                    <a:pt x="68" y="44"/>
                    <a:pt x="68" y="44"/>
                  </a:cubicBezTo>
                  <a:cubicBezTo>
                    <a:pt x="69" y="44"/>
                    <a:pt x="69" y="44"/>
                    <a:pt x="69" y="44"/>
                  </a:cubicBezTo>
                  <a:cubicBezTo>
                    <a:pt x="69" y="45"/>
                    <a:pt x="69" y="46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lose/>
                  <a:moveTo>
                    <a:pt x="45" y="70"/>
                  </a:moveTo>
                  <a:cubicBezTo>
                    <a:pt x="44" y="70"/>
                    <a:pt x="42" y="69"/>
                    <a:pt x="41" y="69"/>
                  </a:cubicBezTo>
                  <a:cubicBezTo>
                    <a:pt x="41" y="69"/>
                    <a:pt x="41" y="68"/>
                    <a:pt x="42" y="68"/>
                  </a:cubicBezTo>
                  <a:cubicBezTo>
                    <a:pt x="42" y="68"/>
                    <a:pt x="42" y="67"/>
                    <a:pt x="42" y="67"/>
                  </a:cubicBezTo>
                  <a:cubicBezTo>
                    <a:pt x="42" y="67"/>
                    <a:pt x="43" y="67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3" y="67"/>
                    <a:pt x="44" y="67"/>
                    <a:pt x="44" y="68"/>
                  </a:cubicBezTo>
                  <a:cubicBezTo>
                    <a:pt x="45" y="69"/>
                    <a:pt x="45" y="69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5" y="70"/>
                    <a:pt x="45" y="70"/>
                  </a:cubicBezTo>
                  <a:close/>
                  <a:moveTo>
                    <a:pt x="71" y="18"/>
                  </a:moveTo>
                  <a:cubicBezTo>
                    <a:pt x="72" y="18"/>
                    <a:pt x="73" y="18"/>
                    <a:pt x="73" y="19"/>
                  </a:cubicBezTo>
                  <a:cubicBezTo>
                    <a:pt x="74" y="19"/>
                    <a:pt x="74" y="19"/>
                    <a:pt x="75" y="19"/>
                  </a:cubicBezTo>
                  <a:cubicBezTo>
                    <a:pt x="75" y="20"/>
                    <a:pt x="75" y="20"/>
                    <a:pt x="75" y="20"/>
                  </a:cubicBezTo>
                  <a:cubicBezTo>
                    <a:pt x="75" y="21"/>
                    <a:pt x="76" y="21"/>
                    <a:pt x="76" y="21"/>
                  </a:cubicBezTo>
                  <a:cubicBezTo>
                    <a:pt x="76" y="22"/>
                    <a:pt x="76" y="23"/>
                    <a:pt x="76" y="24"/>
                  </a:cubicBezTo>
                  <a:cubicBezTo>
                    <a:pt x="76" y="24"/>
                    <a:pt x="75" y="25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6"/>
                    <a:pt x="75" y="26"/>
                    <a:pt x="75" y="26"/>
                  </a:cubicBezTo>
                  <a:cubicBezTo>
                    <a:pt x="75" y="25"/>
                    <a:pt x="75" y="25"/>
                    <a:pt x="75" y="25"/>
                  </a:cubicBezTo>
                  <a:cubicBezTo>
                    <a:pt x="75" y="24"/>
                    <a:pt x="75" y="24"/>
                    <a:pt x="75" y="24"/>
                  </a:cubicBezTo>
                  <a:cubicBezTo>
                    <a:pt x="75" y="24"/>
                    <a:pt x="75" y="23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5" y="23"/>
                    <a:pt x="75" y="22"/>
                    <a:pt x="75" y="22"/>
                  </a:cubicBezTo>
                  <a:cubicBezTo>
                    <a:pt x="75" y="22"/>
                    <a:pt x="75" y="22"/>
                    <a:pt x="75" y="22"/>
                  </a:cubicBezTo>
                  <a:cubicBezTo>
                    <a:pt x="75" y="22"/>
                    <a:pt x="75" y="21"/>
                    <a:pt x="75" y="21"/>
                  </a:cubicBezTo>
                  <a:cubicBezTo>
                    <a:pt x="75" y="21"/>
                    <a:pt x="74" y="21"/>
                    <a:pt x="74" y="21"/>
                  </a:cubicBezTo>
                  <a:cubicBezTo>
                    <a:pt x="74" y="21"/>
                    <a:pt x="74" y="20"/>
                    <a:pt x="74" y="20"/>
                  </a:cubicBezTo>
                  <a:cubicBezTo>
                    <a:pt x="74" y="20"/>
                    <a:pt x="73" y="19"/>
                    <a:pt x="73" y="19"/>
                  </a:cubicBezTo>
                  <a:cubicBezTo>
                    <a:pt x="73" y="19"/>
                    <a:pt x="72" y="18"/>
                    <a:pt x="72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lose/>
                  <a:moveTo>
                    <a:pt x="35" y="14"/>
                  </a:moveTo>
                  <a:cubicBezTo>
                    <a:pt x="35" y="14"/>
                    <a:pt x="35" y="15"/>
                    <a:pt x="35" y="15"/>
                  </a:cubicBezTo>
                  <a:cubicBezTo>
                    <a:pt x="36" y="15"/>
                    <a:pt x="36" y="14"/>
                    <a:pt x="36" y="14"/>
                  </a:cubicBezTo>
                  <a:cubicBezTo>
                    <a:pt x="36" y="16"/>
                    <a:pt x="36" y="17"/>
                    <a:pt x="36" y="18"/>
                  </a:cubicBezTo>
                  <a:cubicBezTo>
                    <a:pt x="35" y="18"/>
                    <a:pt x="35" y="17"/>
                    <a:pt x="34" y="17"/>
                  </a:cubicBezTo>
                  <a:cubicBezTo>
                    <a:pt x="34" y="17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5"/>
                    <a:pt x="34" y="15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lose/>
                  <a:moveTo>
                    <a:pt x="14" y="44"/>
                  </a:move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3"/>
                    <a:pt x="14" y="43"/>
                    <a:pt x="14" y="42"/>
                  </a:cubicBezTo>
                  <a:cubicBezTo>
                    <a:pt x="14" y="42"/>
                    <a:pt x="15" y="42"/>
                    <a:pt x="15" y="42"/>
                  </a:cubicBezTo>
                  <a:cubicBezTo>
                    <a:pt x="16" y="42"/>
                    <a:pt x="17" y="43"/>
                    <a:pt x="17" y="43"/>
                  </a:cubicBezTo>
                  <a:cubicBezTo>
                    <a:pt x="18" y="44"/>
                    <a:pt x="18" y="44"/>
                    <a:pt x="17" y="44"/>
                  </a:cubicBezTo>
                  <a:cubicBezTo>
                    <a:pt x="17" y="44"/>
                    <a:pt x="16" y="44"/>
                    <a:pt x="16" y="45"/>
                  </a:cubicBezTo>
                  <a:cubicBezTo>
                    <a:pt x="16" y="45"/>
                    <a:pt x="15" y="45"/>
                    <a:pt x="15" y="46"/>
                  </a:cubicBezTo>
                  <a:cubicBezTo>
                    <a:pt x="15" y="45"/>
                    <a:pt x="14" y="45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lose/>
                  <a:moveTo>
                    <a:pt x="15" y="16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3" y="18"/>
                  </a:cubicBezTo>
                  <a:cubicBezTo>
                    <a:pt x="13" y="18"/>
                    <a:pt x="13" y="18"/>
                    <a:pt x="12" y="18"/>
                  </a:cubicBezTo>
                  <a:cubicBezTo>
                    <a:pt x="12" y="19"/>
                    <a:pt x="11" y="19"/>
                    <a:pt x="11" y="20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3"/>
                    <a:pt x="9" y="24"/>
                    <a:pt x="10" y="25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5"/>
                    <a:pt x="9" y="25"/>
                    <a:pt x="9" y="25"/>
                  </a:cubicBezTo>
                  <a:cubicBezTo>
                    <a:pt x="9" y="24"/>
                    <a:pt x="9" y="23"/>
                    <a:pt x="9" y="23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1"/>
                    <a:pt x="10" y="20"/>
                    <a:pt x="11" y="19"/>
                  </a:cubicBezTo>
                  <a:cubicBezTo>
                    <a:pt x="11" y="19"/>
                    <a:pt x="11" y="18"/>
                    <a:pt x="12" y="18"/>
                  </a:cubicBezTo>
                  <a:cubicBezTo>
                    <a:pt x="12" y="18"/>
                    <a:pt x="12" y="17"/>
                    <a:pt x="13" y="17"/>
                  </a:cubicBezTo>
                  <a:cubicBezTo>
                    <a:pt x="14" y="17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58" y="24"/>
                  </a:moveTo>
                  <a:cubicBezTo>
                    <a:pt x="58" y="23"/>
                    <a:pt x="59" y="22"/>
                    <a:pt x="59" y="20"/>
                  </a:cubicBezTo>
                  <a:cubicBezTo>
                    <a:pt x="60" y="21"/>
                    <a:pt x="61" y="22"/>
                    <a:pt x="62" y="23"/>
                  </a:cubicBezTo>
                  <a:cubicBezTo>
                    <a:pt x="61" y="23"/>
                    <a:pt x="60" y="23"/>
                    <a:pt x="60" y="23"/>
                  </a:cubicBezTo>
                  <a:cubicBezTo>
                    <a:pt x="59" y="24"/>
                    <a:pt x="59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lose/>
                  <a:moveTo>
                    <a:pt x="70" y="40"/>
                  </a:moveTo>
                  <a:cubicBezTo>
                    <a:pt x="70" y="41"/>
                    <a:pt x="70" y="42"/>
                    <a:pt x="69" y="43"/>
                  </a:cubicBezTo>
                  <a:cubicBezTo>
                    <a:pt x="68" y="43"/>
                    <a:pt x="67" y="43"/>
                    <a:pt x="66" y="42"/>
                  </a:cubicBezTo>
                  <a:cubicBezTo>
                    <a:pt x="67" y="41"/>
                    <a:pt x="68" y="40"/>
                    <a:pt x="70" y="40"/>
                  </a:cubicBezTo>
                  <a:cubicBezTo>
                    <a:pt x="70" y="40"/>
                    <a:pt x="70" y="40"/>
                    <a:pt x="70" y="40"/>
                  </a:cubicBezTo>
                  <a:close/>
                  <a:moveTo>
                    <a:pt x="73" y="40"/>
                  </a:moveTo>
                  <a:cubicBezTo>
                    <a:pt x="73" y="39"/>
                    <a:pt x="73" y="39"/>
                    <a:pt x="73" y="38"/>
                  </a:cubicBezTo>
                  <a:cubicBezTo>
                    <a:pt x="73" y="38"/>
                    <a:pt x="74" y="37"/>
                    <a:pt x="73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7"/>
                    <a:pt x="74" y="37"/>
                    <a:pt x="74" y="37"/>
                  </a:cubicBezTo>
                  <a:cubicBezTo>
                    <a:pt x="74" y="37"/>
                    <a:pt x="74" y="37"/>
                    <a:pt x="75" y="37"/>
                  </a:cubicBezTo>
                  <a:cubicBezTo>
                    <a:pt x="75" y="38"/>
                    <a:pt x="76" y="38"/>
                    <a:pt x="76" y="39"/>
                  </a:cubicBezTo>
                  <a:cubicBezTo>
                    <a:pt x="76" y="39"/>
                    <a:pt x="76" y="39"/>
                    <a:pt x="76" y="39"/>
                  </a:cubicBezTo>
                  <a:cubicBezTo>
                    <a:pt x="75" y="40"/>
                    <a:pt x="75" y="40"/>
                    <a:pt x="74" y="40"/>
                  </a:cubicBezTo>
                  <a:cubicBezTo>
                    <a:pt x="74" y="40"/>
                    <a:pt x="74" y="40"/>
                    <a:pt x="73" y="40"/>
                  </a:cubicBezTo>
                  <a:cubicBezTo>
                    <a:pt x="73" y="40"/>
                    <a:pt x="73" y="40"/>
                    <a:pt x="73" y="40"/>
                  </a:cubicBezTo>
                  <a:close/>
                  <a:moveTo>
                    <a:pt x="45" y="16"/>
                  </a:moveTo>
                  <a:cubicBezTo>
                    <a:pt x="44" y="16"/>
                    <a:pt x="44" y="16"/>
                    <a:pt x="44" y="16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6"/>
                    <a:pt x="42" y="15"/>
                    <a:pt x="42" y="14"/>
                  </a:cubicBezTo>
                  <a:cubicBezTo>
                    <a:pt x="42" y="14"/>
                    <a:pt x="43" y="14"/>
                    <a:pt x="44" y="14"/>
                  </a:cubicBezTo>
                  <a:cubicBezTo>
                    <a:pt x="44" y="14"/>
                    <a:pt x="44" y="14"/>
                    <a:pt x="45" y="14"/>
                  </a:cubicBezTo>
                  <a:cubicBezTo>
                    <a:pt x="45" y="14"/>
                    <a:pt x="45" y="14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6"/>
                    <a:pt x="44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lose/>
                  <a:moveTo>
                    <a:pt x="68" y="64"/>
                  </a:moveTo>
                  <a:cubicBezTo>
                    <a:pt x="68" y="64"/>
                    <a:pt x="68" y="65"/>
                    <a:pt x="67" y="65"/>
                  </a:cubicBezTo>
                  <a:cubicBezTo>
                    <a:pt x="67" y="65"/>
                    <a:pt x="66" y="64"/>
                    <a:pt x="66" y="64"/>
                  </a:cubicBezTo>
                  <a:cubicBezTo>
                    <a:pt x="66" y="64"/>
                    <a:pt x="65" y="63"/>
                    <a:pt x="66" y="63"/>
                  </a:cubicBezTo>
                  <a:cubicBezTo>
                    <a:pt x="66" y="63"/>
                    <a:pt x="66" y="63"/>
                    <a:pt x="66" y="63"/>
                  </a:cubicBezTo>
                  <a:cubicBezTo>
                    <a:pt x="66" y="63"/>
                    <a:pt x="66" y="62"/>
                    <a:pt x="66" y="62"/>
                  </a:cubicBezTo>
                  <a:cubicBezTo>
                    <a:pt x="67" y="62"/>
                    <a:pt x="67" y="62"/>
                    <a:pt x="67" y="61"/>
                  </a:cubicBezTo>
                  <a:cubicBezTo>
                    <a:pt x="67" y="61"/>
                    <a:pt x="67" y="61"/>
                    <a:pt x="67" y="61"/>
                  </a:cubicBezTo>
                  <a:cubicBezTo>
                    <a:pt x="68" y="62"/>
                    <a:pt x="68" y="63"/>
                    <a:pt x="68" y="64"/>
                  </a:cubicBezTo>
                  <a:cubicBezTo>
                    <a:pt x="68" y="64"/>
                    <a:pt x="68" y="64"/>
                    <a:pt x="68" y="64"/>
                  </a:cubicBezTo>
                  <a:close/>
                  <a:moveTo>
                    <a:pt x="68" y="52"/>
                  </a:moveTo>
                  <a:cubicBezTo>
                    <a:pt x="67" y="51"/>
                    <a:pt x="66" y="51"/>
                    <a:pt x="66" y="50"/>
                  </a:cubicBezTo>
                  <a:cubicBezTo>
                    <a:pt x="67" y="49"/>
                    <a:pt x="68" y="48"/>
                    <a:pt x="69" y="48"/>
                  </a:cubicBezTo>
                  <a:cubicBezTo>
                    <a:pt x="69" y="49"/>
                    <a:pt x="68" y="51"/>
                    <a:pt x="68" y="52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8" y="52"/>
                    <a:pt x="68" y="52"/>
                    <a:pt x="68" y="52"/>
                  </a:cubicBezTo>
                  <a:close/>
                  <a:moveTo>
                    <a:pt x="67" y="52"/>
                  </a:moveTo>
                  <a:cubicBezTo>
                    <a:pt x="68" y="53"/>
                    <a:pt x="67" y="54"/>
                    <a:pt x="67" y="54"/>
                  </a:cubicBezTo>
                  <a:cubicBezTo>
                    <a:pt x="67" y="55"/>
                    <a:pt x="67" y="55"/>
                    <a:pt x="66" y="55"/>
                  </a:cubicBezTo>
                  <a:cubicBezTo>
                    <a:pt x="66" y="55"/>
                    <a:pt x="66" y="56"/>
                    <a:pt x="66" y="56"/>
                  </a:cubicBezTo>
                  <a:cubicBezTo>
                    <a:pt x="66" y="55"/>
                    <a:pt x="66" y="55"/>
                    <a:pt x="65" y="55"/>
                  </a:cubicBezTo>
                  <a:cubicBezTo>
                    <a:pt x="65" y="54"/>
                    <a:pt x="65" y="54"/>
                    <a:pt x="64" y="53"/>
                  </a:cubicBezTo>
                  <a:cubicBezTo>
                    <a:pt x="64" y="53"/>
                    <a:pt x="64" y="53"/>
                    <a:pt x="64" y="53"/>
                  </a:cubicBezTo>
                  <a:cubicBezTo>
                    <a:pt x="65" y="53"/>
                    <a:pt x="65" y="53"/>
                    <a:pt x="65" y="53"/>
                  </a:cubicBezTo>
                  <a:cubicBezTo>
                    <a:pt x="66" y="53"/>
                    <a:pt x="66" y="52"/>
                    <a:pt x="67" y="52"/>
                  </a:cubicBezTo>
                  <a:cubicBezTo>
                    <a:pt x="67" y="52"/>
                    <a:pt x="67" y="52"/>
                    <a:pt x="67" y="52"/>
                  </a:cubicBezTo>
                  <a:cubicBezTo>
                    <a:pt x="67" y="52"/>
                    <a:pt x="67" y="52"/>
                    <a:pt x="67" y="52"/>
                  </a:cubicBezTo>
                  <a:close/>
                  <a:moveTo>
                    <a:pt x="22" y="23"/>
                  </a:moveTo>
                  <a:cubicBezTo>
                    <a:pt x="22" y="24"/>
                    <a:pt x="23" y="26"/>
                    <a:pt x="23" y="27"/>
                  </a:cubicBezTo>
                  <a:cubicBezTo>
                    <a:pt x="22" y="27"/>
                    <a:pt x="22" y="27"/>
                    <a:pt x="22" y="26"/>
                  </a:cubicBezTo>
                  <a:cubicBezTo>
                    <a:pt x="21" y="26"/>
                    <a:pt x="21" y="26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0" y="26"/>
                    <a:pt x="20" y="26"/>
                    <a:pt x="20" y="25"/>
                  </a:cubicBezTo>
                  <a:cubicBezTo>
                    <a:pt x="20" y="25"/>
                    <a:pt x="21" y="24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lose/>
                  <a:moveTo>
                    <a:pt x="59" y="15"/>
                  </a:moveTo>
                  <a:cubicBezTo>
                    <a:pt x="59" y="15"/>
                    <a:pt x="59" y="14"/>
                    <a:pt x="60" y="14"/>
                  </a:cubicBezTo>
                  <a:cubicBezTo>
                    <a:pt x="61" y="14"/>
                    <a:pt x="62" y="14"/>
                    <a:pt x="62" y="15"/>
                  </a:cubicBezTo>
                  <a:cubicBezTo>
                    <a:pt x="62" y="15"/>
                    <a:pt x="62" y="15"/>
                    <a:pt x="62" y="16"/>
                  </a:cubicBezTo>
                  <a:cubicBezTo>
                    <a:pt x="61" y="16"/>
                    <a:pt x="61" y="16"/>
                    <a:pt x="61" y="16"/>
                  </a:cubicBezTo>
                  <a:cubicBezTo>
                    <a:pt x="61" y="17"/>
                    <a:pt x="60" y="17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59" y="16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lose/>
                  <a:moveTo>
                    <a:pt x="49" y="15"/>
                  </a:moveTo>
                  <a:cubicBezTo>
                    <a:pt x="49" y="15"/>
                    <a:pt x="49" y="15"/>
                    <a:pt x="49" y="16"/>
                  </a:cubicBezTo>
                  <a:cubicBezTo>
                    <a:pt x="49" y="16"/>
                    <a:pt x="49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9"/>
                    <a:pt x="47" y="19"/>
                    <a:pt x="47" y="19"/>
                  </a:cubicBezTo>
                  <a:cubicBezTo>
                    <a:pt x="47" y="17"/>
                    <a:pt x="47" y="16"/>
                    <a:pt x="46" y="14"/>
                  </a:cubicBezTo>
                  <a:cubicBezTo>
                    <a:pt x="46" y="14"/>
                    <a:pt x="47" y="14"/>
                    <a:pt x="47" y="14"/>
                  </a:cubicBezTo>
                  <a:cubicBezTo>
                    <a:pt x="47" y="15"/>
                    <a:pt x="48" y="15"/>
                    <a:pt x="49" y="15"/>
                  </a:cubicBezTo>
                  <a:cubicBezTo>
                    <a:pt x="49" y="15"/>
                    <a:pt x="49" y="15"/>
                    <a:pt x="49" y="15"/>
                  </a:cubicBezTo>
                  <a:close/>
                  <a:moveTo>
                    <a:pt x="56" y="14"/>
                  </a:moveTo>
                  <a:cubicBezTo>
                    <a:pt x="56" y="13"/>
                    <a:pt x="56" y="13"/>
                    <a:pt x="57" y="12"/>
                  </a:cubicBezTo>
                  <a:cubicBezTo>
                    <a:pt x="57" y="12"/>
                    <a:pt x="57" y="12"/>
                    <a:pt x="57" y="12"/>
                  </a:cubicBezTo>
                  <a:cubicBezTo>
                    <a:pt x="58" y="12"/>
                    <a:pt x="58" y="12"/>
                    <a:pt x="58" y="12"/>
                  </a:cubicBezTo>
                  <a:cubicBezTo>
                    <a:pt x="59" y="12"/>
                    <a:pt x="59" y="13"/>
                    <a:pt x="59" y="13"/>
                  </a:cubicBezTo>
                  <a:cubicBezTo>
                    <a:pt x="59" y="14"/>
                    <a:pt x="59" y="14"/>
                    <a:pt x="58" y="14"/>
                  </a:cubicBezTo>
                  <a:cubicBezTo>
                    <a:pt x="58" y="15"/>
                    <a:pt x="58" y="15"/>
                    <a:pt x="57" y="14"/>
                  </a:cubicBezTo>
                  <a:cubicBezTo>
                    <a:pt x="57" y="14"/>
                    <a:pt x="56" y="14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lose/>
                  <a:moveTo>
                    <a:pt x="32" y="67"/>
                  </a:moveTo>
                  <a:cubicBezTo>
                    <a:pt x="33" y="66"/>
                    <a:pt x="33" y="65"/>
                    <a:pt x="34" y="64"/>
                  </a:cubicBezTo>
                  <a:cubicBezTo>
                    <a:pt x="34" y="64"/>
                    <a:pt x="34" y="64"/>
                    <a:pt x="34" y="64"/>
                  </a:cubicBezTo>
                  <a:cubicBezTo>
                    <a:pt x="34" y="65"/>
                    <a:pt x="34" y="65"/>
                    <a:pt x="34" y="65"/>
                  </a:cubicBezTo>
                  <a:cubicBezTo>
                    <a:pt x="35" y="66"/>
                    <a:pt x="35" y="67"/>
                    <a:pt x="35" y="67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5" y="68"/>
                    <a:pt x="35" y="68"/>
                    <a:pt x="35" y="68"/>
                  </a:cubicBezTo>
                  <a:cubicBezTo>
                    <a:pt x="34" y="68"/>
                    <a:pt x="33" y="67"/>
                    <a:pt x="32" y="67"/>
                  </a:cubicBezTo>
                  <a:cubicBezTo>
                    <a:pt x="32" y="67"/>
                    <a:pt x="32" y="67"/>
                    <a:pt x="32" y="67"/>
                  </a:cubicBezTo>
                  <a:close/>
                  <a:moveTo>
                    <a:pt x="24" y="62"/>
                  </a:moveTo>
                  <a:cubicBezTo>
                    <a:pt x="25" y="62"/>
                    <a:pt x="26" y="61"/>
                    <a:pt x="27" y="61"/>
                  </a:cubicBezTo>
                  <a:cubicBezTo>
                    <a:pt x="27" y="62"/>
                    <a:pt x="27" y="62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4"/>
                  </a:cubicBezTo>
                  <a:cubicBezTo>
                    <a:pt x="25" y="63"/>
                    <a:pt x="25" y="63"/>
                    <a:pt x="24" y="62"/>
                  </a:cubicBezTo>
                  <a:cubicBezTo>
                    <a:pt x="24" y="62"/>
                    <a:pt x="24" y="62"/>
                    <a:pt x="24" y="62"/>
                  </a:cubicBezTo>
                  <a:close/>
                  <a:moveTo>
                    <a:pt x="55" y="22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5" y="20"/>
                    <a:pt x="56" y="20"/>
                    <a:pt x="56" y="19"/>
                  </a:cubicBezTo>
                  <a:cubicBezTo>
                    <a:pt x="56" y="19"/>
                    <a:pt x="56" y="19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7" y="18"/>
                    <a:pt x="57" y="19"/>
                    <a:pt x="58" y="19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20"/>
                    <a:pt x="57" y="20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6" y="21"/>
                    <a:pt x="56" y="21"/>
                  </a:cubicBezTo>
                  <a:cubicBezTo>
                    <a:pt x="56" y="21"/>
                    <a:pt x="56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lose/>
                  <a:moveTo>
                    <a:pt x="58" y="69"/>
                  </a:moveTo>
                  <a:cubicBezTo>
                    <a:pt x="58" y="68"/>
                    <a:pt x="57" y="67"/>
                    <a:pt x="57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6"/>
                    <a:pt x="58" y="66"/>
                    <a:pt x="57" y="66"/>
                  </a:cubicBezTo>
                  <a:cubicBezTo>
                    <a:pt x="57" y="66"/>
                    <a:pt x="58" y="65"/>
                    <a:pt x="58" y="65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8" y="65"/>
                    <a:pt x="58" y="65"/>
                    <a:pt x="58" y="65"/>
                  </a:cubicBezTo>
                  <a:cubicBezTo>
                    <a:pt x="59" y="66"/>
                    <a:pt x="59" y="67"/>
                    <a:pt x="60" y="68"/>
                  </a:cubicBezTo>
                  <a:cubicBezTo>
                    <a:pt x="59" y="68"/>
                    <a:pt x="59" y="68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lose/>
                  <a:moveTo>
                    <a:pt x="66" y="22"/>
                  </a:moveTo>
                  <a:cubicBezTo>
                    <a:pt x="65" y="21"/>
                    <a:pt x="65" y="20"/>
                    <a:pt x="64" y="19"/>
                  </a:cubicBezTo>
                  <a:cubicBezTo>
                    <a:pt x="64" y="19"/>
                    <a:pt x="65" y="19"/>
                    <a:pt x="65" y="19"/>
                  </a:cubicBezTo>
                  <a:cubicBezTo>
                    <a:pt x="65" y="18"/>
                    <a:pt x="66" y="18"/>
                    <a:pt x="66" y="19"/>
                  </a:cubicBezTo>
                  <a:cubicBezTo>
                    <a:pt x="66" y="19"/>
                    <a:pt x="67" y="19"/>
                    <a:pt x="67" y="19"/>
                  </a:cubicBezTo>
                  <a:cubicBezTo>
                    <a:pt x="67" y="20"/>
                    <a:pt x="67" y="20"/>
                    <a:pt x="67" y="20"/>
                  </a:cubicBezTo>
                  <a:cubicBezTo>
                    <a:pt x="67" y="21"/>
                    <a:pt x="66" y="21"/>
                    <a:pt x="66" y="21"/>
                  </a:cubicBezTo>
                  <a:cubicBezTo>
                    <a:pt x="66" y="21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lose/>
                  <a:moveTo>
                    <a:pt x="18" y="37"/>
                  </a:moveTo>
                  <a:cubicBezTo>
                    <a:pt x="17" y="36"/>
                    <a:pt x="16" y="37"/>
                    <a:pt x="15" y="37"/>
                  </a:cubicBezTo>
                  <a:cubicBezTo>
                    <a:pt x="15" y="37"/>
                    <a:pt x="15" y="36"/>
                    <a:pt x="15" y="36"/>
                  </a:cubicBezTo>
                  <a:cubicBezTo>
                    <a:pt x="15" y="36"/>
                    <a:pt x="15" y="35"/>
                    <a:pt x="15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5"/>
                    <a:pt x="17" y="36"/>
                    <a:pt x="18" y="36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lose/>
                  <a:moveTo>
                    <a:pt x="19" y="33"/>
                  </a:moveTo>
                  <a:cubicBezTo>
                    <a:pt x="18" y="33"/>
                    <a:pt x="17" y="32"/>
                    <a:pt x="16" y="32"/>
                  </a:cubicBezTo>
                  <a:cubicBezTo>
                    <a:pt x="16" y="32"/>
                    <a:pt x="17" y="31"/>
                    <a:pt x="17" y="30"/>
                  </a:cubicBezTo>
                  <a:cubicBezTo>
                    <a:pt x="18" y="31"/>
                    <a:pt x="19" y="31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lose/>
                  <a:moveTo>
                    <a:pt x="70" y="27"/>
                  </a:moveTo>
                  <a:cubicBezTo>
                    <a:pt x="70" y="27"/>
                    <a:pt x="70" y="27"/>
                    <a:pt x="71" y="27"/>
                  </a:cubicBezTo>
                  <a:cubicBezTo>
                    <a:pt x="71" y="27"/>
                    <a:pt x="72" y="27"/>
                    <a:pt x="72" y="28"/>
                  </a:cubicBezTo>
                  <a:cubicBezTo>
                    <a:pt x="72" y="28"/>
                    <a:pt x="72" y="28"/>
                    <a:pt x="72" y="28"/>
                  </a:cubicBezTo>
                  <a:cubicBezTo>
                    <a:pt x="73" y="29"/>
                    <a:pt x="72" y="29"/>
                    <a:pt x="72" y="29"/>
                  </a:cubicBezTo>
                  <a:cubicBezTo>
                    <a:pt x="72" y="29"/>
                    <a:pt x="71" y="30"/>
                    <a:pt x="71" y="30"/>
                  </a:cubicBezTo>
                  <a:cubicBezTo>
                    <a:pt x="71" y="30"/>
                    <a:pt x="71" y="30"/>
                    <a:pt x="71" y="29"/>
                  </a:cubicBezTo>
                  <a:cubicBezTo>
                    <a:pt x="70" y="29"/>
                    <a:pt x="70" y="28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70" y="27"/>
                    <a:pt x="70" y="27"/>
                    <a:pt x="70" y="27"/>
                  </a:cubicBezTo>
                  <a:close/>
                  <a:moveTo>
                    <a:pt x="71" y="30"/>
                  </a:moveTo>
                  <a:cubicBezTo>
                    <a:pt x="72" y="30"/>
                    <a:pt x="73" y="30"/>
                    <a:pt x="74" y="31"/>
                  </a:cubicBezTo>
                  <a:cubicBezTo>
                    <a:pt x="74" y="31"/>
                    <a:pt x="74" y="32"/>
                    <a:pt x="74" y="32"/>
                  </a:cubicBezTo>
                  <a:cubicBezTo>
                    <a:pt x="74" y="32"/>
                    <a:pt x="73" y="33"/>
                    <a:pt x="73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2" y="32"/>
                    <a:pt x="71" y="31"/>
                    <a:pt x="71" y="30"/>
                  </a:cubicBezTo>
                  <a:cubicBezTo>
                    <a:pt x="71" y="30"/>
                    <a:pt x="71" y="30"/>
                    <a:pt x="71" y="30"/>
                  </a:cubicBezTo>
                  <a:close/>
                  <a:moveTo>
                    <a:pt x="50" y="9"/>
                  </a:moveTo>
                  <a:cubicBezTo>
                    <a:pt x="50" y="9"/>
                    <a:pt x="51" y="9"/>
                    <a:pt x="51" y="10"/>
                  </a:cubicBezTo>
                  <a:cubicBezTo>
                    <a:pt x="51" y="10"/>
                    <a:pt x="50" y="10"/>
                    <a:pt x="50" y="10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9" y="11"/>
                    <a:pt x="49" y="11"/>
                    <a:pt x="50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8" y="11"/>
                    <a:pt x="48" y="11"/>
                    <a:pt x="47" y="11"/>
                  </a:cubicBezTo>
                  <a:cubicBezTo>
                    <a:pt x="48" y="10"/>
                    <a:pt x="48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49" y="9"/>
                    <a:pt x="49" y="9"/>
                  </a:cubicBezTo>
                  <a:cubicBezTo>
                    <a:pt x="49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ubicBezTo>
                    <a:pt x="50" y="9"/>
                    <a:pt x="50" y="9"/>
                    <a:pt x="50" y="9"/>
                  </a:cubicBezTo>
                  <a:close/>
                  <a:moveTo>
                    <a:pt x="30" y="63"/>
                  </a:moveTo>
                  <a:cubicBezTo>
                    <a:pt x="30" y="64"/>
                    <a:pt x="30" y="65"/>
                    <a:pt x="31" y="66"/>
                  </a:cubicBezTo>
                  <a:cubicBezTo>
                    <a:pt x="31" y="66"/>
                    <a:pt x="30" y="66"/>
                    <a:pt x="30" y="66"/>
                  </a:cubicBezTo>
                  <a:cubicBezTo>
                    <a:pt x="29" y="66"/>
                    <a:pt x="29" y="65"/>
                    <a:pt x="28" y="65"/>
                  </a:cubicBezTo>
                  <a:cubicBezTo>
                    <a:pt x="27" y="65"/>
                    <a:pt x="27" y="65"/>
                    <a:pt x="28" y="64"/>
                  </a:cubicBezTo>
                  <a:cubicBezTo>
                    <a:pt x="28" y="64"/>
                    <a:pt x="29" y="64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ubicBezTo>
                    <a:pt x="30" y="63"/>
                    <a:pt x="30" y="63"/>
                    <a:pt x="30" y="63"/>
                  </a:cubicBezTo>
                  <a:close/>
                  <a:moveTo>
                    <a:pt x="60" y="68"/>
                  </a:moveTo>
                  <a:cubicBezTo>
                    <a:pt x="61" y="68"/>
                    <a:pt x="61" y="67"/>
                    <a:pt x="62" y="67"/>
                  </a:cubicBezTo>
                  <a:cubicBezTo>
                    <a:pt x="62" y="67"/>
                    <a:pt x="62" y="66"/>
                    <a:pt x="63" y="66"/>
                  </a:cubicBezTo>
                  <a:cubicBezTo>
                    <a:pt x="63" y="67"/>
                    <a:pt x="63" y="67"/>
                    <a:pt x="63" y="68"/>
                  </a:cubicBezTo>
                  <a:cubicBezTo>
                    <a:pt x="64" y="68"/>
                    <a:pt x="63" y="68"/>
                    <a:pt x="63" y="69"/>
                  </a:cubicBezTo>
                  <a:cubicBezTo>
                    <a:pt x="63" y="69"/>
                    <a:pt x="63" y="69"/>
                    <a:pt x="62" y="69"/>
                  </a:cubicBezTo>
                  <a:cubicBezTo>
                    <a:pt x="62" y="69"/>
                    <a:pt x="61" y="69"/>
                    <a:pt x="61" y="69"/>
                  </a:cubicBezTo>
                  <a:cubicBezTo>
                    <a:pt x="61" y="68"/>
                    <a:pt x="61" y="68"/>
                    <a:pt x="60" y="68"/>
                  </a:cubicBezTo>
                  <a:cubicBezTo>
                    <a:pt x="60" y="68"/>
                    <a:pt x="60" y="68"/>
                    <a:pt x="60" y="68"/>
                  </a:cubicBezTo>
                  <a:close/>
                  <a:moveTo>
                    <a:pt x="11" y="35"/>
                  </a:moveTo>
                  <a:cubicBezTo>
                    <a:pt x="11" y="35"/>
                    <a:pt x="11" y="35"/>
                    <a:pt x="11" y="36"/>
                  </a:cubicBezTo>
                  <a:cubicBezTo>
                    <a:pt x="11" y="36"/>
                    <a:pt x="10" y="36"/>
                    <a:pt x="10" y="35"/>
                  </a:cubicBezTo>
                  <a:cubicBezTo>
                    <a:pt x="9" y="35"/>
                    <a:pt x="9" y="35"/>
                    <a:pt x="9" y="34"/>
                  </a:cubicBezTo>
                  <a:cubicBezTo>
                    <a:pt x="9" y="34"/>
                    <a:pt x="10" y="34"/>
                    <a:pt x="11" y="33"/>
                  </a:cubicBezTo>
                  <a:cubicBezTo>
                    <a:pt x="11" y="33"/>
                    <a:pt x="12" y="33"/>
                    <a:pt x="12" y="33"/>
                  </a:cubicBezTo>
                  <a:cubicBezTo>
                    <a:pt x="12" y="34"/>
                    <a:pt x="12" y="34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lose/>
                  <a:moveTo>
                    <a:pt x="56" y="12"/>
                  </a:moveTo>
                  <a:cubicBezTo>
                    <a:pt x="56" y="13"/>
                    <a:pt x="56" y="13"/>
                    <a:pt x="55" y="13"/>
                  </a:cubicBezTo>
                  <a:cubicBezTo>
                    <a:pt x="55" y="13"/>
                    <a:pt x="55" y="13"/>
                    <a:pt x="55" y="13"/>
                  </a:cubicBezTo>
                  <a:cubicBezTo>
                    <a:pt x="54" y="13"/>
                    <a:pt x="54" y="13"/>
                    <a:pt x="53" y="13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4" y="11"/>
                    <a:pt x="54" y="11"/>
                  </a:cubicBezTo>
                  <a:cubicBezTo>
                    <a:pt x="54" y="11"/>
                    <a:pt x="54" y="11"/>
                    <a:pt x="55" y="11"/>
                  </a:cubicBezTo>
                  <a:cubicBezTo>
                    <a:pt x="55" y="11"/>
                    <a:pt x="56" y="11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ubicBezTo>
                    <a:pt x="56" y="12"/>
                    <a:pt x="56" y="12"/>
                    <a:pt x="56" y="12"/>
                  </a:cubicBezTo>
                  <a:close/>
                  <a:moveTo>
                    <a:pt x="68" y="25"/>
                  </a:moveTo>
                  <a:cubicBezTo>
                    <a:pt x="69" y="24"/>
                    <a:pt x="70" y="24"/>
                    <a:pt x="70" y="25"/>
                  </a:cubicBezTo>
                  <a:cubicBezTo>
                    <a:pt x="71" y="25"/>
                    <a:pt x="71" y="26"/>
                    <a:pt x="71" y="26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0" y="27"/>
                    <a:pt x="70" y="27"/>
                    <a:pt x="70" y="27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6"/>
                    <a:pt x="69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lose/>
                  <a:moveTo>
                    <a:pt x="15" y="27"/>
                  </a:moveTo>
                  <a:cubicBezTo>
                    <a:pt x="14" y="27"/>
                    <a:pt x="14" y="28"/>
                    <a:pt x="14" y="28"/>
                  </a:cubicBezTo>
                  <a:cubicBezTo>
                    <a:pt x="14" y="28"/>
                    <a:pt x="14" y="29"/>
                    <a:pt x="14" y="29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2" y="30"/>
                    <a:pt x="12" y="30"/>
                    <a:pt x="12" y="29"/>
                  </a:cubicBezTo>
                  <a:cubicBezTo>
                    <a:pt x="11" y="29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10" y="39"/>
                  </a:moveTo>
                  <a:cubicBezTo>
                    <a:pt x="11" y="39"/>
                    <a:pt x="11" y="38"/>
                    <a:pt x="11" y="38"/>
                  </a:cubicBezTo>
                  <a:cubicBezTo>
                    <a:pt x="11" y="38"/>
                    <a:pt x="11" y="39"/>
                    <a:pt x="11" y="39"/>
                  </a:cubicBezTo>
                  <a:cubicBezTo>
                    <a:pt x="11" y="39"/>
                    <a:pt x="11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37"/>
                    <a:pt x="10" y="37"/>
                    <a:pt x="10" y="36"/>
                  </a:cubicBezTo>
                  <a:cubicBezTo>
                    <a:pt x="10" y="36"/>
                    <a:pt x="11" y="36"/>
                    <a:pt x="11" y="36"/>
                  </a:cubicBezTo>
                  <a:cubicBezTo>
                    <a:pt x="11" y="37"/>
                    <a:pt x="11" y="38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33" y="72"/>
                  </a:moveTo>
                  <a:cubicBezTo>
                    <a:pt x="34" y="72"/>
                    <a:pt x="35" y="72"/>
                    <a:pt x="36" y="72"/>
                  </a:cubicBezTo>
                  <a:cubicBezTo>
                    <a:pt x="36" y="73"/>
                    <a:pt x="36" y="73"/>
                    <a:pt x="36" y="73"/>
                  </a:cubicBezTo>
                  <a:cubicBezTo>
                    <a:pt x="36" y="73"/>
                    <a:pt x="36" y="73"/>
                    <a:pt x="35" y="74"/>
                  </a:cubicBezTo>
                  <a:cubicBezTo>
                    <a:pt x="35" y="74"/>
                    <a:pt x="35" y="74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3" y="74"/>
                    <a:pt x="33" y="74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3" y="73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lose/>
                  <a:moveTo>
                    <a:pt x="72" y="33"/>
                  </a:moveTo>
                  <a:cubicBezTo>
                    <a:pt x="73" y="33"/>
                    <a:pt x="73" y="34"/>
                    <a:pt x="74" y="34"/>
                  </a:cubicBezTo>
                  <a:cubicBezTo>
                    <a:pt x="74" y="34"/>
                    <a:pt x="74" y="34"/>
                    <a:pt x="74" y="34"/>
                  </a:cubicBezTo>
                  <a:cubicBezTo>
                    <a:pt x="74" y="34"/>
                    <a:pt x="75" y="35"/>
                    <a:pt x="75" y="35"/>
                  </a:cubicBezTo>
                  <a:cubicBezTo>
                    <a:pt x="75" y="35"/>
                    <a:pt x="75" y="36"/>
                    <a:pt x="74" y="36"/>
                  </a:cubicBezTo>
                  <a:cubicBezTo>
                    <a:pt x="74" y="36"/>
                    <a:pt x="73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5"/>
                    <a:pt x="73" y="34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lose/>
                  <a:moveTo>
                    <a:pt x="73" y="44"/>
                  </a:moveTo>
                  <a:cubicBezTo>
                    <a:pt x="74" y="44"/>
                    <a:pt x="74" y="44"/>
                    <a:pt x="74" y="45"/>
                  </a:cubicBezTo>
                  <a:cubicBezTo>
                    <a:pt x="75" y="45"/>
                    <a:pt x="75" y="46"/>
                    <a:pt x="75" y="47"/>
                  </a:cubicBezTo>
                  <a:cubicBezTo>
                    <a:pt x="75" y="47"/>
                    <a:pt x="74" y="48"/>
                    <a:pt x="74" y="47"/>
                  </a:cubicBezTo>
                  <a:cubicBezTo>
                    <a:pt x="74" y="47"/>
                    <a:pt x="74" y="47"/>
                    <a:pt x="73" y="47"/>
                  </a:cubicBezTo>
                  <a:cubicBezTo>
                    <a:pt x="73" y="47"/>
                    <a:pt x="73" y="47"/>
                    <a:pt x="73" y="47"/>
                  </a:cubicBezTo>
                  <a:cubicBezTo>
                    <a:pt x="73" y="46"/>
                    <a:pt x="73" y="45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lose/>
                  <a:moveTo>
                    <a:pt x="31" y="12"/>
                  </a:moveTo>
                  <a:cubicBezTo>
                    <a:pt x="32" y="12"/>
                    <a:pt x="32" y="12"/>
                    <a:pt x="33" y="12"/>
                  </a:cubicBezTo>
                  <a:cubicBezTo>
                    <a:pt x="33" y="12"/>
                    <a:pt x="33" y="13"/>
                    <a:pt x="33" y="13"/>
                  </a:cubicBezTo>
                  <a:cubicBezTo>
                    <a:pt x="33" y="13"/>
                    <a:pt x="33" y="13"/>
                    <a:pt x="33" y="14"/>
                  </a:cubicBezTo>
                  <a:cubicBezTo>
                    <a:pt x="33" y="14"/>
                    <a:pt x="33" y="14"/>
                    <a:pt x="34" y="14"/>
                  </a:cubicBezTo>
                  <a:cubicBezTo>
                    <a:pt x="34" y="14"/>
                    <a:pt x="34" y="15"/>
                    <a:pt x="34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2" y="14"/>
                    <a:pt x="32" y="13"/>
                    <a:pt x="31" y="13"/>
                  </a:cubicBezTo>
                  <a:cubicBezTo>
                    <a:pt x="31" y="13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14" y="56"/>
                  </a:moveTo>
                  <a:cubicBezTo>
                    <a:pt x="13" y="55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2" y="56"/>
                    <a:pt x="12" y="56"/>
                    <a:pt x="12" y="56"/>
                  </a:cubicBezTo>
                  <a:cubicBezTo>
                    <a:pt x="12" y="56"/>
                    <a:pt x="12" y="56"/>
                    <a:pt x="12" y="55"/>
                  </a:cubicBezTo>
                  <a:cubicBezTo>
                    <a:pt x="12" y="55"/>
                    <a:pt x="12" y="54"/>
                    <a:pt x="12" y="54"/>
                  </a:cubicBezTo>
                  <a:cubicBezTo>
                    <a:pt x="12" y="54"/>
                    <a:pt x="12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4"/>
                    <a:pt x="14" y="55"/>
                    <a:pt x="14" y="55"/>
                  </a:cubicBezTo>
                  <a:cubicBezTo>
                    <a:pt x="14" y="55"/>
                    <a:pt x="14" y="55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lose/>
                  <a:moveTo>
                    <a:pt x="52" y="16"/>
                  </a:move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1" y="15"/>
                    <a:pt x="51" y="15"/>
                  </a:cubicBezTo>
                  <a:cubicBezTo>
                    <a:pt x="51" y="15"/>
                    <a:pt x="51" y="15"/>
                    <a:pt x="51" y="14"/>
                  </a:cubicBezTo>
                  <a:cubicBezTo>
                    <a:pt x="51" y="14"/>
                    <a:pt x="52" y="13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3" y="13"/>
                    <a:pt x="53" y="13"/>
                  </a:cubicBezTo>
                  <a:cubicBezTo>
                    <a:pt x="53" y="13"/>
                    <a:pt x="53" y="13"/>
                    <a:pt x="53" y="13"/>
                  </a:cubicBezTo>
                  <a:cubicBezTo>
                    <a:pt x="53" y="14"/>
                    <a:pt x="53" y="15"/>
                    <a:pt x="52" y="15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lose/>
                  <a:moveTo>
                    <a:pt x="40" y="10"/>
                  </a:move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8" y="10"/>
                    <a:pt x="38" y="10"/>
                  </a:cubicBezTo>
                  <a:cubicBezTo>
                    <a:pt x="39" y="10"/>
                    <a:pt x="39" y="9"/>
                    <a:pt x="39" y="9"/>
                  </a:cubicBezTo>
                  <a:cubicBezTo>
                    <a:pt x="39" y="9"/>
                    <a:pt x="39" y="9"/>
                    <a:pt x="40" y="8"/>
                  </a:cubicBezTo>
                  <a:cubicBezTo>
                    <a:pt x="40" y="8"/>
                    <a:pt x="41" y="8"/>
                    <a:pt x="41" y="8"/>
                  </a:cubicBezTo>
                  <a:cubicBezTo>
                    <a:pt x="41" y="9"/>
                    <a:pt x="41" y="9"/>
                    <a:pt x="41" y="10"/>
                  </a:cubicBezTo>
                  <a:cubicBezTo>
                    <a:pt x="41" y="10"/>
                    <a:pt x="41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lose/>
                  <a:moveTo>
                    <a:pt x="73" y="44"/>
                  </a:moveTo>
                  <a:cubicBezTo>
                    <a:pt x="73" y="43"/>
                    <a:pt x="73" y="43"/>
                    <a:pt x="73" y="42"/>
                  </a:cubicBezTo>
                  <a:cubicBezTo>
                    <a:pt x="73" y="42"/>
                    <a:pt x="73" y="42"/>
                    <a:pt x="73" y="41"/>
                  </a:cubicBezTo>
                  <a:cubicBezTo>
                    <a:pt x="73" y="41"/>
                    <a:pt x="73" y="41"/>
                    <a:pt x="74" y="41"/>
                  </a:cubicBezTo>
                  <a:cubicBezTo>
                    <a:pt x="74" y="41"/>
                    <a:pt x="74" y="41"/>
                    <a:pt x="74" y="41"/>
                  </a:cubicBezTo>
                  <a:cubicBezTo>
                    <a:pt x="74" y="41"/>
                    <a:pt x="75" y="41"/>
                    <a:pt x="75" y="42"/>
                  </a:cubicBezTo>
                  <a:cubicBezTo>
                    <a:pt x="75" y="42"/>
                    <a:pt x="75" y="43"/>
                    <a:pt x="75" y="43"/>
                  </a:cubicBezTo>
                  <a:cubicBezTo>
                    <a:pt x="75" y="44"/>
                    <a:pt x="74" y="44"/>
                    <a:pt x="74" y="44"/>
                  </a:cubicBezTo>
                  <a:cubicBezTo>
                    <a:pt x="74" y="44"/>
                    <a:pt x="74" y="44"/>
                    <a:pt x="73" y="44"/>
                  </a:cubicBezTo>
                  <a:cubicBezTo>
                    <a:pt x="73" y="44"/>
                    <a:pt x="73" y="44"/>
                    <a:pt x="73" y="44"/>
                  </a:cubicBezTo>
                  <a:close/>
                  <a:moveTo>
                    <a:pt x="72" y="51"/>
                  </a:moveTo>
                  <a:cubicBezTo>
                    <a:pt x="73" y="52"/>
                    <a:pt x="73" y="52"/>
                    <a:pt x="73" y="52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ubicBezTo>
                    <a:pt x="74" y="54"/>
                    <a:pt x="73" y="54"/>
                    <a:pt x="73" y="54"/>
                  </a:cubicBezTo>
                  <a:cubicBezTo>
                    <a:pt x="73" y="55"/>
                    <a:pt x="73" y="55"/>
                    <a:pt x="72" y="54"/>
                  </a:cubicBezTo>
                  <a:cubicBezTo>
                    <a:pt x="72" y="54"/>
                    <a:pt x="72" y="54"/>
                    <a:pt x="71" y="54"/>
                  </a:cubicBezTo>
                  <a:cubicBezTo>
                    <a:pt x="71" y="54"/>
                    <a:pt x="71" y="54"/>
                    <a:pt x="71" y="53"/>
                  </a:cubicBezTo>
                  <a:cubicBezTo>
                    <a:pt x="72" y="53"/>
                    <a:pt x="72" y="52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lose/>
                  <a:moveTo>
                    <a:pt x="11" y="42"/>
                  </a:moveTo>
                  <a:cubicBezTo>
                    <a:pt x="11" y="43"/>
                    <a:pt x="11" y="44"/>
                    <a:pt x="11" y="45"/>
                  </a:cubicBezTo>
                  <a:cubicBezTo>
                    <a:pt x="11" y="45"/>
                    <a:pt x="10" y="45"/>
                    <a:pt x="10" y="45"/>
                  </a:cubicBezTo>
                  <a:cubicBezTo>
                    <a:pt x="10" y="45"/>
                    <a:pt x="9" y="45"/>
                    <a:pt x="9" y="45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8" y="45"/>
                    <a:pt x="8" y="45"/>
                    <a:pt x="9" y="44"/>
                  </a:cubicBezTo>
                  <a:cubicBezTo>
                    <a:pt x="9" y="44"/>
                    <a:pt x="9" y="43"/>
                    <a:pt x="10" y="43"/>
                  </a:cubicBezTo>
                  <a:cubicBezTo>
                    <a:pt x="10" y="43"/>
                    <a:pt x="10" y="43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lose/>
                  <a:moveTo>
                    <a:pt x="19" y="21"/>
                  </a:moveTo>
                  <a:cubicBezTo>
                    <a:pt x="20" y="22"/>
                    <a:pt x="21" y="22"/>
                    <a:pt x="2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0" y="24"/>
                    <a:pt x="20" y="23"/>
                  </a:cubicBezTo>
                  <a:cubicBezTo>
                    <a:pt x="20" y="23"/>
                    <a:pt x="19" y="23"/>
                    <a:pt x="19" y="23"/>
                  </a:cubicBezTo>
                  <a:cubicBezTo>
                    <a:pt x="19" y="23"/>
                    <a:pt x="18" y="22"/>
                    <a:pt x="18" y="22"/>
                  </a:cubicBezTo>
                  <a:cubicBezTo>
                    <a:pt x="18" y="22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lose/>
                  <a:moveTo>
                    <a:pt x="14" y="65"/>
                  </a:moveTo>
                  <a:cubicBezTo>
                    <a:pt x="13" y="65"/>
                    <a:pt x="12" y="65"/>
                    <a:pt x="11" y="64"/>
                  </a:cubicBezTo>
                  <a:cubicBezTo>
                    <a:pt x="11" y="64"/>
                    <a:pt x="11" y="63"/>
                    <a:pt x="10" y="63"/>
                  </a:cubicBezTo>
                  <a:cubicBezTo>
                    <a:pt x="10" y="62"/>
                    <a:pt x="10" y="62"/>
                    <a:pt x="10" y="61"/>
                  </a:cubicBezTo>
                  <a:cubicBezTo>
                    <a:pt x="9" y="61"/>
                    <a:pt x="9" y="60"/>
                    <a:pt x="9" y="59"/>
                  </a:cubicBezTo>
                  <a:cubicBezTo>
                    <a:pt x="9" y="58"/>
                    <a:pt x="9" y="57"/>
                    <a:pt x="10" y="56"/>
                  </a:cubicBezTo>
                  <a:cubicBezTo>
                    <a:pt x="10" y="56"/>
                    <a:pt x="10" y="56"/>
                    <a:pt x="10" y="56"/>
                  </a:cubicBezTo>
                  <a:cubicBezTo>
                    <a:pt x="10" y="57"/>
                    <a:pt x="10" y="57"/>
                    <a:pt x="10" y="57"/>
                  </a:cubicBezTo>
                  <a:cubicBezTo>
                    <a:pt x="9" y="58"/>
                    <a:pt x="9" y="58"/>
                    <a:pt x="9" y="59"/>
                  </a:cubicBezTo>
                  <a:cubicBezTo>
                    <a:pt x="9" y="59"/>
                    <a:pt x="9" y="60"/>
                    <a:pt x="10" y="60"/>
                  </a:cubicBezTo>
                  <a:cubicBezTo>
                    <a:pt x="10" y="61"/>
                    <a:pt x="10" y="61"/>
                    <a:pt x="10" y="62"/>
                  </a:cubicBezTo>
                  <a:cubicBezTo>
                    <a:pt x="11" y="63"/>
                    <a:pt x="12" y="64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ubicBezTo>
                    <a:pt x="14" y="65"/>
                    <a:pt x="14" y="65"/>
                    <a:pt x="14" y="65"/>
                  </a:cubicBezTo>
                  <a:close/>
                  <a:moveTo>
                    <a:pt x="17" y="40"/>
                  </a:moveTo>
                  <a:cubicBezTo>
                    <a:pt x="16" y="40"/>
                    <a:pt x="15" y="41"/>
                    <a:pt x="14" y="41"/>
                  </a:cubicBezTo>
                  <a:cubicBezTo>
                    <a:pt x="14" y="41"/>
                    <a:pt x="14" y="40"/>
                    <a:pt x="14" y="40"/>
                  </a:cubicBezTo>
                  <a:cubicBezTo>
                    <a:pt x="14" y="40"/>
                    <a:pt x="14" y="39"/>
                    <a:pt x="15" y="39"/>
                  </a:cubicBezTo>
                  <a:cubicBezTo>
                    <a:pt x="14" y="39"/>
                    <a:pt x="14" y="38"/>
                    <a:pt x="14" y="38"/>
                  </a:cubicBezTo>
                  <a:cubicBezTo>
                    <a:pt x="15" y="38"/>
                    <a:pt x="16" y="39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lose/>
                  <a:moveTo>
                    <a:pt x="40" y="73"/>
                  </a:moveTo>
                  <a:cubicBezTo>
                    <a:pt x="40" y="73"/>
                    <a:pt x="40" y="73"/>
                    <a:pt x="39" y="73"/>
                  </a:cubicBezTo>
                  <a:cubicBezTo>
                    <a:pt x="39" y="73"/>
                    <a:pt x="39" y="73"/>
                    <a:pt x="39" y="73"/>
                  </a:cubicBezTo>
                  <a:cubicBezTo>
                    <a:pt x="39" y="72"/>
                    <a:pt x="39" y="72"/>
                    <a:pt x="39" y="72"/>
                  </a:cubicBezTo>
                  <a:cubicBezTo>
                    <a:pt x="39" y="71"/>
                    <a:pt x="39" y="71"/>
                    <a:pt x="39" y="70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40" y="70"/>
                    <a:pt x="40" y="70"/>
                    <a:pt x="41" y="70"/>
                  </a:cubicBezTo>
                  <a:cubicBezTo>
                    <a:pt x="40" y="70"/>
                    <a:pt x="40" y="71"/>
                    <a:pt x="40" y="71"/>
                  </a:cubicBezTo>
                  <a:cubicBezTo>
                    <a:pt x="40" y="72"/>
                    <a:pt x="40" y="72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lose/>
                  <a:moveTo>
                    <a:pt x="44" y="10"/>
                  </a:moveTo>
                  <a:cubicBezTo>
                    <a:pt x="43" y="10"/>
                    <a:pt x="43" y="10"/>
                    <a:pt x="42" y="10"/>
                  </a:cubicBezTo>
                  <a:cubicBezTo>
                    <a:pt x="42" y="9"/>
                    <a:pt x="42" y="9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5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lose/>
                  <a:moveTo>
                    <a:pt x="29" y="22"/>
                  </a:moveTo>
                  <a:cubicBezTo>
                    <a:pt x="28" y="21"/>
                    <a:pt x="27" y="21"/>
                    <a:pt x="26" y="20"/>
                  </a:cubicBezTo>
                  <a:cubicBezTo>
                    <a:pt x="27" y="19"/>
                    <a:pt x="27" y="19"/>
                    <a:pt x="28" y="18"/>
                  </a:cubicBezTo>
                  <a:cubicBezTo>
                    <a:pt x="28" y="20"/>
                    <a:pt x="29" y="21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lose/>
                  <a:moveTo>
                    <a:pt x="45" y="10"/>
                  </a:moveTo>
                  <a:cubicBezTo>
                    <a:pt x="45" y="10"/>
                    <a:pt x="45" y="9"/>
                    <a:pt x="45" y="9"/>
                  </a:cubicBezTo>
                  <a:cubicBezTo>
                    <a:pt x="45" y="9"/>
                    <a:pt x="46" y="9"/>
                    <a:pt x="46" y="8"/>
                  </a:cubicBezTo>
                  <a:cubicBezTo>
                    <a:pt x="46" y="8"/>
                    <a:pt x="46" y="8"/>
                    <a:pt x="47" y="8"/>
                  </a:cubicBezTo>
                  <a:cubicBezTo>
                    <a:pt x="47" y="9"/>
                    <a:pt x="47" y="9"/>
                    <a:pt x="47" y="10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1"/>
                    <a:pt x="47" y="11"/>
                    <a:pt x="46" y="11"/>
                  </a:cubicBezTo>
                  <a:cubicBezTo>
                    <a:pt x="46" y="10"/>
                    <a:pt x="46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lose/>
                  <a:moveTo>
                    <a:pt x="26" y="15"/>
                  </a:moveTo>
                  <a:cubicBezTo>
                    <a:pt x="26" y="15"/>
                    <a:pt x="25" y="16"/>
                    <a:pt x="24" y="16"/>
                  </a:cubicBezTo>
                  <a:cubicBezTo>
                    <a:pt x="24" y="16"/>
                    <a:pt x="24" y="15"/>
                    <a:pt x="24" y="15"/>
                  </a:cubicBezTo>
                  <a:cubicBezTo>
                    <a:pt x="24" y="14"/>
                    <a:pt x="24" y="14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ubicBezTo>
                    <a:pt x="25" y="13"/>
                    <a:pt x="25" y="14"/>
                    <a:pt x="26" y="14"/>
                  </a:cubicBezTo>
                  <a:cubicBezTo>
                    <a:pt x="26" y="14"/>
                    <a:pt x="26" y="14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lose/>
                  <a:moveTo>
                    <a:pt x="48" y="73"/>
                  </a:moveTo>
                  <a:cubicBezTo>
                    <a:pt x="48" y="73"/>
                    <a:pt x="47" y="73"/>
                    <a:pt x="47" y="73"/>
                  </a:cubicBezTo>
                  <a:cubicBezTo>
                    <a:pt x="46" y="73"/>
                    <a:pt x="46" y="73"/>
                    <a:pt x="46" y="72"/>
                  </a:cubicBezTo>
                  <a:cubicBezTo>
                    <a:pt x="46" y="72"/>
                    <a:pt x="46" y="71"/>
                    <a:pt x="46" y="70"/>
                  </a:cubicBezTo>
                  <a:cubicBezTo>
                    <a:pt x="47" y="70"/>
                    <a:pt x="47" y="70"/>
                    <a:pt x="48" y="70"/>
                  </a:cubicBezTo>
                  <a:cubicBezTo>
                    <a:pt x="48" y="71"/>
                    <a:pt x="48" y="72"/>
                    <a:pt x="48" y="73"/>
                  </a:cubicBezTo>
                  <a:cubicBezTo>
                    <a:pt x="48" y="73"/>
                    <a:pt x="48" y="73"/>
                    <a:pt x="48" y="73"/>
                  </a:cubicBezTo>
                  <a:close/>
                  <a:moveTo>
                    <a:pt x="19" y="20"/>
                  </a:moveTo>
                  <a:cubicBezTo>
                    <a:pt x="19" y="21"/>
                    <a:pt x="19" y="21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20"/>
                    <a:pt x="18" y="19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lose/>
                  <a:moveTo>
                    <a:pt x="32" y="12"/>
                  </a:moveTo>
                  <a:cubicBezTo>
                    <a:pt x="32" y="11"/>
                    <a:pt x="33" y="10"/>
                    <a:pt x="33" y="9"/>
                  </a:cubicBezTo>
                  <a:cubicBezTo>
                    <a:pt x="33" y="9"/>
                    <a:pt x="34" y="9"/>
                    <a:pt x="34" y="9"/>
                  </a:cubicBezTo>
                  <a:cubicBezTo>
                    <a:pt x="34" y="10"/>
                    <a:pt x="35" y="10"/>
                    <a:pt x="34" y="11"/>
                  </a:cubicBezTo>
                  <a:cubicBezTo>
                    <a:pt x="34" y="11"/>
                    <a:pt x="34" y="11"/>
                    <a:pt x="35" y="11"/>
                  </a:cubicBezTo>
                  <a:cubicBezTo>
                    <a:pt x="34" y="11"/>
                    <a:pt x="33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65" y="64"/>
                  </a:moveTo>
                  <a:cubicBezTo>
                    <a:pt x="65" y="64"/>
                    <a:pt x="66" y="65"/>
                    <a:pt x="66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5"/>
                    <a:pt x="65" y="65"/>
                    <a:pt x="65" y="65"/>
                  </a:cubicBezTo>
                  <a:cubicBezTo>
                    <a:pt x="65" y="66"/>
                    <a:pt x="65" y="66"/>
                    <a:pt x="65" y="66"/>
                  </a:cubicBezTo>
                  <a:cubicBezTo>
                    <a:pt x="65" y="66"/>
                    <a:pt x="65" y="66"/>
                    <a:pt x="65" y="67"/>
                  </a:cubicBezTo>
                  <a:cubicBezTo>
                    <a:pt x="65" y="67"/>
                    <a:pt x="64" y="67"/>
                    <a:pt x="64" y="67"/>
                  </a:cubicBezTo>
                  <a:cubicBezTo>
                    <a:pt x="64" y="67"/>
                    <a:pt x="63" y="67"/>
                    <a:pt x="63" y="66"/>
                  </a:cubicBezTo>
                  <a:cubicBezTo>
                    <a:pt x="64" y="65"/>
                    <a:pt x="64" y="65"/>
                    <a:pt x="65" y="64"/>
                  </a:cubicBezTo>
                  <a:cubicBezTo>
                    <a:pt x="65" y="64"/>
                    <a:pt x="65" y="64"/>
                    <a:pt x="65" y="64"/>
                  </a:cubicBezTo>
                  <a:close/>
                  <a:moveTo>
                    <a:pt x="38" y="14"/>
                  </a:moveTo>
                  <a:cubicBezTo>
                    <a:pt x="39" y="14"/>
                    <a:pt x="40" y="14"/>
                    <a:pt x="41" y="14"/>
                  </a:cubicBezTo>
                  <a:cubicBezTo>
                    <a:pt x="40" y="15"/>
                    <a:pt x="40" y="15"/>
                    <a:pt x="40" y="16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8" y="15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lose/>
                  <a:moveTo>
                    <a:pt x="66" y="22"/>
                  </a:moveTo>
                  <a:cubicBezTo>
                    <a:pt x="67" y="22"/>
                    <a:pt x="68" y="22"/>
                    <a:pt x="68" y="22"/>
                  </a:cubicBezTo>
                  <a:cubicBezTo>
                    <a:pt x="69" y="22"/>
                    <a:pt x="69" y="22"/>
                    <a:pt x="69" y="23"/>
                  </a:cubicBezTo>
                  <a:cubicBezTo>
                    <a:pt x="69" y="23"/>
                    <a:pt x="69" y="24"/>
                    <a:pt x="68" y="24"/>
                  </a:cubicBezTo>
                  <a:cubicBezTo>
                    <a:pt x="68" y="24"/>
                    <a:pt x="68" y="24"/>
                    <a:pt x="68" y="24"/>
                  </a:cubicBezTo>
                  <a:cubicBezTo>
                    <a:pt x="67" y="23"/>
                    <a:pt x="67" y="23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lose/>
                  <a:moveTo>
                    <a:pt x="15" y="26"/>
                  </a:moveTo>
                  <a:cubicBezTo>
                    <a:pt x="15" y="26"/>
                    <a:pt x="15" y="27"/>
                    <a:pt x="15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3" y="26"/>
                    <a:pt x="13" y="26"/>
                  </a:cubicBezTo>
                  <a:cubicBezTo>
                    <a:pt x="13" y="25"/>
                    <a:pt x="14" y="25"/>
                    <a:pt x="14" y="25"/>
                  </a:cubicBezTo>
                  <a:cubicBezTo>
                    <a:pt x="15" y="24"/>
                    <a:pt x="15" y="24"/>
                    <a:pt x="16" y="25"/>
                  </a:cubicBezTo>
                  <a:cubicBezTo>
                    <a:pt x="16" y="25"/>
                    <a:pt x="16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lose/>
                  <a:moveTo>
                    <a:pt x="41" y="73"/>
                  </a:moveTo>
                  <a:cubicBezTo>
                    <a:pt x="41" y="72"/>
                    <a:pt x="41" y="71"/>
                    <a:pt x="41" y="70"/>
                  </a:cubicBezTo>
                  <a:cubicBezTo>
                    <a:pt x="41" y="70"/>
                    <a:pt x="42" y="70"/>
                    <a:pt x="42" y="70"/>
                  </a:cubicBezTo>
                  <a:cubicBezTo>
                    <a:pt x="42" y="71"/>
                    <a:pt x="42" y="71"/>
                    <a:pt x="42" y="72"/>
                  </a:cubicBezTo>
                  <a:cubicBezTo>
                    <a:pt x="42" y="72"/>
                    <a:pt x="42" y="73"/>
                    <a:pt x="43" y="73"/>
                  </a:cubicBezTo>
                  <a:cubicBezTo>
                    <a:pt x="42" y="73"/>
                    <a:pt x="41" y="73"/>
                    <a:pt x="41" y="73"/>
                  </a:cubicBezTo>
                  <a:cubicBezTo>
                    <a:pt x="41" y="73"/>
                    <a:pt x="41" y="73"/>
                    <a:pt x="41" y="73"/>
                  </a:cubicBezTo>
                  <a:close/>
                  <a:moveTo>
                    <a:pt x="23" y="67"/>
                  </a:moveTo>
                  <a:cubicBezTo>
                    <a:pt x="23" y="67"/>
                    <a:pt x="23" y="67"/>
                    <a:pt x="23" y="67"/>
                  </a:cubicBezTo>
                  <a:cubicBezTo>
                    <a:pt x="23" y="67"/>
                    <a:pt x="22" y="68"/>
                    <a:pt x="22" y="68"/>
                  </a:cubicBezTo>
                  <a:cubicBezTo>
                    <a:pt x="22" y="68"/>
                    <a:pt x="21" y="68"/>
                    <a:pt x="21" y="67"/>
                  </a:cubicBezTo>
                  <a:cubicBezTo>
                    <a:pt x="21" y="67"/>
                    <a:pt x="21" y="66"/>
                    <a:pt x="21" y="66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2" y="66"/>
                    <a:pt x="23" y="66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lose/>
                  <a:moveTo>
                    <a:pt x="39" y="11"/>
                  </a:move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39" y="12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7" y="12"/>
                    <a:pt x="37" y="12"/>
                    <a:pt x="37" y="11"/>
                  </a:cubicBezTo>
                  <a:cubicBezTo>
                    <a:pt x="37" y="11"/>
                    <a:pt x="37" y="11"/>
                    <a:pt x="38" y="11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lose/>
                  <a:moveTo>
                    <a:pt x="53" y="12"/>
                  </a:moveTo>
                  <a:cubicBezTo>
                    <a:pt x="52" y="12"/>
                    <a:pt x="51" y="12"/>
                    <a:pt x="50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1" y="10"/>
                    <a:pt x="51" y="10"/>
                    <a:pt x="52" y="10"/>
                  </a:cubicBezTo>
                  <a:cubicBezTo>
                    <a:pt x="52" y="9"/>
                    <a:pt x="53" y="10"/>
                    <a:pt x="53" y="10"/>
                  </a:cubicBezTo>
                  <a:cubicBezTo>
                    <a:pt x="53" y="11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lose/>
                  <a:moveTo>
                    <a:pt x="27" y="12"/>
                  </a:move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9" y="12"/>
                  </a:cubicBezTo>
                  <a:cubicBezTo>
                    <a:pt x="29" y="12"/>
                    <a:pt x="29" y="13"/>
                    <a:pt x="29" y="13"/>
                  </a:cubicBezTo>
                  <a:cubicBezTo>
                    <a:pt x="28" y="13"/>
                    <a:pt x="28" y="14"/>
                    <a:pt x="27" y="14"/>
                  </a:cubicBezTo>
                  <a:cubicBezTo>
                    <a:pt x="26" y="14"/>
                    <a:pt x="27" y="13"/>
                    <a:pt x="27" y="13"/>
                  </a:cubicBezTo>
                  <a:cubicBezTo>
                    <a:pt x="27" y="13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lose/>
                  <a:moveTo>
                    <a:pt x="69" y="59"/>
                  </a:moveTo>
                  <a:cubicBezTo>
                    <a:pt x="69" y="58"/>
                    <a:pt x="69" y="58"/>
                    <a:pt x="69" y="58"/>
                  </a:cubicBezTo>
                  <a:cubicBezTo>
                    <a:pt x="69" y="58"/>
                    <a:pt x="70" y="57"/>
                    <a:pt x="70" y="57"/>
                  </a:cubicBezTo>
                  <a:cubicBezTo>
                    <a:pt x="70" y="57"/>
                    <a:pt x="70" y="57"/>
                    <a:pt x="70" y="57"/>
                  </a:cubicBezTo>
                  <a:cubicBezTo>
                    <a:pt x="70" y="57"/>
                    <a:pt x="70" y="57"/>
                    <a:pt x="71" y="57"/>
                  </a:cubicBezTo>
                  <a:cubicBezTo>
                    <a:pt x="71" y="57"/>
                    <a:pt x="71" y="58"/>
                    <a:pt x="71" y="58"/>
                  </a:cubicBezTo>
                  <a:cubicBezTo>
                    <a:pt x="71" y="59"/>
                    <a:pt x="71" y="59"/>
                    <a:pt x="71" y="59"/>
                  </a:cubicBezTo>
                  <a:cubicBezTo>
                    <a:pt x="70" y="60"/>
                    <a:pt x="70" y="59"/>
                    <a:pt x="70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lose/>
                  <a:moveTo>
                    <a:pt x="13" y="30"/>
                  </a:moveTo>
                  <a:cubicBezTo>
                    <a:pt x="13" y="31"/>
                    <a:pt x="13" y="32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11" y="32"/>
                    <a:pt x="11" y="32"/>
                    <a:pt x="11" y="31"/>
                  </a:cubicBezTo>
                  <a:cubicBezTo>
                    <a:pt x="12" y="31"/>
                    <a:pt x="12" y="31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lose/>
                  <a:moveTo>
                    <a:pt x="26" y="19"/>
                  </a:moveTo>
                  <a:cubicBezTo>
                    <a:pt x="26" y="19"/>
                    <a:pt x="26" y="19"/>
                    <a:pt x="26" y="19"/>
                  </a:cubicBezTo>
                  <a:cubicBezTo>
                    <a:pt x="25" y="19"/>
                    <a:pt x="24" y="18"/>
                    <a:pt x="23" y="17"/>
                  </a:cubicBezTo>
                  <a:cubicBezTo>
                    <a:pt x="24" y="17"/>
                    <a:pt x="24" y="17"/>
                    <a:pt x="24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6" y="18"/>
                    <a:pt x="26" y="18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lose/>
                  <a:moveTo>
                    <a:pt x="65" y="25"/>
                  </a:moveTo>
                  <a:cubicBezTo>
                    <a:pt x="65" y="25"/>
                    <a:pt x="64" y="25"/>
                    <a:pt x="64" y="25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5" y="24"/>
                    <a:pt x="65" y="23"/>
                    <a:pt x="65" y="23"/>
                  </a:cubicBezTo>
                  <a:cubicBezTo>
                    <a:pt x="65" y="22"/>
                    <a:pt x="66" y="22"/>
                    <a:pt x="66" y="22"/>
                  </a:cubicBezTo>
                  <a:cubicBezTo>
                    <a:pt x="66" y="22"/>
                    <a:pt x="66" y="22"/>
                    <a:pt x="66" y="22"/>
                  </a:cubicBezTo>
                  <a:cubicBezTo>
                    <a:pt x="66" y="23"/>
                    <a:pt x="66" y="23"/>
                    <a:pt x="67" y="23"/>
                  </a:cubicBezTo>
                  <a:cubicBezTo>
                    <a:pt x="67" y="23"/>
                    <a:pt x="67" y="23"/>
                    <a:pt x="67" y="24"/>
                  </a:cubicBezTo>
                  <a:cubicBezTo>
                    <a:pt x="66" y="24"/>
                    <a:pt x="65" y="25"/>
                    <a:pt x="65" y="25"/>
                  </a:cubicBezTo>
                  <a:cubicBezTo>
                    <a:pt x="65" y="25"/>
                    <a:pt x="65" y="25"/>
                    <a:pt x="65" y="25"/>
                  </a:cubicBezTo>
                  <a:close/>
                  <a:moveTo>
                    <a:pt x="37" y="73"/>
                  </a:moveTo>
                  <a:cubicBezTo>
                    <a:pt x="37" y="73"/>
                    <a:pt x="38" y="73"/>
                    <a:pt x="38" y="73"/>
                  </a:cubicBezTo>
                  <a:cubicBezTo>
                    <a:pt x="38" y="73"/>
                    <a:pt x="39" y="73"/>
                    <a:pt x="39" y="73"/>
                  </a:cubicBezTo>
                  <a:cubicBezTo>
                    <a:pt x="39" y="73"/>
                    <a:pt x="39" y="73"/>
                    <a:pt x="39" y="74"/>
                  </a:cubicBezTo>
                  <a:cubicBezTo>
                    <a:pt x="39" y="74"/>
                    <a:pt x="39" y="74"/>
                    <a:pt x="39" y="74"/>
                  </a:cubicBezTo>
                  <a:cubicBezTo>
                    <a:pt x="39" y="75"/>
                    <a:pt x="38" y="75"/>
                    <a:pt x="38" y="75"/>
                  </a:cubicBezTo>
                  <a:cubicBezTo>
                    <a:pt x="38" y="75"/>
                    <a:pt x="37" y="74"/>
                    <a:pt x="37" y="74"/>
                  </a:cubicBezTo>
                  <a:cubicBezTo>
                    <a:pt x="36" y="74"/>
                    <a:pt x="36" y="73"/>
                    <a:pt x="36" y="73"/>
                  </a:cubicBezTo>
                  <a:cubicBezTo>
                    <a:pt x="36" y="73"/>
                    <a:pt x="37" y="73"/>
                    <a:pt x="37" y="73"/>
                  </a:cubicBezTo>
                  <a:cubicBezTo>
                    <a:pt x="37" y="73"/>
                    <a:pt x="37" y="73"/>
                    <a:pt x="37" y="73"/>
                  </a:cubicBezTo>
                  <a:close/>
                  <a:moveTo>
                    <a:pt x="67" y="24"/>
                  </a:moveTo>
                  <a:cubicBezTo>
                    <a:pt x="67" y="24"/>
                    <a:pt x="67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7" y="26"/>
                    <a:pt x="67" y="26"/>
                    <a:pt x="66" y="27"/>
                  </a:cubicBezTo>
                  <a:cubicBezTo>
                    <a:pt x="66" y="27"/>
                    <a:pt x="65" y="26"/>
                    <a:pt x="65" y="26"/>
                  </a:cubicBezTo>
                  <a:cubicBezTo>
                    <a:pt x="65" y="26"/>
                    <a:pt x="65" y="25"/>
                    <a:pt x="66" y="25"/>
                  </a:cubicBezTo>
                  <a:cubicBezTo>
                    <a:pt x="66" y="25"/>
                    <a:pt x="66" y="25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ubicBezTo>
                    <a:pt x="67" y="24"/>
                    <a:pt x="67" y="24"/>
                    <a:pt x="67" y="24"/>
                  </a:cubicBezTo>
                  <a:close/>
                  <a:moveTo>
                    <a:pt x="71" y="54"/>
                  </a:moveTo>
                  <a:cubicBezTo>
                    <a:pt x="72" y="55"/>
                    <a:pt x="72" y="55"/>
                    <a:pt x="72" y="55"/>
                  </a:cubicBezTo>
                  <a:cubicBezTo>
                    <a:pt x="73" y="55"/>
                    <a:pt x="73" y="55"/>
                    <a:pt x="73" y="56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3" y="56"/>
                    <a:pt x="73" y="56"/>
                    <a:pt x="73" y="56"/>
                  </a:cubicBezTo>
                  <a:cubicBezTo>
                    <a:pt x="72" y="57"/>
                    <a:pt x="72" y="57"/>
                    <a:pt x="71" y="57"/>
                  </a:cubicBezTo>
                  <a:cubicBezTo>
                    <a:pt x="71" y="57"/>
                    <a:pt x="71" y="56"/>
                    <a:pt x="71" y="56"/>
                  </a:cubicBezTo>
                  <a:cubicBezTo>
                    <a:pt x="70" y="56"/>
                    <a:pt x="70" y="56"/>
                    <a:pt x="70" y="56"/>
                  </a:cubicBezTo>
                  <a:cubicBezTo>
                    <a:pt x="71" y="55"/>
                    <a:pt x="71" y="55"/>
                    <a:pt x="71" y="54"/>
                  </a:cubicBezTo>
                  <a:cubicBezTo>
                    <a:pt x="71" y="54"/>
                    <a:pt x="71" y="54"/>
                    <a:pt x="71" y="54"/>
                  </a:cubicBezTo>
                  <a:close/>
                  <a:moveTo>
                    <a:pt x="11" y="43"/>
                  </a:moveTo>
                  <a:cubicBezTo>
                    <a:pt x="11" y="42"/>
                    <a:pt x="11" y="42"/>
                    <a:pt x="11" y="41"/>
                  </a:cubicBezTo>
                  <a:cubicBezTo>
                    <a:pt x="11" y="41"/>
                    <a:pt x="11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41"/>
                    <a:pt x="13" y="42"/>
                    <a:pt x="13" y="42"/>
                  </a:cubicBezTo>
                  <a:cubicBezTo>
                    <a:pt x="14" y="42"/>
                    <a:pt x="13" y="42"/>
                    <a:pt x="13" y="42"/>
                  </a:cubicBezTo>
                  <a:cubicBezTo>
                    <a:pt x="13" y="42"/>
                    <a:pt x="13" y="42"/>
                    <a:pt x="12" y="42"/>
                  </a:cubicBezTo>
                  <a:cubicBezTo>
                    <a:pt x="12" y="42"/>
                    <a:pt x="11" y="42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lose/>
                  <a:moveTo>
                    <a:pt x="70" y="61"/>
                  </a:moveTo>
                  <a:cubicBezTo>
                    <a:pt x="70" y="61"/>
                    <a:pt x="69" y="62"/>
                    <a:pt x="69" y="62"/>
                  </a:cubicBezTo>
                  <a:cubicBezTo>
                    <a:pt x="68" y="61"/>
                    <a:pt x="68" y="61"/>
                    <a:pt x="68" y="61"/>
                  </a:cubicBezTo>
                  <a:cubicBezTo>
                    <a:pt x="68" y="61"/>
                    <a:pt x="68" y="60"/>
                    <a:pt x="68" y="60"/>
                  </a:cubicBezTo>
                  <a:cubicBezTo>
                    <a:pt x="68" y="60"/>
                    <a:pt x="68" y="59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59"/>
                    <a:pt x="69" y="59"/>
                    <a:pt x="69" y="59"/>
                  </a:cubicBezTo>
                  <a:cubicBezTo>
                    <a:pt x="69" y="60"/>
                    <a:pt x="70" y="60"/>
                    <a:pt x="70" y="60"/>
                  </a:cubicBezTo>
                  <a:cubicBezTo>
                    <a:pt x="70" y="60"/>
                    <a:pt x="70" y="61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lose/>
                  <a:moveTo>
                    <a:pt x="14" y="37"/>
                  </a:move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3" y="39"/>
                  </a:cubicBezTo>
                  <a:cubicBezTo>
                    <a:pt x="13" y="39"/>
                    <a:pt x="12" y="39"/>
                    <a:pt x="11" y="39"/>
                  </a:cubicBezTo>
                  <a:cubicBezTo>
                    <a:pt x="11" y="38"/>
                    <a:pt x="11" y="38"/>
                    <a:pt x="12" y="37"/>
                  </a:cubicBezTo>
                  <a:cubicBezTo>
                    <a:pt x="12" y="37"/>
                    <a:pt x="13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  <a:moveTo>
                    <a:pt x="32" y="16"/>
                  </a:moveTo>
                  <a:cubicBezTo>
                    <a:pt x="32" y="17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0" y="18"/>
                    <a:pt x="29" y="18"/>
                  </a:cubicBezTo>
                  <a:cubicBezTo>
                    <a:pt x="30" y="17"/>
                    <a:pt x="31" y="17"/>
                    <a:pt x="32" y="16"/>
                  </a:cubicBezTo>
                  <a:cubicBezTo>
                    <a:pt x="32" y="16"/>
                    <a:pt x="32" y="16"/>
                    <a:pt x="32" y="16"/>
                  </a:cubicBezTo>
                  <a:close/>
                  <a:moveTo>
                    <a:pt x="20" y="29"/>
                  </a:moveTo>
                  <a:cubicBezTo>
                    <a:pt x="19" y="29"/>
                    <a:pt x="18" y="29"/>
                    <a:pt x="17" y="29"/>
                  </a:cubicBezTo>
                  <a:cubicBezTo>
                    <a:pt x="18" y="28"/>
                    <a:pt x="18" y="28"/>
                    <a:pt x="19" y="27"/>
                  </a:cubicBezTo>
                  <a:cubicBezTo>
                    <a:pt x="19" y="28"/>
                    <a:pt x="20" y="28"/>
                    <a:pt x="21" y="29"/>
                  </a:cubicBezTo>
                  <a:cubicBezTo>
                    <a:pt x="21" y="29"/>
                    <a:pt x="21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lose/>
                  <a:moveTo>
                    <a:pt x="35" y="11"/>
                  </a:moveTo>
                  <a:cubicBezTo>
                    <a:pt x="35" y="10"/>
                    <a:pt x="36" y="9"/>
                    <a:pt x="36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1"/>
                    <a:pt x="36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lose/>
                  <a:moveTo>
                    <a:pt x="18" y="57"/>
                  </a:moveTo>
                  <a:cubicBezTo>
                    <a:pt x="17" y="57"/>
                    <a:pt x="17" y="58"/>
                    <a:pt x="16" y="58"/>
                  </a:cubicBezTo>
                  <a:cubicBezTo>
                    <a:pt x="16" y="58"/>
                    <a:pt x="15" y="57"/>
                    <a:pt x="15" y="57"/>
                  </a:cubicBezTo>
                  <a:cubicBezTo>
                    <a:pt x="16" y="56"/>
                    <a:pt x="17" y="56"/>
                    <a:pt x="17" y="56"/>
                  </a:cubicBezTo>
                  <a:cubicBezTo>
                    <a:pt x="18" y="56"/>
                    <a:pt x="18" y="56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lose/>
                  <a:moveTo>
                    <a:pt x="11" y="40"/>
                  </a:moveTo>
                  <a:cubicBezTo>
                    <a:pt x="11" y="40"/>
                    <a:pt x="11" y="41"/>
                    <a:pt x="11" y="42"/>
                  </a:cubicBezTo>
                  <a:cubicBezTo>
                    <a:pt x="11" y="42"/>
                    <a:pt x="11" y="42"/>
                    <a:pt x="10" y="42"/>
                  </a:cubicBezTo>
                  <a:cubicBezTo>
                    <a:pt x="10" y="42"/>
                    <a:pt x="10" y="42"/>
                    <a:pt x="9" y="42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9" y="41"/>
                    <a:pt x="10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1" y="40"/>
                    <a:pt x="11" y="40"/>
                  </a:cubicBezTo>
                  <a:close/>
                  <a:moveTo>
                    <a:pt x="44" y="13"/>
                  </a:moveTo>
                  <a:cubicBezTo>
                    <a:pt x="44" y="13"/>
                    <a:pt x="44" y="12"/>
                    <a:pt x="45" y="11"/>
                  </a:cubicBezTo>
                  <a:cubicBezTo>
                    <a:pt x="45" y="11"/>
                    <a:pt x="44" y="11"/>
                    <a:pt x="44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6" y="12"/>
                    <a:pt x="46" y="13"/>
                    <a:pt x="46" y="14"/>
                  </a:cubicBezTo>
                  <a:cubicBezTo>
                    <a:pt x="45" y="14"/>
                    <a:pt x="45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lose/>
                  <a:moveTo>
                    <a:pt x="21" y="18"/>
                  </a:moveTo>
                  <a:cubicBezTo>
                    <a:pt x="21" y="19"/>
                    <a:pt x="20" y="19"/>
                    <a:pt x="20" y="20"/>
                  </a:cubicBezTo>
                  <a:cubicBezTo>
                    <a:pt x="20" y="20"/>
                    <a:pt x="19" y="20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17"/>
                    <a:pt x="20" y="18"/>
                    <a:pt x="20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lose/>
                  <a:moveTo>
                    <a:pt x="54" y="16"/>
                  </a:moveTo>
                  <a:cubicBezTo>
                    <a:pt x="54" y="16"/>
                    <a:pt x="53" y="16"/>
                    <a:pt x="53" y="16"/>
                  </a:cubicBezTo>
                  <a:cubicBezTo>
                    <a:pt x="53" y="15"/>
                    <a:pt x="54" y="14"/>
                    <a:pt x="54" y="13"/>
                  </a:cubicBezTo>
                  <a:cubicBezTo>
                    <a:pt x="54" y="13"/>
                    <a:pt x="55" y="13"/>
                    <a:pt x="55" y="14"/>
                  </a:cubicBezTo>
                  <a:cubicBezTo>
                    <a:pt x="55" y="14"/>
                    <a:pt x="55" y="14"/>
                    <a:pt x="55" y="14"/>
                  </a:cubicBezTo>
                  <a:cubicBezTo>
                    <a:pt x="55" y="15"/>
                    <a:pt x="55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lose/>
                  <a:moveTo>
                    <a:pt x="36" y="11"/>
                  </a:moveTo>
                  <a:cubicBezTo>
                    <a:pt x="37" y="12"/>
                    <a:pt x="37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3"/>
                    <a:pt x="36" y="14"/>
                    <a:pt x="36" y="14"/>
                  </a:cubicBezTo>
                  <a:cubicBezTo>
                    <a:pt x="35" y="13"/>
                    <a:pt x="35" y="12"/>
                    <a:pt x="35" y="11"/>
                  </a:cubicBezTo>
                  <a:cubicBezTo>
                    <a:pt x="35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58" y="15"/>
                  </a:moveTo>
                  <a:cubicBezTo>
                    <a:pt x="58" y="15"/>
                    <a:pt x="58" y="15"/>
                    <a:pt x="58" y="15"/>
                  </a:cubicBezTo>
                  <a:cubicBezTo>
                    <a:pt x="58" y="16"/>
                    <a:pt x="58" y="16"/>
                    <a:pt x="58" y="16"/>
                  </a:cubicBezTo>
                  <a:cubicBezTo>
                    <a:pt x="58" y="17"/>
                    <a:pt x="58" y="17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6" y="18"/>
                    <a:pt x="56" y="17"/>
                  </a:cubicBezTo>
                  <a:cubicBezTo>
                    <a:pt x="56" y="17"/>
                    <a:pt x="56" y="17"/>
                    <a:pt x="56" y="17"/>
                  </a:cubicBezTo>
                  <a:cubicBezTo>
                    <a:pt x="56" y="17"/>
                    <a:pt x="57" y="16"/>
                    <a:pt x="57" y="16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5"/>
                    <a:pt x="58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ubicBezTo>
                    <a:pt x="58" y="15"/>
                    <a:pt x="58" y="15"/>
                    <a:pt x="58" y="15"/>
                  </a:cubicBezTo>
                  <a:close/>
                  <a:moveTo>
                    <a:pt x="11" y="45"/>
                  </a:moveTo>
                  <a:cubicBezTo>
                    <a:pt x="11" y="44"/>
                    <a:pt x="11" y="43"/>
                    <a:pt x="11" y="43"/>
                  </a:cubicBezTo>
                  <a:cubicBezTo>
                    <a:pt x="12" y="43"/>
                    <a:pt x="13" y="43"/>
                    <a:pt x="14" y="43"/>
                  </a:cubicBezTo>
                  <a:cubicBezTo>
                    <a:pt x="14" y="43"/>
                    <a:pt x="14" y="44"/>
                    <a:pt x="14" y="44"/>
                  </a:cubicBezTo>
                  <a:cubicBezTo>
                    <a:pt x="13" y="44"/>
                    <a:pt x="12" y="44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lose/>
                  <a:moveTo>
                    <a:pt x="67" y="60"/>
                  </a:moveTo>
                  <a:cubicBezTo>
                    <a:pt x="67" y="60"/>
                    <a:pt x="66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ubicBezTo>
                    <a:pt x="65" y="58"/>
                    <a:pt x="66" y="58"/>
                    <a:pt x="66" y="58"/>
                  </a:cubicBezTo>
                  <a:cubicBezTo>
                    <a:pt x="66" y="58"/>
                    <a:pt x="66" y="58"/>
                    <a:pt x="66" y="58"/>
                  </a:cubicBezTo>
                  <a:cubicBezTo>
                    <a:pt x="67" y="58"/>
                    <a:pt x="68" y="59"/>
                    <a:pt x="68" y="59"/>
                  </a:cubicBezTo>
                  <a:cubicBezTo>
                    <a:pt x="68" y="59"/>
                    <a:pt x="68" y="60"/>
                    <a:pt x="67" y="60"/>
                  </a:cubicBezTo>
                  <a:cubicBezTo>
                    <a:pt x="67" y="60"/>
                    <a:pt x="67" y="60"/>
                    <a:pt x="67" y="60"/>
                  </a:cubicBezTo>
                  <a:close/>
                  <a:moveTo>
                    <a:pt x="69" y="47"/>
                  </a:moveTo>
                  <a:cubicBezTo>
                    <a:pt x="70" y="47"/>
                    <a:pt x="70" y="46"/>
                    <a:pt x="70" y="46"/>
                  </a:cubicBezTo>
                  <a:cubicBezTo>
                    <a:pt x="70" y="46"/>
                    <a:pt x="70" y="46"/>
                    <a:pt x="70" y="46"/>
                  </a:cubicBezTo>
                  <a:cubicBezTo>
                    <a:pt x="71" y="46"/>
                    <a:pt x="71" y="46"/>
                    <a:pt x="72" y="46"/>
                  </a:cubicBezTo>
                  <a:cubicBezTo>
                    <a:pt x="72" y="46"/>
                    <a:pt x="72" y="46"/>
                    <a:pt x="72" y="46"/>
                  </a:cubicBezTo>
                  <a:cubicBezTo>
                    <a:pt x="72" y="47"/>
                    <a:pt x="72" y="47"/>
                    <a:pt x="72" y="47"/>
                  </a:cubicBezTo>
                  <a:cubicBezTo>
                    <a:pt x="71" y="47"/>
                    <a:pt x="70" y="47"/>
                    <a:pt x="69" y="47"/>
                  </a:cubicBezTo>
                  <a:cubicBezTo>
                    <a:pt x="69" y="47"/>
                    <a:pt x="69" y="47"/>
                    <a:pt x="69" y="47"/>
                  </a:cubicBezTo>
                  <a:close/>
                  <a:moveTo>
                    <a:pt x="51" y="69"/>
                  </a:moveTo>
                  <a:cubicBezTo>
                    <a:pt x="51" y="69"/>
                    <a:pt x="52" y="69"/>
                    <a:pt x="52" y="68"/>
                  </a:cubicBezTo>
                  <a:cubicBezTo>
                    <a:pt x="52" y="68"/>
                    <a:pt x="53" y="68"/>
                    <a:pt x="53" y="69"/>
                  </a:cubicBezTo>
                  <a:cubicBezTo>
                    <a:pt x="53" y="69"/>
                    <a:pt x="53" y="70"/>
                    <a:pt x="53" y="71"/>
                  </a:cubicBezTo>
                  <a:cubicBezTo>
                    <a:pt x="53" y="71"/>
                    <a:pt x="53" y="71"/>
                    <a:pt x="53" y="71"/>
                  </a:cubicBezTo>
                  <a:cubicBezTo>
                    <a:pt x="53" y="71"/>
                    <a:pt x="52" y="71"/>
                    <a:pt x="52" y="71"/>
                  </a:cubicBezTo>
                  <a:cubicBezTo>
                    <a:pt x="52" y="71"/>
                    <a:pt x="51" y="70"/>
                    <a:pt x="51" y="69"/>
                  </a:cubicBezTo>
                  <a:cubicBezTo>
                    <a:pt x="51" y="69"/>
                    <a:pt x="51" y="69"/>
                    <a:pt x="51" y="69"/>
                  </a:cubicBezTo>
                  <a:close/>
                  <a:moveTo>
                    <a:pt x="23" y="21"/>
                  </a:moveTo>
                  <a:cubicBezTo>
                    <a:pt x="22" y="21"/>
                    <a:pt x="22" y="20"/>
                    <a:pt x="20" y="20"/>
                  </a:cubicBezTo>
                  <a:cubicBezTo>
                    <a:pt x="21" y="19"/>
                    <a:pt x="21" y="19"/>
                    <a:pt x="22" y="18"/>
                  </a:cubicBezTo>
                  <a:cubicBezTo>
                    <a:pt x="22" y="19"/>
                    <a:pt x="23" y="19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20"/>
                    <a:pt x="24" y="20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lose/>
                  <a:moveTo>
                    <a:pt x="69" y="33"/>
                  </a:moveTo>
                  <a:cubicBezTo>
                    <a:pt x="70" y="33"/>
                    <a:pt x="71" y="33"/>
                    <a:pt x="71" y="33"/>
                  </a:cubicBezTo>
                  <a:cubicBezTo>
                    <a:pt x="72" y="33"/>
                    <a:pt x="72" y="33"/>
                    <a:pt x="72" y="34"/>
                  </a:cubicBezTo>
                  <a:cubicBezTo>
                    <a:pt x="72" y="34"/>
                    <a:pt x="71" y="34"/>
                    <a:pt x="72" y="34"/>
                  </a:cubicBezTo>
                  <a:cubicBezTo>
                    <a:pt x="71" y="34"/>
                    <a:pt x="70" y="34"/>
                    <a:pt x="69" y="35"/>
                  </a:cubicBezTo>
                  <a:cubicBezTo>
                    <a:pt x="69" y="34"/>
                    <a:pt x="69" y="34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lose/>
                  <a:moveTo>
                    <a:pt x="20" y="20"/>
                  </a:moveTo>
                  <a:cubicBezTo>
                    <a:pt x="21" y="20"/>
                    <a:pt x="22" y="21"/>
                    <a:pt x="23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20" y="21"/>
                    <a:pt x="20" y="21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lose/>
                  <a:moveTo>
                    <a:pt x="30" y="67"/>
                  </a:moveTo>
                  <a:cubicBezTo>
                    <a:pt x="30" y="67"/>
                    <a:pt x="31" y="67"/>
                    <a:pt x="31" y="67"/>
                  </a:cubicBezTo>
                  <a:cubicBezTo>
                    <a:pt x="31" y="67"/>
                    <a:pt x="31" y="68"/>
                    <a:pt x="31" y="68"/>
                  </a:cubicBezTo>
                  <a:cubicBezTo>
                    <a:pt x="31" y="69"/>
                    <a:pt x="30" y="69"/>
                    <a:pt x="30" y="70"/>
                  </a:cubicBezTo>
                  <a:cubicBezTo>
                    <a:pt x="30" y="70"/>
                    <a:pt x="30" y="70"/>
                    <a:pt x="30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29" y="69"/>
                    <a:pt x="30" y="68"/>
                    <a:pt x="30" y="67"/>
                  </a:cubicBezTo>
                  <a:cubicBezTo>
                    <a:pt x="30" y="67"/>
                    <a:pt x="30" y="67"/>
                    <a:pt x="30" y="67"/>
                  </a:cubicBezTo>
                  <a:close/>
                  <a:moveTo>
                    <a:pt x="73" y="48"/>
                  </a:moveTo>
                  <a:cubicBezTo>
                    <a:pt x="73" y="48"/>
                    <a:pt x="74" y="48"/>
                    <a:pt x="74" y="49"/>
                  </a:cubicBezTo>
                  <a:cubicBezTo>
                    <a:pt x="74" y="49"/>
                    <a:pt x="74" y="50"/>
                    <a:pt x="74" y="50"/>
                  </a:cubicBezTo>
                  <a:cubicBezTo>
                    <a:pt x="74" y="50"/>
                    <a:pt x="74" y="51"/>
                    <a:pt x="73" y="51"/>
                  </a:cubicBezTo>
                  <a:cubicBezTo>
                    <a:pt x="73" y="51"/>
                    <a:pt x="73" y="51"/>
                    <a:pt x="73" y="51"/>
                  </a:cubicBezTo>
                  <a:cubicBezTo>
                    <a:pt x="73" y="51"/>
                    <a:pt x="73" y="51"/>
                    <a:pt x="72" y="51"/>
                  </a:cubicBezTo>
                  <a:cubicBezTo>
                    <a:pt x="72" y="51"/>
                    <a:pt x="72" y="50"/>
                    <a:pt x="72" y="50"/>
                  </a:cubicBezTo>
                  <a:cubicBezTo>
                    <a:pt x="73" y="49"/>
                    <a:pt x="73" y="49"/>
                    <a:pt x="73" y="48"/>
                  </a:cubicBezTo>
                  <a:cubicBezTo>
                    <a:pt x="73" y="48"/>
                    <a:pt x="73" y="48"/>
                    <a:pt x="73" y="48"/>
                  </a:cubicBezTo>
                  <a:cubicBezTo>
                    <a:pt x="73" y="48"/>
                    <a:pt x="73" y="48"/>
                    <a:pt x="73" y="48"/>
                  </a:cubicBezTo>
                  <a:close/>
                  <a:moveTo>
                    <a:pt x="63" y="19"/>
                  </a:moveTo>
                  <a:cubicBezTo>
                    <a:pt x="64" y="20"/>
                    <a:pt x="64" y="20"/>
                    <a:pt x="64" y="21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1"/>
                    <a:pt x="63" y="22"/>
                    <a:pt x="63" y="22"/>
                  </a:cubicBezTo>
                  <a:cubicBezTo>
                    <a:pt x="63" y="23"/>
                    <a:pt x="62" y="23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1"/>
                    <a:pt x="63" y="20"/>
                    <a:pt x="63" y="20"/>
                  </a:cubicBezTo>
                  <a:cubicBezTo>
                    <a:pt x="63" y="20"/>
                    <a:pt x="63" y="20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lose/>
                  <a:moveTo>
                    <a:pt x="17" y="60"/>
                  </a:moveTo>
                  <a:cubicBezTo>
                    <a:pt x="18" y="60"/>
                    <a:pt x="19" y="59"/>
                    <a:pt x="19" y="58"/>
                  </a:cubicBezTo>
                  <a:cubicBezTo>
                    <a:pt x="19" y="59"/>
                    <a:pt x="20" y="59"/>
                    <a:pt x="20" y="59"/>
                  </a:cubicBezTo>
                  <a:cubicBezTo>
                    <a:pt x="20" y="59"/>
                    <a:pt x="20" y="60"/>
                    <a:pt x="20" y="60"/>
                  </a:cubicBezTo>
                  <a:cubicBezTo>
                    <a:pt x="19" y="60"/>
                    <a:pt x="19" y="60"/>
                    <a:pt x="19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1"/>
                    <a:pt x="18" y="61"/>
                    <a:pt x="18" y="61"/>
                  </a:cubicBezTo>
                  <a:cubicBezTo>
                    <a:pt x="18" y="61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lose/>
                  <a:moveTo>
                    <a:pt x="36" y="69"/>
                  </a:moveTo>
                  <a:cubicBezTo>
                    <a:pt x="36" y="69"/>
                    <a:pt x="37" y="69"/>
                    <a:pt x="37" y="69"/>
                  </a:cubicBezTo>
                  <a:cubicBezTo>
                    <a:pt x="37" y="69"/>
                    <a:pt x="37" y="69"/>
                    <a:pt x="37" y="70"/>
                  </a:cubicBezTo>
                  <a:cubicBezTo>
                    <a:pt x="37" y="70"/>
                    <a:pt x="37" y="71"/>
                    <a:pt x="37" y="71"/>
                  </a:cubicBezTo>
                  <a:cubicBezTo>
                    <a:pt x="37" y="71"/>
                    <a:pt x="37" y="72"/>
                    <a:pt x="36" y="72"/>
                  </a:cubicBezTo>
                  <a:cubicBezTo>
                    <a:pt x="36" y="72"/>
                    <a:pt x="36" y="72"/>
                    <a:pt x="36" y="72"/>
                  </a:cubicBezTo>
                  <a:cubicBezTo>
                    <a:pt x="36" y="72"/>
                    <a:pt x="36" y="72"/>
                    <a:pt x="35" y="72"/>
                  </a:cubicBezTo>
                  <a:cubicBezTo>
                    <a:pt x="36" y="71"/>
                    <a:pt x="36" y="70"/>
                    <a:pt x="36" y="69"/>
                  </a:cubicBezTo>
                  <a:cubicBezTo>
                    <a:pt x="36" y="69"/>
                    <a:pt x="36" y="69"/>
                    <a:pt x="36" y="69"/>
                  </a:cubicBezTo>
                  <a:close/>
                  <a:moveTo>
                    <a:pt x="30" y="67"/>
                  </a:moveTo>
                  <a:cubicBezTo>
                    <a:pt x="29" y="68"/>
                    <a:pt x="29" y="69"/>
                    <a:pt x="28" y="70"/>
                  </a:cubicBezTo>
                  <a:cubicBezTo>
                    <a:pt x="28" y="69"/>
                    <a:pt x="28" y="69"/>
                    <a:pt x="27" y="69"/>
                  </a:cubicBezTo>
                  <a:cubicBezTo>
                    <a:pt x="27" y="69"/>
                    <a:pt x="27" y="69"/>
                    <a:pt x="27" y="68"/>
                  </a:cubicBezTo>
                  <a:cubicBezTo>
                    <a:pt x="28" y="68"/>
                    <a:pt x="28" y="68"/>
                    <a:pt x="28" y="67"/>
                  </a:cubicBezTo>
                  <a:cubicBezTo>
                    <a:pt x="28" y="67"/>
                    <a:pt x="28" y="67"/>
                    <a:pt x="29" y="67"/>
                  </a:cubicBezTo>
                  <a:cubicBezTo>
                    <a:pt x="29" y="66"/>
                    <a:pt x="29" y="66"/>
                    <a:pt x="29" y="66"/>
                  </a:cubicBezTo>
                  <a:cubicBezTo>
                    <a:pt x="29" y="66"/>
                    <a:pt x="29" y="67"/>
                    <a:pt x="30" y="67"/>
                  </a:cubicBezTo>
                  <a:cubicBezTo>
                    <a:pt x="30" y="67"/>
                    <a:pt x="30" y="67"/>
                    <a:pt x="30" y="67"/>
                  </a:cubicBezTo>
                  <a:close/>
                  <a:moveTo>
                    <a:pt x="17" y="24"/>
                  </a:moveTo>
                  <a:cubicBezTo>
                    <a:pt x="17" y="23"/>
                    <a:pt x="17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9" y="23"/>
                    <a:pt x="19" y="24"/>
                    <a:pt x="20" y="24"/>
                  </a:cubicBezTo>
                  <a:cubicBezTo>
                    <a:pt x="20" y="24"/>
                    <a:pt x="20" y="24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lose/>
                  <a:moveTo>
                    <a:pt x="15" y="27"/>
                  </a:moveTo>
                  <a:cubicBezTo>
                    <a:pt x="15" y="27"/>
                    <a:pt x="15" y="26"/>
                    <a:pt x="16" y="26"/>
                  </a:cubicBezTo>
                  <a:cubicBezTo>
                    <a:pt x="16" y="26"/>
                    <a:pt x="17" y="26"/>
                    <a:pt x="18" y="27"/>
                  </a:cubicBezTo>
                  <a:cubicBezTo>
                    <a:pt x="18" y="27"/>
                    <a:pt x="17" y="27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7"/>
                    <a:pt x="16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lose/>
                  <a:moveTo>
                    <a:pt x="25" y="20"/>
                  </a:moveTo>
                  <a:cubicBezTo>
                    <a:pt x="25" y="20"/>
                    <a:pt x="24" y="20"/>
                    <a:pt x="24" y="20"/>
                  </a:cubicBezTo>
                  <a:cubicBezTo>
                    <a:pt x="23" y="20"/>
                    <a:pt x="23" y="19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3" y="18"/>
                    <a:pt x="23" y="17"/>
                  </a:cubicBezTo>
                  <a:cubicBezTo>
                    <a:pt x="24" y="18"/>
                    <a:pt x="24" y="19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lose/>
                  <a:moveTo>
                    <a:pt x="59" y="65"/>
                  </a:moveTo>
                  <a:cubicBezTo>
                    <a:pt x="59" y="65"/>
                    <a:pt x="59" y="65"/>
                    <a:pt x="60" y="64"/>
                  </a:cubicBezTo>
                  <a:cubicBezTo>
                    <a:pt x="60" y="65"/>
                    <a:pt x="60" y="66"/>
                    <a:pt x="61" y="67"/>
                  </a:cubicBezTo>
                  <a:cubicBezTo>
                    <a:pt x="61" y="67"/>
                    <a:pt x="61" y="67"/>
                    <a:pt x="60" y="67"/>
                  </a:cubicBezTo>
                  <a:cubicBezTo>
                    <a:pt x="60" y="67"/>
                    <a:pt x="60" y="67"/>
                    <a:pt x="60" y="67"/>
                  </a:cubicBezTo>
                  <a:cubicBezTo>
                    <a:pt x="60" y="66"/>
                    <a:pt x="59" y="66"/>
                    <a:pt x="59" y="65"/>
                  </a:cubicBezTo>
                  <a:cubicBezTo>
                    <a:pt x="59" y="65"/>
                    <a:pt x="59" y="65"/>
                    <a:pt x="59" y="65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7" y="26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7" y="24"/>
                    <a:pt x="17" y="24"/>
                  </a:cubicBezTo>
                  <a:cubicBezTo>
                    <a:pt x="18" y="24"/>
                    <a:pt x="18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27" y="65"/>
                  </a:moveTo>
                  <a:cubicBezTo>
                    <a:pt x="26" y="66"/>
                    <a:pt x="26" y="67"/>
                    <a:pt x="25" y="68"/>
                  </a:cubicBezTo>
                  <a:cubicBezTo>
                    <a:pt x="25" y="67"/>
                    <a:pt x="25" y="67"/>
                    <a:pt x="24" y="67"/>
                  </a:cubicBezTo>
                  <a:cubicBezTo>
                    <a:pt x="24" y="67"/>
                    <a:pt x="24" y="67"/>
                    <a:pt x="24" y="67"/>
                  </a:cubicBezTo>
                  <a:cubicBezTo>
                    <a:pt x="25" y="66"/>
                    <a:pt x="25" y="66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6" y="65"/>
                    <a:pt x="27" y="65"/>
                  </a:cubicBezTo>
                  <a:cubicBezTo>
                    <a:pt x="27" y="65"/>
                    <a:pt x="27" y="65"/>
                    <a:pt x="27" y="65"/>
                  </a:cubicBezTo>
                  <a:close/>
                  <a:moveTo>
                    <a:pt x="18" y="57"/>
                  </a:moveTo>
                  <a:cubicBezTo>
                    <a:pt x="18" y="57"/>
                    <a:pt x="19" y="57"/>
                    <a:pt x="19" y="58"/>
                  </a:cubicBezTo>
                  <a:cubicBezTo>
                    <a:pt x="19" y="58"/>
                    <a:pt x="19" y="58"/>
                    <a:pt x="19" y="58"/>
                  </a:cubicBezTo>
                  <a:cubicBezTo>
                    <a:pt x="18" y="59"/>
                    <a:pt x="18" y="59"/>
                    <a:pt x="17" y="60"/>
                  </a:cubicBezTo>
                  <a:cubicBezTo>
                    <a:pt x="17" y="59"/>
                    <a:pt x="16" y="59"/>
                    <a:pt x="16" y="59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8" y="57"/>
                    <a:pt x="18" y="57"/>
                  </a:cubicBezTo>
                  <a:cubicBezTo>
                    <a:pt x="18" y="57"/>
                    <a:pt x="18" y="57"/>
                    <a:pt x="18" y="57"/>
                  </a:cubicBezTo>
                  <a:close/>
                  <a:moveTo>
                    <a:pt x="46" y="14"/>
                  </a:moveTo>
                  <a:cubicBezTo>
                    <a:pt x="46" y="13"/>
                    <a:pt x="46" y="12"/>
                    <a:pt x="46" y="11"/>
                  </a:cubicBezTo>
                  <a:cubicBezTo>
                    <a:pt x="47" y="11"/>
                    <a:pt x="47" y="11"/>
                    <a:pt x="48" y="11"/>
                  </a:cubicBezTo>
                  <a:cubicBezTo>
                    <a:pt x="48" y="12"/>
                    <a:pt x="48" y="12"/>
                    <a:pt x="47" y="12"/>
                  </a:cubicBezTo>
                  <a:cubicBezTo>
                    <a:pt x="47" y="13"/>
                    <a:pt x="47" y="13"/>
                    <a:pt x="47" y="14"/>
                  </a:cubicBezTo>
                  <a:cubicBezTo>
                    <a:pt x="47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30" y="13"/>
                  </a:move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30" y="10"/>
                    <a:pt x="31" y="10"/>
                    <a:pt x="31" y="11"/>
                  </a:cubicBezTo>
                  <a:cubicBezTo>
                    <a:pt x="32" y="11"/>
                    <a:pt x="32" y="11"/>
                    <a:pt x="32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15" y="33"/>
                  </a:move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2"/>
                    <a:pt x="13" y="32"/>
                    <a:pt x="13" y="31"/>
                  </a:cubicBezTo>
                  <a:cubicBezTo>
                    <a:pt x="13" y="31"/>
                    <a:pt x="14" y="31"/>
                    <a:pt x="14" y="31"/>
                  </a:cubicBezTo>
                  <a:cubicBezTo>
                    <a:pt x="14" y="31"/>
                    <a:pt x="15" y="32"/>
                    <a:pt x="15" y="32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lose/>
                  <a:moveTo>
                    <a:pt x="22" y="18"/>
                  </a:moveTo>
                  <a:cubicBezTo>
                    <a:pt x="21" y="18"/>
                    <a:pt x="21" y="17"/>
                    <a:pt x="21" y="16"/>
                  </a:cubicBezTo>
                  <a:cubicBezTo>
                    <a:pt x="21" y="16"/>
                    <a:pt x="22" y="15"/>
                    <a:pt x="22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3" y="17"/>
                    <a:pt x="22" y="17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lose/>
                  <a:moveTo>
                    <a:pt x="43" y="70"/>
                  </a:moveTo>
                  <a:cubicBezTo>
                    <a:pt x="43" y="70"/>
                    <a:pt x="44" y="70"/>
                    <a:pt x="44" y="70"/>
                  </a:cubicBezTo>
                  <a:cubicBezTo>
                    <a:pt x="44" y="71"/>
                    <a:pt x="44" y="72"/>
                    <a:pt x="44" y="73"/>
                  </a:cubicBezTo>
                  <a:cubicBezTo>
                    <a:pt x="44" y="73"/>
                    <a:pt x="43" y="73"/>
                    <a:pt x="43" y="73"/>
                  </a:cubicBezTo>
                  <a:cubicBezTo>
                    <a:pt x="43" y="72"/>
                    <a:pt x="43" y="71"/>
                    <a:pt x="43" y="70"/>
                  </a:cubicBezTo>
                  <a:cubicBezTo>
                    <a:pt x="43" y="70"/>
                    <a:pt x="43" y="70"/>
                    <a:pt x="43" y="70"/>
                  </a:cubicBezTo>
                  <a:close/>
                  <a:moveTo>
                    <a:pt x="41" y="10"/>
                  </a:moveTo>
                  <a:cubicBezTo>
                    <a:pt x="41" y="10"/>
                    <a:pt x="42" y="10"/>
                    <a:pt x="42" y="10"/>
                  </a:cubicBezTo>
                  <a:cubicBezTo>
                    <a:pt x="42" y="10"/>
                    <a:pt x="42" y="11"/>
                    <a:pt x="42" y="11"/>
                  </a:cubicBezTo>
                  <a:cubicBezTo>
                    <a:pt x="42" y="11"/>
                    <a:pt x="42" y="12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1"/>
                    <a:pt x="41" y="11"/>
                  </a:cubicBezTo>
                  <a:cubicBezTo>
                    <a:pt x="41" y="11"/>
                    <a:pt x="41" y="11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lose/>
                  <a:moveTo>
                    <a:pt x="40" y="73"/>
                  </a:moveTo>
                  <a:cubicBezTo>
                    <a:pt x="41" y="73"/>
                    <a:pt x="41" y="73"/>
                    <a:pt x="42" y="73"/>
                  </a:cubicBezTo>
                  <a:cubicBezTo>
                    <a:pt x="42" y="74"/>
                    <a:pt x="42" y="74"/>
                    <a:pt x="42" y="75"/>
                  </a:cubicBezTo>
                  <a:cubicBezTo>
                    <a:pt x="41" y="75"/>
                    <a:pt x="40" y="75"/>
                    <a:pt x="40" y="75"/>
                  </a:cubicBezTo>
                  <a:cubicBezTo>
                    <a:pt x="40" y="74"/>
                    <a:pt x="40" y="74"/>
                    <a:pt x="40" y="73"/>
                  </a:cubicBezTo>
                  <a:cubicBezTo>
                    <a:pt x="40" y="73"/>
                    <a:pt x="40" y="73"/>
                    <a:pt x="40" y="73"/>
                  </a:cubicBezTo>
                  <a:close/>
                  <a:moveTo>
                    <a:pt x="69" y="50"/>
                  </a:moveTo>
                  <a:cubicBezTo>
                    <a:pt x="69" y="50"/>
                    <a:pt x="69" y="50"/>
                    <a:pt x="69" y="50"/>
                  </a:cubicBezTo>
                  <a:cubicBezTo>
                    <a:pt x="69" y="49"/>
                    <a:pt x="69" y="49"/>
                    <a:pt x="69" y="49"/>
                  </a:cubicBezTo>
                  <a:cubicBezTo>
                    <a:pt x="70" y="49"/>
                    <a:pt x="70" y="50"/>
                    <a:pt x="71" y="50"/>
                  </a:cubicBezTo>
                  <a:cubicBezTo>
                    <a:pt x="71" y="50"/>
                    <a:pt x="71" y="50"/>
                    <a:pt x="72" y="50"/>
                  </a:cubicBezTo>
                  <a:cubicBezTo>
                    <a:pt x="71" y="50"/>
                    <a:pt x="71" y="51"/>
                    <a:pt x="71" y="51"/>
                  </a:cubicBezTo>
                  <a:cubicBezTo>
                    <a:pt x="70" y="51"/>
                    <a:pt x="70" y="51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lose/>
                  <a:moveTo>
                    <a:pt x="12" y="50"/>
                  </a:moveTo>
                  <a:cubicBezTo>
                    <a:pt x="12" y="51"/>
                    <a:pt x="12" y="52"/>
                    <a:pt x="13" y="53"/>
                  </a:cubicBezTo>
                  <a:cubicBezTo>
                    <a:pt x="12" y="53"/>
                    <a:pt x="12" y="53"/>
                    <a:pt x="12" y="53"/>
                  </a:cubicBezTo>
                  <a:cubicBezTo>
                    <a:pt x="11" y="53"/>
                    <a:pt x="11" y="53"/>
                    <a:pt x="11" y="52"/>
                  </a:cubicBezTo>
                  <a:cubicBezTo>
                    <a:pt x="11" y="51"/>
                    <a:pt x="11" y="51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0"/>
                    <a:pt x="12" y="50"/>
                  </a:cubicBezTo>
                  <a:close/>
                  <a:moveTo>
                    <a:pt x="11" y="47"/>
                  </a:moveTo>
                  <a:cubicBezTo>
                    <a:pt x="12" y="48"/>
                    <a:pt x="12" y="49"/>
                    <a:pt x="12" y="50"/>
                  </a:cubicBezTo>
                  <a:cubicBezTo>
                    <a:pt x="11" y="50"/>
                    <a:pt x="11" y="50"/>
                    <a:pt x="11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49"/>
                    <a:pt x="10" y="49"/>
                    <a:pt x="11" y="48"/>
                  </a:cubicBezTo>
                  <a:cubicBezTo>
                    <a:pt x="11" y="48"/>
                    <a:pt x="11" y="48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lose/>
                  <a:moveTo>
                    <a:pt x="35" y="14"/>
                  </a:moveTo>
                  <a:cubicBezTo>
                    <a:pt x="35" y="14"/>
                    <a:pt x="35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3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5" y="12"/>
                    <a:pt x="35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lose/>
                  <a:moveTo>
                    <a:pt x="63" y="65"/>
                  </a:moveTo>
                  <a:cubicBezTo>
                    <a:pt x="62" y="65"/>
                    <a:pt x="62" y="64"/>
                    <a:pt x="61" y="63"/>
                  </a:cubicBezTo>
                  <a:cubicBezTo>
                    <a:pt x="61" y="63"/>
                    <a:pt x="61" y="63"/>
                    <a:pt x="62" y="63"/>
                  </a:cubicBezTo>
                  <a:cubicBezTo>
                    <a:pt x="62" y="63"/>
                    <a:pt x="62" y="62"/>
                    <a:pt x="62" y="62"/>
                  </a:cubicBezTo>
                  <a:cubicBezTo>
                    <a:pt x="62" y="63"/>
                    <a:pt x="62" y="63"/>
                    <a:pt x="63" y="63"/>
                  </a:cubicBezTo>
                  <a:cubicBezTo>
                    <a:pt x="63" y="63"/>
                    <a:pt x="63" y="64"/>
                    <a:pt x="64" y="64"/>
                  </a:cubicBezTo>
                  <a:cubicBezTo>
                    <a:pt x="64" y="64"/>
                    <a:pt x="64" y="64"/>
                    <a:pt x="64" y="65"/>
                  </a:cubicBezTo>
                  <a:cubicBezTo>
                    <a:pt x="63" y="65"/>
                    <a:pt x="63" y="65"/>
                    <a:pt x="63" y="65"/>
                  </a:cubicBezTo>
                  <a:cubicBezTo>
                    <a:pt x="63" y="65"/>
                    <a:pt x="63" y="65"/>
                    <a:pt x="63" y="65"/>
                  </a:cubicBezTo>
                  <a:close/>
                  <a:moveTo>
                    <a:pt x="11" y="45"/>
                  </a:moveTo>
                  <a:cubicBezTo>
                    <a:pt x="11" y="46"/>
                    <a:pt x="11" y="46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1" y="47"/>
                    <a:pt x="10" y="47"/>
                    <a:pt x="10" y="47"/>
                  </a:cubicBezTo>
                  <a:cubicBezTo>
                    <a:pt x="10" y="47"/>
                    <a:pt x="9" y="47"/>
                    <a:pt x="9" y="47"/>
                  </a:cubicBezTo>
                  <a:cubicBezTo>
                    <a:pt x="9" y="47"/>
                    <a:pt x="9" y="46"/>
                    <a:pt x="9" y="46"/>
                  </a:cubicBezTo>
                  <a:cubicBezTo>
                    <a:pt x="10" y="46"/>
                    <a:pt x="10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lose/>
                  <a:moveTo>
                    <a:pt x="32" y="72"/>
                  </a:moveTo>
                  <a:cubicBezTo>
                    <a:pt x="32" y="72"/>
                    <a:pt x="31" y="73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0" y="71"/>
                    <a:pt x="30" y="71"/>
                  </a:cubicBezTo>
                  <a:cubicBezTo>
                    <a:pt x="29" y="71"/>
                    <a:pt x="29" y="71"/>
                    <a:pt x="30" y="71"/>
                  </a:cubicBezTo>
                  <a:cubicBezTo>
                    <a:pt x="30" y="71"/>
                    <a:pt x="30" y="71"/>
                    <a:pt x="30" y="71"/>
                  </a:cubicBezTo>
                  <a:cubicBezTo>
                    <a:pt x="31" y="71"/>
                    <a:pt x="31" y="71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close/>
                  <a:moveTo>
                    <a:pt x="21" y="65"/>
                  </a:moveTo>
                  <a:cubicBezTo>
                    <a:pt x="21" y="65"/>
                    <a:pt x="20" y="65"/>
                    <a:pt x="20" y="65"/>
                  </a:cubicBezTo>
                  <a:cubicBezTo>
                    <a:pt x="20" y="65"/>
                    <a:pt x="20" y="65"/>
                    <a:pt x="19" y="65"/>
                  </a:cubicBezTo>
                  <a:cubicBezTo>
                    <a:pt x="19" y="65"/>
                    <a:pt x="19" y="65"/>
                    <a:pt x="19" y="64"/>
                  </a:cubicBezTo>
                  <a:cubicBezTo>
                    <a:pt x="19" y="64"/>
                    <a:pt x="19" y="63"/>
                    <a:pt x="19" y="63"/>
                  </a:cubicBezTo>
                  <a:cubicBezTo>
                    <a:pt x="19" y="63"/>
                    <a:pt x="19" y="63"/>
                    <a:pt x="19" y="63"/>
                  </a:cubicBezTo>
                  <a:cubicBezTo>
                    <a:pt x="20" y="63"/>
                    <a:pt x="20" y="64"/>
                    <a:pt x="20" y="64"/>
                  </a:cubicBezTo>
                  <a:cubicBezTo>
                    <a:pt x="21" y="64"/>
                    <a:pt x="21" y="64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lose/>
                  <a:moveTo>
                    <a:pt x="60" y="64"/>
                  </a:moveTo>
                  <a:cubicBezTo>
                    <a:pt x="60" y="64"/>
                    <a:pt x="61" y="63"/>
                    <a:pt x="61" y="63"/>
                  </a:cubicBezTo>
                  <a:cubicBezTo>
                    <a:pt x="61" y="64"/>
                    <a:pt x="62" y="65"/>
                    <a:pt x="62" y="66"/>
                  </a:cubicBezTo>
                  <a:cubicBezTo>
                    <a:pt x="62" y="66"/>
                    <a:pt x="62" y="66"/>
                    <a:pt x="61" y="66"/>
                  </a:cubicBezTo>
                  <a:cubicBezTo>
                    <a:pt x="61" y="66"/>
                    <a:pt x="61" y="65"/>
                    <a:pt x="60" y="64"/>
                  </a:cubicBezTo>
                  <a:cubicBezTo>
                    <a:pt x="60" y="64"/>
                    <a:pt x="60" y="64"/>
                    <a:pt x="60" y="64"/>
                  </a:cubicBezTo>
                  <a:close/>
                  <a:moveTo>
                    <a:pt x="13" y="52"/>
                  </a:moveTo>
                  <a:cubicBezTo>
                    <a:pt x="13" y="51"/>
                    <a:pt x="13" y="51"/>
                    <a:pt x="14" y="51"/>
                  </a:cubicBezTo>
                  <a:cubicBezTo>
                    <a:pt x="14" y="51"/>
                    <a:pt x="15" y="51"/>
                    <a:pt x="15" y="51"/>
                  </a:cubicBezTo>
                  <a:cubicBezTo>
                    <a:pt x="15" y="51"/>
                    <a:pt x="15" y="51"/>
                    <a:pt x="16" y="52"/>
                  </a:cubicBezTo>
                  <a:cubicBezTo>
                    <a:pt x="16" y="52"/>
                    <a:pt x="16" y="52"/>
                    <a:pt x="15" y="52"/>
                  </a:cubicBezTo>
                  <a:cubicBezTo>
                    <a:pt x="15" y="52"/>
                    <a:pt x="14" y="53"/>
                    <a:pt x="13" y="53"/>
                  </a:cubicBezTo>
                  <a:cubicBezTo>
                    <a:pt x="13" y="53"/>
                    <a:pt x="13" y="53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lose/>
                  <a:moveTo>
                    <a:pt x="65" y="59"/>
                  </a:moveTo>
                  <a:cubicBezTo>
                    <a:pt x="65" y="59"/>
                    <a:pt x="66" y="59"/>
                    <a:pt x="66" y="60"/>
                  </a:cubicBezTo>
                  <a:cubicBezTo>
                    <a:pt x="66" y="60"/>
                    <a:pt x="67" y="60"/>
                    <a:pt x="67" y="60"/>
                  </a:cubicBezTo>
                  <a:cubicBezTo>
                    <a:pt x="67" y="60"/>
                    <a:pt x="67" y="61"/>
                    <a:pt x="67" y="61"/>
                  </a:cubicBezTo>
                  <a:cubicBezTo>
                    <a:pt x="67" y="61"/>
                    <a:pt x="67" y="61"/>
                    <a:pt x="66" y="62"/>
                  </a:cubicBezTo>
                  <a:cubicBezTo>
                    <a:pt x="66" y="61"/>
                    <a:pt x="65" y="61"/>
                    <a:pt x="64" y="60"/>
                  </a:cubicBezTo>
                  <a:cubicBezTo>
                    <a:pt x="65" y="60"/>
                    <a:pt x="65" y="59"/>
                    <a:pt x="65" y="59"/>
                  </a:cubicBezTo>
                  <a:cubicBezTo>
                    <a:pt x="65" y="59"/>
                    <a:pt x="65" y="59"/>
                    <a:pt x="65" y="59"/>
                  </a:cubicBezTo>
                  <a:close/>
                  <a:moveTo>
                    <a:pt x="16" y="61"/>
                  </a:moveTo>
                  <a:cubicBezTo>
                    <a:pt x="15" y="61"/>
                    <a:pt x="15" y="60"/>
                    <a:pt x="15" y="59"/>
                  </a:cubicBezTo>
                  <a:cubicBezTo>
                    <a:pt x="15" y="59"/>
                    <a:pt x="15" y="59"/>
                    <a:pt x="15" y="58"/>
                  </a:cubicBezTo>
                  <a:cubicBezTo>
                    <a:pt x="15" y="58"/>
                    <a:pt x="16" y="58"/>
                    <a:pt x="16" y="58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16" y="60"/>
                    <a:pt x="16" y="60"/>
                    <a:pt x="17" y="60"/>
                  </a:cubicBezTo>
                  <a:cubicBezTo>
                    <a:pt x="17" y="60"/>
                    <a:pt x="17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ubicBezTo>
                    <a:pt x="16" y="61"/>
                    <a:pt x="16" y="61"/>
                    <a:pt x="16" y="61"/>
                  </a:cubicBezTo>
                  <a:close/>
                  <a:moveTo>
                    <a:pt x="43" y="73"/>
                  </a:moveTo>
                  <a:cubicBezTo>
                    <a:pt x="44" y="73"/>
                    <a:pt x="44" y="73"/>
                    <a:pt x="45" y="73"/>
                  </a:cubicBezTo>
                  <a:cubicBezTo>
                    <a:pt x="45" y="74"/>
                    <a:pt x="45" y="74"/>
                    <a:pt x="45" y="75"/>
                  </a:cubicBezTo>
                  <a:cubicBezTo>
                    <a:pt x="44" y="75"/>
                    <a:pt x="44" y="75"/>
                    <a:pt x="43" y="75"/>
                  </a:cubicBezTo>
                  <a:cubicBezTo>
                    <a:pt x="43" y="75"/>
                    <a:pt x="43" y="74"/>
                    <a:pt x="43" y="74"/>
                  </a:cubicBezTo>
                  <a:cubicBezTo>
                    <a:pt x="43" y="74"/>
                    <a:pt x="43" y="74"/>
                    <a:pt x="43" y="73"/>
                  </a:cubicBezTo>
                  <a:cubicBezTo>
                    <a:pt x="43" y="73"/>
                    <a:pt x="43" y="73"/>
                    <a:pt x="43" y="73"/>
                  </a:cubicBezTo>
                  <a:close/>
                  <a:moveTo>
                    <a:pt x="26" y="68"/>
                  </a:moveTo>
                  <a:cubicBezTo>
                    <a:pt x="26" y="67"/>
                    <a:pt x="27" y="66"/>
                    <a:pt x="27" y="66"/>
                  </a:cubicBezTo>
                  <a:cubicBezTo>
                    <a:pt x="28" y="66"/>
                    <a:pt x="28" y="66"/>
                    <a:pt x="28" y="66"/>
                  </a:cubicBezTo>
                  <a:cubicBezTo>
                    <a:pt x="28" y="67"/>
                    <a:pt x="28" y="67"/>
                    <a:pt x="27" y="68"/>
                  </a:cubicBezTo>
                  <a:cubicBezTo>
                    <a:pt x="27" y="68"/>
                    <a:pt x="27" y="68"/>
                    <a:pt x="27" y="68"/>
                  </a:cubicBezTo>
                  <a:cubicBezTo>
                    <a:pt x="26" y="69"/>
                    <a:pt x="26" y="69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ubicBezTo>
                    <a:pt x="26" y="68"/>
                    <a:pt x="26" y="68"/>
                    <a:pt x="26" y="68"/>
                  </a:cubicBezTo>
                  <a:close/>
                  <a:moveTo>
                    <a:pt x="12" y="36"/>
                  </a:moveTo>
                  <a:cubicBezTo>
                    <a:pt x="12" y="36"/>
                    <a:pt x="12" y="35"/>
                    <a:pt x="12" y="35"/>
                  </a:cubicBezTo>
                  <a:cubicBezTo>
                    <a:pt x="13" y="35"/>
                    <a:pt x="13" y="35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cubicBezTo>
                    <a:pt x="13" y="37"/>
                    <a:pt x="12" y="37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lose/>
                  <a:moveTo>
                    <a:pt x="50" y="12"/>
                  </a:moveTo>
                  <a:cubicBezTo>
                    <a:pt x="50" y="12"/>
                    <a:pt x="51" y="12"/>
                    <a:pt x="51" y="12"/>
                  </a:cubicBezTo>
                  <a:cubicBezTo>
                    <a:pt x="51" y="13"/>
                    <a:pt x="51" y="13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4"/>
                    <a:pt x="50" y="14"/>
                    <a:pt x="50" y="14"/>
                  </a:cubicBezTo>
                  <a:cubicBezTo>
                    <a:pt x="50" y="15"/>
                    <a:pt x="50" y="14"/>
                    <a:pt x="49" y="14"/>
                  </a:cubicBezTo>
                  <a:cubicBezTo>
                    <a:pt x="50" y="13"/>
                    <a:pt x="50" y="13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lose/>
                  <a:moveTo>
                    <a:pt x="14" y="56"/>
                  </a:moveTo>
                  <a:cubicBezTo>
                    <a:pt x="14" y="56"/>
                    <a:pt x="15" y="57"/>
                    <a:pt x="15" y="58"/>
                  </a:cubicBezTo>
                  <a:cubicBezTo>
                    <a:pt x="15" y="58"/>
                    <a:pt x="15" y="58"/>
                    <a:pt x="14" y="58"/>
                  </a:cubicBezTo>
                  <a:cubicBezTo>
                    <a:pt x="14" y="58"/>
                    <a:pt x="13" y="58"/>
                    <a:pt x="13" y="57"/>
                  </a:cubicBezTo>
                  <a:cubicBezTo>
                    <a:pt x="13" y="57"/>
                    <a:pt x="13" y="56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lose/>
                  <a:moveTo>
                    <a:pt x="63" y="19"/>
                  </a:moveTo>
                  <a:cubicBezTo>
                    <a:pt x="63" y="19"/>
                    <a:pt x="63" y="20"/>
                    <a:pt x="62" y="20"/>
                  </a:cubicBezTo>
                  <a:cubicBezTo>
                    <a:pt x="62" y="21"/>
                    <a:pt x="62" y="21"/>
                    <a:pt x="62" y="21"/>
                  </a:cubicBezTo>
                  <a:cubicBezTo>
                    <a:pt x="62" y="21"/>
                    <a:pt x="61" y="21"/>
                    <a:pt x="61" y="21"/>
                  </a:cubicBezTo>
                  <a:cubicBezTo>
                    <a:pt x="61" y="21"/>
                    <a:pt x="61" y="21"/>
                    <a:pt x="61" y="21"/>
                  </a:cubicBezTo>
                  <a:cubicBezTo>
                    <a:pt x="61" y="21"/>
                    <a:pt x="61" y="20"/>
                    <a:pt x="61" y="20"/>
                  </a:cubicBezTo>
                  <a:cubicBezTo>
                    <a:pt x="61" y="20"/>
                    <a:pt x="62" y="19"/>
                    <a:pt x="62" y="19"/>
                  </a:cubicBezTo>
                  <a:cubicBezTo>
                    <a:pt x="62" y="18"/>
                    <a:pt x="62" y="18"/>
                    <a:pt x="62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lose/>
                  <a:moveTo>
                    <a:pt x="73" y="38"/>
                  </a:moveTo>
                  <a:cubicBezTo>
                    <a:pt x="73" y="39"/>
                    <a:pt x="73" y="39"/>
                    <a:pt x="73" y="39"/>
                  </a:cubicBezTo>
                  <a:cubicBezTo>
                    <a:pt x="73" y="39"/>
                    <a:pt x="72" y="39"/>
                    <a:pt x="72" y="40"/>
                  </a:cubicBezTo>
                  <a:cubicBezTo>
                    <a:pt x="72" y="40"/>
                    <a:pt x="71" y="40"/>
                    <a:pt x="71" y="40"/>
                  </a:cubicBezTo>
                  <a:cubicBezTo>
                    <a:pt x="71" y="40"/>
                    <a:pt x="71" y="40"/>
                    <a:pt x="70" y="40"/>
                  </a:cubicBezTo>
                  <a:cubicBezTo>
                    <a:pt x="70" y="40"/>
                    <a:pt x="70" y="39"/>
                    <a:pt x="70" y="39"/>
                  </a:cubicBezTo>
                  <a:cubicBezTo>
                    <a:pt x="70" y="39"/>
                    <a:pt x="70" y="38"/>
                    <a:pt x="71" y="39"/>
                  </a:cubicBezTo>
                  <a:cubicBezTo>
                    <a:pt x="71" y="39"/>
                    <a:pt x="72" y="39"/>
                    <a:pt x="73" y="38"/>
                  </a:cubicBezTo>
                  <a:cubicBezTo>
                    <a:pt x="73" y="38"/>
                    <a:pt x="73" y="38"/>
                    <a:pt x="73" y="38"/>
                  </a:cubicBezTo>
                  <a:close/>
                  <a:moveTo>
                    <a:pt x="71" y="52"/>
                  </a:moveTo>
                  <a:cubicBezTo>
                    <a:pt x="71" y="52"/>
                    <a:pt x="71" y="53"/>
                    <a:pt x="71" y="53"/>
                  </a:cubicBezTo>
                  <a:cubicBezTo>
                    <a:pt x="70" y="53"/>
                    <a:pt x="70" y="53"/>
                    <a:pt x="70" y="53"/>
                  </a:cubicBezTo>
                  <a:cubicBezTo>
                    <a:pt x="69" y="53"/>
                    <a:pt x="69" y="52"/>
                    <a:pt x="69" y="52"/>
                  </a:cubicBezTo>
                  <a:cubicBezTo>
                    <a:pt x="69" y="52"/>
                    <a:pt x="68" y="52"/>
                    <a:pt x="69" y="52"/>
                  </a:cubicBezTo>
                  <a:cubicBezTo>
                    <a:pt x="69" y="52"/>
                    <a:pt x="69" y="52"/>
                    <a:pt x="69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70" y="51"/>
                    <a:pt x="70" y="52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ubicBezTo>
                    <a:pt x="71" y="52"/>
                    <a:pt x="71" y="52"/>
                    <a:pt x="71" y="52"/>
                  </a:cubicBezTo>
                  <a:close/>
                  <a:moveTo>
                    <a:pt x="39" y="11"/>
                  </a:moveTo>
                  <a:cubicBezTo>
                    <a:pt x="40" y="10"/>
                    <a:pt x="40" y="10"/>
                    <a:pt x="41" y="10"/>
                  </a:cubicBezTo>
                  <a:cubicBezTo>
                    <a:pt x="41" y="11"/>
                    <a:pt x="41" y="12"/>
                    <a:pt x="41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2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lose/>
                  <a:moveTo>
                    <a:pt x="52" y="72"/>
                  </a:moveTo>
                  <a:cubicBezTo>
                    <a:pt x="51" y="72"/>
                    <a:pt x="51" y="72"/>
                    <a:pt x="50" y="72"/>
                  </a:cubicBezTo>
                  <a:cubicBezTo>
                    <a:pt x="50" y="71"/>
                    <a:pt x="50" y="70"/>
                    <a:pt x="50" y="69"/>
                  </a:cubicBezTo>
                  <a:cubicBezTo>
                    <a:pt x="50" y="69"/>
                    <a:pt x="50" y="69"/>
                    <a:pt x="50" y="69"/>
                  </a:cubicBezTo>
                  <a:cubicBezTo>
                    <a:pt x="50" y="69"/>
                    <a:pt x="50" y="69"/>
                    <a:pt x="51" y="69"/>
                  </a:cubicBezTo>
                  <a:cubicBezTo>
                    <a:pt x="51" y="69"/>
                    <a:pt x="51" y="70"/>
                    <a:pt x="51" y="70"/>
                  </a:cubicBezTo>
                  <a:cubicBezTo>
                    <a:pt x="51" y="70"/>
                    <a:pt x="51" y="71"/>
                    <a:pt x="52" y="72"/>
                  </a:cubicBezTo>
                  <a:cubicBezTo>
                    <a:pt x="52" y="72"/>
                    <a:pt x="52" y="72"/>
                    <a:pt x="52" y="72"/>
                  </a:cubicBezTo>
                  <a:close/>
                  <a:moveTo>
                    <a:pt x="70" y="42"/>
                  </a:moveTo>
                  <a:cubicBezTo>
                    <a:pt x="70" y="42"/>
                    <a:pt x="70" y="41"/>
                    <a:pt x="70" y="41"/>
                  </a:cubicBezTo>
                  <a:cubicBezTo>
                    <a:pt x="71" y="41"/>
                    <a:pt x="72" y="40"/>
                    <a:pt x="73" y="40"/>
                  </a:cubicBezTo>
                  <a:cubicBezTo>
                    <a:pt x="73" y="40"/>
                    <a:pt x="73" y="40"/>
                    <a:pt x="73" y="41"/>
                  </a:cubicBezTo>
                  <a:cubicBezTo>
                    <a:pt x="73" y="41"/>
                    <a:pt x="73" y="41"/>
                    <a:pt x="73" y="41"/>
                  </a:cubicBezTo>
                  <a:cubicBezTo>
                    <a:pt x="73" y="41"/>
                    <a:pt x="73" y="41"/>
                    <a:pt x="73" y="42"/>
                  </a:cubicBezTo>
                  <a:cubicBezTo>
                    <a:pt x="72" y="42"/>
                    <a:pt x="71" y="42"/>
                    <a:pt x="70" y="42"/>
                  </a:cubicBezTo>
                  <a:cubicBezTo>
                    <a:pt x="70" y="42"/>
                    <a:pt x="70" y="42"/>
                    <a:pt x="70" y="42"/>
                  </a:cubicBezTo>
                  <a:close/>
                  <a:moveTo>
                    <a:pt x="64" y="64"/>
                  </a:moveTo>
                  <a:cubicBezTo>
                    <a:pt x="64" y="63"/>
                    <a:pt x="63" y="63"/>
                    <a:pt x="62" y="62"/>
                  </a:cubicBezTo>
                  <a:cubicBezTo>
                    <a:pt x="63" y="62"/>
                    <a:pt x="63" y="62"/>
                    <a:pt x="63" y="61"/>
                  </a:cubicBezTo>
                  <a:cubicBezTo>
                    <a:pt x="64" y="62"/>
                    <a:pt x="64" y="62"/>
                    <a:pt x="65" y="63"/>
                  </a:cubicBezTo>
                  <a:cubicBezTo>
                    <a:pt x="65" y="63"/>
                    <a:pt x="65" y="64"/>
                    <a:pt x="64" y="64"/>
                  </a:cubicBezTo>
                  <a:cubicBezTo>
                    <a:pt x="64" y="64"/>
                    <a:pt x="64" y="64"/>
                    <a:pt x="64" y="64"/>
                  </a:cubicBezTo>
                  <a:cubicBezTo>
                    <a:pt x="64" y="64"/>
                    <a:pt x="64" y="64"/>
                    <a:pt x="64" y="64"/>
                  </a:cubicBezTo>
                  <a:close/>
                  <a:moveTo>
                    <a:pt x="17" y="54"/>
                  </a:moveTo>
                  <a:cubicBezTo>
                    <a:pt x="17" y="54"/>
                    <a:pt x="17" y="55"/>
                    <a:pt x="17" y="55"/>
                  </a:cubicBezTo>
                  <a:cubicBezTo>
                    <a:pt x="16" y="55"/>
                    <a:pt x="16" y="56"/>
                    <a:pt x="15" y="56"/>
                  </a:cubicBezTo>
                  <a:cubicBezTo>
                    <a:pt x="15" y="56"/>
                    <a:pt x="15" y="56"/>
                    <a:pt x="14" y="56"/>
                  </a:cubicBezTo>
                  <a:cubicBezTo>
                    <a:pt x="14" y="56"/>
                    <a:pt x="14" y="56"/>
                    <a:pt x="14" y="55"/>
                  </a:cubicBezTo>
                  <a:cubicBezTo>
                    <a:pt x="14" y="55"/>
                    <a:pt x="14" y="55"/>
                    <a:pt x="14" y="55"/>
                  </a:cubicBezTo>
                  <a:cubicBezTo>
                    <a:pt x="15" y="55"/>
                    <a:pt x="16" y="55"/>
                    <a:pt x="16" y="54"/>
                  </a:cubicBezTo>
                  <a:cubicBezTo>
                    <a:pt x="16" y="54"/>
                    <a:pt x="16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lose/>
                  <a:moveTo>
                    <a:pt x="24" y="64"/>
                  </a:moveTo>
                  <a:cubicBezTo>
                    <a:pt x="25" y="64"/>
                    <a:pt x="25" y="64"/>
                    <a:pt x="25" y="64"/>
                  </a:cubicBezTo>
                  <a:cubicBezTo>
                    <a:pt x="25" y="65"/>
                    <a:pt x="25" y="65"/>
                    <a:pt x="25" y="65"/>
                  </a:cubicBezTo>
                  <a:cubicBezTo>
                    <a:pt x="24" y="65"/>
                    <a:pt x="24" y="66"/>
                    <a:pt x="24" y="66"/>
                  </a:cubicBezTo>
                  <a:cubicBezTo>
                    <a:pt x="24" y="66"/>
                    <a:pt x="24" y="66"/>
                    <a:pt x="24" y="66"/>
                  </a:cubicBezTo>
                  <a:cubicBezTo>
                    <a:pt x="23" y="66"/>
                    <a:pt x="23" y="66"/>
                    <a:pt x="23" y="66"/>
                  </a:cubicBezTo>
                  <a:cubicBezTo>
                    <a:pt x="23" y="66"/>
                    <a:pt x="23" y="65"/>
                    <a:pt x="23" y="65"/>
                  </a:cubicBezTo>
                  <a:cubicBezTo>
                    <a:pt x="24" y="65"/>
                    <a:pt x="24" y="64"/>
                    <a:pt x="24" y="64"/>
                  </a:cubicBezTo>
                  <a:cubicBezTo>
                    <a:pt x="24" y="64"/>
                    <a:pt x="24" y="64"/>
                    <a:pt x="24" y="64"/>
                  </a:cubicBezTo>
                  <a:close/>
                  <a:moveTo>
                    <a:pt x="46" y="70"/>
                  </a:moveTo>
                  <a:cubicBezTo>
                    <a:pt x="46" y="71"/>
                    <a:pt x="46" y="71"/>
                    <a:pt x="46" y="71"/>
                  </a:cubicBezTo>
                  <a:cubicBezTo>
                    <a:pt x="46" y="71"/>
                    <a:pt x="46" y="72"/>
                    <a:pt x="46" y="73"/>
                  </a:cubicBezTo>
                  <a:cubicBezTo>
                    <a:pt x="46" y="73"/>
                    <a:pt x="46" y="73"/>
                    <a:pt x="45" y="73"/>
                  </a:cubicBezTo>
                  <a:cubicBezTo>
                    <a:pt x="45" y="73"/>
                    <a:pt x="45" y="73"/>
                    <a:pt x="45" y="73"/>
                  </a:cubicBezTo>
                  <a:cubicBezTo>
                    <a:pt x="45" y="72"/>
                    <a:pt x="45" y="72"/>
                    <a:pt x="45" y="71"/>
                  </a:cubicBezTo>
                  <a:cubicBezTo>
                    <a:pt x="45" y="71"/>
                    <a:pt x="45" y="71"/>
                    <a:pt x="45" y="71"/>
                  </a:cubicBezTo>
                  <a:cubicBezTo>
                    <a:pt x="45" y="70"/>
                    <a:pt x="45" y="70"/>
                    <a:pt x="45" y="70"/>
                  </a:cubicBezTo>
                  <a:cubicBezTo>
                    <a:pt x="45" y="70"/>
                    <a:pt x="46" y="70"/>
                    <a:pt x="46" y="70"/>
                  </a:cubicBezTo>
                  <a:cubicBezTo>
                    <a:pt x="46" y="70"/>
                    <a:pt x="46" y="70"/>
                    <a:pt x="46" y="70"/>
                  </a:cubicBezTo>
                  <a:close/>
                  <a:moveTo>
                    <a:pt x="73" y="42"/>
                  </a:moveTo>
                  <a:cubicBezTo>
                    <a:pt x="73" y="42"/>
                    <a:pt x="73" y="43"/>
                    <a:pt x="73" y="43"/>
                  </a:cubicBezTo>
                  <a:cubicBezTo>
                    <a:pt x="73" y="43"/>
                    <a:pt x="73" y="43"/>
                    <a:pt x="73" y="44"/>
                  </a:cubicBezTo>
                  <a:cubicBezTo>
                    <a:pt x="72" y="44"/>
                    <a:pt x="71" y="44"/>
                    <a:pt x="70" y="44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1" y="42"/>
                    <a:pt x="72" y="42"/>
                    <a:pt x="73" y="42"/>
                  </a:cubicBezTo>
                  <a:cubicBezTo>
                    <a:pt x="73" y="42"/>
                    <a:pt x="73" y="42"/>
                    <a:pt x="73" y="42"/>
                  </a:cubicBezTo>
                  <a:close/>
                  <a:moveTo>
                    <a:pt x="70" y="38"/>
                  </a:moveTo>
                  <a:cubicBezTo>
                    <a:pt x="70" y="38"/>
                    <a:pt x="70" y="37"/>
                    <a:pt x="70" y="37"/>
                  </a:cubicBezTo>
                  <a:cubicBezTo>
                    <a:pt x="70" y="37"/>
                    <a:pt x="70" y="37"/>
                    <a:pt x="71" y="37"/>
                  </a:cubicBezTo>
                  <a:cubicBezTo>
                    <a:pt x="71" y="37"/>
                    <a:pt x="72" y="37"/>
                    <a:pt x="72" y="37"/>
                  </a:cubicBezTo>
                  <a:cubicBezTo>
                    <a:pt x="72" y="37"/>
                    <a:pt x="72" y="37"/>
                    <a:pt x="72" y="37"/>
                  </a:cubicBezTo>
                  <a:cubicBezTo>
                    <a:pt x="73" y="37"/>
                    <a:pt x="73" y="37"/>
                    <a:pt x="73" y="37"/>
                  </a:cubicBezTo>
                  <a:cubicBezTo>
                    <a:pt x="73" y="38"/>
                    <a:pt x="72" y="38"/>
                    <a:pt x="72" y="38"/>
                  </a:cubicBezTo>
                  <a:cubicBezTo>
                    <a:pt x="71" y="38"/>
                    <a:pt x="71" y="38"/>
                    <a:pt x="70" y="38"/>
                  </a:cubicBezTo>
                  <a:cubicBezTo>
                    <a:pt x="70" y="38"/>
                    <a:pt x="70" y="38"/>
                    <a:pt x="70" y="38"/>
                  </a:cubicBezTo>
                  <a:close/>
                  <a:moveTo>
                    <a:pt x="58" y="69"/>
                  </a:moveTo>
                  <a:cubicBezTo>
                    <a:pt x="59" y="69"/>
                    <a:pt x="59" y="69"/>
                    <a:pt x="60" y="68"/>
                  </a:cubicBezTo>
                  <a:cubicBezTo>
                    <a:pt x="60" y="69"/>
                    <a:pt x="60" y="69"/>
                    <a:pt x="60" y="70"/>
                  </a:cubicBezTo>
                  <a:cubicBezTo>
                    <a:pt x="60" y="70"/>
                    <a:pt x="60" y="70"/>
                    <a:pt x="60" y="70"/>
                  </a:cubicBezTo>
                  <a:cubicBezTo>
                    <a:pt x="60" y="71"/>
                    <a:pt x="60" y="71"/>
                    <a:pt x="59" y="70"/>
                  </a:cubicBezTo>
                  <a:cubicBezTo>
                    <a:pt x="59" y="70"/>
                    <a:pt x="59" y="70"/>
                    <a:pt x="58" y="70"/>
                  </a:cubicBezTo>
                  <a:cubicBezTo>
                    <a:pt x="58" y="69"/>
                    <a:pt x="58" y="69"/>
                    <a:pt x="58" y="69"/>
                  </a:cubicBezTo>
                  <a:cubicBezTo>
                    <a:pt x="58" y="69"/>
                    <a:pt x="58" y="69"/>
                    <a:pt x="58" y="69"/>
                  </a:cubicBezTo>
                  <a:close/>
                  <a:moveTo>
                    <a:pt x="72" y="36"/>
                  </a:moveTo>
                  <a:cubicBezTo>
                    <a:pt x="72" y="36"/>
                    <a:pt x="72" y="36"/>
                    <a:pt x="71" y="36"/>
                  </a:cubicBezTo>
                  <a:cubicBezTo>
                    <a:pt x="71" y="36"/>
                    <a:pt x="70" y="36"/>
                    <a:pt x="70" y="36"/>
                  </a:cubicBezTo>
                  <a:cubicBezTo>
                    <a:pt x="70" y="36"/>
                    <a:pt x="70" y="36"/>
                    <a:pt x="69" y="35"/>
                  </a:cubicBezTo>
                  <a:cubicBezTo>
                    <a:pt x="70" y="35"/>
                    <a:pt x="71" y="35"/>
                    <a:pt x="71" y="35"/>
                  </a:cubicBezTo>
                  <a:cubicBezTo>
                    <a:pt x="71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6"/>
                    <a:pt x="72" y="36"/>
                  </a:cubicBezTo>
                  <a:cubicBezTo>
                    <a:pt x="72" y="36"/>
                    <a:pt x="72" y="36"/>
                    <a:pt x="72" y="36"/>
                  </a:cubicBezTo>
                  <a:close/>
                  <a:moveTo>
                    <a:pt x="16" y="30"/>
                  </a:moveTo>
                  <a:cubicBezTo>
                    <a:pt x="16" y="30"/>
                    <a:pt x="16" y="31"/>
                    <a:pt x="16" y="31"/>
                  </a:cubicBezTo>
                  <a:cubicBezTo>
                    <a:pt x="16" y="31"/>
                    <a:pt x="16" y="31"/>
                    <a:pt x="15" y="31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13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5" y="30"/>
                    <a:pt x="15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lose/>
                  <a:moveTo>
                    <a:pt x="17" y="23"/>
                  </a:moveTo>
                  <a:cubicBezTo>
                    <a:pt x="17" y="23"/>
                    <a:pt x="17" y="23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2"/>
                    <a:pt x="17" y="22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lose/>
                  <a:moveTo>
                    <a:pt x="48" y="70"/>
                  </a:moveTo>
                  <a:cubicBezTo>
                    <a:pt x="49" y="70"/>
                    <a:pt x="49" y="70"/>
                    <a:pt x="49" y="70"/>
                  </a:cubicBezTo>
                  <a:cubicBezTo>
                    <a:pt x="49" y="70"/>
                    <a:pt x="50" y="71"/>
                    <a:pt x="50" y="71"/>
                  </a:cubicBezTo>
                  <a:cubicBezTo>
                    <a:pt x="50" y="71"/>
                    <a:pt x="50" y="72"/>
                    <a:pt x="50" y="72"/>
                  </a:cubicBezTo>
                  <a:cubicBezTo>
                    <a:pt x="49" y="72"/>
                    <a:pt x="49" y="72"/>
                    <a:pt x="49" y="72"/>
                  </a:cubicBezTo>
                  <a:cubicBezTo>
                    <a:pt x="49" y="72"/>
                    <a:pt x="48" y="71"/>
                    <a:pt x="48" y="70"/>
                  </a:cubicBezTo>
                  <a:cubicBezTo>
                    <a:pt x="48" y="70"/>
                    <a:pt x="48" y="70"/>
                    <a:pt x="48" y="70"/>
                  </a:cubicBezTo>
                  <a:close/>
                  <a:moveTo>
                    <a:pt x="59" y="20"/>
                  </a:moveTo>
                  <a:cubicBezTo>
                    <a:pt x="60" y="19"/>
                    <a:pt x="61" y="18"/>
                    <a:pt x="61" y="17"/>
                  </a:cubicBezTo>
                  <a:cubicBezTo>
                    <a:pt x="61" y="18"/>
                    <a:pt x="61" y="18"/>
                    <a:pt x="61" y="18"/>
                  </a:cubicBezTo>
                  <a:cubicBezTo>
                    <a:pt x="62" y="18"/>
                    <a:pt x="62" y="18"/>
                    <a:pt x="62" y="19"/>
                  </a:cubicBezTo>
                  <a:cubicBezTo>
                    <a:pt x="61" y="19"/>
                    <a:pt x="61" y="20"/>
                    <a:pt x="61" y="20"/>
                  </a:cubicBezTo>
                  <a:cubicBezTo>
                    <a:pt x="60" y="20"/>
                    <a:pt x="60" y="20"/>
                    <a:pt x="60" y="21"/>
                  </a:cubicBezTo>
                  <a:cubicBezTo>
                    <a:pt x="60" y="20"/>
                    <a:pt x="60" y="20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lose/>
                  <a:moveTo>
                    <a:pt x="14" y="29"/>
                  </a:move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6" y="28"/>
                    <a:pt x="16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6" y="29"/>
                    <a:pt x="16" y="30"/>
                    <a:pt x="16" y="30"/>
                  </a:cubicBezTo>
                  <a:cubicBezTo>
                    <a:pt x="15" y="29"/>
                    <a:pt x="15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lose/>
                  <a:moveTo>
                    <a:pt x="53" y="68"/>
                  </a:moveTo>
                  <a:cubicBezTo>
                    <a:pt x="53" y="68"/>
                    <a:pt x="53" y="68"/>
                    <a:pt x="53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69"/>
                    <a:pt x="54" y="69"/>
                    <a:pt x="55" y="70"/>
                  </a:cubicBezTo>
                  <a:cubicBezTo>
                    <a:pt x="55" y="70"/>
                    <a:pt x="55" y="70"/>
                    <a:pt x="54" y="71"/>
                  </a:cubicBezTo>
                  <a:cubicBezTo>
                    <a:pt x="54" y="71"/>
                    <a:pt x="54" y="71"/>
                    <a:pt x="54" y="71"/>
                  </a:cubicBezTo>
                  <a:cubicBezTo>
                    <a:pt x="53" y="70"/>
                    <a:pt x="53" y="69"/>
                    <a:pt x="53" y="68"/>
                  </a:cubicBezTo>
                  <a:cubicBezTo>
                    <a:pt x="53" y="68"/>
                    <a:pt x="53" y="68"/>
                    <a:pt x="53" y="68"/>
                  </a:cubicBezTo>
                  <a:close/>
                  <a:moveTo>
                    <a:pt x="17" y="61"/>
                  </a:moveTo>
                  <a:cubicBezTo>
                    <a:pt x="17" y="61"/>
                    <a:pt x="17" y="61"/>
                    <a:pt x="17" y="61"/>
                  </a:cubicBezTo>
                  <a:cubicBezTo>
                    <a:pt x="18" y="61"/>
                    <a:pt x="18" y="62"/>
                    <a:pt x="18" y="62"/>
                  </a:cubicBezTo>
                  <a:cubicBezTo>
                    <a:pt x="18" y="62"/>
                    <a:pt x="19" y="62"/>
                    <a:pt x="18" y="63"/>
                  </a:cubicBezTo>
                  <a:cubicBezTo>
                    <a:pt x="18" y="63"/>
                    <a:pt x="18" y="63"/>
                    <a:pt x="17" y="63"/>
                  </a:cubicBezTo>
                  <a:cubicBezTo>
                    <a:pt x="16" y="63"/>
                    <a:pt x="16" y="62"/>
                    <a:pt x="17" y="62"/>
                  </a:cubicBezTo>
                  <a:cubicBezTo>
                    <a:pt x="17" y="62"/>
                    <a:pt x="17" y="61"/>
                    <a:pt x="17" y="61"/>
                  </a:cubicBezTo>
                  <a:cubicBezTo>
                    <a:pt x="17" y="61"/>
                    <a:pt x="17" y="61"/>
                    <a:pt x="17" y="61"/>
                  </a:cubicBezTo>
                  <a:close/>
                  <a:moveTo>
                    <a:pt x="54" y="68"/>
                  </a:moveTo>
                  <a:cubicBezTo>
                    <a:pt x="54" y="68"/>
                    <a:pt x="55" y="67"/>
                    <a:pt x="55" y="67"/>
                  </a:cubicBezTo>
                  <a:cubicBezTo>
                    <a:pt x="56" y="68"/>
                    <a:pt x="56" y="69"/>
                    <a:pt x="56" y="70"/>
                  </a:cubicBezTo>
                  <a:cubicBezTo>
                    <a:pt x="56" y="70"/>
                    <a:pt x="56" y="70"/>
                    <a:pt x="55" y="70"/>
                  </a:cubicBezTo>
                  <a:cubicBezTo>
                    <a:pt x="55" y="69"/>
                    <a:pt x="55" y="69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14" y="35"/>
                  </a:moveTo>
                  <a:cubicBezTo>
                    <a:pt x="14" y="35"/>
                    <a:pt x="14" y="35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4" y="34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lose/>
                  <a:moveTo>
                    <a:pt x="68" y="30"/>
                  </a:moveTo>
                  <a:cubicBezTo>
                    <a:pt x="68" y="30"/>
                    <a:pt x="67" y="30"/>
                    <a:pt x="67" y="30"/>
                  </a:cubicBezTo>
                  <a:cubicBezTo>
                    <a:pt x="67" y="30"/>
                    <a:pt x="67" y="29"/>
                    <a:pt x="67" y="29"/>
                  </a:cubicBezTo>
                  <a:cubicBezTo>
                    <a:pt x="68" y="29"/>
                    <a:pt x="68" y="29"/>
                    <a:pt x="69" y="29"/>
                  </a:cubicBezTo>
                  <a:cubicBezTo>
                    <a:pt x="69" y="29"/>
                    <a:pt x="69" y="29"/>
                    <a:pt x="69" y="28"/>
                  </a:cubicBezTo>
                  <a:cubicBezTo>
                    <a:pt x="69" y="28"/>
                    <a:pt x="69" y="28"/>
                    <a:pt x="70" y="28"/>
                  </a:cubicBezTo>
                  <a:cubicBezTo>
                    <a:pt x="70" y="28"/>
                    <a:pt x="70" y="29"/>
                    <a:pt x="70" y="29"/>
                  </a:cubicBezTo>
                  <a:cubicBezTo>
                    <a:pt x="70" y="29"/>
                    <a:pt x="70" y="29"/>
                    <a:pt x="70" y="29"/>
                  </a:cubicBezTo>
                  <a:cubicBezTo>
                    <a:pt x="69" y="29"/>
                    <a:pt x="69" y="30"/>
                    <a:pt x="69" y="30"/>
                  </a:cubicBezTo>
                  <a:cubicBezTo>
                    <a:pt x="68" y="30"/>
                    <a:pt x="68" y="30"/>
                    <a:pt x="68" y="30"/>
                  </a:cubicBezTo>
                  <a:cubicBezTo>
                    <a:pt x="68" y="30"/>
                    <a:pt x="68" y="30"/>
                    <a:pt x="68" y="30"/>
                  </a:cubicBezTo>
                  <a:close/>
                  <a:moveTo>
                    <a:pt x="68" y="32"/>
                  </a:moveTo>
                  <a:cubicBezTo>
                    <a:pt x="68" y="32"/>
                    <a:pt x="68" y="32"/>
                    <a:pt x="68" y="32"/>
                  </a:cubicBezTo>
                  <a:cubicBezTo>
                    <a:pt x="68" y="31"/>
                    <a:pt x="68" y="31"/>
                    <a:pt x="68" y="31"/>
                  </a:cubicBezTo>
                  <a:cubicBezTo>
                    <a:pt x="68" y="31"/>
                    <a:pt x="69" y="31"/>
                    <a:pt x="69" y="30"/>
                  </a:cubicBezTo>
                  <a:cubicBezTo>
                    <a:pt x="69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1" y="30"/>
                    <a:pt x="71" y="30"/>
                  </a:cubicBezTo>
                  <a:cubicBezTo>
                    <a:pt x="71" y="31"/>
                    <a:pt x="71" y="31"/>
                    <a:pt x="70" y="31"/>
                  </a:cubicBezTo>
                  <a:cubicBezTo>
                    <a:pt x="70" y="31"/>
                    <a:pt x="69" y="31"/>
                    <a:pt x="69" y="32"/>
                  </a:cubicBezTo>
                  <a:cubicBezTo>
                    <a:pt x="68" y="32"/>
                    <a:pt x="68" y="32"/>
                    <a:pt x="68" y="32"/>
                  </a:cubicBezTo>
                  <a:cubicBezTo>
                    <a:pt x="68" y="32"/>
                    <a:pt x="68" y="32"/>
                    <a:pt x="68" y="32"/>
                  </a:cubicBezTo>
                  <a:close/>
                  <a:moveTo>
                    <a:pt x="48" y="14"/>
                  </a:moveTo>
                  <a:cubicBezTo>
                    <a:pt x="48" y="13"/>
                    <a:pt x="48" y="13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3"/>
                    <a:pt x="49" y="14"/>
                  </a:cubicBezTo>
                  <a:cubicBezTo>
                    <a:pt x="49" y="14"/>
                    <a:pt x="48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lose/>
                  <a:moveTo>
                    <a:pt x="38" y="69"/>
                  </a:moveTo>
                  <a:cubicBezTo>
                    <a:pt x="38" y="70"/>
                    <a:pt x="39" y="70"/>
                    <a:pt x="39" y="70"/>
                  </a:cubicBezTo>
                  <a:cubicBezTo>
                    <a:pt x="39" y="70"/>
                    <a:pt x="39" y="70"/>
                    <a:pt x="39" y="70"/>
                  </a:cubicBezTo>
                  <a:cubicBezTo>
                    <a:pt x="39" y="71"/>
                    <a:pt x="38" y="71"/>
                    <a:pt x="38" y="71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2"/>
                    <a:pt x="38" y="72"/>
                    <a:pt x="38" y="72"/>
                  </a:cubicBezTo>
                  <a:cubicBezTo>
                    <a:pt x="38" y="72"/>
                    <a:pt x="38" y="73"/>
                    <a:pt x="38" y="73"/>
                  </a:cubicBezTo>
                  <a:cubicBezTo>
                    <a:pt x="38" y="73"/>
                    <a:pt x="37" y="72"/>
                    <a:pt x="37" y="72"/>
                  </a:cubicBezTo>
                  <a:cubicBezTo>
                    <a:pt x="37" y="72"/>
                    <a:pt x="38" y="71"/>
                    <a:pt x="38" y="69"/>
                  </a:cubicBezTo>
                  <a:cubicBezTo>
                    <a:pt x="38" y="69"/>
                    <a:pt x="38" y="69"/>
                    <a:pt x="38" y="69"/>
                  </a:cubicBezTo>
                  <a:close/>
                  <a:moveTo>
                    <a:pt x="65" y="21"/>
                  </a:moveTo>
                  <a:cubicBezTo>
                    <a:pt x="65" y="21"/>
                    <a:pt x="65" y="21"/>
                    <a:pt x="65" y="22"/>
                  </a:cubicBezTo>
                  <a:cubicBezTo>
                    <a:pt x="65" y="22"/>
                    <a:pt x="64" y="23"/>
                    <a:pt x="64" y="24"/>
                  </a:cubicBezTo>
                  <a:cubicBezTo>
                    <a:pt x="64" y="24"/>
                    <a:pt x="64" y="24"/>
                    <a:pt x="64" y="24"/>
                  </a:cubicBezTo>
                  <a:cubicBezTo>
                    <a:pt x="63" y="24"/>
                    <a:pt x="63" y="23"/>
                    <a:pt x="63" y="23"/>
                  </a:cubicBezTo>
                  <a:cubicBezTo>
                    <a:pt x="63" y="22"/>
                    <a:pt x="64" y="22"/>
                    <a:pt x="64" y="22"/>
                  </a:cubicBezTo>
                  <a:cubicBezTo>
                    <a:pt x="64" y="21"/>
                    <a:pt x="65" y="21"/>
                    <a:pt x="65" y="21"/>
                  </a:cubicBezTo>
                  <a:cubicBezTo>
                    <a:pt x="65" y="21"/>
                    <a:pt x="65" y="21"/>
                    <a:pt x="65" y="21"/>
                  </a:cubicBezTo>
                  <a:close/>
                  <a:moveTo>
                    <a:pt x="69" y="26"/>
                  </a:move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69" y="28"/>
                    <a:pt x="69" y="28"/>
                  </a:cubicBezTo>
                  <a:cubicBezTo>
                    <a:pt x="69" y="28"/>
                    <a:pt x="68" y="29"/>
                    <a:pt x="67" y="29"/>
                  </a:cubicBezTo>
                  <a:cubicBezTo>
                    <a:pt x="67" y="29"/>
                    <a:pt x="67" y="28"/>
                    <a:pt x="67" y="28"/>
                  </a:cubicBezTo>
                  <a:cubicBezTo>
                    <a:pt x="67" y="28"/>
                    <a:pt x="68" y="27"/>
                    <a:pt x="69" y="26"/>
                  </a:cubicBezTo>
                  <a:cubicBezTo>
                    <a:pt x="69" y="26"/>
                    <a:pt x="69" y="26"/>
                    <a:pt x="69" y="26"/>
                  </a:cubicBezTo>
                  <a:close/>
                  <a:moveTo>
                    <a:pt x="56" y="67"/>
                  </a:moveTo>
                  <a:cubicBezTo>
                    <a:pt x="56" y="67"/>
                    <a:pt x="56" y="67"/>
                    <a:pt x="57" y="67"/>
                  </a:cubicBezTo>
                  <a:cubicBezTo>
                    <a:pt x="57" y="67"/>
                    <a:pt x="57" y="68"/>
                    <a:pt x="57" y="69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7" y="69"/>
                    <a:pt x="57" y="69"/>
                    <a:pt x="56" y="69"/>
                  </a:cubicBezTo>
                  <a:cubicBezTo>
                    <a:pt x="56" y="68"/>
                    <a:pt x="56" y="68"/>
                    <a:pt x="56" y="67"/>
                  </a:cubicBezTo>
                  <a:cubicBezTo>
                    <a:pt x="56" y="67"/>
                    <a:pt x="56" y="67"/>
                    <a:pt x="56" y="67"/>
                  </a:cubicBezTo>
                  <a:close/>
                  <a:moveTo>
                    <a:pt x="16" y="53"/>
                  </a:moveTo>
                  <a:cubicBezTo>
                    <a:pt x="16" y="54"/>
                    <a:pt x="15" y="54"/>
                    <a:pt x="14" y="55"/>
                  </a:cubicBezTo>
                  <a:cubicBezTo>
                    <a:pt x="14" y="54"/>
                    <a:pt x="14" y="54"/>
                    <a:pt x="13" y="53"/>
                  </a:cubicBezTo>
                  <a:cubicBezTo>
                    <a:pt x="14" y="53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lose/>
                  <a:moveTo>
                    <a:pt x="18" y="62"/>
                  </a:moveTo>
                  <a:cubicBezTo>
                    <a:pt x="19" y="61"/>
                    <a:pt x="20" y="61"/>
                    <a:pt x="20" y="60"/>
                  </a:cubicBezTo>
                  <a:cubicBezTo>
                    <a:pt x="20" y="60"/>
                    <a:pt x="21" y="60"/>
                    <a:pt x="21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61"/>
                    <a:pt x="20" y="61"/>
                    <a:pt x="20" y="62"/>
                  </a:cubicBezTo>
                  <a:cubicBezTo>
                    <a:pt x="20" y="62"/>
                    <a:pt x="19" y="62"/>
                    <a:pt x="19" y="62"/>
                  </a:cubicBezTo>
                  <a:cubicBezTo>
                    <a:pt x="19" y="62"/>
                    <a:pt x="19" y="62"/>
                    <a:pt x="18" y="62"/>
                  </a:cubicBezTo>
                  <a:cubicBezTo>
                    <a:pt x="18" y="62"/>
                    <a:pt x="18" y="62"/>
                    <a:pt x="18" y="62"/>
                  </a:cubicBezTo>
                  <a:close/>
                  <a:moveTo>
                    <a:pt x="70" y="55"/>
                  </a:moveTo>
                  <a:cubicBezTo>
                    <a:pt x="69" y="55"/>
                    <a:pt x="69" y="54"/>
                    <a:pt x="68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3"/>
                    <a:pt x="68" y="53"/>
                    <a:pt x="68" y="53"/>
                  </a:cubicBezTo>
                  <a:cubicBezTo>
                    <a:pt x="68" y="53"/>
                    <a:pt x="68" y="53"/>
                    <a:pt x="69" y="53"/>
                  </a:cubicBezTo>
                  <a:cubicBezTo>
                    <a:pt x="69" y="53"/>
                    <a:pt x="70" y="54"/>
                    <a:pt x="70" y="54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0" y="54"/>
                    <a:pt x="70" y="55"/>
                    <a:pt x="70" y="55"/>
                  </a:cubicBezTo>
                  <a:cubicBezTo>
                    <a:pt x="70" y="55"/>
                    <a:pt x="70" y="55"/>
                    <a:pt x="70" y="55"/>
                  </a:cubicBezTo>
                  <a:close/>
                  <a:moveTo>
                    <a:pt x="65" y="63"/>
                  </a:moveTo>
                  <a:cubicBezTo>
                    <a:pt x="65" y="62"/>
                    <a:pt x="64" y="61"/>
                    <a:pt x="64" y="61"/>
                  </a:cubicBezTo>
                  <a:cubicBezTo>
                    <a:pt x="64" y="61"/>
                    <a:pt x="64" y="61"/>
                    <a:pt x="63" y="61"/>
                  </a:cubicBezTo>
                  <a:cubicBezTo>
                    <a:pt x="64" y="61"/>
                    <a:pt x="64" y="61"/>
                    <a:pt x="64" y="61"/>
                  </a:cubicBezTo>
                  <a:cubicBezTo>
                    <a:pt x="64" y="60"/>
                    <a:pt x="64" y="60"/>
                    <a:pt x="64" y="61"/>
                  </a:cubicBezTo>
                  <a:cubicBezTo>
                    <a:pt x="65" y="61"/>
                    <a:pt x="65" y="61"/>
                    <a:pt x="66" y="62"/>
                  </a:cubicBezTo>
                  <a:cubicBezTo>
                    <a:pt x="66" y="62"/>
                    <a:pt x="66" y="62"/>
                    <a:pt x="66" y="62"/>
                  </a:cubicBezTo>
                  <a:cubicBezTo>
                    <a:pt x="66" y="62"/>
                    <a:pt x="65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ubicBezTo>
                    <a:pt x="65" y="63"/>
                    <a:pt x="65" y="63"/>
                    <a:pt x="65" y="63"/>
                  </a:cubicBezTo>
                  <a:close/>
                  <a:moveTo>
                    <a:pt x="43" y="10"/>
                  </a:moveTo>
                  <a:cubicBezTo>
                    <a:pt x="43" y="10"/>
                    <a:pt x="43" y="10"/>
                    <a:pt x="43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2"/>
                    <a:pt x="44" y="12"/>
                  </a:cubicBezTo>
                  <a:cubicBezTo>
                    <a:pt x="44" y="12"/>
                    <a:pt x="44" y="13"/>
                    <a:pt x="44" y="13"/>
                  </a:cubicBezTo>
                  <a:cubicBezTo>
                    <a:pt x="44" y="13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lose/>
                  <a:moveTo>
                    <a:pt x="4" y="47"/>
                  </a:moveTo>
                  <a:cubicBezTo>
                    <a:pt x="5" y="49"/>
                    <a:pt x="5" y="51"/>
                    <a:pt x="7" y="53"/>
                  </a:cubicBezTo>
                  <a:cubicBezTo>
                    <a:pt x="5" y="53"/>
                    <a:pt x="4" y="50"/>
                    <a:pt x="4" y="47"/>
                  </a:cubicBezTo>
                  <a:cubicBezTo>
                    <a:pt x="4" y="47"/>
                    <a:pt x="4" y="47"/>
                    <a:pt x="4" y="47"/>
                  </a:cubicBezTo>
                  <a:close/>
                  <a:moveTo>
                    <a:pt x="56" y="14"/>
                  </a:moveTo>
                  <a:cubicBezTo>
                    <a:pt x="56" y="14"/>
                    <a:pt x="56" y="14"/>
                    <a:pt x="57" y="15"/>
                  </a:cubicBezTo>
                  <a:cubicBezTo>
                    <a:pt x="57" y="15"/>
                    <a:pt x="56" y="16"/>
                    <a:pt x="56" y="16"/>
                  </a:cubicBezTo>
                  <a:cubicBezTo>
                    <a:pt x="56" y="16"/>
                    <a:pt x="56" y="16"/>
                    <a:pt x="56" y="16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6"/>
                    <a:pt x="55" y="15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lose/>
                  <a:moveTo>
                    <a:pt x="69" y="48"/>
                  </a:moveTo>
                  <a:cubicBezTo>
                    <a:pt x="69" y="48"/>
                    <a:pt x="69" y="48"/>
                    <a:pt x="69" y="48"/>
                  </a:cubicBezTo>
                  <a:cubicBezTo>
                    <a:pt x="70" y="48"/>
                    <a:pt x="71" y="48"/>
                    <a:pt x="72" y="48"/>
                  </a:cubicBezTo>
                  <a:cubicBezTo>
                    <a:pt x="72" y="48"/>
                    <a:pt x="72" y="49"/>
                    <a:pt x="72" y="49"/>
                  </a:cubicBezTo>
                  <a:cubicBezTo>
                    <a:pt x="71" y="49"/>
                    <a:pt x="70" y="49"/>
                    <a:pt x="69" y="48"/>
                  </a:cubicBezTo>
                  <a:cubicBezTo>
                    <a:pt x="69" y="48"/>
                    <a:pt x="69" y="48"/>
                    <a:pt x="69" y="48"/>
                  </a:cubicBezTo>
                  <a:close/>
                  <a:moveTo>
                    <a:pt x="60" y="16"/>
                  </a:moveTo>
                  <a:cubicBezTo>
                    <a:pt x="59" y="17"/>
                    <a:pt x="58" y="18"/>
                    <a:pt x="58" y="19"/>
                  </a:cubicBezTo>
                  <a:cubicBezTo>
                    <a:pt x="58" y="18"/>
                    <a:pt x="58" y="18"/>
                    <a:pt x="58" y="18"/>
                  </a:cubicBezTo>
                  <a:cubicBezTo>
                    <a:pt x="58" y="17"/>
                    <a:pt x="58" y="17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6"/>
                    <a:pt x="59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lose/>
                  <a:moveTo>
                    <a:pt x="58" y="19"/>
                  </a:moveTo>
                  <a:cubicBezTo>
                    <a:pt x="59" y="18"/>
                    <a:pt x="60" y="17"/>
                    <a:pt x="60" y="17"/>
                  </a:cubicBezTo>
                  <a:cubicBezTo>
                    <a:pt x="61" y="17"/>
                    <a:pt x="61" y="17"/>
                    <a:pt x="60" y="18"/>
                  </a:cubicBezTo>
                  <a:cubicBezTo>
                    <a:pt x="60" y="18"/>
                    <a:pt x="60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8" y="19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lose/>
                  <a:moveTo>
                    <a:pt x="69" y="58"/>
                  </a:moveTo>
                  <a:cubicBezTo>
                    <a:pt x="69" y="58"/>
                    <a:pt x="69" y="58"/>
                    <a:pt x="68" y="59"/>
                  </a:cubicBezTo>
                  <a:cubicBezTo>
                    <a:pt x="68" y="58"/>
                    <a:pt x="67" y="57"/>
                    <a:pt x="66" y="57"/>
                  </a:cubicBezTo>
                  <a:cubicBezTo>
                    <a:pt x="66" y="57"/>
                    <a:pt x="66" y="57"/>
                    <a:pt x="67" y="57"/>
                  </a:cubicBezTo>
                  <a:cubicBezTo>
                    <a:pt x="67" y="57"/>
                    <a:pt x="68" y="57"/>
                    <a:pt x="69" y="58"/>
                  </a:cubicBezTo>
                  <a:cubicBezTo>
                    <a:pt x="69" y="58"/>
                    <a:pt x="69" y="58"/>
                    <a:pt x="69" y="58"/>
                  </a:cubicBezTo>
                  <a:close/>
                  <a:moveTo>
                    <a:pt x="15" y="49"/>
                  </a:moveTo>
                  <a:cubicBezTo>
                    <a:pt x="15" y="50"/>
                    <a:pt x="15" y="50"/>
                    <a:pt x="15" y="50"/>
                  </a:cubicBezTo>
                  <a:cubicBezTo>
                    <a:pt x="14" y="50"/>
                    <a:pt x="13" y="51"/>
                    <a:pt x="13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2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3" y="50"/>
                    <a:pt x="13" y="50"/>
                    <a:pt x="14" y="50"/>
                  </a:cubicBezTo>
                  <a:cubicBezTo>
                    <a:pt x="14" y="50"/>
                    <a:pt x="14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lose/>
                  <a:moveTo>
                    <a:pt x="71" y="32"/>
                  </a:moveTo>
                  <a:cubicBezTo>
                    <a:pt x="70" y="32"/>
                    <a:pt x="70" y="33"/>
                    <a:pt x="69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8" y="32"/>
                    <a:pt x="69" y="32"/>
                    <a:pt x="69" y="32"/>
                  </a:cubicBezTo>
                  <a:cubicBezTo>
                    <a:pt x="69" y="32"/>
                    <a:pt x="70" y="32"/>
                    <a:pt x="70" y="31"/>
                  </a:cubicBezTo>
                  <a:cubicBezTo>
                    <a:pt x="71" y="31"/>
                    <a:pt x="71" y="31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ubicBezTo>
                    <a:pt x="71" y="32"/>
                    <a:pt x="71" y="32"/>
                    <a:pt x="71" y="32"/>
                  </a:cubicBezTo>
                  <a:close/>
                  <a:moveTo>
                    <a:pt x="72" y="45"/>
                  </a:moveTo>
                  <a:cubicBezTo>
                    <a:pt x="72" y="45"/>
                    <a:pt x="71" y="45"/>
                    <a:pt x="70" y="45"/>
                  </a:cubicBezTo>
                  <a:cubicBezTo>
                    <a:pt x="70" y="44"/>
                    <a:pt x="70" y="44"/>
                    <a:pt x="71" y="44"/>
                  </a:cubicBezTo>
                  <a:cubicBezTo>
                    <a:pt x="71" y="44"/>
                    <a:pt x="72" y="44"/>
                    <a:pt x="72" y="44"/>
                  </a:cubicBezTo>
                  <a:cubicBezTo>
                    <a:pt x="72" y="44"/>
                    <a:pt x="73" y="45"/>
                    <a:pt x="73" y="45"/>
                  </a:cubicBezTo>
                  <a:cubicBezTo>
                    <a:pt x="73" y="45"/>
                    <a:pt x="72" y="45"/>
                    <a:pt x="72" y="45"/>
                  </a:cubicBezTo>
                  <a:cubicBezTo>
                    <a:pt x="72" y="45"/>
                    <a:pt x="72" y="45"/>
                    <a:pt x="72" y="45"/>
                  </a:cubicBezTo>
                  <a:close/>
                  <a:moveTo>
                    <a:pt x="11" y="39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3" y="39"/>
                    <a:pt x="13" y="39"/>
                  </a:cubicBezTo>
                  <a:cubicBezTo>
                    <a:pt x="13" y="39"/>
                    <a:pt x="14" y="39"/>
                    <a:pt x="14" y="40"/>
                  </a:cubicBezTo>
                  <a:cubicBezTo>
                    <a:pt x="14" y="40"/>
                    <a:pt x="14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1" y="40"/>
                  </a:cubicBezTo>
                  <a:cubicBezTo>
                    <a:pt x="11" y="40"/>
                    <a:pt x="11" y="40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lose/>
                  <a:moveTo>
                    <a:pt x="62" y="33"/>
                  </a:moveTo>
                  <a:cubicBezTo>
                    <a:pt x="62" y="33"/>
                    <a:pt x="62" y="33"/>
                    <a:pt x="62" y="33"/>
                  </a:cubicBezTo>
                  <a:cubicBezTo>
                    <a:pt x="62" y="33"/>
                    <a:pt x="62" y="33"/>
                    <a:pt x="62" y="32"/>
                  </a:cubicBezTo>
                  <a:cubicBezTo>
                    <a:pt x="62" y="32"/>
                    <a:pt x="62" y="32"/>
                    <a:pt x="62" y="32"/>
                  </a:cubicBezTo>
                  <a:cubicBezTo>
                    <a:pt x="62" y="32"/>
                    <a:pt x="62" y="31"/>
                    <a:pt x="62" y="31"/>
                  </a:cubicBezTo>
                  <a:cubicBezTo>
                    <a:pt x="62" y="31"/>
                    <a:pt x="62" y="31"/>
                    <a:pt x="62" y="31"/>
                  </a:cubicBezTo>
                  <a:cubicBezTo>
                    <a:pt x="62" y="31"/>
                    <a:pt x="61" y="31"/>
                    <a:pt x="61" y="31"/>
                  </a:cubicBezTo>
                  <a:cubicBezTo>
                    <a:pt x="61" y="32"/>
                    <a:pt x="61" y="32"/>
                    <a:pt x="61" y="32"/>
                  </a:cubicBezTo>
                  <a:cubicBezTo>
                    <a:pt x="61" y="32"/>
                    <a:pt x="61" y="33"/>
                    <a:pt x="62" y="33"/>
                  </a:cubicBezTo>
                  <a:close/>
                  <a:moveTo>
                    <a:pt x="24" y="28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3" y="28"/>
                    <a:pt x="23" y="28"/>
                  </a:cubicBezTo>
                  <a:cubicBezTo>
                    <a:pt x="23" y="29"/>
                    <a:pt x="24" y="29"/>
                    <a:pt x="24" y="29"/>
                  </a:cubicBezTo>
                  <a:cubicBezTo>
                    <a:pt x="24" y="29"/>
                    <a:pt x="25" y="29"/>
                    <a:pt x="25" y="28"/>
                  </a:cubicBezTo>
                  <a:cubicBezTo>
                    <a:pt x="25" y="28"/>
                    <a:pt x="24" y="28"/>
                    <a:pt x="24" y="28"/>
                  </a:cubicBezTo>
                  <a:close/>
                  <a:moveTo>
                    <a:pt x="55" y="60"/>
                  </a:moveTo>
                  <a:cubicBezTo>
                    <a:pt x="55" y="60"/>
                    <a:pt x="55" y="60"/>
                    <a:pt x="55" y="60"/>
                  </a:cubicBezTo>
                  <a:cubicBezTo>
                    <a:pt x="55" y="60"/>
                    <a:pt x="55" y="60"/>
                    <a:pt x="55" y="59"/>
                  </a:cubicBezTo>
                  <a:cubicBezTo>
                    <a:pt x="55" y="59"/>
                    <a:pt x="55" y="59"/>
                    <a:pt x="55" y="59"/>
                  </a:cubicBezTo>
                  <a:cubicBezTo>
                    <a:pt x="54" y="59"/>
                    <a:pt x="54" y="59"/>
                    <a:pt x="54" y="59"/>
                  </a:cubicBezTo>
                  <a:cubicBezTo>
                    <a:pt x="54" y="59"/>
                    <a:pt x="54" y="60"/>
                    <a:pt x="55" y="60"/>
                  </a:cubicBezTo>
                  <a:close/>
                  <a:moveTo>
                    <a:pt x="21" y="34"/>
                  </a:moveTo>
                  <a:cubicBezTo>
                    <a:pt x="20" y="34"/>
                    <a:pt x="20" y="35"/>
                    <a:pt x="20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3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lose/>
                  <a:moveTo>
                    <a:pt x="57" y="57"/>
                  </a:moveTo>
                  <a:cubicBezTo>
                    <a:pt x="57" y="57"/>
                    <a:pt x="57" y="57"/>
                    <a:pt x="57" y="57"/>
                  </a:cubicBezTo>
                  <a:cubicBezTo>
                    <a:pt x="57" y="58"/>
                    <a:pt x="57" y="58"/>
                    <a:pt x="57" y="58"/>
                  </a:cubicBezTo>
                  <a:cubicBezTo>
                    <a:pt x="57" y="58"/>
                    <a:pt x="57" y="58"/>
                    <a:pt x="58" y="58"/>
                  </a:cubicBezTo>
                  <a:cubicBezTo>
                    <a:pt x="58" y="58"/>
                    <a:pt x="58" y="58"/>
                    <a:pt x="58" y="58"/>
                  </a:cubicBezTo>
                  <a:cubicBezTo>
                    <a:pt x="58" y="58"/>
                    <a:pt x="58" y="57"/>
                    <a:pt x="58" y="57"/>
                  </a:cubicBezTo>
                  <a:cubicBezTo>
                    <a:pt x="57" y="57"/>
                    <a:pt x="57" y="57"/>
                    <a:pt x="57" y="57"/>
                  </a:cubicBezTo>
                  <a:close/>
                  <a:moveTo>
                    <a:pt x="43" y="19"/>
                  </a:moveTo>
                  <a:cubicBezTo>
                    <a:pt x="43" y="19"/>
                    <a:pt x="43" y="19"/>
                    <a:pt x="43" y="20"/>
                  </a:cubicBezTo>
                  <a:cubicBezTo>
                    <a:pt x="43" y="20"/>
                    <a:pt x="42" y="19"/>
                    <a:pt x="42" y="19"/>
                  </a:cubicBezTo>
                  <a:cubicBezTo>
                    <a:pt x="42" y="19"/>
                    <a:pt x="42" y="18"/>
                    <a:pt x="42" y="18"/>
                  </a:cubicBezTo>
                  <a:cubicBezTo>
                    <a:pt x="42" y="18"/>
                    <a:pt x="43" y="18"/>
                    <a:pt x="43" y="18"/>
                  </a:cubicBezTo>
                  <a:cubicBezTo>
                    <a:pt x="44" y="18"/>
                    <a:pt x="44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lose/>
                  <a:moveTo>
                    <a:pt x="47" y="21"/>
                  </a:move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1"/>
                    <a:pt x="46" y="21"/>
                  </a:cubicBezTo>
                  <a:cubicBezTo>
                    <a:pt x="46" y="21"/>
                    <a:pt x="46" y="20"/>
                    <a:pt x="46" y="20"/>
                  </a:cubicBezTo>
                  <a:cubicBezTo>
                    <a:pt x="46" y="20"/>
                    <a:pt x="46" y="20"/>
                    <a:pt x="47" y="20"/>
                  </a:cubicBezTo>
                  <a:cubicBezTo>
                    <a:pt x="47" y="20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lose/>
                  <a:moveTo>
                    <a:pt x="60" y="55"/>
                  </a:moveTo>
                  <a:cubicBezTo>
                    <a:pt x="60" y="55"/>
                    <a:pt x="60" y="55"/>
                    <a:pt x="60" y="55"/>
                  </a:cubicBezTo>
                  <a:cubicBezTo>
                    <a:pt x="60" y="55"/>
                    <a:pt x="60" y="56"/>
                    <a:pt x="60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1" y="55"/>
                    <a:pt x="61" y="54"/>
                    <a:pt x="60" y="54"/>
                  </a:cubicBezTo>
                  <a:cubicBezTo>
                    <a:pt x="60" y="54"/>
                    <a:pt x="60" y="54"/>
                    <a:pt x="60" y="55"/>
                  </a:cubicBezTo>
                  <a:close/>
                  <a:moveTo>
                    <a:pt x="20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20" y="36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lose/>
                  <a:moveTo>
                    <a:pt x="42" y="64"/>
                  </a:moveTo>
                  <a:cubicBezTo>
                    <a:pt x="42" y="64"/>
                    <a:pt x="42" y="64"/>
                    <a:pt x="42" y="64"/>
                  </a:cubicBezTo>
                  <a:cubicBezTo>
                    <a:pt x="43" y="64"/>
                    <a:pt x="43" y="64"/>
                    <a:pt x="43" y="64"/>
                  </a:cubicBezTo>
                  <a:cubicBezTo>
                    <a:pt x="43" y="65"/>
                    <a:pt x="43" y="65"/>
                    <a:pt x="42" y="65"/>
                  </a:cubicBezTo>
                  <a:cubicBezTo>
                    <a:pt x="42" y="65"/>
                    <a:pt x="42" y="65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lose/>
                  <a:moveTo>
                    <a:pt x="60" y="29"/>
                  </a:moveTo>
                  <a:cubicBezTo>
                    <a:pt x="60" y="29"/>
                    <a:pt x="60" y="29"/>
                    <a:pt x="60" y="29"/>
                  </a:cubicBezTo>
                  <a:cubicBezTo>
                    <a:pt x="60" y="28"/>
                    <a:pt x="60" y="27"/>
                    <a:pt x="59" y="27"/>
                  </a:cubicBezTo>
                  <a:cubicBezTo>
                    <a:pt x="59" y="27"/>
                    <a:pt x="59" y="28"/>
                    <a:pt x="59" y="28"/>
                  </a:cubicBezTo>
                  <a:cubicBezTo>
                    <a:pt x="59" y="28"/>
                    <a:pt x="60" y="29"/>
                    <a:pt x="60" y="29"/>
                  </a:cubicBezTo>
                  <a:cubicBezTo>
                    <a:pt x="60" y="29"/>
                    <a:pt x="60" y="29"/>
                    <a:pt x="60" y="29"/>
                  </a:cubicBezTo>
                  <a:close/>
                  <a:moveTo>
                    <a:pt x="22" y="30"/>
                  </a:moveTo>
                  <a:cubicBezTo>
                    <a:pt x="22" y="30"/>
                    <a:pt x="21" y="30"/>
                    <a:pt x="22" y="30"/>
                  </a:cubicBezTo>
                  <a:cubicBezTo>
                    <a:pt x="22" y="30"/>
                    <a:pt x="23" y="30"/>
                    <a:pt x="23" y="31"/>
                  </a:cubicBezTo>
                  <a:cubicBezTo>
                    <a:pt x="23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lose/>
                  <a:moveTo>
                    <a:pt x="25" y="56"/>
                  </a:moveTo>
                  <a:cubicBezTo>
                    <a:pt x="25" y="56"/>
                    <a:pt x="25" y="56"/>
                    <a:pt x="25" y="56"/>
                  </a:cubicBezTo>
                  <a:cubicBezTo>
                    <a:pt x="25" y="57"/>
                    <a:pt x="25" y="57"/>
                    <a:pt x="25" y="58"/>
                  </a:cubicBezTo>
                  <a:cubicBezTo>
                    <a:pt x="25" y="58"/>
                    <a:pt x="25" y="58"/>
                    <a:pt x="26" y="58"/>
                  </a:cubicBezTo>
                  <a:cubicBezTo>
                    <a:pt x="26" y="57"/>
                    <a:pt x="26" y="57"/>
                    <a:pt x="25" y="56"/>
                  </a:cubicBezTo>
                  <a:close/>
                  <a:moveTo>
                    <a:pt x="54" y="22"/>
                  </a:moveTo>
                  <a:cubicBezTo>
                    <a:pt x="54" y="23"/>
                    <a:pt x="55" y="23"/>
                    <a:pt x="55" y="23"/>
                  </a:cubicBezTo>
                  <a:cubicBezTo>
                    <a:pt x="55" y="23"/>
                    <a:pt x="55" y="24"/>
                    <a:pt x="55" y="24"/>
                  </a:cubicBezTo>
                  <a:cubicBezTo>
                    <a:pt x="54" y="24"/>
                    <a:pt x="54" y="24"/>
                    <a:pt x="54" y="23"/>
                  </a:cubicBezTo>
                  <a:cubicBezTo>
                    <a:pt x="54" y="23"/>
                    <a:pt x="54" y="23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lose/>
                  <a:moveTo>
                    <a:pt x="64" y="39"/>
                  </a:move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8"/>
                  </a:cubicBezTo>
                  <a:cubicBezTo>
                    <a:pt x="64" y="38"/>
                    <a:pt x="64" y="38"/>
                    <a:pt x="64" y="38"/>
                  </a:cubicBezTo>
                  <a:cubicBezTo>
                    <a:pt x="64" y="38"/>
                    <a:pt x="64" y="38"/>
                    <a:pt x="65" y="38"/>
                  </a:cubicBezTo>
                  <a:cubicBezTo>
                    <a:pt x="65" y="38"/>
                    <a:pt x="65" y="39"/>
                    <a:pt x="65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lose/>
                  <a:moveTo>
                    <a:pt x="65" y="50"/>
                  </a:moveTo>
                  <a:cubicBezTo>
                    <a:pt x="64" y="50"/>
                    <a:pt x="64" y="50"/>
                    <a:pt x="64" y="50"/>
                  </a:cubicBezTo>
                  <a:cubicBezTo>
                    <a:pt x="64" y="50"/>
                    <a:pt x="64" y="50"/>
                    <a:pt x="64" y="50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5" y="49"/>
                    <a:pt x="65" y="49"/>
                    <a:pt x="65" y="50"/>
                  </a:cubicBezTo>
                  <a:cubicBezTo>
                    <a:pt x="65" y="50"/>
                    <a:pt x="65" y="50"/>
                    <a:pt x="65" y="50"/>
                  </a:cubicBezTo>
                  <a:close/>
                  <a:moveTo>
                    <a:pt x="63" y="35"/>
                  </a:moveTo>
                  <a:cubicBezTo>
                    <a:pt x="63" y="35"/>
                    <a:pt x="64" y="35"/>
                    <a:pt x="63" y="35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2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ubicBezTo>
                    <a:pt x="63" y="35"/>
                    <a:pt x="63" y="35"/>
                    <a:pt x="63" y="35"/>
                  </a:cubicBezTo>
                  <a:close/>
                  <a:moveTo>
                    <a:pt x="64" y="47"/>
                  </a:moveTo>
                  <a:cubicBezTo>
                    <a:pt x="64" y="46"/>
                    <a:pt x="64" y="46"/>
                    <a:pt x="64" y="45"/>
                  </a:cubicBezTo>
                  <a:cubicBezTo>
                    <a:pt x="64" y="45"/>
                    <a:pt x="65" y="45"/>
                    <a:pt x="65" y="45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6"/>
                    <a:pt x="65" y="46"/>
                    <a:pt x="65" y="46"/>
                  </a:cubicBezTo>
                  <a:cubicBezTo>
                    <a:pt x="65" y="47"/>
                    <a:pt x="64" y="47"/>
                    <a:pt x="64" y="47"/>
                  </a:cubicBezTo>
                  <a:cubicBezTo>
                    <a:pt x="64" y="47"/>
                    <a:pt x="64" y="47"/>
                    <a:pt x="64" y="47"/>
                  </a:cubicBezTo>
                  <a:close/>
                  <a:moveTo>
                    <a:pt x="66" y="28"/>
                  </a:moveTo>
                  <a:cubicBezTo>
                    <a:pt x="66" y="27"/>
                    <a:pt x="66" y="27"/>
                    <a:pt x="67" y="27"/>
                  </a:cubicBezTo>
                  <a:cubicBezTo>
                    <a:pt x="67" y="27"/>
                    <a:pt x="67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8" y="26"/>
                    <a:pt x="68" y="26"/>
                    <a:pt x="68" y="27"/>
                  </a:cubicBezTo>
                  <a:cubicBezTo>
                    <a:pt x="67" y="27"/>
                    <a:pt x="67" y="27"/>
                    <a:pt x="66" y="28"/>
                  </a:cubicBezTo>
                  <a:cubicBezTo>
                    <a:pt x="66" y="28"/>
                    <a:pt x="66" y="28"/>
                    <a:pt x="66" y="28"/>
                  </a:cubicBezTo>
                  <a:close/>
                  <a:moveTo>
                    <a:pt x="36" y="18"/>
                  </a:moveTo>
                  <a:cubicBezTo>
                    <a:pt x="37" y="18"/>
                    <a:pt x="37" y="18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20"/>
                    <a:pt x="36" y="20"/>
                    <a:pt x="36" y="19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lose/>
                  <a:moveTo>
                    <a:pt x="28" y="26"/>
                  </a:moveTo>
                  <a:cubicBezTo>
                    <a:pt x="28" y="26"/>
                    <a:pt x="28" y="26"/>
                    <a:pt x="28" y="26"/>
                  </a:cubicBezTo>
                  <a:cubicBezTo>
                    <a:pt x="28" y="25"/>
                    <a:pt x="28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58" y="26"/>
                  </a:move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8" y="26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8" y="26"/>
                    <a:pt x="58" y="26"/>
                  </a:cubicBezTo>
                  <a:close/>
                  <a:moveTo>
                    <a:pt x="64" y="42"/>
                  </a:moveTo>
                  <a:cubicBezTo>
                    <a:pt x="64" y="42"/>
                    <a:pt x="64" y="42"/>
                    <a:pt x="64" y="41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5" y="42"/>
                    <a:pt x="65" y="42"/>
                    <a:pt x="65" y="42"/>
                  </a:cubicBezTo>
                  <a:cubicBezTo>
                    <a:pt x="65" y="43"/>
                    <a:pt x="64" y="43"/>
                    <a:pt x="64" y="42"/>
                  </a:cubicBezTo>
                  <a:cubicBezTo>
                    <a:pt x="64" y="42"/>
                    <a:pt x="64" y="42"/>
                    <a:pt x="64" y="42"/>
                  </a:cubicBezTo>
                  <a:close/>
                  <a:moveTo>
                    <a:pt x="35" y="64"/>
                  </a:moveTo>
                  <a:cubicBezTo>
                    <a:pt x="35" y="64"/>
                    <a:pt x="34" y="63"/>
                    <a:pt x="34" y="63"/>
                  </a:cubicBezTo>
                  <a:cubicBezTo>
                    <a:pt x="34" y="63"/>
                    <a:pt x="34" y="63"/>
                    <a:pt x="35" y="62"/>
                  </a:cubicBezTo>
                  <a:cubicBezTo>
                    <a:pt x="35" y="63"/>
                    <a:pt x="35" y="63"/>
                    <a:pt x="35" y="63"/>
                  </a:cubicBezTo>
                  <a:cubicBezTo>
                    <a:pt x="35" y="63"/>
                    <a:pt x="35" y="64"/>
                    <a:pt x="35" y="64"/>
                  </a:cubicBezTo>
                  <a:cubicBezTo>
                    <a:pt x="35" y="64"/>
                    <a:pt x="35" y="64"/>
                    <a:pt x="35" y="64"/>
                  </a:cubicBezTo>
                  <a:close/>
                  <a:moveTo>
                    <a:pt x="21" y="51"/>
                  </a:moveTo>
                  <a:cubicBezTo>
                    <a:pt x="20" y="50"/>
                    <a:pt x="20" y="50"/>
                    <a:pt x="20" y="49"/>
                  </a:cubicBezTo>
                  <a:cubicBezTo>
                    <a:pt x="21" y="49"/>
                    <a:pt x="21" y="50"/>
                    <a:pt x="21" y="50"/>
                  </a:cubicBezTo>
                  <a:cubicBezTo>
                    <a:pt x="21" y="50"/>
                    <a:pt x="21" y="51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lose/>
                  <a:moveTo>
                    <a:pt x="19" y="47"/>
                  </a:moveTo>
                  <a:cubicBezTo>
                    <a:pt x="19" y="47"/>
                    <a:pt x="19" y="47"/>
                    <a:pt x="19" y="47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6"/>
                  </a:cubicBezTo>
                  <a:cubicBezTo>
                    <a:pt x="20" y="47"/>
                    <a:pt x="20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lose/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0" y="18"/>
                    <a:pt x="39" y="18"/>
                    <a:pt x="39" y="18"/>
                  </a:cubicBezTo>
                  <a:cubicBezTo>
                    <a:pt x="39" y="18"/>
                    <a:pt x="39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lose/>
                  <a:moveTo>
                    <a:pt x="63" y="52"/>
                  </a:moveTo>
                  <a:cubicBezTo>
                    <a:pt x="63" y="52"/>
                    <a:pt x="63" y="52"/>
                    <a:pt x="63" y="53"/>
                  </a:cubicBezTo>
                  <a:cubicBezTo>
                    <a:pt x="64" y="53"/>
                    <a:pt x="63" y="53"/>
                    <a:pt x="63" y="53"/>
                  </a:cubicBezTo>
                  <a:cubicBezTo>
                    <a:pt x="63" y="53"/>
                    <a:pt x="63" y="53"/>
                    <a:pt x="63" y="53"/>
                  </a:cubicBezTo>
                  <a:cubicBezTo>
                    <a:pt x="63" y="53"/>
                    <a:pt x="63" y="53"/>
                    <a:pt x="63" y="52"/>
                  </a:cubicBezTo>
                  <a:cubicBezTo>
                    <a:pt x="62" y="52"/>
                    <a:pt x="63" y="52"/>
                    <a:pt x="63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3" y="52"/>
                    <a:pt x="63" y="52"/>
                    <a:pt x="63" y="52"/>
                  </a:cubicBezTo>
                  <a:close/>
                  <a:moveTo>
                    <a:pt x="22" y="54"/>
                  </a:moveTo>
                  <a:cubicBezTo>
                    <a:pt x="22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3" y="54"/>
                    <a:pt x="23" y="54"/>
                  </a:cubicBezTo>
                  <a:cubicBezTo>
                    <a:pt x="23" y="54"/>
                    <a:pt x="22" y="54"/>
                    <a:pt x="22" y="54"/>
                  </a:cubicBezTo>
                  <a:cubicBezTo>
                    <a:pt x="22" y="54"/>
                    <a:pt x="22" y="54"/>
                    <a:pt x="22" y="54"/>
                  </a:cubicBezTo>
                  <a:close/>
                  <a:moveTo>
                    <a:pt x="30" y="23"/>
                  </a:moveTo>
                  <a:cubicBezTo>
                    <a:pt x="30" y="23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1" y="22"/>
                    <a:pt x="31" y="23"/>
                  </a:cubicBezTo>
                  <a:cubicBezTo>
                    <a:pt x="30" y="23"/>
                    <a:pt x="31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lose/>
                  <a:moveTo>
                    <a:pt x="46" y="63"/>
                  </a:moveTo>
                  <a:cubicBezTo>
                    <a:pt x="46" y="63"/>
                    <a:pt x="46" y="63"/>
                    <a:pt x="46" y="63"/>
                  </a:cubicBezTo>
                  <a:cubicBezTo>
                    <a:pt x="46" y="63"/>
                    <a:pt x="47" y="63"/>
                    <a:pt x="47" y="64"/>
                  </a:cubicBezTo>
                  <a:cubicBezTo>
                    <a:pt x="47" y="64"/>
                    <a:pt x="47" y="64"/>
                    <a:pt x="46" y="64"/>
                  </a:cubicBezTo>
                  <a:cubicBezTo>
                    <a:pt x="46" y="64"/>
                    <a:pt x="46" y="64"/>
                    <a:pt x="46" y="63"/>
                  </a:cubicBezTo>
                  <a:cubicBezTo>
                    <a:pt x="46" y="63"/>
                    <a:pt x="46" y="63"/>
                    <a:pt x="46" y="63"/>
                  </a:cubicBezTo>
                  <a:close/>
                  <a:moveTo>
                    <a:pt x="33" y="21"/>
                  </a:move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0"/>
                    <a:pt x="33" y="20"/>
                  </a:cubicBezTo>
                  <a:cubicBezTo>
                    <a:pt x="33" y="20"/>
                    <a:pt x="33" y="20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lose/>
                  <a:moveTo>
                    <a:pt x="8" y="28"/>
                  </a:moveTo>
                  <a:cubicBezTo>
                    <a:pt x="7" y="29"/>
                    <a:pt x="6" y="30"/>
                    <a:pt x="5" y="31"/>
                  </a:cubicBezTo>
                  <a:cubicBezTo>
                    <a:pt x="6" y="30"/>
                    <a:pt x="7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lose/>
                  <a:moveTo>
                    <a:pt x="30" y="62"/>
                  </a:moveTo>
                  <a:cubicBezTo>
                    <a:pt x="31" y="62"/>
                    <a:pt x="30" y="61"/>
                    <a:pt x="31" y="61"/>
                  </a:cubicBezTo>
                  <a:cubicBezTo>
                    <a:pt x="31" y="61"/>
                    <a:pt x="31" y="62"/>
                    <a:pt x="31" y="62"/>
                  </a:cubicBezTo>
                  <a:cubicBezTo>
                    <a:pt x="31" y="62"/>
                    <a:pt x="31" y="62"/>
                    <a:pt x="31" y="62"/>
                  </a:cubicBezTo>
                  <a:cubicBezTo>
                    <a:pt x="31" y="62"/>
                    <a:pt x="30" y="62"/>
                    <a:pt x="30" y="62"/>
                  </a:cubicBezTo>
                  <a:cubicBezTo>
                    <a:pt x="30" y="62"/>
                    <a:pt x="30" y="62"/>
                    <a:pt x="30" y="62"/>
                  </a:cubicBezTo>
                  <a:close/>
                  <a:moveTo>
                    <a:pt x="51" y="21"/>
                  </a:moveTo>
                  <a:cubicBezTo>
                    <a:pt x="51" y="22"/>
                    <a:pt x="51" y="22"/>
                    <a:pt x="52" y="21"/>
                  </a:cubicBezTo>
                  <a:cubicBezTo>
                    <a:pt x="52" y="22"/>
                    <a:pt x="52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lose/>
                  <a:moveTo>
                    <a:pt x="19" y="42"/>
                  </a:move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4"/>
                    <a:pt x="19" y="44"/>
                  </a:cubicBezTo>
                  <a:cubicBezTo>
                    <a:pt x="19" y="44"/>
                    <a:pt x="19" y="44"/>
                    <a:pt x="19" y="43"/>
                  </a:cubicBezTo>
                  <a:cubicBezTo>
                    <a:pt x="19" y="43"/>
                    <a:pt x="19" y="43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lose/>
                  <a:moveTo>
                    <a:pt x="38" y="64"/>
                  </a:moveTo>
                  <a:cubicBezTo>
                    <a:pt x="39" y="64"/>
                    <a:pt x="39" y="64"/>
                    <a:pt x="39" y="65"/>
                  </a:cubicBezTo>
                  <a:cubicBezTo>
                    <a:pt x="39" y="65"/>
                    <a:pt x="38" y="65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ubicBezTo>
                    <a:pt x="38" y="64"/>
                    <a:pt x="38" y="64"/>
                    <a:pt x="38" y="64"/>
                  </a:cubicBezTo>
                  <a:close/>
                  <a:moveTo>
                    <a:pt x="51" y="62"/>
                  </a:moveTo>
                  <a:cubicBezTo>
                    <a:pt x="50" y="62"/>
                    <a:pt x="50" y="62"/>
                    <a:pt x="50" y="62"/>
                  </a:cubicBezTo>
                  <a:cubicBezTo>
                    <a:pt x="50" y="62"/>
                    <a:pt x="50" y="62"/>
                    <a:pt x="50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ubicBezTo>
                    <a:pt x="51" y="62"/>
                    <a:pt x="51" y="62"/>
                    <a:pt x="51" y="62"/>
                  </a:cubicBezTo>
                  <a:close/>
                  <a:moveTo>
                    <a:pt x="28" y="60"/>
                  </a:moveTo>
                  <a:cubicBezTo>
                    <a:pt x="28" y="60"/>
                    <a:pt x="28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lose/>
                  <a:moveTo>
                    <a:pt x="76" y="57"/>
                  </a:moveTo>
                  <a:cubicBezTo>
                    <a:pt x="76" y="58"/>
                    <a:pt x="76" y="59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ubicBezTo>
                    <a:pt x="76" y="59"/>
                    <a:pt x="76" y="58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lose/>
                  <a:moveTo>
                    <a:pt x="72" y="50"/>
                  </a:moveTo>
                  <a:cubicBezTo>
                    <a:pt x="72" y="50"/>
                    <a:pt x="72" y="50"/>
                    <a:pt x="72" y="50"/>
                  </a:cubicBezTo>
                  <a:cubicBezTo>
                    <a:pt x="72" y="50"/>
                    <a:pt x="72" y="51"/>
                    <a:pt x="72" y="51"/>
                  </a:cubicBezTo>
                  <a:cubicBezTo>
                    <a:pt x="72" y="51"/>
                    <a:pt x="72" y="51"/>
                    <a:pt x="72" y="51"/>
                  </a:cubicBezTo>
                  <a:cubicBezTo>
                    <a:pt x="72" y="51"/>
                    <a:pt x="72" y="50"/>
                    <a:pt x="72" y="50"/>
                  </a:cubicBezTo>
                  <a:cubicBezTo>
                    <a:pt x="72" y="50"/>
                    <a:pt x="72" y="50"/>
                    <a:pt x="72" y="50"/>
                  </a:cubicBezTo>
                  <a:close/>
                  <a:moveTo>
                    <a:pt x="77" y="28"/>
                  </a:moveTo>
                  <a:cubicBezTo>
                    <a:pt x="77" y="28"/>
                    <a:pt x="77" y="28"/>
                    <a:pt x="76" y="28"/>
                  </a:cubicBezTo>
                  <a:cubicBezTo>
                    <a:pt x="76" y="28"/>
                    <a:pt x="77" y="28"/>
                    <a:pt x="77" y="28"/>
                  </a:cubicBezTo>
                  <a:cubicBezTo>
                    <a:pt x="77" y="28"/>
                    <a:pt x="77" y="28"/>
                    <a:pt x="77" y="2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1" name="Freeform 32633"/>
            <p:cNvSpPr>
              <a:spLocks/>
            </p:cNvSpPr>
            <p:nvPr/>
          </p:nvSpPr>
          <p:spPr bwMode="auto">
            <a:xfrm>
              <a:off x="5285" y="755"/>
              <a:ext cx="126" cy="128"/>
            </a:xfrm>
            <a:custGeom>
              <a:avLst/>
              <a:gdLst>
                <a:gd name="T0" fmla="*/ 58 w 71"/>
                <a:gd name="T1" fmla="*/ 59 h 72"/>
                <a:gd name="T2" fmla="*/ 69 w 71"/>
                <a:gd name="T3" fmla="*/ 65 h 72"/>
                <a:gd name="T4" fmla="*/ 65 w 71"/>
                <a:gd name="T5" fmla="*/ 63 h 72"/>
                <a:gd name="T6" fmla="*/ 50 w 71"/>
                <a:gd name="T7" fmla="*/ 53 h 72"/>
                <a:gd name="T8" fmla="*/ 47 w 71"/>
                <a:gd name="T9" fmla="*/ 42 h 72"/>
                <a:gd name="T10" fmla="*/ 51 w 71"/>
                <a:gd name="T11" fmla="*/ 37 h 72"/>
                <a:gd name="T12" fmla="*/ 45 w 71"/>
                <a:gd name="T13" fmla="*/ 40 h 72"/>
                <a:gd name="T14" fmla="*/ 22 w 71"/>
                <a:gd name="T15" fmla="*/ 23 h 72"/>
                <a:gd name="T16" fmla="*/ 24 w 71"/>
                <a:gd name="T17" fmla="*/ 18 h 72"/>
                <a:gd name="T18" fmla="*/ 27 w 71"/>
                <a:gd name="T19" fmla="*/ 16 h 72"/>
                <a:gd name="T20" fmla="*/ 32 w 71"/>
                <a:gd name="T21" fmla="*/ 8 h 72"/>
                <a:gd name="T22" fmla="*/ 26 w 71"/>
                <a:gd name="T23" fmla="*/ 15 h 72"/>
                <a:gd name="T24" fmla="*/ 27 w 71"/>
                <a:gd name="T25" fmla="*/ 11 h 72"/>
                <a:gd name="T26" fmla="*/ 31 w 71"/>
                <a:gd name="T27" fmla="*/ 5 h 72"/>
                <a:gd name="T28" fmla="*/ 28 w 71"/>
                <a:gd name="T29" fmla="*/ 8 h 72"/>
                <a:gd name="T30" fmla="*/ 27 w 71"/>
                <a:gd name="T31" fmla="*/ 9 h 72"/>
                <a:gd name="T32" fmla="*/ 28 w 71"/>
                <a:gd name="T33" fmla="*/ 3 h 72"/>
                <a:gd name="T34" fmla="*/ 27 w 71"/>
                <a:gd name="T35" fmla="*/ 6 h 72"/>
                <a:gd name="T36" fmla="*/ 22 w 71"/>
                <a:gd name="T37" fmla="*/ 11 h 72"/>
                <a:gd name="T38" fmla="*/ 22 w 71"/>
                <a:gd name="T39" fmla="*/ 4 h 72"/>
                <a:gd name="T40" fmla="*/ 21 w 71"/>
                <a:gd name="T41" fmla="*/ 1 h 72"/>
                <a:gd name="T42" fmla="*/ 21 w 71"/>
                <a:gd name="T43" fmla="*/ 8 h 72"/>
                <a:gd name="T44" fmla="*/ 17 w 71"/>
                <a:gd name="T45" fmla="*/ 9 h 72"/>
                <a:gd name="T46" fmla="*/ 17 w 71"/>
                <a:gd name="T47" fmla="*/ 8 h 72"/>
                <a:gd name="T48" fmla="*/ 15 w 71"/>
                <a:gd name="T49" fmla="*/ 8 h 72"/>
                <a:gd name="T50" fmla="*/ 14 w 71"/>
                <a:gd name="T51" fmla="*/ 5 h 72"/>
                <a:gd name="T52" fmla="*/ 19 w 71"/>
                <a:gd name="T53" fmla="*/ 13 h 72"/>
                <a:gd name="T54" fmla="*/ 19 w 71"/>
                <a:gd name="T55" fmla="*/ 16 h 72"/>
                <a:gd name="T56" fmla="*/ 8 w 71"/>
                <a:gd name="T57" fmla="*/ 17 h 72"/>
                <a:gd name="T58" fmla="*/ 13 w 71"/>
                <a:gd name="T59" fmla="*/ 25 h 72"/>
                <a:gd name="T60" fmla="*/ 1 w 71"/>
                <a:gd name="T61" fmla="*/ 47 h 72"/>
                <a:gd name="T62" fmla="*/ 19 w 71"/>
                <a:gd name="T63" fmla="*/ 60 h 72"/>
                <a:gd name="T64" fmla="*/ 16 w 71"/>
                <a:gd name="T65" fmla="*/ 57 h 72"/>
                <a:gd name="T66" fmla="*/ 4 w 71"/>
                <a:gd name="T67" fmla="*/ 50 h 72"/>
                <a:gd name="T68" fmla="*/ 39 w 71"/>
                <a:gd name="T69" fmla="*/ 52 h 72"/>
                <a:gd name="T70" fmla="*/ 67 w 71"/>
                <a:gd name="T71" fmla="*/ 72 h 72"/>
                <a:gd name="T72" fmla="*/ 65 w 71"/>
                <a:gd name="T73" fmla="*/ 68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1" h="72">
                  <a:moveTo>
                    <a:pt x="64" y="67"/>
                  </a:moveTo>
                  <a:cubicBezTo>
                    <a:pt x="61" y="65"/>
                    <a:pt x="59" y="62"/>
                    <a:pt x="58" y="59"/>
                  </a:cubicBezTo>
                  <a:cubicBezTo>
                    <a:pt x="61" y="63"/>
                    <a:pt x="64" y="67"/>
                    <a:pt x="69" y="68"/>
                  </a:cubicBezTo>
                  <a:cubicBezTo>
                    <a:pt x="71" y="68"/>
                    <a:pt x="70" y="66"/>
                    <a:pt x="69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6" y="65"/>
                    <a:pt x="65" y="64"/>
                    <a:pt x="65" y="63"/>
                  </a:cubicBezTo>
                  <a:cubicBezTo>
                    <a:pt x="63" y="62"/>
                    <a:pt x="59" y="58"/>
                    <a:pt x="58" y="56"/>
                  </a:cubicBezTo>
                  <a:cubicBezTo>
                    <a:pt x="55" y="55"/>
                    <a:pt x="52" y="55"/>
                    <a:pt x="50" y="53"/>
                  </a:cubicBezTo>
                  <a:cubicBezTo>
                    <a:pt x="49" y="51"/>
                    <a:pt x="50" y="48"/>
                    <a:pt x="49" y="45"/>
                  </a:cubicBezTo>
                  <a:cubicBezTo>
                    <a:pt x="48" y="44"/>
                    <a:pt x="48" y="43"/>
                    <a:pt x="47" y="42"/>
                  </a:cubicBezTo>
                  <a:cubicBezTo>
                    <a:pt x="48" y="42"/>
                    <a:pt x="49" y="42"/>
                    <a:pt x="50" y="41"/>
                  </a:cubicBezTo>
                  <a:cubicBezTo>
                    <a:pt x="52" y="39"/>
                    <a:pt x="51" y="38"/>
                    <a:pt x="51" y="37"/>
                  </a:cubicBezTo>
                  <a:cubicBezTo>
                    <a:pt x="49" y="38"/>
                    <a:pt x="48" y="40"/>
                    <a:pt x="46" y="40"/>
                  </a:cubicBezTo>
                  <a:cubicBezTo>
                    <a:pt x="46" y="40"/>
                    <a:pt x="45" y="40"/>
                    <a:pt x="45" y="40"/>
                  </a:cubicBezTo>
                  <a:cubicBezTo>
                    <a:pt x="38" y="37"/>
                    <a:pt x="26" y="40"/>
                    <a:pt x="21" y="35"/>
                  </a:cubicBezTo>
                  <a:cubicBezTo>
                    <a:pt x="19" y="30"/>
                    <a:pt x="22" y="23"/>
                    <a:pt x="22" y="23"/>
                  </a:cubicBezTo>
                  <a:cubicBezTo>
                    <a:pt x="22" y="23"/>
                    <a:pt x="24" y="23"/>
                    <a:pt x="24" y="22"/>
                  </a:cubicBezTo>
                  <a:cubicBezTo>
                    <a:pt x="26" y="21"/>
                    <a:pt x="32" y="17"/>
                    <a:pt x="24" y="18"/>
                  </a:cubicBezTo>
                  <a:cubicBezTo>
                    <a:pt x="24" y="18"/>
                    <a:pt x="23" y="18"/>
                    <a:pt x="22" y="19"/>
                  </a:cubicBezTo>
                  <a:cubicBezTo>
                    <a:pt x="23" y="17"/>
                    <a:pt x="24" y="18"/>
                    <a:pt x="27" y="16"/>
                  </a:cubicBezTo>
                  <a:cubicBezTo>
                    <a:pt x="27" y="16"/>
                    <a:pt x="28" y="15"/>
                    <a:pt x="29" y="14"/>
                  </a:cubicBezTo>
                  <a:cubicBezTo>
                    <a:pt x="30" y="12"/>
                    <a:pt x="31" y="10"/>
                    <a:pt x="32" y="8"/>
                  </a:cubicBezTo>
                  <a:cubicBezTo>
                    <a:pt x="34" y="5"/>
                    <a:pt x="31" y="9"/>
                    <a:pt x="30" y="10"/>
                  </a:cubicBezTo>
                  <a:cubicBezTo>
                    <a:pt x="28" y="12"/>
                    <a:pt x="28" y="14"/>
                    <a:pt x="26" y="15"/>
                  </a:cubicBezTo>
                  <a:cubicBezTo>
                    <a:pt x="26" y="15"/>
                    <a:pt x="24" y="15"/>
                    <a:pt x="25" y="14"/>
                  </a:cubicBezTo>
                  <a:cubicBezTo>
                    <a:pt x="26" y="14"/>
                    <a:pt x="27" y="13"/>
                    <a:pt x="27" y="11"/>
                  </a:cubicBezTo>
                  <a:cubicBezTo>
                    <a:pt x="28" y="11"/>
                    <a:pt x="29" y="8"/>
                    <a:pt x="29" y="8"/>
                  </a:cubicBezTo>
                  <a:cubicBezTo>
                    <a:pt x="29" y="8"/>
                    <a:pt x="30" y="6"/>
                    <a:pt x="31" y="5"/>
                  </a:cubicBezTo>
                  <a:cubicBezTo>
                    <a:pt x="32" y="3"/>
                    <a:pt x="32" y="4"/>
                    <a:pt x="31" y="5"/>
                  </a:cubicBezTo>
                  <a:cubicBezTo>
                    <a:pt x="30" y="6"/>
                    <a:pt x="29" y="7"/>
                    <a:pt x="28" y="8"/>
                  </a:cubicBezTo>
                  <a:cubicBezTo>
                    <a:pt x="28" y="8"/>
                    <a:pt x="27" y="11"/>
                    <a:pt x="26" y="11"/>
                  </a:cubicBezTo>
                  <a:cubicBezTo>
                    <a:pt x="26" y="10"/>
                    <a:pt x="26" y="10"/>
                    <a:pt x="27" y="9"/>
                  </a:cubicBezTo>
                  <a:cubicBezTo>
                    <a:pt x="27" y="9"/>
                    <a:pt x="28" y="7"/>
                    <a:pt x="28" y="7"/>
                  </a:cubicBezTo>
                  <a:cubicBezTo>
                    <a:pt x="28" y="6"/>
                    <a:pt x="28" y="4"/>
                    <a:pt x="28" y="3"/>
                  </a:cubicBezTo>
                  <a:cubicBezTo>
                    <a:pt x="28" y="0"/>
                    <a:pt x="28" y="0"/>
                    <a:pt x="28" y="2"/>
                  </a:cubicBezTo>
                  <a:cubicBezTo>
                    <a:pt x="28" y="3"/>
                    <a:pt x="28" y="5"/>
                    <a:pt x="27" y="6"/>
                  </a:cubicBezTo>
                  <a:cubicBezTo>
                    <a:pt x="26" y="8"/>
                    <a:pt x="25" y="11"/>
                    <a:pt x="25" y="12"/>
                  </a:cubicBezTo>
                  <a:cubicBezTo>
                    <a:pt x="24" y="16"/>
                    <a:pt x="21" y="14"/>
                    <a:pt x="22" y="11"/>
                  </a:cubicBezTo>
                  <a:cubicBezTo>
                    <a:pt x="22" y="11"/>
                    <a:pt x="22" y="9"/>
                    <a:pt x="22" y="8"/>
                  </a:cubicBezTo>
                  <a:cubicBezTo>
                    <a:pt x="22" y="7"/>
                    <a:pt x="22" y="6"/>
                    <a:pt x="22" y="4"/>
                  </a:cubicBezTo>
                  <a:cubicBezTo>
                    <a:pt x="22" y="2"/>
                    <a:pt x="22" y="1"/>
                    <a:pt x="22" y="1"/>
                  </a:cubicBezTo>
                  <a:cubicBezTo>
                    <a:pt x="22" y="0"/>
                    <a:pt x="21" y="0"/>
                    <a:pt x="21" y="1"/>
                  </a:cubicBezTo>
                  <a:cubicBezTo>
                    <a:pt x="21" y="2"/>
                    <a:pt x="22" y="3"/>
                    <a:pt x="22" y="5"/>
                  </a:cubicBezTo>
                  <a:cubicBezTo>
                    <a:pt x="22" y="5"/>
                    <a:pt x="22" y="7"/>
                    <a:pt x="21" y="8"/>
                  </a:cubicBezTo>
                  <a:cubicBezTo>
                    <a:pt x="21" y="10"/>
                    <a:pt x="22" y="12"/>
                    <a:pt x="20" y="12"/>
                  </a:cubicBezTo>
                  <a:cubicBezTo>
                    <a:pt x="18" y="12"/>
                    <a:pt x="17" y="11"/>
                    <a:pt x="17" y="9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6" y="10"/>
                    <a:pt x="16" y="9"/>
                    <a:pt x="15" y="8"/>
                  </a:cubicBezTo>
                  <a:cubicBezTo>
                    <a:pt x="15" y="7"/>
                    <a:pt x="14" y="5"/>
                    <a:pt x="14" y="5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4" y="5"/>
                    <a:pt x="14" y="8"/>
                    <a:pt x="14" y="7"/>
                  </a:cubicBezTo>
                  <a:cubicBezTo>
                    <a:pt x="15" y="9"/>
                    <a:pt x="16" y="12"/>
                    <a:pt x="19" y="13"/>
                  </a:cubicBezTo>
                  <a:cubicBezTo>
                    <a:pt x="19" y="13"/>
                    <a:pt x="20" y="15"/>
                    <a:pt x="23" y="16"/>
                  </a:cubicBezTo>
                  <a:cubicBezTo>
                    <a:pt x="23" y="16"/>
                    <a:pt x="21" y="16"/>
                    <a:pt x="19" y="16"/>
                  </a:cubicBezTo>
                  <a:cubicBezTo>
                    <a:pt x="17" y="16"/>
                    <a:pt x="14" y="16"/>
                    <a:pt x="13" y="17"/>
                  </a:cubicBezTo>
                  <a:cubicBezTo>
                    <a:pt x="11" y="17"/>
                    <a:pt x="11" y="17"/>
                    <a:pt x="8" y="17"/>
                  </a:cubicBezTo>
                  <a:cubicBezTo>
                    <a:pt x="5" y="17"/>
                    <a:pt x="5" y="20"/>
                    <a:pt x="10" y="22"/>
                  </a:cubicBezTo>
                  <a:cubicBezTo>
                    <a:pt x="13" y="23"/>
                    <a:pt x="14" y="23"/>
                    <a:pt x="13" y="25"/>
                  </a:cubicBezTo>
                  <a:cubicBezTo>
                    <a:pt x="9" y="35"/>
                    <a:pt x="9" y="42"/>
                    <a:pt x="10" y="46"/>
                  </a:cubicBezTo>
                  <a:cubicBezTo>
                    <a:pt x="7" y="47"/>
                    <a:pt x="3" y="45"/>
                    <a:pt x="1" y="47"/>
                  </a:cubicBezTo>
                  <a:cubicBezTo>
                    <a:pt x="1" y="48"/>
                    <a:pt x="0" y="50"/>
                    <a:pt x="2" y="51"/>
                  </a:cubicBezTo>
                  <a:cubicBezTo>
                    <a:pt x="7" y="54"/>
                    <a:pt x="14" y="59"/>
                    <a:pt x="19" y="60"/>
                  </a:cubicBezTo>
                  <a:cubicBezTo>
                    <a:pt x="21" y="60"/>
                    <a:pt x="19" y="58"/>
                    <a:pt x="18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5" y="57"/>
                    <a:pt x="15" y="57"/>
                    <a:pt x="15" y="56"/>
                  </a:cubicBezTo>
                  <a:cubicBezTo>
                    <a:pt x="11" y="55"/>
                    <a:pt x="8" y="51"/>
                    <a:pt x="4" y="50"/>
                  </a:cubicBezTo>
                  <a:cubicBezTo>
                    <a:pt x="9" y="49"/>
                    <a:pt x="16" y="55"/>
                    <a:pt x="19" y="51"/>
                  </a:cubicBezTo>
                  <a:cubicBezTo>
                    <a:pt x="26" y="53"/>
                    <a:pt x="34" y="53"/>
                    <a:pt x="39" y="52"/>
                  </a:cubicBezTo>
                  <a:cubicBezTo>
                    <a:pt x="43" y="55"/>
                    <a:pt x="49" y="57"/>
                    <a:pt x="55" y="59"/>
                  </a:cubicBezTo>
                  <a:cubicBezTo>
                    <a:pt x="59" y="64"/>
                    <a:pt x="61" y="69"/>
                    <a:pt x="67" y="72"/>
                  </a:cubicBezTo>
                  <a:cubicBezTo>
                    <a:pt x="69" y="72"/>
                    <a:pt x="68" y="70"/>
                    <a:pt x="67" y="69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4" y="68"/>
                    <a:pt x="64" y="67"/>
                    <a:pt x="64" y="6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2" name="Freeform 32634"/>
            <p:cNvSpPr>
              <a:spLocks/>
            </p:cNvSpPr>
            <p:nvPr/>
          </p:nvSpPr>
          <p:spPr bwMode="auto">
            <a:xfrm>
              <a:off x="5027" y="853"/>
              <a:ext cx="73" cy="62"/>
            </a:xfrm>
            <a:custGeom>
              <a:avLst/>
              <a:gdLst>
                <a:gd name="T0" fmla="*/ 22 w 41"/>
                <a:gd name="T1" fmla="*/ 15 h 35"/>
                <a:gd name="T2" fmla="*/ 30 w 41"/>
                <a:gd name="T3" fmla="*/ 7 h 35"/>
                <a:gd name="T4" fmla="*/ 25 w 41"/>
                <a:gd name="T5" fmla="*/ 33 h 35"/>
                <a:gd name="T6" fmla="*/ 22 w 41"/>
                <a:gd name="T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5">
                  <a:moveTo>
                    <a:pt x="22" y="15"/>
                  </a:moveTo>
                  <a:cubicBezTo>
                    <a:pt x="22" y="15"/>
                    <a:pt x="24" y="7"/>
                    <a:pt x="30" y="7"/>
                  </a:cubicBezTo>
                  <a:cubicBezTo>
                    <a:pt x="41" y="8"/>
                    <a:pt x="28" y="35"/>
                    <a:pt x="25" y="33"/>
                  </a:cubicBezTo>
                  <a:cubicBezTo>
                    <a:pt x="0" y="18"/>
                    <a:pt x="17" y="0"/>
                    <a:pt x="22" y="1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3" name="Freeform 32635"/>
            <p:cNvSpPr>
              <a:spLocks/>
            </p:cNvSpPr>
            <p:nvPr/>
          </p:nvSpPr>
          <p:spPr bwMode="auto">
            <a:xfrm>
              <a:off x="5240" y="981"/>
              <a:ext cx="114" cy="139"/>
            </a:xfrm>
            <a:custGeom>
              <a:avLst/>
              <a:gdLst>
                <a:gd name="T0" fmla="*/ 2 w 64"/>
                <a:gd name="T1" fmla="*/ 77 h 78"/>
                <a:gd name="T2" fmla="*/ 7 w 64"/>
                <a:gd name="T3" fmla="*/ 60 h 78"/>
                <a:gd name="T4" fmla="*/ 9 w 64"/>
                <a:gd name="T5" fmla="*/ 60 h 78"/>
                <a:gd name="T6" fmla="*/ 13 w 64"/>
                <a:gd name="T7" fmla="*/ 72 h 78"/>
                <a:gd name="T8" fmla="*/ 16 w 64"/>
                <a:gd name="T9" fmla="*/ 75 h 78"/>
                <a:gd name="T10" fmla="*/ 12 w 64"/>
                <a:gd name="T11" fmla="*/ 63 h 78"/>
                <a:gd name="T12" fmla="*/ 13 w 64"/>
                <a:gd name="T13" fmla="*/ 56 h 78"/>
                <a:gd name="T14" fmla="*/ 18 w 64"/>
                <a:gd name="T15" fmla="*/ 51 h 78"/>
                <a:gd name="T16" fmla="*/ 35 w 64"/>
                <a:gd name="T17" fmla="*/ 53 h 78"/>
                <a:gd name="T18" fmla="*/ 37 w 64"/>
                <a:gd name="T19" fmla="*/ 58 h 78"/>
                <a:gd name="T20" fmla="*/ 36 w 64"/>
                <a:gd name="T21" fmla="*/ 77 h 78"/>
                <a:gd name="T22" fmla="*/ 39 w 64"/>
                <a:gd name="T23" fmla="*/ 76 h 78"/>
                <a:gd name="T24" fmla="*/ 40 w 64"/>
                <a:gd name="T25" fmla="*/ 75 h 78"/>
                <a:gd name="T26" fmla="*/ 42 w 64"/>
                <a:gd name="T27" fmla="*/ 75 h 78"/>
                <a:gd name="T28" fmla="*/ 43 w 64"/>
                <a:gd name="T29" fmla="*/ 58 h 78"/>
                <a:gd name="T30" fmla="*/ 45 w 64"/>
                <a:gd name="T31" fmla="*/ 51 h 78"/>
                <a:gd name="T32" fmla="*/ 55 w 64"/>
                <a:gd name="T33" fmla="*/ 21 h 78"/>
                <a:gd name="T34" fmla="*/ 59 w 64"/>
                <a:gd name="T35" fmla="*/ 17 h 78"/>
                <a:gd name="T36" fmla="*/ 64 w 64"/>
                <a:gd name="T37" fmla="*/ 11 h 78"/>
                <a:gd name="T38" fmla="*/ 63 w 64"/>
                <a:gd name="T39" fmla="*/ 11 h 78"/>
                <a:gd name="T40" fmla="*/ 64 w 64"/>
                <a:gd name="T41" fmla="*/ 4 h 78"/>
                <a:gd name="T42" fmla="*/ 63 w 64"/>
                <a:gd name="T43" fmla="*/ 4 h 78"/>
                <a:gd name="T44" fmla="*/ 59 w 64"/>
                <a:gd name="T45" fmla="*/ 2 h 78"/>
                <a:gd name="T46" fmla="*/ 61 w 64"/>
                <a:gd name="T47" fmla="*/ 5 h 78"/>
                <a:gd name="T48" fmla="*/ 61 w 64"/>
                <a:gd name="T49" fmla="*/ 6 h 78"/>
                <a:gd name="T50" fmla="*/ 62 w 64"/>
                <a:gd name="T51" fmla="*/ 12 h 78"/>
                <a:gd name="T52" fmla="*/ 57 w 64"/>
                <a:gd name="T53" fmla="*/ 16 h 78"/>
                <a:gd name="T54" fmla="*/ 54 w 64"/>
                <a:gd name="T55" fmla="*/ 17 h 78"/>
                <a:gd name="T56" fmla="*/ 55 w 64"/>
                <a:gd name="T57" fmla="*/ 14 h 78"/>
                <a:gd name="T58" fmla="*/ 53 w 64"/>
                <a:gd name="T59" fmla="*/ 18 h 78"/>
                <a:gd name="T60" fmla="*/ 50 w 64"/>
                <a:gd name="T61" fmla="*/ 19 h 78"/>
                <a:gd name="T62" fmla="*/ 47 w 64"/>
                <a:gd name="T63" fmla="*/ 16 h 78"/>
                <a:gd name="T64" fmla="*/ 45 w 64"/>
                <a:gd name="T65" fmla="*/ 12 h 78"/>
                <a:gd name="T66" fmla="*/ 47 w 64"/>
                <a:gd name="T67" fmla="*/ 17 h 78"/>
                <a:gd name="T68" fmla="*/ 43 w 64"/>
                <a:gd name="T69" fmla="*/ 15 h 78"/>
                <a:gd name="T70" fmla="*/ 43 w 64"/>
                <a:gd name="T71" fmla="*/ 16 h 78"/>
                <a:gd name="T72" fmla="*/ 36 w 64"/>
                <a:gd name="T73" fmla="*/ 5 h 78"/>
                <a:gd name="T74" fmla="*/ 37 w 64"/>
                <a:gd name="T75" fmla="*/ 1 h 78"/>
                <a:gd name="T76" fmla="*/ 34 w 64"/>
                <a:gd name="T77" fmla="*/ 5 h 78"/>
                <a:gd name="T78" fmla="*/ 33 w 64"/>
                <a:gd name="T79" fmla="*/ 3 h 78"/>
                <a:gd name="T80" fmla="*/ 35 w 64"/>
                <a:gd name="T81" fmla="*/ 10 h 78"/>
                <a:gd name="T82" fmla="*/ 45 w 64"/>
                <a:gd name="T83" fmla="*/ 21 h 78"/>
                <a:gd name="T84" fmla="*/ 45 w 64"/>
                <a:gd name="T85" fmla="*/ 27 h 78"/>
                <a:gd name="T86" fmla="*/ 39 w 64"/>
                <a:gd name="T87" fmla="*/ 32 h 78"/>
                <a:gd name="T88" fmla="*/ 24 w 64"/>
                <a:gd name="T89" fmla="*/ 32 h 78"/>
                <a:gd name="T90" fmla="*/ 6 w 64"/>
                <a:gd name="T91" fmla="*/ 35 h 78"/>
                <a:gd name="T92" fmla="*/ 6 w 64"/>
                <a:gd name="T93" fmla="*/ 39 h 78"/>
                <a:gd name="T94" fmla="*/ 8 w 64"/>
                <a:gd name="T95" fmla="*/ 46 h 78"/>
                <a:gd name="T96" fmla="*/ 5 w 64"/>
                <a:gd name="T97" fmla="*/ 56 h 78"/>
                <a:gd name="T98" fmla="*/ 4 w 64"/>
                <a:gd name="T99" fmla="*/ 6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" h="78">
                  <a:moveTo>
                    <a:pt x="1" y="75"/>
                  </a:moveTo>
                  <a:cubicBezTo>
                    <a:pt x="0" y="76"/>
                    <a:pt x="1" y="77"/>
                    <a:pt x="2" y="77"/>
                  </a:cubicBezTo>
                  <a:cubicBezTo>
                    <a:pt x="2" y="77"/>
                    <a:pt x="3" y="78"/>
                    <a:pt x="3" y="76"/>
                  </a:cubicBezTo>
                  <a:cubicBezTo>
                    <a:pt x="3" y="71"/>
                    <a:pt x="6" y="62"/>
                    <a:pt x="7" y="60"/>
                  </a:cubicBezTo>
                  <a:cubicBezTo>
                    <a:pt x="8" y="59"/>
                    <a:pt x="8" y="58"/>
                    <a:pt x="8" y="58"/>
                  </a:cubicBezTo>
                  <a:cubicBezTo>
                    <a:pt x="8" y="58"/>
                    <a:pt x="9" y="60"/>
                    <a:pt x="9" y="60"/>
                  </a:cubicBezTo>
                  <a:cubicBezTo>
                    <a:pt x="9" y="61"/>
                    <a:pt x="9" y="62"/>
                    <a:pt x="9" y="62"/>
                  </a:cubicBezTo>
                  <a:cubicBezTo>
                    <a:pt x="10" y="63"/>
                    <a:pt x="13" y="71"/>
                    <a:pt x="13" y="72"/>
                  </a:cubicBezTo>
                  <a:cubicBezTo>
                    <a:pt x="14" y="75"/>
                    <a:pt x="13" y="74"/>
                    <a:pt x="14" y="75"/>
                  </a:cubicBezTo>
                  <a:cubicBezTo>
                    <a:pt x="14" y="75"/>
                    <a:pt x="15" y="76"/>
                    <a:pt x="16" y="75"/>
                  </a:cubicBezTo>
                  <a:cubicBezTo>
                    <a:pt x="16" y="75"/>
                    <a:pt x="15" y="72"/>
                    <a:pt x="15" y="72"/>
                  </a:cubicBezTo>
                  <a:cubicBezTo>
                    <a:pt x="15" y="70"/>
                    <a:pt x="12" y="64"/>
                    <a:pt x="12" y="63"/>
                  </a:cubicBezTo>
                  <a:cubicBezTo>
                    <a:pt x="11" y="63"/>
                    <a:pt x="11" y="60"/>
                    <a:pt x="11" y="59"/>
                  </a:cubicBezTo>
                  <a:cubicBezTo>
                    <a:pt x="11" y="58"/>
                    <a:pt x="12" y="57"/>
                    <a:pt x="13" y="56"/>
                  </a:cubicBezTo>
                  <a:cubicBezTo>
                    <a:pt x="14" y="55"/>
                    <a:pt x="15" y="54"/>
                    <a:pt x="15" y="53"/>
                  </a:cubicBezTo>
                  <a:cubicBezTo>
                    <a:pt x="16" y="52"/>
                    <a:pt x="16" y="50"/>
                    <a:pt x="18" y="51"/>
                  </a:cubicBezTo>
                  <a:cubicBezTo>
                    <a:pt x="18" y="52"/>
                    <a:pt x="25" y="55"/>
                    <a:pt x="30" y="54"/>
                  </a:cubicBezTo>
                  <a:cubicBezTo>
                    <a:pt x="32" y="53"/>
                    <a:pt x="34" y="53"/>
                    <a:pt x="35" y="53"/>
                  </a:cubicBezTo>
                  <a:cubicBezTo>
                    <a:pt x="35" y="53"/>
                    <a:pt x="36" y="52"/>
                    <a:pt x="37" y="54"/>
                  </a:cubicBezTo>
                  <a:cubicBezTo>
                    <a:pt x="37" y="55"/>
                    <a:pt x="37" y="57"/>
                    <a:pt x="37" y="58"/>
                  </a:cubicBezTo>
                  <a:cubicBezTo>
                    <a:pt x="37" y="61"/>
                    <a:pt x="38" y="72"/>
                    <a:pt x="37" y="76"/>
                  </a:cubicBezTo>
                  <a:cubicBezTo>
                    <a:pt x="36" y="77"/>
                    <a:pt x="36" y="77"/>
                    <a:pt x="36" y="77"/>
                  </a:cubicBezTo>
                  <a:cubicBezTo>
                    <a:pt x="37" y="78"/>
                    <a:pt x="38" y="78"/>
                    <a:pt x="39" y="77"/>
                  </a:cubicBezTo>
                  <a:cubicBezTo>
                    <a:pt x="39" y="77"/>
                    <a:pt x="39" y="76"/>
                    <a:pt x="39" y="76"/>
                  </a:cubicBezTo>
                  <a:cubicBezTo>
                    <a:pt x="38" y="74"/>
                    <a:pt x="40" y="60"/>
                    <a:pt x="40" y="58"/>
                  </a:cubicBezTo>
                  <a:cubicBezTo>
                    <a:pt x="42" y="77"/>
                    <a:pt x="40" y="71"/>
                    <a:pt x="40" y="75"/>
                  </a:cubicBezTo>
                  <a:cubicBezTo>
                    <a:pt x="40" y="75"/>
                    <a:pt x="41" y="76"/>
                    <a:pt x="42" y="75"/>
                  </a:cubicBezTo>
                  <a:cubicBezTo>
                    <a:pt x="42" y="75"/>
                    <a:pt x="42" y="75"/>
                    <a:pt x="42" y="75"/>
                  </a:cubicBezTo>
                  <a:cubicBezTo>
                    <a:pt x="42" y="73"/>
                    <a:pt x="42" y="73"/>
                    <a:pt x="42" y="71"/>
                  </a:cubicBezTo>
                  <a:cubicBezTo>
                    <a:pt x="42" y="66"/>
                    <a:pt x="43" y="59"/>
                    <a:pt x="43" y="58"/>
                  </a:cubicBezTo>
                  <a:cubicBezTo>
                    <a:pt x="43" y="57"/>
                    <a:pt x="43" y="55"/>
                    <a:pt x="43" y="54"/>
                  </a:cubicBezTo>
                  <a:cubicBezTo>
                    <a:pt x="44" y="53"/>
                    <a:pt x="44" y="51"/>
                    <a:pt x="45" y="51"/>
                  </a:cubicBezTo>
                  <a:cubicBezTo>
                    <a:pt x="50" y="49"/>
                    <a:pt x="54" y="30"/>
                    <a:pt x="55" y="26"/>
                  </a:cubicBezTo>
                  <a:cubicBezTo>
                    <a:pt x="55" y="24"/>
                    <a:pt x="55" y="22"/>
                    <a:pt x="55" y="21"/>
                  </a:cubicBezTo>
                  <a:cubicBezTo>
                    <a:pt x="55" y="21"/>
                    <a:pt x="56" y="21"/>
                    <a:pt x="57" y="20"/>
                  </a:cubicBezTo>
                  <a:cubicBezTo>
                    <a:pt x="58" y="19"/>
                    <a:pt x="59" y="18"/>
                    <a:pt x="59" y="17"/>
                  </a:cubicBezTo>
                  <a:cubicBezTo>
                    <a:pt x="59" y="16"/>
                    <a:pt x="59" y="17"/>
                    <a:pt x="60" y="16"/>
                  </a:cubicBezTo>
                  <a:cubicBezTo>
                    <a:pt x="62" y="15"/>
                    <a:pt x="64" y="13"/>
                    <a:pt x="64" y="11"/>
                  </a:cubicBezTo>
                  <a:cubicBezTo>
                    <a:pt x="64" y="10"/>
                    <a:pt x="64" y="8"/>
                    <a:pt x="64" y="8"/>
                  </a:cubicBezTo>
                  <a:cubicBezTo>
                    <a:pt x="64" y="8"/>
                    <a:pt x="64" y="11"/>
                    <a:pt x="63" y="11"/>
                  </a:cubicBezTo>
                  <a:cubicBezTo>
                    <a:pt x="62" y="11"/>
                    <a:pt x="63" y="9"/>
                    <a:pt x="63" y="7"/>
                  </a:cubicBezTo>
                  <a:cubicBezTo>
                    <a:pt x="63" y="6"/>
                    <a:pt x="63" y="5"/>
                    <a:pt x="64" y="4"/>
                  </a:cubicBezTo>
                  <a:cubicBezTo>
                    <a:pt x="64" y="3"/>
                    <a:pt x="64" y="1"/>
                    <a:pt x="64" y="1"/>
                  </a:cubicBezTo>
                  <a:cubicBezTo>
                    <a:pt x="64" y="2"/>
                    <a:pt x="64" y="3"/>
                    <a:pt x="63" y="4"/>
                  </a:cubicBezTo>
                  <a:cubicBezTo>
                    <a:pt x="63" y="5"/>
                    <a:pt x="62" y="5"/>
                    <a:pt x="61" y="4"/>
                  </a:cubicBezTo>
                  <a:cubicBezTo>
                    <a:pt x="60" y="3"/>
                    <a:pt x="59" y="3"/>
                    <a:pt x="59" y="2"/>
                  </a:cubicBezTo>
                  <a:cubicBezTo>
                    <a:pt x="59" y="2"/>
                    <a:pt x="59" y="2"/>
                    <a:pt x="59" y="3"/>
                  </a:cubicBezTo>
                  <a:cubicBezTo>
                    <a:pt x="60" y="5"/>
                    <a:pt x="62" y="5"/>
                    <a:pt x="61" y="5"/>
                  </a:cubicBezTo>
                  <a:cubicBezTo>
                    <a:pt x="61" y="6"/>
                    <a:pt x="61" y="5"/>
                    <a:pt x="60" y="5"/>
                  </a:cubicBezTo>
                  <a:cubicBezTo>
                    <a:pt x="60" y="5"/>
                    <a:pt x="60" y="6"/>
                    <a:pt x="61" y="6"/>
                  </a:cubicBezTo>
                  <a:cubicBezTo>
                    <a:pt x="62" y="6"/>
                    <a:pt x="62" y="6"/>
                    <a:pt x="62" y="8"/>
                  </a:cubicBezTo>
                  <a:cubicBezTo>
                    <a:pt x="62" y="9"/>
                    <a:pt x="62" y="11"/>
                    <a:pt x="62" y="12"/>
                  </a:cubicBezTo>
                  <a:cubicBezTo>
                    <a:pt x="61" y="14"/>
                    <a:pt x="60" y="15"/>
                    <a:pt x="59" y="15"/>
                  </a:cubicBezTo>
                  <a:cubicBezTo>
                    <a:pt x="58" y="15"/>
                    <a:pt x="58" y="16"/>
                    <a:pt x="57" y="16"/>
                  </a:cubicBezTo>
                  <a:cubicBezTo>
                    <a:pt x="56" y="16"/>
                    <a:pt x="56" y="16"/>
                    <a:pt x="55" y="16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3" y="18"/>
                    <a:pt x="54" y="17"/>
                  </a:cubicBezTo>
                  <a:cubicBezTo>
                    <a:pt x="54" y="16"/>
                    <a:pt x="55" y="15"/>
                    <a:pt x="55" y="14"/>
                  </a:cubicBezTo>
                  <a:cubicBezTo>
                    <a:pt x="55" y="12"/>
                    <a:pt x="55" y="11"/>
                    <a:pt x="55" y="13"/>
                  </a:cubicBezTo>
                  <a:cubicBezTo>
                    <a:pt x="54" y="16"/>
                    <a:pt x="52" y="17"/>
                    <a:pt x="53" y="18"/>
                  </a:cubicBezTo>
                  <a:cubicBezTo>
                    <a:pt x="52" y="19"/>
                    <a:pt x="52" y="18"/>
                    <a:pt x="51" y="18"/>
                  </a:cubicBezTo>
                  <a:cubicBezTo>
                    <a:pt x="51" y="18"/>
                    <a:pt x="50" y="19"/>
                    <a:pt x="50" y="19"/>
                  </a:cubicBezTo>
                  <a:cubicBezTo>
                    <a:pt x="49" y="18"/>
                    <a:pt x="49" y="18"/>
                    <a:pt x="48" y="18"/>
                  </a:cubicBezTo>
                  <a:cubicBezTo>
                    <a:pt x="48" y="18"/>
                    <a:pt x="48" y="17"/>
                    <a:pt x="47" y="16"/>
                  </a:cubicBezTo>
                  <a:cubicBezTo>
                    <a:pt x="46" y="15"/>
                    <a:pt x="46" y="13"/>
                    <a:pt x="46" y="12"/>
                  </a:cubicBezTo>
                  <a:cubicBezTo>
                    <a:pt x="45" y="11"/>
                    <a:pt x="45" y="11"/>
                    <a:pt x="45" y="12"/>
                  </a:cubicBezTo>
                  <a:cubicBezTo>
                    <a:pt x="45" y="14"/>
                    <a:pt x="46" y="16"/>
                    <a:pt x="46" y="16"/>
                  </a:cubicBezTo>
                  <a:cubicBezTo>
                    <a:pt x="47" y="17"/>
                    <a:pt x="47" y="18"/>
                    <a:pt x="47" y="17"/>
                  </a:cubicBezTo>
                  <a:cubicBezTo>
                    <a:pt x="46" y="17"/>
                    <a:pt x="45" y="17"/>
                    <a:pt x="45" y="16"/>
                  </a:cubicBezTo>
                  <a:cubicBezTo>
                    <a:pt x="44" y="16"/>
                    <a:pt x="44" y="15"/>
                    <a:pt x="43" y="15"/>
                  </a:cubicBezTo>
                  <a:cubicBezTo>
                    <a:pt x="43" y="15"/>
                    <a:pt x="43" y="14"/>
                    <a:pt x="43" y="15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39" y="15"/>
                    <a:pt x="37" y="13"/>
                    <a:pt x="36" y="8"/>
                  </a:cubicBezTo>
                  <a:cubicBezTo>
                    <a:pt x="35" y="7"/>
                    <a:pt x="36" y="6"/>
                    <a:pt x="36" y="5"/>
                  </a:cubicBezTo>
                  <a:cubicBezTo>
                    <a:pt x="37" y="4"/>
                    <a:pt x="38" y="2"/>
                    <a:pt x="38" y="0"/>
                  </a:cubicBezTo>
                  <a:cubicBezTo>
                    <a:pt x="38" y="0"/>
                    <a:pt x="38" y="1"/>
                    <a:pt x="37" y="1"/>
                  </a:cubicBezTo>
                  <a:cubicBezTo>
                    <a:pt x="37" y="2"/>
                    <a:pt x="36" y="5"/>
                    <a:pt x="36" y="5"/>
                  </a:cubicBezTo>
                  <a:cubicBezTo>
                    <a:pt x="35" y="6"/>
                    <a:pt x="35" y="6"/>
                    <a:pt x="34" y="5"/>
                  </a:cubicBezTo>
                  <a:cubicBezTo>
                    <a:pt x="34" y="4"/>
                    <a:pt x="34" y="4"/>
                    <a:pt x="34" y="2"/>
                  </a:cubicBezTo>
                  <a:cubicBezTo>
                    <a:pt x="34" y="1"/>
                    <a:pt x="34" y="1"/>
                    <a:pt x="33" y="3"/>
                  </a:cubicBezTo>
                  <a:cubicBezTo>
                    <a:pt x="33" y="4"/>
                    <a:pt x="34" y="5"/>
                    <a:pt x="34" y="6"/>
                  </a:cubicBezTo>
                  <a:cubicBezTo>
                    <a:pt x="34" y="7"/>
                    <a:pt x="34" y="9"/>
                    <a:pt x="35" y="10"/>
                  </a:cubicBezTo>
                  <a:cubicBezTo>
                    <a:pt x="37" y="15"/>
                    <a:pt x="38" y="16"/>
                    <a:pt x="43" y="18"/>
                  </a:cubicBezTo>
                  <a:cubicBezTo>
                    <a:pt x="43" y="18"/>
                    <a:pt x="43" y="20"/>
                    <a:pt x="45" y="21"/>
                  </a:cubicBezTo>
                  <a:cubicBezTo>
                    <a:pt x="46" y="21"/>
                    <a:pt x="46" y="22"/>
                    <a:pt x="46" y="23"/>
                  </a:cubicBezTo>
                  <a:cubicBezTo>
                    <a:pt x="46" y="25"/>
                    <a:pt x="45" y="26"/>
                    <a:pt x="45" y="27"/>
                  </a:cubicBezTo>
                  <a:cubicBezTo>
                    <a:pt x="45" y="27"/>
                    <a:pt x="45" y="30"/>
                    <a:pt x="43" y="31"/>
                  </a:cubicBezTo>
                  <a:cubicBezTo>
                    <a:pt x="42" y="31"/>
                    <a:pt x="41" y="31"/>
                    <a:pt x="39" y="32"/>
                  </a:cubicBezTo>
                  <a:cubicBezTo>
                    <a:pt x="36" y="32"/>
                    <a:pt x="34" y="33"/>
                    <a:pt x="32" y="33"/>
                  </a:cubicBezTo>
                  <a:cubicBezTo>
                    <a:pt x="29" y="33"/>
                    <a:pt x="26" y="32"/>
                    <a:pt x="24" y="32"/>
                  </a:cubicBezTo>
                  <a:cubicBezTo>
                    <a:pt x="21" y="32"/>
                    <a:pt x="17" y="32"/>
                    <a:pt x="14" y="32"/>
                  </a:cubicBezTo>
                  <a:cubicBezTo>
                    <a:pt x="11" y="33"/>
                    <a:pt x="9" y="33"/>
                    <a:pt x="6" y="35"/>
                  </a:cubicBezTo>
                  <a:cubicBezTo>
                    <a:pt x="4" y="36"/>
                    <a:pt x="4" y="40"/>
                    <a:pt x="5" y="41"/>
                  </a:cubicBezTo>
                  <a:cubicBezTo>
                    <a:pt x="5" y="40"/>
                    <a:pt x="6" y="40"/>
                    <a:pt x="6" y="39"/>
                  </a:cubicBezTo>
                  <a:cubicBezTo>
                    <a:pt x="6" y="39"/>
                    <a:pt x="6" y="41"/>
                    <a:pt x="6" y="42"/>
                  </a:cubicBezTo>
                  <a:cubicBezTo>
                    <a:pt x="8" y="46"/>
                    <a:pt x="8" y="46"/>
                    <a:pt x="8" y="46"/>
                  </a:cubicBezTo>
                  <a:cubicBezTo>
                    <a:pt x="8" y="46"/>
                    <a:pt x="9" y="50"/>
                    <a:pt x="8" y="52"/>
                  </a:cubicBezTo>
                  <a:cubicBezTo>
                    <a:pt x="6" y="54"/>
                    <a:pt x="5" y="55"/>
                    <a:pt x="5" y="56"/>
                  </a:cubicBezTo>
                  <a:cubicBezTo>
                    <a:pt x="5" y="56"/>
                    <a:pt x="5" y="57"/>
                    <a:pt x="4" y="59"/>
                  </a:cubicBezTo>
                  <a:cubicBezTo>
                    <a:pt x="4" y="61"/>
                    <a:pt x="4" y="63"/>
                    <a:pt x="4" y="64"/>
                  </a:cubicBezTo>
                  <a:cubicBezTo>
                    <a:pt x="4" y="64"/>
                    <a:pt x="1" y="74"/>
                    <a:pt x="1" y="7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4" name="Freeform 32636"/>
            <p:cNvSpPr>
              <a:spLocks noEditPoints="1"/>
            </p:cNvSpPr>
            <p:nvPr/>
          </p:nvSpPr>
          <p:spPr bwMode="auto">
            <a:xfrm>
              <a:off x="5153" y="1061"/>
              <a:ext cx="77" cy="73"/>
            </a:xfrm>
            <a:custGeom>
              <a:avLst/>
              <a:gdLst>
                <a:gd name="T0" fmla="*/ 0 w 43"/>
                <a:gd name="T1" fmla="*/ 6 h 41"/>
                <a:gd name="T2" fmla="*/ 21 w 43"/>
                <a:gd name="T3" fmla="*/ 3 h 41"/>
                <a:gd name="T4" fmla="*/ 21 w 43"/>
                <a:gd name="T5" fmla="*/ 3 h 41"/>
                <a:gd name="T6" fmla="*/ 21 w 43"/>
                <a:gd name="T7" fmla="*/ 20 h 41"/>
                <a:gd name="T8" fmla="*/ 3 w 43"/>
                <a:gd name="T9" fmla="*/ 21 h 41"/>
                <a:gd name="T10" fmla="*/ 0 w 43"/>
                <a:gd name="T11" fmla="*/ 6 h 41"/>
                <a:gd name="T12" fmla="*/ 23 w 43"/>
                <a:gd name="T13" fmla="*/ 3 h 41"/>
                <a:gd name="T14" fmla="*/ 43 w 43"/>
                <a:gd name="T15" fmla="*/ 0 h 41"/>
                <a:gd name="T16" fmla="*/ 41 w 43"/>
                <a:gd name="T17" fmla="*/ 18 h 41"/>
                <a:gd name="T18" fmla="*/ 24 w 43"/>
                <a:gd name="T19" fmla="*/ 19 h 41"/>
                <a:gd name="T20" fmla="*/ 23 w 43"/>
                <a:gd name="T21" fmla="*/ 3 h 41"/>
                <a:gd name="T22" fmla="*/ 41 w 43"/>
                <a:gd name="T23" fmla="*/ 21 h 41"/>
                <a:gd name="T24" fmla="*/ 39 w 43"/>
                <a:gd name="T25" fmla="*/ 40 h 41"/>
                <a:gd name="T26" fmla="*/ 27 w 43"/>
                <a:gd name="T27" fmla="*/ 41 h 41"/>
                <a:gd name="T28" fmla="*/ 25 w 43"/>
                <a:gd name="T29" fmla="*/ 23 h 41"/>
                <a:gd name="T30" fmla="*/ 41 w 43"/>
                <a:gd name="T31" fmla="*/ 21 h 41"/>
                <a:gd name="T32" fmla="*/ 22 w 43"/>
                <a:gd name="T33" fmla="*/ 41 h 41"/>
                <a:gd name="T34" fmla="*/ 8 w 43"/>
                <a:gd name="T35" fmla="*/ 41 h 41"/>
                <a:gd name="T36" fmla="*/ 4 w 43"/>
                <a:gd name="T37" fmla="*/ 25 h 41"/>
                <a:gd name="T38" fmla="*/ 21 w 43"/>
                <a:gd name="T39" fmla="*/ 23 h 41"/>
                <a:gd name="T40" fmla="*/ 22 w 43"/>
                <a:gd name="T41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3" h="41">
                  <a:moveTo>
                    <a:pt x="0" y="6"/>
                  </a:moveTo>
                  <a:cubicBezTo>
                    <a:pt x="7" y="5"/>
                    <a:pt x="14" y="4"/>
                    <a:pt x="21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0" y="6"/>
                    <a:pt x="0" y="6"/>
                    <a:pt x="0" y="6"/>
                  </a:cubicBezTo>
                  <a:close/>
                  <a:moveTo>
                    <a:pt x="23" y="3"/>
                  </a:moveTo>
                  <a:cubicBezTo>
                    <a:pt x="23" y="3"/>
                    <a:pt x="34" y="1"/>
                    <a:pt x="43" y="0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3" y="3"/>
                    <a:pt x="23" y="3"/>
                    <a:pt x="23" y="3"/>
                  </a:cubicBezTo>
                  <a:close/>
                  <a:moveTo>
                    <a:pt x="41" y="21"/>
                  </a:moveTo>
                  <a:cubicBezTo>
                    <a:pt x="39" y="40"/>
                    <a:pt x="39" y="40"/>
                    <a:pt x="39" y="40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41" y="21"/>
                    <a:pt x="41" y="21"/>
                    <a:pt x="41" y="21"/>
                  </a:cubicBezTo>
                  <a:close/>
                  <a:moveTo>
                    <a:pt x="22" y="41"/>
                  </a:moveTo>
                  <a:cubicBezTo>
                    <a:pt x="8" y="41"/>
                    <a:pt x="8" y="41"/>
                    <a:pt x="8" y="41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21" y="23"/>
                    <a:pt x="21" y="23"/>
                    <a:pt x="21" y="23"/>
                  </a:cubicBezTo>
                  <a:lnTo>
                    <a:pt x="22" y="41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5" name="Freeform 32637"/>
            <p:cNvSpPr>
              <a:spLocks/>
            </p:cNvSpPr>
            <p:nvPr/>
          </p:nvSpPr>
          <p:spPr bwMode="auto">
            <a:xfrm>
              <a:off x="5155" y="1038"/>
              <a:ext cx="66" cy="96"/>
            </a:xfrm>
            <a:custGeom>
              <a:avLst/>
              <a:gdLst>
                <a:gd name="T0" fmla="*/ 20 w 37"/>
                <a:gd name="T1" fmla="*/ 16 h 54"/>
                <a:gd name="T2" fmla="*/ 21 w 37"/>
                <a:gd name="T3" fmla="*/ 54 h 54"/>
                <a:gd name="T4" fmla="*/ 26 w 37"/>
                <a:gd name="T5" fmla="*/ 54 h 54"/>
                <a:gd name="T6" fmla="*/ 22 w 37"/>
                <a:gd name="T7" fmla="*/ 16 h 54"/>
                <a:gd name="T8" fmla="*/ 37 w 37"/>
                <a:gd name="T9" fmla="*/ 5 h 54"/>
                <a:gd name="T10" fmla="*/ 26 w 37"/>
                <a:gd name="T11" fmla="*/ 0 h 54"/>
                <a:gd name="T12" fmla="*/ 21 w 37"/>
                <a:gd name="T13" fmla="*/ 16 h 54"/>
                <a:gd name="T14" fmla="*/ 20 w 37"/>
                <a:gd name="T15" fmla="*/ 16 h 54"/>
                <a:gd name="T16" fmla="*/ 10 w 37"/>
                <a:gd name="T17" fmla="*/ 0 h 54"/>
                <a:gd name="T18" fmla="*/ 0 w 37"/>
                <a:gd name="T19" fmla="*/ 8 h 54"/>
                <a:gd name="T20" fmla="*/ 20 w 37"/>
                <a:gd name="T21" fmla="*/ 16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7" h="54">
                  <a:moveTo>
                    <a:pt x="20" y="16"/>
                  </a:moveTo>
                  <a:cubicBezTo>
                    <a:pt x="21" y="54"/>
                    <a:pt x="21" y="54"/>
                    <a:pt x="21" y="54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3" y="3"/>
                    <a:pt x="30" y="2"/>
                    <a:pt x="26" y="0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6" y="3"/>
                    <a:pt x="3" y="5"/>
                    <a:pt x="0" y="8"/>
                  </a:cubicBezTo>
                  <a:lnTo>
                    <a:pt x="20" y="1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6" name="Freeform 32638"/>
            <p:cNvSpPr>
              <a:spLocks/>
            </p:cNvSpPr>
            <p:nvPr/>
          </p:nvSpPr>
          <p:spPr bwMode="auto">
            <a:xfrm>
              <a:off x="5158" y="1093"/>
              <a:ext cx="68" cy="13"/>
            </a:xfrm>
            <a:custGeom>
              <a:avLst/>
              <a:gdLst>
                <a:gd name="T0" fmla="*/ 0 w 68"/>
                <a:gd name="T1" fmla="*/ 6 h 13"/>
                <a:gd name="T2" fmla="*/ 2 w 68"/>
                <a:gd name="T3" fmla="*/ 13 h 13"/>
                <a:gd name="T4" fmla="*/ 68 w 68"/>
                <a:gd name="T5" fmla="*/ 6 h 13"/>
                <a:gd name="T6" fmla="*/ 68 w 68"/>
                <a:gd name="T7" fmla="*/ 0 h 13"/>
                <a:gd name="T8" fmla="*/ 0 w 68"/>
                <a:gd name="T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8" h="13">
                  <a:moveTo>
                    <a:pt x="0" y="6"/>
                  </a:moveTo>
                  <a:lnTo>
                    <a:pt x="2" y="13"/>
                  </a:lnTo>
                  <a:lnTo>
                    <a:pt x="68" y="6"/>
                  </a:lnTo>
                  <a:lnTo>
                    <a:pt x="68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7" name="Freeform 32639"/>
            <p:cNvSpPr>
              <a:spLocks noEditPoints="1"/>
            </p:cNvSpPr>
            <p:nvPr/>
          </p:nvSpPr>
          <p:spPr bwMode="auto">
            <a:xfrm>
              <a:off x="5320" y="878"/>
              <a:ext cx="102" cy="114"/>
            </a:xfrm>
            <a:custGeom>
              <a:avLst/>
              <a:gdLst>
                <a:gd name="T0" fmla="*/ 24 w 57"/>
                <a:gd name="T1" fmla="*/ 20 h 64"/>
                <a:gd name="T2" fmla="*/ 20 w 57"/>
                <a:gd name="T3" fmla="*/ 12 h 64"/>
                <a:gd name="T4" fmla="*/ 18 w 57"/>
                <a:gd name="T5" fmla="*/ 19 h 64"/>
                <a:gd name="T6" fmla="*/ 8 w 57"/>
                <a:gd name="T7" fmla="*/ 14 h 64"/>
                <a:gd name="T8" fmla="*/ 13 w 57"/>
                <a:gd name="T9" fmla="*/ 22 h 64"/>
                <a:gd name="T10" fmla="*/ 9 w 57"/>
                <a:gd name="T11" fmla="*/ 28 h 64"/>
                <a:gd name="T12" fmla="*/ 10 w 57"/>
                <a:gd name="T13" fmla="*/ 36 h 64"/>
                <a:gd name="T14" fmla="*/ 7 w 57"/>
                <a:gd name="T15" fmla="*/ 42 h 64"/>
                <a:gd name="T16" fmla="*/ 11 w 57"/>
                <a:gd name="T17" fmla="*/ 46 h 64"/>
                <a:gd name="T18" fmla="*/ 19 w 57"/>
                <a:gd name="T19" fmla="*/ 45 h 64"/>
                <a:gd name="T20" fmla="*/ 20 w 57"/>
                <a:gd name="T21" fmla="*/ 46 h 64"/>
                <a:gd name="T22" fmla="*/ 22 w 57"/>
                <a:gd name="T23" fmla="*/ 54 h 64"/>
                <a:gd name="T24" fmla="*/ 27 w 57"/>
                <a:gd name="T25" fmla="*/ 56 h 64"/>
                <a:gd name="T26" fmla="*/ 32 w 57"/>
                <a:gd name="T27" fmla="*/ 51 h 64"/>
                <a:gd name="T28" fmla="*/ 39 w 57"/>
                <a:gd name="T29" fmla="*/ 49 h 64"/>
                <a:gd name="T30" fmla="*/ 43 w 57"/>
                <a:gd name="T31" fmla="*/ 43 h 64"/>
                <a:gd name="T32" fmla="*/ 52 w 57"/>
                <a:gd name="T33" fmla="*/ 44 h 64"/>
                <a:gd name="T34" fmla="*/ 44 w 57"/>
                <a:gd name="T35" fmla="*/ 37 h 64"/>
                <a:gd name="T36" fmla="*/ 49 w 57"/>
                <a:gd name="T37" fmla="*/ 32 h 64"/>
                <a:gd name="T38" fmla="*/ 41 w 57"/>
                <a:gd name="T39" fmla="*/ 32 h 64"/>
                <a:gd name="T40" fmla="*/ 57 w 57"/>
                <a:gd name="T41" fmla="*/ 18 h 64"/>
                <a:gd name="T42" fmla="*/ 36 w 57"/>
                <a:gd name="T43" fmla="*/ 22 h 64"/>
                <a:gd name="T44" fmla="*/ 41 w 57"/>
                <a:gd name="T45" fmla="*/ 15 h 64"/>
                <a:gd name="T46" fmla="*/ 34 w 57"/>
                <a:gd name="T47" fmla="*/ 16 h 64"/>
                <a:gd name="T48" fmla="*/ 34 w 57"/>
                <a:gd name="T49" fmla="*/ 6 h 64"/>
                <a:gd name="T50" fmla="*/ 33 w 57"/>
                <a:gd name="T51" fmla="*/ 33 h 64"/>
                <a:gd name="T52" fmla="*/ 40 w 57"/>
                <a:gd name="T53" fmla="*/ 49 h 64"/>
                <a:gd name="T54" fmla="*/ 29 w 57"/>
                <a:gd name="T55" fmla="*/ 34 h 64"/>
                <a:gd name="T56" fmla="*/ 18 w 57"/>
                <a:gd name="T57" fmla="*/ 50 h 64"/>
                <a:gd name="T58" fmla="*/ 26 w 57"/>
                <a:gd name="T59" fmla="*/ 33 h 64"/>
                <a:gd name="T60" fmla="*/ 8 w 57"/>
                <a:gd name="T61" fmla="*/ 30 h 64"/>
                <a:gd name="T62" fmla="*/ 27 w 57"/>
                <a:gd name="T63" fmla="*/ 30 h 64"/>
                <a:gd name="T64" fmla="*/ 21 w 57"/>
                <a:gd name="T65" fmla="*/ 15 h 64"/>
                <a:gd name="T66" fmla="*/ 30 w 57"/>
                <a:gd name="T67" fmla="*/ 24 h 64"/>
                <a:gd name="T68" fmla="*/ 35 w 57"/>
                <a:gd name="T69" fmla="*/ 22 h 64"/>
                <a:gd name="T70" fmla="*/ 45 w 57"/>
                <a:gd name="T71" fmla="*/ 33 h 64"/>
                <a:gd name="T72" fmla="*/ 6 w 57"/>
                <a:gd name="T73" fmla="*/ 43 h 64"/>
                <a:gd name="T74" fmla="*/ 18 w 57"/>
                <a:gd name="T75" fmla="*/ 34 h 64"/>
                <a:gd name="T76" fmla="*/ 19 w 57"/>
                <a:gd name="T77" fmla="*/ 37 h 64"/>
                <a:gd name="T78" fmla="*/ 12 w 57"/>
                <a:gd name="T79" fmla="*/ 40 h 64"/>
                <a:gd name="T80" fmla="*/ 49 w 57"/>
                <a:gd name="T81" fmla="*/ 46 h 64"/>
                <a:gd name="T82" fmla="*/ 36 w 57"/>
                <a:gd name="T83" fmla="*/ 41 h 64"/>
                <a:gd name="T84" fmla="*/ 38 w 57"/>
                <a:gd name="T85" fmla="*/ 38 h 64"/>
                <a:gd name="T86" fmla="*/ 43 w 57"/>
                <a:gd name="T87" fmla="*/ 42 h 64"/>
                <a:gd name="T88" fmla="*/ 27 w 57"/>
                <a:gd name="T89" fmla="*/ 57 h 64"/>
                <a:gd name="T90" fmla="*/ 26 w 57"/>
                <a:gd name="T91" fmla="*/ 43 h 64"/>
                <a:gd name="T92" fmla="*/ 28 w 57"/>
                <a:gd name="T93" fmla="*/ 42 h 64"/>
                <a:gd name="T94" fmla="*/ 28 w 57"/>
                <a:gd name="T95" fmla="*/ 36 h 64"/>
                <a:gd name="T96" fmla="*/ 8 w 57"/>
                <a:gd name="T97" fmla="*/ 18 h 64"/>
                <a:gd name="T98" fmla="*/ 20 w 57"/>
                <a:gd name="T99" fmla="*/ 24 h 64"/>
                <a:gd name="T100" fmla="*/ 20 w 57"/>
                <a:gd name="T101" fmla="*/ 27 h 64"/>
                <a:gd name="T102" fmla="*/ 13 w 57"/>
                <a:gd name="T103" fmla="*/ 21 h 64"/>
                <a:gd name="T104" fmla="*/ 51 w 57"/>
                <a:gd name="T105" fmla="*/ 21 h 64"/>
                <a:gd name="T106" fmla="*/ 39 w 57"/>
                <a:gd name="T107" fmla="*/ 30 h 64"/>
                <a:gd name="T108" fmla="*/ 38 w 57"/>
                <a:gd name="T109" fmla="*/ 27 h 64"/>
                <a:gd name="T110" fmla="*/ 45 w 57"/>
                <a:gd name="T111" fmla="*/ 24 h 64"/>
                <a:gd name="T112" fmla="*/ 30 w 57"/>
                <a:gd name="T113" fmla="*/ 7 h 64"/>
                <a:gd name="T114" fmla="*/ 32 w 57"/>
                <a:gd name="T115" fmla="*/ 21 h 64"/>
                <a:gd name="T116" fmla="*/ 29 w 57"/>
                <a:gd name="T117" fmla="*/ 20 h 64"/>
                <a:gd name="T118" fmla="*/ 30 w 57"/>
                <a:gd name="T119" fmla="*/ 1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7" h="64">
                  <a:moveTo>
                    <a:pt x="29" y="4"/>
                  </a:moveTo>
                  <a:cubicBezTo>
                    <a:pt x="28" y="3"/>
                    <a:pt x="27" y="4"/>
                    <a:pt x="27" y="5"/>
                  </a:cubicBezTo>
                  <a:cubicBezTo>
                    <a:pt x="28" y="5"/>
                    <a:pt x="29" y="6"/>
                    <a:pt x="29" y="7"/>
                  </a:cubicBezTo>
                  <a:cubicBezTo>
                    <a:pt x="29" y="7"/>
                    <a:pt x="29" y="8"/>
                    <a:pt x="29" y="8"/>
                  </a:cubicBezTo>
                  <a:cubicBezTo>
                    <a:pt x="30" y="10"/>
                    <a:pt x="29" y="10"/>
                    <a:pt x="28" y="9"/>
                  </a:cubicBezTo>
                  <a:cubicBezTo>
                    <a:pt x="27" y="7"/>
                    <a:pt x="26" y="6"/>
                    <a:pt x="25" y="7"/>
                  </a:cubicBezTo>
                  <a:cubicBezTo>
                    <a:pt x="24" y="8"/>
                    <a:pt x="24" y="10"/>
                    <a:pt x="25" y="9"/>
                  </a:cubicBezTo>
                  <a:cubicBezTo>
                    <a:pt x="26" y="9"/>
                    <a:pt x="27" y="10"/>
                    <a:pt x="28" y="11"/>
                  </a:cubicBezTo>
                  <a:cubicBezTo>
                    <a:pt x="29" y="11"/>
                    <a:pt x="29" y="12"/>
                    <a:pt x="29" y="13"/>
                  </a:cubicBezTo>
                  <a:cubicBezTo>
                    <a:pt x="28" y="16"/>
                    <a:pt x="28" y="18"/>
                    <a:pt x="26" y="20"/>
                  </a:cubicBezTo>
                  <a:cubicBezTo>
                    <a:pt x="25" y="20"/>
                    <a:pt x="24" y="20"/>
                    <a:pt x="24" y="20"/>
                  </a:cubicBezTo>
                  <a:cubicBezTo>
                    <a:pt x="23" y="20"/>
                    <a:pt x="23" y="19"/>
                    <a:pt x="24" y="19"/>
                  </a:cubicBezTo>
                  <a:cubicBezTo>
                    <a:pt x="25" y="18"/>
                    <a:pt x="25" y="17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6" y="14"/>
                    <a:pt x="26" y="13"/>
                    <a:pt x="25" y="13"/>
                  </a:cubicBezTo>
                  <a:cubicBezTo>
                    <a:pt x="24" y="13"/>
                    <a:pt x="24" y="14"/>
                    <a:pt x="24" y="14"/>
                  </a:cubicBezTo>
                  <a:cubicBezTo>
                    <a:pt x="24" y="17"/>
                    <a:pt x="24" y="18"/>
                    <a:pt x="23" y="18"/>
                  </a:cubicBezTo>
                  <a:cubicBezTo>
                    <a:pt x="23" y="18"/>
                    <a:pt x="22" y="17"/>
                    <a:pt x="22" y="17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1" y="14"/>
                    <a:pt x="21" y="14"/>
                    <a:pt x="22" y="13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3" y="11"/>
                    <a:pt x="22" y="11"/>
                    <a:pt x="20" y="12"/>
                  </a:cubicBezTo>
                  <a:cubicBezTo>
                    <a:pt x="19" y="11"/>
                    <a:pt x="19" y="11"/>
                    <a:pt x="18" y="10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6" y="14"/>
                    <a:pt x="16" y="15"/>
                    <a:pt x="16" y="17"/>
                  </a:cubicBezTo>
                  <a:cubicBezTo>
                    <a:pt x="17" y="16"/>
                    <a:pt x="17" y="16"/>
                    <a:pt x="18" y="15"/>
                  </a:cubicBezTo>
                  <a:cubicBezTo>
                    <a:pt x="18" y="15"/>
                    <a:pt x="19" y="15"/>
                    <a:pt x="19" y="16"/>
                  </a:cubicBezTo>
                  <a:cubicBezTo>
                    <a:pt x="20" y="17"/>
                    <a:pt x="20" y="18"/>
                    <a:pt x="21" y="18"/>
                  </a:cubicBezTo>
                  <a:cubicBezTo>
                    <a:pt x="21" y="18"/>
                    <a:pt x="21" y="19"/>
                    <a:pt x="21" y="19"/>
                  </a:cubicBezTo>
                  <a:cubicBezTo>
                    <a:pt x="20" y="20"/>
                    <a:pt x="19" y="19"/>
                    <a:pt x="18" y="17"/>
                  </a:cubicBezTo>
                  <a:cubicBezTo>
                    <a:pt x="17" y="17"/>
                    <a:pt x="16" y="17"/>
                    <a:pt x="16" y="17"/>
                  </a:cubicBezTo>
                  <a:cubicBezTo>
                    <a:pt x="15" y="18"/>
                    <a:pt x="16" y="19"/>
                    <a:pt x="17" y="19"/>
                  </a:cubicBezTo>
                  <a:cubicBezTo>
                    <a:pt x="17" y="18"/>
                    <a:pt x="18" y="18"/>
                    <a:pt x="18" y="19"/>
                  </a:cubicBezTo>
                  <a:cubicBezTo>
                    <a:pt x="19" y="20"/>
                    <a:pt x="20" y="20"/>
                    <a:pt x="21" y="20"/>
                  </a:cubicBezTo>
                  <a:cubicBezTo>
                    <a:pt x="22" y="20"/>
                    <a:pt x="22" y="20"/>
                    <a:pt x="22" y="21"/>
                  </a:cubicBezTo>
                  <a:cubicBezTo>
                    <a:pt x="22" y="22"/>
                    <a:pt x="21" y="22"/>
                    <a:pt x="20" y="22"/>
                  </a:cubicBezTo>
                  <a:cubicBezTo>
                    <a:pt x="18" y="23"/>
                    <a:pt x="16" y="22"/>
                    <a:pt x="14" y="21"/>
                  </a:cubicBezTo>
                  <a:cubicBezTo>
                    <a:pt x="13" y="20"/>
                    <a:pt x="12" y="19"/>
                    <a:pt x="12" y="18"/>
                  </a:cubicBezTo>
                  <a:cubicBezTo>
                    <a:pt x="12" y="17"/>
                    <a:pt x="12" y="16"/>
                    <a:pt x="13" y="15"/>
                  </a:cubicBezTo>
                  <a:cubicBezTo>
                    <a:pt x="14" y="15"/>
                    <a:pt x="13" y="13"/>
                    <a:pt x="12" y="14"/>
                  </a:cubicBezTo>
                  <a:cubicBezTo>
                    <a:pt x="10" y="14"/>
                    <a:pt x="10" y="16"/>
                    <a:pt x="11" y="18"/>
                  </a:cubicBezTo>
                  <a:cubicBezTo>
                    <a:pt x="11" y="19"/>
                    <a:pt x="10" y="19"/>
                    <a:pt x="9" y="18"/>
                  </a:cubicBezTo>
                  <a:cubicBezTo>
                    <a:pt x="10" y="17"/>
                    <a:pt x="9" y="17"/>
                    <a:pt x="9" y="16"/>
                  </a:cubicBezTo>
                  <a:cubicBezTo>
                    <a:pt x="8" y="16"/>
                    <a:pt x="8" y="15"/>
                    <a:pt x="8" y="14"/>
                  </a:cubicBezTo>
                  <a:cubicBezTo>
                    <a:pt x="7" y="14"/>
                    <a:pt x="6" y="14"/>
                    <a:pt x="6" y="15"/>
                  </a:cubicBezTo>
                  <a:cubicBezTo>
                    <a:pt x="5" y="15"/>
                    <a:pt x="3" y="14"/>
                    <a:pt x="2" y="14"/>
                  </a:cubicBezTo>
                  <a:cubicBezTo>
                    <a:pt x="2" y="14"/>
                    <a:pt x="5" y="17"/>
                    <a:pt x="5" y="17"/>
                  </a:cubicBezTo>
                  <a:cubicBezTo>
                    <a:pt x="4" y="18"/>
                    <a:pt x="4" y="19"/>
                    <a:pt x="4" y="20"/>
                  </a:cubicBezTo>
                  <a:cubicBezTo>
                    <a:pt x="5" y="19"/>
                    <a:pt x="6" y="18"/>
                    <a:pt x="7" y="19"/>
                  </a:cubicBezTo>
                  <a:cubicBezTo>
                    <a:pt x="8" y="20"/>
                    <a:pt x="8" y="20"/>
                    <a:pt x="9" y="19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6" y="21"/>
                    <a:pt x="5" y="21"/>
                    <a:pt x="5" y="23"/>
                  </a:cubicBezTo>
                  <a:cubicBezTo>
                    <a:pt x="5" y="24"/>
                    <a:pt x="8" y="25"/>
                    <a:pt x="7" y="23"/>
                  </a:cubicBezTo>
                  <a:cubicBezTo>
                    <a:pt x="7" y="22"/>
                    <a:pt x="9" y="22"/>
                    <a:pt x="10" y="22"/>
                  </a:cubicBezTo>
                  <a:cubicBezTo>
                    <a:pt x="11" y="21"/>
                    <a:pt x="12" y="21"/>
                    <a:pt x="13" y="22"/>
                  </a:cubicBezTo>
                  <a:cubicBezTo>
                    <a:pt x="15" y="24"/>
                    <a:pt x="16" y="26"/>
                    <a:pt x="17" y="28"/>
                  </a:cubicBezTo>
                  <a:cubicBezTo>
                    <a:pt x="17" y="29"/>
                    <a:pt x="17" y="30"/>
                    <a:pt x="16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8"/>
                    <a:pt x="14" y="27"/>
                    <a:pt x="13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2" y="25"/>
                    <a:pt x="11" y="25"/>
                    <a:pt x="10" y="26"/>
                  </a:cubicBezTo>
                  <a:cubicBezTo>
                    <a:pt x="10" y="26"/>
                    <a:pt x="10" y="27"/>
                    <a:pt x="11" y="27"/>
                  </a:cubicBezTo>
                  <a:cubicBezTo>
                    <a:pt x="13" y="28"/>
                    <a:pt x="14" y="28"/>
                    <a:pt x="14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2" y="29"/>
                    <a:pt x="12" y="29"/>
                    <a:pt x="11" y="29"/>
                  </a:cubicBezTo>
                  <a:cubicBezTo>
                    <a:pt x="10" y="29"/>
                    <a:pt x="9" y="29"/>
                    <a:pt x="9" y="28"/>
                  </a:cubicBezTo>
                  <a:cubicBezTo>
                    <a:pt x="9" y="27"/>
                    <a:pt x="9" y="27"/>
                    <a:pt x="10" y="26"/>
                  </a:cubicBezTo>
                  <a:cubicBezTo>
                    <a:pt x="8" y="26"/>
                    <a:pt x="7" y="27"/>
                    <a:pt x="7" y="29"/>
                  </a:cubicBezTo>
                  <a:cubicBezTo>
                    <a:pt x="6" y="29"/>
                    <a:pt x="5" y="30"/>
                    <a:pt x="4" y="30"/>
                  </a:cubicBezTo>
                  <a:cubicBezTo>
                    <a:pt x="5" y="31"/>
                    <a:pt x="6" y="31"/>
                    <a:pt x="7" y="32"/>
                  </a:cubicBezTo>
                  <a:cubicBezTo>
                    <a:pt x="7" y="33"/>
                    <a:pt x="8" y="35"/>
                    <a:pt x="9" y="35"/>
                  </a:cubicBezTo>
                  <a:cubicBezTo>
                    <a:pt x="9" y="34"/>
                    <a:pt x="9" y="34"/>
                    <a:pt x="9" y="33"/>
                  </a:cubicBezTo>
                  <a:cubicBezTo>
                    <a:pt x="9" y="32"/>
                    <a:pt x="10" y="32"/>
                    <a:pt x="10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3"/>
                    <a:pt x="13" y="34"/>
                    <a:pt x="11" y="34"/>
                  </a:cubicBezTo>
                  <a:cubicBezTo>
                    <a:pt x="10" y="34"/>
                    <a:pt x="10" y="35"/>
                    <a:pt x="10" y="36"/>
                  </a:cubicBezTo>
                  <a:cubicBezTo>
                    <a:pt x="10" y="37"/>
                    <a:pt x="11" y="37"/>
                    <a:pt x="12" y="36"/>
                  </a:cubicBezTo>
                  <a:cubicBezTo>
                    <a:pt x="11" y="35"/>
                    <a:pt x="12" y="35"/>
                    <a:pt x="12" y="35"/>
                  </a:cubicBezTo>
                  <a:cubicBezTo>
                    <a:pt x="14" y="35"/>
                    <a:pt x="14" y="34"/>
                    <a:pt x="15" y="33"/>
                  </a:cubicBezTo>
                  <a:cubicBezTo>
                    <a:pt x="15" y="32"/>
                    <a:pt x="15" y="32"/>
                    <a:pt x="16" y="32"/>
                  </a:cubicBezTo>
                  <a:cubicBezTo>
                    <a:pt x="17" y="33"/>
                    <a:pt x="17" y="33"/>
                    <a:pt x="17" y="34"/>
                  </a:cubicBezTo>
                  <a:cubicBezTo>
                    <a:pt x="16" y="36"/>
                    <a:pt x="14" y="38"/>
                    <a:pt x="12" y="39"/>
                  </a:cubicBezTo>
                  <a:cubicBezTo>
                    <a:pt x="11" y="40"/>
                    <a:pt x="10" y="40"/>
                    <a:pt x="9" y="40"/>
                  </a:cubicBezTo>
                  <a:cubicBezTo>
                    <a:pt x="8" y="39"/>
                    <a:pt x="6" y="38"/>
                    <a:pt x="7" y="37"/>
                  </a:cubicBezTo>
                  <a:cubicBezTo>
                    <a:pt x="7" y="36"/>
                    <a:pt x="5" y="36"/>
                    <a:pt x="4" y="37"/>
                  </a:cubicBezTo>
                  <a:cubicBezTo>
                    <a:pt x="4" y="39"/>
                    <a:pt x="5" y="40"/>
                    <a:pt x="7" y="40"/>
                  </a:cubicBezTo>
                  <a:cubicBezTo>
                    <a:pt x="9" y="40"/>
                    <a:pt x="9" y="41"/>
                    <a:pt x="7" y="42"/>
                  </a:cubicBezTo>
                  <a:cubicBezTo>
                    <a:pt x="7" y="41"/>
                    <a:pt x="6" y="41"/>
                    <a:pt x="5" y="42"/>
                  </a:cubicBezTo>
                  <a:cubicBezTo>
                    <a:pt x="4" y="42"/>
                    <a:pt x="4" y="41"/>
                    <a:pt x="3" y="40"/>
                  </a:cubicBezTo>
                  <a:cubicBezTo>
                    <a:pt x="2" y="41"/>
                    <a:pt x="2" y="42"/>
                    <a:pt x="3" y="43"/>
                  </a:cubicBezTo>
                  <a:cubicBezTo>
                    <a:pt x="3" y="43"/>
                    <a:pt x="0" y="46"/>
                    <a:pt x="0" y="46"/>
                  </a:cubicBezTo>
                  <a:cubicBezTo>
                    <a:pt x="1" y="46"/>
                    <a:pt x="3" y="45"/>
                    <a:pt x="4" y="45"/>
                  </a:cubicBezTo>
                  <a:cubicBezTo>
                    <a:pt x="4" y="46"/>
                    <a:pt x="5" y="47"/>
                    <a:pt x="6" y="47"/>
                  </a:cubicBezTo>
                  <a:cubicBezTo>
                    <a:pt x="6" y="46"/>
                    <a:pt x="6" y="45"/>
                    <a:pt x="7" y="44"/>
                  </a:cubicBezTo>
                  <a:cubicBezTo>
                    <a:pt x="7" y="44"/>
                    <a:pt x="8" y="44"/>
                    <a:pt x="8" y="43"/>
                  </a:cubicBezTo>
                  <a:cubicBezTo>
                    <a:pt x="9" y="42"/>
                    <a:pt x="10" y="42"/>
                    <a:pt x="9" y="44"/>
                  </a:cubicBezTo>
                  <a:cubicBezTo>
                    <a:pt x="8" y="45"/>
                    <a:pt x="8" y="47"/>
                    <a:pt x="9" y="48"/>
                  </a:cubicBezTo>
                  <a:cubicBezTo>
                    <a:pt x="10" y="48"/>
                    <a:pt x="12" y="47"/>
                    <a:pt x="11" y="46"/>
                  </a:cubicBezTo>
                  <a:cubicBezTo>
                    <a:pt x="10" y="46"/>
                    <a:pt x="10" y="44"/>
                    <a:pt x="10" y="43"/>
                  </a:cubicBezTo>
                  <a:cubicBezTo>
                    <a:pt x="10" y="42"/>
                    <a:pt x="11" y="41"/>
                    <a:pt x="12" y="41"/>
                  </a:cubicBezTo>
                  <a:cubicBezTo>
                    <a:pt x="15" y="40"/>
                    <a:pt x="17" y="40"/>
                    <a:pt x="19" y="40"/>
                  </a:cubicBezTo>
                  <a:cubicBezTo>
                    <a:pt x="20" y="41"/>
                    <a:pt x="21" y="41"/>
                    <a:pt x="21" y="42"/>
                  </a:cubicBezTo>
                  <a:cubicBezTo>
                    <a:pt x="20" y="43"/>
                    <a:pt x="20" y="43"/>
                    <a:pt x="19" y="42"/>
                  </a:cubicBezTo>
                  <a:cubicBezTo>
                    <a:pt x="18" y="42"/>
                    <a:pt x="17" y="42"/>
                    <a:pt x="16" y="43"/>
                  </a:cubicBezTo>
                  <a:cubicBezTo>
                    <a:pt x="16" y="44"/>
                    <a:pt x="16" y="44"/>
                    <a:pt x="15" y="43"/>
                  </a:cubicBezTo>
                  <a:cubicBezTo>
                    <a:pt x="14" y="43"/>
                    <a:pt x="14" y="44"/>
                    <a:pt x="14" y="45"/>
                  </a:cubicBezTo>
                  <a:cubicBezTo>
                    <a:pt x="15" y="45"/>
                    <a:pt x="15" y="45"/>
                    <a:pt x="16" y="45"/>
                  </a:cubicBezTo>
                  <a:cubicBezTo>
                    <a:pt x="17" y="43"/>
                    <a:pt x="19" y="43"/>
                    <a:pt x="20" y="44"/>
                  </a:cubicBezTo>
                  <a:cubicBezTo>
                    <a:pt x="19" y="44"/>
                    <a:pt x="19" y="45"/>
                    <a:pt x="19" y="45"/>
                  </a:cubicBezTo>
                  <a:cubicBezTo>
                    <a:pt x="18" y="45"/>
                    <a:pt x="18" y="45"/>
                    <a:pt x="17" y="46"/>
                  </a:cubicBezTo>
                  <a:cubicBezTo>
                    <a:pt x="17" y="47"/>
                    <a:pt x="16" y="47"/>
                    <a:pt x="15" y="47"/>
                  </a:cubicBezTo>
                  <a:cubicBezTo>
                    <a:pt x="15" y="46"/>
                    <a:pt x="15" y="46"/>
                    <a:pt x="14" y="45"/>
                  </a:cubicBezTo>
                  <a:cubicBezTo>
                    <a:pt x="14" y="47"/>
                    <a:pt x="14" y="48"/>
                    <a:pt x="16" y="49"/>
                  </a:cubicBezTo>
                  <a:cubicBezTo>
                    <a:pt x="15" y="49"/>
                    <a:pt x="15" y="52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2"/>
                    <a:pt x="17" y="51"/>
                    <a:pt x="18" y="50"/>
                  </a:cubicBezTo>
                  <a:cubicBezTo>
                    <a:pt x="19" y="52"/>
                    <a:pt x="20" y="52"/>
                    <a:pt x="21" y="50"/>
                  </a:cubicBezTo>
                  <a:cubicBezTo>
                    <a:pt x="21" y="50"/>
                    <a:pt x="20" y="50"/>
                    <a:pt x="20" y="50"/>
                  </a:cubicBezTo>
                  <a:cubicBezTo>
                    <a:pt x="19" y="49"/>
                    <a:pt x="19" y="49"/>
                    <a:pt x="20" y="48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6"/>
                    <a:pt x="21" y="45"/>
                    <a:pt x="21" y="45"/>
                  </a:cubicBezTo>
                  <a:cubicBezTo>
                    <a:pt x="22" y="45"/>
                    <a:pt x="22" y="47"/>
                    <a:pt x="21" y="49"/>
                  </a:cubicBezTo>
                  <a:cubicBezTo>
                    <a:pt x="21" y="49"/>
                    <a:pt x="21" y="50"/>
                    <a:pt x="22" y="50"/>
                  </a:cubicBezTo>
                  <a:cubicBezTo>
                    <a:pt x="23" y="50"/>
                    <a:pt x="24" y="50"/>
                    <a:pt x="23" y="49"/>
                  </a:cubicBezTo>
                  <a:cubicBezTo>
                    <a:pt x="22" y="48"/>
                    <a:pt x="22" y="48"/>
                    <a:pt x="23" y="48"/>
                  </a:cubicBezTo>
                  <a:cubicBezTo>
                    <a:pt x="23" y="46"/>
                    <a:pt x="23" y="45"/>
                    <a:pt x="22" y="44"/>
                  </a:cubicBezTo>
                  <a:cubicBezTo>
                    <a:pt x="22" y="44"/>
                    <a:pt x="22" y="43"/>
                    <a:pt x="22" y="43"/>
                  </a:cubicBezTo>
                  <a:cubicBezTo>
                    <a:pt x="23" y="43"/>
                    <a:pt x="24" y="43"/>
                    <a:pt x="24" y="44"/>
                  </a:cubicBezTo>
                  <a:cubicBezTo>
                    <a:pt x="26" y="46"/>
                    <a:pt x="26" y="48"/>
                    <a:pt x="26" y="50"/>
                  </a:cubicBezTo>
                  <a:cubicBezTo>
                    <a:pt x="26" y="52"/>
                    <a:pt x="26" y="53"/>
                    <a:pt x="25" y="53"/>
                  </a:cubicBezTo>
                  <a:cubicBezTo>
                    <a:pt x="24" y="54"/>
                    <a:pt x="23" y="54"/>
                    <a:pt x="22" y="54"/>
                  </a:cubicBezTo>
                  <a:cubicBezTo>
                    <a:pt x="21" y="53"/>
                    <a:pt x="20" y="55"/>
                    <a:pt x="21" y="56"/>
                  </a:cubicBezTo>
                  <a:cubicBezTo>
                    <a:pt x="22" y="57"/>
                    <a:pt x="24" y="56"/>
                    <a:pt x="25" y="54"/>
                  </a:cubicBezTo>
                  <a:cubicBezTo>
                    <a:pt x="26" y="53"/>
                    <a:pt x="27" y="54"/>
                    <a:pt x="26" y="55"/>
                  </a:cubicBezTo>
                  <a:cubicBezTo>
                    <a:pt x="25" y="56"/>
                    <a:pt x="25" y="56"/>
                    <a:pt x="25" y="57"/>
                  </a:cubicBezTo>
                  <a:cubicBezTo>
                    <a:pt x="25" y="58"/>
                    <a:pt x="24" y="58"/>
                    <a:pt x="23" y="58"/>
                  </a:cubicBezTo>
                  <a:cubicBezTo>
                    <a:pt x="23" y="60"/>
                    <a:pt x="24" y="60"/>
                    <a:pt x="25" y="60"/>
                  </a:cubicBezTo>
                  <a:cubicBezTo>
                    <a:pt x="25" y="60"/>
                    <a:pt x="26" y="64"/>
                    <a:pt x="26" y="64"/>
                  </a:cubicBezTo>
                  <a:cubicBezTo>
                    <a:pt x="27" y="63"/>
                    <a:pt x="27" y="61"/>
                    <a:pt x="28" y="60"/>
                  </a:cubicBezTo>
                  <a:cubicBezTo>
                    <a:pt x="29" y="60"/>
                    <a:pt x="30" y="60"/>
                    <a:pt x="30" y="59"/>
                  </a:cubicBezTo>
                  <a:cubicBezTo>
                    <a:pt x="29" y="59"/>
                    <a:pt x="28" y="58"/>
                    <a:pt x="28" y="57"/>
                  </a:cubicBezTo>
                  <a:cubicBezTo>
                    <a:pt x="28" y="56"/>
                    <a:pt x="28" y="56"/>
                    <a:pt x="27" y="56"/>
                  </a:cubicBezTo>
                  <a:cubicBezTo>
                    <a:pt x="27" y="54"/>
                    <a:pt x="28" y="53"/>
                    <a:pt x="29" y="55"/>
                  </a:cubicBezTo>
                  <a:cubicBezTo>
                    <a:pt x="30" y="57"/>
                    <a:pt x="31" y="57"/>
                    <a:pt x="32" y="57"/>
                  </a:cubicBezTo>
                  <a:cubicBezTo>
                    <a:pt x="33" y="56"/>
                    <a:pt x="33" y="54"/>
                    <a:pt x="32" y="54"/>
                  </a:cubicBezTo>
                  <a:cubicBezTo>
                    <a:pt x="31" y="55"/>
                    <a:pt x="30" y="54"/>
                    <a:pt x="29" y="53"/>
                  </a:cubicBezTo>
                  <a:cubicBezTo>
                    <a:pt x="28" y="53"/>
                    <a:pt x="28" y="52"/>
                    <a:pt x="28" y="50"/>
                  </a:cubicBezTo>
                  <a:cubicBezTo>
                    <a:pt x="29" y="48"/>
                    <a:pt x="29" y="46"/>
                    <a:pt x="31" y="44"/>
                  </a:cubicBezTo>
                  <a:cubicBezTo>
                    <a:pt x="32" y="44"/>
                    <a:pt x="32" y="43"/>
                    <a:pt x="33" y="44"/>
                  </a:cubicBezTo>
                  <a:cubicBezTo>
                    <a:pt x="33" y="44"/>
                    <a:pt x="33" y="45"/>
                    <a:pt x="33" y="45"/>
                  </a:cubicBezTo>
                  <a:cubicBezTo>
                    <a:pt x="32" y="46"/>
                    <a:pt x="32" y="47"/>
                    <a:pt x="32" y="48"/>
                  </a:cubicBezTo>
                  <a:cubicBezTo>
                    <a:pt x="32" y="49"/>
                    <a:pt x="32" y="49"/>
                    <a:pt x="31" y="49"/>
                  </a:cubicBezTo>
                  <a:cubicBezTo>
                    <a:pt x="31" y="50"/>
                    <a:pt x="31" y="51"/>
                    <a:pt x="32" y="51"/>
                  </a:cubicBezTo>
                  <a:cubicBezTo>
                    <a:pt x="33" y="51"/>
                    <a:pt x="33" y="50"/>
                    <a:pt x="33" y="49"/>
                  </a:cubicBezTo>
                  <a:cubicBezTo>
                    <a:pt x="32" y="47"/>
                    <a:pt x="33" y="46"/>
                    <a:pt x="34" y="46"/>
                  </a:cubicBezTo>
                  <a:cubicBezTo>
                    <a:pt x="34" y="46"/>
                    <a:pt x="35" y="47"/>
                    <a:pt x="35" y="47"/>
                  </a:cubicBezTo>
                  <a:cubicBezTo>
                    <a:pt x="34" y="47"/>
                    <a:pt x="34" y="48"/>
                    <a:pt x="35" y="49"/>
                  </a:cubicBezTo>
                  <a:cubicBezTo>
                    <a:pt x="35" y="50"/>
                    <a:pt x="35" y="50"/>
                    <a:pt x="35" y="51"/>
                  </a:cubicBezTo>
                  <a:cubicBezTo>
                    <a:pt x="34" y="51"/>
                    <a:pt x="34" y="51"/>
                    <a:pt x="33" y="51"/>
                  </a:cubicBezTo>
                  <a:cubicBezTo>
                    <a:pt x="34" y="53"/>
                    <a:pt x="35" y="53"/>
                    <a:pt x="37" y="52"/>
                  </a:cubicBezTo>
                  <a:cubicBezTo>
                    <a:pt x="37" y="52"/>
                    <a:pt x="38" y="53"/>
                    <a:pt x="39" y="54"/>
                  </a:cubicBezTo>
                  <a:cubicBezTo>
                    <a:pt x="39" y="54"/>
                    <a:pt x="39" y="51"/>
                    <a:pt x="39" y="51"/>
                  </a:cubicBezTo>
                  <a:cubicBezTo>
                    <a:pt x="41" y="50"/>
                    <a:pt x="41" y="49"/>
                    <a:pt x="41" y="47"/>
                  </a:cubicBezTo>
                  <a:cubicBezTo>
                    <a:pt x="40" y="48"/>
                    <a:pt x="40" y="48"/>
                    <a:pt x="39" y="49"/>
                  </a:cubicBezTo>
                  <a:cubicBezTo>
                    <a:pt x="38" y="49"/>
                    <a:pt x="38" y="49"/>
                    <a:pt x="38" y="48"/>
                  </a:cubicBezTo>
                  <a:cubicBezTo>
                    <a:pt x="37" y="47"/>
                    <a:pt x="37" y="46"/>
                    <a:pt x="36" y="46"/>
                  </a:cubicBezTo>
                  <a:cubicBezTo>
                    <a:pt x="36" y="46"/>
                    <a:pt x="36" y="45"/>
                    <a:pt x="36" y="45"/>
                  </a:cubicBezTo>
                  <a:cubicBezTo>
                    <a:pt x="37" y="44"/>
                    <a:pt x="38" y="45"/>
                    <a:pt x="39" y="47"/>
                  </a:cubicBezTo>
                  <a:cubicBezTo>
                    <a:pt x="40" y="47"/>
                    <a:pt x="40" y="47"/>
                    <a:pt x="41" y="47"/>
                  </a:cubicBezTo>
                  <a:cubicBezTo>
                    <a:pt x="42" y="46"/>
                    <a:pt x="41" y="45"/>
                    <a:pt x="40" y="45"/>
                  </a:cubicBezTo>
                  <a:cubicBezTo>
                    <a:pt x="40" y="46"/>
                    <a:pt x="39" y="46"/>
                    <a:pt x="39" y="45"/>
                  </a:cubicBezTo>
                  <a:cubicBezTo>
                    <a:pt x="38" y="44"/>
                    <a:pt x="37" y="44"/>
                    <a:pt x="36" y="44"/>
                  </a:cubicBezTo>
                  <a:cubicBezTo>
                    <a:pt x="35" y="44"/>
                    <a:pt x="35" y="44"/>
                    <a:pt x="35" y="43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9" y="41"/>
                    <a:pt x="41" y="42"/>
                    <a:pt x="43" y="43"/>
                  </a:cubicBezTo>
                  <a:cubicBezTo>
                    <a:pt x="44" y="44"/>
                    <a:pt x="45" y="45"/>
                    <a:pt x="45" y="45"/>
                  </a:cubicBezTo>
                  <a:cubicBezTo>
                    <a:pt x="45" y="47"/>
                    <a:pt x="45" y="48"/>
                    <a:pt x="44" y="49"/>
                  </a:cubicBezTo>
                  <a:cubicBezTo>
                    <a:pt x="43" y="49"/>
                    <a:pt x="44" y="51"/>
                    <a:pt x="45" y="50"/>
                  </a:cubicBezTo>
                  <a:cubicBezTo>
                    <a:pt x="47" y="50"/>
                    <a:pt x="47" y="48"/>
                    <a:pt x="46" y="46"/>
                  </a:cubicBezTo>
                  <a:cubicBezTo>
                    <a:pt x="45" y="45"/>
                    <a:pt x="46" y="45"/>
                    <a:pt x="47" y="46"/>
                  </a:cubicBezTo>
                  <a:cubicBezTo>
                    <a:pt x="47" y="47"/>
                    <a:pt x="48" y="47"/>
                    <a:pt x="48" y="47"/>
                  </a:cubicBezTo>
                  <a:cubicBezTo>
                    <a:pt x="49" y="48"/>
                    <a:pt x="49" y="49"/>
                    <a:pt x="48" y="50"/>
                  </a:cubicBezTo>
                  <a:cubicBezTo>
                    <a:pt x="50" y="50"/>
                    <a:pt x="51" y="50"/>
                    <a:pt x="51" y="49"/>
                  </a:cubicBezTo>
                  <a:cubicBezTo>
                    <a:pt x="51" y="49"/>
                    <a:pt x="55" y="50"/>
                    <a:pt x="55" y="50"/>
                  </a:cubicBezTo>
                  <a:cubicBezTo>
                    <a:pt x="54" y="49"/>
                    <a:pt x="53" y="48"/>
                    <a:pt x="52" y="47"/>
                  </a:cubicBezTo>
                  <a:cubicBezTo>
                    <a:pt x="53" y="46"/>
                    <a:pt x="53" y="45"/>
                    <a:pt x="52" y="44"/>
                  </a:cubicBezTo>
                  <a:cubicBezTo>
                    <a:pt x="52" y="45"/>
                    <a:pt x="51" y="45"/>
                    <a:pt x="50" y="45"/>
                  </a:cubicBezTo>
                  <a:cubicBezTo>
                    <a:pt x="49" y="44"/>
                    <a:pt x="49" y="44"/>
                    <a:pt x="48" y="45"/>
                  </a:cubicBezTo>
                  <a:cubicBezTo>
                    <a:pt x="47" y="44"/>
                    <a:pt x="47" y="43"/>
                    <a:pt x="48" y="43"/>
                  </a:cubicBezTo>
                  <a:cubicBezTo>
                    <a:pt x="50" y="43"/>
                    <a:pt x="52" y="42"/>
                    <a:pt x="52" y="41"/>
                  </a:cubicBezTo>
                  <a:cubicBezTo>
                    <a:pt x="51" y="40"/>
                    <a:pt x="49" y="39"/>
                    <a:pt x="49" y="40"/>
                  </a:cubicBezTo>
                  <a:cubicBezTo>
                    <a:pt x="49" y="41"/>
                    <a:pt x="48" y="42"/>
                    <a:pt x="47" y="42"/>
                  </a:cubicBezTo>
                  <a:cubicBezTo>
                    <a:pt x="46" y="43"/>
                    <a:pt x="45" y="43"/>
                    <a:pt x="44" y="42"/>
                  </a:cubicBezTo>
                  <a:cubicBezTo>
                    <a:pt x="42" y="40"/>
                    <a:pt x="41" y="38"/>
                    <a:pt x="40" y="36"/>
                  </a:cubicBezTo>
                  <a:cubicBezTo>
                    <a:pt x="40" y="35"/>
                    <a:pt x="40" y="34"/>
                    <a:pt x="41" y="34"/>
                  </a:cubicBezTo>
                  <a:cubicBezTo>
                    <a:pt x="41" y="34"/>
                    <a:pt x="42" y="34"/>
                    <a:pt x="42" y="35"/>
                  </a:cubicBezTo>
                  <a:cubicBezTo>
                    <a:pt x="42" y="36"/>
                    <a:pt x="43" y="37"/>
                    <a:pt x="44" y="37"/>
                  </a:cubicBezTo>
                  <a:cubicBezTo>
                    <a:pt x="45" y="37"/>
                    <a:pt x="45" y="37"/>
                    <a:pt x="45" y="38"/>
                  </a:cubicBezTo>
                  <a:cubicBezTo>
                    <a:pt x="45" y="39"/>
                    <a:pt x="46" y="39"/>
                    <a:pt x="46" y="38"/>
                  </a:cubicBezTo>
                  <a:cubicBezTo>
                    <a:pt x="47" y="38"/>
                    <a:pt x="47" y="37"/>
                    <a:pt x="46" y="37"/>
                  </a:cubicBezTo>
                  <a:cubicBezTo>
                    <a:pt x="44" y="36"/>
                    <a:pt x="42" y="36"/>
                    <a:pt x="43" y="34"/>
                  </a:cubicBezTo>
                  <a:cubicBezTo>
                    <a:pt x="43" y="34"/>
                    <a:pt x="44" y="34"/>
                    <a:pt x="44" y="34"/>
                  </a:cubicBezTo>
                  <a:cubicBezTo>
                    <a:pt x="45" y="35"/>
                    <a:pt x="45" y="35"/>
                    <a:pt x="46" y="35"/>
                  </a:cubicBezTo>
                  <a:cubicBezTo>
                    <a:pt x="47" y="35"/>
                    <a:pt x="48" y="35"/>
                    <a:pt x="48" y="36"/>
                  </a:cubicBezTo>
                  <a:cubicBezTo>
                    <a:pt x="48" y="37"/>
                    <a:pt x="47" y="37"/>
                    <a:pt x="47" y="38"/>
                  </a:cubicBezTo>
                  <a:cubicBezTo>
                    <a:pt x="49" y="38"/>
                    <a:pt x="50" y="37"/>
                    <a:pt x="49" y="35"/>
                  </a:cubicBezTo>
                  <a:cubicBezTo>
                    <a:pt x="50" y="35"/>
                    <a:pt x="52" y="34"/>
                    <a:pt x="53" y="34"/>
                  </a:cubicBezTo>
                  <a:cubicBezTo>
                    <a:pt x="52" y="33"/>
                    <a:pt x="50" y="33"/>
                    <a:pt x="49" y="32"/>
                  </a:cubicBezTo>
                  <a:cubicBezTo>
                    <a:pt x="50" y="30"/>
                    <a:pt x="49" y="29"/>
                    <a:pt x="48" y="29"/>
                  </a:cubicBezTo>
                  <a:cubicBezTo>
                    <a:pt x="48" y="29"/>
                    <a:pt x="48" y="30"/>
                    <a:pt x="48" y="31"/>
                  </a:cubicBezTo>
                  <a:cubicBezTo>
                    <a:pt x="48" y="32"/>
                    <a:pt x="47" y="32"/>
                    <a:pt x="46" y="32"/>
                  </a:cubicBezTo>
                  <a:cubicBezTo>
                    <a:pt x="45" y="31"/>
                    <a:pt x="45" y="32"/>
                    <a:pt x="44" y="32"/>
                  </a:cubicBezTo>
                  <a:cubicBezTo>
                    <a:pt x="44" y="32"/>
                    <a:pt x="43" y="32"/>
                    <a:pt x="43" y="32"/>
                  </a:cubicBezTo>
                  <a:cubicBezTo>
                    <a:pt x="43" y="30"/>
                    <a:pt x="44" y="30"/>
                    <a:pt x="46" y="30"/>
                  </a:cubicBezTo>
                  <a:cubicBezTo>
                    <a:pt x="47" y="30"/>
                    <a:pt x="47" y="29"/>
                    <a:pt x="47" y="28"/>
                  </a:cubicBezTo>
                  <a:cubicBezTo>
                    <a:pt x="47" y="27"/>
                    <a:pt x="46" y="27"/>
                    <a:pt x="45" y="28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3" y="29"/>
                    <a:pt x="42" y="30"/>
                    <a:pt x="42" y="31"/>
                  </a:cubicBezTo>
                  <a:cubicBezTo>
                    <a:pt x="42" y="32"/>
                    <a:pt x="41" y="32"/>
                    <a:pt x="41" y="32"/>
                  </a:cubicBezTo>
                  <a:cubicBezTo>
                    <a:pt x="40" y="31"/>
                    <a:pt x="40" y="30"/>
                    <a:pt x="40" y="29"/>
                  </a:cubicBezTo>
                  <a:cubicBezTo>
                    <a:pt x="41" y="27"/>
                    <a:pt x="43" y="26"/>
                    <a:pt x="45" y="25"/>
                  </a:cubicBezTo>
                  <a:cubicBezTo>
                    <a:pt x="46" y="24"/>
                    <a:pt x="47" y="24"/>
                    <a:pt x="48" y="24"/>
                  </a:cubicBezTo>
                  <a:cubicBezTo>
                    <a:pt x="49" y="25"/>
                    <a:pt x="50" y="26"/>
                    <a:pt x="50" y="27"/>
                  </a:cubicBezTo>
                  <a:cubicBezTo>
                    <a:pt x="50" y="28"/>
                    <a:pt x="52" y="28"/>
                    <a:pt x="52" y="26"/>
                  </a:cubicBezTo>
                  <a:cubicBezTo>
                    <a:pt x="53" y="25"/>
                    <a:pt x="52" y="24"/>
                    <a:pt x="49" y="24"/>
                  </a:cubicBezTo>
                  <a:cubicBezTo>
                    <a:pt x="48" y="24"/>
                    <a:pt x="48" y="23"/>
                    <a:pt x="50" y="22"/>
                  </a:cubicBezTo>
                  <a:cubicBezTo>
                    <a:pt x="50" y="23"/>
                    <a:pt x="51" y="23"/>
                    <a:pt x="52" y="22"/>
                  </a:cubicBezTo>
                  <a:cubicBezTo>
                    <a:pt x="53" y="22"/>
                    <a:pt x="53" y="22"/>
                    <a:pt x="54" y="24"/>
                  </a:cubicBezTo>
                  <a:cubicBezTo>
                    <a:pt x="55" y="23"/>
                    <a:pt x="55" y="22"/>
                    <a:pt x="54" y="21"/>
                  </a:cubicBezTo>
                  <a:cubicBezTo>
                    <a:pt x="55" y="20"/>
                    <a:pt x="56" y="19"/>
                    <a:pt x="57" y="18"/>
                  </a:cubicBezTo>
                  <a:cubicBezTo>
                    <a:pt x="57" y="18"/>
                    <a:pt x="53" y="19"/>
                    <a:pt x="53" y="19"/>
                  </a:cubicBezTo>
                  <a:cubicBezTo>
                    <a:pt x="53" y="18"/>
                    <a:pt x="52" y="17"/>
                    <a:pt x="51" y="17"/>
                  </a:cubicBezTo>
                  <a:cubicBezTo>
                    <a:pt x="51" y="18"/>
                    <a:pt x="51" y="19"/>
                    <a:pt x="50" y="20"/>
                  </a:cubicBezTo>
                  <a:cubicBezTo>
                    <a:pt x="49" y="20"/>
                    <a:pt x="49" y="20"/>
                    <a:pt x="49" y="21"/>
                  </a:cubicBezTo>
                  <a:cubicBezTo>
                    <a:pt x="48" y="22"/>
                    <a:pt x="47" y="22"/>
                    <a:pt x="48" y="20"/>
                  </a:cubicBezTo>
                  <a:cubicBezTo>
                    <a:pt x="49" y="18"/>
                    <a:pt x="49" y="17"/>
                    <a:pt x="48" y="16"/>
                  </a:cubicBezTo>
                  <a:cubicBezTo>
                    <a:pt x="47" y="16"/>
                    <a:pt x="45" y="17"/>
                    <a:pt x="46" y="18"/>
                  </a:cubicBezTo>
                  <a:cubicBezTo>
                    <a:pt x="47" y="18"/>
                    <a:pt x="47" y="20"/>
                    <a:pt x="46" y="21"/>
                  </a:cubicBezTo>
                  <a:cubicBezTo>
                    <a:pt x="46" y="22"/>
                    <a:pt x="46" y="23"/>
                    <a:pt x="44" y="23"/>
                  </a:cubicBezTo>
                  <a:cubicBezTo>
                    <a:pt x="42" y="24"/>
                    <a:pt x="40" y="24"/>
                    <a:pt x="38" y="24"/>
                  </a:cubicBezTo>
                  <a:cubicBezTo>
                    <a:pt x="37" y="23"/>
                    <a:pt x="36" y="23"/>
                    <a:pt x="36" y="22"/>
                  </a:cubicBezTo>
                  <a:cubicBezTo>
                    <a:pt x="36" y="21"/>
                    <a:pt x="37" y="21"/>
                    <a:pt x="37" y="21"/>
                  </a:cubicBezTo>
                  <a:cubicBezTo>
                    <a:pt x="39" y="22"/>
                    <a:pt x="40" y="22"/>
                    <a:pt x="41" y="21"/>
                  </a:cubicBezTo>
                  <a:cubicBezTo>
                    <a:pt x="41" y="20"/>
                    <a:pt x="41" y="20"/>
                    <a:pt x="42" y="21"/>
                  </a:cubicBezTo>
                  <a:cubicBezTo>
                    <a:pt x="43" y="21"/>
                    <a:pt x="43" y="20"/>
                    <a:pt x="43" y="19"/>
                  </a:cubicBezTo>
                  <a:cubicBezTo>
                    <a:pt x="42" y="19"/>
                    <a:pt x="42" y="18"/>
                    <a:pt x="41" y="19"/>
                  </a:cubicBezTo>
                  <a:cubicBezTo>
                    <a:pt x="40" y="21"/>
                    <a:pt x="38" y="21"/>
                    <a:pt x="37" y="20"/>
                  </a:cubicBezTo>
                  <a:cubicBezTo>
                    <a:pt x="37" y="20"/>
                    <a:pt x="38" y="19"/>
                    <a:pt x="38" y="19"/>
                  </a:cubicBezTo>
                  <a:cubicBezTo>
                    <a:pt x="39" y="19"/>
                    <a:pt x="39" y="19"/>
                    <a:pt x="40" y="18"/>
                  </a:cubicBezTo>
                  <a:cubicBezTo>
                    <a:pt x="40" y="17"/>
                    <a:pt x="41" y="17"/>
                    <a:pt x="41" y="17"/>
                  </a:cubicBezTo>
                  <a:cubicBezTo>
                    <a:pt x="42" y="17"/>
                    <a:pt x="42" y="18"/>
                    <a:pt x="43" y="18"/>
                  </a:cubicBezTo>
                  <a:cubicBezTo>
                    <a:pt x="43" y="17"/>
                    <a:pt x="43" y="16"/>
                    <a:pt x="41" y="15"/>
                  </a:cubicBezTo>
                  <a:cubicBezTo>
                    <a:pt x="42" y="14"/>
                    <a:pt x="42" y="13"/>
                    <a:pt x="42" y="12"/>
                  </a:cubicBezTo>
                  <a:cubicBezTo>
                    <a:pt x="41" y="12"/>
                    <a:pt x="40" y="13"/>
                    <a:pt x="39" y="14"/>
                  </a:cubicBezTo>
                  <a:cubicBezTo>
                    <a:pt x="38" y="12"/>
                    <a:pt x="37" y="12"/>
                    <a:pt x="36" y="14"/>
                  </a:cubicBezTo>
                  <a:cubicBezTo>
                    <a:pt x="36" y="14"/>
                    <a:pt x="37" y="14"/>
                    <a:pt x="37" y="14"/>
                  </a:cubicBezTo>
                  <a:cubicBezTo>
                    <a:pt x="38" y="15"/>
                    <a:pt x="38" y="15"/>
                    <a:pt x="37" y="16"/>
                  </a:cubicBezTo>
                  <a:cubicBezTo>
                    <a:pt x="36" y="17"/>
                    <a:pt x="36" y="18"/>
                    <a:pt x="37" y="18"/>
                  </a:cubicBezTo>
                  <a:cubicBezTo>
                    <a:pt x="36" y="18"/>
                    <a:pt x="36" y="19"/>
                    <a:pt x="36" y="19"/>
                  </a:cubicBezTo>
                  <a:cubicBezTo>
                    <a:pt x="34" y="19"/>
                    <a:pt x="34" y="17"/>
                    <a:pt x="35" y="15"/>
                  </a:cubicBezTo>
                  <a:cubicBezTo>
                    <a:pt x="36" y="15"/>
                    <a:pt x="35" y="14"/>
                    <a:pt x="35" y="14"/>
                  </a:cubicBezTo>
                  <a:cubicBezTo>
                    <a:pt x="34" y="14"/>
                    <a:pt x="33" y="14"/>
                    <a:pt x="34" y="15"/>
                  </a:cubicBezTo>
                  <a:cubicBezTo>
                    <a:pt x="34" y="15"/>
                    <a:pt x="35" y="16"/>
                    <a:pt x="34" y="16"/>
                  </a:cubicBezTo>
                  <a:cubicBezTo>
                    <a:pt x="34" y="17"/>
                    <a:pt x="34" y="19"/>
                    <a:pt x="35" y="20"/>
                  </a:cubicBezTo>
                  <a:cubicBezTo>
                    <a:pt x="35" y="20"/>
                    <a:pt x="35" y="20"/>
                    <a:pt x="35" y="21"/>
                  </a:cubicBezTo>
                  <a:cubicBezTo>
                    <a:pt x="34" y="21"/>
                    <a:pt x="33" y="21"/>
                    <a:pt x="32" y="20"/>
                  </a:cubicBezTo>
                  <a:cubicBezTo>
                    <a:pt x="31" y="18"/>
                    <a:pt x="31" y="16"/>
                    <a:pt x="31" y="14"/>
                  </a:cubicBezTo>
                  <a:cubicBezTo>
                    <a:pt x="31" y="12"/>
                    <a:pt x="31" y="11"/>
                    <a:pt x="32" y="11"/>
                  </a:cubicBezTo>
                  <a:cubicBezTo>
                    <a:pt x="33" y="10"/>
                    <a:pt x="34" y="9"/>
                    <a:pt x="35" y="10"/>
                  </a:cubicBezTo>
                  <a:cubicBezTo>
                    <a:pt x="36" y="11"/>
                    <a:pt x="37" y="9"/>
                    <a:pt x="36" y="8"/>
                  </a:cubicBezTo>
                  <a:cubicBezTo>
                    <a:pt x="35" y="7"/>
                    <a:pt x="33" y="8"/>
                    <a:pt x="32" y="9"/>
                  </a:cubicBezTo>
                  <a:cubicBezTo>
                    <a:pt x="31" y="11"/>
                    <a:pt x="30" y="10"/>
                    <a:pt x="31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2" y="6"/>
                    <a:pt x="33" y="5"/>
                    <a:pt x="34" y="6"/>
                  </a:cubicBezTo>
                  <a:cubicBezTo>
                    <a:pt x="34" y="4"/>
                    <a:pt x="33" y="4"/>
                    <a:pt x="32" y="4"/>
                  </a:cubicBezTo>
                  <a:cubicBezTo>
                    <a:pt x="31" y="3"/>
                    <a:pt x="31" y="1"/>
                    <a:pt x="31" y="0"/>
                  </a:cubicBezTo>
                  <a:cubicBezTo>
                    <a:pt x="31" y="0"/>
                    <a:pt x="29" y="4"/>
                    <a:pt x="29" y="4"/>
                  </a:cubicBezTo>
                  <a:close/>
                  <a:moveTo>
                    <a:pt x="51" y="34"/>
                  </a:moveTo>
                  <a:cubicBezTo>
                    <a:pt x="50" y="34"/>
                    <a:pt x="49" y="34"/>
                    <a:pt x="49" y="34"/>
                  </a:cubicBezTo>
                  <a:cubicBezTo>
                    <a:pt x="49" y="35"/>
                    <a:pt x="49" y="36"/>
                    <a:pt x="48" y="36"/>
                  </a:cubicBezTo>
                  <a:cubicBezTo>
                    <a:pt x="48" y="35"/>
                    <a:pt x="48" y="34"/>
                    <a:pt x="47" y="34"/>
                  </a:cubicBezTo>
                  <a:cubicBezTo>
                    <a:pt x="46" y="34"/>
                    <a:pt x="46" y="34"/>
                    <a:pt x="45" y="33"/>
                  </a:cubicBezTo>
                  <a:cubicBezTo>
                    <a:pt x="44" y="33"/>
                    <a:pt x="42" y="33"/>
                    <a:pt x="40" y="33"/>
                  </a:cubicBezTo>
                  <a:cubicBezTo>
                    <a:pt x="38" y="33"/>
                    <a:pt x="37" y="34"/>
                    <a:pt x="35" y="35"/>
                  </a:cubicBezTo>
                  <a:cubicBezTo>
                    <a:pt x="35" y="34"/>
                    <a:pt x="34" y="33"/>
                    <a:pt x="33" y="33"/>
                  </a:cubicBezTo>
                  <a:cubicBezTo>
                    <a:pt x="32" y="33"/>
                    <a:pt x="31" y="33"/>
                    <a:pt x="30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5"/>
                    <a:pt x="31" y="36"/>
                    <a:pt x="31" y="36"/>
                  </a:cubicBezTo>
                  <a:cubicBezTo>
                    <a:pt x="32" y="37"/>
                    <a:pt x="33" y="38"/>
                    <a:pt x="34" y="38"/>
                  </a:cubicBezTo>
                  <a:cubicBezTo>
                    <a:pt x="33" y="39"/>
                    <a:pt x="33" y="41"/>
                    <a:pt x="34" y="42"/>
                  </a:cubicBezTo>
                  <a:cubicBezTo>
                    <a:pt x="34" y="44"/>
                    <a:pt x="35" y="46"/>
                    <a:pt x="36" y="47"/>
                  </a:cubicBezTo>
                  <a:cubicBezTo>
                    <a:pt x="37" y="48"/>
                    <a:pt x="37" y="48"/>
                    <a:pt x="37" y="48"/>
                  </a:cubicBezTo>
                  <a:cubicBezTo>
                    <a:pt x="38" y="50"/>
                    <a:pt x="38" y="50"/>
                    <a:pt x="40" y="49"/>
                  </a:cubicBezTo>
                  <a:cubicBezTo>
                    <a:pt x="39" y="50"/>
                    <a:pt x="39" y="50"/>
                    <a:pt x="38" y="50"/>
                  </a:cubicBezTo>
                  <a:cubicBezTo>
                    <a:pt x="38" y="51"/>
                    <a:pt x="38" y="51"/>
                    <a:pt x="38" y="52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7" y="51"/>
                    <a:pt x="37" y="51"/>
                  </a:cubicBezTo>
                  <a:cubicBezTo>
                    <a:pt x="36" y="51"/>
                    <a:pt x="35" y="51"/>
                    <a:pt x="35" y="52"/>
                  </a:cubicBezTo>
                  <a:cubicBezTo>
                    <a:pt x="36" y="51"/>
                    <a:pt x="36" y="50"/>
                    <a:pt x="36" y="49"/>
                  </a:cubicBezTo>
                  <a:cubicBezTo>
                    <a:pt x="36" y="48"/>
                    <a:pt x="36" y="48"/>
                    <a:pt x="36" y="48"/>
                  </a:cubicBezTo>
                  <a:cubicBezTo>
                    <a:pt x="35" y="46"/>
                    <a:pt x="34" y="44"/>
                    <a:pt x="33" y="42"/>
                  </a:cubicBezTo>
                  <a:cubicBezTo>
                    <a:pt x="32" y="41"/>
                    <a:pt x="31" y="40"/>
                    <a:pt x="29" y="40"/>
                  </a:cubicBezTo>
                  <a:cubicBezTo>
                    <a:pt x="30" y="39"/>
                    <a:pt x="30" y="38"/>
                    <a:pt x="30" y="37"/>
                  </a:cubicBezTo>
                  <a:cubicBezTo>
                    <a:pt x="30" y="36"/>
                    <a:pt x="29" y="35"/>
                    <a:pt x="29" y="34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7" y="35"/>
                    <a:pt x="27" y="36"/>
                    <a:pt x="26" y="36"/>
                  </a:cubicBezTo>
                  <a:cubicBezTo>
                    <a:pt x="26" y="37"/>
                    <a:pt x="26" y="38"/>
                    <a:pt x="27" y="40"/>
                  </a:cubicBezTo>
                  <a:cubicBezTo>
                    <a:pt x="25" y="40"/>
                    <a:pt x="23" y="41"/>
                    <a:pt x="22" y="42"/>
                  </a:cubicBezTo>
                  <a:cubicBezTo>
                    <a:pt x="21" y="43"/>
                    <a:pt x="20" y="45"/>
                    <a:pt x="19" y="46"/>
                  </a:cubicBezTo>
                  <a:cubicBezTo>
                    <a:pt x="19" y="47"/>
                    <a:pt x="19" y="47"/>
                    <a:pt x="19" y="48"/>
                  </a:cubicBezTo>
                  <a:cubicBezTo>
                    <a:pt x="18" y="49"/>
                    <a:pt x="18" y="50"/>
                    <a:pt x="19" y="50"/>
                  </a:cubicBezTo>
                  <a:cubicBezTo>
                    <a:pt x="19" y="50"/>
                    <a:pt x="18" y="50"/>
                    <a:pt x="18" y="50"/>
                  </a:cubicBezTo>
                  <a:cubicBezTo>
                    <a:pt x="17" y="50"/>
                    <a:pt x="16" y="50"/>
                    <a:pt x="16" y="50"/>
                  </a:cubicBezTo>
                  <a:cubicBezTo>
                    <a:pt x="16" y="50"/>
                    <a:pt x="16" y="49"/>
                    <a:pt x="16" y="49"/>
                  </a:cubicBezTo>
                  <a:cubicBezTo>
                    <a:pt x="16" y="48"/>
                    <a:pt x="15" y="48"/>
                    <a:pt x="15" y="47"/>
                  </a:cubicBezTo>
                  <a:cubicBezTo>
                    <a:pt x="16" y="48"/>
                    <a:pt x="17" y="48"/>
                    <a:pt x="18" y="47"/>
                  </a:cubicBezTo>
                  <a:cubicBezTo>
                    <a:pt x="18" y="46"/>
                    <a:pt x="18" y="46"/>
                    <a:pt x="19" y="46"/>
                  </a:cubicBezTo>
                  <a:cubicBezTo>
                    <a:pt x="20" y="44"/>
                    <a:pt x="21" y="43"/>
                    <a:pt x="22" y="41"/>
                  </a:cubicBezTo>
                  <a:cubicBezTo>
                    <a:pt x="23" y="40"/>
                    <a:pt x="23" y="38"/>
                    <a:pt x="22" y="37"/>
                  </a:cubicBezTo>
                  <a:cubicBezTo>
                    <a:pt x="24" y="37"/>
                    <a:pt x="25" y="37"/>
                    <a:pt x="25" y="36"/>
                  </a:cubicBezTo>
                  <a:cubicBezTo>
                    <a:pt x="26" y="35"/>
                    <a:pt x="26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2"/>
                    <a:pt x="25" y="32"/>
                    <a:pt x="24" y="32"/>
                  </a:cubicBezTo>
                  <a:cubicBezTo>
                    <a:pt x="23" y="32"/>
                    <a:pt x="22" y="33"/>
                    <a:pt x="21" y="34"/>
                  </a:cubicBezTo>
                  <a:cubicBezTo>
                    <a:pt x="20" y="33"/>
                    <a:pt x="19" y="32"/>
                    <a:pt x="17" y="32"/>
                  </a:cubicBezTo>
                  <a:cubicBezTo>
                    <a:pt x="15" y="31"/>
                    <a:pt x="13" y="31"/>
                    <a:pt x="11" y="31"/>
                  </a:cubicBezTo>
                  <a:cubicBezTo>
                    <a:pt x="11" y="31"/>
                    <a:pt x="11" y="31"/>
                    <a:pt x="10" y="31"/>
                  </a:cubicBezTo>
                  <a:cubicBezTo>
                    <a:pt x="9" y="31"/>
                    <a:pt x="8" y="32"/>
                    <a:pt x="8" y="33"/>
                  </a:cubicBezTo>
                  <a:cubicBezTo>
                    <a:pt x="8" y="33"/>
                    <a:pt x="8" y="32"/>
                    <a:pt x="8" y="31"/>
                  </a:cubicBezTo>
                  <a:cubicBezTo>
                    <a:pt x="8" y="31"/>
                    <a:pt x="7" y="31"/>
                    <a:pt x="6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9" y="29"/>
                    <a:pt x="9" y="30"/>
                    <a:pt x="10" y="30"/>
                  </a:cubicBezTo>
                  <a:cubicBezTo>
                    <a:pt x="11" y="30"/>
                    <a:pt x="11" y="30"/>
                    <a:pt x="11" y="31"/>
                  </a:cubicBezTo>
                  <a:cubicBezTo>
                    <a:pt x="13" y="31"/>
                    <a:pt x="15" y="31"/>
                    <a:pt x="17" y="31"/>
                  </a:cubicBezTo>
                  <a:cubicBezTo>
                    <a:pt x="19" y="31"/>
                    <a:pt x="20" y="30"/>
                    <a:pt x="21" y="29"/>
                  </a:cubicBezTo>
                  <a:cubicBezTo>
                    <a:pt x="22" y="30"/>
                    <a:pt x="23" y="31"/>
                    <a:pt x="24" y="31"/>
                  </a:cubicBezTo>
                  <a:cubicBezTo>
                    <a:pt x="25" y="31"/>
                    <a:pt x="25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29"/>
                    <a:pt x="26" y="28"/>
                    <a:pt x="26" y="28"/>
                  </a:cubicBezTo>
                  <a:cubicBezTo>
                    <a:pt x="25" y="27"/>
                    <a:pt x="24" y="26"/>
                    <a:pt x="23" y="26"/>
                  </a:cubicBezTo>
                  <a:cubicBezTo>
                    <a:pt x="24" y="25"/>
                    <a:pt x="24" y="23"/>
                    <a:pt x="23" y="22"/>
                  </a:cubicBezTo>
                  <a:cubicBezTo>
                    <a:pt x="22" y="20"/>
                    <a:pt x="21" y="18"/>
                    <a:pt x="21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4"/>
                    <a:pt x="18" y="14"/>
                    <a:pt x="17" y="15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2"/>
                    <a:pt x="20" y="13"/>
                    <a:pt x="20" y="13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1" y="13"/>
                    <a:pt x="20" y="14"/>
                    <a:pt x="21" y="15"/>
                  </a:cubicBezTo>
                  <a:cubicBezTo>
                    <a:pt x="21" y="15"/>
                    <a:pt x="21" y="16"/>
                    <a:pt x="21" y="16"/>
                  </a:cubicBezTo>
                  <a:cubicBezTo>
                    <a:pt x="22" y="18"/>
                    <a:pt x="23" y="20"/>
                    <a:pt x="24" y="21"/>
                  </a:cubicBezTo>
                  <a:cubicBezTo>
                    <a:pt x="25" y="23"/>
                    <a:pt x="26" y="24"/>
                    <a:pt x="28" y="24"/>
                  </a:cubicBezTo>
                  <a:cubicBezTo>
                    <a:pt x="27" y="25"/>
                    <a:pt x="26" y="26"/>
                    <a:pt x="27" y="27"/>
                  </a:cubicBezTo>
                  <a:cubicBezTo>
                    <a:pt x="27" y="28"/>
                    <a:pt x="27" y="29"/>
                    <a:pt x="28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29"/>
                    <a:pt x="30" y="28"/>
                    <a:pt x="31" y="27"/>
                  </a:cubicBezTo>
                  <a:cubicBezTo>
                    <a:pt x="31" y="26"/>
                    <a:pt x="31" y="25"/>
                    <a:pt x="30" y="24"/>
                  </a:cubicBezTo>
                  <a:cubicBezTo>
                    <a:pt x="32" y="24"/>
                    <a:pt x="33" y="23"/>
                    <a:pt x="34" y="22"/>
                  </a:cubicBezTo>
                  <a:cubicBezTo>
                    <a:pt x="36" y="21"/>
                    <a:pt x="37" y="19"/>
                    <a:pt x="38" y="17"/>
                  </a:cubicBezTo>
                  <a:cubicBezTo>
                    <a:pt x="38" y="17"/>
                    <a:pt x="38" y="17"/>
                    <a:pt x="38" y="16"/>
                  </a:cubicBezTo>
                  <a:cubicBezTo>
                    <a:pt x="39" y="15"/>
                    <a:pt x="39" y="14"/>
                    <a:pt x="38" y="14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40" y="14"/>
                    <a:pt x="40" y="14"/>
                    <a:pt x="41" y="13"/>
                  </a:cubicBezTo>
                  <a:cubicBezTo>
                    <a:pt x="41" y="14"/>
                    <a:pt x="41" y="15"/>
                    <a:pt x="41" y="15"/>
                  </a:cubicBezTo>
                  <a:cubicBezTo>
                    <a:pt x="41" y="16"/>
                    <a:pt x="42" y="16"/>
                    <a:pt x="42" y="16"/>
                  </a:cubicBezTo>
                  <a:cubicBezTo>
                    <a:pt x="41" y="16"/>
                    <a:pt x="40" y="16"/>
                    <a:pt x="39" y="17"/>
                  </a:cubicBezTo>
                  <a:cubicBezTo>
                    <a:pt x="39" y="17"/>
                    <a:pt x="39" y="17"/>
                    <a:pt x="38" y="18"/>
                  </a:cubicBezTo>
                  <a:cubicBezTo>
                    <a:pt x="37" y="19"/>
                    <a:pt x="36" y="21"/>
                    <a:pt x="35" y="22"/>
                  </a:cubicBezTo>
                  <a:cubicBezTo>
                    <a:pt x="34" y="24"/>
                    <a:pt x="34" y="25"/>
                    <a:pt x="34" y="27"/>
                  </a:cubicBezTo>
                  <a:cubicBezTo>
                    <a:pt x="33" y="27"/>
                    <a:pt x="32" y="27"/>
                    <a:pt x="31" y="28"/>
                  </a:cubicBezTo>
                  <a:cubicBezTo>
                    <a:pt x="31" y="29"/>
                    <a:pt x="30" y="29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1" y="31"/>
                    <a:pt x="32" y="31"/>
                    <a:pt x="33" y="32"/>
                  </a:cubicBezTo>
                  <a:cubicBezTo>
                    <a:pt x="34" y="31"/>
                    <a:pt x="35" y="31"/>
                    <a:pt x="36" y="30"/>
                  </a:cubicBezTo>
                  <a:cubicBezTo>
                    <a:pt x="37" y="31"/>
                    <a:pt x="38" y="32"/>
                    <a:pt x="40" y="32"/>
                  </a:cubicBezTo>
                  <a:cubicBezTo>
                    <a:pt x="41" y="32"/>
                    <a:pt x="43" y="33"/>
                    <a:pt x="45" y="33"/>
                  </a:cubicBezTo>
                  <a:cubicBezTo>
                    <a:pt x="46" y="33"/>
                    <a:pt x="46" y="33"/>
                    <a:pt x="47" y="32"/>
                  </a:cubicBezTo>
                  <a:cubicBezTo>
                    <a:pt x="48" y="33"/>
                    <a:pt x="48" y="32"/>
                    <a:pt x="49" y="31"/>
                  </a:cubicBezTo>
                  <a:cubicBezTo>
                    <a:pt x="49" y="31"/>
                    <a:pt x="49" y="32"/>
                    <a:pt x="49" y="33"/>
                  </a:cubicBezTo>
                  <a:cubicBezTo>
                    <a:pt x="49" y="33"/>
                    <a:pt x="50" y="33"/>
                    <a:pt x="51" y="34"/>
                  </a:cubicBezTo>
                  <a:close/>
                  <a:moveTo>
                    <a:pt x="2" y="45"/>
                  </a:moveTo>
                  <a:cubicBezTo>
                    <a:pt x="3" y="44"/>
                    <a:pt x="4" y="43"/>
                    <a:pt x="4" y="43"/>
                  </a:cubicBezTo>
                  <a:cubicBezTo>
                    <a:pt x="3" y="43"/>
                    <a:pt x="3" y="42"/>
                    <a:pt x="3" y="42"/>
                  </a:cubicBezTo>
                  <a:cubicBezTo>
                    <a:pt x="4" y="42"/>
                    <a:pt x="4" y="43"/>
                    <a:pt x="5" y="42"/>
                  </a:cubicBezTo>
                  <a:cubicBezTo>
                    <a:pt x="6" y="42"/>
                    <a:pt x="6" y="42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5" y="45"/>
                    <a:pt x="4" y="45"/>
                    <a:pt x="5" y="44"/>
                  </a:cubicBezTo>
                  <a:cubicBezTo>
                    <a:pt x="4" y="45"/>
                    <a:pt x="3" y="45"/>
                    <a:pt x="2" y="45"/>
                  </a:cubicBezTo>
                  <a:close/>
                  <a:moveTo>
                    <a:pt x="12" y="40"/>
                  </a:move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39"/>
                    <a:pt x="15" y="38"/>
                    <a:pt x="16" y="37"/>
                  </a:cubicBezTo>
                  <a:cubicBezTo>
                    <a:pt x="17" y="37"/>
                    <a:pt x="17" y="35"/>
                    <a:pt x="17" y="34"/>
                  </a:cubicBezTo>
                  <a:cubicBezTo>
                    <a:pt x="17" y="33"/>
                    <a:pt x="18" y="33"/>
                    <a:pt x="18" y="34"/>
                  </a:cubicBezTo>
                  <a:cubicBezTo>
                    <a:pt x="18" y="34"/>
                    <a:pt x="18" y="35"/>
                    <a:pt x="18" y="35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9" y="34"/>
                    <a:pt x="19" y="34"/>
                  </a:cubicBezTo>
                  <a:cubicBezTo>
                    <a:pt x="19" y="34"/>
                    <a:pt x="20" y="34"/>
                    <a:pt x="20" y="34"/>
                  </a:cubicBezTo>
                  <a:cubicBezTo>
                    <a:pt x="19" y="35"/>
                    <a:pt x="19" y="35"/>
                    <a:pt x="19" y="36"/>
                  </a:cubicBezTo>
                  <a:cubicBezTo>
                    <a:pt x="20" y="35"/>
                    <a:pt x="21" y="35"/>
                    <a:pt x="20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20" y="37"/>
                    <a:pt x="20" y="37"/>
                  </a:cubicBezTo>
                  <a:cubicBezTo>
                    <a:pt x="21" y="36"/>
                    <a:pt x="21" y="37"/>
                    <a:pt x="20" y="38"/>
                  </a:cubicBezTo>
                  <a:cubicBezTo>
                    <a:pt x="20" y="38"/>
                    <a:pt x="21" y="38"/>
                    <a:pt x="21" y="38"/>
                  </a:cubicBezTo>
                  <a:cubicBezTo>
                    <a:pt x="22" y="38"/>
                    <a:pt x="22" y="39"/>
                    <a:pt x="21" y="38"/>
                  </a:cubicBezTo>
                  <a:cubicBezTo>
                    <a:pt x="21" y="38"/>
                    <a:pt x="20" y="38"/>
                    <a:pt x="20" y="38"/>
                  </a:cubicBezTo>
                  <a:cubicBezTo>
                    <a:pt x="19" y="38"/>
                    <a:pt x="19" y="38"/>
                    <a:pt x="19" y="39"/>
                  </a:cubicBezTo>
                  <a:cubicBezTo>
                    <a:pt x="20" y="39"/>
                    <a:pt x="20" y="39"/>
                    <a:pt x="21" y="39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19" y="39"/>
                    <a:pt x="18" y="39"/>
                    <a:pt x="16" y="39"/>
                  </a:cubicBezTo>
                  <a:cubicBezTo>
                    <a:pt x="15" y="39"/>
                    <a:pt x="14" y="40"/>
                    <a:pt x="13" y="40"/>
                  </a:cubicBezTo>
                  <a:cubicBezTo>
                    <a:pt x="12" y="40"/>
                    <a:pt x="12" y="40"/>
                    <a:pt x="12" y="40"/>
                  </a:cubicBezTo>
                  <a:close/>
                  <a:moveTo>
                    <a:pt x="25" y="34"/>
                  </a:moveTo>
                  <a:cubicBezTo>
                    <a:pt x="25" y="35"/>
                    <a:pt x="24" y="35"/>
                    <a:pt x="24" y="35"/>
                  </a:cubicBezTo>
                  <a:cubicBezTo>
                    <a:pt x="23" y="35"/>
                    <a:pt x="22" y="36"/>
                    <a:pt x="21" y="36"/>
                  </a:cubicBezTo>
                  <a:cubicBezTo>
                    <a:pt x="22" y="35"/>
                    <a:pt x="23" y="35"/>
                    <a:pt x="23" y="34"/>
                  </a:cubicBezTo>
                  <a:cubicBezTo>
                    <a:pt x="24" y="34"/>
                    <a:pt x="24" y="34"/>
                    <a:pt x="25" y="34"/>
                  </a:cubicBezTo>
                  <a:close/>
                  <a:moveTo>
                    <a:pt x="53" y="48"/>
                  </a:moveTo>
                  <a:cubicBezTo>
                    <a:pt x="52" y="48"/>
                    <a:pt x="51" y="48"/>
                    <a:pt x="50" y="48"/>
                  </a:cubicBezTo>
                  <a:cubicBezTo>
                    <a:pt x="50" y="48"/>
                    <a:pt x="50" y="49"/>
                    <a:pt x="50" y="49"/>
                  </a:cubicBezTo>
                  <a:cubicBezTo>
                    <a:pt x="50" y="48"/>
                    <a:pt x="50" y="48"/>
                    <a:pt x="49" y="48"/>
                  </a:cubicBezTo>
                  <a:cubicBezTo>
                    <a:pt x="49" y="47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ubicBezTo>
                    <a:pt x="49" y="46"/>
                    <a:pt x="50" y="45"/>
                    <a:pt x="51" y="46"/>
                  </a:cubicBezTo>
                  <a:cubicBezTo>
                    <a:pt x="51" y="46"/>
                    <a:pt x="52" y="46"/>
                    <a:pt x="52" y="46"/>
                  </a:cubicBezTo>
                  <a:cubicBezTo>
                    <a:pt x="52" y="46"/>
                    <a:pt x="52" y="46"/>
                    <a:pt x="51" y="47"/>
                  </a:cubicBezTo>
                  <a:cubicBezTo>
                    <a:pt x="52" y="47"/>
                    <a:pt x="52" y="48"/>
                    <a:pt x="53" y="48"/>
                  </a:cubicBezTo>
                  <a:close/>
                  <a:moveTo>
                    <a:pt x="44" y="42"/>
                  </a:moveTo>
                  <a:cubicBezTo>
                    <a:pt x="43" y="42"/>
                    <a:pt x="43" y="42"/>
                    <a:pt x="43" y="42"/>
                  </a:cubicBezTo>
                  <a:cubicBezTo>
                    <a:pt x="43" y="42"/>
                    <a:pt x="43" y="42"/>
                    <a:pt x="43" y="42"/>
                  </a:cubicBezTo>
                  <a:cubicBezTo>
                    <a:pt x="42" y="42"/>
                    <a:pt x="41" y="41"/>
                    <a:pt x="40" y="41"/>
                  </a:cubicBezTo>
                  <a:cubicBezTo>
                    <a:pt x="38" y="40"/>
                    <a:pt x="37" y="40"/>
                    <a:pt x="36" y="41"/>
                  </a:cubicBezTo>
                  <a:cubicBezTo>
                    <a:pt x="35" y="42"/>
                    <a:pt x="35" y="41"/>
                    <a:pt x="35" y="41"/>
                  </a:cubicBezTo>
                  <a:cubicBezTo>
                    <a:pt x="35" y="40"/>
                    <a:pt x="36" y="40"/>
                    <a:pt x="36" y="40"/>
                  </a:cubicBezTo>
                  <a:cubicBezTo>
                    <a:pt x="37" y="40"/>
                    <a:pt x="37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4" y="40"/>
                    <a:pt x="34" y="39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ubicBezTo>
                    <a:pt x="35" y="39"/>
                    <a:pt x="35" y="38"/>
                    <a:pt x="36" y="38"/>
                  </a:cubicBezTo>
                  <a:cubicBezTo>
                    <a:pt x="36" y="38"/>
                    <a:pt x="37" y="38"/>
                    <a:pt x="37" y="38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7"/>
                    <a:pt x="37" y="37"/>
                  </a:cubicBezTo>
                  <a:cubicBezTo>
                    <a:pt x="36" y="37"/>
                    <a:pt x="37" y="36"/>
                    <a:pt x="37" y="37"/>
                  </a:cubicBezTo>
                  <a:cubicBezTo>
                    <a:pt x="38" y="37"/>
                    <a:pt x="37" y="36"/>
                    <a:pt x="37" y="36"/>
                  </a:cubicBezTo>
                  <a:cubicBezTo>
                    <a:pt x="37" y="35"/>
                    <a:pt x="37" y="35"/>
                    <a:pt x="38" y="36"/>
                  </a:cubicBezTo>
                  <a:cubicBezTo>
                    <a:pt x="38" y="36"/>
                    <a:pt x="38" y="36"/>
                    <a:pt x="38" y="37"/>
                  </a:cubicBezTo>
                  <a:cubicBezTo>
                    <a:pt x="38" y="38"/>
                    <a:pt x="39" y="38"/>
                    <a:pt x="39" y="37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5"/>
                    <a:pt x="40" y="35"/>
                    <a:pt x="39" y="36"/>
                  </a:cubicBezTo>
                  <a:cubicBezTo>
                    <a:pt x="39" y="37"/>
                    <a:pt x="40" y="38"/>
                    <a:pt x="41" y="39"/>
                  </a:cubicBezTo>
                  <a:cubicBezTo>
                    <a:pt x="41" y="40"/>
                    <a:pt x="42" y="41"/>
                    <a:pt x="43" y="42"/>
                  </a:cubicBezTo>
                  <a:cubicBezTo>
                    <a:pt x="44" y="42"/>
                    <a:pt x="44" y="42"/>
                    <a:pt x="44" y="42"/>
                  </a:cubicBezTo>
                  <a:close/>
                  <a:moveTo>
                    <a:pt x="32" y="35"/>
                  </a:moveTo>
                  <a:cubicBezTo>
                    <a:pt x="32" y="34"/>
                    <a:pt x="33" y="34"/>
                    <a:pt x="34" y="35"/>
                  </a:cubicBezTo>
                  <a:cubicBezTo>
                    <a:pt x="34" y="36"/>
                    <a:pt x="35" y="36"/>
                    <a:pt x="35" y="37"/>
                  </a:cubicBezTo>
                  <a:cubicBezTo>
                    <a:pt x="34" y="37"/>
                    <a:pt x="33" y="36"/>
                    <a:pt x="32" y="36"/>
                  </a:cubicBezTo>
                  <a:cubicBezTo>
                    <a:pt x="32" y="36"/>
                    <a:pt x="32" y="35"/>
                    <a:pt x="32" y="35"/>
                  </a:cubicBezTo>
                  <a:close/>
                  <a:moveTo>
                    <a:pt x="26" y="61"/>
                  </a:moveTo>
                  <a:cubicBezTo>
                    <a:pt x="26" y="60"/>
                    <a:pt x="26" y="59"/>
                    <a:pt x="26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5" y="59"/>
                    <a:pt x="26" y="58"/>
                  </a:cubicBezTo>
                  <a:cubicBezTo>
                    <a:pt x="26" y="57"/>
                    <a:pt x="26" y="57"/>
                    <a:pt x="27" y="57"/>
                  </a:cubicBezTo>
                  <a:cubicBezTo>
                    <a:pt x="27" y="57"/>
                    <a:pt x="28" y="57"/>
                    <a:pt x="28" y="58"/>
                  </a:cubicBezTo>
                  <a:cubicBezTo>
                    <a:pt x="28" y="59"/>
                    <a:pt x="28" y="59"/>
                    <a:pt x="29" y="59"/>
                  </a:cubicBezTo>
                  <a:cubicBezTo>
                    <a:pt x="28" y="60"/>
                    <a:pt x="28" y="60"/>
                    <a:pt x="27" y="59"/>
                  </a:cubicBezTo>
                  <a:cubicBezTo>
                    <a:pt x="27" y="60"/>
                    <a:pt x="27" y="61"/>
                    <a:pt x="26" y="61"/>
                  </a:cubicBezTo>
                  <a:close/>
                  <a:moveTo>
                    <a:pt x="27" y="50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49"/>
                    <a:pt x="27" y="47"/>
                    <a:pt x="27" y="46"/>
                  </a:cubicBezTo>
                  <a:cubicBezTo>
                    <a:pt x="26" y="45"/>
                    <a:pt x="26" y="44"/>
                    <a:pt x="25" y="43"/>
                  </a:cubicBezTo>
                  <a:cubicBezTo>
                    <a:pt x="24" y="43"/>
                    <a:pt x="24" y="42"/>
                    <a:pt x="25" y="42"/>
                  </a:cubicBezTo>
                  <a:cubicBezTo>
                    <a:pt x="25" y="42"/>
                    <a:pt x="25" y="43"/>
                    <a:pt x="26" y="43"/>
                  </a:cubicBezTo>
                  <a:cubicBezTo>
                    <a:pt x="26" y="44"/>
                    <a:pt x="27" y="43"/>
                    <a:pt x="26" y="43"/>
                  </a:cubicBezTo>
                  <a:cubicBezTo>
                    <a:pt x="26" y="42"/>
                    <a:pt x="26" y="42"/>
                    <a:pt x="25" y="42"/>
                  </a:cubicBezTo>
                  <a:cubicBezTo>
                    <a:pt x="25" y="41"/>
                    <a:pt x="26" y="41"/>
                    <a:pt x="26" y="41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6" y="41"/>
                    <a:pt x="27" y="41"/>
                    <a:pt x="27" y="42"/>
                  </a:cubicBezTo>
                  <a:cubicBezTo>
                    <a:pt x="27" y="42"/>
                    <a:pt x="27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28" y="41"/>
                    <a:pt x="29" y="41"/>
                    <a:pt x="29" y="42"/>
                  </a:cubicBezTo>
                  <a:cubicBezTo>
                    <a:pt x="29" y="42"/>
                    <a:pt x="29" y="42"/>
                    <a:pt x="30" y="41"/>
                  </a:cubicBezTo>
                  <a:cubicBezTo>
                    <a:pt x="30" y="41"/>
                    <a:pt x="31" y="41"/>
                    <a:pt x="30" y="42"/>
                  </a:cubicBezTo>
                  <a:cubicBezTo>
                    <a:pt x="30" y="42"/>
                    <a:pt x="30" y="43"/>
                    <a:pt x="29" y="43"/>
                  </a:cubicBezTo>
                  <a:cubicBezTo>
                    <a:pt x="29" y="44"/>
                    <a:pt x="29" y="44"/>
                    <a:pt x="30" y="43"/>
                  </a:cubicBezTo>
                  <a:cubicBezTo>
                    <a:pt x="30" y="43"/>
                    <a:pt x="30" y="43"/>
                    <a:pt x="31" y="43"/>
                  </a:cubicBezTo>
                  <a:cubicBezTo>
                    <a:pt x="32" y="43"/>
                    <a:pt x="32" y="43"/>
                    <a:pt x="31" y="43"/>
                  </a:cubicBezTo>
                  <a:cubicBezTo>
                    <a:pt x="29" y="44"/>
                    <a:pt x="29" y="45"/>
                    <a:pt x="28" y="46"/>
                  </a:cubicBezTo>
                  <a:cubicBezTo>
                    <a:pt x="28" y="48"/>
                    <a:pt x="28" y="49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lose/>
                  <a:moveTo>
                    <a:pt x="28" y="36"/>
                  </a:moveTo>
                  <a:cubicBezTo>
                    <a:pt x="29" y="37"/>
                    <a:pt x="29" y="37"/>
                    <a:pt x="29" y="38"/>
                  </a:cubicBezTo>
                  <a:cubicBezTo>
                    <a:pt x="28" y="38"/>
                    <a:pt x="28" y="40"/>
                    <a:pt x="28" y="41"/>
                  </a:cubicBezTo>
                  <a:cubicBezTo>
                    <a:pt x="27" y="40"/>
                    <a:pt x="28" y="38"/>
                    <a:pt x="27" y="38"/>
                  </a:cubicBezTo>
                  <a:cubicBezTo>
                    <a:pt x="27" y="37"/>
                    <a:pt x="28" y="37"/>
                    <a:pt x="28" y="36"/>
                  </a:cubicBezTo>
                  <a:close/>
                  <a:moveTo>
                    <a:pt x="4" y="15"/>
                  </a:moveTo>
                  <a:cubicBezTo>
                    <a:pt x="5" y="16"/>
                    <a:pt x="6" y="16"/>
                    <a:pt x="6" y="16"/>
                  </a:cubicBezTo>
                  <a:cubicBezTo>
                    <a:pt x="6" y="15"/>
                    <a:pt x="7" y="15"/>
                    <a:pt x="7" y="15"/>
                  </a:cubicBezTo>
                  <a:cubicBezTo>
                    <a:pt x="7" y="15"/>
                    <a:pt x="7" y="16"/>
                    <a:pt x="7" y="16"/>
                  </a:cubicBezTo>
                  <a:cubicBezTo>
                    <a:pt x="8" y="17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5" y="18"/>
                    <a:pt x="5" y="17"/>
                    <a:pt x="6" y="17"/>
                  </a:cubicBezTo>
                  <a:cubicBezTo>
                    <a:pt x="5" y="17"/>
                    <a:pt x="5" y="16"/>
                    <a:pt x="4" y="15"/>
                  </a:cubicBezTo>
                  <a:close/>
                  <a:moveTo>
                    <a:pt x="13" y="21"/>
                  </a:move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6" y="23"/>
                    <a:pt x="17" y="23"/>
                  </a:cubicBezTo>
                  <a:cubicBezTo>
                    <a:pt x="19" y="24"/>
                    <a:pt x="20" y="24"/>
                    <a:pt x="21" y="23"/>
                  </a:cubicBezTo>
                  <a:cubicBezTo>
                    <a:pt x="22" y="22"/>
                    <a:pt x="22" y="23"/>
                    <a:pt x="22" y="23"/>
                  </a:cubicBezTo>
                  <a:cubicBezTo>
                    <a:pt x="21" y="24"/>
                    <a:pt x="21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2" y="24"/>
                    <a:pt x="23" y="25"/>
                    <a:pt x="22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2" y="25"/>
                    <a:pt x="22" y="26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6"/>
                    <a:pt x="20" y="27"/>
                    <a:pt x="20" y="27"/>
                  </a:cubicBezTo>
                  <a:cubicBezTo>
                    <a:pt x="21" y="27"/>
                    <a:pt x="20" y="28"/>
                    <a:pt x="19" y="27"/>
                  </a:cubicBezTo>
                  <a:cubicBezTo>
                    <a:pt x="19" y="27"/>
                    <a:pt x="20" y="28"/>
                    <a:pt x="20" y="28"/>
                  </a:cubicBezTo>
                  <a:cubicBezTo>
                    <a:pt x="20" y="29"/>
                    <a:pt x="19" y="29"/>
                    <a:pt x="19" y="28"/>
                  </a:cubicBezTo>
                  <a:cubicBezTo>
                    <a:pt x="19" y="28"/>
                    <a:pt x="19" y="28"/>
                    <a:pt x="19" y="27"/>
                  </a:cubicBezTo>
                  <a:cubicBezTo>
                    <a:pt x="18" y="26"/>
                    <a:pt x="18" y="26"/>
                    <a:pt x="18" y="27"/>
                  </a:cubicBezTo>
                  <a:cubicBezTo>
                    <a:pt x="18" y="28"/>
                    <a:pt x="18" y="28"/>
                    <a:pt x="18" y="29"/>
                  </a:cubicBezTo>
                  <a:cubicBezTo>
                    <a:pt x="18" y="29"/>
                    <a:pt x="17" y="29"/>
                    <a:pt x="17" y="28"/>
                  </a:cubicBezTo>
                  <a:cubicBezTo>
                    <a:pt x="18" y="27"/>
                    <a:pt x="17" y="26"/>
                    <a:pt x="16" y="25"/>
                  </a:cubicBezTo>
                  <a:cubicBezTo>
                    <a:pt x="15" y="24"/>
                    <a:pt x="15" y="23"/>
                    <a:pt x="14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25" y="29"/>
                  </a:moveTo>
                  <a:cubicBezTo>
                    <a:pt x="24" y="30"/>
                    <a:pt x="24" y="30"/>
                    <a:pt x="23" y="29"/>
                  </a:cubicBezTo>
                  <a:cubicBezTo>
                    <a:pt x="23" y="28"/>
                    <a:pt x="22" y="28"/>
                    <a:pt x="21" y="27"/>
                  </a:cubicBezTo>
                  <a:cubicBezTo>
                    <a:pt x="23" y="27"/>
                    <a:pt x="23" y="28"/>
                    <a:pt x="24" y="28"/>
                  </a:cubicBezTo>
                  <a:cubicBezTo>
                    <a:pt x="25" y="28"/>
                    <a:pt x="25" y="29"/>
                    <a:pt x="25" y="29"/>
                  </a:cubicBezTo>
                  <a:close/>
                  <a:moveTo>
                    <a:pt x="54" y="19"/>
                  </a:moveTo>
                  <a:cubicBezTo>
                    <a:pt x="54" y="20"/>
                    <a:pt x="54" y="20"/>
                    <a:pt x="53" y="21"/>
                  </a:cubicBezTo>
                  <a:cubicBezTo>
                    <a:pt x="53" y="21"/>
                    <a:pt x="54" y="21"/>
                    <a:pt x="54" y="22"/>
                  </a:cubicBezTo>
                  <a:cubicBezTo>
                    <a:pt x="53" y="21"/>
                    <a:pt x="53" y="21"/>
                    <a:pt x="52" y="21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0" y="21"/>
                    <a:pt x="51" y="20"/>
                    <a:pt x="51" y="20"/>
                  </a:cubicBezTo>
                  <a:cubicBezTo>
                    <a:pt x="52" y="19"/>
                    <a:pt x="52" y="19"/>
                    <a:pt x="52" y="18"/>
                  </a:cubicBezTo>
                  <a:cubicBezTo>
                    <a:pt x="52" y="18"/>
                    <a:pt x="52" y="19"/>
                    <a:pt x="52" y="20"/>
                  </a:cubicBezTo>
                  <a:cubicBezTo>
                    <a:pt x="53" y="19"/>
                    <a:pt x="54" y="19"/>
                    <a:pt x="54" y="19"/>
                  </a:cubicBezTo>
                  <a:close/>
                  <a:moveTo>
                    <a:pt x="45" y="24"/>
                  </a:moveTo>
                  <a:cubicBezTo>
                    <a:pt x="44" y="24"/>
                    <a:pt x="44" y="24"/>
                    <a:pt x="44" y="24"/>
                  </a:cubicBezTo>
                  <a:cubicBezTo>
                    <a:pt x="43" y="25"/>
                    <a:pt x="42" y="26"/>
                    <a:pt x="41" y="26"/>
                  </a:cubicBezTo>
                  <a:cubicBezTo>
                    <a:pt x="40" y="27"/>
                    <a:pt x="39" y="28"/>
                    <a:pt x="40" y="30"/>
                  </a:cubicBezTo>
                  <a:cubicBezTo>
                    <a:pt x="40" y="31"/>
                    <a:pt x="39" y="31"/>
                    <a:pt x="39" y="30"/>
                  </a:cubicBezTo>
                  <a:cubicBezTo>
                    <a:pt x="39" y="30"/>
                    <a:pt x="39" y="29"/>
                    <a:pt x="39" y="29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8" y="29"/>
                    <a:pt x="38" y="29"/>
                    <a:pt x="38" y="30"/>
                  </a:cubicBezTo>
                  <a:cubicBezTo>
                    <a:pt x="38" y="30"/>
                    <a:pt x="37" y="30"/>
                    <a:pt x="37" y="29"/>
                  </a:cubicBezTo>
                  <a:cubicBezTo>
                    <a:pt x="38" y="29"/>
                    <a:pt x="38" y="29"/>
                    <a:pt x="38" y="28"/>
                  </a:cubicBezTo>
                  <a:cubicBezTo>
                    <a:pt x="37" y="29"/>
                    <a:pt x="36" y="28"/>
                    <a:pt x="37" y="28"/>
                  </a:cubicBezTo>
                  <a:cubicBezTo>
                    <a:pt x="38" y="28"/>
                    <a:pt x="38" y="27"/>
                    <a:pt x="38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6" y="27"/>
                    <a:pt x="36" y="26"/>
                    <a:pt x="37" y="26"/>
                  </a:cubicBezTo>
                  <a:cubicBezTo>
                    <a:pt x="37" y="26"/>
                    <a:pt x="36" y="26"/>
                    <a:pt x="36" y="26"/>
                  </a:cubicBezTo>
                  <a:cubicBezTo>
                    <a:pt x="35" y="26"/>
                    <a:pt x="35" y="25"/>
                    <a:pt x="36" y="25"/>
                  </a:cubicBezTo>
                  <a:cubicBezTo>
                    <a:pt x="36" y="25"/>
                    <a:pt x="37" y="25"/>
                    <a:pt x="37" y="26"/>
                  </a:cubicBezTo>
                  <a:cubicBezTo>
                    <a:pt x="38" y="26"/>
                    <a:pt x="38" y="25"/>
                    <a:pt x="37" y="25"/>
                  </a:cubicBezTo>
                  <a:cubicBezTo>
                    <a:pt x="37" y="25"/>
                    <a:pt x="36" y="25"/>
                    <a:pt x="36" y="24"/>
                  </a:cubicBezTo>
                  <a:cubicBezTo>
                    <a:pt x="36" y="24"/>
                    <a:pt x="36" y="23"/>
                    <a:pt x="37" y="24"/>
                  </a:cubicBezTo>
                  <a:cubicBezTo>
                    <a:pt x="38" y="25"/>
                    <a:pt x="39" y="25"/>
                    <a:pt x="41" y="25"/>
                  </a:cubicBezTo>
                  <a:cubicBezTo>
                    <a:pt x="42" y="25"/>
                    <a:pt x="43" y="24"/>
                    <a:pt x="44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lose/>
                  <a:moveTo>
                    <a:pt x="32" y="30"/>
                  </a:moveTo>
                  <a:cubicBezTo>
                    <a:pt x="32" y="29"/>
                    <a:pt x="32" y="29"/>
                    <a:pt x="33" y="28"/>
                  </a:cubicBezTo>
                  <a:cubicBezTo>
                    <a:pt x="34" y="29"/>
                    <a:pt x="35" y="28"/>
                    <a:pt x="36" y="28"/>
                  </a:cubicBezTo>
                  <a:cubicBezTo>
                    <a:pt x="35" y="29"/>
                    <a:pt x="34" y="29"/>
                    <a:pt x="34" y="30"/>
                  </a:cubicBezTo>
                  <a:cubicBezTo>
                    <a:pt x="33" y="30"/>
                    <a:pt x="33" y="30"/>
                    <a:pt x="32" y="30"/>
                  </a:cubicBezTo>
                  <a:close/>
                  <a:moveTo>
                    <a:pt x="31" y="3"/>
                  </a:moveTo>
                  <a:cubicBezTo>
                    <a:pt x="31" y="3"/>
                    <a:pt x="31" y="4"/>
                    <a:pt x="31" y="5"/>
                  </a:cubicBezTo>
                  <a:cubicBezTo>
                    <a:pt x="32" y="5"/>
                    <a:pt x="32" y="5"/>
                    <a:pt x="32" y="5"/>
                  </a:cubicBezTo>
                  <a:cubicBezTo>
                    <a:pt x="32" y="5"/>
                    <a:pt x="32" y="5"/>
                    <a:pt x="31" y="6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29" y="7"/>
                    <a:pt x="29" y="6"/>
                  </a:cubicBezTo>
                  <a:cubicBezTo>
                    <a:pt x="29" y="5"/>
                    <a:pt x="29" y="5"/>
                    <a:pt x="28" y="4"/>
                  </a:cubicBezTo>
                  <a:cubicBezTo>
                    <a:pt x="29" y="4"/>
                    <a:pt x="29" y="4"/>
                    <a:pt x="30" y="5"/>
                  </a:cubicBezTo>
                  <a:cubicBezTo>
                    <a:pt x="30" y="4"/>
                    <a:pt x="30" y="3"/>
                    <a:pt x="31" y="3"/>
                  </a:cubicBezTo>
                  <a:close/>
                  <a:moveTo>
                    <a:pt x="30" y="14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0" y="15"/>
                    <a:pt x="30" y="16"/>
                    <a:pt x="30" y="18"/>
                  </a:cubicBezTo>
                  <a:cubicBezTo>
                    <a:pt x="30" y="19"/>
                    <a:pt x="31" y="20"/>
                    <a:pt x="32" y="21"/>
                  </a:cubicBezTo>
                  <a:cubicBezTo>
                    <a:pt x="33" y="21"/>
                    <a:pt x="33" y="22"/>
                    <a:pt x="32" y="22"/>
                  </a:cubicBezTo>
                  <a:cubicBezTo>
                    <a:pt x="32" y="22"/>
                    <a:pt x="31" y="21"/>
                    <a:pt x="31" y="21"/>
                  </a:cubicBezTo>
                  <a:cubicBezTo>
                    <a:pt x="31" y="20"/>
                    <a:pt x="30" y="20"/>
                    <a:pt x="31" y="21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1" y="22"/>
                    <a:pt x="31" y="22"/>
                    <a:pt x="30" y="22"/>
                  </a:cubicBezTo>
                  <a:cubicBezTo>
                    <a:pt x="31" y="23"/>
                    <a:pt x="30" y="23"/>
                    <a:pt x="30" y="22"/>
                  </a:cubicBezTo>
                  <a:cubicBezTo>
                    <a:pt x="30" y="22"/>
                    <a:pt x="29" y="21"/>
                    <a:pt x="29" y="21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1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8" y="23"/>
                    <a:pt x="27" y="23"/>
                    <a:pt x="28" y="21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7" y="23"/>
                    <a:pt x="26" y="22"/>
                    <a:pt x="27" y="22"/>
                  </a:cubicBezTo>
                  <a:cubicBezTo>
                    <a:pt x="27" y="22"/>
                    <a:pt x="27" y="21"/>
                    <a:pt x="28" y="21"/>
                  </a:cubicBezTo>
                  <a:cubicBezTo>
                    <a:pt x="28" y="20"/>
                    <a:pt x="28" y="20"/>
                    <a:pt x="27" y="21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5" y="21"/>
                    <a:pt x="25" y="21"/>
                    <a:pt x="26" y="20"/>
                  </a:cubicBezTo>
                  <a:cubicBezTo>
                    <a:pt x="27" y="20"/>
                    <a:pt x="28" y="19"/>
                    <a:pt x="29" y="18"/>
                  </a:cubicBezTo>
                  <a:cubicBezTo>
                    <a:pt x="29" y="16"/>
                    <a:pt x="29" y="15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29" y="28"/>
                  </a:moveTo>
                  <a:cubicBezTo>
                    <a:pt x="28" y="27"/>
                    <a:pt x="28" y="27"/>
                    <a:pt x="28" y="26"/>
                  </a:cubicBezTo>
                  <a:cubicBezTo>
                    <a:pt x="29" y="25"/>
                    <a:pt x="28" y="24"/>
                    <a:pt x="29" y="23"/>
                  </a:cubicBezTo>
                  <a:cubicBezTo>
                    <a:pt x="29" y="24"/>
                    <a:pt x="29" y="25"/>
                    <a:pt x="30" y="26"/>
                  </a:cubicBezTo>
                  <a:cubicBezTo>
                    <a:pt x="29" y="27"/>
                    <a:pt x="29" y="27"/>
                    <a:pt x="29" y="2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8" name="Freeform 32640"/>
            <p:cNvSpPr>
              <a:spLocks/>
            </p:cNvSpPr>
            <p:nvPr/>
          </p:nvSpPr>
          <p:spPr bwMode="auto">
            <a:xfrm>
              <a:off x="5247" y="885"/>
              <a:ext cx="50" cy="66"/>
            </a:xfrm>
            <a:custGeom>
              <a:avLst/>
              <a:gdLst>
                <a:gd name="T0" fmla="*/ 0 w 28"/>
                <a:gd name="T1" fmla="*/ 24 h 37"/>
                <a:gd name="T2" fmla="*/ 0 w 28"/>
                <a:gd name="T3" fmla="*/ 24 h 37"/>
                <a:gd name="T4" fmla="*/ 0 w 28"/>
                <a:gd name="T5" fmla="*/ 24 h 37"/>
                <a:gd name="T6" fmla="*/ 0 w 28"/>
                <a:gd name="T7" fmla="*/ 24 h 37"/>
                <a:gd name="T8" fmla="*/ 17 w 28"/>
                <a:gd name="T9" fmla="*/ 26 h 37"/>
                <a:gd name="T10" fmla="*/ 24 w 28"/>
                <a:gd name="T11" fmla="*/ 31 h 37"/>
                <a:gd name="T12" fmla="*/ 28 w 28"/>
                <a:gd name="T13" fmla="*/ 37 h 37"/>
                <a:gd name="T14" fmla="*/ 28 w 28"/>
                <a:gd name="T15" fmla="*/ 34 h 37"/>
                <a:gd name="T16" fmla="*/ 27 w 28"/>
                <a:gd name="T17" fmla="*/ 29 h 37"/>
                <a:gd name="T18" fmla="*/ 28 w 28"/>
                <a:gd name="T19" fmla="*/ 18 h 37"/>
                <a:gd name="T20" fmla="*/ 25 w 28"/>
                <a:gd name="T21" fmla="*/ 2 h 37"/>
                <a:gd name="T22" fmla="*/ 21 w 28"/>
                <a:gd name="T23" fmla="*/ 0 h 37"/>
                <a:gd name="T24" fmla="*/ 21 w 28"/>
                <a:gd name="T25" fmla="*/ 0 h 37"/>
                <a:gd name="T26" fmla="*/ 9 w 28"/>
                <a:gd name="T27" fmla="*/ 9 h 37"/>
                <a:gd name="T28" fmla="*/ 0 w 28"/>
                <a:gd name="T29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8" h="37">
                  <a:moveTo>
                    <a:pt x="0" y="24"/>
                  </a:move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0" y="24"/>
                    <a:pt x="0" y="24"/>
                    <a:pt x="0" y="24"/>
                  </a:cubicBezTo>
                  <a:cubicBezTo>
                    <a:pt x="6" y="23"/>
                    <a:pt x="12" y="24"/>
                    <a:pt x="17" y="26"/>
                  </a:cubicBezTo>
                  <a:cubicBezTo>
                    <a:pt x="20" y="27"/>
                    <a:pt x="22" y="29"/>
                    <a:pt x="24" y="31"/>
                  </a:cubicBezTo>
                  <a:cubicBezTo>
                    <a:pt x="26" y="33"/>
                    <a:pt x="27" y="35"/>
                    <a:pt x="28" y="37"/>
                  </a:cubicBezTo>
                  <a:cubicBezTo>
                    <a:pt x="28" y="36"/>
                    <a:pt x="28" y="35"/>
                    <a:pt x="28" y="34"/>
                  </a:cubicBezTo>
                  <a:cubicBezTo>
                    <a:pt x="27" y="32"/>
                    <a:pt x="27" y="31"/>
                    <a:pt x="27" y="29"/>
                  </a:cubicBezTo>
                  <a:cubicBezTo>
                    <a:pt x="27" y="25"/>
                    <a:pt x="28" y="21"/>
                    <a:pt x="28" y="18"/>
                  </a:cubicBezTo>
                  <a:cubicBezTo>
                    <a:pt x="27" y="9"/>
                    <a:pt x="26" y="3"/>
                    <a:pt x="25" y="2"/>
                  </a:cubicBezTo>
                  <a:cubicBezTo>
                    <a:pt x="24" y="1"/>
                    <a:pt x="22" y="0"/>
                    <a:pt x="21" y="0"/>
                  </a:cubicBezTo>
                  <a:cubicBezTo>
                    <a:pt x="21" y="0"/>
                    <a:pt x="21" y="0"/>
                    <a:pt x="21" y="0"/>
                  </a:cubicBezTo>
                  <a:cubicBezTo>
                    <a:pt x="17" y="1"/>
                    <a:pt x="10" y="7"/>
                    <a:pt x="9" y="9"/>
                  </a:cubicBezTo>
                  <a:cubicBezTo>
                    <a:pt x="5" y="13"/>
                    <a:pt x="2" y="19"/>
                    <a:pt x="0" y="2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39" name="Freeform 32641"/>
            <p:cNvSpPr>
              <a:spLocks/>
            </p:cNvSpPr>
            <p:nvPr/>
          </p:nvSpPr>
          <p:spPr bwMode="auto">
            <a:xfrm>
              <a:off x="5283" y="866"/>
              <a:ext cx="18" cy="17"/>
            </a:xfrm>
            <a:custGeom>
              <a:avLst/>
              <a:gdLst>
                <a:gd name="T0" fmla="*/ 0 w 10"/>
                <a:gd name="T1" fmla="*/ 9 h 10"/>
                <a:gd name="T2" fmla="*/ 0 w 10"/>
                <a:gd name="T3" fmla="*/ 9 h 10"/>
                <a:gd name="T4" fmla="*/ 5 w 10"/>
                <a:gd name="T5" fmla="*/ 10 h 10"/>
                <a:gd name="T6" fmla="*/ 5 w 10"/>
                <a:gd name="T7" fmla="*/ 10 h 10"/>
                <a:gd name="T8" fmla="*/ 9 w 10"/>
                <a:gd name="T9" fmla="*/ 6 h 10"/>
                <a:gd name="T10" fmla="*/ 10 w 10"/>
                <a:gd name="T11" fmla="*/ 2 h 10"/>
                <a:gd name="T12" fmla="*/ 9 w 10"/>
                <a:gd name="T13" fmla="*/ 1 h 10"/>
                <a:gd name="T14" fmla="*/ 8 w 10"/>
                <a:gd name="T15" fmla="*/ 2 h 10"/>
                <a:gd name="T16" fmla="*/ 7 w 10"/>
                <a:gd name="T17" fmla="*/ 2 h 10"/>
                <a:gd name="T18" fmla="*/ 5 w 10"/>
                <a:gd name="T19" fmla="*/ 0 h 10"/>
                <a:gd name="T20" fmla="*/ 5 w 10"/>
                <a:gd name="T21" fmla="*/ 0 h 10"/>
                <a:gd name="T22" fmla="*/ 5 w 10"/>
                <a:gd name="T23" fmla="*/ 0 h 10"/>
                <a:gd name="T24" fmla="*/ 4 w 10"/>
                <a:gd name="T25" fmla="*/ 0 h 10"/>
                <a:gd name="T26" fmla="*/ 4 w 10"/>
                <a:gd name="T27" fmla="*/ 0 h 10"/>
                <a:gd name="T28" fmla="*/ 3 w 10"/>
                <a:gd name="T29" fmla="*/ 2 h 10"/>
                <a:gd name="T30" fmla="*/ 0 w 10"/>
                <a:gd name="T3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0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4" y="9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8"/>
                    <a:pt x="8" y="7"/>
                    <a:pt x="9" y="6"/>
                  </a:cubicBezTo>
                  <a:cubicBezTo>
                    <a:pt x="9" y="5"/>
                    <a:pt x="10" y="2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0"/>
                    <a:pt x="8" y="1"/>
                    <a:pt x="8" y="2"/>
                  </a:cubicBezTo>
                  <a:cubicBezTo>
                    <a:pt x="8" y="2"/>
                    <a:pt x="7" y="2"/>
                    <a:pt x="7" y="2"/>
                  </a:cubicBezTo>
                  <a:cubicBezTo>
                    <a:pt x="7" y="1"/>
                    <a:pt x="6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1"/>
                    <a:pt x="3" y="2"/>
                  </a:cubicBezTo>
                  <a:cubicBezTo>
                    <a:pt x="1" y="3"/>
                    <a:pt x="0" y="6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0" name="Freeform 32642"/>
            <p:cNvSpPr>
              <a:spLocks/>
            </p:cNvSpPr>
            <p:nvPr/>
          </p:nvSpPr>
          <p:spPr bwMode="auto">
            <a:xfrm>
              <a:off x="5269" y="834"/>
              <a:ext cx="25" cy="30"/>
            </a:xfrm>
            <a:custGeom>
              <a:avLst/>
              <a:gdLst>
                <a:gd name="T0" fmla="*/ 0 w 14"/>
                <a:gd name="T1" fmla="*/ 2 h 17"/>
                <a:gd name="T2" fmla="*/ 1 w 14"/>
                <a:gd name="T3" fmla="*/ 2 h 17"/>
                <a:gd name="T4" fmla="*/ 1 w 14"/>
                <a:gd name="T5" fmla="*/ 1 h 17"/>
                <a:gd name="T6" fmla="*/ 7 w 14"/>
                <a:gd name="T7" fmla="*/ 5 h 17"/>
                <a:gd name="T8" fmla="*/ 13 w 14"/>
                <a:gd name="T9" fmla="*/ 14 h 17"/>
                <a:gd name="T10" fmla="*/ 14 w 14"/>
                <a:gd name="T11" fmla="*/ 16 h 17"/>
                <a:gd name="T12" fmla="*/ 13 w 14"/>
                <a:gd name="T13" fmla="*/ 16 h 17"/>
                <a:gd name="T14" fmla="*/ 13 w 14"/>
                <a:gd name="T15" fmla="*/ 16 h 17"/>
                <a:gd name="T16" fmla="*/ 13 w 14"/>
                <a:gd name="T17" fmla="*/ 16 h 17"/>
                <a:gd name="T18" fmla="*/ 13 w 14"/>
                <a:gd name="T19" fmla="*/ 16 h 17"/>
                <a:gd name="T20" fmla="*/ 13 w 14"/>
                <a:gd name="T21" fmla="*/ 16 h 17"/>
                <a:gd name="T22" fmla="*/ 12 w 14"/>
                <a:gd name="T23" fmla="*/ 17 h 17"/>
                <a:gd name="T24" fmla="*/ 11 w 14"/>
                <a:gd name="T25" fmla="*/ 16 h 17"/>
                <a:gd name="T26" fmla="*/ 8 w 14"/>
                <a:gd name="T27" fmla="*/ 14 h 17"/>
                <a:gd name="T28" fmla="*/ 5 w 14"/>
                <a:gd name="T29" fmla="*/ 11 h 17"/>
                <a:gd name="T30" fmla="*/ 1 w 14"/>
                <a:gd name="T31" fmla="*/ 6 h 17"/>
                <a:gd name="T32" fmla="*/ 0 w 14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" h="17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2" y="0"/>
                    <a:pt x="6" y="4"/>
                    <a:pt x="7" y="5"/>
                  </a:cubicBezTo>
                  <a:cubicBezTo>
                    <a:pt x="10" y="8"/>
                    <a:pt x="12" y="11"/>
                    <a:pt x="13" y="14"/>
                  </a:cubicBezTo>
                  <a:cubicBezTo>
                    <a:pt x="13" y="14"/>
                    <a:pt x="14" y="15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2" y="17"/>
                    <a:pt x="12" y="17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0" y="15"/>
                    <a:pt x="9" y="14"/>
                    <a:pt x="8" y="14"/>
                  </a:cubicBezTo>
                  <a:cubicBezTo>
                    <a:pt x="7" y="13"/>
                    <a:pt x="6" y="12"/>
                    <a:pt x="5" y="11"/>
                  </a:cubicBezTo>
                  <a:cubicBezTo>
                    <a:pt x="3" y="9"/>
                    <a:pt x="2" y="8"/>
                    <a:pt x="1" y="6"/>
                  </a:cubicBezTo>
                  <a:cubicBezTo>
                    <a:pt x="0" y="5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1" name="Freeform 32643"/>
            <p:cNvSpPr>
              <a:spLocks/>
            </p:cNvSpPr>
            <p:nvPr/>
          </p:nvSpPr>
          <p:spPr bwMode="auto">
            <a:xfrm>
              <a:off x="5301" y="867"/>
              <a:ext cx="30" cy="8"/>
            </a:xfrm>
            <a:custGeom>
              <a:avLst/>
              <a:gdLst>
                <a:gd name="T0" fmla="*/ 0 w 17"/>
                <a:gd name="T1" fmla="*/ 2 h 4"/>
                <a:gd name="T2" fmla="*/ 8 w 17"/>
                <a:gd name="T3" fmla="*/ 4 h 4"/>
                <a:gd name="T4" fmla="*/ 12 w 17"/>
                <a:gd name="T5" fmla="*/ 4 h 4"/>
                <a:gd name="T6" fmla="*/ 17 w 17"/>
                <a:gd name="T7" fmla="*/ 2 h 4"/>
                <a:gd name="T8" fmla="*/ 13 w 17"/>
                <a:gd name="T9" fmla="*/ 1 h 4"/>
                <a:gd name="T10" fmla="*/ 5 w 17"/>
                <a:gd name="T11" fmla="*/ 1 h 4"/>
                <a:gd name="T12" fmla="*/ 0 w 17"/>
                <a:gd name="T13" fmla="*/ 2 h 4"/>
                <a:gd name="T14" fmla="*/ 0 w 17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0" y="2"/>
                  </a:moveTo>
                  <a:cubicBezTo>
                    <a:pt x="3" y="3"/>
                    <a:pt x="5" y="4"/>
                    <a:pt x="8" y="4"/>
                  </a:cubicBezTo>
                  <a:cubicBezTo>
                    <a:pt x="9" y="4"/>
                    <a:pt x="11" y="4"/>
                    <a:pt x="12" y="4"/>
                  </a:cubicBezTo>
                  <a:cubicBezTo>
                    <a:pt x="14" y="4"/>
                    <a:pt x="16" y="3"/>
                    <a:pt x="17" y="2"/>
                  </a:cubicBezTo>
                  <a:cubicBezTo>
                    <a:pt x="16" y="1"/>
                    <a:pt x="14" y="1"/>
                    <a:pt x="13" y="1"/>
                  </a:cubicBezTo>
                  <a:cubicBezTo>
                    <a:pt x="10" y="0"/>
                    <a:pt x="7" y="1"/>
                    <a:pt x="5" y="1"/>
                  </a:cubicBezTo>
                  <a:cubicBezTo>
                    <a:pt x="3" y="1"/>
                    <a:pt x="2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2" name="Freeform 32644"/>
            <p:cNvSpPr>
              <a:spLocks/>
            </p:cNvSpPr>
            <p:nvPr/>
          </p:nvSpPr>
          <p:spPr bwMode="auto">
            <a:xfrm>
              <a:off x="5294" y="875"/>
              <a:ext cx="42" cy="48"/>
            </a:xfrm>
            <a:custGeom>
              <a:avLst/>
              <a:gdLst>
                <a:gd name="T0" fmla="*/ 0 w 24"/>
                <a:gd name="T1" fmla="*/ 7 h 27"/>
                <a:gd name="T2" fmla="*/ 0 w 24"/>
                <a:gd name="T3" fmla="*/ 6 h 27"/>
                <a:gd name="T4" fmla="*/ 4 w 24"/>
                <a:gd name="T5" fmla="*/ 2 h 27"/>
                <a:gd name="T6" fmla="*/ 5 w 24"/>
                <a:gd name="T7" fmla="*/ 0 h 27"/>
                <a:gd name="T8" fmla="*/ 14 w 24"/>
                <a:gd name="T9" fmla="*/ 3 h 27"/>
                <a:gd name="T10" fmla="*/ 19 w 24"/>
                <a:gd name="T11" fmla="*/ 2 h 27"/>
                <a:gd name="T12" fmla="*/ 23 w 24"/>
                <a:gd name="T13" fmla="*/ 0 h 27"/>
                <a:gd name="T14" fmla="*/ 23 w 24"/>
                <a:gd name="T15" fmla="*/ 2 h 27"/>
                <a:gd name="T16" fmla="*/ 19 w 24"/>
                <a:gd name="T17" fmla="*/ 6 h 27"/>
                <a:gd name="T18" fmla="*/ 17 w 24"/>
                <a:gd name="T19" fmla="*/ 10 h 27"/>
                <a:gd name="T20" fmla="*/ 17 w 24"/>
                <a:gd name="T21" fmla="*/ 12 h 27"/>
                <a:gd name="T22" fmla="*/ 17 w 24"/>
                <a:gd name="T23" fmla="*/ 13 h 27"/>
                <a:gd name="T24" fmla="*/ 17 w 24"/>
                <a:gd name="T25" fmla="*/ 16 h 27"/>
                <a:gd name="T26" fmla="*/ 18 w 24"/>
                <a:gd name="T27" fmla="*/ 20 h 27"/>
                <a:gd name="T28" fmla="*/ 17 w 24"/>
                <a:gd name="T29" fmla="*/ 23 h 27"/>
                <a:gd name="T30" fmla="*/ 10 w 24"/>
                <a:gd name="T31" fmla="*/ 26 h 27"/>
                <a:gd name="T32" fmla="*/ 7 w 24"/>
                <a:gd name="T33" fmla="*/ 24 h 27"/>
                <a:gd name="T34" fmla="*/ 4 w 24"/>
                <a:gd name="T35" fmla="*/ 22 h 27"/>
                <a:gd name="T36" fmla="*/ 4 w 24"/>
                <a:gd name="T37" fmla="*/ 20 h 27"/>
                <a:gd name="T38" fmla="*/ 3 w 24"/>
                <a:gd name="T39" fmla="*/ 13 h 27"/>
                <a:gd name="T40" fmla="*/ 2 w 24"/>
                <a:gd name="T41" fmla="*/ 8 h 27"/>
                <a:gd name="T42" fmla="*/ 0 w 24"/>
                <a:gd name="T43" fmla="*/ 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" h="27">
                  <a:moveTo>
                    <a:pt x="0" y="7"/>
                  </a:moveTo>
                  <a:cubicBezTo>
                    <a:pt x="0" y="7"/>
                    <a:pt x="0" y="7"/>
                    <a:pt x="0" y="6"/>
                  </a:cubicBezTo>
                  <a:cubicBezTo>
                    <a:pt x="2" y="5"/>
                    <a:pt x="3" y="4"/>
                    <a:pt x="4" y="2"/>
                  </a:cubicBezTo>
                  <a:cubicBezTo>
                    <a:pt x="4" y="2"/>
                    <a:pt x="5" y="1"/>
                    <a:pt x="5" y="0"/>
                  </a:cubicBezTo>
                  <a:cubicBezTo>
                    <a:pt x="8" y="2"/>
                    <a:pt x="11" y="3"/>
                    <a:pt x="14" y="3"/>
                  </a:cubicBezTo>
                  <a:cubicBezTo>
                    <a:pt x="16" y="3"/>
                    <a:pt x="17" y="3"/>
                    <a:pt x="19" y="2"/>
                  </a:cubicBezTo>
                  <a:cubicBezTo>
                    <a:pt x="20" y="2"/>
                    <a:pt x="22" y="1"/>
                    <a:pt x="23" y="0"/>
                  </a:cubicBezTo>
                  <a:cubicBezTo>
                    <a:pt x="23" y="0"/>
                    <a:pt x="24" y="1"/>
                    <a:pt x="23" y="2"/>
                  </a:cubicBezTo>
                  <a:cubicBezTo>
                    <a:pt x="22" y="4"/>
                    <a:pt x="21" y="5"/>
                    <a:pt x="19" y="6"/>
                  </a:cubicBezTo>
                  <a:cubicBezTo>
                    <a:pt x="17" y="7"/>
                    <a:pt x="17" y="8"/>
                    <a:pt x="17" y="10"/>
                  </a:cubicBezTo>
                  <a:cubicBezTo>
                    <a:pt x="18" y="11"/>
                    <a:pt x="18" y="12"/>
                    <a:pt x="17" y="12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4"/>
                    <a:pt x="17" y="15"/>
                    <a:pt x="17" y="16"/>
                  </a:cubicBezTo>
                  <a:cubicBezTo>
                    <a:pt x="18" y="17"/>
                    <a:pt x="18" y="18"/>
                    <a:pt x="18" y="20"/>
                  </a:cubicBezTo>
                  <a:cubicBezTo>
                    <a:pt x="18" y="21"/>
                    <a:pt x="18" y="22"/>
                    <a:pt x="17" y="23"/>
                  </a:cubicBezTo>
                  <a:cubicBezTo>
                    <a:pt x="16" y="26"/>
                    <a:pt x="13" y="27"/>
                    <a:pt x="10" y="26"/>
                  </a:cubicBezTo>
                  <a:cubicBezTo>
                    <a:pt x="9" y="26"/>
                    <a:pt x="8" y="25"/>
                    <a:pt x="7" y="24"/>
                  </a:cubicBezTo>
                  <a:cubicBezTo>
                    <a:pt x="6" y="23"/>
                    <a:pt x="5" y="23"/>
                    <a:pt x="4" y="22"/>
                  </a:cubicBezTo>
                  <a:cubicBezTo>
                    <a:pt x="4" y="22"/>
                    <a:pt x="4" y="21"/>
                    <a:pt x="4" y="20"/>
                  </a:cubicBezTo>
                  <a:cubicBezTo>
                    <a:pt x="4" y="18"/>
                    <a:pt x="4" y="15"/>
                    <a:pt x="3" y="13"/>
                  </a:cubicBezTo>
                  <a:cubicBezTo>
                    <a:pt x="3" y="11"/>
                    <a:pt x="3" y="10"/>
                    <a:pt x="2" y="8"/>
                  </a:cubicBezTo>
                  <a:cubicBezTo>
                    <a:pt x="1" y="7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3" name="Freeform 32645"/>
            <p:cNvSpPr>
              <a:spLocks/>
            </p:cNvSpPr>
            <p:nvPr/>
          </p:nvSpPr>
          <p:spPr bwMode="auto">
            <a:xfrm>
              <a:off x="5301" y="917"/>
              <a:ext cx="21" cy="39"/>
            </a:xfrm>
            <a:custGeom>
              <a:avLst/>
              <a:gdLst>
                <a:gd name="T0" fmla="*/ 0 w 12"/>
                <a:gd name="T1" fmla="*/ 0 h 22"/>
                <a:gd name="T2" fmla="*/ 6 w 12"/>
                <a:gd name="T3" fmla="*/ 14 h 22"/>
                <a:gd name="T4" fmla="*/ 12 w 12"/>
                <a:gd name="T5" fmla="*/ 22 h 22"/>
                <a:gd name="T6" fmla="*/ 9 w 12"/>
                <a:gd name="T7" fmla="*/ 12 h 22"/>
                <a:gd name="T8" fmla="*/ 10 w 12"/>
                <a:gd name="T9" fmla="*/ 11 h 22"/>
                <a:gd name="T10" fmla="*/ 12 w 12"/>
                <a:gd name="T11" fmla="*/ 13 h 22"/>
                <a:gd name="T12" fmla="*/ 12 w 12"/>
                <a:gd name="T13" fmla="*/ 13 h 22"/>
                <a:gd name="T14" fmla="*/ 9 w 12"/>
                <a:gd name="T15" fmla="*/ 9 h 22"/>
                <a:gd name="T16" fmla="*/ 8 w 12"/>
                <a:gd name="T17" fmla="*/ 6 h 22"/>
                <a:gd name="T18" fmla="*/ 8 w 12"/>
                <a:gd name="T19" fmla="*/ 4 h 22"/>
                <a:gd name="T20" fmla="*/ 3 w 12"/>
                <a:gd name="T21" fmla="*/ 3 h 22"/>
                <a:gd name="T22" fmla="*/ 0 w 12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2">
                  <a:moveTo>
                    <a:pt x="0" y="0"/>
                  </a:moveTo>
                  <a:cubicBezTo>
                    <a:pt x="1" y="4"/>
                    <a:pt x="4" y="11"/>
                    <a:pt x="6" y="14"/>
                  </a:cubicBezTo>
                  <a:cubicBezTo>
                    <a:pt x="7" y="17"/>
                    <a:pt x="9" y="20"/>
                    <a:pt x="12" y="22"/>
                  </a:cubicBezTo>
                  <a:cubicBezTo>
                    <a:pt x="10" y="19"/>
                    <a:pt x="9" y="15"/>
                    <a:pt x="9" y="12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2"/>
                    <a:pt x="11" y="12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2"/>
                    <a:pt x="10" y="10"/>
                    <a:pt x="9" y="9"/>
                  </a:cubicBezTo>
                  <a:cubicBezTo>
                    <a:pt x="9" y="8"/>
                    <a:pt x="8" y="7"/>
                    <a:pt x="8" y="6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5" y="5"/>
                    <a:pt x="4" y="4"/>
                    <a:pt x="3" y="3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4" name="Freeform 32646"/>
            <p:cNvSpPr>
              <a:spLocks/>
            </p:cNvSpPr>
            <p:nvPr/>
          </p:nvSpPr>
          <p:spPr bwMode="auto">
            <a:xfrm>
              <a:off x="5237" y="931"/>
              <a:ext cx="64" cy="34"/>
            </a:xfrm>
            <a:custGeom>
              <a:avLst/>
              <a:gdLst>
                <a:gd name="T0" fmla="*/ 1 w 36"/>
                <a:gd name="T1" fmla="*/ 7 h 19"/>
                <a:gd name="T2" fmla="*/ 1 w 36"/>
                <a:gd name="T3" fmla="*/ 3 h 19"/>
                <a:gd name="T4" fmla="*/ 8 w 36"/>
                <a:gd name="T5" fmla="*/ 0 h 19"/>
                <a:gd name="T6" fmla="*/ 24 w 36"/>
                <a:gd name="T7" fmla="*/ 3 h 19"/>
                <a:gd name="T8" fmla="*/ 31 w 36"/>
                <a:gd name="T9" fmla="*/ 8 h 19"/>
                <a:gd name="T10" fmla="*/ 35 w 36"/>
                <a:gd name="T11" fmla="*/ 15 h 19"/>
                <a:gd name="T12" fmla="*/ 34 w 36"/>
                <a:gd name="T13" fmla="*/ 19 h 19"/>
                <a:gd name="T14" fmla="*/ 21 w 36"/>
                <a:gd name="T15" fmla="*/ 7 h 19"/>
                <a:gd name="T16" fmla="*/ 11 w 36"/>
                <a:gd name="T17" fmla="*/ 5 h 19"/>
                <a:gd name="T18" fmla="*/ 1 w 36"/>
                <a:gd name="T1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19">
                  <a:moveTo>
                    <a:pt x="1" y="7"/>
                  </a:moveTo>
                  <a:cubicBezTo>
                    <a:pt x="1" y="6"/>
                    <a:pt x="0" y="4"/>
                    <a:pt x="1" y="3"/>
                  </a:cubicBezTo>
                  <a:cubicBezTo>
                    <a:pt x="2" y="1"/>
                    <a:pt x="6" y="0"/>
                    <a:pt x="8" y="0"/>
                  </a:cubicBezTo>
                  <a:cubicBezTo>
                    <a:pt x="12" y="0"/>
                    <a:pt x="19" y="0"/>
                    <a:pt x="24" y="3"/>
                  </a:cubicBezTo>
                  <a:cubicBezTo>
                    <a:pt x="26" y="4"/>
                    <a:pt x="29" y="6"/>
                    <a:pt x="31" y="8"/>
                  </a:cubicBezTo>
                  <a:cubicBezTo>
                    <a:pt x="32" y="10"/>
                    <a:pt x="33" y="13"/>
                    <a:pt x="35" y="15"/>
                  </a:cubicBezTo>
                  <a:cubicBezTo>
                    <a:pt x="35" y="15"/>
                    <a:pt x="36" y="18"/>
                    <a:pt x="34" y="19"/>
                  </a:cubicBezTo>
                  <a:cubicBezTo>
                    <a:pt x="31" y="14"/>
                    <a:pt x="26" y="9"/>
                    <a:pt x="21" y="7"/>
                  </a:cubicBezTo>
                  <a:cubicBezTo>
                    <a:pt x="17" y="6"/>
                    <a:pt x="14" y="5"/>
                    <a:pt x="11" y="5"/>
                  </a:cubicBezTo>
                  <a:cubicBezTo>
                    <a:pt x="8" y="5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5" name="Freeform 32647"/>
            <p:cNvSpPr>
              <a:spLocks/>
            </p:cNvSpPr>
            <p:nvPr/>
          </p:nvSpPr>
          <p:spPr bwMode="auto">
            <a:xfrm>
              <a:off x="5240" y="949"/>
              <a:ext cx="55" cy="23"/>
            </a:xfrm>
            <a:custGeom>
              <a:avLst/>
              <a:gdLst>
                <a:gd name="T0" fmla="*/ 0 w 31"/>
                <a:gd name="T1" fmla="*/ 0 h 13"/>
                <a:gd name="T2" fmla="*/ 13 w 31"/>
                <a:gd name="T3" fmla="*/ 11 h 13"/>
                <a:gd name="T4" fmla="*/ 22 w 31"/>
                <a:gd name="T5" fmla="*/ 12 h 13"/>
                <a:gd name="T6" fmla="*/ 27 w 31"/>
                <a:gd name="T7" fmla="*/ 12 h 13"/>
                <a:gd name="T8" fmla="*/ 30 w 31"/>
                <a:gd name="T9" fmla="*/ 12 h 13"/>
                <a:gd name="T10" fmla="*/ 31 w 31"/>
                <a:gd name="T11" fmla="*/ 11 h 13"/>
                <a:gd name="T12" fmla="*/ 30 w 31"/>
                <a:gd name="T13" fmla="*/ 10 h 13"/>
                <a:gd name="T14" fmla="*/ 28 w 31"/>
                <a:gd name="T15" fmla="*/ 10 h 13"/>
                <a:gd name="T16" fmla="*/ 26 w 31"/>
                <a:gd name="T17" fmla="*/ 10 h 13"/>
                <a:gd name="T18" fmla="*/ 3 w 31"/>
                <a:gd name="T19" fmla="*/ 3 h 13"/>
                <a:gd name="T20" fmla="*/ 0 w 31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1" h="13">
                  <a:moveTo>
                    <a:pt x="0" y="0"/>
                  </a:moveTo>
                  <a:cubicBezTo>
                    <a:pt x="1" y="4"/>
                    <a:pt x="9" y="9"/>
                    <a:pt x="13" y="11"/>
                  </a:cubicBezTo>
                  <a:cubicBezTo>
                    <a:pt x="16" y="12"/>
                    <a:pt x="19" y="12"/>
                    <a:pt x="22" y="12"/>
                  </a:cubicBezTo>
                  <a:cubicBezTo>
                    <a:pt x="24" y="13"/>
                    <a:pt x="26" y="13"/>
                    <a:pt x="27" y="12"/>
                  </a:cubicBezTo>
                  <a:cubicBezTo>
                    <a:pt x="28" y="12"/>
                    <a:pt x="29" y="12"/>
                    <a:pt x="30" y="12"/>
                  </a:cubicBezTo>
                  <a:cubicBezTo>
                    <a:pt x="30" y="12"/>
                    <a:pt x="31" y="12"/>
                    <a:pt x="31" y="11"/>
                  </a:cubicBezTo>
                  <a:cubicBezTo>
                    <a:pt x="31" y="11"/>
                    <a:pt x="31" y="11"/>
                    <a:pt x="30" y="10"/>
                  </a:cubicBezTo>
                  <a:cubicBezTo>
                    <a:pt x="30" y="10"/>
                    <a:pt x="29" y="10"/>
                    <a:pt x="28" y="10"/>
                  </a:cubicBezTo>
                  <a:cubicBezTo>
                    <a:pt x="27" y="10"/>
                    <a:pt x="26" y="10"/>
                    <a:pt x="26" y="10"/>
                  </a:cubicBezTo>
                  <a:cubicBezTo>
                    <a:pt x="13" y="10"/>
                    <a:pt x="9" y="8"/>
                    <a:pt x="3" y="3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6" name="Freeform 32648"/>
            <p:cNvSpPr>
              <a:spLocks/>
            </p:cNvSpPr>
            <p:nvPr/>
          </p:nvSpPr>
          <p:spPr bwMode="auto">
            <a:xfrm>
              <a:off x="5262" y="944"/>
              <a:ext cx="10" cy="11"/>
            </a:xfrm>
            <a:custGeom>
              <a:avLst/>
              <a:gdLst>
                <a:gd name="T0" fmla="*/ 0 w 6"/>
                <a:gd name="T1" fmla="*/ 0 h 6"/>
                <a:gd name="T2" fmla="*/ 6 w 6"/>
                <a:gd name="T3" fmla="*/ 2 h 6"/>
                <a:gd name="T4" fmla="*/ 6 w 6"/>
                <a:gd name="T5" fmla="*/ 3 h 6"/>
                <a:gd name="T6" fmla="*/ 2 w 6"/>
                <a:gd name="T7" fmla="*/ 6 h 6"/>
                <a:gd name="T8" fmla="*/ 0 w 6"/>
                <a:gd name="T9" fmla="*/ 3 h 6"/>
                <a:gd name="T10" fmla="*/ 0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2" y="1"/>
                    <a:pt x="4" y="1"/>
                    <a:pt x="6" y="2"/>
                  </a:cubicBezTo>
                  <a:cubicBezTo>
                    <a:pt x="6" y="2"/>
                    <a:pt x="6" y="3"/>
                    <a:pt x="6" y="3"/>
                  </a:cubicBezTo>
                  <a:cubicBezTo>
                    <a:pt x="6" y="5"/>
                    <a:pt x="4" y="6"/>
                    <a:pt x="2" y="6"/>
                  </a:cubicBezTo>
                  <a:cubicBezTo>
                    <a:pt x="1" y="6"/>
                    <a:pt x="0" y="5"/>
                    <a:pt x="0" y="3"/>
                  </a:cubicBezTo>
                  <a:cubicBezTo>
                    <a:pt x="0" y="2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7" name="Freeform 32649"/>
            <p:cNvSpPr>
              <a:spLocks/>
            </p:cNvSpPr>
            <p:nvPr/>
          </p:nvSpPr>
          <p:spPr bwMode="auto">
            <a:xfrm>
              <a:off x="5208" y="894"/>
              <a:ext cx="54" cy="27"/>
            </a:xfrm>
            <a:custGeom>
              <a:avLst/>
              <a:gdLst>
                <a:gd name="T0" fmla="*/ 0 w 30"/>
                <a:gd name="T1" fmla="*/ 5 h 15"/>
                <a:gd name="T2" fmla="*/ 3 w 30"/>
                <a:gd name="T3" fmla="*/ 7 h 15"/>
                <a:gd name="T4" fmla="*/ 7 w 30"/>
                <a:gd name="T5" fmla="*/ 8 h 15"/>
                <a:gd name="T6" fmla="*/ 8 w 30"/>
                <a:gd name="T7" fmla="*/ 9 h 15"/>
                <a:gd name="T8" fmla="*/ 4 w 30"/>
                <a:gd name="T9" fmla="*/ 15 h 15"/>
                <a:gd name="T10" fmla="*/ 17 w 30"/>
                <a:gd name="T11" fmla="*/ 12 h 15"/>
                <a:gd name="T12" fmla="*/ 25 w 30"/>
                <a:gd name="T13" fmla="*/ 8 h 15"/>
                <a:gd name="T14" fmla="*/ 25 w 30"/>
                <a:gd name="T15" fmla="*/ 8 h 15"/>
                <a:gd name="T16" fmla="*/ 27 w 30"/>
                <a:gd name="T17" fmla="*/ 5 h 15"/>
                <a:gd name="T18" fmla="*/ 30 w 30"/>
                <a:gd name="T19" fmla="*/ 1 h 15"/>
                <a:gd name="T20" fmla="*/ 27 w 30"/>
                <a:gd name="T21" fmla="*/ 0 h 15"/>
                <a:gd name="T22" fmla="*/ 24 w 30"/>
                <a:gd name="T23" fmla="*/ 1 h 15"/>
                <a:gd name="T24" fmla="*/ 17 w 30"/>
                <a:gd name="T25" fmla="*/ 4 h 15"/>
                <a:gd name="T26" fmla="*/ 7 w 30"/>
                <a:gd name="T27" fmla="*/ 6 h 15"/>
                <a:gd name="T28" fmla="*/ 0 w 30"/>
                <a:gd name="T29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15">
                  <a:moveTo>
                    <a:pt x="0" y="5"/>
                  </a:moveTo>
                  <a:cubicBezTo>
                    <a:pt x="1" y="6"/>
                    <a:pt x="2" y="7"/>
                    <a:pt x="3" y="7"/>
                  </a:cubicBezTo>
                  <a:cubicBezTo>
                    <a:pt x="4" y="8"/>
                    <a:pt x="6" y="8"/>
                    <a:pt x="7" y="8"/>
                  </a:cubicBezTo>
                  <a:cubicBezTo>
                    <a:pt x="7" y="8"/>
                    <a:pt x="8" y="8"/>
                    <a:pt x="8" y="9"/>
                  </a:cubicBezTo>
                  <a:cubicBezTo>
                    <a:pt x="7" y="11"/>
                    <a:pt x="6" y="13"/>
                    <a:pt x="4" y="15"/>
                  </a:cubicBezTo>
                  <a:cubicBezTo>
                    <a:pt x="8" y="15"/>
                    <a:pt x="13" y="13"/>
                    <a:pt x="17" y="12"/>
                  </a:cubicBezTo>
                  <a:cubicBezTo>
                    <a:pt x="20" y="11"/>
                    <a:pt x="23" y="10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7"/>
                    <a:pt x="26" y="6"/>
                    <a:pt x="27" y="5"/>
                  </a:cubicBezTo>
                  <a:cubicBezTo>
                    <a:pt x="28" y="4"/>
                    <a:pt x="29" y="2"/>
                    <a:pt x="30" y="1"/>
                  </a:cubicBezTo>
                  <a:cubicBezTo>
                    <a:pt x="29" y="1"/>
                    <a:pt x="28" y="0"/>
                    <a:pt x="27" y="0"/>
                  </a:cubicBezTo>
                  <a:cubicBezTo>
                    <a:pt x="26" y="1"/>
                    <a:pt x="25" y="1"/>
                    <a:pt x="24" y="1"/>
                  </a:cubicBezTo>
                  <a:cubicBezTo>
                    <a:pt x="22" y="2"/>
                    <a:pt x="19" y="3"/>
                    <a:pt x="17" y="4"/>
                  </a:cubicBezTo>
                  <a:cubicBezTo>
                    <a:pt x="13" y="4"/>
                    <a:pt x="11" y="5"/>
                    <a:pt x="7" y="6"/>
                  </a:cubicBezTo>
                  <a:cubicBezTo>
                    <a:pt x="5" y="6"/>
                    <a:pt x="2" y="6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8" name="Freeform 32650"/>
            <p:cNvSpPr>
              <a:spLocks/>
            </p:cNvSpPr>
            <p:nvPr/>
          </p:nvSpPr>
          <p:spPr bwMode="auto">
            <a:xfrm>
              <a:off x="5244" y="841"/>
              <a:ext cx="42" cy="51"/>
            </a:xfrm>
            <a:custGeom>
              <a:avLst/>
              <a:gdLst>
                <a:gd name="T0" fmla="*/ 1 w 24"/>
                <a:gd name="T1" fmla="*/ 21 h 29"/>
                <a:gd name="T2" fmla="*/ 11 w 24"/>
                <a:gd name="T3" fmla="*/ 29 h 29"/>
                <a:gd name="T4" fmla="*/ 14 w 24"/>
                <a:gd name="T5" fmla="*/ 27 h 29"/>
                <a:gd name="T6" fmla="*/ 17 w 24"/>
                <a:gd name="T7" fmla="*/ 24 h 29"/>
                <a:gd name="T8" fmla="*/ 20 w 24"/>
                <a:gd name="T9" fmla="*/ 23 h 29"/>
                <a:gd name="T10" fmla="*/ 23 w 24"/>
                <a:gd name="T11" fmla="*/ 15 h 29"/>
                <a:gd name="T12" fmla="*/ 24 w 24"/>
                <a:gd name="T13" fmla="*/ 14 h 29"/>
                <a:gd name="T14" fmla="*/ 22 w 24"/>
                <a:gd name="T15" fmla="*/ 13 h 29"/>
                <a:gd name="T16" fmla="*/ 20 w 24"/>
                <a:gd name="T17" fmla="*/ 12 h 29"/>
                <a:gd name="T18" fmla="*/ 17 w 24"/>
                <a:gd name="T19" fmla="*/ 9 h 29"/>
                <a:gd name="T20" fmla="*/ 13 w 24"/>
                <a:gd name="T21" fmla="*/ 3 h 29"/>
                <a:gd name="T22" fmla="*/ 12 w 24"/>
                <a:gd name="T23" fmla="*/ 0 h 29"/>
                <a:gd name="T24" fmla="*/ 10 w 24"/>
                <a:gd name="T25" fmla="*/ 4 h 29"/>
                <a:gd name="T26" fmla="*/ 9 w 24"/>
                <a:gd name="T27" fmla="*/ 9 h 29"/>
                <a:gd name="T28" fmla="*/ 9 w 24"/>
                <a:gd name="T29" fmla="*/ 9 h 29"/>
                <a:gd name="T30" fmla="*/ 7 w 24"/>
                <a:gd name="T31" fmla="*/ 9 h 29"/>
                <a:gd name="T32" fmla="*/ 6 w 24"/>
                <a:gd name="T33" fmla="*/ 11 h 29"/>
                <a:gd name="T34" fmla="*/ 6 w 24"/>
                <a:gd name="T35" fmla="*/ 11 h 29"/>
                <a:gd name="T36" fmla="*/ 1 w 24"/>
                <a:gd name="T37" fmla="*/ 21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" h="29">
                  <a:moveTo>
                    <a:pt x="1" y="21"/>
                  </a:moveTo>
                  <a:cubicBezTo>
                    <a:pt x="2" y="24"/>
                    <a:pt x="7" y="28"/>
                    <a:pt x="11" y="29"/>
                  </a:cubicBezTo>
                  <a:cubicBezTo>
                    <a:pt x="12" y="29"/>
                    <a:pt x="13" y="28"/>
                    <a:pt x="14" y="27"/>
                  </a:cubicBezTo>
                  <a:cubicBezTo>
                    <a:pt x="15" y="26"/>
                    <a:pt x="16" y="25"/>
                    <a:pt x="17" y="24"/>
                  </a:cubicBezTo>
                  <a:cubicBezTo>
                    <a:pt x="18" y="24"/>
                    <a:pt x="19" y="24"/>
                    <a:pt x="20" y="23"/>
                  </a:cubicBezTo>
                  <a:cubicBezTo>
                    <a:pt x="19" y="20"/>
                    <a:pt x="21" y="17"/>
                    <a:pt x="23" y="15"/>
                  </a:cubicBezTo>
                  <a:cubicBezTo>
                    <a:pt x="23" y="15"/>
                    <a:pt x="23" y="15"/>
                    <a:pt x="24" y="14"/>
                  </a:cubicBezTo>
                  <a:cubicBezTo>
                    <a:pt x="23" y="14"/>
                    <a:pt x="23" y="14"/>
                    <a:pt x="22" y="13"/>
                  </a:cubicBezTo>
                  <a:cubicBezTo>
                    <a:pt x="22" y="13"/>
                    <a:pt x="21" y="12"/>
                    <a:pt x="20" y="12"/>
                  </a:cubicBezTo>
                  <a:cubicBezTo>
                    <a:pt x="19" y="11"/>
                    <a:pt x="18" y="10"/>
                    <a:pt x="17" y="9"/>
                  </a:cubicBezTo>
                  <a:cubicBezTo>
                    <a:pt x="15" y="7"/>
                    <a:pt x="14" y="5"/>
                    <a:pt x="13" y="3"/>
                  </a:cubicBezTo>
                  <a:cubicBezTo>
                    <a:pt x="12" y="3"/>
                    <a:pt x="12" y="1"/>
                    <a:pt x="12" y="0"/>
                  </a:cubicBezTo>
                  <a:cubicBezTo>
                    <a:pt x="11" y="1"/>
                    <a:pt x="10" y="3"/>
                    <a:pt x="10" y="4"/>
                  </a:cubicBezTo>
                  <a:cubicBezTo>
                    <a:pt x="9" y="6"/>
                    <a:pt x="9" y="7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1" y="11"/>
                    <a:pt x="0" y="18"/>
                    <a:pt x="1" y="2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49" name="Freeform 32651"/>
            <p:cNvSpPr>
              <a:spLocks/>
            </p:cNvSpPr>
            <p:nvPr/>
          </p:nvSpPr>
          <p:spPr bwMode="auto">
            <a:xfrm>
              <a:off x="5192" y="654"/>
              <a:ext cx="48" cy="36"/>
            </a:xfrm>
            <a:custGeom>
              <a:avLst/>
              <a:gdLst>
                <a:gd name="T0" fmla="*/ 5 w 27"/>
                <a:gd name="T1" fmla="*/ 10 h 20"/>
                <a:gd name="T2" fmla="*/ 6 w 27"/>
                <a:gd name="T3" fmla="*/ 15 h 20"/>
                <a:gd name="T4" fmla="*/ 13 w 27"/>
                <a:gd name="T5" fmla="*/ 14 h 20"/>
                <a:gd name="T6" fmla="*/ 16 w 27"/>
                <a:gd name="T7" fmla="*/ 17 h 20"/>
                <a:gd name="T8" fmla="*/ 18 w 27"/>
                <a:gd name="T9" fmla="*/ 15 h 20"/>
                <a:gd name="T10" fmla="*/ 20 w 27"/>
                <a:gd name="T11" fmla="*/ 18 h 20"/>
                <a:gd name="T12" fmla="*/ 23 w 27"/>
                <a:gd name="T13" fmla="*/ 20 h 20"/>
                <a:gd name="T14" fmla="*/ 25 w 27"/>
                <a:gd name="T15" fmla="*/ 17 h 20"/>
                <a:gd name="T16" fmla="*/ 27 w 27"/>
                <a:gd name="T17" fmla="*/ 11 h 20"/>
                <a:gd name="T18" fmla="*/ 19 w 27"/>
                <a:gd name="T19" fmla="*/ 10 h 20"/>
                <a:gd name="T20" fmla="*/ 13 w 27"/>
                <a:gd name="T21" fmla="*/ 9 h 20"/>
                <a:gd name="T22" fmla="*/ 11 w 27"/>
                <a:gd name="T23" fmla="*/ 9 h 20"/>
                <a:gd name="T24" fmla="*/ 8 w 27"/>
                <a:gd name="T25" fmla="*/ 8 h 20"/>
                <a:gd name="T26" fmla="*/ 8 w 27"/>
                <a:gd name="T27" fmla="*/ 8 h 20"/>
                <a:gd name="T28" fmla="*/ 11 w 27"/>
                <a:gd name="T29" fmla="*/ 8 h 20"/>
                <a:gd name="T30" fmla="*/ 14 w 27"/>
                <a:gd name="T31" fmla="*/ 9 h 20"/>
                <a:gd name="T32" fmla="*/ 19 w 27"/>
                <a:gd name="T33" fmla="*/ 10 h 20"/>
                <a:gd name="T34" fmla="*/ 26 w 27"/>
                <a:gd name="T35" fmla="*/ 10 h 20"/>
                <a:gd name="T36" fmla="*/ 26 w 27"/>
                <a:gd name="T37" fmla="*/ 9 h 20"/>
                <a:gd name="T38" fmla="*/ 26 w 27"/>
                <a:gd name="T39" fmla="*/ 6 h 20"/>
                <a:gd name="T40" fmla="*/ 25 w 27"/>
                <a:gd name="T41" fmla="*/ 5 h 20"/>
                <a:gd name="T42" fmla="*/ 19 w 27"/>
                <a:gd name="T43" fmla="*/ 3 h 20"/>
                <a:gd name="T44" fmla="*/ 17 w 27"/>
                <a:gd name="T45" fmla="*/ 3 h 20"/>
                <a:gd name="T46" fmla="*/ 16 w 27"/>
                <a:gd name="T47" fmla="*/ 0 h 20"/>
                <a:gd name="T48" fmla="*/ 12 w 27"/>
                <a:gd name="T49" fmla="*/ 4 h 20"/>
                <a:gd name="T50" fmla="*/ 8 w 27"/>
                <a:gd name="T51" fmla="*/ 2 h 20"/>
                <a:gd name="T52" fmla="*/ 5 w 27"/>
                <a:gd name="T53" fmla="*/ 6 h 20"/>
                <a:gd name="T54" fmla="*/ 0 w 27"/>
                <a:gd name="T55" fmla="*/ 7 h 20"/>
                <a:gd name="T56" fmla="*/ 5 w 27"/>
                <a:gd name="T57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0">
                  <a:moveTo>
                    <a:pt x="5" y="10"/>
                  </a:moveTo>
                  <a:cubicBezTo>
                    <a:pt x="6" y="11"/>
                    <a:pt x="6" y="13"/>
                    <a:pt x="6" y="15"/>
                  </a:cubicBezTo>
                  <a:cubicBezTo>
                    <a:pt x="8" y="11"/>
                    <a:pt x="13" y="13"/>
                    <a:pt x="13" y="14"/>
                  </a:cubicBezTo>
                  <a:cubicBezTo>
                    <a:pt x="15" y="15"/>
                    <a:pt x="15" y="16"/>
                    <a:pt x="16" y="17"/>
                  </a:cubicBezTo>
                  <a:cubicBezTo>
                    <a:pt x="16" y="16"/>
                    <a:pt x="17" y="15"/>
                    <a:pt x="18" y="15"/>
                  </a:cubicBezTo>
                  <a:cubicBezTo>
                    <a:pt x="19" y="15"/>
                    <a:pt x="19" y="17"/>
                    <a:pt x="20" y="18"/>
                  </a:cubicBezTo>
                  <a:cubicBezTo>
                    <a:pt x="21" y="15"/>
                    <a:pt x="23" y="18"/>
                    <a:pt x="23" y="20"/>
                  </a:cubicBezTo>
                  <a:cubicBezTo>
                    <a:pt x="23" y="16"/>
                    <a:pt x="24" y="16"/>
                    <a:pt x="25" y="17"/>
                  </a:cubicBezTo>
                  <a:cubicBezTo>
                    <a:pt x="23" y="14"/>
                    <a:pt x="25" y="11"/>
                    <a:pt x="27" y="11"/>
                  </a:cubicBezTo>
                  <a:cubicBezTo>
                    <a:pt x="24" y="11"/>
                    <a:pt x="21" y="11"/>
                    <a:pt x="19" y="10"/>
                  </a:cubicBezTo>
                  <a:cubicBezTo>
                    <a:pt x="17" y="10"/>
                    <a:pt x="15" y="10"/>
                    <a:pt x="13" y="9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2" y="9"/>
                    <a:pt x="13" y="9"/>
                    <a:pt x="14" y="9"/>
                  </a:cubicBezTo>
                  <a:cubicBezTo>
                    <a:pt x="15" y="9"/>
                    <a:pt x="17" y="10"/>
                    <a:pt x="19" y="10"/>
                  </a:cubicBezTo>
                  <a:cubicBezTo>
                    <a:pt x="21" y="10"/>
                    <a:pt x="24" y="10"/>
                    <a:pt x="26" y="10"/>
                  </a:cubicBezTo>
                  <a:cubicBezTo>
                    <a:pt x="26" y="10"/>
                    <a:pt x="26" y="9"/>
                    <a:pt x="26" y="9"/>
                  </a:cubicBezTo>
                  <a:cubicBezTo>
                    <a:pt x="25" y="8"/>
                    <a:pt x="25" y="7"/>
                    <a:pt x="26" y="6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3" y="6"/>
                    <a:pt x="20" y="4"/>
                    <a:pt x="19" y="3"/>
                  </a:cubicBezTo>
                  <a:cubicBezTo>
                    <a:pt x="19" y="3"/>
                    <a:pt x="18" y="4"/>
                    <a:pt x="17" y="3"/>
                  </a:cubicBezTo>
                  <a:cubicBezTo>
                    <a:pt x="17" y="3"/>
                    <a:pt x="16" y="1"/>
                    <a:pt x="16" y="0"/>
                  </a:cubicBezTo>
                  <a:cubicBezTo>
                    <a:pt x="15" y="2"/>
                    <a:pt x="13" y="4"/>
                    <a:pt x="12" y="4"/>
                  </a:cubicBezTo>
                  <a:cubicBezTo>
                    <a:pt x="10" y="3"/>
                    <a:pt x="9" y="3"/>
                    <a:pt x="8" y="2"/>
                  </a:cubicBezTo>
                  <a:cubicBezTo>
                    <a:pt x="8" y="3"/>
                    <a:pt x="7" y="5"/>
                    <a:pt x="5" y="6"/>
                  </a:cubicBezTo>
                  <a:cubicBezTo>
                    <a:pt x="3" y="7"/>
                    <a:pt x="1" y="8"/>
                    <a:pt x="0" y="7"/>
                  </a:cubicBezTo>
                  <a:cubicBezTo>
                    <a:pt x="1" y="8"/>
                    <a:pt x="3" y="8"/>
                    <a:pt x="5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724" name="Picture 32652"/>
            <p:cNvPicPr>
              <a:picLocks noChangeAspect="1" noChangeArrowheads="1"/>
            </p:cNvPicPr>
            <p:nvPr/>
          </p:nvPicPr>
          <p:blipFill>
            <a:blip r:embed="rId1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99" y="659"/>
              <a:ext cx="48" cy="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450" name="Freeform 32653"/>
            <p:cNvSpPr>
              <a:spLocks/>
            </p:cNvSpPr>
            <p:nvPr/>
          </p:nvSpPr>
          <p:spPr bwMode="auto">
            <a:xfrm>
              <a:off x="5217" y="617"/>
              <a:ext cx="37" cy="46"/>
            </a:xfrm>
            <a:custGeom>
              <a:avLst/>
              <a:gdLst>
                <a:gd name="T0" fmla="*/ 10 w 21"/>
                <a:gd name="T1" fmla="*/ 14 h 26"/>
                <a:gd name="T2" fmla="*/ 12 w 21"/>
                <a:gd name="T3" fmla="*/ 19 h 26"/>
                <a:gd name="T4" fmla="*/ 13 w 21"/>
                <a:gd name="T5" fmla="*/ 22 h 26"/>
                <a:gd name="T6" fmla="*/ 14 w 21"/>
                <a:gd name="T7" fmla="*/ 24 h 26"/>
                <a:gd name="T8" fmla="*/ 14 w 21"/>
                <a:gd name="T9" fmla="*/ 24 h 26"/>
                <a:gd name="T10" fmla="*/ 14 w 21"/>
                <a:gd name="T11" fmla="*/ 25 h 26"/>
                <a:gd name="T12" fmla="*/ 17 w 21"/>
                <a:gd name="T13" fmla="*/ 24 h 26"/>
                <a:gd name="T14" fmla="*/ 19 w 21"/>
                <a:gd name="T15" fmla="*/ 26 h 26"/>
                <a:gd name="T16" fmla="*/ 21 w 21"/>
                <a:gd name="T17" fmla="*/ 19 h 26"/>
                <a:gd name="T18" fmla="*/ 17 w 21"/>
                <a:gd name="T19" fmla="*/ 13 h 26"/>
                <a:gd name="T20" fmla="*/ 16 w 21"/>
                <a:gd name="T21" fmla="*/ 9 h 26"/>
                <a:gd name="T22" fmla="*/ 13 w 21"/>
                <a:gd name="T23" fmla="*/ 6 h 26"/>
                <a:gd name="T24" fmla="*/ 3 w 21"/>
                <a:gd name="T25" fmla="*/ 0 h 26"/>
                <a:gd name="T26" fmla="*/ 0 w 21"/>
                <a:gd name="T27" fmla="*/ 14 h 26"/>
                <a:gd name="T28" fmla="*/ 5 w 21"/>
                <a:gd name="T29" fmla="*/ 17 h 26"/>
                <a:gd name="T30" fmla="*/ 4 w 21"/>
                <a:gd name="T31" fmla="*/ 19 h 26"/>
                <a:gd name="T32" fmla="*/ 7 w 21"/>
                <a:gd name="T33" fmla="*/ 21 h 26"/>
                <a:gd name="T34" fmla="*/ 6 w 21"/>
                <a:gd name="T35" fmla="*/ 22 h 26"/>
                <a:gd name="T36" fmla="*/ 9 w 21"/>
                <a:gd name="T37" fmla="*/ 25 h 26"/>
                <a:gd name="T38" fmla="*/ 12 w 21"/>
                <a:gd name="T39" fmla="*/ 26 h 26"/>
                <a:gd name="T40" fmla="*/ 14 w 21"/>
                <a:gd name="T41" fmla="*/ 25 h 26"/>
                <a:gd name="T42" fmla="*/ 14 w 21"/>
                <a:gd name="T43" fmla="*/ 25 h 26"/>
                <a:gd name="T44" fmla="*/ 14 w 21"/>
                <a:gd name="T45" fmla="*/ 24 h 26"/>
                <a:gd name="T46" fmla="*/ 13 w 21"/>
                <a:gd name="T47" fmla="*/ 22 h 26"/>
                <a:gd name="T48" fmla="*/ 12 w 21"/>
                <a:gd name="T49" fmla="*/ 21 h 26"/>
                <a:gd name="T50" fmla="*/ 12 w 21"/>
                <a:gd name="T51" fmla="*/ 19 h 26"/>
                <a:gd name="T52" fmla="*/ 10 w 21"/>
                <a:gd name="T53" fmla="*/ 14 h 26"/>
                <a:gd name="T54" fmla="*/ 7 w 21"/>
                <a:gd name="T55" fmla="*/ 9 h 26"/>
                <a:gd name="T56" fmla="*/ 7 w 21"/>
                <a:gd name="T57" fmla="*/ 9 h 26"/>
                <a:gd name="T58" fmla="*/ 10 w 21"/>
                <a:gd name="T5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6">
                  <a:moveTo>
                    <a:pt x="10" y="14"/>
                  </a:moveTo>
                  <a:cubicBezTo>
                    <a:pt x="11" y="16"/>
                    <a:pt x="12" y="17"/>
                    <a:pt x="12" y="19"/>
                  </a:cubicBezTo>
                  <a:cubicBezTo>
                    <a:pt x="13" y="20"/>
                    <a:pt x="13" y="21"/>
                    <a:pt x="13" y="22"/>
                  </a:cubicBezTo>
                  <a:cubicBezTo>
                    <a:pt x="13" y="23"/>
                    <a:pt x="14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4"/>
                    <a:pt x="16" y="24"/>
                    <a:pt x="17" y="24"/>
                  </a:cubicBezTo>
                  <a:cubicBezTo>
                    <a:pt x="18" y="25"/>
                    <a:pt x="19" y="26"/>
                    <a:pt x="19" y="26"/>
                  </a:cubicBezTo>
                  <a:cubicBezTo>
                    <a:pt x="19" y="25"/>
                    <a:pt x="16" y="21"/>
                    <a:pt x="21" y="19"/>
                  </a:cubicBezTo>
                  <a:cubicBezTo>
                    <a:pt x="20" y="19"/>
                    <a:pt x="15" y="16"/>
                    <a:pt x="17" y="13"/>
                  </a:cubicBezTo>
                  <a:cubicBezTo>
                    <a:pt x="15" y="13"/>
                    <a:pt x="14" y="10"/>
                    <a:pt x="16" y="9"/>
                  </a:cubicBezTo>
                  <a:cubicBezTo>
                    <a:pt x="14" y="10"/>
                    <a:pt x="12" y="8"/>
                    <a:pt x="13" y="6"/>
                  </a:cubicBezTo>
                  <a:cubicBezTo>
                    <a:pt x="10" y="9"/>
                    <a:pt x="4" y="2"/>
                    <a:pt x="3" y="0"/>
                  </a:cubicBezTo>
                  <a:cubicBezTo>
                    <a:pt x="3" y="2"/>
                    <a:pt x="4" y="14"/>
                    <a:pt x="0" y="14"/>
                  </a:cubicBezTo>
                  <a:cubicBezTo>
                    <a:pt x="1" y="14"/>
                    <a:pt x="5" y="15"/>
                    <a:pt x="5" y="17"/>
                  </a:cubicBezTo>
                  <a:cubicBezTo>
                    <a:pt x="6" y="17"/>
                    <a:pt x="6" y="19"/>
                    <a:pt x="4" y="19"/>
                  </a:cubicBezTo>
                  <a:cubicBezTo>
                    <a:pt x="4" y="19"/>
                    <a:pt x="7" y="20"/>
                    <a:pt x="7" y="21"/>
                  </a:cubicBezTo>
                  <a:cubicBezTo>
                    <a:pt x="8" y="21"/>
                    <a:pt x="7" y="22"/>
                    <a:pt x="6" y="22"/>
                  </a:cubicBezTo>
                  <a:cubicBezTo>
                    <a:pt x="9" y="23"/>
                    <a:pt x="9" y="23"/>
                    <a:pt x="9" y="25"/>
                  </a:cubicBezTo>
                  <a:cubicBezTo>
                    <a:pt x="10" y="25"/>
                    <a:pt x="12" y="25"/>
                    <a:pt x="12" y="26"/>
                  </a:cubicBezTo>
                  <a:cubicBezTo>
                    <a:pt x="13" y="25"/>
                    <a:pt x="13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3"/>
                    <a:pt x="13" y="23"/>
                    <a:pt x="13" y="22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2" y="20"/>
                    <a:pt x="12" y="20"/>
                    <a:pt x="12" y="19"/>
                  </a:cubicBezTo>
                  <a:cubicBezTo>
                    <a:pt x="11" y="17"/>
                    <a:pt x="11" y="16"/>
                    <a:pt x="10" y="14"/>
                  </a:cubicBezTo>
                  <a:cubicBezTo>
                    <a:pt x="9" y="13"/>
                    <a:pt x="8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726" name="Picture 32654"/>
            <p:cNvPicPr>
              <a:picLocks noChangeAspect="1" noChangeArrowheads="1"/>
            </p:cNvPicPr>
            <p:nvPr/>
          </p:nvPicPr>
          <p:blipFill>
            <a:blip r:embed="rId1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23" y="625"/>
              <a:ext cx="27" cy="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451" name="Freeform 32655"/>
            <p:cNvSpPr>
              <a:spLocks/>
            </p:cNvSpPr>
            <p:nvPr/>
          </p:nvSpPr>
          <p:spPr bwMode="auto">
            <a:xfrm>
              <a:off x="5237" y="674"/>
              <a:ext cx="14" cy="14"/>
            </a:xfrm>
            <a:custGeom>
              <a:avLst/>
              <a:gdLst>
                <a:gd name="T0" fmla="*/ 1 w 8"/>
                <a:gd name="T1" fmla="*/ 7 h 8"/>
                <a:gd name="T2" fmla="*/ 5 w 8"/>
                <a:gd name="T3" fmla="*/ 8 h 8"/>
                <a:gd name="T4" fmla="*/ 7 w 8"/>
                <a:gd name="T5" fmla="*/ 6 h 8"/>
                <a:gd name="T6" fmla="*/ 8 w 8"/>
                <a:gd name="T7" fmla="*/ 3 h 8"/>
                <a:gd name="T8" fmla="*/ 6 w 8"/>
                <a:gd name="T9" fmla="*/ 1 h 8"/>
                <a:gd name="T10" fmla="*/ 4 w 8"/>
                <a:gd name="T11" fmla="*/ 1 h 8"/>
                <a:gd name="T12" fmla="*/ 3 w 8"/>
                <a:gd name="T13" fmla="*/ 1 h 8"/>
                <a:gd name="T14" fmla="*/ 2 w 8"/>
                <a:gd name="T15" fmla="*/ 0 h 8"/>
                <a:gd name="T16" fmla="*/ 0 w 8"/>
                <a:gd name="T17" fmla="*/ 4 h 8"/>
                <a:gd name="T18" fmla="*/ 0 w 8"/>
                <a:gd name="T19" fmla="*/ 5 h 8"/>
                <a:gd name="T20" fmla="*/ 1 w 8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1" y="7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6" y="2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0" y="1"/>
                    <a:pt x="0" y="3"/>
                    <a:pt x="0" y="4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1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2" name="Freeform 32656"/>
            <p:cNvSpPr>
              <a:spLocks/>
            </p:cNvSpPr>
            <p:nvPr/>
          </p:nvSpPr>
          <p:spPr bwMode="auto">
            <a:xfrm>
              <a:off x="5249" y="667"/>
              <a:ext cx="11" cy="10"/>
            </a:xfrm>
            <a:custGeom>
              <a:avLst/>
              <a:gdLst>
                <a:gd name="T0" fmla="*/ 2 w 6"/>
                <a:gd name="T1" fmla="*/ 6 h 6"/>
                <a:gd name="T2" fmla="*/ 4 w 6"/>
                <a:gd name="T3" fmla="*/ 6 h 6"/>
                <a:gd name="T4" fmla="*/ 6 w 6"/>
                <a:gd name="T5" fmla="*/ 4 h 6"/>
                <a:gd name="T6" fmla="*/ 5 w 6"/>
                <a:gd name="T7" fmla="*/ 2 h 6"/>
                <a:gd name="T8" fmla="*/ 2 w 6"/>
                <a:gd name="T9" fmla="*/ 0 h 6"/>
                <a:gd name="T10" fmla="*/ 2 w 6"/>
                <a:gd name="T11" fmla="*/ 3 h 6"/>
                <a:gd name="T12" fmla="*/ 1 w 6"/>
                <a:gd name="T13" fmla="*/ 4 h 6"/>
                <a:gd name="T14" fmla="*/ 1 w 6"/>
                <a:gd name="T15" fmla="*/ 4 h 6"/>
                <a:gd name="T16" fmla="*/ 1 w 6"/>
                <a:gd name="T17" fmla="*/ 5 h 6"/>
                <a:gd name="T18" fmla="*/ 0 w 6"/>
                <a:gd name="T19" fmla="*/ 5 h 6"/>
                <a:gd name="T20" fmla="*/ 2 w 6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3" y="6"/>
                    <a:pt x="4" y="6"/>
                    <a:pt x="4" y="6"/>
                  </a:cubicBezTo>
                  <a:cubicBezTo>
                    <a:pt x="5" y="6"/>
                    <a:pt x="5" y="5"/>
                    <a:pt x="6" y="4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1"/>
                    <a:pt x="3" y="0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0" y="5"/>
                    <a:pt x="0" y="5"/>
                    <a:pt x="0" y="5"/>
                  </a:cubicBezTo>
                  <a:cubicBezTo>
                    <a:pt x="0" y="6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3" name="Freeform 32657"/>
            <p:cNvSpPr>
              <a:spLocks/>
            </p:cNvSpPr>
            <p:nvPr/>
          </p:nvSpPr>
          <p:spPr bwMode="auto">
            <a:xfrm>
              <a:off x="5238" y="661"/>
              <a:ext cx="13" cy="13"/>
            </a:xfrm>
            <a:custGeom>
              <a:avLst/>
              <a:gdLst>
                <a:gd name="T0" fmla="*/ 3 w 7"/>
                <a:gd name="T1" fmla="*/ 7 h 7"/>
                <a:gd name="T2" fmla="*/ 5 w 7"/>
                <a:gd name="T3" fmla="*/ 7 h 7"/>
                <a:gd name="T4" fmla="*/ 7 w 7"/>
                <a:gd name="T5" fmla="*/ 6 h 7"/>
                <a:gd name="T6" fmla="*/ 7 w 7"/>
                <a:gd name="T7" fmla="*/ 3 h 7"/>
                <a:gd name="T8" fmla="*/ 7 w 7"/>
                <a:gd name="T9" fmla="*/ 2 h 7"/>
                <a:gd name="T10" fmla="*/ 6 w 7"/>
                <a:gd name="T11" fmla="*/ 1 h 7"/>
                <a:gd name="T12" fmla="*/ 5 w 7"/>
                <a:gd name="T13" fmla="*/ 1 h 7"/>
                <a:gd name="T14" fmla="*/ 2 w 7"/>
                <a:gd name="T15" fmla="*/ 1 h 7"/>
                <a:gd name="T16" fmla="*/ 1 w 7"/>
                <a:gd name="T17" fmla="*/ 2 h 7"/>
                <a:gd name="T18" fmla="*/ 1 w 7"/>
                <a:gd name="T19" fmla="*/ 3 h 7"/>
                <a:gd name="T20" fmla="*/ 1 w 7"/>
                <a:gd name="T21" fmla="*/ 5 h 7"/>
                <a:gd name="T22" fmla="*/ 2 w 7"/>
                <a:gd name="T23" fmla="*/ 6 h 7"/>
                <a:gd name="T24" fmla="*/ 3 w 7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3" y="7"/>
                  </a:move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6" y="7"/>
                    <a:pt x="7" y="6"/>
                  </a:cubicBezTo>
                  <a:cubicBezTo>
                    <a:pt x="7" y="5"/>
                    <a:pt x="7" y="4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4"/>
                    <a:pt x="0" y="4"/>
                    <a:pt x="1" y="5"/>
                  </a:cubicBezTo>
                  <a:cubicBezTo>
                    <a:pt x="1" y="6"/>
                    <a:pt x="1" y="6"/>
                    <a:pt x="2" y="6"/>
                  </a:cubicBezTo>
                  <a:cubicBezTo>
                    <a:pt x="2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4" name="Freeform 32658"/>
            <p:cNvSpPr>
              <a:spLocks noEditPoints="1"/>
            </p:cNvSpPr>
            <p:nvPr/>
          </p:nvSpPr>
          <p:spPr bwMode="auto">
            <a:xfrm>
              <a:off x="5214" y="1116"/>
              <a:ext cx="83" cy="93"/>
            </a:xfrm>
            <a:custGeom>
              <a:avLst/>
              <a:gdLst>
                <a:gd name="T0" fmla="*/ 9 w 47"/>
                <a:gd name="T1" fmla="*/ 28 h 52"/>
                <a:gd name="T2" fmla="*/ 6 w 47"/>
                <a:gd name="T3" fmla="*/ 42 h 52"/>
                <a:gd name="T4" fmla="*/ 19 w 47"/>
                <a:gd name="T5" fmla="*/ 47 h 52"/>
                <a:gd name="T6" fmla="*/ 32 w 47"/>
                <a:gd name="T7" fmla="*/ 28 h 52"/>
                <a:gd name="T8" fmla="*/ 33 w 47"/>
                <a:gd name="T9" fmla="*/ 5 h 52"/>
                <a:gd name="T10" fmla="*/ 23 w 47"/>
                <a:gd name="T11" fmla="*/ 38 h 52"/>
                <a:gd name="T12" fmla="*/ 25 w 47"/>
                <a:gd name="T13" fmla="*/ 39 h 52"/>
                <a:gd name="T14" fmla="*/ 7 w 47"/>
                <a:gd name="T15" fmla="*/ 46 h 52"/>
                <a:gd name="T16" fmla="*/ 14 w 47"/>
                <a:gd name="T17" fmla="*/ 28 h 52"/>
                <a:gd name="T18" fmla="*/ 11 w 47"/>
                <a:gd name="T19" fmla="*/ 41 h 52"/>
                <a:gd name="T20" fmla="*/ 16 w 47"/>
                <a:gd name="T21" fmla="*/ 49 h 52"/>
                <a:gd name="T22" fmla="*/ 19 w 47"/>
                <a:gd name="T23" fmla="*/ 46 h 52"/>
                <a:gd name="T24" fmla="*/ 23 w 47"/>
                <a:gd name="T25" fmla="*/ 42 h 52"/>
                <a:gd name="T26" fmla="*/ 9 w 47"/>
                <a:gd name="T27" fmla="*/ 48 h 52"/>
                <a:gd name="T28" fmla="*/ 28 w 47"/>
                <a:gd name="T29" fmla="*/ 37 h 52"/>
                <a:gd name="T30" fmla="*/ 9 w 47"/>
                <a:gd name="T31" fmla="*/ 38 h 52"/>
                <a:gd name="T32" fmla="*/ 10 w 47"/>
                <a:gd name="T33" fmla="*/ 34 h 52"/>
                <a:gd name="T34" fmla="*/ 21 w 47"/>
                <a:gd name="T35" fmla="*/ 39 h 52"/>
                <a:gd name="T36" fmla="*/ 19 w 47"/>
                <a:gd name="T37" fmla="*/ 26 h 52"/>
                <a:gd name="T38" fmla="*/ 22 w 47"/>
                <a:gd name="T39" fmla="*/ 22 h 52"/>
                <a:gd name="T40" fmla="*/ 26 w 47"/>
                <a:gd name="T41" fmla="*/ 24 h 52"/>
                <a:gd name="T42" fmla="*/ 32 w 47"/>
                <a:gd name="T43" fmla="*/ 22 h 52"/>
                <a:gd name="T44" fmla="*/ 30 w 47"/>
                <a:gd name="T45" fmla="*/ 20 h 52"/>
                <a:gd name="T46" fmla="*/ 30 w 47"/>
                <a:gd name="T47" fmla="*/ 16 h 52"/>
                <a:gd name="T48" fmla="*/ 18 w 47"/>
                <a:gd name="T49" fmla="*/ 17 h 52"/>
                <a:gd name="T50" fmla="*/ 18 w 47"/>
                <a:gd name="T51" fmla="*/ 13 h 52"/>
                <a:gd name="T52" fmla="*/ 23 w 47"/>
                <a:gd name="T53" fmla="*/ 13 h 52"/>
                <a:gd name="T54" fmla="*/ 26 w 47"/>
                <a:gd name="T55" fmla="*/ 29 h 52"/>
                <a:gd name="T56" fmla="*/ 31 w 47"/>
                <a:gd name="T57" fmla="*/ 26 h 52"/>
                <a:gd name="T58" fmla="*/ 20 w 47"/>
                <a:gd name="T59" fmla="*/ 28 h 52"/>
                <a:gd name="T60" fmla="*/ 34 w 47"/>
                <a:gd name="T61" fmla="*/ 17 h 52"/>
                <a:gd name="T62" fmla="*/ 17 w 47"/>
                <a:gd name="T63" fmla="*/ 25 h 52"/>
                <a:gd name="T64" fmla="*/ 30 w 47"/>
                <a:gd name="T65" fmla="*/ 14 h 52"/>
                <a:gd name="T66" fmla="*/ 36 w 47"/>
                <a:gd name="T67" fmla="*/ 12 h 52"/>
                <a:gd name="T68" fmla="*/ 19 w 47"/>
                <a:gd name="T69" fmla="*/ 17 h 52"/>
                <a:gd name="T70" fmla="*/ 33 w 47"/>
                <a:gd name="T71" fmla="*/ 7 h 52"/>
                <a:gd name="T72" fmla="*/ 18 w 47"/>
                <a:gd name="T73" fmla="*/ 7 h 52"/>
                <a:gd name="T74" fmla="*/ 15 w 47"/>
                <a:gd name="T75" fmla="*/ 9 h 52"/>
                <a:gd name="T76" fmla="*/ 25 w 47"/>
                <a:gd name="T77" fmla="*/ 11 h 52"/>
                <a:gd name="T78" fmla="*/ 36 w 47"/>
                <a:gd name="T79" fmla="*/ 37 h 52"/>
                <a:gd name="T80" fmla="*/ 36 w 47"/>
                <a:gd name="T81" fmla="*/ 4 h 52"/>
                <a:gd name="T82" fmla="*/ 26 w 47"/>
                <a:gd name="T83" fmla="*/ 2 h 52"/>
                <a:gd name="T84" fmla="*/ 22 w 47"/>
                <a:gd name="T85" fmla="*/ 0 h 52"/>
                <a:gd name="T86" fmla="*/ 14 w 47"/>
                <a:gd name="T87" fmla="*/ 3 h 52"/>
                <a:gd name="T88" fmla="*/ 4 w 47"/>
                <a:gd name="T89" fmla="*/ 12 h 52"/>
                <a:gd name="T90" fmla="*/ 8 w 47"/>
                <a:gd name="T91" fmla="*/ 11 h 52"/>
                <a:gd name="T92" fmla="*/ 8 w 47"/>
                <a:gd name="T93" fmla="*/ 22 h 52"/>
                <a:gd name="T94" fmla="*/ 6 w 47"/>
                <a:gd name="T95" fmla="*/ 27 h 52"/>
                <a:gd name="T96" fmla="*/ 40 w 47"/>
                <a:gd name="T97" fmla="*/ 13 h 52"/>
                <a:gd name="T98" fmla="*/ 43 w 47"/>
                <a:gd name="T99" fmla="*/ 11 h 52"/>
                <a:gd name="T100" fmla="*/ 41 w 47"/>
                <a:gd name="T101" fmla="*/ 18 h 52"/>
                <a:gd name="T102" fmla="*/ 42 w 47"/>
                <a:gd name="T103" fmla="*/ 21 h 52"/>
                <a:gd name="T104" fmla="*/ 42 w 47"/>
                <a:gd name="T105" fmla="*/ 30 h 52"/>
                <a:gd name="T106" fmla="*/ 40 w 47"/>
                <a:gd name="T107" fmla="*/ 29 h 52"/>
                <a:gd name="T108" fmla="*/ 33 w 47"/>
                <a:gd name="T109" fmla="*/ 33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7" h="52">
                  <a:moveTo>
                    <a:pt x="20" y="7"/>
                  </a:moveTo>
                  <a:cubicBezTo>
                    <a:pt x="15" y="4"/>
                    <a:pt x="13" y="7"/>
                    <a:pt x="15" y="12"/>
                  </a:cubicBezTo>
                  <a:cubicBezTo>
                    <a:pt x="9" y="12"/>
                    <a:pt x="7" y="17"/>
                    <a:pt x="15" y="19"/>
                  </a:cubicBezTo>
                  <a:cubicBezTo>
                    <a:pt x="12" y="21"/>
                    <a:pt x="12" y="23"/>
                    <a:pt x="13" y="25"/>
                  </a:cubicBezTo>
                  <a:cubicBezTo>
                    <a:pt x="12" y="27"/>
                    <a:pt x="10" y="27"/>
                    <a:pt x="9" y="28"/>
                  </a:cubicBezTo>
                  <a:cubicBezTo>
                    <a:pt x="9" y="29"/>
                    <a:pt x="9" y="30"/>
                    <a:pt x="9" y="30"/>
                  </a:cubicBezTo>
                  <a:cubicBezTo>
                    <a:pt x="9" y="31"/>
                    <a:pt x="8" y="31"/>
                    <a:pt x="8" y="32"/>
                  </a:cubicBezTo>
                  <a:cubicBezTo>
                    <a:pt x="8" y="33"/>
                    <a:pt x="8" y="34"/>
                    <a:pt x="9" y="34"/>
                  </a:cubicBezTo>
                  <a:cubicBezTo>
                    <a:pt x="7" y="35"/>
                    <a:pt x="6" y="37"/>
                    <a:pt x="7" y="39"/>
                  </a:cubicBezTo>
                  <a:cubicBezTo>
                    <a:pt x="6" y="39"/>
                    <a:pt x="4" y="40"/>
                    <a:pt x="6" y="42"/>
                  </a:cubicBezTo>
                  <a:cubicBezTo>
                    <a:pt x="3" y="43"/>
                    <a:pt x="0" y="46"/>
                    <a:pt x="2" y="49"/>
                  </a:cubicBezTo>
                  <a:cubicBezTo>
                    <a:pt x="4" y="52"/>
                    <a:pt x="7" y="52"/>
                    <a:pt x="10" y="50"/>
                  </a:cubicBezTo>
                  <a:cubicBezTo>
                    <a:pt x="11" y="52"/>
                    <a:pt x="14" y="51"/>
                    <a:pt x="14" y="49"/>
                  </a:cubicBezTo>
                  <a:cubicBezTo>
                    <a:pt x="15" y="50"/>
                    <a:pt x="15" y="50"/>
                    <a:pt x="16" y="50"/>
                  </a:cubicBezTo>
                  <a:cubicBezTo>
                    <a:pt x="18" y="51"/>
                    <a:pt x="20" y="50"/>
                    <a:pt x="19" y="47"/>
                  </a:cubicBezTo>
                  <a:cubicBezTo>
                    <a:pt x="22" y="48"/>
                    <a:pt x="25" y="47"/>
                    <a:pt x="24" y="44"/>
                  </a:cubicBezTo>
                  <a:cubicBezTo>
                    <a:pt x="27" y="44"/>
                    <a:pt x="28" y="42"/>
                    <a:pt x="28" y="40"/>
                  </a:cubicBezTo>
                  <a:cubicBezTo>
                    <a:pt x="29" y="39"/>
                    <a:pt x="30" y="38"/>
                    <a:pt x="29" y="37"/>
                  </a:cubicBezTo>
                  <a:cubicBezTo>
                    <a:pt x="30" y="36"/>
                    <a:pt x="32" y="34"/>
                    <a:pt x="29" y="32"/>
                  </a:cubicBezTo>
                  <a:cubicBezTo>
                    <a:pt x="32" y="31"/>
                    <a:pt x="32" y="30"/>
                    <a:pt x="32" y="28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8" y="31"/>
                    <a:pt x="39" y="25"/>
                    <a:pt x="37" y="22"/>
                  </a:cubicBezTo>
                  <a:cubicBezTo>
                    <a:pt x="41" y="21"/>
                    <a:pt x="42" y="17"/>
                    <a:pt x="38" y="16"/>
                  </a:cubicBezTo>
                  <a:cubicBezTo>
                    <a:pt x="41" y="11"/>
                    <a:pt x="38" y="8"/>
                    <a:pt x="33" y="10"/>
                  </a:cubicBezTo>
                  <a:cubicBezTo>
                    <a:pt x="34" y="9"/>
                    <a:pt x="35" y="7"/>
                    <a:pt x="33" y="5"/>
                  </a:cubicBezTo>
                  <a:cubicBezTo>
                    <a:pt x="31" y="3"/>
                    <a:pt x="28" y="5"/>
                    <a:pt x="27" y="6"/>
                  </a:cubicBezTo>
                  <a:cubicBezTo>
                    <a:pt x="26" y="2"/>
                    <a:pt x="22" y="1"/>
                    <a:pt x="20" y="7"/>
                  </a:cubicBezTo>
                  <a:close/>
                  <a:moveTo>
                    <a:pt x="9" y="44"/>
                  </a:moveTo>
                  <a:cubicBezTo>
                    <a:pt x="10" y="46"/>
                    <a:pt x="12" y="44"/>
                    <a:pt x="15" y="43"/>
                  </a:cubicBezTo>
                  <a:cubicBezTo>
                    <a:pt x="18" y="42"/>
                    <a:pt x="21" y="40"/>
                    <a:pt x="23" y="38"/>
                  </a:cubicBezTo>
                  <a:cubicBezTo>
                    <a:pt x="25" y="37"/>
                    <a:pt x="27" y="34"/>
                    <a:pt x="26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7" y="32"/>
                    <a:pt x="27" y="32"/>
                    <a:pt x="29" y="32"/>
                  </a:cubicBezTo>
                  <a:cubicBezTo>
                    <a:pt x="28" y="36"/>
                    <a:pt x="27" y="37"/>
                    <a:pt x="25" y="39"/>
                  </a:cubicBezTo>
                  <a:cubicBezTo>
                    <a:pt x="24" y="40"/>
                    <a:pt x="24" y="40"/>
                    <a:pt x="24" y="41"/>
                  </a:cubicBezTo>
                  <a:cubicBezTo>
                    <a:pt x="23" y="41"/>
                    <a:pt x="22" y="42"/>
                    <a:pt x="21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5" y="47"/>
                    <a:pt x="14" y="47"/>
                    <a:pt x="9" y="46"/>
                  </a:cubicBezTo>
                  <a:cubicBezTo>
                    <a:pt x="8" y="46"/>
                    <a:pt x="8" y="46"/>
                    <a:pt x="7" y="46"/>
                  </a:cubicBezTo>
                  <a:cubicBezTo>
                    <a:pt x="7" y="46"/>
                    <a:pt x="7" y="46"/>
                    <a:pt x="7" y="46"/>
                  </a:cubicBezTo>
                  <a:cubicBezTo>
                    <a:pt x="7" y="45"/>
                    <a:pt x="8" y="45"/>
                    <a:pt x="8" y="44"/>
                  </a:cubicBezTo>
                  <a:cubicBezTo>
                    <a:pt x="12" y="39"/>
                    <a:pt x="10" y="30"/>
                    <a:pt x="13" y="26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4" y="29"/>
                    <a:pt x="13" y="30"/>
                  </a:cubicBezTo>
                  <a:cubicBezTo>
                    <a:pt x="13" y="31"/>
                    <a:pt x="13" y="31"/>
                    <a:pt x="13" y="33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7"/>
                    <a:pt x="13" y="37"/>
                    <a:pt x="13" y="38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2"/>
                    <a:pt x="10" y="43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lose/>
                  <a:moveTo>
                    <a:pt x="14" y="48"/>
                  </a:moveTo>
                  <a:cubicBezTo>
                    <a:pt x="21" y="45"/>
                    <a:pt x="19" y="50"/>
                    <a:pt x="16" y="49"/>
                  </a:cubicBezTo>
                  <a:cubicBezTo>
                    <a:pt x="15" y="49"/>
                    <a:pt x="15" y="48"/>
                    <a:pt x="14" y="48"/>
                  </a:cubicBezTo>
                  <a:close/>
                  <a:moveTo>
                    <a:pt x="13" y="50"/>
                  </a:moveTo>
                  <a:cubicBezTo>
                    <a:pt x="9" y="51"/>
                    <a:pt x="11" y="45"/>
                    <a:pt x="13" y="48"/>
                  </a:cubicBezTo>
                  <a:cubicBezTo>
                    <a:pt x="14" y="49"/>
                    <a:pt x="13" y="50"/>
                    <a:pt x="13" y="50"/>
                  </a:cubicBezTo>
                  <a:close/>
                  <a:moveTo>
                    <a:pt x="19" y="46"/>
                  </a:moveTo>
                  <a:cubicBezTo>
                    <a:pt x="19" y="45"/>
                    <a:pt x="22" y="43"/>
                    <a:pt x="23" y="44"/>
                  </a:cubicBezTo>
                  <a:cubicBezTo>
                    <a:pt x="26" y="46"/>
                    <a:pt x="20" y="48"/>
                    <a:pt x="19" y="46"/>
                  </a:cubicBezTo>
                  <a:close/>
                  <a:moveTo>
                    <a:pt x="23" y="42"/>
                  </a:moveTo>
                  <a:cubicBezTo>
                    <a:pt x="24" y="41"/>
                    <a:pt x="26" y="38"/>
                    <a:pt x="27" y="41"/>
                  </a:cubicBezTo>
                  <a:cubicBezTo>
                    <a:pt x="26" y="43"/>
                    <a:pt x="25" y="44"/>
                    <a:pt x="23" y="42"/>
                  </a:cubicBezTo>
                  <a:close/>
                  <a:moveTo>
                    <a:pt x="9" y="48"/>
                  </a:moveTo>
                  <a:cubicBezTo>
                    <a:pt x="9" y="49"/>
                    <a:pt x="8" y="50"/>
                    <a:pt x="7" y="50"/>
                  </a:cubicBezTo>
                  <a:cubicBezTo>
                    <a:pt x="4" y="51"/>
                    <a:pt x="1" y="48"/>
                    <a:pt x="4" y="45"/>
                  </a:cubicBezTo>
                  <a:cubicBezTo>
                    <a:pt x="4" y="44"/>
                    <a:pt x="5" y="42"/>
                    <a:pt x="7" y="43"/>
                  </a:cubicBezTo>
                  <a:cubicBezTo>
                    <a:pt x="4" y="48"/>
                    <a:pt x="6" y="46"/>
                    <a:pt x="9" y="48"/>
                  </a:cubicBezTo>
                  <a:close/>
                  <a:moveTo>
                    <a:pt x="29" y="36"/>
                  </a:moveTo>
                  <a:cubicBezTo>
                    <a:pt x="28" y="36"/>
                    <a:pt x="29" y="33"/>
                    <a:pt x="29" y="33"/>
                  </a:cubicBezTo>
                  <a:cubicBezTo>
                    <a:pt x="31" y="33"/>
                    <a:pt x="30" y="35"/>
                    <a:pt x="29" y="36"/>
                  </a:cubicBezTo>
                  <a:close/>
                  <a:moveTo>
                    <a:pt x="26" y="39"/>
                  </a:moveTo>
                  <a:cubicBezTo>
                    <a:pt x="26" y="39"/>
                    <a:pt x="27" y="37"/>
                    <a:pt x="28" y="37"/>
                  </a:cubicBezTo>
                  <a:cubicBezTo>
                    <a:pt x="30" y="38"/>
                    <a:pt x="28" y="39"/>
                    <a:pt x="26" y="39"/>
                  </a:cubicBezTo>
                  <a:close/>
                  <a:moveTo>
                    <a:pt x="8" y="42"/>
                  </a:moveTo>
                  <a:cubicBezTo>
                    <a:pt x="3" y="42"/>
                    <a:pt x="8" y="37"/>
                    <a:pt x="9" y="40"/>
                  </a:cubicBezTo>
                  <a:cubicBezTo>
                    <a:pt x="9" y="40"/>
                    <a:pt x="9" y="41"/>
                    <a:pt x="8" y="42"/>
                  </a:cubicBezTo>
                  <a:close/>
                  <a:moveTo>
                    <a:pt x="9" y="38"/>
                  </a:moveTo>
                  <a:cubicBezTo>
                    <a:pt x="8" y="39"/>
                    <a:pt x="7" y="36"/>
                    <a:pt x="8" y="36"/>
                  </a:cubicBezTo>
                  <a:cubicBezTo>
                    <a:pt x="10" y="34"/>
                    <a:pt x="10" y="37"/>
                    <a:pt x="9" y="38"/>
                  </a:cubicBezTo>
                  <a:close/>
                  <a:moveTo>
                    <a:pt x="10" y="34"/>
                  </a:moveTo>
                  <a:cubicBezTo>
                    <a:pt x="8" y="33"/>
                    <a:pt x="8" y="31"/>
                    <a:pt x="10" y="31"/>
                  </a:cubicBezTo>
                  <a:cubicBezTo>
                    <a:pt x="10" y="32"/>
                    <a:pt x="10" y="33"/>
                    <a:pt x="10" y="34"/>
                  </a:cubicBezTo>
                  <a:close/>
                  <a:moveTo>
                    <a:pt x="10" y="30"/>
                  </a:moveTo>
                  <a:cubicBezTo>
                    <a:pt x="9" y="29"/>
                    <a:pt x="9" y="28"/>
                    <a:pt x="11" y="27"/>
                  </a:cubicBezTo>
                  <a:cubicBezTo>
                    <a:pt x="11" y="28"/>
                    <a:pt x="10" y="28"/>
                    <a:pt x="10" y="30"/>
                  </a:cubicBezTo>
                  <a:close/>
                  <a:moveTo>
                    <a:pt x="25" y="30"/>
                  </a:moveTo>
                  <a:cubicBezTo>
                    <a:pt x="25" y="34"/>
                    <a:pt x="25" y="36"/>
                    <a:pt x="21" y="39"/>
                  </a:cubicBezTo>
                  <a:cubicBezTo>
                    <a:pt x="20" y="40"/>
                    <a:pt x="19" y="40"/>
                    <a:pt x="17" y="41"/>
                  </a:cubicBezTo>
                  <a:cubicBezTo>
                    <a:pt x="15" y="42"/>
                    <a:pt x="13" y="43"/>
                    <a:pt x="11" y="43"/>
                  </a:cubicBezTo>
                  <a:cubicBezTo>
                    <a:pt x="12" y="42"/>
                    <a:pt x="12" y="41"/>
                    <a:pt x="13" y="40"/>
                  </a:cubicBezTo>
                  <a:cubicBezTo>
                    <a:pt x="15" y="36"/>
                    <a:pt x="14" y="31"/>
                    <a:pt x="15" y="27"/>
                  </a:cubicBezTo>
                  <a:cubicBezTo>
                    <a:pt x="17" y="27"/>
                    <a:pt x="18" y="27"/>
                    <a:pt x="19" y="26"/>
                  </a:cubicBezTo>
                  <a:cubicBezTo>
                    <a:pt x="19" y="27"/>
                    <a:pt x="18" y="33"/>
                    <a:pt x="23" y="32"/>
                  </a:cubicBezTo>
                  <a:cubicBezTo>
                    <a:pt x="25" y="31"/>
                    <a:pt x="24" y="31"/>
                    <a:pt x="25" y="30"/>
                  </a:cubicBezTo>
                  <a:close/>
                  <a:moveTo>
                    <a:pt x="25" y="14"/>
                  </a:moveTo>
                  <a:cubicBezTo>
                    <a:pt x="27" y="15"/>
                    <a:pt x="29" y="16"/>
                    <a:pt x="29" y="18"/>
                  </a:cubicBezTo>
                  <a:cubicBezTo>
                    <a:pt x="29" y="22"/>
                    <a:pt x="25" y="23"/>
                    <a:pt x="22" y="22"/>
                  </a:cubicBezTo>
                  <a:cubicBezTo>
                    <a:pt x="21" y="22"/>
                    <a:pt x="20" y="20"/>
                    <a:pt x="20" y="20"/>
                  </a:cubicBezTo>
                  <a:cubicBezTo>
                    <a:pt x="19" y="16"/>
                    <a:pt x="21" y="13"/>
                    <a:pt x="25" y="14"/>
                  </a:cubicBezTo>
                  <a:close/>
                  <a:moveTo>
                    <a:pt x="28" y="23"/>
                  </a:moveTo>
                  <a:cubicBezTo>
                    <a:pt x="28" y="24"/>
                    <a:pt x="29" y="26"/>
                    <a:pt x="28" y="28"/>
                  </a:cubicBezTo>
                  <a:cubicBezTo>
                    <a:pt x="27" y="27"/>
                    <a:pt x="26" y="25"/>
                    <a:pt x="26" y="24"/>
                  </a:cubicBezTo>
                  <a:cubicBezTo>
                    <a:pt x="26" y="23"/>
                    <a:pt x="27" y="22"/>
                    <a:pt x="28" y="23"/>
                  </a:cubicBezTo>
                  <a:close/>
                  <a:moveTo>
                    <a:pt x="22" y="27"/>
                  </a:moveTo>
                  <a:cubicBezTo>
                    <a:pt x="21" y="26"/>
                    <a:pt x="21" y="22"/>
                    <a:pt x="23" y="23"/>
                  </a:cubicBezTo>
                  <a:cubicBezTo>
                    <a:pt x="26" y="24"/>
                    <a:pt x="25" y="27"/>
                    <a:pt x="22" y="27"/>
                  </a:cubicBezTo>
                  <a:close/>
                  <a:moveTo>
                    <a:pt x="32" y="22"/>
                  </a:moveTo>
                  <a:cubicBezTo>
                    <a:pt x="37" y="25"/>
                    <a:pt x="33" y="27"/>
                    <a:pt x="31" y="25"/>
                  </a:cubicBezTo>
                  <a:cubicBezTo>
                    <a:pt x="30" y="24"/>
                    <a:pt x="29" y="23"/>
                    <a:pt x="29" y="22"/>
                  </a:cubicBezTo>
                  <a:cubicBezTo>
                    <a:pt x="30" y="21"/>
                    <a:pt x="31" y="22"/>
                    <a:pt x="32" y="22"/>
                  </a:cubicBezTo>
                  <a:close/>
                  <a:moveTo>
                    <a:pt x="35" y="19"/>
                  </a:moveTo>
                  <a:cubicBezTo>
                    <a:pt x="35" y="21"/>
                    <a:pt x="31" y="21"/>
                    <a:pt x="30" y="20"/>
                  </a:cubicBezTo>
                  <a:cubicBezTo>
                    <a:pt x="30" y="18"/>
                    <a:pt x="34" y="17"/>
                    <a:pt x="35" y="19"/>
                  </a:cubicBezTo>
                  <a:close/>
                  <a:moveTo>
                    <a:pt x="16" y="23"/>
                  </a:moveTo>
                  <a:cubicBezTo>
                    <a:pt x="16" y="20"/>
                    <a:pt x="19" y="19"/>
                    <a:pt x="19" y="21"/>
                  </a:cubicBezTo>
                  <a:cubicBezTo>
                    <a:pt x="20" y="23"/>
                    <a:pt x="17" y="24"/>
                    <a:pt x="16" y="23"/>
                  </a:cubicBezTo>
                  <a:close/>
                  <a:moveTo>
                    <a:pt x="30" y="16"/>
                  </a:moveTo>
                  <a:cubicBezTo>
                    <a:pt x="30" y="14"/>
                    <a:pt x="35" y="12"/>
                    <a:pt x="35" y="13"/>
                  </a:cubicBezTo>
                  <a:cubicBezTo>
                    <a:pt x="36" y="15"/>
                    <a:pt x="32" y="16"/>
                    <a:pt x="30" y="16"/>
                  </a:cubicBezTo>
                  <a:close/>
                  <a:moveTo>
                    <a:pt x="18" y="17"/>
                  </a:moveTo>
                  <a:cubicBezTo>
                    <a:pt x="17" y="18"/>
                    <a:pt x="14" y="18"/>
                    <a:pt x="14" y="16"/>
                  </a:cubicBezTo>
                  <a:cubicBezTo>
                    <a:pt x="15" y="14"/>
                    <a:pt x="17" y="15"/>
                    <a:pt x="18" y="17"/>
                  </a:cubicBezTo>
                  <a:close/>
                  <a:moveTo>
                    <a:pt x="27" y="14"/>
                  </a:moveTo>
                  <a:cubicBezTo>
                    <a:pt x="27" y="13"/>
                    <a:pt x="28" y="8"/>
                    <a:pt x="29" y="9"/>
                  </a:cubicBezTo>
                  <a:cubicBezTo>
                    <a:pt x="31" y="10"/>
                    <a:pt x="28" y="12"/>
                    <a:pt x="27" y="14"/>
                  </a:cubicBezTo>
                  <a:close/>
                  <a:moveTo>
                    <a:pt x="20" y="14"/>
                  </a:moveTo>
                  <a:cubicBezTo>
                    <a:pt x="19" y="15"/>
                    <a:pt x="18" y="13"/>
                    <a:pt x="18" y="13"/>
                  </a:cubicBezTo>
                  <a:cubicBezTo>
                    <a:pt x="17" y="11"/>
                    <a:pt x="17" y="10"/>
                    <a:pt x="18" y="10"/>
                  </a:cubicBezTo>
                  <a:cubicBezTo>
                    <a:pt x="19" y="10"/>
                    <a:pt x="20" y="13"/>
                    <a:pt x="20" y="14"/>
                  </a:cubicBezTo>
                  <a:close/>
                  <a:moveTo>
                    <a:pt x="23" y="13"/>
                  </a:moveTo>
                  <a:cubicBezTo>
                    <a:pt x="23" y="12"/>
                    <a:pt x="22" y="8"/>
                    <a:pt x="24" y="8"/>
                  </a:cubicBezTo>
                  <a:cubicBezTo>
                    <a:pt x="25" y="9"/>
                    <a:pt x="24" y="12"/>
                    <a:pt x="23" y="13"/>
                  </a:cubicBezTo>
                  <a:close/>
                  <a:moveTo>
                    <a:pt x="26" y="25"/>
                  </a:moveTo>
                  <a:cubicBezTo>
                    <a:pt x="27" y="31"/>
                    <a:pt x="30" y="30"/>
                    <a:pt x="30" y="26"/>
                  </a:cubicBezTo>
                  <a:cubicBezTo>
                    <a:pt x="30" y="27"/>
                    <a:pt x="30" y="27"/>
                    <a:pt x="30" y="28"/>
                  </a:cubicBezTo>
                  <a:cubicBezTo>
                    <a:pt x="30" y="29"/>
                    <a:pt x="30" y="30"/>
                    <a:pt x="30" y="31"/>
                  </a:cubicBezTo>
                  <a:cubicBezTo>
                    <a:pt x="28" y="32"/>
                    <a:pt x="27" y="31"/>
                    <a:pt x="26" y="29"/>
                  </a:cubicBezTo>
                  <a:cubicBezTo>
                    <a:pt x="26" y="27"/>
                    <a:pt x="26" y="27"/>
                    <a:pt x="26" y="26"/>
                  </a:cubicBezTo>
                  <a:cubicBezTo>
                    <a:pt x="25" y="25"/>
                    <a:pt x="25" y="25"/>
                    <a:pt x="26" y="25"/>
                  </a:cubicBezTo>
                  <a:close/>
                  <a:moveTo>
                    <a:pt x="34" y="22"/>
                  </a:moveTo>
                  <a:cubicBezTo>
                    <a:pt x="38" y="22"/>
                    <a:pt x="38" y="25"/>
                    <a:pt x="37" y="27"/>
                  </a:cubicBezTo>
                  <a:cubicBezTo>
                    <a:pt x="35" y="30"/>
                    <a:pt x="32" y="28"/>
                    <a:pt x="31" y="26"/>
                  </a:cubicBezTo>
                  <a:cubicBezTo>
                    <a:pt x="32" y="26"/>
                    <a:pt x="32" y="27"/>
                    <a:pt x="33" y="26"/>
                  </a:cubicBezTo>
                  <a:cubicBezTo>
                    <a:pt x="34" y="26"/>
                    <a:pt x="36" y="25"/>
                    <a:pt x="35" y="24"/>
                  </a:cubicBezTo>
                  <a:cubicBezTo>
                    <a:pt x="35" y="23"/>
                    <a:pt x="34" y="23"/>
                    <a:pt x="34" y="22"/>
                  </a:cubicBezTo>
                  <a:close/>
                  <a:moveTo>
                    <a:pt x="25" y="27"/>
                  </a:moveTo>
                  <a:cubicBezTo>
                    <a:pt x="25" y="30"/>
                    <a:pt x="20" y="34"/>
                    <a:pt x="20" y="28"/>
                  </a:cubicBezTo>
                  <a:cubicBezTo>
                    <a:pt x="20" y="27"/>
                    <a:pt x="20" y="25"/>
                    <a:pt x="21" y="25"/>
                  </a:cubicBezTo>
                  <a:cubicBezTo>
                    <a:pt x="21" y="25"/>
                    <a:pt x="21" y="27"/>
                    <a:pt x="22" y="28"/>
                  </a:cubicBezTo>
                  <a:cubicBezTo>
                    <a:pt x="23" y="29"/>
                    <a:pt x="24" y="28"/>
                    <a:pt x="25" y="27"/>
                  </a:cubicBezTo>
                  <a:close/>
                  <a:moveTo>
                    <a:pt x="34" y="21"/>
                  </a:moveTo>
                  <a:cubicBezTo>
                    <a:pt x="37" y="20"/>
                    <a:pt x="37" y="18"/>
                    <a:pt x="34" y="17"/>
                  </a:cubicBezTo>
                  <a:cubicBezTo>
                    <a:pt x="43" y="14"/>
                    <a:pt x="41" y="23"/>
                    <a:pt x="34" y="21"/>
                  </a:cubicBezTo>
                  <a:close/>
                  <a:moveTo>
                    <a:pt x="13" y="24"/>
                  </a:moveTo>
                  <a:cubicBezTo>
                    <a:pt x="12" y="21"/>
                    <a:pt x="16" y="18"/>
                    <a:pt x="18" y="18"/>
                  </a:cubicBezTo>
                  <a:cubicBezTo>
                    <a:pt x="19" y="19"/>
                    <a:pt x="19" y="18"/>
                    <a:pt x="19" y="19"/>
                  </a:cubicBezTo>
                  <a:cubicBezTo>
                    <a:pt x="15" y="19"/>
                    <a:pt x="13" y="24"/>
                    <a:pt x="17" y="25"/>
                  </a:cubicBezTo>
                  <a:cubicBezTo>
                    <a:pt x="18" y="25"/>
                    <a:pt x="19" y="24"/>
                    <a:pt x="20" y="23"/>
                  </a:cubicBezTo>
                  <a:cubicBezTo>
                    <a:pt x="20" y="24"/>
                    <a:pt x="20" y="24"/>
                    <a:pt x="19" y="25"/>
                  </a:cubicBezTo>
                  <a:cubicBezTo>
                    <a:pt x="18" y="25"/>
                    <a:pt x="18" y="26"/>
                    <a:pt x="17" y="26"/>
                  </a:cubicBezTo>
                  <a:cubicBezTo>
                    <a:pt x="15" y="26"/>
                    <a:pt x="14" y="26"/>
                    <a:pt x="13" y="24"/>
                  </a:cubicBezTo>
                  <a:close/>
                  <a:moveTo>
                    <a:pt x="30" y="14"/>
                  </a:moveTo>
                  <a:cubicBezTo>
                    <a:pt x="31" y="13"/>
                    <a:pt x="31" y="13"/>
                    <a:pt x="32" y="12"/>
                  </a:cubicBezTo>
                  <a:cubicBezTo>
                    <a:pt x="33" y="11"/>
                    <a:pt x="37" y="9"/>
                    <a:pt x="38" y="12"/>
                  </a:cubicBezTo>
                  <a:cubicBezTo>
                    <a:pt x="39" y="16"/>
                    <a:pt x="35" y="15"/>
                    <a:pt x="34" y="16"/>
                  </a:cubicBezTo>
                  <a:cubicBezTo>
                    <a:pt x="34" y="16"/>
                    <a:pt x="33" y="16"/>
                    <a:pt x="35" y="15"/>
                  </a:cubicBezTo>
                  <a:cubicBezTo>
                    <a:pt x="37" y="14"/>
                    <a:pt x="36" y="13"/>
                    <a:pt x="36" y="12"/>
                  </a:cubicBezTo>
                  <a:cubicBezTo>
                    <a:pt x="35" y="11"/>
                    <a:pt x="32" y="13"/>
                    <a:pt x="30" y="14"/>
                  </a:cubicBezTo>
                  <a:close/>
                  <a:moveTo>
                    <a:pt x="14" y="18"/>
                  </a:moveTo>
                  <a:cubicBezTo>
                    <a:pt x="10" y="19"/>
                    <a:pt x="9" y="13"/>
                    <a:pt x="14" y="12"/>
                  </a:cubicBezTo>
                  <a:cubicBezTo>
                    <a:pt x="16" y="12"/>
                    <a:pt x="18" y="13"/>
                    <a:pt x="19" y="16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5"/>
                    <a:pt x="17" y="15"/>
                    <a:pt x="16" y="15"/>
                  </a:cubicBezTo>
                  <a:cubicBezTo>
                    <a:pt x="13" y="14"/>
                    <a:pt x="13" y="16"/>
                    <a:pt x="14" y="18"/>
                  </a:cubicBezTo>
                  <a:close/>
                  <a:moveTo>
                    <a:pt x="27" y="10"/>
                  </a:moveTo>
                  <a:cubicBezTo>
                    <a:pt x="27" y="8"/>
                    <a:pt x="29" y="5"/>
                    <a:pt x="31" y="5"/>
                  </a:cubicBezTo>
                  <a:cubicBezTo>
                    <a:pt x="32" y="5"/>
                    <a:pt x="33" y="6"/>
                    <a:pt x="33" y="7"/>
                  </a:cubicBezTo>
                  <a:cubicBezTo>
                    <a:pt x="33" y="10"/>
                    <a:pt x="28" y="15"/>
                    <a:pt x="28" y="15"/>
                  </a:cubicBezTo>
                  <a:cubicBezTo>
                    <a:pt x="28" y="13"/>
                    <a:pt x="32" y="11"/>
                    <a:pt x="30" y="8"/>
                  </a:cubicBezTo>
                  <a:cubicBezTo>
                    <a:pt x="29" y="7"/>
                    <a:pt x="28" y="9"/>
                    <a:pt x="27" y="10"/>
                  </a:cubicBezTo>
                  <a:close/>
                  <a:moveTo>
                    <a:pt x="15" y="9"/>
                  </a:moveTo>
                  <a:cubicBezTo>
                    <a:pt x="14" y="7"/>
                    <a:pt x="17" y="6"/>
                    <a:pt x="18" y="7"/>
                  </a:cubicBezTo>
                  <a:cubicBezTo>
                    <a:pt x="20" y="7"/>
                    <a:pt x="21" y="11"/>
                    <a:pt x="21" y="12"/>
                  </a:cubicBezTo>
                  <a:cubicBezTo>
                    <a:pt x="21" y="13"/>
                    <a:pt x="21" y="13"/>
                    <a:pt x="21" y="14"/>
                  </a:cubicBezTo>
                  <a:cubicBezTo>
                    <a:pt x="20" y="12"/>
                    <a:pt x="19" y="9"/>
                    <a:pt x="18" y="9"/>
                  </a:cubicBezTo>
                  <a:cubicBezTo>
                    <a:pt x="17" y="9"/>
                    <a:pt x="16" y="10"/>
                    <a:pt x="17" y="12"/>
                  </a:cubicBezTo>
                  <a:cubicBezTo>
                    <a:pt x="16" y="11"/>
                    <a:pt x="15" y="10"/>
                    <a:pt x="15" y="9"/>
                  </a:cubicBezTo>
                  <a:close/>
                  <a:moveTo>
                    <a:pt x="22" y="10"/>
                  </a:moveTo>
                  <a:cubicBezTo>
                    <a:pt x="20" y="8"/>
                    <a:pt x="22" y="4"/>
                    <a:pt x="24" y="4"/>
                  </a:cubicBezTo>
                  <a:cubicBezTo>
                    <a:pt x="26" y="4"/>
                    <a:pt x="27" y="7"/>
                    <a:pt x="26" y="10"/>
                  </a:cubicBezTo>
                  <a:cubicBezTo>
                    <a:pt x="25" y="11"/>
                    <a:pt x="25" y="13"/>
                    <a:pt x="24" y="13"/>
                  </a:cubicBezTo>
                  <a:cubicBezTo>
                    <a:pt x="24" y="13"/>
                    <a:pt x="24" y="12"/>
                    <a:pt x="25" y="11"/>
                  </a:cubicBezTo>
                  <a:cubicBezTo>
                    <a:pt x="25" y="7"/>
                    <a:pt x="23" y="6"/>
                    <a:pt x="22" y="8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36" y="37"/>
                  </a:moveTo>
                  <a:cubicBezTo>
                    <a:pt x="35" y="37"/>
                    <a:pt x="34" y="35"/>
                    <a:pt x="35" y="35"/>
                  </a:cubicBezTo>
                  <a:cubicBezTo>
                    <a:pt x="36" y="34"/>
                    <a:pt x="37" y="36"/>
                    <a:pt x="36" y="37"/>
                  </a:cubicBezTo>
                  <a:close/>
                  <a:moveTo>
                    <a:pt x="32" y="4"/>
                  </a:moveTo>
                  <a:cubicBezTo>
                    <a:pt x="30" y="4"/>
                    <a:pt x="31" y="2"/>
                    <a:pt x="32" y="2"/>
                  </a:cubicBezTo>
                  <a:cubicBezTo>
                    <a:pt x="32" y="2"/>
                    <a:pt x="33" y="4"/>
                    <a:pt x="32" y="4"/>
                  </a:cubicBezTo>
                  <a:close/>
                  <a:moveTo>
                    <a:pt x="36" y="6"/>
                  </a:moveTo>
                  <a:cubicBezTo>
                    <a:pt x="33" y="6"/>
                    <a:pt x="35" y="3"/>
                    <a:pt x="36" y="4"/>
                  </a:cubicBezTo>
                  <a:cubicBezTo>
                    <a:pt x="37" y="5"/>
                    <a:pt x="36" y="6"/>
                    <a:pt x="36" y="6"/>
                  </a:cubicBezTo>
                  <a:close/>
                  <a:moveTo>
                    <a:pt x="36" y="2"/>
                  </a:moveTo>
                  <a:cubicBezTo>
                    <a:pt x="34" y="3"/>
                    <a:pt x="34" y="1"/>
                    <a:pt x="35" y="0"/>
                  </a:cubicBezTo>
                  <a:cubicBezTo>
                    <a:pt x="37" y="0"/>
                    <a:pt x="37" y="2"/>
                    <a:pt x="36" y="2"/>
                  </a:cubicBezTo>
                  <a:close/>
                  <a:moveTo>
                    <a:pt x="26" y="2"/>
                  </a:moveTo>
                  <a:cubicBezTo>
                    <a:pt x="24" y="2"/>
                    <a:pt x="24" y="0"/>
                    <a:pt x="26" y="0"/>
                  </a:cubicBezTo>
                  <a:cubicBezTo>
                    <a:pt x="27" y="0"/>
                    <a:pt x="27" y="2"/>
                    <a:pt x="26" y="2"/>
                  </a:cubicBezTo>
                  <a:close/>
                  <a:moveTo>
                    <a:pt x="22" y="0"/>
                  </a:moveTo>
                  <a:cubicBezTo>
                    <a:pt x="23" y="1"/>
                    <a:pt x="22" y="3"/>
                    <a:pt x="21" y="2"/>
                  </a:cubicBezTo>
                  <a:cubicBezTo>
                    <a:pt x="19" y="1"/>
                    <a:pt x="21" y="0"/>
                    <a:pt x="22" y="0"/>
                  </a:cubicBezTo>
                  <a:close/>
                  <a:moveTo>
                    <a:pt x="15" y="4"/>
                  </a:moveTo>
                  <a:cubicBezTo>
                    <a:pt x="14" y="2"/>
                    <a:pt x="16" y="2"/>
                    <a:pt x="17" y="3"/>
                  </a:cubicBezTo>
                  <a:cubicBezTo>
                    <a:pt x="18" y="4"/>
                    <a:pt x="15" y="5"/>
                    <a:pt x="15" y="4"/>
                  </a:cubicBezTo>
                  <a:close/>
                  <a:moveTo>
                    <a:pt x="12" y="4"/>
                  </a:moveTo>
                  <a:cubicBezTo>
                    <a:pt x="12" y="2"/>
                    <a:pt x="13" y="2"/>
                    <a:pt x="14" y="3"/>
                  </a:cubicBezTo>
                  <a:cubicBezTo>
                    <a:pt x="14" y="5"/>
                    <a:pt x="12" y="5"/>
                    <a:pt x="12" y="4"/>
                  </a:cubicBezTo>
                  <a:close/>
                  <a:moveTo>
                    <a:pt x="13" y="7"/>
                  </a:moveTo>
                  <a:cubicBezTo>
                    <a:pt x="11" y="7"/>
                    <a:pt x="11" y="5"/>
                    <a:pt x="12" y="5"/>
                  </a:cubicBezTo>
                  <a:cubicBezTo>
                    <a:pt x="13" y="5"/>
                    <a:pt x="14" y="7"/>
                    <a:pt x="13" y="7"/>
                  </a:cubicBezTo>
                  <a:close/>
                  <a:moveTo>
                    <a:pt x="4" y="12"/>
                  </a:moveTo>
                  <a:cubicBezTo>
                    <a:pt x="4" y="10"/>
                    <a:pt x="6" y="10"/>
                    <a:pt x="6" y="11"/>
                  </a:cubicBezTo>
                  <a:cubicBezTo>
                    <a:pt x="6" y="13"/>
                    <a:pt x="4" y="13"/>
                    <a:pt x="4" y="12"/>
                  </a:cubicBezTo>
                  <a:close/>
                  <a:moveTo>
                    <a:pt x="8" y="11"/>
                  </a:moveTo>
                  <a:cubicBezTo>
                    <a:pt x="8" y="10"/>
                    <a:pt x="10" y="11"/>
                    <a:pt x="9" y="13"/>
                  </a:cubicBezTo>
                  <a:cubicBezTo>
                    <a:pt x="9" y="14"/>
                    <a:pt x="7" y="13"/>
                    <a:pt x="8" y="11"/>
                  </a:cubicBezTo>
                  <a:close/>
                  <a:moveTo>
                    <a:pt x="6" y="15"/>
                  </a:moveTo>
                  <a:cubicBezTo>
                    <a:pt x="5" y="14"/>
                    <a:pt x="7" y="14"/>
                    <a:pt x="8" y="15"/>
                  </a:cubicBezTo>
                  <a:cubicBezTo>
                    <a:pt x="8" y="17"/>
                    <a:pt x="6" y="17"/>
                    <a:pt x="6" y="15"/>
                  </a:cubicBezTo>
                  <a:close/>
                  <a:moveTo>
                    <a:pt x="10" y="23"/>
                  </a:moveTo>
                  <a:cubicBezTo>
                    <a:pt x="9" y="24"/>
                    <a:pt x="7" y="23"/>
                    <a:pt x="8" y="22"/>
                  </a:cubicBezTo>
                  <a:cubicBezTo>
                    <a:pt x="8" y="21"/>
                    <a:pt x="10" y="21"/>
                    <a:pt x="10" y="23"/>
                  </a:cubicBezTo>
                  <a:close/>
                  <a:moveTo>
                    <a:pt x="9" y="27"/>
                  </a:moveTo>
                  <a:cubicBezTo>
                    <a:pt x="8" y="27"/>
                    <a:pt x="10" y="25"/>
                    <a:pt x="10" y="26"/>
                  </a:cubicBezTo>
                  <a:cubicBezTo>
                    <a:pt x="11" y="27"/>
                    <a:pt x="10" y="28"/>
                    <a:pt x="9" y="27"/>
                  </a:cubicBezTo>
                  <a:close/>
                  <a:moveTo>
                    <a:pt x="6" y="27"/>
                  </a:moveTo>
                  <a:cubicBezTo>
                    <a:pt x="5" y="26"/>
                    <a:pt x="5" y="24"/>
                    <a:pt x="6" y="24"/>
                  </a:cubicBezTo>
                  <a:cubicBezTo>
                    <a:pt x="8" y="24"/>
                    <a:pt x="7" y="26"/>
                    <a:pt x="6" y="27"/>
                  </a:cubicBezTo>
                  <a:close/>
                  <a:moveTo>
                    <a:pt x="42" y="13"/>
                  </a:moveTo>
                  <a:cubicBezTo>
                    <a:pt x="43" y="13"/>
                    <a:pt x="42" y="14"/>
                    <a:pt x="41" y="14"/>
                  </a:cubicBezTo>
                  <a:cubicBezTo>
                    <a:pt x="41" y="14"/>
                    <a:pt x="40" y="14"/>
                    <a:pt x="40" y="13"/>
                  </a:cubicBezTo>
                  <a:cubicBezTo>
                    <a:pt x="40" y="12"/>
                    <a:pt x="42" y="11"/>
                    <a:pt x="42" y="13"/>
                  </a:cubicBezTo>
                  <a:close/>
                  <a:moveTo>
                    <a:pt x="38" y="9"/>
                  </a:moveTo>
                  <a:cubicBezTo>
                    <a:pt x="39" y="8"/>
                    <a:pt x="41" y="8"/>
                    <a:pt x="40" y="10"/>
                  </a:cubicBezTo>
                  <a:cubicBezTo>
                    <a:pt x="40" y="11"/>
                    <a:pt x="38" y="11"/>
                    <a:pt x="38" y="9"/>
                  </a:cubicBezTo>
                  <a:close/>
                  <a:moveTo>
                    <a:pt x="43" y="11"/>
                  </a:moveTo>
                  <a:cubicBezTo>
                    <a:pt x="41" y="10"/>
                    <a:pt x="42" y="8"/>
                    <a:pt x="43" y="9"/>
                  </a:cubicBezTo>
                  <a:cubicBezTo>
                    <a:pt x="45" y="9"/>
                    <a:pt x="44" y="11"/>
                    <a:pt x="43" y="11"/>
                  </a:cubicBezTo>
                  <a:close/>
                  <a:moveTo>
                    <a:pt x="41" y="18"/>
                  </a:moveTo>
                  <a:cubicBezTo>
                    <a:pt x="41" y="16"/>
                    <a:pt x="45" y="17"/>
                    <a:pt x="44" y="19"/>
                  </a:cubicBezTo>
                  <a:cubicBezTo>
                    <a:pt x="43" y="20"/>
                    <a:pt x="41" y="20"/>
                    <a:pt x="41" y="18"/>
                  </a:cubicBezTo>
                  <a:close/>
                  <a:moveTo>
                    <a:pt x="45" y="22"/>
                  </a:moveTo>
                  <a:cubicBezTo>
                    <a:pt x="46" y="23"/>
                    <a:pt x="47" y="20"/>
                    <a:pt x="45" y="20"/>
                  </a:cubicBezTo>
                  <a:cubicBezTo>
                    <a:pt x="44" y="19"/>
                    <a:pt x="43" y="22"/>
                    <a:pt x="45" y="22"/>
                  </a:cubicBezTo>
                  <a:close/>
                  <a:moveTo>
                    <a:pt x="42" y="24"/>
                  </a:moveTo>
                  <a:cubicBezTo>
                    <a:pt x="41" y="23"/>
                    <a:pt x="40" y="21"/>
                    <a:pt x="42" y="21"/>
                  </a:cubicBezTo>
                  <a:cubicBezTo>
                    <a:pt x="43" y="21"/>
                    <a:pt x="43" y="24"/>
                    <a:pt x="42" y="24"/>
                  </a:cubicBezTo>
                  <a:close/>
                  <a:moveTo>
                    <a:pt x="41" y="27"/>
                  </a:moveTo>
                  <a:cubicBezTo>
                    <a:pt x="39" y="28"/>
                    <a:pt x="38" y="26"/>
                    <a:pt x="39" y="25"/>
                  </a:cubicBezTo>
                  <a:cubicBezTo>
                    <a:pt x="40" y="25"/>
                    <a:pt x="41" y="27"/>
                    <a:pt x="41" y="27"/>
                  </a:cubicBezTo>
                  <a:close/>
                  <a:moveTo>
                    <a:pt x="42" y="30"/>
                  </a:moveTo>
                  <a:cubicBezTo>
                    <a:pt x="40" y="30"/>
                    <a:pt x="41" y="28"/>
                    <a:pt x="42" y="28"/>
                  </a:cubicBezTo>
                  <a:cubicBezTo>
                    <a:pt x="44" y="29"/>
                    <a:pt x="43" y="30"/>
                    <a:pt x="42" y="30"/>
                  </a:cubicBezTo>
                  <a:close/>
                  <a:moveTo>
                    <a:pt x="40" y="29"/>
                  </a:moveTo>
                  <a:cubicBezTo>
                    <a:pt x="39" y="30"/>
                    <a:pt x="38" y="31"/>
                    <a:pt x="37" y="29"/>
                  </a:cubicBezTo>
                  <a:cubicBezTo>
                    <a:pt x="37" y="28"/>
                    <a:pt x="39" y="28"/>
                    <a:pt x="40" y="29"/>
                  </a:cubicBezTo>
                  <a:close/>
                  <a:moveTo>
                    <a:pt x="35" y="32"/>
                  </a:moveTo>
                  <a:cubicBezTo>
                    <a:pt x="35" y="31"/>
                    <a:pt x="37" y="31"/>
                    <a:pt x="36" y="33"/>
                  </a:cubicBezTo>
                  <a:cubicBezTo>
                    <a:pt x="35" y="33"/>
                    <a:pt x="35" y="33"/>
                    <a:pt x="35" y="32"/>
                  </a:cubicBezTo>
                  <a:close/>
                  <a:moveTo>
                    <a:pt x="32" y="35"/>
                  </a:moveTo>
                  <a:cubicBezTo>
                    <a:pt x="31" y="33"/>
                    <a:pt x="33" y="32"/>
                    <a:pt x="33" y="33"/>
                  </a:cubicBezTo>
                  <a:cubicBezTo>
                    <a:pt x="34" y="35"/>
                    <a:pt x="32" y="35"/>
                    <a:pt x="32" y="3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5" name="Freeform 32659"/>
            <p:cNvSpPr>
              <a:spLocks noEditPoints="1"/>
            </p:cNvSpPr>
            <p:nvPr/>
          </p:nvSpPr>
          <p:spPr bwMode="auto">
            <a:xfrm>
              <a:off x="5219" y="995"/>
              <a:ext cx="85" cy="41"/>
            </a:xfrm>
            <a:custGeom>
              <a:avLst/>
              <a:gdLst>
                <a:gd name="T0" fmla="*/ 20 w 48"/>
                <a:gd name="T1" fmla="*/ 22 h 23"/>
                <a:gd name="T2" fmla="*/ 9 w 48"/>
                <a:gd name="T3" fmla="*/ 20 h 23"/>
                <a:gd name="T4" fmla="*/ 21 w 48"/>
                <a:gd name="T5" fmla="*/ 22 h 23"/>
                <a:gd name="T6" fmla="*/ 7 w 48"/>
                <a:gd name="T7" fmla="*/ 18 h 23"/>
                <a:gd name="T8" fmla="*/ 5 w 48"/>
                <a:gd name="T9" fmla="*/ 15 h 23"/>
                <a:gd name="T10" fmla="*/ 14 w 48"/>
                <a:gd name="T11" fmla="*/ 21 h 23"/>
                <a:gd name="T12" fmla="*/ 14 w 48"/>
                <a:gd name="T13" fmla="*/ 20 h 23"/>
                <a:gd name="T14" fmla="*/ 7 w 48"/>
                <a:gd name="T15" fmla="*/ 6 h 23"/>
                <a:gd name="T16" fmla="*/ 7 w 48"/>
                <a:gd name="T17" fmla="*/ 5 h 23"/>
                <a:gd name="T18" fmla="*/ 21 w 48"/>
                <a:gd name="T19" fmla="*/ 21 h 23"/>
                <a:gd name="T20" fmla="*/ 16 w 48"/>
                <a:gd name="T21" fmla="*/ 17 h 23"/>
                <a:gd name="T22" fmla="*/ 11 w 48"/>
                <a:gd name="T23" fmla="*/ 3 h 23"/>
                <a:gd name="T24" fmla="*/ 13 w 48"/>
                <a:gd name="T25" fmla="*/ 2 h 23"/>
                <a:gd name="T26" fmla="*/ 12 w 48"/>
                <a:gd name="T27" fmla="*/ 9 h 23"/>
                <a:gd name="T28" fmla="*/ 22 w 48"/>
                <a:gd name="T29" fmla="*/ 21 h 23"/>
                <a:gd name="T30" fmla="*/ 17 w 48"/>
                <a:gd name="T31" fmla="*/ 13 h 23"/>
                <a:gd name="T32" fmla="*/ 17 w 48"/>
                <a:gd name="T33" fmla="*/ 3 h 23"/>
                <a:gd name="T34" fmla="*/ 17 w 48"/>
                <a:gd name="T35" fmla="*/ 8 h 23"/>
                <a:gd name="T36" fmla="*/ 23 w 48"/>
                <a:gd name="T37" fmla="*/ 11 h 23"/>
                <a:gd name="T38" fmla="*/ 24 w 48"/>
                <a:gd name="T39" fmla="*/ 11 h 23"/>
                <a:gd name="T40" fmla="*/ 26 w 48"/>
                <a:gd name="T41" fmla="*/ 16 h 23"/>
                <a:gd name="T42" fmla="*/ 26 w 48"/>
                <a:gd name="T43" fmla="*/ 5 h 23"/>
                <a:gd name="T44" fmla="*/ 29 w 48"/>
                <a:gd name="T45" fmla="*/ 7 h 23"/>
                <a:gd name="T46" fmla="*/ 24 w 48"/>
                <a:gd name="T47" fmla="*/ 21 h 23"/>
                <a:gd name="T48" fmla="*/ 30 w 48"/>
                <a:gd name="T49" fmla="*/ 14 h 23"/>
                <a:gd name="T50" fmla="*/ 32 w 48"/>
                <a:gd name="T51" fmla="*/ 12 h 23"/>
                <a:gd name="T52" fmla="*/ 25 w 48"/>
                <a:gd name="T53" fmla="*/ 20 h 23"/>
                <a:gd name="T54" fmla="*/ 33 w 48"/>
                <a:gd name="T55" fmla="*/ 14 h 23"/>
                <a:gd name="T56" fmla="*/ 38 w 48"/>
                <a:gd name="T57" fmla="*/ 3 h 23"/>
                <a:gd name="T58" fmla="*/ 35 w 48"/>
                <a:gd name="T59" fmla="*/ 11 h 23"/>
                <a:gd name="T60" fmla="*/ 27 w 48"/>
                <a:gd name="T61" fmla="*/ 20 h 23"/>
                <a:gd name="T62" fmla="*/ 40 w 48"/>
                <a:gd name="T63" fmla="*/ 12 h 23"/>
                <a:gd name="T64" fmla="*/ 45 w 48"/>
                <a:gd name="T65" fmla="*/ 4 h 23"/>
                <a:gd name="T66" fmla="*/ 41 w 48"/>
                <a:gd name="T67" fmla="*/ 11 h 23"/>
                <a:gd name="T68" fmla="*/ 31 w 48"/>
                <a:gd name="T69" fmla="*/ 21 h 23"/>
                <a:gd name="T70" fmla="*/ 39 w 48"/>
                <a:gd name="T71" fmla="*/ 17 h 23"/>
                <a:gd name="T72" fmla="*/ 38 w 48"/>
                <a:gd name="T73" fmla="*/ 19 h 23"/>
                <a:gd name="T74" fmla="*/ 35 w 48"/>
                <a:gd name="T75" fmla="*/ 22 h 23"/>
                <a:gd name="T76" fmla="*/ 36 w 48"/>
                <a:gd name="T77" fmla="*/ 22 h 23"/>
                <a:gd name="T78" fmla="*/ 4 w 48"/>
                <a:gd name="T79" fmla="*/ 8 h 23"/>
                <a:gd name="T80" fmla="*/ 32 w 48"/>
                <a:gd name="T81" fmla="*/ 10 h 23"/>
                <a:gd name="T82" fmla="*/ 6 w 48"/>
                <a:gd name="T83" fmla="*/ 21 h 23"/>
                <a:gd name="T84" fmla="*/ 42 w 48"/>
                <a:gd name="T85" fmla="*/ 15 h 23"/>
                <a:gd name="T86" fmla="*/ 16 w 48"/>
                <a:gd name="T87" fmla="*/ 2 h 23"/>
                <a:gd name="T88" fmla="*/ 39 w 48"/>
                <a:gd name="T89" fmla="*/ 2 h 23"/>
                <a:gd name="T90" fmla="*/ 27 w 48"/>
                <a:gd name="T91" fmla="*/ 7 h 23"/>
                <a:gd name="T92" fmla="*/ 47 w 48"/>
                <a:gd name="T93" fmla="*/ 6 h 23"/>
                <a:gd name="T94" fmla="*/ 35 w 48"/>
                <a:gd name="T95" fmla="*/ 2 h 23"/>
                <a:gd name="T96" fmla="*/ 31 w 48"/>
                <a:gd name="T97" fmla="*/ 2 h 23"/>
                <a:gd name="T98" fmla="*/ 44 w 48"/>
                <a:gd name="T99" fmla="*/ 8 h 23"/>
                <a:gd name="T100" fmla="*/ 20 w 48"/>
                <a:gd name="T101" fmla="*/ 4 h 23"/>
                <a:gd name="T102" fmla="*/ 27 w 48"/>
                <a:gd name="T103" fmla="*/ 2 h 23"/>
                <a:gd name="T104" fmla="*/ 44 w 48"/>
                <a:gd name="T105" fmla="*/ 3 h 23"/>
                <a:gd name="T106" fmla="*/ 1 w 48"/>
                <a:gd name="T107" fmla="*/ 6 h 23"/>
                <a:gd name="T108" fmla="*/ 2 w 48"/>
                <a:gd name="T10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8" h="23">
                  <a:moveTo>
                    <a:pt x="27" y="23"/>
                  </a:moveTo>
                  <a:cubicBezTo>
                    <a:pt x="26" y="23"/>
                    <a:pt x="25" y="23"/>
                    <a:pt x="25" y="22"/>
                  </a:cubicBezTo>
                  <a:cubicBezTo>
                    <a:pt x="24" y="22"/>
                    <a:pt x="24" y="22"/>
                    <a:pt x="24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17" y="23"/>
                    <a:pt x="15" y="23"/>
                    <a:pt x="12" y="22"/>
                  </a:cubicBezTo>
                  <a:cubicBezTo>
                    <a:pt x="12" y="22"/>
                    <a:pt x="11" y="22"/>
                    <a:pt x="10" y="22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9" y="22"/>
                    <a:pt x="8" y="21"/>
                    <a:pt x="8" y="21"/>
                  </a:cubicBezTo>
                  <a:cubicBezTo>
                    <a:pt x="8" y="21"/>
                    <a:pt x="8" y="20"/>
                    <a:pt x="9" y="20"/>
                  </a:cubicBezTo>
                  <a:cubicBezTo>
                    <a:pt x="9" y="20"/>
                    <a:pt x="10" y="20"/>
                    <a:pt x="10" y="21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3" y="22"/>
                    <a:pt x="15" y="23"/>
                    <a:pt x="17" y="22"/>
                  </a:cubicBezTo>
                  <a:cubicBezTo>
                    <a:pt x="18" y="22"/>
                    <a:pt x="19" y="22"/>
                    <a:pt x="20" y="22"/>
                  </a:cubicBezTo>
                  <a:cubicBezTo>
                    <a:pt x="20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0" y="22"/>
                    <a:pt x="20" y="22"/>
                    <a:pt x="19" y="22"/>
                  </a:cubicBezTo>
                  <a:cubicBezTo>
                    <a:pt x="18" y="22"/>
                    <a:pt x="17" y="22"/>
                    <a:pt x="16" y="22"/>
                  </a:cubicBezTo>
                  <a:cubicBezTo>
                    <a:pt x="15" y="21"/>
                    <a:pt x="13" y="21"/>
                    <a:pt x="11" y="21"/>
                  </a:cubicBezTo>
                  <a:cubicBezTo>
                    <a:pt x="10" y="20"/>
                    <a:pt x="8" y="19"/>
                    <a:pt x="7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4" y="16"/>
                    <a:pt x="3" y="16"/>
                  </a:cubicBezTo>
                  <a:cubicBezTo>
                    <a:pt x="3" y="16"/>
                    <a:pt x="3" y="16"/>
                    <a:pt x="3" y="15"/>
                  </a:cubicBezTo>
                  <a:cubicBezTo>
                    <a:pt x="3" y="14"/>
                    <a:pt x="4" y="14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6" y="15"/>
                    <a:pt x="6" y="16"/>
                    <a:pt x="6" y="16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7" y="18"/>
                    <a:pt x="8" y="19"/>
                    <a:pt x="9" y="19"/>
                  </a:cubicBezTo>
                  <a:cubicBezTo>
                    <a:pt x="11" y="20"/>
                    <a:pt x="12" y="21"/>
                    <a:pt x="14" y="21"/>
                  </a:cubicBezTo>
                  <a:cubicBezTo>
                    <a:pt x="15" y="21"/>
                    <a:pt x="16" y="21"/>
                    <a:pt x="18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6" y="21"/>
                    <a:pt x="15" y="20"/>
                    <a:pt x="14" y="20"/>
                  </a:cubicBezTo>
                  <a:cubicBezTo>
                    <a:pt x="13" y="19"/>
                    <a:pt x="12" y="18"/>
                    <a:pt x="11" y="17"/>
                  </a:cubicBezTo>
                  <a:cubicBezTo>
                    <a:pt x="11" y="17"/>
                    <a:pt x="10" y="16"/>
                    <a:pt x="10" y="15"/>
                  </a:cubicBezTo>
                  <a:cubicBezTo>
                    <a:pt x="9" y="14"/>
                    <a:pt x="8" y="12"/>
                    <a:pt x="8" y="11"/>
                  </a:cubicBezTo>
                  <a:cubicBezTo>
                    <a:pt x="7" y="10"/>
                    <a:pt x="7" y="9"/>
                    <a:pt x="7" y="8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5" y="3"/>
                    <a:pt x="5" y="3"/>
                    <a:pt x="6" y="3"/>
                  </a:cubicBezTo>
                  <a:cubicBezTo>
                    <a:pt x="8" y="3"/>
                    <a:pt x="8" y="4"/>
                    <a:pt x="7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10"/>
                    <a:pt x="8" y="12"/>
                    <a:pt x="9" y="14"/>
                  </a:cubicBezTo>
                  <a:cubicBezTo>
                    <a:pt x="10" y="15"/>
                    <a:pt x="11" y="16"/>
                    <a:pt x="12" y="18"/>
                  </a:cubicBezTo>
                  <a:cubicBezTo>
                    <a:pt x="13" y="19"/>
                    <a:pt x="15" y="21"/>
                    <a:pt x="18" y="21"/>
                  </a:cubicBezTo>
                  <a:cubicBezTo>
                    <a:pt x="19" y="21"/>
                    <a:pt x="20" y="21"/>
                    <a:pt x="21" y="21"/>
                  </a:cubicBezTo>
                  <a:cubicBezTo>
                    <a:pt x="22" y="22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0" y="20"/>
                    <a:pt x="20" y="20"/>
                    <a:pt x="19" y="20"/>
                  </a:cubicBezTo>
                  <a:cubicBezTo>
                    <a:pt x="18" y="19"/>
                    <a:pt x="17" y="18"/>
                    <a:pt x="16" y="17"/>
                  </a:cubicBezTo>
                  <a:cubicBezTo>
                    <a:pt x="16" y="17"/>
                    <a:pt x="15" y="17"/>
                    <a:pt x="15" y="16"/>
                  </a:cubicBezTo>
                  <a:cubicBezTo>
                    <a:pt x="15" y="15"/>
                    <a:pt x="14" y="14"/>
                    <a:pt x="13" y="14"/>
                  </a:cubicBezTo>
                  <a:cubicBezTo>
                    <a:pt x="13" y="12"/>
                    <a:pt x="12" y="11"/>
                    <a:pt x="12" y="10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6"/>
                    <a:pt x="11" y="5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1" y="0"/>
                    <a:pt x="12" y="0"/>
                    <a:pt x="13" y="0"/>
                  </a:cubicBezTo>
                  <a:cubicBezTo>
                    <a:pt x="13" y="1"/>
                    <a:pt x="13" y="1"/>
                    <a:pt x="13" y="2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2" y="6"/>
                    <a:pt x="12" y="8"/>
                    <a:pt x="12" y="9"/>
                  </a:cubicBezTo>
                  <a:cubicBezTo>
                    <a:pt x="12" y="10"/>
                    <a:pt x="12" y="11"/>
                    <a:pt x="13" y="11"/>
                  </a:cubicBezTo>
                  <a:cubicBezTo>
                    <a:pt x="13" y="13"/>
                    <a:pt x="14" y="14"/>
                    <a:pt x="15" y="16"/>
                  </a:cubicBezTo>
                  <a:cubicBezTo>
                    <a:pt x="16" y="17"/>
                    <a:pt x="17" y="18"/>
                    <a:pt x="18" y="18"/>
                  </a:cubicBezTo>
                  <a:cubicBezTo>
                    <a:pt x="19" y="19"/>
                    <a:pt x="19" y="20"/>
                    <a:pt x="20" y="20"/>
                  </a:cubicBezTo>
                  <a:cubicBezTo>
                    <a:pt x="21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0"/>
                    <a:pt x="22" y="20"/>
                    <a:pt x="21" y="20"/>
                  </a:cubicBezTo>
                  <a:cubicBezTo>
                    <a:pt x="21" y="19"/>
                    <a:pt x="20" y="18"/>
                    <a:pt x="19" y="17"/>
                  </a:cubicBezTo>
                  <a:cubicBezTo>
                    <a:pt x="19" y="16"/>
                    <a:pt x="18" y="15"/>
                    <a:pt x="18" y="14"/>
                  </a:cubicBezTo>
                  <a:cubicBezTo>
                    <a:pt x="18" y="14"/>
                    <a:pt x="17" y="13"/>
                    <a:pt x="17" y="13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0"/>
                    <a:pt x="17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6" y="4"/>
                    <a:pt x="17" y="3"/>
                    <a:pt x="17" y="3"/>
                  </a:cubicBezTo>
                  <a:cubicBezTo>
                    <a:pt x="19" y="3"/>
                    <a:pt x="20" y="4"/>
                    <a:pt x="20" y="5"/>
                  </a:cubicBezTo>
                  <a:cubicBezTo>
                    <a:pt x="20" y="6"/>
                    <a:pt x="19" y="6"/>
                    <a:pt x="19" y="6"/>
                  </a:cubicBezTo>
                  <a:cubicBezTo>
                    <a:pt x="19" y="7"/>
                    <a:pt x="18" y="7"/>
                    <a:pt x="18" y="7"/>
                  </a:cubicBezTo>
                  <a:cubicBezTo>
                    <a:pt x="18" y="7"/>
                    <a:pt x="17" y="7"/>
                    <a:pt x="17" y="7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10"/>
                    <a:pt x="17" y="11"/>
                  </a:cubicBezTo>
                  <a:cubicBezTo>
                    <a:pt x="18" y="13"/>
                    <a:pt x="18" y="14"/>
                    <a:pt x="19" y="15"/>
                  </a:cubicBezTo>
                  <a:cubicBezTo>
                    <a:pt x="20" y="16"/>
                    <a:pt x="20" y="17"/>
                    <a:pt x="21" y="19"/>
                  </a:cubicBezTo>
                  <a:cubicBezTo>
                    <a:pt x="21" y="19"/>
                    <a:pt x="22" y="20"/>
                    <a:pt x="23" y="21"/>
                  </a:cubicBezTo>
                  <a:cubicBezTo>
                    <a:pt x="23" y="17"/>
                    <a:pt x="23" y="14"/>
                    <a:pt x="23" y="11"/>
                  </a:cubicBezTo>
                  <a:cubicBezTo>
                    <a:pt x="22" y="11"/>
                    <a:pt x="22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8"/>
                    <a:pt x="22" y="8"/>
                    <a:pt x="23" y="8"/>
                  </a:cubicBezTo>
                  <a:cubicBezTo>
                    <a:pt x="23" y="8"/>
                    <a:pt x="24" y="9"/>
                    <a:pt x="24" y="10"/>
                  </a:cubicBezTo>
                  <a:cubicBezTo>
                    <a:pt x="23" y="10"/>
                    <a:pt x="23" y="11"/>
                    <a:pt x="24" y="11"/>
                  </a:cubicBezTo>
                  <a:cubicBezTo>
                    <a:pt x="24" y="13"/>
                    <a:pt x="24" y="15"/>
                    <a:pt x="24" y="16"/>
                  </a:cubicBezTo>
                  <a:cubicBezTo>
                    <a:pt x="24" y="17"/>
                    <a:pt x="24" y="18"/>
                    <a:pt x="23" y="18"/>
                  </a:cubicBezTo>
                  <a:cubicBezTo>
                    <a:pt x="23" y="19"/>
                    <a:pt x="23" y="20"/>
                    <a:pt x="23" y="21"/>
                  </a:cubicBezTo>
                  <a:cubicBezTo>
                    <a:pt x="23" y="21"/>
                    <a:pt x="23" y="21"/>
                    <a:pt x="24" y="20"/>
                  </a:cubicBezTo>
                  <a:cubicBezTo>
                    <a:pt x="25" y="19"/>
                    <a:pt x="26" y="18"/>
                    <a:pt x="26" y="16"/>
                  </a:cubicBezTo>
                  <a:cubicBezTo>
                    <a:pt x="27" y="15"/>
                    <a:pt x="27" y="14"/>
                    <a:pt x="27" y="13"/>
                  </a:cubicBezTo>
                  <a:cubicBezTo>
                    <a:pt x="28" y="12"/>
                    <a:pt x="28" y="10"/>
                    <a:pt x="28" y="8"/>
                  </a:cubicBezTo>
                  <a:cubicBezTo>
                    <a:pt x="29" y="8"/>
                    <a:pt x="28" y="7"/>
                    <a:pt x="28" y="7"/>
                  </a:cubicBezTo>
                  <a:cubicBezTo>
                    <a:pt x="28" y="7"/>
                    <a:pt x="28" y="6"/>
                    <a:pt x="28" y="6"/>
                  </a:cubicBezTo>
                  <a:cubicBezTo>
                    <a:pt x="27" y="6"/>
                    <a:pt x="26" y="6"/>
                    <a:pt x="26" y="5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7" y="3"/>
                    <a:pt x="28" y="3"/>
                    <a:pt x="29" y="3"/>
                  </a:cubicBezTo>
                  <a:cubicBezTo>
                    <a:pt x="29" y="4"/>
                    <a:pt x="29" y="4"/>
                    <a:pt x="29" y="5"/>
                  </a:cubicBezTo>
                  <a:cubicBezTo>
                    <a:pt x="29" y="5"/>
                    <a:pt x="29" y="6"/>
                    <a:pt x="29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8"/>
                    <a:pt x="29" y="9"/>
                    <a:pt x="29" y="10"/>
                  </a:cubicBezTo>
                  <a:cubicBezTo>
                    <a:pt x="28" y="11"/>
                    <a:pt x="28" y="12"/>
                    <a:pt x="28" y="14"/>
                  </a:cubicBezTo>
                  <a:cubicBezTo>
                    <a:pt x="28" y="14"/>
                    <a:pt x="27" y="15"/>
                    <a:pt x="27" y="15"/>
                  </a:cubicBezTo>
                  <a:cubicBezTo>
                    <a:pt x="27" y="16"/>
                    <a:pt x="27" y="17"/>
                    <a:pt x="26" y="17"/>
                  </a:cubicBezTo>
                  <a:cubicBezTo>
                    <a:pt x="26" y="19"/>
                    <a:pt x="25" y="20"/>
                    <a:pt x="24" y="21"/>
                  </a:cubicBezTo>
                  <a:cubicBezTo>
                    <a:pt x="24" y="21"/>
                    <a:pt x="24" y="21"/>
                    <a:pt x="23" y="21"/>
                  </a:cubicBezTo>
                  <a:cubicBezTo>
                    <a:pt x="23" y="21"/>
                    <a:pt x="23" y="21"/>
                    <a:pt x="24" y="21"/>
                  </a:cubicBezTo>
                  <a:cubicBezTo>
                    <a:pt x="24" y="21"/>
                    <a:pt x="24" y="21"/>
                    <a:pt x="25" y="20"/>
                  </a:cubicBezTo>
                  <a:cubicBezTo>
                    <a:pt x="26" y="19"/>
                    <a:pt x="27" y="18"/>
                    <a:pt x="28" y="17"/>
                  </a:cubicBezTo>
                  <a:cubicBezTo>
                    <a:pt x="29" y="16"/>
                    <a:pt x="29" y="15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29" y="12"/>
                    <a:pt x="29" y="12"/>
                  </a:cubicBezTo>
                  <a:cubicBezTo>
                    <a:pt x="30" y="11"/>
                    <a:pt x="31" y="11"/>
                    <a:pt x="31" y="11"/>
                  </a:cubicBezTo>
                  <a:cubicBezTo>
                    <a:pt x="31" y="11"/>
                    <a:pt x="32" y="11"/>
                    <a:pt x="32" y="12"/>
                  </a:cubicBezTo>
                  <a:cubicBezTo>
                    <a:pt x="32" y="12"/>
                    <a:pt x="32" y="12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0" y="14"/>
                    <a:pt x="30" y="14"/>
                  </a:cubicBezTo>
                  <a:cubicBezTo>
                    <a:pt x="29" y="16"/>
                    <a:pt x="28" y="17"/>
                    <a:pt x="27" y="18"/>
                  </a:cubicBezTo>
                  <a:cubicBezTo>
                    <a:pt x="27" y="19"/>
                    <a:pt x="26" y="20"/>
                    <a:pt x="25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0"/>
                    <a:pt x="27" y="20"/>
                    <a:pt x="27" y="19"/>
                  </a:cubicBezTo>
                  <a:cubicBezTo>
                    <a:pt x="27" y="19"/>
                    <a:pt x="28" y="19"/>
                    <a:pt x="28" y="19"/>
                  </a:cubicBezTo>
                  <a:cubicBezTo>
                    <a:pt x="29" y="18"/>
                    <a:pt x="30" y="17"/>
                    <a:pt x="31" y="16"/>
                  </a:cubicBezTo>
                  <a:cubicBezTo>
                    <a:pt x="32" y="16"/>
                    <a:pt x="33" y="15"/>
                    <a:pt x="33" y="14"/>
                  </a:cubicBezTo>
                  <a:cubicBezTo>
                    <a:pt x="35" y="12"/>
                    <a:pt x="36" y="10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7" y="6"/>
                    <a:pt x="37" y="6"/>
                    <a:pt x="36" y="6"/>
                  </a:cubicBezTo>
                  <a:cubicBezTo>
                    <a:pt x="35" y="5"/>
                    <a:pt x="36" y="3"/>
                    <a:pt x="37" y="3"/>
                  </a:cubicBezTo>
                  <a:cubicBezTo>
                    <a:pt x="37" y="3"/>
                    <a:pt x="37" y="3"/>
                    <a:pt x="38" y="3"/>
                  </a:cubicBezTo>
                  <a:cubicBezTo>
                    <a:pt x="39" y="3"/>
                    <a:pt x="39" y="3"/>
                    <a:pt x="39" y="4"/>
                  </a:cubicBezTo>
                  <a:cubicBezTo>
                    <a:pt x="39" y="5"/>
                    <a:pt x="39" y="6"/>
                    <a:pt x="38" y="6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7" y="6"/>
                    <a:pt x="37" y="6"/>
                    <a:pt x="37" y="7"/>
                  </a:cubicBezTo>
                  <a:cubicBezTo>
                    <a:pt x="36" y="8"/>
                    <a:pt x="36" y="10"/>
                    <a:pt x="35" y="11"/>
                  </a:cubicBezTo>
                  <a:cubicBezTo>
                    <a:pt x="35" y="12"/>
                    <a:pt x="34" y="13"/>
                    <a:pt x="33" y="14"/>
                  </a:cubicBezTo>
                  <a:cubicBezTo>
                    <a:pt x="33" y="15"/>
                    <a:pt x="33" y="15"/>
                    <a:pt x="32" y="16"/>
                  </a:cubicBezTo>
                  <a:cubicBezTo>
                    <a:pt x="32" y="16"/>
                    <a:pt x="32" y="16"/>
                    <a:pt x="32" y="17"/>
                  </a:cubicBezTo>
                  <a:cubicBezTo>
                    <a:pt x="31" y="17"/>
                    <a:pt x="30" y="18"/>
                    <a:pt x="29" y="19"/>
                  </a:cubicBezTo>
                  <a:cubicBezTo>
                    <a:pt x="28" y="19"/>
                    <a:pt x="28" y="20"/>
                    <a:pt x="27" y="20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5" y="21"/>
                    <a:pt x="25" y="21"/>
                    <a:pt x="26" y="21"/>
                  </a:cubicBezTo>
                  <a:cubicBezTo>
                    <a:pt x="28" y="21"/>
                    <a:pt x="31" y="20"/>
                    <a:pt x="33" y="19"/>
                  </a:cubicBezTo>
                  <a:cubicBezTo>
                    <a:pt x="35" y="18"/>
                    <a:pt x="37" y="16"/>
                    <a:pt x="38" y="15"/>
                  </a:cubicBezTo>
                  <a:cubicBezTo>
                    <a:pt x="39" y="14"/>
                    <a:pt x="39" y="13"/>
                    <a:pt x="40" y="12"/>
                  </a:cubicBezTo>
                  <a:cubicBezTo>
                    <a:pt x="40" y="11"/>
                    <a:pt x="41" y="10"/>
                    <a:pt x="42" y="9"/>
                  </a:cubicBezTo>
                  <a:cubicBezTo>
                    <a:pt x="42" y="8"/>
                    <a:pt x="42" y="8"/>
                    <a:pt x="43" y="7"/>
                  </a:cubicBezTo>
                  <a:cubicBezTo>
                    <a:pt x="43" y="7"/>
                    <a:pt x="43" y="6"/>
                    <a:pt x="43" y="6"/>
                  </a:cubicBezTo>
                  <a:cubicBezTo>
                    <a:pt x="43" y="5"/>
                    <a:pt x="43" y="5"/>
                    <a:pt x="44" y="4"/>
                  </a:cubicBezTo>
                  <a:cubicBezTo>
                    <a:pt x="44" y="4"/>
                    <a:pt x="45" y="4"/>
                    <a:pt x="45" y="4"/>
                  </a:cubicBezTo>
                  <a:cubicBezTo>
                    <a:pt x="46" y="5"/>
                    <a:pt x="46" y="6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3" y="7"/>
                    <a:pt x="43" y="7"/>
                    <a:pt x="43" y="8"/>
                  </a:cubicBezTo>
                  <a:cubicBezTo>
                    <a:pt x="42" y="9"/>
                    <a:pt x="42" y="10"/>
                    <a:pt x="41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2"/>
                    <a:pt x="40" y="13"/>
                    <a:pt x="39" y="13"/>
                  </a:cubicBezTo>
                  <a:cubicBezTo>
                    <a:pt x="39" y="14"/>
                    <a:pt x="39" y="14"/>
                    <a:pt x="39" y="15"/>
                  </a:cubicBezTo>
                  <a:cubicBezTo>
                    <a:pt x="37" y="16"/>
                    <a:pt x="36" y="17"/>
                    <a:pt x="35" y="18"/>
                  </a:cubicBezTo>
                  <a:cubicBezTo>
                    <a:pt x="34" y="19"/>
                    <a:pt x="34" y="19"/>
                    <a:pt x="33" y="19"/>
                  </a:cubicBezTo>
                  <a:cubicBezTo>
                    <a:pt x="32" y="20"/>
                    <a:pt x="32" y="20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2"/>
                    <a:pt x="32" y="21"/>
                    <a:pt x="34" y="21"/>
                  </a:cubicBezTo>
                  <a:cubicBezTo>
                    <a:pt x="36" y="20"/>
                    <a:pt x="37" y="19"/>
                    <a:pt x="39" y="17"/>
                  </a:cubicBezTo>
                  <a:cubicBezTo>
                    <a:pt x="38" y="17"/>
                    <a:pt x="38" y="16"/>
                    <a:pt x="39" y="16"/>
                  </a:cubicBezTo>
                  <a:cubicBezTo>
                    <a:pt x="39" y="16"/>
                    <a:pt x="40" y="15"/>
                    <a:pt x="40" y="16"/>
                  </a:cubicBezTo>
                  <a:cubicBezTo>
                    <a:pt x="40" y="16"/>
                    <a:pt x="41" y="16"/>
                    <a:pt x="40" y="17"/>
                  </a:cubicBezTo>
                  <a:cubicBezTo>
                    <a:pt x="40" y="17"/>
                    <a:pt x="40" y="18"/>
                    <a:pt x="40" y="17"/>
                  </a:cubicBezTo>
                  <a:cubicBezTo>
                    <a:pt x="39" y="17"/>
                    <a:pt x="38" y="18"/>
                    <a:pt x="38" y="19"/>
                  </a:cubicBezTo>
                  <a:cubicBezTo>
                    <a:pt x="37" y="20"/>
                    <a:pt x="35" y="21"/>
                    <a:pt x="33" y="21"/>
                  </a:cubicBezTo>
                  <a:cubicBezTo>
                    <a:pt x="31" y="22"/>
                    <a:pt x="29" y="22"/>
                    <a:pt x="27" y="22"/>
                  </a:cubicBezTo>
                  <a:cubicBezTo>
                    <a:pt x="27" y="22"/>
                    <a:pt x="26" y="22"/>
                    <a:pt x="25" y="22"/>
                  </a:cubicBezTo>
                  <a:cubicBezTo>
                    <a:pt x="25" y="22"/>
                    <a:pt x="26" y="22"/>
                    <a:pt x="26" y="22"/>
                  </a:cubicBezTo>
                  <a:cubicBezTo>
                    <a:pt x="27" y="23"/>
                    <a:pt x="36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1"/>
                    <a:pt x="35" y="21"/>
                    <a:pt x="36" y="21"/>
                  </a:cubicBezTo>
                  <a:cubicBezTo>
                    <a:pt x="36" y="21"/>
                    <a:pt x="37" y="21"/>
                    <a:pt x="37" y="21"/>
                  </a:cubicBezTo>
                  <a:cubicBezTo>
                    <a:pt x="38" y="21"/>
                    <a:pt x="38" y="22"/>
                    <a:pt x="37" y="22"/>
                  </a:cubicBezTo>
                  <a:cubicBezTo>
                    <a:pt x="37" y="22"/>
                    <a:pt x="37" y="23"/>
                    <a:pt x="36" y="22"/>
                  </a:cubicBezTo>
                  <a:cubicBezTo>
                    <a:pt x="33" y="23"/>
                    <a:pt x="27" y="23"/>
                    <a:pt x="27" y="23"/>
                  </a:cubicBezTo>
                  <a:close/>
                  <a:moveTo>
                    <a:pt x="41" y="18"/>
                  </a:moveTo>
                  <a:cubicBezTo>
                    <a:pt x="43" y="18"/>
                    <a:pt x="42" y="17"/>
                    <a:pt x="42" y="17"/>
                  </a:cubicBezTo>
                  <a:cubicBezTo>
                    <a:pt x="42" y="17"/>
                    <a:pt x="41" y="18"/>
                    <a:pt x="41" y="18"/>
                  </a:cubicBezTo>
                  <a:close/>
                  <a:moveTo>
                    <a:pt x="4" y="8"/>
                  </a:moveTo>
                  <a:cubicBezTo>
                    <a:pt x="4" y="8"/>
                    <a:pt x="3" y="8"/>
                    <a:pt x="3" y="8"/>
                  </a:cubicBezTo>
                  <a:cubicBezTo>
                    <a:pt x="4" y="8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1" y="9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2" y="10"/>
                  </a:cubicBezTo>
                  <a:close/>
                  <a:moveTo>
                    <a:pt x="6" y="21"/>
                  </a:moveTo>
                  <a:cubicBezTo>
                    <a:pt x="6" y="21"/>
                    <a:pt x="6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5" y="21"/>
                    <a:pt x="5" y="21"/>
                    <a:pt x="6" y="21"/>
                  </a:cubicBezTo>
                  <a:close/>
                  <a:moveTo>
                    <a:pt x="42" y="15"/>
                  </a:moveTo>
                  <a:cubicBezTo>
                    <a:pt x="42" y="15"/>
                    <a:pt x="42" y="15"/>
                    <a:pt x="42" y="15"/>
                  </a:cubicBezTo>
                  <a:cubicBezTo>
                    <a:pt x="43" y="15"/>
                    <a:pt x="43" y="15"/>
                    <a:pt x="43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4"/>
                    <a:pt x="41" y="15"/>
                    <a:pt x="42" y="15"/>
                  </a:cubicBezTo>
                  <a:close/>
                  <a:moveTo>
                    <a:pt x="16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8" y="2"/>
                    <a:pt x="18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6" y="2"/>
                    <a:pt x="16" y="2"/>
                  </a:cubicBezTo>
                  <a:close/>
                  <a:moveTo>
                    <a:pt x="39" y="2"/>
                  </a:moveTo>
                  <a:cubicBezTo>
                    <a:pt x="38" y="1"/>
                    <a:pt x="38" y="1"/>
                    <a:pt x="38" y="1"/>
                  </a:cubicBezTo>
                  <a:cubicBezTo>
                    <a:pt x="38" y="1"/>
                    <a:pt x="37" y="2"/>
                    <a:pt x="37" y="2"/>
                  </a:cubicBezTo>
                  <a:cubicBezTo>
                    <a:pt x="37" y="2"/>
                    <a:pt x="38" y="2"/>
                    <a:pt x="38" y="2"/>
                  </a:cubicBezTo>
                  <a:cubicBezTo>
                    <a:pt x="39" y="2"/>
                    <a:pt x="39" y="2"/>
                    <a:pt x="39" y="2"/>
                  </a:cubicBezTo>
                  <a:close/>
                  <a:moveTo>
                    <a:pt x="27" y="7"/>
                  </a:moveTo>
                  <a:cubicBezTo>
                    <a:pt x="27" y="7"/>
                    <a:pt x="26" y="7"/>
                    <a:pt x="26" y="7"/>
                  </a:cubicBezTo>
                  <a:cubicBezTo>
                    <a:pt x="26" y="7"/>
                    <a:pt x="25" y="7"/>
                    <a:pt x="25" y="8"/>
                  </a:cubicBezTo>
                  <a:cubicBezTo>
                    <a:pt x="25" y="8"/>
                    <a:pt x="26" y="8"/>
                    <a:pt x="26" y="8"/>
                  </a:cubicBezTo>
                  <a:cubicBezTo>
                    <a:pt x="27" y="8"/>
                    <a:pt x="27" y="8"/>
                    <a:pt x="27" y="7"/>
                  </a:cubicBezTo>
                  <a:close/>
                  <a:moveTo>
                    <a:pt x="47" y="6"/>
                  </a:moveTo>
                  <a:cubicBezTo>
                    <a:pt x="48" y="6"/>
                    <a:pt x="48" y="6"/>
                    <a:pt x="48" y="7"/>
                  </a:cubicBezTo>
                  <a:cubicBezTo>
                    <a:pt x="48" y="7"/>
                    <a:pt x="48" y="7"/>
                    <a:pt x="48" y="8"/>
                  </a:cubicBezTo>
                  <a:cubicBezTo>
                    <a:pt x="48" y="8"/>
                    <a:pt x="47" y="7"/>
                    <a:pt x="47" y="7"/>
                  </a:cubicBezTo>
                  <a:cubicBezTo>
                    <a:pt x="47" y="7"/>
                    <a:pt x="47" y="6"/>
                    <a:pt x="47" y="6"/>
                  </a:cubicBezTo>
                  <a:close/>
                  <a:moveTo>
                    <a:pt x="35" y="2"/>
                  </a:moveTo>
                  <a:cubicBezTo>
                    <a:pt x="35" y="3"/>
                    <a:pt x="35" y="3"/>
                    <a:pt x="36" y="3"/>
                  </a:cubicBezTo>
                  <a:cubicBezTo>
                    <a:pt x="36" y="3"/>
                    <a:pt x="36" y="2"/>
                    <a:pt x="36" y="2"/>
                  </a:cubicBezTo>
                  <a:cubicBezTo>
                    <a:pt x="36" y="2"/>
                    <a:pt x="36" y="1"/>
                    <a:pt x="35" y="2"/>
                  </a:cubicBezTo>
                  <a:cubicBezTo>
                    <a:pt x="35" y="2"/>
                    <a:pt x="35" y="2"/>
                    <a:pt x="35" y="2"/>
                  </a:cubicBezTo>
                  <a:close/>
                  <a:moveTo>
                    <a:pt x="31" y="2"/>
                  </a:moveTo>
                  <a:cubicBezTo>
                    <a:pt x="30" y="3"/>
                    <a:pt x="30" y="3"/>
                    <a:pt x="30" y="3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44" y="8"/>
                  </a:moveTo>
                  <a:cubicBezTo>
                    <a:pt x="44" y="8"/>
                    <a:pt x="44" y="8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5" y="9"/>
                    <a:pt x="45" y="9"/>
                    <a:pt x="45" y="8"/>
                  </a:cubicBezTo>
                  <a:cubicBezTo>
                    <a:pt x="45" y="8"/>
                    <a:pt x="45" y="8"/>
                    <a:pt x="44" y="8"/>
                  </a:cubicBezTo>
                  <a:close/>
                  <a:moveTo>
                    <a:pt x="20" y="4"/>
                  </a:move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3"/>
                    <a:pt x="21" y="3"/>
                  </a:cubicBezTo>
                  <a:cubicBezTo>
                    <a:pt x="21" y="3"/>
                    <a:pt x="20" y="3"/>
                    <a:pt x="20" y="3"/>
                  </a:cubicBezTo>
                  <a:cubicBezTo>
                    <a:pt x="20" y="3"/>
                    <a:pt x="19" y="3"/>
                    <a:pt x="20" y="4"/>
                  </a:cubicBezTo>
                  <a:close/>
                  <a:moveTo>
                    <a:pt x="27" y="2"/>
                  </a:moveTo>
                  <a:cubicBezTo>
                    <a:pt x="27" y="1"/>
                    <a:pt x="27" y="1"/>
                    <a:pt x="26" y="1"/>
                  </a:cubicBezTo>
                  <a:cubicBezTo>
                    <a:pt x="26" y="1"/>
                    <a:pt x="26" y="2"/>
                    <a:pt x="26" y="2"/>
                  </a:cubicBezTo>
                  <a:cubicBezTo>
                    <a:pt x="26" y="3"/>
                    <a:pt x="26" y="3"/>
                    <a:pt x="27" y="3"/>
                  </a:cubicBezTo>
                  <a:cubicBezTo>
                    <a:pt x="27" y="3"/>
                    <a:pt x="27" y="2"/>
                    <a:pt x="27" y="2"/>
                  </a:cubicBezTo>
                  <a:close/>
                  <a:moveTo>
                    <a:pt x="44" y="3"/>
                  </a:moveTo>
                  <a:cubicBezTo>
                    <a:pt x="45" y="4"/>
                    <a:pt x="45" y="4"/>
                    <a:pt x="46" y="4"/>
                  </a:cubicBezTo>
                  <a:cubicBezTo>
                    <a:pt x="46" y="4"/>
                    <a:pt x="46" y="3"/>
                    <a:pt x="46" y="3"/>
                  </a:cubicBezTo>
                  <a:cubicBezTo>
                    <a:pt x="46" y="3"/>
                    <a:pt x="45" y="2"/>
                    <a:pt x="45" y="2"/>
                  </a:cubicBezTo>
                  <a:cubicBezTo>
                    <a:pt x="44" y="2"/>
                    <a:pt x="44" y="3"/>
                    <a:pt x="44" y="3"/>
                  </a:cubicBezTo>
                  <a:close/>
                  <a:moveTo>
                    <a:pt x="1" y="6"/>
                  </a:moveTo>
                  <a:cubicBezTo>
                    <a:pt x="1" y="6"/>
                    <a:pt x="1" y="7"/>
                    <a:pt x="1" y="7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6" name="Freeform 32660"/>
            <p:cNvSpPr>
              <a:spLocks noEditPoints="1"/>
            </p:cNvSpPr>
            <p:nvPr/>
          </p:nvSpPr>
          <p:spPr bwMode="auto">
            <a:xfrm>
              <a:off x="5071" y="795"/>
              <a:ext cx="94" cy="90"/>
            </a:xfrm>
            <a:custGeom>
              <a:avLst/>
              <a:gdLst>
                <a:gd name="T0" fmla="*/ 43 w 53"/>
                <a:gd name="T1" fmla="*/ 15 h 51"/>
                <a:gd name="T2" fmla="*/ 13 w 53"/>
                <a:gd name="T3" fmla="*/ 14 h 51"/>
                <a:gd name="T4" fmla="*/ 37 w 53"/>
                <a:gd name="T5" fmla="*/ 2 h 51"/>
                <a:gd name="T6" fmla="*/ 39 w 53"/>
                <a:gd name="T7" fmla="*/ 13 h 51"/>
                <a:gd name="T8" fmla="*/ 32 w 53"/>
                <a:gd name="T9" fmla="*/ 5 h 51"/>
                <a:gd name="T10" fmla="*/ 46 w 53"/>
                <a:gd name="T11" fmla="*/ 24 h 51"/>
                <a:gd name="T12" fmla="*/ 32 w 53"/>
                <a:gd name="T13" fmla="*/ 39 h 51"/>
                <a:gd name="T14" fmla="*/ 40 w 53"/>
                <a:gd name="T15" fmla="*/ 19 h 51"/>
                <a:gd name="T16" fmla="*/ 21 w 53"/>
                <a:gd name="T17" fmla="*/ 34 h 51"/>
                <a:gd name="T18" fmla="*/ 34 w 53"/>
                <a:gd name="T19" fmla="*/ 9 h 51"/>
                <a:gd name="T20" fmla="*/ 52 w 53"/>
                <a:gd name="T21" fmla="*/ 32 h 51"/>
                <a:gd name="T22" fmla="*/ 8 w 53"/>
                <a:gd name="T23" fmla="*/ 22 h 51"/>
                <a:gd name="T24" fmla="*/ 30 w 53"/>
                <a:gd name="T25" fmla="*/ 12 h 51"/>
                <a:gd name="T26" fmla="*/ 18 w 53"/>
                <a:gd name="T27" fmla="*/ 17 h 51"/>
                <a:gd name="T28" fmla="*/ 25 w 53"/>
                <a:gd name="T29" fmla="*/ 6 h 51"/>
                <a:gd name="T30" fmla="*/ 23 w 53"/>
                <a:gd name="T31" fmla="*/ 16 h 51"/>
                <a:gd name="T32" fmla="*/ 37 w 53"/>
                <a:gd name="T33" fmla="*/ 26 h 51"/>
                <a:gd name="T34" fmla="*/ 30 w 53"/>
                <a:gd name="T35" fmla="*/ 19 h 51"/>
                <a:gd name="T36" fmla="*/ 36 w 53"/>
                <a:gd name="T37" fmla="*/ 38 h 51"/>
                <a:gd name="T38" fmla="*/ 30 w 53"/>
                <a:gd name="T39" fmla="*/ 26 h 51"/>
                <a:gd name="T40" fmla="*/ 39 w 53"/>
                <a:gd name="T41" fmla="*/ 27 h 51"/>
                <a:gd name="T42" fmla="*/ 27 w 53"/>
                <a:gd name="T43" fmla="*/ 30 h 51"/>
                <a:gd name="T44" fmla="*/ 40 w 53"/>
                <a:gd name="T45" fmla="*/ 22 h 51"/>
                <a:gd name="T46" fmla="*/ 32 w 53"/>
                <a:gd name="T47" fmla="*/ 19 h 51"/>
                <a:gd name="T48" fmla="*/ 48 w 53"/>
                <a:gd name="T49" fmla="*/ 19 h 51"/>
                <a:gd name="T50" fmla="*/ 36 w 53"/>
                <a:gd name="T51" fmla="*/ 34 h 51"/>
                <a:gd name="T52" fmla="*/ 29 w 53"/>
                <a:gd name="T53" fmla="*/ 18 h 51"/>
                <a:gd name="T54" fmla="*/ 46 w 53"/>
                <a:gd name="T55" fmla="*/ 28 h 51"/>
                <a:gd name="T56" fmla="*/ 11 w 53"/>
                <a:gd name="T57" fmla="*/ 9 h 51"/>
                <a:gd name="T58" fmla="*/ 24 w 53"/>
                <a:gd name="T59" fmla="*/ 20 h 51"/>
                <a:gd name="T60" fmla="*/ 24 w 53"/>
                <a:gd name="T61" fmla="*/ 22 h 51"/>
                <a:gd name="T62" fmla="*/ 20 w 53"/>
                <a:gd name="T63" fmla="*/ 8 h 51"/>
                <a:gd name="T64" fmla="*/ 25 w 53"/>
                <a:gd name="T65" fmla="*/ 26 h 51"/>
                <a:gd name="T66" fmla="*/ 19 w 53"/>
                <a:gd name="T67" fmla="*/ 48 h 51"/>
                <a:gd name="T68" fmla="*/ 13 w 53"/>
                <a:gd name="T69" fmla="*/ 35 h 51"/>
                <a:gd name="T70" fmla="*/ 32 w 53"/>
                <a:gd name="T71" fmla="*/ 24 h 51"/>
                <a:gd name="T72" fmla="*/ 18 w 53"/>
                <a:gd name="T73" fmla="*/ 34 h 51"/>
                <a:gd name="T74" fmla="*/ 5 w 53"/>
                <a:gd name="T75" fmla="*/ 38 h 51"/>
                <a:gd name="T76" fmla="*/ 18 w 53"/>
                <a:gd name="T77" fmla="*/ 20 h 51"/>
                <a:gd name="T78" fmla="*/ 32 w 53"/>
                <a:gd name="T79" fmla="*/ 47 h 51"/>
                <a:gd name="T80" fmla="*/ 37 w 53"/>
                <a:gd name="T81" fmla="*/ 29 h 51"/>
                <a:gd name="T82" fmla="*/ 22 w 53"/>
                <a:gd name="T83" fmla="*/ 9 h 51"/>
                <a:gd name="T84" fmla="*/ 1 w 53"/>
                <a:gd name="T85" fmla="*/ 19 h 51"/>
                <a:gd name="T86" fmla="*/ 11 w 53"/>
                <a:gd name="T87" fmla="*/ 19 h 51"/>
                <a:gd name="T88" fmla="*/ 45 w 53"/>
                <a:gd name="T89" fmla="*/ 33 h 51"/>
                <a:gd name="T90" fmla="*/ 23 w 53"/>
                <a:gd name="T91" fmla="*/ 43 h 51"/>
                <a:gd name="T92" fmla="*/ 19 w 53"/>
                <a:gd name="T93" fmla="*/ 30 h 51"/>
                <a:gd name="T94" fmla="*/ 26 w 53"/>
                <a:gd name="T95" fmla="*/ 43 h 51"/>
                <a:gd name="T96" fmla="*/ 9 w 53"/>
                <a:gd name="T97" fmla="*/ 27 h 51"/>
                <a:gd name="T98" fmla="*/ 10 w 53"/>
                <a:gd name="T99" fmla="*/ 30 h 51"/>
                <a:gd name="T100" fmla="*/ 10 w 53"/>
                <a:gd name="T101" fmla="*/ 15 h 51"/>
                <a:gd name="T102" fmla="*/ 36 w 53"/>
                <a:gd name="T103" fmla="*/ 42 h 51"/>
                <a:gd name="T104" fmla="*/ 37 w 53"/>
                <a:gd name="T105" fmla="*/ 8 h 51"/>
                <a:gd name="T106" fmla="*/ 42 w 53"/>
                <a:gd name="T107" fmla="*/ 37 h 51"/>
                <a:gd name="T108" fmla="*/ 17 w 53"/>
                <a:gd name="T109" fmla="*/ 29 h 51"/>
                <a:gd name="T110" fmla="*/ 22 w 53"/>
                <a:gd name="T111" fmla="*/ 41 h 51"/>
                <a:gd name="T112" fmla="*/ 16 w 53"/>
                <a:gd name="T113" fmla="*/ 45 h 51"/>
                <a:gd name="T114" fmla="*/ 44 w 53"/>
                <a:gd name="T115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3" h="51">
                  <a:moveTo>
                    <a:pt x="43" y="15"/>
                  </a:moveTo>
                  <a:cubicBezTo>
                    <a:pt x="42" y="15"/>
                    <a:pt x="42" y="15"/>
                    <a:pt x="42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4"/>
                    <a:pt x="42" y="14"/>
                    <a:pt x="42" y="13"/>
                  </a:cubicBezTo>
                  <a:cubicBezTo>
                    <a:pt x="42" y="13"/>
                    <a:pt x="42" y="12"/>
                    <a:pt x="43" y="12"/>
                  </a:cubicBezTo>
                  <a:cubicBezTo>
                    <a:pt x="43" y="11"/>
                    <a:pt x="44" y="11"/>
                    <a:pt x="45" y="11"/>
                  </a:cubicBezTo>
                  <a:cubicBezTo>
                    <a:pt x="45" y="12"/>
                    <a:pt x="45" y="12"/>
                    <a:pt x="46" y="13"/>
                  </a:cubicBezTo>
                  <a:cubicBezTo>
                    <a:pt x="46" y="13"/>
                    <a:pt x="46" y="13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4" y="15"/>
                    <a:pt x="43" y="15"/>
                    <a:pt x="43" y="15"/>
                  </a:cubicBezTo>
                  <a:close/>
                  <a:moveTo>
                    <a:pt x="13" y="14"/>
                  </a:moveTo>
                  <a:cubicBezTo>
                    <a:pt x="14" y="14"/>
                    <a:pt x="15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37" y="2"/>
                  </a:moveTo>
                  <a:cubicBezTo>
                    <a:pt x="37" y="2"/>
                    <a:pt x="36" y="3"/>
                    <a:pt x="36" y="3"/>
                  </a:cubicBezTo>
                  <a:cubicBezTo>
                    <a:pt x="36" y="4"/>
                    <a:pt x="36" y="4"/>
                    <a:pt x="36" y="5"/>
                  </a:cubicBezTo>
                  <a:cubicBezTo>
                    <a:pt x="36" y="5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6" y="4"/>
                    <a:pt x="35" y="3"/>
                    <a:pt x="35" y="3"/>
                  </a:cubicBezTo>
                  <a:cubicBezTo>
                    <a:pt x="35" y="2"/>
                    <a:pt x="35" y="2"/>
                    <a:pt x="35" y="1"/>
                  </a:cubicBezTo>
                  <a:cubicBezTo>
                    <a:pt x="35" y="1"/>
                    <a:pt x="35" y="0"/>
                    <a:pt x="36" y="1"/>
                  </a:cubicBezTo>
                  <a:cubicBezTo>
                    <a:pt x="36" y="1"/>
                    <a:pt x="36" y="1"/>
                    <a:pt x="36" y="1"/>
                  </a:cubicBezTo>
                  <a:cubicBezTo>
                    <a:pt x="36" y="1"/>
                    <a:pt x="36" y="2"/>
                    <a:pt x="37" y="2"/>
                  </a:cubicBezTo>
                  <a:close/>
                  <a:moveTo>
                    <a:pt x="42" y="9"/>
                  </a:moveTo>
                  <a:cubicBezTo>
                    <a:pt x="42" y="9"/>
                    <a:pt x="42" y="9"/>
                    <a:pt x="42" y="9"/>
                  </a:cubicBezTo>
                  <a:cubicBezTo>
                    <a:pt x="42" y="9"/>
                    <a:pt x="43" y="8"/>
                    <a:pt x="43" y="8"/>
                  </a:cubicBezTo>
                  <a:cubicBezTo>
                    <a:pt x="43" y="7"/>
                    <a:pt x="44" y="6"/>
                    <a:pt x="45" y="6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6" y="7"/>
                    <a:pt x="45" y="7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4" y="8"/>
                    <a:pt x="44" y="8"/>
                    <a:pt x="44" y="9"/>
                  </a:cubicBezTo>
                  <a:cubicBezTo>
                    <a:pt x="43" y="9"/>
                    <a:pt x="43" y="9"/>
                    <a:pt x="42" y="9"/>
                  </a:cubicBezTo>
                  <a:close/>
                  <a:moveTo>
                    <a:pt x="39" y="13"/>
                  </a:moveTo>
                  <a:cubicBezTo>
                    <a:pt x="39" y="14"/>
                    <a:pt x="39" y="14"/>
                    <a:pt x="38" y="14"/>
                  </a:cubicBezTo>
                  <a:cubicBezTo>
                    <a:pt x="38" y="15"/>
                    <a:pt x="37" y="15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5"/>
                    <a:pt x="36" y="14"/>
                    <a:pt x="36" y="14"/>
                  </a:cubicBezTo>
                  <a:cubicBezTo>
                    <a:pt x="37" y="14"/>
                    <a:pt x="37" y="13"/>
                    <a:pt x="37" y="13"/>
                  </a:cubicBezTo>
                  <a:cubicBezTo>
                    <a:pt x="37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9" y="13"/>
                    <a:pt x="39" y="13"/>
                    <a:pt x="39" y="13"/>
                  </a:cubicBezTo>
                  <a:close/>
                  <a:moveTo>
                    <a:pt x="32" y="5"/>
                  </a:moveTo>
                  <a:cubicBezTo>
                    <a:pt x="32" y="6"/>
                    <a:pt x="31" y="7"/>
                    <a:pt x="31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7"/>
                  </a:cubicBezTo>
                  <a:cubicBezTo>
                    <a:pt x="31" y="7"/>
                    <a:pt x="30" y="7"/>
                    <a:pt x="30" y="7"/>
                  </a:cubicBezTo>
                  <a:cubicBezTo>
                    <a:pt x="30" y="6"/>
                    <a:pt x="29" y="6"/>
                    <a:pt x="30" y="5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2" y="4"/>
                    <a:pt x="32" y="5"/>
                    <a:pt x="32" y="5"/>
                  </a:cubicBezTo>
                  <a:close/>
                  <a:moveTo>
                    <a:pt x="47" y="24"/>
                  </a:moveTo>
                  <a:cubicBezTo>
                    <a:pt x="47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7" y="23"/>
                    <a:pt x="47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50" y="22"/>
                    <a:pt x="50" y="23"/>
                  </a:cubicBezTo>
                  <a:cubicBezTo>
                    <a:pt x="50" y="23"/>
                    <a:pt x="50" y="24"/>
                    <a:pt x="49" y="24"/>
                  </a:cubicBezTo>
                  <a:cubicBezTo>
                    <a:pt x="48" y="24"/>
                    <a:pt x="48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lose/>
                  <a:moveTo>
                    <a:pt x="31" y="37"/>
                  </a:move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9"/>
                    <a:pt x="32" y="39"/>
                  </a:cubicBezTo>
                  <a:cubicBezTo>
                    <a:pt x="32" y="40"/>
                    <a:pt x="32" y="40"/>
                    <a:pt x="32" y="41"/>
                  </a:cubicBezTo>
                  <a:cubicBezTo>
                    <a:pt x="32" y="41"/>
                    <a:pt x="32" y="42"/>
                    <a:pt x="31" y="42"/>
                  </a:cubicBezTo>
                  <a:cubicBezTo>
                    <a:pt x="31" y="42"/>
                    <a:pt x="31" y="42"/>
                    <a:pt x="30" y="41"/>
                  </a:cubicBezTo>
                  <a:cubicBezTo>
                    <a:pt x="30" y="41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7"/>
                    <a:pt x="31" y="37"/>
                    <a:pt x="31" y="37"/>
                  </a:cubicBezTo>
                  <a:close/>
                  <a:moveTo>
                    <a:pt x="40" y="17"/>
                  </a:moveTo>
                  <a:cubicBezTo>
                    <a:pt x="40" y="17"/>
                    <a:pt x="41" y="17"/>
                    <a:pt x="41" y="18"/>
                  </a:cubicBezTo>
                  <a:cubicBezTo>
                    <a:pt x="40" y="18"/>
                    <a:pt x="40" y="19"/>
                    <a:pt x="40" y="19"/>
                  </a:cubicBezTo>
                  <a:cubicBezTo>
                    <a:pt x="39" y="19"/>
                    <a:pt x="38" y="19"/>
                    <a:pt x="38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9"/>
                    <a:pt x="39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2"/>
                  </a:cubicBezTo>
                  <a:cubicBezTo>
                    <a:pt x="24" y="32"/>
                    <a:pt x="24" y="33"/>
                    <a:pt x="24" y="34"/>
                  </a:cubicBezTo>
                  <a:cubicBezTo>
                    <a:pt x="23" y="35"/>
                    <a:pt x="22" y="35"/>
                    <a:pt x="22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2" y="33"/>
                    <a:pt x="22" y="33"/>
                    <a:pt x="22" y="32"/>
                  </a:cubicBezTo>
                  <a:cubicBezTo>
                    <a:pt x="23" y="32"/>
                    <a:pt x="23" y="31"/>
                    <a:pt x="24" y="31"/>
                  </a:cubicBezTo>
                  <a:close/>
                  <a:moveTo>
                    <a:pt x="34" y="10"/>
                  </a:moveTo>
                  <a:cubicBezTo>
                    <a:pt x="34" y="12"/>
                    <a:pt x="34" y="12"/>
                    <a:pt x="33" y="13"/>
                  </a:cubicBezTo>
                  <a:cubicBezTo>
                    <a:pt x="33" y="13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3" y="12"/>
                    <a:pt x="33" y="11"/>
                    <a:pt x="33" y="10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10"/>
                    <a:pt x="34" y="10"/>
                    <a:pt x="34" y="10"/>
                  </a:cubicBezTo>
                  <a:close/>
                  <a:moveTo>
                    <a:pt x="52" y="32"/>
                  </a:moveTo>
                  <a:cubicBezTo>
                    <a:pt x="51" y="32"/>
                    <a:pt x="49" y="32"/>
                    <a:pt x="49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1"/>
                    <a:pt x="49" y="31"/>
                    <a:pt x="49" y="31"/>
                  </a:cubicBezTo>
                  <a:cubicBezTo>
                    <a:pt x="49" y="31"/>
                    <a:pt x="50" y="30"/>
                    <a:pt x="50" y="30"/>
                  </a:cubicBezTo>
                  <a:cubicBezTo>
                    <a:pt x="51" y="30"/>
                    <a:pt x="52" y="30"/>
                    <a:pt x="52" y="31"/>
                  </a:cubicBezTo>
                  <a:cubicBezTo>
                    <a:pt x="53" y="31"/>
                    <a:pt x="53" y="31"/>
                    <a:pt x="53" y="32"/>
                  </a:cubicBezTo>
                  <a:cubicBezTo>
                    <a:pt x="53" y="32"/>
                    <a:pt x="53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lose/>
                  <a:moveTo>
                    <a:pt x="22" y="25"/>
                  </a:moveTo>
                  <a:cubicBezTo>
                    <a:pt x="21" y="26"/>
                    <a:pt x="20" y="26"/>
                    <a:pt x="20" y="26"/>
                  </a:cubicBezTo>
                  <a:cubicBezTo>
                    <a:pt x="19" y="26"/>
                    <a:pt x="18" y="26"/>
                    <a:pt x="18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8" y="24"/>
                    <a:pt x="19" y="24"/>
                    <a:pt x="19" y="24"/>
                  </a:cubicBezTo>
                  <a:cubicBezTo>
                    <a:pt x="20" y="25"/>
                    <a:pt x="21" y="25"/>
                    <a:pt x="21" y="25"/>
                  </a:cubicBezTo>
                  <a:cubicBezTo>
                    <a:pt x="22" y="25"/>
                    <a:pt x="22" y="25"/>
                    <a:pt x="22" y="25"/>
                  </a:cubicBezTo>
                  <a:close/>
                  <a:moveTo>
                    <a:pt x="6" y="22"/>
                  </a:moveTo>
                  <a:cubicBezTo>
                    <a:pt x="7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2"/>
                    <a:pt x="10" y="23"/>
                    <a:pt x="10" y="23"/>
                  </a:cubicBezTo>
                  <a:cubicBezTo>
                    <a:pt x="9" y="23"/>
                    <a:pt x="8" y="23"/>
                    <a:pt x="7" y="24"/>
                  </a:cubicBezTo>
                  <a:cubicBezTo>
                    <a:pt x="7" y="24"/>
                    <a:pt x="6" y="24"/>
                    <a:pt x="5" y="24"/>
                  </a:cubicBezTo>
                  <a:cubicBezTo>
                    <a:pt x="5" y="24"/>
                    <a:pt x="5" y="24"/>
                    <a:pt x="5" y="23"/>
                  </a:cubicBezTo>
                  <a:cubicBezTo>
                    <a:pt x="5" y="23"/>
                    <a:pt x="5" y="22"/>
                    <a:pt x="5" y="22"/>
                  </a:cubicBezTo>
                  <a:cubicBezTo>
                    <a:pt x="6" y="22"/>
                    <a:pt x="6" y="22"/>
                    <a:pt x="6" y="22"/>
                  </a:cubicBezTo>
                  <a:close/>
                  <a:moveTo>
                    <a:pt x="30" y="11"/>
                  </a:moveTo>
                  <a:cubicBezTo>
                    <a:pt x="30" y="11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29" y="11"/>
                    <a:pt x="29" y="11"/>
                  </a:cubicBezTo>
                  <a:cubicBezTo>
                    <a:pt x="28" y="11"/>
                    <a:pt x="28" y="10"/>
                    <a:pt x="28" y="9"/>
                  </a:cubicBezTo>
                  <a:cubicBezTo>
                    <a:pt x="28" y="9"/>
                    <a:pt x="28" y="8"/>
                    <a:pt x="29" y="8"/>
                  </a:cubicBezTo>
                  <a:cubicBezTo>
                    <a:pt x="29" y="8"/>
                    <a:pt x="29" y="8"/>
                    <a:pt x="30" y="9"/>
                  </a:cubicBezTo>
                  <a:cubicBezTo>
                    <a:pt x="30" y="9"/>
                    <a:pt x="30" y="10"/>
                    <a:pt x="30" y="11"/>
                  </a:cubicBezTo>
                  <a:close/>
                  <a:moveTo>
                    <a:pt x="22" y="19"/>
                  </a:moveTo>
                  <a:cubicBezTo>
                    <a:pt x="21" y="19"/>
                    <a:pt x="20" y="19"/>
                    <a:pt x="19" y="18"/>
                  </a:cubicBezTo>
                  <a:cubicBezTo>
                    <a:pt x="18" y="18"/>
                    <a:pt x="18" y="18"/>
                    <a:pt x="18" y="17"/>
                  </a:cubicBezTo>
                  <a:cubicBezTo>
                    <a:pt x="18" y="17"/>
                    <a:pt x="18" y="16"/>
                    <a:pt x="19" y="16"/>
                  </a:cubicBezTo>
                  <a:cubicBezTo>
                    <a:pt x="19" y="16"/>
                    <a:pt x="20" y="17"/>
                    <a:pt x="21" y="17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lose/>
                  <a:moveTo>
                    <a:pt x="23" y="3"/>
                  </a:moveTo>
                  <a:cubicBezTo>
                    <a:pt x="24" y="3"/>
                    <a:pt x="24" y="4"/>
                    <a:pt x="24" y="4"/>
                  </a:cubicBezTo>
                  <a:cubicBezTo>
                    <a:pt x="24" y="5"/>
                    <a:pt x="25" y="5"/>
                    <a:pt x="25" y="6"/>
                  </a:cubicBezTo>
                  <a:cubicBezTo>
                    <a:pt x="25" y="6"/>
                    <a:pt x="25" y="6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7"/>
                    <a:pt x="25" y="7"/>
                  </a:cubicBezTo>
                  <a:cubicBezTo>
                    <a:pt x="25" y="7"/>
                    <a:pt x="24" y="7"/>
                    <a:pt x="23" y="6"/>
                  </a:cubicBezTo>
                  <a:cubicBezTo>
                    <a:pt x="23" y="6"/>
                    <a:pt x="22" y="5"/>
                    <a:pt x="22" y="5"/>
                  </a:cubicBezTo>
                  <a:cubicBezTo>
                    <a:pt x="22" y="4"/>
                    <a:pt x="22" y="3"/>
                    <a:pt x="23" y="3"/>
                  </a:cubicBezTo>
                  <a:close/>
                  <a:moveTo>
                    <a:pt x="23" y="13"/>
                  </a:moveTo>
                  <a:cubicBezTo>
                    <a:pt x="22" y="13"/>
                    <a:pt x="22" y="13"/>
                    <a:pt x="22" y="14"/>
                  </a:cubicBezTo>
                  <a:cubicBezTo>
                    <a:pt x="21" y="14"/>
                    <a:pt x="21" y="15"/>
                    <a:pt x="22" y="15"/>
                  </a:cubicBezTo>
                  <a:cubicBezTo>
                    <a:pt x="22" y="15"/>
                    <a:pt x="23" y="15"/>
                    <a:pt x="23" y="16"/>
                  </a:cubicBezTo>
                  <a:cubicBezTo>
                    <a:pt x="24" y="16"/>
                    <a:pt x="24" y="16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6"/>
                    <a:pt x="25" y="16"/>
                  </a:cubicBezTo>
                  <a:cubicBezTo>
                    <a:pt x="25" y="16"/>
                    <a:pt x="25" y="15"/>
                    <a:pt x="24" y="14"/>
                  </a:cubicBezTo>
                  <a:cubicBezTo>
                    <a:pt x="24" y="14"/>
                    <a:pt x="23" y="13"/>
                    <a:pt x="23" y="13"/>
                  </a:cubicBezTo>
                  <a:close/>
                  <a:moveTo>
                    <a:pt x="33" y="25"/>
                  </a:moveTo>
                  <a:cubicBezTo>
                    <a:pt x="34" y="26"/>
                    <a:pt x="34" y="25"/>
                    <a:pt x="34" y="25"/>
                  </a:cubicBezTo>
                  <a:cubicBezTo>
                    <a:pt x="35" y="24"/>
                    <a:pt x="36" y="24"/>
                    <a:pt x="37" y="24"/>
                  </a:cubicBezTo>
                  <a:cubicBezTo>
                    <a:pt x="37" y="24"/>
                    <a:pt x="38" y="25"/>
                    <a:pt x="38" y="25"/>
                  </a:cubicBezTo>
                  <a:cubicBezTo>
                    <a:pt x="38" y="26"/>
                    <a:pt x="37" y="26"/>
                    <a:pt x="37" y="26"/>
                  </a:cubicBezTo>
                  <a:cubicBezTo>
                    <a:pt x="37" y="26"/>
                    <a:pt x="36" y="26"/>
                    <a:pt x="36" y="26"/>
                  </a:cubicBezTo>
                  <a:cubicBezTo>
                    <a:pt x="35" y="26"/>
                    <a:pt x="34" y="26"/>
                    <a:pt x="33" y="26"/>
                  </a:cubicBezTo>
                  <a:cubicBezTo>
                    <a:pt x="33" y="26"/>
                    <a:pt x="33" y="26"/>
                    <a:pt x="33" y="25"/>
                  </a:cubicBezTo>
                  <a:close/>
                  <a:moveTo>
                    <a:pt x="31" y="21"/>
                  </a:moveTo>
                  <a:cubicBezTo>
                    <a:pt x="31" y="22"/>
                    <a:pt x="30" y="23"/>
                    <a:pt x="30" y="24"/>
                  </a:cubicBezTo>
                  <a:cubicBezTo>
                    <a:pt x="30" y="24"/>
                    <a:pt x="30" y="24"/>
                    <a:pt x="29" y="24"/>
                  </a:cubicBezTo>
                  <a:cubicBezTo>
                    <a:pt x="29" y="24"/>
                    <a:pt x="29" y="23"/>
                    <a:pt x="29" y="23"/>
                  </a:cubicBezTo>
                  <a:cubicBezTo>
                    <a:pt x="29" y="22"/>
                    <a:pt x="29" y="21"/>
                    <a:pt x="29" y="20"/>
                  </a:cubicBezTo>
                  <a:cubicBezTo>
                    <a:pt x="29" y="20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1" y="20"/>
                    <a:pt x="31" y="20"/>
                  </a:cubicBezTo>
                  <a:cubicBezTo>
                    <a:pt x="31" y="20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lose/>
                  <a:moveTo>
                    <a:pt x="38" y="40"/>
                  </a:moveTo>
                  <a:cubicBezTo>
                    <a:pt x="38" y="40"/>
                    <a:pt x="38" y="41"/>
                    <a:pt x="37" y="41"/>
                  </a:cubicBezTo>
                  <a:cubicBezTo>
                    <a:pt x="37" y="41"/>
                    <a:pt x="37" y="41"/>
                    <a:pt x="36" y="41"/>
                  </a:cubicBezTo>
                  <a:cubicBezTo>
                    <a:pt x="35" y="40"/>
                    <a:pt x="35" y="39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6" y="37"/>
                    <a:pt x="36" y="38"/>
                  </a:cubicBezTo>
                  <a:cubicBezTo>
                    <a:pt x="36" y="38"/>
                    <a:pt x="36" y="38"/>
                    <a:pt x="37" y="38"/>
                  </a:cubicBezTo>
                  <a:cubicBezTo>
                    <a:pt x="38" y="38"/>
                    <a:pt x="38" y="39"/>
                    <a:pt x="38" y="40"/>
                  </a:cubicBezTo>
                  <a:close/>
                  <a:moveTo>
                    <a:pt x="30" y="26"/>
                  </a:moveTo>
                  <a:cubicBezTo>
                    <a:pt x="30" y="27"/>
                    <a:pt x="31" y="27"/>
                    <a:pt x="31" y="28"/>
                  </a:cubicBezTo>
                  <a:cubicBezTo>
                    <a:pt x="32" y="28"/>
                    <a:pt x="33" y="28"/>
                    <a:pt x="33" y="29"/>
                  </a:cubicBezTo>
                  <a:cubicBezTo>
                    <a:pt x="33" y="30"/>
                    <a:pt x="33" y="30"/>
                    <a:pt x="33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1" y="30"/>
                    <a:pt x="31" y="30"/>
                    <a:pt x="31" y="29"/>
                  </a:cubicBezTo>
                  <a:cubicBezTo>
                    <a:pt x="30" y="29"/>
                    <a:pt x="30" y="28"/>
                    <a:pt x="30" y="27"/>
                  </a:cubicBezTo>
                  <a:cubicBezTo>
                    <a:pt x="30" y="27"/>
                    <a:pt x="30" y="27"/>
                    <a:pt x="30" y="26"/>
                  </a:cubicBezTo>
                  <a:close/>
                  <a:moveTo>
                    <a:pt x="49" y="20"/>
                  </a:moveTo>
                  <a:cubicBezTo>
                    <a:pt x="49" y="20"/>
                    <a:pt x="49" y="19"/>
                    <a:pt x="50" y="19"/>
                  </a:cubicBezTo>
                  <a:cubicBezTo>
                    <a:pt x="50" y="19"/>
                    <a:pt x="51" y="19"/>
                    <a:pt x="52" y="19"/>
                  </a:cubicBezTo>
                  <a:cubicBezTo>
                    <a:pt x="52" y="19"/>
                    <a:pt x="52" y="19"/>
                    <a:pt x="53" y="19"/>
                  </a:cubicBezTo>
                  <a:cubicBezTo>
                    <a:pt x="53" y="19"/>
                    <a:pt x="53" y="19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1" y="21"/>
                    <a:pt x="50" y="21"/>
                    <a:pt x="49" y="21"/>
                  </a:cubicBezTo>
                  <a:cubicBezTo>
                    <a:pt x="49" y="21"/>
                    <a:pt x="49" y="21"/>
                    <a:pt x="49" y="20"/>
                  </a:cubicBezTo>
                  <a:close/>
                  <a:moveTo>
                    <a:pt x="41" y="28"/>
                  </a:moveTo>
                  <a:cubicBezTo>
                    <a:pt x="41" y="28"/>
                    <a:pt x="40" y="28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40" y="26"/>
                    <a:pt x="40" y="26"/>
                  </a:cubicBezTo>
                  <a:cubicBezTo>
                    <a:pt x="41" y="26"/>
                    <a:pt x="42" y="26"/>
                    <a:pt x="43" y="26"/>
                  </a:cubicBezTo>
                  <a:cubicBezTo>
                    <a:pt x="43" y="26"/>
                    <a:pt x="44" y="26"/>
                    <a:pt x="44" y="26"/>
                  </a:cubicBezTo>
                  <a:cubicBezTo>
                    <a:pt x="44" y="26"/>
                    <a:pt x="44" y="27"/>
                    <a:pt x="43" y="27"/>
                  </a:cubicBezTo>
                  <a:cubicBezTo>
                    <a:pt x="43" y="28"/>
                    <a:pt x="42" y="28"/>
                    <a:pt x="41" y="28"/>
                  </a:cubicBezTo>
                  <a:close/>
                  <a:moveTo>
                    <a:pt x="29" y="26"/>
                  </a:moveTo>
                  <a:cubicBezTo>
                    <a:pt x="29" y="27"/>
                    <a:pt x="29" y="27"/>
                    <a:pt x="28" y="27"/>
                  </a:cubicBezTo>
                  <a:cubicBezTo>
                    <a:pt x="28" y="28"/>
                    <a:pt x="28" y="29"/>
                    <a:pt x="27" y="30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6" y="32"/>
                    <a:pt x="26" y="32"/>
                    <a:pt x="26" y="31"/>
                  </a:cubicBezTo>
                  <a:cubicBezTo>
                    <a:pt x="26" y="31"/>
                    <a:pt x="26" y="31"/>
                    <a:pt x="26" y="30"/>
                  </a:cubicBezTo>
                  <a:cubicBezTo>
                    <a:pt x="26" y="29"/>
                    <a:pt x="26" y="28"/>
                    <a:pt x="27" y="27"/>
                  </a:cubicBezTo>
                  <a:cubicBezTo>
                    <a:pt x="28" y="26"/>
                    <a:pt x="28" y="26"/>
                    <a:pt x="29" y="26"/>
                  </a:cubicBezTo>
                  <a:close/>
                  <a:moveTo>
                    <a:pt x="41" y="24"/>
                  </a:moveTo>
                  <a:cubicBezTo>
                    <a:pt x="40" y="24"/>
                    <a:pt x="40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40" y="23"/>
                    <a:pt x="40" y="22"/>
                  </a:cubicBezTo>
                  <a:cubicBezTo>
                    <a:pt x="41" y="22"/>
                    <a:pt x="42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4" y="23"/>
                    <a:pt x="43" y="23"/>
                    <a:pt x="43" y="23"/>
                  </a:cubicBezTo>
                  <a:cubicBezTo>
                    <a:pt x="42" y="24"/>
                    <a:pt x="42" y="24"/>
                    <a:pt x="41" y="24"/>
                  </a:cubicBez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5" y="16"/>
                    <a:pt x="35" y="17"/>
                    <a:pt x="35" y="18"/>
                  </a:cubicBezTo>
                  <a:cubicBezTo>
                    <a:pt x="34" y="18"/>
                    <a:pt x="33" y="19"/>
                    <a:pt x="33" y="19"/>
                  </a:cubicBezTo>
                  <a:cubicBezTo>
                    <a:pt x="32" y="20"/>
                    <a:pt x="32" y="19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8"/>
                    <a:pt x="32" y="18"/>
                    <a:pt x="32" y="17"/>
                  </a:cubicBezTo>
                  <a:cubicBezTo>
                    <a:pt x="33" y="16"/>
                    <a:pt x="33" y="16"/>
                    <a:pt x="34" y="16"/>
                  </a:cubicBezTo>
                  <a:close/>
                  <a:moveTo>
                    <a:pt x="45" y="19"/>
                  </a:moveTo>
                  <a:cubicBezTo>
                    <a:pt x="44" y="19"/>
                    <a:pt x="44" y="19"/>
                    <a:pt x="44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8"/>
                    <a:pt x="45" y="17"/>
                    <a:pt x="46" y="17"/>
                  </a:cubicBezTo>
                  <a:cubicBezTo>
                    <a:pt x="46" y="17"/>
                    <a:pt x="47" y="17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9"/>
                    <a:pt x="46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lose/>
                  <a:moveTo>
                    <a:pt x="36" y="34"/>
                  </a:moveTo>
                  <a:cubicBezTo>
                    <a:pt x="36" y="34"/>
                    <a:pt x="36" y="35"/>
                    <a:pt x="35" y="35"/>
                  </a:cubicBezTo>
                  <a:cubicBezTo>
                    <a:pt x="35" y="36"/>
                    <a:pt x="34" y="36"/>
                    <a:pt x="34" y="35"/>
                  </a:cubicBezTo>
                  <a:cubicBezTo>
                    <a:pt x="33" y="34"/>
                    <a:pt x="33" y="33"/>
                    <a:pt x="33" y="33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2"/>
                    <a:pt x="35" y="32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lose/>
                  <a:moveTo>
                    <a:pt x="17" y="10"/>
                  </a:moveTo>
                  <a:cubicBezTo>
                    <a:pt x="19" y="10"/>
                    <a:pt x="20" y="11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7" y="13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lose/>
                  <a:moveTo>
                    <a:pt x="30" y="15"/>
                  </a:moveTo>
                  <a:cubicBezTo>
                    <a:pt x="30" y="15"/>
                    <a:pt x="30" y="16"/>
                    <a:pt x="30" y="16"/>
                  </a:cubicBezTo>
                  <a:cubicBezTo>
                    <a:pt x="29" y="17"/>
                    <a:pt x="29" y="17"/>
                    <a:pt x="29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7"/>
                    <a:pt x="28" y="17"/>
                    <a:pt x="28" y="16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8" y="14"/>
                    <a:pt x="29" y="13"/>
                    <a:pt x="30" y="14"/>
                  </a:cubicBezTo>
                  <a:cubicBezTo>
                    <a:pt x="30" y="14"/>
                    <a:pt x="30" y="15"/>
                    <a:pt x="30" y="15"/>
                  </a:cubicBezTo>
                  <a:close/>
                  <a:moveTo>
                    <a:pt x="48" y="29"/>
                  </a:moveTo>
                  <a:cubicBezTo>
                    <a:pt x="47" y="29"/>
                    <a:pt x="46" y="29"/>
                    <a:pt x="46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6" y="28"/>
                  </a:cubicBezTo>
                  <a:cubicBezTo>
                    <a:pt x="46" y="27"/>
                    <a:pt x="46" y="27"/>
                    <a:pt x="47" y="27"/>
                  </a:cubicBezTo>
                  <a:cubicBezTo>
                    <a:pt x="48" y="26"/>
                    <a:pt x="49" y="26"/>
                    <a:pt x="50" y="27"/>
                  </a:cubicBez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49" y="28"/>
                    <a:pt x="49" y="29"/>
                  </a:cubicBezTo>
                  <a:cubicBezTo>
                    <a:pt x="49" y="29"/>
                    <a:pt x="48" y="29"/>
                    <a:pt x="48" y="29"/>
                  </a:cubicBezTo>
                  <a:close/>
                  <a:moveTo>
                    <a:pt x="14" y="12"/>
                  </a:moveTo>
                  <a:cubicBezTo>
                    <a:pt x="12" y="12"/>
                    <a:pt x="11" y="12"/>
                    <a:pt x="10" y="11"/>
                  </a:cubicBezTo>
                  <a:cubicBezTo>
                    <a:pt x="10" y="11"/>
                    <a:pt x="9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10"/>
                    <a:pt x="13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25" y="19"/>
                  </a:moveTo>
                  <a:cubicBezTo>
                    <a:pt x="26" y="19"/>
                    <a:pt x="27" y="19"/>
                    <a:pt x="27" y="20"/>
                  </a:cubicBezTo>
                  <a:cubicBezTo>
                    <a:pt x="27" y="21"/>
                    <a:pt x="27" y="21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6" y="22"/>
                    <a:pt x="26" y="22"/>
                    <a:pt x="26" y="21"/>
                  </a:cubicBezTo>
                  <a:cubicBezTo>
                    <a:pt x="25" y="21"/>
                    <a:pt x="25" y="21"/>
                    <a:pt x="24" y="20"/>
                  </a:cubicBezTo>
                  <a:cubicBezTo>
                    <a:pt x="24" y="20"/>
                    <a:pt x="24" y="20"/>
                    <a:pt x="24" y="19"/>
                  </a:cubicBezTo>
                  <a:cubicBezTo>
                    <a:pt x="24" y="19"/>
                    <a:pt x="25" y="18"/>
                    <a:pt x="25" y="19"/>
                  </a:cubicBezTo>
                  <a:close/>
                  <a:moveTo>
                    <a:pt x="21" y="21"/>
                  </a:moveTo>
                  <a:cubicBezTo>
                    <a:pt x="20" y="21"/>
                    <a:pt x="20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3"/>
                    <a:pt x="19" y="23"/>
                  </a:cubicBezTo>
                  <a:cubicBezTo>
                    <a:pt x="20" y="23"/>
                    <a:pt x="21" y="23"/>
                    <a:pt x="22" y="23"/>
                  </a:cubicBezTo>
                  <a:cubicBezTo>
                    <a:pt x="22" y="23"/>
                    <a:pt x="23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1"/>
                    <a:pt x="22" y="21"/>
                    <a:pt x="21" y="21"/>
                  </a:cubicBezTo>
                  <a:close/>
                  <a:moveTo>
                    <a:pt x="20" y="8"/>
                  </a:moveTo>
                  <a:cubicBezTo>
                    <a:pt x="19" y="8"/>
                    <a:pt x="19" y="8"/>
                    <a:pt x="18" y="8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7"/>
                    <a:pt x="15" y="6"/>
                    <a:pt x="16" y="6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8" y="6"/>
                    <a:pt x="19" y="6"/>
                    <a:pt x="19" y="7"/>
                  </a:cubicBezTo>
                  <a:cubicBezTo>
                    <a:pt x="19" y="7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lose/>
                  <a:moveTo>
                    <a:pt x="25" y="26"/>
                  </a:moveTo>
                  <a:cubicBezTo>
                    <a:pt x="25" y="26"/>
                    <a:pt x="24" y="26"/>
                    <a:pt x="24" y="26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6" y="24"/>
                    <a:pt x="27" y="24"/>
                  </a:cubicBezTo>
                  <a:cubicBezTo>
                    <a:pt x="27" y="24"/>
                    <a:pt x="27" y="24"/>
                    <a:pt x="28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5"/>
                    <a:pt x="28" y="25"/>
                  </a:cubicBezTo>
                  <a:cubicBezTo>
                    <a:pt x="27" y="25"/>
                    <a:pt x="27" y="26"/>
                    <a:pt x="26" y="26"/>
                  </a:cubicBezTo>
                  <a:cubicBezTo>
                    <a:pt x="26" y="26"/>
                    <a:pt x="25" y="26"/>
                    <a:pt x="25" y="26"/>
                  </a:cubicBezTo>
                  <a:close/>
                  <a:moveTo>
                    <a:pt x="41" y="40"/>
                  </a:moveTo>
                  <a:cubicBezTo>
                    <a:pt x="41" y="40"/>
                    <a:pt x="42" y="41"/>
                    <a:pt x="42" y="41"/>
                  </a:cubicBezTo>
                  <a:cubicBezTo>
                    <a:pt x="43" y="41"/>
                    <a:pt x="43" y="41"/>
                    <a:pt x="44" y="42"/>
                  </a:cubicBezTo>
                  <a:cubicBezTo>
                    <a:pt x="44" y="42"/>
                    <a:pt x="45" y="43"/>
                    <a:pt x="45" y="43"/>
                  </a:cubicBezTo>
                  <a:cubicBezTo>
                    <a:pt x="44" y="44"/>
                    <a:pt x="44" y="44"/>
                    <a:pt x="43" y="44"/>
                  </a:cubicBezTo>
                  <a:cubicBezTo>
                    <a:pt x="42" y="43"/>
                    <a:pt x="41" y="42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lose/>
                  <a:moveTo>
                    <a:pt x="19" y="46"/>
                  </a:moveTo>
                  <a:cubicBezTo>
                    <a:pt x="20" y="47"/>
                    <a:pt x="19" y="48"/>
                    <a:pt x="19" y="48"/>
                  </a:cubicBezTo>
                  <a:cubicBezTo>
                    <a:pt x="18" y="49"/>
                    <a:pt x="18" y="49"/>
                    <a:pt x="18" y="50"/>
                  </a:cubicBezTo>
                  <a:cubicBezTo>
                    <a:pt x="18" y="50"/>
                    <a:pt x="17" y="51"/>
                    <a:pt x="17" y="51"/>
                  </a:cubicBezTo>
                  <a:cubicBezTo>
                    <a:pt x="17" y="51"/>
                    <a:pt x="16" y="51"/>
                    <a:pt x="16" y="51"/>
                  </a:cubicBezTo>
                  <a:cubicBezTo>
                    <a:pt x="15" y="51"/>
                    <a:pt x="15" y="50"/>
                    <a:pt x="15" y="50"/>
                  </a:cubicBezTo>
                  <a:cubicBezTo>
                    <a:pt x="16" y="49"/>
                    <a:pt x="16" y="49"/>
                    <a:pt x="17" y="48"/>
                  </a:cubicBezTo>
                  <a:cubicBezTo>
                    <a:pt x="18" y="48"/>
                    <a:pt x="18" y="47"/>
                    <a:pt x="19" y="47"/>
                  </a:cubicBezTo>
                  <a:cubicBezTo>
                    <a:pt x="19" y="46"/>
                    <a:pt x="19" y="46"/>
                    <a:pt x="19" y="46"/>
                  </a:cubicBezTo>
                  <a:close/>
                  <a:moveTo>
                    <a:pt x="10" y="38"/>
                  </a:moveTo>
                  <a:cubicBezTo>
                    <a:pt x="10" y="37"/>
                    <a:pt x="11" y="35"/>
                    <a:pt x="12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6"/>
                  </a:cubicBezTo>
                  <a:cubicBezTo>
                    <a:pt x="13" y="36"/>
                    <a:pt x="13" y="38"/>
                    <a:pt x="12" y="38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10" y="39"/>
                    <a:pt x="10" y="39"/>
                    <a:pt x="10" y="38"/>
                  </a:cubicBezTo>
                  <a:close/>
                  <a:moveTo>
                    <a:pt x="35" y="20"/>
                  </a:moveTo>
                  <a:cubicBezTo>
                    <a:pt x="36" y="20"/>
                    <a:pt x="36" y="21"/>
                    <a:pt x="36" y="21"/>
                  </a:cubicBezTo>
                  <a:cubicBezTo>
                    <a:pt x="37" y="21"/>
                    <a:pt x="37" y="22"/>
                    <a:pt x="36" y="22"/>
                  </a:cubicBezTo>
                  <a:cubicBezTo>
                    <a:pt x="35" y="23"/>
                    <a:pt x="34" y="23"/>
                    <a:pt x="33" y="24"/>
                  </a:cubicBezTo>
                  <a:cubicBezTo>
                    <a:pt x="33" y="24"/>
                    <a:pt x="33" y="24"/>
                    <a:pt x="32" y="24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3" y="23"/>
                    <a:pt x="33" y="22"/>
                    <a:pt x="33" y="22"/>
                  </a:cubicBezTo>
                  <a:cubicBezTo>
                    <a:pt x="34" y="21"/>
                    <a:pt x="34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lose/>
                  <a:moveTo>
                    <a:pt x="16" y="38"/>
                  </a:moveTo>
                  <a:cubicBezTo>
                    <a:pt x="15" y="38"/>
                    <a:pt x="15" y="38"/>
                    <a:pt x="15" y="37"/>
                  </a:cubicBezTo>
                  <a:cubicBezTo>
                    <a:pt x="15" y="36"/>
                    <a:pt x="15" y="35"/>
                    <a:pt x="16" y="35"/>
                  </a:cubicBezTo>
                  <a:cubicBezTo>
                    <a:pt x="17" y="35"/>
                    <a:pt x="18" y="34"/>
                    <a:pt x="18" y="34"/>
                  </a:cubicBezTo>
                  <a:cubicBezTo>
                    <a:pt x="18" y="34"/>
                    <a:pt x="18" y="33"/>
                    <a:pt x="18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19" y="34"/>
                    <a:pt x="18" y="34"/>
                    <a:pt x="18" y="35"/>
                  </a:cubicBezTo>
                  <a:cubicBezTo>
                    <a:pt x="18" y="35"/>
                    <a:pt x="18" y="36"/>
                    <a:pt x="17" y="37"/>
                  </a:cubicBezTo>
                  <a:cubicBezTo>
                    <a:pt x="17" y="38"/>
                    <a:pt x="16" y="38"/>
                    <a:pt x="16" y="38"/>
                  </a:cubicBezTo>
                  <a:close/>
                  <a:moveTo>
                    <a:pt x="8" y="35"/>
                  </a:move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6"/>
                    <a:pt x="8" y="36"/>
                    <a:pt x="8" y="36"/>
                  </a:cubicBezTo>
                  <a:cubicBezTo>
                    <a:pt x="7" y="37"/>
                    <a:pt x="7" y="37"/>
                    <a:pt x="6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4" y="38"/>
                    <a:pt x="4" y="37"/>
                    <a:pt x="4" y="36"/>
                  </a:cubicBezTo>
                  <a:cubicBezTo>
                    <a:pt x="4" y="36"/>
                    <a:pt x="5" y="36"/>
                    <a:pt x="5" y="36"/>
                  </a:cubicBezTo>
                  <a:cubicBezTo>
                    <a:pt x="6" y="35"/>
                    <a:pt x="7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lose/>
                  <a:moveTo>
                    <a:pt x="12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4" y="20"/>
                    <a:pt x="15" y="20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21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5" y="21"/>
                    <a:pt x="15" y="22"/>
                    <a:pt x="14" y="22"/>
                  </a:cubicBezTo>
                  <a:cubicBezTo>
                    <a:pt x="14" y="22"/>
                    <a:pt x="13" y="22"/>
                    <a:pt x="12" y="22"/>
                  </a:cubicBezTo>
                  <a:close/>
                  <a:moveTo>
                    <a:pt x="30" y="46"/>
                  </a:moveTo>
                  <a:cubicBezTo>
                    <a:pt x="30" y="45"/>
                    <a:pt x="30" y="45"/>
                    <a:pt x="30" y="44"/>
                  </a:cubicBezTo>
                  <a:cubicBezTo>
                    <a:pt x="30" y="44"/>
                    <a:pt x="30" y="44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5"/>
                    <a:pt x="32" y="46"/>
                    <a:pt x="32" y="47"/>
                  </a:cubicBezTo>
                  <a:cubicBezTo>
                    <a:pt x="33" y="47"/>
                    <a:pt x="32" y="48"/>
                    <a:pt x="32" y="48"/>
                  </a:cubicBezTo>
                  <a:cubicBezTo>
                    <a:pt x="31" y="49"/>
                    <a:pt x="31" y="49"/>
                    <a:pt x="31" y="48"/>
                  </a:cubicBezTo>
                  <a:cubicBezTo>
                    <a:pt x="30" y="48"/>
                    <a:pt x="30" y="47"/>
                    <a:pt x="30" y="46"/>
                  </a:cubicBezTo>
                  <a:close/>
                  <a:moveTo>
                    <a:pt x="37" y="32"/>
                  </a:moveTo>
                  <a:cubicBezTo>
                    <a:pt x="37" y="32"/>
                    <a:pt x="36" y="31"/>
                    <a:pt x="36" y="31"/>
                  </a:cubicBezTo>
                  <a:cubicBezTo>
                    <a:pt x="35" y="31"/>
                    <a:pt x="35" y="30"/>
                    <a:pt x="35" y="30"/>
                  </a:cubicBezTo>
                  <a:cubicBezTo>
                    <a:pt x="35" y="30"/>
                    <a:pt x="34" y="29"/>
                    <a:pt x="34" y="29"/>
                  </a:cubicBez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4" y="28"/>
                    <a:pt x="35" y="28"/>
                  </a:cubicBezTo>
                  <a:cubicBezTo>
                    <a:pt x="35" y="29"/>
                    <a:pt x="36" y="29"/>
                    <a:pt x="37" y="29"/>
                  </a:cubicBezTo>
                  <a:cubicBezTo>
                    <a:pt x="37" y="29"/>
                    <a:pt x="38" y="29"/>
                    <a:pt x="38" y="29"/>
                  </a:cubicBezTo>
                  <a:cubicBezTo>
                    <a:pt x="39" y="30"/>
                    <a:pt x="39" y="30"/>
                    <a:pt x="39" y="31"/>
                  </a:cubicBezTo>
                  <a:cubicBezTo>
                    <a:pt x="38" y="31"/>
                    <a:pt x="38" y="32"/>
                    <a:pt x="37" y="32"/>
                  </a:cubicBezTo>
                  <a:close/>
                  <a:moveTo>
                    <a:pt x="23" y="9"/>
                  </a:moveTo>
                  <a:cubicBezTo>
                    <a:pt x="24" y="9"/>
                    <a:pt x="24" y="9"/>
                    <a:pt x="25" y="10"/>
                  </a:cubicBezTo>
                  <a:cubicBezTo>
                    <a:pt x="25" y="10"/>
                    <a:pt x="26" y="11"/>
                    <a:pt x="26" y="12"/>
                  </a:cubicBezTo>
                  <a:cubicBezTo>
                    <a:pt x="26" y="12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4" y="12"/>
                    <a:pt x="23" y="12"/>
                    <a:pt x="22" y="10"/>
                  </a:cubicBezTo>
                  <a:cubicBezTo>
                    <a:pt x="22" y="10"/>
                    <a:pt x="22" y="10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lose/>
                  <a:moveTo>
                    <a:pt x="3" y="17"/>
                  </a:moveTo>
                  <a:cubicBezTo>
                    <a:pt x="3" y="17"/>
                    <a:pt x="3" y="17"/>
                    <a:pt x="4" y="17"/>
                  </a:cubicBezTo>
                  <a:cubicBezTo>
                    <a:pt x="4" y="18"/>
                    <a:pt x="5" y="18"/>
                    <a:pt x="6" y="18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4" y="19"/>
                    <a:pt x="3" y="19"/>
                    <a:pt x="2" y="19"/>
                  </a:cubicBezTo>
                  <a:cubicBezTo>
                    <a:pt x="2" y="19"/>
                    <a:pt x="1" y="19"/>
                    <a:pt x="1" y="19"/>
                  </a:cubicBezTo>
                  <a:cubicBezTo>
                    <a:pt x="0" y="19"/>
                    <a:pt x="0" y="19"/>
                    <a:pt x="0" y="19"/>
                  </a:cubicBezTo>
                  <a:cubicBezTo>
                    <a:pt x="1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3" y="17"/>
                  </a:cubicBezTo>
                  <a:close/>
                  <a:moveTo>
                    <a:pt x="10" y="17"/>
                  </a:moveTo>
                  <a:cubicBezTo>
                    <a:pt x="11" y="17"/>
                    <a:pt x="13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8"/>
                    <a:pt x="12" y="19"/>
                    <a:pt x="11" y="19"/>
                  </a:cubicBezTo>
                  <a:cubicBezTo>
                    <a:pt x="11" y="19"/>
                    <a:pt x="10" y="19"/>
                    <a:pt x="9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7"/>
                  </a:cubicBezTo>
                  <a:close/>
                  <a:moveTo>
                    <a:pt x="41" y="31"/>
                  </a:moveTo>
                  <a:cubicBezTo>
                    <a:pt x="41" y="31"/>
                    <a:pt x="42" y="31"/>
                    <a:pt x="42" y="31"/>
                  </a:cubicBezTo>
                  <a:cubicBezTo>
                    <a:pt x="43" y="31"/>
                    <a:pt x="44" y="31"/>
                    <a:pt x="45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7" y="32"/>
                    <a:pt x="47" y="32"/>
                    <a:pt x="46" y="33"/>
                  </a:cubicBezTo>
                  <a:cubicBezTo>
                    <a:pt x="46" y="33"/>
                    <a:pt x="46" y="33"/>
                    <a:pt x="45" y="33"/>
                  </a:cubicBezTo>
                  <a:cubicBezTo>
                    <a:pt x="44" y="33"/>
                    <a:pt x="43" y="32"/>
                    <a:pt x="42" y="32"/>
                  </a:cubicBezTo>
                  <a:cubicBezTo>
                    <a:pt x="42" y="32"/>
                    <a:pt x="41" y="32"/>
                    <a:pt x="41" y="31"/>
                  </a:cubicBezTo>
                  <a:close/>
                  <a:moveTo>
                    <a:pt x="23" y="43"/>
                  </a:moveTo>
                  <a:cubicBezTo>
                    <a:pt x="23" y="43"/>
                    <a:pt x="23" y="44"/>
                    <a:pt x="23" y="44"/>
                  </a:cubicBezTo>
                  <a:cubicBezTo>
                    <a:pt x="24" y="45"/>
                    <a:pt x="24" y="46"/>
                    <a:pt x="24" y="47"/>
                  </a:cubicBezTo>
                  <a:cubicBezTo>
                    <a:pt x="24" y="47"/>
                    <a:pt x="23" y="48"/>
                    <a:pt x="23" y="48"/>
                  </a:cubicBezTo>
                  <a:cubicBezTo>
                    <a:pt x="22" y="49"/>
                    <a:pt x="22" y="48"/>
                    <a:pt x="22" y="48"/>
                  </a:cubicBezTo>
                  <a:cubicBezTo>
                    <a:pt x="22" y="47"/>
                    <a:pt x="22" y="46"/>
                    <a:pt x="22" y="46"/>
                  </a:cubicBezTo>
                  <a:cubicBezTo>
                    <a:pt x="22" y="45"/>
                    <a:pt x="22" y="45"/>
                    <a:pt x="22" y="44"/>
                  </a:cubicBezTo>
                  <a:cubicBezTo>
                    <a:pt x="22" y="44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lose/>
                  <a:moveTo>
                    <a:pt x="27" y="35"/>
                  </a:moveTo>
                  <a:cubicBezTo>
                    <a:pt x="28" y="35"/>
                    <a:pt x="28" y="36"/>
                    <a:pt x="28" y="36"/>
                  </a:cubicBezTo>
                  <a:cubicBezTo>
                    <a:pt x="29" y="37"/>
                    <a:pt x="30" y="36"/>
                    <a:pt x="30" y="35"/>
                  </a:cubicBezTo>
                  <a:cubicBezTo>
                    <a:pt x="31" y="34"/>
                    <a:pt x="30" y="33"/>
                    <a:pt x="29" y="32"/>
                  </a:cubicBezTo>
                  <a:cubicBezTo>
                    <a:pt x="29" y="32"/>
                    <a:pt x="28" y="32"/>
                    <a:pt x="28" y="32"/>
                  </a:cubicBezTo>
                  <a:cubicBezTo>
                    <a:pt x="28" y="32"/>
                    <a:pt x="28" y="32"/>
                    <a:pt x="28" y="33"/>
                  </a:cubicBezTo>
                  <a:cubicBezTo>
                    <a:pt x="28" y="33"/>
                    <a:pt x="28" y="34"/>
                    <a:pt x="27" y="35"/>
                  </a:cubicBezTo>
                  <a:close/>
                  <a:moveTo>
                    <a:pt x="20" y="31"/>
                  </a:moveTo>
                  <a:cubicBezTo>
                    <a:pt x="20" y="31"/>
                    <a:pt x="19" y="30"/>
                    <a:pt x="19" y="30"/>
                  </a:cubicBezTo>
                  <a:cubicBezTo>
                    <a:pt x="19" y="30"/>
                    <a:pt x="19" y="29"/>
                    <a:pt x="19" y="29"/>
                  </a:cubicBezTo>
                  <a:cubicBezTo>
                    <a:pt x="20" y="28"/>
                    <a:pt x="22" y="27"/>
                    <a:pt x="23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7"/>
                    <a:pt x="25" y="28"/>
                    <a:pt x="24" y="28"/>
                  </a:cubicBezTo>
                  <a:cubicBezTo>
                    <a:pt x="24" y="28"/>
                    <a:pt x="24" y="28"/>
                    <a:pt x="23" y="28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21" y="30"/>
                    <a:pt x="20" y="30"/>
                    <a:pt x="20" y="31"/>
                  </a:cubicBezTo>
                  <a:close/>
                  <a:moveTo>
                    <a:pt x="28" y="41"/>
                  </a:moveTo>
                  <a:cubicBezTo>
                    <a:pt x="28" y="42"/>
                    <a:pt x="27" y="43"/>
                    <a:pt x="26" y="43"/>
                  </a:cubicBezTo>
                  <a:cubicBezTo>
                    <a:pt x="25" y="43"/>
                    <a:pt x="25" y="43"/>
                    <a:pt x="25" y="42"/>
                  </a:cubicBezTo>
                  <a:cubicBezTo>
                    <a:pt x="25" y="42"/>
                    <a:pt x="25" y="41"/>
                    <a:pt x="25" y="41"/>
                  </a:cubicBezTo>
                  <a:cubicBezTo>
                    <a:pt x="25" y="40"/>
                    <a:pt x="25" y="39"/>
                    <a:pt x="25" y="38"/>
                  </a:cubicBezTo>
                  <a:cubicBezTo>
                    <a:pt x="25" y="38"/>
                    <a:pt x="25" y="38"/>
                    <a:pt x="25" y="37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8"/>
                    <a:pt x="26" y="39"/>
                  </a:cubicBezTo>
                  <a:cubicBezTo>
                    <a:pt x="26" y="39"/>
                    <a:pt x="27" y="40"/>
                    <a:pt x="27" y="40"/>
                  </a:cubicBezTo>
                  <a:cubicBezTo>
                    <a:pt x="27" y="40"/>
                    <a:pt x="28" y="41"/>
                    <a:pt x="28" y="41"/>
                  </a:cubicBezTo>
                  <a:close/>
                  <a:moveTo>
                    <a:pt x="10" y="27"/>
                  </a:moveTo>
                  <a:cubicBezTo>
                    <a:pt x="10" y="27"/>
                    <a:pt x="9" y="27"/>
                    <a:pt x="9" y="27"/>
                  </a:cubicBezTo>
                  <a:cubicBezTo>
                    <a:pt x="9" y="27"/>
                    <a:pt x="8" y="27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10" y="25"/>
                    <a:pt x="11" y="25"/>
                    <a:pt x="12" y="25"/>
                  </a:cubicBezTo>
                  <a:cubicBezTo>
                    <a:pt x="13" y="25"/>
                    <a:pt x="14" y="25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7"/>
                    <a:pt x="13" y="27"/>
                    <a:pt x="12" y="27"/>
                  </a:cubicBezTo>
                  <a:cubicBezTo>
                    <a:pt x="11" y="27"/>
                    <a:pt x="11" y="27"/>
                    <a:pt x="10" y="27"/>
                  </a:cubicBezTo>
                  <a:close/>
                  <a:moveTo>
                    <a:pt x="10" y="29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31"/>
                    <a:pt x="9" y="31"/>
                  </a:cubicBezTo>
                  <a:cubicBezTo>
                    <a:pt x="9" y="32"/>
                    <a:pt x="8" y="33"/>
                    <a:pt x="7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5" y="32"/>
                    <a:pt x="5" y="31"/>
                    <a:pt x="6" y="31"/>
                  </a:cubicBezTo>
                  <a:cubicBezTo>
                    <a:pt x="6" y="30"/>
                    <a:pt x="7" y="30"/>
                    <a:pt x="7" y="30"/>
                  </a:cubicBezTo>
                  <a:cubicBezTo>
                    <a:pt x="8" y="30"/>
                    <a:pt x="9" y="29"/>
                    <a:pt x="10" y="29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5" y="14"/>
                  </a:cubicBezTo>
                  <a:cubicBezTo>
                    <a:pt x="7" y="13"/>
                    <a:pt x="8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6"/>
                    <a:pt x="8" y="16"/>
                  </a:cubicBezTo>
                  <a:cubicBezTo>
                    <a:pt x="7" y="16"/>
                    <a:pt x="6" y="16"/>
                    <a:pt x="5" y="15"/>
                  </a:cubicBezTo>
                  <a:cubicBezTo>
                    <a:pt x="5" y="15"/>
                    <a:pt x="4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38" y="46"/>
                  </a:moveTo>
                  <a:cubicBezTo>
                    <a:pt x="37" y="46"/>
                    <a:pt x="36" y="46"/>
                    <a:pt x="36" y="45"/>
                  </a:cubicBezTo>
                  <a:cubicBezTo>
                    <a:pt x="35" y="45"/>
                    <a:pt x="35" y="45"/>
                    <a:pt x="35" y="44"/>
                  </a:cubicBezTo>
                  <a:cubicBezTo>
                    <a:pt x="35" y="44"/>
                    <a:pt x="35" y="43"/>
                    <a:pt x="35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3"/>
                    <a:pt x="37" y="43"/>
                    <a:pt x="37" y="43"/>
                  </a:cubicBezTo>
                  <a:cubicBezTo>
                    <a:pt x="38" y="44"/>
                    <a:pt x="39" y="45"/>
                    <a:pt x="39" y="46"/>
                  </a:cubicBezTo>
                  <a:cubicBezTo>
                    <a:pt x="39" y="46"/>
                    <a:pt x="38" y="46"/>
                    <a:pt x="38" y="46"/>
                  </a:cubicBezTo>
                  <a:close/>
                  <a:moveTo>
                    <a:pt x="39" y="6"/>
                  </a:moveTo>
                  <a:cubicBezTo>
                    <a:pt x="40" y="6"/>
                    <a:pt x="40" y="7"/>
                    <a:pt x="41" y="7"/>
                  </a:cubicBezTo>
                  <a:cubicBezTo>
                    <a:pt x="41" y="8"/>
                    <a:pt x="41" y="8"/>
                    <a:pt x="40" y="9"/>
                  </a:cubicBezTo>
                  <a:cubicBezTo>
                    <a:pt x="39" y="10"/>
                    <a:pt x="38" y="10"/>
                    <a:pt x="37" y="11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7" y="10"/>
                    <a:pt x="37" y="9"/>
                    <a:pt x="37" y="8"/>
                  </a:cubicBezTo>
                  <a:cubicBezTo>
                    <a:pt x="38" y="8"/>
                    <a:pt x="38" y="7"/>
                    <a:pt x="38" y="7"/>
                  </a:cubicBezTo>
                  <a:cubicBezTo>
                    <a:pt x="39" y="7"/>
                    <a:pt x="39" y="6"/>
                    <a:pt x="39" y="6"/>
                  </a:cubicBezTo>
                  <a:close/>
                  <a:moveTo>
                    <a:pt x="43" y="36"/>
                  </a:moveTo>
                  <a:cubicBezTo>
                    <a:pt x="42" y="36"/>
                    <a:pt x="42" y="35"/>
                    <a:pt x="42" y="35"/>
                  </a:cubicBezTo>
                  <a:cubicBezTo>
                    <a:pt x="41" y="35"/>
                    <a:pt x="40" y="34"/>
                    <a:pt x="40" y="34"/>
                  </a:cubicBezTo>
                  <a:cubicBezTo>
                    <a:pt x="39" y="34"/>
                    <a:pt x="39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5"/>
                    <a:pt x="38" y="35"/>
                  </a:cubicBezTo>
                  <a:cubicBezTo>
                    <a:pt x="39" y="36"/>
                    <a:pt x="39" y="37"/>
                    <a:pt x="40" y="37"/>
                  </a:cubicBezTo>
                  <a:cubicBezTo>
                    <a:pt x="41" y="38"/>
                    <a:pt x="41" y="38"/>
                    <a:pt x="42" y="37"/>
                  </a:cubicBezTo>
                  <a:cubicBezTo>
                    <a:pt x="42" y="37"/>
                    <a:pt x="42" y="37"/>
                    <a:pt x="43" y="36"/>
                  </a:cubicBezTo>
                  <a:close/>
                  <a:moveTo>
                    <a:pt x="17" y="29"/>
                  </a:move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6" y="30"/>
                    <a:pt x="16" y="31"/>
                  </a:cubicBezTo>
                  <a:cubicBezTo>
                    <a:pt x="15" y="31"/>
                    <a:pt x="14" y="32"/>
                    <a:pt x="14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3" y="30"/>
                    <a:pt x="13" y="29"/>
                    <a:pt x="14" y="29"/>
                  </a:cubicBezTo>
                  <a:cubicBezTo>
                    <a:pt x="15" y="29"/>
                    <a:pt x="16" y="29"/>
                    <a:pt x="17" y="29"/>
                  </a:cubicBezTo>
                  <a:close/>
                  <a:moveTo>
                    <a:pt x="50" y="37"/>
                  </a:moveTo>
                  <a:cubicBezTo>
                    <a:pt x="50" y="38"/>
                    <a:pt x="50" y="39"/>
                    <a:pt x="49" y="39"/>
                  </a:cubicBezTo>
                  <a:cubicBezTo>
                    <a:pt x="48" y="39"/>
                    <a:pt x="48" y="38"/>
                    <a:pt x="47" y="38"/>
                  </a:cubicBezTo>
                  <a:cubicBezTo>
                    <a:pt x="47" y="38"/>
                    <a:pt x="46" y="37"/>
                    <a:pt x="46" y="37"/>
                  </a:cubicBezTo>
                  <a:cubicBezTo>
                    <a:pt x="46" y="36"/>
                    <a:pt x="45" y="36"/>
                    <a:pt x="45" y="35"/>
                  </a:cubicBezTo>
                  <a:cubicBezTo>
                    <a:pt x="45" y="35"/>
                    <a:pt x="45" y="35"/>
                    <a:pt x="46" y="35"/>
                  </a:cubicBezTo>
                  <a:cubicBezTo>
                    <a:pt x="47" y="35"/>
                    <a:pt x="48" y="36"/>
                    <a:pt x="49" y="36"/>
                  </a:cubicBezTo>
                  <a:cubicBezTo>
                    <a:pt x="50" y="36"/>
                    <a:pt x="50" y="37"/>
                    <a:pt x="50" y="37"/>
                  </a:cubicBezTo>
                  <a:close/>
                  <a:moveTo>
                    <a:pt x="23" y="40"/>
                  </a:moveTo>
                  <a:cubicBezTo>
                    <a:pt x="23" y="41"/>
                    <a:pt x="22" y="41"/>
                    <a:pt x="22" y="41"/>
                  </a:cubicBezTo>
                  <a:cubicBezTo>
                    <a:pt x="21" y="42"/>
                    <a:pt x="21" y="42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0"/>
                    <a:pt x="20" y="40"/>
                    <a:pt x="20" y="39"/>
                  </a:cubicBezTo>
                  <a:cubicBezTo>
                    <a:pt x="20" y="38"/>
                    <a:pt x="20" y="37"/>
                    <a:pt x="21" y="37"/>
                  </a:cubicBezTo>
                  <a:cubicBezTo>
                    <a:pt x="21" y="37"/>
                    <a:pt x="21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8"/>
                    <a:pt x="22" y="38"/>
                    <a:pt x="22" y="39"/>
                  </a:cubicBezTo>
                  <a:cubicBezTo>
                    <a:pt x="23" y="39"/>
                    <a:pt x="23" y="40"/>
                    <a:pt x="23" y="40"/>
                  </a:cubicBezTo>
                  <a:close/>
                  <a:moveTo>
                    <a:pt x="17" y="42"/>
                  </a:moveTo>
                  <a:cubicBezTo>
                    <a:pt x="17" y="43"/>
                    <a:pt x="17" y="44"/>
                    <a:pt x="16" y="45"/>
                  </a:cubicBezTo>
                  <a:cubicBezTo>
                    <a:pt x="16" y="45"/>
                    <a:pt x="15" y="45"/>
                    <a:pt x="15" y="45"/>
                  </a:cubicBezTo>
                  <a:cubicBezTo>
                    <a:pt x="14" y="45"/>
                    <a:pt x="14" y="45"/>
                    <a:pt x="14" y="44"/>
                  </a:cubicBezTo>
                  <a:cubicBezTo>
                    <a:pt x="14" y="43"/>
                    <a:pt x="15" y="42"/>
                    <a:pt x="15" y="42"/>
                  </a:cubicBezTo>
                  <a:cubicBezTo>
                    <a:pt x="15" y="41"/>
                    <a:pt x="16" y="41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7" y="40"/>
                    <a:pt x="17" y="40"/>
                  </a:cubicBezTo>
                  <a:cubicBezTo>
                    <a:pt x="17" y="41"/>
                    <a:pt x="17" y="42"/>
                    <a:pt x="17" y="42"/>
                  </a:cubicBezTo>
                  <a:close/>
                  <a:moveTo>
                    <a:pt x="46" y="49"/>
                  </a:moveTo>
                  <a:cubicBezTo>
                    <a:pt x="46" y="49"/>
                    <a:pt x="45" y="49"/>
                    <a:pt x="45" y="50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49"/>
                    <a:pt x="43" y="49"/>
                    <a:pt x="42" y="48"/>
                  </a:cubicBezTo>
                  <a:cubicBezTo>
                    <a:pt x="42" y="48"/>
                    <a:pt x="41" y="47"/>
                    <a:pt x="41" y="47"/>
                  </a:cubicBezTo>
                  <a:cubicBezTo>
                    <a:pt x="41" y="46"/>
                    <a:pt x="42" y="46"/>
                    <a:pt x="42" y="45"/>
                  </a:cubicBezTo>
                  <a:cubicBezTo>
                    <a:pt x="42" y="45"/>
                    <a:pt x="42" y="45"/>
                    <a:pt x="43" y="45"/>
                  </a:cubicBezTo>
                  <a:cubicBezTo>
                    <a:pt x="43" y="46"/>
                    <a:pt x="43" y="46"/>
                    <a:pt x="44" y="46"/>
                  </a:cubicBezTo>
                  <a:cubicBezTo>
                    <a:pt x="44" y="47"/>
                    <a:pt x="45" y="47"/>
                    <a:pt x="45" y="48"/>
                  </a:cubicBezTo>
                  <a:cubicBezTo>
                    <a:pt x="46" y="48"/>
                    <a:pt x="46" y="48"/>
                    <a:pt x="46" y="4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7" name="Freeform 32661"/>
            <p:cNvSpPr>
              <a:spLocks/>
            </p:cNvSpPr>
            <p:nvPr/>
          </p:nvSpPr>
          <p:spPr bwMode="auto">
            <a:xfrm>
              <a:off x="5046" y="949"/>
              <a:ext cx="34" cy="34"/>
            </a:xfrm>
            <a:custGeom>
              <a:avLst/>
              <a:gdLst>
                <a:gd name="T0" fmla="*/ 0 w 19"/>
                <a:gd name="T1" fmla="*/ 9 h 19"/>
                <a:gd name="T2" fmla="*/ 10 w 19"/>
                <a:gd name="T3" fmla="*/ 0 h 19"/>
                <a:gd name="T4" fmla="*/ 19 w 19"/>
                <a:gd name="T5" fmla="*/ 9 h 19"/>
                <a:gd name="T6" fmla="*/ 10 w 19"/>
                <a:gd name="T7" fmla="*/ 19 h 19"/>
                <a:gd name="T8" fmla="*/ 0 w 19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9"/>
                  </a:moveTo>
                  <a:cubicBezTo>
                    <a:pt x="9" y="9"/>
                    <a:pt x="10" y="8"/>
                    <a:pt x="10" y="0"/>
                  </a:cubicBezTo>
                  <a:cubicBezTo>
                    <a:pt x="10" y="8"/>
                    <a:pt x="11" y="9"/>
                    <a:pt x="19" y="9"/>
                  </a:cubicBezTo>
                  <a:cubicBezTo>
                    <a:pt x="11" y="9"/>
                    <a:pt x="10" y="10"/>
                    <a:pt x="10" y="19"/>
                  </a:cubicBezTo>
                  <a:cubicBezTo>
                    <a:pt x="10" y="10"/>
                    <a:pt x="9" y="9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8" name="Freeform 32662"/>
            <p:cNvSpPr>
              <a:spLocks noEditPoints="1"/>
            </p:cNvSpPr>
            <p:nvPr/>
          </p:nvSpPr>
          <p:spPr bwMode="auto">
            <a:xfrm>
              <a:off x="5338" y="786"/>
              <a:ext cx="36" cy="37"/>
            </a:xfrm>
            <a:custGeom>
              <a:avLst/>
              <a:gdLst>
                <a:gd name="T0" fmla="*/ 7 w 20"/>
                <a:gd name="T1" fmla="*/ 7 h 21"/>
                <a:gd name="T2" fmla="*/ 5 w 20"/>
                <a:gd name="T3" fmla="*/ 5 h 21"/>
                <a:gd name="T4" fmla="*/ 5 w 20"/>
                <a:gd name="T5" fmla="*/ 7 h 21"/>
                <a:gd name="T6" fmla="*/ 2 w 20"/>
                <a:gd name="T7" fmla="*/ 6 h 21"/>
                <a:gd name="T8" fmla="*/ 4 w 20"/>
                <a:gd name="T9" fmla="*/ 9 h 21"/>
                <a:gd name="T10" fmla="*/ 3 w 20"/>
                <a:gd name="T11" fmla="*/ 11 h 21"/>
                <a:gd name="T12" fmla="*/ 4 w 20"/>
                <a:gd name="T13" fmla="*/ 13 h 21"/>
                <a:gd name="T14" fmla="*/ 4 w 20"/>
                <a:gd name="T15" fmla="*/ 15 h 21"/>
                <a:gd name="T16" fmla="*/ 5 w 20"/>
                <a:gd name="T17" fmla="*/ 17 h 21"/>
                <a:gd name="T18" fmla="*/ 8 w 20"/>
                <a:gd name="T19" fmla="*/ 15 h 21"/>
                <a:gd name="T20" fmla="*/ 8 w 20"/>
                <a:gd name="T21" fmla="*/ 16 h 21"/>
                <a:gd name="T22" fmla="*/ 10 w 20"/>
                <a:gd name="T23" fmla="*/ 18 h 21"/>
                <a:gd name="T24" fmla="*/ 11 w 20"/>
                <a:gd name="T25" fmla="*/ 18 h 21"/>
                <a:gd name="T26" fmla="*/ 13 w 20"/>
                <a:gd name="T27" fmla="*/ 16 h 21"/>
                <a:gd name="T28" fmla="*/ 15 w 20"/>
                <a:gd name="T29" fmla="*/ 15 h 21"/>
                <a:gd name="T30" fmla="*/ 15 w 20"/>
                <a:gd name="T31" fmla="*/ 13 h 21"/>
                <a:gd name="T32" fmla="*/ 19 w 20"/>
                <a:gd name="T33" fmla="*/ 12 h 21"/>
                <a:gd name="T34" fmla="*/ 15 w 20"/>
                <a:gd name="T35" fmla="*/ 11 h 21"/>
                <a:gd name="T36" fmla="*/ 16 w 20"/>
                <a:gd name="T37" fmla="*/ 9 h 21"/>
                <a:gd name="T38" fmla="*/ 14 w 20"/>
                <a:gd name="T39" fmla="*/ 9 h 21"/>
                <a:gd name="T40" fmla="*/ 18 w 20"/>
                <a:gd name="T41" fmla="*/ 3 h 21"/>
                <a:gd name="T42" fmla="*/ 11 w 20"/>
                <a:gd name="T43" fmla="*/ 6 h 21"/>
                <a:gd name="T44" fmla="*/ 12 w 20"/>
                <a:gd name="T45" fmla="*/ 4 h 21"/>
                <a:gd name="T46" fmla="*/ 10 w 20"/>
                <a:gd name="T47" fmla="*/ 5 h 21"/>
                <a:gd name="T48" fmla="*/ 9 w 20"/>
                <a:gd name="T49" fmla="*/ 1 h 21"/>
                <a:gd name="T50" fmla="*/ 11 w 20"/>
                <a:gd name="T51" fmla="*/ 10 h 21"/>
                <a:gd name="T52" fmla="*/ 15 w 20"/>
                <a:gd name="T53" fmla="*/ 15 h 21"/>
                <a:gd name="T54" fmla="*/ 10 w 20"/>
                <a:gd name="T55" fmla="*/ 11 h 21"/>
                <a:gd name="T56" fmla="*/ 8 w 20"/>
                <a:gd name="T57" fmla="*/ 17 h 21"/>
                <a:gd name="T58" fmla="*/ 9 w 20"/>
                <a:gd name="T59" fmla="*/ 11 h 21"/>
                <a:gd name="T60" fmla="*/ 3 w 20"/>
                <a:gd name="T61" fmla="*/ 11 h 21"/>
                <a:gd name="T62" fmla="*/ 9 w 20"/>
                <a:gd name="T63" fmla="*/ 10 h 21"/>
                <a:gd name="T64" fmla="*/ 6 w 20"/>
                <a:gd name="T65" fmla="*/ 5 h 21"/>
                <a:gd name="T66" fmla="*/ 10 w 20"/>
                <a:gd name="T67" fmla="*/ 8 h 21"/>
                <a:gd name="T68" fmla="*/ 11 w 20"/>
                <a:gd name="T69" fmla="*/ 7 h 21"/>
                <a:gd name="T70" fmla="*/ 15 w 20"/>
                <a:gd name="T71" fmla="*/ 9 h 21"/>
                <a:gd name="T72" fmla="*/ 3 w 20"/>
                <a:gd name="T73" fmla="*/ 16 h 21"/>
                <a:gd name="T74" fmla="*/ 6 w 20"/>
                <a:gd name="T75" fmla="*/ 12 h 21"/>
                <a:gd name="T76" fmla="*/ 7 w 20"/>
                <a:gd name="T77" fmla="*/ 13 h 21"/>
                <a:gd name="T78" fmla="*/ 5 w 20"/>
                <a:gd name="T79" fmla="*/ 14 h 21"/>
                <a:gd name="T80" fmla="*/ 18 w 20"/>
                <a:gd name="T81" fmla="*/ 13 h 21"/>
                <a:gd name="T82" fmla="*/ 13 w 20"/>
                <a:gd name="T83" fmla="*/ 13 h 21"/>
                <a:gd name="T84" fmla="*/ 13 w 20"/>
                <a:gd name="T85" fmla="*/ 12 h 21"/>
                <a:gd name="T86" fmla="*/ 15 w 20"/>
                <a:gd name="T87" fmla="*/ 12 h 21"/>
                <a:gd name="T88" fmla="*/ 11 w 20"/>
                <a:gd name="T89" fmla="*/ 19 h 21"/>
                <a:gd name="T90" fmla="*/ 10 w 20"/>
                <a:gd name="T91" fmla="*/ 14 h 21"/>
                <a:gd name="T92" fmla="*/ 10 w 20"/>
                <a:gd name="T93" fmla="*/ 14 h 21"/>
                <a:gd name="T94" fmla="*/ 10 w 20"/>
                <a:gd name="T95" fmla="*/ 12 h 21"/>
                <a:gd name="T96" fmla="*/ 2 w 20"/>
                <a:gd name="T97" fmla="*/ 8 h 21"/>
                <a:gd name="T98" fmla="*/ 6 w 20"/>
                <a:gd name="T99" fmla="*/ 8 h 21"/>
                <a:gd name="T100" fmla="*/ 7 w 20"/>
                <a:gd name="T101" fmla="*/ 9 h 21"/>
                <a:gd name="T102" fmla="*/ 4 w 20"/>
                <a:gd name="T103" fmla="*/ 8 h 21"/>
                <a:gd name="T104" fmla="*/ 16 w 20"/>
                <a:gd name="T105" fmla="*/ 5 h 21"/>
                <a:gd name="T106" fmla="*/ 13 w 20"/>
                <a:gd name="T107" fmla="*/ 9 h 21"/>
                <a:gd name="T108" fmla="*/ 12 w 20"/>
                <a:gd name="T109" fmla="*/ 8 h 21"/>
                <a:gd name="T110" fmla="*/ 14 w 20"/>
                <a:gd name="T111" fmla="*/ 6 h 21"/>
                <a:gd name="T112" fmla="*/ 8 w 20"/>
                <a:gd name="T113" fmla="*/ 2 h 21"/>
                <a:gd name="T114" fmla="*/ 10 w 20"/>
                <a:gd name="T115" fmla="*/ 6 h 21"/>
                <a:gd name="T116" fmla="*/ 9 w 20"/>
                <a:gd name="T117" fmla="*/ 7 h 21"/>
                <a:gd name="T118" fmla="*/ 8 w 20"/>
                <a:gd name="T119" fmla="*/ 4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0" h="21">
                  <a:moveTo>
                    <a:pt x="7" y="1"/>
                  </a:moveTo>
                  <a:cubicBezTo>
                    <a:pt x="7" y="1"/>
                    <a:pt x="7" y="1"/>
                    <a:pt x="7" y="2"/>
                  </a:cubicBezTo>
                  <a:cubicBezTo>
                    <a:pt x="7" y="2"/>
                    <a:pt x="7" y="2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3"/>
                    <a:pt x="6" y="4"/>
                    <a:pt x="7" y="3"/>
                  </a:cubicBezTo>
                  <a:cubicBezTo>
                    <a:pt x="7" y="3"/>
                    <a:pt x="7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5"/>
                  </a:cubicBezTo>
                  <a:cubicBezTo>
                    <a:pt x="7" y="5"/>
                    <a:pt x="6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5" y="5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5" y="5"/>
                    <a:pt x="5" y="5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5" y="7"/>
                    <a:pt x="5" y="7"/>
                  </a:cubicBezTo>
                  <a:cubicBezTo>
                    <a:pt x="5" y="6"/>
                    <a:pt x="4" y="6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3" y="8"/>
                    <a:pt x="3" y="8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7"/>
                    <a:pt x="3" y="7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1" y="7"/>
                    <a:pt x="1" y="7"/>
                    <a:pt x="2" y="6"/>
                  </a:cubicBezTo>
                  <a:cubicBezTo>
                    <a:pt x="1" y="6"/>
                    <a:pt x="1" y="7"/>
                    <a:pt x="1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8"/>
                    <a:pt x="1" y="8"/>
                  </a:cubicBezTo>
                  <a:cubicBezTo>
                    <a:pt x="0" y="8"/>
                    <a:pt x="0" y="8"/>
                    <a:pt x="1" y="9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2" y="8"/>
                  </a:cubicBezTo>
                  <a:cubicBezTo>
                    <a:pt x="2" y="9"/>
                    <a:pt x="1" y="9"/>
                    <a:pt x="1" y="10"/>
                  </a:cubicBezTo>
                  <a:cubicBezTo>
                    <a:pt x="1" y="10"/>
                    <a:pt x="2" y="10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8"/>
                    <a:pt x="3" y="8"/>
                    <a:pt x="4" y="9"/>
                  </a:cubicBezTo>
                  <a:cubicBezTo>
                    <a:pt x="4" y="9"/>
                    <a:pt x="5" y="9"/>
                    <a:pt x="6" y="10"/>
                  </a:cubicBezTo>
                  <a:cubicBezTo>
                    <a:pt x="6" y="10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3" y="10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5" y="10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10"/>
                    <a:pt x="2" y="11"/>
                    <a:pt x="3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3"/>
                    <a:pt x="3" y="13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2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5" y="14"/>
                    <a:pt x="5" y="14"/>
                  </a:cubicBezTo>
                  <a:cubicBezTo>
                    <a:pt x="5" y="15"/>
                    <a:pt x="4" y="15"/>
                    <a:pt x="4" y="15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5"/>
                    <a:pt x="3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7"/>
                    <a:pt x="2" y="17"/>
                  </a:cubicBezTo>
                  <a:cubicBezTo>
                    <a:pt x="2" y="17"/>
                    <a:pt x="3" y="17"/>
                    <a:pt x="3" y="17"/>
                  </a:cubicBezTo>
                  <a:cubicBezTo>
                    <a:pt x="3" y="17"/>
                    <a:pt x="3" y="17"/>
                    <a:pt x="4" y="17"/>
                  </a:cubicBezTo>
                  <a:cubicBezTo>
                    <a:pt x="4" y="17"/>
                    <a:pt x="3" y="17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5"/>
                    <a:pt x="4" y="16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5" y="17"/>
                    <a:pt x="6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6"/>
                    <a:pt x="6" y="16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7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10" y="15"/>
                    <a:pt x="10" y="16"/>
                    <a:pt x="11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10" y="19"/>
                    <a:pt x="10" y="19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0" y="20"/>
                    <a:pt x="11" y="20"/>
                    <a:pt x="11" y="20"/>
                  </a:cubicBezTo>
                  <a:cubicBezTo>
                    <a:pt x="11" y="20"/>
                    <a:pt x="12" y="21"/>
                    <a:pt x="12" y="21"/>
                  </a:cubicBezTo>
                  <a:cubicBezTo>
                    <a:pt x="12" y="20"/>
                    <a:pt x="12" y="20"/>
                    <a:pt x="12" y="19"/>
                  </a:cubicBezTo>
                  <a:cubicBezTo>
                    <a:pt x="12" y="20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8"/>
                    <a:pt x="11" y="17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ubicBezTo>
                    <a:pt x="13" y="18"/>
                    <a:pt x="12" y="17"/>
                    <a:pt x="12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1" y="16"/>
                    <a:pt x="11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5"/>
                    <a:pt x="12" y="15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4" y="17"/>
                    <a:pt x="14" y="16"/>
                  </a:cubicBezTo>
                  <a:cubicBezTo>
                    <a:pt x="14" y="16"/>
                    <a:pt x="15" y="16"/>
                    <a:pt x="15" y="17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3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2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7" y="14"/>
                    <a:pt x="17" y="13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7" y="13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7" y="12"/>
                    <a:pt x="17" y="12"/>
                  </a:cubicBezTo>
                  <a:cubicBezTo>
                    <a:pt x="18" y="12"/>
                    <a:pt x="18" y="12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5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1"/>
                  </a:cubicBezTo>
                  <a:cubicBezTo>
                    <a:pt x="17" y="10"/>
                    <a:pt x="17" y="10"/>
                    <a:pt x="17" y="9"/>
                  </a:cubicBezTo>
                  <a:cubicBezTo>
                    <a:pt x="17" y="9"/>
                    <a:pt x="17" y="9"/>
                    <a:pt x="18" y="9"/>
                  </a:cubicBezTo>
                  <a:cubicBezTo>
                    <a:pt x="17" y="9"/>
                    <a:pt x="17" y="9"/>
                    <a:pt x="16" y="9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9"/>
                    <a:pt x="16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4" y="9"/>
                    <a:pt x="14" y="8"/>
                    <a:pt x="15" y="8"/>
                  </a:cubicBezTo>
                  <a:cubicBezTo>
                    <a:pt x="15" y="8"/>
                    <a:pt x="16" y="8"/>
                    <a:pt x="15" y="8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4" y="7"/>
                    <a:pt x="14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7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5" y="6"/>
                    <a:pt x="15" y="6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4"/>
                    <a:pt x="17" y="4"/>
                    <a:pt x="18" y="3"/>
                  </a:cubicBezTo>
                  <a:cubicBezTo>
                    <a:pt x="18" y="3"/>
                    <a:pt x="17" y="4"/>
                    <a:pt x="16" y="4"/>
                  </a:cubicBezTo>
                  <a:cubicBezTo>
                    <a:pt x="16" y="4"/>
                    <a:pt x="16" y="3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4" y="5"/>
                    <a:pt x="15" y="5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3" y="6"/>
                    <a:pt x="13" y="7"/>
                    <a:pt x="12" y="7"/>
                  </a:cubicBezTo>
                  <a:cubicBezTo>
                    <a:pt x="12" y="7"/>
                    <a:pt x="11" y="7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4"/>
                    <a:pt x="13" y="4"/>
                    <a:pt x="12" y="4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0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6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5"/>
                    <a:pt x="10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9" y="1"/>
                    <a:pt x="9" y="1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7" y="1"/>
                    <a:pt x="7" y="1"/>
                  </a:cubicBezTo>
                  <a:close/>
                  <a:moveTo>
                    <a:pt x="17" y="9"/>
                  </a:moveTo>
                  <a:cubicBezTo>
                    <a:pt x="17" y="9"/>
                    <a:pt x="17" y="9"/>
                    <a:pt x="16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9"/>
                    <a:pt x="16" y="9"/>
                  </a:cubicBezTo>
                  <a:cubicBezTo>
                    <a:pt x="16" y="9"/>
                    <a:pt x="15" y="9"/>
                    <a:pt x="15" y="9"/>
                  </a:cubicBezTo>
                  <a:cubicBezTo>
                    <a:pt x="15" y="9"/>
                    <a:pt x="14" y="10"/>
                    <a:pt x="13" y="10"/>
                  </a:cubicBezTo>
                  <a:cubicBezTo>
                    <a:pt x="13" y="10"/>
                    <a:pt x="13" y="10"/>
                    <a:pt x="12" y="11"/>
                  </a:cubicBezTo>
                  <a:cubicBezTo>
                    <a:pt x="12" y="11"/>
                    <a:pt x="12" y="10"/>
                    <a:pt x="11" y="10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3" y="14"/>
                    <a:pt x="13" y="14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5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5" y="11"/>
                    <a:pt x="5" y="11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6" y="6"/>
                    <a:pt x="6" y="6"/>
                  </a:cubicBezTo>
                  <a:cubicBezTo>
                    <a:pt x="6" y="6"/>
                    <a:pt x="6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6" y="5"/>
                    <a:pt x="5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7" y="7"/>
                    <a:pt x="7" y="7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11" y="7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6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8"/>
                    <a:pt x="10" y="8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9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lose/>
                  <a:moveTo>
                    <a:pt x="2" y="17"/>
                  </a:moveTo>
                  <a:cubicBezTo>
                    <a:pt x="2" y="17"/>
                    <a:pt x="3" y="16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2" y="17"/>
                  </a:cubicBezTo>
                  <a:close/>
                  <a:moveTo>
                    <a:pt x="5" y="14"/>
                  </a:move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4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7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2"/>
                    <a:pt x="8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lose/>
                  <a:moveTo>
                    <a:pt x="9" y="11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lose/>
                  <a:moveTo>
                    <a:pt x="19" y="14"/>
                  </a:move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9" y="13"/>
                    <a:pt x="19" y="13"/>
                    <a:pt x="19" y="14"/>
                  </a:cubicBezTo>
                  <a:close/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3" y="12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4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4" y="10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11" y="11"/>
                  </a:move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  <a:moveTo>
                    <a:pt x="12" y="20"/>
                  </a:moveTo>
                  <a:cubicBezTo>
                    <a:pt x="11" y="20"/>
                    <a:pt x="11" y="19"/>
                    <a:pt x="11" y="19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0" y="15"/>
                  </a:cubicBezTo>
                  <a:cubicBezTo>
                    <a:pt x="10" y="15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1" y="14"/>
                    <a:pt x="10" y="14"/>
                  </a:cubicBezTo>
                  <a:cubicBezTo>
                    <a:pt x="10" y="13"/>
                    <a:pt x="11" y="13"/>
                    <a:pt x="11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lose/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0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8"/>
                    <a:pt x="1" y="8"/>
                  </a:cubicBezTo>
                  <a:cubicBezTo>
                    <a:pt x="1" y="8"/>
                    <a:pt x="1" y="7"/>
                    <a:pt x="0" y="7"/>
                  </a:cubicBezTo>
                  <a:close/>
                  <a:moveTo>
                    <a:pt x="4" y="8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6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5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8" y="10"/>
                  </a:move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9"/>
                  </a:cubicBezTo>
                  <a:cubicBezTo>
                    <a:pt x="7" y="9"/>
                    <a:pt x="8" y="10"/>
                    <a:pt x="8" y="9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7" y="4"/>
                    <a:pt x="17" y="4"/>
                  </a:cubicBezTo>
                  <a:close/>
                  <a:moveTo>
                    <a:pt x="14" y="6"/>
                  </a:moveTo>
                  <a:cubicBezTo>
                    <a:pt x="14" y="6"/>
                    <a:pt x="14" y="6"/>
                    <a:pt x="14" y="6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2" y="8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1"/>
                    <a:pt x="8" y="1"/>
                    <a:pt x="9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lose/>
                  <a:moveTo>
                    <a:pt x="8" y="4"/>
                  </a:moveTo>
                  <a:cubicBezTo>
                    <a:pt x="8" y="4"/>
                    <a:pt x="8" y="4"/>
                    <a:pt x="8" y="4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10" y="8"/>
                  </a:cubicBezTo>
                  <a:cubicBezTo>
                    <a:pt x="10" y="9"/>
                    <a:pt x="9" y="9"/>
                    <a:pt x="9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59" name="Freeform 32663"/>
            <p:cNvSpPr>
              <a:spLocks noEditPoints="1"/>
            </p:cNvSpPr>
            <p:nvPr/>
          </p:nvSpPr>
          <p:spPr bwMode="auto">
            <a:xfrm>
              <a:off x="5194" y="841"/>
              <a:ext cx="48" cy="53"/>
            </a:xfrm>
            <a:custGeom>
              <a:avLst/>
              <a:gdLst>
                <a:gd name="T0" fmla="*/ 11 w 27"/>
                <a:gd name="T1" fmla="*/ 9 h 30"/>
                <a:gd name="T2" fmla="*/ 10 w 27"/>
                <a:gd name="T3" fmla="*/ 6 h 30"/>
                <a:gd name="T4" fmla="*/ 8 w 27"/>
                <a:gd name="T5" fmla="*/ 9 h 30"/>
                <a:gd name="T6" fmla="*/ 4 w 27"/>
                <a:gd name="T7" fmla="*/ 7 h 30"/>
                <a:gd name="T8" fmla="*/ 6 w 27"/>
                <a:gd name="T9" fmla="*/ 11 h 30"/>
                <a:gd name="T10" fmla="*/ 4 w 27"/>
                <a:gd name="T11" fmla="*/ 13 h 30"/>
                <a:gd name="T12" fmla="*/ 5 w 27"/>
                <a:gd name="T13" fmla="*/ 17 h 30"/>
                <a:gd name="T14" fmla="*/ 4 w 27"/>
                <a:gd name="T15" fmla="*/ 20 h 30"/>
                <a:gd name="T16" fmla="*/ 5 w 27"/>
                <a:gd name="T17" fmla="*/ 22 h 30"/>
                <a:gd name="T18" fmla="*/ 9 w 27"/>
                <a:gd name="T19" fmla="*/ 21 h 30"/>
                <a:gd name="T20" fmla="*/ 10 w 27"/>
                <a:gd name="T21" fmla="*/ 22 h 30"/>
                <a:gd name="T22" fmla="*/ 10 w 27"/>
                <a:gd name="T23" fmla="*/ 25 h 30"/>
                <a:gd name="T24" fmla="*/ 13 w 27"/>
                <a:gd name="T25" fmla="*/ 26 h 30"/>
                <a:gd name="T26" fmla="*/ 15 w 27"/>
                <a:gd name="T27" fmla="*/ 24 h 30"/>
                <a:gd name="T28" fmla="*/ 18 w 27"/>
                <a:gd name="T29" fmla="*/ 23 h 30"/>
                <a:gd name="T30" fmla="*/ 20 w 27"/>
                <a:gd name="T31" fmla="*/ 20 h 30"/>
                <a:gd name="T32" fmla="*/ 25 w 27"/>
                <a:gd name="T33" fmla="*/ 21 h 30"/>
                <a:gd name="T34" fmla="*/ 21 w 27"/>
                <a:gd name="T35" fmla="*/ 18 h 30"/>
                <a:gd name="T36" fmla="*/ 23 w 27"/>
                <a:gd name="T37" fmla="*/ 15 h 30"/>
                <a:gd name="T38" fmla="*/ 19 w 27"/>
                <a:gd name="T39" fmla="*/ 15 h 30"/>
                <a:gd name="T40" fmla="*/ 27 w 27"/>
                <a:gd name="T41" fmla="*/ 9 h 30"/>
                <a:gd name="T42" fmla="*/ 17 w 27"/>
                <a:gd name="T43" fmla="*/ 10 h 30"/>
                <a:gd name="T44" fmla="*/ 19 w 27"/>
                <a:gd name="T45" fmla="*/ 7 h 30"/>
                <a:gd name="T46" fmla="*/ 16 w 27"/>
                <a:gd name="T47" fmla="*/ 8 h 30"/>
                <a:gd name="T48" fmla="*/ 16 w 27"/>
                <a:gd name="T49" fmla="*/ 3 h 30"/>
                <a:gd name="T50" fmla="*/ 16 w 27"/>
                <a:gd name="T51" fmla="*/ 16 h 30"/>
                <a:gd name="T52" fmla="*/ 19 w 27"/>
                <a:gd name="T53" fmla="*/ 23 h 30"/>
                <a:gd name="T54" fmla="*/ 14 w 27"/>
                <a:gd name="T55" fmla="*/ 16 h 30"/>
                <a:gd name="T56" fmla="*/ 8 w 27"/>
                <a:gd name="T57" fmla="*/ 23 h 30"/>
                <a:gd name="T58" fmla="*/ 12 w 27"/>
                <a:gd name="T59" fmla="*/ 16 h 30"/>
                <a:gd name="T60" fmla="*/ 4 w 27"/>
                <a:gd name="T61" fmla="*/ 14 h 30"/>
                <a:gd name="T62" fmla="*/ 13 w 27"/>
                <a:gd name="T63" fmla="*/ 14 h 30"/>
                <a:gd name="T64" fmla="*/ 10 w 27"/>
                <a:gd name="T65" fmla="*/ 7 h 30"/>
                <a:gd name="T66" fmla="*/ 14 w 27"/>
                <a:gd name="T67" fmla="*/ 12 h 30"/>
                <a:gd name="T68" fmla="*/ 16 w 27"/>
                <a:gd name="T69" fmla="*/ 11 h 30"/>
                <a:gd name="T70" fmla="*/ 21 w 27"/>
                <a:gd name="T71" fmla="*/ 16 h 30"/>
                <a:gd name="T72" fmla="*/ 3 w 27"/>
                <a:gd name="T73" fmla="*/ 20 h 30"/>
                <a:gd name="T74" fmla="*/ 8 w 27"/>
                <a:gd name="T75" fmla="*/ 16 h 30"/>
                <a:gd name="T76" fmla="*/ 9 w 27"/>
                <a:gd name="T77" fmla="*/ 18 h 30"/>
                <a:gd name="T78" fmla="*/ 6 w 27"/>
                <a:gd name="T79" fmla="*/ 19 h 30"/>
                <a:gd name="T80" fmla="*/ 23 w 27"/>
                <a:gd name="T81" fmla="*/ 22 h 30"/>
                <a:gd name="T82" fmla="*/ 17 w 27"/>
                <a:gd name="T83" fmla="*/ 19 h 30"/>
                <a:gd name="T84" fmla="*/ 18 w 27"/>
                <a:gd name="T85" fmla="*/ 18 h 30"/>
                <a:gd name="T86" fmla="*/ 20 w 27"/>
                <a:gd name="T87" fmla="*/ 20 h 30"/>
                <a:gd name="T88" fmla="*/ 13 w 27"/>
                <a:gd name="T89" fmla="*/ 27 h 30"/>
                <a:gd name="T90" fmla="*/ 12 w 27"/>
                <a:gd name="T91" fmla="*/ 20 h 30"/>
                <a:gd name="T92" fmla="*/ 13 w 27"/>
                <a:gd name="T93" fmla="*/ 20 h 30"/>
                <a:gd name="T94" fmla="*/ 13 w 27"/>
                <a:gd name="T95" fmla="*/ 17 h 30"/>
                <a:gd name="T96" fmla="*/ 4 w 27"/>
                <a:gd name="T97" fmla="*/ 9 h 30"/>
                <a:gd name="T98" fmla="*/ 10 w 27"/>
                <a:gd name="T99" fmla="*/ 11 h 30"/>
                <a:gd name="T100" fmla="*/ 10 w 27"/>
                <a:gd name="T101" fmla="*/ 13 h 30"/>
                <a:gd name="T102" fmla="*/ 6 w 27"/>
                <a:gd name="T103" fmla="*/ 10 h 30"/>
                <a:gd name="T104" fmla="*/ 24 w 27"/>
                <a:gd name="T105" fmla="*/ 10 h 30"/>
                <a:gd name="T106" fmla="*/ 18 w 27"/>
                <a:gd name="T107" fmla="*/ 14 h 30"/>
                <a:gd name="T108" fmla="*/ 18 w 27"/>
                <a:gd name="T109" fmla="*/ 13 h 30"/>
                <a:gd name="T110" fmla="*/ 21 w 27"/>
                <a:gd name="T111" fmla="*/ 11 h 30"/>
                <a:gd name="T112" fmla="*/ 14 w 27"/>
                <a:gd name="T113" fmla="*/ 4 h 30"/>
                <a:gd name="T114" fmla="*/ 15 w 27"/>
                <a:gd name="T115" fmla="*/ 10 h 30"/>
                <a:gd name="T116" fmla="*/ 14 w 27"/>
                <a:gd name="T117" fmla="*/ 10 h 30"/>
                <a:gd name="T118" fmla="*/ 14 w 27"/>
                <a:gd name="T119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" h="30">
                  <a:moveTo>
                    <a:pt x="14" y="2"/>
                  </a:move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4" y="3"/>
                    <a:pt x="14" y="3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3" y="4"/>
                  </a:cubicBezTo>
                  <a:cubicBezTo>
                    <a:pt x="13" y="4"/>
                    <a:pt x="12" y="3"/>
                    <a:pt x="12" y="4"/>
                  </a:cubicBezTo>
                  <a:cubicBezTo>
                    <a:pt x="11" y="4"/>
                    <a:pt x="11" y="5"/>
                    <a:pt x="12" y="5"/>
                  </a:cubicBezTo>
                  <a:cubicBezTo>
                    <a:pt x="12" y="4"/>
                    <a:pt x="13" y="5"/>
                    <a:pt x="13" y="5"/>
                  </a:cubicBezTo>
                  <a:cubicBezTo>
                    <a:pt x="14" y="5"/>
                    <a:pt x="14" y="6"/>
                    <a:pt x="14" y="7"/>
                  </a:cubicBezTo>
                  <a:cubicBezTo>
                    <a:pt x="13" y="8"/>
                    <a:pt x="13" y="9"/>
                    <a:pt x="12" y="9"/>
                  </a:cubicBezTo>
                  <a:cubicBezTo>
                    <a:pt x="12" y="10"/>
                    <a:pt x="12" y="10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1" y="6"/>
                    <a:pt x="11" y="7"/>
                    <a:pt x="11" y="7"/>
                  </a:cubicBezTo>
                  <a:cubicBezTo>
                    <a:pt x="12" y="8"/>
                    <a:pt x="11" y="9"/>
                    <a:pt x="11" y="9"/>
                  </a:cubicBezTo>
                  <a:cubicBezTo>
                    <a:pt x="11" y="9"/>
                    <a:pt x="11" y="8"/>
                    <a:pt x="10" y="8"/>
                  </a:cubicBezTo>
                  <a:cubicBezTo>
                    <a:pt x="11" y="8"/>
                    <a:pt x="11" y="8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5"/>
                    <a:pt x="10" y="6"/>
                  </a:cubicBezTo>
                  <a:cubicBezTo>
                    <a:pt x="9" y="6"/>
                    <a:pt x="9" y="5"/>
                    <a:pt x="8" y="5"/>
                  </a:cubicBezTo>
                  <a:cubicBezTo>
                    <a:pt x="8" y="5"/>
                    <a:pt x="9" y="6"/>
                    <a:pt x="9" y="6"/>
                  </a:cubicBezTo>
                  <a:cubicBezTo>
                    <a:pt x="8" y="7"/>
                    <a:pt x="7" y="7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9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9" y="9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1"/>
                    <a:pt x="10" y="11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7" y="7"/>
                    <a:pt x="6" y="6"/>
                    <a:pt x="6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2" y="7"/>
                    <a:pt x="2" y="7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2" y="9"/>
                    <a:pt x="2" y="9"/>
                    <a:pt x="2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5" y="9"/>
                    <a:pt x="5" y="10"/>
                    <a:pt x="4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4" y="12"/>
                    <a:pt x="4" y="11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6" y="10"/>
                    <a:pt x="6" y="11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4"/>
                    <a:pt x="4" y="14"/>
                    <a:pt x="4" y="13"/>
                  </a:cubicBezTo>
                  <a:cubicBezTo>
                    <a:pt x="4" y="13"/>
                    <a:pt x="5" y="13"/>
                    <a:pt x="5" y="12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7" y="16"/>
                    <a:pt x="6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7" y="17"/>
                    <a:pt x="7" y="18"/>
                    <a:pt x="6" y="19"/>
                  </a:cubicBezTo>
                  <a:cubicBezTo>
                    <a:pt x="5" y="19"/>
                    <a:pt x="5" y="19"/>
                    <a:pt x="4" y="19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3" y="17"/>
                    <a:pt x="2" y="17"/>
                    <a:pt x="2" y="18"/>
                  </a:cubicBezTo>
                  <a:cubicBezTo>
                    <a:pt x="2" y="18"/>
                    <a:pt x="3" y="19"/>
                    <a:pt x="4" y="19"/>
                  </a:cubicBezTo>
                  <a:cubicBezTo>
                    <a:pt x="4" y="19"/>
                    <a:pt x="4" y="20"/>
                    <a:pt x="4" y="20"/>
                  </a:cubicBezTo>
                  <a:cubicBezTo>
                    <a:pt x="3" y="19"/>
                    <a:pt x="3" y="19"/>
                    <a:pt x="3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1" y="20"/>
                    <a:pt x="1" y="20"/>
                    <a:pt x="2" y="20"/>
                  </a:cubicBezTo>
                  <a:cubicBezTo>
                    <a:pt x="1" y="20"/>
                    <a:pt x="0" y="22"/>
                    <a:pt x="0" y="22"/>
                  </a:cubicBezTo>
                  <a:cubicBezTo>
                    <a:pt x="1" y="22"/>
                    <a:pt x="1" y="21"/>
                    <a:pt x="2" y="21"/>
                  </a:cubicBezTo>
                  <a:cubicBezTo>
                    <a:pt x="2" y="22"/>
                    <a:pt x="2" y="22"/>
                    <a:pt x="3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4" y="21"/>
                    <a:pt x="4" y="21"/>
                    <a:pt x="4" y="20"/>
                  </a:cubicBezTo>
                  <a:cubicBezTo>
                    <a:pt x="4" y="20"/>
                    <a:pt x="5" y="20"/>
                    <a:pt x="4" y="21"/>
                  </a:cubicBezTo>
                  <a:cubicBezTo>
                    <a:pt x="4" y="21"/>
                    <a:pt x="4" y="22"/>
                    <a:pt x="4" y="23"/>
                  </a:cubicBezTo>
                  <a:cubicBezTo>
                    <a:pt x="5" y="23"/>
                    <a:pt x="6" y="22"/>
                    <a:pt x="5" y="22"/>
                  </a:cubicBezTo>
                  <a:cubicBezTo>
                    <a:pt x="5" y="22"/>
                    <a:pt x="5" y="21"/>
                    <a:pt x="5" y="20"/>
                  </a:cubicBezTo>
                  <a:cubicBezTo>
                    <a:pt x="5" y="20"/>
                    <a:pt x="5" y="20"/>
                    <a:pt x="6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8" y="21"/>
                    <a:pt x="7" y="21"/>
                    <a:pt x="7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0"/>
                    <a:pt x="9" y="20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8" y="21"/>
                    <a:pt x="8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6" y="22"/>
                    <a:pt x="7" y="23"/>
                    <a:pt x="7" y="23"/>
                  </a:cubicBezTo>
                  <a:cubicBezTo>
                    <a:pt x="7" y="23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0" y="24"/>
                    <a:pt x="10" y="24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1"/>
                    <a:pt x="10" y="21"/>
                  </a:cubicBezTo>
                  <a:cubicBezTo>
                    <a:pt x="11" y="21"/>
                    <a:pt x="11" y="22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0" y="21"/>
                    <a:pt x="10" y="21"/>
                    <a:pt x="10" y="20"/>
                  </a:cubicBezTo>
                  <a:cubicBezTo>
                    <a:pt x="11" y="20"/>
                    <a:pt x="11" y="20"/>
                    <a:pt x="12" y="21"/>
                  </a:cubicBezTo>
                  <a:cubicBezTo>
                    <a:pt x="12" y="22"/>
                    <a:pt x="12" y="23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1" y="25"/>
                    <a:pt x="11" y="26"/>
                    <a:pt x="10" y="25"/>
                  </a:cubicBezTo>
                  <a:cubicBezTo>
                    <a:pt x="10" y="25"/>
                    <a:pt x="10" y="26"/>
                    <a:pt x="10" y="26"/>
                  </a:cubicBezTo>
                  <a:cubicBezTo>
                    <a:pt x="11" y="27"/>
                    <a:pt x="11" y="27"/>
                    <a:pt x="12" y="26"/>
                  </a:cubicBezTo>
                  <a:cubicBezTo>
                    <a:pt x="12" y="25"/>
                    <a:pt x="13" y="25"/>
                    <a:pt x="12" y="26"/>
                  </a:cubicBezTo>
                  <a:cubicBezTo>
                    <a:pt x="12" y="26"/>
                    <a:pt x="12" y="26"/>
                    <a:pt x="12" y="27"/>
                  </a:cubicBezTo>
                  <a:cubicBezTo>
                    <a:pt x="12" y="27"/>
                    <a:pt x="11" y="28"/>
                    <a:pt x="11" y="28"/>
                  </a:cubicBezTo>
                  <a:cubicBezTo>
                    <a:pt x="11" y="28"/>
                    <a:pt x="11" y="28"/>
                    <a:pt x="12" y="28"/>
                  </a:cubicBezTo>
                  <a:cubicBezTo>
                    <a:pt x="12" y="28"/>
                    <a:pt x="12" y="30"/>
                    <a:pt x="12" y="30"/>
                  </a:cubicBezTo>
                  <a:cubicBezTo>
                    <a:pt x="13" y="29"/>
                    <a:pt x="13" y="29"/>
                    <a:pt x="13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3" y="27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5"/>
                    <a:pt x="13" y="25"/>
                    <a:pt x="14" y="26"/>
                  </a:cubicBezTo>
                  <a:cubicBezTo>
                    <a:pt x="14" y="27"/>
                    <a:pt x="15" y="27"/>
                    <a:pt x="15" y="27"/>
                  </a:cubicBezTo>
                  <a:cubicBezTo>
                    <a:pt x="16" y="26"/>
                    <a:pt x="15" y="25"/>
                    <a:pt x="15" y="26"/>
                  </a:cubicBezTo>
                  <a:cubicBezTo>
                    <a:pt x="15" y="26"/>
                    <a:pt x="14" y="26"/>
                    <a:pt x="14" y="25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13" y="23"/>
                    <a:pt x="14" y="22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6" y="21"/>
                    <a:pt x="15" y="21"/>
                  </a:cubicBezTo>
                  <a:cubicBezTo>
                    <a:pt x="15" y="22"/>
                    <a:pt x="15" y="22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7" y="23"/>
                  </a:cubicBezTo>
                  <a:cubicBezTo>
                    <a:pt x="17" y="23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7" y="25"/>
                    <a:pt x="17" y="24"/>
                  </a:cubicBezTo>
                  <a:cubicBezTo>
                    <a:pt x="18" y="25"/>
                    <a:pt x="18" y="25"/>
                    <a:pt x="18" y="26"/>
                  </a:cubicBezTo>
                  <a:cubicBezTo>
                    <a:pt x="18" y="26"/>
                    <a:pt x="18" y="24"/>
                    <a:pt x="18" y="24"/>
                  </a:cubicBezTo>
                  <a:cubicBezTo>
                    <a:pt x="19" y="24"/>
                    <a:pt x="19" y="23"/>
                    <a:pt x="19" y="22"/>
                  </a:cubicBezTo>
                  <a:cubicBezTo>
                    <a:pt x="19" y="23"/>
                    <a:pt x="19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1"/>
                    <a:pt x="18" y="21"/>
                    <a:pt x="18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19" y="21"/>
                    <a:pt x="19" y="21"/>
                  </a:cubicBezTo>
                  <a:cubicBezTo>
                    <a:pt x="19" y="22"/>
                    <a:pt x="18" y="22"/>
                    <a:pt x="18" y="21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8" y="20"/>
                    <a:pt x="19" y="20"/>
                    <a:pt x="20" y="20"/>
                  </a:cubicBezTo>
                  <a:cubicBezTo>
                    <a:pt x="21" y="21"/>
                    <a:pt x="21" y="21"/>
                    <a:pt x="21" y="22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20" y="23"/>
                    <a:pt x="21" y="24"/>
                    <a:pt x="21" y="24"/>
                  </a:cubicBezTo>
                  <a:cubicBezTo>
                    <a:pt x="22" y="24"/>
                    <a:pt x="22" y="23"/>
                    <a:pt x="22" y="22"/>
                  </a:cubicBezTo>
                  <a:cubicBezTo>
                    <a:pt x="21" y="21"/>
                    <a:pt x="22" y="21"/>
                    <a:pt x="22" y="22"/>
                  </a:cubicBezTo>
                  <a:cubicBezTo>
                    <a:pt x="22" y="22"/>
                    <a:pt x="22" y="22"/>
                    <a:pt x="23" y="22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23" y="24"/>
                    <a:pt x="24" y="24"/>
                    <a:pt x="24" y="23"/>
                  </a:cubicBezTo>
                  <a:cubicBezTo>
                    <a:pt x="24" y="23"/>
                    <a:pt x="26" y="24"/>
                    <a:pt x="26" y="24"/>
                  </a:cubicBezTo>
                  <a:cubicBezTo>
                    <a:pt x="25" y="23"/>
                    <a:pt x="25" y="23"/>
                    <a:pt x="24" y="22"/>
                  </a:cubicBezTo>
                  <a:cubicBezTo>
                    <a:pt x="25" y="22"/>
                    <a:pt x="25" y="21"/>
                    <a:pt x="25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0"/>
                    <a:pt x="23" y="20"/>
                  </a:cubicBezTo>
                  <a:cubicBezTo>
                    <a:pt x="24" y="21"/>
                    <a:pt x="24" y="20"/>
                    <a:pt x="24" y="19"/>
                  </a:cubicBezTo>
                  <a:cubicBezTo>
                    <a:pt x="24" y="19"/>
                    <a:pt x="23" y="19"/>
                    <a:pt x="23" y="19"/>
                  </a:cubicBezTo>
                  <a:cubicBezTo>
                    <a:pt x="23" y="20"/>
                    <a:pt x="23" y="20"/>
                    <a:pt x="22" y="20"/>
                  </a:cubicBezTo>
                  <a:cubicBezTo>
                    <a:pt x="22" y="20"/>
                    <a:pt x="21" y="20"/>
                    <a:pt x="21" y="20"/>
                  </a:cubicBezTo>
                  <a:cubicBezTo>
                    <a:pt x="20" y="19"/>
                    <a:pt x="19" y="18"/>
                    <a:pt x="19" y="17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6"/>
                    <a:pt x="20" y="16"/>
                    <a:pt x="20" y="17"/>
                  </a:cubicBezTo>
                  <a:cubicBezTo>
                    <a:pt x="20" y="17"/>
                    <a:pt x="20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2" y="19"/>
                    <a:pt x="22" y="18"/>
                  </a:cubicBezTo>
                  <a:cubicBezTo>
                    <a:pt x="22" y="18"/>
                    <a:pt x="22" y="18"/>
                    <a:pt x="21" y="17"/>
                  </a:cubicBezTo>
                  <a:cubicBezTo>
                    <a:pt x="20" y="17"/>
                    <a:pt x="20" y="17"/>
                    <a:pt x="20" y="16"/>
                  </a:cubicBezTo>
                  <a:cubicBezTo>
                    <a:pt x="20" y="16"/>
                    <a:pt x="21" y="16"/>
                    <a:pt x="21" y="16"/>
                  </a:cubicBezTo>
                  <a:cubicBezTo>
                    <a:pt x="21" y="16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3" y="18"/>
                    <a:pt x="23" y="17"/>
                    <a:pt x="23" y="17"/>
                  </a:cubicBezTo>
                  <a:cubicBezTo>
                    <a:pt x="24" y="16"/>
                    <a:pt x="24" y="16"/>
                    <a:pt x="25" y="16"/>
                  </a:cubicBezTo>
                  <a:cubicBezTo>
                    <a:pt x="24" y="16"/>
                    <a:pt x="24" y="15"/>
                    <a:pt x="23" y="15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3" y="14"/>
                    <a:pt x="23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4"/>
                    <a:pt x="21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3"/>
                    <a:pt x="20" y="12"/>
                    <a:pt x="21" y="12"/>
                  </a:cubicBezTo>
                  <a:cubicBezTo>
                    <a:pt x="22" y="11"/>
                    <a:pt x="22" y="11"/>
                    <a:pt x="23" y="12"/>
                  </a:cubicBezTo>
                  <a:cubicBezTo>
                    <a:pt x="23" y="12"/>
                    <a:pt x="24" y="12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4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0"/>
                    <a:pt x="25" y="11"/>
                    <a:pt x="25" y="11"/>
                  </a:cubicBezTo>
                  <a:cubicBezTo>
                    <a:pt x="26" y="11"/>
                    <a:pt x="26" y="10"/>
                    <a:pt x="25" y="10"/>
                  </a:cubicBezTo>
                  <a:cubicBezTo>
                    <a:pt x="26" y="10"/>
                    <a:pt x="26" y="9"/>
                    <a:pt x="27" y="9"/>
                  </a:cubicBezTo>
                  <a:cubicBezTo>
                    <a:pt x="27" y="9"/>
                    <a:pt x="25" y="9"/>
                    <a:pt x="25" y="9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2" y="10"/>
                    <a:pt x="22" y="10"/>
                  </a:cubicBezTo>
                  <a:cubicBezTo>
                    <a:pt x="23" y="9"/>
                    <a:pt x="23" y="8"/>
                    <a:pt x="22" y="8"/>
                  </a:cubicBezTo>
                  <a:cubicBezTo>
                    <a:pt x="22" y="8"/>
                    <a:pt x="21" y="8"/>
                    <a:pt x="22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0" y="11"/>
                    <a:pt x="19" y="12"/>
                    <a:pt x="18" y="11"/>
                  </a:cubicBezTo>
                  <a:cubicBezTo>
                    <a:pt x="17" y="11"/>
                    <a:pt x="17" y="11"/>
                    <a:pt x="17" y="10"/>
                  </a:cubicBezTo>
                  <a:cubicBezTo>
                    <a:pt x="17" y="10"/>
                    <a:pt x="17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8"/>
                    <a:pt x="20" y="8"/>
                    <a:pt x="19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19" y="6"/>
                    <a:pt x="19" y="6"/>
                    <a:pt x="18" y="7"/>
                  </a:cubicBezTo>
                  <a:cubicBezTo>
                    <a:pt x="18" y="6"/>
                    <a:pt x="17" y="6"/>
                    <a:pt x="17" y="7"/>
                  </a:cubicBezTo>
                  <a:cubicBezTo>
                    <a:pt x="17" y="7"/>
                    <a:pt x="17" y="7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8"/>
                    <a:pt x="17" y="7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10"/>
                    <a:pt x="17" y="10"/>
                    <a:pt x="16" y="10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5" y="9"/>
                    <a:pt x="15" y="8"/>
                    <a:pt x="14" y="7"/>
                  </a:cubicBezTo>
                  <a:cubicBezTo>
                    <a:pt x="14" y="6"/>
                    <a:pt x="15" y="5"/>
                    <a:pt x="15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6" y="4"/>
                    <a:pt x="16" y="4"/>
                    <a:pt x="15" y="5"/>
                  </a:cubicBezTo>
                  <a:cubicBezTo>
                    <a:pt x="15" y="5"/>
                    <a:pt x="14" y="5"/>
                    <a:pt x="15" y="4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3"/>
                    <a:pt x="15" y="3"/>
                    <a:pt x="16" y="3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5" y="1"/>
                    <a:pt x="14" y="0"/>
                  </a:cubicBezTo>
                  <a:cubicBezTo>
                    <a:pt x="14" y="0"/>
                    <a:pt x="14" y="2"/>
                    <a:pt x="14" y="2"/>
                  </a:cubicBezTo>
                  <a:close/>
                  <a:moveTo>
                    <a:pt x="24" y="16"/>
                  </a:move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2" y="16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7" y="16"/>
                    <a:pt x="17" y="17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7"/>
                    <a:pt x="15" y="17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1"/>
                    <a:pt x="17" y="22"/>
                    <a:pt x="17" y="22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8" y="24"/>
                    <a:pt x="18" y="24"/>
                  </a:cubicBezTo>
                  <a:cubicBezTo>
                    <a:pt x="18" y="24"/>
                    <a:pt x="18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7" y="24"/>
                    <a:pt x="17" y="24"/>
                  </a:cubicBezTo>
                  <a:cubicBezTo>
                    <a:pt x="17" y="24"/>
                    <a:pt x="17" y="24"/>
                    <a:pt x="16" y="24"/>
                  </a:cubicBezTo>
                  <a:cubicBezTo>
                    <a:pt x="17" y="24"/>
                    <a:pt x="17" y="24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6" y="22"/>
                    <a:pt x="16" y="21"/>
                    <a:pt x="16" y="20"/>
                  </a:cubicBezTo>
                  <a:cubicBezTo>
                    <a:pt x="15" y="19"/>
                    <a:pt x="15" y="19"/>
                    <a:pt x="14" y="19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7"/>
                    <a:pt x="14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8"/>
                    <a:pt x="12" y="18"/>
                    <a:pt x="13" y="19"/>
                  </a:cubicBezTo>
                  <a:cubicBezTo>
                    <a:pt x="12" y="19"/>
                    <a:pt x="11" y="19"/>
                    <a:pt x="11" y="20"/>
                  </a:cubicBezTo>
                  <a:cubicBezTo>
                    <a:pt x="10" y="20"/>
                    <a:pt x="10" y="21"/>
                    <a:pt x="9" y="22"/>
                  </a:cubicBezTo>
                  <a:cubicBezTo>
                    <a:pt x="9" y="22"/>
                    <a:pt x="9" y="22"/>
                    <a:pt x="9" y="23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4"/>
                    <a:pt x="9" y="24"/>
                    <a:pt x="8" y="23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7" y="23"/>
                    <a:pt x="7" y="23"/>
                    <a:pt x="7" y="22"/>
                  </a:cubicBezTo>
                  <a:cubicBezTo>
                    <a:pt x="8" y="23"/>
                    <a:pt x="8" y="23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1"/>
                    <a:pt x="10" y="20"/>
                    <a:pt x="10" y="20"/>
                  </a:cubicBezTo>
                  <a:cubicBezTo>
                    <a:pt x="11" y="19"/>
                    <a:pt x="11" y="18"/>
                    <a:pt x="11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2" y="17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5"/>
                    <a:pt x="10" y="16"/>
                    <a:pt x="10" y="16"/>
                  </a:cubicBezTo>
                  <a:cubicBezTo>
                    <a:pt x="10" y="16"/>
                    <a:pt x="9" y="15"/>
                    <a:pt x="8" y="15"/>
                  </a:cubicBezTo>
                  <a:cubicBezTo>
                    <a:pt x="7" y="15"/>
                    <a:pt x="6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3" y="15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5"/>
                    <a:pt x="7" y="15"/>
                    <a:pt x="8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0" y="14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10"/>
                    <a:pt x="10" y="9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2" y="11"/>
                    <a:pt x="12" y="11"/>
                    <a:pt x="13" y="12"/>
                  </a:cubicBezTo>
                  <a:cubicBezTo>
                    <a:pt x="13" y="12"/>
                    <a:pt x="12" y="12"/>
                    <a:pt x="13" y="13"/>
                  </a:cubicBezTo>
                  <a:cubicBezTo>
                    <a:pt x="13" y="13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5" y="13"/>
                    <a:pt x="15" y="12"/>
                    <a:pt x="14" y="12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7" y="10"/>
                    <a:pt x="17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9"/>
                    <a:pt x="17" y="10"/>
                    <a:pt x="16" y="11"/>
                  </a:cubicBezTo>
                  <a:cubicBezTo>
                    <a:pt x="16" y="11"/>
                    <a:pt x="16" y="12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5"/>
                    <a:pt x="17" y="14"/>
                  </a:cubicBezTo>
                  <a:cubicBezTo>
                    <a:pt x="17" y="15"/>
                    <a:pt x="18" y="15"/>
                    <a:pt x="19" y="15"/>
                  </a:cubicBezTo>
                  <a:cubicBezTo>
                    <a:pt x="20" y="15"/>
                    <a:pt x="20" y="16"/>
                    <a:pt x="21" y="16"/>
                  </a:cubicBezTo>
                  <a:cubicBezTo>
                    <a:pt x="21" y="16"/>
                    <a:pt x="22" y="15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6"/>
                    <a:pt x="24" y="16"/>
                  </a:cubicBezTo>
                  <a:close/>
                  <a:moveTo>
                    <a:pt x="1" y="21"/>
                  </a:moveTo>
                  <a:cubicBezTo>
                    <a:pt x="1" y="21"/>
                    <a:pt x="2" y="21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2" y="21"/>
                    <a:pt x="2" y="21"/>
                  </a:cubicBezTo>
                  <a:cubicBezTo>
                    <a:pt x="2" y="21"/>
                    <a:pt x="2" y="21"/>
                    <a:pt x="1" y="21"/>
                  </a:cubicBezTo>
                  <a:close/>
                  <a:moveTo>
                    <a:pt x="6" y="19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8" y="17"/>
                    <a:pt x="8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8" y="16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9" y="16"/>
                    <a:pt x="10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7"/>
                    <a:pt x="10" y="17"/>
                  </a:cubicBezTo>
                  <a:cubicBezTo>
                    <a:pt x="10" y="17"/>
                    <a:pt x="10" y="18"/>
                    <a:pt x="9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9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7"/>
                    <a:pt x="11" y="17"/>
                  </a:cubicBezTo>
                  <a:cubicBezTo>
                    <a:pt x="11" y="17"/>
                    <a:pt x="10" y="17"/>
                    <a:pt x="10" y="17"/>
                  </a:cubicBezTo>
                  <a:cubicBezTo>
                    <a:pt x="10" y="17"/>
                    <a:pt x="11" y="16"/>
                    <a:pt x="11" y="16"/>
                  </a:cubicBezTo>
                  <a:cubicBezTo>
                    <a:pt x="11" y="16"/>
                    <a:pt x="11" y="16"/>
                    <a:pt x="12" y="16"/>
                  </a:cubicBezTo>
                  <a:close/>
                  <a:moveTo>
                    <a:pt x="25" y="23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4" y="23"/>
                    <a:pt x="23" y="23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25" y="23"/>
                    <a:pt x="25" y="23"/>
                  </a:cubicBezTo>
                  <a:close/>
                  <a:moveTo>
                    <a:pt x="20" y="20"/>
                  </a:move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19" y="20"/>
                    <a:pt x="19" y="19"/>
                  </a:cubicBezTo>
                  <a:cubicBezTo>
                    <a:pt x="18" y="19"/>
                    <a:pt x="17" y="19"/>
                    <a:pt x="17" y="19"/>
                  </a:cubicBezTo>
                  <a:cubicBezTo>
                    <a:pt x="17" y="20"/>
                    <a:pt x="16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6" y="18"/>
                    <a:pt x="16" y="18"/>
                  </a:cubicBezTo>
                  <a:cubicBezTo>
                    <a:pt x="17" y="18"/>
                    <a:pt x="17" y="19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8"/>
                    <a:pt x="17" y="18"/>
                  </a:cubicBezTo>
                  <a:cubicBezTo>
                    <a:pt x="17" y="17"/>
                    <a:pt x="17" y="17"/>
                    <a:pt x="18" y="18"/>
                  </a:cubicBezTo>
                  <a:cubicBezTo>
                    <a:pt x="18" y="17"/>
                    <a:pt x="18" y="17"/>
                    <a:pt x="17" y="17"/>
                  </a:cubicBezTo>
                  <a:cubicBezTo>
                    <a:pt x="17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8"/>
                  </a:cubicBezTo>
                  <a:cubicBezTo>
                    <a:pt x="18" y="18"/>
                    <a:pt x="18" y="18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6"/>
                    <a:pt x="19" y="17"/>
                    <a:pt x="19" y="17"/>
                  </a:cubicBezTo>
                  <a:cubicBezTo>
                    <a:pt x="18" y="18"/>
                    <a:pt x="19" y="18"/>
                    <a:pt x="19" y="19"/>
                  </a:cubicBezTo>
                  <a:cubicBezTo>
                    <a:pt x="19" y="19"/>
                    <a:pt x="20" y="19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lose/>
                  <a:moveTo>
                    <a:pt x="15" y="16"/>
                  </a:moveTo>
                  <a:cubicBezTo>
                    <a:pt x="15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8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6"/>
                  </a:cubicBezTo>
                  <a:close/>
                  <a:moveTo>
                    <a:pt x="12" y="29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2" y="27"/>
                    <a:pt x="12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9"/>
                    <a:pt x="12" y="29"/>
                  </a:cubicBezTo>
                  <a:close/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2" y="21"/>
                    <a:pt x="12" y="21"/>
                    <a:pt x="12" y="20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1"/>
                    <a:pt x="13" y="21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2" y="20"/>
                    <a:pt x="13" y="20"/>
                  </a:cubicBezTo>
                  <a:cubicBezTo>
                    <a:pt x="12" y="19"/>
                    <a:pt x="13" y="19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0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1"/>
                    <a:pt x="14" y="21"/>
                  </a:cubicBezTo>
                  <a:cubicBezTo>
                    <a:pt x="14" y="21"/>
                    <a:pt x="14" y="21"/>
                    <a:pt x="13" y="22"/>
                  </a:cubicBezTo>
                  <a:cubicBezTo>
                    <a:pt x="13" y="22"/>
                    <a:pt x="13" y="23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13" y="17"/>
                  </a:moveTo>
                  <a:cubicBezTo>
                    <a:pt x="13" y="17"/>
                    <a:pt x="14" y="18"/>
                    <a:pt x="14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7"/>
                    <a:pt x="13" y="17"/>
                  </a:cubicBezTo>
                  <a:close/>
                  <a:moveTo>
                    <a:pt x="2" y="7"/>
                  </a:moveTo>
                  <a:cubicBezTo>
                    <a:pt x="3" y="7"/>
                    <a:pt x="3" y="8"/>
                    <a:pt x="3" y="8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3" y="9"/>
                    <a:pt x="2" y="9"/>
                  </a:cubicBezTo>
                  <a:cubicBezTo>
                    <a:pt x="2" y="9"/>
                    <a:pt x="3" y="8"/>
                    <a:pt x="3" y="8"/>
                  </a:cubicBezTo>
                  <a:cubicBezTo>
                    <a:pt x="3" y="8"/>
                    <a:pt x="2" y="8"/>
                    <a:pt x="2" y="7"/>
                  </a:cubicBezTo>
                  <a:close/>
                  <a:moveTo>
                    <a:pt x="6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9" y="11"/>
                    <a:pt x="9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3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7" y="11"/>
                    <a:pt x="7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lose/>
                  <a:moveTo>
                    <a:pt x="12" y="14"/>
                  </a:move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4"/>
                    <a:pt x="12" y="14"/>
                  </a:cubicBezTo>
                  <a:close/>
                  <a:moveTo>
                    <a:pt x="26" y="9"/>
                  </a:move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9"/>
                    <a:pt x="26" y="9"/>
                  </a:cubicBezTo>
                  <a:close/>
                  <a:moveTo>
                    <a:pt x="21" y="11"/>
                  </a:moveTo>
                  <a:cubicBezTo>
                    <a:pt x="21" y="11"/>
                    <a:pt x="21" y="11"/>
                    <a:pt x="21" y="11"/>
                  </a:cubicBezTo>
                  <a:cubicBezTo>
                    <a:pt x="20" y="12"/>
                    <a:pt x="20" y="12"/>
                    <a:pt x="19" y="13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5"/>
                    <a:pt x="18" y="15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3"/>
                    <a:pt x="18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7" y="14"/>
                    <a:pt x="18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7" y="14"/>
                    <a:pt x="17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2"/>
                    <a:pt x="18" y="12"/>
                    <a:pt x="19" y="12"/>
                  </a:cubicBezTo>
                  <a:cubicBezTo>
                    <a:pt x="20" y="12"/>
                    <a:pt x="20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lose/>
                  <a:moveTo>
                    <a:pt x="15" y="14"/>
                  </a:moveTo>
                  <a:cubicBezTo>
                    <a:pt x="15" y="14"/>
                    <a:pt x="15" y="14"/>
                    <a:pt x="16" y="13"/>
                  </a:cubicBezTo>
                  <a:cubicBezTo>
                    <a:pt x="16" y="14"/>
                    <a:pt x="16" y="13"/>
                    <a:pt x="17" y="13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4"/>
                    <a:pt x="15" y="14"/>
                    <a:pt x="15" y="14"/>
                  </a:cubicBezTo>
                  <a:close/>
                  <a:moveTo>
                    <a:pt x="14" y="2"/>
                  </a:moveTo>
                  <a:cubicBezTo>
                    <a:pt x="15" y="2"/>
                    <a:pt x="15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3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3"/>
                    <a:pt x="14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lose/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8"/>
                    <a:pt x="14" y="9"/>
                  </a:cubicBezTo>
                  <a:cubicBezTo>
                    <a:pt x="14" y="9"/>
                    <a:pt x="15" y="10"/>
                    <a:pt x="15" y="10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2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9"/>
                    <a:pt x="13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3" y="12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3" y="1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0" name="Freeform 32664"/>
            <p:cNvSpPr>
              <a:spLocks/>
            </p:cNvSpPr>
            <p:nvPr/>
          </p:nvSpPr>
          <p:spPr bwMode="auto">
            <a:xfrm>
              <a:off x="5165" y="1122"/>
              <a:ext cx="73" cy="64"/>
            </a:xfrm>
            <a:custGeom>
              <a:avLst/>
              <a:gdLst>
                <a:gd name="T0" fmla="*/ 22 w 41"/>
                <a:gd name="T1" fmla="*/ 16 h 36"/>
                <a:gd name="T2" fmla="*/ 32 w 41"/>
                <a:gd name="T3" fmla="*/ 12 h 36"/>
                <a:gd name="T4" fmla="*/ 17 w 41"/>
                <a:gd name="T5" fmla="*/ 34 h 36"/>
                <a:gd name="T6" fmla="*/ 22 w 41"/>
                <a:gd name="T7" fmla="*/ 1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1" h="36">
                  <a:moveTo>
                    <a:pt x="22" y="16"/>
                  </a:moveTo>
                  <a:cubicBezTo>
                    <a:pt x="22" y="16"/>
                    <a:pt x="26" y="9"/>
                    <a:pt x="32" y="12"/>
                  </a:cubicBezTo>
                  <a:cubicBezTo>
                    <a:pt x="41" y="16"/>
                    <a:pt x="19" y="36"/>
                    <a:pt x="17" y="34"/>
                  </a:cubicBezTo>
                  <a:cubicBezTo>
                    <a:pt x="0" y="10"/>
                    <a:pt x="21" y="0"/>
                    <a:pt x="22" y="1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1" name="Freeform 32665"/>
            <p:cNvSpPr>
              <a:spLocks/>
            </p:cNvSpPr>
            <p:nvPr/>
          </p:nvSpPr>
          <p:spPr bwMode="auto">
            <a:xfrm>
              <a:off x="5116" y="1043"/>
              <a:ext cx="37" cy="40"/>
            </a:xfrm>
            <a:custGeom>
              <a:avLst/>
              <a:gdLst>
                <a:gd name="T0" fmla="*/ 5 w 21"/>
                <a:gd name="T1" fmla="*/ 16 h 22"/>
                <a:gd name="T2" fmla="*/ 3 w 21"/>
                <a:gd name="T3" fmla="*/ 3 h 22"/>
                <a:gd name="T4" fmla="*/ 19 w 21"/>
                <a:gd name="T5" fmla="*/ 0 h 22"/>
                <a:gd name="T6" fmla="*/ 20 w 21"/>
                <a:gd name="T7" fmla="*/ 16 h 22"/>
                <a:gd name="T8" fmla="*/ 17 w 21"/>
                <a:gd name="T9" fmla="*/ 18 h 22"/>
                <a:gd name="T10" fmla="*/ 15 w 21"/>
                <a:gd name="T11" fmla="*/ 15 h 22"/>
                <a:gd name="T12" fmla="*/ 18 w 21"/>
                <a:gd name="T13" fmla="*/ 13 h 22"/>
                <a:gd name="T14" fmla="*/ 19 w 21"/>
                <a:gd name="T15" fmla="*/ 13 h 22"/>
                <a:gd name="T16" fmla="*/ 18 w 21"/>
                <a:gd name="T17" fmla="*/ 4 h 22"/>
                <a:gd name="T18" fmla="*/ 5 w 21"/>
                <a:gd name="T19" fmla="*/ 9 h 22"/>
                <a:gd name="T20" fmla="*/ 6 w 21"/>
                <a:gd name="T21" fmla="*/ 19 h 22"/>
                <a:gd name="T22" fmla="*/ 3 w 21"/>
                <a:gd name="T23" fmla="*/ 22 h 22"/>
                <a:gd name="T24" fmla="*/ 1 w 21"/>
                <a:gd name="T25" fmla="*/ 18 h 22"/>
                <a:gd name="T26" fmla="*/ 4 w 21"/>
                <a:gd name="T27" fmla="*/ 16 h 22"/>
                <a:gd name="T28" fmla="*/ 5 w 21"/>
                <a:gd name="T2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" h="22">
                  <a:moveTo>
                    <a:pt x="5" y="16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19" y="0"/>
                    <a:pt x="19" y="0"/>
                    <a:pt x="19" y="0"/>
                  </a:cubicBezTo>
                  <a:cubicBezTo>
                    <a:pt x="19" y="4"/>
                    <a:pt x="21" y="12"/>
                    <a:pt x="20" y="16"/>
                  </a:cubicBezTo>
                  <a:cubicBezTo>
                    <a:pt x="20" y="18"/>
                    <a:pt x="19" y="19"/>
                    <a:pt x="17" y="18"/>
                  </a:cubicBezTo>
                  <a:cubicBezTo>
                    <a:pt x="15" y="18"/>
                    <a:pt x="14" y="17"/>
                    <a:pt x="15" y="15"/>
                  </a:cubicBezTo>
                  <a:cubicBezTo>
                    <a:pt x="15" y="14"/>
                    <a:pt x="16" y="13"/>
                    <a:pt x="18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11"/>
                    <a:pt x="7" y="17"/>
                    <a:pt x="6" y="19"/>
                  </a:cubicBezTo>
                  <a:cubicBezTo>
                    <a:pt x="6" y="21"/>
                    <a:pt x="5" y="22"/>
                    <a:pt x="3" y="22"/>
                  </a:cubicBezTo>
                  <a:cubicBezTo>
                    <a:pt x="1" y="21"/>
                    <a:pt x="0" y="20"/>
                    <a:pt x="1" y="18"/>
                  </a:cubicBezTo>
                  <a:cubicBezTo>
                    <a:pt x="1" y="17"/>
                    <a:pt x="2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2" name="Freeform 32666"/>
            <p:cNvSpPr>
              <a:spLocks/>
            </p:cNvSpPr>
            <p:nvPr/>
          </p:nvSpPr>
          <p:spPr bwMode="auto">
            <a:xfrm>
              <a:off x="5105" y="770"/>
              <a:ext cx="28" cy="28"/>
            </a:xfrm>
            <a:custGeom>
              <a:avLst/>
              <a:gdLst>
                <a:gd name="T0" fmla="*/ 4 w 16"/>
                <a:gd name="T1" fmla="*/ 12 h 16"/>
                <a:gd name="T2" fmla="*/ 2 w 16"/>
                <a:gd name="T3" fmla="*/ 2 h 16"/>
                <a:gd name="T4" fmla="*/ 14 w 16"/>
                <a:gd name="T5" fmla="*/ 0 h 16"/>
                <a:gd name="T6" fmla="*/ 15 w 16"/>
                <a:gd name="T7" fmla="*/ 12 h 16"/>
                <a:gd name="T8" fmla="*/ 13 w 16"/>
                <a:gd name="T9" fmla="*/ 14 h 16"/>
                <a:gd name="T10" fmla="*/ 11 w 16"/>
                <a:gd name="T11" fmla="*/ 11 h 16"/>
                <a:gd name="T12" fmla="*/ 13 w 16"/>
                <a:gd name="T13" fmla="*/ 10 h 16"/>
                <a:gd name="T14" fmla="*/ 14 w 16"/>
                <a:gd name="T15" fmla="*/ 10 h 16"/>
                <a:gd name="T16" fmla="*/ 13 w 16"/>
                <a:gd name="T17" fmla="*/ 3 h 16"/>
                <a:gd name="T18" fmla="*/ 4 w 16"/>
                <a:gd name="T19" fmla="*/ 6 h 16"/>
                <a:gd name="T20" fmla="*/ 5 w 16"/>
                <a:gd name="T21" fmla="*/ 15 h 16"/>
                <a:gd name="T22" fmla="*/ 2 w 16"/>
                <a:gd name="T23" fmla="*/ 16 h 16"/>
                <a:gd name="T24" fmla="*/ 1 w 16"/>
                <a:gd name="T25" fmla="*/ 14 h 16"/>
                <a:gd name="T26" fmla="*/ 3 w 16"/>
                <a:gd name="T27" fmla="*/ 12 h 16"/>
                <a:gd name="T28" fmla="*/ 4 w 16"/>
                <a:gd name="T2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6">
                  <a:moveTo>
                    <a:pt x="4" y="12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3"/>
                    <a:pt x="16" y="9"/>
                    <a:pt x="15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2" y="14"/>
                    <a:pt x="11" y="12"/>
                    <a:pt x="11" y="11"/>
                  </a:cubicBezTo>
                  <a:cubicBezTo>
                    <a:pt x="11" y="10"/>
                    <a:pt x="12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5" y="13"/>
                    <a:pt x="5" y="15"/>
                  </a:cubicBezTo>
                  <a:cubicBezTo>
                    <a:pt x="5" y="16"/>
                    <a:pt x="4" y="16"/>
                    <a:pt x="2" y="16"/>
                  </a:cubicBezTo>
                  <a:cubicBezTo>
                    <a:pt x="1" y="16"/>
                    <a:pt x="0" y="15"/>
                    <a:pt x="1" y="14"/>
                  </a:cubicBezTo>
                  <a:cubicBezTo>
                    <a:pt x="1" y="13"/>
                    <a:pt x="2" y="12"/>
                    <a:pt x="3" y="12"/>
                  </a:cubicBezTo>
                  <a:cubicBezTo>
                    <a:pt x="3" y="12"/>
                    <a:pt x="3" y="12"/>
                    <a:pt x="4" y="1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3" name="Freeform 32667"/>
            <p:cNvSpPr>
              <a:spLocks/>
            </p:cNvSpPr>
            <p:nvPr/>
          </p:nvSpPr>
          <p:spPr bwMode="auto">
            <a:xfrm>
              <a:off x="5256" y="704"/>
              <a:ext cx="82" cy="69"/>
            </a:xfrm>
            <a:custGeom>
              <a:avLst/>
              <a:gdLst>
                <a:gd name="T0" fmla="*/ 24 w 46"/>
                <a:gd name="T1" fmla="*/ 17 h 39"/>
                <a:gd name="T2" fmla="*/ 35 w 46"/>
                <a:gd name="T3" fmla="*/ 13 h 39"/>
                <a:gd name="T4" fmla="*/ 19 w 46"/>
                <a:gd name="T5" fmla="*/ 36 h 39"/>
                <a:gd name="T6" fmla="*/ 24 w 46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39">
                  <a:moveTo>
                    <a:pt x="24" y="17"/>
                  </a:moveTo>
                  <a:cubicBezTo>
                    <a:pt x="24" y="17"/>
                    <a:pt x="29" y="10"/>
                    <a:pt x="35" y="13"/>
                  </a:cubicBezTo>
                  <a:cubicBezTo>
                    <a:pt x="46" y="18"/>
                    <a:pt x="21" y="39"/>
                    <a:pt x="19" y="36"/>
                  </a:cubicBezTo>
                  <a:cubicBezTo>
                    <a:pt x="0" y="10"/>
                    <a:pt x="25" y="0"/>
                    <a:pt x="24" y="1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4" name="Freeform 32668"/>
            <p:cNvSpPr>
              <a:spLocks noEditPoints="1"/>
            </p:cNvSpPr>
            <p:nvPr/>
          </p:nvSpPr>
          <p:spPr bwMode="auto">
            <a:xfrm>
              <a:off x="5315" y="967"/>
              <a:ext cx="32" cy="34"/>
            </a:xfrm>
            <a:custGeom>
              <a:avLst/>
              <a:gdLst>
                <a:gd name="T0" fmla="*/ 0 w 18"/>
                <a:gd name="T1" fmla="*/ 8 h 19"/>
                <a:gd name="T2" fmla="*/ 6 w 18"/>
                <a:gd name="T3" fmla="*/ 4 h 19"/>
                <a:gd name="T4" fmla="*/ 6 w 18"/>
                <a:gd name="T5" fmla="*/ 4 h 19"/>
                <a:gd name="T6" fmla="*/ 9 w 18"/>
                <a:gd name="T7" fmla="*/ 9 h 19"/>
                <a:gd name="T8" fmla="*/ 3 w 18"/>
                <a:gd name="T9" fmla="*/ 13 h 19"/>
                <a:gd name="T10" fmla="*/ 0 w 18"/>
                <a:gd name="T11" fmla="*/ 8 h 19"/>
                <a:gd name="T12" fmla="*/ 7 w 18"/>
                <a:gd name="T13" fmla="*/ 4 h 19"/>
                <a:gd name="T14" fmla="*/ 10 w 18"/>
                <a:gd name="T15" fmla="*/ 9 h 19"/>
                <a:gd name="T16" fmla="*/ 15 w 18"/>
                <a:gd name="T17" fmla="*/ 6 h 19"/>
                <a:gd name="T18" fmla="*/ 13 w 18"/>
                <a:gd name="T19" fmla="*/ 0 h 19"/>
                <a:gd name="T20" fmla="*/ 7 w 18"/>
                <a:gd name="T21" fmla="*/ 4 h 19"/>
                <a:gd name="T22" fmla="*/ 16 w 18"/>
                <a:gd name="T23" fmla="*/ 7 h 19"/>
                <a:gd name="T24" fmla="*/ 18 w 18"/>
                <a:gd name="T25" fmla="*/ 14 h 19"/>
                <a:gd name="T26" fmla="*/ 14 w 18"/>
                <a:gd name="T27" fmla="*/ 16 h 19"/>
                <a:gd name="T28" fmla="*/ 10 w 18"/>
                <a:gd name="T29" fmla="*/ 10 h 19"/>
                <a:gd name="T30" fmla="*/ 16 w 18"/>
                <a:gd name="T31" fmla="*/ 7 h 19"/>
                <a:gd name="T32" fmla="*/ 12 w 18"/>
                <a:gd name="T33" fmla="*/ 16 h 19"/>
                <a:gd name="T34" fmla="*/ 9 w 18"/>
                <a:gd name="T35" fmla="*/ 11 h 19"/>
                <a:gd name="T36" fmla="*/ 4 w 18"/>
                <a:gd name="T37" fmla="*/ 14 h 19"/>
                <a:gd name="T38" fmla="*/ 8 w 18"/>
                <a:gd name="T39" fmla="*/ 19 h 19"/>
                <a:gd name="T40" fmla="*/ 12 w 18"/>
                <a:gd name="T41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19">
                  <a:moveTo>
                    <a:pt x="0" y="8"/>
                  </a:moveTo>
                  <a:cubicBezTo>
                    <a:pt x="2" y="7"/>
                    <a:pt x="4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7" y="4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0" y="2"/>
                    <a:pt x="7" y="4"/>
                    <a:pt x="7" y="4"/>
                  </a:cubicBezTo>
                  <a:close/>
                  <a:moveTo>
                    <a:pt x="16" y="7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2" y="16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8" y="19"/>
                    <a:pt x="8" y="19"/>
                    <a:pt x="8" y="19"/>
                  </a:cubicBezTo>
                  <a:lnTo>
                    <a:pt x="12" y="16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5" name="Freeform 32669"/>
            <p:cNvSpPr>
              <a:spLocks/>
            </p:cNvSpPr>
            <p:nvPr/>
          </p:nvSpPr>
          <p:spPr bwMode="auto">
            <a:xfrm>
              <a:off x="5311" y="963"/>
              <a:ext cx="29" cy="32"/>
            </a:xfrm>
            <a:custGeom>
              <a:avLst/>
              <a:gdLst>
                <a:gd name="T0" fmla="*/ 8 w 16"/>
                <a:gd name="T1" fmla="*/ 6 h 18"/>
                <a:gd name="T2" fmla="*/ 14 w 16"/>
                <a:gd name="T3" fmla="*/ 18 h 18"/>
                <a:gd name="T4" fmla="*/ 16 w 16"/>
                <a:gd name="T5" fmla="*/ 18 h 18"/>
                <a:gd name="T6" fmla="*/ 9 w 16"/>
                <a:gd name="T7" fmla="*/ 6 h 18"/>
                <a:gd name="T8" fmla="*/ 12 w 16"/>
                <a:gd name="T9" fmla="*/ 0 h 18"/>
                <a:gd name="T10" fmla="*/ 8 w 16"/>
                <a:gd name="T11" fmla="*/ 0 h 18"/>
                <a:gd name="T12" fmla="*/ 9 w 16"/>
                <a:gd name="T13" fmla="*/ 6 h 18"/>
                <a:gd name="T14" fmla="*/ 8 w 16"/>
                <a:gd name="T15" fmla="*/ 6 h 18"/>
                <a:gd name="T16" fmla="*/ 2 w 16"/>
                <a:gd name="T17" fmla="*/ 2 h 18"/>
                <a:gd name="T18" fmla="*/ 0 w 16"/>
                <a:gd name="T19" fmla="*/ 6 h 18"/>
                <a:gd name="T20" fmla="*/ 8 w 16"/>
                <a:gd name="T21" fmla="*/ 6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" h="18">
                  <a:moveTo>
                    <a:pt x="8" y="6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1" y="0"/>
                    <a:pt x="9" y="0"/>
                    <a:pt x="8" y="0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4"/>
                    <a:pt x="1" y="5"/>
                    <a:pt x="0" y="6"/>
                  </a:cubicBezTo>
                  <a:lnTo>
                    <a:pt x="8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6" name="Freeform 32670"/>
            <p:cNvSpPr>
              <a:spLocks/>
            </p:cNvSpPr>
            <p:nvPr/>
          </p:nvSpPr>
          <p:spPr bwMode="auto">
            <a:xfrm>
              <a:off x="5320" y="978"/>
              <a:ext cx="23" cy="14"/>
            </a:xfrm>
            <a:custGeom>
              <a:avLst/>
              <a:gdLst>
                <a:gd name="T0" fmla="*/ 0 w 23"/>
                <a:gd name="T1" fmla="*/ 12 h 14"/>
                <a:gd name="T2" fmla="*/ 2 w 23"/>
                <a:gd name="T3" fmla="*/ 14 h 14"/>
                <a:gd name="T4" fmla="*/ 23 w 23"/>
                <a:gd name="T5" fmla="*/ 1 h 14"/>
                <a:gd name="T6" fmla="*/ 22 w 23"/>
                <a:gd name="T7" fmla="*/ 0 h 14"/>
                <a:gd name="T8" fmla="*/ 0 w 23"/>
                <a:gd name="T9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4">
                  <a:moveTo>
                    <a:pt x="0" y="12"/>
                  </a:moveTo>
                  <a:lnTo>
                    <a:pt x="2" y="14"/>
                  </a:lnTo>
                  <a:lnTo>
                    <a:pt x="23" y="1"/>
                  </a:lnTo>
                  <a:lnTo>
                    <a:pt x="22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7" name="Freeform 32671"/>
            <p:cNvSpPr>
              <a:spLocks/>
            </p:cNvSpPr>
            <p:nvPr/>
          </p:nvSpPr>
          <p:spPr bwMode="auto">
            <a:xfrm>
              <a:off x="5153" y="827"/>
              <a:ext cx="48" cy="40"/>
            </a:xfrm>
            <a:custGeom>
              <a:avLst/>
              <a:gdLst>
                <a:gd name="T0" fmla="*/ 15 w 27"/>
                <a:gd name="T1" fmla="*/ 10 h 23"/>
                <a:gd name="T2" fmla="*/ 20 w 27"/>
                <a:gd name="T3" fmla="*/ 5 h 23"/>
                <a:gd name="T4" fmla="*/ 16 w 27"/>
                <a:gd name="T5" fmla="*/ 22 h 23"/>
                <a:gd name="T6" fmla="*/ 15 w 27"/>
                <a:gd name="T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3">
                  <a:moveTo>
                    <a:pt x="15" y="10"/>
                  </a:moveTo>
                  <a:cubicBezTo>
                    <a:pt x="15" y="10"/>
                    <a:pt x="16" y="5"/>
                    <a:pt x="20" y="5"/>
                  </a:cubicBezTo>
                  <a:cubicBezTo>
                    <a:pt x="27" y="5"/>
                    <a:pt x="18" y="23"/>
                    <a:pt x="16" y="22"/>
                  </a:cubicBezTo>
                  <a:cubicBezTo>
                    <a:pt x="0" y="12"/>
                    <a:pt x="11" y="0"/>
                    <a:pt x="15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468" name="Freeform 32672"/>
            <p:cNvSpPr>
              <a:spLocks/>
            </p:cNvSpPr>
            <p:nvPr/>
          </p:nvSpPr>
          <p:spPr bwMode="auto">
            <a:xfrm>
              <a:off x="5283" y="1122"/>
              <a:ext cx="16" cy="14"/>
            </a:xfrm>
            <a:custGeom>
              <a:avLst/>
              <a:gdLst>
                <a:gd name="T0" fmla="*/ 1 w 9"/>
                <a:gd name="T1" fmla="*/ 2 h 8"/>
                <a:gd name="T2" fmla="*/ 1 w 9"/>
                <a:gd name="T3" fmla="*/ 4 h 8"/>
                <a:gd name="T4" fmla="*/ 3 w 9"/>
                <a:gd name="T5" fmla="*/ 5 h 8"/>
                <a:gd name="T6" fmla="*/ 3 w 9"/>
                <a:gd name="T7" fmla="*/ 6 h 8"/>
                <a:gd name="T8" fmla="*/ 5 w 9"/>
                <a:gd name="T9" fmla="*/ 6 h 8"/>
                <a:gd name="T10" fmla="*/ 5 w 9"/>
                <a:gd name="T11" fmla="*/ 7 h 8"/>
                <a:gd name="T12" fmla="*/ 5 w 9"/>
                <a:gd name="T13" fmla="*/ 8 h 8"/>
                <a:gd name="T14" fmla="*/ 6 w 9"/>
                <a:gd name="T15" fmla="*/ 8 h 8"/>
                <a:gd name="T16" fmla="*/ 8 w 9"/>
                <a:gd name="T17" fmla="*/ 6 h 8"/>
                <a:gd name="T18" fmla="*/ 6 w 9"/>
                <a:gd name="T19" fmla="*/ 4 h 8"/>
                <a:gd name="T20" fmla="*/ 4 w 9"/>
                <a:gd name="T21" fmla="*/ 3 h 8"/>
                <a:gd name="T22" fmla="*/ 4 w 9"/>
                <a:gd name="T23" fmla="*/ 2 h 8"/>
                <a:gd name="T24" fmla="*/ 3 w 9"/>
                <a:gd name="T25" fmla="*/ 2 h 8"/>
                <a:gd name="T26" fmla="*/ 3 w 9"/>
                <a:gd name="T27" fmla="*/ 2 h 8"/>
                <a:gd name="T28" fmla="*/ 4 w 9"/>
                <a:gd name="T29" fmla="*/ 2 h 8"/>
                <a:gd name="T30" fmla="*/ 4 w 9"/>
                <a:gd name="T31" fmla="*/ 3 h 8"/>
                <a:gd name="T32" fmla="*/ 6 w 9"/>
                <a:gd name="T33" fmla="*/ 4 h 8"/>
                <a:gd name="T34" fmla="*/ 8 w 9"/>
                <a:gd name="T35" fmla="*/ 6 h 8"/>
                <a:gd name="T36" fmla="*/ 8 w 9"/>
                <a:gd name="T37" fmla="*/ 5 h 8"/>
                <a:gd name="T38" fmla="*/ 9 w 9"/>
                <a:gd name="T39" fmla="*/ 5 h 8"/>
                <a:gd name="T40" fmla="*/ 9 w 9"/>
                <a:gd name="T41" fmla="*/ 4 h 8"/>
                <a:gd name="T42" fmla="*/ 7 w 9"/>
                <a:gd name="T43" fmla="*/ 2 h 8"/>
                <a:gd name="T44" fmla="*/ 7 w 9"/>
                <a:gd name="T45" fmla="*/ 2 h 8"/>
                <a:gd name="T46" fmla="*/ 7 w 9"/>
                <a:gd name="T47" fmla="*/ 1 h 8"/>
                <a:gd name="T48" fmla="*/ 5 w 9"/>
                <a:gd name="T49" fmla="*/ 1 h 8"/>
                <a:gd name="T50" fmla="*/ 4 w 9"/>
                <a:gd name="T51" fmla="*/ 0 h 8"/>
                <a:gd name="T52" fmla="*/ 2 w 9"/>
                <a:gd name="T53" fmla="*/ 0 h 8"/>
                <a:gd name="T54" fmla="*/ 0 w 9"/>
                <a:gd name="T55" fmla="*/ 0 h 8"/>
                <a:gd name="T56" fmla="*/ 1 w 9"/>
                <a:gd name="T5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8">
                  <a:moveTo>
                    <a:pt x="1" y="2"/>
                  </a:moveTo>
                  <a:cubicBezTo>
                    <a:pt x="2" y="2"/>
                    <a:pt x="1" y="3"/>
                    <a:pt x="1" y="4"/>
                  </a:cubicBezTo>
                  <a:cubicBezTo>
                    <a:pt x="2" y="3"/>
                    <a:pt x="3" y="4"/>
                    <a:pt x="3" y="5"/>
                  </a:cubicBezTo>
                  <a:cubicBezTo>
                    <a:pt x="4" y="5"/>
                    <a:pt x="4" y="6"/>
                    <a:pt x="3" y="6"/>
                  </a:cubicBezTo>
                  <a:cubicBezTo>
                    <a:pt x="4" y="6"/>
                    <a:pt x="4" y="6"/>
                    <a:pt x="5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6" y="7"/>
                    <a:pt x="6" y="8"/>
                    <a:pt x="5" y="8"/>
                  </a:cubicBezTo>
                  <a:cubicBezTo>
                    <a:pt x="6" y="7"/>
                    <a:pt x="6" y="7"/>
                    <a:pt x="6" y="8"/>
                  </a:cubicBezTo>
                  <a:cubicBezTo>
                    <a:pt x="6" y="7"/>
                    <a:pt x="7" y="6"/>
                    <a:pt x="8" y="6"/>
                  </a:cubicBezTo>
                  <a:cubicBezTo>
                    <a:pt x="7" y="6"/>
                    <a:pt x="7" y="5"/>
                    <a:pt x="6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7" y="5"/>
                    <a:pt x="7" y="5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8" y="4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4" y="0"/>
                    <a:pt x="3" y="1"/>
                    <a:pt x="2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7469" name="Picture 32673"/>
            <p:cNvPicPr>
              <a:picLocks noChangeAspect="1" noChangeArrowheads="1"/>
            </p:cNvPicPr>
            <p:nvPr/>
          </p:nvPicPr>
          <p:blipFill>
            <a:blip r:embed="rId1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81" y="1118"/>
              <a:ext cx="27" cy="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359" name="Group 32875"/>
          <p:cNvGrpSpPr>
            <a:grpSpLocks/>
          </p:cNvGrpSpPr>
          <p:nvPr/>
        </p:nvGrpSpPr>
        <p:grpSpPr bwMode="auto">
          <a:xfrm>
            <a:off x="7313613" y="900113"/>
            <a:ext cx="1287463" cy="2112963"/>
            <a:chOff x="4607" y="567"/>
            <a:chExt cx="811" cy="1331"/>
          </a:xfrm>
        </p:grpSpPr>
        <p:sp>
          <p:nvSpPr>
            <p:cNvPr id="36110" name="Freeform 32675"/>
            <p:cNvSpPr>
              <a:spLocks/>
            </p:cNvSpPr>
            <p:nvPr/>
          </p:nvSpPr>
          <p:spPr bwMode="auto">
            <a:xfrm>
              <a:off x="5297" y="1111"/>
              <a:ext cx="11" cy="21"/>
            </a:xfrm>
            <a:custGeom>
              <a:avLst/>
              <a:gdLst>
                <a:gd name="T0" fmla="*/ 3 w 6"/>
                <a:gd name="T1" fmla="*/ 6 h 12"/>
                <a:gd name="T2" fmla="*/ 3 w 6"/>
                <a:gd name="T3" fmla="*/ 8 h 12"/>
                <a:gd name="T4" fmla="*/ 2 w 6"/>
                <a:gd name="T5" fmla="*/ 9 h 12"/>
                <a:gd name="T6" fmla="*/ 2 w 6"/>
                <a:gd name="T7" fmla="*/ 10 h 12"/>
                <a:gd name="T8" fmla="*/ 2 w 6"/>
                <a:gd name="T9" fmla="*/ 10 h 12"/>
                <a:gd name="T10" fmla="*/ 2 w 6"/>
                <a:gd name="T11" fmla="*/ 10 h 12"/>
                <a:gd name="T12" fmla="*/ 3 w 6"/>
                <a:gd name="T13" fmla="*/ 11 h 12"/>
                <a:gd name="T14" fmla="*/ 3 w 6"/>
                <a:gd name="T15" fmla="*/ 12 h 12"/>
                <a:gd name="T16" fmla="*/ 6 w 6"/>
                <a:gd name="T17" fmla="*/ 10 h 12"/>
                <a:gd name="T18" fmla="*/ 5 w 6"/>
                <a:gd name="T19" fmla="*/ 7 h 12"/>
                <a:gd name="T20" fmla="*/ 6 w 6"/>
                <a:gd name="T21" fmla="*/ 6 h 12"/>
                <a:gd name="T22" fmla="*/ 5 w 6"/>
                <a:gd name="T23" fmla="*/ 4 h 12"/>
                <a:gd name="T24" fmla="*/ 3 w 6"/>
                <a:gd name="T25" fmla="*/ 0 h 12"/>
                <a:gd name="T26" fmla="*/ 0 w 6"/>
                <a:gd name="T27" fmla="*/ 4 h 12"/>
                <a:gd name="T28" fmla="*/ 1 w 6"/>
                <a:gd name="T29" fmla="*/ 6 h 12"/>
                <a:gd name="T30" fmla="*/ 0 w 6"/>
                <a:gd name="T31" fmla="*/ 6 h 12"/>
                <a:gd name="T32" fmla="*/ 1 w 6"/>
                <a:gd name="T33" fmla="*/ 8 h 12"/>
                <a:gd name="T34" fmla="*/ 0 w 6"/>
                <a:gd name="T35" fmla="*/ 8 h 12"/>
                <a:gd name="T36" fmla="*/ 0 w 6"/>
                <a:gd name="T37" fmla="*/ 9 h 12"/>
                <a:gd name="T38" fmla="*/ 1 w 6"/>
                <a:gd name="T39" fmla="*/ 10 h 12"/>
                <a:gd name="T40" fmla="*/ 2 w 6"/>
                <a:gd name="T41" fmla="*/ 10 h 12"/>
                <a:gd name="T42" fmla="*/ 2 w 6"/>
                <a:gd name="T43" fmla="*/ 10 h 12"/>
                <a:gd name="T44" fmla="*/ 2 w 6"/>
                <a:gd name="T45" fmla="*/ 10 h 12"/>
                <a:gd name="T46" fmla="*/ 2 w 6"/>
                <a:gd name="T47" fmla="*/ 9 h 12"/>
                <a:gd name="T48" fmla="*/ 2 w 6"/>
                <a:gd name="T49" fmla="*/ 9 h 12"/>
                <a:gd name="T50" fmla="*/ 3 w 6"/>
                <a:gd name="T51" fmla="*/ 8 h 12"/>
                <a:gd name="T52" fmla="*/ 3 w 6"/>
                <a:gd name="T53" fmla="*/ 6 h 12"/>
                <a:gd name="T54" fmla="*/ 3 w 6"/>
                <a:gd name="T55" fmla="*/ 4 h 12"/>
                <a:gd name="T56" fmla="*/ 3 w 6"/>
                <a:gd name="T57" fmla="*/ 4 h 12"/>
                <a:gd name="T58" fmla="*/ 3 w 6"/>
                <a:gd name="T5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12">
                  <a:moveTo>
                    <a:pt x="3" y="6"/>
                  </a:move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4" y="11"/>
                    <a:pt x="3" y="9"/>
                    <a:pt x="6" y="10"/>
                  </a:cubicBezTo>
                  <a:cubicBezTo>
                    <a:pt x="5" y="10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4" y="5"/>
                    <a:pt x="3" y="1"/>
                    <a:pt x="3" y="0"/>
                  </a:cubicBezTo>
                  <a:cubicBezTo>
                    <a:pt x="3" y="1"/>
                    <a:pt x="1" y="5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6"/>
                    <a:pt x="0" y="7"/>
                    <a:pt x="0" y="6"/>
                  </a:cubicBezTo>
                  <a:cubicBezTo>
                    <a:pt x="0" y="7"/>
                    <a:pt x="1" y="7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748" name="Picture 32676"/>
            <p:cNvPicPr>
              <a:picLocks noChangeAspect="1" noChangeArrowheads="1"/>
            </p:cNvPicPr>
            <p:nvPr/>
          </p:nvPicPr>
          <p:blipFill>
            <a:blip r:embed="rId1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294" y="1110"/>
              <a:ext cx="16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111" name="Freeform 32677"/>
            <p:cNvSpPr>
              <a:spLocks/>
            </p:cNvSpPr>
            <p:nvPr/>
          </p:nvSpPr>
          <p:spPr bwMode="auto">
            <a:xfrm>
              <a:off x="5295" y="1132"/>
              <a:ext cx="6" cy="7"/>
            </a:xfrm>
            <a:custGeom>
              <a:avLst/>
              <a:gdLst>
                <a:gd name="T0" fmla="*/ 0 w 3"/>
                <a:gd name="T1" fmla="*/ 2 h 4"/>
                <a:gd name="T2" fmla="*/ 1 w 3"/>
                <a:gd name="T3" fmla="*/ 3 h 4"/>
                <a:gd name="T4" fmla="*/ 2 w 3"/>
                <a:gd name="T5" fmla="*/ 3 h 4"/>
                <a:gd name="T6" fmla="*/ 3 w 3"/>
                <a:gd name="T7" fmla="*/ 2 h 4"/>
                <a:gd name="T8" fmla="*/ 2 w 3"/>
                <a:gd name="T9" fmla="*/ 2 h 4"/>
                <a:gd name="T10" fmla="*/ 2 w 3"/>
                <a:gd name="T11" fmla="*/ 1 h 4"/>
                <a:gd name="T12" fmla="*/ 1 w 3"/>
                <a:gd name="T13" fmla="*/ 1 h 4"/>
                <a:gd name="T14" fmla="*/ 1 w 3"/>
                <a:gd name="T15" fmla="*/ 1 h 4"/>
                <a:gd name="T16" fmla="*/ 0 w 3"/>
                <a:gd name="T17" fmla="*/ 1 h 4"/>
                <a:gd name="T18" fmla="*/ 0 w 3"/>
                <a:gd name="T19" fmla="*/ 2 h 4"/>
                <a:gd name="T20" fmla="*/ 0 w 3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2" y="4"/>
                    <a:pt x="2" y="3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2" name="Freeform 32678"/>
            <p:cNvSpPr>
              <a:spLocks/>
            </p:cNvSpPr>
            <p:nvPr/>
          </p:nvSpPr>
          <p:spPr bwMode="auto">
            <a:xfrm>
              <a:off x="5301" y="1134"/>
              <a:ext cx="3" cy="4"/>
            </a:xfrm>
            <a:custGeom>
              <a:avLst/>
              <a:gdLst>
                <a:gd name="T0" fmla="*/ 0 w 2"/>
                <a:gd name="T1" fmla="*/ 1 h 2"/>
                <a:gd name="T2" fmla="*/ 1 w 2"/>
                <a:gd name="T3" fmla="*/ 2 h 2"/>
                <a:gd name="T4" fmla="*/ 2 w 2"/>
                <a:gd name="T5" fmla="*/ 1 h 2"/>
                <a:gd name="T6" fmla="*/ 2 w 2"/>
                <a:gd name="T7" fmla="*/ 1 h 2"/>
                <a:gd name="T8" fmla="*/ 1 w 2"/>
                <a:gd name="T9" fmla="*/ 0 h 2"/>
                <a:gd name="T10" fmla="*/ 1 w 2"/>
                <a:gd name="T11" fmla="*/ 0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3" name="Freeform 32679"/>
            <p:cNvSpPr>
              <a:spLocks/>
            </p:cNvSpPr>
            <p:nvPr/>
          </p:nvSpPr>
          <p:spPr bwMode="auto">
            <a:xfrm>
              <a:off x="5299" y="1131"/>
              <a:ext cx="3" cy="3"/>
            </a:xfrm>
            <a:custGeom>
              <a:avLst/>
              <a:gdLst>
                <a:gd name="T0" fmla="*/ 0 w 2"/>
                <a:gd name="T1" fmla="*/ 2 h 2"/>
                <a:gd name="T2" fmla="*/ 0 w 2"/>
                <a:gd name="T3" fmla="*/ 2 h 2"/>
                <a:gd name="T4" fmla="*/ 1 w 2"/>
                <a:gd name="T5" fmla="*/ 2 h 2"/>
                <a:gd name="T6" fmla="*/ 2 w 2"/>
                <a:gd name="T7" fmla="*/ 1 h 2"/>
                <a:gd name="T8" fmla="*/ 2 w 2"/>
                <a:gd name="T9" fmla="*/ 1 h 2"/>
                <a:gd name="T10" fmla="*/ 2 w 2"/>
                <a:gd name="T11" fmla="*/ 0 h 2"/>
                <a:gd name="T12" fmla="*/ 2 w 2"/>
                <a:gd name="T13" fmla="*/ 0 h 2"/>
                <a:gd name="T14" fmla="*/ 1 w 2"/>
                <a:gd name="T15" fmla="*/ 0 h 2"/>
                <a:gd name="T16" fmla="*/ 0 w 2"/>
                <a:gd name="T17" fmla="*/ 0 h 2"/>
                <a:gd name="T18" fmla="*/ 0 w 2"/>
                <a:gd name="T19" fmla="*/ 0 h 2"/>
                <a:gd name="T20" fmla="*/ 0 w 2"/>
                <a:gd name="T21" fmla="*/ 1 h 2"/>
                <a:gd name="T22" fmla="*/ 0 w 2"/>
                <a:gd name="T23" fmla="*/ 1 h 2"/>
                <a:gd name="T24" fmla="*/ 0 w 2"/>
                <a:gd name="T25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4" name="Freeform 32680"/>
            <p:cNvSpPr>
              <a:spLocks/>
            </p:cNvSpPr>
            <p:nvPr/>
          </p:nvSpPr>
          <p:spPr bwMode="auto">
            <a:xfrm>
              <a:off x="5336" y="867"/>
              <a:ext cx="22" cy="22"/>
            </a:xfrm>
            <a:custGeom>
              <a:avLst/>
              <a:gdLst>
                <a:gd name="T0" fmla="*/ 1 w 12"/>
                <a:gd name="T1" fmla="*/ 2 h 12"/>
                <a:gd name="T2" fmla="*/ 0 w 12"/>
                <a:gd name="T3" fmla="*/ 5 h 12"/>
                <a:gd name="T4" fmla="*/ 4 w 12"/>
                <a:gd name="T5" fmla="*/ 6 h 12"/>
                <a:gd name="T6" fmla="*/ 4 w 12"/>
                <a:gd name="T7" fmla="*/ 9 h 12"/>
                <a:gd name="T8" fmla="*/ 6 w 12"/>
                <a:gd name="T9" fmla="*/ 8 h 12"/>
                <a:gd name="T10" fmla="*/ 6 w 12"/>
                <a:gd name="T11" fmla="*/ 10 h 12"/>
                <a:gd name="T12" fmla="*/ 7 w 12"/>
                <a:gd name="T13" fmla="*/ 12 h 12"/>
                <a:gd name="T14" fmla="*/ 8 w 12"/>
                <a:gd name="T15" fmla="*/ 11 h 12"/>
                <a:gd name="T16" fmla="*/ 11 w 12"/>
                <a:gd name="T17" fmla="*/ 9 h 12"/>
                <a:gd name="T18" fmla="*/ 7 w 12"/>
                <a:gd name="T19" fmla="*/ 6 h 12"/>
                <a:gd name="T20" fmla="*/ 5 w 12"/>
                <a:gd name="T21" fmla="*/ 4 h 12"/>
                <a:gd name="T22" fmla="*/ 4 w 12"/>
                <a:gd name="T23" fmla="*/ 3 h 12"/>
                <a:gd name="T24" fmla="*/ 3 w 12"/>
                <a:gd name="T25" fmla="*/ 2 h 12"/>
                <a:gd name="T26" fmla="*/ 3 w 12"/>
                <a:gd name="T27" fmla="*/ 2 h 12"/>
                <a:gd name="T28" fmla="*/ 4 w 12"/>
                <a:gd name="T29" fmla="*/ 3 h 12"/>
                <a:gd name="T30" fmla="*/ 6 w 12"/>
                <a:gd name="T31" fmla="*/ 4 h 12"/>
                <a:gd name="T32" fmla="*/ 8 w 12"/>
                <a:gd name="T33" fmla="*/ 6 h 12"/>
                <a:gd name="T34" fmla="*/ 11 w 12"/>
                <a:gd name="T35" fmla="*/ 8 h 12"/>
                <a:gd name="T36" fmla="*/ 11 w 12"/>
                <a:gd name="T37" fmla="*/ 8 h 12"/>
                <a:gd name="T38" fmla="*/ 12 w 12"/>
                <a:gd name="T39" fmla="*/ 6 h 12"/>
                <a:gd name="T40" fmla="*/ 12 w 12"/>
                <a:gd name="T41" fmla="*/ 5 h 12"/>
                <a:gd name="T42" fmla="*/ 10 w 12"/>
                <a:gd name="T43" fmla="*/ 3 h 12"/>
                <a:gd name="T44" fmla="*/ 9 w 12"/>
                <a:gd name="T45" fmla="*/ 3 h 12"/>
                <a:gd name="T46" fmla="*/ 9 w 12"/>
                <a:gd name="T47" fmla="*/ 1 h 12"/>
                <a:gd name="T48" fmla="*/ 6 w 12"/>
                <a:gd name="T49" fmla="*/ 1 h 12"/>
                <a:gd name="T50" fmla="*/ 5 w 12"/>
                <a:gd name="T51" fmla="*/ 0 h 12"/>
                <a:gd name="T52" fmla="*/ 2 w 12"/>
                <a:gd name="T53" fmla="*/ 1 h 12"/>
                <a:gd name="T54" fmla="*/ 0 w 12"/>
                <a:gd name="T55" fmla="*/ 0 h 12"/>
                <a:gd name="T56" fmla="*/ 1 w 12"/>
                <a:gd name="T57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2">
                  <a:moveTo>
                    <a:pt x="1" y="2"/>
                  </a:moveTo>
                  <a:cubicBezTo>
                    <a:pt x="1" y="3"/>
                    <a:pt x="1" y="4"/>
                    <a:pt x="0" y="5"/>
                  </a:cubicBezTo>
                  <a:cubicBezTo>
                    <a:pt x="3" y="4"/>
                    <a:pt x="4" y="6"/>
                    <a:pt x="4" y="6"/>
                  </a:cubicBezTo>
                  <a:cubicBezTo>
                    <a:pt x="4" y="7"/>
                    <a:pt x="4" y="8"/>
                    <a:pt x="4" y="9"/>
                  </a:cubicBezTo>
                  <a:cubicBezTo>
                    <a:pt x="5" y="8"/>
                    <a:pt x="5" y="8"/>
                    <a:pt x="6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8" y="10"/>
                    <a:pt x="8" y="11"/>
                    <a:pt x="8" y="11"/>
                  </a:cubicBezTo>
                  <a:cubicBezTo>
                    <a:pt x="8" y="9"/>
                    <a:pt x="10" y="8"/>
                    <a:pt x="11" y="9"/>
                  </a:cubicBezTo>
                  <a:cubicBezTo>
                    <a:pt x="10" y="8"/>
                    <a:pt x="9" y="7"/>
                    <a:pt x="7" y="6"/>
                  </a:cubicBezTo>
                  <a:cubicBezTo>
                    <a:pt x="7" y="6"/>
                    <a:pt x="6" y="5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4" y="3"/>
                    <a:pt x="4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5"/>
                    <a:pt x="7" y="6"/>
                    <a:pt x="8" y="6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6"/>
                    <a:pt x="12" y="6"/>
                  </a:cubicBezTo>
                  <a:cubicBezTo>
                    <a:pt x="11" y="6"/>
                    <a:pt x="11" y="6"/>
                    <a:pt x="12" y="5"/>
                  </a:cubicBezTo>
                  <a:cubicBezTo>
                    <a:pt x="11" y="5"/>
                    <a:pt x="10" y="4"/>
                    <a:pt x="10" y="3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8" y="3"/>
                    <a:pt x="9" y="1"/>
                    <a:pt x="9" y="1"/>
                  </a:cubicBezTo>
                  <a:cubicBezTo>
                    <a:pt x="8" y="2"/>
                    <a:pt x="7" y="2"/>
                    <a:pt x="6" y="1"/>
                  </a:cubicBezTo>
                  <a:cubicBezTo>
                    <a:pt x="5" y="1"/>
                    <a:pt x="5" y="0"/>
                    <a:pt x="5" y="0"/>
                  </a:cubicBezTo>
                  <a:cubicBezTo>
                    <a:pt x="5" y="0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753" name="Picture 32681"/>
            <p:cNvPicPr>
              <a:picLocks noChangeAspect="1" noChangeArrowheads="1"/>
            </p:cNvPicPr>
            <p:nvPr/>
          </p:nvPicPr>
          <p:blipFill>
            <a:blip r:embed="rId1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35" y="863"/>
              <a:ext cx="27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115" name="Freeform 32682"/>
            <p:cNvSpPr>
              <a:spLocks/>
            </p:cNvSpPr>
            <p:nvPr/>
          </p:nvSpPr>
          <p:spPr bwMode="auto">
            <a:xfrm>
              <a:off x="5354" y="853"/>
              <a:ext cx="16" cy="29"/>
            </a:xfrm>
            <a:custGeom>
              <a:avLst/>
              <a:gdLst>
                <a:gd name="T0" fmla="*/ 5 w 9"/>
                <a:gd name="T1" fmla="*/ 8 h 16"/>
                <a:gd name="T2" fmla="*/ 4 w 9"/>
                <a:gd name="T3" fmla="*/ 11 h 16"/>
                <a:gd name="T4" fmla="*/ 4 w 9"/>
                <a:gd name="T5" fmla="*/ 13 h 16"/>
                <a:gd name="T6" fmla="*/ 4 w 9"/>
                <a:gd name="T7" fmla="*/ 14 h 16"/>
                <a:gd name="T8" fmla="*/ 4 w 9"/>
                <a:gd name="T9" fmla="*/ 14 h 16"/>
                <a:gd name="T10" fmla="*/ 4 w 9"/>
                <a:gd name="T11" fmla="*/ 14 h 16"/>
                <a:gd name="T12" fmla="*/ 5 w 9"/>
                <a:gd name="T13" fmla="*/ 15 h 16"/>
                <a:gd name="T14" fmla="*/ 5 w 9"/>
                <a:gd name="T15" fmla="*/ 16 h 16"/>
                <a:gd name="T16" fmla="*/ 8 w 9"/>
                <a:gd name="T17" fmla="*/ 13 h 16"/>
                <a:gd name="T18" fmla="*/ 8 w 9"/>
                <a:gd name="T19" fmla="*/ 10 h 16"/>
                <a:gd name="T20" fmla="*/ 9 w 9"/>
                <a:gd name="T21" fmla="*/ 7 h 16"/>
                <a:gd name="T22" fmla="*/ 8 w 9"/>
                <a:gd name="T23" fmla="*/ 5 h 16"/>
                <a:gd name="T24" fmla="*/ 5 w 9"/>
                <a:gd name="T25" fmla="*/ 0 h 16"/>
                <a:gd name="T26" fmla="*/ 0 w 9"/>
                <a:gd name="T27" fmla="*/ 5 h 16"/>
                <a:gd name="T28" fmla="*/ 2 w 9"/>
                <a:gd name="T29" fmla="*/ 8 h 16"/>
                <a:gd name="T30" fmla="*/ 1 w 9"/>
                <a:gd name="T31" fmla="*/ 9 h 16"/>
                <a:gd name="T32" fmla="*/ 1 w 9"/>
                <a:gd name="T33" fmla="*/ 10 h 16"/>
                <a:gd name="T34" fmla="*/ 1 w 9"/>
                <a:gd name="T35" fmla="*/ 11 h 16"/>
                <a:gd name="T36" fmla="*/ 1 w 9"/>
                <a:gd name="T37" fmla="*/ 13 h 16"/>
                <a:gd name="T38" fmla="*/ 2 w 9"/>
                <a:gd name="T39" fmla="*/ 14 h 16"/>
                <a:gd name="T40" fmla="*/ 3 w 9"/>
                <a:gd name="T41" fmla="*/ 14 h 16"/>
                <a:gd name="T42" fmla="*/ 3 w 9"/>
                <a:gd name="T43" fmla="*/ 14 h 16"/>
                <a:gd name="T44" fmla="*/ 4 w 9"/>
                <a:gd name="T45" fmla="*/ 14 h 16"/>
                <a:gd name="T46" fmla="*/ 4 w 9"/>
                <a:gd name="T47" fmla="*/ 13 h 16"/>
                <a:gd name="T48" fmla="*/ 4 w 9"/>
                <a:gd name="T49" fmla="*/ 12 h 16"/>
                <a:gd name="T50" fmla="*/ 4 w 9"/>
                <a:gd name="T51" fmla="*/ 11 h 16"/>
                <a:gd name="T52" fmla="*/ 5 w 9"/>
                <a:gd name="T53" fmla="*/ 8 h 16"/>
                <a:gd name="T54" fmla="*/ 5 w 9"/>
                <a:gd name="T55" fmla="*/ 5 h 16"/>
                <a:gd name="T56" fmla="*/ 5 w 9"/>
                <a:gd name="T57" fmla="*/ 5 h 16"/>
                <a:gd name="T58" fmla="*/ 5 w 9"/>
                <a:gd name="T5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6">
                  <a:moveTo>
                    <a:pt x="5" y="8"/>
                  </a:moveTo>
                  <a:cubicBezTo>
                    <a:pt x="5" y="9"/>
                    <a:pt x="5" y="10"/>
                    <a:pt x="4" y="11"/>
                  </a:cubicBezTo>
                  <a:cubicBezTo>
                    <a:pt x="4" y="11"/>
                    <a:pt x="4" y="12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5" y="14"/>
                    <a:pt x="5" y="15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6" y="15"/>
                    <a:pt x="5" y="13"/>
                    <a:pt x="8" y="13"/>
                  </a:cubicBezTo>
                  <a:cubicBezTo>
                    <a:pt x="7" y="13"/>
                    <a:pt x="6" y="10"/>
                    <a:pt x="8" y="10"/>
                  </a:cubicBezTo>
                  <a:cubicBezTo>
                    <a:pt x="7" y="9"/>
                    <a:pt x="8" y="7"/>
                    <a:pt x="9" y="7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6" y="6"/>
                    <a:pt x="5" y="1"/>
                    <a:pt x="5" y="0"/>
                  </a:cubicBezTo>
                  <a:cubicBezTo>
                    <a:pt x="5" y="1"/>
                    <a:pt x="2" y="6"/>
                    <a:pt x="0" y="5"/>
                  </a:cubicBezTo>
                  <a:cubicBezTo>
                    <a:pt x="0" y="6"/>
                    <a:pt x="2" y="7"/>
                    <a:pt x="2" y="8"/>
                  </a:cubicBezTo>
                  <a:cubicBezTo>
                    <a:pt x="2" y="8"/>
                    <a:pt x="1" y="9"/>
                    <a:pt x="1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2" y="13"/>
                    <a:pt x="2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5" y="9"/>
                    <a:pt x="5" y="8"/>
                  </a:cubicBezTo>
                  <a:cubicBezTo>
                    <a:pt x="5" y="7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5" y="8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755" name="Picture 32683"/>
            <p:cNvPicPr>
              <a:picLocks noChangeAspect="1" noChangeArrowheads="1"/>
            </p:cNvPicPr>
            <p:nvPr/>
          </p:nvPicPr>
          <p:blipFill>
            <a:blip r:embed="rId1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53" y="853"/>
              <a:ext cx="16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116" name="Freeform 32684"/>
            <p:cNvSpPr>
              <a:spLocks/>
            </p:cNvSpPr>
            <p:nvPr/>
          </p:nvSpPr>
          <p:spPr bwMode="auto">
            <a:xfrm>
              <a:off x="5352" y="883"/>
              <a:ext cx="7" cy="9"/>
            </a:xfrm>
            <a:custGeom>
              <a:avLst/>
              <a:gdLst>
                <a:gd name="T0" fmla="*/ 0 w 4"/>
                <a:gd name="T1" fmla="*/ 3 h 5"/>
                <a:gd name="T2" fmla="*/ 1 w 4"/>
                <a:gd name="T3" fmla="*/ 4 h 5"/>
                <a:gd name="T4" fmla="*/ 3 w 4"/>
                <a:gd name="T5" fmla="*/ 4 h 5"/>
                <a:gd name="T6" fmla="*/ 4 w 4"/>
                <a:gd name="T7" fmla="*/ 3 h 5"/>
                <a:gd name="T8" fmla="*/ 3 w 4"/>
                <a:gd name="T9" fmla="*/ 2 h 5"/>
                <a:gd name="T10" fmla="*/ 3 w 4"/>
                <a:gd name="T11" fmla="*/ 1 h 5"/>
                <a:gd name="T12" fmla="*/ 2 w 4"/>
                <a:gd name="T13" fmla="*/ 1 h 5"/>
                <a:gd name="T14" fmla="*/ 2 w 4"/>
                <a:gd name="T15" fmla="*/ 0 h 5"/>
                <a:gd name="T16" fmla="*/ 0 w 4"/>
                <a:gd name="T17" fmla="*/ 1 h 5"/>
                <a:gd name="T18" fmla="*/ 0 w 4"/>
                <a:gd name="T19" fmla="*/ 2 h 5"/>
                <a:gd name="T20" fmla="*/ 0 w 4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7" name="Freeform 32685"/>
            <p:cNvSpPr>
              <a:spLocks/>
            </p:cNvSpPr>
            <p:nvPr/>
          </p:nvSpPr>
          <p:spPr bwMode="auto">
            <a:xfrm>
              <a:off x="5359" y="883"/>
              <a:ext cx="6" cy="6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2 w 3"/>
                <a:gd name="T9" fmla="*/ 0 h 3"/>
                <a:gd name="T10" fmla="*/ 1 w 3"/>
                <a:gd name="T11" fmla="*/ 1 h 3"/>
                <a:gd name="T12" fmla="*/ 1 w 3"/>
                <a:gd name="T13" fmla="*/ 2 h 3"/>
                <a:gd name="T14" fmla="*/ 1 w 3"/>
                <a:gd name="T15" fmla="*/ 2 h 3"/>
                <a:gd name="T16" fmla="*/ 0 w 3"/>
                <a:gd name="T17" fmla="*/ 2 h 3"/>
                <a:gd name="T18" fmla="*/ 0 w 3"/>
                <a:gd name="T19" fmla="*/ 2 h 3"/>
                <a:gd name="T20" fmla="*/ 0 w 3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8" name="Freeform 32686"/>
            <p:cNvSpPr>
              <a:spLocks/>
            </p:cNvSpPr>
            <p:nvPr/>
          </p:nvSpPr>
          <p:spPr bwMode="auto">
            <a:xfrm>
              <a:off x="5356" y="878"/>
              <a:ext cx="7" cy="7"/>
            </a:xfrm>
            <a:custGeom>
              <a:avLst/>
              <a:gdLst>
                <a:gd name="T0" fmla="*/ 1 w 4"/>
                <a:gd name="T1" fmla="*/ 4 h 4"/>
                <a:gd name="T2" fmla="*/ 2 w 4"/>
                <a:gd name="T3" fmla="*/ 4 h 4"/>
                <a:gd name="T4" fmla="*/ 3 w 4"/>
                <a:gd name="T5" fmla="*/ 4 h 4"/>
                <a:gd name="T6" fmla="*/ 4 w 4"/>
                <a:gd name="T7" fmla="*/ 3 h 4"/>
                <a:gd name="T8" fmla="*/ 4 w 4"/>
                <a:gd name="T9" fmla="*/ 2 h 4"/>
                <a:gd name="T10" fmla="*/ 4 w 4"/>
                <a:gd name="T11" fmla="*/ 2 h 4"/>
                <a:gd name="T12" fmla="*/ 3 w 4"/>
                <a:gd name="T13" fmla="*/ 1 h 4"/>
                <a:gd name="T14" fmla="*/ 2 w 4"/>
                <a:gd name="T15" fmla="*/ 1 h 4"/>
                <a:gd name="T16" fmla="*/ 1 w 4"/>
                <a:gd name="T17" fmla="*/ 1 h 4"/>
                <a:gd name="T18" fmla="*/ 1 w 4"/>
                <a:gd name="T19" fmla="*/ 1 h 4"/>
                <a:gd name="T20" fmla="*/ 0 w 4"/>
                <a:gd name="T21" fmla="*/ 2 h 4"/>
                <a:gd name="T22" fmla="*/ 0 w 4"/>
                <a:gd name="T23" fmla="*/ 3 h 4"/>
                <a:gd name="T24" fmla="*/ 1 w 4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1" y="4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3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19" name="Freeform 32687"/>
            <p:cNvSpPr>
              <a:spLocks/>
            </p:cNvSpPr>
            <p:nvPr/>
          </p:nvSpPr>
          <p:spPr bwMode="auto">
            <a:xfrm>
              <a:off x="5073" y="1019"/>
              <a:ext cx="20" cy="19"/>
            </a:xfrm>
            <a:custGeom>
              <a:avLst/>
              <a:gdLst>
                <a:gd name="T0" fmla="*/ 1 w 11"/>
                <a:gd name="T1" fmla="*/ 2 h 11"/>
                <a:gd name="T2" fmla="*/ 1 w 11"/>
                <a:gd name="T3" fmla="*/ 4 h 11"/>
                <a:gd name="T4" fmla="*/ 4 w 11"/>
                <a:gd name="T5" fmla="*/ 6 h 11"/>
                <a:gd name="T6" fmla="*/ 4 w 11"/>
                <a:gd name="T7" fmla="*/ 8 h 11"/>
                <a:gd name="T8" fmla="*/ 5 w 11"/>
                <a:gd name="T9" fmla="*/ 7 h 11"/>
                <a:gd name="T10" fmla="*/ 5 w 11"/>
                <a:gd name="T11" fmla="*/ 9 h 11"/>
                <a:gd name="T12" fmla="*/ 6 w 11"/>
                <a:gd name="T13" fmla="*/ 11 h 11"/>
                <a:gd name="T14" fmla="*/ 8 w 11"/>
                <a:gd name="T15" fmla="*/ 10 h 11"/>
                <a:gd name="T16" fmla="*/ 10 w 11"/>
                <a:gd name="T17" fmla="*/ 8 h 11"/>
                <a:gd name="T18" fmla="*/ 7 w 11"/>
                <a:gd name="T19" fmla="*/ 6 h 11"/>
                <a:gd name="T20" fmla="*/ 5 w 11"/>
                <a:gd name="T21" fmla="*/ 4 h 11"/>
                <a:gd name="T22" fmla="*/ 4 w 11"/>
                <a:gd name="T23" fmla="*/ 3 h 11"/>
                <a:gd name="T24" fmla="*/ 3 w 11"/>
                <a:gd name="T25" fmla="*/ 2 h 11"/>
                <a:gd name="T26" fmla="*/ 3 w 11"/>
                <a:gd name="T27" fmla="*/ 2 h 11"/>
                <a:gd name="T28" fmla="*/ 4 w 11"/>
                <a:gd name="T29" fmla="*/ 3 h 11"/>
                <a:gd name="T30" fmla="*/ 5 w 11"/>
                <a:gd name="T31" fmla="*/ 4 h 11"/>
                <a:gd name="T32" fmla="*/ 7 w 11"/>
                <a:gd name="T33" fmla="*/ 6 h 11"/>
                <a:gd name="T34" fmla="*/ 10 w 11"/>
                <a:gd name="T35" fmla="*/ 7 h 11"/>
                <a:gd name="T36" fmla="*/ 10 w 11"/>
                <a:gd name="T37" fmla="*/ 7 h 11"/>
                <a:gd name="T38" fmla="*/ 11 w 11"/>
                <a:gd name="T39" fmla="*/ 6 h 11"/>
                <a:gd name="T40" fmla="*/ 10 w 11"/>
                <a:gd name="T41" fmla="*/ 5 h 11"/>
                <a:gd name="T42" fmla="*/ 9 w 11"/>
                <a:gd name="T43" fmla="*/ 3 h 11"/>
                <a:gd name="T44" fmla="*/ 8 w 11"/>
                <a:gd name="T45" fmla="*/ 3 h 11"/>
                <a:gd name="T46" fmla="*/ 8 w 11"/>
                <a:gd name="T47" fmla="*/ 1 h 11"/>
                <a:gd name="T48" fmla="*/ 6 w 11"/>
                <a:gd name="T49" fmla="*/ 1 h 11"/>
                <a:gd name="T50" fmla="*/ 4 w 11"/>
                <a:gd name="T51" fmla="*/ 0 h 11"/>
                <a:gd name="T52" fmla="*/ 2 w 11"/>
                <a:gd name="T53" fmla="*/ 1 h 11"/>
                <a:gd name="T54" fmla="*/ 0 w 11"/>
                <a:gd name="T55" fmla="*/ 0 h 11"/>
                <a:gd name="T56" fmla="*/ 1 w 11"/>
                <a:gd name="T5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" h="11">
                  <a:moveTo>
                    <a:pt x="1" y="2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2" y="3"/>
                    <a:pt x="4" y="5"/>
                    <a:pt x="4" y="6"/>
                  </a:cubicBezTo>
                  <a:cubicBezTo>
                    <a:pt x="4" y="6"/>
                    <a:pt x="4" y="7"/>
                    <a:pt x="4" y="8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7" y="8"/>
                    <a:pt x="6" y="10"/>
                    <a:pt x="6" y="11"/>
                  </a:cubicBezTo>
                  <a:cubicBezTo>
                    <a:pt x="7" y="9"/>
                    <a:pt x="7" y="9"/>
                    <a:pt x="8" y="10"/>
                  </a:cubicBezTo>
                  <a:cubicBezTo>
                    <a:pt x="7" y="8"/>
                    <a:pt x="9" y="7"/>
                    <a:pt x="10" y="8"/>
                  </a:cubicBezTo>
                  <a:cubicBezTo>
                    <a:pt x="9" y="7"/>
                    <a:pt x="8" y="6"/>
                    <a:pt x="7" y="6"/>
                  </a:cubicBezTo>
                  <a:cubicBezTo>
                    <a:pt x="6" y="5"/>
                    <a:pt x="5" y="5"/>
                    <a:pt x="5" y="4"/>
                  </a:cubicBezTo>
                  <a:cubicBezTo>
                    <a:pt x="5" y="4"/>
                    <a:pt x="4" y="3"/>
                    <a:pt x="4" y="3"/>
                  </a:cubicBezTo>
                  <a:cubicBezTo>
                    <a:pt x="4" y="3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3"/>
                    <a:pt x="5" y="4"/>
                    <a:pt x="5" y="4"/>
                  </a:cubicBezTo>
                  <a:cubicBezTo>
                    <a:pt x="6" y="4"/>
                    <a:pt x="6" y="5"/>
                    <a:pt x="7" y="6"/>
                  </a:cubicBezTo>
                  <a:cubicBezTo>
                    <a:pt x="8" y="6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6"/>
                    <a:pt x="11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7" y="1"/>
                    <a:pt x="6" y="2"/>
                    <a:pt x="6" y="1"/>
                  </a:cubicBezTo>
                  <a:cubicBezTo>
                    <a:pt x="5" y="1"/>
                    <a:pt x="4" y="0"/>
                    <a:pt x="4" y="0"/>
                  </a:cubicBezTo>
                  <a:cubicBezTo>
                    <a:pt x="4" y="0"/>
                    <a:pt x="3" y="1"/>
                    <a:pt x="2" y="1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1" y="1"/>
                    <a:pt x="1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760" name="Picture 32688"/>
            <p:cNvPicPr>
              <a:picLocks noChangeAspect="1" noChangeArrowheads="1"/>
            </p:cNvPicPr>
            <p:nvPr/>
          </p:nvPicPr>
          <p:blipFill>
            <a:blip r:embed="rId1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71" y="1013"/>
              <a:ext cx="27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121" name="Freeform 32689"/>
            <p:cNvSpPr>
              <a:spLocks/>
            </p:cNvSpPr>
            <p:nvPr/>
          </p:nvSpPr>
          <p:spPr bwMode="auto">
            <a:xfrm>
              <a:off x="5089" y="1006"/>
              <a:ext cx="14" cy="25"/>
            </a:xfrm>
            <a:custGeom>
              <a:avLst/>
              <a:gdLst>
                <a:gd name="T0" fmla="*/ 4 w 8"/>
                <a:gd name="T1" fmla="*/ 7 h 14"/>
                <a:gd name="T2" fmla="*/ 4 w 8"/>
                <a:gd name="T3" fmla="*/ 10 h 14"/>
                <a:gd name="T4" fmla="*/ 3 w 8"/>
                <a:gd name="T5" fmla="*/ 11 h 14"/>
                <a:gd name="T6" fmla="*/ 3 w 8"/>
                <a:gd name="T7" fmla="*/ 12 h 14"/>
                <a:gd name="T8" fmla="*/ 3 w 8"/>
                <a:gd name="T9" fmla="*/ 12 h 14"/>
                <a:gd name="T10" fmla="*/ 3 w 8"/>
                <a:gd name="T11" fmla="*/ 12 h 14"/>
                <a:gd name="T12" fmla="*/ 4 w 8"/>
                <a:gd name="T13" fmla="*/ 13 h 14"/>
                <a:gd name="T14" fmla="*/ 5 w 8"/>
                <a:gd name="T15" fmla="*/ 14 h 14"/>
                <a:gd name="T16" fmla="*/ 7 w 8"/>
                <a:gd name="T17" fmla="*/ 12 h 14"/>
                <a:gd name="T18" fmla="*/ 7 w 8"/>
                <a:gd name="T19" fmla="*/ 9 h 14"/>
                <a:gd name="T20" fmla="*/ 8 w 8"/>
                <a:gd name="T21" fmla="*/ 6 h 14"/>
                <a:gd name="T22" fmla="*/ 7 w 8"/>
                <a:gd name="T23" fmla="*/ 4 h 14"/>
                <a:gd name="T24" fmla="*/ 5 w 8"/>
                <a:gd name="T25" fmla="*/ 0 h 14"/>
                <a:gd name="T26" fmla="*/ 0 w 8"/>
                <a:gd name="T27" fmla="*/ 5 h 14"/>
                <a:gd name="T28" fmla="*/ 2 w 8"/>
                <a:gd name="T29" fmla="*/ 7 h 14"/>
                <a:gd name="T30" fmla="*/ 0 w 8"/>
                <a:gd name="T31" fmla="*/ 8 h 14"/>
                <a:gd name="T32" fmla="*/ 1 w 8"/>
                <a:gd name="T33" fmla="*/ 9 h 14"/>
                <a:gd name="T34" fmla="*/ 1 w 8"/>
                <a:gd name="T35" fmla="*/ 9 h 14"/>
                <a:gd name="T36" fmla="*/ 1 w 8"/>
                <a:gd name="T37" fmla="*/ 11 h 14"/>
                <a:gd name="T38" fmla="*/ 2 w 8"/>
                <a:gd name="T39" fmla="*/ 13 h 14"/>
                <a:gd name="T40" fmla="*/ 3 w 8"/>
                <a:gd name="T41" fmla="*/ 12 h 14"/>
                <a:gd name="T42" fmla="*/ 3 w 8"/>
                <a:gd name="T43" fmla="*/ 12 h 14"/>
                <a:gd name="T44" fmla="*/ 3 w 8"/>
                <a:gd name="T45" fmla="*/ 12 h 14"/>
                <a:gd name="T46" fmla="*/ 3 w 8"/>
                <a:gd name="T47" fmla="*/ 11 h 14"/>
                <a:gd name="T48" fmla="*/ 3 w 8"/>
                <a:gd name="T49" fmla="*/ 10 h 14"/>
                <a:gd name="T50" fmla="*/ 4 w 8"/>
                <a:gd name="T51" fmla="*/ 10 h 14"/>
                <a:gd name="T52" fmla="*/ 4 w 8"/>
                <a:gd name="T53" fmla="*/ 7 h 14"/>
                <a:gd name="T54" fmla="*/ 4 w 8"/>
                <a:gd name="T55" fmla="*/ 4 h 14"/>
                <a:gd name="T56" fmla="*/ 4 w 8"/>
                <a:gd name="T57" fmla="*/ 4 h 14"/>
                <a:gd name="T58" fmla="*/ 4 w 8"/>
                <a:gd name="T5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14">
                  <a:moveTo>
                    <a:pt x="4" y="7"/>
                  </a:moveTo>
                  <a:cubicBezTo>
                    <a:pt x="4" y="8"/>
                    <a:pt x="4" y="9"/>
                    <a:pt x="4" y="10"/>
                  </a:cubicBezTo>
                  <a:cubicBezTo>
                    <a:pt x="4" y="10"/>
                    <a:pt x="3" y="11"/>
                    <a:pt x="3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4"/>
                    <a:pt x="5" y="11"/>
                    <a:pt x="7" y="12"/>
                  </a:cubicBezTo>
                  <a:cubicBezTo>
                    <a:pt x="7" y="12"/>
                    <a:pt x="6" y="9"/>
                    <a:pt x="7" y="9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5" y="5"/>
                    <a:pt x="5" y="1"/>
                    <a:pt x="5" y="0"/>
                  </a:cubicBezTo>
                  <a:cubicBezTo>
                    <a:pt x="4" y="0"/>
                    <a:pt x="2" y="6"/>
                    <a:pt x="0" y="5"/>
                  </a:cubicBezTo>
                  <a:cubicBezTo>
                    <a:pt x="0" y="5"/>
                    <a:pt x="2" y="6"/>
                    <a:pt x="2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1" y="9"/>
                    <a:pt x="1" y="9"/>
                  </a:cubicBezTo>
                  <a:cubicBezTo>
                    <a:pt x="1" y="9"/>
                    <a:pt x="1" y="10"/>
                    <a:pt x="1" y="9"/>
                  </a:cubicBezTo>
                  <a:cubicBezTo>
                    <a:pt x="1" y="10"/>
                    <a:pt x="2" y="10"/>
                    <a:pt x="1" y="11"/>
                  </a:cubicBezTo>
                  <a:cubicBezTo>
                    <a:pt x="1" y="11"/>
                    <a:pt x="2" y="12"/>
                    <a:pt x="2" y="13"/>
                  </a:cubicBezTo>
                  <a:cubicBezTo>
                    <a:pt x="2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9"/>
                    <a:pt x="4" y="8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lnTo>
                    <a:pt x="4" y="7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762" name="Picture 32690"/>
            <p:cNvPicPr>
              <a:picLocks noChangeAspect="1" noChangeArrowheads="1"/>
            </p:cNvPicPr>
            <p:nvPr/>
          </p:nvPicPr>
          <p:blipFill>
            <a:blip r:embed="rId2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87" y="1009"/>
              <a:ext cx="16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123" name="Freeform 32691"/>
            <p:cNvSpPr>
              <a:spLocks/>
            </p:cNvSpPr>
            <p:nvPr/>
          </p:nvSpPr>
          <p:spPr bwMode="auto">
            <a:xfrm>
              <a:off x="5087" y="1033"/>
              <a:ext cx="6" cy="7"/>
            </a:xfrm>
            <a:custGeom>
              <a:avLst/>
              <a:gdLst>
                <a:gd name="T0" fmla="*/ 0 w 3"/>
                <a:gd name="T1" fmla="*/ 3 h 4"/>
                <a:gd name="T2" fmla="*/ 1 w 3"/>
                <a:gd name="T3" fmla="*/ 4 h 4"/>
                <a:gd name="T4" fmla="*/ 2 w 3"/>
                <a:gd name="T5" fmla="*/ 4 h 4"/>
                <a:gd name="T6" fmla="*/ 3 w 3"/>
                <a:gd name="T7" fmla="*/ 3 h 4"/>
                <a:gd name="T8" fmla="*/ 3 w 3"/>
                <a:gd name="T9" fmla="*/ 1 h 4"/>
                <a:gd name="T10" fmla="*/ 2 w 3"/>
                <a:gd name="T11" fmla="*/ 1 h 4"/>
                <a:gd name="T12" fmla="*/ 2 w 3"/>
                <a:gd name="T13" fmla="*/ 1 h 4"/>
                <a:gd name="T14" fmla="*/ 2 w 3"/>
                <a:gd name="T15" fmla="*/ 0 h 4"/>
                <a:gd name="T16" fmla="*/ 0 w 3"/>
                <a:gd name="T17" fmla="*/ 1 h 4"/>
                <a:gd name="T18" fmla="*/ 0 w 3"/>
                <a:gd name="T19" fmla="*/ 2 h 4"/>
                <a:gd name="T20" fmla="*/ 0 w 3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4" name="Freeform 32692"/>
            <p:cNvSpPr>
              <a:spLocks/>
            </p:cNvSpPr>
            <p:nvPr/>
          </p:nvSpPr>
          <p:spPr bwMode="auto">
            <a:xfrm>
              <a:off x="5094" y="1033"/>
              <a:ext cx="4" cy="5"/>
            </a:xfrm>
            <a:custGeom>
              <a:avLst/>
              <a:gdLst>
                <a:gd name="T0" fmla="*/ 0 w 2"/>
                <a:gd name="T1" fmla="*/ 3 h 3"/>
                <a:gd name="T2" fmla="*/ 1 w 2"/>
                <a:gd name="T3" fmla="*/ 3 h 3"/>
                <a:gd name="T4" fmla="*/ 2 w 2"/>
                <a:gd name="T5" fmla="*/ 3 h 3"/>
                <a:gd name="T6" fmla="*/ 2 w 2"/>
                <a:gd name="T7" fmla="*/ 2 h 3"/>
                <a:gd name="T8" fmla="*/ 2 w 2"/>
                <a:gd name="T9" fmla="*/ 0 h 3"/>
                <a:gd name="T10" fmla="*/ 1 w 2"/>
                <a:gd name="T11" fmla="*/ 1 h 3"/>
                <a:gd name="T12" fmla="*/ 0 w 2"/>
                <a:gd name="T13" fmla="*/ 2 h 3"/>
                <a:gd name="T14" fmla="*/ 0 w 2"/>
                <a:gd name="T15" fmla="*/ 2 h 3"/>
                <a:gd name="T16" fmla="*/ 0 w 2"/>
                <a:gd name="T17" fmla="*/ 2 h 3"/>
                <a:gd name="T18" fmla="*/ 0 w 2"/>
                <a:gd name="T19" fmla="*/ 1 h 3"/>
                <a:gd name="T20" fmla="*/ 0 w 2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5" name="Freeform 32693"/>
            <p:cNvSpPr>
              <a:spLocks/>
            </p:cNvSpPr>
            <p:nvPr/>
          </p:nvSpPr>
          <p:spPr bwMode="auto">
            <a:xfrm>
              <a:off x="5091" y="1029"/>
              <a:ext cx="5" cy="6"/>
            </a:xfrm>
            <a:custGeom>
              <a:avLst/>
              <a:gdLst>
                <a:gd name="T0" fmla="*/ 1 w 3"/>
                <a:gd name="T1" fmla="*/ 3 h 3"/>
                <a:gd name="T2" fmla="*/ 1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0 w 3"/>
                <a:gd name="T21" fmla="*/ 1 h 3"/>
                <a:gd name="T22" fmla="*/ 0 w 3"/>
                <a:gd name="T23" fmla="*/ 2 h 3"/>
                <a:gd name="T24" fmla="*/ 1 w 3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6" name="Freeform 32694"/>
            <p:cNvSpPr>
              <a:spLocks/>
            </p:cNvSpPr>
            <p:nvPr/>
          </p:nvSpPr>
          <p:spPr bwMode="auto">
            <a:xfrm>
              <a:off x="5121" y="1077"/>
              <a:ext cx="39" cy="34"/>
            </a:xfrm>
            <a:custGeom>
              <a:avLst/>
              <a:gdLst>
                <a:gd name="T0" fmla="*/ 12 w 22"/>
                <a:gd name="T1" fmla="*/ 8 h 19"/>
                <a:gd name="T2" fmla="*/ 16 w 22"/>
                <a:gd name="T3" fmla="*/ 4 h 19"/>
                <a:gd name="T4" fmla="*/ 13 w 22"/>
                <a:gd name="T5" fmla="*/ 18 h 19"/>
                <a:gd name="T6" fmla="*/ 12 w 22"/>
                <a:gd name="T7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9">
                  <a:moveTo>
                    <a:pt x="12" y="8"/>
                  </a:moveTo>
                  <a:cubicBezTo>
                    <a:pt x="12" y="8"/>
                    <a:pt x="13" y="4"/>
                    <a:pt x="16" y="4"/>
                  </a:cubicBezTo>
                  <a:cubicBezTo>
                    <a:pt x="22" y="4"/>
                    <a:pt x="15" y="19"/>
                    <a:pt x="13" y="18"/>
                  </a:cubicBezTo>
                  <a:cubicBezTo>
                    <a:pt x="0" y="10"/>
                    <a:pt x="9" y="0"/>
                    <a:pt x="12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7" name="Freeform 32695"/>
            <p:cNvSpPr>
              <a:spLocks noEditPoints="1"/>
            </p:cNvSpPr>
            <p:nvPr/>
          </p:nvSpPr>
          <p:spPr bwMode="auto">
            <a:xfrm>
              <a:off x="5265" y="793"/>
              <a:ext cx="37" cy="42"/>
            </a:xfrm>
            <a:custGeom>
              <a:avLst/>
              <a:gdLst>
                <a:gd name="T0" fmla="*/ 8 w 21"/>
                <a:gd name="T1" fmla="*/ 8 h 24"/>
                <a:gd name="T2" fmla="*/ 7 w 21"/>
                <a:gd name="T3" fmla="*/ 5 h 24"/>
                <a:gd name="T4" fmla="*/ 6 w 21"/>
                <a:gd name="T5" fmla="*/ 7 h 24"/>
                <a:gd name="T6" fmla="*/ 3 w 21"/>
                <a:gd name="T7" fmla="*/ 5 h 24"/>
                <a:gd name="T8" fmla="*/ 4 w 21"/>
                <a:gd name="T9" fmla="*/ 9 h 24"/>
                <a:gd name="T10" fmla="*/ 3 w 21"/>
                <a:gd name="T11" fmla="*/ 11 h 24"/>
                <a:gd name="T12" fmla="*/ 3 w 21"/>
                <a:gd name="T13" fmla="*/ 13 h 24"/>
                <a:gd name="T14" fmla="*/ 2 w 21"/>
                <a:gd name="T15" fmla="*/ 16 h 24"/>
                <a:gd name="T16" fmla="*/ 4 w 21"/>
                <a:gd name="T17" fmla="*/ 17 h 24"/>
                <a:gd name="T18" fmla="*/ 7 w 21"/>
                <a:gd name="T19" fmla="*/ 17 h 24"/>
                <a:gd name="T20" fmla="*/ 7 w 21"/>
                <a:gd name="T21" fmla="*/ 17 h 24"/>
                <a:gd name="T22" fmla="*/ 8 w 21"/>
                <a:gd name="T23" fmla="*/ 20 h 24"/>
                <a:gd name="T24" fmla="*/ 10 w 21"/>
                <a:gd name="T25" fmla="*/ 21 h 24"/>
                <a:gd name="T26" fmla="*/ 12 w 21"/>
                <a:gd name="T27" fmla="*/ 19 h 24"/>
                <a:gd name="T28" fmla="*/ 14 w 21"/>
                <a:gd name="T29" fmla="*/ 18 h 24"/>
                <a:gd name="T30" fmla="*/ 16 w 21"/>
                <a:gd name="T31" fmla="*/ 16 h 24"/>
                <a:gd name="T32" fmla="*/ 19 w 21"/>
                <a:gd name="T33" fmla="*/ 16 h 24"/>
                <a:gd name="T34" fmla="*/ 16 w 21"/>
                <a:gd name="T35" fmla="*/ 14 h 24"/>
                <a:gd name="T36" fmla="*/ 18 w 21"/>
                <a:gd name="T37" fmla="*/ 12 h 24"/>
                <a:gd name="T38" fmla="*/ 15 w 21"/>
                <a:gd name="T39" fmla="*/ 12 h 24"/>
                <a:gd name="T40" fmla="*/ 21 w 21"/>
                <a:gd name="T41" fmla="*/ 7 h 24"/>
                <a:gd name="T42" fmla="*/ 13 w 21"/>
                <a:gd name="T43" fmla="*/ 8 h 24"/>
                <a:gd name="T44" fmla="*/ 15 w 21"/>
                <a:gd name="T45" fmla="*/ 6 h 24"/>
                <a:gd name="T46" fmla="*/ 12 w 21"/>
                <a:gd name="T47" fmla="*/ 6 h 24"/>
                <a:gd name="T48" fmla="*/ 12 w 21"/>
                <a:gd name="T49" fmla="*/ 2 h 24"/>
                <a:gd name="T50" fmla="*/ 12 w 21"/>
                <a:gd name="T51" fmla="*/ 12 h 24"/>
                <a:gd name="T52" fmla="*/ 14 w 21"/>
                <a:gd name="T53" fmla="*/ 18 h 24"/>
                <a:gd name="T54" fmla="*/ 10 w 21"/>
                <a:gd name="T55" fmla="*/ 13 h 24"/>
                <a:gd name="T56" fmla="*/ 6 w 21"/>
                <a:gd name="T57" fmla="*/ 18 h 24"/>
                <a:gd name="T58" fmla="*/ 9 w 21"/>
                <a:gd name="T59" fmla="*/ 13 h 24"/>
                <a:gd name="T60" fmla="*/ 3 w 21"/>
                <a:gd name="T61" fmla="*/ 11 h 24"/>
                <a:gd name="T62" fmla="*/ 10 w 21"/>
                <a:gd name="T63" fmla="*/ 11 h 24"/>
                <a:gd name="T64" fmla="*/ 8 w 21"/>
                <a:gd name="T65" fmla="*/ 6 h 24"/>
                <a:gd name="T66" fmla="*/ 11 w 21"/>
                <a:gd name="T67" fmla="*/ 9 h 24"/>
                <a:gd name="T68" fmla="*/ 13 w 21"/>
                <a:gd name="T69" fmla="*/ 9 h 24"/>
                <a:gd name="T70" fmla="*/ 16 w 21"/>
                <a:gd name="T71" fmla="*/ 12 h 24"/>
                <a:gd name="T72" fmla="*/ 2 w 21"/>
                <a:gd name="T73" fmla="*/ 16 h 24"/>
                <a:gd name="T74" fmla="*/ 6 w 21"/>
                <a:gd name="T75" fmla="*/ 13 h 24"/>
                <a:gd name="T76" fmla="*/ 7 w 21"/>
                <a:gd name="T77" fmla="*/ 14 h 24"/>
                <a:gd name="T78" fmla="*/ 4 w 21"/>
                <a:gd name="T79" fmla="*/ 15 h 24"/>
                <a:gd name="T80" fmla="*/ 18 w 21"/>
                <a:gd name="T81" fmla="*/ 17 h 24"/>
                <a:gd name="T82" fmla="*/ 13 w 21"/>
                <a:gd name="T83" fmla="*/ 15 h 24"/>
                <a:gd name="T84" fmla="*/ 14 w 21"/>
                <a:gd name="T85" fmla="*/ 14 h 24"/>
                <a:gd name="T86" fmla="*/ 16 w 21"/>
                <a:gd name="T87" fmla="*/ 16 h 24"/>
                <a:gd name="T88" fmla="*/ 10 w 21"/>
                <a:gd name="T89" fmla="*/ 21 h 24"/>
                <a:gd name="T90" fmla="*/ 9 w 21"/>
                <a:gd name="T91" fmla="*/ 16 h 24"/>
                <a:gd name="T92" fmla="*/ 10 w 21"/>
                <a:gd name="T93" fmla="*/ 16 h 24"/>
                <a:gd name="T94" fmla="*/ 10 w 21"/>
                <a:gd name="T95" fmla="*/ 14 h 24"/>
                <a:gd name="T96" fmla="*/ 3 w 21"/>
                <a:gd name="T97" fmla="*/ 7 h 24"/>
                <a:gd name="T98" fmla="*/ 7 w 21"/>
                <a:gd name="T99" fmla="*/ 9 h 24"/>
                <a:gd name="T100" fmla="*/ 7 w 21"/>
                <a:gd name="T101" fmla="*/ 10 h 24"/>
                <a:gd name="T102" fmla="*/ 5 w 21"/>
                <a:gd name="T103" fmla="*/ 8 h 24"/>
                <a:gd name="T104" fmla="*/ 18 w 21"/>
                <a:gd name="T105" fmla="*/ 8 h 24"/>
                <a:gd name="T106" fmla="*/ 14 w 21"/>
                <a:gd name="T107" fmla="*/ 11 h 24"/>
                <a:gd name="T108" fmla="*/ 14 w 21"/>
                <a:gd name="T109" fmla="*/ 10 h 24"/>
                <a:gd name="T110" fmla="*/ 16 w 21"/>
                <a:gd name="T111" fmla="*/ 9 h 24"/>
                <a:gd name="T112" fmla="*/ 11 w 21"/>
                <a:gd name="T113" fmla="*/ 3 h 24"/>
                <a:gd name="T114" fmla="*/ 12 w 21"/>
                <a:gd name="T115" fmla="*/ 8 h 24"/>
                <a:gd name="T116" fmla="*/ 10 w 21"/>
                <a:gd name="T117" fmla="*/ 8 h 24"/>
                <a:gd name="T118" fmla="*/ 11 w 21"/>
                <a:gd name="T11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24">
                  <a:moveTo>
                    <a:pt x="11" y="2"/>
                  </a:move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4"/>
                    <a:pt x="10" y="4"/>
                    <a:pt x="10" y="4"/>
                  </a:cubicBezTo>
                  <a:cubicBezTo>
                    <a:pt x="10" y="3"/>
                    <a:pt x="9" y="3"/>
                    <a:pt x="9" y="3"/>
                  </a:cubicBezTo>
                  <a:cubicBezTo>
                    <a:pt x="8" y="3"/>
                    <a:pt x="9" y="4"/>
                    <a:pt x="9" y="4"/>
                  </a:cubicBezTo>
                  <a:cubicBezTo>
                    <a:pt x="9" y="4"/>
                    <a:pt x="10" y="4"/>
                    <a:pt x="10" y="4"/>
                  </a:cubicBezTo>
                  <a:cubicBezTo>
                    <a:pt x="10" y="4"/>
                    <a:pt x="10" y="5"/>
                    <a:pt x="10" y="5"/>
                  </a:cubicBezTo>
                  <a:cubicBezTo>
                    <a:pt x="10" y="6"/>
                    <a:pt x="10" y="7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8" y="5"/>
                    <a:pt x="9" y="6"/>
                  </a:cubicBezTo>
                  <a:cubicBezTo>
                    <a:pt x="9" y="6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8" y="4"/>
                    <a:pt x="8" y="4"/>
                    <a:pt x="7" y="5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7" y="8"/>
                    <a:pt x="7" y="7"/>
                    <a:pt x="6" y="7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9"/>
                  </a:cubicBezTo>
                  <a:cubicBezTo>
                    <a:pt x="6" y="9"/>
                    <a:pt x="6" y="8"/>
                    <a:pt x="5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7"/>
                    <a:pt x="4" y="6"/>
                    <a:pt x="5" y="6"/>
                  </a:cubicBezTo>
                  <a:cubicBezTo>
                    <a:pt x="5" y="6"/>
                    <a:pt x="4" y="5"/>
                    <a:pt x="4" y="5"/>
                  </a:cubicBezTo>
                  <a:cubicBezTo>
                    <a:pt x="4" y="5"/>
                    <a:pt x="3" y="6"/>
                    <a:pt x="4" y="7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1" y="7"/>
                    <a:pt x="2" y="7"/>
                  </a:cubicBezTo>
                  <a:cubicBezTo>
                    <a:pt x="1" y="7"/>
                    <a:pt x="1" y="7"/>
                    <a:pt x="1" y="8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8"/>
                    <a:pt x="3" y="7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2" y="10"/>
                    <a:pt x="3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4"/>
                    <a:pt x="5" y="14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3" y="15"/>
                    <a:pt x="3" y="15"/>
                    <a:pt x="2" y="16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17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4" y="18"/>
                    <a:pt x="4" y="17"/>
                    <a:pt x="4" y="17"/>
                  </a:cubicBezTo>
                  <a:cubicBezTo>
                    <a:pt x="3" y="17"/>
                    <a:pt x="4" y="17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6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5" y="17"/>
                    <a:pt x="6" y="17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5" y="18"/>
                    <a:pt x="6" y="18"/>
                  </a:cubicBezTo>
                  <a:cubicBezTo>
                    <a:pt x="5" y="18"/>
                    <a:pt x="5" y="19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7"/>
                    <a:pt x="9" y="18"/>
                    <a:pt x="9" y="19"/>
                  </a:cubicBezTo>
                  <a:cubicBezTo>
                    <a:pt x="9" y="19"/>
                    <a:pt x="9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8" y="20"/>
                    <a:pt x="7" y="21"/>
                    <a:pt x="8" y="21"/>
                  </a:cubicBezTo>
                  <a:cubicBezTo>
                    <a:pt x="8" y="21"/>
                    <a:pt x="9" y="21"/>
                    <a:pt x="9" y="20"/>
                  </a:cubicBezTo>
                  <a:cubicBezTo>
                    <a:pt x="9" y="20"/>
                    <a:pt x="10" y="20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8" y="22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9" y="24"/>
                    <a:pt x="9" y="24"/>
                  </a:cubicBezTo>
                  <a:cubicBezTo>
                    <a:pt x="10" y="23"/>
                    <a:pt x="10" y="23"/>
                    <a:pt x="10" y="22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1"/>
                    <a:pt x="12" y="20"/>
                    <a:pt x="11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0" y="19"/>
                    <a:pt x="10" y="19"/>
                  </a:cubicBezTo>
                  <a:cubicBezTo>
                    <a:pt x="10" y="18"/>
                    <a:pt x="11" y="17"/>
                    <a:pt x="11" y="17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2" y="17"/>
                    <a:pt x="13" y="18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5"/>
                    <a:pt x="15" y="16"/>
                    <a:pt x="16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7" y="19"/>
                    <a:pt x="17" y="18"/>
                    <a:pt x="17" y="17"/>
                  </a:cubicBezTo>
                  <a:cubicBezTo>
                    <a:pt x="16" y="17"/>
                    <a:pt x="17" y="17"/>
                    <a:pt x="17" y="17"/>
                  </a:cubicBezTo>
                  <a:cubicBezTo>
                    <a:pt x="17" y="17"/>
                    <a:pt x="17" y="18"/>
                    <a:pt x="18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9"/>
                    <a:pt x="18" y="19"/>
                    <a:pt x="18" y="18"/>
                  </a:cubicBezTo>
                  <a:cubicBezTo>
                    <a:pt x="19" y="18"/>
                    <a:pt x="20" y="19"/>
                    <a:pt x="20" y="19"/>
                  </a:cubicBezTo>
                  <a:cubicBezTo>
                    <a:pt x="20" y="18"/>
                    <a:pt x="19" y="18"/>
                    <a:pt x="19" y="17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7"/>
                    <a:pt x="18" y="17"/>
                    <a:pt x="18" y="17"/>
                  </a:cubicBezTo>
                  <a:cubicBezTo>
                    <a:pt x="18" y="17"/>
                    <a:pt x="18" y="17"/>
                    <a:pt x="17" y="17"/>
                  </a:cubicBezTo>
                  <a:cubicBezTo>
                    <a:pt x="17" y="17"/>
                    <a:pt x="17" y="16"/>
                    <a:pt x="17" y="16"/>
                  </a:cubicBezTo>
                  <a:cubicBezTo>
                    <a:pt x="18" y="16"/>
                    <a:pt x="19" y="16"/>
                    <a:pt x="19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5" y="15"/>
                    <a:pt x="15" y="14"/>
                    <a:pt x="14" y="14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7" y="15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4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7" y="13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19" y="13"/>
                    <a:pt x="18" y="12"/>
                    <a:pt x="18" y="12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5" y="12"/>
                  </a:cubicBezTo>
                  <a:cubicBezTo>
                    <a:pt x="15" y="12"/>
                    <a:pt x="16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5" y="11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1"/>
                    <a:pt x="15" y="11"/>
                  </a:cubicBezTo>
                  <a:cubicBezTo>
                    <a:pt x="15" y="10"/>
                    <a:pt x="16" y="10"/>
                    <a:pt x="16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7" y="9"/>
                    <a:pt x="17" y="9"/>
                    <a:pt x="18" y="8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19" y="8"/>
                    <a:pt x="19" y="9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0" y="7"/>
                    <a:pt x="21" y="7"/>
                  </a:cubicBezTo>
                  <a:cubicBezTo>
                    <a:pt x="21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9" y="7"/>
                    <a:pt x="19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7"/>
                    <a:pt x="18" y="7"/>
                    <a:pt x="17" y="6"/>
                  </a:cubicBezTo>
                  <a:cubicBezTo>
                    <a:pt x="17" y="6"/>
                    <a:pt x="16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8"/>
                    <a:pt x="17" y="9"/>
                    <a:pt x="16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6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4" y="8"/>
                    <a:pt x="13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4" y="5"/>
                  </a:cubicBezTo>
                  <a:cubicBezTo>
                    <a:pt x="14" y="5"/>
                    <a:pt x="13" y="5"/>
                    <a:pt x="13" y="5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3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7"/>
                    <a:pt x="12" y="7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7"/>
                    <a:pt x="11" y="6"/>
                    <a:pt x="11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2" y="3"/>
                    <a:pt x="12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2" y="2"/>
                    <a:pt x="12" y="2"/>
                    <a:pt x="11" y="2"/>
                  </a:cubicBezTo>
                  <a:cubicBezTo>
                    <a:pt x="11" y="1"/>
                    <a:pt x="11" y="1"/>
                    <a:pt x="11" y="0"/>
                  </a:cubicBezTo>
                  <a:cubicBezTo>
                    <a:pt x="11" y="0"/>
                    <a:pt x="11" y="2"/>
                    <a:pt x="11" y="2"/>
                  </a:cubicBezTo>
                  <a:close/>
                  <a:moveTo>
                    <a:pt x="18" y="13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3"/>
                    <a:pt x="15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6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9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7"/>
                    <a:pt x="12" y="17"/>
                    <a:pt x="12" y="16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3"/>
                    <a:pt x="11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4"/>
                  </a:cubicBezTo>
                  <a:cubicBezTo>
                    <a:pt x="9" y="14"/>
                    <a:pt x="9" y="14"/>
                    <a:pt x="10" y="15"/>
                  </a:cubicBezTo>
                  <a:cubicBezTo>
                    <a:pt x="9" y="15"/>
                    <a:pt x="8" y="15"/>
                    <a:pt x="8" y="16"/>
                  </a:cubicBezTo>
                  <a:cubicBezTo>
                    <a:pt x="8" y="16"/>
                    <a:pt x="7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6" y="18"/>
                    <a:pt x="7" y="18"/>
                    <a:pt x="7" y="19"/>
                  </a:cubicBezTo>
                  <a:cubicBezTo>
                    <a:pt x="7" y="19"/>
                    <a:pt x="6" y="19"/>
                    <a:pt x="6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7"/>
                    <a:pt x="6" y="17"/>
                    <a:pt x="7" y="17"/>
                  </a:cubicBezTo>
                  <a:cubicBezTo>
                    <a:pt x="7" y="17"/>
                    <a:pt x="7" y="16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4"/>
                    <a:pt x="9" y="14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4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2"/>
                    <a:pt x="2" y="11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5" y="12"/>
                    <a:pt x="5" y="12"/>
                    <a:pt x="6" y="12"/>
                  </a:cubicBezTo>
                  <a:cubicBezTo>
                    <a:pt x="7" y="12"/>
                    <a:pt x="7" y="11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9" y="11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8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6"/>
                    <a:pt x="6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7" y="5"/>
                    <a:pt x="7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10"/>
                    <a:pt x="9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2" y="9"/>
                    <a:pt x="12" y="8"/>
                  </a:cubicBezTo>
                  <a:cubicBezTo>
                    <a:pt x="13" y="8"/>
                    <a:pt x="13" y="7"/>
                    <a:pt x="14" y="7"/>
                  </a:cubicBezTo>
                  <a:cubicBezTo>
                    <a:pt x="14" y="7"/>
                    <a:pt x="14" y="6"/>
                    <a:pt x="14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4" y="6"/>
                    <a:pt x="15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8"/>
                    <a:pt x="13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5" y="12"/>
                    <a:pt x="16" y="12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3"/>
                    <a:pt x="18" y="13"/>
                  </a:cubicBezTo>
                  <a:close/>
                  <a:moveTo>
                    <a:pt x="1" y="17"/>
                  </a:move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4"/>
                    <a:pt x="6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7" y="15"/>
                    <a:pt x="7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9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9" y="13"/>
                    <a:pt x="9" y="13"/>
                  </a:cubicBezTo>
                  <a:close/>
                  <a:moveTo>
                    <a:pt x="19" y="18"/>
                  </a:moveTo>
                  <a:cubicBezTo>
                    <a:pt x="19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lose/>
                  <a:moveTo>
                    <a:pt x="16" y="16"/>
                  </a:move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5"/>
                    <a:pt x="14" y="15"/>
                  </a:cubicBezTo>
                  <a:cubicBezTo>
                    <a:pt x="14" y="15"/>
                    <a:pt x="13" y="15"/>
                    <a:pt x="13" y="15"/>
                  </a:cubicBezTo>
                  <a:cubicBezTo>
                    <a:pt x="13" y="16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4" y="14"/>
                    <a:pt x="15" y="15"/>
                  </a:cubicBezTo>
                  <a:cubicBezTo>
                    <a:pt x="15" y="15"/>
                    <a:pt x="15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1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3" y="14"/>
                    <a:pt x="13" y="14"/>
                  </a:cubicBezTo>
                  <a:cubicBezTo>
                    <a:pt x="12" y="14"/>
                    <a:pt x="12" y="13"/>
                    <a:pt x="12" y="14"/>
                  </a:cubicBezTo>
                  <a:cubicBezTo>
                    <a:pt x="12" y="13"/>
                    <a:pt x="11" y="13"/>
                    <a:pt x="11" y="13"/>
                  </a:cubicBezTo>
                  <a:close/>
                  <a:moveTo>
                    <a:pt x="9" y="23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3"/>
                    <a:pt x="9" y="23"/>
                  </a:cubicBezTo>
                  <a:close/>
                  <a:moveTo>
                    <a:pt x="10" y="19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10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9" y="15"/>
                    <a:pt x="10" y="15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1" y="16"/>
                    <a:pt x="10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0" y="17"/>
                    <a:pt x="10" y="17"/>
                  </a:cubicBezTo>
                  <a:cubicBezTo>
                    <a:pt x="10" y="18"/>
                    <a:pt x="10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1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1" y="6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7" y="9"/>
                    <a:pt x="7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1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9" y="11"/>
                  </a:moveTo>
                  <a:cubicBezTo>
                    <a:pt x="9" y="11"/>
                    <a:pt x="9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lose/>
                  <a:moveTo>
                    <a:pt x="20" y="7"/>
                  </a:move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20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9" y="7"/>
                    <a:pt x="19" y="7"/>
                    <a:pt x="20" y="7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5" y="10"/>
                    <a:pt x="15" y="10"/>
                  </a:cubicBezTo>
                  <a:cubicBezTo>
                    <a:pt x="15" y="10"/>
                    <a:pt x="14" y="11"/>
                    <a:pt x="14" y="11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0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4" y="10"/>
                    <a:pt x="14" y="10"/>
                    <a:pt x="15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1" y="1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2" y="2"/>
                    <a:pt x="12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0" y="2"/>
                    <a:pt x="10" y="2"/>
                  </a:cubicBez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7"/>
                    <a:pt x="11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0" y="9"/>
                    <a:pt x="9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lose/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11" y="9"/>
                    <a:pt x="10" y="10"/>
                    <a:pt x="11" y="10"/>
                  </a:cubicBezTo>
                  <a:cubicBezTo>
                    <a:pt x="11" y="10"/>
                    <a:pt x="10" y="10"/>
                    <a:pt x="10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4" name="Freeform 32696"/>
            <p:cNvSpPr>
              <a:spLocks noEditPoints="1"/>
            </p:cNvSpPr>
            <p:nvPr/>
          </p:nvSpPr>
          <p:spPr bwMode="auto">
            <a:xfrm>
              <a:off x="5256" y="681"/>
              <a:ext cx="32" cy="34"/>
            </a:xfrm>
            <a:custGeom>
              <a:avLst/>
              <a:gdLst>
                <a:gd name="T0" fmla="*/ 0 w 18"/>
                <a:gd name="T1" fmla="*/ 9 h 19"/>
                <a:gd name="T2" fmla="*/ 7 w 18"/>
                <a:gd name="T3" fmla="*/ 5 h 19"/>
                <a:gd name="T4" fmla="*/ 7 w 18"/>
                <a:gd name="T5" fmla="*/ 5 h 19"/>
                <a:gd name="T6" fmla="*/ 9 w 18"/>
                <a:gd name="T7" fmla="*/ 10 h 19"/>
                <a:gd name="T8" fmla="*/ 3 w 18"/>
                <a:gd name="T9" fmla="*/ 13 h 19"/>
                <a:gd name="T10" fmla="*/ 0 w 18"/>
                <a:gd name="T11" fmla="*/ 9 h 19"/>
                <a:gd name="T12" fmla="*/ 7 w 18"/>
                <a:gd name="T13" fmla="*/ 4 h 19"/>
                <a:gd name="T14" fmla="*/ 10 w 18"/>
                <a:gd name="T15" fmla="*/ 10 h 19"/>
                <a:gd name="T16" fmla="*/ 16 w 18"/>
                <a:gd name="T17" fmla="*/ 7 h 19"/>
                <a:gd name="T18" fmla="*/ 13 w 18"/>
                <a:gd name="T19" fmla="*/ 0 h 19"/>
                <a:gd name="T20" fmla="*/ 7 w 18"/>
                <a:gd name="T21" fmla="*/ 4 h 19"/>
                <a:gd name="T22" fmla="*/ 16 w 18"/>
                <a:gd name="T23" fmla="*/ 7 h 19"/>
                <a:gd name="T24" fmla="*/ 18 w 18"/>
                <a:gd name="T25" fmla="*/ 14 h 19"/>
                <a:gd name="T26" fmla="*/ 14 w 18"/>
                <a:gd name="T27" fmla="*/ 16 h 19"/>
                <a:gd name="T28" fmla="*/ 11 w 18"/>
                <a:gd name="T29" fmla="*/ 11 h 19"/>
                <a:gd name="T30" fmla="*/ 16 w 18"/>
                <a:gd name="T31" fmla="*/ 7 h 19"/>
                <a:gd name="T32" fmla="*/ 13 w 18"/>
                <a:gd name="T33" fmla="*/ 17 h 19"/>
                <a:gd name="T34" fmla="*/ 10 w 18"/>
                <a:gd name="T35" fmla="*/ 11 h 19"/>
                <a:gd name="T36" fmla="*/ 4 w 18"/>
                <a:gd name="T37" fmla="*/ 14 h 19"/>
                <a:gd name="T38" fmla="*/ 8 w 18"/>
                <a:gd name="T39" fmla="*/ 19 h 19"/>
                <a:gd name="T40" fmla="*/ 13 w 18"/>
                <a:gd name="T41" fmla="*/ 1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" h="19">
                  <a:moveTo>
                    <a:pt x="0" y="9"/>
                  </a:moveTo>
                  <a:cubicBezTo>
                    <a:pt x="2" y="7"/>
                    <a:pt x="4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7" y="4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1" y="2"/>
                    <a:pt x="7" y="4"/>
                    <a:pt x="7" y="4"/>
                  </a:cubicBezTo>
                  <a:close/>
                  <a:moveTo>
                    <a:pt x="16" y="7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3" y="17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8" y="19"/>
                    <a:pt x="8" y="19"/>
                    <a:pt x="8" y="19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5" name="Freeform 32697"/>
            <p:cNvSpPr>
              <a:spLocks/>
            </p:cNvSpPr>
            <p:nvPr/>
          </p:nvSpPr>
          <p:spPr bwMode="auto">
            <a:xfrm>
              <a:off x="5254" y="677"/>
              <a:ext cx="27" cy="34"/>
            </a:xfrm>
            <a:custGeom>
              <a:avLst/>
              <a:gdLst>
                <a:gd name="T0" fmla="*/ 8 w 15"/>
                <a:gd name="T1" fmla="*/ 7 h 19"/>
                <a:gd name="T2" fmla="*/ 14 w 15"/>
                <a:gd name="T3" fmla="*/ 19 h 19"/>
                <a:gd name="T4" fmla="*/ 15 w 15"/>
                <a:gd name="T5" fmla="*/ 18 h 19"/>
                <a:gd name="T6" fmla="*/ 8 w 15"/>
                <a:gd name="T7" fmla="*/ 6 h 19"/>
                <a:gd name="T8" fmla="*/ 12 w 15"/>
                <a:gd name="T9" fmla="*/ 0 h 19"/>
                <a:gd name="T10" fmla="*/ 7 w 15"/>
                <a:gd name="T11" fmla="*/ 0 h 19"/>
                <a:gd name="T12" fmla="*/ 8 w 15"/>
                <a:gd name="T13" fmla="*/ 6 h 19"/>
                <a:gd name="T14" fmla="*/ 8 w 15"/>
                <a:gd name="T15" fmla="*/ 7 h 19"/>
                <a:gd name="T16" fmla="*/ 2 w 15"/>
                <a:gd name="T17" fmla="*/ 3 h 19"/>
                <a:gd name="T18" fmla="*/ 0 w 15"/>
                <a:gd name="T19" fmla="*/ 7 h 19"/>
                <a:gd name="T20" fmla="*/ 8 w 15"/>
                <a:gd name="T21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9">
                  <a:moveTo>
                    <a:pt x="8" y="7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0" y="0"/>
                    <a:pt x="9" y="0"/>
                    <a:pt x="7" y="0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4"/>
                    <a:pt x="0" y="6"/>
                    <a:pt x="0" y="7"/>
                  </a:cubicBezTo>
                  <a:lnTo>
                    <a:pt x="8" y="7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6" name="Freeform 32698"/>
            <p:cNvSpPr>
              <a:spLocks/>
            </p:cNvSpPr>
            <p:nvPr/>
          </p:nvSpPr>
          <p:spPr bwMode="auto">
            <a:xfrm>
              <a:off x="5262" y="693"/>
              <a:ext cx="23" cy="15"/>
            </a:xfrm>
            <a:custGeom>
              <a:avLst/>
              <a:gdLst>
                <a:gd name="T0" fmla="*/ 0 w 23"/>
                <a:gd name="T1" fmla="*/ 11 h 15"/>
                <a:gd name="T2" fmla="*/ 1 w 23"/>
                <a:gd name="T3" fmla="*/ 15 h 15"/>
                <a:gd name="T4" fmla="*/ 23 w 23"/>
                <a:gd name="T5" fmla="*/ 2 h 15"/>
                <a:gd name="T6" fmla="*/ 23 w 23"/>
                <a:gd name="T7" fmla="*/ 0 h 15"/>
                <a:gd name="T8" fmla="*/ 0 w 23"/>
                <a:gd name="T9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" h="15">
                  <a:moveTo>
                    <a:pt x="0" y="11"/>
                  </a:moveTo>
                  <a:lnTo>
                    <a:pt x="1" y="15"/>
                  </a:lnTo>
                  <a:lnTo>
                    <a:pt x="23" y="2"/>
                  </a:lnTo>
                  <a:lnTo>
                    <a:pt x="23" y="0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7" name="Freeform 32699"/>
            <p:cNvSpPr>
              <a:spLocks/>
            </p:cNvSpPr>
            <p:nvPr/>
          </p:nvSpPr>
          <p:spPr bwMode="auto">
            <a:xfrm>
              <a:off x="5237" y="965"/>
              <a:ext cx="33" cy="34"/>
            </a:xfrm>
            <a:custGeom>
              <a:avLst/>
              <a:gdLst>
                <a:gd name="T0" fmla="*/ 0 w 19"/>
                <a:gd name="T1" fmla="*/ 9 h 19"/>
                <a:gd name="T2" fmla="*/ 9 w 19"/>
                <a:gd name="T3" fmla="*/ 0 h 19"/>
                <a:gd name="T4" fmla="*/ 19 w 19"/>
                <a:gd name="T5" fmla="*/ 9 h 19"/>
                <a:gd name="T6" fmla="*/ 10 w 19"/>
                <a:gd name="T7" fmla="*/ 19 h 19"/>
                <a:gd name="T8" fmla="*/ 0 w 19"/>
                <a:gd name="T9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9"/>
                  </a:moveTo>
                  <a:cubicBezTo>
                    <a:pt x="9" y="9"/>
                    <a:pt x="10" y="8"/>
                    <a:pt x="9" y="0"/>
                  </a:cubicBezTo>
                  <a:cubicBezTo>
                    <a:pt x="10" y="8"/>
                    <a:pt x="11" y="9"/>
                    <a:pt x="19" y="9"/>
                  </a:cubicBezTo>
                  <a:cubicBezTo>
                    <a:pt x="11" y="9"/>
                    <a:pt x="10" y="10"/>
                    <a:pt x="10" y="19"/>
                  </a:cubicBezTo>
                  <a:cubicBezTo>
                    <a:pt x="10" y="10"/>
                    <a:pt x="9" y="9"/>
                    <a:pt x="0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49" name="Freeform 32700"/>
            <p:cNvSpPr>
              <a:spLocks/>
            </p:cNvSpPr>
            <p:nvPr/>
          </p:nvSpPr>
          <p:spPr bwMode="auto">
            <a:xfrm>
              <a:off x="5269" y="969"/>
              <a:ext cx="33" cy="34"/>
            </a:xfrm>
            <a:custGeom>
              <a:avLst/>
              <a:gdLst>
                <a:gd name="T0" fmla="*/ 0 w 19"/>
                <a:gd name="T1" fmla="*/ 10 h 19"/>
                <a:gd name="T2" fmla="*/ 10 w 19"/>
                <a:gd name="T3" fmla="*/ 0 h 19"/>
                <a:gd name="T4" fmla="*/ 19 w 19"/>
                <a:gd name="T5" fmla="*/ 9 h 19"/>
                <a:gd name="T6" fmla="*/ 10 w 19"/>
                <a:gd name="T7" fmla="*/ 19 h 19"/>
                <a:gd name="T8" fmla="*/ 0 w 19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9">
                  <a:moveTo>
                    <a:pt x="0" y="10"/>
                  </a:moveTo>
                  <a:cubicBezTo>
                    <a:pt x="9" y="10"/>
                    <a:pt x="10" y="9"/>
                    <a:pt x="10" y="0"/>
                  </a:cubicBezTo>
                  <a:cubicBezTo>
                    <a:pt x="10" y="9"/>
                    <a:pt x="11" y="10"/>
                    <a:pt x="19" y="9"/>
                  </a:cubicBezTo>
                  <a:cubicBezTo>
                    <a:pt x="11" y="10"/>
                    <a:pt x="10" y="11"/>
                    <a:pt x="10" y="19"/>
                  </a:cubicBezTo>
                  <a:cubicBezTo>
                    <a:pt x="10" y="11"/>
                    <a:pt x="9" y="10"/>
                    <a:pt x="0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0" name="Freeform 32701"/>
            <p:cNvSpPr>
              <a:spLocks/>
            </p:cNvSpPr>
            <p:nvPr/>
          </p:nvSpPr>
          <p:spPr bwMode="auto">
            <a:xfrm>
              <a:off x="5036" y="901"/>
              <a:ext cx="32" cy="34"/>
            </a:xfrm>
            <a:custGeom>
              <a:avLst/>
              <a:gdLst>
                <a:gd name="T0" fmla="*/ 0 w 18"/>
                <a:gd name="T1" fmla="*/ 10 h 19"/>
                <a:gd name="T2" fmla="*/ 9 w 18"/>
                <a:gd name="T3" fmla="*/ 0 h 19"/>
                <a:gd name="T4" fmla="*/ 18 w 18"/>
                <a:gd name="T5" fmla="*/ 10 h 19"/>
                <a:gd name="T6" fmla="*/ 9 w 18"/>
                <a:gd name="T7" fmla="*/ 19 h 19"/>
                <a:gd name="T8" fmla="*/ 0 w 18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0" y="10"/>
                  </a:moveTo>
                  <a:cubicBezTo>
                    <a:pt x="8" y="10"/>
                    <a:pt x="9" y="9"/>
                    <a:pt x="9" y="0"/>
                  </a:cubicBezTo>
                  <a:cubicBezTo>
                    <a:pt x="9" y="9"/>
                    <a:pt x="10" y="10"/>
                    <a:pt x="18" y="10"/>
                  </a:cubicBezTo>
                  <a:cubicBezTo>
                    <a:pt x="10" y="10"/>
                    <a:pt x="9" y="11"/>
                    <a:pt x="9" y="19"/>
                  </a:cubicBezTo>
                  <a:cubicBezTo>
                    <a:pt x="9" y="11"/>
                    <a:pt x="8" y="10"/>
                    <a:pt x="0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1" name="Freeform 32702"/>
            <p:cNvSpPr>
              <a:spLocks/>
            </p:cNvSpPr>
            <p:nvPr/>
          </p:nvSpPr>
          <p:spPr bwMode="auto">
            <a:xfrm>
              <a:off x="5224" y="1036"/>
              <a:ext cx="20" cy="22"/>
            </a:xfrm>
            <a:custGeom>
              <a:avLst/>
              <a:gdLst>
                <a:gd name="T0" fmla="*/ 3 w 11"/>
                <a:gd name="T1" fmla="*/ 9 h 12"/>
                <a:gd name="T2" fmla="*/ 2 w 11"/>
                <a:gd name="T3" fmla="*/ 1 h 12"/>
                <a:gd name="T4" fmla="*/ 10 w 11"/>
                <a:gd name="T5" fmla="*/ 0 h 12"/>
                <a:gd name="T6" fmla="*/ 11 w 11"/>
                <a:gd name="T7" fmla="*/ 8 h 12"/>
                <a:gd name="T8" fmla="*/ 9 w 11"/>
                <a:gd name="T9" fmla="*/ 10 h 12"/>
                <a:gd name="T10" fmla="*/ 8 w 11"/>
                <a:gd name="T11" fmla="*/ 8 h 12"/>
                <a:gd name="T12" fmla="*/ 10 w 11"/>
                <a:gd name="T13" fmla="*/ 7 h 12"/>
                <a:gd name="T14" fmla="*/ 10 w 11"/>
                <a:gd name="T15" fmla="*/ 7 h 12"/>
                <a:gd name="T16" fmla="*/ 10 w 11"/>
                <a:gd name="T17" fmla="*/ 2 h 12"/>
                <a:gd name="T18" fmla="*/ 3 w 11"/>
                <a:gd name="T19" fmla="*/ 4 h 12"/>
                <a:gd name="T20" fmla="*/ 4 w 11"/>
                <a:gd name="T21" fmla="*/ 10 h 12"/>
                <a:gd name="T22" fmla="*/ 2 w 11"/>
                <a:gd name="T23" fmla="*/ 11 h 12"/>
                <a:gd name="T24" fmla="*/ 1 w 11"/>
                <a:gd name="T25" fmla="*/ 10 h 12"/>
                <a:gd name="T26" fmla="*/ 2 w 11"/>
                <a:gd name="T27" fmla="*/ 9 h 12"/>
                <a:gd name="T28" fmla="*/ 3 w 11"/>
                <a:gd name="T2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2">
                  <a:moveTo>
                    <a:pt x="3" y="9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1" y="6"/>
                    <a:pt x="11" y="8"/>
                  </a:cubicBezTo>
                  <a:cubicBezTo>
                    <a:pt x="11" y="9"/>
                    <a:pt x="10" y="10"/>
                    <a:pt x="9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4" y="9"/>
                    <a:pt x="4" y="10"/>
                  </a:cubicBezTo>
                  <a:cubicBezTo>
                    <a:pt x="4" y="11"/>
                    <a:pt x="3" y="12"/>
                    <a:pt x="2" y="11"/>
                  </a:cubicBezTo>
                  <a:cubicBezTo>
                    <a:pt x="1" y="11"/>
                    <a:pt x="0" y="10"/>
                    <a:pt x="1" y="10"/>
                  </a:cubicBezTo>
                  <a:cubicBezTo>
                    <a:pt x="1" y="9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2" name="Freeform 32703"/>
            <p:cNvSpPr>
              <a:spLocks/>
            </p:cNvSpPr>
            <p:nvPr/>
          </p:nvSpPr>
          <p:spPr bwMode="auto">
            <a:xfrm>
              <a:off x="5390" y="969"/>
              <a:ext cx="19" cy="19"/>
            </a:xfrm>
            <a:custGeom>
              <a:avLst/>
              <a:gdLst>
                <a:gd name="T0" fmla="*/ 2 w 11"/>
                <a:gd name="T1" fmla="*/ 8 h 11"/>
                <a:gd name="T2" fmla="*/ 2 w 11"/>
                <a:gd name="T3" fmla="*/ 1 h 11"/>
                <a:gd name="T4" fmla="*/ 10 w 11"/>
                <a:gd name="T5" fmla="*/ 0 h 11"/>
                <a:gd name="T6" fmla="*/ 11 w 11"/>
                <a:gd name="T7" fmla="*/ 8 h 11"/>
                <a:gd name="T8" fmla="*/ 9 w 11"/>
                <a:gd name="T9" fmla="*/ 9 h 11"/>
                <a:gd name="T10" fmla="*/ 8 w 11"/>
                <a:gd name="T11" fmla="*/ 8 h 11"/>
                <a:gd name="T12" fmla="*/ 9 w 11"/>
                <a:gd name="T13" fmla="*/ 7 h 11"/>
                <a:gd name="T14" fmla="*/ 10 w 11"/>
                <a:gd name="T15" fmla="*/ 7 h 11"/>
                <a:gd name="T16" fmla="*/ 9 w 11"/>
                <a:gd name="T17" fmla="*/ 2 h 11"/>
                <a:gd name="T18" fmla="*/ 3 w 11"/>
                <a:gd name="T19" fmla="*/ 4 h 11"/>
                <a:gd name="T20" fmla="*/ 3 w 11"/>
                <a:gd name="T21" fmla="*/ 10 h 11"/>
                <a:gd name="T22" fmla="*/ 2 w 11"/>
                <a:gd name="T23" fmla="*/ 11 h 11"/>
                <a:gd name="T24" fmla="*/ 0 w 11"/>
                <a:gd name="T25" fmla="*/ 9 h 11"/>
                <a:gd name="T26" fmla="*/ 2 w 11"/>
                <a:gd name="T27" fmla="*/ 8 h 11"/>
                <a:gd name="T28" fmla="*/ 2 w 11"/>
                <a:gd name="T29" fmla="*/ 8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2" y="8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1" y="6"/>
                    <a:pt x="11" y="8"/>
                  </a:cubicBezTo>
                  <a:cubicBezTo>
                    <a:pt x="11" y="9"/>
                    <a:pt x="10" y="10"/>
                    <a:pt x="9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7"/>
                    <a:pt x="9" y="6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4" y="9"/>
                    <a:pt x="3" y="10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1" y="11"/>
                    <a:pt x="0" y="10"/>
                    <a:pt x="0" y="9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4" name="Freeform 32704"/>
            <p:cNvSpPr>
              <a:spLocks/>
            </p:cNvSpPr>
            <p:nvPr/>
          </p:nvSpPr>
          <p:spPr bwMode="auto">
            <a:xfrm>
              <a:off x="5399" y="883"/>
              <a:ext cx="19" cy="20"/>
            </a:xfrm>
            <a:custGeom>
              <a:avLst/>
              <a:gdLst>
                <a:gd name="T0" fmla="*/ 2 w 11"/>
                <a:gd name="T1" fmla="*/ 9 h 11"/>
                <a:gd name="T2" fmla="*/ 2 w 11"/>
                <a:gd name="T3" fmla="*/ 1 h 11"/>
                <a:gd name="T4" fmla="*/ 10 w 11"/>
                <a:gd name="T5" fmla="*/ 0 h 11"/>
                <a:gd name="T6" fmla="*/ 11 w 11"/>
                <a:gd name="T7" fmla="*/ 8 h 11"/>
                <a:gd name="T8" fmla="*/ 9 w 11"/>
                <a:gd name="T9" fmla="*/ 10 h 11"/>
                <a:gd name="T10" fmla="*/ 8 w 11"/>
                <a:gd name="T11" fmla="*/ 8 h 11"/>
                <a:gd name="T12" fmla="*/ 9 w 11"/>
                <a:gd name="T13" fmla="*/ 7 h 11"/>
                <a:gd name="T14" fmla="*/ 10 w 11"/>
                <a:gd name="T15" fmla="*/ 7 h 11"/>
                <a:gd name="T16" fmla="*/ 9 w 11"/>
                <a:gd name="T17" fmla="*/ 2 h 11"/>
                <a:gd name="T18" fmla="*/ 3 w 11"/>
                <a:gd name="T19" fmla="*/ 4 h 11"/>
                <a:gd name="T20" fmla="*/ 3 w 11"/>
                <a:gd name="T21" fmla="*/ 10 h 11"/>
                <a:gd name="T22" fmla="*/ 1 w 11"/>
                <a:gd name="T23" fmla="*/ 11 h 11"/>
                <a:gd name="T24" fmla="*/ 0 w 11"/>
                <a:gd name="T25" fmla="*/ 10 h 11"/>
                <a:gd name="T26" fmla="*/ 2 w 11"/>
                <a:gd name="T27" fmla="*/ 8 h 11"/>
                <a:gd name="T28" fmla="*/ 2 w 11"/>
                <a:gd name="T29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11">
                  <a:moveTo>
                    <a:pt x="2" y="9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2"/>
                    <a:pt x="11" y="6"/>
                    <a:pt x="11" y="8"/>
                  </a:cubicBezTo>
                  <a:cubicBezTo>
                    <a:pt x="10" y="9"/>
                    <a:pt x="10" y="10"/>
                    <a:pt x="9" y="10"/>
                  </a:cubicBezTo>
                  <a:cubicBezTo>
                    <a:pt x="8" y="9"/>
                    <a:pt x="7" y="9"/>
                    <a:pt x="8" y="8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3" y="9"/>
                    <a:pt x="3" y="10"/>
                  </a:cubicBezTo>
                  <a:cubicBezTo>
                    <a:pt x="3" y="11"/>
                    <a:pt x="2" y="11"/>
                    <a:pt x="1" y="11"/>
                  </a:cubicBezTo>
                  <a:cubicBezTo>
                    <a:pt x="1" y="11"/>
                    <a:pt x="0" y="10"/>
                    <a:pt x="0" y="10"/>
                  </a:cubicBezTo>
                  <a:cubicBezTo>
                    <a:pt x="0" y="9"/>
                    <a:pt x="1" y="8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6" name="Freeform 32705"/>
            <p:cNvSpPr>
              <a:spLocks/>
            </p:cNvSpPr>
            <p:nvPr/>
          </p:nvSpPr>
          <p:spPr bwMode="auto">
            <a:xfrm>
              <a:off x="5370" y="823"/>
              <a:ext cx="30" cy="28"/>
            </a:xfrm>
            <a:custGeom>
              <a:avLst/>
              <a:gdLst>
                <a:gd name="T0" fmla="*/ 0 w 17"/>
                <a:gd name="T1" fmla="*/ 8 h 16"/>
                <a:gd name="T2" fmla="*/ 8 w 17"/>
                <a:gd name="T3" fmla="*/ 0 h 16"/>
                <a:gd name="T4" fmla="*/ 17 w 17"/>
                <a:gd name="T5" fmla="*/ 8 h 16"/>
                <a:gd name="T6" fmla="*/ 9 w 17"/>
                <a:gd name="T7" fmla="*/ 16 h 16"/>
                <a:gd name="T8" fmla="*/ 0 w 17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0" y="8"/>
                  </a:moveTo>
                  <a:cubicBezTo>
                    <a:pt x="8" y="8"/>
                    <a:pt x="8" y="7"/>
                    <a:pt x="8" y="0"/>
                  </a:cubicBezTo>
                  <a:cubicBezTo>
                    <a:pt x="8" y="7"/>
                    <a:pt x="9" y="8"/>
                    <a:pt x="17" y="8"/>
                  </a:cubicBezTo>
                  <a:cubicBezTo>
                    <a:pt x="9" y="8"/>
                    <a:pt x="8" y="9"/>
                    <a:pt x="9" y="16"/>
                  </a:cubicBezTo>
                  <a:cubicBezTo>
                    <a:pt x="8" y="9"/>
                    <a:pt x="8" y="8"/>
                    <a:pt x="0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7" name="Freeform 32706"/>
            <p:cNvSpPr>
              <a:spLocks/>
            </p:cNvSpPr>
            <p:nvPr/>
          </p:nvSpPr>
          <p:spPr bwMode="auto">
            <a:xfrm>
              <a:off x="5231" y="823"/>
              <a:ext cx="31" cy="28"/>
            </a:xfrm>
            <a:custGeom>
              <a:avLst/>
              <a:gdLst>
                <a:gd name="T0" fmla="*/ 0 w 17"/>
                <a:gd name="T1" fmla="*/ 8 h 16"/>
                <a:gd name="T2" fmla="*/ 8 w 17"/>
                <a:gd name="T3" fmla="*/ 0 h 16"/>
                <a:gd name="T4" fmla="*/ 17 w 17"/>
                <a:gd name="T5" fmla="*/ 8 h 16"/>
                <a:gd name="T6" fmla="*/ 8 w 17"/>
                <a:gd name="T7" fmla="*/ 16 h 16"/>
                <a:gd name="T8" fmla="*/ 0 w 17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0" y="8"/>
                  </a:moveTo>
                  <a:cubicBezTo>
                    <a:pt x="7" y="8"/>
                    <a:pt x="8" y="7"/>
                    <a:pt x="8" y="0"/>
                  </a:cubicBezTo>
                  <a:cubicBezTo>
                    <a:pt x="8" y="7"/>
                    <a:pt x="9" y="8"/>
                    <a:pt x="17" y="8"/>
                  </a:cubicBezTo>
                  <a:cubicBezTo>
                    <a:pt x="9" y="8"/>
                    <a:pt x="8" y="9"/>
                    <a:pt x="8" y="16"/>
                  </a:cubicBezTo>
                  <a:cubicBezTo>
                    <a:pt x="8" y="9"/>
                    <a:pt x="7" y="8"/>
                    <a:pt x="0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8" name="Freeform 32707"/>
            <p:cNvSpPr>
              <a:spLocks/>
            </p:cNvSpPr>
            <p:nvPr/>
          </p:nvSpPr>
          <p:spPr bwMode="auto">
            <a:xfrm>
              <a:off x="5270" y="1086"/>
              <a:ext cx="31" cy="29"/>
            </a:xfrm>
            <a:custGeom>
              <a:avLst/>
              <a:gdLst>
                <a:gd name="T0" fmla="*/ 0 w 17"/>
                <a:gd name="T1" fmla="*/ 8 h 16"/>
                <a:gd name="T2" fmla="*/ 9 w 17"/>
                <a:gd name="T3" fmla="*/ 0 h 16"/>
                <a:gd name="T4" fmla="*/ 17 w 17"/>
                <a:gd name="T5" fmla="*/ 8 h 16"/>
                <a:gd name="T6" fmla="*/ 9 w 17"/>
                <a:gd name="T7" fmla="*/ 16 h 16"/>
                <a:gd name="T8" fmla="*/ 0 w 17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6">
                  <a:moveTo>
                    <a:pt x="0" y="8"/>
                  </a:moveTo>
                  <a:cubicBezTo>
                    <a:pt x="8" y="8"/>
                    <a:pt x="9" y="7"/>
                    <a:pt x="9" y="0"/>
                  </a:cubicBezTo>
                  <a:cubicBezTo>
                    <a:pt x="9" y="7"/>
                    <a:pt x="10" y="8"/>
                    <a:pt x="17" y="8"/>
                  </a:cubicBezTo>
                  <a:cubicBezTo>
                    <a:pt x="10" y="8"/>
                    <a:pt x="9" y="9"/>
                    <a:pt x="9" y="16"/>
                  </a:cubicBezTo>
                  <a:cubicBezTo>
                    <a:pt x="9" y="9"/>
                    <a:pt x="8" y="8"/>
                    <a:pt x="0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59" name="Freeform 32708"/>
            <p:cNvSpPr>
              <a:spLocks/>
            </p:cNvSpPr>
            <p:nvPr/>
          </p:nvSpPr>
          <p:spPr bwMode="auto">
            <a:xfrm>
              <a:off x="5057" y="841"/>
              <a:ext cx="27" cy="26"/>
            </a:xfrm>
            <a:custGeom>
              <a:avLst/>
              <a:gdLst>
                <a:gd name="T0" fmla="*/ 0 w 15"/>
                <a:gd name="T1" fmla="*/ 7 h 15"/>
                <a:gd name="T2" fmla="*/ 8 w 15"/>
                <a:gd name="T3" fmla="*/ 0 h 15"/>
                <a:gd name="T4" fmla="*/ 15 w 15"/>
                <a:gd name="T5" fmla="*/ 7 h 15"/>
                <a:gd name="T6" fmla="*/ 8 w 15"/>
                <a:gd name="T7" fmla="*/ 15 h 15"/>
                <a:gd name="T8" fmla="*/ 0 w 15"/>
                <a:gd name="T9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5">
                  <a:moveTo>
                    <a:pt x="0" y="7"/>
                  </a:moveTo>
                  <a:cubicBezTo>
                    <a:pt x="7" y="7"/>
                    <a:pt x="8" y="7"/>
                    <a:pt x="8" y="0"/>
                  </a:cubicBezTo>
                  <a:cubicBezTo>
                    <a:pt x="8" y="7"/>
                    <a:pt x="9" y="7"/>
                    <a:pt x="15" y="7"/>
                  </a:cubicBezTo>
                  <a:cubicBezTo>
                    <a:pt x="9" y="7"/>
                    <a:pt x="8" y="8"/>
                    <a:pt x="8" y="15"/>
                  </a:cubicBezTo>
                  <a:cubicBezTo>
                    <a:pt x="8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1" name="Freeform 32709"/>
            <p:cNvSpPr>
              <a:spLocks/>
            </p:cNvSpPr>
            <p:nvPr/>
          </p:nvSpPr>
          <p:spPr bwMode="auto">
            <a:xfrm>
              <a:off x="5359" y="1001"/>
              <a:ext cx="22" cy="21"/>
            </a:xfrm>
            <a:custGeom>
              <a:avLst/>
              <a:gdLst>
                <a:gd name="T0" fmla="*/ 2 w 12"/>
                <a:gd name="T1" fmla="*/ 3 h 12"/>
                <a:gd name="T2" fmla="*/ 1 w 12"/>
                <a:gd name="T3" fmla="*/ 5 h 12"/>
                <a:gd name="T4" fmla="*/ 5 w 12"/>
                <a:gd name="T5" fmla="*/ 7 h 12"/>
                <a:gd name="T6" fmla="*/ 5 w 12"/>
                <a:gd name="T7" fmla="*/ 9 h 12"/>
                <a:gd name="T8" fmla="*/ 6 w 12"/>
                <a:gd name="T9" fmla="*/ 9 h 12"/>
                <a:gd name="T10" fmla="*/ 7 w 12"/>
                <a:gd name="T11" fmla="*/ 10 h 12"/>
                <a:gd name="T12" fmla="*/ 7 w 12"/>
                <a:gd name="T13" fmla="*/ 12 h 12"/>
                <a:gd name="T14" fmla="*/ 9 w 12"/>
                <a:gd name="T15" fmla="*/ 11 h 12"/>
                <a:gd name="T16" fmla="*/ 12 w 12"/>
                <a:gd name="T17" fmla="*/ 9 h 12"/>
                <a:gd name="T18" fmla="*/ 8 w 12"/>
                <a:gd name="T19" fmla="*/ 7 h 12"/>
                <a:gd name="T20" fmla="*/ 6 w 12"/>
                <a:gd name="T21" fmla="*/ 5 h 12"/>
                <a:gd name="T22" fmla="*/ 5 w 12"/>
                <a:gd name="T23" fmla="*/ 4 h 12"/>
                <a:gd name="T24" fmla="*/ 4 w 12"/>
                <a:gd name="T25" fmla="*/ 3 h 12"/>
                <a:gd name="T26" fmla="*/ 4 w 12"/>
                <a:gd name="T27" fmla="*/ 3 h 12"/>
                <a:gd name="T28" fmla="*/ 5 w 12"/>
                <a:gd name="T29" fmla="*/ 4 h 12"/>
                <a:gd name="T30" fmla="*/ 6 w 12"/>
                <a:gd name="T31" fmla="*/ 5 h 12"/>
                <a:gd name="T32" fmla="*/ 8 w 12"/>
                <a:gd name="T33" fmla="*/ 7 h 12"/>
                <a:gd name="T34" fmla="*/ 12 w 12"/>
                <a:gd name="T35" fmla="*/ 9 h 12"/>
                <a:gd name="T36" fmla="*/ 12 w 12"/>
                <a:gd name="T37" fmla="*/ 8 h 12"/>
                <a:gd name="T38" fmla="*/ 12 w 12"/>
                <a:gd name="T39" fmla="*/ 7 h 12"/>
                <a:gd name="T40" fmla="*/ 12 w 12"/>
                <a:gd name="T41" fmla="*/ 6 h 12"/>
                <a:gd name="T42" fmla="*/ 10 w 12"/>
                <a:gd name="T43" fmla="*/ 3 h 12"/>
                <a:gd name="T44" fmla="*/ 9 w 12"/>
                <a:gd name="T45" fmla="*/ 3 h 12"/>
                <a:gd name="T46" fmla="*/ 9 w 12"/>
                <a:gd name="T47" fmla="*/ 1 h 12"/>
                <a:gd name="T48" fmla="*/ 7 w 12"/>
                <a:gd name="T49" fmla="*/ 2 h 12"/>
                <a:gd name="T50" fmla="*/ 5 w 12"/>
                <a:gd name="T51" fmla="*/ 0 h 12"/>
                <a:gd name="T52" fmla="*/ 3 w 12"/>
                <a:gd name="T53" fmla="*/ 1 h 12"/>
                <a:gd name="T54" fmla="*/ 0 w 12"/>
                <a:gd name="T55" fmla="*/ 0 h 12"/>
                <a:gd name="T56" fmla="*/ 2 w 12"/>
                <a:gd name="T5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2">
                  <a:moveTo>
                    <a:pt x="2" y="3"/>
                  </a:moveTo>
                  <a:cubicBezTo>
                    <a:pt x="2" y="3"/>
                    <a:pt x="2" y="5"/>
                    <a:pt x="1" y="5"/>
                  </a:cubicBezTo>
                  <a:cubicBezTo>
                    <a:pt x="3" y="4"/>
                    <a:pt x="5" y="6"/>
                    <a:pt x="5" y="7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9"/>
                    <a:pt x="6" y="8"/>
                    <a:pt x="6" y="9"/>
                  </a:cubicBezTo>
                  <a:cubicBezTo>
                    <a:pt x="7" y="9"/>
                    <a:pt x="7" y="10"/>
                    <a:pt x="7" y="10"/>
                  </a:cubicBezTo>
                  <a:cubicBezTo>
                    <a:pt x="8" y="10"/>
                    <a:pt x="8" y="12"/>
                    <a:pt x="7" y="12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0"/>
                    <a:pt x="10" y="9"/>
                    <a:pt x="12" y="9"/>
                  </a:cubicBezTo>
                  <a:cubicBezTo>
                    <a:pt x="11" y="8"/>
                    <a:pt x="9" y="8"/>
                    <a:pt x="8" y="7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4"/>
                    <a:pt x="5" y="4"/>
                    <a:pt x="5" y="4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8" y="6"/>
                    <a:pt x="8" y="7"/>
                  </a:cubicBezTo>
                  <a:cubicBezTo>
                    <a:pt x="9" y="7"/>
                    <a:pt x="11" y="8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0" y="4"/>
                    <a:pt x="10" y="3"/>
                  </a:cubicBezTo>
                  <a:cubicBezTo>
                    <a:pt x="10" y="4"/>
                    <a:pt x="10" y="3"/>
                    <a:pt x="9" y="3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2"/>
                    <a:pt x="8" y="2"/>
                    <a:pt x="7" y="2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782" name="Picture 32710"/>
            <p:cNvPicPr>
              <a:picLocks noChangeAspect="1" noChangeArrowheads="1"/>
            </p:cNvPicPr>
            <p:nvPr/>
          </p:nvPicPr>
          <p:blipFill>
            <a:blip r:embed="rId2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59" y="997"/>
              <a:ext cx="27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763" name="Freeform 32711"/>
            <p:cNvSpPr>
              <a:spLocks/>
            </p:cNvSpPr>
            <p:nvPr/>
          </p:nvSpPr>
          <p:spPr bwMode="auto">
            <a:xfrm>
              <a:off x="5379" y="987"/>
              <a:ext cx="14" cy="28"/>
            </a:xfrm>
            <a:custGeom>
              <a:avLst/>
              <a:gdLst>
                <a:gd name="T0" fmla="*/ 4 w 8"/>
                <a:gd name="T1" fmla="*/ 9 h 16"/>
                <a:gd name="T2" fmla="*/ 4 w 8"/>
                <a:gd name="T3" fmla="*/ 11 h 16"/>
                <a:gd name="T4" fmla="*/ 4 w 8"/>
                <a:gd name="T5" fmla="*/ 13 h 16"/>
                <a:gd name="T6" fmla="*/ 3 w 8"/>
                <a:gd name="T7" fmla="*/ 14 h 16"/>
                <a:gd name="T8" fmla="*/ 3 w 8"/>
                <a:gd name="T9" fmla="*/ 14 h 16"/>
                <a:gd name="T10" fmla="*/ 3 w 8"/>
                <a:gd name="T11" fmla="*/ 14 h 16"/>
                <a:gd name="T12" fmla="*/ 5 w 8"/>
                <a:gd name="T13" fmla="*/ 15 h 16"/>
                <a:gd name="T14" fmla="*/ 5 w 8"/>
                <a:gd name="T15" fmla="*/ 16 h 16"/>
                <a:gd name="T16" fmla="*/ 8 w 8"/>
                <a:gd name="T17" fmla="*/ 14 h 16"/>
                <a:gd name="T18" fmla="*/ 8 w 8"/>
                <a:gd name="T19" fmla="*/ 10 h 16"/>
                <a:gd name="T20" fmla="*/ 8 w 8"/>
                <a:gd name="T21" fmla="*/ 8 h 16"/>
                <a:gd name="T22" fmla="*/ 8 w 8"/>
                <a:gd name="T23" fmla="*/ 5 h 16"/>
                <a:gd name="T24" fmla="*/ 5 w 8"/>
                <a:gd name="T25" fmla="*/ 0 h 16"/>
                <a:gd name="T26" fmla="*/ 0 w 8"/>
                <a:gd name="T27" fmla="*/ 6 h 16"/>
                <a:gd name="T28" fmla="*/ 2 w 8"/>
                <a:gd name="T29" fmla="*/ 8 h 16"/>
                <a:gd name="T30" fmla="*/ 0 w 8"/>
                <a:gd name="T31" fmla="*/ 9 h 16"/>
                <a:gd name="T32" fmla="*/ 1 w 8"/>
                <a:gd name="T33" fmla="*/ 11 h 16"/>
                <a:gd name="T34" fmla="*/ 0 w 8"/>
                <a:gd name="T35" fmla="*/ 11 h 16"/>
                <a:gd name="T36" fmla="*/ 1 w 8"/>
                <a:gd name="T37" fmla="*/ 13 h 16"/>
                <a:gd name="T38" fmla="*/ 2 w 8"/>
                <a:gd name="T39" fmla="*/ 15 h 16"/>
                <a:gd name="T40" fmla="*/ 3 w 8"/>
                <a:gd name="T41" fmla="*/ 14 h 16"/>
                <a:gd name="T42" fmla="*/ 3 w 8"/>
                <a:gd name="T43" fmla="*/ 14 h 16"/>
                <a:gd name="T44" fmla="*/ 3 w 8"/>
                <a:gd name="T45" fmla="*/ 14 h 16"/>
                <a:gd name="T46" fmla="*/ 3 w 8"/>
                <a:gd name="T47" fmla="*/ 13 h 16"/>
                <a:gd name="T48" fmla="*/ 4 w 8"/>
                <a:gd name="T49" fmla="*/ 12 h 16"/>
                <a:gd name="T50" fmla="*/ 4 w 8"/>
                <a:gd name="T51" fmla="*/ 11 h 16"/>
                <a:gd name="T52" fmla="*/ 4 w 8"/>
                <a:gd name="T53" fmla="*/ 8 h 16"/>
                <a:gd name="T54" fmla="*/ 5 w 8"/>
                <a:gd name="T55" fmla="*/ 5 h 16"/>
                <a:gd name="T56" fmla="*/ 5 w 8"/>
                <a:gd name="T57" fmla="*/ 5 h 16"/>
                <a:gd name="T58" fmla="*/ 4 w 8"/>
                <a:gd name="T5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16">
                  <a:moveTo>
                    <a:pt x="4" y="9"/>
                  </a:moveTo>
                  <a:cubicBezTo>
                    <a:pt x="4" y="9"/>
                    <a:pt x="4" y="10"/>
                    <a:pt x="4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3"/>
                    <a:pt x="8" y="14"/>
                  </a:cubicBezTo>
                  <a:cubicBezTo>
                    <a:pt x="7" y="14"/>
                    <a:pt x="6" y="11"/>
                    <a:pt x="8" y="10"/>
                  </a:cubicBezTo>
                  <a:cubicBezTo>
                    <a:pt x="7" y="10"/>
                    <a:pt x="7" y="8"/>
                    <a:pt x="8" y="8"/>
                  </a:cubicBezTo>
                  <a:cubicBezTo>
                    <a:pt x="7" y="8"/>
                    <a:pt x="7" y="6"/>
                    <a:pt x="8" y="5"/>
                  </a:cubicBezTo>
                  <a:cubicBezTo>
                    <a:pt x="6" y="6"/>
                    <a:pt x="5" y="2"/>
                    <a:pt x="5" y="0"/>
                  </a:cubicBezTo>
                  <a:cubicBezTo>
                    <a:pt x="5" y="1"/>
                    <a:pt x="2" y="7"/>
                    <a:pt x="0" y="6"/>
                  </a:cubicBezTo>
                  <a:cubicBezTo>
                    <a:pt x="0" y="6"/>
                    <a:pt x="2" y="8"/>
                    <a:pt x="2" y="8"/>
                  </a:cubicBezTo>
                  <a:cubicBezTo>
                    <a:pt x="2" y="9"/>
                    <a:pt x="1" y="10"/>
                    <a:pt x="0" y="9"/>
                  </a:cubicBezTo>
                  <a:cubicBezTo>
                    <a:pt x="0" y="9"/>
                    <a:pt x="1" y="10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1" y="12"/>
                    <a:pt x="1" y="12"/>
                    <a:pt x="1" y="13"/>
                  </a:cubicBezTo>
                  <a:cubicBezTo>
                    <a:pt x="1" y="13"/>
                    <a:pt x="2" y="14"/>
                    <a:pt x="2" y="15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3"/>
                    <a:pt x="3" y="12"/>
                    <a:pt x="4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8"/>
                    <a:pt x="5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lnTo>
                    <a:pt x="4" y="9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784" name="Picture 32712"/>
            <p:cNvPicPr>
              <a:picLocks noChangeAspect="1" noChangeArrowheads="1"/>
            </p:cNvPicPr>
            <p:nvPr/>
          </p:nvPicPr>
          <p:blipFill>
            <a:blip r:embed="rId2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77" y="987"/>
              <a:ext cx="16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764" name="Freeform 32713"/>
            <p:cNvSpPr>
              <a:spLocks/>
            </p:cNvSpPr>
            <p:nvPr/>
          </p:nvSpPr>
          <p:spPr bwMode="auto">
            <a:xfrm>
              <a:off x="5375" y="1017"/>
              <a:ext cx="9" cy="9"/>
            </a:xfrm>
            <a:custGeom>
              <a:avLst/>
              <a:gdLst>
                <a:gd name="T0" fmla="*/ 1 w 5"/>
                <a:gd name="T1" fmla="*/ 3 h 5"/>
                <a:gd name="T2" fmla="*/ 2 w 5"/>
                <a:gd name="T3" fmla="*/ 5 h 5"/>
                <a:gd name="T4" fmla="*/ 3 w 5"/>
                <a:gd name="T5" fmla="*/ 5 h 5"/>
                <a:gd name="T6" fmla="*/ 5 w 5"/>
                <a:gd name="T7" fmla="*/ 3 h 5"/>
                <a:gd name="T8" fmla="*/ 4 w 5"/>
                <a:gd name="T9" fmla="*/ 2 h 5"/>
                <a:gd name="T10" fmla="*/ 3 w 5"/>
                <a:gd name="T11" fmla="*/ 2 h 5"/>
                <a:gd name="T12" fmla="*/ 3 w 5"/>
                <a:gd name="T13" fmla="*/ 1 h 5"/>
                <a:gd name="T14" fmla="*/ 3 w 5"/>
                <a:gd name="T15" fmla="*/ 1 h 5"/>
                <a:gd name="T16" fmla="*/ 1 w 5"/>
                <a:gd name="T17" fmla="*/ 2 h 5"/>
                <a:gd name="T18" fmla="*/ 0 w 5"/>
                <a:gd name="T19" fmla="*/ 2 h 5"/>
                <a:gd name="T20" fmla="*/ 1 w 5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1" y="3"/>
                  </a:move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4"/>
                    <a:pt x="5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5" name="Freeform 32714"/>
            <p:cNvSpPr>
              <a:spLocks/>
            </p:cNvSpPr>
            <p:nvPr/>
          </p:nvSpPr>
          <p:spPr bwMode="auto">
            <a:xfrm>
              <a:off x="5384" y="1019"/>
              <a:ext cx="6" cy="5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2 w 3"/>
                <a:gd name="T5" fmla="*/ 2 h 3"/>
                <a:gd name="T6" fmla="*/ 3 w 3"/>
                <a:gd name="T7" fmla="*/ 1 h 3"/>
                <a:gd name="T8" fmla="*/ 2 w 3"/>
                <a:gd name="T9" fmla="*/ 0 h 3"/>
                <a:gd name="T10" fmla="*/ 1 w 3"/>
                <a:gd name="T11" fmla="*/ 1 h 3"/>
                <a:gd name="T12" fmla="*/ 0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1 h 3"/>
                <a:gd name="T20" fmla="*/ 0 w 3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6" name="Freeform 32715"/>
            <p:cNvSpPr>
              <a:spLocks/>
            </p:cNvSpPr>
            <p:nvPr/>
          </p:nvSpPr>
          <p:spPr bwMode="auto">
            <a:xfrm>
              <a:off x="5381" y="1013"/>
              <a:ext cx="7" cy="7"/>
            </a:xfrm>
            <a:custGeom>
              <a:avLst/>
              <a:gdLst>
                <a:gd name="T0" fmla="*/ 1 w 4"/>
                <a:gd name="T1" fmla="*/ 3 h 4"/>
                <a:gd name="T2" fmla="*/ 1 w 4"/>
                <a:gd name="T3" fmla="*/ 4 h 4"/>
                <a:gd name="T4" fmla="*/ 3 w 4"/>
                <a:gd name="T5" fmla="*/ 3 h 4"/>
                <a:gd name="T6" fmla="*/ 4 w 4"/>
                <a:gd name="T7" fmla="*/ 2 h 4"/>
                <a:gd name="T8" fmla="*/ 4 w 4"/>
                <a:gd name="T9" fmla="*/ 2 h 4"/>
                <a:gd name="T10" fmla="*/ 4 w 4"/>
                <a:gd name="T11" fmla="*/ 1 h 4"/>
                <a:gd name="T12" fmla="*/ 3 w 4"/>
                <a:gd name="T13" fmla="*/ 0 h 4"/>
                <a:gd name="T14" fmla="*/ 2 w 4"/>
                <a:gd name="T15" fmla="*/ 0 h 4"/>
                <a:gd name="T16" fmla="*/ 1 w 4"/>
                <a:gd name="T17" fmla="*/ 0 h 4"/>
                <a:gd name="T18" fmla="*/ 1 w 4"/>
                <a:gd name="T19" fmla="*/ 0 h 4"/>
                <a:gd name="T20" fmla="*/ 0 w 4"/>
                <a:gd name="T21" fmla="*/ 2 h 4"/>
                <a:gd name="T22" fmla="*/ 0 w 4"/>
                <a:gd name="T23" fmla="*/ 2 h 4"/>
                <a:gd name="T24" fmla="*/ 1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7" name="Freeform 32716"/>
            <p:cNvSpPr>
              <a:spLocks/>
            </p:cNvSpPr>
            <p:nvPr/>
          </p:nvSpPr>
          <p:spPr bwMode="auto">
            <a:xfrm>
              <a:off x="5272" y="763"/>
              <a:ext cx="32" cy="33"/>
            </a:xfrm>
            <a:custGeom>
              <a:avLst/>
              <a:gdLst>
                <a:gd name="T0" fmla="*/ 0 w 18"/>
                <a:gd name="T1" fmla="*/ 10 h 19"/>
                <a:gd name="T2" fmla="*/ 9 w 18"/>
                <a:gd name="T3" fmla="*/ 0 h 19"/>
                <a:gd name="T4" fmla="*/ 18 w 18"/>
                <a:gd name="T5" fmla="*/ 10 h 19"/>
                <a:gd name="T6" fmla="*/ 9 w 18"/>
                <a:gd name="T7" fmla="*/ 19 h 19"/>
                <a:gd name="T8" fmla="*/ 0 w 18"/>
                <a:gd name="T9" fmla="*/ 1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9">
                  <a:moveTo>
                    <a:pt x="0" y="10"/>
                  </a:moveTo>
                  <a:cubicBezTo>
                    <a:pt x="8" y="10"/>
                    <a:pt x="9" y="9"/>
                    <a:pt x="9" y="0"/>
                  </a:cubicBezTo>
                  <a:cubicBezTo>
                    <a:pt x="9" y="9"/>
                    <a:pt x="10" y="10"/>
                    <a:pt x="18" y="10"/>
                  </a:cubicBezTo>
                  <a:cubicBezTo>
                    <a:pt x="10" y="10"/>
                    <a:pt x="9" y="11"/>
                    <a:pt x="9" y="19"/>
                  </a:cubicBezTo>
                  <a:cubicBezTo>
                    <a:pt x="9" y="11"/>
                    <a:pt x="8" y="10"/>
                    <a:pt x="0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8" name="Freeform 32717"/>
            <p:cNvSpPr>
              <a:spLocks noEditPoints="1"/>
            </p:cNvSpPr>
            <p:nvPr/>
          </p:nvSpPr>
          <p:spPr bwMode="auto">
            <a:xfrm>
              <a:off x="4979" y="1722"/>
              <a:ext cx="106" cy="107"/>
            </a:xfrm>
            <a:custGeom>
              <a:avLst/>
              <a:gdLst>
                <a:gd name="T0" fmla="*/ 22 w 60"/>
                <a:gd name="T1" fmla="*/ 21 h 60"/>
                <a:gd name="T2" fmla="*/ 26 w 60"/>
                <a:gd name="T3" fmla="*/ 26 h 60"/>
                <a:gd name="T4" fmla="*/ 36 w 60"/>
                <a:gd name="T5" fmla="*/ 29 h 60"/>
                <a:gd name="T6" fmla="*/ 29 w 60"/>
                <a:gd name="T7" fmla="*/ 39 h 60"/>
                <a:gd name="T8" fmla="*/ 33 w 60"/>
                <a:gd name="T9" fmla="*/ 23 h 60"/>
                <a:gd name="T10" fmla="*/ 33 w 60"/>
                <a:gd name="T11" fmla="*/ 28 h 60"/>
                <a:gd name="T12" fmla="*/ 40 w 60"/>
                <a:gd name="T13" fmla="*/ 34 h 60"/>
                <a:gd name="T14" fmla="*/ 27 w 60"/>
                <a:gd name="T15" fmla="*/ 41 h 60"/>
                <a:gd name="T16" fmla="*/ 42 w 60"/>
                <a:gd name="T17" fmla="*/ 28 h 60"/>
                <a:gd name="T18" fmla="*/ 17 w 60"/>
                <a:gd name="T19" fmla="*/ 30 h 60"/>
                <a:gd name="T20" fmla="*/ 30 w 60"/>
                <a:gd name="T21" fmla="*/ 43 h 60"/>
                <a:gd name="T22" fmla="*/ 24 w 60"/>
                <a:gd name="T23" fmla="*/ 42 h 60"/>
                <a:gd name="T24" fmla="*/ 28 w 60"/>
                <a:gd name="T25" fmla="*/ 17 h 60"/>
                <a:gd name="T26" fmla="*/ 18 w 60"/>
                <a:gd name="T27" fmla="*/ 23 h 60"/>
                <a:gd name="T28" fmla="*/ 57 w 60"/>
                <a:gd name="T29" fmla="*/ 31 h 60"/>
                <a:gd name="T30" fmla="*/ 54 w 60"/>
                <a:gd name="T31" fmla="*/ 18 h 60"/>
                <a:gd name="T32" fmla="*/ 2 w 60"/>
                <a:gd name="T33" fmla="*/ 35 h 60"/>
                <a:gd name="T34" fmla="*/ 37 w 60"/>
                <a:gd name="T35" fmla="*/ 60 h 60"/>
                <a:gd name="T36" fmla="*/ 56 w 60"/>
                <a:gd name="T37" fmla="*/ 21 h 60"/>
                <a:gd name="T38" fmla="*/ 29 w 60"/>
                <a:gd name="T39" fmla="*/ 2 h 60"/>
                <a:gd name="T40" fmla="*/ 49 w 60"/>
                <a:gd name="T41" fmla="*/ 42 h 60"/>
                <a:gd name="T42" fmla="*/ 13 w 60"/>
                <a:gd name="T43" fmla="*/ 29 h 60"/>
                <a:gd name="T44" fmla="*/ 20 w 60"/>
                <a:gd name="T45" fmla="*/ 45 h 60"/>
                <a:gd name="T46" fmla="*/ 44 w 60"/>
                <a:gd name="T47" fmla="*/ 43 h 60"/>
                <a:gd name="T48" fmla="*/ 43 w 60"/>
                <a:gd name="T49" fmla="*/ 24 h 60"/>
                <a:gd name="T50" fmla="*/ 33 w 60"/>
                <a:gd name="T51" fmla="*/ 12 h 60"/>
                <a:gd name="T52" fmla="*/ 16 w 60"/>
                <a:gd name="T53" fmla="*/ 19 h 60"/>
                <a:gd name="T54" fmla="*/ 37 w 60"/>
                <a:gd name="T55" fmla="*/ 54 h 60"/>
                <a:gd name="T56" fmla="*/ 29 w 60"/>
                <a:gd name="T57" fmla="*/ 54 h 60"/>
                <a:gd name="T58" fmla="*/ 7 w 60"/>
                <a:gd name="T59" fmla="*/ 36 h 60"/>
                <a:gd name="T60" fmla="*/ 45 w 60"/>
                <a:gd name="T61" fmla="*/ 14 h 60"/>
                <a:gd name="T62" fmla="*/ 23 w 60"/>
                <a:gd name="T63" fmla="*/ 7 h 60"/>
                <a:gd name="T64" fmla="*/ 36 w 60"/>
                <a:gd name="T65" fmla="*/ 7 h 60"/>
                <a:gd name="T66" fmla="*/ 34 w 60"/>
                <a:gd name="T67" fmla="*/ 4 h 60"/>
                <a:gd name="T68" fmla="*/ 13 w 60"/>
                <a:gd name="T69" fmla="*/ 11 h 60"/>
                <a:gd name="T70" fmla="*/ 46 w 60"/>
                <a:gd name="T71" fmla="*/ 21 h 60"/>
                <a:gd name="T72" fmla="*/ 44 w 60"/>
                <a:gd name="T73" fmla="*/ 8 h 60"/>
                <a:gd name="T74" fmla="*/ 12 w 60"/>
                <a:gd name="T75" fmla="*/ 35 h 60"/>
                <a:gd name="T76" fmla="*/ 51 w 60"/>
                <a:gd name="T77" fmla="*/ 13 h 60"/>
                <a:gd name="T78" fmla="*/ 49 w 60"/>
                <a:gd name="T79" fmla="*/ 29 h 60"/>
                <a:gd name="T80" fmla="*/ 34 w 60"/>
                <a:gd name="T81" fmla="*/ 13 h 60"/>
                <a:gd name="T82" fmla="*/ 13 w 60"/>
                <a:gd name="T83" fmla="*/ 24 h 60"/>
                <a:gd name="T84" fmla="*/ 40 w 60"/>
                <a:gd name="T85" fmla="*/ 9 h 60"/>
                <a:gd name="T86" fmla="*/ 24 w 60"/>
                <a:gd name="T87" fmla="*/ 11 h 60"/>
                <a:gd name="T88" fmla="*/ 13 w 60"/>
                <a:gd name="T89" fmla="*/ 17 h 60"/>
                <a:gd name="T90" fmla="*/ 13 w 60"/>
                <a:gd name="T91" fmla="*/ 15 h 60"/>
                <a:gd name="T92" fmla="*/ 36 w 60"/>
                <a:gd name="T93" fmla="*/ 9 h 60"/>
                <a:gd name="T94" fmla="*/ 51 w 60"/>
                <a:gd name="T95" fmla="*/ 40 h 60"/>
                <a:gd name="T96" fmla="*/ 32 w 60"/>
                <a:gd name="T97" fmla="*/ 8 h 60"/>
                <a:gd name="T98" fmla="*/ 16 w 60"/>
                <a:gd name="T99" fmla="*/ 15 h 60"/>
                <a:gd name="T100" fmla="*/ 20 w 60"/>
                <a:gd name="T101" fmla="*/ 48 h 60"/>
                <a:gd name="T102" fmla="*/ 21 w 60"/>
                <a:gd name="T103" fmla="*/ 9 h 60"/>
                <a:gd name="T104" fmla="*/ 43 w 60"/>
                <a:gd name="T105" fmla="*/ 46 h 60"/>
                <a:gd name="T106" fmla="*/ 17 w 60"/>
                <a:gd name="T107" fmla="*/ 49 h 60"/>
                <a:gd name="T108" fmla="*/ 50 w 60"/>
                <a:gd name="T109" fmla="*/ 30 h 60"/>
                <a:gd name="T110" fmla="*/ 51 w 60"/>
                <a:gd name="T111" fmla="*/ 26 h 60"/>
                <a:gd name="T112" fmla="*/ 10 w 60"/>
                <a:gd name="T113" fmla="*/ 25 h 60"/>
                <a:gd name="T114" fmla="*/ 11 w 60"/>
                <a:gd name="T115" fmla="*/ 38 h 60"/>
                <a:gd name="T116" fmla="*/ 48 w 60"/>
                <a:gd name="T117" fmla="*/ 43 h 60"/>
                <a:gd name="T118" fmla="*/ 41 w 60"/>
                <a:gd name="T119" fmla="*/ 42 h 60"/>
                <a:gd name="T120" fmla="*/ 46 w 60"/>
                <a:gd name="T121" fmla="*/ 36 h 60"/>
                <a:gd name="T122" fmla="*/ 28 w 60"/>
                <a:gd name="T123" fmla="*/ 13 h 60"/>
                <a:gd name="T124" fmla="*/ 26 w 60"/>
                <a:gd name="T125" fmla="*/ 4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" h="60">
                  <a:moveTo>
                    <a:pt x="15" y="57"/>
                  </a:moveTo>
                  <a:cubicBezTo>
                    <a:pt x="15" y="56"/>
                    <a:pt x="16" y="56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5" y="55"/>
                    <a:pt x="15" y="56"/>
                    <a:pt x="15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6"/>
                    <a:pt x="14" y="56"/>
                    <a:pt x="14" y="56"/>
                  </a:cubicBezTo>
                  <a:cubicBezTo>
                    <a:pt x="14" y="55"/>
                    <a:pt x="15" y="55"/>
                    <a:pt x="15" y="55"/>
                  </a:cubicBezTo>
                  <a:cubicBezTo>
                    <a:pt x="16" y="55"/>
                    <a:pt x="16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8" y="54"/>
                    <a:pt x="18" y="54"/>
                    <a:pt x="17" y="54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6"/>
                    <a:pt x="17" y="56"/>
                    <a:pt x="17" y="57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7"/>
                    <a:pt x="17" y="57"/>
                    <a:pt x="17" y="56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5" y="57"/>
                  </a:cubicBezTo>
                  <a:cubicBezTo>
                    <a:pt x="15" y="57"/>
                    <a:pt x="15" y="57"/>
                    <a:pt x="15" y="57"/>
                  </a:cubicBezTo>
                  <a:close/>
                  <a:moveTo>
                    <a:pt x="42" y="28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3" y="28"/>
                    <a:pt x="42" y="29"/>
                    <a:pt x="43" y="29"/>
                  </a:cubicBezTo>
                  <a:cubicBezTo>
                    <a:pt x="43" y="29"/>
                    <a:pt x="43" y="29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1"/>
                    <a:pt x="43" y="31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3"/>
                    <a:pt x="43" y="33"/>
                    <a:pt x="42" y="34"/>
                  </a:cubicBezTo>
                  <a:cubicBezTo>
                    <a:pt x="42" y="34"/>
                    <a:pt x="42" y="35"/>
                    <a:pt x="42" y="35"/>
                  </a:cubicBezTo>
                  <a:cubicBezTo>
                    <a:pt x="41" y="36"/>
                    <a:pt x="41" y="36"/>
                    <a:pt x="41" y="37"/>
                  </a:cubicBezTo>
                  <a:cubicBezTo>
                    <a:pt x="41" y="37"/>
                    <a:pt x="40" y="38"/>
                    <a:pt x="40" y="38"/>
                  </a:cubicBezTo>
                  <a:cubicBezTo>
                    <a:pt x="40" y="38"/>
                    <a:pt x="39" y="38"/>
                    <a:pt x="39" y="39"/>
                  </a:cubicBezTo>
                  <a:cubicBezTo>
                    <a:pt x="39" y="39"/>
                    <a:pt x="38" y="40"/>
                    <a:pt x="38" y="40"/>
                  </a:cubicBezTo>
                  <a:cubicBezTo>
                    <a:pt x="38" y="40"/>
                    <a:pt x="37" y="40"/>
                    <a:pt x="37" y="40"/>
                  </a:cubicBezTo>
                  <a:cubicBezTo>
                    <a:pt x="37" y="40"/>
                    <a:pt x="37" y="41"/>
                    <a:pt x="37" y="41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6" y="41"/>
                    <a:pt x="35" y="42"/>
                    <a:pt x="35" y="42"/>
                  </a:cubicBezTo>
                  <a:cubicBezTo>
                    <a:pt x="35" y="42"/>
                    <a:pt x="34" y="42"/>
                    <a:pt x="34" y="42"/>
                  </a:cubicBezTo>
                  <a:cubicBezTo>
                    <a:pt x="33" y="43"/>
                    <a:pt x="33" y="43"/>
                    <a:pt x="32" y="43"/>
                  </a:cubicBezTo>
                  <a:cubicBezTo>
                    <a:pt x="32" y="43"/>
                    <a:pt x="31" y="43"/>
                    <a:pt x="31" y="43"/>
                  </a:cubicBezTo>
                  <a:cubicBezTo>
                    <a:pt x="30" y="44"/>
                    <a:pt x="30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3"/>
                    <a:pt x="28" y="43"/>
                    <a:pt x="28" y="43"/>
                  </a:cubicBezTo>
                  <a:cubicBezTo>
                    <a:pt x="27" y="43"/>
                    <a:pt x="26" y="43"/>
                    <a:pt x="26" y="43"/>
                  </a:cubicBezTo>
                  <a:cubicBezTo>
                    <a:pt x="26" y="43"/>
                    <a:pt x="25" y="43"/>
                    <a:pt x="25" y="42"/>
                  </a:cubicBezTo>
                  <a:cubicBezTo>
                    <a:pt x="25" y="42"/>
                    <a:pt x="24" y="42"/>
                    <a:pt x="24" y="42"/>
                  </a:cubicBezTo>
                  <a:cubicBezTo>
                    <a:pt x="24" y="42"/>
                    <a:pt x="24" y="42"/>
                    <a:pt x="23" y="42"/>
                  </a:cubicBezTo>
                  <a:cubicBezTo>
                    <a:pt x="23" y="42"/>
                    <a:pt x="23" y="41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19" y="38"/>
                    <a:pt x="19" y="38"/>
                  </a:cubicBezTo>
                  <a:cubicBezTo>
                    <a:pt x="19" y="37"/>
                    <a:pt x="19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8" y="36"/>
                    <a:pt x="18" y="35"/>
                    <a:pt x="18" y="35"/>
                  </a:cubicBezTo>
                  <a:cubicBezTo>
                    <a:pt x="18" y="35"/>
                    <a:pt x="18" y="35"/>
                    <a:pt x="17" y="34"/>
                  </a:cubicBezTo>
                  <a:cubicBezTo>
                    <a:pt x="17" y="34"/>
                    <a:pt x="17" y="33"/>
                    <a:pt x="17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1"/>
                    <a:pt x="17" y="30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8" y="26"/>
                    <a:pt x="18" y="26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5"/>
                    <a:pt x="18" y="24"/>
                    <a:pt x="19" y="24"/>
                  </a:cubicBezTo>
                  <a:cubicBezTo>
                    <a:pt x="19" y="24"/>
                    <a:pt x="19" y="23"/>
                    <a:pt x="20" y="22"/>
                  </a:cubicBezTo>
                  <a:cubicBezTo>
                    <a:pt x="20" y="22"/>
                    <a:pt x="21" y="21"/>
                    <a:pt x="22" y="21"/>
                  </a:cubicBezTo>
                  <a:cubicBezTo>
                    <a:pt x="22" y="20"/>
                    <a:pt x="22" y="20"/>
                    <a:pt x="23" y="20"/>
                  </a:cubicBezTo>
                  <a:cubicBezTo>
                    <a:pt x="23" y="19"/>
                    <a:pt x="24" y="19"/>
                    <a:pt x="25" y="19"/>
                  </a:cubicBezTo>
                  <a:cubicBezTo>
                    <a:pt x="25" y="19"/>
                    <a:pt x="26" y="19"/>
                    <a:pt x="26" y="19"/>
                  </a:cubicBezTo>
                  <a:cubicBezTo>
                    <a:pt x="27" y="19"/>
                    <a:pt x="28" y="18"/>
                    <a:pt x="29" y="18"/>
                  </a:cubicBezTo>
                  <a:cubicBezTo>
                    <a:pt x="30" y="18"/>
                    <a:pt x="30" y="19"/>
                    <a:pt x="31" y="19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9"/>
                    <a:pt x="33" y="19"/>
                  </a:cubicBezTo>
                  <a:cubicBezTo>
                    <a:pt x="33" y="19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5" y="19"/>
                    <a:pt x="35" y="20"/>
                    <a:pt x="36" y="20"/>
                  </a:cubicBezTo>
                  <a:cubicBezTo>
                    <a:pt x="36" y="20"/>
                    <a:pt x="37" y="20"/>
                    <a:pt x="37" y="20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39" y="22"/>
                    <a:pt x="40" y="22"/>
                    <a:pt x="40" y="23"/>
                  </a:cubicBezTo>
                  <a:cubicBezTo>
                    <a:pt x="40" y="23"/>
                    <a:pt x="41" y="24"/>
                    <a:pt x="41" y="24"/>
                  </a:cubicBezTo>
                  <a:cubicBezTo>
                    <a:pt x="41" y="24"/>
                    <a:pt x="41" y="25"/>
                    <a:pt x="41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6"/>
                    <a:pt x="42" y="26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26" y="31"/>
                  </a:moveTo>
                  <a:cubicBezTo>
                    <a:pt x="26" y="31"/>
                    <a:pt x="26" y="31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1"/>
                    <a:pt x="24" y="31"/>
                    <a:pt x="24" y="30"/>
                  </a:cubicBezTo>
                  <a:cubicBezTo>
                    <a:pt x="23" y="30"/>
                    <a:pt x="23" y="30"/>
                    <a:pt x="22" y="30"/>
                  </a:cubicBezTo>
                  <a:cubicBezTo>
                    <a:pt x="22" y="30"/>
                    <a:pt x="21" y="30"/>
                    <a:pt x="21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1" y="31"/>
                    <a:pt x="21" y="31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2" y="32"/>
                    <a:pt x="23" y="31"/>
                  </a:cubicBezTo>
                  <a:cubicBezTo>
                    <a:pt x="24" y="31"/>
                    <a:pt x="24" y="31"/>
                    <a:pt x="25" y="31"/>
                  </a:cubicBezTo>
                  <a:cubicBezTo>
                    <a:pt x="25" y="31"/>
                    <a:pt x="25" y="31"/>
                    <a:pt x="26" y="31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3" y="31"/>
                    <a:pt x="23" y="31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0"/>
                    <a:pt x="21" y="31"/>
                  </a:cubicBezTo>
                  <a:cubicBezTo>
                    <a:pt x="21" y="31"/>
                    <a:pt x="21" y="31"/>
                    <a:pt x="21" y="31"/>
                  </a:cubicBezTo>
                  <a:cubicBezTo>
                    <a:pt x="22" y="31"/>
                    <a:pt x="23" y="31"/>
                    <a:pt x="24" y="31"/>
                  </a:cubicBezTo>
                  <a:close/>
                  <a:moveTo>
                    <a:pt x="25" y="28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4" y="26"/>
                  </a:cubicBezTo>
                  <a:cubicBezTo>
                    <a:pt x="24" y="26"/>
                    <a:pt x="24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5"/>
                    <a:pt x="22" y="25"/>
                  </a:cubicBezTo>
                  <a:cubicBezTo>
                    <a:pt x="22" y="25"/>
                    <a:pt x="22" y="25"/>
                    <a:pt x="22" y="26"/>
                  </a:cubicBezTo>
                  <a:cubicBezTo>
                    <a:pt x="22" y="26"/>
                    <a:pt x="21" y="26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lose/>
                  <a:moveTo>
                    <a:pt x="24" y="28"/>
                  </a:moveTo>
                  <a:cubicBezTo>
                    <a:pt x="24" y="28"/>
                    <a:pt x="24" y="28"/>
                    <a:pt x="24" y="28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7"/>
                    <a:pt x="21" y="27"/>
                  </a:cubicBezTo>
                  <a:cubicBezTo>
                    <a:pt x="22" y="27"/>
                    <a:pt x="23" y="27"/>
                    <a:pt x="24" y="28"/>
                  </a:cubicBezTo>
                  <a:close/>
                  <a:moveTo>
                    <a:pt x="28" y="27"/>
                  </a:moveTo>
                  <a:cubicBezTo>
                    <a:pt x="28" y="27"/>
                    <a:pt x="27" y="26"/>
                    <a:pt x="27" y="26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4"/>
                    <a:pt x="26" y="24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5"/>
                    <a:pt x="26" y="25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6"/>
                    <a:pt x="27" y="27"/>
                    <a:pt x="27" y="27"/>
                  </a:cubicBezTo>
                  <a:cubicBezTo>
                    <a:pt x="27" y="27"/>
                    <a:pt x="27" y="27"/>
                    <a:pt x="28" y="27"/>
                  </a:cubicBezTo>
                  <a:close/>
                  <a:moveTo>
                    <a:pt x="27" y="26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5"/>
                    <a:pt x="26" y="24"/>
                    <a:pt x="26" y="24"/>
                  </a:cubicBezTo>
                  <a:cubicBezTo>
                    <a:pt x="26" y="24"/>
                    <a:pt x="26" y="24"/>
                    <a:pt x="25" y="24"/>
                  </a:cubicBezTo>
                  <a:cubicBezTo>
                    <a:pt x="26" y="25"/>
                    <a:pt x="26" y="25"/>
                    <a:pt x="27" y="26"/>
                  </a:cubicBezTo>
                  <a:close/>
                  <a:moveTo>
                    <a:pt x="30" y="22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28" y="22"/>
                    <a:pt x="28" y="22"/>
                    <a:pt x="28" y="23"/>
                  </a:cubicBezTo>
                  <a:cubicBezTo>
                    <a:pt x="28" y="23"/>
                    <a:pt x="29" y="23"/>
                    <a:pt x="29" y="23"/>
                  </a:cubicBezTo>
                  <a:cubicBezTo>
                    <a:pt x="29" y="24"/>
                    <a:pt x="29" y="24"/>
                    <a:pt x="29" y="25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29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5"/>
                  </a:cubicBezTo>
                  <a:cubicBezTo>
                    <a:pt x="31" y="25"/>
                    <a:pt x="31" y="24"/>
                    <a:pt x="31" y="24"/>
                  </a:cubicBezTo>
                  <a:cubicBezTo>
                    <a:pt x="31" y="23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lose/>
                  <a:moveTo>
                    <a:pt x="29" y="23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3"/>
                    <a:pt x="29" y="23"/>
                    <a:pt x="29" y="24"/>
                  </a:cubicBezTo>
                  <a:cubicBezTo>
                    <a:pt x="29" y="24"/>
                    <a:pt x="29" y="24"/>
                    <a:pt x="30" y="24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5"/>
                    <a:pt x="30" y="25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1" y="25"/>
                    <a:pt x="31" y="25"/>
                  </a:cubicBezTo>
                  <a:cubicBezTo>
                    <a:pt x="31" y="25"/>
                    <a:pt x="31" y="24"/>
                    <a:pt x="31" y="24"/>
                  </a:cubicBezTo>
                  <a:cubicBezTo>
                    <a:pt x="31" y="23"/>
                    <a:pt x="30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29" y="22"/>
                    <a:pt x="29" y="23"/>
                  </a:cubicBezTo>
                  <a:close/>
                  <a:moveTo>
                    <a:pt x="33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5" y="26"/>
                    <a:pt x="35" y="26"/>
                  </a:cubicBezTo>
                  <a:cubicBezTo>
                    <a:pt x="36" y="26"/>
                    <a:pt x="36" y="26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6" y="25"/>
                    <a:pt x="36" y="24"/>
                  </a:cubicBezTo>
                  <a:cubicBezTo>
                    <a:pt x="36" y="24"/>
                    <a:pt x="35" y="24"/>
                    <a:pt x="35" y="23"/>
                  </a:cubicBezTo>
                  <a:cubicBezTo>
                    <a:pt x="35" y="23"/>
                    <a:pt x="34" y="23"/>
                    <a:pt x="34" y="23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3" y="27"/>
                    <a:pt x="33" y="27"/>
                  </a:cubicBezTo>
                  <a:close/>
                  <a:moveTo>
                    <a:pt x="34" y="26"/>
                  </a:move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6" y="26"/>
                    <a:pt x="36" y="25"/>
                  </a:cubicBezTo>
                  <a:cubicBezTo>
                    <a:pt x="36" y="25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4" y="25"/>
                    <a:pt x="34" y="26"/>
                  </a:cubicBezTo>
                  <a:close/>
                  <a:moveTo>
                    <a:pt x="39" y="30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9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7"/>
                    <a:pt x="38" y="28"/>
                    <a:pt x="38" y="28"/>
                  </a:cubicBezTo>
                  <a:cubicBezTo>
                    <a:pt x="38" y="28"/>
                    <a:pt x="37" y="28"/>
                    <a:pt x="37" y="28"/>
                  </a:cubicBezTo>
                  <a:cubicBezTo>
                    <a:pt x="37" y="28"/>
                    <a:pt x="36" y="28"/>
                    <a:pt x="36" y="28"/>
                  </a:cubicBezTo>
                  <a:cubicBezTo>
                    <a:pt x="36" y="28"/>
                    <a:pt x="36" y="28"/>
                    <a:pt x="35" y="28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7" y="30"/>
                  </a:cubicBezTo>
                  <a:cubicBezTo>
                    <a:pt x="37" y="30"/>
                    <a:pt x="37" y="30"/>
                    <a:pt x="38" y="30"/>
                  </a:cubicBezTo>
                  <a:cubicBezTo>
                    <a:pt x="38" y="30"/>
                    <a:pt x="38" y="30"/>
                    <a:pt x="39" y="30"/>
                  </a:cubicBezTo>
                  <a:close/>
                  <a:moveTo>
                    <a:pt x="39" y="30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39" y="29"/>
                    <a:pt x="39" y="29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8" y="28"/>
                    <a:pt x="38" y="29"/>
                    <a:pt x="37" y="29"/>
                  </a:cubicBezTo>
                  <a:cubicBezTo>
                    <a:pt x="37" y="29"/>
                    <a:pt x="37" y="29"/>
                    <a:pt x="36" y="29"/>
                  </a:cubicBezTo>
                  <a:cubicBezTo>
                    <a:pt x="37" y="29"/>
                    <a:pt x="38" y="30"/>
                    <a:pt x="39" y="30"/>
                  </a:cubicBezTo>
                  <a:close/>
                  <a:moveTo>
                    <a:pt x="39" y="34"/>
                  </a:moveTo>
                  <a:cubicBezTo>
                    <a:pt x="39" y="34"/>
                    <a:pt x="38" y="33"/>
                    <a:pt x="38" y="33"/>
                  </a:cubicBezTo>
                  <a:cubicBezTo>
                    <a:pt x="38" y="33"/>
                    <a:pt x="37" y="33"/>
                    <a:pt x="37" y="32"/>
                  </a:cubicBezTo>
                  <a:cubicBezTo>
                    <a:pt x="36" y="32"/>
                    <a:pt x="36" y="31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2"/>
                    <a:pt x="36" y="32"/>
                    <a:pt x="36" y="33"/>
                  </a:cubicBezTo>
                  <a:cubicBezTo>
                    <a:pt x="36" y="33"/>
                    <a:pt x="36" y="34"/>
                    <a:pt x="36" y="34"/>
                  </a:cubicBezTo>
                  <a:cubicBezTo>
                    <a:pt x="36" y="35"/>
                    <a:pt x="36" y="35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8" y="35"/>
                    <a:pt x="38" y="35"/>
                  </a:cubicBezTo>
                  <a:cubicBezTo>
                    <a:pt x="38" y="35"/>
                    <a:pt x="38" y="35"/>
                    <a:pt x="39" y="35"/>
                  </a:cubicBezTo>
                  <a:cubicBezTo>
                    <a:pt x="39" y="35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8" y="35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4"/>
                    <a:pt x="37" y="34"/>
                    <a:pt x="37" y="35"/>
                  </a:cubicBezTo>
                  <a:close/>
                  <a:moveTo>
                    <a:pt x="33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6"/>
                    <a:pt x="33" y="36"/>
                    <a:pt x="34" y="37"/>
                  </a:cubicBezTo>
                  <a:cubicBezTo>
                    <a:pt x="34" y="37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4" y="38"/>
                    <a:pt x="34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7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3" y="35"/>
                    <a:pt x="33" y="35"/>
                  </a:cubicBezTo>
                  <a:cubicBezTo>
                    <a:pt x="33" y="34"/>
                    <a:pt x="33" y="34"/>
                    <a:pt x="33" y="33"/>
                  </a:cubicBezTo>
                  <a:cubicBezTo>
                    <a:pt x="33" y="33"/>
                    <a:pt x="32" y="33"/>
                    <a:pt x="32" y="33"/>
                  </a:cubicBezTo>
                  <a:cubicBezTo>
                    <a:pt x="32" y="33"/>
                    <a:pt x="32" y="34"/>
                    <a:pt x="32" y="34"/>
                  </a:cubicBezTo>
                  <a:cubicBezTo>
                    <a:pt x="32" y="34"/>
                    <a:pt x="32" y="35"/>
                    <a:pt x="32" y="35"/>
                  </a:cubicBezTo>
                  <a:cubicBezTo>
                    <a:pt x="32" y="35"/>
                    <a:pt x="32" y="36"/>
                    <a:pt x="32" y="36"/>
                  </a:cubicBezTo>
                  <a:cubicBezTo>
                    <a:pt x="32" y="36"/>
                    <a:pt x="32" y="37"/>
                    <a:pt x="33" y="37"/>
                  </a:cubicBezTo>
                  <a:cubicBezTo>
                    <a:pt x="33" y="38"/>
                    <a:pt x="33" y="39"/>
                    <a:pt x="34" y="39"/>
                  </a:cubicBezTo>
                  <a:cubicBezTo>
                    <a:pt x="34" y="39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8"/>
                    <a:pt x="33" y="38"/>
                    <a:pt x="33" y="38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5"/>
                    <a:pt x="33" y="35"/>
                  </a:cubicBezTo>
                  <a:close/>
                  <a:moveTo>
                    <a:pt x="30" y="35"/>
                  </a:moveTo>
                  <a:cubicBezTo>
                    <a:pt x="30" y="35"/>
                    <a:pt x="30" y="35"/>
                    <a:pt x="29" y="35"/>
                  </a:cubicBezTo>
                  <a:cubicBezTo>
                    <a:pt x="29" y="36"/>
                    <a:pt x="29" y="36"/>
                    <a:pt x="29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30" y="40"/>
                    <a:pt x="30" y="40"/>
                    <a:pt x="30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0" y="40"/>
                    <a:pt x="30" y="40"/>
                    <a:pt x="29" y="40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8"/>
                    <a:pt x="29" y="37"/>
                    <a:pt x="30" y="37"/>
                  </a:cubicBezTo>
                  <a:cubicBezTo>
                    <a:pt x="30" y="38"/>
                    <a:pt x="30" y="39"/>
                    <a:pt x="31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0" y="38"/>
                    <a:pt x="30" y="37"/>
                    <a:pt x="30" y="35"/>
                  </a:cubicBezTo>
                  <a:close/>
                  <a:moveTo>
                    <a:pt x="22" y="36"/>
                  </a:move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3" y="36"/>
                    <a:pt x="23" y="36"/>
                  </a:cubicBezTo>
                  <a:cubicBezTo>
                    <a:pt x="23" y="37"/>
                    <a:pt x="23" y="37"/>
                    <a:pt x="23" y="36"/>
                  </a:cubicBezTo>
                  <a:cubicBezTo>
                    <a:pt x="23" y="36"/>
                    <a:pt x="23" y="36"/>
                    <a:pt x="24" y="36"/>
                  </a:cubicBezTo>
                  <a:cubicBezTo>
                    <a:pt x="24" y="35"/>
                    <a:pt x="24" y="35"/>
                    <a:pt x="25" y="35"/>
                  </a:cubicBezTo>
                  <a:cubicBezTo>
                    <a:pt x="25" y="34"/>
                    <a:pt x="26" y="34"/>
                    <a:pt x="27" y="34"/>
                  </a:cubicBezTo>
                  <a:cubicBezTo>
                    <a:pt x="27" y="34"/>
                    <a:pt x="27" y="34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6" y="33"/>
                    <a:pt x="26" y="33"/>
                  </a:cubicBezTo>
                  <a:cubicBezTo>
                    <a:pt x="26" y="33"/>
                    <a:pt x="25" y="33"/>
                    <a:pt x="24" y="34"/>
                  </a:cubicBezTo>
                  <a:cubicBezTo>
                    <a:pt x="24" y="34"/>
                    <a:pt x="23" y="34"/>
                    <a:pt x="23" y="34"/>
                  </a:cubicBezTo>
                  <a:cubicBezTo>
                    <a:pt x="23" y="34"/>
                    <a:pt x="22" y="34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6"/>
                    <a:pt x="22" y="36"/>
                    <a:pt x="22" y="36"/>
                  </a:cubicBezTo>
                  <a:close/>
                  <a:moveTo>
                    <a:pt x="25" y="34"/>
                  </a:move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4" y="34"/>
                  </a:cubicBezTo>
                  <a:cubicBezTo>
                    <a:pt x="24" y="34"/>
                    <a:pt x="23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5"/>
                    <a:pt x="24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lose/>
                  <a:moveTo>
                    <a:pt x="37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37" y="23"/>
                    <a:pt x="37" y="23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2"/>
                    <a:pt x="34" y="22"/>
                    <a:pt x="34" y="22"/>
                  </a:cubicBezTo>
                  <a:cubicBezTo>
                    <a:pt x="34" y="22"/>
                    <a:pt x="34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33" y="22"/>
                    <a:pt x="33" y="23"/>
                    <a:pt x="33" y="23"/>
                  </a:cubicBezTo>
                  <a:cubicBezTo>
                    <a:pt x="33" y="24"/>
                    <a:pt x="33" y="24"/>
                    <a:pt x="33" y="25"/>
                  </a:cubicBezTo>
                  <a:cubicBezTo>
                    <a:pt x="33" y="25"/>
                    <a:pt x="33" y="26"/>
                    <a:pt x="32" y="26"/>
                  </a:cubicBezTo>
                  <a:cubicBezTo>
                    <a:pt x="32" y="26"/>
                    <a:pt x="32" y="27"/>
                    <a:pt x="31" y="27"/>
                  </a:cubicBezTo>
                  <a:cubicBezTo>
                    <a:pt x="31" y="28"/>
                    <a:pt x="30" y="29"/>
                    <a:pt x="30" y="29"/>
                  </a:cubicBezTo>
                  <a:cubicBezTo>
                    <a:pt x="30" y="29"/>
                    <a:pt x="31" y="29"/>
                    <a:pt x="31" y="30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28"/>
                    <a:pt x="33" y="28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5" y="27"/>
                    <a:pt x="36" y="27"/>
                    <a:pt x="37" y="27"/>
                  </a:cubicBezTo>
                  <a:cubicBezTo>
                    <a:pt x="37" y="27"/>
                    <a:pt x="38" y="27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5"/>
                    <a:pt x="39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39" y="24"/>
                    <a:pt x="38" y="24"/>
                    <a:pt x="38" y="24"/>
                  </a:cubicBezTo>
                  <a:cubicBezTo>
                    <a:pt x="38" y="25"/>
                    <a:pt x="37" y="24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lose/>
                  <a:moveTo>
                    <a:pt x="25" y="21"/>
                  </a:moveTo>
                  <a:cubicBezTo>
                    <a:pt x="25" y="21"/>
                    <a:pt x="25" y="21"/>
                    <a:pt x="25" y="21"/>
                  </a:cubicBezTo>
                  <a:cubicBezTo>
                    <a:pt x="25" y="21"/>
                    <a:pt x="26" y="22"/>
                    <a:pt x="26" y="22"/>
                  </a:cubicBezTo>
                  <a:cubicBezTo>
                    <a:pt x="27" y="22"/>
                    <a:pt x="27" y="22"/>
                    <a:pt x="28" y="23"/>
                  </a:cubicBezTo>
                  <a:cubicBezTo>
                    <a:pt x="28" y="23"/>
                    <a:pt x="28" y="24"/>
                    <a:pt x="28" y="25"/>
                  </a:cubicBezTo>
                  <a:cubicBezTo>
                    <a:pt x="28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8"/>
                    <a:pt x="29" y="28"/>
                  </a:cubicBezTo>
                  <a:cubicBezTo>
                    <a:pt x="29" y="29"/>
                    <a:pt x="29" y="29"/>
                    <a:pt x="29" y="30"/>
                  </a:cubicBezTo>
                  <a:cubicBezTo>
                    <a:pt x="29" y="29"/>
                    <a:pt x="29" y="30"/>
                    <a:pt x="29" y="29"/>
                  </a:cubicBezTo>
                  <a:cubicBezTo>
                    <a:pt x="30" y="29"/>
                    <a:pt x="30" y="28"/>
                    <a:pt x="30" y="28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1" y="26"/>
                    <a:pt x="32" y="26"/>
                    <a:pt x="32" y="26"/>
                  </a:cubicBezTo>
                  <a:cubicBezTo>
                    <a:pt x="33" y="25"/>
                    <a:pt x="33" y="24"/>
                    <a:pt x="33" y="23"/>
                  </a:cubicBezTo>
                  <a:cubicBezTo>
                    <a:pt x="33" y="23"/>
                    <a:pt x="33" y="22"/>
                    <a:pt x="32" y="22"/>
                  </a:cubicBezTo>
                  <a:cubicBezTo>
                    <a:pt x="32" y="21"/>
                    <a:pt x="32" y="21"/>
                    <a:pt x="31" y="21"/>
                  </a:cubicBezTo>
                  <a:cubicBezTo>
                    <a:pt x="31" y="21"/>
                    <a:pt x="30" y="21"/>
                    <a:pt x="30" y="20"/>
                  </a:cubicBezTo>
                  <a:cubicBezTo>
                    <a:pt x="30" y="20"/>
                    <a:pt x="29" y="21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0"/>
                    <a:pt x="28" y="20"/>
                    <a:pt x="27" y="20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6" y="21"/>
                    <a:pt x="26" y="21"/>
                  </a:cubicBezTo>
                  <a:cubicBezTo>
                    <a:pt x="26" y="21"/>
                    <a:pt x="25" y="21"/>
                    <a:pt x="25" y="21"/>
                  </a:cubicBezTo>
                  <a:close/>
                  <a:moveTo>
                    <a:pt x="22" y="38"/>
                  </a:move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9"/>
                    <a:pt x="23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3" y="38"/>
                    <a:pt x="24" y="37"/>
                    <a:pt x="24" y="37"/>
                  </a:cubicBezTo>
                  <a:cubicBezTo>
                    <a:pt x="24" y="37"/>
                    <a:pt x="24" y="36"/>
                    <a:pt x="24" y="36"/>
                  </a:cubicBezTo>
                  <a:cubicBezTo>
                    <a:pt x="25" y="36"/>
                    <a:pt x="25" y="35"/>
                    <a:pt x="25" y="35"/>
                  </a:cubicBezTo>
                  <a:cubicBezTo>
                    <a:pt x="25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4"/>
                    <a:pt x="27" y="34"/>
                    <a:pt x="28" y="34"/>
                  </a:cubicBezTo>
                  <a:cubicBezTo>
                    <a:pt x="28" y="33"/>
                    <a:pt x="29" y="33"/>
                    <a:pt x="29" y="33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8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7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4" y="32"/>
                    <a:pt x="24" y="32"/>
                    <a:pt x="24" y="33"/>
                  </a:cubicBezTo>
                  <a:cubicBezTo>
                    <a:pt x="23" y="33"/>
                    <a:pt x="22" y="33"/>
                    <a:pt x="22" y="34"/>
                  </a:cubicBezTo>
                  <a:cubicBezTo>
                    <a:pt x="22" y="34"/>
                    <a:pt x="21" y="35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1" y="37"/>
                    <a:pt x="21" y="37"/>
                  </a:cubicBezTo>
                  <a:cubicBezTo>
                    <a:pt x="21" y="37"/>
                    <a:pt x="22" y="37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lose/>
                  <a:moveTo>
                    <a:pt x="28" y="31"/>
                  </a:moveTo>
                  <a:cubicBezTo>
                    <a:pt x="28" y="31"/>
                    <a:pt x="28" y="31"/>
                    <a:pt x="28" y="31"/>
                  </a:cubicBezTo>
                  <a:cubicBezTo>
                    <a:pt x="28" y="31"/>
                    <a:pt x="27" y="30"/>
                    <a:pt x="27" y="30"/>
                  </a:cubicBezTo>
                  <a:cubicBezTo>
                    <a:pt x="26" y="29"/>
                    <a:pt x="25" y="29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1" y="29"/>
                    <a:pt x="20" y="30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2"/>
                    <a:pt x="19" y="32"/>
                  </a:cubicBezTo>
                  <a:cubicBezTo>
                    <a:pt x="19" y="32"/>
                    <a:pt x="19" y="33"/>
                    <a:pt x="19" y="33"/>
                  </a:cubicBezTo>
                  <a:cubicBezTo>
                    <a:pt x="20" y="34"/>
                    <a:pt x="19" y="34"/>
                    <a:pt x="19" y="34"/>
                  </a:cubicBezTo>
                  <a:cubicBezTo>
                    <a:pt x="20" y="34"/>
                    <a:pt x="20" y="35"/>
                    <a:pt x="20" y="35"/>
                  </a:cubicBezTo>
                  <a:cubicBezTo>
                    <a:pt x="20" y="35"/>
                    <a:pt x="20" y="36"/>
                    <a:pt x="20" y="36"/>
                  </a:cubicBezTo>
                  <a:cubicBezTo>
                    <a:pt x="20" y="36"/>
                    <a:pt x="20" y="36"/>
                    <a:pt x="21" y="36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21" y="35"/>
                    <a:pt x="21" y="34"/>
                    <a:pt x="21" y="34"/>
                  </a:cubicBezTo>
                  <a:cubicBezTo>
                    <a:pt x="21" y="34"/>
                    <a:pt x="21" y="33"/>
                    <a:pt x="22" y="33"/>
                  </a:cubicBezTo>
                  <a:cubicBezTo>
                    <a:pt x="22" y="33"/>
                    <a:pt x="22" y="33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2"/>
                    <a:pt x="24" y="32"/>
                    <a:pt x="24" y="32"/>
                  </a:cubicBezTo>
                  <a:cubicBezTo>
                    <a:pt x="25" y="31"/>
                    <a:pt x="26" y="31"/>
                    <a:pt x="26" y="31"/>
                  </a:cubicBezTo>
                  <a:cubicBezTo>
                    <a:pt x="27" y="31"/>
                    <a:pt x="27" y="31"/>
                    <a:pt x="28" y="31"/>
                  </a:cubicBezTo>
                  <a:cubicBezTo>
                    <a:pt x="28" y="31"/>
                    <a:pt x="28" y="31"/>
                    <a:pt x="28" y="31"/>
                  </a:cubicBezTo>
                  <a:close/>
                  <a:moveTo>
                    <a:pt x="41" y="32"/>
                  </a:move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1"/>
                    <a:pt x="41" y="30"/>
                  </a:cubicBezTo>
                  <a:cubicBezTo>
                    <a:pt x="40" y="30"/>
                    <a:pt x="40" y="30"/>
                    <a:pt x="40" y="29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39" y="27"/>
                    <a:pt x="39" y="2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7"/>
                    <a:pt x="38" y="27"/>
                    <a:pt x="38" y="27"/>
                  </a:cubicBezTo>
                  <a:cubicBezTo>
                    <a:pt x="37" y="28"/>
                    <a:pt x="37" y="28"/>
                    <a:pt x="36" y="28"/>
                  </a:cubicBezTo>
                  <a:cubicBezTo>
                    <a:pt x="36" y="28"/>
                    <a:pt x="36" y="28"/>
                    <a:pt x="35" y="28"/>
                  </a:cubicBezTo>
                  <a:cubicBezTo>
                    <a:pt x="34" y="28"/>
                    <a:pt x="34" y="28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30"/>
                    <a:pt x="32" y="30"/>
                  </a:cubicBezTo>
                  <a:cubicBezTo>
                    <a:pt x="31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1"/>
                    <a:pt x="32" y="30"/>
                  </a:cubicBezTo>
                  <a:cubicBezTo>
                    <a:pt x="33" y="30"/>
                    <a:pt x="33" y="30"/>
                    <a:pt x="34" y="30"/>
                  </a:cubicBezTo>
                  <a:cubicBezTo>
                    <a:pt x="34" y="30"/>
                    <a:pt x="35" y="30"/>
                    <a:pt x="35" y="30"/>
                  </a:cubicBezTo>
                  <a:cubicBezTo>
                    <a:pt x="36" y="30"/>
                    <a:pt x="37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2"/>
                    <a:pt x="39" y="32"/>
                    <a:pt x="39" y="32"/>
                  </a:cubicBezTo>
                  <a:cubicBezTo>
                    <a:pt x="39" y="32"/>
                    <a:pt x="39" y="32"/>
                    <a:pt x="40" y="33"/>
                  </a:cubicBezTo>
                  <a:cubicBezTo>
                    <a:pt x="40" y="33"/>
                    <a:pt x="40" y="32"/>
                    <a:pt x="40" y="33"/>
                  </a:cubicBezTo>
                  <a:cubicBezTo>
                    <a:pt x="41" y="33"/>
                    <a:pt x="41" y="33"/>
                    <a:pt x="41" y="32"/>
                  </a:cubicBezTo>
                  <a:close/>
                  <a:moveTo>
                    <a:pt x="34" y="40"/>
                  </a:move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3" y="40"/>
                    <a:pt x="33" y="39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2" y="39"/>
                    <a:pt x="32" y="38"/>
                    <a:pt x="32" y="38"/>
                  </a:cubicBezTo>
                  <a:cubicBezTo>
                    <a:pt x="31" y="38"/>
                    <a:pt x="31" y="37"/>
                    <a:pt x="31" y="37"/>
                  </a:cubicBezTo>
                  <a:cubicBezTo>
                    <a:pt x="31" y="37"/>
                    <a:pt x="31" y="36"/>
                    <a:pt x="31" y="36"/>
                  </a:cubicBezTo>
                  <a:cubicBezTo>
                    <a:pt x="31" y="35"/>
                    <a:pt x="31" y="35"/>
                    <a:pt x="31" y="34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4"/>
                    <a:pt x="30" y="34"/>
                    <a:pt x="29" y="35"/>
                  </a:cubicBezTo>
                  <a:cubicBezTo>
                    <a:pt x="29" y="35"/>
                    <a:pt x="28" y="36"/>
                    <a:pt x="28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8" y="40"/>
                    <a:pt x="28" y="40"/>
                    <a:pt x="28" y="41"/>
                  </a:cubicBezTo>
                  <a:cubicBezTo>
                    <a:pt x="28" y="41"/>
                    <a:pt x="29" y="41"/>
                    <a:pt x="29" y="41"/>
                  </a:cubicBezTo>
                  <a:cubicBezTo>
                    <a:pt x="29" y="41"/>
                    <a:pt x="29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1" y="41"/>
                    <a:pt x="31" y="41"/>
                  </a:cubicBezTo>
                  <a:cubicBezTo>
                    <a:pt x="31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0"/>
                  </a:cubicBezTo>
                  <a:cubicBezTo>
                    <a:pt x="32" y="40"/>
                    <a:pt x="33" y="40"/>
                    <a:pt x="33" y="40"/>
                  </a:cubicBezTo>
                  <a:cubicBezTo>
                    <a:pt x="33" y="40"/>
                    <a:pt x="34" y="40"/>
                    <a:pt x="34" y="40"/>
                  </a:cubicBezTo>
                  <a:close/>
                  <a:moveTo>
                    <a:pt x="35" y="40"/>
                  </a:moveTo>
                  <a:cubicBezTo>
                    <a:pt x="35" y="40"/>
                    <a:pt x="35" y="40"/>
                    <a:pt x="35" y="40"/>
                  </a:cubicBezTo>
                  <a:cubicBezTo>
                    <a:pt x="35" y="39"/>
                    <a:pt x="35" y="39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5" y="38"/>
                  </a:cubicBezTo>
                  <a:cubicBezTo>
                    <a:pt x="35" y="38"/>
                    <a:pt x="35" y="37"/>
                    <a:pt x="35" y="37"/>
                  </a:cubicBezTo>
                  <a:cubicBezTo>
                    <a:pt x="35" y="37"/>
                    <a:pt x="35" y="37"/>
                    <a:pt x="35" y="36"/>
                  </a:cubicBezTo>
                  <a:cubicBezTo>
                    <a:pt x="34" y="36"/>
                    <a:pt x="34" y="35"/>
                    <a:pt x="34" y="35"/>
                  </a:cubicBezTo>
                  <a:cubicBezTo>
                    <a:pt x="34" y="34"/>
                    <a:pt x="34" y="33"/>
                    <a:pt x="34" y="33"/>
                  </a:cubicBezTo>
                  <a:cubicBezTo>
                    <a:pt x="34" y="33"/>
                    <a:pt x="34" y="32"/>
                    <a:pt x="34" y="32"/>
                  </a:cubicBezTo>
                  <a:cubicBezTo>
                    <a:pt x="33" y="32"/>
                    <a:pt x="32" y="32"/>
                    <a:pt x="32" y="31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4"/>
                    <a:pt x="31" y="34"/>
                    <a:pt x="31" y="35"/>
                  </a:cubicBezTo>
                  <a:cubicBezTo>
                    <a:pt x="31" y="35"/>
                    <a:pt x="31" y="36"/>
                    <a:pt x="31" y="36"/>
                  </a:cubicBezTo>
                  <a:cubicBezTo>
                    <a:pt x="31" y="37"/>
                    <a:pt x="32" y="38"/>
                    <a:pt x="32" y="38"/>
                  </a:cubicBezTo>
                  <a:cubicBezTo>
                    <a:pt x="33" y="39"/>
                    <a:pt x="33" y="39"/>
                    <a:pt x="34" y="40"/>
                  </a:cubicBezTo>
                  <a:cubicBezTo>
                    <a:pt x="34" y="40"/>
                    <a:pt x="35" y="40"/>
                    <a:pt x="35" y="40"/>
                  </a:cubicBezTo>
                  <a:close/>
                  <a:moveTo>
                    <a:pt x="32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1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5" y="33"/>
                    <a:pt x="35" y="34"/>
                    <a:pt x="35" y="34"/>
                  </a:cubicBezTo>
                  <a:cubicBezTo>
                    <a:pt x="35" y="35"/>
                    <a:pt x="35" y="36"/>
                    <a:pt x="35" y="36"/>
                  </a:cubicBezTo>
                  <a:cubicBezTo>
                    <a:pt x="35" y="37"/>
                    <a:pt x="36" y="37"/>
                    <a:pt x="36" y="38"/>
                  </a:cubicBezTo>
                  <a:cubicBezTo>
                    <a:pt x="36" y="38"/>
                    <a:pt x="37" y="38"/>
                    <a:pt x="37" y="38"/>
                  </a:cubicBezTo>
                  <a:cubicBezTo>
                    <a:pt x="37" y="37"/>
                    <a:pt x="37" y="37"/>
                    <a:pt x="38" y="37"/>
                  </a:cubicBezTo>
                  <a:cubicBezTo>
                    <a:pt x="38" y="37"/>
                    <a:pt x="38" y="37"/>
                    <a:pt x="38" y="36"/>
                  </a:cubicBezTo>
                  <a:cubicBezTo>
                    <a:pt x="38" y="36"/>
                    <a:pt x="38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4"/>
                    <a:pt x="40" y="34"/>
                    <a:pt x="40" y="34"/>
                  </a:cubicBezTo>
                  <a:cubicBezTo>
                    <a:pt x="40" y="34"/>
                    <a:pt x="40" y="33"/>
                    <a:pt x="40" y="33"/>
                  </a:cubicBezTo>
                  <a:cubicBezTo>
                    <a:pt x="40" y="33"/>
                    <a:pt x="39" y="33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7" y="31"/>
                    <a:pt x="36" y="31"/>
                  </a:cubicBezTo>
                  <a:cubicBezTo>
                    <a:pt x="36" y="31"/>
                    <a:pt x="36" y="31"/>
                    <a:pt x="36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4" y="30"/>
                    <a:pt x="34" y="30"/>
                    <a:pt x="33" y="30"/>
                  </a:cubicBezTo>
                  <a:cubicBezTo>
                    <a:pt x="33" y="30"/>
                    <a:pt x="33" y="31"/>
                    <a:pt x="32" y="31"/>
                  </a:cubicBezTo>
                  <a:close/>
                  <a:moveTo>
                    <a:pt x="28" y="29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8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6"/>
                    <a:pt x="28" y="26"/>
                    <a:pt x="28" y="25"/>
                  </a:cubicBezTo>
                  <a:cubicBezTo>
                    <a:pt x="28" y="25"/>
                    <a:pt x="28" y="25"/>
                    <a:pt x="28" y="24"/>
                  </a:cubicBezTo>
                  <a:cubicBezTo>
                    <a:pt x="27" y="24"/>
                    <a:pt x="27" y="23"/>
                    <a:pt x="26" y="23"/>
                  </a:cubicBezTo>
                  <a:cubicBezTo>
                    <a:pt x="26" y="22"/>
                    <a:pt x="25" y="22"/>
                    <a:pt x="24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2"/>
                    <a:pt x="23" y="22"/>
                    <a:pt x="23" y="22"/>
                  </a:cubicBezTo>
                  <a:cubicBezTo>
                    <a:pt x="23" y="22"/>
                    <a:pt x="22" y="23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3" y="24"/>
                    <a:pt x="23" y="24"/>
                    <a:pt x="24" y="24"/>
                  </a:cubicBezTo>
                  <a:cubicBezTo>
                    <a:pt x="24" y="24"/>
                    <a:pt x="25" y="25"/>
                    <a:pt x="25" y="25"/>
                  </a:cubicBezTo>
                  <a:cubicBezTo>
                    <a:pt x="25" y="26"/>
                    <a:pt x="26" y="26"/>
                    <a:pt x="26" y="27"/>
                  </a:cubicBezTo>
                  <a:cubicBezTo>
                    <a:pt x="27" y="28"/>
                    <a:pt x="27" y="29"/>
                    <a:pt x="27" y="29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0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lose/>
                  <a:moveTo>
                    <a:pt x="27" y="29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6" y="29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7"/>
                    <a:pt x="25" y="27"/>
                  </a:cubicBezTo>
                  <a:cubicBezTo>
                    <a:pt x="25" y="26"/>
                    <a:pt x="25" y="26"/>
                    <a:pt x="25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3" y="24"/>
                    <a:pt x="22" y="24"/>
                    <a:pt x="22" y="24"/>
                  </a:cubicBezTo>
                  <a:cubicBezTo>
                    <a:pt x="22" y="24"/>
                    <a:pt x="21" y="25"/>
                    <a:pt x="21" y="25"/>
                  </a:cubicBezTo>
                  <a:cubicBezTo>
                    <a:pt x="21" y="25"/>
                    <a:pt x="20" y="26"/>
                    <a:pt x="20" y="26"/>
                  </a:cubicBezTo>
                  <a:cubicBezTo>
                    <a:pt x="20" y="26"/>
                    <a:pt x="20" y="27"/>
                    <a:pt x="19" y="28"/>
                  </a:cubicBezTo>
                  <a:cubicBezTo>
                    <a:pt x="20" y="28"/>
                    <a:pt x="20" y="29"/>
                    <a:pt x="20" y="29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20" y="30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29"/>
                    <a:pt x="22" y="28"/>
                    <a:pt x="23" y="29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8"/>
                    <a:pt x="25" y="28"/>
                    <a:pt x="25" y="29"/>
                  </a:cubicBezTo>
                  <a:cubicBezTo>
                    <a:pt x="25" y="29"/>
                    <a:pt x="26" y="29"/>
                    <a:pt x="26" y="29"/>
                  </a:cubicBezTo>
                  <a:cubicBezTo>
                    <a:pt x="26" y="29"/>
                    <a:pt x="27" y="29"/>
                    <a:pt x="27" y="29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29" y="33"/>
                    <a:pt x="29" y="33"/>
                    <a:pt x="29" y="34"/>
                  </a:cubicBezTo>
                  <a:cubicBezTo>
                    <a:pt x="28" y="34"/>
                    <a:pt x="28" y="35"/>
                    <a:pt x="27" y="35"/>
                  </a:cubicBezTo>
                  <a:cubicBezTo>
                    <a:pt x="26" y="35"/>
                    <a:pt x="25" y="36"/>
                    <a:pt x="25" y="37"/>
                  </a:cubicBezTo>
                  <a:cubicBezTo>
                    <a:pt x="24" y="37"/>
                    <a:pt x="24" y="37"/>
                    <a:pt x="24" y="38"/>
                  </a:cubicBezTo>
                  <a:cubicBezTo>
                    <a:pt x="24" y="38"/>
                    <a:pt x="24" y="39"/>
                    <a:pt x="24" y="39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5" y="40"/>
                    <a:pt x="25" y="41"/>
                    <a:pt x="25" y="41"/>
                  </a:cubicBezTo>
                  <a:cubicBezTo>
                    <a:pt x="25" y="41"/>
                    <a:pt x="26" y="40"/>
                    <a:pt x="26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7" y="39"/>
                    <a:pt x="27" y="38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5"/>
                    <a:pt x="28" y="35"/>
                  </a:cubicBezTo>
                  <a:cubicBezTo>
                    <a:pt x="29" y="35"/>
                    <a:pt x="29" y="34"/>
                    <a:pt x="29" y="34"/>
                  </a:cubicBezTo>
                  <a:cubicBezTo>
                    <a:pt x="29" y="33"/>
                    <a:pt x="30" y="33"/>
                    <a:pt x="30" y="33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6" y="36"/>
                    <a:pt x="26" y="36"/>
                  </a:cubicBezTo>
                  <a:cubicBezTo>
                    <a:pt x="26" y="36"/>
                    <a:pt x="26" y="37"/>
                    <a:pt x="25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8"/>
                    <a:pt x="25" y="38"/>
                    <a:pt x="25" y="39"/>
                  </a:cubicBezTo>
                  <a:cubicBezTo>
                    <a:pt x="25" y="39"/>
                    <a:pt x="25" y="39"/>
                    <a:pt x="25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6" y="40"/>
                    <a:pt x="26" y="39"/>
                  </a:cubicBezTo>
                  <a:cubicBezTo>
                    <a:pt x="26" y="39"/>
                    <a:pt x="26" y="39"/>
                    <a:pt x="26" y="38"/>
                  </a:cubicBezTo>
                  <a:cubicBezTo>
                    <a:pt x="26" y="38"/>
                    <a:pt x="27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7" y="37"/>
                    <a:pt x="27" y="36"/>
                  </a:cubicBezTo>
                  <a:close/>
                  <a:moveTo>
                    <a:pt x="38" y="22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7" y="23"/>
                    <a:pt x="37" y="23"/>
                    <a:pt x="37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9" y="24"/>
                    <a:pt x="39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39" y="22"/>
                    <a:pt x="38" y="22"/>
                  </a:cubicBezTo>
                  <a:close/>
                  <a:moveTo>
                    <a:pt x="38" y="21"/>
                  </a:moveTo>
                  <a:cubicBezTo>
                    <a:pt x="38" y="21"/>
                    <a:pt x="38" y="21"/>
                    <a:pt x="38" y="21"/>
                  </a:cubicBezTo>
                  <a:cubicBezTo>
                    <a:pt x="37" y="21"/>
                    <a:pt x="37" y="21"/>
                    <a:pt x="36" y="20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6" y="22"/>
                    <a:pt x="36" y="22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7" y="23"/>
                    <a:pt x="37" y="23"/>
                  </a:cubicBezTo>
                  <a:cubicBezTo>
                    <a:pt x="37" y="22"/>
                    <a:pt x="37" y="22"/>
                    <a:pt x="38" y="22"/>
                  </a:cubicBezTo>
                  <a:cubicBezTo>
                    <a:pt x="38" y="22"/>
                    <a:pt x="38" y="22"/>
                    <a:pt x="38" y="21"/>
                  </a:cubicBezTo>
                  <a:close/>
                  <a:moveTo>
                    <a:pt x="18" y="30"/>
                  </a:move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28"/>
                    <a:pt x="17" y="29"/>
                    <a:pt x="17" y="29"/>
                  </a:cubicBezTo>
                  <a:cubicBezTo>
                    <a:pt x="17" y="29"/>
                    <a:pt x="17" y="29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lose/>
                  <a:moveTo>
                    <a:pt x="29" y="43"/>
                  </a:move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2"/>
                    <a:pt x="29" y="42"/>
                    <a:pt x="29" y="42"/>
                  </a:cubicBezTo>
                  <a:cubicBezTo>
                    <a:pt x="29" y="41"/>
                    <a:pt x="29" y="41"/>
                    <a:pt x="28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1"/>
                    <a:pt x="28" y="42"/>
                    <a:pt x="28" y="42"/>
                  </a:cubicBezTo>
                  <a:cubicBezTo>
                    <a:pt x="27" y="42"/>
                    <a:pt x="27" y="42"/>
                    <a:pt x="27" y="43"/>
                  </a:cubicBezTo>
                  <a:cubicBezTo>
                    <a:pt x="27" y="43"/>
                    <a:pt x="27" y="43"/>
                    <a:pt x="28" y="43"/>
                  </a:cubicBezTo>
                  <a:cubicBezTo>
                    <a:pt x="28" y="43"/>
                    <a:pt x="29" y="43"/>
                    <a:pt x="29" y="43"/>
                  </a:cubicBezTo>
                  <a:close/>
                  <a:moveTo>
                    <a:pt x="23" y="20"/>
                  </a:move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4" y="21"/>
                    <a:pt x="24" y="21"/>
                  </a:cubicBezTo>
                  <a:cubicBezTo>
                    <a:pt x="24" y="21"/>
                    <a:pt x="25" y="21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0"/>
                    <a:pt x="25" y="20"/>
                    <a:pt x="25" y="20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4" y="20"/>
                    <a:pt x="24" y="20"/>
                    <a:pt x="23" y="20"/>
                  </a:cubicBezTo>
                  <a:close/>
                  <a:moveTo>
                    <a:pt x="42" y="28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2" y="27"/>
                    <a:pt x="41" y="26"/>
                    <a:pt x="41" y="26"/>
                  </a:cubicBezTo>
                  <a:cubicBezTo>
                    <a:pt x="41" y="26"/>
                    <a:pt x="40" y="26"/>
                    <a:pt x="40" y="26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8"/>
                    <a:pt x="40" y="28"/>
                  </a:cubicBezTo>
                  <a:cubicBezTo>
                    <a:pt x="41" y="28"/>
                    <a:pt x="41" y="28"/>
                    <a:pt x="42" y="28"/>
                  </a:cubicBezTo>
                  <a:close/>
                  <a:moveTo>
                    <a:pt x="42" y="28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0"/>
                    <a:pt x="42" y="29"/>
                    <a:pt x="42" y="28"/>
                  </a:cubicBezTo>
                  <a:close/>
                  <a:moveTo>
                    <a:pt x="34" y="20"/>
                  </a:moveTo>
                  <a:cubicBezTo>
                    <a:pt x="34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5" y="22"/>
                    <a:pt x="35" y="22"/>
                    <a:pt x="35" y="21"/>
                  </a:cubicBezTo>
                  <a:cubicBezTo>
                    <a:pt x="35" y="21"/>
                    <a:pt x="35" y="21"/>
                    <a:pt x="36" y="20"/>
                  </a:cubicBezTo>
                  <a:cubicBezTo>
                    <a:pt x="35" y="20"/>
                    <a:pt x="35" y="20"/>
                    <a:pt x="34" y="20"/>
                  </a:cubicBezTo>
                  <a:close/>
                  <a:moveTo>
                    <a:pt x="38" y="40"/>
                  </a:moveTo>
                  <a:cubicBezTo>
                    <a:pt x="38" y="40"/>
                    <a:pt x="38" y="40"/>
                    <a:pt x="38" y="40"/>
                  </a:cubicBezTo>
                  <a:cubicBezTo>
                    <a:pt x="37" y="40"/>
                    <a:pt x="37" y="39"/>
                    <a:pt x="37" y="39"/>
                  </a:cubicBezTo>
                  <a:cubicBezTo>
                    <a:pt x="37" y="39"/>
                    <a:pt x="37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1"/>
                    <a:pt x="36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0"/>
                  </a:cubicBezTo>
                  <a:close/>
                  <a:moveTo>
                    <a:pt x="40" y="38"/>
                  </a:moveTo>
                  <a:cubicBezTo>
                    <a:pt x="40" y="38"/>
                    <a:pt x="40" y="38"/>
                    <a:pt x="40" y="38"/>
                  </a:cubicBezTo>
                  <a:cubicBezTo>
                    <a:pt x="40" y="37"/>
                    <a:pt x="40" y="37"/>
                    <a:pt x="41" y="37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39" y="38"/>
                    <a:pt x="40" y="38"/>
                  </a:cubicBezTo>
                  <a:close/>
                  <a:moveTo>
                    <a:pt x="18" y="27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20" y="26"/>
                    <a:pt x="19" y="26"/>
                    <a:pt x="19" y="25"/>
                  </a:cubicBezTo>
                  <a:cubicBezTo>
                    <a:pt x="19" y="25"/>
                    <a:pt x="18" y="25"/>
                    <a:pt x="18" y="26"/>
                  </a:cubicBezTo>
                  <a:cubicBezTo>
                    <a:pt x="18" y="26"/>
                    <a:pt x="18" y="27"/>
                    <a:pt x="18" y="27"/>
                  </a:cubicBezTo>
                  <a:close/>
                  <a:moveTo>
                    <a:pt x="21" y="22"/>
                  </a:move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ubicBezTo>
                    <a:pt x="20" y="22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1" y="23"/>
                    <a:pt x="21" y="24"/>
                  </a:cubicBezTo>
                  <a:cubicBezTo>
                    <a:pt x="21" y="24"/>
                    <a:pt x="21" y="23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2"/>
                    <a:pt x="21" y="22"/>
                    <a:pt x="21" y="22"/>
                  </a:cubicBezTo>
                  <a:close/>
                  <a:moveTo>
                    <a:pt x="20" y="39"/>
                  </a:move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7"/>
                  </a:cubicBezTo>
                  <a:cubicBezTo>
                    <a:pt x="21" y="37"/>
                    <a:pt x="20" y="37"/>
                    <a:pt x="19" y="37"/>
                  </a:cubicBezTo>
                  <a:cubicBezTo>
                    <a:pt x="19" y="37"/>
                    <a:pt x="20" y="38"/>
                    <a:pt x="20" y="39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1" y="35"/>
                  </a:cubicBezTo>
                  <a:cubicBezTo>
                    <a:pt x="41" y="35"/>
                    <a:pt x="41" y="35"/>
                    <a:pt x="41" y="34"/>
                  </a:cubicBezTo>
                  <a:cubicBezTo>
                    <a:pt x="41" y="34"/>
                    <a:pt x="40" y="34"/>
                    <a:pt x="40" y="35"/>
                  </a:cubicBezTo>
                  <a:cubicBezTo>
                    <a:pt x="40" y="35"/>
                    <a:pt x="40" y="36"/>
                    <a:pt x="40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5"/>
                    <a:pt x="42" y="35"/>
                  </a:cubicBezTo>
                  <a:close/>
                  <a:moveTo>
                    <a:pt x="17" y="30"/>
                  </a:moveTo>
                  <a:cubicBezTo>
                    <a:pt x="17" y="30"/>
                    <a:pt x="17" y="30"/>
                    <a:pt x="17" y="30"/>
                  </a:cubicBezTo>
                  <a:cubicBezTo>
                    <a:pt x="17" y="31"/>
                    <a:pt x="17" y="31"/>
                    <a:pt x="17" y="32"/>
                  </a:cubicBezTo>
                  <a:cubicBezTo>
                    <a:pt x="17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19" y="32"/>
                    <a:pt x="19" y="31"/>
                    <a:pt x="19" y="31"/>
                  </a:cubicBezTo>
                  <a:cubicBezTo>
                    <a:pt x="18" y="31"/>
                    <a:pt x="18" y="31"/>
                    <a:pt x="18" y="30"/>
                  </a:cubicBezTo>
                  <a:cubicBezTo>
                    <a:pt x="18" y="30"/>
                    <a:pt x="18" y="30"/>
                    <a:pt x="17" y="30"/>
                  </a:cubicBezTo>
                  <a:close/>
                  <a:moveTo>
                    <a:pt x="37" y="38"/>
                  </a:move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8" y="38"/>
                    <a:pt x="38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9"/>
                    <a:pt x="37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9" y="39"/>
                  </a:cubicBezTo>
                  <a:cubicBezTo>
                    <a:pt x="39" y="39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8" y="38"/>
                    <a:pt x="38" y="38"/>
                  </a:cubicBezTo>
                  <a:cubicBezTo>
                    <a:pt x="38" y="37"/>
                    <a:pt x="38" y="37"/>
                    <a:pt x="37" y="38"/>
                  </a:cubicBezTo>
                  <a:close/>
                  <a:moveTo>
                    <a:pt x="29" y="19"/>
                  </a:move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9" y="21"/>
                    <a:pt x="29" y="20"/>
                    <a:pt x="29" y="20"/>
                  </a:cubicBezTo>
                  <a:cubicBezTo>
                    <a:pt x="29" y="20"/>
                    <a:pt x="29" y="19"/>
                    <a:pt x="29" y="19"/>
                  </a:cubicBez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lose/>
                  <a:moveTo>
                    <a:pt x="32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0"/>
                  </a:cubicBezTo>
                  <a:cubicBezTo>
                    <a:pt x="32" y="20"/>
                    <a:pt x="32" y="20"/>
                    <a:pt x="32" y="19"/>
                  </a:cubicBezTo>
                  <a:close/>
                  <a:moveTo>
                    <a:pt x="33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2" y="41"/>
                  </a:cubicBezTo>
                  <a:cubicBezTo>
                    <a:pt x="32" y="41"/>
                    <a:pt x="32" y="41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3"/>
                  </a:cubicBezTo>
                  <a:cubicBezTo>
                    <a:pt x="33" y="42"/>
                    <a:pt x="33" y="42"/>
                    <a:pt x="33" y="42"/>
                  </a:cubicBezTo>
                  <a:cubicBezTo>
                    <a:pt x="34" y="42"/>
                    <a:pt x="34" y="42"/>
                    <a:pt x="33" y="42"/>
                  </a:cubicBezTo>
                  <a:cubicBezTo>
                    <a:pt x="33" y="42"/>
                    <a:pt x="33" y="41"/>
                    <a:pt x="33" y="41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6" y="42"/>
                    <a:pt x="26" y="43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5" y="41"/>
                    <a:pt x="25" y="42"/>
                    <a:pt x="25" y="42"/>
                  </a:cubicBezTo>
                  <a:close/>
                  <a:moveTo>
                    <a:pt x="30" y="43"/>
                  </a:move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1"/>
                    <a:pt x="31" y="41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lose/>
                  <a:moveTo>
                    <a:pt x="36" y="41"/>
                  </a:moveTo>
                  <a:cubicBezTo>
                    <a:pt x="36" y="41"/>
                    <a:pt x="36" y="41"/>
                    <a:pt x="36" y="41"/>
                  </a:cubicBezTo>
                  <a:cubicBezTo>
                    <a:pt x="35" y="41"/>
                    <a:pt x="35" y="41"/>
                    <a:pt x="35" y="40"/>
                  </a:cubicBezTo>
                  <a:cubicBezTo>
                    <a:pt x="35" y="40"/>
                    <a:pt x="35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1"/>
                    <a:pt x="34" y="41"/>
                    <a:pt x="34" y="42"/>
                  </a:cubicBezTo>
                  <a:cubicBezTo>
                    <a:pt x="35" y="42"/>
                    <a:pt x="35" y="41"/>
                    <a:pt x="36" y="41"/>
                  </a:cubicBezTo>
                  <a:close/>
                  <a:moveTo>
                    <a:pt x="40" y="24"/>
                  </a:move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39" y="25"/>
                    <a:pt x="39" y="25"/>
                  </a:cubicBezTo>
                  <a:cubicBezTo>
                    <a:pt x="39" y="25"/>
                    <a:pt x="39" y="25"/>
                    <a:pt x="39" y="26"/>
                  </a:cubicBezTo>
                  <a:cubicBezTo>
                    <a:pt x="39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5"/>
                    <a:pt x="40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4"/>
                    <a:pt x="41" y="24"/>
                    <a:pt x="40" y="24"/>
                  </a:cubicBezTo>
                  <a:close/>
                  <a:moveTo>
                    <a:pt x="18" y="34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8" y="34"/>
                    <a:pt x="18" y="34"/>
                    <a:pt x="19" y="34"/>
                  </a:cubicBezTo>
                  <a:cubicBezTo>
                    <a:pt x="19" y="34"/>
                    <a:pt x="19" y="33"/>
                    <a:pt x="19" y="33"/>
                  </a:cubicBezTo>
                  <a:cubicBezTo>
                    <a:pt x="18" y="33"/>
                    <a:pt x="18" y="32"/>
                    <a:pt x="17" y="33"/>
                  </a:cubicBezTo>
                  <a:cubicBezTo>
                    <a:pt x="18" y="33"/>
                    <a:pt x="18" y="34"/>
                    <a:pt x="18" y="34"/>
                  </a:cubicBezTo>
                  <a:close/>
                  <a:moveTo>
                    <a:pt x="27" y="19"/>
                  </a:move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19"/>
                  </a:cubicBezTo>
                  <a:close/>
                  <a:moveTo>
                    <a:pt x="18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9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19" y="35"/>
                  </a:cubicBezTo>
                  <a:cubicBezTo>
                    <a:pt x="19" y="35"/>
                    <a:pt x="19" y="35"/>
                    <a:pt x="18" y="35"/>
                  </a:cubicBezTo>
                  <a:close/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2" y="34"/>
                    <a:pt x="42" y="34"/>
                  </a:cubicBezTo>
                  <a:close/>
                  <a:moveTo>
                    <a:pt x="32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3" y="21"/>
                    <a:pt x="33" y="21"/>
                  </a:cubicBezTo>
                  <a:cubicBezTo>
                    <a:pt x="33" y="21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2" y="19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20" y="25"/>
                  </a:cubicBezTo>
                  <a:cubicBezTo>
                    <a:pt x="20" y="25"/>
                    <a:pt x="20" y="25"/>
                    <a:pt x="20" y="24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9" y="24"/>
                    <a:pt x="19" y="24"/>
                    <a:pt x="19" y="25"/>
                  </a:cubicBezTo>
                  <a:close/>
                  <a:moveTo>
                    <a:pt x="21" y="39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2" y="40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8"/>
                    <a:pt x="21" y="38"/>
                    <a:pt x="21" y="39"/>
                  </a:cubicBezTo>
                  <a:close/>
                  <a:moveTo>
                    <a:pt x="24" y="42"/>
                  </a:moveTo>
                  <a:cubicBezTo>
                    <a:pt x="24" y="42"/>
                    <a:pt x="24" y="42"/>
                    <a:pt x="24" y="42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1"/>
                    <a:pt x="24" y="41"/>
                    <a:pt x="24" y="40"/>
                  </a:cubicBezTo>
                  <a:cubicBezTo>
                    <a:pt x="24" y="40"/>
                    <a:pt x="23" y="40"/>
                    <a:pt x="23" y="40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3" y="41"/>
                    <a:pt x="24" y="41"/>
                    <a:pt x="24" y="42"/>
                  </a:cubicBezTo>
                  <a:close/>
                  <a:moveTo>
                    <a:pt x="42" y="31"/>
                  </a:move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1" y="31"/>
                    <a:pt x="41" y="32"/>
                  </a:cubicBezTo>
                  <a:cubicBezTo>
                    <a:pt x="41" y="32"/>
                    <a:pt x="41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1"/>
                  </a:cubicBezTo>
                  <a:close/>
                  <a:moveTo>
                    <a:pt x="26" y="39"/>
                  </a:move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6" y="37"/>
                    <a:pt x="26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5" y="38"/>
                    <a:pt x="25" y="38"/>
                    <a:pt x="26" y="39"/>
                  </a:cubicBezTo>
                  <a:close/>
                  <a:moveTo>
                    <a:pt x="17" y="36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7"/>
                  </a:cubicBezTo>
                  <a:cubicBezTo>
                    <a:pt x="17" y="37"/>
                    <a:pt x="18" y="38"/>
                    <a:pt x="18" y="38"/>
                  </a:cubicBezTo>
                  <a:cubicBezTo>
                    <a:pt x="18" y="38"/>
                    <a:pt x="18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40"/>
                    <a:pt x="19" y="40"/>
                    <a:pt x="20" y="40"/>
                  </a:cubicBezTo>
                  <a:cubicBezTo>
                    <a:pt x="20" y="40"/>
                    <a:pt x="20" y="41"/>
                    <a:pt x="21" y="41"/>
                  </a:cubicBezTo>
                  <a:cubicBezTo>
                    <a:pt x="21" y="41"/>
                    <a:pt x="21" y="41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3" y="42"/>
                  </a:cubicBezTo>
                  <a:cubicBezTo>
                    <a:pt x="23" y="43"/>
                    <a:pt x="23" y="43"/>
                    <a:pt x="24" y="43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5" y="43"/>
                    <a:pt x="25" y="43"/>
                    <a:pt x="26" y="44"/>
                  </a:cubicBezTo>
                  <a:cubicBezTo>
                    <a:pt x="26" y="44"/>
                    <a:pt x="26" y="44"/>
                    <a:pt x="27" y="44"/>
                  </a:cubicBezTo>
                  <a:cubicBezTo>
                    <a:pt x="27" y="44"/>
                    <a:pt x="28" y="45"/>
                    <a:pt x="28" y="45"/>
                  </a:cubicBezTo>
                  <a:cubicBezTo>
                    <a:pt x="29" y="44"/>
                    <a:pt x="29" y="45"/>
                    <a:pt x="29" y="44"/>
                  </a:cubicBezTo>
                  <a:cubicBezTo>
                    <a:pt x="30" y="44"/>
                    <a:pt x="30" y="44"/>
                    <a:pt x="31" y="44"/>
                  </a:cubicBezTo>
                  <a:cubicBezTo>
                    <a:pt x="32" y="44"/>
                    <a:pt x="33" y="44"/>
                    <a:pt x="33" y="43"/>
                  </a:cubicBezTo>
                  <a:cubicBezTo>
                    <a:pt x="34" y="43"/>
                    <a:pt x="35" y="43"/>
                    <a:pt x="35" y="43"/>
                  </a:cubicBezTo>
                  <a:cubicBezTo>
                    <a:pt x="36" y="43"/>
                    <a:pt x="36" y="42"/>
                    <a:pt x="37" y="42"/>
                  </a:cubicBezTo>
                  <a:cubicBezTo>
                    <a:pt x="38" y="42"/>
                    <a:pt x="38" y="41"/>
                    <a:pt x="39" y="40"/>
                  </a:cubicBezTo>
                  <a:cubicBezTo>
                    <a:pt x="40" y="40"/>
                    <a:pt x="41" y="39"/>
                    <a:pt x="41" y="38"/>
                  </a:cubicBezTo>
                  <a:cubicBezTo>
                    <a:pt x="42" y="38"/>
                    <a:pt x="42" y="37"/>
                    <a:pt x="43" y="37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35"/>
                  </a:cubicBezTo>
                  <a:cubicBezTo>
                    <a:pt x="44" y="35"/>
                    <a:pt x="44" y="34"/>
                    <a:pt x="44" y="34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2"/>
                    <a:pt x="44" y="32"/>
                    <a:pt x="44" y="31"/>
                  </a:cubicBezTo>
                  <a:cubicBezTo>
                    <a:pt x="44" y="31"/>
                    <a:pt x="44" y="30"/>
                    <a:pt x="44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3" y="29"/>
                    <a:pt x="44" y="28"/>
                    <a:pt x="43" y="28"/>
                  </a:cubicBezTo>
                  <a:cubicBezTo>
                    <a:pt x="43" y="27"/>
                    <a:pt x="43" y="27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5"/>
                  </a:cubicBezTo>
                  <a:cubicBezTo>
                    <a:pt x="43" y="25"/>
                    <a:pt x="42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1" y="22"/>
                    <a:pt x="41" y="22"/>
                    <a:pt x="41" y="22"/>
                  </a:cubicBezTo>
                  <a:cubicBezTo>
                    <a:pt x="41" y="22"/>
                    <a:pt x="41" y="21"/>
                    <a:pt x="40" y="21"/>
                  </a:cubicBezTo>
                  <a:cubicBezTo>
                    <a:pt x="40" y="21"/>
                    <a:pt x="40" y="21"/>
                    <a:pt x="40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9" y="20"/>
                    <a:pt x="38" y="20"/>
                  </a:cubicBezTo>
                  <a:cubicBezTo>
                    <a:pt x="38" y="19"/>
                    <a:pt x="38" y="19"/>
                    <a:pt x="37" y="19"/>
                  </a:cubicBezTo>
                  <a:cubicBezTo>
                    <a:pt x="37" y="19"/>
                    <a:pt x="37" y="19"/>
                    <a:pt x="36" y="19"/>
                  </a:cubicBezTo>
                  <a:cubicBezTo>
                    <a:pt x="36" y="18"/>
                    <a:pt x="35" y="18"/>
                    <a:pt x="35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18"/>
                    <a:pt x="32" y="17"/>
                    <a:pt x="32" y="17"/>
                  </a:cubicBezTo>
                  <a:cubicBezTo>
                    <a:pt x="32" y="17"/>
                    <a:pt x="31" y="17"/>
                    <a:pt x="31" y="17"/>
                  </a:cubicBezTo>
                  <a:cubicBezTo>
                    <a:pt x="31" y="17"/>
                    <a:pt x="31" y="17"/>
                    <a:pt x="30" y="17"/>
                  </a:cubicBezTo>
                  <a:cubicBezTo>
                    <a:pt x="30" y="17"/>
                    <a:pt x="29" y="17"/>
                    <a:pt x="29" y="17"/>
                  </a:cubicBezTo>
                  <a:cubicBezTo>
                    <a:pt x="29" y="17"/>
                    <a:pt x="29" y="17"/>
                    <a:pt x="28" y="17"/>
                  </a:cubicBezTo>
                  <a:cubicBezTo>
                    <a:pt x="28" y="17"/>
                    <a:pt x="27" y="17"/>
                    <a:pt x="27" y="17"/>
                  </a:cubicBezTo>
                  <a:cubicBezTo>
                    <a:pt x="26" y="17"/>
                    <a:pt x="26" y="17"/>
                    <a:pt x="25" y="18"/>
                  </a:cubicBezTo>
                  <a:cubicBezTo>
                    <a:pt x="25" y="18"/>
                    <a:pt x="25" y="18"/>
                    <a:pt x="24" y="18"/>
                  </a:cubicBezTo>
                  <a:cubicBezTo>
                    <a:pt x="24" y="18"/>
                    <a:pt x="23" y="18"/>
                    <a:pt x="23" y="19"/>
                  </a:cubicBezTo>
                  <a:cubicBezTo>
                    <a:pt x="23" y="19"/>
                    <a:pt x="22" y="19"/>
                    <a:pt x="22" y="19"/>
                  </a:cubicBezTo>
                  <a:cubicBezTo>
                    <a:pt x="22" y="19"/>
                    <a:pt x="22" y="20"/>
                    <a:pt x="21" y="20"/>
                  </a:cubicBezTo>
                  <a:cubicBezTo>
                    <a:pt x="21" y="20"/>
                    <a:pt x="20" y="20"/>
                    <a:pt x="20" y="21"/>
                  </a:cubicBezTo>
                  <a:cubicBezTo>
                    <a:pt x="19" y="21"/>
                    <a:pt x="19" y="21"/>
                    <a:pt x="19" y="22"/>
                  </a:cubicBezTo>
                  <a:cubicBezTo>
                    <a:pt x="19" y="22"/>
                    <a:pt x="19" y="22"/>
                    <a:pt x="18" y="22"/>
                  </a:cubicBezTo>
                  <a:cubicBezTo>
                    <a:pt x="18" y="22"/>
                    <a:pt x="18" y="22"/>
                    <a:pt x="18" y="23"/>
                  </a:cubicBezTo>
                  <a:cubicBezTo>
                    <a:pt x="18" y="23"/>
                    <a:pt x="17" y="23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25"/>
                    <a:pt x="16" y="25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8"/>
                    <a:pt x="16" y="28"/>
                    <a:pt x="15" y="28"/>
                  </a:cubicBezTo>
                  <a:cubicBezTo>
                    <a:pt x="15" y="29"/>
                    <a:pt x="15" y="29"/>
                    <a:pt x="15" y="30"/>
                  </a:cubicBezTo>
                  <a:cubicBezTo>
                    <a:pt x="15" y="30"/>
                    <a:pt x="16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0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2"/>
                  </a:cubicBezTo>
                  <a:cubicBezTo>
                    <a:pt x="15" y="32"/>
                    <a:pt x="16" y="32"/>
                    <a:pt x="16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4"/>
                    <a:pt x="16" y="34"/>
                  </a:cubicBezTo>
                  <a:cubicBezTo>
                    <a:pt x="16" y="35"/>
                    <a:pt x="16" y="35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lose/>
                  <a:moveTo>
                    <a:pt x="30" y="44"/>
                  </a:move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1" y="44"/>
                    <a:pt x="31" y="44"/>
                  </a:cubicBezTo>
                  <a:cubicBezTo>
                    <a:pt x="32" y="44"/>
                    <a:pt x="33" y="43"/>
                    <a:pt x="34" y="43"/>
                  </a:cubicBezTo>
                  <a:cubicBezTo>
                    <a:pt x="34" y="43"/>
                    <a:pt x="35" y="43"/>
                    <a:pt x="35" y="42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7" y="42"/>
                    <a:pt x="37" y="41"/>
                    <a:pt x="37" y="41"/>
                  </a:cubicBezTo>
                  <a:cubicBezTo>
                    <a:pt x="38" y="41"/>
                    <a:pt x="38" y="41"/>
                    <a:pt x="39" y="40"/>
                  </a:cubicBezTo>
                  <a:cubicBezTo>
                    <a:pt x="39" y="40"/>
                    <a:pt x="39" y="40"/>
                    <a:pt x="40" y="40"/>
                  </a:cubicBezTo>
                  <a:cubicBezTo>
                    <a:pt x="40" y="39"/>
                    <a:pt x="40" y="39"/>
                    <a:pt x="41" y="38"/>
                  </a:cubicBezTo>
                  <a:cubicBezTo>
                    <a:pt x="41" y="38"/>
                    <a:pt x="41" y="38"/>
                    <a:pt x="42" y="38"/>
                  </a:cubicBezTo>
                  <a:cubicBezTo>
                    <a:pt x="42" y="37"/>
                    <a:pt x="42" y="36"/>
                    <a:pt x="43" y="36"/>
                  </a:cubicBezTo>
                  <a:cubicBezTo>
                    <a:pt x="43" y="35"/>
                    <a:pt x="43" y="34"/>
                    <a:pt x="43" y="34"/>
                  </a:cubicBezTo>
                  <a:cubicBezTo>
                    <a:pt x="44" y="33"/>
                    <a:pt x="44" y="33"/>
                    <a:pt x="44" y="32"/>
                  </a:cubicBezTo>
                  <a:cubicBezTo>
                    <a:pt x="44" y="32"/>
                    <a:pt x="44" y="31"/>
                    <a:pt x="44" y="30"/>
                  </a:cubicBezTo>
                  <a:cubicBezTo>
                    <a:pt x="43" y="30"/>
                    <a:pt x="43" y="29"/>
                    <a:pt x="43" y="28"/>
                  </a:cubicBezTo>
                  <a:cubicBezTo>
                    <a:pt x="43" y="27"/>
                    <a:pt x="42" y="26"/>
                    <a:pt x="42" y="25"/>
                  </a:cubicBezTo>
                  <a:cubicBezTo>
                    <a:pt x="42" y="25"/>
                    <a:pt x="42" y="24"/>
                    <a:pt x="41" y="24"/>
                  </a:cubicBezTo>
                  <a:cubicBezTo>
                    <a:pt x="41" y="23"/>
                    <a:pt x="41" y="23"/>
                    <a:pt x="40" y="22"/>
                  </a:cubicBezTo>
                  <a:cubicBezTo>
                    <a:pt x="40" y="22"/>
                    <a:pt x="40" y="22"/>
                    <a:pt x="40" y="21"/>
                  </a:cubicBezTo>
                  <a:cubicBezTo>
                    <a:pt x="40" y="21"/>
                    <a:pt x="39" y="21"/>
                    <a:pt x="39" y="21"/>
                  </a:cubicBezTo>
                  <a:cubicBezTo>
                    <a:pt x="39" y="20"/>
                    <a:pt x="38" y="20"/>
                    <a:pt x="38" y="20"/>
                  </a:cubicBezTo>
                  <a:cubicBezTo>
                    <a:pt x="38" y="20"/>
                    <a:pt x="37" y="20"/>
                    <a:pt x="37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8"/>
                    <a:pt x="35" y="19"/>
                    <a:pt x="34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29" y="18"/>
                    <a:pt x="28" y="18"/>
                    <a:pt x="27" y="18"/>
                  </a:cubicBezTo>
                  <a:cubicBezTo>
                    <a:pt x="27" y="18"/>
                    <a:pt x="26" y="18"/>
                    <a:pt x="25" y="18"/>
                  </a:cubicBezTo>
                  <a:cubicBezTo>
                    <a:pt x="25" y="18"/>
                    <a:pt x="25" y="18"/>
                    <a:pt x="24" y="19"/>
                  </a:cubicBezTo>
                  <a:cubicBezTo>
                    <a:pt x="24" y="19"/>
                    <a:pt x="23" y="19"/>
                    <a:pt x="22" y="19"/>
                  </a:cubicBezTo>
                  <a:cubicBezTo>
                    <a:pt x="22" y="20"/>
                    <a:pt x="21" y="21"/>
                    <a:pt x="20" y="21"/>
                  </a:cubicBezTo>
                  <a:cubicBezTo>
                    <a:pt x="20" y="21"/>
                    <a:pt x="19" y="22"/>
                    <a:pt x="19" y="22"/>
                  </a:cubicBezTo>
                  <a:cubicBezTo>
                    <a:pt x="19" y="22"/>
                    <a:pt x="18" y="23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7" y="24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6" y="27"/>
                    <a:pt x="16" y="27"/>
                  </a:cubicBezTo>
                  <a:cubicBezTo>
                    <a:pt x="16" y="28"/>
                    <a:pt x="16" y="29"/>
                    <a:pt x="16" y="29"/>
                  </a:cubicBezTo>
                  <a:cubicBezTo>
                    <a:pt x="16" y="30"/>
                    <a:pt x="16" y="30"/>
                    <a:pt x="16" y="31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6" y="33"/>
                    <a:pt x="17" y="33"/>
                    <a:pt x="17" y="34"/>
                  </a:cubicBezTo>
                  <a:cubicBezTo>
                    <a:pt x="17" y="35"/>
                    <a:pt x="17" y="35"/>
                    <a:pt x="17" y="36"/>
                  </a:cubicBezTo>
                  <a:cubicBezTo>
                    <a:pt x="18" y="37"/>
                    <a:pt x="18" y="37"/>
                    <a:pt x="19" y="38"/>
                  </a:cubicBezTo>
                  <a:cubicBezTo>
                    <a:pt x="19" y="39"/>
                    <a:pt x="20" y="39"/>
                    <a:pt x="20" y="40"/>
                  </a:cubicBezTo>
                  <a:cubicBezTo>
                    <a:pt x="21" y="41"/>
                    <a:pt x="22" y="41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6" y="43"/>
                    <a:pt x="27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9" y="44"/>
                    <a:pt x="29" y="44"/>
                    <a:pt x="30" y="44"/>
                  </a:cubicBez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0" y="48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50"/>
                    <a:pt x="9" y="50"/>
                    <a:pt x="9" y="51"/>
                  </a:cubicBezTo>
                  <a:cubicBezTo>
                    <a:pt x="9" y="51"/>
                    <a:pt x="9" y="51"/>
                    <a:pt x="9" y="51"/>
                  </a:cubicBezTo>
                  <a:cubicBezTo>
                    <a:pt x="9" y="52"/>
                    <a:pt x="9" y="52"/>
                    <a:pt x="9" y="52"/>
                  </a:cubicBezTo>
                  <a:cubicBezTo>
                    <a:pt x="9" y="50"/>
                    <a:pt x="9" y="49"/>
                    <a:pt x="10" y="48"/>
                  </a:cubicBezTo>
                  <a:cubicBezTo>
                    <a:pt x="9" y="48"/>
                    <a:pt x="9" y="49"/>
                    <a:pt x="9" y="49"/>
                  </a:cubicBezTo>
                  <a:cubicBezTo>
                    <a:pt x="9" y="49"/>
                    <a:pt x="8" y="49"/>
                    <a:pt x="8" y="50"/>
                  </a:cubicBezTo>
                  <a:cubicBezTo>
                    <a:pt x="8" y="50"/>
                    <a:pt x="8" y="50"/>
                    <a:pt x="7" y="50"/>
                  </a:cubicBezTo>
                  <a:cubicBezTo>
                    <a:pt x="7" y="50"/>
                    <a:pt x="7" y="50"/>
                    <a:pt x="7" y="50"/>
                  </a:cubicBezTo>
                  <a:cubicBezTo>
                    <a:pt x="8" y="49"/>
                    <a:pt x="8" y="49"/>
                    <a:pt x="9" y="48"/>
                  </a:cubicBezTo>
                  <a:cubicBezTo>
                    <a:pt x="8" y="48"/>
                    <a:pt x="8" y="48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7" y="48"/>
                    <a:pt x="7" y="47"/>
                    <a:pt x="7" y="47"/>
                  </a:cubicBezTo>
                  <a:cubicBezTo>
                    <a:pt x="7" y="47"/>
                    <a:pt x="8" y="47"/>
                    <a:pt x="8" y="47"/>
                  </a:cubicBezTo>
                  <a:cubicBezTo>
                    <a:pt x="9" y="47"/>
                    <a:pt x="9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3" y="44"/>
                  </a:moveTo>
                  <a:cubicBezTo>
                    <a:pt x="3" y="43"/>
                    <a:pt x="3" y="42"/>
                    <a:pt x="4" y="41"/>
                  </a:cubicBezTo>
                  <a:cubicBezTo>
                    <a:pt x="3" y="41"/>
                    <a:pt x="2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1"/>
                    <a:pt x="2" y="41"/>
                  </a:cubicBezTo>
                  <a:cubicBezTo>
                    <a:pt x="2" y="41"/>
                    <a:pt x="3" y="41"/>
                    <a:pt x="4" y="40"/>
                  </a:cubicBezTo>
                  <a:cubicBezTo>
                    <a:pt x="4" y="40"/>
                    <a:pt x="4" y="40"/>
                    <a:pt x="4" y="40"/>
                  </a:cubicBezTo>
                  <a:cubicBezTo>
                    <a:pt x="3" y="40"/>
                    <a:pt x="3" y="40"/>
                    <a:pt x="2" y="40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3" y="39"/>
                    <a:pt x="3" y="39"/>
                    <a:pt x="4" y="40"/>
                  </a:cubicBezTo>
                  <a:cubicBezTo>
                    <a:pt x="4" y="40"/>
                    <a:pt x="5" y="40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5" y="41"/>
                    <a:pt x="4" y="41"/>
                    <a:pt x="4" y="41"/>
                  </a:cubicBezTo>
                  <a:cubicBezTo>
                    <a:pt x="4" y="42"/>
                    <a:pt x="4" y="42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3" y="44"/>
                    <a:pt x="3" y="44"/>
                  </a:cubicBezTo>
                  <a:close/>
                  <a:moveTo>
                    <a:pt x="0" y="30"/>
                  </a:moveTo>
                  <a:cubicBezTo>
                    <a:pt x="0" y="29"/>
                    <a:pt x="1" y="29"/>
                    <a:pt x="1" y="29"/>
                  </a:cubicBezTo>
                  <a:cubicBezTo>
                    <a:pt x="1" y="29"/>
                    <a:pt x="1" y="29"/>
                    <a:pt x="1" y="28"/>
                  </a:cubicBezTo>
                  <a:cubicBezTo>
                    <a:pt x="1" y="28"/>
                    <a:pt x="1" y="29"/>
                    <a:pt x="2" y="29"/>
                  </a:cubicBezTo>
                  <a:cubicBezTo>
                    <a:pt x="2" y="29"/>
                    <a:pt x="3" y="29"/>
                    <a:pt x="3" y="30"/>
                  </a:cubicBezTo>
                  <a:cubicBezTo>
                    <a:pt x="3" y="30"/>
                    <a:pt x="3" y="30"/>
                    <a:pt x="2" y="30"/>
                  </a:cubicBezTo>
                  <a:cubicBezTo>
                    <a:pt x="2" y="30"/>
                    <a:pt x="2" y="31"/>
                    <a:pt x="1" y="31"/>
                  </a:cubicBezTo>
                  <a:cubicBezTo>
                    <a:pt x="1" y="31"/>
                    <a:pt x="1" y="31"/>
                    <a:pt x="0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1" y="31"/>
                    <a:pt x="1" y="31"/>
                    <a:pt x="1" y="30"/>
                  </a:cubicBezTo>
                  <a:cubicBezTo>
                    <a:pt x="1" y="30"/>
                    <a:pt x="2" y="30"/>
                    <a:pt x="2" y="30"/>
                  </a:cubicBezTo>
                  <a:cubicBezTo>
                    <a:pt x="1" y="30"/>
                    <a:pt x="0" y="30"/>
                    <a:pt x="0" y="30"/>
                  </a:cubicBezTo>
                  <a:close/>
                  <a:moveTo>
                    <a:pt x="57" y="31"/>
                  </a:moveTo>
                  <a:cubicBezTo>
                    <a:pt x="57" y="31"/>
                    <a:pt x="59" y="31"/>
                    <a:pt x="59" y="31"/>
                  </a:cubicBezTo>
                  <a:cubicBezTo>
                    <a:pt x="60" y="31"/>
                    <a:pt x="59" y="31"/>
                    <a:pt x="59" y="31"/>
                  </a:cubicBezTo>
                  <a:cubicBezTo>
                    <a:pt x="59" y="31"/>
                    <a:pt x="58" y="32"/>
                    <a:pt x="58" y="31"/>
                  </a:cubicBezTo>
                  <a:cubicBezTo>
                    <a:pt x="58" y="31"/>
                    <a:pt x="57" y="31"/>
                    <a:pt x="57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3"/>
                    <a:pt x="58" y="33"/>
                    <a:pt x="58" y="32"/>
                  </a:cubicBezTo>
                  <a:cubicBezTo>
                    <a:pt x="57" y="32"/>
                    <a:pt x="57" y="32"/>
                    <a:pt x="57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0"/>
                    <a:pt x="56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8" y="30"/>
                    <a:pt x="58" y="29"/>
                    <a:pt x="58" y="29"/>
                  </a:cubicBezTo>
                  <a:cubicBezTo>
                    <a:pt x="58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8" y="30"/>
                    <a:pt x="58" y="30"/>
                  </a:cubicBezTo>
                  <a:cubicBezTo>
                    <a:pt x="57" y="30"/>
                    <a:pt x="57" y="30"/>
                    <a:pt x="57" y="31"/>
                  </a:cubicBezTo>
                  <a:close/>
                  <a:moveTo>
                    <a:pt x="55" y="42"/>
                  </a:moveTo>
                  <a:cubicBezTo>
                    <a:pt x="55" y="42"/>
                    <a:pt x="55" y="42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5" y="43"/>
                    <a:pt x="55" y="42"/>
                    <a:pt x="54" y="42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5" y="41"/>
                    <a:pt x="56" y="41"/>
                    <a:pt x="56" y="40"/>
                  </a:cubicBezTo>
                  <a:cubicBezTo>
                    <a:pt x="56" y="40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41"/>
                    <a:pt x="56" y="41"/>
                    <a:pt x="56" y="41"/>
                  </a:cubicBezTo>
                  <a:cubicBezTo>
                    <a:pt x="56" y="41"/>
                    <a:pt x="55" y="41"/>
                    <a:pt x="55" y="41"/>
                  </a:cubicBezTo>
                  <a:cubicBezTo>
                    <a:pt x="55" y="41"/>
                    <a:pt x="56" y="41"/>
                    <a:pt x="56" y="42"/>
                  </a:cubicBezTo>
                  <a:cubicBezTo>
                    <a:pt x="56" y="42"/>
                    <a:pt x="57" y="42"/>
                    <a:pt x="57" y="42"/>
                  </a:cubicBezTo>
                  <a:cubicBezTo>
                    <a:pt x="57" y="42"/>
                    <a:pt x="57" y="42"/>
                    <a:pt x="56" y="42"/>
                  </a:cubicBezTo>
                  <a:cubicBezTo>
                    <a:pt x="56" y="42"/>
                    <a:pt x="56" y="42"/>
                    <a:pt x="56" y="42"/>
                  </a:cubicBezTo>
                  <a:cubicBezTo>
                    <a:pt x="56" y="42"/>
                    <a:pt x="55" y="42"/>
                    <a:pt x="55" y="42"/>
                  </a:cubicBezTo>
                  <a:close/>
                  <a:moveTo>
                    <a:pt x="49" y="50"/>
                  </a:moveTo>
                  <a:cubicBezTo>
                    <a:pt x="49" y="50"/>
                    <a:pt x="50" y="51"/>
                    <a:pt x="50" y="51"/>
                  </a:cubicBezTo>
                  <a:cubicBezTo>
                    <a:pt x="50" y="51"/>
                    <a:pt x="50" y="51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2"/>
                    <a:pt x="49" y="51"/>
                    <a:pt x="48" y="50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49" y="52"/>
                    <a:pt x="49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1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9" y="50"/>
                  </a:cubicBezTo>
                  <a:cubicBezTo>
                    <a:pt x="49" y="50"/>
                    <a:pt x="50" y="50"/>
                    <a:pt x="50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1" y="50"/>
                    <a:pt x="51" y="50"/>
                    <a:pt x="51" y="50"/>
                  </a:cubicBezTo>
                  <a:cubicBezTo>
                    <a:pt x="50" y="50"/>
                    <a:pt x="50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lose/>
                  <a:moveTo>
                    <a:pt x="57" y="20"/>
                  </a:moveTo>
                  <a:cubicBezTo>
                    <a:pt x="57" y="20"/>
                    <a:pt x="57" y="20"/>
                    <a:pt x="57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19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7" y="19"/>
                    <a:pt x="57" y="20"/>
                    <a:pt x="57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6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6" y="19"/>
                    <a:pt x="57" y="19"/>
                  </a:cubicBezTo>
                  <a:cubicBezTo>
                    <a:pt x="57" y="19"/>
                    <a:pt x="57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ubicBezTo>
                    <a:pt x="56" y="18"/>
                    <a:pt x="56" y="18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5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4" y="21"/>
                    <a:pt x="54" y="21"/>
                  </a:cubicBezTo>
                  <a:cubicBezTo>
                    <a:pt x="54" y="21"/>
                    <a:pt x="54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0"/>
                    <a:pt x="54" y="20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8"/>
                    <a:pt x="54" y="18"/>
                  </a:cubicBezTo>
                  <a:cubicBezTo>
                    <a:pt x="54" y="18"/>
                    <a:pt x="55" y="17"/>
                    <a:pt x="54" y="17"/>
                  </a:cubicBezTo>
                  <a:cubicBezTo>
                    <a:pt x="54" y="17"/>
                    <a:pt x="54" y="16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3" y="14"/>
                    <a:pt x="53" y="14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1" y="13"/>
                    <a:pt x="51" y="13"/>
                    <a:pt x="51" y="13"/>
                  </a:cubicBezTo>
                  <a:cubicBezTo>
                    <a:pt x="50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2"/>
                    <a:pt x="49" y="12"/>
                    <a:pt x="49" y="11"/>
                  </a:cubicBezTo>
                  <a:cubicBezTo>
                    <a:pt x="49" y="11"/>
                    <a:pt x="49" y="10"/>
                    <a:pt x="49" y="10"/>
                  </a:cubicBezTo>
                  <a:cubicBezTo>
                    <a:pt x="49" y="10"/>
                    <a:pt x="49" y="9"/>
                    <a:pt x="48" y="9"/>
                  </a:cubicBezTo>
                  <a:cubicBezTo>
                    <a:pt x="48" y="8"/>
                    <a:pt x="47" y="8"/>
                    <a:pt x="47" y="7"/>
                  </a:cubicBezTo>
                  <a:cubicBezTo>
                    <a:pt x="47" y="7"/>
                    <a:pt x="46" y="7"/>
                    <a:pt x="46" y="7"/>
                  </a:cubicBezTo>
                  <a:cubicBezTo>
                    <a:pt x="46" y="7"/>
                    <a:pt x="45" y="7"/>
                    <a:pt x="45" y="7"/>
                  </a:cubicBezTo>
                  <a:cubicBezTo>
                    <a:pt x="44" y="7"/>
                    <a:pt x="44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7"/>
                    <a:pt x="43" y="7"/>
                  </a:cubicBezTo>
                  <a:cubicBezTo>
                    <a:pt x="43" y="6"/>
                    <a:pt x="42" y="5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7" y="4"/>
                    <a:pt x="37" y="4"/>
                    <a:pt x="37" y="4"/>
                  </a:cubicBezTo>
                  <a:cubicBezTo>
                    <a:pt x="37" y="5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5" y="4"/>
                    <a:pt x="35" y="4"/>
                  </a:cubicBezTo>
                  <a:cubicBezTo>
                    <a:pt x="35" y="3"/>
                    <a:pt x="34" y="3"/>
                    <a:pt x="34" y="2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2" y="2"/>
                    <a:pt x="32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5"/>
                    <a:pt x="28" y="5"/>
                  </a:cubicBezTo>
                  <a:cubicBezTo>
                    <a:pt x="28" y="5"/>
                    <a:pt x="28" y="5"/>
                    <a:pt x="27" y="4"/>
                  </a:cubicBezTo>
                  <a:cubicBezTo>
                    <a:pt x="27" y="4"/>
                    <a:pt x="26" y="3"/>
                    <a:pt x="26" y="3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3" y="3"/>
                    <a:pt x="23" y="3"/>
                    <a:pt x="22" y="3"/>
                  </a:cubicBezTo>
                  <a:cubicBezTo>
                    <a:pt x="22" y="3"/>
                    <a:pt x="21" y="3"/>
                    <a:pt x="21" y="3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5"/>
                    <a:pt x="19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5" y="6"/>
                    <a:pt x="14" y="6"/>
                    <a:pt x="14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1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9" y="11"/>
                    <a:pt x="8" y="12"/>
                    <a:pt x="8" y="12"/>
                  </a:cubicBezTo>
                  <a:cubicBezTo>
                    <a:pt x="7" y="13"/>
                    <a:pt x="7" y="14"/>
                    <a:pt x="6" y="15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6" y="19"/>
                    <a:pt x="6" y="19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4" y="20"/>
                    <a:pt x="3" y="21"/>
                  </a:cubicBezTo>
                  <a:cubicBezTo>
                    <a:pt x="3" y="21"/>
                    <a:pt x="3" y="22"/>
                    <a:pt x="3" y="22"/>
                  </a:cubicBezTo>
                  <a:cubicBezTo>
                    <a:pt x="2" y="23"/>
                    <a:pt x="2" y="24"/>
                    <a:pt x="2" y="25"/>
                  </a:cubicBezTo>
                  <a:cubicBezTo>
                    <a:pt x="2" y="25"/>
                    <a:pt x="2" y="26"/>
                    <a:pt x="2" y="26"/>
                  </a:cubicBezTo>
                  <a:cubicBezTo>
                    <a:pt x="2" y="26"/>
                    <a:pt x="2" y="26"/>
                    <a:pt x="2" y="27"/>
                  </a:cubicBezTo>
                  <a:cubicBezTo>
                    <a:pt x="2" y="28"/>
                    <a:pt x="3" y="29"/>
                    <a:pt x="4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3" y="30"/>
                    <a:pt x="3" y="30"/>
                    <a:pt x="3" y="31"/>
                  </a:cubicBezTo>
                  <a:cubicBezTo>
                    <a:pt x="2" y="31"/>
                    <a:pt x="2" y="32"/>
                    <a:pt x="2" y="32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6"/>
                    <a:pt x="2" y="37"/>
                    <a:pt x="3" y="38"/>
                  </a:cubicBezTo>
                  <a:cubicBezTo>
                    <a:pt x="4" y="39"/>
                    <a:pt x="4" y="39"/>
                    <a:pt x="5" y="39"/>
                  </a:cubicBezTo>
                  <a:cubicBezTo>
                    <a:pt x="5" y="39"/>
                    <a:pt x="5" y="39"/>
                    <a:pt x="6" y="40"/>
                  </a:cubicBezTo>
                  <a:cubicBezTo>
                    <a:pt x="6" y="40"/>
                    <a:pt x="6" y="40"/>
                    <a:pt x="5" y="40"/>
                  </a:cubicBezTo>
                  <a:cubicBezTo>
                    <a:pt x="5" y="41"/>
                    <a:pt x="5" y="42"/>
                    <a:pt x="5" y="43"/>
                  </a:cubicBezTo>
                  <a:cubicBezTo>
                    <a:pt x="5" y="43"/>
                    <a:pt x="5" y="44"/>
                    <a:pt x="5" y="44"/>
                  </a:cubicBezTo>
                  <a:cubicBezTo>
                    <a:pt x="6" y="45"/>
                    <a:pt x="6" y="45"/>
                    <a:pt x="7" y="46"/>
                  </a:cubicBezTo>
                  <a:cubicBezTo>
                    <a:pt x="7" y="47"/>
                    <a:pt x="8" y="47"/>
                    <a:pt x="9" y="47"/>
                  </a:cubicBezTo>
                  <a:cubicBezTo>
                    <a:pt x="9" y="47"/>
                    <a:pt x="10" y="47"/>
                    <a:pt x="10" y="47"/>
                  </a:cubicBezTo>
                  <a:cubicBezTo>
                    <a:pt x="10" y="47"/>
                    <a:pt x="11" y="47"/>
                    <a:pt x="11" y="47"/>
                  </a:cubicBezTo>
                  <a:cubicBezTo>
                    <a:pt x="11" y="47"/>
                    <a:pt x="11" y="48"/>
                    <a:pt x="11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1" y="50"/>
                    <a:pt x="11" y="50"/>
                    <a:pt x="11" y="51"/>
                  </a:cubicBezTo>
                  <a:cubicBezTo>
                    <a:pt x="11" y="52"/>
                    <a:pt x="12" y="52"/>
                    <a:pt x="12" y="53"/>
                  </a:cubicBezTo>
                  <a:cubicBezTo>
                    <a:pt x="13" y="53"/>
                    <a:pt x="13" y="53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5" y="54"/>
                    <a:pt x="15" y="54"/>
                    <a:pt x="16" y="54"/>
                  </a:cubicBezTo>
                  <a:cubicBezTo>
                    <a:pt x="17" y="54"/>
                    <a:pt x="17" y="54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5"/>
                  </a:cubicBezTo>
                  <a:cubicBezTo>
                    <a:pt x="18" y="55"/>
                    <a:pt x="18" y="55"/>
                    <a:pt x="18" y="56"/>
                  </a:cubicBezTo>
                  <a:cubicBezTo>
                    <a:pt x="18" y="56"/>
                    <a:pt x="19" y="56"/>
                    <a:pt x="19" y="57"/>
                  </a:cubicBezTo>
                  <a:cubicBezTo>
                    <a:pt x="19" y="57"/>
                    <a:pt x="20" y="57"/>
                    <a:pt x="20" y="57"/>
                  </a:cubicBezTo>
                  <a:cubicBezTo>
                    <a:pt x="21" y="58"/>
                    <a:pt x="21" y="58"/>
                    <a:pt x="22" y="58"/>
                  </a:cubicBezTo>
                  <a:cubicBezTo>
                    <a:pt x="22" y="58"/>
                    <a:pt x="22" y="58"/>
                    <a:pt x="23" y="58"/>
                  </a:cubicBezTo>
                  <a:cubicBezTo>
                    <a:pt x="23" y="58"/>
                    <a:pt x="23" y="58"/>
                    <a:pt x="24" y="58"/>
                  </a:cubicBezTo>
                  <a:cubicBezTo>
                    <a:pt x="24" y="57"/>
                    <a:pt x="25" y="57"/>
                    <a:pt x="25" y="57"/>
                  </a:cubicBezTo>
                  <a:cubicBezTo>
                    <a:pt x="25" y="57"/>
                    <a:pt x="26" y="56"/>
                    <a:pt x="26" y="56"/>
                  </a:cubicBezTo>
                  <a:cubicBezTo>
                    <a:pt x="26" y="56"/>
                    <a:pt x="26" y="56"/>
                    <a:pt x="26" y="56"/>
                  </a:cubicBezTo>
                  <a:cubicBezTo>
                    <a:pt x="26" y="55"/>
                    <a:pt x="27" y="55"/>
                    <a:pt x="27" y="55"/>
                  </a:cubicBezTo>
                  <a:cubicBezTo>
                    <a:pt x="27" y="55"/>
                    <a:pt x="27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6"/>
                    <a:pt x="26" y="56"/>
                    <a:pt x="26" y="56"/>
                  </a:cubicBezTo>
                  <a:cubicBezTo>
                    <a:pt x="26" y="57"/>
                    <a:pt x="25" y="58"/>
                    <a:pt x="25" y="58"/>
                  </a:cubicBezTo>
                  <a:cubicBezTo>
                    <a:pt x="25" y="58"/>
                    <a:pt x="25" y="59"/>
                    <a:pt x="24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5" y="59"/>
                    <a:pt x="26" y="58"/>
                    <a:pt x="26" y="58"/>
                  </a:cubicBezTo>
                  <a:cubicBezTo>
                    <a:pt x="26" y="58"/>
                    <a:pt x="26" y="57"/>
                    <a:pt x="27" y="57"/>
                  </a:cubicBezTo>
                  <a:cubicBezTo>
                    <a:pt x="27" y="57"/>
                    <a:pt x="27" y="57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9"/>
                    <a:pt x="26" y="59"/>
                    <a:pt x="26" y="59"/>
                  </a:cubicBezTo>
                  <a:cubicBezTo>
                    <a:pt x="26" y="60"/>
                    <a:pt x="26" y="60"/>
                    <a:pt x="27" y="60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8"/>
                    <a:pt x="27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9"/>
                    <a:pt x="27" y="59"/>
                    <a:pt x="28" y="59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60"/>
                    <a:pt x="28" y="60"/>
                    <a:pt x="28" y="60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8" y="58"/>
                    <a:pt x="28" y="57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8" y="56"/>
                    <a:pt x="28" y="57"/>
                    <a:pt x="28" y="57"/>
                  </a:cubicBezTo>
                  <a:cubicBezTo>
                    <a:pt x="28" y="57"/>
                    <a:pt x="29" y="58"/>
                    <a:pt x="29" y="58"/>
                  </a:cubicBezTo>
                  <a:cubicBezTo>
                    <a:pt x="30" y="59"/>
                    <a:pt x="30" y="59"/>
                    <a:pt x="30" y="59"/>
                  </a:cubicBezTo>
                  <a:cubicBezTo>
                    <a:pt x="31" y="59"/>
                    <a:pt x="31" y="59"/>
                    <a:pt x="32" y="59"/>
                  </a:cubicBezTo>
                  <a:cubicBezTo>
                    <a:pt x="33" y="59"/>
                    <a:pt x="33" y="59"/>
                    <a:pt x="34" y="59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5" y="58"/>
                    <a:pt x="35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6" y="57"/>
                    <a:pt x="36" y="56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6" y="55"/>
                    <a:pt x="36" y="55"/>
                    <a:pt x="37" y="54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6"/>
                    <a:pt x="37" y="56"/>
                    <a:pt x="37" y="57"/>
                  </a:cubicBezTo>
                  <a:cubicBezTo>
                    <a:pt x="37" y="57"/>
                    <a:pt x="37" y="58"/>
                    <a:pt x="37" y="58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59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ubicBezTo>
                    <a:pt x="37" y="58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7" y="57"/>
                    <a:pt x="37" y="57"/>
                    <a:pt x="37" y="57"/>
                  </a:cubicBezTo>
                  <a:cubicBezTo>
                    <a:pt x="38" y="58"/>
                    <a:pt x="38" y="58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8" y="58"/>
                    <a:pt x="38" y="57"/>
                  </a:cubicBezTo>
                  <a:cubicBezTo>
                    <a:pt x="38" y="57"/>
                    <a:pt x="38" y="57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7"/>
                    <a:pt x="39" y="57"/>
                    <a:pt x="39" y="57"/>
                  </a:cubicBezTo>
                  <a:cubicBezTo>
                    <a:pt x="39" y="57"/>
                    <a:pt x="40" y="58"/>
                    <a:pt x="40" y="58"/>
                  </a:cubicBezTo>
                  <a:cubicBezTo>
                    <a:pt x="40" y="58"/>
                    <a:pt x="40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0" y="58"/>
                    <a:pt x="40" y="58"/>
                    <a:pt x="40" y="57"/>
                  </a:cubicBezTo>
                  <a:cubicBezTo>
                    <a:pt x="39" y="57"/>
                    <a:pt x="38" y="56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9" y="56"/>
                    <a:pt x="39" y="56"/>
                  </a:cubicBezTo>
                  <a:cubicBezTo>
                    <a:pt x="39" y="56"/>
                    <a:pt x="39" y="56"/>
                    <a:pt x="40" y="56"/>
                  </a:cubicBezTo>
                  <a:cubicBezTo>
                    <a:pt x="40" y="56"/>
                    <a:pt x="41" y="56"/>
                    <a:pt x="41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4" y="56"/>
                    <a:pt x="44" y="56"/>
                    <a:pt x="44" y="56"/>
                  </a:cubicBezTo>
                  <a:cubicBezTo>
                    <a:pt x="45" y="55"/>
                    <a:pt x="45" y="55"/>
                    <a:pt x="46" y="55"/>
                  </a:cubicBezTo>
                  <a:cubicBezTo>
                    <a:pt x="46" y="55"/>
                    <a:pt x="46" y="55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4"/>
                    <a:pt x="47" y="54"/>
                    <a:pt x="47" y="54"/>
                  </a:cubicBezTo>
                  <a:cubicBezTo>
                    <a:pt x="47" y="54"/>
                    <a:pt x="47" y="53"/>
                    <a:pt x="47" y="53"/>
                  </a:cubicBezTo>
                  <a:cubicBezTo>
                    <a:pt x="47" y="53"/>
                    <a:pt x="47" y="52"/>
                    <a:pt x="47" y="52"/>
                  </a:cubicBezTo>
                  <a:cubicBezTo>
                    <a:pt x="47" y="52"/>
                    <a:pt x="47" y="51"/>
                    <a:pt x="47" y="51"/>
                  </a:cubicBezTo>
                  <a:cubicBezTo>
                    <a:pt x="48" y="50"/>
                    <a:pt x="48" y="50"/>
                    <a:pt x="47" y="49"/>
                  </a:cubicBezTo>
                  <a:cubicBezTo>
                    <a:pt x="48" y="49"/>
                    <a:pt x="49" y="49"/>
                    <a:pt x="49" y="49"/>
                  </a:cubicBezTo>
                  <a:cubicBezTo>
                    <a:pt x="50" y="49"/>
                    <a:pt x="51" y="48"/>
                    <a:pt x="52" y="48"/>
                  </a:cubicBezTo>
                  <a:cubicBezTo>
                    <a:pt x="52" y="47"/>
                    <a:pt x="53" y="47"/>
                    <a:pt x="53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4" y="44"/>
                    <a:pt x="54" y="44"/>
                    <a:pt x="54" y="43"/>
                  </a:cubicBezTo>
                  <a:cubicBezTo>
                    <a:pt x="54" y="43"/>
                    <a:pt x="54" y="43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3" y="41"/>
                    <a:pt x="53" y="40"/>
                  </a:cubicBezTo>
                  <a:cubicBezTo>
                    <a:pt x="54" y="40"/>
                    <a:pt x="55" y="40"/>
                    <a:pt x="55" y="39"/>
                  </a:cubicBezTo>
                  <a:cubicBezTo>
                    <a:pt x="56" y="39"/>
                    <a:pt x="56" y="38"/>
                    <a:pt x="56" y="38"/>
                  </a:cubicBezTo>
                  <a:cubicBezTo>
                    <a:pt x="57" y="37"/>
                    <a:pt x="57" y="37"/>
                    <a:pt x="57" y="36"/>
                  </a:cubicBezTo>
                  <a:cubicBezTo>
                    <a:pt x="57" y="36"/>
                    <a:pt x="57" y="35"/>
                    <a:pt x="57" y="35"/>
                  </a:cubicBezTo>
                  <a:cubicBezTo>
                    <a:pt x="57" y="35"/>
                    <a:pt x="57" y="34"/>
                    <a:pt x="57" y="34"/>
                  </a:cubicBezTo>
                  <a:cubicBezTo>
                    <a:pt x="57" y="33"/>
                    <a:pt x="57" y="33"/>
                    <a:pt x="56" y="32"/>
                  </a:cubicBezTo>
                  <a:cubicBezTo>
                    <a:pt x="56" y="32"/>
                    <a:pt x="56" y="32"/>
                    <a:pt x="56" y="31"/>
                  </a:cubicBezTo>
                  <a:cubicBezTo>
                    <a:pt x="55" y="31"/>
                    <a:pt x="55" y="31"/>
                    <a:pt x="55" y="31"/>
                  </a:cubicBezTo>
                  <a:cubicBezTo>
                    <a:pt x="55" y="30"/>
                    <a:pt x="55" y="30"/>
                    <a:pt x="56" y="30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8"/>
                  </a:cubicBezTo>
                  <a:cubicBezTo>
                    <a:pt x="57" y="28"/>
                    <a:pt x="57" y="28"/>
                    <a:pt x="57" y="27"/>
                  </a:cubicBezTo>
                  <a:cubicBezTo>
                    <a:pt x="57" y="27"/>
                    <a:pt x="58" y="27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6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6" y="23"/>
                    <a:pt x="56" y="23"/>
                    <a:pt x="56" y="22"/>
                  </a:cubicBezTo>
                  <a:cubicBezTo>
                    <a:pt x="56" y="22"/>
                    <a:pt x="55" y="22"/>
                    <a:pt x="55" y="22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5" y="21"/>
                    <a:pt x="55" y="21"/>
                    <a:pt x="56" y="21"/>
                  </a:cubicBezTo>
                  <a:cubicBezTo>
                    <a:pt x="56" y="21"/>
                    <a:pt x="56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7" y="21"/>
                    <a:pt x="57" y="21"/>
                    <a:pt x="57" y="20"/>
                  </a:cubicBezTo>
                  <a:close/>
                  <a:moveTo>
                    <a:pt x="36" y="4"/>
                  </a:moveTo>
                  <a:cubicBezTo>
                    <a:pt x="36" y="3"/>
                    <a:pt x="36" y="3"/>
                    <a:pt x="36" y="3"/>
                  </a:cubicBezTo>
                  <a:cubicBezTo>
                    <a:pt x="36" y="2"/>
                    <a:pt x="35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5" y="1"/>
                    <a:pt x="36" y="2"/>
                    <a:pt x="36" y="3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6" y="1"/>
                    <a:pt x="36" y="1"/>
                  </a:cubicBezTo>
                  <a:cubicBezTo>
                    <a:pt x="36" y="1"/>
                    <a:pt x="36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7" y="3"/>
                  </a:cubicBezTo>
                  <a:cubicBezTo>
                    <a:pt x="37" y="2"/>
                    <a:pt x="37" y="2"/>
                    <a:pt x="38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6" y="3"/>
                    <a:pt x="36" y="3"/>
                    <a:pt x="36" y="4"/>
                  </a:cubicBezTo>
                  <a:close/>
                  <a:moveTo>
                    <a:pt x="46" y="5"/>
                  </a:moveTo>
                  <a:cubicBezTo>
                    <a:pt x="47" y="5"/>
                    <a:pt x="47" y="5"/>
                    <a:pt x="46" y="5"/>
                  </a:cubicBezTo>
                  <a:cubicBezTo>
                    <a:pt x="46" y="5"/>
                    <a:pt x="46" y="6"/>
                    <a:pt x="46" y="6"/>
                  </a:cubicBezTo>
                  <a:cubicBezTo>
                    <a:pt x="45" y="6"/>
                    <a:pt x="45" y="6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3" y="7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4" y="7"/>
                    <a:pt x="44" y="6"/>
                  </a:cubicBezTo>
                  <a:cubicBezTo>
                    <a:pt x="44" y="6"/>
                    <a:pt x="44" y="5"/>
                    <a:pt x="44" y="4"/>
                  </a:cubicBezTo>
                  <a:cubicBezTo>
                    <a:pt x="44" y="4"/>
                    <a:pt x="43" y="4"/>
                    <a:pt x="43" y="4"/>
                  </a:cubicBezTo>
                  <a:cubicBezTo>
                    <a:pt x="43" y="4"/>
                    <a:pt x="43" y="3"/>
                    <a:pt x="43" y="3"/>
                  </a:cubicBezTo>
                  <a:cubicBezTo>
                    <a:pt x="43" y="3"/>
                    <a:pt x="44" y="3"/>
                    <a:pt x="44" y="4"/>
                  </a:cubicBezTo>
                  <a:cubicBezTo>
                    <a:pt x="44" y="4"/>
                    <a:pt x="44" y="5"/>
                    <a:pt x="44" y="5"/>
                  </a:cubicBezTo>
                  <a:cubicBezTo>
                    <a:pt x="44" y="5"/>
                    <a:pt x="45" y="4"/>
                    <a:pt x="45" y="3"/>
                  </a:cubicBezTo>
                  <a:cubicBezTo>
                    <a:pt x="45" y="3"/>
                    <a:pt x="45" y="4"/>
                    <a:pt x="45" y="4"/>
                  </a:cubicBezTo>
                  <a:cubicBezTo>
                    <a:pt x="45" y="5"/>
                    <a:pt x="45" y="5"/>
                    <a:pt x="44" y="6"/>
                  </a:cubicBezTo>
                  <a:cubicBezTo>
                    <a:pt x="44" y="6"/>
                    <a:pt x="44" y="6"/>
                    <a:pt x="44" y="6"/>
                  </a:cubicBezTo>
                  <a:cubicBezTo>
                    <a:pt x="45" y="6"/>
                    <a:pt x="46" y="5"/>
                    <a:pt x="46" y="5"/>
                  </a:cubicBezTo>
                  <a:close/>
                  <a:moveTo>
                    <a:pt x="51" y="11"/>
                  </a:moveTo>
                  <a:cubicBezTo>
                    <a:pt x="52" y="11"/>
                    <a:pt x="52" y="10"/>
                    <a:pt x="52" y="10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1"/>
                    <a:pt x="53" y="11"/>
                    <a:pt x="53" y="11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49" y="12"/>
                    <a:pt x="49" y="12"/>
                    <a:pt x="50" y="12"/>
                  </a:cubicBezTo>
                  <a:cubicBezTo>
                    <a:pt x="50" y="11"/>
                    <a:pt x="50" y="11"/>
                    <a:pt x="51" y="11"/>
                  </a:cubicBezTo>
                  <a:cubicBezTo>
                    <a:pt x="51" y="10"/>
                    <a:pt x="51" y="10"/>
                    <a:pt x="51" y="10"/>
                  </a:cubicBezTo>
                  <a:cubicBezTo>
                    <a:pt x="51" y="10"/>
                    <a:pt x="51" y="9"/>
                    <a:pt x="51" y="9"/>
                  </a:cubicBezTo>
                  <a:cubicBezTo>
                    <a:pt x="51" y="9"/>
                    <a:pt x="51" y="9"/>
                    <a:pt x="51" y="9"/>
                  </a:cubicBezTo>
                  <a:cubicBezTo>
                    <a:pt x="52" y="9"/>
                    <a:pt x="51" y="10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lose/>
                  <a:moveTo>
                    <a:pt x="26" y="1"/>
                  </a:moveTo>
                  <a:cubicBezTo>
                    <a:pt x="26" y="1"/>
                    <a:pt x="26" y="1"/>
                    <a:pt x="26" y="1"/>
                  </a:cubicBezTo>
                  <a:cubicBezTo>
                    <a:pt x="27" y="1"/>
                    <a:pt x="27" y="2"/>
                    <a:pt x="27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2"/>
                    <a:pt x="28" y="2"/>
                    <a:pt x="28" y="1"/>
                  </a:cubicBezTo>
                  <a:cubicBezTo>
                    <a:pt x="28" y="1"/>
                    <a:pt x="28" y="1"/>
                    <a:pt x="27" y="0"/>
                  </a:cubicBezTo>
                  <a:cubicBezTo>
                    <a:pt x="28" y="0"/>
                    <a:pt x="28" y="1"/>
                    <a:pt x="28" y="1"/>
                  </a:cubicBezTo>
                  <a:cubicBezTo>
                    <a:pt x="28" y="1"/>
                    <a:pt x="28" y="1"/>
                    <a:pt x="28" y="2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29" y="1"/>
                    <a:pt x="29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3"/>
                    <a:pt x="27" y="3"/>
                  </a:cubicBezTo>
                  <a:cubicBezTo>
                    <a:pt x="27" y="2"/>
                    <a:pt x="26" y="2"/>
                    <a:pt x="26" y="1"/>
                  </a:cubicBezTo>
                  <a:close/>
                  <a:moveTo>
                    <a:pt x="15" y="5"/>
                  </a:moveTo>
                  <a:cubicBezTo>
                    <a:pt x="15" y="5"/>
                    <a:pt x="16" y="4"/>
                    <a:pt x="16" y="4"/>
                  </a:cubicBezTo>
                  <a:cubicBezTo>
                    <a:pt x="16" y="4"/>
                    <a:pt x="17" y="5"/>
                    <a:pt x="17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4"/>
                    <a:pt x="17" y="4"/>
                    <a:pt x="17" y="3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lose/>
                  <a:moveTo>
                    <a:pt x="8" y="10"/>
                  </a:moveTo>
                  <a:cubicBezTo>
                    <a:pt x="8" y="9"/>
                    <a:pt x="8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9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0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9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lose/>
                  <a:moveTo>
                    <a:pt x="5" y="19"/>
                  </a:moveTo>
                  <a:cubicBezTo>
                    <a:pt x="5" y="19"/>
                    <a:pt x="5" y="19"/>
                    <a:pt x="5" y="19"/>
                  </a:cubicBezTo>
                  <a:cubicBezTo>
                    <a:pt x="4" y="19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3" y="18"/>
                    <a:pt x="3" y="18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3" y="18"/>
                    <a:pt x="2" y="18"/>
                    <a:pt x="2" y="17"/>
                  </a:cubicBezTo>
                  <a:cubicBezTo>
                    <a:pt x="3" y="17"/>
                    <a:pt x="3" y="18"/>
                    <a:pt x="4" y="18"/>
                  </a:cubicBezTo>
                  <a:cubicBezTo>
                    <a:pt x="4" y="17"/>
                    <a:pt x="3" y="17"/>
                    <a:pt x="3" y="16"/>
                  </a:cubicBezTo>
                  <a:cubicBezTo>
                    <a:pt x="3" y="16"/>
                    <a:pt x="4" y="16"/>
                    <a:pt x="4" y="17"/>
                  </a:cubicBezTo>
                  <a:cubicBezTo>
                    <a:pt x="4" y="17"/>
                    <a:pt x="4" y="17"/>
                    <a:pt x="5" y="18"/>
                  </a:cubicBezTo>
                  <a:cubicBezTo>
                    <a:pt x="5" y="18"/>
                    <a:pt x="5" y="18"/>
                    <a:pt x="5" y="19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3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3" y="33"/>
                    <a:pt x="3" y="32"/>
                    <a:pt x="3" y="32"/>
                  </a:cubicBezTo>
                  <a:cubicBezTo>
                    <a:pt x="3" y="32"/>
                    <a:pt x="3" y="31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lose/>
                  <a:moveTo>
                    <a:pt x="49" y="42"/>
                  </a:moveTo>
                  <a:cubicBezTo>
                    <a:pt x="49" y="42"/>
                    <a:pt x="49" y="42"/>
                    <a:pt x="48" y="42"/>
                  </a:cubicBezTo>
                  <a:cubicBezTo>
                    <a:pt x="48" y="41"/>
                    <a:pt x="47" y="41"/>
                    <a:pt x="47" y="41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9" y="42"/>
                    <a:pt x="49" y="42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8" y="41"/>
                    <a:pt x="48" y="41"/>
                    <a:pt x="47" y="40"/>
                  </a:cubicBezTo>
                  <a:cubicBezTo>
                    <a:pt x="47" y="40"/>
                    <a:pt x="47" y="40"/>
                    <a:pt x="48" y="40"/>
                  </a:cubicBezTo>
                  <a:cubicBezTo>
                    <a:pt x="48" y="40"/>
                    <a:pt x="48" y="40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18" y="50"/>
                  </a:moveTo>
                  <a:cubicBezTo>
                    <a:pt x="18" y="50"/>
                    <a:pt x="17" y="50"/>
                    <a:pt x="17" y="50"/>
                  </a:cubicBezTo>
                  <a:cubicBezTo>
                    <a:pt x="17" y="50"/>
                    <a:pt x="17" y="51"/>
                    <a:pt x="16" y="50"/>
                  </a:cubicBezTo>
                  <a:cubicBezTo>
                    <a:pt x="16" y="50"/>
                    <a:pt x="16" y="49"/>
                    <a:pt x="16" y="49"/>
                  </a:cubicBezTo>
                  <a:cubicBezTo>
                    <a:pt x="16" y="48"/>
                    <a:pt x="16" y="49"/>
                    <a:pt x="16" y="49"/>
                  </a:cubicBezTo>
                  <a:cubicBezTo>
                    <a:pt x="17" y="49"/>
                    <a:pt x="17" y="49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20" y="51"/>
                    <a:pt x="20" y="51"/>
                    <a:pt x="19" y="51"/>
                  </a:cubicBezTo>
                  <a:cubicBezTo>
                    <a:pt x="19" y="52"/>
                    <a:pt x="18" y="51"/>
                    <a:pt x="18" y="51"/>
                  </a:cubicBezTo>
                  <a:cubicBezTo>
                    <a:pt x="18" y="51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1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0" y="50"/>
                    <a:pt x="40" y="51"/>
                    <a:pt x="40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2"/>
                    <a:pt x="41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2"/>
                    <a:pt x="39" y="51"/>
                    <a:pt x="39" y="51"/>
                  </a:cubicBezTo>
                  <a:cubicBezTo>
                    <a:pt x="38" y="52"/>
                    <a:pt x="38" y="52"/>
                    <a:pt x="38" y="52"/>
                  </a:cubicBezTo>
                  <a:cubicBezTo>
                    <a:pt x="38" y="52"/>
                    <a:pt x="38" y="52"/>
                    <a:pt x="38" y="53"/>
                  </a:cubicBezTo>
                  <a:cubicBezTo>
                    <a:pt x="38" y="53"/>
                    <a:pt x="38" y="53"/>
                    <a:pt x="37" y="53"/>
                  </a:cubicBezTo>
                  <a:cubicBezTo>
                    <a:pt x="37" y="53"/>
                    <a:pt x="36" y="53"/>
                    <a:pt x="36" y="52"/>
                  </a:cubicBezTo>
                  <a:cubicBezTo>
                    <a:pt x="37" y="52"/>
                    <a:pt x="38" y="52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lose/>
                  <a:moveTo>
                    <a:pt x="53" y="46"/>
                  </a:move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6"/>
                  </a:cubicBezTo>
                  <a:cubicBezTo>
                    <a:pt x="53" y="46"/>
                    <a:pt x="53" y="46"/>
                    <a:pt x="52" y="46"/>
                  </a:cubicBezTo>
                  <a:cubicBezTo>
                    <a:pt x="52" y="47"/>
                    <a:pt x="51" y="48"/>
                    <a:pt x="51" y="48"/>
                  </a:cubicBezTo>
                  <a:cubicBezTo>
                    <a:pt x="50" y="48"/>
                    <a:pt x="50" y="48"/>
                    <a:pt x="49" y="49"/>
                  </a:cubicBezTo>
                  <a:cubicBezTo>
                    <a:pt x="49" y="49"/>
                    <a:pt x="48" y="49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8" y="48"/>
                    <a:pt x="48" y="48"/>
                  </a:cubicBezTo>
                  <a:cubicBezTo>
                    <a:pt x="49" y="48"/>
                    <a:pt x="49" y="48"/>
                    <a:pt x="50" y="48"/>
                  </a:cubicBezTo>
                  <a:cubicBezTo>
                    <a:pt x="51" y="47"/>
                    <a:pt x="51" y="47"/>
                    <a:pt x="52" y="47"/>
                  </a:cubicBezTo>
                  <a:cubicBezTo>
                    <a:pt x="52" y="46"/>
                    <a:pt x="52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6"/>
                    <a:pt x="53" y="46"/>
                    <a:pt x="53" y="46"/>
                  </a:cubicBezTo>
                  <a:close/>
                  <a:moveTo>
                    <a:pt x="10" y="27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8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4" y="29"/>
                    <a:pt x="14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29"/>
                    <a:pt x="13" y="29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30"/>
                    <a:pt x="13" y="29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2" y="30"/>
                    <a:pt x="12" y="30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0"/>
                    <a:pt x="13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2"/>
                    <a:pt x="13" y="32"/>
                  </a:cubicBezTo>
                  <a:cubicBezTo>
                    <a:pt x="13" y="32"/>
                    <a:pt x="13" y="32"/>
                    <a:pt x="12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1" y="32"/>
                    <a:pt x="11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2" y="33"/>
                    <a:pt x="12" y="34"/>
                  </a:cubicBezTo>
                  <a:cubicBezTo>
                    <a:pt x="12" y="34"/>
                    <a:pt x="12" y="34"/>
                    <a:pt x="12" y="33"/>
                  </a:cubicBezTo>
                  <a:cubicBezTo>
                    <a:pt x="12" y="33"/>
                    <a:pt x="13" y="33"/>
                    <a:pt x="13" y="33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3"/>
                    <a:pt x="14" y="34"/>
                    <a:pt x="14" y="34"/>
                  </a:cubicBezTo>
                  <a:cubicBezTo>
                    <a:pt x="14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ubicBezTo>
                    <a:pt x="12" y="35"/>
                    <a:pt x="12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2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5" y="36"/>
                    <a:pt x="15" y="36"/>
                  </a:cubicBezTo>
                  <a:cubicBezTo>
                    <a:pt x="15" y="37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3" y="38"/>
                    <a:pt x="13" y="39"/>
                    <a:pt x="13" y="39"/>
                  </a:cubicBezTo>
                  <a:cubicBezTo>
                    <a:pt x="13" y="39"/>
                    <a:pt x="14" y="39"/>
                    <a:pt x="15" y="39"/>
                  </a:cubicBezTo>
                  <a:cubicBezTo>
                    <a:pt x="15" y="39"/>
                    <a:pt x="15" y="39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9"/>
                    <a:pt x="15" y="40"/>
                    <a:pt x="15" y="40"/>
                  </a:cubicBezTo>
                  <a:cubicBezTo>
                    <a:pt x="15" y="40"/>
                    <a:pt x="15" y="40"/>
                    <a:pt x="15" y="41"/>
                  </a:cubicBezTo>
                  <a:cubicBezTo>
                    <a:pt x="15" y="41"/>
                    <a:pt x="15" y="41"/>
                    <a:pt x="14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1"/>
                  </a:cubicBezTo>
                  <a:cubicBezTo>
                    <a:pt x="16" y="41"/>
                    <a:pt x="17" y="40"/>
                    <a:pt x="17" y="40"/>
                  </a:cubicBezTo>
                  <a:cubicBezTo>
                    <a:pt x="18" y="40"/>
                    <a:pt x="18" y="41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7" y="42"/>
                    <a:pt x="17" y="42"/>
                  </a:cubicBezTo>
                  <a:cubicBezTo>
                    <a:pt x="17" y="42"/>
                    <a:pt x="17" y="43"/>
                    <a:pt x="17" y="43"/>
                  </a:cubicBezTo>
                  <a:cubicBezTo>
                    <a:pt x="17" y="43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8" y="44"/>
                    <a:pt x="18" y="44"/>
                  </a:cubicBezTo>
                  <a:cubicBezTo>
                    <a:pt x="18" y="44"/>
                    <a:pt x="18" y="44"/>
                    <a:pt x="18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19" y="44"/>
                    <a:pt x="19" y="44"/>
                  </a:cubicBezTo>
                  <a:cubicBezTo>
                    <a:pt x="19" y="44"/>
                    <a:pt x="19" y="44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4"/>
                    <a:pt x="21" y="44"/>
                    <a:pt x="21" y="44"/>
                  </a:cubicBezTo>
                  <a:cubicBezTo>
                    <a:pt x="21" y="44"/>
                    <a:pt x="22" y="44"/>
                    <a:pt x="22" y="44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5"/>
                    <a:pt x="21" y="45"/>
                  </a:cubicBezTo>
                  <a:cubicBezTo>
                    <a:pt x="21" y="47"/>
                    <a:pt x="21" y="48"/>
                    <a:pt x="21" y="48"/>
                  </a:cubicBezTo>
                  <a:cubicBezTo>
                    <a:pt x="21" y="48"/>
                    <a:pt x="22" y="48"/>
                    <a:pt x="22" y="48"/>
                  </a:cubicBezTo>
                  <a:cubicBezTo>
                    <a:pt x="22" y="47"/>
                    <a:pt x="22" y="47"/>
                    <a:pt x="23" y="47"/>
                  </a:cubicBezTo>
                  <a:cubicBezTo>
                    <a:pt x="23" y="47"/>
                    <a:pt x="23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5"/>
                  </a:cubicBezTo>
                  <a:cubicBezTo>
                    <a:pt x="24" y="45"/>
                    <a:pt x="24" y="45"/>
                    <a:pt x="25" y="45"/>
                  </a:cubicBezTo>
                  <a:cubicBezTo>
                    <a:pt x="25" y="45"/>
                    <a:pt x="25" y="45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4" y="46"/>
                    <a:pt x="24" y="47"/>
                    <a:pt x="24" y="47"/>
                  </a:cubicBezTo>
                  <a:cubicBezTo>
                    <a:pt x="24" y="47"/>
                    <a:pt x="24" y="48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5" y="48"/>
                    <a:pt x="26" y="48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5"/>
                    <a:pt x="27" y="46"/>
                    <a:pt x="27" y="46"/>
                  </a:cubicBezTo>
                  <a:cubicBezTo>
                    <a:pt x="27" y="46"/>
                    <a:pt x="27" y="47"/>
                    <a:pt x="27" y="47"/>
                  </a:cubicBezTo>
                  <a:cubicBezTo>
                    <a:pt x="27" y="48"/>
                    <a:pt x="28" y="49"/>
                    <a:pt x="28" y="50"/>
                  </a:cubicBezTo>
                  <a:cubicBezTo>
                    <a:pt x="28" y="49"/>
                    <a:pt x="28" y="49"/>
                    <a:pt x="28" y="49"/>
                  </a:cubicBezTo>
                  <a:cubicBezTo>
                    <a:pt x="29" y="49"/>
                    <a:pt x="29" y="48"/>
                    <a:pt x="29" y="48"/>
                  </a:cubicBezTo>
                  <a:cubicBezTo>
                    <a:pt x="29" y="48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6"/>
                    <a:pt x="29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7"/>
                    <a:pt x="30" y="47"/>
                  </a:cubicBezTo>
                  <a:cubicBezTo>
                    <a:pt x="30" y="47"/>
                    <a:pt x="30" y="48"/>
                    <a:pt x="30" y="48"/>
                  </a:cubicBezTo>
                  <a:cubicBezTo>
                    <a:pt x="30" y="48"/>
                    <a:pt x="31" y="48"/>
                    <a:pt x="31" y="49"/>
                  </a:cubicBezTo>
                  <a:cubicBezTo>
                    <a:pt x="31" y="49"/>
                    <a:pt x="31" y="49"/>
                    <a:pt x="31" y="50"/>
                  </a:cubicBezTo>
                  <a:cubicBezTo>
                    <a:pt x="32" y="50"/>
                    <a:pt x="32" y="49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5"/>
                    <a:pt x="33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8"/>
                    <a:pt x="34" y="48"/>
                    <a:pt x="35" y="49"/>
                  </a:cubicBezTo>
                  <a:cubicBezTo>
                    <a:pt x="35" y="48"/>
                    <a:pt x="35" y="47"/>
                    <a:pt x="35" y="46"/>
                  </a:cubicBezTo>
                  <a:cubicBezTo>
                    <a:pt x="35" y="46"/>
                    <a:pt x="35" y="46"/>
                    <a:pt x="35" y="45"/>
                  </a:cubicBezTo>
                  <a:cubicBezTo>
                    <a:pt x="34" y="45"/>
                    <a:pt x="34" y="45"/>
                    <a:pt x="35" y="44"/>
                  </a:cubicBezTo>
                  <a:cubicBezTo>
                    <a:pt x="35" y="44"/>
                    <a:pt x="35" y="44"/>
                    <a:pt x="35" y="44"/>
                  </a:cubicBezTo>
                  <a:cubicBezTo>
                    <a:pt x="36" y="44"/>
                    <a:pt x="36" y="45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6" y="46"/>
                    <a:pt x="36" y="46"/>
                  </a:cubicBezTo>
                  <a:cubicBezTo>
                    <a:pt x="37" y="46"/>
                    <a:pt x="37" y="47"/>
                    <a:pt x="38" y="47"/>
                  </a:cubicBezTo>
                  <a:cubicBezTo>
                    <a:pt x="38" y="47"/>
                    <a:pt x="38" y="47"/>
                    <a:pt x="39" y="48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8" y="46"/>
                    <a:pt x="38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7" y="44"/>
                    <a:pt x="37" y="43"/>
                    <a:pt x="37" y="43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4"/>
                    <a:pt x="39" y="44"/>
                  </a:cubicBezTo>
                  <a:cubicBezTo>
                    <a:pt x="40" y="44"/>
                    <a:pt x="41" y="45"/>
                    <a:pt x="42" y="45"/>
                  </a:cubicBezTo>
                  <a:cubicBezTo>
                    <a:pt x="41" y="44"/>
                    <a:pt x="41" y="44"/>
                    <a:pt x="41" y="43"/>
                  </a:cubicBezTo>
                  <a:cubicBezTo>
                    <a:pt x="40" y="43"/>
                    <a:pt x="40" y="43"/>
                    <a:pt x="40" y="42"/>
                  </a:cubicBezTo>
                  <a:cubicBezTo>
                    <a:pt x="39" y="42"/>
                    <a:pt x="40" y="41"/>
                    <a:pt x="40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3"/>
                    <a:pt x="43" y="43"/>
                    <a:pt x="44" y="43"/>
                  </a:cubicBezTo>
                  <a:cubicBezTo>
                    <a:pt x="44" y="42"/>
                    <a:pt x="43" y="41"/>
                    <a:pt x="43" y="41"/>
                  </a:cubicBezTo>
                  <a:cubicBezTo>
                    <a:pt x="43" y="41"/>
                    <a:pt x="43" y="41"/>
                    <a:pt x="42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1" y="40"/>
                    <a:pt x="42" y="39"/>
                    <a:pt x="42" y="39"/>
                  </a:cubicBezTo>
                  <a:cubicBezTo>
                    <a:pt x="42" y="39"/>
                    <a:pt x="42" y="39"/>
                    <a:pt x="43" y="39"/>
                  </a:cubicBezTo>
                  <a:cubicBezTo>
                    <a:pt x="43" y="39"/>
                    <a:pt x="43" y="40"/>
                    <a:pt x="43" y="40"/>
                  </a:cubicBezTo>
                  <a:cubicBezTo>
                    <a:pt x="44" y="40"/>
                    <a:pt x="44" y="40"/>
                    <a:pt x="45" y="40"/>
                  </a:cubicBezTo>
                  <a:cubicBezTo>
                    <a:pt x="45" y="40"/>
                    <a:pt x="46" y="41"/>
                    <a:pt x="46" y="41"/>
                  </a:cubicBezTo>
                  <a:cubicBezTo>
                    <a:pt x="46" y="41"/>
                    <a:pt x="46" y="40"/>
                    <a:pt x="46" y="40"/>
                  </a:cubicBezTo>
                  <a:cubicBezTo>
                    <a:pt x="46" y="40"/>
                    <a:pt x="45" y="40"/>
                    <a:pt x="45" y="39"/>
                  </a:cubicBezTo>
                  <a:cubicBezTo>
                    <a:pt x="45" y="39"/>
                    <a:pt x="45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7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6" y="38"/>
                    <a:pt x="46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5" y="37"/>
                    <a:pt x="45" y="37"/>
                    <a:pt x="44" y="36"/>
                  </a:cubicBezTo>
                  <a:cubicBezTo>
                    <a:pt x="44" y="36"/>
                    <a:pt x="44" y="36"/>
                    <a:pt x="45" y="35"/>
                  </a:cubicBezTo>
                  <a:cubicBezTo>
                    <a:pt x="45" y="35"/>
                    <a:pt x="46" y="35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7" y="36"/>
                    <a:pt x="47" y="35"/>
                    <a:pt x="48" y="35"/>
                  </a:cubicBezTo>
                  <a:cubicBezTo>
                    <a:pt x="47" y="35"/>
                    <a:pt x="47" y="34"/>
                    <a:pt x="46" y="34"/>
                  </a:cubicBezTo>
                  <a:cubicBezTo>
                    <a:pt x="46" y="34"/>
                    <a:pt x="46" y="35"/>
                    <a:pt x="45" y="35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4"/>
                    <a:pt x="44" y="34"/>
                    <a:pt x="45" y="33"/>
                  </a:cubicBezTo>
                  <a:cubicBezTo>
                    <a:pt x="45" y="33"/>
                    <a:pt x="46" y="33"/>
                    <a:pt x="46" y="33"/>
                  </a:cubicBezTo>
                  <a:cubicBezTo>
                    <a:pt x="46" y="33"/>
                    <a:pt x="46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2"/>
                    <a:pt x="48" y="32"/>
                    <a:pt x="48" y="32"/>
                  </a:cubicBezTo>
                  <a:cubicBezTo>
                    <a:pt x="48" y="32"/>
                    <a:pt x="47" y="31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5" y="32"/>
                    <a:pt x="45" y="32"/>
                    <a:pt x="45" y="31"/>
                  </a:cubicBezTo>
                  <a:cubicBezTo>
                    <a:pt x="45" y="31"/>
                    <a:pt x="44" y="31"/>
                    <a:pt x="44" y="31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5" y="30"/>
                    <a:pt x="46" y="30"/>
                    <a:pt x="46" y="30"/>
                  </a:cubicBezTo>
                  <a:cubicBezTo>
                    <a:pt x="46" y="30"/>
                    <a:pt x="46" y="30"/>
                    <a:pt x="46" y="31"/>
                  </a:cubicBezTo>
                  <a:cubicBezTo>
                    <a:pt x="46" y="30"/>
                    <a:pt x="47" y="30"/>
                    <a:pt x="47" y="30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8" y="30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9"/>
                    <a:pt x="47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4" y="28"/>
                    <a:pt x="44" y="28"/>
                    <a:pt x="45" y="28"/>
                  </a:cubicBezTo>
                  <a:cubicBezTo>
                    <a:pt x="45" y="28"/>
                    <a:pt x="45" y="27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7" y="28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8" y="27"/>
                    <a:pt x="48" y="26"/>
                  </a:cubicBezTo>
                  <a:cubicBezTo>
                    <a:pt x="47" y="26"/>
                    <a:pt x="46" y="26"/>
                    <a:pt x="46" y="26"/>
                  </a:cubicBezTo>
                  <a:cubicBezTo>
                    <a:pt x="45" y="27"/>
                    <a:pt x="45" y="27"/>
                    <a:pt x="44" y="27"/>
                  </a:cubicBezTo>
                  <a:cubicBezTo>
                    <a:pt x="44" y="27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4"/>
                    <a:pt x="46" y="24"/>
                    <a:pt x="47" y="23"/>
                  </a:cubicBezTo>
                  <a:cubicBezTo>
                    <a:pt x="46" y="23"/>
                    <a:pt x="45" y="23"/>
                    <a:pt x="45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4" y="25"/>
                    <a:pt x="44" y="24"/>
                  </a:cubicBezTo>
                  <a:cubicBezTo>
                    <a:pt x="44" y="24"/>
                    <a:pt x="44" y="25"/>
                    <a:pt x="44" y="25"/>
                  </a:cubicBezTo>
                  <a:cubicBezTo>
                    <a:pt x="44" y="25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3"/>
                  </a:cubicBezTo>
                  <a:cubicBezTo>
                    <a:pt x="43" y="23"/>
                    <a:pt x="43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2"/>
                    <a:pt x="44" y="22"/>
                    <a:pt x="45" y="22"/>
                  </a:cubicBezTo>
                  <a:cubicBezTo>
                    <a:pt x="45" y="22"/>
                    <a:pt x="45" y="22"/>
                    <a:pt x="45" y="21"/>
                  </a:cubicBezTo>
                  <a:cubicBezTo>
                    <a:pt x="45" y="21"/>
                    <a:pt x="45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5" y="20"/>
                    <a:pt x="44" y="20"/>
                    <a:pt x="43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2"/>
                  </a:cubicBezTo>
                  <a:cubicBezTo>
                    <a:pt x="42" y="22"/>
                    <a:pt x="42" y="21"/>
                    <a:pt x="42" y="21"/>
                  </a:cubicBezTo>
                  <a:cubicBezTo>
                    <a:pt x="41" y="21"/>
                    <a:pt x="41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ubicBezTo>
                    <a:pt x="42" y="20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3" y="18"/>
                  </a:cubicBezTo>
                  <a:cubicBezTo>
                    <a:pt x="44" y="18"/>
                    <a:pt x="44" y="18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8"/>
                    <a:pt x="42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2" y="19"/>
                    <a:pt x="41" y="20"/>
                    <a:pt x="41" y="20"/>
                  </a:cubicBezTo>
                  <a:cubicBezTo>
                    <a:pt x="41" y="20"/>
                    <a:pt x="40" y="20"/>
                    <a:pt x="40" y="20"/>
                  </a:cubicBezTo>
                  <a:cubicBezTo>
                    <a:pt x="40" y="20"/>
                    <a:pt x="40" y="20"/>
                    <a:pt x="40" y="19"/>
                  </a:cubicBezTo>
                  <a:cubicBezTo>
                    <a:pt x="39" y="19"/>
                    <a:pt x="40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1" y="18"/>
                    <a:pt x="41" y="18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1" y="16"/>
                    <a:pt x="41" y="16"/>
                  </a:cubicBezTo>
                  <a:cubicBezTo>
                    <a:pt x="41" y="16"/>
                    <a:pt x="41" y="15"/>
                    <a:pt x="41" y="15"/>
                  </a:cubicBezTo>
                  <a:cubicBezTo>
                    <a:pt x="41" y="15"/>
                    <a:pt x="41" y="16"/>
                    <a:pt x="41" y="16"/>
                  </a:cubicBezTo>
                  <a:cubicBezTo>
                    <a:pt x="40" y="16"/>
                    <a:pt x="40" y="16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7"/>
                    <a:pt x="37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5" y="17"/>
                    <a:pt x="35" y="16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6" y="13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4" y="14"/>
                    <a:pt x="34" y="14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6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5"/>
                    <a:pt x="32" y="15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2"/>
                  </a:cubicBezTo>
                  <a:cubicBezTo>
                    <a:pt x="33" y="12"/>
                    <a:pt x="33" y="12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5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4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2"/>
                    <a:pt x="29" y="12"/>
                    <a:pt x="29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29" y="12"/>
                    <a:pt x="28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4"/>
                    <a:pt x="27" y="14"/>
                    <a:pt x="27" y="14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6" y="12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3"/>
                    <a:pt x="24" y="13"/>
                    <a:pt x="24" y="13"/>
                  </a:cubicBezTo>
                  <a:cubicBezTo>
                    <a:pt x="24" y="13"/>
                    <a:pt x="24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6"/>
                    <a:pt x="23" y="16"/>
                    <a:pt x="22" y="16"/>
                  </a:cubicBezTo>
                  <a:cubicBezTo>
                    <a:pt x="22" y="16"/>
                    <a:pt x="22" y="15"/>
                    <a:pt x="22" y="15"/>
                  </a:cubicBezTo>
                  <a:cubicBezTo>
                    <a:pt x="22" y="15"/>
                    <a:pt x="22" y="15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3"/>
                    <a:pt x="20" y="13"/>
                  </a:cubicBezTo>
                  <a:cubicBezTo>
                    <a:pt x="20" y="14"/>
                    <a:pt x="21" y="15"/>
                    <a:pt x="21" y="16"/>
                  </a:cubicBezTo>
                  <a:cubicBezTo>
                    <a:pt x="21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19" y="16"/>
                    <a:pt x="19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8" y="19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8"/>
                    <a:pt x="17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4" y="21"/>
                  </a:cubicBezTo>
                  <a:cubicBezTo>
                    <a:pt x="14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6" y="21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3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4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5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6"/>
                    <a:pt x="12" y="26"/>
                  </a:cubicBezTo>
                  <a:cubicBezTo>
                    <a:pt x="12" y="26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3" y="28"/>
                    <a:pt x="13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10" y="27"/>
                    <a:pt x="10" y="27"/>
                    <a:pt x="10" y="27"/>
                  </a:cubicBezTo>
                  <a:close/>
                  <a:moveTo>
                    <a:pt x="36" y="53"/>
                  </a:moveTo>
                  <a:cubicBezTo>
                    <a:pt x="37" y="53"/>
                    <a:pt x="37" y="54"/>
                    <a:pt x="38" y="53"/>
                  </a:cubicBezTo>
                  <a:cubicBezTo>
                    <a:pt x="39" y="53"/>
                    <a:pt x="39" y="53"/>
                    <a:pt x="39" y="52"/>
                  </a:cubicBezTo>
                  <a:cubicBezTo>
                    <a:pt x="39" y="52"/>
                    <a:pt x="39" y="53"/>
                    <a:pt x="40" y="52"/>
                  </a:cubicBezTo>
                  <a:cubicBezTo>
                    <a:pt x="40" y="52"/>
                    <a:pt x="41" y="52"/>
                    <a:pt x="41" y="52"/>
                  </a:cubicBezTo>
                  <a:cubicBezTo>
                    <a:pt x="41" y="52"/>
                    <a:pt x="41" y="52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2" y="52"/>
                    <a:pt x="42" y="51"/>
                    <a:pt x="42" y="51"/>
                  </a:cubicBezTo>
                  <a:cubicBezTo>
                    <a:pt x="42" y="51"/>
                    <a:pt x="42" y="50"/>
                    <a:pt x="42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1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5" y="50"/>
                    <a:pt x="45" y="50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6" y="49"/>
                    <a:pt x="46" y="48"/>
                  </a:cubicBezTo>
                  <a:cubicBezTo>
                    <a:pt x="46" y="48"/>
                    <a:pt x="46" y="49"/>
                    <a:pt x="46" y="49"/>
                  </a:cubicBezTo>
                  <a:cubicBezTo>
                    <a:pt x="46" y="49"/>
                    <a:pt x="46" y="50"/>
                    <a:pt x="46" y="51"/>
                  </a:cubicBezTo>
                  <a:cubicBezTo>
                    <a:pt x="46" y="52"/>
                    <a:pt x="46" y="53"/>
                    <a:pt x="45" y="53"/>
                  </a:cubicBezTo>
                  <a:cubicBezTo>
                    <a:pt x="45" y="54"/>
                    <a:pt x="44" y="54"/>
                    <a:pt x="44" y="54"/>
                  </a:cubicBezTo>
                  <a:cubicBezTo>
                    <a:pt x="44" y="55"/>
                    <a:pt x="43" y="55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1" y="56"/>
                    <a:pt x="41" y="56"/>
                  </a:cubicBezTo>
                  <a:cubicBezTo>
                    <a:pt x="41" y="56"/>
                    <a:pt x="40" y="56"/>
                    <a:pt x="40" y="55"/>
                  </a:cubicBezTo>
                  <a:cubicBezTo>
                    <a:pt x="39" y="55"/>
                    <a:pt x="39" y="55"/>
                    <a:pt x="38" y="55"/>
                  </a:cubicBezTo>
                  <a:cubicBezTo>
                    <a:pt x="38" y="55"/>
                    <a:pt x="38" y="54"/>
                    <a:pt x="37" y="54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3"/>
                    <a:pt x="36" y="53"/>
                    <a:pt x="36" y="53"/>
                  </a:cubicBezTo>
                  <a:close/>
                  <a:moveTo>
                    <a:pt x="8" y="22"/>
                  </a:moveTo>
                  <a:cubicBezTo>
                    <a:pt x="8" y="22"/>
                    <a:pt x="7" y="22"/>
                    <a:pt x="7" y="22"/>
                  </a:cubicBezTo>
                  <a:cubicBezTo>
                    <a:pt x="7" y="23"/>
                    <a:pt x="7" y="23"/>
                    <a:pt x="7" y="24"/>
                  </a:cubicBezTo>
                  <a:cubicBezTo>
                    <a:pt x="7" y="24"/>
                    <a:pt x="6" y="24"/>
                    <a:pt x="6" y="24"/>
                  </a:cubicBezTo>
                  <a:cubicBezTo>
                    <a:pt x="6" y="24"/>
                    <a:pt x="6" y="24"/>
                    <a:pt x="6" y="25"/>
                  </a:cubicBezTo>
                  <a:cubicBezTo>
                    <a:pt x="5" y="25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5" y="27"/>
                    <a:pt x="5" y="27"/>
                    <a:pt x="5" y="28"/>
                  </a:cubicBezTo>
                  <a:cubicBezTo>
                    <a:pt x="5" y="28"/>
                    <a:pt x="5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5" y="29"/>
                    <a:pt x="5" y="30"/>
                  </a:cubicBezTo>
                  <a:cubicBezTo>
                    <a:pt x="5" y="29"/>
                    <a:pt x="4" y="29"/>
                    <a:pt x="4" y="28"/>
                  </a:cubicBezTo>
                  <a:cubicBezTo>
                    <a:pt x="4" y="28"/>
                    <a:pt x="4" y="28"/>
                    <a:pt x="3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4" y="22"/>
                    <a:pt x="5" y="22"/>
                    <a:pt x="5" y="21"/>
                  </a:cubicBezTo>
                  <a:cubicBezTo>
                    <a:pt x="5" y="21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lose/>
                  <a:moveTo>
                    <a:pt x="7" y="17"/>
                  </a:move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8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1" y="12"/>
                    <a:pt x="11" y="12"/>
                  </a:cubicBezTo>
                  <a:cubicBezTo>
                    <a:pt x="12" y="12"/>
                    <a:pt x="12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1" y="14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0" y="16"/>
                    <a:pt x="10" y="16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7"/>
                    <a:pt x="9" y="18"/>
                    <a:pt x="9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lose/>
                  <a:moveTo>
                    <a:pt x="34" y="54"/>
                  </a:moveTo>
                  <a:cubicBezTo>
                    <a:pt x="35" y="54"/>
                    <a:pt x="35" y="54"/>
                    <a:pt x="36" y="54"/>
                  </a:cubicBezTo>
                  <a:cubicBezTo>
                    <a:pt x="36" y="54"/>
                    <a:pt x="36" y="54"/>
                    <a:pt x="36" y="55"/>
                  </a:cubicBezTo>
                  <a:cubicBezTo>
                    <a:pt x="36" y="55"/>
                    <a:pt x="35" y="55"/>
                    <a:pt x="35" y="55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5" y="56"/>
                    <a:pt x="34" y="57"/>
                    <a:pt x="34" y="57"/>
                  </a:cubicBezTo>
                  <a:cubicBezTo>
                    <a:pt x="34" y="57"/>
                    <a:pt x="33" y="57"/>
                    <a:pt x="32" y="58"/>
                  </a:cubicBezTo>
                  <a:cubicBezTo>
                    <a:pt x="32" y="58"/>
                    <a:pt x="32" y="58"/>
                    <a:pt x="31" y="58"/>
                  </a:cubicBezTo>
                  <a:cubicBezTo>
                    <a:pt x="31" y="58"/>
                    <a:pt x="30" y="57"/>
                    <a:pt x="30" y="57"/>
                  </a:cubicBezTo>
                  <a:cubicBezTo>
                    <a:pt x="29" y="57"/>
                    <a:pt x="28" y="57"/>
                    <a:pt x="28" y="56"/>
                  </a:cubicBezTo>
                  <a:cubicBezTo>
                    <a:pt x="28" y="55"/>
                    <a:pt x="27" y="55"/>
                    <a:pt x="27" y="54"/>
                  </a:cubicBezTo>
                  <a:cubicBezTo>
                    <a:pt x="27" y="54"/>
                    <a:pt x="28" y="54"/>
                    <a:pt x="28" y="54"/>
                  </a:cubicBezTo>
                  <a:cubicBezTo>
                    <a:pt x="28" y="55"/>
                    <a:pt x="29" y="55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29" y="54"/>
                    <a:pt x="29" y="54"/>
                    <a:pt x="29" y="54"/>
                  </a:cubicBezTo>
                  <a:cubicBezTo>
                    <a:pt x="30" y="54"/>
                    <a:pt x="30" y="54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2" y="55"/>
                    <a:pt x="33" y="55"/>
                    <a:pt x="33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lose/>
                  <a:moveTo>
                    <a:pt x="46" y="47"/>
                  </a:moveTo>
                  <a:cubicBezTo>
                    <a:pt x="47" y="48"/>
                    <a:pt x="48" y="47"/>
                    <a:pt x="48" y="47"/>
                  </a:cubicBezTo>
                  <a:cubicBezTo>
                    <a:pt x="48" y="46"/>
                    <a:pt x="48" y="46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0" y="45"/>
                    <a:pt x="50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50" y="44"/>
                    <a:pt x="50" y="43"/>
                    <a:pt x="50" y="43"/>
                  </a:cubicBezTo>
                  <a:cubicBezTo>
                    <a:pt x="51" y="43"/>
                    <a:pt x="51" y="42"/>
                    <a:pt x="50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2" y="42"/>
                    <a:pt x="52" y="41"/>
                    <a:pt x="52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1"/>
                    <a:pt x="53" y="41"/>
                    <a:pt x="53" y="42"/>
                  </a:cubicBezTo>
                  <a:cubicBezTo>
                    <a:pt x="53" y="42"/>
                    <a:pt x="53" y="43"/>
                    <a:pt x="53" y="43"/>
                  </a:cubicBezTo>
                  <a:cubicBezTo>
                    <a:pt x="53" y="44"/>
                    <a:pt x="53" y="45"/>
                    <a:pt x="52" y="46"/>
                  </a:cubicBezTo>
                  <a:cubicBezTo>
                    <a:pt x="52" y="47"/>
                    <a:pt x="51" y="47"/>
                    <a:pt x="50" y="47"/>
                  </a:cubicBezTo>
                  <a:cubicBezTo>
                    <a:pt x="49" y="48"/>
                    <a:pt x="49" y="48"/>
                    <a:pt x="48" y="48"/>
                  </a:cubicBezTo>
                  <a:cubicBezTo>
                    <a:pt x="48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6" y="48"/>
                    <a:pt x="46" y="47"/>
                    <a:pt x="46" y="47"/>
                  </a:cubicBezTo>
                  <a:cubicBezTo>
                    <a:pt x="46" y="47"/>
                    <a:pt x="46" y="47"/>
                    <a:pt x="46" y="47"/>
                  </a:cubicBezTo>
                  <a:close/>
                  <a:moveTo>
                    <a:pt x="52" y="38"/>
                  </a:moveTo>
                  <a:cubicBezTo>
                    <a:pt x="52" y="38"/>
                    <a:pt x="53" y="37"/>
                    <a:pt x="52" y="37"/>
                  </a:cubicBezTo>
                  <a:cubicBezTo>
                    <a:pt x="52" y="36"/>
                    <a:pt x="53" y="36"/>
                    <a:pt x="52" y="36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4" y="32"/>
                    <a:pt x="54" y="31"/>
                  </a:cubicBezTo>
                  <a:cubicBezTo>
                    <a:pt x="54" y="31"/>
                    <a:pt x="54" y="31"/>
                    <a:pt x="55" y="31"/>
                  </a:cubicBezTo>
                  <a:cubicBezTo>
                    <a:pt x="55" y="32"/>
                    <a:pt x="55" y="33"/>
                    <a:pt x="56" y="34"/>
                  </a:cubicBezTo>
                  <a:cubicBezTo>
                    <a:pt x="56" y="34"/>
                    <a:pt x="56" y="35"/>
                    <a:pt x="56" y="35"/>
                  </a:cubicBezTo>
                  <a:cubicBezTo>
                    <a:pt x="56" y="36"/>
                    <a:pt x="56" y="36"/>
                    <a:pt x="55" y="37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8"/>
                    <a:pt x="54" y="39"/>
                    <a:pt x="54" y="39"/>
                  </a:cubicBezTo>
                  <a:cubicBezTo>
                    <a:pt x="54" y="39"/>
                    <a:pt x="53" y="39"/>
                    <a:pt x="53" y="40"/>
                  </a:cubicBezTo>
                  <a:cubicBezTo>
                    <a:pt x="53" y="40"/>
                    <a:pt x="52" y="40"/>
                    <a:pt x="52" y="40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3" y="39"/>
                    <a:pt x="52" y="39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lose/>
                  <a:moveTo>
                    <a:pt x="6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5" y="30"/>
                    <a:pt x="5" y="30"/>
                  </a:cubicBezTo>
                  <a:cubicBezTo>
                    <a:pt x="5" y="30"/>
                    <a:pt x="5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3" y="32"/>
                    <a:pt x="3" y="32"/>
                    <a:pt x="3" y="33"/>
                  </a:cubicBezTo>
                  <a:cubicBezTo>
                    <a:pt x="3" y="33"/>
                    <a:pt x="3" y="34"/>
                    <a:pt x="3" y="34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4" y="36"/>
                    <a:pt x="4" y="36"/>
                    <a:pt x="4" y="37"/>
                  </a:cubicBezTo>
                  <a:cubicBezTo>
                    <a:pt x="4" y="37"/>
                    <a:pt x="4" y="37"/>
                    <a:pt x="4" y="38"/>
                  </a:cubicBezTo>
                  <a:cubicBezTo>
                    <a:pt x="5" y="39"/>
                    <a:pt x="5" y="39"/>
                    <a:pt x="6" y="39"/>
                  </a:cubicBezTo>
                  <a:cubicBezTo>
                    <a:pt x="6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8" y="38"/>
                  </a:cubicBezTo>
                  <a:cubicBezTo>
                    <a:pt x="8" y="38"/>
                    <a:pt x="8" y="38"/>
                    <a:pt x="7" y="38"/>
                  </a:cubicBezTo>
                  <a:cubicBezTo>
                    <a:pt x="7" y="38"/>
                    <a:pt x="6" y="38"/>
                    <a:pt x="7" y="37"/>
                  </a:cubicBezTo>
                  <a:cubicBezTo>
                    <a:pt x="7" y="37"/>
                    <a:pt x="7" y="37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6" y="35"/>
                    <a:pt x="6" y="35"/>
                    <a:pt x="7" y="34"/>
                  </a:cubicBezTo>
                  <a:cubicBezTo>
                    <a:pt x="6" y="34"/>
                    <a:pt x="6" y="34"/>
                    <a:pt x="5" y="34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5" y="33"/>
                    <a:pt x="5" y="33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1"/>
                    <a:pt x="6" y="31"/>
                  </a:cubicBezTo>
                  <a:close/>
                  <a:moveTo>
                    <a:pt x="52" y="21"/>
                  </a:moveTo>
                  <a:cubicBezTo>
                    <a:pt x="51" y="20"/>
                    <a:pt x="51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19"/>
                    <a:pt x="51" y="19"/>
                    <a:pt x="50" y="19"/>
                  </a:cubicBezTo>
                  <a:cubicBezTo>
                    <a:pt x="50" y="18"/>
                    <a:pt x="50" y="18"/>
                    <a:pt x="50" y="18"/>
                  </a:cubicBezTo>
                  <a:cubicBezTo>
                    <a:pt x="50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50" y="17"/>
                    <a:pt x="49" y="17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8" y="16"/>
                    <a:pt x="48" y="16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9" y="14"/>
                    <a:pt x="49" y="14"/>
                    <a:pt x="50" y="14"/>
                  </a:cubicBezTo>
                  <a:cubicBezTo>
                    <a:pt x="50" y="14"/>
                    <a:pt x="50" y="14"/>
                    <a:pt x="51" y="14"/>
                  </a:cubicBezTo>
                  <a:cubicBezTo>
                    <a:pt x="51" y="15"/>
                    <a:pt x="52" y="15"/>
                    <a:pt x="52" y="16"/>
                  </a:cubicBezTo>
                  <a:cubicBezTo>
                    <a:pt x="52" y="16"/>
                    <a:pt x="52" y="17"/>
                    <a:pt x="53" y="17"/>
                  </a:cubicBezTo>
                  <a:cubicBezTo>
                    <a:pt x="53" y="18"/>
                    <a:pt x="53" y="18"/>
                    <a:pt x="53" y="19"/>
                  </a:cubicBezTo>
                  <a:cubicBezTo>
                    <a:pt x="53" y="19"/>
                    <a:pt x="53" y="20"/>
                    <a:pt x="52" y="20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lose/>
                  <a:moveTo>
                    <a:pt x="25" y="53"/>
                  </a:moveTo>
                  <a:cubicBezTo>
                    <a:pt x="25" y="54"/>
                    <a:pt x="26" y="54"/>
                    <a:pt x="26" y="54"/>
                  </a:cubicBezTo>
                  <a:cubicBezTo>
                    <a:pt x="26" y="55"/>
                    <a:pt x="26" y="55"/>
                    <a:pt x="25" y="56"/>
                  </a:cubicBezTo>
                  <a:cubicBezTo>
                    <a:pt x="25" y="56"/>
                    <a:pt x="24" y="56"/>
                    <a:pt x="24" y="56"/>
                  </a:cubicBezTo>
                  <a:cubicBezTo>
                    <a:pt x="23" y="56"/>
                    <a:pt x="23" y="56"/>
                    <a:pt x="23" y="56"/>
                  </a:cubicBezTo>
                  <a:cubicBezTo>
                    <a:pt x="22" y="56"/>
                    <a:pt x="21" y="56"/>
                    <a:pt x="21" y="56"/>
                  </a:cubicBezTo>
                  <a:cubicBezTo>
                    <a:pt x="20" y="55"/>
                    <a:pt x="20" y="55"/>
                    <a:pt x="19" y="54"/>
                  </a:cubicBezTo>
                  <a:cubicBezTo>
                    <a:pt x="19" y="54"/>
                    <a:pt x="19" y="54"/>
                    <a:pt x="19" y="53"/>
                  </a:cubicBezTo>
                  <a:cubicBezTo>
                    <a:pt x="19" y="53"/>
                    <a:pt x="19" y="5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9" y="52"/>
                    <a:pt x="20" y="51"/>
                  </a:cubicBezTo>
                  <a:cubicBezTo>
                    <a:pt x="20" y="52"/>
                    <a:pt x="20" y="53"/>
                    <a:pt x="21" y="53"/>
                  </a:cubicBezTo>
                  <a:cubicBezTo>
                    <a:pt x="21" y="53"/>
                    <a:pt x="22" y="53"/>
                    <a:pt x="22" y="52"/>
                  </a:cubicBezTo>
                  <a:cubicBezTo>
                    <a:pt x="22" y="53"/>
                    <a:pt x="22" y="54"/>
                    <a:pt x="23" y="54"/>
                  </a:cubicBezTo>
                  <a:cubicBezTo>
                    <a:pt x="24" y="54"/>
                    <a:pt x="24" y="54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lose/>
                  <a:moveTo>
                    <a:pt x="45" y="14"/>
                  </a:moveTo>
                  <a:cubicBezTo>
                    <a:pt x="45" y="14"/>
                    <a:pt x="45" y="14"/>
                    <a:pt x="45" y="14"/>
                  </a:cubicBezTo>
                  <a:cubicBezTo>
                    <a:pt x="46" y="14"/>
                    <a:pt x="46" y="13"/>
                    <a:pt x="46" y="13"/>
                  </a:cubicBezTo>
                  <a:cubicBezTo>
                    <a:pt x="46" y="13"/>
                    <a:pt x="46" y="12"/>
                    <a:pt x="45" y="12"/>
                  </a:cubicBezTo>
                  <a:cubicBezTo>
                    <a:pt x="45" y="12"/>
                    <a:pt x="45" y="12"/>
                    <a:pt x="44" y="12"/>
                  </a:cubicBezTo>
                  <a:cubicBezTo>
                    <a:pt x="45" y="12"/>
                    <a:pt x="44" y="11"/>
                    <a:pt x="44" y="11"/>
                  </a:cubicBezTo>
                  <a:cubicBezTo>
                    <a:pt x="44" y="11"/>
                    <a:pt x="44" y="10"/>
                    <a:pt x="44" y="10"/>
                  </a:cubicBezTo>
                  <a:cubicBezTo>
                    <a:pt x="43" y="10"/>
                    <a:pt x="43" y="10"/>
                    <a:pt x="42" y="10"/>
                  </a:cubicBezTo>
                  <a:cubicBezTo>
                    <a:pt x="42" y="11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3" y="10"/>
                    <a:pt x="43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4" y="9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5" y="9"/>
                    <a:pt x="45" y="9"/>
                    <a:pt x="46" y="9"/>
                  </a:cubicBezTo>
                  <a:cubicBezTo>
                    <a:pt x="46" y="10"/>
                    <a:pt x="46" y="10"/>
                    <a:pt x="47" y="10"/>
                  </a:cubicBezTo>
                  <a:cubicBezTo>
                    <a:pt x="47" y="11"/>
                    <a:pt x="47" y="11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ubicBezTo>
                    <a:pt x="48" y="13"/>
                    <a:pt x="48" y="13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4"/>
                    <a:pt x="47" y="14"/>
                    <a:pt x="46" y="14"/>
                  </a:cubicBezTo>
                  <a:cubicBezTo>
                    <a:pt x="46" y="14"/>
                    <a:pt x="46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4" y="14"/>
                    <a:pt x="44" y="13"/>
                    <a:pt x="44" y="13"/>
                  </a:cubicBezTo>
                  <a:cubicBezTo>
                    <a:pt x="43" y="13"/>
                    <a:pt x="43" y="13"/>
                    <a:pt x="44" y="13"/>
                  </a:cubicBezTo>
                  <a:cubicBezTo>
                    <a:pt x="44" y="13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5" y="12"/>
                    <a:pt x="45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lose/>
                  <a:moveTo>
                    <a:pt x="52" y="27"/>
                  </a:move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6"/>
                    <a:pt x="53" y="26"/>
                  </a:cubicBezTo>
                  <a:cubicBezTo>
                    <a:pt x="53" y="26"/>
                    <a:pt x="53" y="26"/>
                    <a:pt x="53" y="25"/>
                  </a:cubicBezTo>
                  <a:cubicBezTo>
                    <a:pt x="53" y="25"/>
                    <a:pt x="52" y="25"/>
                    <a:pt x="52" y="25"/>
                  </a:cubicBezTo>
                  <a:cubicBezTo>
                    <a:pt x="52" y="24"/>
                    <a:pt x="52" y="24"/>
                    <a:pt x="53" y="24"/>
                  </a:cubicBezTo>
                  <a:cubicBezTo>
                    <a:pt x="53" y="24"/>
                    <a:pt x="53" y="23"/>
                    <a:pt x="53" y="23"/>
                  </a:cubicBezTo>
                  <a:cubicBezTo>
                    <a:pt x="52" y="23"/>
                    <a:pt x="52" y="22"/>
                    <a:pt x="51" y="22"/>
                  </a:cubicBezTo>
                  <a:cubicBezTo>
                    <a:pt x="51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2"/>
                    <a:pt x="54" y="22"/>
                    <a:pt x="54" y="23"/>
                  </a:cubicBezTo>
                  <a:cubicBezTo>
                    <a:pt x="55" y="23"/>
                    <a:pt x="55" y="24"/>
                    <a:pt x="55" y="25"/>
                  </a:cubicBezTo>
                  <a:cubicBezTo>
                    <a:pt x="56" y="25"/>
                    <a:pt x="56" y="26"/>
                    <a:pt x="56" y="26"/>
                  </a:cubicBezTo>
                  <a:cubicBezTo>
                    <a:pt x="56" y="27"/>
                    <a:pt x="56" y="27"/>
                    <a:pt x="55" y="28"/>
                  </a:cubicBezTo>
                  <a:cubicBezTo>
                    <a:pt x="55" y="29"/>
                    <a:pt x="55" y="29"/>
                    <a:pt x="54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3" y="30"/>
                    <a:pt x="53" y="30"/>
                  </a:cubicBezTo>
                  <a:cubicBezTo>
                    <a:pt x="53" y="30"/>
                    <a:pt x="53" y="29"/>
                    <a:pt x="54" y="29"/>
                  </a:cubicBezTo>
                  <a:cubicBezTo>
                    <a:pt x="54" y="29"/>
                    <a:pt x="54" y="29"/>
                    <a:pt x="54" y="28"/>
                  </a:cubicBezTo>
                  <a:cubicBezTo>
                    <a:pt x="54" y="28"/>
                    <a:pt x="53" y="27"/>
                    <a:pt x="53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lose/>
                  <a:moveTo>
                    <a:pt x="7" y="40"/>
                  </a:moveTo>
                  <a:cubicBezTo>
                    <a:pt x="7" y="41"/>
                    <a:pt x="7" y="41"/>
                    <a:pt x="8" y="41"/>
                  </a:cubicBezTo>
                  <a:cubicBezTo>
                    <a:pt x="8" y="41"/>
                    <a:pt x="8" y="41"/>
                    <a:pt x="8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4"/>
                    <a:pt x="10" y="44"/>
                  </a:cubicBezTo>
                  <a:cubicBezTo>
                    <a:pt x="10" y="44"/>
                    <a:pt x="10" y="44"/>
                    <a:pt x="10" y="44"/>
                  </a:cubicBezTo>
                  <a:cubicBezTo>
                    <a:pt x="10" y="44"/>
                    <a:pt x="10" y="44"/>
                    <a:pt x="11" y="44"/>
                  </a:cubicBezTo>
                  <a:cubicBezTo>
                    <a:pt x="11" y="44"/>
                    <a:pt x="10" y="45"/>
                    <a:pt x="11" y="45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1" y="46"/>
                    <a:pt x="11" y="46"/>
                  </a:cubicBezTo>
                  <a:cubicBezTo>
                    <a:pt x="10" y="47"/>
                    <a:pt x="10" y="46"/>
                    <a:pt x="9" y="46"/>
                  </a:cubicBezTo>
                  <a:cubicBezTo>
                    <a:pt x="8" y="46"/>
                    <a:pt x="8" y="45"/>
                    <a:pt x="7" y="45"/>
                  </a:cubicBezTo>
                  <a:cubicBezTo>
                    <a:pt x="7" y="44"/>
                    <a:pt x="7" y="43"/>
                    <a:pt x="6" y="43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1"/>
                    <a:pt x="6" y="41"/>
                    <a:pt x="7" y="41"/>
                  </a:cubicBezTo>
                  <a:cubicBezTo>
                    <a:pt x="7" y="41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lose/>
                  <a:moveTo>
                    <a:pt x="20" y="9"/>
                  </a:move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6"/>
                    <a:pt x="20" y="6"/>
                    <a:pt x="21" y="6"/>
                  </a:cubicBezTo>
                  <a:cubicBezTo>
                    <a:pt x="21" y="5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4" y="4"/>
                    <a:pt x="24" y="4"/>
                    <a:pt x="25" y="4"/>
                  </a:cubicBezTo>
                  <a:cubicBezTo>
                    <a:pt x="25" y="4"/>
                    <a:pt x="26" y="5"/>
                    <a:pt x="26" y="5"/>
                  </a:cubicBezTo>
                  <a:cubicBezTo>
                    <a:pt x="26" y="5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6" y="6"/>
                    <a:pt x="26" y="6"/>
                  </a:cubicBezTo>
                  <a:cubicBezTo>
                    <a:pt x="25" y="6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4" y="6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1" y="8"/>
                    <a:pt x="21" y="8"/>
                  </a:cubicBezTo>
                  <a:cubicBezTo>
                    <a:pt x="21" y="8"/>
                    <a:pt x="21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12" y="47"/>
                  </a:moveTo>
                  <a:cubicBezTo>
                    <a:pt x="12" y="47"/>
                    <a:pt x="13" y="47"/>
                    <a:pt x="14" y="47"/>
                  </a:cubicBezTo>
                  <a:cubicBezTo>
                    <a:pt x="13" y="48"/>
                    <a:pt x="13" y="48"/>
                    <a:pt x="14" y="49"/>
                  </a:cubicBezTo>
                  <a:cubicBezTo>
                    <a:pt x="14" y="49"/>
                    <a:pt x="15" y="49"/>
                    <a:pt x="16" y="49"/>
                  </a:cubicBezTo>
                  <a:cubicBezTo>
                    <a:pt x="15" y="50"/>
                    <a:pt x="16" y="50"/>
                    <a:pt x="16" y="51"/>
                  </a:cubicBezTo>
                  <a:cubicBezTo>
                    <a:pt x="17" y="51"/>
                    <a:pt x="17" y="51"/>
                    <a:pt x="17" y="51"/>
                  </a:cubicBezTo>
                  <a:cubicBezTo>
                    <a:pt x="17" y="51"/>
                    <a:pt x="18" y="51"/>
                    <a:pt x="18" y="51"/>
                  </a:cubicBezTo>
                  <a:cubicBezTo>
                    <a:pt x="18" y="51"/>
                    <a:pt x="18" y="51"/>
                    <a:pt x="18" y="52"/>
                  </a:cubicBezTo>
                  <a:cubicBezTo>
                    <a:pt x="18" y="52"/>
                    <a:pt x="18" y="52"/>
                    <a:pt x="17" y="52"/>
                  </a:cubicBezTo>
                  <a:cubicBezTo>
                    <a:pt x="16" y="53"/>
                    <a:pt x="16" y="53"/>
                    <a:pt x="15" y="52"/>
                  </a:cubicBezTo>
                  <a:cubicBezTo>
                    <a:pt x="15" y="52"/>
                    <a:pt x="14" y="52"/>
                    <a:pt x="14" y="51"/>
                  </a:cubicBezTo>
                  <a:cubicBezTo>
                    <a:pt x="13" y="51"/>
                    <a:pt x="13" y="51"/>
                    <a:pt x="12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7"/>
                    <a:pt x="12" y="47"/>
                    <a:pt x="12" y="47"/>
                  </a:cubicBezTo>
                  <a:cubicBezTo>
                    <a:pt x="12" y="47"/>
                    <a:pt x="12" y="47"/>
                    <a:pt x="12" y="47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4" y="12"/>
                    <a:pt x="13" y="13"/>
                  </a:cubicBezTo>
                  <a:cubicBezTo>
                    <a:pt x="13" y="12"/>
                    <a:pt x="13" y="11"/>
                    <a:pt x="13" y="10"/>
                  </a:cubicBezTo>
                  <a:cubicBezTo>
                    <a:pt x="14" y="10"/>
                    <a:pt x="14" y="9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7"/>
                    <a:pt x="17" y="7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8" y="9"/>
                    <a:pt x="19" y="9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34" y="7"/>
                  </a:moveTo>
                  <a:cubicBezTo>
                    <a:pt x="34" y="7"/>
                    <a:pt x="33" y="6"/>
                    <a:pt x="33" y="6"/>
                  </a:cubicBezTo>
                  <a:cubicBezTo>
                    <a:pt x="33" y="6"/>
                    <a:pt x="32" y="6"/>
                    <a:pt x="32" y="7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5"/>
                    <a:pt x="29" y="5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4"/>
                    <a:pt x="32" y="4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4" y="4"/>
                    <a:pt x="34" y="5"/>
                    <a:pt x="35" y="5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lose/>
                  <a:moveTo>
                    <a:pt x="36" y="7"/>
                  </a:moveTo>
                  <a:cubicBezTo>
                    <a:pt x="36" y="7"/>
                    <a:pt x="36" y="7"/>
                    <a:pt x="36" y="6"/>
                  </a:cubicBezTo>
                  <a:cubicBezTo>
                    <a:pt x="36" y="6"/>
                    <a:pt x="37" y="6"/>
                    <a:pt x="37" y="5"/>
                  </a:cubicBezTo>
                  <a:cubicBezTo>
                    <a:pt x="38" y="5"/>
                    <a:pt x="38" y="5"/>
                    <a:pt x="39" y="5"/>
                  </a:cubicBezTo>
                  <a:cubicBezTo>
                    <a:pt x="39" y="5"/>
                    <a:pt x="40" y="6"/>
                    <a:pt x="40" y="6"/>
                  </a:cubicBezTo>
                  <a:cubicBezTo>
                    <a:pt x="41" y="6"/>
                    <a:pt x="41" y="7"/>
                    <a:pt x="42" y="7"/>
                  </a:cubicBezTo>
                  <a:cubicBezTo>
                    <a:pt x="42" y="7"/>
                    <a:pt x="42" y="8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1" y="9"/>
                    <a:pt x="41" y="9"/>
                    <a:pt x="40" y="9"/>
                  </a:cubicBezTo>
                  <a:cubicBezTo>
                    <a:pt x="40" y="9"/>
                    <a:pt x="40" y="9"/>
                    <a:pt x="40" y="8"/>
                  </a:cubicBezTo>
                  <a:cubicBezTo>
                    <a:pt x="40" y="8"/>
                    <a:pt x="40" y="8"/>
                    <a:pt x="39" y="8"/>
                  </a:cubicBezTo>
                  <a:cubicBezTo>
                    <a:pt x="39" y="8"/>
                    <a:pt x="38" y="8"/>
                    <a:pt x="38" y="8"/>
                  </a:cubicBezTo>
                  <a:cubicBezTo>
                    <a:pt x="38" y="8"/>
                    <a:pt x="38" y="7"/>
                    <a:pt x="38" y="7"/>
                  </a:cubicBezTo>
                  <a:cubicBezTo>
                    <a:pt x="37" y="7"/>
                    <a:pt x="37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lose/>
                  <a:moveTo>
                    <a:pt x="39" y="44"/>
                  </a:moveTo>
                  <a:cubicBezTo>
                    <a:pt x="39" y="44"/>
                    <a:pt x="40" y="45"/>
                    <a:pt x="40" y="45"/>
                  </a:cubicBezTo>
                  <a:cubicBezTo>
                    <a:pt x="40" y="45"/>
                    <a:pt x="41" y="45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1" y="47"/>
                    <a:pt x="40" y="47"/>
                    <a:pt x="39" y="48"/>
                  </a:cubicBezTo>
                  <a:cubicBezTo>
                    <a:pt x="39" y="47"/>
                    <a:pt x="39" y="46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lose/>
                  <a:moveTo>
                    <a:pt x="24" y="52"/>
                  </a:moveTo>
                  <a:cubicBezTo>
                    <a:pt x="24" y="52"/>
                    <a:pt x="23" y="52"/>
                    <a:pt x="23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0"/>
                    <a:pt x="24" y="50"/>
                  </a:cubicBezTo>
                  <a:cubicBezTo>
                    <a:pt x="24" y="50"/>
                    <a:pt x="23" y="50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1"/>
                    <a:pt x="23" y="51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2" y="52"/>
                    <a:pt x="22" y="51"/>
                    <a:pt x="22" y="51"/>
                  </a:cubicBezTo>
                  <a:cubicBezTo>
                    <a:pt x="22" y="51"/>
                    <a:pt x="22" y="51"/>
                    <a:pt x="22" y="50"/>
                  </a:cubicBezTo>
                  <a:cubicBezTo>
                    <a:pt x="23" y="50"/>
                    <a:pt x="23" y="50"/>
                    <a:pt x="23" y="49"/>
                  </a:cubicBezTo>
                  <a:cubicBezTo>
                    <a:pt x="23" y="49"/>
                    <a:pt x="22" y="49"/>
                    <a:pt x="22" y="49"/>
                  </a:cubicBezTo>
                  <a:cubicBezTo>
                    <a:pt x="22" y="49"/>
                    <a:pt x="22" y="50"/>
                    <a:pt x="22" y="50"/>
                  </a:cubicBezTo>
                  <a:cubicBezTo>
                    <a:pt x="22" y="50"/>
                    <a:pt x="22" y="51"/>
                    <a:pt x="22" y="51"/>
                  </a:cubicBezTo>
                  <a:cubicBezTo>
                    <a:pt x="22" y="51"/>
                    <a:pt x="21" y="51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0"/>
                    <a:pt x="21" y="50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lose/>
                  <a:moveTo>
                    <a:pt x="35" y="49"/>
                  </a:moveTo>
                  <a:cubicBezTo>
                    <a:pt x="36" y="48"/>
                    <a:pt x="36" y="47"/>
                    <a:pt x="36" y="46"/>
                  </a:cubicBezTo>
                  <a:cubicBezTo>
                    <a:pt x="37" y="47"/>
                    <a:pt x="38" y="47"/>
                    <a:pt x="39" y="48"/>
                  </a:cubicBezTo>
                  <a:cubicBezTo>
                    <a:pt x="38" y="49"/>
                    <a:pt x="37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lose/>
                  <a:moveTo>
                    <a:pt x="11" y="49"/>
                  </a:moveTo>
                  <a:cubicBezTo>
                    <a:pt x="12" y="50"/>
                    <a:pt x="12" y="50"/>
                    <a:pt x="12" y="50"/>
                  </a:cubicBezTo>
                  <a:cubicBezTo>
                    <a:pt x="12" y="50"/>
                    <a:pt x="12" y="51"/>
                    <a:pt x="12" y="51"/>
                  </a:cubicBezTo>
                  <a:cubicBezTo>
                    <a:pt x="13" y="51"/>
                    <a:pt x="13" y="52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4" y="52"/>
                    <a:pt x="14" y="52"/>
                    <a:pt x="15" y="53"/>
                  </a:cubicBezTo>
                  <a:cubicBezTo>
                    <a:pt x="15" y="53"/>
                    <a:pt x="15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7" y="53"/>
                    <a:pt x="17" y="53"/>
                  </a:cubicBezTo>
                  <a:cubicBezTo>
                    <a:pt x="17" y="53"/>
                    <a:pt x="16" y="54"/>
                    <a:pt x="15" y="54"/>
                  </a:cubicBezTo>
                  <a:cubicBezTo>
                    <a:pt x="15" y="54"/>
                    <a:pt x="14" y="53"/>
                    <a:pt x="13" y="53"/>
                  </a:cubicBezTo>
                  <a:cubicBezTo>
                    <a:pt x="13" y="53"/>
                    <a:pt x="13" y="53"/>
                    <a:pt x="13" y="53"/>
                  </a:cubicBezTo>
                  <a:cubicBezTo>
                    <a:pt x="13" y="52"/>
                    <a:pt x="12" y="52"/>
                    <a:pt x="12" y="52"/>
                  </a:cubicBezTo>
                  <a:cubicBezTo>
                    <a:pt x="12" y="52"/>
                    <a:pt x="12" y="51"/>
                    <a:pt x="12" y="51"/>
                  </a:cubicBezTo>
                  <a:cubicBezTo>
                    <a:pt x="12" y="51"/>
                    <a:pt x="11" y="50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lose/>
                  <a:moveTo>
                    <a:pt x="42" y="46"/>
                  </a:moveTo>
                  <a:cubicBezTo>
                    <a:pt x="42" y="46"/>
                    <a:pt x="42" y="46"/>
                    <a:pt x="42" y="46"/>
                  </a:cubicBezTo>
                  <a:cubicBezTo>
                    <a:pt x="42" y="46"/>
                    <a:pt x="43" y="45"/>
                    <a:pt x="43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5"/>
                    <a:pt x="44" y="44"/>
                    <a:pt x="44" y="44"/>
                  </a:cubicBezTo>
                  <a:cubicBezTo>
                    <a:pt x="44" y="44"/>
                    <a:pt x="45" y="44"/>
                    <a:pt x="45" y="44"/>
                  </a:cubicBezTo>
                  <a:cubicBezTo>
                    <a:pt x="44" y="44"/>
                    <a:pt x="44" y="43"/>
                    <a:pt x="44" y="43"/>
                  </a:cubicBezTo>
                  <a:cubicBezTo>
                    <a:pt x="44" y="43"/>
                    <a:pt x="44" y="43"/>
                    <a:pt x="43" y="43"/>
                  </a:cubicBezTo>
                  <a:cubicBezTo>
                    <a:pt x="43" y="43"/>
                    <a:pt x="42" y="43"/>
                    <a:pt x="41" y="43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2" y="44"/>
                    <a:pt x="42" y="45"/>
                    <a:pt x="42" y="46"/>
                  </a:cubicBezTo>
                  <a:close/>
                  <a:moveTo>
                    <a:pt x="35" y="5"/>
                  </a:moveTo>
                  <a:cubicBezTo>
                    <a:pt x="34" y="3"/>
                    <a:pt x="31" y="3"/>
                    <a:pt x="29" y="4"/>
                  </a:cubicBezTo>
                  <a:cubicBezTo>
                    <a:pt x="29" y="4"/>
                    <a:pt x="29" y="3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30" y="3"/>
                    <a:pt x="31" y="2"/>
                    <a:pt x="31" y="2"/>
                  </a:cubicBezTo>
                  <a:cubicBezTo>
                    <a:pt x="32" y="2"/>
                    <a:pt x="32" y="2"/>
                    <a:pt x="33" y="3"/>
                  </a:cubicBezTo>
                  <a:cubicBezTo>
                    <a:pt x="34" y="3"/>
                    <a:pt x="34" y="3"/>
                    <a:pt x="34" y="4"/>
                  </a:cubicBezTo>
                  <a:cubicBezTo>
                    <a:pt x="35" y="4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lose/>
                  <a:moveTo>
                    <a:pt x="36" y="15"/>
                  </a:move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4"/>
                    <a:pt x="36" y="14"/>
                  </a:cubicBezTo>
                  <a:cubicBezTo>
                    <a:pt x="36" y="13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7" y="12"/>
                    <a:pt x="38" y="12"/>
                    <a:pt x="38" y="13"/>
                  </a:cubicBezTo>
                  <a:cubicBezTo>
                    <a:pt x="39" y="13"/>
                    <a:pt x="39" y="13"/>
                    <a:pt x="38" y="13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7" y="14"/>
                    <a:pt x="37" y="15"/>
                    <a:pt x="37" y="15"/>
                  </a:cubicBezTo>
                  <a:cubicBezTo>
                    <a:pt x="37" y="15"/>
                    <a:pt x="37" y="15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lose/>
                  <a:moveTo>
                    <a:pt x="20" y="6"/>
                  </a:move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20" y="4"/>
                    <a:pt x="21" y="4"/>
                  </a:cubicBezTo>
                  <a:cubicBezTo>
                    <a:pt x="21" y="4"/>
                    <a:pt x="21" y="4"/>
                    <a:pt x="22" y="4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4" y="3"/>
                    <a:pt x="24" y="3"/>
                    <a:pt x="25" y="3"/>
                  </a:cubicBezTo>
                  <a:cubicBezTo>
                    <a:pt x="26" y="3"/>
                    <a:pt x="26" y="4"/>
                    <a:pt x="26" y="4"/>
                  </a:cubicBezTo>
                  <a:cubicBezTo>
                    <a:pt x="27" y="4"/>
                    <a:pt x="27" y="5"/>
                    <a:pt x="28" y="6"/>
                  </a:cubicBezTo>
                  <a:cubicBezTo>
                    <a:pt x="28" y="6"/>
                    <a:pt x="27" y="6"/>
                    <a:pt x="27" y="5"/>
                  </a:cubicBezTo>
                  <a:cubicBezTo>
                    <a:pt x="27" y="5"/>
                    <a:pt x="27" y="5"/>
                    <a:pt x="26" y="4"/>
                  </a:cubicBezTo>
                  <a:cubicBezTo>
                    <a:pt x="26" y="4"/>
                    <a:pt x="26" y="4"/>
                    <a:pt x="25" y="4"/>
                  </a:cubicBezTo>
                  <a:cubicBezTo>
                    <a:pt x="25" y="4"/>
                    <a:pt x="24" y="4"/>
                    <a:pt x="23" y="4"/>
                  </a:cubicBezTo>
                  <a:cubicBezTo>
                    <a:pt x="23" y="4"/>
                    <a:pt x="22" y="4"/>
                    <a:pt x="22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32" y="50"/>
                  </a:moveTo>
                  <a:cubicBezTo>
                    <a:pt x="32" y="49"/>
                    <a:pt x="32" y="48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48"/>
                    <a:pt x="34" y="49"/>
                    <a:pt x="34" y="49"/>
                  </a:cubicBezTo>
                  <a:cubicBezTo>
                    <a:pt x="35" y="49"/>
                    <a:pt x="35" y="49"/>
                    <a:pt x="35" y="50"/>
                  </a:cubicBezTo>
                  <a:cubicBezTo>
                    <a:pt x="34" y="50"/>
                    <a:pt x="33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lose/>
                  <a:moveTo>
                    <a:pt x="46" y="26"/>
                  </a:moveTo>
                  <a:cubicBezTo>
                    <a:pt x="46" y="25"/>
                    <a:pt x="47" y="24"/>
                    <a:pt x="48" y="23"/>
                  </a:cubicBezTo>
                  <a:cubicBezTo>
                    <a:pt x="48" y="24"/>
                    <a:pt x="48" y="25"/>
                    <a:pt x="49" y="26"/>
                  </a:cubicBezTo>
                  <a:cubicBezTo>
                    <a:pt x="48" y="26"/>
                    <a:pt x="47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lose/>
                  <a:moveTo>
                    <a:pt x="49" y="26"/>
                  </a:moveTo>
                  <a:cubicBezTo>
                    <a:pt x="49" y="27"/>
                    <a:pt x="49" y="28"/>
                    <a:pt x="49" y="29"/>
                  </a:cubicBezTo>
                  <a:cubicBezTo>
                    <a:pt x="49" y="29"/>
                    <a:pt x="48" y="29"/>
                    <a:pt x="48" y="29"/>
                  </a:cubicBezTo>
                  <a:cubicBezTo>
                    <a:pt x="48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7" y="28"/>
                    <a:pt x="47" y="27"/>
                    <a:pt x="48" y="27"/>
                  </a:cubicBezTo>
                  <a:cubicBezTo>
                    <a:pt x="48" y="27"/>
                    <a:pt x="49" y="27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13" y="11"/>
                  </a:moveTo>
                  <a:cubicBezTo>
                    <a:pt x="13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9"/>
                    <a:pt x="13" y="9"/>
                  </a:cubicBezTo>
                  <a:cubicBezTo>
                    <a:pt x="13" y="9"/>
                    <a:pt x="13" y="8"/>
                    <a:pt x="13" y="8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lose/>
                  <a:moveTo>
                    <a:pt x="24" y="57"/>
                  </a:moveTo>
                  <a:cubicBezTo>
                    <a:pt x="23" y="57"/>
                    <a:pt x="22" y="57"/>
                    <a:pt x="21" y="57"/>
                  </a:cubicBezTo>
                  <a:cubicBezTo>
                    <a:pt x="21" y="57"/>
                    <a:pt x="20" y="57"/>
                    <a:pt x="20" y="57"/>
                  </a:cubicBezTo>
                  <a:cubicBezTo>
                    <a:pt x="19" y="56"/>
                    <a:pt x="19" y="56"/>
                    <a:pt x="19" y="55"/>
                  </a:cubicBezTo>
                  <a:cubicBezTo>
                    <a:pt x="19" y="55"/>
                    <a:pt x="19" y="55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20" y="55"/>
                    <a:pt x="20" y="56"/>
                    <a:pt x="21" y="56"/>
                  </a:cubicBezTo>
                  <a:cubicBezTo>
                    <a:pt x="21" y="56"/>
                    <a:pt x="21" y="56"/>
                    <a:pt x="22" y="56"/>
                  </a:cubicBezTo>
                  <a:cubicBezTo>
                    <a:pt x="23" y="57"/>
                    <a:pt x="23" y="57"/>
                    <a:pt x="24" y="57"/>
                  </a:cubicBezTo>
                  <a:cubicBezTo>
                    <a:pt x="24" y="57"/>
                    <a:pt x="24" y="57"/>
                    <a:pt x="24" y="57"/>
                  </a:cubicBezTo>
                  <a:close/>
                  <a:moveTo>
                    <a:pt x="22" y="9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1"/>
                  </a:cubicBezTo>
                  <a:cubicBezTo>
                    <a:pt x="22" y="11"/>
                    <a:pt x="22" y="11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1" y="11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1" y="11"/>
                    <a:pt x="21" y="11"/>
                    <a:pt x="22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0"/>
                    <a:pt x="19" y="10"/>
                  </a:cubicBezTo>
                  <a:cubicBezTo>
                    <a:pt x="20" y="10"/>
                    <a:pt x="21" y="10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46" y="48"/>
                  </a:moveTo>
                  <a:cubicBezTo>
                    <a:pt x="47" y="49"/>
                    <a:pt x="47" y="49"/>
                    <a:pt x="47" y="49"/>
                  </a:cubicBezTo>
                  <a:cubicBezTo>
                    <a:pt x="47" y="50"/>
                    <a:pt x="47" y="50"/>
                    <a:pt x="47" y="50"/>
                  </a:cubicBezTo>
                  <a:cubicBezTo>
                    <a:pt x="47" y="51"/>
                    <a:pt x="47" y="52"/>
                    <a:pt x="47" y="52"/>
                  </a:cubicBezTo>
                  <a:cubicBezTo>
                    <a:pt x="47" y="53"/>
                    <a:pt x="46" y="53"/>
                    <a:pt x="46" y="54"/>
                  </a:cubicBezTo>
                  <a:cubicBezTo>
                    <a:pt x="46" y="54"/>
                    <a:pt x="45" y="55"/>
                    <a:pt x="44" y="55"/>
                  </a:cubicBezTo>
                  <a:cubicBezTo>
                    <a:pt x="44" y="55"/>
                    <a:pt x="44" y="55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4" y="55"/>
                    <a:pt x="44" y="55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5" y="54"/>
                    <a:pt x="46" y="53"/>
                    <a:pt x="46" y="53"/>
                  </a:cubicBezTo>
                  <a:cubicBezTo>
                    <a:pt x="46" y="52"/>
                    <a:pt x="46" y="52"/>
                    <a:pt x="46" y="51"/>
                  </a:cubicBezTo>
                  <a:cubicBezTo>
                    <a:pt x="47" y="50"/>
                    <a:pt x="46" y="50"/>
                    <a:pt x="47" y="49"/>
                  </a:cubicBezTo>
                  <a:cubicBezTo>
                    <a:pt x="47" y="49"/>
                    <a:pt x="46" y="49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lose/>
                  <a:moveTo>
                    <a:pt x="32" y="53"/>
                  </a:moveTo>
                  <a:cubicBezTo>
                    <a:pt x="33" y="53"/>
                    <a:pt x="34" y="53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5" y="54"/>
                    <a:pt x="35" y="54"/>
                    <a:pt x="35" y="54"/>
                  </a:cubicBezTo>
                  <a:cubicBezTo>
                    <a:pt x="34" y="54"/>
                    <a:pt x="34" y="54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3" y="53"/>
                    <a:pt x="33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3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lose/>
                  <a:moveTo>
                    <a:pt x="14" y="42"/>
                  </a:moveTo>
                  <a:cubicBezTo>
                    <a:pt x="13" y="41"/>
                    <a:pt x="13" y="41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3" y="40"/>
                    <a:pt x="14" y="39"/>
                    <a:pt x="15" y="39"/>
                  </a:cubicBezTo>
                  <a:cubicBezTo>
                    <a:pt x="15" y="40"/>
                    <a:pt x="14" y="41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lose/>
                  <a:moveTo>
                    <a:pt x="48" y="23"/>
                  </a:moveTo>
                  <a:cubicBezTo>
                    <a:pt x="47" y="23"/>
                    <a:pt x="47" y="23"/>
                    <a:pt x="46" y="23"/>
                  </a:cubicBezTo>
                  <a:cubicBezTo>
                    <a:pt x="46" y="23"/>
                    <a:pt x="46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4" y="23"/>
                  </a:cubicBezTo>
                  <a:cubicBezTo>
                    <a:pt x="45" y="2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1"/>
                    <a:pt x="46" y="21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0"/>
                    <a:pt x="46" y="21"/>
                    <a:pt x="46" y="21"/>
                  </a:cubicBezTo>
                  <a:cubicBezTo>
                    <a:pt x="47" y="21"/>
                    <a:pt x="47" y="22"/>
                    <a:pt x="47" y="22"/>
                  </a:cubicBezTo>
                  <a:cubicBezTo>
                    <a:pt x="47" y="22"/>
                    <a:pt x="47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lose/>
                  <a:moveTo>
                    <a:pt x="45" y="43"/>
                  </a:moveTo>
                  <a:cubicBezTo>
                    <a:pt x="44" y="42"/>
                    <a:pt x="44" y="42"/>
                    <a:pt x="43" y="41"/>
                  </a:cubicBezTo>
                  <a:cubicBezTo>
                    <a:pt x="44" y="41"/>
                    <a:pt x="45" y="41"/>
                    <a:pt x="46" y="41"/>
                  </a:cubicBezTo>
                  <a:cubicBezTo>
                    <a:pt x="46" y="42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lose/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4"/>
                    <a:pt x="56" y="24"/>
                    <a:pt x="56" y="24"/>
                  </a:cubicBezTo>
                  <a:cubicBezTo>
                    <a:pt x="56" y="24"/>
                    <a:pt x="56" y="25"/>
                    <a:pt x="56" y="25"/>
                  </a:cubicBezTo>
                  <a:cubicBezTo>
                    <a:pt x="56" y="25"/>
                    <a:pt x="56" y="25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6"/>
                  </a:cubicBezTo>
                  <a:cubicBezTo>
                    <a:pt x="56" y="26"/>
                    <a:pt x="56" y="26"/>
                    <a:pt x="56" y="27"/>
                  </a:cubicBezTo>
                  <a:cubicBezTo>
                    <a:pt x="56" y="27"/>
                    <a:pt x="56" y="27"/>
                    <a:pt x="56" y="28"/>
                  </a:cubicBezTo>
                  <a:cubicBezTo>
                    <a:pt x="56" y="28"/>
                    <a:pt x="56" y="29"/>
                    <a:pt x="55" y="29"/>
                  </a:cubicBezTo>
                  <a:cubicBezTo>
                    <a:pt x="55" y="29"/>
                    <a:pt x="55" y="30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5" y="30"/>
                    <a:pt x="55" y="30"/>
                    <a:pt x="56" y="29"/>
                  </a:cubicBezTo>
                  <a:cubicBezTo>
                    <a:pt x="56" y="29"/>
                    <a:pt x="57" y="28"/>
                    <a:pt x="57" y="26"/>
                  </a:cubicBezTo>
                  <a:cubicBezTo>
                    <a:pt x="57" y="26"/>
                    <a:pt x="57" y="25"/>
                    <a:pt x="56" y="25"/>
                  </a:cubicBezTo>
                  <a:cubicBezTo>
                    <a:pt x="56" y="24"/>
                    <a:pt x="56" y="23"/>
                    <a:pt x="55" y="22"/>
                  </a:cubicBezTo>
                  <a:cubicBezTo>
                    <a:pt x="55" y="22"/>
                    <a:pt x="54" y="22"/>
                    <a:pt x="54" y="22"/>
                  </a:cubicBezTo>
                  <a:close/>
                  <a:moveTo>
                    <a:pt x="9" y="33"/>
                  </a:moveTo>
                  <a:cubicBezTo>
                    <a:pt x="9" y="33"/>
                    <a:pt x="9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10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8" y="35"/>
                    <a:pt x="8" y="35"/>
                  </a:cubicBezTo>
                  <a:cubicBezTo>
                    <a:pt x="8" y="34"/>
                    <a:pt x="7" y="33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lose/>
                  <a:moveTo>
                    <a:pt x="18" y="11"/>
                  </a:moveTo>
                  <a:cubicBezTo>
                    <a:pt x="18" y="12"/>
                    <a:pt x="18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8" y="12"/>
                    <a:pt x="17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2"/>
                    <a:pt x="19" y="12"/>
                    <a:pt x="19" y="11"/>
                  </a:cubicBezTo>
                  <a:cubicBezTo>
                    <a:pt x="19" y="11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lose/>
                  <a:moveTo>
                    <a:pt x="44" y="8"/>
                  </a:moveTo>
                  <a:cubicBezTo>
                    <a:pt x="45" y="8"/>
                    <a:pt x="45" y="8"/>
                    <a:pt x="45" y="8"/>
                  </a:cubicBezTo>
                  <a:cubicBezTo>
                    <a:pt x="45" y="7"/>
                    <a:pt x="46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7" y="8"/>
                    <a:pt x="48" y="9"/>
                    <a:pt x="48" y="9"/>
                  </a:cubicBezTo>
                  <a:cubicBezTo>
                    <a:pt x="48" y="10"/>
                    <a:pt x="48" y="11"/>
                    <a:pt x="48" y="11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3"/>
                  </a:cubicBezTo>
                  <a:cubicBezTo>
                    <a:pt x="48" y="12"/>
                    <a:pt x="48" y="11"/>
                    <a:pt x="47" y="10"/>
                  </a:cubicBezTo>
                  <a:cubicBezTo>
                    <a:pt x="46" y="9"/>
                    <a:pt x="46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lose/>
                  <a:moveTo>
                    <a:pt x="29" y="58"/>
                  </a:moveTo>
                  <a:cubicBezTo>
                    <a:pt x="30" y="58"/>
                    <a:pt x="30" y="58"/>
                    <a:pt x="31" y="58"/>
                  </a:cubicBezTo>
                  <a:cubicBezTo>
                    <a:pt x="31" y="58"/>
                    <a:pt x="31" y="58"/>
                    <a:pt x="32" y="58"/>
                  </a:cubicBezTo>
                  <a:cubicBezTo>
                    <a:pt x="32" y="58"/>
                    <a:pt x="33" y="58"/>
                    <a:pt x="34" y="57"/>
                  </a:cubicBezTo>
                  <a:cubicBezTo>
                    <a:pt x="34" y="57"/>
                    <a:pt x="35" y="57"/>
                    <a:pt x="35" y="56"/>
                  </a:cubicBezTo>
                  <a:cubicBezTo>
                    <a:pt x="35" y="56"/>
                    <a:pt x="36" y="56"/>
                    <a:pt x="36" y="56"/>
                  </a:cubicBezTo>
                  <a:cubicBezTo>
                    <a:pt x="35" y="59"/>
                    <a:pt x="32" y="60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lose/>
                  <a:moveTo>
                    <a:pt x="15" y="47"/>
                  </a:moveTo>
                  <a:cubicBezTo>
                    <a:pt x="15" y="47"/>
                    <a:pt x="15" y="47"/>
                    <a:pt x="14" y="47"/>
                  </a:cubicBezTo>
                  <a:cubicBezTo>
                    <a:pt x="15" y="46"/>
                    <a:pt x="15" y="46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4" y="46"/>
                    <a:pt x="14" y="46"/>
                  </a:cubicBezTo>
                  <a:cubicBezTo>
                    <a:pt x="14" y="46"/>
                    <a:pt x="13" y="46"/>
                    <a:pt x="13" y="45"/>
                  </a:cubicBezTo>
                  <a:cubicBezTo>
                    <a:pt x="13" y="45"/>
                    <a:pt x="14" y="44"/>
                    <a:pt x="14" y="44"/>
                  </a:cubicBezTo>
                  <a:cubicBezTo>
                    <a:pt x="14" y="44"/>
                    <a:pt x="14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lose/>
                  <a:moveTo>
                    <a:pt x="43" y="8"/>
                  </a:moveTo>
                  <a:cubicBezTo>
                    <a:pt x="43" y="8"/>
                    <a:pt x="43" y="7"/>
                    <a:pt x="43" y="7"/>
                  </a:cubicBezTo>
                  <a:cubicBezTo>
                    <a:pt x="42" y="7"/>
                    <a:pt x="42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5"/>
                    <a:pt x="39" y="5"/>
                    <a:pt x="39" y="5"/>
                  </a:cubicBezTo>
                  <a:cubicBezTo>
                    <a:pt x="39" y="5"/>
                    <a:pt x="38" y="5"/>
                    <a:pt x="38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8" y="5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40" y="4"/>
                    <a:pt x="41" y="5"/>
                    <a:pt x="41" y="5"/>
                  </a:cubicBezTo>
                  <a:cubicBezTo>
                    <a:pt x="42" y="6"/>
                    <a:pt x="42" y="6"/>
                    <a:pt x="43" y="7"/>
                  </a:cubicBezTo>
                  <a:cubicBezTo>
                    <a:pt x="43" y="7"/>
                    <a:pt x="43" y="7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16" y="45"/>
                  </a:moveTo>
                  <a:cubicBezTo>
                    <a:pt x="16" y="45"/>
                    <a:pt x="16" y="45"/>
                    <a:pt x="16" y="45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7" y="43"/>
                    <a:pt x="17" y="43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5" y="42"/>
                  </a:cubicBezTo>
                  <a:cubicBezTo>
                    <a:pt x="15" y="42"/>
                    <a:pt x="14" y="42"/>
                    <a:pt x="14" y="42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5" y="43"/>
                    <a:pt x="15" y="44"/>
                    <a:pt x="16" y="45"/>
                  </a:cubicBezTo>
                  <a:close/>
                  <a:moveTo>
                    <a:pt x="15" y="17"/>
                  </a:moveTo>
                  <a:cubicBezTo>
                    <a:pt x="16" y="16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6"/>
                    <a:pt x="18" y="17"/>
                    <a:pt x="18" y="18"/>
                  </a:cubicBezTo>
                  <a:cubicBezTo>
                    <a:pt x="17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lose/>
                  <a:moveTo>
                    <a:pt x="10" y="34"/>
                  </a:moveTo>
                  <a:cubicBezTo>
                    <a:pt x="10" y="34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4"/>
                    <a:pt x="11" y="34"/>
                  </a:cubicBezTo>
                  <a:cubicBezTo>
                    <a:pt x="11" y="34"/>
                    <a:pt x="12" y="34"/>
                    <a:pt x="12" y="34"/>
                  </a:cubicBezTo>
                  <a:cubicBezTo>
                    <a:pt x="12" y="34"/>
                    <a:pt x="13" y="34"/>
                    <a:pt x="12" y="3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1" y="35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lose/>
                  <a:moveTo>
                    <a:pt x="13" y="37"/>
                  </a:moveTo>
                  <a:cubicBezTo>
                    <a:pt x="13" y="38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1" y="38"/>
                  </a:cubicBezTo>
                  <a:cubicBezTo>
                    <a:pt x="11" y="38"/>
                    <a:pt x="11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2" y="37"/>
                    <a:pt x="12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lose/>
                  <a:moveTo>
                    <a:pt x="27" y="50"/>
                  </a:moveTo>
                  <a:cubicBezTo>
                    <a:pt x="27" y="50"/>
                    <a:pt x="26" y="50"/>
                    <a:pt x="25" y="49"/>
                  </a:cubicBezTo>
                  <a:cubicBezTo>
                    <a:pt x="25" y="49"/>
                    <a:pt x="26" y="48"/>
                    <a:pt x="27" y="47"/>
                  </a:cubicBezTo>
                  <a:cubicBezTo>
                    <a:pt x="27" y="48"/>
                    <a:pt x="28" y="49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lose/>
                  <a:moveTo>
                    <a:pt x="44" y="17"/>
                  </a:moveTo>
                  <a:cubicBezTo>
                    <a:pt x="44" y="17"/>
                    <a:pt x="44" y="17"/>
                    <a:pt x="44" y="17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4" y="20"/>
                    <a:pt x="44" y="20"/>
                    <a:pt x="45" y="20"/>
                  </a:cubicBezTo>
                  <a:cubicBezTo>
                    <a:pt x="45" y="20"/>
                    <a:pt x="46" y="20"/>
                    <a:pt x="46" y="20"/>
                  </a:cubicBezTo>
                  <a:cubicBezTo>
                    <a:pt x="45" y="19"/>
                    <a:pt x="45" y="18"/>
                    <a:pt x="44" y="17"/>
                  </a:cubicBezTo>
                  <a:close/>
                  <a:moveTo>
                    <a:pt x="56" y="33"/>
                  </a:moveTo>
                  <a:cubicBezTo>
                    <a:pt x="57" y="33"/>
                    <a:pt x="57" y="34"/>
                    <a:pt x="57" y="35"/>
                  </a:cubicBezTo>
                  <a:cubicBezTo>
                    <a:pt x="57" y="35"/>
                    <a:pt x="57" y="36"/>
                    <a:pt x="57" y="36"/>
                  </a:cubicBezTo>
                  <a:cubicBezTo>
                    <a:pt x="57" y="37"/>
                    <a:pt x="56" y="37"/>
                    <a:pt x="56" y="38"/>
                  </a:cubicBezTo>
                  <a:cubicBezTo>
                    <a:pt x="56" y="38"/>
                    <a:pt x="56" y="38"/>
                    <a:pt x="55" y="39"/>
                  </a:cubicBezTo>
                  <a:cubicBezTo>
                    <a:pt x="55" y="39"/>
                    <a:pt x="54" y="40"/>
                    <a:pt x="54" y="40"/>
                  </a:cubicBezTo>
                  <a:cubicBezTo>
                    <a:pt x="54" y="40"/>
                    <a:pt x="53" y="40"/>
                    <a:pt x="53" y="40"/>
                  </a:cubicBezTo>
                  <a:cubicBezTo>
                    <a:pt x="54" y="40"/>
                    <a:pt x="54" y="39"/>
                    <a:pt x="54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5" y="38"/>
                    <a:pt x="56" y="38"/>
                    <a:pt x="56" y="37"/>
                  </a:cubicBezTo>
                  <a:cubicBezTo>
                    <a:pt x="56" y="37"/>
                    <a:pt x="56" y="37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5"/>
                    <a:pt x="56" y="35"/>
                    <a:pt x="56" y="35"/>
                  </a:cubicBezTo>
                  <a:cubicBezTo>
                    <a:pt x="56" y="35"/>
                    <a:pt x="56" y="35"/>
                    <a:pt x="56" y="34"/>
                  </a:cubicBezTo>
                  <a:cubicBezTo>
                    <a:pt x="56" y="34"/>
                    <a:pt x="56" y="34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lose/>
                  <a:moveTo>
                    <a:pt x="49" y="35"/>
                  </a:moveTo>
                  <a:cubicBezTo>
                    <a:pt x="48" y="35"/>
                    <a:pt x="48" y="35"/>
                    <a:pt x="47" y="34"/>
                  </a:cubicBezTo>
                  <a:cubicBezTo>
                    <a:pt x="47" y="34"/>
                    <a:pt x="47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7" y="34"/>
                    <a:pt x="47" y="33"/>
                    <a:pt x="47" y="33"/>
                  </a:cubicBezTo>
                  <a:cubicBezTo>
                    <a:pt x="48" y="33"/>
                    <a:pt x="48" y="33"/>
                    <a:pt x="48" y="32"/>
                  </a:cubicBezTo>
                  <a:cubicBezTo>
                    <a:pt x="48" y="32"/>
                    <a:pt x="49" y="32"/>
                    <a:pt x="49" y="32"/>
                  </a:cubicBezTo>
                  <a:cubicBezTo>
                    <a:pt x="49" y="33"/>
                    <a:pt x="49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lose/>
                  <a:moveTo>
                    <a:pt x="31" y="50"/>
                  </a:moveTo>
                  <a:cubicBezTo>
                    <a:pt x="30" y="50"/>
                    <a:pt x="29" y="50"/>
                    <a:pt x="28" y="50"/>
                  </a:cubicBezTo>
                  <a:cubicBezTo>
                    <a:pt x="29" y="50"/>
                    <a:pt x="29" y="49"/>
                    <a:pt x="29" y="49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8"/>
                    <a:pt x="29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9"/>
                    <a:pt x="31" y="49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lose/>
                  <a:moveTo>
                    <a:pt x="51" y="13"/>
                  </a:moveTo>
                  <a:cubicBezTo>
                    <a:pt x="51" y="14"/>
                    <a:pt x="52" y="14"/>
                    <a:pt x="52" y="14"/>
                  </a:cubicBezTo>
                  <a:cubicBezTo>
                    <a:pt x="52" y="14"/>
                    <a:pt x="53" y="15"/>
                    <a:pt x="53" y="15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6"/>
                    <a:pt x="54" y="16"/>
                    <a:pt x="54" y="16"/>
                  </a:cubicBezTo>
                  <a:cubicBezTo>
                    <a:pt x="54" y="17"/>
                    <a:pt x="54" y="17"/>
                    <a:pt x="54" y="18"/>
                  </a:cubicBezTo>
                  <a:cubicBezTo>
                    <a:pt x="54" y="18"/>
                    <a:pt x="54" y="19"/>
                    <a:pt x="53" y="19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19"/>
                    <a:pt x="53" y="19"/>
                    <a:pt x="53" y="19"/>
                  </a:cubicBezTo>
                  <a:cubicBezTo>
                    <a:pt x="53" y="19"/>
                    <a:pt x="53" y="19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5"/>
                    <a:pt x="52" y="15"/>
                  </a:cubicBezTo>
                  <a:cubicBezTo>
                    <a:pt x="52" y="15"/>
                    <a:pt x="52" y="15"/>
                    <a:pt x="52" y="14"/>
                  </a:cubicBezTo>
                  <a:cubicBezTo>
                    <a:pt x="52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3"/>
                  </a:cubicBezTo>
                  <a:cubicBezTo>
                    <a:pt x="51" y="13"/>
                    <a:pt x="51" y="13"/>
                    <a:pt x="51" y="13"/>
                  </a:cubicBezTo>
                  <a:close/>
                  <a:moveTo>
                    <a:pt x="25" y="11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6" y="12"/>
                    <a:pt x="25" y="12"/>
                    <a:pt x="25" y="13"/>
                  </a:cubicBezTo>
                  <a:cubicBezTo>
                    <a:pt x="25" y="13"/>
                    <a:pt x="24" y="13"/>
                    <a:pt x="24" y="13"/>
                  </a:cubicBezTo>
                  <a:cubicBezTo>
                    <a:pt x="24" y="12"/>
                    <a:pt x="24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9" y="32"/>
                  </a:cubicBezTo>
                  <a:cubicBezTo>
                    <a:pt x="9" y="31"/>
                    <a:pt x="9" y="31"/>
                    <a:pt x="9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1"/>
                    <a:pt x="11" y="31"/>
                    <a:pt x="12" y="31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11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3"/>
                    <a:pt x="8" y="14"/>
                    <a:pt x="7" y="15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6" y="17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7" y="14"/>
                    <a:pt x="7" y="14"/>
                  </a:cubicBezTo>
                  <a:cubicBezTo>
                    <a:pt x="7" y="14"/>
                    <a:pt x="8" y="13"/>
                    <a:pt x="8" y="13"/>
                  </a:cubicBezTo>
                  <a:cubicBezTo>
                    <a:pt x="8" y="13"/>
                    <a:pt x="8" y="12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41" y="18"/>
                  </a:moveTo>
                  <a:cubicBezTo>
                    <a:pt x="41" y="17"/>
                    <a:pt x="42" y="16"/>
                    <a:pt x="42" y="15"/>
                  </a:cubicBezTo>
                  <a:cubicBezTo>
                    <a:pt x="43" y="16"/>
                    <a:pt x="43" y="16"/>
                    <a:pt x="44" y="17"/>
                  </a:cubicBezTo>
                  <a:cubicBezTo>
                    <a:pt x="43" y="17"/>
                    <a:pt x="43" y="17"/>
                    <a:pt x="42" y="17"/>
                  </a:cubicBezTo>
                  <a:cubicBezTo>
                    <a:pt x="42" y="18"/>
                    <a:pt x="42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9" y="29"/>
                  </a:moveTo>
                  <a:cubicBezTo>
                    <a:pt x="49" y="30"/>
                    <a:pt x="49" y="31"/>
                    <a:pt x="49" y="32"/>
                  </a:cubicBezTo>
                  <a:cubicBezTo>
                    <a:pt x="48" y="31"/>
                    <a:pt x="47" y="31"/>
                    <a:pt x="47" y="31"/>
                  </a:cubicBezTo>
                  <a:cubicBezTo>
                    <a:pt x="47" y="30"/>
                    <a:pt x="48" y="30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lose/>
                  <a:moveTo>
                    <a:pt x="52" y="30"/>
                  </a:moveTo>
                  <a:cubicBezTo>
                    <a:pt x="52" y="29"/>
                    <a:pt x="52" y="29"/>
                    <a:pt x="52" y="28"/>
                  </a:cubicBezTo>
                  <a:cubicBezTo>
                    <a:pt x="52" y="28"/>
                    <a:pt x="52" y="28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3" y="27"/>
                    <a:pt x="53" y="28"/>
                  </a:cubicBezTo>
                  <a:cubicBezTo>
                    <a:pt x="53" y="28"/>
                    <a:pt x="53" y="28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3" y="29"/>
                    <a:pt x="53" y="30"/>
                    <a:pt x="52" y="30"/>
                  </a:cubicBezTo>
                  <a:cubicBezTo>
                    <a:pt x="52" y="29"/>
                    <a:pt x="52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lose/>
                  <a:moveTo>
                    <a:pt x="32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3"/>
                    <a:pt x="31" y="13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30" y="10"/>
                    <a:pt x="30" y="10"/>
                    <a:pt x="31" y="11"/>
                  </a:cubicBezTo>
                  <a:cubicBezTo>
                    <a:pt x="31" y="11"/>
                    <a:pt x="31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2"/>
                    <a:pt x="32" y="12"/>
                  </a:cubicBezTo>
                  <a:cubicBezTo>
                    <a:pt x="31" y="12"/>
                    <a:pt x="31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48" y="46"/>
                  </a:moveTo>
                  <a:cubicBezTo>
                    <a:pt x="48" y="47"/>
                    <a:pt x="48" y="47"/>
                    <a:pt x="47" y="47"/>
                  </a:cubicBezTo>
                  <a:cubicBezTo>
                    <a:pt x="47" y="47"/>
                    <a:pt x="46" y="47"/>
                    <a:pt x="46" y="47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7" y="46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lose/>
                  <a:moveTo>
                    <a:pt x="48" y="38"/>
                  </a:moveTo>
                  <a:cubicBezTo>
                    <a:pt x="47" y="38"/>
                    <a:pt x="47" y="37"/>
                    <a:pt x="46" y="37"/>
                  </a:cubicBezTo>
                  <a:cubicBezTo>
                    <a:pt x="47" y="36"/>
                    <a:pt x="48" y="35"/>
                    <a:pt x="49" y="35"/>
                  </a:cubicBezTo>
                  <a:cubicBezTo>
                    <a:pt x="48" y="36"/>
                    <a:pt x="48" y="37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lose/>
                  <a:moveTo>
                    <a:pt x="48" y="38"/>
                  </a:moveTo>
                  <a:cubicBezTo>
                    <a:pt x="48" y="39"/>
                    <a:pt x="47" y="39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5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9"/>
                    <a:pt x="46" y="39"/>
                    <a:pt x="46" y="39"/>
                  </a:cubicBezTo>
                  <a:cubicBezTo>
                    <a:pt x="46" y="38"/>
                    <a:pt x="47" y="38"/>
                    <a:pt x="47" y="38"/>
                  </a:cubicBezTo>
                  <a:cubicBezTo>
                    <a:pt x="47" y="38"/>
                    <a:pt x="47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lose/>
                  <a:moveTo>
                    <a:pt x="15" y="17"/>
                  </a:moveTo>
                  <a:cubicBezTo>
                    <a:pt x="15" y="18"/>
                    <a:pt x="16" y="19"/>
                    <a:pt x="16" y="19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lose/>
                  <a:moveTo>
                    <a:pt x="42" y="12"/>
                  </a:moveTo>
                  <a:cubicBezTo>
                    <a:pt x="42" y="11"/>
                    <a:pt x="42" y="11"/>
                    <a:pt x="43" y="11"/>
                  </a:cubicBezTo>
                  <a:cubicBezTo>
                    <a:pt x="43" y="10"/>
                    <a:pt x="44" y="11"/>
                    <a:pt x="44" y="11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3"/>
                  </a:cubicBezTo>
                  <a:cubicBezTo>
                    <a:pt x="43" y="13"/>
                    <a:pt x="43" y="13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lose/>
                  <a:moveTo>
                    <a:pt x="35" y="11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4" y="12"/>
                    <a:pt x="34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4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3"/>
                    <a:pt x="33" y="12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1"/>
                    <a:pt x="34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lose/>
                  <a:moveTo>
                    <a:pt x="40" y="10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9"/>
                    <a:pt x="40" y="9"/>
                    <a:pt x="41" y="9"/>
                  </a:cubicBezTo>
                  <a:cubicBezTo>
                    <a:pt x="41" y="9"/>
                    <a:pt x="41" y="9"/>
                    <a:pt x="42" y="9"/>
                  </a:cubicBezTo>
                  <a:cubicBezTo>
                    <a:pt x="42" y="9"/>
                    <a:pt x="42" y="10"/>
                    <a:pt x="42" y="10"/>
                  </a:cubicBezTo>
                  <a:cubicBezTo>
                    <a:pt x="42" y="10"/>
                    <a:pt x="42" y="11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lose/>
                  <a:moveTo>
                    <a:pt x="22" y="48"/>
                  </a:moveTo>
                  <a:cubicBezTo>
                    <a:pt x="22" y="48"/>
                    <a:pt x="23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8"/>
                    <a:pt x="24" y="48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3" y="49"/>
                    <a:pt x="22" y="49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lose/>
                  <a:moveTo>
                    <a:pt x="16" y="45"/>
                  </a:moveTo>
                  <a:cubicBezTo>
                    <a:pt x="17" y="44"/>
                    <a:pt x="18" y="44"/>
                    <a:pt x="19" y="44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8" y="45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6"/>
                    <a:pt x="17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lose/>
                  <a:moveTo>
                    <a:pt x="39" y="16"/>
                  </a:moveTo>
                  <a:cubicBezTo>
                    <a:pt x="39" y="16"/>
                    <a:pt x="39" y="16"/>
                    <a:pt x="39" y="16"/>
                  </a:cubicBezTo>
                  <a:cubicBezTo>
                    <a:pt x="39" y="15"/>
                    <a:pt x="39" y="15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1" y="14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0" y="15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lose/>
                  <a:moveTo>
                    <a:pt x="41" y="50"/>
                  </a:moveTo>
                  <a:cubicBezTo>
                    <a:pt x="40" y="49"/>
                    <a:pt x="40" y="49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1" y="48"/>
                    <a:pt x="41" y="48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8"/>
                    <a:pt x="41" y="49"/>
                    <a:pt x="42" y="49"/>
                  </a:cubicBezTo>
                  <a:cubicBezTo>
                    <a:pt x="41" y="49"/>
                    <a:pt x="41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lose/>
                  <a:moveTo>
                    <a:pt x="47" y="16"/>
                  </a:moveTo>
                  <a:cubicBezTo>
                    <a:pt x="46" y="16"/>
                    <a:pt x="46" y="15"/>
                    <a:pt x="45" y="15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7" y="14"/>
                    <a:pt x="47" y="14"/>
                  </a:cubicBezTo>
                  <a:cubicBezTo>
                    <a:pt x="47" y="14"/>
                    <a:pt x="47" y="14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lose/>
                  <a:moveTo>
                    <a:pt x="12" y="26"/>
                  </a:moveTo>
                  <a:cubicBezTo>
                    <a:pt x="11" y="26"/>
                    <a:pt x="11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5"/>
                    <a:pt x="10" y="25"/>
                  </a:cubicBezTo>
                  <a:cubicBezTo>
                    <a:pt x="10" y="24"/>
                    <a:pt x="10" y="24"/>
                    <a:pt x="11" y="24"/>
                  </a:cubicBezTo>
                  <a:cubicBezTo>
                    <a:pt x="11" y="25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13" y="24"/>
                  </a:moveTo>
                  <a:cubicBezTo>
                    <a:pt x="12" y="24"/>
                    <a:pt x="12" y="23"/>
                    <a:pt x="11" y="23"/>
                  </a:cubicBezTo>
                  <a:cubicBezTo>
                    <a:pt x="11" y="23"/>
                    <a:pt x="11" y="22"/>
                    <a:pt x="12" y="21"/>
                  </a:cubicBezTo>
                  <a:cubicBezTo>
                    <a:pt x="12" y="22"/>
                    <a:pt x="13" y="23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49" y="20"/>
                  </a:moveTo>
                  <a:cubicBezTo>
                    <a:pt x="50" y="20"/>
                    <a:pt x="50" y="20"/>
                    <a:pt x="50" y="20"/>
                  </a:cubicBezTo>
                  <a:cubicBezTo>
                    <a:pt x="51" y="20"/>
                    <a:pt x="51" y="20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1"/>
                    <a:pt x="50" y="21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lose/>
                  <a:moveTo>
                    <a:pt x="50" y="22"/>
                  </a:moveTo>
                  <a:cubicBezTo>
                    <a:pt x="51" y="22"/>
                    <a:pt x="52" y="23"/>
                    <a:pt x="52" y="23"/>
                  </a:cubicBezTo>
                  <a:cubicBezTo>
                    <a:pt x="52" y="23"/>
                    <a:pt x="52" y="24"/>
                    <a:pt x="52" y="24"/>
                  </a:cubicBezTo>
                  <a:cubicBezTo>
                    <a:pt x="52" y="24"/>
                    <a:pt x="52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3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lose/>
                  <a:moveTo>
                    <a:pt x="36" y="7"/>
                  </a:moveTo>
                  <a:cubicBezTo>
                    <a:pt x="36" y="7"/>
                    <a:pt x="36" y="7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5" y="8"/>
                  </a:cubicBezTo>
                  <a:cubicBezTo>
                    <a:pt x="35" y="8"/>
                    <a:pt x="35" y="8"/>
                    <a:pt x="35" y="9"/>
                  </a:cubicBezTo>
                  <a:cubicBezTo>
                    <a:pt x="35" y="9"/>
                    <a:pt x="35" y="8"/>
                    <a:pt x="35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lose/>
                  <a:moveTo>
                    <a:pt x="21" y="46"/>
                  </a:moveTo>
                  <a:cubicBezTo>
                    <a:pt x="21" y="46"/>
                    <a:pt x="21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0" y="48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lose/>
                  <a:moveTo>
                    <a:pt x="42" y="49"/>
                  </a:move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4" y="48"/>
                    <a:pt x="44" y="48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0"/>
                    <a:pt x="42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lose/>
                  <a:moveTo>
                    <a:pt x="8" y="25"/>
                  </a:moveTo>
                  <a:cubicBezTo>
                    <a:pt x="7" y="25"/>
                    <a:pt x="7" y="26"/>
                    <a:pt x="7" y="26"/>
                  </a:cubicBezTo>
                  <a:cubicBezTo>
                    <a:pt x="7" y="26"/>
                    <a:pt x="7" y="26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4"/>
                    <a:pt x="7" y="24"/>
                    <a:pt x="7" y="24"/>
                  </a:cubicBezTo>
                  <a:cubicBezTo>
                    <a:pt x="7" y="24"/>
                    <a:pt x="8" y="24"/>
                    <a:pt x="8" y="24"/>
                  </a:cubicBezTo>
                  <a:cubicBezTo>
                    <a:pt x="8" y="24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lose/>
                  <a:moveTo>
                    <a:pt x="40" y="9"/>
                  </a:moveTo>
                  <a:cubicBezTo>
                    <a:pt x="40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8" y="10"/>
                    <a:pt x="38" y="10"/>
                  </a:cubicBezTo>
                  <a:cubicBezTo>
                    <a:pt x="38" y="10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9" y="9"/>
                    <a:pt x="39" y="8"/>
                    <a:pt x="39" y="8"/>
                  </a:cubicBezTo>
                  <a:cubicBezTo>
                    <a:pt x="39" y="8"/>
                    <a:pt x="40" y="8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lose/>
                  <a:moveTo>
                    <a:pt x="48" y="18"/>
                  </a:moveTo>
                  <a:cubicBezTo>
                    <a:pt x="49" y="18"/>
                    <a:pt x="49" y="18"/>
                    <a:pt x="50" y="18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9" y="19"/>
                    <a:pt x="49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lose/>
                  <a:moveTo>
                    <a:pt x="10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7" y="28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7"/>
                    <a:pt x="6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lose/>
                  <a:moveTo>
                    <a:pt x="23" y="52"/>
                  </a:moveTo>
                  <a:cubicBezTo>
                    <a:pt x="23" y="52"/>
                    <a:pt x="24" y="52"/>
                    <a:pt x="25" y="52"/>
                  </a:cubicBezTo>
                  <a:cubicBezTo>
                    <a:pt x="25" y="52"/>
                    <a:pt x="25" y="52"/>
                    <a:pt x="25" y="53"/>
                  </a:cubicBezTo>
                  <a:cubicBezTo>
                    <a:pt x="25" y="53"/>
                    <a:pt x="24" y="53"/>
                    <a:pt x="24" y="53"/>
                  </a:cubicBezTo>
                  <a:cubicBezTo>
                    <a:pt x="24" y="53"/>
                    <a:pt x="24" y="54"/>
                    <a:pt x="24" y="54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51" y="25"/>
                  </a:move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3" y="25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3" y="26"/>
                    <a:pt x="53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6"/>
                  </a:cubicBezTo>
                  <a:cubicBezTo>
                    <a:pt x="52" y="26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lose/>
                  <a:moveTo>
                    <a:pt x="52" y="32"/>
                  </a:moveTo>
                  <a:cubicBezTo>
                    <a:pt x="52" y="32"/>
                    <a:pt x="52" y="33"/>
                    <a:pt x="53" y="33"/>
                  </a:cubicBezTo>
                  <a:cubicBezTo>
                    <a:pt x="53" y="33"/>
                    <a:pt x="53" y="34"/>
                    <a:pt x="53" y="34"/>
                  </a:cubicBezTo>
                  <a:cubicBezTo>
                    <a:pt x="53" y="35"/>
                    <a:pt x="52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4"/>
                    <a:pt x="52" y="34"/>
                  </a:cubicBezTo>
                  <a:cubicBezTo>
                    <a:pt x="52" y="34"/>
                    <a:pt x="52" y="33"/>
                    <a:pt x="52" y="33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lose/>
                  <a:moveTo>
                    <a:pt x="22" y="9"/>
                  </a:moveTo>
                  <a:cubicBezTo>
                    <a:pt x="22" y="9"/>
                    <a:pt x="23" y="9"/>
                    <a:pt x="23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3" y="10"/>
                    <a:pt x="23" y="10"/>
                    <a:pt x="24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2" y="10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9" y="40"/>
                  </a:moveTo>
                  <a:cubicBezTo>
                    <a:pt x="9" y="40"/>
                    <a:pt x="9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9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9"/>
                    <a:pt x="9" y="39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lose/>
                  <a:moveTo>
                    <a:pt x="37" y="12"/>
                  </a:moveTo>
                  <a:cubicBezTo>
                    <a:pt x="37" y="12"/>
                    <a:pt x="37" y="12"/>
                    <a:pt x="37" y="12"/>
                  </a:cubicBezTo>
                  <a:cubicBezTo>
                    <a:pt x="37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0"/>
                    <a:pt x="37" y="10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10"/>
                    <a:pt x="37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7" y="11"/>
                    <a:pt x="37" y="11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lose/>
                  <a:moveTo>
                    <a:pt x="28" y="8"/>
                  </a:moveTo>
                  <a:cubicBezTo>
                    <a:pt x="28" y="8"/>
                    <a:pt x="28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8" y="7"/>
                    <a:pt x="28" y="6"/>
                  </a:cubicBezTo>
                  <a:cubicBezTo>
                    <a:pt x="28" y="6"/>
                    <a:pt x="29" y="6"/>
                    <a:pt x="29" y="6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lose/>
                  <a:moveTo>
                    <a:pt x="52" y="32"/>
                  </a:moveTo>
                  <a:cubicBezTo>
                    <a:pt x="52" y="32"/>
                    <a:pt x="52" y="31"/>
                    <a:pt x="52" y="31"/>
                  </a:cubicBezTo>
                  <a:cubicBezTo>
                    <a:pt x="52" y="31"/>
                    <a:pt x="52" y="31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3" y="30"/>
                    <a:pt x="53" y="30"/>
                    <a:pt x="53" y="31"/>
                  </a:cubicBezTo>
                  <a:cubicBezTo>
                    <a:pt x="53" y="31"/>
                    <a:pt x="53" y="31"/>
                    <a:pt x="53" y="32"/>
                  </a:cubicBezTo>
                  <a:cubicBezTo>
                    <a:pt x="53" y="32"/>
                    <a:pt x="53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lose/>
                  <a:moveTo>
                    <a:pt x="51" y="38"/>
                  </a:moveTo>
                  <a:cubicBezTo>
                    <a:pt x="51" y="38"/>
                    <a:pt x="52" y="38"/>
                    <a:pt x="52" y="38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40"/>
                  </a:cubicBezTo>
                  <a:cubicBezTo>
                    <a:pt x="51" y="40"/>
                    <a:pt x="51" y="40"/>
                    <a:pt x="51" y="40"/>
                  </a:cubicBezTo>
                  <a:cubicBezTo>
                    <a:pt x="51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lose/>
                  <a:moveTo>
                    <a:pt x="7" y="31"/>
                  </a:moveTo>
                  <a:cubicBezTo>
                    <a:pt x="7" y="31"/>
                    <a:pt x="7" y="32"/>
                    <a:pt x="7" y="32"/>
                  </a:cubicBezTo>
                  <a:cubicBezTo>
                    <a:pt x="7" y="32"/>
                    <a:pt x="7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3"/>
                    <a:pt x="6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7" y="31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lose/>
                  <a:moveTo>
                    <a:pt x="13" y="15"/>
                  </a:move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9" y="47"/>
                  </a:moveTo>
                  <a:cubicBezTo>
                    <a:pt x="8" y="47"/>
                    <a:pt x="8" y="46"/>
                    <a:pt x="7" y="46"/>
                  </a:cubicBezTo>
                  <a:cubicBezTo>
                    <a:pt x="7" y="46"/>
                    <a:pt x="7" y="45"/>
                    <a:pt x="6" y="45"/>
                  </a:cubicBezTo>
                  <a:cubicBezTo>
                    <a:pt x="6" y="45"/>
                    <a:pt x="6" y="44"/>
                    <a:pt x="6" y="44"/>
                  </a:cubicBezTo>
                  <a:cubicBezTo>
                    <a:pt x="6" y="44"/>
                    <a:pt x="6" y="43"/>
                    <a:pt x="6" y="43"/>
                  </a:cubicBezTo>
                  <a:cubicBezTo>
                    <a:pt x="5" y="42"/>
                    <a:pt x="5" y="41"/>
                    <a:pt x="6" y="40"/>
                  </a:cubicBezTo>
                  <a:cubicBezTo>
                    <a:pt x="6" y="40"/>
                    <a:pt x="6" y="40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4"/>
                    <a:pt x="6" y="44"/>
                    <a:pt x="6" y="44"/>
                  </a:cubicBezTo>
                  <a:cubicBezTo>
                    <a:pt x="7" y="45"/>
                    <a:pt x="8" y="46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ubicBezTo>
                    <a:pt x="9" y="47"/>
                    <a:pt x="9" y="47"/>
                    <a:pt x="9" y="47"/>
                  </a:cubicBezTo>
                  <a:close/>
                  <a:moveTo>
                    <a:pt x="11" y="29"/>
                  </a:moveTo>
                  <a:cubicBezTo>
                    <a:pt x="11" y="29"/>
                    <a:pt x="10" y="29"/>
                    <a:pt x="10" y="29"/>
                  </a:cubicBezTo>
                  <a:cubicBezTo>
                    <a:pt x="10" y="29"/>
                    <a:pt x="10" y="29"/>
                    <a:pt x="9" y="29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0" y="28"/>
                    <a:pt x="11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lose/>
                  <a:moveTo>
                    <a:pt x="28" y="53"/>
                  </a:moveTo>
                  <a:cubicBezTo>
                    <a:pt x="28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1"/>
                    <a:pt x="27" y="51"/>
                  </a:cubicBezTo>
                  <a:cubicBezTo>
                    <a:pt x="27" y="51"/>
                    <a:pt x="27" y="50"/>
                    <a:pt x="27" y="50"/>
                  </a:cubicBezTo>
                  <a:cubicBezTo>
                    <a:pt x="27" y="50"/>
                    <a:pt x="28" y="50"/>
                    <a:pt x="28" y="51"/>
                  </a:cubicBezTo>
                  <a:cubicBezTo>
                    <a:pt x="28" y="51"/>
                    <a:pt x="28" y="51"/>
                    <a:pt x="28" y="52"/>
                  </a:cubicBezTo>
                  <a:cubicBezTo>
                    <a:pt x="28" y="52"/>
                    <a:pt x="28" y="52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lose/>
                  <a:moveTo>
                    <a:pt x="31" y="8"/>
                  </a:moveTo>
                  <a:cubicBezTo>
                    <a:pt x="31" y="8"/>
                    <a:pt x="30" y="8"/>
                    <a:pt x="30" y="8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30" y="6"/>
                    <a:pt x="31" y="6"/>
                    <a:pt x="31" y="6"/>
                  </a:cubicBezTo>
                  <a:cubicBezTo>
                    <a:pt x="31" y="6"/>
                    <a:pt x="32" y="7"/>
                    <a:pt x="31" y="7"/>
                  </a:cubicBezTo>
                  <a:cubicBezTo>
                    <a:pt x="31" y="7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lose/>
                  <a:moveTo>
                    <a:pt x="20" y="16"/>
                  </a:moveTo>
                  <a:cubicBezTo>
                    <a:pt x="20" y="15"/>
                    <a:pt x="19" y="15"/>
                    <a:pt x="18" y="15"/>
                  </a:cubicBezTo>
                  <a:cubicBezTo>
                    <a:pt x="19" y="14"/>
                    <a:pt x="19" y="14"/>
                    <a:pt x="20" y="13"/>
                  </a:cubicBezTo>
                  <a:cubicBezTo>
                    <a:pt x="20" y="14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32" y="8"/>
                  </a:moveTo>
                  <a:cubicBezTo>
                    <a:pt x="32" y="8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3" y="6"/>
                    <a:pt x="33" y="6"/>
                    <a:pt x="33" y="7"/>
                  </a:cubicBezTo>
                  <a:cubicBezTo>
                    <a:pt x="33" y="7"/>
                    <a:pt x="34" y="7"/>
                    <a:pt x="33" y="7"/>
                  </a:cubicBezTo>
                  <a:cubicBezTo>
                    <a:pt x="33" y="7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lose/>
                  <a:moveTo>
                    <a:pt x="18" y="11"/>
                  </a:moveTo>
                  <a:cubicBezTo>
                    <a:pt x="18" y="11"/>
                    <a:pt x="17" y="11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lose/>
                  <a:moveTo>
                    <a:pt x="33" y="53"/>
                  </a:moveTo>
                  <a:cubicBezTo>
                    <a:pt x="33" y="53"/>
                    <a:pt x="33" y="53"/>
                    <a:pt x="33" y="53"/>
                  </a:cubicBezTo>
                  <a:cubicBezTo>
                    <a:pt x="32" y="53"/>
                    <a:pt x="32" y="53"/>
                    <a:pt x="32" y="52"/>
                  </a:cubicBezTo>
                  <a:cubicBezTo>
                    <a:pt x="32" y="52"/>
                    <a:pt x="32" y="51"/>
                    <a:pt x="32" y="51"/>
                  </a:cubicBezTo>
                  <a:cubicBezTo>
                    <a:pt x="33" y="51"/>
                    <a:pt x="33" y="51"/>
                    <a:pt x="33" y="51"/>
                  </a:cubicBezTo>
                  <a:cubicBezTo>
                    <a:pt x="33" y="51"/>
                    <a:pt x="33" y="52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lose/>
                  <a:moveTo>
                    <a:pt x="13" y="15"/>
                  </a:moveTo>
                  <a:cubicBezTo>
                    <a:pt x="13" y="15"/>
                    <a:pt x="13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5"/>
                    <a:pt x="12" y="15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23" y="9"/>
                  </a:move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lose/>
                  <a:moveTo>
                    <a:pt x="46" y="46"/>
                  </a:moveTo>
                  <a:cubicBezTo>
                    <a:pt x="46" y="47"/>
                    <a:pt x="46" y="47"/>
                    <a:pt x="46" y="47"/>
                  </a:cubicBezTo>
                  <a:cubicBezTo>
                    <a:pt x="46" y="47"/>
                    <a:pt x="46" y="48"/>
                    <a:pt x="46" y="48"/>
                  </a:cubicBezTo>
                  <a:cubicBezTo>
                    <a:pt x="46" y="48"/>
                    <a:pt x="46" y="47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6" y="48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5" y="49"/>
                    <a:pt x="44" y="49"/>
                    <a:pt x="44" y="48"/>
                  </a:cubicBezTo>
                  <a:cubicBezTo>
                    <a:pt x="45" y="47"/>
                    <a:pt x="45" y="47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lose/>
                  <a:moveTo>
                    <a:pt x="27" y="10"/>
                  </a:moveTo>
                  <a:cubicBezTo>
                    <a:pt x="27" y="10"/>
                    <a:pt x="28" y="10"/>
                    <a:pt x="29" y="10"/>
                  </a:cubicBezTo>
                  <a:cubicBezTo>
                    <a:pt x="29" y="11"/>
                    <a:pt x="28" y="11"/>
                    <a:pt x="28" y="12"/>
                  </a:cubicBezTo>
                  <a:cubicBezTo>
                    <a:pt x="28" y="12"/>
                    <a:pt x="28" y="12"/>
                    <a:pt x="27" y="11"/>
                  </a:cubicBezTo>
                  <a:cubicBezTo>
                    <a:pt x="27" y="11"/>
                    <a:pt x="27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47" y="17"/>
                  </a:moveTo>
                  <a:cubicBezTo>
                    <a:pt x="47" y="16"/>
                    <a:pt x="48" y="16"/>
                    <a:pt x="48" y="16"/>
                  </a:cubicBezTo>
                  <a:cubicBezTo>
                    <a:pt x="49" y="16"/>
                    <a:pt x="49" y="17"/>
                    <a:pt x="49" y="17"/>
                  </a:cubicBezTo>
                  <a:cubicBezTo>
                    <a:pt x="49" y="18"/>
                    <a:pt x="49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lose/>
                  <a:moveTo>
                    <a:pt x="10" y="19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1" y="18"/>
                    <a:pt x="11" y="18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28" y="53"/>
                  </a:moveTo>
                  <a:cubicBezTo>
                    <a:pt x="28" y="52"/>
                    <a:pt x="28" y="51"/>
                    <a:pt x="28" y="51"/>
                  </a:cubicBezTo>
                  <a:cubicBezTo>
                    <a:pt x="29" y="51"/>
                    <a:pt x="29" y="51"/>
                    <a:pt x="29" y="51"/>
                  </a:cubicBezTo>
                  <a:cubicBezTo>
                    <a:pt x="29" y="51"/>
                    <a:pt x="29" y="52"/>
                    <a:pt x="29" y="52"/>
                  </a:cubicBezTo>
                  <a:cubicBezTo>
                    <a:pt x="29" y="52"/>
                    <a:pt x="29" y="53"/>
                    <a:pt x="29" y="53"/>
                  </a:cubicBezTo>
                  <a:cubicBezTo>
                    <a:pt x="29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lose/>
                  <a:moveTo>
                    <a:pt x="16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4" y="49"/>
                    <a:pt x="14" y="49"/>
                    <a:pt x="14" y="48"/>
                  </a:cubicBezTo>
                  <a:cubicBezTo>
                    <a:pt x="14" y="48"/>
                    <a:pt x="14" y="48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5" y="47"/>
                    <a:pt x="15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lose/>
                  <a:moveTo>
                    <a:pt x="27" y="8"/>
                  </a:moveTo>
                  <a:cubicBezTo>
                    <a:pt x="27" y="8"/>
                    <a:pt x="28" y="8"/>
                    <a:pt x="28" y="8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9"/>
                    <a:pt x="26" y="9"/>
                    <a:pt x="26" y="9"/>
                  </a:cubicBezTo>
                  <a:cubicBezTo>
                    <a:pt x="26" y="8"/>
                    <a:pt x="26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lose/>
                  <a:moveTo>
                    <a:pt x="37" y="9"/>
                  </a:moveTo>
                  <a:cubicBezTo>
                    <a:pt x="37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8"/>
                  </a:cubicBezTo>
                  <a:cubicBezTo>
                    <a:pt x="36" y="8"/>
                    <a:pt x="37" y="8"/>
                    <a:pt x="37" y="8"/>
                  </a:cubicBezTo>
                  <a:cubicBezTo>
                    <a:pt x="37" y="7"/>
                    <a:pt x="38" y="8"/>
                    <a:pt x="38" y="8"/>
                  </a:cubicBezTo>
                  <a:cubicBezTo>
                    <a:pt x="38" y="8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lose/>
                  <a:moveTo>
                    <a:pt x="19" y="9"/>
                  </a:moveTo>
                  <a:cubicBezTo>
                    <a:pt x="19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1" y="10"/>
                  </a:cubicBezTo>
                  <a:cubicBezTo>
                    <a:pt x="20" y="10"/>
                    <a:pt x="19" y="10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lose/>
                  <a:moveTo>
                    <a:pt x="48" y="43"/>
                  </a:moveTo>
                  <a:cubicBezTo>
                    <a:pt x="49" y="43"/>
                    <a:pt x="49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1"/>
                    <a:pt x="49" y="41"/>
                    <a:pt x="49" y="42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0" y="42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lose/>
                  <a:moveTo>
                    <a:pt x="9" y="22"/>
                  </a:moveTo>
                  <a:cubicBezTo>
                    <a:pt x="9" y="22"/>
                    <a:pt x="8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3"/>
                    <a:pt x="16" y="13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8" y="13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46" y="19"/>
                  </a:moveTo>
                  <a:cubicBezTo>
                    <a:pt x="46" y="19"/>
                    <a:pt x="46" y="18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6" y="18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8"/>
                    <a:pt x="47" y="18"/>
                  </a:cubicBezTo>
                  <a:cubicBezTo>
                    <a:pt x="47" y="18"/>
                    <a:pt x="46" y="18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lose/>
                  <a:moveTo>
                    <a:pt x="25" y="53"/>
                  </a:move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7" y="54"/>
                    <a:pt x="27" y="54"/>
                  </a:cubicBezTo>
                  <a:cubicBezTo>
                    <a:pt x="27" y="54"/>
                    <a:pt x="26" y="54"/>
                    <a:pt x="26" y="54"/>
                  </a:cubicBezTo>
                  <a:cubicBezTo>
                    <a:pt x="26" y="54"/>
                    <a:pt x="25" y="54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lose/>
                  <a:moveTo>
                    <a:pt x="48" y="18"/>
                  </a:move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9"/>
                    <a:pt x="48" y="19"/>
                  </a:cubicBezTo>
                  <a:cubicBezTo>
                    <a:pt x="48" y="19"/>
                    <a:pt x="47" y="20"/>
                    <a:pt x="47" y="20"/>
                  </a:cubicBezTo>
                  <a:cubicBezTo>
                    <a:pt x="47" y="20"/>
                    <a:pt x="46" y="20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ubicBezTo>
                    <a:pt x="47" y="19"/>
                    <a:pt x="47" y="18"/>
                    <a:pt x="47" y="18"/>
                  </a:cubicBezTo>
                  <a:cubicBezTo>
                    <a:pt x="47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lose/>
                  <a:moveTo>
                    <a:pt x="50" y="40"/>
                  </a:moveTo>
                  <a:cubicBezTo>
                    <a:pt x="50" y="40"/>
                    <a:pt x="51" y="40"/>
                    <a:pt x="51" y="40"/>
                  </a:cubicBezTo>
                  <a:cubicBezTo>
                    <a:pt x="51" y="40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1"/>
                    <a:pt x="51" y="42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lose/>
                  <a:moveTo>
                    <a:pt x="7" y="31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7" y="29"/>
                    <a:pt x="7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9" y="29"/>
                    <a:pt x="9" y="29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8" y="30"/>
                    <a:pt x="7" y="30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lose/>
                  <a:moveTo>
                    <a:pt x="49" y="44"/>
                  </a:moveTo>
                  <a:cubicBezTo>
                    <a:pt x="49" y="45"/>
                    <a:pt x="49" y="45"/>
                    <a:pt x="48" y="45"/>
                  </a:cubicBezTo>
                  <a:cubicBezTo>
                    <a:pt x="48" y="45"/>
                    <a:pt x="48" y="45"/>
                    <a:pt x="48" y="44"/>
                  </a:cubicBezTo>
                  <a:cubicBezTo>
                    <a:pt x="47" y="44"/>
                    <a:pt x="48" y="44"/>
                    <a:pt x="48" y="44"/>
                  </a:cubicBezTo>
                  <a:cubicBezTo>
                    <a:pt x="48" y="44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ubicBezTo>
                    <a:pt x="48" y="43"/>
                    <a:pt x="49" y="43"/>
                    <a:pt x="49" y="43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lose/>
                  <a:moveTo>
                    <a:pt x="9" y="27"/>
                  </a:moveTo>
                  <a:cubicBezTo>
                    <a:pt x="9" y="27"/>
                    <a:pt x="9" y="27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8" y="28"/>
                    <a:pt x="8" y="28"/>
                    <a:pt x="7" y="28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lose/>
                  <a:moveTo>
                    <a:pt x="22" y="12"/>
                  </a:moveTo>
                  <a:cubicBezTo>
                    <a:pt x="22" y="13"/>
                    <a:pt x="22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1" y="13"/>
                    <a:pt x="21" y="13"/>
                  </a:cubicBezTo>
                  <a:cubicBezTo>
                    <a:pt x="21" y="13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14" y="21"/>
                  </a:moveTo>
                  <a:cubicBezTo>
                    <a:pt x="13" y="21"/>
                    <a:pt x="13" y="21"/>
                    <a:pt x="12" y="21"/>
                  </a:cubicBezTo>
                  <a:cubicBezTo>
                    <a:pt x="12" y="20"/>
                    <a:pt x="12" y="20"/>
                    <a:pt x="13" y="19"/>
                  </a:cubicBezTo>
                  <a:cubicBezTo>
                    <a:pt x="13" y="20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lose/>
                  <a:moveTo>
                    <a:pt x="25" y="8"/>
                  </a:moveTo>
                  <a:cubicBezTo>
                    <a:pt x="25" y="8"/>
                    <a:pt x="25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lose/>
                  <a:moveTo>
                    <a:pt x="12" y="41"/>
                  </a:moveTo>
                  <a:cubicBezTo>
                    <a:pt x="12" y="41"/>
                    <a:pt x="11" y="41"/>
                    <a:pt x="10" y="42"/>
                  </a:cubicBezTo>
                  <a:cubicBezTo>
                    <a:pt x="10" y="42"/>
                    <a:pt x="10" y="41"/>
                    <a:pt x="10" y="41"/>
                  </a:cubicBezTo>
                  <a:cubicBezTo>
                    <a:pt x="10" y="41"/>
                    <a:pt x="11" y="40"/>
                    <a:pt x="12" y="40"/>
                  </a:cubicBezTo>
                  <a:cubicBezTo>
                    <a:pt x="12" y="40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lose/>
                  <a:moveTo>
                    <a:pt x="7" y="28"/>
                  </a:moveTo>
                  <a:cubicBezTo>
                    <a:pt x="7" y="29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9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lose/>
                  <a:moveTo>
                    <a:pt x="31" y="10"/>
                  </a:moveTo>
                  <a:cubicBezTo>
                    <a:pt x="31" y="10"/>
                    <a:pt x="31" y="9"/>
                    <a:pt x="32" y="9"/>
                  </a:cubicBezTo>
                  <a:cubicBezTo>
                    <a:pt x="32" y="8"/>
                    <a:pt x="32" y="8"/>
                    <a:pt x="31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9"/>
                    <a:pt x="32" y="10"/>
                    <a:pt x="32" y="10"/>
                  </a:cubicBezTo>
                  <a:cubicBezTo>
                    <a:pt x="32" y="10"/>
                    <a:pt x="32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lose/>
                  <a:moveTo>
                    <a:pt x="15" y="13"/>
                  </a:moveTo>
                  <a:cubicBezTo>
                    <a:pt x="15" y="14"/>
                    <a:pt x="14" y="14"/>
                    <a:pt x="14" y="14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39" y="12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8" y="11"/>
                    <a:pt x="38" y="11"/>
                    <a:pt x="38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10"/>
                    <a:pt x="39" y="10"/>
                    <a:pt x="39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lose/>
                  <a:moveTo>
                    <a:pt x="26" y="8"/>
                  </a:moveTo>
                  <a:cubicBezTo>
                    <a:pt x="26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5" y="8"/>
                    <a:pt x="25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lose/>
                  <a:moveTo>
                    <a:pt x="41" y="12"/>
                  </a:moveTo>
                  <a:cubicBezTo>
                    <a:pt x="41" y="12"/>
                    <a:pt x="41" y="12"/>
                    <a:pt x="42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4"/>
                    <a:pt x="40" y="14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2"/>
                    <a:pt x="40" y="12"/>
                  </a:cubicBezTo>
                  <a:cubicBezTo>
                    <a:pt x="40" y="12"/>
                    <a:pt x="41" y="12"/>
                    <a:pt x="41" y="11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1" y="11"/>
                    <a:pt x="41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lose/>
                  <a:moveTo>
                    <a:pt x="7" y="32"/>
                  </a:moveTo>
                  <a:cubicBezTo>
                    <a:pt x="7" y="32"/>
                    <a:pt x="7" y="31"/>
                    <a:pt x="7" y="31"/>
                  </a:cubicBezTo>
                  <a:cubicBezTo>
                    <a:pt x="8" y="31"/>
                    <a:pt x="8" y="31"/>
                    <a:pt x="9" y="31"/>
                  </a:cubicBezTo>
                  <a:cubicBezTo>
                    <a:pt x="9" y="31"/>
                    <a:pt x="9" y="31"/>
                    <a:pt x="9" y="32"/>
                  </a:cubicBezTo>
                  <a:cubicBezTo>
                    <a:pt x="8" y="32"/>
                    <a:pt x="8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lose/>
                  <a:moveTo>
                    <a:pt x="47" y="44"/>
                  </a:moveTo>
                  <a:cubicBezTo>
                    <a:pt x="47" y="44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6" y="42"/>
                    <a:pt x="46" y="42"/>
                  </a:cubicBezTo>
                  <a:cubicBezTo>
                    <a:pt x="46" y="42"/>
                    <a:pt x="46" y="42"/>
                    <a:pt x="47" y="42"/>
                  </a:cubicBezTo>
                  <a:cubicBezTo>
                    <a:pt x="47" y="42"/>
                    <a:pt x="47" y="43"/>
                    <a:pt x="48" y="43"/>
                  </a:cubicBezTo>
                  <a:cubicBezTo>
                    <a:pt x="48" y="43"/>
                    <a:pt x="48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lose/>
                  <a:moveTo>
                    <a:pt x="49" y="34"/>
                  </a:moveTo>
                  <a:cubicBezTo>
                    <a:pt x="49" y="34"/>
                    <a:pt x="49" y="34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ubicBezTo>
                    <a:pt x="50" y="34"/>
                    <a:pt x="50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5"/>
                  </a:cubicBezTo>
                  <a:cubicBezTo>
                    <a:pt x="50" y="35"/>
                    <a:pt x="50" y="35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lose/>
                  <a:moveTo>
                    <a:pt x="36" y="50"/>
                  </a:moveTo>
                  <a:cubicBezTo>
                    <a:pt x="36" y="50"/>
                    <a:pt x="36" y="50"/>
                    <a:pt x="36" y="50"/>
                  </a:cubicBezTo>
                  <a:cubicBezTo>
                    <a:pt x="36" y="49"/>
                    <a:pt x="37" y="50"/>
                    <a:pt x="37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2"/>
                    <a:pt x="37" y="52"/>
                  </a:cubicBezTo>
                  <a:cubicBezTo>
                    <a:pt x="37" y="52"/>
                    <a:pt x="36" y="52"/>
                    <a:pt x="36" y="52"/>
                  </a:cubicBezTo>
                  <a:cubicBezTo>
                    <a:pt x="36" y="51"/>
                    <a:pt x="36" y="51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lose/>
                  <a:moveTo>
                    <a:pt x="16" y="15"/>
                  </a:moveTo>
                  <a:cubicBezTo>
                    <a:pt x="15" y="15"/>
                    <a:pt x="15" y="14"/>
                    <a:pt x="14" y="14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5" y="14"/>
                    <a:pt x="16" y="14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49" y="25"/>
                  </a:moveTo>
                  <a:cubicBezTo>
                    <a:pt x="49" y="25"/>
                    <a:pt x="50" y="24"/>
                    <a:pt x="51" y="24"/>
                  </a:cubicBezTo>
                  <a:cubicBezTo>
                    <a:pt x="51" y="24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0" y="25"/>
                    <a:pt x="50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14" y="14"/>
                  </a:moveTo>
                  <a:cubicBezTo>
                    <a:pt x="15" y="15"/>
                    <a:pt x="15" y="15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4" y="15"/>
                    <a:pt x="14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1" y="48"/>
                  </a:moveTo>
                  <a:cubicBezTo>
                    <a:pt x="21" y="48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50"/>
                    <a:pt x="20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0"/>
                    <a:pt x="20" y="50"/>
                  </a:cubicBezTo>
                  <a:cubicBezTo>
                    <a:pt x="20" y="50"/>
                    <a:pt x="21" y="49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52" y="35"/>
                  </a:moveTo>
                  <a:cubicBezTo>
                    <a:pt x="52" y="35"/>
                    <a:pt x="52" y="36"/>
                    <a:pt x="52" y="36"/>
                  </a:cubicBezTo>
                  <a:cubicBezTo>
                    <a:pt x="52" y="36"/>
                    <a:pt x="52" y="36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1" y="38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6"/>
                    <a:pt x="51" y="36"/>
                    <a:pt x="51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6" y="15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6"/>
                    <a:pt x="45" y="16"/>
                    <a:pt x="45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11" y="43"/>
                  </a:moveTo>
                  <a:cubicBezTo>
                    <a:pt x="12" y="43"/>
                    <a:pt x="12" y="43"/>
                    <a:pt x="13" y="42"/>
                  </a:cubicBezTo>
                  <a:cubicBezTo>
                    <a:pt x="13" y="42"/>
                    <a:pt x="13" y="42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lose/>
                  <a:moveTo>
                    <a:pt x="25" y="50"/>
                  </a:moveTo>
                  <a:cubicBezTo>
                    <a:pt x="25" y="50"/>
                    <a:pt x="25" y="50"/>
                    <a:pt x="25" y="50"/>
                  </a:cubicBezTo>
                  <a:cubicBezTo>
                    <a:pt x="26" y="50"/>
                    <a:pt x="26" y="50"/>
                    <a:pt x="26" y="51"/>
                  </a:cubicBezTo>
                  <a:cubicBezTo>
                    <a:pt x="26" y="51"/>
                    <a:pt x="25" y="51"/>
                    <a:pt x="25" y="51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2"/>
                    <a:pt x="24" y="52"/>
                    <a:pt x="24" y="52"/>
                  </a:cubicBezTo>
                  <a:cubicBezTo>
                    <a:pt x="25" y="51"/>
                    <a:pt x="25" y="51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lose/>
                  <a:moveTo>
                    <a:pt x="20" y="48"/>
                  </a:moveTo>
                  <a:cubicBezTo>
                    <a:pt x="20" y="49"/>
                    <a:pt x="20" y="49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8" y="50"/>
                    <a:pt x="18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lose/>
                  <a:moveTo>
                    <a:pt x="12" y="17"/>
                  </a:moveTo>
                  <a:cubicBezTo>
                    <a:pt x="12" y="17"/>
                    <a:pt x="12" y="17"/>
                    <a:pt x="12" y="16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3" y="17"/>
                    <a:pt x="13" y="17"/>
                    <a:pt x="14" y="17"/>
                  </a:cubicBezTo>
                  <a:cubicBezTo>
                    <a:pt x="14" y="18"/>
                    <a:pt x="14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0" y="19"/>
                  </a:moveTo>
                  <a:cubicBezTo>
                    <a:pt x="10" y="19"/>
                    <a:pt x="11" y="19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0"/>
                    <a:pt x="10" y="20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7" y="14"/>
                  </a:moveTo>
                  <a:cubicBezTo>
                    <a:pt x="17" y="14"/>
                    <a:pt x="17" y="15"/>
                    <a:pt x="17" y="15"/>
                  </a:cubicBezTo>
                  <a:cubicBezTo>
                    <a:pt x="16" y="14"/>
                    <a:pt x="16" y="14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41" y="47"/>
                  </a:moveTo>
                  <a:cubicBezTo>
                    <a:pt x="41" y="47"/>
                    <a:pt x="41" y="47"/>
                    <a:pt x="42" y="47"/>
                  </a:cubicBezTo>
                  <a:cubicBezTo>
                    <a:pt x="42" y="47"/>
                    <a:pt x="42" y="48"/>
                    <a:pt x="43" y="49"/>
                  </a:cubicBezTo>
                  <a:cubicBezTo>
                    <a:pt x="43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8"/>
                    <a:pt x="41" y="48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1" y="19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2" y="17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8" y="47"/>
                  </a:moveTo>
                  <a:cubicBezTo>
                    <a:pt x="18" y="48"/>
                    <a:pt x="17" y="48"/>
                    <a:pt x="17" y="49"/>
                  </a:cubicBezTo>
                  <a:cubicBezTo>
                    <a:pt x="17" y="49"/>
                    <a:pt x="17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lose/>
                  <a:moveTo>
                    <a:pt x="12" y="41"/>
                  </a:moveTo>
                  <a:cubicBezTo>
                    <a:pt x="12" y="41"/>
                    <a:pt x="12" y="41"/>
                    <a:pt x="13" y="41"/>
                  </a:cubicBezTo>
                  <a:cubicBezTo>
                    <a:pt x="13" y="42"/>
                    <a:pt x="13" y="42"/>
                    <a:pt x="12" y="42"/>
                  </a:cubicBezTo>
                  <a:cubicBezTo>
                    <a:pt x="12" y="42"/>
                    <a:pt x="12" y="43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2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lose/>
                  <a:moveTo>
                    <a:pt x="33" y="10"/>
                  </a:moveTo>
                  <a:cubicBezTo>
                    <a:pt x="33" y="10"/>
                    <a:pt x="33" y="9"/>
                    <a:pt x="33" y="8"/>
                  </a:cubicBezTo>
                  <a:cubicBezTo>
                    <a:pt x="33" y="8"/>
                    <a:pt x="34" y="8"/>
                    <a:pt x="34" y="8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lose/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8"/>
                    <a:pt x="22" y="8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10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5" y="13"/>
                  </a:moveTo>
                  <a:cubicBezTo>
                    <a:pt x="15" y="13"/>
                    <a:pt x="15" y="12"/>
                    <a:pt x="15" y="12"/>
                  </a:cubicBezTo>
                  <a:cubicBezTo>
                    <a:pt x="15" y="12"/>
                    <a:pt x="15" y="11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6" y="12"/>
                    <a:pt x="16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lose/>
                  <a:moveTo>
                    <a:pt x="30" y="51"/>
                  </a:moveTo>
                  <a:cubicBezTo>
                    <a:pt x="30" y="51"/>
                    <a:pt x="30" y="51"/>
                    <a:pt x="30" y="51"/>
                  </a:cubicBezTo>
                  <a:cubicBezTo>
                    <a:pt x="30" y="52"/>
                    <a:pt x="30" y="52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9" y="52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lose/>
                  <a:moveTo>
                    <a:pt x="29" y="8"/>
                  </a:moveTo>
                  <a:cubicBezTo>
                    <a:pt x="29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9"/>
                    <a:pt x="30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29" y="10"/>
                    <a:pt x="29" y="10"/>
                  </a:cubicBezTo>
                  <a:cubicBezTo>
                    <a:pt x="29" y="10"/>
                    <a:pt x="29" y="10"/>
                    <a:pt x="29" y="9"/>
                  </a:cubicBezTo>
                  <a:cubicBezTo>
                    <a:pt x="29" y="9"/>
                    <a:pt x="29" y="9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7" y="53"/>
                  </a:moveTo>
                  <a:cubicBezTo>
                    <a:pt x="28" y="53"/>
                    <a:pt x="28" y="53"/>
                    <a:pt x="29" y="53"/>
                  </a:cubicBezTo>
                  <a:cubicBezTo>
                    <a:pt x="29" y="53"/>
                    <a:pt x="29" y="54"/>
                    <a:pt x="29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8" y="54"/>
                    <a:pt x="27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lose/>
                  <a:moveTo>
                    <a:pt x="48" y="37"/>
                  </a:moveTo>
                  <a:cubicBezTo>
                    <a:pt x="49" y="37"/>
                    <a:pt x="49" y="37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49" y="36"/>
                    <a:pt x="50" y="36"/>
                    <a:pt x="50" y="36"/>
                  </a:cubicBezTo>
                  <a:cubicBezTo>
                    <a:pt x="50" y="36"/>
                    <a:pt x="50" y="36"/>
                    <a:pt x="51" y="37"/>
                  </a:cubicBezTo>
                  <a:cubicBezTo>
                    <a:pt x="50" y="37"/>
                    <a:pt x="50" y="37"/>
                    <a:pt x="50" y="37"/>
                  </a:cubicBezTo>
                  <a:cubicBezTo>
                    <a:pt x="50" y="37"/>
                    <a:pt x="49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lose/>
                  <a:moveTo>
                    <a:pt x="8" y="36"/>
                  </a:moveTo>
                  <a:cubicBezTo>
                    <a:pt x="8" y="37"/>
                    <a:pt x="8" y="37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8"/>
                    <a:pt x="7" y="38"/>
                    <a:pt x="7" y="37"/>
                  </a:cubicBezTo>
                  <a:cubicBezTo>
                    <a:pt x="7" y="37"/>
                    <a:pt x="7" y="37"/>
                    <a:pt x="7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lose/>
                  <a:moveTo>
                    <a:pt x="7" y="34"/>
                  </a:moveTo>
                  <a:cubicBezTo>
                    <a:pt x="7" y="35"/>
                    <a:pt x="8" y="35"/>
                    <a:pt x="8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5"/>
                    <a:pt x="7" y="35"/>
                    <a:pt x="7" y="35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lose/>
                  <a:moveTo>
                    <a:pt x="25" y="10"/>
                  </a:moveTo>
                  <a:cubicBezTo>
                    <a:pt x="25" y="10"/>
                    <a:pt x="24" y="11"/>
                    <a:pt x="24" y="11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lose/>
                  <a:moveTo>
                    <a:pt x="44" y="48"/>
                  </a:moveTo>
                  <a:cubicBezTo>
                    <a:pt x="44" y="47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5"/>
                    <a:pt x="43" y="45"/>
                  </a:cubicBezTo>
                  <a:cubicBezTo>
                    <a:pt x="44" y="46"/>
                    <a:pt x="44" y="46"/>
                    <a:pt x="44" y="46"/>
                  </a:cubicBezTo>
                  <a:cubicBezTo>
                    <a:pt x="44" y="46"/>
                    <a:pt x="44" y="46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4" y="47"/>
                    <a:pt x="44" y="47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lose/>
                  <a:moveTo>
                    <a:pt x="7" y="32"/>
                  </a:moveTo>
                  <a:cubicBezTo>
                    <a:pt x="7" y="33"/>
                    <a:pt x="7" y="33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3"/>
                    <a:pt x="6" y="33"/>
                  </a:cubicBezTo>
                  <a:cubicBezTo>
                    <a:pt x="6" y="33"/>
                    <a:pt x="7" y="33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lose/>
                  <a:moveTo>
                    <a:pt x="22" y="52"/>
                  </a:moveTo>
                  <a:cubicBezTo>
                    <a:pt x="22" y="52"/>
                    <a:pt x="21" y="53"/>
                    <a:pt x="21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1" y="51"/>
                    <a:pt x="21" y="51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ubicBezTo>
                    <a:pt x="22" y="52"/>
                    <a:pt x="22" y="52"/>
                    <a:pt x="22" y="52"/>
                  </a:cubicBezTo>
                  <a:close/>
                  <a:moveTo>
                    <a:pt x="14" y="47"/>
                  </a:moveTo>
                  <a:cubicBezTo>
                    <a:pt x="14" y="47"/>
                    <a:pt x="14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7"/>
                    <a:pt x="12" y="46"/>
                  </a:cubicBezTo>
                  <a:cubicBezTo>
                    <a:pt x="12" y="46"/>
                    <a:pt x="12" y="46"/>
                    <a:pt x="12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6"/>
                    <a:pt x="13" y="46"/>
                    <a:pt x="14" y="46"/>
                  </a:cubicBezTo>
                  <a:cubicBezTo>
                    <a:pt x="14" y="46"/>
                    <a:pt x="14" y="46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lose/>
                  <a:moveTo>
                    <a:pt x="42" y="47"/>
                  </a:moveTo>
                  <a:cubicBezTo>
                    <a:pt x="42" y="46"/>
                    <a:pt x="42" y="46"/>
                    <a:pt x="43" y="46"/>
                  </a:cubicBezTo>
                  <a:cubicBezTo>
                    <a:pt x="43" y="47"/>
                    <a:pt x="43" y="47"/>
                    <a:pt x="44" y="48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2" y="47"/>
                    <a:pt x="42" y="47"/>
                  </a:cubicBezTo>
                  <a:cubicBezTo>
                    <a:pt x="42" y="47"/>
                    <a:pt x="42" y="47"/>
                    <a:pt x="42" y="47"/>
                  </a:cubicBezTo>
                  <a:close/>
                  <a:moveTo>
                    <a:pt x="8" y="37"/>
                  </a:move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8"/>
                    <a:pt x="8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lose/>
                  <a:moveTo>
                    <a:pt x="46" y="43"/>
                  </a:moveTo>
                  <a:cubicBezTo>
                    <a:pt x="46" y="43"/>
                    <a:pt x="46" y="43"/>
                    <a:pt x="46" y="43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7" y="44"/>
                    <a:pt x="47" y="45"/>
                    <a:pt x="47" y="45"/>
                  </a:cubicBezTo>
                  <a:cubicBezTo>
                    <a:pt x="46" y="45"/>
                    <a:pt x="46" y="44"/>
                    <a:pt x="45" y="44"/>
                  </a:cubicBezTo>
                  <a:cubicBezTo>
                    <a:pt x="45" y="44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lose/>
                  <a:moveTo>
                    <a:pt x="11" y="44"/>
                  </a:moveTo>
                  <a:cubicBezTo>
                    <a:pt x="10" y="44"/>
                    <a:pt x="10" y="43"/>
                    <a:pt x="10" y="43"/>
                  </a:cubicBezTo>
                  <a:cubicBezTo>
                    <a:pt x="10" y="43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lose/>
                  <a:moveTo>
                    <a:pt x="30" y="53"/>
                  </a:moveTo>
                  <a:cubicBezTo>
                    <a:pt x="30" y="53"/>
                    <a:pt x="31" y="53"/>
                    <a:pt x="31" y="53"/>
                  </a:cubicBezTo>
                  <a:cubicBezTo>
                    <a:pt x="31" y="53"/>
                    <a:pt x="31" y="54"/>
                    <a:pt x="31" y="54"/>
                  </a:cubicBezTo>
                  <a:cubicBezTo>
                    <a:pt x="31" y="54"/>
                    <a:pt x="30" y="54"/>
                    <a:pt x="30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lose/>
                  <a:moveTo>
                    <a:pt x="17" y="49"/>
                  </a:moveTo>
                  <a:cubicBezTo>
                    <a:pt x="18" y="48"/>
                    <a:pt x="18" y="48"/>
                    <a:pt x="19" y="47"/>
                  </a:cubicBezTo>
                  <a:cubicBezTo>
                    <a:pt x="19" y="47"/>
                    <a:pt x="19" y="48"/>
                    <a:pt x="19" y="48"/>
                  </a:cubicBezTo>
                  <a:cubicBezTo>
                    <a:pt x="19" y="48"/>
                    <a:pt x="19" y="48"/>
                    <a:pt x="19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lose/>
                  <a:moveTo>
                    <a:pt x="8" y="26"/>
                  </a:moveTo>
                  <a:cubicBezTo>
                    <a:pt x="8" y="26"/>
                    <a:pt x="8" y="26"/>
                    <a:pt x="8" y="25"/>
                  </a:cubicBezTo>
                  <a:cubicBezTo>
                    <a:pt x="8" y="25"/>
                    <a:pt x="9" y="25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lose/>
                  <a:moveTo>
                    <a:pt x="35" y="9"/>
                  </a:moveTo>
                  <a:cubicBezTo>
                    <a:pt x="36" y="9"/>
                    <a:pt x="36" y="9"/>
                    <a:pt x="36" y="9"/>
                  </a:cubicBezTo>
                  <a:cubicBezTo>
                    <a:pt x="36" y="10"/>
                    <a:pt x="36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9" y="40"/>
                  </a:moveTo>
                  <a:cubicBezTo>
                    <a:pt x="9" y="41"/>
                    <a:pt x="10" y="41"/>
                    <a:pt x="10" y="42"/>
                  </a:cubicBezTo>
                  <a:cubicBezTo>
                    <a:pt x="10" y="42"/>
                    <a:pt x="10" y="42"/>
                    <a:pt x="9" y="42"/>
                  </a:cubicBezTo>
                  <a:cubicBezTo>
                    <a:pt x="9" y="42"/>
                    <a:pt x="9" y="42"/>
                    <a:pt x="9" y="41"/>
                  </a:cubicBezTo>
                  <a:cubicBezTo>
                    <a:pt x="9" y="41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lose/>
                  <a:moveTo>
                    <a:pt x="45" y="14"/>
                  </a:moveTo>
                  <a:cubicBezTo>
                    <a:pt x="45" y="15"/>
                    <a:pt x="44" y="15"/>
                    <a:pt x="44" y="15"/>
                  </a:cubicBezTo>
                  <a:cubicBezTo>
                    <a:pt x="44" y="15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5"/>
                    <a:pt x="43" y="15"/>
                  </a:cubicBezTo>
                  <a:cubicBezTo>
                    <a:pt x="44" y="15"/>
                    <a:pt x="44" y="14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lose/>
                  <a:moveTo>
                    <a:pt x="51" y="28"/>
                  </a:moveTo>
                  <a:cubicBezTo>
                    <a:pt x="51" y="28"/>
                    <a:pt x="52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0" y="29"/>
                    <a:pt x="50" y="29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9"/>
                    <a:pt x="50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8"/>
                    <a:pt x="49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9" y="38"/>
                    <a:pt x="48" y="38"/>
                  </a:cubicBezTo>
                  <a:cubicBezTo>
                    <a:pt x="48" y="37"/>
                    <a:pt x="48" y="37"/>
                    <a:pt x="49" y="37"/>
                  </a:cubicBezTo>
                  <a:cubicBezTo>
                    <a:pt x="49" y="38"/>
                    <a:pt x="49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lose/>
                  <a:moveTo>
                    <a:pt x="28" y="8"/>
                  </a:moveTo>
                  <a:cubicBezTo>
                    <a:pt x="28" y="8"/>
                    <a:pt x="28" y="8"/>
                    <a:pt x="29" y="8"/>
                  </a:cubicBezTo>
                  <a:cubicBezTo>
                    <a:pt x="29" y="9"/>
                    <a:pt x="29" y="9"/>
                    <a:pt x="29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lose/>
                  <a:moveTo>
                    <a:pt x="36" y="52"/>
                  </a:moveTo>
                  <a:cubicBezTo>
                    <a:pt x="36" y="52"/>
                    <a:pt x="35" y="52"/>
                    <a:pt x="35" y="52"/>
                  </a:cubicBezTo>
                  <a:cubicBezTo>
                    <a:pt x="35" y="52"/>
                    <a:pt x="35" y="51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51"/>
                  </a:cubicBezTo>
                  <a:cubicBezTo>
                    <a:pt x="36" y="51"/>
                    <a:pt x="36" y="51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lose/>
                  <a:moveTo>
                    <a:pt x="50" y="31"/>
                  </a:moveTo>
                  <a:cubicBezTo>
                    <a:pt x="50" y="31"/>
                    <a:pt x="50" y="30"/>
                    <a:pt x="50" y="30"/>
                  </a:cubicBezTo>
                  <a:cubicBezTo>
                    <a:pt x="50" y="30"/>
                    <a:pt x="51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1" y="30"/>
                    <a:pt x="51" y="31"/>
                    <a:pt x="51" y="31"/>
                  </a:cubicBezTo>
                  <a:cubicBezTo>
                    <a:pt x="51" y="31"/>
                    <a:pt x="50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lose/>
                  <a:moveTo>
                    <a:pt x="45" y="47"/>
                  </a:moveTo>
                  <a:cubicBezTo>
                    <a:pt x="45" y="46"/>
                    <a:pt x="44" y="46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5" y="45"/>
                    <a:pt x="45" y="45"/>
                    <a:pt x="45" y="46"/>
                  </a:cubicBezTo>
                  <a:cubicBezTo>
                    <a:pt x="46" y="46"/>
                    <a:pt x="45" y="46"/>
                    <a:pt x="45" y="46"/>
                  </a:cubicBezTo>
                  <a:cubicBezTo>
                    <a:pt x="45" y="46"/>
                    <a:pt x="45" y="46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lose/>
                  <a:moveTo>
                    <a:pt x="11" y="39"/>
                  </a:moveTo>
                  <a:cubicBezTo>
                    <a:pt x="11" y="39"/>
                    <a:pt x="11" y="39"/>
                    <a:pt x="11" y="40"/>
                  </a:cubicBezTo>
                  <a:cubicBezTo>
                    <a:pt x="11" y="40"/>
                    <a:pt x="10" y="40"/>
                    <a:pt x="10" y="40"/>
                  </a:cubicBezTo>
                  <a:cubicBezTo>
                    <a:pt x="10" y="40"/>
                    <a:pt x="10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10" y="40"/>
                  </a:cubicBezTo>
                  <a:cubicBezTo>
                    <a:pt x="10" y="39"/>
                    <a:pt x="10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lose/>
                  <a:moveTo>
                    <a:pt x="17" y="46"/>
                  </a:moveTo>
                  <a:cubicBezTo>
                    <a:pt x="17" y="46"/>
                    <a:pt x="17" y="46"/>
                    <a:pt x="17" y="46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6" y="47"/>
                    <a:pt x="16" y="47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8"/>
                    <a:pt x="16" y="48"/>
                    <a:pt x="15" y="48"/>
                  </a:cubicBezTo>
                  <a:cubicBezTo>
                    <a:pt x="15" y="47"/>
                    <a:pt x="15" y="47"/>
                    <a:pt x="16" y="47"/>
                  </a:cubicBezTo>
                  <a:cubicBezTo>
                    <a:pt x="16" y="47"/>
                    <a:pt x="16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lose/>
                  <a:moveTo>
                    <a:pt x="32" y="51"/>
                  </a:moveTo>
                  <a:cubicBezTo>
                    <a:pt x="32" y="51"/>
                    <a:pt x="32" y="51"/>
                    <a:pt x="32" y="51"/>
                  </a:cubicBezTo>
                  <a:cubicBezTo>
                    <a:pt x="32" y="52"/>
                    <a:pt x="32" y="52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1" y="53"/>
                    <a:pt x="31" y="53"/>
                    <a:pt x="31" y="53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lose/>
                  <a:moveTo>
                    <a:pt x="52" y="31"/>
                  </a:moveTo>
                  <a:cubicBezTo>
                    <a:pt x="51" y="31"/>
                    <a:pt x="51" y="31"/>
                    <a:pt x="51" y="31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1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1"/>
                  </a:cubicBezTo>
                  <a:cubicBezTo>
                    <a:pt x="50" y="31"/>
                    <a:pt x="51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lose/>
                  <a:moveTo>
                    <a:pt x="50" y="28"/>
                  </a:moveTo>
                  <a:cubicBezTo>
                    <a:pt x="50" y="28"/>
                    <a:pt x="50" y="27"/>
                    <a:pt x="49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1" y="50"/>
                  </a:moveTo>
                  <a:cubicBezTo>
                    <a:pt x="41" y="50"/>
                    <a:pt x="42" y="50"/>
                    <a:pt x="42" y="49"/>
                  </a:cubicBezTo>
                  <a:cubicBezTo>
                    <a:pt x="42" y="50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lose/>
                  <a:moveTo>
                    <a:pt x="51" y="26"/>
                  </a:moveTo>
                  <a:cubicBezTo>
                    <a:pt x="51" y="27"/>
                    <a:pt x="51" y="27"/>
                    <a:pt x="50" y="27"/>
                  </a:cubicBezTo>
                  <a:cubicBezTo>
                    <a:pt x="50" y="27"/>
                    <a:pt x="50" y="27"/>
                    <a:pt x="49" y="27"/>
                  </a:cubicBezTo>
                  <a:cubicBezTo>
                    <a:pt x="49" y="27"/>
                    <a:pt x="49" y="26"/>
                    <a:pt x="49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lose/>
                  <a:moveTo>
                    <a:pt x="11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0" y="23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9" y="22"/>
                    <a:pt x="9" y="21"/>
                  </a:cubicBezTo>
                  <a:cubicBezTo>
                    <a:pt x="9" y="21"/>
                    <a:pt x="9" y="21"/>
                    <a:pt x="10" y="21"/>
                  </a:cubicBezTo>
                  <a:cubicBezTo>
                    <a:pt x="10" y="21"/>
                    <a:pt x="10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lose/>
                  <a:moveTo>
                    <a:pt x="12" y="16"/>
                  </a:moveTo>
                  <a:cubicBezTo>
                    <a:pt x="12" y="17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7"/>
                    <a:pt x="10" y="17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34" y="51"/>
                  </a:moveTo>
                  <a:cubicBezTo>
                    <a:pt x="34" y="51"/>
                    <a:pt x="34" y="50"/>
                    <a:pt x="34" y="50"/>
                  </a:cubicBezTo>
                  <a:cubicBezTo>
                    <a:pt x="34" y="51"/>
                    <a:pt x="34" y="51"/>
                    <a:pt x="35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4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1"/>
                  </a:cubicBezTo>
                  <a:cubicBezTo>
                    <a:pt x="34" y="51"/>
                    <a:pt x="34" y="51"/>
                    <a:pt x="34" y="51"/>
                  </a:cubicBezTo>
                  <a:close/>
                  <a:moveTo>
                    <a:pt x="42" y="15"/>
                  </a:moveTo>
                  <a:cubicBezTo>
                    <a:pt x="43" y="14"/>
                    <a:pt x="43" y="14"/>
                    <a:pt x="43" y="13"/>
                  </a:cubicBezTo>
                  <a:cubicBezTo>
                    <a:pt x="43" y="13"/>
                    <a:pt x="44" y="13"/>
                    <a:pt x="44" y="13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3" y="14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lose/>
                  <a:moveTo>
                    <a:pt x="10" y="21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8" y="49"/>
                    <a:pt x="38" y="49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1"/>
                    <a:pt x="37" y="51"/>
                  </a:cubicBezTo>
                  <a:cubicBezTo>
                    <a:pt x="37" y="51"/>
                    <a:pt x="37" y="50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11" y="44"/>
                  </a:moveTo>
                  <a:cubicBezTo>
                    <a:pt x="11" y="44"/>
                    <a:pt x="11" y="44"/>
                    <a:pt x="11" y="44"/>
                  </a:cubicBezTo>
                  <a:cubicBezTo>
                    <a:pt x="12" y="44"/>
                    <a:pt x="12" y="44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2" y="45"/>
                    <a:pt x="12" y="45"/>
                    <a:pt x="11" y="45"/>
                  </a:cubicBez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lose/>
                  <a:moveTo>
                    <a:pt x="38" y="49"/>
                  </a:moveTo>
                  <a:cubicBezTo>
                    <a:pt x="38" y="49"/>
                    <a:pt x="38" y="49"/>
                    <a:pt x="39" y="49"/>
                  </a:cubicBezTo>
                  <a:cubicBezTo>
                    <a:pt x="39" y="49"/>
                    <a:pt x="39" y="50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8" y="50"/>
                    <a:pt x="38" y="50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lose/>
                  <a:moveTo>
                    <a:pt x="10" y="25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4"/>
                    <a:pt x="8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9" y="24"/>
                    <a:pt x="10" y="24"/>
                  </a:cubicBezTo>
                  <a:cubicBezTo>
                    <a:pt x="10" y="24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lose/>
                  <a:moveTo>
                    <a:pt x="48" y="22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50" y="21"/>
                    <a:pt x="50" y="21"/>
                  </a:cubicBezTo>
                  <a:cubicBezTo>
                    <a:pt x="50" y="21"/>
                    <a:pt x="50" y="22"/>
                    <a:pt x="50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lose/>
                  <a:moveTo>
                    <a:pt x="48" y="24"/>
                  </a:move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9" y="23"/>
                    <a:pt x="49" y="23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8" y="23"/>
                    <a:pt x="48" y="23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lose/>
                  <a:moveTo>
                    <a:pt x="34" y="10"/>
                  </a:move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4" y="9"/>
                    <a:pt x="35" y="9"/>
                    <a:pt x="35" y="9"/>
                  </a:cubicBezTo>
                  <a:cubicBezTo>
                    <a:pt x="35" y="9"/>
                    <a:pt x="35" y="10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lose/>
                  <a:moveTo>
                    <a:pt x="26" y="50"/>
                  </a:moveTo>
                  <a:cubicBezTo>
                    <a:pt x="26" y="50"/>
                    <a:pt x="27" y="50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6" y="51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5" y="52"/>
                  </a:cubicBezTo>
                  <a:cubicBezTo>
                    <a:pt x="26" y="52"/>
                    <a:pt x="26" y="51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lose/>
                  <a:moveTo>
                    <a:pt x="46" y="16"/>
                  </a:moveTo>
                  <a:cubicBezTo>
                    <a:pt x="46" y="16"/>
                    <a:pt x="46" y="16"/>
                    <a:pt x="46" y="16"/>
                  </a:cubicBezTo>
                  <a:cubicBezTo>
                    <a:pt x="46" y="17"/>
                    <a:pt x="46" y="17"/>
                    <a:pt x="45" y="18"/>
                  </a:cubicBezTo>
                  <a:cubicBezTo>
                    <a:pt x="45" y="18"/>
                    <a:pt x="45" y="18"/>
                    <a:pt x="45" y="18"/>
                  </a:cubicBezTo>
                  <a:cubicBezTo>
                    <a:pt x="45" y="18"/>
                    <a:pt x="45" y="17"/>
                    <a:pt x="45" y="17"/>
                  </a:cubicBezTo>
                  <a:cubicBezTo>
                    <a:pt x="45" y="17"/>
                    <a:pt x="45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lose/>
                  <a:moveTo>
                    <a:pt x="49" y="20"/>
                  </a:moveTo>
                  <a:cubicBezTo>
                    <a:pt x="49" y="20"/>
                    <a:pt x="49" y="20"/>
                    <a:pt x="49" y="20"/>
                  </a:cubicBezTo>
                  <a:cubicBezTo>
                    <a:pt x="49" y="20"/>
                    <a:pt x="49" y="21"/>
                    <a:pt x="49" y="21"/>
                  </a:cubicBezTo>
                  <a:cubicBezTo>
                    <a:pt x="49" y="21"/>
                    <a:pt x="48" y="21"/>
                    <a:pt x="47" y="22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8" y="21"/>
                    <a:pt x="48" y="20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lose/>
                  <a:moveTo>
                    <a:pt x="39" y="49"/>
                  </a:moveTo>
                  <a:cubicBezTo>
                    <a:pt x="39" y="49"/>
                    <a:pt x="39" y="49"/>
                    <a:pt x="39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50"/>
                    <a:pt x="40" y="50"/>
                    <a:pt x="39" y="50"/>
                  </a:cubicBezTo>
                  <a:cubicBezTo>
                    <a:pt x="39" y="50"/>
                    <a:pt x="39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lose/>
                  <a:moveTo>
                    <a:pt x="11" y="38"/>
                  </a:moveTo>
                  <a:cubicBezTo>
                    <a:pt x="10" y="39"/>
                    <a:pt x="10" y="39"/>
                    <a:pt x="9" y="39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9" y="38"/>
                    <a:pt x="10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lose/>
                  <a:moveTo>
                    <a:pt x="12" y="44"/>
                  </a:moveTo>
                  <a:cubicBezTo>
                    <a:pt x="13" y="44"/>
                    <a:pt x="13" y="44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4"/>
                  </a:cubicBezTo>
                  <a:cubicBezTo>
                    <a:pt x="14" y="44"/>
                    <a:pt x="14" y="44"/>
                    <a:pt x="13" y="45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5"/>
                    <a:pt x="12" y="45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lose/>
                  <a:moveTo>
                    <a:pt x="49" y="40"/>
                  </a:moveTo>
                  <a:cubicBezTo>
                    <a:pt x="49" y="40"/>
                    <a:pt x="48" y="40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9"/>
                    <a:pt x="50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ubicBezTo>
                    <a:pt x="49" y="40"/>
                    <a:pt x="49" y="40"/>
                    <a:pt x="49" y="40"/>
                  </a:cubicBezTo>
                  <a:close/>
                  <a:moveTo>
                    <a:pt x="46" y="46"/>
                  </a:moveTo>
                  <a:cubicBezTo>
                    <a:pt x="46" y="45"/>
                    <a:pt x="45" y="45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4"/>
                    <a:pt x="46" y="45"/>
                    <a:pt x="46" y="45"/>
                  </a:cubicBezTo>
                  <a:cubicBezTo>
                    <a:pt x="46" y="45"/>
                    <a:pt x="46" y="45"/>
                    <a:pt x="46" y="45"/>
                  </a:cubicBezTo>
                  <a:cubicBezTo>
                    <a:pt x="46" y="45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lose/>
                  <a:moveTo>
                    <a:pt x="30" y="8"/>
                  </a:moveTo>
                  <a:cubicBezTo>
                    <a:pt x="30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9"/>
                    <a:pt x="31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1" y="9"/>
                    <a:pt x="30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2" y="34"/>
                  </a:moveTo>
                  <a:cubicBezTo>
                    <a:pt x="3" y="35"/>
                    <a:pt x="3" y="37"/>
                    <a:pt x="4" y="38"/>
                  </a:cubicBezTo>
                  <a:cubicBezTo>
                    <a:pt x="3" y="38"/>
                    <a:pt x="2" y="36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lose/>
                  <a:moveTo>
                    <a:pt x="40" y="11"/>
                  </a:move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40" y="12"/>
                    <a:pt x="39" y="12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2"/>
                    <a:pt x="39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lose/>
                  <a:moveTo>
                    <a:pt x="49" y="36"/>
                  </a:move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0" y="35"/>
                    <a:pt x="51" y="35"/>
                  </a:cubicBezTo>
                  <a:cubicBezTo>
                    <a:pt x="51" y="35"/>
                    <a:pt x="51" y="36"/>
                    <a:pt x="51" y="36"/>
                  </a:cubicBezTo>
                  <a:cubicBezTo>
                    <a:pt x="50" y="36"/>
                    <a:pt x="50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lose/>
                  <a:moveTo>
                    <a:pt x="42" y="12"/>
                  </a:moveTo>
                  <a:cubicBezTo>
                    <a:pt x="42" y="13"/>
                    <a:pt x="41" y="13"/>
                    <a:pt x="41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1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lose/>
                  <a:moveTo>
                    <a:pt x="41" y="14"/>
                  </a:moveTo>
                  <a:cubicBezTo>
                    <a:pt x="42" y="14"/>
                    <a:pt x="42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4"/>
                    <a:pt x="42" y="14"/>
                    <a:pt x="42" y="14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lose/>
                  <a:moveTo>
                    <a:pt x="48" y="42"/>
                  </a:moveTo>
                  <a:cubicBezTo>
                    <a:pt x="48" y="42"/>
                    <a:pt x="48" y="43"/>
                    <a:pt x="48" y="43"/>
                  </a:cubicBezTo>
                  <a:cubicBezTo>
                    <a:pt x="48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1"/>
                  </a:cubicBezTo>
                  <a:cubicBezTo>
                    <a:pt x="47" y="42"/>
                    <a:pt x="48" y="42"/>
                    <a:pt x="48" y="42"/>
                  </a:cubicBezTo>
                  <a:cubicBezTo>
                    <a:pt x="48" y="42"/>
                    <a:pt x="48" y="42"/>
                    <a:pt x="48" y="42"/>
                  </a:cubicBezTo>
                  <a:close/>
                  <a:moveTo>
                    <a:pt x="10" y="35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9" y="36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  <a:moveTo>
                    <a:pt x="50" y="24"/>
                  </a:moveTo>
                  <a:cubicBezTo>
                    <a:pt x="50" y="24"/>
                    <a:pt x="49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8" y="24"/>
                    <a:pt x="49" y="24"/>
                    <a:pt x="49" y="24"/>
                  </a:cubicBezTo>
                  <a:cubicBezTo>
                    <a:pt x="49" y="24"/>
                    <a:pt x="50" y="23"/>
                    <a:pt x="50" y="23"/>
                  </a:cubicBezTo>
                  <a:cubicBezTo>
                    <a:pt x="50" y="23"/>
                    <a:pt x="50" y="23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lose/>
                  <a:moveTo>
                    <a:pt x="51" y="33"/>
                  </a:moveTo>
                  <a:cubicBezTo>
                    <a:pt x="51" y="33"/>
                    <a:pt x="50" y="33"/>
                    <a:pt x="49" y="33"/>
                  </a:cubicBezTo>
                  <a:cubicBezTo>
                    <a:pt x="49" y="33"/>
                    <a:pt x="50" y="32"/>
                    <a:pt x="50" y="33"/>
                  </a:cubicBezTo>
                  <a:cubicBezTo>
                    <a:pt x="50" y="33"/>
                    <a:pt x="51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lose/>
                  <a:moveTo>
                    <a:pt x="7" y="28"/>
                  </a:move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lose/>
                  <a:moveTo>
                    <a:pt x="43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3" y="23"/>
                    <a:pt x="43" y="23"/>
                  </a:cubicBezTo>
                  <a:cubicBezTo>
                    <a:pt x="43" y="23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lose/>
                  <a:moveTo>
                    <a:pt x="1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lose/>
                  <a:moveTo>
                    <a:pt x="38" y="44"/>
                  </a:moveTo>
                  <a:cubicBezTo>
                    <a:pt x="38" y="44"/>
                    <a:pt x="38" y="44"/>
                    <a:pt x="38" y="44"/>
                  </a:cubicBezTo>
                  <a:cubicBezTo>
                    <a:pt x="39" y="44"/>
                    <a:pt x="39" y="44"/>
                    <a:pt x="39" y="43"/>
                  </a:cubicBezTo>
                  <a:cubicBezTo>
                    <a:pt x="39" y="43"/>
                    <a:pt x="38" y="43"/>
                    <a:pt x="38" y="43"/>
                  </a:cubicBezTo>
                  <a:cubicBezTo>
                    <a:pt x="38" y="43"/>
                    <a:pt x="38" y="43"/>
                    <a:pt x="38" y="43"/>
                  </a:cubicBezTo>
                  <a:cubicBezTo>
                    <a:pt x="38" y="43"/>
                    <a:pt x="38" y="44"/>
                    <a:pt x="38" y="44"/>
                  </a:cubicBezTo>
                  <a:close/>
                  <a:moveTo>
                    <a:pt x="14" y="24"/>
                  </a:moveTo>
                  <a:cubicBezTo>
                    <a:pt x="14" y="24"/>
                    <a:pt x="14" y="25"/>
                    <a:pt x="14" y="25"/>
                  </a:cubicBezTo>
                  <a:cubicBezTo>
                    <a:pt x="13" y="24"/>
                    <a:pt x="13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1" y="43"/>
                    <a:pt x="41" y="42"/>
                    <a:pt x="41" y="42"/>
                  </a:cubicBezTo>
                  <a:cubicBezTo>
                    <a:pt x="41" y="42"/>
                    <a:pt x="41" y="42"/>
                    <a:pt x="40" y="42"/>
                  </a:cubicBezTo>
                  <a:cubicBezTo>
                    <a:pt x="40" y="41"/>
                    <a:pt x="40" y="42"/>
                    <a:pt x="40" y="42"/>
                  </a:cubicBezTo>
                  <a:close/>
                  <a:moveTo>
                    <a:pt x="30" y="14"/>
                  </a:moveTo>
                  <a:cubicBezTo>
                    <a:pt x="30" y="14"/>
                    <a:pt x="30" y="14"/>
                    <a:pt x="30" y="15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0" y="14"/>
                    <a:pt x="30" y="14"/>
                  </a:cubicBezTo>
                  <a:close/>
                  <a:moveTo>
                    <a:pt x="34" y="16"/>
                  </a:move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4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42" y="40"/>
                  </a:moveTo>
                  <a:cubicBezTo>
                    <a:pt x="42" y="40"/>
                    <a:pt x="42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2" y="40"/>
                  </a:cubicBezTo>
                  <a:cubicBezTo>
                    <a:pt x="42" y="40"/>
                    <a:pt x="42" y="40"/>
                    <a:pt x="42" y="40"/>
                  </a:cubicBezTo>
                  <a:close/>
                  <a:moveTo>
                    <a:pt x="14" y="27"/>
                  </a:moveTo>
                  <a:cubicBezTo>
                    <a:pt x="13" y="27"/>
                    <a:pt x="13" y="27"/>
                    <a:pt x="13" y="27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6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29" y="47"/>
                  </a:moveTo>
                  <a:cubicBezTo>
                    <a:pt x="29" y="46"/>
                    <a:pt x="29" y="46"/>
                    <a:pt x="29" y="46"/>
                  </a:cubicBezTo>
                  <a:cubicBezTo>
                    <a:pt x="30" y="46"/>
                    <a:pt x="30" y="46"/>
                    <a:pt x="30" y="47"/>
                  </a:cubicBezTo>
                  <a:cubicBezTo>
                    <a:pt x="30" y="47"/>
                    <a:pt x="30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lose/>
                  <a:moveTo>
                    <a:pt x="43" y="21"/>
                  </a:move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3" y="21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7" y="41"/>
                  </a:move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8" y="41"/>
                    <a:pt x="18" y="41"/>
                    <a:pt x="17" y="41"/>
                  </a:cubicBezTo>
                  <a:close/>
                  <a:moveTo>
                    <a:pt x="38" y="17"/>
                  </a:moveTo>
                  <a:cubicBezTo>
                    <a:pt x="38" y="17"/>
                    <a:pt x="39" y="17"/>
                    <a:pt x="39" y="17"/>
                  </a:cubicBezTo>
                  <a:cubicBezTo>
                    <a:pt x="39" y="17"/>
                    <a:pt x="39" y="18"/>
                    <a:pt x="39" y="18"/>
                  </a:cubicBezTo>
                  <a:cubicBezTo>
                    <a:pt x="38" y="18"/>
                    <a:pt x="38" y="18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lose/>
                  <a:moveTo>
                    <a:pt x="45" y="29"/>
                  </a:move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5" y="28"/>
                    <a:pt x="46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lose/>
                  <a:moveTo>
                    <a:pt x="46" y="36"/>
                  </a:moveTo>
                  <a:cubicBezTo>
                    <a:pt x="45" y="36"/>
                    <a:pt x="45" y="36"/>
                    <a:pt x="45" y="37"/>
                  </a:cubicBezTo>
                  <a:cubicBezTo>
                    <a:pt x="45" y="37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lose/>
                  <a:moveTo>
                    <a:pt x="45" y="26"/>
                  </a:move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5"/>
                  </a:cubicBezTo>
                  <a:cubicBezTo>
                    <a:pt x="44" y="25"/>
                    <a:pt x="44" y="25"/>
                    <a:pt x="45" y="25"/>
                  </a:cubicBezTo>
                  <a:cubicBezTo>
                    <a:pt x="45" y="25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lose/>
                  <a:moveTo>
                    <a:pt x="45" y="34"/>
                  </a:moveTo>
                  <a:cubicBezTo>
                    <a:pt x="45" y="34"/>
                    <a:pt x="45" y="34"/>
                    <a:pt x="45" y="33"/>
                  </a:cubicBezTo>
                  <a:cubicBezTo>
                    <a:pt x="45" y="33"/>
                    <a:pt x="46" y="33"/>
                    <a:pt x="46" y="33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4"/>
                    <a:pt x="45" y="34"/>
                    <a:pt x="45" y="34"/>
                  </a:cubicBezTo>
                  <a:close/>
                  <a:moveTo>
                    <a:pt x="47" y="21"/>
                  </a:moveTo>
                  <a:cubicBezTo>
                    <a:pt x="47" y="20"/>
                    <a:pt x="47" y="20"/>
                    <a:pt x="47" y="20"/>
                  </a:cubicBezTo>
                  <a:cubicBezTo>
                    <a:pt x="48" y="20"/>
                    <a:pt x="48" y="20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7" y="20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lose/>
                  <a:moveTo>
                    <a:pt x="26" y="13"/>
                  </a:move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15"/>
                    <a:pt x="26" y="14"/>
                    <a:pt x="25" y="14"/>
                  </a:cubicBezTo>
                  <a:cubicBezTo>
                    <a:pt x="26" y="14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20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lose/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1" y="19"/>
                    <a:pt x="41" y="19"/>
                    <a:pt x="41" y="19"/>
                  </a:cubicBezTo>
                  <a:close/>
                  <a:moveTo>
                    <a:pt x="45" y="31"/>
                  </a:moveTo>
                  <a:cubicBezTo>
                    <a:pt x="45" y="31"/>
                    <a:pt x="45" y="31"/>
                    <a:pt x="45" y="30"/>
                  </a:cubicBezTo>
                  <a:cubicBezTo>
                    <a:pt x="45" y="30"/>
                    <a:pt x="45" y="30"/>
                    <a:pt x="45" y="30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1"/>
                    <a:pt x="45" y="31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lose/>
                  <a:moveTo>
                    <a:pt x="24" y="46"/>
                  </a:move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lose/>
                  <a:moveTo>
                    <a:pt x="14" y="37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  <a:moveTo>
                    <a:pt x="13" y="34"/>
                  </a:move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4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lose/>
                  <a:moveTo>
                    <a:pt x="28" y="13"/>
                  </a:move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4"/>
                    <a:pt x="28" y="14"/>
                  </a:cubicBezTo>
                  <a:cubicBezTo>
                    <a:pt x="28" y="14"/>
                    <a:pt x="28" y="14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lose/>
                  <a:moveTo>
                    <a:pt x="44" y="38"/>
                  </a:moveTo>
                  <a:cubicBezTo>
                    <a:pt x="44" y="38"/>
                    <a:pt x="45" y="38"/>
                    <a:pt x="45" y="38"/>
                  </a:cubicBezTo>
                  <a:cubicBezTo>
                    <a:pt x="45" y="38"/>
                    <a:pt x="45" y="39"/>
                    <a:pt x="44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9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15" y="39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lose/>
                  <a:moveTo>
                    <a:pt x="21" y="17"/>
                  </a:moveTo>
                  <a:cubicBezTo>
                    <a:pt x="21" y="17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2" y="16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lose/>
                  <a:moveTo>
                    <a:pt x="32" y="46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2" y="47"/>
                    <a:pt x="32" y="47"/>
                  </a:cubicBezTo>
                  <a:cubicBezTo>
                    <a:pt x="32" y="47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lose/>
                  <a:moveTo>
                    <a:pt x="23" y="15"/>
                  </a:move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lose/>
                  <a:moveTo>
                    <a:pt x="5" y="20"/>
                  </a:moveTo>
                  <a:cubicBezTo>
                    <a:pt x="4" y="21"/>
                    <a:pt x="4" y="21"/>
                    <a:pt x="3" y="22"/>
                  </a:cubicBezTo>
                  <a:cubicBezTo>
                    <a:pt x="3" y="21"/>
                    <a:pt x="4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lose/>
                  <a:moveTo>
                    <a:pt x="21" y="45"/>
                  </a:moveTo>
                  <a:cubicBezTo>
                    <a:pt x="21" y="45"/>
                    <a:pt x="21" y="44"/>
                    <a:pt x="21" y="44"/>
                  </a:cubicBezTo>
                  <a:cubicBezTo>
                    <a:pt x="21" y="44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lose/>
                  <a:moveTo>
                    <a:pt x="36" y="16"/>
                  </a:moveTo>
                  <a:cubicBezTo>
                    <a:pt x="36" y="16"/>
                    <a:pt x="36" y="16"/>
                    <a:pt x="37" y="16"/>
                  </a:cubicBezTo>
                  <a:cubicBezTo>
                    <a:pt x="36" y="16"/>
                    <a:pt x="37" y="16"/>
                    <a:pt x="36" y="16"/>
                  </a:cubicBezTo>
                  <a:cubicBezTo>
                    <a:pt x="36" y="17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lose/>
                  <a:moveTo>
                    <a:pt x="13" y="31"/>
                  </a:move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2"/>
                  </a:cubicBezTo>
                  <a:cubicBezTo>
                    <a:pt x="13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lose/>
                  <a:moveTo>
                    <a:pt x="26" y="46"/>
                  </a:moveTo>
                  <a:cubicBezTo>
                    <a:pt x="27" y="46"/>
                    <a:pt x="27" y="46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lose/>
                  <a:moveTo>
                    <a:pt x="35" y="45"/>
                  </a:move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ubicBezTo>
                    <a:pt x="35" y="45"/>
                    <a:pt x="36" y="45"/>
                    <a:pt x="36" y="45"/>
                  </a:cubicBezTo>
                  <a:cubicBezTo>
                    <a:pt x="36" y="45"/>
                    <a:pt x="35" y="45"/>
                    <a:pt x="35" y="45"/>
                  </a:cubicBezTo>
                  <a:cubicBezTo>
                    <a:pt x="35" y="45"/>
                    <a:pt x="35" y="45"/>
                    <a:pt x="35" y="45"/>
                  </a:cubicBezTo>
                  <a:close/>
                  <a:moveTo>
                    <a:pt x="19" y="44"/>
                  </a:moveTo>
                  <a:cubicBezTo>
                    <a:pt x="19" y="44"/>
                    <a:pt x="19" y="44"/>
                    <a:pt x="19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4"/>
                  </a:cubicBezTo>
                  <a:cubicBezTo>
                    <a:pt x="19" y="44"/>
                    <a:pt x="19" y="44"/>
                    <a:pt x="19" y="44"/>
                  </a:cubicBezTo>
                  <a:close/>
                  <a:moveTo>
                    <a:pt x="53" y="42"/>
                  </a:moveTo>
                  <a:cubicBezTo>
                    <a:pt x="54" y="43"/>
                    <a:pt x="54" y="43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3"/>
                    <a:pt x="53" y="43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ubicBezTo>
                    <a:pt x="53" y="42"/>
                    <a:pt x="53" y="42"/>
                    <a:pt x="53" y="42"/>
                  </a:cubicBezTo>
                  <a:close/>
                  <a:moveTo>
                    <a:pt x="51" y="37"/>
                  </a:move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8"/>
                  </a:cubicBezTo>
                  <a:cubicBezTo>
                    <a:pt x="51" y="38"/>
                    <a:pt x="51" y="38"/>
                    <a:pt x="50" y="38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lose/>
                  <a:moveTo>
                    <a:pt x="55" y="21"/>
                  </a:move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69" name="Freeform 32718"/>
            <p:cNvSpPr>
              <a:spLocks/>
            </p:cNvSpPr>
            <p:nvPr/>
          </p:nvSpPr>
          <p:spPr bwMode="auto">
            <a:xfrm>
              <a:off x="4915" y="1628"/>
              <a:ext cx="89" cy="182"/>
            </a:xfrm>
            <a:custGeom>
              <a:avLst/>
              <a:gdLst>
                <a:gd name="T0" fmla="*/ 28 w 50"/>
                <a:gd name="T1" fmla="*/ 92 h 102"/>
                <a:gd name="T2" fmla="*/ 30 w 50"/>
                <a:gd name="T3" fmla="*/ 98 h 102"/>
                <a:gd name="T4" fmla="*/ 27 w 50"/>
                <a:gd name="T5" fmla="*/ 96 h 102"/>
                <a:gd name="T6" fmla="*/ 26 w 50"/>
                <a:gd name="T7" fmla="*/ 87 h 102"/>
                <a:gd name="T8" fmla="*/ 25 w 50"/>
                <a:gd name="T9" fmla="*/ 70 h 102"/>
                <a:gd name="T10" fmla="*/ 23 w 50"/>
                <a:gd name="T11" fmla="*/ 83 h 102"/>
                <a:gd name="T12" fmla="*/ 23 w 50"/>
                <a:gd name="T13" fmla="*/ 88 h 102"/>
                <a:gd name="T14" fmla="*/ 23 w 50"/>
                <a:gd name="T15" fmla="*/ 101 h 102"/>
                <a:gd name="T16" fmla="*/ 20 w 50"/>
                <a:gd name="T17" fmla="*/ 94 h 102"/>
                <a:gd name="T18" fmla="*/ 19 w 50"/>
                <a:gd name="T19" fmla="*/ 86 h 102"/>
                <a:gd name="T20" fmla="*/ 17 w 50"/>
                <a:gd name="T21" fmla="*/ 70 h 102"/>
                <a:gd name="T22" fmla="*/ 15 w 50"/>
                <a:gd name="T23" fmla="*/ 91 h 102"/>
                <a:gd name="T24" fmla="*/ 13 w 50"/>
                <a:gd name="T25" fmla="*/ 95 h 102"/>
                <a:gd name="T26" fmla="*/ 12 w 50"/>
                <a:gd name="T27" fmla="*/ 89 h 102"/>
                <a:gd name="T28" fmla="*/ 12 w 50"/>
                <a:gd name="T29" fmla="*/ 71 h 102"/>
                <a:gd name="T30" fmla="*/ 10 w 50"/>
                <a:gd name="T31" fmla="*/ 71 h 102"/>
                <a:gd name="T32" fmla="*/ 4 w 50"/>
                <a:gd name="T33" fmla="*/ 84 h 102"/>
                <a:gd name="T34" fmla="*/ 4 w 50"/>
                <a:gd name="T35" fmla="*/ 95 h 102"/>
                <a:gd name="T36" fmla="*/ 1 w 50"/>
                <a:gd name="T37" fmla="*/ 97 h 102"/>
                <a:gd name="T38" fmla="*/ 1 w 50"/>
                <a:gd name="T39" fmla="*/ 92 h 102"/>
                <a:gd name="T40" fmla="*/ 3 w 50"/>
                <a:gd name="T41" fmla="*/ 71 h 102"/>
                <a:gd name="T42" fmla="*/ 2 w 50"/>
                <a:gd name="T43" fmla="*/ 57 h 102"/>
                <a:gd name="T44" fmla="*/ 9 w 50"/>
                <a:gd name="T45" fmla="*/ 46 h 102"/>
                <a:gd name="T46" fmla="*/ 18 w 50"/>
                <a:gd name="T47" fmla="*/ 41 h 102"/>
                <a:gd name="T48" fmla="*/ 19 w 50"/>
                <a:gd name="T49" fmla="*/ 34 h 102"/>
                <a:gd name="T50" fmla="*/ 12 w 50"/>
                <a:gd name="T51" fmla="*/ 28 h 102"/>
                <a:gd name="T52" fmla="*/ 19 w 50"/>
                <a:gd name="T53" fmla="*/ 29 h 102"/>
                <a:gd name="T54" fmla="*/ 11 w 50"/>
                <a:gd name="T55" fmla="*/ 26 h 102"/>
                <a:gd name="T56" fmla="*/ 4 w 50"/>
                <a:gd name="T57" fmla="*/ 16 h 102"/>
                <a:gd name="T58" fmla="*/ 2 w 50"/>
                <a:gd name="T59" fmla="*/ 7 h 102"/>
                <a:gd name="T60" fmla="*/ 4 w 50"/>
                <a:gd name="T61" fmla="*/ 3 h 102"/>
                <a:gd name="T62" fmla="*/ 3 w 50"/>
                <a:gd name="T63" fmla="*/ 11 h 102"/>
                <a:gd name="T64" fmla="*/ 6 w 50"/>
                <a:gd name="T65" fmla="*/ 6 h 102"/>
                <a:gd name="T66" fmla="*/ 4 w 50"/>
                <a:gd name="T67" fmla="*/ 12 h 102"/>
                <a:gd name="T68" fmla="*/ 8 w 50"/>
                <a:gd name="T69" fmla="*/ 10 h 102"/>
                <a:gd name="T70" fmla="*/ 6 w 50"/>
                <a:gd name="T71" fmla="*/ 13 h 102"/>
                <a:gd name="T72" fmla="*/ 11 w 50"/>
                <a:gd name="T73" fmla="*/ 7 h 102"/>
                <a:gd name="T74" fmla="*/ 14 w 50"/>
                <a:gd name="T75" fmla="*/ 3 h 102"/>
                <a:gd name="T76" fmla="*/ 7 w 50"/>
                <a:gd name="T77" fmla="*/ 18 h 102"/>
                <a:gd name="T78" fmla="*/ 16 w 50"/>
                <a:gd name="T79" fmla="*/ 25 h 102"/>
                <a:gd name="T80" fmla="*/ 18 w 50"/>
                <a:gd name="T81" fmla="*/ 25 h 102"/>
                <a:gd name="T82" fmla="*/ 22 w 50"/>
                <a:gd name="T83" fmla="*/ 26 h 102"/>
                <a:gd name="T84" fmla="*/ 29 w 50"/>
                <a:gd name="T85" fmla="*/ 26 h 102"/>
                <a:gd name="T86" fmla="*/ 34 w 50"/>
                <a:gd name="T87" fmla="*/ 16 h 102"/>
                <a:gd name="T88" fmla="*/ 35 w 50"/>
                <a:gd name="T89" fmla="*/ 21 h 102"/>
                <a:gd name="T90" fmla="*/ 34 w 50"/>
                <a:gd name="T91" fmla="*/ 25 h 102"/>
                <a:gd name="T92" fmla="*/ 42 w 50"/>
                <a:gd name="T93" fmla="*/ 13 h 102"/>
                <a:gd name="T94" fmla="*/ 38 w 50"/>
                <a:gd name="T95" fmla="*/ 1 h 102"/>
                <a:gd name="T96" fmla="*/ 44 w 50"/>
                <a:gd name="T97" fmla="*/ 13 h 102"/>
                <a:gd name="T98" fmla="*/ 44 w 50"/>
                <a:gd name="T99" fmla="*/ 9 h 102"/>
                <a:gd name="T100" fmla="*/ 46 w 50"/>
                <a:gd name="T101" fmla="*/ 12 h 102"/>
                <a:gd name="T102" fmla="*/ 48 w 50"/>
                <a:gd name="T103" fmla="*/ 9 h 102"/>
                <a:gd name="T104" fmla="*/ 48 w 50"/>
                <a:gd name="T105" fmla="*/ 3 h 102"/>
                <a:gd name="T106" fmla="*/ 50 w 50"/>
                <a:gd name="T107" fmla="*/ 9 h 102"/>
                <a:gd name="T108" fmla="*/ 47 w 50"/>
                <a:gd name="T109" fmla="*/ 16 h 102"/>
                <a:gd name="T110" fmla="*/ 34 w 50"/>
                <a:gd name="T111" fmla="*/ 27 h 102"/>
                <a:gd name="T112" fmla="*/ 38 w 50"/>
                <a:gd name="T113" fmla="*/ 29 h 102"/>
                <a:gd name="T114" fmla="*/ 31 w 50"/>
                <a:gd name="T115" fmla="*/ 33 h 102"/>
                <a:gd name="T116" fmla="*/ 32 w 50"/>
                <a:gd name="T117" fmla="*/ 43 h 102"/>
                <a:gd name="T118" fmla="*/ 34 w 50"/>
                <a:gd name="T119" fmla="*/ 59 h 102"/>
                <a:gd name="T120" fmla="*/ 31 w 50"/>
                <a:gd name="T121" fmla="*/ 68 h 102"/>
                <a:gd name="T122" fmla="*/ 29 w 50"/>
                <a:gd name="T123" fmla="*/ 83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" h="102">
                  <a:moveTo>
                    <a:pt x="28" y="88"/>
                  </a:moveTo>
                  <a:cubicBezTo>
                    <a:pt x="28" y="88"/>
                    <a:pt x="28" y="91"/>
                    <a:pt x="28" y="92"/>
                  </a:cubicBezTo>
                  <a:cubicBezTo>
                    <a:pt x="29" y="94"/>
                    <a:pt x="28" y="96"/>
                    <a:pt x="29" y="96"/>
                  </a:cubicBezTo>
                  <a:cubicBezTo>
                    <a:pt x="30" y="97"/>
                    <a:pt x="30" y="98"/>
                    <a:pt x="30" y="98"/>
                  </a:cubicBezTo>
                  <a:cubicBezTo>
                    <a:pt x="29" y="99"/>
                    <a:pt x="27" y="99"/>
                    <a:pt x="26" y="99"/>
                  </a:cubicBezTo>
                  <a:cubicBezTo>
                    <a:pt x="26" y="98"/>
                    <a:pt x="26" y="97"/>
                    <a:pt x="27" y="96"/>
                  </a:cubicBezTo>
                  <a:cubicBezTo>
                    <a:pt x="27" y="96"/>
                    <a:pt x="27" y="95"/>
                    <a:pt x="26" y="93"/>
                  </a:cubicBezTo>
                  <a:cubicBezTo>
                    <a:pt x="26" y="91"/>
                    <a:pt x="26" y="88"/>
                    <a:pt x="26" y="87"/>
                  </a:cubicBezTo>
                  <a:cubicBezTo>
                    <a:pt x="25" y="86"/>
                    <a:pt x="25" y="84"/>
                    <a:pt x="25" y="81"/>
                  </a:cubicBezTo>
                  <a:cubicBezTo>
                    <a:pt x="25" y="79"/>
                    <a:pt x="25" y="72"/>
                    <a:pt x="25" y="70"/>
                  </a:cubicBezTo>
                  <a:cubicBezTo>
                    <a:pt x="25" y="70"/>
                    <a:pt x="23" y="68"/>
                    <a:pt x="23" y="71"/>
                  </a:cubicBezTo>
                  <a:cubicBezTo>
                    <a:pt x="23" y="71"/>
                    <a:pt x="23" y="83"/>
                    <a:pt x="23" y="83"/>
                  </a:cubicBezTo>
                  <a:cubicBezTo>
                    <a:pt x="23" y="83"/>
                    <a:pt x="24" y="84"/>
                    <a:pt x="24" y="84"/>
                  </a:cubicBezTo>
                  <a:cubicBezTo>
                    <a:pt x="24" y="85"/>
                    <a:pt x="23" y="87"/>
                    <a:pt x="23" y="88"/>
                  </a:cubicBezTo>
                  <a:cubicBezTo>
                    <a:pt x="23" y="88"/>
                    <a:pt x="23" y="98"/>
                    <a:pt x="23" y="98"/>
                  </a:cubicBezTo>
                  <a:cubicBezTo>
                    <a:pt x="23" y="99"/>
                    <a:pt x="25" y="101"/>
                    <a:pt x="23" y="101"/>
                  </a:cubicBezTo>
                  <a:cubicBezTo>
                    <a:pt x="20" y="102"/>
                    <a:pt x="19" y="101"/>
                    <a:pt x="20" y="99"/>
                  </a:cubicBezTo>
                  <a:cubicBezTo>
                    <a:pt x="21" y="97"/>
                    <a:pt x="20" y="95"/>
                    <a:pt x="20" y="94"/>
                  </a:cubicBezTo>
                  <a:cubicBezTo>
                    <a:pt x="20" y="92"/>
                    <a:pt x="20" y="89"/>
                    <a:pt x="20" y="88"/>
                  </a:cubicBezTo>
                  <a:cubicBezTo>
                    <a:pt x="20" y="87"/>
                    <a:pt x="19" y="87"/>
                    <a:pt x="19" y="86"/>
                  </a:cubicBezTo>
                  <a:cubicBezTo>
                    <a:pt x="20" y="82"/>
                    <a:pt x="20" y="79"/>
                    <a:pt x="18" y="75"/>
                  </a:cubicBezTo>
                  <a:cubicBezTo>
                    <a:pt x="18" y="73"/>
                    <a:pt x="18" y="70"/>
                    <a:pt x="17" y="70"/>
                  </a:cubicBezTo>
                  <a:cubicBezTo>
                    <a:pt x="16" y="71"/>
                    <a:pt x="14" y="86"/>
                    <a:pt x="14" y="86"/>
                  </a:cubicBezTo>
                  <a:cubicBezTo>
                    <a:pt x="15" y="88"/>
                    <a:pt x="14" y="91"/>
                    <a:pt x="15" y="91"/>
                  </a:cubicBezTo>
                  <a:cubicBezTo>
                    <a:pt x="16" y="92"/>
                    <a:pt x="16" y="93"/>
                    <a:pt x="16" y="94"/>
                  </a:cubicBezTo>
                  <a:cubicBezTo>
                    <a:pt x="14" y="95"/>
                    <a:pt x="14" y="95"/>
                    <a:pt x="13" y="95"/>
                  </a:cubicBezTo>
                  <a:cubicBezTo>
                    <a:pt x="11" y="94"/>
                    <a:pt x="12" y="94"/>
                    <a:pt x="12" y="93"/>
                  </a:cubicBezTo>
                  <a:cubicBezTo>
                    <a:pt x="12" y="91"/>
                    <a:pt x="13" y="91"/>
                    <a:pt x="12" y="89"/>
                  </a:cubicBezTo>
                  <a:cubicBezTo>
                    <a:pt x="12" y="88"/>
                    <a:pt x="12" y="87"/>
                    <a:pt x="12" y="86"/>
                  </a:cubicBezTo>
                  <a:cubicBezTo>
                    <a:pt x="12" y="82"/>
                    <a:pt x="12" y="75"/>
                    <a:pt x="12" y="71"/>
                  </a:cubicBezTo>
                  <a:cubicBezTo>
                    <a:pt x="12" y="70"/>
                    <a:pt x="12" y="70"/>
                    <a:pt x="11" y="70"/>
                  </a:cubicBezTo>
                  <a:cubicBezTo>
                    <a:pt x="10" y="70"/>
                    <a:pt x="10" y="70"/>
                    <a:pt x="10" y="71"/>
                  </a:cubicBezTo>
                  <a:cubicBezTo>
                    <a:pt x="9" y="74"/>
                    <a:pt x="7" y="77"/>
                    <a:pt x="6" y="80"/>
                  </a:cubicBezTo>
                  <a:cubicBezTo>
                    <a:pt x="6" y="81"/>
                    <a:pt x="5" y="84"/>
                    <a:pt x="4" y="84"/>
                  </a:cubicBezTo>
                  <a:cubicBezTo>
                    <a:pt x="4" y="85"/>
                    <a:pt x="3" y="93"/>
                    <a:pt x="4" y="94"/>
                  </a:cubicBezTo>
                  <a:cubicBezTo>
                    <a:pt x="4" y="95"/>
                    <a:pt x="4" y="94"/>
                    <a:pt x="4" y="95"/>
                  </a:cubicBezTo>
                  <a:cubicBezTo>
                    <a:pt x="5" y="96"/>
                    <a:pt x="4" y="96"/>
                    <a:pt x="3" y="97"/>
                  </a:cubicBezTo>
                  <a:cubicBezTo>
                    <a:pt x="2" y="97"/>
                    <a:pt x="1" y="97"/>
                    <a:pt x="1" y="97"/>
                  </a:cubicBezTo>
                  <a:cubicBezTo>
                    <a:pt x="1" y="97"/>
                    <a:pt x="0" y="97"/>
                    <a:pt x="0" y="95"/>
                  </a:cubicBezTo>
                  <a:cubicBezTo>
                    <a:pt x="1" y="94"/>
                    <a:pt x="1" y="94"/>
                    <a:pt x="1" y="92"/>
                  </a:cubicBezTo>
                  <a:cubicBezTo>
                    <a:pt x="1" y="91"/>
                    <a:pt x="2" y="83"/>
                    <a:pt x="2" y="83"/>
                  </a:cubicBezTo>
                  <a:cubicBezTo>
                    <a:pt x="2" y="82"/>
                    <a:pt x="4" y="75"/>
                    <a:pt x="3" y="71"/>
                  </a:cubicBezTo>
                  <a:cubicBezTo>
                    <a:pt x="3" y="68"/>
                    <a:pt x="3" y="66"/>
                    <a:pt x="3" y="65"/>
                  </a:cubicBezTo>
                  <a:cubicBezTo>
                    <a:pt x="3" y="63"/>
                    <a:pt x="2" y="61"/>
                    <a:pt x="2" y="57"/>
                  </a:cubicBezTo>
                  <a:cubicBezTo>
                    <a:pt x="2" y="54"/>
                    <a:pt x="1" y="53"/>
                    <a:pt x="4" y="50"/>
                  </a:cubicBezTo>
                  <a:cubicBezTo>
                    <a:pt x="7" y="47"/>
                    <a:pt x="8" y="47"/>
                    <a:pt x="9" y="46"/>
                  </a:cubicBezTo>
                  <a:cubicBezTo>
                    <a:pt x="11" y="45"/>
                    <a:pt x="17" y="44"/>
                    <a:pt x="18" y="44"/>
                  </a:cubicBezTo>
                  <a:cubicBezTo>
                    <a:pt x="18" y="44"/>
                    <a:pt x="18" y="42"/>
                    <a:pt x="18" y="41"/>
                  </a:cubicBezTo>
                  <a:cubicBezTo>
                    <a:pt x="18" y="41"/>
                    <a:pt x="20" y="37"/>
                    <a:pt x="20" y="36"/>
                  </a:cubicBezTo>
                  <a:cubicBezTo>
                    <a:pt x="20" y="36"/>
                    <a:pt x="19" y="34"/>
                    <a:pt x="19" y="34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4" y="33"/>
                    <a:pt x="12" y="30"/>
                    <a:pt x="12" y="28"/>
                  </a:cubicBezTo>
                  <a:cubicBezTo>
                    <a:pt x="12" y="28"/>
                    <a:pt x="12" y="27"/>
                    <a:pt x="12" y="27"/>
                  </a:cubicBezTo>
                  <a:cubicBezTo>
                    <a:pt x="12" y="27"/>
                    <a:pt x="17" y="28"/>
                    <a:pt x="19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17" y="28"/>
                    <a:pt x="13" y="27"/>
                    <a:pt x="11" y="26"/>
                  </a:cubicBezTo>
                  <a:cubicBezTo>
                    <a:pt x="8" y="24"/>
                    <a:pt x="5" y="20"/>
                    <a:pt x="4" y="17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5"/>
                    <a:pt x="1" y="12"/>
                    <a:pt x="1" y="11"/>
                  </a:cubicBezTo>
                  <a:cubicBezTo>
                    <a:pt x="1" y="10"/>
                    <a:pt x="2" y="7"/>
                    <a:pt x="2" y="7"/>
                  </a:cubicBezTo>
                  <a:cubicBezTo>
                    <a:pt x="2" y="6"/>
                    <a:pt x="3" y="3"/>
                    <a:pt x="3" y="2"/>
                  </a:cubicBezTo>
                  <a:cubicBezTo>
                    <a:pt x="4" y="2"/>
                    <a:pt x="4" y="2"/>
                    <a:pt x="4" y="3"/>
                  </a:cubicBezTo>
                  <a:cubicBezTo>
                    <a:pt x="4" y="4"/>
                    <a:pt x="2" y="6"/>
                    <a:pt x="2" y="7"/>
                  </a:cubicBezTo>
                  <a:cubicBezTo>
                    <a:pt x="2" y="8"/>
                    <a:pt x="2" y="12"/>
                    <a:pt x="3" y="11"/>
                  </a:cubicBezTo>
                  <a:cubicBezTo>
                    <a:pt x="4" y="10"/>
                    <a:pt x="5" y="9"/>
                    <a:pt x="5" y="9"/>
                  </a:cubicBezTo>
                  <a:cubicBezTo>
                    <a:pt x="5" y="8"/>
                    <a:pt x="6" y="7"/>
                    <a:pt x="6" y="6"/>
                  </a:cubicBezTo>
                  <a:cubicBezTo>
                    <a:pt x="7" y="6"/>
                    <a:pt x="6" y="7"/>
                    <a:pt x="6" y="8"/>
                  </a:cubicBezTo>
                  <a:cubicBezTo>
                    <a:pt x="6" y="9"/>
                    <a:pt x="4" y="12"/>
                    <a:pt x="4" y="12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5" y="13"/>
                    <a:pt x="7" y="11"/>
                    <a:pt x="8" y="10"/>
                  </a:cubicBezTo>
                  <a:cubicBezTo>
                    <a:pt x="9" y="8"/>
                    <a:pt x="10" y="8"/>
                    <a:pt x="8" y="10"/>
                  </a:cubicBezTo>
                  <a:cubicBezTo>
                    <a:pt x="7" y="12"/>
                    <a:pt x="6" y="14"/>
                    <a:pt x="6" y="13"/>
                  </a:cubicBezTo>
                  <a:cubicBezTo>
                    <a:pt x="7" y="13"/>
                    <a:pt x="6" y="14"/>
                    <a:pt x="6" y="14"/>
                  </a:cubicBezTo>
                  <a:cubicBezTo>
                    <a:pt x="7" y="13"/>
                    <a:pt x="10" y="8"/>
                    <a:pt x="11" y="7"/>
                  </a:cubicBezTo>
                  <a:cubicBezTo>
                    <a:pt x="12" y="6"/>
                    <a:pt x="13" y="5"/>
                    <a:pt x="14" y="4"/>
                  </a:cubicBezTo>
                  <a:cubicBezTo>
                    <a:pt x="14" y="3"/>
                    <a:pt x="15" y="2"/>
                    <a:pt x="14" y="3"/>
                  </a:cubicBezTo>
                  <a:cubicBezTo>
                    <a:pt x="14" y="5"/>
                    <a:pt x="10" y="11"/>
                    <a:pt x="10" y="12"/>
                  </a:cubicBezTo>
                  <a:cubicBezTo>
                    <a:pt x="9" y="14"/>
                    <a:pt x="6" y="16"/>
                    <a:pt x="7" y="18"/>
                  </a:cubicBezTo>
                  <a:cubicBezTo>
                    <a:pt x="7" y="19"/>
                    <a:pt x="8" y="21"/>
                    <a:pt x="11" y="23"/>
                  </a:cubicBezTo>
                  <a:cubicBezTo>
                    <a:pt x="14" y="25"/>
                    <a:pt x="15" y="25"/>
                    <a:pt x="16" y="25"/>
                  </a:cubicBezTo>
                  <a:cubicBezTo>
                    <a:pt x="18" y="25"/>
                    <a:pt x="19" y="26"/>
                    <a:pt x="19" y="26"/>
                  </a:cubicBezTo>
                  <a:cubicBezTo>
                    <a:pt x="19" y="26"/>
                    <a:pt x="19" y="26"/>
                    <a:pt x="18" y="25"/>
                  </a:cubicBezTo>
                  <a:cubicBezTo>
                    <a:pt x="16" y="22"/>
                    <a:pt x="15" y="19"/>
                    <a:pt x="15" y="16"/>
                  </a:cubicBezTo>
                  <a:cubicBezTo>
                    <a:pt x="15" y="14"/>
                    <a:pt x="18" y="25"/>
                    <a:pt x="22" y="26"/>
                  </a:cubicBezTo>
                  <a:cubicBezTo>
                    <a:pt x="22" y="26"/>
                    <a:pt x="22" y="27"/>
                    <a:pt x="22" y="27"/>
                  </a:cubicBezTo>
                  <a:cubicBezTo>
                    <a:pt x="23" y="27"/>
                    <a:pt x="27" y="29"/>
                    <a:pt x="29" y="26"/>
                  </a:cubicBezTo>
                  <a:cubicBezTo>
                    <a:pt x="31" y="23"/>
                    <a:pt x="32" y="22"/>
                    <a:pt x="32" y="22"/>
                  </a:cubicBezTo>
                  <a:cubicBezTo>
                    <a:pt x="34" y="20"/>
                    <a:pt x="34" y="19"/>
                    <a:pt x="34" y="16"/>
                  </a:cubicBezTo>
                  <a:cubicBezTo>
                    <a:pt x="34" y="16"/>
                    <a:pt x="35" y="13"/>
                    <a:pt x="35" y="16"/>
                  </a:cubicBezTo>
                  <a:cubicBezTo>
                    <a:pt x="35" y="19"/>
                    <a:pt x="35" y="20"/>
                    <a:pt x="35" y="21"/>
                  </a:cubicBezTo>
                  <a:cubicBezTo>
                    <a:pt x="35" y="21"/>
                    <a:pt x="32" y="25"/>
                    <a:pt x="32" y="25"/>
                  </a:cubicBezTo>
                  <a:cubicBezTo>
                    <a:pt x="32" y="25"/>
                    <a:pt x="33" y="25"/>
                    <a:pt x="34" y="25"/>
                  </a:cubicBezTo>
                  <a:cubicBezTo>
                    <a:pt x="35" y="24"/>
                    <a:pt x="39" y="22"/>
                    <a:pt x="40" y="21"/>
                  </a:cubicBezTo>
                  <a:cubicBezTo>
                    <a:pt x="42" y="19"/>
                    <a:pt x="43" y="16"/>
                    <a:pt x="42" y="13"/>
                  </a:cubicBezTo>
                  <a:cubicBezTo>
                    <a:pt x="41" y="10"/>
                    <a:pt x="39" y="6"/>
                    <a:pt x="39" y="5"/>
                  </a:cubicBezTo>
                  <a:cubicBezTo>
                    <a:pt x="38" y="4"/>
                    <a:pt x="38" y="1"/>
                    <a:pt x="38" y="1"/>
                  </a:cubicBezTo>
                  <a:cubicBezTo>
                    <a:pt x="37" y="1"/>
                    <a:pt x="38" y="1"/>
                    <a:pt x="39" y="2"/>
                  </a:cubicBezTo>
                  <a:cubicBezTo>
                    <a:pt x="39" y="3"/>
                    <a:pt x="44" y="13"/>
                    <a:pt x="44" y="13"/>
                  </a:cubicBezTo>
                  <a:cubicBezTo>
                    <a:pt x="45" y="13"/>
                    <a:pt x="45" y="13"/>
                    <a:pt x="45" y="12"/>
                  </a:cubicBezTo>
                  <a:cubicBezTo>
                    <a:pt x="44" y="12"/>
                    <a:pt x="44" y="10"/>
                    <a:pt x="44" y="9"/>
                  </a:cubicBezTo>
                  <a:cubicBezTo>
                    <a:pt x="44" y="9"/>
                    <a:pt x="44" y="7"/>
                    <a:pt x="45" y="9"/>
                  </a:cubicBezTo>
                  <a:cubicBezTo>
                    <a:pt x="45" y="10"/>
                    <a:pt x="46" y="11"/>
                    <a:pt x="46" y="12"/>
                  </a:cubicBezTo>
                  <a:cubicBezTo>
                    <a:pt x="46" y="12"/>
                    <a:pt x="47" y="13"/>
                    <a:pt x="47" y="12"/>
                  </a:cubicBezTo>
                  <a:cubicBezTo>
                    <a:pt x="48" y="11"/>
                    <a:pt x="48" y="10"/>
                    <a:pt x="48" y="9"/>
                  </a:cubicBezTo>
                  <a:cubicBezTo>
                    <a:pt x="48" y="8"/>
                    <a:pt x="47" y="3"/>
                    <a:pt x="47" y="2"/>
                  </a:cubicBezTo>
                  <a:cubicBezTo>
                    <a:pt x="47" y="1"/>
                    <a:pt x="47" y="0"/>
                    <a:pt x="48" y="3"/>
                  </a:cubicBezTo>
                  <a:cubicBezTo>
                    <a:pt x="48" y="5"/>
                    <a:pt x="50" y="6"/>
                    <a:pt x="50" y="7"/>
                  </a:cubicBezTo>
                  <a:cubicBezTo>
                    <a:pt x="50" y="8"/>
                    <a:pt x="50" y="9"/>
                    <a:pt x="50" y="9"/>
                  </a:cubicBezTo>
                  <a:cubicBezTo>
                    <a:pt x="50" y="11"/>
                    <a:pt x="50" y="13"/>
                    <a:pt x="49" y="14"/>
                  </a:cubicBezTo>
                  <a:cubicBezTo>
                    <a:pt x="48" y="15"/>
                    <a:pt x="47" y="16"/>
                    <a:pt x="47" y="16"/>
                  </a:cubicBezTo>
                  <a:cubicBezTo>
                    <a:pt x="45" y="16"/>
                    <a:pt x="44" y="20"/>
                    <a:pt x="41" y="23"/>
                  </a:cubicBezTo>
                  <a:cubicBezTo>
                    <a:pt x="38" y="25"/>
                    <a:pt x="34" y="27"/>
                    <a:pt x="34" y="27"/>
                  </a:cubicBezTo>
                  <a:cubicBezTo>
                    <a:pt x="34" y="27"/>
                    <a:pt x="37" y="26"/>
                    <a:pt x="38" y="27"/>
                  </a:cubicBezTo>
                  <a:cubicBezTo>
                    <a:pt x="38" y="27"/>
                    <a:pt x="39" y="28"/>
                    <a:pt x="38" y="29"/>
                  </a:cubicBezTo>
                  <a:cubicBezTo>
                    <a:pt x="37" y="30"/>
                    <a:pt x="36" y="32"/>
                    <a:pt x="35" y="32"/>
                  </a:cubicBezTo>
                  <a:cubicBezTo>
                    <a:pt x="33" y="33"/>
                    <a:pt x="32" y="32"/>
                    <a:pt x="31" y="33"/>
                  </a:cubicBezTo>
                  <a:cubicBezTo>
                    <a:pt x="30" y="34"/>
                    <a:pt x="30" y="36"/>
                    <a:pt x="31" y="36"/>
                  </a:cubicBezTo>
                  <a:cubicBezTo>
                    <a:pt x="31" y="37"/>
                    <a:pt x="32" y="42"/>
                    <a:pt x="32" y="43"/>
                  </a:cubicBezTo>
                  <a:cubicBezTo>
                    <a:pt x="32" y="45"/>
                    <a:pt x="32" y="51"/>
                    <a:pt x="33" y="53"/>
                  </a:cubicBezTo>
                  <a:cubicBezTo>
                    <a:pt x="33" y="54"/>
                    <a:pt x="34" y="57"/>
                    <a:pt x="34" y="59"/>
                  </a:cubicBezTo>
                  <a:cubicBezTo>
                    <a:pt x="33" y="61"/>
                    <a:pt x="33" y="63"/>
                    <a:pt x="33" y="64"/>
                  </a:cubicBezTo>
                  <a:cubicBezTo>
                    <a:pt x="33" y="65"/>
                    <a:pt x="31" y="67"/>
                    <a:pt x="31" y="68"/>
                  </a:cubicBezTo>
                  <a:cubicBezTo>
                    <a:pt x="30" y="70"/>
                    <a:pt x="31" y="74"/>
                    <a:pt x="29" y="77"/>
                  </a:cubicBezTo>
                  <a:cubicBezTo>
                    <a:pt x="28" y="81"/>
                    <a:pt x="29" y="82"/>
                    <a:pt x="29" y="83"/>
                  </a:cubicBezTo>
                  <a:cubicBezTo>
                    <a:pt x="29" y="84"/>
                    <a:pt x="28" y="88"/>
                    <a:pt x="28" y="8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0" name="Freeform 32719"/>
            <p:cNvSpPr>
              <a:spLocks/>
            </p:cNvSpPr>
            <p:nvPr/>
          </p:nvSpPr>
          <p:spPr bwMode="auto">
            <a:xfrm>
              <a:off x="5075" y="1662"/>
              <a:ext cx="46" cy="62"/>
            </a:xfrm>
            <a:custGeom>
              <a:avLst/>
              <a:gdLst>
                <a:gd name="T0" fmla="*/ 26 w 26"/>
                <a:gd name="T1" fmla="*/ 23 h 35"/>
                <a:gd name="T2" fmla="*/ 26 w 26"/>
                <a:gd name="T3" fmla="*/ 23 h 35"/>
                <a:gd name="T4" fmla="*/ 26 w 26"/>
                <a:gd name="T5" fmla="*/ 23 h 35"/>
                <a:gd name="T6" fmla="*/ 26 w 26"/>
                <a:gd name="T7" fmla="*/ 23 h 35"/>
                <a:gd name="T8" fmla="*/ 11 w 26"/>
                <a:gd name="T9" fmla="*/ 24 h 35"/>
                <a:gd name="T10" fmla="*/ 4 w 26"/>
                <a:gd name="T11" fmla="*/ 29 h 35"/>
                <a:gd name="T12" fmla="*/ 0 w 26"/>
                <a:gd name="T13" fmla="*/ 35 h 35"/>
                <a:gd name="T14" fmla="*/ 1 w 26"/>
                <a:gd name="T15" fmla="*/ 32 h 35"/>
                <a:gd name="T16" fmla="*/ 1 w 26"/>
                <a:gd name="T17" fmla="*/ 27 h 35"/>
                <a:gd name="T18" fmla="*/ 0 w 26"/>
                <a:gd name="T19" fmla="*/ 17 h 35"/>
                <a:gd name="T20" fmla="*/ 3 w 26"/>
                <a:gd name="T21" fmla="*/ 2 h 35"/>
                <a:gd name="T22" fmla="*/ 7 w 26"/>
                <a:gd name="T23" fmla="*/ 0 h 35"/>
                <a:gd name="T24" fmla="*/ 7 w 26"/>
                <a:gd name="T25" fmla="*/ 0 h 35"/>
                <a:gd name="T26" fmla="*/ 18 w 26"/>
                <a:gd name="T27" fmla="*/ 8 h 35"/>
                <a:gd name="T28" fmla="*/ 26 w 2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5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1" y="21"/>
                    <a:pt x="15" y="22"/>
                    <a:pt x="11" y="24"/>
                  </a:cubicBezTo>
                  <a:cubicBezTo>
                    <a:pt x="8" y="25"/>
                    <a:pt x="6" y="27"/>
                    <a:pt x="4" y="29"/>
                  </a:cubicBezTo>
                  <a:cubicBezTo>
                    <a:pt x="2" y="31"/>
                    <a:pt x="1" y="33"/>
                    <a:pt x="0" y="35"/>
                  </a:cubicBezTo>
                  <a:cubicBezTo>
                    <a:pt x="0" y="34"/>
                    <a:pt x="0" y="33"/>
                    <a:pt x="1" y="32"/>
                  </a:cubicBezTo>
                  <a:cubicBezTo>
                    <a:pt x="1" y="31"/>
                    <a:pt x="1" y="29"/>
                    <a:pt x="1" y="27"/>
                  </a:cubicBezTo>
                  <a:cubicBezTo>
                    <a:pt x="1" y="24"/>
                    <a:pt x="0" y="20"/>
                    <a:pt x="0" y="17"/>
                  </a:cubicBezTo>
                  <a:cubicBezTo>
                    <a:pt x="0" y="8"/>
                    <a:pt x="2" y="3"/>
                    <a:pt x="3" y="2"/>
                  </a:cubicBezTo>
                  <a:cubicBezTo>
                    <a:pt x="3" y="1"/>
                    <a:pt x="5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10" y="1"/>
                    <a:pt x="16" y="6"/>
                    <a:pt x="18" y="8"/>
                  </a:cubicBezTo>
                  <a:cubicBezTo>
                    <a:pt x="22" y="12"/>
                    <a:pt x="24" y="18"/>
                    <a:pt x="26" y="2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1" name="Freeform 32720"/>
            <p:cNvSpPr>
              <a:spLocks/>
            </p:cNvSpPr>
            <p:nvPr/>
          </p:nvSpPr>
          <p:spPr bwMode="auto">
            <a:xfrm>
              <a:off x="5071" y="1644"/>
              <a:ext cx="16" cy="16"/>
            </a:xfrm>
            <a:custGeom>
              <a:avLst/>
              <a:gdLst>
                <a:gd name="T0" fmla="*/ 9 w 9"/>
                <a:gd name="T1" fmla="*/ 8 h 9"/>
                <a:gd name="T2" fmla="*/ 9 w 9"/>
                <a:gd name="T3" fmla="*/ 8 h 9"/>
                <a:gd name="T4" fmla="*/ 5 w 9"/>
                <a:gd name="T5" fmla="*/ 9 h 9"/>
                <a:gd name="T6" fmla="*/ 4 w 9"/>
                <a:gd name="T7" fmla="*/ 9 h 9"/>
                <a:gd name="T8" fmla="*/ 1 w 9"/>
                <a:gd name="T9" fmla="*/ 5 h 9"/>
                <a:gd name="T10" fmla="*/ 0 w 9"/>
                <a:gd name="T11" fmla="*/ 2 h 9"/>
                <a:gd name="T12" fmla="*/ 0 w 9"/>
                <a:gd name="T13" fmla="*/ 1 h 9"/>
                <a:gd name="T14" fmla="*/ 2 w 9"/>
                <a:gd name="T15" fmla="*/ 2 h 9"/>
                <a:gd name="T16" fmla="*/ 3 w 9"/>
                <a:gd name="T17" fmla="*/ 2 h 9"/>
                <a:gd name="T18" fmla="*/ 4 w 9"/>
                <a:gd name="T19" fmla="*/ 0 h 9"/>
                <a:gd name="T20" fmla="*/ 5 w 9"/>
                <a:gd name="T21" fmla="*/ 0 h 9"/>
                <a:gd name="T22" fmla="*/ 5 w 9"/>
                <a:gd name="T23" fmla="*/ 0 h 9"/>
                <a:gd name="T24" fmla="*/ 5 w 9"/>
                <a:gd name="T25" fmla="*/ 0 h 9"/>
                <a:gd name="T26" fmla="*/ 5 w 9"/>
                <a:gd name="T27" fmla="*/ 0 h 9"/>
                <a:gd name="T28" fmla="*/ 7 w 9"/>
                <a:gd name="T29" fmla="*/ 1 h 9"/>
                <a:gd name="T30" fmla="*/ 9 w 9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9"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6" y="8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8"/>
                    <a:pt x="2" y="7"/>
                    <a:pt x="1" y="5"/>
                  </a:cubicBezTo>
                  <a:cubicBezTo>
                    <a:pt x="1" y="5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2" y="1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0"/>
                    <a:pt x="6" y="1"/>
                    <a:pt x="7" y="1"/>
                  </a:cubicBezTo>
                  <a:cubicBezTo>
                    <a:pt x="8" y="3"/>
                    <a:pt x="9" y="6"/>
                    <a:pt x="9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2" name="Freeform 32721"/>
            <p:cNvSpPr>
              <a:spLocks/>
            </p:cNvSpPr>
            <p:nvPr/>
          </p:nvSpPr>
          <p:spPr bwMode="auto">
            <a:xfrm>
              <a:off x="5078" y="1612"/>
              <a:ext cx="22" cy="30"/>
            </a:xfrm>
            <a:custGeom>
              <a:avLst/>
              <a:gdLst>
                <a:gd name="T0" fmla="*/ 12 w 12"/>
                <a:gd name="T1" fmla="*/ 3 h 17"/>
                <a:gd name="T2" fmla="*/ 12 w 12"/>
                <a:gd name="T3" fmla="*/ 2 h 17"/>
                <a:gd name="T4" fmla="*/ 12 w 12"/>
                <a:gd name="T5" fmla="*/ 2 h 17"/>
                <a:gd name="T6" fmla="*/ 6 w 12"/>
                <a:gd name="T7" fmla="*/ 5 h 17"/>
                <a:gd name="T8" fmla="*/ 0 w 12"/>
                <a:gd name="T9" fmla="*/ 14 h 17"/>
                <a:gd name="T10" fmla="*/ 0 w 12"/>
                <a:gd name="T11" fmla="*/ 16 h 17"/>
                <a:gd name="T12" fmla="*/ 0 w 12"/>
                <a:gd name="T13" fmla="*/ 16 h 17"/>
                <a:gd name="T14" fmla="*/ 0 w 12"/>
                <a:gd name="T15" fmla="*/ 16 h 17"/>
                <a:gd name="T16" fmla="*/ 0 w 12"/>
                <a:gd name="T17" fmla="*/ 16 h 17"/>
                <a:gd name="T18" fmla="*/ 0 w 12"/>
                <a:gd name="T19" fmla="*/ 16 h 17"/>
                <a:gd name="T20" fmla="*/ 0 w 12"/>
                <a:gd name="T21" fmla="*/ 16 h 17"/>
                <a:gd name="T22" fmla="*/ 1 w 12"/>
                <a:gd name="T23" fmla="*/ 16 h 17"/>
                <a:gd name="T24" fmla="*/ 2 w 12"/>
                <a:gd name="T25" fmla="*/ 15 h 17"/>
                <a:gd name="T26" fmla="*/ 5 w 12"/>
                <a:gd name="T27" fmla="*/ 14 h 17"/>
                <a:gd name="T28" fmla="*/ 8 w 12"/>
                <a:gd name="T29" fmla="*/ 11 h 17"/>
                <a:gd name="T30" fmla="*/ 11 w 12"/>
                <a:gd name="T31" fmla="*/ 6 h 17"/>
                <a:gd name="T32" fmla="*/ 12 w 12"/>
                <a:gd name="T33" fmla="*/ 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7">
                  <a:moveTo>
                    <a:pt x="12" y="3"/>
                  </a:move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0" y="0"/>
                    <a:pt x="7" y="4"/>
                    <a:pt x="6" y="5"/>
                  </a:cubicBezTo>
                  <a:cubicBezTo>
                    <a:pt x="3" y="8"/>
                    <a:pt x="1" y="11"/>
                    <a:pt x="0" y="14"/>
                  </a:cubicBezTo>
                  <a:cubicBezTo>
                    <a:pt x="0" y="14"/>
                    <a:pt x="0" y="15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1" y="16"/>
                    <a:pt x="1" y="17"/>
                    <a:pt x="1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3" y="15"/>
                    <a:pt x="4" y="14"/>
                    <a:pt x="5" y="14"/>
                  </a:cubicBezTo>
                  <a:cubicBezTo>
                    <a:pt x="6" y="13"/>
                    <a:pt x="7" y="12"/>
                    <a:pt x="8" y="11"/>
                  </a:cubicBezTo>
                  <a:cubicBezTo>
                    <a:pt x="9" y="10"/>
                    <a:pt x="11" y="8"/>
                    <a:pt x="11" y="6"/>
                  </a:cubicBezTo>
                  <a:cubicBezTo>
                    <a:pt x="12" y="5"/>
                    <a:pt x="12" y="4"/>
                    <a:pt x="12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3" name="Freeform 32722"/>
            <p:cNvSpPr>
              <a:spLocks/>
            </p:cNvSpPr>
            <p:nvPr/>
          </p:nvSpPr>
          <p:spPr bwMode="auto">
            <a:xfrm>
              <a:off x="5043" y="1646"/>
              <a:ext cx="26" cy="7"/>
            </a:xfrm>
            <a:custGeom>
              <a:avLst/>
              <a:gdLst>
                <a:gd name="T0" fmla="*/ 15 w 15"/>
                <a:gd name="T1" fmla="*/ 2 h 4"/>
                <a:gd name="T2" fmla="*/ 8 w 15"/>
                <a:gd name="T3" fmla="*/ 4 h 4"/>
                <a:gd name="T4" fmla="*/ 4 w 15"/>
                <a:gd name="T5" fmla="*/ 4 h 4"/>
                <a:gd name="T6" fmla="*/ 0 w 15"/>
                <a:gd name="T7" fmla="*/ 2 h 4"/>
                <a:gd name="T8" fmla="*/ 3 w 15"/>
                <a:gd name="T9" fmla="*/ 1 h 4"/>
                <a:gd name="T10" fmla="*/ 11 w 15"/>
                <a:gd name="T11" fmla="*/ 1 h 4"/>
                <a:gd name="T12" fmla="*/ 15 w 15"/>
                <a:gd name="T13" fmla="*/ 2 h 4"/>
                <a:gd name="T14" fmla="*/ 15 w 15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4">
                  <a:moveTo>
                    <a:pt x="15" y="2"/>
                  </a:moveTo>
                  <a:cubicBezTo>
                    <a:pt x="13" y="3"/>
                    <a:pt x="11" y="4"/>
                    <a:pt x="8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3" y="4"/>
                    <a:pt x="1" y="3"/>
                    <a:pt x="0" y="2"/>
                  </a:cubicBezTo>
                  <a:cubicBezTo>
                    <a:pt x="1" y="1"/>
                    <a:pt x="3" y="1"/>
                    <a:pt x="3" y="1"/>
                  </a:cubicBezTo>
                  <a:cubicBezTo>
                    <a:pt x="6" y="0"/>
                    <a:pt x="9" y="0"/>
                    <a:pt x="11" y="1"/>
                  </a:cubicBezTo>
                  <a:cubicBezTo>
                    <a:pt x="13" y="1"/>
                    <a:pt x="14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4" name="Freeform 32723"/>
            <p:cNvSpPr>
              <a:spLocks/>
            </p:cNvSpPr>
            <p:nvPr/>
          </p:nvSpPr>
          <p:spPr bwMode="auto">
            <a:xfrm>
              <a:off x="5037" y="1653"/>
              <a:ext cx="40" cy="45"/>
            </a:xfrm>
            <a:custGeom>
              <a:avLst/>
              <a:gdLst>
                <a:gd name="T0" fmla="*/ 22 w 22"/>
                <a:gd name="T1" fmla="*/ 6 h 25"/>
                <a:gd name="T2" fmla="*/ 22 w 22"/>
                <a:gd name="T3" fmla="*/ 6 h 25"/>
                <a:gd name="T4" fmla="*/ 19 w 22"/>
                <a:gd name="T5" fmla="*/ 1 h 25"/>
                <a:gd name="T6" fmla="*/ 18 w 22"/>
                <a:gd name="T7" fmla="*/ 0 h 25"/>
                <a:gd name="T8" fmla="*/ 9 w 22"/>
                <a:gd name="T9" fmla="*/ 2 h 25"/>
                <a:gd name="T10" fmla="*/ 5 w 22"/>
                <a:gd name="T11" fmla="*/ 2 h 25"/>
                <a:gd name="T12" fmla="*/ 1 w 22"/>
                <a:gd name="T13" fmla="*/ 0 h 25"/>
                <a:gd name="T14" fmla="*/ 1 w 22"/>
                <a:gd name="T15" fmla="*/ 2 h 25"/>
                <a:gd name="T16" fmla="*/ 5 w 22"/>
                <a:gd name="T17" fmla="*/ 6 h 25"/>
                <a:gd name="T18" fmla="*/ 6 w 22"/>
                <a:gd name="T19" fmla="*/ 9 h 25"/>
                <a:gd name="T20" fmla="*/ 7 w 22"/>
                <a:gd name="T21" fmla="*/ 11 h 25"/>
                <a:gd name="T22" fmla="*/ 7 w 22"/>
                <a:gd name="T23" fmla="*/ 12 h 25"/>
                <a:gd name="T24" fmla="*/ 7 w 22"/>
                <a:gd name="T25" fmla="*/ 15 h 25"/>
                <a:gd name="T26" fmla="*/ 6 w 22"/>
                <a:gd name="T27" fmla="*/ 18 h 25"/>
                <a:gd name="T28" fmla="*/ 7 w 22"/>
                <a:gd name="T29" fmla="*/ 22 h 25"/>
                <a:gd name="T30" fmla="*/ 13 w 22"/>
                <a:gd name="T31" fmla="*/ 24 h 25"/>
                <a:gd name="T32" fmla="*/ 16 w 22"/>
                <a:gd name="T33" fmla="*/ 22 h 25"/>
                <a:gd name="T34" fmla="*/ 19 w 22"/>
                <a:gd name="T35" fmla="*/ 20 h 25"/>
                <a:gd name="T36" fmla="*/ 19 w 22"/>
                <a:gd name="T37" fmla="*/ 18 h 25"/>
                <a:gd name="T38" fmla="*/ 20 w 22"/>
                <a:gd name="T39" fmla="*/ 12 h 25"/>
                <a:gd name="T40" fmla="*/ 21 w 22"/>
                <a:gd name="T41" fmla="*/ 7 h 25"/>
                <a:gd name="T42" fmla="*/ 22 w 22"/>
                <a:gd name="T43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5"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1" y="4"/>
                    <a:pt x="20" y="3"/>
                    <a:pt x="19" y="1"/>
                  </a:cubicBezTo>
                  <a:cubicBezTo>
                    <a:pt x="18" y="1"/>
                    <a:pt x="18" y="0"/>
                    <a:pt x="18" y="0"/>
                  </a:cubicBezTo>
                  <a:cubicBezTo>
                    <a:pt x="15" y="1"/>
                    <a:pt x="12" y="2"/>
                    <a:pt x="9" y="2"/>
                  </a:cubicBezTo>
                  <a:cubicBezTo>
                    <a:pt x="8" y="2"/>
                    <a:pt x="6" y="2"/>
                    <a:pt x="5" y="2"/>
                  </a:cubicBezTo>
                  <a:cubicBezTo>
                    <a:pt x="4" y="1"/>
                    <a:pt x="2" y="1"/>
                    <a:pt x="1" y="0"/>
                  </a:cubicBezTo>
                  <a:cubicBezTo>
                    <a:pt x="1" y="0"/>
                    <a:pt x="0" y="1"/>
                    <a:pt x="1" y="2"/>
                  </a:cubicBezTo>
                  <a:cubicBezTo>
                    <a:pt x="2" y="4"/>
                    <a:pt x="3" y="5"/>
                    <a:pt x="5" y="6"/>
                  </a:cubicBezTo>
                  <a:cubicBezTo>
                    <a:pt x="6" y="6"/>
                    <a:pt x="7" y="7"/>
                    <a:pt x="6" y="9"/>
                  </a:cubicBezTo>
                  <a:cubicBezTo>
                    <a:pt x="6" y="10"/>
                    <a:pt x="6" y="11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4"/>
                    <a:pt x="7" y="15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19"/>
                    <a:pt x="6" y="21"/>
                    <a:pt x="7" y="22"/>
                  </a:cubicBezTo>
                  <a:cubicBezTo>
                    <a:pt x="8" y="24"/>
                    <a:pt x="10" y="25"/>
                    <a:pt x="13" y="24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7" y="22"/>
                    <a:pt x="18" y="21"/>
                    <a:pt x="19" y="20"/>
                  </a:cubicBezTo>
                  <a:cubicBezTo>
                    <a:pt x="19" y="20"/>
                    <a:pt x="19" y="19"/>
                    <a:pt x="19" y="18"/>
                  </a:cubicBezTo>
                  <a:cubicBezTo>
                    <a:pt x="19" y="16"/>
                    <a:pt x="19" y="14"/>
                    <a:pt x="20" y="12"/>
                  </a:cubicBezTo>
                  <a:cubicBezTo>
                    <a:pt x="20" y="10"/>
                    <a:pt x="20" y="8"/>
                    <a:pt x="21" y="7"/>
                  </a:cubicBezTo>
                  <a:cubicBezTo>
                    <a:pt x="21" y="7"/>
                    <a:pt x="22" y="6"/>
                    <a:pt x="22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5" name="Freeform 32724"/>
            <p:cNvSpPr>
              <a:spLocks/>
            </p:cNvSpPr>
            <p:nvPr/>
          </p:nvSpPr>
          <p:spPr bwMode="auto">
            <a:xfrm>
              <a:off x="5052" y="1692"/>
              <a:ext cx="19" cy="38"/>
            </a:xfrm>
            <a:custGeom>
              <a:avLst/>
              <a:gdLst>
                <a:gd name="T0" fmla="*/ 11 w 11"/>
                <a:gd name="T1" fmla="*/ 0 h 21"/>
                <a:gd name="T2" fmla="*/ 6 w 11"/>
                <a:gd name="T3" fmla="*/ 14 h 21"/>
                <a:gd name="T4" fmla="*/ 0 w 11"/>
                <a:gd name="T5" fmla="*/ 21 h 21"/>
                <a:gd name="T6" fmla="*/ 3 w 11"/>
                <a:gd name="T7" fmla="*/ 11 h 21"/>
                <a:gd name="T8" fmla="*/ 2 w 11"/>
                <a:gd name="T9" fmla="*/ 11 h 21"/>
                <a:gd name="T10" fmla="*/ 0 w 11"/>
                <a:gd name="T11" fmla="*/ 12 h 21"/>
                <a:gd name="T12" fmla="*/ 0 w 11"/>
                <a:gd name="T13" fmla="*/ 12 h 21"/>
                <a:gd name="T14" fmla="*/ 2 w 11"/>
                <a:gd name="T15" fmla="*/ 9 h 21"/>
                <a:gd name="T16" fmla="*/ 4 w 11"/>
                <a:gd name="T17" fmla="*/ 6 h 21"/>
                <a:gd name="T18" fmla="*/ 4 w 11"/>
                <a:gd name="T19" fmla="*/ 4 h 21"/>
                <a:gd name="T20" fmla="*/ 8 w 11"/>
                <a:gd name="T21" fmla="*/ 3 h 21"/>
                <a:gd name="T22" fmla="*/ 11 w 11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10" y="4"/>
                    <a:pt x="8" y="10"/>
                    <a:pt x="6" y="14"/>
                  </a:cubicBezTo>
                  <a:cubicBezTo>
                    <a:pt x="5" y="16"/>
                    <a:pt x="3" y="19"/>
                    <a:pt x="0" y="21"/>
                  </a:cubicBezTo>
                  <a:cubicBezTo>
                    <a:pt x="2" y="18"/>
                    <a:pt x="3" y="15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1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4" y="5"/>
                    <a:pt x="5" y="4"/>
                    <a:pt x="4" y="4"/>
                  </a:cubicBezTo>
                  <a:cubicBezTo>
                    <a:pt x="6" y="4"/>
                    <a:pt x="7" y="4"/>
                    <a:pt x="8" y="3"/>
                  </a:cubicBezTo>
                  <a:cubicBezTo>
                    <a:pt x="9" y="2"/>
                    <a:pt x="10" y="1"/>
                    <a:pt x="11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6" name="Freeform 32725"/>
            <p:cNvSpPr>
              <a:spLocks/>
            </p:cNvSpPr>
            <p:nvPr/>
          </p:nvSpPr>
          <p:spPr bwMode="auto">
            <a:xfrm>
              <a:off x="5073" y="1705"/>
              <a:ext cx="59" cy="33"/>
            </a:xfrm>
            <a:custGeom>
              <a:avLst/>
              <a:gdLst>
                <a:gd name="T0" fmla="*/ 32 w 33"/>
                <a:gd name="T1" fmla="*/ 7 h 19"/>
                <a:gd name="T2" fmla="*/ 32 w 33"/>
                <a:gd name="T3" fmla="*/ 2 h 19"/>
                <a:gd name="T4" fmla="*/ 25 w 33"/>
                <a:gd name="T5" fmla="*/ 0 h 19"/>
                <a:gd name="T6" fmla="*/ 11 w 33"/>
                <a:gd name="T7" fmla="*/ 3 h 19"/>
                <a:gd name="T8" fmla="*/ 4 w 33"/>
                <a:gd name="T9" fmla="*/ 8 h 19"/>
                <a:gd name="T10" fmla="*/ 0 w 33"/>
                <a:gd name="T11" fmla="*/ 14 h 19"/>
                <a:gd name="T12" fmla="*/ 1 w 33"/>
                <a:gd name="T13" fmla="*/ 19 h 19"/>
                <a:gd name="T14" fmla="*/ 14 w 33"/>
                <a:gd name="T15" fmla="*/ 7 h 19"/>
                <a:gd name="T16" fmla="*/ 23 w 33"/>
                <a:gd name="T17" fmla="*/ 5 h 19"/>
                <a:gd name="T18" fmla="*/ 32 w 33"/>
                <a:gd name="T1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9">
                  <a:moveTo>
                    <a:pt x="32" y="7"/>
                  </a:moveTo>
                  <a:cubicBezTo>
                    <a:pt x="32" y="5"/>
                    <a:pt x="33" y="4"/>
                    <a:pt x="32" y="2"/>
                  </a:cubicBezTo>
                  <a:cubicBezTo>
                    <a:pt x="31" y="1"/>
                    <a:pt x="27" y="0"/>
                    <a:pt x="25" y="0"/>
                  </a:cubicBezTo>
                  <a:cubicBezTo>
                    <a:pt x="22" y="0"/>
                    <a:pt x="15" y="0"/>
                    <a:pt x="11" y="3"/>
                  </a:cubicBezTo>
                  <a:cubicBezTo>
                    <a:pt x="8" y="4"/>
                    <a:pt x="6" y="6"/>
                    <a:pt x="4" y="8"/>
                  </a:cubicBezTo>
                  <a:cubicBezTo>
                    <a:pt x="3" y="10"/>
                    <a:pt x="2" y="12"/>
                    <a:pt x="0" y="14"/>
                  </a:cubicBezTo>
                  <a:cubicBezTo>
                    <a:pt x="0" y="14"/>
                    <a:pt x="0" y="17"/>
                    <a:pt x="1" y="19"/>
                  </a:cubicBezTo>
                  <a:cubicBezTo>
                    <a:pt x="5" y="14"/>
                    <a:pt x="8" y="9"/>
                    <a:pt x="14" y="7"/>
                  </a:cubicBezTo>
                  <a:cubicBezTo>
                    <a:pt x="17" y="5"/>
                    <a:pt x="20" y="5"/>
                    <a:pt x="23" y="5"/>
                  </a:cubicBezTo>
                  <a:cubicBezTo>
                    <a:pt x="26" y="5"/>
                    <a:pt x="32" y="7"/>
                    <a:pt x="32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7" name="Freeform 32726"/>
            <p:cNvSpPr>
              <a:spLocks/>
            </p:cNvSpPr>
            <p:nvPr/>
          </p:nvSpPr>
          <p:spPr bwMode="auto">
            <a:xfrm>
              <a:off x="5077" y="1721"/>
              <a:ext cx="51" cy="23"/>
            </a:xfrm>
            <a:custGeom>
              <a:avLst/>
              <a:gdLst>
                <a:gd name="T0" fmla="*/ 29 w 29"/>
                <a:gd name="T1" fmla="*/ 0 h 13"/>
                <a:gd name="T2" fmla="*/ 17 w 29"/>
                <a:gd name="T3" fmla="*/ 11 h 13"/>
                <a:gd name="T4" fmla="*/ 8 w 29"/>
                <a:gd name="T5" fmla="*/ 12 h 13"/>
                <a:gd name="T6" fmla="*/ 4 w 29"/>
                <a:gd name="T7" fmla="*/ 13 h 13"/>
                <a:gd name="T8" fmla="*/ 2 w 29"/>
                <a:gd name="T9" fmla="*/ 12 h 13"/>
                <a:gd name="T10" fmla="*/ 0 w 29"/>
                <a:gd name="T11" fmla="*/ 12 h 13"/>
                <a:gd name="T12" fmla="*/ 1 w 29"/>
                <a:gd name="T13" fmla="*/ 10 h 13"/>
                <a:gd name="T14" fmla="*/ 3 w 29"/>
                <a:gd name="T15" fmla="*/ 11 h 13"/>
                <a:gd name="T16" fmla="*/ 5 w 29"/>
                <a:gd name="T17" fmla="*/ 11 h 13"/>
                <a:gd name="T18" fmla="*/ 26 w 29"/>
                <a:gd name="T19" fmla="*/ 4 h 13"/>
                <a:gd name="T20" fmla="*/ 29 w 29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3">
                  <a:moveTo>
                    <a:pt x="29" y="0"/>
                  </a:moveTo>
                  <a:cubicBezTo>
                    <a:pt x="28" y="4"/>
                    <a:pt x="21" y="9"/>
                    <a:pt x="17" y="11"/>
                  </a:cubicBezTo>
                  <a:cubicBezTo>
                    <a:pt x="14" y="12"/>
                    <a:pt x="11" y="12"/>
                    <a:pt x="8" y="12"/>
                  </a:cubicBezTo>
                  <a:cubicBezTo>
                    <a:pt x="7" y="13"/>
                    <a:pt x="5" y="13"/>
                    <a:pt x="4" y="13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1" y="12"/>
                    <a:pt x="0" y="12"/>
                    <a:pt x="0" y="12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2" y="10"/>
                    <a:pt x="2" y="10"/>
                    <a:pt x="3" y="11"/>
                  </a:cubicBezTo>
                  <a:cubicBezTo>
                    <a:pt x="4" y="11"/>
                    <a:pt x="5" y="11"/>
                    <a:pt x="5" y="11"/>
                  </a:cubicBezTo>
                  <a:cubicBezTo>
                    <a:pt x="17" y="10"/>
                    <a:pt x="21" y="8"/>
                    <a:pt x="26" y="4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8" name="Freeform 32727"/>
            <p:cNvSpPr>
              <a:spLocks/>
            </p:cNvSpPr>
            <p:nvPr/>
          </p:nvSpPr>
          <p:spPr bwMode="auto">
            <a:xfrm>
              <a:off x="5098" y="1717"/>
              <a:ext cx="11" cy="11"/>
            </a:xfrm>
            <a:custGeom>
              <a:avLst/>
              <a:gdLst>
                <a:gd name="T0" fmla="*/ 6 w 6"/>
                <a:gd name="T1" fmla="*/ 0 h 6"/>
                <a:gd name="T2" fmla="*/ 0 w 6"/>
                <a:gd name="T3" fmla="*/ 2 h 6"/>
                <a:gd name="T4" fmla="*/ 0 w 6"/>
                <a:gd name="T5" fmla="*/ 3 h 6"/>
                <a:gd name="T6" fmla="*/ 4 w 6"/>
                <a:gd name="T7" fmla="*/ 5 h 6"/>
                <a:gd name="T8" fmla="*/ 6 w 6"/>
                <a:gd name="T9" fmla="*/ 3 h 6"/>
                <a:gd name="T10" fmla="*/ 6 w 6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6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1" y="5"/>
                    <a:pt x="2" y="6"/>
                    <a:pt x="4" y="5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2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79" name="Freeform 32728"/>
            <p:cNvSpPr>
              <a:spLocks/>
            </p:cNvSpPr>
            <p:nvPr/>
          </p:nvSpPr>
          <p:spPr bwMode="auto">
            <a:xfrm>
              <a:off x="5107" y="1671"/>
              <a:ext cx="51" cy="23"/>
            </a:xfrm>
            <a:custGeom>
              <a:avLst/>
              <a:gdLst>
                <a:gd name="T0" fmla="*/ 29 w 29"/>
                <a:gd name="T1" fmla="*/ 4 h 13"/>
                <a:gd name="T2" fmla="*/ 26 w 29"/>
                <a:gd name="T3" fmla="*/ 6 h 13"/>
                <a:gd name="T4" fmla="*/ 22 w 29"/>
                <a:gd name="T5" fmla="*/ 7 h 13"/>
                <a:gd name="T6" fmla="*/ 22 w 29"/>
                <a:gd name="T7" fmla="*/ 7 h 13"/>
                <a:gd name="T8" fmla="*/ 25 w 29"/>
                <a:gd name="T9" fmla="*/ 13 h 13"/>
                <a:gd name="T10" fmla="*/ 13 w 29"/>
                <a:gd name="T11" fmla="*/ 10 h 13"/>
                <a:gd name="T12" fmla="*/ 6 w 29"/>
                <a:gd name="T13" fmla="*/ 7 h 13"/>
                <a:gd name="T14" fmla="*/ 6 w 29"/>
                <a:gd name="T15" fmla="*/ 7 h 13"/>
                <a:gd name="T16" fmla="*/ 4 w 29"/>
                <a:gd name="T17" fmla="*/ 4 h 13"/>
                <a:gd name="T18" fmla="*/ 0 w 29"/>
                <a:gd name="T19" fmla="*/ 0 h 13"/>
                <a:gd name="T20" fmla="*/ 3 w 29"/>
                <a:gd name="T21" fmla="*/ 0 h 13"/>
                <a:gd name="T22" fmla="*/ 6 w 29"/>
                <a:gd name="T23" fmla="*/ 1 h 13"/>
                <a:gd name="T24" fmla="*/ 13 w 29"/>
                <a:gd name="T25" fmla="*/ 3 h 13"/>
                <a:gd name="T26" fmla="*/ 22 w 29"/>
                <a:gd name="T27" fmla="*/ 4 h 13"/>
                <a:gd name="T28" fmla="*/ 29 w 29"/>
                <a:gd name="T2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13">
                  <a:moveTo>
                    <a:pt x="29" y="4"/>
                  </a:moveTo>
                  <a:cubicBezTo>
                    <a:pt x="28" y="5"/>
                    <a:pt x="27" y="6"/>
                    <a:pt x="26" y="6"/>
                  </a:cubicBezTo>
                  <a:cubicBezTo>
                    <a:pt x="25" y="7"/>
                    <a:pt x="23" y="7"/>
                    <a:pt x="22" y="7"/>
                  </a:cubicBezTo>
                  <a:cubicBezTo>
                    <a:pt x="22" y="7"/>
                    <a:pt x="21" y="7"/>
                    <a:pt x="22" y="7"/>
                  </a:cubicBezTo>
                  <a:cubicBezTo>
                    <a:pt x="22" y="9"/>
                    <a:pt x="24" y="12"/>
                    <a:pt x="25" y="13"/>
                  </a:cubicBezTo>
                  <a:cubicBezTo>
                    <a:pt x="21" y="13"/>
                    <a:pt x="17" y="12"/>
                    <a:pt x="13" y="10"/>
                  </a:cubicBezTo>
                  <a:cubicBezTo>
                    <a:pt x="10" y="10"/>
                    <a:pt x="8" y="9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4" y="5"/>
                    <a:pt x="4" y="4"/>
                  </a:cubicBezTo>
                  <a:cubicBezTo>
                    <a:pt x="3" y="3"/>
                    <a:pt x="1" y="2"/>
                    <a:pt x="0" y="0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6" y="1"/>
                    <a:pt x="6" y="1"/>
                  </a:cubicBezTo>
                  <a:cubicBezTo>
                    <a:pt x="8" y="2"/>
                    <a:pt x="11" y="2"/>
                    <a:pt x="13" y="3"/>
                  </a:cubicBezTo>
                  <a:cubicBezTo>
                    <a:pt x="16" y="3"/>
                    <a:pt x="19" y="4"/>
                    <a:pt x="22" y="4"/>
                  </a:cubicBezTo>
                  <a:cubicBezTo>
                    <a:pt x="24" y="5"/>
                    <a:pt x="27" y="4"/>
                    <a:pt x="29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0" name="Freeform 32729"/>
            <p:cNvSpPr>
              <a:spLocks/>
            </p:cNvSpPr>
            <p:nvPr/>
          </p:nvSpPr>
          <p:spPr bwMode="auto">
            <a:xfrm>
              <a:off x="5085" y="1621"/>
              <a:ext cx="38" cy="48"/>
            </a:xfrm>
            <a:custGeom>
              <a:avLst/>
              <a:gdLst>
                <a:gd name="T0" fmla="*/ 21 w 21"/>
                <a:gd name="T1" fmla="*/ 19 h 27"/>
                <a:gd name="T2" fmla="*/ 11 w 21"/>
                <a:gd name="T3" fmla="*/ 27 h 27"/>
                <a:gd name="T4" fmla="*/ 9 w 21"/>
                <a:gd name="T5" fmla="*/ 25 h 27"/>
                <a:gd name="T6" fmla="*/ 5 w 21"/>
                <a:gd name="T7" fmla="*/ 22 h 27"/>
                <a:gd name="T8" fmla="*/ 3 w 21"/>
                <a:gd name="T9" fmla="*/ 22 h 27"/>
                <a:gd name="T10" fmla="*/ 0 w 21"/>
                <a:gd name="T11" fmla="*/ 14 h 27"/>
                <a:gd name="T12" fmla="*/ 0 w 21"/>
                <a:gd name="T13" fmla="*/ 13 h 27"/>
                <a:gd name="T14" fmla="*/ 1 w 21"/>
                <a:gd name="T15" fmla="*/ 12 h 27"/>
                <a:gd name="T16" fmla="*/ 3 w 21"/>
                <a:gd name="T17" fmla="*/ 11 h 27"/>
                <a:gd name="T18" fmla="*/ 6 w 21"/>
                <a:gd name="T19" fmla="*/ 8 h 27"/>
                <a:gd name="T20" fmla="*/ 10 w 21"/>
                <a:gd name="T21" fmla="*/ 3 h 27"/>
                <a:gd name="T22" fmla="*/ 10 w 21"/>
                <a:gd name="T23" fmla="*/ 0 h 27"/>
                <a:gd name="T24" fmla="*/ 12 w 21"/>
                <a:gd name="T25" fmla="*/ 4 h 27"/>
                <a:gd name="T26" fmla="*/ 13 w 21"/>
                <a:gd name="T27" fmla="*/ 8 h 27"/>
                <a:gd name="T28" fmla="*/ 13 w 21"/>
                <a:gd name="T29" fmla="*/ 8 h 27"/>
                <a:gd name="T30" fmla="*/ 15 w 21"/>
                <a:gd name="T31" fmla="*/ 8 h 27"/>
                <a:gd name="T32" fmla="*/ 16 w 21"/>
                <a:gd name="T33" fmla="*/ 10 h 27"/>
                <a:gd name="T34" fmla="*/ 16 w 21"/>
                <a:gd name="T35" fmla="*/ 10 h 27"/>
                <a:gd name="T36" fmla="*/ 21 w 21"/>
                <a:gd name="T37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1" h="27">
                  <a:moveTo>
                    <a:pt x="21" y="19"/>
                  </a:moveTo>
                  <a:cubicBezTo>
                    <a:pt x="20" y="22"/>
                    <a:pt x="16" y="26"/>
                    <a:pt x="11" y="27"/>
                  </a:cubicBezTo>
                  <a:cubicBezTo>
                    <a:pt x="11" y="27"/>
                    <a:pt x="9" y="26"/>
                    <a:pt x="9" y="25"/>
                  </a:cubicBezTo>
                  <a:cubicBezTo>
                    <a:pt x="8" y="24"/>
                    <a:pt x="7" y="23"/>
                    <a:pt x="5" y="22"/>
                  </a:cubicBezTo>
                  <a:cubicBezTo>
                    <a:pt x="5" y="22"/>
                    <a:pt x="4" y="22"/>
                    <a:pt x="3" y="22"/>
                  </a:cubicBezTo>
                  <a:cubicBezTo>
                    <a:pt x="4" y="19"/>
                    <a:pt x="2" y="15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1" y="12"/>
                    <a:pt x="2" y="11"/>
                    <a:pt x="3" y="11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7" y="6"/>
                    <a:pt x="9" y="5"/>
                    <a:pt x="10" y="3"/>
                  </a:cubicBezTo>
                  <a:cubicBezTo>
                    <a:pt x="10" y="2"/>
                    <a:pt x="10" y="1"/>
                    <a:pt x="10" y="0"/>
                  </a:cubicBezTo>
                  <a:cubicBezTo>
                    <a:pt x="11" y="1"/>
                    <a:pt x="12" y="2"/>
                    <a:pt x="12" y="4"/>
                  </a:cubicBezTo>
                  <a:cubicBezTo>
                    <a:pt x="13" y="5"/>
                    <a:pt x="13" y="6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6" y="8"/>
                    <a:pt x="16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20" y="10"/>
                    <a:pt x="21" y="16"/>
                    <a:pt x="21" y="1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1" name="Freeform 32730"/>
            <p:cNvSpPr>
              <a:spLocks noEditPoints="1"/>
            </p:cNvSpPr>
            <p:nvPr/>
          </p:nvSpPr>
          <p:spPr bwMode="auto">
            <a:xfrm>
              <a:off x="5082" y="1744"/>
              <a:ext cx="32" cy="35"/>
            </a:xfrm>
            <a:custGeom>
              <a:avLst/>
              <a:gdLst>
                <a:gd name="T0" fmla="*/ 7 w 18"/>
                <a:gd name="T1" fmla="*/ 6 h 20"/>
                <a:gd name="T2" fmla="*/ 6 w 18"/>
                <a:gd name="T3" fmla="*/ 4 h 20"/>
                <a:gd name="T4" fmla="*/ 6 w 18"/>
                <a:gd name="T5" fmla="*/ 6 h 20"/>
                <a:gd name="T6" fmla="*/ 3 w 18"/>
                <a:gd name="T7" fmla="*/ 4 h 20"/>
                <a:gd name="T8" fmla="*/ 4 w 18"/>
                <a:gd name="T9" fmla="*/ 7 h 20"/>
                <a:gd name="T10" fmla="*/ 3 w 18"/>
                <a:gd name="T11" fmla="*/ 9 h 20"/>
                <a:gd name="T12" fmla="*/ 3 w 18"/>
                <a:gd name="T13" fmla="*/ 11 h 20"/>
                <a:gd name="T14" fmla="*/ 2 w 18"/>
                <a:gd name="T15" fmla="*/ 13 h 20"/>
                <a:gd name="T16" fmla="*/ 3 w 18"/>
                <a:gd name="T17" fmla="*/ 15 h 20"/>
                <a:gd name="T18" fmla="*/ 6 w 18"/>
                <a:gd name="T19" fmla="*/ 14 h 20"/>
                <a:gd name="T20" fmla="*/ 6 w 18"/>
                <a:gd name="T21" fmla="*/ 15 h 20"/>
                <a:gd name="T22" fmla="*/ 7 w 18"/>
                <a:gd name="T23" fmla="*/ 17 h 20"/>
                <a:gd name="T24" fmla="*/ 8 w 18"/>
                <a:gd name="T25" fmla="*/ 18 h 20"/>
                <a:gd name="T26" fmla="*/ 10 w 18"/>
                <a:gd name="T27" fmla="*/ 16 h 20"/>
                <a:gd name="T28" fmla="*/ 12 w 18"/>
                <a:gd name="T29" fmla="*/ 16 h 20"/>
                <a:gd name="T30" fmla="*/ 13 w 18"/>
                <a:gd name="T31" fmla="*/ 14 h 20"/>
                <a:gd name="T32" fmla="*/ 16 w 18"/>
                <a:gd name="T33" fmla="*/ 14 h 20"/>
                <a:gd name="T34" fmla="*/ 14 w 18"/>
                <a:gd name="T35" fmla="*/ 12 h 20"/>
                <a:gd name="T36" fmla="*/ 15 w 18"/>
                <a:gd name="T37" fmla="*/ 10 h 20"/>
                <a:gd name="T38" fmla="*/ 13 w 18"/>
                <a:gd name="T39" fmla="*/ 10 h 20"/>
                <a:gd name="T40" fmla="*/ 18 w 18"/>
                <a:gd name="T41" fmla="*/ 6 h 20"/>
                <a:gd name="T42" fmla="*/ 11 w 18"/>
                <a:gd name="T43" fmla="*/ 7 h 20"/>
                <a:gd name="T44" fmla="*/ 13 w 18"/>
                <a:gd name="T45" fmla="*/ 5 h 20"/>
                <a:gd name="T46" fmla="*/ 11 w 18"/>
                <a:gd name="T47" fmla="*/ 5 h 20"/>
                <a:gd name="T48" fmla="*/ 11 w 18"/>
                <a:gd name="T49" fmla="*/ 2 h 20"/>
                <a:gd name="T50" fmla="*/ 10 w 18"/>
                <a:gd name="T51" fmla="*/ 11 h 20"/>
                <a:gd name="T52" fmla="*/ 12 w 18"/>
                <a:gd name="T53" fmla="*/ 16 h 20"/>
                <a:gd name="T54" fmla="*/ 9 w 18"/>
                <a:gd name="T55" fmla="*/ 11 h 20"/>
                <a:gd name="T56" fmla="*/ 5 w 18"/>
                <a:gd name="T57" fmla="*/ 16 h 20"/>
                <a:gd name="T58" fmla="*/ 8 w 18"/>
                <a:gd name="T59" fmla="*/ 11 h 20"/>
                <a:gd name="T60" fmla="*/ 2 w 18"/>
                <a:gd name="T61" fmla="*/ 9 h 20"/>
                <a:gd name="T62" fmla="*/ 8 w 18"/>
                <a:gd name="T63" fmla="*/ 10 h 20"/>
                <a:gd name="T64" fmla="*/ 7 w 18"/>
                <a:gd name="T65" fmla="*/ 5 h 20"/>
                <a:gd name="T66" fmla="*/ 9 w 18"/>
                <a:gd name="T67" fmla="*/ 8 h 20"/>
                <a:gd name="T68" fmla="*/ 11 w 18"/>
                <a:gd name="T69" fmla="*/ 7 h 20"/>
                <a:gd name="T70" fmla="*/ 14 w 18"/>
                <a:gd name="T71" fmla="*/ 11 h 20"/>
                <a:gd name="T72" fmla="*/ 2 w 18"/>
                <a:gd name="T73" fmla="*/ 14 h 20"/>
                <a:gd name="T74" fmla="*/ 6 w 18"/>
                <a:gd name="T75" fmla="*/ 11 h 20"/>
                <a:gd name="T76" fmla="*/ 6 w 18"/>
                <a:gd name="T77" fmla="*/ 12 h 20"/>
                <a:gd name="T78" fmla="*/ 4 w 18"/>
                <a:gd name="T79" fmla="*/ 13 h 20"/>
                <a:gd name="T80" fmla="*/ 15 w 18"/>
                <a:gd name="T81" fmla="*/ 15 h 20"/>
                <a:gd name="T82" fmla="*/ 11 w 18"/>
                <a:gd name="T83" fmla="*/ 13 h 20"/>
                <a:gd name="T84" fmla="*/ 12 w 18"/>
                <a:gd name="T85" fmla="*/ 12 h 20"/>
                <a:gd name="T86" fmla="*/ 13 w 18"/>
                <a:gd name="T87" fmla="*/ 14 h 20"/>
                <a:gd name="T88" fmla="*/ 8 w 18"/>
                <a:gd name="T89" fmla="*/ 18 h 20"/>
                <a:gd name="T90" fmla="*/ 8 w 18"/>
                <a:gd name="T91" fmla="*/ 14 h 20"/>
                <a:gd name="T92" fmla="*/ 9 w 18"/>
                <a:gd name="T93" fmla="*/ 13 h 20"/>
                <a:gd name="T94" fmla="*/ 9 w 18"/>
                <a:gd name="T95" fmla="*/ 12 h 20"/>
                <a:gd name="T96" fmla="*/ 2 w 18"/>
                <a:gd name="T97" fmla="*/ 6 h 20"/>
                <a:gd name="T98" fmla="*/ 6 w 18"/>
                <a:gd name="T99" fmla="*/ 8 h 20"/>
                <a:gd name="T100" fmla="*/ 6 w 18"/>
                <a:gd name="T101" fmla="*/ 9 h 20"/>
                <a:gd name="T102" fmla="*/ 4 w 18"/>
                <a:gd name="T103" fmla="*/ 7 h 20"/>
                <a:gd name="T104" fmla="*/ 16 w 18"/>
                <a:gd name="T105" fmla="*/ 7 h 20"/>
                <a:gd name="T106" fmla="*/ 12 w 18"/>
                <a:gd name="T107" fmla="*/ 10 h 20"/>
                <a:gd name="T108" fmla="*/ 12 w 18"/>
                <a:gd name="T109" fmla="*/ 9 h 20"/>
                <a:gd name="T110" fmla="*/ 14 w 18"/>
                <a:gd name="T111" fmla="*/ 8 h 20"/>
                <a:gd name="T112" fmla="*/ 10 w 18"/>
                <a:gd name="T113" fmla="*/ 2 h 20"/>
                <a:gd name="T114" fmla="*/ 10 w 18"/>
                <a:gd name="T115" fmla="*/ 7 h 20"/>
                <a:gd name="T116" fmla="*/ 9 w 18"/>
                <a:gd name="T117" fmla="*/ 7 h 20"/>
                <a:gd name="T118" fmla="*/ 9 w 18"/>
                <a:gd name="T119" fmla="*/ 5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" h="20">
                  <a:moveTo>
                    <a:pt x="9" y="1"/>
                  </a:moveTo>
                  <a:cubicBezTo>
                    <a:pt x="9" y="1"/>
                    <a:pt x="9" y="1"/>
                    <a:pt x="8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7" y="3"/>
                    <a:pt x="8" y="3"/>
                    <a:pt x="8" y="3"/>
                  </a:cubicBezTo>
                  <a:cubicBezTo>
                    <a:pt x="8" y="3"/>
                    <a:pt x="8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6"/>
                    <a:pt x="8" y="6"/>
                  </a:cubicBezTo>
                  <a:cubicBezTo>
                    <a:pt x="8" y="7"/>
                    <a:pt x="8" y="7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4"/>
                    <a:pt x="7" y="4"/>
                    <a:pt x="7" y="5"/>
                  </a:cubicBezTo>
                  <a:cubicBezTo>
                    <a:pt x="8" y="5"/>
                    <a:pt x="8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7"/>
                    <a:pt x="7" y="7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7"/>
                    <a:pt x="7" y="7"/>
                    <a:pt x="6" y="7"/>
                  </a:cubicBezTo>
                  <a:cubicBezTo>
                    <a:pt x="6" y="7"/>
                    <a:pt x="5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3" y="5"/>
                    <a:pt x="3" y="5"/>
                    <a:pt x="3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2" y="5"/>
                    <a:pt x="2" y="5"/>
                    <a:pt x="3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1" y="5"/>
                    <a:pt x="1" y="5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5" y="8"/>
                    <a:pt x="5" y="8"/>
                    <a:pt x="5" y="9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2" y="9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2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1"/>
                    <a:pt x="4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3" y="11"/>
                    <a:pt x="4" y="11"/>
                    <a:pt x="4" y="11"/>
                  </a:cubicBezTo>
                  <a:cubicBezTo>
                    <a:pt x="4" y="11"/>
                    <a:pt x="4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2"/>
                    <a:pt x="4" y="12"/>
                    <a:pt x="4" y="12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1" y="11"/>
                    <a:pt x="1" y="12"/>
                  </a:cubicBezTo>
                  <a:cubicBezTo>
                    <a:pt x="1" y="12"/>
                    <a:pt x="1" y="13"/>
                    <a:pt x="2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5"/>
                    <a:pt x="1" y="15"/>
                    <a:pt x="2" y="15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2" y="14"/>
                    <a:pt x="2" y="15"/>
                    <a:pt x="3" y="15"/>
                  </a:cubicBezTo>
                  <a:cubicBezTo>
                    <a:pt x="3" y="15"/>
                    <a:pt x="4" y="15"/>
                    <a:pt x="3" y="15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3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6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7" y="18"/>
                    <a:pt x="7" y="18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8" y="20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7"/>
                    <a:pt x="9" y="17"/>
                    <a:pt x="9" y="17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0" y="16"/>
                    <a:pt x="10" y="16"/>
                  </a:cubicBezTo>
                  <a:cubicBezTo>
                    <a:pt x="10" y="17"/>
                    <a:pt x="11" y="17"/>
                    <a:pt x="11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2" y="14"/>
                    <a:pt x="12" y="15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3" y="15"/>
                    <a:pt x="13" y="14"/>
                    <a:pt x="12" y="14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2" y="13"/>
                    <a:pt x="13" y="14"/>
                    <a:pt x="13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4" y="15"/>
                    <a:pt x="14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5" y="15"/>
                    <a:pt x="14" y="15"/>
                  </a:cubicBezTo>
                  <a:cubicBezTo>
                    <a:pt x="14" y="14"/>
                    <a:pt x="14" y="14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17" y="16"/>
                    <a:pt x="16" y="15"/>
                    <a:pt x="16" y="15"/>
                  </a:cubicBezTo>
                  <a:cubicBezTo>
                    <a:pt x="17" y="15"/>
                    <a:pt x="17" y="14"/>
                    <a:pt x="16" y="14"/>
                  </a:cubicBezTo>
                  <a:cubicBezTo>
                    <a:pt x="16" y="14"/>
                    <a:pt x="16" y="15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6" y="14"/>
                    <a:pt x="16" y="14"/>
                    <a:pt x="16" y="13"/>
                  </a:cubicBezTo>
                  <a:cubicBezTo>
                    <a:pt x="16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3" y="11"/>
                    <a:pt x="13" y="11"/>
                  </a:cubicBezTo>
                  <a:cubicBezTo>
                    <a:pt x="13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5" y="10"/>
                  </a:cubicBezTo>
                  <a:cubicBezTo>
                    <a:pt x="16" y="10"/>
                    <a:pt x="15" y="10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3" y="10"/>
                  </a:cubicBezTo>
                  <a:cubicBezTo>
                    <a:pt x="13" y="9"/>
                    <a:pt x="13" y="8"/>
                    <a:pt x="14" y="8"/>
                  </a:cubicBezTo>
                  <a:cubicBezTo>
                    <a:pt x="14" y="8"/>
                    <a:pt x="15" y="8"/>
                    <a:pt x="15" y="8"/>
                  </a:cubicBezTo>
                  <a:cubicBezTo>
                    <a:pt x="15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6" y="8"/>
                    <a:pt x="15" y="8"/>
                  </a:cubicBezTo>
                  <a:cubicBezTo>
                    <a:pt x="15" y="8"/>
                    <a:pt x="15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7" y="7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6"/>
                    <a:pt x="18" y="6"/>
                  </a:cubicBezTo>
                  <a:cubicBezTo>
                    <a:pt x="18" y="6"/>
                    <a:pt x="17" y="6"/>
                    <a:pt x="17" y="6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5" y="7"/>
                    <a:pt x="14" y="7"/>
                    <a:pt x="14" y="8"/>
                  </a:cubicBezTo>
                  <a:cubicBezTo>
                    <a:pt x="13" y="8"/>
                    <a:pt x="12" y="8"/>
                    <a:pt x="12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7"/>
                    <a:pt x="12" y="7"/>
                    <a:pt x="12" y="7"/>
                  </a:cubicBezTo>
                  <a:cubicBezTo>
                    <a:pt x="12" y="7"/>
                    <a:pt x="12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4" y="7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2" y="5"/>
                  </a:cubicBezTo>
                  <a:cubicBezTo>
                    <a:pt x="12" y="4"/>
                    <a:pt x="12" y="4"/>
                    <a:pt x="11" y="5"/>
                  </a:cubicBezTo>
                  <a:cubicBezTo>
                    <a:pt x="11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4"/>
                    <a:pt x="12" y="3"/>
                    <a:pt x="11" y="3"/>
                  </a:cubicBezTo>
                  <a:cubicBezTo>
                    <a:pt x="11" y="2"/>
                    <a:pt x="10" y="3"/>
                    <a:pt x="10" y="3"/>
                  </a:cubicBezTo>
                  <a:cubicBezTo>
                    <a:pt x="10" y="4"/>
                    <a:pt x="9" y="3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1" y="2"/>
                    <a:pt x="10" y="1"/>
                    <a:pt x="10" y="2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lose/>
                  <a:moveTo>
                    <a:pt x="16" y="11"/>
                  </a:move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3" y="11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0" y="14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5" y="15"/>
                    <a:pt x="6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6" y="15"/>
                    <a:pt x="6" y="15"/>
                  </a:cubicBezTo>
                  <a:cubicBezTo>
                    <a:pt x="6" y="14"/>
                    <a:pt x="6" y="14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10"/>
                    <a:pt x="4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6" y="10"/>
                    <a:pt x="6" y="10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7" y="6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6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8" y="7"/>
                    <a:pt x="8" y="8"/>
                    <a:pt x="9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9" y="9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9"/>
                    <a:pt x="10" y="8"/>
                    <a:pt x="9" y="8"/>
                  </a:cubicBezTo>
                  <a:cubicBezTo>
                    <a:pt x="10" y="8"/>
                    <a:pt x="10" y="8"/>
                    <a:pt x="11" y="7"/>
                  </a:cubicBezTo>
                  <a:cubicBezTo>
                    <a:pt x="11" y="7"/>
                    <a:pt x="11" y="6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3" y="5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1" y="7"/>
                    <a:pt x="11" y="7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9" y="9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3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lose/>
                  <a:moveTo>
                    <a:pt x="1" y="14"/>
                  </a:move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0"/>
                    <a:pt x="6" y="11"/>
                  </a:cubicBezTo>
                  <a:cubicBezTo>
                    <a:pt x="6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5" y="12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lose/>
                  <a:moveTo>
                    <a:pt x="16" y="16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6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6"/>
                  </a:cubicBezTo>
                  <a:close/>
                  <a:moveTo>
                    <a:pt x="14" y="14"/>
                  </a:move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2"/>
                    <a:pt x="11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2" y="12"/>
                    <a:pt x="13" y="13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8" y="19"/>
                  </a:move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3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9" y="15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9" y="12"/>
                  </a:move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8" y="13"/>
                    <a:pt x="9" y="12"/>
                    <a:pt x="8" y="12"/>
                  </a:cubicBezTo>
                  <a:cubicBezTo>
                    <a:pt x="8" y="12"/>
                    <a:pt x="9" y="12"/>
                    <a:pt x="9" y="12"/>
                  </a:cubicBezTo>
                  <a:close/>
                  <a:moveTo>
                    <a:pt x="1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3" y="5"/>
                    <a:pt x="3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2" y="6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lose/>
                  <a:moveTo>
                    <a:pt x="4" y="7"/>
                  </a:moveTo>
                  <a:cubicBezTo>
                    <a:pt x="4" y="7"/>
                    <a:pt x="4" y="7"/>
                    <a:pt x="4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5" y="8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lose/>
                  <a:moveTo>
                    <a:pt x="8" y="9"/>
                  </a:moveTo>
                  <a:cubicBezTo>
                    <a:pt x="8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lose/>
                  <a:moveTo>
                    <a:pt x="17" y="6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7" y="6"/>
                    <a:pt x="17" y="6"/>
                    <a:pt x="17" y="6"/>
                  </a:cubicBezTo>
                  <a:close/>
                  <a:moveTo>
                    <a:pt x="14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3" y="8"/>
                    <a:pt x="13" y="9"/>
                  </a:cubicBezTo>
                  <a:cubicBezTo>
                    <a:pt x="13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1" y="9"/>
                    <a:pt x="11" y="9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10" y="10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0" y="1"/>
                  </a:move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10" y="1"/>
                    <a:pt x="10" y="1"/>
                  </a:cubicBezTo>
                  <a:close/>
                  <a:moveTo>
                    <a:pt x="9" y="4"/>
                  </a:move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8"/>
                    <a:pt x="10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9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3" name="Freeform 32731"/>
            <p:cNvSpPr>
              <a:spLocks noEditPoints="1"/>
            </p:cNvSpPr>
            <p:nvPr/>
          </p:nvSpPr>
          <p:spPr bwMode="auto">
            <a:xfrm>
              <a:off x="4964" y="1518"/>
              <a:ext cx="77" cy="85"/>
            </a:xfrm>
            <a:custGeom>
              <a:avLst/>
              <a:gdLst>
                <a:gd name="T0" fmla="*/ 18 w 43"/>
                <a:gd name="T1" fmla="*/ 14 h 48"/>
                <a:gd name="T2" fmla="*/ 15 w 43"/>
                <a:gd name="T3" fmla="*/ 9 h 48"/>
                <a:gd name="T4" fmla="*/ 13 w 43"/>
                <a:gd name="T5" fmla="*/ 14 h 48"/>
                <a:gd name="T6" fmla="*/ 6 w 43"/>
                <a:gd name="T7" fmla="*/ 10 h 48"/>
                <a:gd name="T8" fmla="*/ 10 w 43"/>
                <a:gd name="T9" fmla="*/ 16 h 48"/>
                <a:gd name="T10" fmla="*/ 7 w 43"/>
                <a:gd name="T11" fmla="*/ 20 h 48"/>
                <a:gd name="T12" fmla="*/ 7 w 43"/>
                <a:gd name="T13" fmla="*/ 26 h 48"/>
                <a:gd name="T14" fmla="*/ 5 w 43"/>
                <a:gd name="T15" fmla="*/ 31 h 48"/>
                <a:gd name="T16" fmla="*/ 8 w 43"/>
                <a:gd name="T17" fmla="*/ 34 h 48"/>
                <a:gd name="T18" fmla="*/ 14 w 43"/>
                <a:gd name="T19" fmla="*/ 33 h 48"/>
                <a:gd name="T20" fmla="*/ 15 w 43"/>
                <a:gd name="T21" fmla="*/ 34 h 48"/>
                <a:gd name="T22" fmla="*/ 16 w 43"/>
                <a:gd name="T23" fmla="*/ 40 h 48"/>
                <a:gd name="T24" fmla="*/ 20 w 43"/>
                <a:gd name="T25" fmla="*/ 41 h 48"/>
                <a:gd name="T26" fmla="*/ 24 w 43"/>
                <a:gd name="T27" fmla="*/ 38 h 48"/>
                <a:gd name="T28" fmla="*/ 29 w 43"/>
                <a:gd name="T29" fmla="*/ 36 h 48"/>
                <a:gd name="T30" fmla="*/ 32 w 43"/>
                <a:gd name="T31" fmla="*/ 32 h 48"/>
                <a:gd name="T32" fmla="*/ 39 w 43"/>
                <a:gd name="T33" fmla="*/ 33 h 48"/>
                <a:gd name="T34" fmla="*/ 33 w 43"/>
                <a:gd name="T35" fmla="*/ 28 h 48"/>
                <a:gd name="T36" fmla="*/ 37 w 43"/>
                <a:gd name="T37" fmla="*/ 24 h 48"/>
                <a:gd name="T38" fmla="*/ 31 w 43"/>
                <a:gd name="T39" fmla="*/ 24 h 48"/>
                <a:gd name="T40" fmla="*/ 43 w 43"/>
                <a:gd name="T41" fmla="*/ 14 h 48"/>
                <a:gd name="T42" fmla="*/ 27 w 43"/>
                <a:gd name="T43" fmla="*/ 16 h 48"/>
                <a:gd name="T44" fmla="*/ 31 w 43"/>
                <a:gd name="T45" fmla="*/ 11 h 48"/>
                <a:gd name="T46" fmla="*/ 26 w 43"/>
                <a:gd name="T47" fmla="*/ 12 h 48"/>
                <a:gd name="T48" fmla="*/ 26 w 43"/>
                <a:gd name="T49" fmla="*/ 4 h 48"/>
                <a:gd name="T50" fmla="*/ 25 w 43"/>
                <a:gd name="T51" fmla="*/ 25 h 48"/>
                <a:gd name="T52" fmla="*/ 29 w 43"/>
                <a:gd name="T53" fmla="*/ 37 h 48"/>
                <a:gd name="T54" fmla="*/ 21 w 43"/>
                <a:gd name="T55" fmla="*/ 25 h 48"/>
                <a:gd name="T56" fmla="*/ 13 w 43"/>
                <a:gd name="T57" fmla="*/ 37 h 48"/>
                <a:gd name="T58" fmla="*/ 19 w 43"/>
                <a:gd name="T59" fmla="*/ 25 h 48"/>
                <a:gd name="T60" fmla="*/ 6 w 43"/>
                <a:gd name="T61" fmla="*/ 22 h 48"/>
                <a:gd name="T62" fmla="*/ 20 w 43"/>
                <a:gd name="T63" fmla="*/ 22 h 48"/>
                <a:gd name="T64" fmla="*/ 16 w 43"/>
                <a:gd name="T65" fmla="*/ 11 h 48"/>
                <a:gd name="T66" fmla="*/ 23 w 43"/>
                <a:gd name="T67" fmla="*/ 18 h 48"/>
                <a:gd name="T68" fmla="*/ 26 w 43"/>
                <a:gd name="T69" fmla="*/ 17 h 48"/>
                <a:gd name="T70" fmla="*/ 34 w 43"/>
                <a:gd name="T71" fmla="*/ 25 h 48"/>
                <a:gd name="T72" fmla="*/ 4 w 43"/>
                <a:gd name="T73" fmla="*/ 31 h 48"/>
                <a:gd name="T74" fmla="*/ 13 w 43"/>
                <a:gd name="T75" fmla="*/ 25 h 48"/>
                <a:gd name="T76" fmla="*/ 14 w 43"/>
                <a:gd name="T77" fmla="*/ 27 h 48"/>
                <a:gd name="T78" fmla="*/ 9 w 43"/>
                <a:gd name="T79" fmla="*/ 30 h 48"/>
                <a:gd name="T80" fmla="*/ 36 w 43"/>
                <a:gd name="T81" fmla="*/ 34 h 48"/>
                <a:gd name="T82" fmla="*/ 27 w 43"/>
                <a:gd name="T83" fmla="*/ 31 h 48"/>
                <a:gd name="T84" fmla="*/ 28 w 43"/>
                <a:gd name="T85" fmla="*/ 29 h 48"/>
                <a:gd name="T86" fmla="*/ 32 w 43"/>
                <a:gd name="T87" fmla="*/ 31 h 48"/>
                <a:gd name="T88" fmla="*/ 20 w 43"/>
                <a:gd name="T89" fmla="*/ 42 h 48"/>
                <a:gd name="T90" fmla="*/ 19 w 43"/>
                <a:gd name="T91" fmla="*/ 32 h 48"/>
                <a:gd name="T92" fmla="*/ 21 w 43"/>
                <a:gd name="T93" fmla="*/ 31 h 48"/>
                <a:gd name="T94" fmla="*/ 21 w 43"/>
                <a:gd name="T95" fmla="*/ 27 h 48"/>
                <a:gd name="T96" fmla="*/ 6 w 43"/>
                <a:gd name="T97" fmla="*/ 13 h 48"/>
                <a:gd name="T98" fmla="*/ 15 w 43"/>
                <a:gd name="T99" fmla="*/ 17 h 48"/>
                <a:gd name="T100" fmla="*/ 15 w 43"/>
                <a:gd name="T101" fmla="*/ 20 h 48"/>
                <a:gd name="T102" fmla="*/ 10 w 43"/>
                <a:gd name="T103" fmla="*/ 16 h 48"/>
                <a:gd name="T104" fmla="*/ 38 w 43"/>
                <a:gd name="T105" fmla="*/ 16 h 48"/>
                <a:gd name="T106" fmla="*/ 29 w 43"/>
                <a:gd name="T107" fmla="*/ 22 h 48"/>
                <a:gd name="T108" fmla="*/ 28 w 43"/>
                <a:gd name="T109" fmla="*/ 20 h 48"/>
                <a:gd name="T110" fmla="*/ 33 w 43"/>
                <a:gd name="T111" fmla="*/ 18 h 48"/>
                <a:gd name="T112" fmla="*/ 23 w 43"/>
                <a:gd name="T113" fmla="*/ 5 h 48"/>
                <a:gd name="T114" fmla="*/ 24 w 43"/>
                <a:gd name="T115" fmla="*/ 15 h 48"/>
                <a:gd name="T116" fmla="*/ 22 w 43"/>
                <a:gd name="T117" fmla="*/ 15 h 48"/>
                <a:gd name="T118" fmla="*/ 22 w 43"/>
                <a:gd name="T119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3" h="48">
                  <a:moveTo>
                    <a:pt x="22" y="3"/>
                  </a:moveTo>
                  <a:cubicBezTo>
                    <a:pt x="21" y="2"/>
                    <a:pt x="21" y="3"/>
                    <a:pt x="20" y="3"/>
                  </a:cubicBezTo>
                  <a:cubicBezTo>
                    <a:pt x="21" y="3"/>
                    <a:pt x="22" y="4"/>
                    <a:pt x="22" y="5"/>
                  </a:cubicBezTo>
                  <a:cubicBezTo>
                    <a:pt x="22" y="5"/>
                    <a:pt x="22" y="6"/>
                    <a:pt x="22" y="6"/>
                  </a:cubicBezTo>
                  <a:cubicBezTo>
                    <a:pt x="22" y="7"/>
                    <a:pt x="22" y="7"/>
                    <a:pt x="21" y="6"/>
                  </a:cubicBezTo>
                  <a:cubicBezTo>
                    <a:pt x="21" y="5"/>
                    <a:pt x="20" y="4"/>
                    <a:pt x="19" y="5"/>
                  </a:cubicBezTo>
                  <a:cubicBezTo>
                    <a:pt x="18" y="6"/>
                    <a:pt x="18" y="7"/>
                    <a:pt x="19" y="7"/>
                  </a:cubicBezTo>
                  <a:cubicBezTo>
                    <a:pt x="20" y="6"/>
                    <a:pt x="20" y="7"/>
                    <a:pt x="21" y="8"/>
                  </a:cubicBezTo>
                  <a:cubicBezTo>
                    <a:pt x="22" y="8"/>
                    <a:pt x="22" y="9"/>
                    <a:pt x="22" y="10"/>
                  </a:cubicBezTo>
                  <a:cubicBezTo>
                    <a:pt x="21" y="11"/>
                    <a:pt x="21" y="13"/>
                    <a:pt x="19" y="14"/>
                  </a:cubicBezTo>
                  <a:cubicBezTo>
                    <a:pt x="19" y="15"/>
                    <a:pt x="18" y="15"/>
                    <a:pt x="18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3"/>
                    <a:pt x="19" y="12"/>
                    <a:pt x="19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20" y="10"/>
                    <a:pt x="19" y="9"/>
                    <a:pt x="19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2"/>
                    <a:pt x="18" y="13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2"/>
                    <a:pt x="17" y="11"/>
                    <a:pt x="16" y="11"/>
                  </a:cubicBezTo>
                  <a:cubicBezTo>
                    <a:pt x="16" y="10"/>
                    <a:pt x="16" y="10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7" y="8"/>
                    <a:pt x="16" y="8"/>
                    <a:pt x="15" y="9"/>
                  </a:cubicBezTo>
                  <a:cubicBezTo>
                    <a:pt x="15" y="8"/>
                    <a:pt x="14" y="7"/>
                    <a:pt x="13" y="7"/>
                  </a:cubicBezTo>
                  <a:cubicBezTo>
                    <a:pt x="13" y="8"/>
                    <a:pt x="14" y="9"/>
                    <a:pt x="14" y="9"/>
                  </a:cubicBezTo>
                  <a:cubicBezTo>
                    <a:pt x="12" y="10"/>
                    <a:pt x="12" y="11"/>
                    <a:pt x="12" y="12"/>
                  </a:cubicBezTo>
                  <a:cubicBezTo>
                    <a:pt x="12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4"/>
                    <a:pt x="16" y="14"/>
                  </a:cubicBezTo>
                  <a:cubicBezTo>
                    <a:pt x="15" y="15"/>
                    <a:pt x="14" y="14"/>
                    <a:pt x="13" y="13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1" y="13"/>
                    <a:pt x="12" y="14"/>
                    <a:pt x="13" y="14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4" y="15"/>
                    <a:pt x="15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4" y="17"/>
                    <a:pt x="12" y="16"/>
                    <a:pt x="10" y="15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9" y="12"/>
                    <a:pt x="9" y="11"/>
                    <a:pt x="10" y="11"/>
                  </a:cubicBezTo>
                  <a:cubicBezTo>
                    <a:pt x="10" y="11"/>
                    <a:pt x="10" y="9"/>
                    <a:pt x="9" y="10"/>
                  </a:cubicBezTo>
                  <a:cubicBezTo>
                    <a:pt x="8" y="10"/>
                    <a:pt x="7" y="11"/>
                    <a:pt x="8" y="13"/>
                  </a:cubicBezTo>
                  <a:cubicBezTo>
                    <a:pt x="9" y="14"/>
                    <a:pt x="8" y="14"/>
                    <a:pt x="7" y="13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4" y="10"/>
                    <a:pt x="3" y="10"/>
                    <a:pt x="2" y="10"/>
                  </a:cubicBezTo>
                  <a:cubicBezTo>
                    <a:pt x="2" y="10"/>
                    <a:pt x="3" y="12"/>
                    <a:pt x="4" y="12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4" y="14"/>
                    <a:pt x="4" y="13"/>
                    <a:pt x="5" y="14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8" y="14"/>
                    <a:pt x="8" y="15"/>
                    <a:pt x="6" y="15"/>
                  </a:cubicBezTo>
                  <a:cubicBezTo>
                    <a:pt x="5" y="15"/>
                    <a:pt x="4" y="15"/>
                    <a:pt x="4" y="17"/>
                  </a:cubicBezTo>
                  <a:cubicBezTo>
                    <a:pt x="4" y="17"/>
                    <a:pt x="6" y="18"/>
                    <a:pt x="6" y="17"/>
                  </a:cubicBezTo>
                  <a:cubicBezTo>
                    <a:pt x="5" y="16"/>
                    <a:pt x="6" y="16"/>
                    <a:pt x="7" y="16"/>
                  </a:cubicBezTo>
                  <a:cubicBezTo>
                    <a:pt x="8" y="15"/>
                    <a:pt x="9" y="16"/>
                    <a:pt x="10" y="16"/>
                  </a:cubicBezTo>
                  <a:cubicBezTo>
                    <a:pt x="11" y="17"/>
                    <a:pt x="12" y="19"/>
                    <a:pt x="12" y="20"/>
                  </a:cubicBezTo>
                  <a:cubicBezTo>
                    <a:pt x="13" y="21"/>
                    <a:pt x="12" y="22"/>
                    <a:pt x="12" y="22"/>
                  </a:cubicBezTo>
                  <a:cubicBezTo>
                    <a:pt x="11" y="22"/>
                    <a:pt x="11" y="22"/>
                    <a:pt x="11" y="21"/>
                  </a:cubicBezTo>
                  <a:cubicBezTo>
                    <a:pt x="11" y="20"/>
                    <a:pt x="10" y="20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8"/>
                    <a:pt x="8" y="18"/>
                    <a:pt x="8" y="19"/>
                  </a:cubicBezTo>
                  <a:cubicBezTo>
                    <a:pt x="7" y="19"/>
                    <a:pt x="8" y="20"/>
                    <a:pt x="8" y="20"/>
                  </a:cubicBezTo>
                  <a:cubicBezTo>
                    <a:pt x="10" y="20"/>
                    <a:pt x="11" y="21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6" y="19"/>
                    <a:pt x="5" y="20"/>
                    <a:pt x="5" y="21"/>
                  </a:cubicBezTo>
                  <a:cubicBezTo>
                    <a:pt x="5" y="21"/>
                    <a:pt x="4" y="22"/>
                    <a:pt x="3" y="22"/>
                  </a:cubicBezTo>
                  <a:cubicBezTo>
                    <a:pt x="4" y="22"/>
                    <a:pt x="5" y="23"/>
                    <a:pt x="5" y="23"/>
                  </a:cubicBezTo>
                  <a:cubicBezTo>
                    <a:pt x="5" y="25"/>
                    <a:pt x="5" y="25"/>
                    <a:pt x="7" y="26"/>
                  </a:cubicBezTo>
                  <a:cubicBezTo>
                    <a:pt x="7" y="25"/>
                    <a:pt x="6" y="25"/>
                    <a:pt x="6" y="24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4"/>
                    <a:pt x="10" y="25"/>
                    <a:pt x="8" y="25"/>
                  </a:cubicBezTo>
                  <a:cubicBezTo>
                    <a:pt x="7" y="25"/>
                    <a:pt x="7" y="26"/>
                    <a:pt x="7" y="26"/>
                  </a:cubicBezTo>
                  <a:cubicBezTo>
                    <a:pt x="7" y="27"/>
                    <a:pt x="8" y="27"/>
                    <a:pt x="8" y="26"/>
                  </a:cubicBezTo>
                  <a:cubicBezTo>
                    <a:pt x="8" y="26"/>
                    <a:pt x="9" y="25"/>
                    <a:pt x="9" y="25"/>
                  </a:cubicBezTo>
                  <a:cubicBezTo>
                    <a:pt x="10" y="25"/>
                    <a:pt x="11" y="25"/>
                    <a:pt x="11" y="24"/>
                  </a:cubicBezTo>
                  <a:cubicBezTo>
                    <a:pt x="11" y="24"/>
                    <a:pt x="11" y="23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1" y="27"/>
                    <a:pt x="10" y="28"/>
                    <a:pt x="9" y="29"/>
                  </a:cubicBezTo>
                  <a:cubicBezTo>
                    <a:pt x="8" y="29"/>
                    <a:pt x="7" y="30"/>
                    <a:pt x="6" y="29"/>
                  </a:cubicBezTo>
                  <a:cubicBezTo>
                    <a:pt x="5" y="29"/>
                    <a:pt x="5" y="28"/>
                    <a:pt x="5" y="27"/>
                  </a:cubicBezTo>
                  <a:cubicBezTo>
                    <a:pt x="5" y="27"/>
                    <a:pt x="3" y="27"/>
                    <a:pt x="3" y="27"/>
                  </a:cubicBezTo>
                  <a:cubicBezTo>
                    <a:pt x="3" y="29"/>
                    <a:pt x="4" y="29"/>
                    <a:pt x="5" y="29"/>
                  </a:cubicBezTo>
                  <a:cubicBezTo>
                    <a:pt x="6" y="30"/>
                    <a:pt x="6" y="30"/>
                    <a:pt x="5" y="31"/>
                  </a:cubicBezTo>
                  <a:cubicBezTo>
                    <a:pt x="5" y="30"/>
                    <a:pt x="4" y="30"/>
                    <a:pt x="4" y="31"/>
                  </a:cubicBezTo>
                  <a:cubicBezTo>
                    <a:pt x="3" y="31"/>
                    <a:pt x="2" y="30"/>
                    <a:pt x="2" y="30"/>
                  </a:cubicBezTo>
                  <a:cubicBezTo>
                    <a:pt x="1" y="30"/>
                    <a:pt x="1" y="31"/>
                    <a:pt x="2" y="32"/>
                  </a:cubicBezTo>
                  <a:cubicBezTo>
                    <a:pt x="2" y="32"/>
                    <a:pt x="0" y="34"/>
                    <a:pt x="0" y="34"/>
                  </a:cubicBezTo>
                  <a:cubicBezTo>
                    <a:pt x="1" y="34"/>
                    <a:pt x="2" y="33"/>
                    <a:pt x="3" y="33"/>
                  </a:cubicBezTo>
                  <a:cubicBezTo>
                    <a:pt x="3" y="34"/>
                    <a:pt x="3" y="35"/>
                    <a:pt x="4" y="35"/>
                  </a:cubicBezTo>
                  <a:cubicBezTo>
                    <a:pt x="4" y="34"/>
                    <a:pt x="4" y="33"/>
                    <a:pt x="5" y="33"/>
                  </a:cubicBezTo>
                  <a:cubicBezTo>
                    <a:pt x="5" y="32"/>
                    <a:pt x="6" y="32"/>
                    <a:pt x="5" y="32"/>
                  </a:cubicBezTo>
                  <a:cubicBezTo>
                    <a:pt x="6" y="31"/>
                    <a:pt x="7" y="31"/>
                    <a:pt x="6" y="32"/>
                  </a:cubicBezTo>
                  <a:cubicBezTo>
                    <a:pt x="5" y="33"/>
                    <a:pt x="6" y="35"/>
                    <a:pt x="7" y="35"/>
                  </a:cubicBezTo>
                  <a:cubicBezTo>
                    <a:pt x="7" y="36"/>
                    <a:pt x="8" y="34"/>
                    <a:pt x="8" y="34"/>
                  </a:cubicBezTo>
                  <a:cubicBezTo>
                    <a:pt x="7" y="34"/>
                    <a:pt x="7" y="33"/>
                    <a:pt x="7" y="32"/>
                  </a:cubicBezTo>
                  <a:cubicBezTo>
                    <a:pt x="7" y="31"/>
                    <a:pt x="8" y="30"/>
                    <a:pt x="9" y="30"/>
                  </a:cubicBezTo>
                  <a:cubicBezTo>
                    <a:pt x="11" y="30"/>
                    <a:pt x="13" y="29"/>
                    <a:pt x="14" y="30"/>
                  </a:cubicBezTo>
                  <a:cubicBezTo>
                    <a:pt x="15" y="30"/>
                    <a:pt x="15" y="30"/>
                    <a:pt x="15" y="31"/>
                  </a:cubicBezTo>
                  <a:cubicBezTo>
                    <a:pt x="15" y="31"/>
                    <a:pt x="15" y="32"/>
                    <a:pt x="14" y="31"/>
                  </a:cubicBezTo>
                  <a:cubicBezTo>
                    <a:pt x="13" y="31"/>
                    <a:pt x="13" y="31"/>
                    <a:pt x="12" y="32"/>
                  </a:cubicBezTo>
                  <a:cubicBezTo>
                    <a:pt x="12" y="32"/>
                    <a:pt x="11" y="32"/>
                    <a:pt x="11" y="32"/>
                  </a:cubicBezTo>
                  <a:cubicBezTo>
                    <a:pt x="10" y="32"/>
                    <a:pt x="10" y="32"/>
                    <a:pt x="10" y="33"/>
                  </a:cubicBezTo>
                  <a:cubicBezTo>
                    <a:pt x="11" y="33"/>
                    <a:pt x="11" y="34"/>
                    <a:pt x="12" y="33"/>
                  </a:cubicBezTo>
                  <a:cubicBezTo>
                    <a:pt x="13" y="32"/>
                    <a:pt x="14" y="31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3"/>
                    <a:pt x="13" y="33"/>
                    <a:pt x="13" y="34"/>
                  </a:cubicBezTo>
                  <a:cubicBezTo>
                    <a:pt x="12" y="35"/>
                    <a:pt x="12" y="35"/>
                    <a:pt x="11" y="35"/>
                  </a:cubicBezTo>
                  <a:cubicBezTo>
                    <a:pt x="11" y="34"/>
                    <a:pt x="11" y="34"/>
                    <a:pt x="10" y="34"/>
                  </a:cubicBezTo>
                  <a:cubicBezTo>
                    <a:pt x="10" y="35"/>
                    <a:pt x="10" y="36"/>
                    <a:pt x="11" y="36"/>
                  </a:cubicBezTo>
                  <a:cubicBezTo>
                    <a:pt x="11" y="36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8"/>
                    <a:pt x="12" y="38"/>
                    <a:pt x="13" y="37"/>
                  </a:cubicBezTo>
                  <a:cubicBezTo>
                    <a:pt x="14" y="38"/>
                    <a:pt x="15" y="38"/>
                    <a:pt x="16" y="37"/>
                  </a:cubicBezTo>
                  <a:cubicBezTo>
                    <a:pt x="15" y="37"/>
                    <a:pt x="15" y="37"/>
                    <a:pt x="14" y="37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4"/>
                    <a:pt x="15" y="33"/>
                    <a:pt x="15" y="33"/>
                  </a:cubicBezTo>
                  <a:cubicBezTo>
                    <a:pt x="16" y="34"/>
                    <a:pt x="16" y="35"/>
                    <a:pt x="16" y="36"/>
                  </a:cubicBezTo>
                  <a:cubicBezTo>
                    <a:pt x="15" y="37"/>
                    <a:pt x="16" y="37"/>
                    <a:pt x="16" y="37"/>
                  </a:cubicBezTo>
                  <a:cubicBezTo>
                    <a:pt x="17" y="37"/>
                    <a:pt x="17" y="37"/>
                    <a:pt x="17" y="36"/>
                  </a:cubicBezTo>
                  <a:cubicBezTo>
                    <a:pt x="16" y="36"/>
                    <a:pt x="16" y="36"/>
                    <a:pt x="17" y="35"/>
                  </a:cubicBezTo>
                  <a:cubicBezTo>
                    <a:pt x="17" y="34"/>
                    <a:pt x="17" y="34"/>
                    <a:pt x="16" y="33"/>
                  </a:cubicBezTo>
                  <a:cubicBezTo>
                    <a:pt x="16" y="33"/>
                    <a:pt x="16" y="32"/>
                    <a:pt x="16" y="32"/>
                  </a:cubicBezTo>
                  <a:cubicBezTo>
                    <a:pt x="17" y="32"/>
                    <a:pt x="17" y="32"/>
                    <a:pt x="18" y="32"/>
                  </a:cubicBezTo>
                  <a:cubicBezTo>
                    <a:pt x="19" y="34"/>
                    <a:pt x="19" y="36"/>
                    <a:pt x="19" y="37"/>
                  </a:cubicBezTo>
                  <a:cubicBezTo>
                    <a:pt x="19" y="38"/>
                    <a:pt x="19" y="39"/>
                    <a:pt x="18" y="39"/>
                  </a:cubicBezTo>
                  <a:cubicBezTo>
                    <a:pt x="18" y="40"/>
                    <a:pt x="17" y="40"/>
                    <a:pt x="16" y="40"/>
                  </a:cubicBezTo>
                  <a:cubicBezTo>
                    <a:pt x="15" y="39"/>
                    <a:pt x="15" y="41"/>
                    <a:pt x="15" y="41"/>
                  </a:cubicBezTo>
                  <a:cubicBezTo>
                    <a:pt x="16" y="42"/>
                    <a:pt x="17" y="42"/>
                    <a:pt x="18" y="40"/>
                  </a:cubicBezTo>
                  <a:cubicBezTo>
                    <a:pt x="19" y="40"/>
                    <a:pt x="20" y="40"/>
                    <a:pt x="19" y="41"/>
                  </a:cubicBezTo>
                  <a:cubicBezTo>
                    <a:pt x="19" y="41"/>
                    <a:pt x="18" y="42"/>
                    <a:pt x="18" y="42"/>
                  </a:cubicBezTo>
                  <a:cubicBezTo>
                    <a:pt x="18" y="43"/>
                    <a:pt x="18" y="43"/>
                    <a:pt x="17" y="43"/>
                  </a:cubicBezTo>
                  <a:cubicBezTo>
                    <a:pt x="17" y="44"/>
                    <a:pt x="18" y="45"/>
                    <a:pt x="18" y="44"/>
                  </a:cubicBezTo>
                  <a:cubicBezTo>
                    <a:pt x="19" y="45"/>
                    <a:pt x="19" y="47"/>
                    <a:pt x="19" y="48"/>
                  </a:cubicBezTo>
                  <a:cubicBezTo>
                    <a:pt x="19" y="47"/>
                    <a:pt x="20" y="46"/>
                    <a:pt x="20" y="45"/>
                  </a:cubicBezTo>
                  <a:cubicBezTo>
                    <a:pt x="21" y="45"/>
                    <a:pt x="22" y="45"/>
                    <a:pt x="22" y="44"/>
                  </a:cubicBezTo>
                  <a:cubicBezTo>
                    <a:pt x="21" y="44"/>
                    <a:pt x="21" y="43"/>
                    <a:pt x="21" y="43"/>
                  </a:cubicBezTo>
                  <a:cubicBezTo>
                    <a:pt x="21" y="42"/>
                    <a:pt x="21" y="42"/>
                    <a:pt x="20" y="41"/>
                  </a:cubicBezTo>
                  <a:cubicBezTo>
                    <a:pt x="20" y="40"/>
                    <a:pt x="21" y="40"/>
                    <a:pt x="21" y="41"/>
                  </a:cubicBezTo>
                  <a:cubicBezTo>
                    <a:pt x="22" y="42"/>
                    <a:pt x="23" y="43"/>
                    <a:pt x="24" y="42"/>
                  </a:cubicBezTo>
                  <a:cubicBezTo>
                    <a:pt x="25" y="42"/>
                    <a:pt x="24" y="40"/>
                    <a:pt x="23" y="41"/>
                  </a:cubicBezTo>
                  <a:cubicBezTo>
                    <a:pt x="23" y="41"/>
                    <a:pt x="22" y="40"/>
                    <a:pt x="21" y="40"/>
                  </a:cubicBezTo>
                  <a:cubicBezTo>
                    <a:pt x="21" y="39"/>
                    <a:pt x="20" y="38"/>
                    <a:pt x="21" y="37"/>
                  </a:cubicBezTo>
                  <a:cubicBezTo>
                    <a:pt x="21" y="36"/>
                    <a:pt x="22" y="34"/>
                    <a:pt x="23" y="33"/>
                  </a:cubicBezTo>
                  <a:cubicBezTo>
                    <a:pt x="23" y="32"/>
                    <a:pt x="24" y="32"/>
                    <a:pt x="25" y="33"/>
                  </a:cubicBezTo>
                  <a:cubicBezTo>
                    <a:pt x="25" y="33"/>
                    <a:pt x="25" y="33"/>
                    <a:pt x="24" y="34"/>
                  </a:cubicBezTo>
                  <a:cubicBezTo>
                    <a:pt x="24" y="34"/>
                    <a:pt x="23" y="35"/>
                    <a:pt x="24" y="36"/>
                  </a:cubicBezTo>
                  <a:cubicBezTo>
                    <a:pt x="24" y="36"/>
                    <a:pt x="24" y="37"/>
                    <a:pt x="23" y="37"/>
                  </a:cubicBezTo>
                  <a:cubicBezTo>
                    <a:pt x="23" y="37"/>
                    <a:pt x="23" y="38"/>
                    <a:pt x="24" y="38"/>
                  </a:cubicBezTo>
                  <a:cubicBezTo>
                    <a:pt x="24" y="38"/>
                    <a:pt x="25" y="37"/>
                    <a:pt x="24" y="37"/>
                  </a:cubicBezTo>
                  <a:cubicBezTo>
                    <a:pt x="24" y="35"/>
                    <a:pt x="24" y="34"/>
                    <a:pt x="25" y="34"/>
                  </a:cubicBezTo>
                  <a:cubicBezTo>
                    <a:pt x="25" y="34"/>
                    <a:pt x="26" y="35"/>
                    <a:pt x="26" y="35"/>
                  </a:cubicBezTo>
                  <a:cubicBezTo>
                    <a:pt x="25" y="35"/>
                    <a:pt x="25" y="36"/>
                    <a:pt x="26" y="37"/>
                  </a:cubicBezTo>
                  <a:cubicBezTo>
                    <a:pt x="26" y="37"/>
                    <a:pt x="26" y="37"/>
                    <a:pt x="26" y="38"/>
                  </a:cubicBezTo>
                  <a:cubicBezTo>
                    <a:pt x="25" y="38"/>
                    <a:pt x="25" y="38"/>
                    <a:pt x="24" y="38"/>
                  </a:cubicBezTo>
                  <a:cubicBezTo>
                    <a:pt x="25" y="39"/>
                    <a:pt x="26" y="39"/>
                    <a:pt x="27" y="39"/>
                  </a:cubicBezTo>
                  <a:cubicBezTo>
                    <a:pt x="28" y="39"/>
                    <a:pt x="28" y="40"/>
                    <a:pt x="29" y="40"/>
                  </a:cubicBezTo>
                  <a:cubicBezTo>
                    <a:pt x="29" y="40"/>
                    <a:pt x="29" y="38"/>
                    <a:pt x="29" y="38"/>
                  </a:cubicBezTo>
                  <a:cubicBezTo>
                    <a:pt x="30" y="37"/>
                    <a:pt x="30" y="37"/>
                    <a:pt x="30" y="35"/>
                  </a:cubicBezTo>
                  <a:cubicBezTo>
                    <a:pt x="30" y="36"/>
                    <a:pt x="30" y="36"/>
                    <a:pt x="29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7" y="35"/>
                    <a:pt x="27" y="35"/>
                  </a:cubicBezTo>
                  <a:cubicBezTo>
                    <a:pt x="27" y="34"/>
                    <a:pt x="26" y="34"/>
                    <a:pt x="26" y="33"/>
                  </a:cubicBezTo>
                  <a:cubicBezTo>
                    <a:pt x="27" y="33"/>
                    <a:pt x="28" y="33"/>
                    <a:pt x="29" y="35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2"/>
                    <a:pt x="27" y="33"/>
                  </a:cubicBezTo>
                  <a:cubicBezTo>
                    <a:pt x="26" y="33"/>
                    <a:pt x="26" y="33"/>
                    <a:pt x="26" y="32"/>
                  </a:cubicBezTo>
                  <a:cubicBezTo>
                    <a:pt x="26" y="32"/>
                    <a:pt x="26" y="31"/>
                    <a:pt x="27" y="31"/>
                  </a:cubicBezTo>
                  <a:cubicBezTo>
                    <a:pt x="29" y="31"/>
                    <a:pt x="30" y="31"/>
                    <a:pt x="32" y="32"/>
                  </a:cubicBezTo>
                  <a:cubicBezTo>
                    <a:pt x="33" y="33"/>
                    <a:pt x="33" y="33"/>
                    <a:pt x="33" y="34"/>
                  </a:cubicBezTo>
                  <a:cubicBezTo>
                    <a:pt x="33" y="35"/>
                    <a:pt x="33" y="36"/>
                    <a:pt x="33" y="36"/>
                  </a:cubicBezTo>
                  <a:cubicBezTo>
                    <a:pt x="32" y="37"/>
                    <a:pt x="33" y="38"/>
                    <a:pt x="34" y="38"/>
                  </a:cubicBezTo>
                  <a:cubicBezTo>
                    <a:pt x="35" y="37"/>
                    <a:pt x="35" y="36"/>
                    <a:pt x="34" y="35"/>
                  </a:cubicBezTo>
                  <a:cubicBezTo>
                    <a:pt x="34" y="34"/>
                    <a:pt x="34" y="33"/>
                    <a:pt x="35" y="34"/>
                  </a:cubicBezTo>
                  <a:cubicBezTo>
                    <a:pt x="35" y="35"/>
                    <a:pt x="35" y="35"/>
                    <a:pt x="36" y="35"/>
                  </a:cubicBezTo>
                  <a:cubicBezTo>
                    <a:pt x="37" y="36"/>
                    <a:pt x="36" y="37"/>
                    <a:pt x="36" y="37"/>
                  </a:cubicBezTo>
                  <a:cubicBezTo>
                    <a:pt x="37" y="38"/>
                    <a:pt x="37" y="37"/>
                    <a:pt x="38" y="36"/>
                  </a:cubicBezTo>
                  <a:cubicBezTo>
                    <a:pt x="38" y="36"/>
                    <a:pt x="41" y="37"/>
                    <a:pt x="41" y="37"/>
                  </a:cubicBezTo>
                  <a:cubicBezTo>
                    <a:pt x="40" y="37"/>
                    <a:pt x="39" y="36"/>
                    <a:pt x="39" y="35"/>
                  </a:cubicBezTo>
                  <a:cubicBezTo>
                    <a:pt x="40" y="34"/>
                    <a:pt x="40" y="34"/>
                    <a:pt x="39" y="33"/>
                  </a:cubicBezTo>
                  <a:cubicBezTo>
                    <a:pt x="38" y="34"/>
                    <a:pt x="38" y="34"/>
                    <a:pt x="37" y="34"/>
                  </a:cubicBezTo>
                  <a:cubicBezTo>
                    <a:pt x="37" y="33"/>
                    <a:pt x="36" y="33"/>
                    <a:pt x="36" y="33"/>
                  </a:cubicBezTo>
                  <a:cubicBezTo>
                    <a:pt x="35" y="33"/>
                    <a:pt x="35" y="32"/>
                    <a:pt x="36" y="32"/>
                  </a:cubicBezTo>
                  <a:cubicBezTo>
                    <a:pt x="38" y="32"/>
                    <a:pt x="38" y="32"/>
                    <a:pt x="38" y="31"/>
                  </a:cubicBezTo>
                  <a:cubicBezTo>
                    <a:pt x="38" y="30"/>
                    <a:pt x="37" y="29"/>
                    <a:pt x="37" y="30"/>
                  </a:cubicBezTo>
                  <a:cubicBezTo>
                    <a:pt x="37" y="31"/>
                    <a:pt x="36" y="31"/>
                    <a:pt x="35" y="32"/>
                  </a:cubicBezTo>
                  <a:cubicBezTo>
                    <a:pt x="34" y="32"/>
                    <a:pt x="34" y="32"/>
                    <a:pt x="33" y="31"/>
                  </a:cubicBezTo>
                  <a:cubicBezTo>
                    <a:pt x="31" y="30"/>
                    <a:pt x="30" y="29"/>
                    <a:pt x="30" y="27"/>
                  </a:cubicBezTo>
                  <a:cubicBezTo>
                    <a:pt x="30" y="26"/>
                    <a:pt x="30" y="26"/>
                    <a:pt x="31" y="25"/>
                  </a:cubicBezTo>
                  <a:cubicBezTo>
                    <a:pt x="31" y="25"/>
                    <a:pt x="31" y="26"/>
                    <a:pt x="31" y="26"/>
                  </a:cubicBezTo>
                  <a:cubicBezTo>
                    <a:pt x="31" y="27"/>
                    <a:pt x="32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8"/>
                    <a:pt x="35" y="28"/>
                    <a:pt x="34" y="27"/>
                  </a:cubicBezTo>
                  <a:cubicBezTo>
                    <a:pt x="32" y="27"/>
                    <a:pt x="32" y="26"/>
                    <a:pt x="32" y="25"/>
                  </a:cubicBezTo>
                  <a:cubicBezTo>
                    <a:pt x="32" y="25"/>
                    <a:pt x="33" y="25"/>
                    <a:pt x="33" y="25"/>
                  </a:cubicBezTo>
                  <a:cubicBezTo>
                    <a:pt x="33" y="26"/>
                    <a:pt x="34" y="26"/>
                    <a:pt x="35" y="26"/>
                  </a:cubicBezTo>
                  <a:cubicBezTo>
                    <a:pt x="35" y="26"/>
                    <a:pt x="35" y="26"/>
                    <a:pt x="36" y="27"/>
                  </a:cubicBezTo>
                  <a:cubicBezTo>
                    <a:pt x="36" y="27"/>
                    <a:pt x="35" y="28"/>
                    <a:pt x="35" y="28"/>
                  </a:cubicBezTo>
                  <a:cubicBezTo>
                    <a:pt x="36" y="28"/>
                    <a:pt x="37" y="27"/>
                    <a:pt x="37" y="26"/>
                  </a:cubicBezTo>
                  <a:cubicBezTo>
                    <a:pt x="38" y="26"/>
                    <a:pt x="38" y="26"/>
                    <a:pt x="39" y="25"/>
                  </a:cubicBezTo>
                  <a:cubicBezTo>
                    <a:pt x="39" y="25"/>
                    <a:pt x="38" y="24"/>
                    <a:pt x="37" y="24"/>
                  </a:cubicBezTo>
                  <a:cubicBezTo>
                    <a:pt x="37" y="23"/>
                    <a:pt x="37" y="22"/>
                    <a:pt x="35" y="22"/>
                  </a:cubicBezTo>
                  <a:cubicBezTo>
                    <a:pt x="36" y="22"/>
                    <a:pt x="36" y="22"/>
                    <a:pt x="36" y="23"/>
                  </a:cubicBezTo>
                  <a:cubicBezTo>
                    <a:pt x="36" y="24"/>
                    <a:pt x="35" y="24"/>
                    <a:pt x="35" y="24"/>
                  </a:cubicBezTo>
                  <a:cubicBezTo>
                    <a:pt x="34" y="23"/>
                    <a:pt x="33" y="24"/>
                    <a:pt x="33" y="24"/>
                  </a:cubicBezTo>
                  <a:cubicBezTo>
                    <a:pt x="33" y="24"/>
                    <a:pt x="32" y="24"/>
                    <a:pt x="32" y="24"/>
                  </a:cubicBezTo>
                  <a:cubicBezTo>
                    <a:pt x="32" y="23"/>
                    <a:pt x="33" y="22"/>
                    <a:pt x="34" y="22"/>
                  </a:cubicBezTo>
                  <a:cubicBezTo>
                    <a:pt x="35" y="22"/>
                    <a:pt x="35" y="22"/>
                    <a:pt x="35" y="21"/>
                  </a:cubicBezTo>
                  <a:cubicBezTo>
                    <a:pt x="35" y="20"/>
                    <a:pt x="34" y="20"/>
                    <a:pt x="34" y="21"/>
                  </a:cubicBezTo>
                  <a:cubicBezTo>
                    <a:pt x="34" y="22"/>
                    <a:pt x="34" y="22"/>
                    <a:pt x="33" y="22"/>
                  </a:cubicBezTo>
                  <a:cubicBezTo>
                    <a:pt x="32" y="22"/>
                    <a:pt x="32" y="22"/>
                    <a:pt x="31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3"/>
                    <a:pt x="30" y="23"/>
                    <a:pt x="30" y="22"/>
                  </a:cubicBezTo>
                  <a:cubicBezTo>
                    <a:pt x="31" y="20"/>
                    <a:pt x="32" y="19"/>
                    <a:pt x="34" y="18"/>
                  </a:cubicBezTo>
                  <a:cubicBezTo>
                    <a:pt x="35" y="18"/>
                    <a:pt x="35" y="18"/>
                    <a:pt x="36" y="18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37" y="21"/>
                    <a:pt x="39" y="21"/>
                    <a:pt x="39" y="20"/>
                  </a:cubicBezTo>
                  <a:cubicBezTo>
                    <a:pt x="40" y="19"/>
                    <a:pt x="39" y="18"/>
                    <a:pt x="37" y="18"/>
                  </a:cubicBezTo>
                  <a:cubicBezTo>
                    <a:pt x="36" y="18"/>
                    <a:pt x="36" y="17"/>
                    <a:pt x="37" y="17"/>
                  </a:cubicBezTo>
                  <a:cubicBezTo>
                    <a:pt x="38" y="17"/>
                    <a:pt x="38" y="17"/>
                    <a:pt x="39" y="17"/>
                  </a:cubicBezTo>
                  <a:cubicBezTo>
                    <a:pt x="39" y="16"/>
                    <a:pt x="40" y="17"/>
                    <a:pt x="40" y="18"/>
                  </a:cubicBezTo>
                  <a:cubicBezTo>
                    <a:pt x="41" y="17"/>
                    <a:pt x="41" y="16"/>
                    <a:pt x="40" y="16"/>
                  </a:cubicBezTo>
                  <a:cubicBezTo>
                    <a:pt x="41" y="15"/>
                    <a:pt x="42" y="14"/>
                    <a:pt x="43" y="14"/>
                  </a:cubicBezTo>
                  <a:cubicBezTo>
                    <a:pt x="43" y="14"/>
                    <a:pt x="40" y="14"/>
                    <a:pt x="40" y="14"/>
                  </a:cubicBezTo>
                  <a:cubicBezTo>
                    <a:pt x="40" y="13"/>
                    <a:pt x="39" y="13"/>
                    <a:pt x="38" y="13"/>
                  </a:cubicBezTo>
                  <a:cubicBezTo>
                    <a:pt x="38" y="14"/>
                    <a:pt x="38" y="14"/>
                    <a:pt x="38" y="15"/>
                  </a:cubicBezTo>
                  <a:cubicBezTo>
                    <a:pt x="37" y="15"/>
                    <a:pt x="37" y="15"/>
                    <a:pt x="37" y="16"/>
                  </a:cubicBezTo>
                  <a:cubicBezTo>
                    <a:pt x="36" y="16"/>
                    <a:pt x="35" y="16"/>
                    <a:pt x="36" y="15"/>
                  </a:cubicBezTo>
                  <a:cubicBezTo>
                    <a:pt x="37" y="14"/>
                    <a:pt x="37" y="13"/>
                    <a:pt x="36" y="12"/>
                  </a:cubicBezTo>
                  <a:cubicBezTo>
                    <a:pt x="35" y="12"/>
                    <a:pt x="34" y="13"/>
                    <a:pt x="35" y="13"/>
                  </a:cubicBezTo>
                  <a:cubicBezTo>
                    <a:pt x="35" y="14"/>
                    <a:pt x="35" y="15"/>
                    <a:pt x="35" y="16"/>
                  </a:cubicBezTo>
                  <a:cubicBezTo>
                    <a:pt x="35" y="16"/>
                    <a:pt x="34" y="17"/>
                    <a:pt x="33" y="17"/>
                  </a:cubicBezTo>
                  <a:cubicBezTo>
                    <a:pt x="31" y="18"/>
                    <a:pt x="30" y="18"/>
                    <a:pt x="28" y="17"/>
                  </a:cubicBezTo>
                  <a:cubicBezTo>
                    <a:pt x="27" y="17"/>
                    <a:pt x="27" y="17"/>
                    <a:pt x="27" y="16"/>
                  </a:cubicBezTo>
                  <a:cubicBezTo>
                    <a:pt x="27" y="16"/>
                    <a:pt x="28" y="16"/>
                    <a:pt x="28" y="16"/>
                  </a:cubicBezTo>
                  <a:cubicBezTo>
                    <a:pt x="29" y="16"/>
                    <a:pt x="30" y="16"/>
                    <a:pt x="30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32" y="15"/>
                    <a:pt x="32" y="15"/>
                    <a:pt x="32" y="14"/>
                  </a:cubicBezTo>
                  <a:cubicBezTo>
                    <a:pt x="32" y="14"/>
                    <a:pt x="31" y="14"/>
                    <a:pt x="31" y="14"/>
                  </a:cubicBezTo>
                  <a:cubicBezTo>
                    <a:pt x="30" y="15"/>
                    <a:pt x="29" y="16"/>
                    <a:pt x="28" y="15"/>
                  </a:cubicBezTo>
                  <a:cubicBezTo>
                    <a:pt x="28" y="15"/>
                    <a:pt x="28" y="14"/>
                    <a:pt x="29" y="14"/>
                  </a:cubicBezTo>
                  <a:cubicBezTo>
                    <a:pt x="29" y="14"/>
                    <a:pt x="29" y="14"/>
                    <a:pt x="30" y="13"/>
                  </a:cubicBezTo>
                  <a:cubicBezTo>
                    <a:pt x="30" y="13"/>
                    <a:pt x="31" y="12"/>
                    <a:pt x="31" y="13"/>
                  </a:cubicBezTo>
                  <a:cubicBezTo>
                    <a:pt x="31" y="13"/>
                    <a:pt x="32" y="13"/>
                    <a:pt x="32" y="14"/>
                  </a:cubicBezTo>
                  <a:cubicBezTo>
                    <a:pt x="33" y="12"/>
                    <a:pt x="32" y="12"/>
                    <a:pt x="31" y="11"/>
                  </a:cubicBezTo>
                  <a:cubicBezTo>
                    <a:pt x="31" y="10"/>
                    <a:pt x="31" y="9"/>
                    <a:pt x="32" y="9"/>
                  </a:cubicBezTo>
                  <a:cubicBezTo>
                    <a:pt x="31" y="9"/>
                    <a:pt x="30" y="10"/>
                    <a:pt x="29" y="10"/>
                  </a:cubicBezTo>
                  <a:cubicBezTo>
                    <a:pt x="29" y="9"/>
                    <a:pt x="28" y="9"/>
                    <a:pt x="27" y="10"/>
                  </a:cubicBezTo>
                  <a:cubicBezTo>
                    <a:pt x="27" y="10"/>
                    <a:pt x="28" y="10"/>
                    <a:pt x="28" y="10"/>
                  </a:cubicBezTo>
                  <a:cubicBezTo>
                    <a:pt x="28" y="11"/>
                    <a:pt x="28" y="11"/>
                    <a:pt x="28" y="12"/>
                  </a:cubicBezTo>
                  <a:cubicBezTo>
                    <a:pt x="27" y="12"/>
                    <a:pt x="27" y="13"/>
                    <a:pt x="28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4"/>
                    <a:pt x="26" y="13"/>
                    <a:pt x="27" y="11"/>
                  </a:cubicBezTo>
                  <a:cubicBezTo>
                    <a:pt x="27" y="11"/>
                    <a:pt x="27" y="10"/>
                    <a:pt x="26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6" y="11"/>
                    <a:pt x="26" y="12"/>
                    <a:pt x="26" y="12"/>
                  </a:cubicBezTo>
                  <a:cubicBezTo>
                    <a:pt x="25" y="13"/>
                    <a:pt x="25" y="14"/>
                    <a:pt x="26" y="14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6"/>
                    <a:pt x="25" y="15"/>
                    <a:pt x="24" y="15"/>
                  </a:cubicBezTo>
                  <a:cubicBezTo>
                    <a:pt x="23" y="13"/>
                    <a:pt x="23" y="12"/>
                    <a:pt x="23" y="10"/>
                  </a:cubicBezTo>
                  <a:cubicBezTo>
                    <a:pt x="23" y="9"/>
                    <a:pt x="23" y="8"/>
                    <a:pt x="24" y="8"/>
                  </a:cubicBezTo>
                  <a:cubicBezTo>
                    <a:pt x="25" y="7"/>
                    <a:pt x="26" y="7"/>
                    <a:pt x="26" y="7"/>
                  </a:cubicBezTo>
                  <a:cubicBezTo>
                    <a:pt x="27" y="8"/>
                    <a:pt x="28" y="6"/>
                    <a:pt x="27" y="6"/>
                  </a:cubicBezTo>
                  <a:cubicBezTo>
                    <a:pt x="26" y="5"/>
                    <a:pt x="25" y="5"/>
                    <a:pt x="24" y="7"/>
                  </a:cubicBezTo>
                  <a:cubicBezTo>
                    <a:pt x="23" y="8"/>
                    <a:pt x="23" y="7"/>
                    <a:pt x="23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4"/>
                    <a:pt x="25" y="4"/>
                    <a:pt x="26" y="4"/>
                  </a:cubicBezTo>
                  <a:cubicBezTo>
                    <a:pt x="25" y="3"/>
                    <a:pt x="25" y="3"/>
                    <a:pt x="24" y="3"/>
                  </a:cubicBezTo>
                  <a:cubicBezTo>
                    <a:pt x="24" y="2"/>
                    <a:pt x="23" y="1"/>
                    <a:pt x="23" y="0"/>
                  </a:cubicBezTo>
                  <a:cubicBezTo>
                    <a:pt x="23" y="0"/>
                    <a:pt x="22" y="2"/>
                    <a:pt x="22" y="3"/>
                  </a:cubicBezTo>
                  <a:close/>
                  <a:moveTo>
                    <a:pt x="38" y="25"/>
                  </a:moveTo>
                  <a:cubicBezTo>
                    <a:pt x="37" y="25"/>
                    <a:pt x="37" y="26"/>
                    <a:pt x="36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6" y="26"/>
                    <a:pt x="36" y="26"/>
                    <a:pt x="35" y="26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2" y="25"/>
                    <a:pt x="31" y="25"/>
                    <a:pt x="30" y="25"/>
                  </a:cubicBezTo>
                  <a:cubicBezTo>
                    <a:pt x="28" y="25"/>
                    <a:pt x="27" y="25"/>
                    <a:pt x="26" y="26"/>
                  </a:cubicBezTo>
                  <a:cubicBezTo>
                    <a:pt x="26" y="25"/>
                    <a:pt x="25" y="25"/>
                    <a:pt x="25" y="25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6"/>
                    <a:pt x="23" y="26"/>
                    <a:pt x="23" y="27"/>
                  </a:cubicBezTo>
                  <a:cubicBezTo>
                    <a:pt x="23" y="28"/>
                    <a:pt x="24" y="28"/>
                    <a:pt x="25" y="28"/>
                  </a:cubicBezTo>
                  <a:cubicBezTo>
                    <a:pt x="25" y="29"/>
                    <a:pt x="25" y="30"/>
                    <a:pt x="25" y="31"/>
                  </a:cubicBezTo>
                  <a:cubicBezTo>
                    <a:pt x="26" y="33"/>
                    <a:pt x="26" y="34"/>
                    <a:pt x="27" y="35"/>
                  </a:cubicBezTo>
                  <a:cubicBezTo>
                    <a:pt x="27" y="35"/>
                    <a:pt x="27" y="36"/>
                    <a:pt x="27" y="36"/>
                  </a:cubicBezTo>
                  <a:cubicBezTo>
                    <a:pt x="28" y="37"/>
                    <a:pt x="28" y="37"/>
                    <a:pt x="29" y="37"/>
                  </a:cubicBezTo>
                  <a:cubicBezTo>
                    <a:pt x="29" y="37"/>
                    <a:pt x="29" y="37"/>
                    <a:pt x="28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8"/>
                    <a:pt x="27" y="38"/>
                  </a:cubicBezTo>
                  <a:cubicBezTo>
                    <a:pt x="27" y="38"/>
                    <a:pt x="26" y="38"/>
                    <a:pt x="26" y="38"/>
                  </a:cubicBezTo>
                  <a:cubicBezTo>
                    <a:pt x="27" y="38"/>
                    <a:pt x="27" y="37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4"/>
                    <a:pt x="25" y="33"/>
                    <a:pt x="24" y="32"/>
                  </a:cubicBezTo>
                  <a:cubicBezTo>
                    <a:pt x="24" y="31"/>
                    <a:pt x="23" y="30"/>
                    <a:pt x="22" y="30"/>
                  </a:cubicBezTo>
                  <a:cubicBezTo>
                    <a:pt x="22" y="29"/>
                    <a:pt x="23" y="28"/>
                    <a:pt x="22" y="27"/>
                  </a:cubicBezTo>
                  <a:cubicBezTo>
                    <a:pt x="22" y="27"/>
                    <a:pt x="22" y="26"/>
                    <a:pt x="21" y="25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6"/>
                    <a:pt x="20" y="26"/>
                    <a:pt x="19" y="27"/>
                  </a:cubicBezTo>
                  <a:cubicBezTo>
                    <a:pt x="19" y="28"/>
                    <a:pt x="19" y="28"/>
                    <a:pt x="20" y="29"/>
                  </a:cubicBezTo>
                  <a:cubicBezTo>
                    <a:pt x="18" y="29"/>
                    <a:pt x="17" y="30"/>
                    <a:pt x="16" y="31"/>
                  </a:cubicBezTo>
                  <a:cubicBezTo>
                    <a:pt x="16" y="32"/>
                    <a:pt x="15" y="33"/>
                    <a:pt x="14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3" y="36"/>
                    <a:pt x="13" y="37"/>
                    <a:pt x="14" y="37"/>
                  </a:cubicBezTo>
                  <a:cubicBezTo>
                    <a:pt x="14" y="37"/>
                    <a:pt x="13" y="37"/>
                    <a:pt x="13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4" y="33"/>
                    <a:pt x="15" y="32"/>
                    <a:pt x="16" y="31"/>
                  </a:cubicBezTo>
                  <a:cubicBezTo>
                    <a:pt x="17" y="30"/>
                    <a:pt x="17" y="28"/>
                    <a:pt x="17" y="27"/>
                  </a:cubicBezTo>
                  <a:cubicBezTo>
                    <a:pt x="17" y="27"/>
                    <a:pt x="18" y="27"/>
                    <a:pt x="19" y="27"/>
                  </a:cubicBezTo>
                  <a:cubicBezTo>
                    <a:pt x="19" y="26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4"/>
                    <a:pt x="18" y="24"/>
                    <a:pt x="18" y="24"/>
                  </a:cubicBezTo>
                  <a:cubicBezTo>
                    <a:pt x="17" y="24"/>
                    <a:pt x="16" y="24"/>
                    <a:pt x="16" y="25"/>
                  </a:cubicBezTo>
                  <a:cubicBezTo>
                    <a:pt x="15" y="24"/>
                    <a:pt x="14" y="23"/>
                    <a:pt x="13" y="23"/>
                  </a:cubicBezTo>
                  <a:cubicBezTo>
                    <a:pt x="11" y="23"/>
                    <a:pt x="10" y="23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6" y="23"/>
                    <a:pt x="6" y="23"/>
                    <a:pt x="6" y="24"/>
                  </a:cubicBezTo>
                  <a:cubicBezTo>
                    <a:pt x="6" y="24"/>
                    <a:pt x="6" y="24"/>
                    <a:pt x="6" y="23"/>
                  </a:cubicBezTo>
                  <a:cubicBezTo>
                    <a:pt x="6" y="23"/>
                    <a:pt x="5" y="22"/>
                    <a:pt x="5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6" y="21"/>
                    <a:pt x="7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10" y="22"/>
                    <a:pt x="11" y="22"/>
                    <a:pt x="13" y="22"/>
                  </a:cubicBezTo>
                  <a:cubicBezTo>
                    <a:pt x="14" y="22"/>
                    <a:pt x="15" y="22"/>
                    <a:pt x="16" y="21"/>
                  </a:cubicBezTo>
                  <a:cubicBezTo>
                    <a:pt x="16" y="22"/>
                    <a:pt x="17" y="23"/>
                    <a:pt x="18" y="23"/>
                  </a:cubicBezTo>
                  <a:cubicBezTo>
                    <a:pt x="18" y="23"/>
                    <a:pt x="19" y="23"/>
                    <a:pt x="20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1"/>
                    <a:pt x="19" y="20"/>
                  </a:cubicBezTo>
                  <a:cubicBezTo>
                    <a:pt x="19" y="20"/>
                    <a:pt x="18" y="19"/>
                    <a:pt x="17" y="19"/>
                  </a:cubicBezTo>
                  <a:cubicBezTo>
                    <a:pt x="18" y="18"/>
                    <a:pt x="18" y="17"/>
                    <a:pt x="17" y="16"/>
                  </a:cubicBezTo>
                  <a:cubicBezTo>
                    <a:pt x="17" y="15"/>
                    <a:pt x="16" y="13"/>
                    <a:pt x="16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5" y="10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3"/>
                    <a:pt x="17" y="14"/>
                    <a:pt x="18" y="16"/>
                  </a:cubicBezTo>
                  <a:cubicBezTo>
                    <a:pt x="18" y="17"/>
                    <a:pt x="19" y="17"/>
                    <a:pt x="21" y="18"/>
                  </a:cubicBezTo>
                  <a:cubicBezTo>
                    <a:pt x="20" y="18"/>
                    <a:pt x="20" y="19"/>
                    <a:pt x="20" y="20"/>
                  </a:cubicBezTo>
                  <a:cubicBezTo>
                    <a:pt x="20" y="21"/>
                    <a:pt x="20" y="21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3" y="20"/>
                  </a:cubicBezTo>
                  <a:cubicBezTo>
                    <a:pt x="23" y="20"/>
                    <a:pt x="23" y="19"/>
                    <a:pt x="23" y="18"/>
                  </a:cubicBezTo>
                  <a:cubicBezTo>
                    <a:pt x="24" y="18"/>
                    <a:pt x="25" y="17"/>
                    <a:pt x="26" y="16"/>
                  </a:cubicBezTo>
                  <a:cubicBezTo>
                    <a:pt x="27" y="15"/>
                    <a:pt x="27" y="14"/>
                    <a:pt x="28" y="13"/>
                  </a:cubicBezTo>
                  <a:cubicBezTo>
                    <a:pt x="28" y="12"/>
                    <a:pt x="28" y="12"/>
                    <a:pt x="29" y="12"/>
                  </a:cubicBezTo>
                  <a:cubicBezTo>
                    <a:pt x="29" y="11"/>
                    <a:pt x="29" y="11"/>
                    <a:pt x="28" y="10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30" y="10"/>
                    <a:pt x="30" y="10"/>
                    <a:pt x="31" y="10"/>
                  </a:cubicBezTo>
                  <a:cubicBezTo>
                    <a:pt x="31" y="10"/>
                    <a:pt x="31" y="11"/>
                    <a:pt x="30" y="11"/>
                  </a:cubicBezTo>
                  <a:cubicBezTo>
                    <a:pt x="31" y="11"/>
                    <a:pt x="31" y="12"/>
                    <a:pt x="31" y="12"/>
                  </a:cubicBezTo>
                  <a:cubicBezTo>
                    <a:pt x="31" y="12"/>
                    <a:pt x="30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4"/>
                    <a:pt x="27" y="15"/>
                    <a:pt x="26" y="17"/>
                  </a:cubicBezTo>
                  <a:cubicBezTo>
                    <a:pt x="26" y="18"/>
                    <a:pt x="25" y="19"/>
                    <a:pt x="26" y="20"/>
                  </a:cubicBezTo>
                  <a:cubicBezTo>
                    <a:pt x="25" y="20"/>
                    <a:pt x="24" y="20"/>
                    <a:pt x="23" y="21"/>
                  </a:cubicBezTo>
                  <a:cubicBezTo>
                    <a:pt x="23" y="21"/>
                    <a:pt x="23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4" y="23"/>
                    <a:pt x="25" y="23"/>
                  </a:cubicBezTo>
                  <a:cubicBezTo>
                    <a:pt x="25" y="23"/>
                    <a:pt x="26" y="23"/>
                    <a:pt x="27" y="22"/>
                  </a:cubicBezTo>
                  <a:cubicBezTo>
                    <a:pt x="27" y="23"/>
                    <a:pt x="28" y="24"/>
                    <a:pt x="29" y="24"/>
                  </a:cubicBezTo>
                  <a:cubicBezTo>
                    <a:pt x="31" y="24"/>
                    <a:pt x="32" y="24"/>
                    <a:pt x="34" y="25"/>
                  </a:cubicBezTo>
                  <a:cubicBezTo>
                    <a:pt x="34" y="24"/>
                    <a:pt x="34" y="24"/>
                    <a:pt x="35" y="24"/>
                  </a:cubicBezTo>
                  <a:cubicBezTo>
                    <a:pt x="36" y="24"/>
                    <a:pt x="36" y="24"/>
                    <a:pt x="36" y="23"/>
                  </a:cubicBezTo>
                  <a:cubicBezTo>
                    <a:pt x="36" y="23"/>
                    <a:pt x="37" y="24"/>
                    <a:pt x="36" y="24"/>
                  </a:cubicBezTo>
                  <a:cubicBezTo>
                    <a:pt x="37" y="25"/>
                    <a:pt x="37" y="25"/>
                    <a:pt x="38" y="25"/>
                  </a:cubicBezTo>
                  <a:close/>
                  <a:moveTo>
                    <a:pt x="1" y="33"/>
                  </a:moveTo>
                  <a:cubicBezTo>
                    <a:pt x="2" y="32"/>
                    <a:pt x="2" y="32"/>
                    <a:pt x="3" y="32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3" y="31"/>
                    <a:pt x="3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5" y="32"/>
                    <a:pt x="4" y="32"/>
                    <a:pt x="4" y="33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2" y="33"/>
                    <a:pt x="1" y="33"/>
                  </a:cubicBezTo>
                  <a:close/>
                  <a:moveTo>
                    <a:pt x="9" y="30"/>
                  </a:move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1" y="28"/>
                    <a:pt x="11" y="28"/>
                  </a:cubicBezTo>
                  <a:cubicBezTo>
                    <a:pt x="12" y="27"/>
                    <a:pt x="13" y="26"/>
                    <a:pt x="13" y="25"/>
                  </a:cubicBezTo>
                  <a:cubicBezTo>
                    <a:pt x="13" y="24"/>
                    <a:pt x="13" y="24"/>
                    <a:pt x="13" y="25"/>
                  </a:cubicBezTo>
                  <a:cubicBezTo>
                    <a:pt x="13" y="25"/>
                    <a:pt x="13" y="25"/>
                    <a:pt x="13" y="26"/>
                  </a:cubicBezTo>
                  <a:cubicBezTo>
                    <a:pt x="13" y="26"/>
                    <a:pt x="13" y="27"/>
                    <a:pt x="13" y="26"/>
                  </a:cubicBezTo>
                  <a:cubicBezTo>
                    <a:pt x="14" y="26"/>
                    <a:pt x="14" y="25"/>
                    <a:pt x="14" y="25"/>
                  </a:cubicBezTo>
                  <a:cubicBezTo>
                    <a:pt x="14" y="25"/>
                    <a:pt x="15" y="25"/>
                    <a:pt x="14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5" y="27"/>
                    <a:pt x="15" y="27"/>
                  </a:cubicBezTo>
                  <a:cubicBezTo>
                    <a:pt x="15" y="27"/>
                    <a:pt x="15" y="28"/>
                    <a:pt x="15" y="28"/>
                  </a:cubicBezTo>
                  <a:cubicBezTo>
                    <a:pt x="15" y="28"/>
                    <a:pt x="15" y="28"/>
                    <a:pt x="16" y="28"/>
                  </a:cubicBezTo>
                  <a:cubicBezTo>
                    <a:pt x="16" y="28"/>
                    <a:pt x="16" y="29"/>
                    <a:pt x="15" y="28"/>
                  </a:cubicBezTo>
                  <a:cubicBezTo>
                    <a:pt x="15" y="28"/>
                    <a:pt x="15" y="28"/>
                    <a:pt x="14" y="28"/>
                  </a:cubicBezTo>
                  <a:cubicBezTo>
                    <a:pt x="14" y="28"/>
                    <a:pt x="14" y="28"/>
                    <a:pt x="14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6" y="30"/>
                    <a:pt x="15" y="30"/>
                    <a:pt x="15" y="29"/>
                  </a:cubicBezTo>
                  <a:cubicBezTo>
                    <a:pt x="14" y="29"/>
                    <a:pt x="13" y="29"/>
                    <a:pt x="12" y="29"/>
                  </a:cubicBezTo>
                  <a:cubicBezTo>
                    <a:pt x="11" y="29"/>
                    <a:pt x="10" y="29"/>
                    <a:pt x="9" y="29"/>
                  </a:cubicBezTo>
                  <a:cubicBezTo>
                    <a:pt x="9" y="30"/>
                    <a:pt x="9" y="30"/>
                    <a:pt x="9" y="30"/>
                  </a:cubicBezTo>
                  <a:close/>
                  <a:moveTo>
                    <a:pt x="18" y="25"/>
                  </a:moveTo>
                  <a:cubicBezTo>
                    <a:pt x="18" y="25"/>
                    <a:pt x="18" y="26"/>
                    <a:pt x="18" y="26"/>
                  </a:cubicBezTo>
                  <a:cubicBezTo>
                    <a:pt x="17" y="26"/>
                    <a:pt x="16" y="26"/>
                    <a:pt x="16" y="26"/>
                  </a:cubicBezTo>
                  <a:cubicBezTo>
                    <a:pt x="16" y="26"/>
                    <a:pt x="17" y="26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lose/>
                  <a:moveTo>
                    <a:pt x="39" y="36"/>
                  </a:moveTo>
                  <a:cubicBezTo>
                    <a:pt x="38" y="36"/>
                    <a:pt x="38" y="36"/>
                    <a:pt x="37" y="36"/>
                  </a:cubicBezTo>
                  <a:cubicBezTo>
                    <a:pt x="37" y="36"/>
                    <a:pt x="37" y="37"/>
                    <a:pt x="37" y="37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6" y="35"/>
                    <a:pt x="36" y="35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7" y="34"/>
                    <a:pt x="37" y="34"/>
                    <a:pt x="38" y="34"/>
                  </a:cubicBezTo>
                  <a:cubicBezTo>
                    <a:pt x="38" y="35"/>
                    <a:pt x="38" y="35"/>
                    <a:pt x="39" y="34"/>
                  </a:cubicBezTo>
                  <a:cubicBezTo>
                    <a:pt x="39" y="35"/>
                    <a:pt x="38" y="35"/>
                    <a:pt x="38" y="35"/>
                  </a:cubicBezTo>
                  <a:cubicBezTo>
                    <a:pt x="39" y="35"/>
                    <a:pt x="39" y="36"/>
                    <a:pt x="39" y="36"/>
                  </a:cubicBezTo>
                  <a:close/>
                  <a:moveTo>
                    <a:pt x="32" y="32"/>
                  </a:move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1" y="31"/>
                    <a:pt x="30" y="31"/>
                    <a:pt x="29" y="30"/>
                  </a:cubicBezTo>
                  <a:cubicBezTo>
                    <a:pt x="28" y="30"/>
                    <a:pt x="27" y="30"/>
                    <a:pt x="27" y="31"/>
                  </a:cubicBezTo>
                  <a:cubicBezTo>
                    <a:pt x="26" y="31"/>
                    <a:pt x="26" y="31"/>
                    <a:pt x="26" y="30"/>
                  </a:cubicBezTo>
                  <a:cubicBezTo>
                    <a:pt x="26" y="30"/>
                    <a:pt x="27" y="30"/>
                    <a:pt x="27" y="30"/>
                  </a:cubicBezTo>
                  <a:cubicBezTo>
                    <a:pt x="28" y="30"/>
                    <a:pt x="28" y="29"/>
                    <a:pt x="27" y="29"/>
                  </a:cubicBezTo>
                  <a:cubicBezTo>
                    <a:pt x="27" y="29"/>
                    <a:pt x="26" y="29"/>
                    <a:pt x="26" y="29"/>
                  </a:cubicBezTo>
                  <a:cubicBezTo>
                    <a:pt x="25" y="29"/>
                    <a:pt x="25" y="29"/>
                    <a:pt x="26" y="29"/>
                  </a:cubicBezTo>
                  <a:cubicBezTo>
                    <a:pt x="26" y="29"/>
                    <a:pt x="27" y="29"/>
                    <a:pt x="27" y="29"/>
                  </a:cubicBezTo>
                  <a:cubicBezTo>
                    <a:pt x="26" y="29"/>
                    <a:pt x="26" y="28"/>
                    <a:pt x="27" y="28"/>
                  </a:cubicBezTo>
                  <a:cubicBezTo>
                    <a:pt x="27" y="28"/>
                    <a:pt x="27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7" y="28"/>
                  </a:cubicBezTo>
                  <a:cubicBezTo>
                    <a:pt x="27" y="27"/>
                    <a:pt x="27" y="27"/>
                    <a:pt x="28" y="28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9" y="28"/>
                    <a:pt x="29" y="28"/>
                    <a:pt x="29" y="27"/>
                  </a:cubicBezTo>
                  <a:cubicBezTo>
                    <a:pt x="29" y="27"/>
                    <a:pt x="29" y="27"/>
                    <a:pt x="29" y="26"/>
                  </a:cubicBezTo>
                  <a:cubicBezTo>
                    <a:pt x="29" y="26"/>
                    <a:pt x="30" y="26"/>
                    <a:pt x="29" y="27"/>
                  </a:cubicBezTo>
                  <a:cubicBezTo>
                    <a:pt x="29" y="28"/>
                    <a:pt x="29" y="29"/>
                    <a:pt x="30" y="29"/>
                  </a:cubicBezTo>
                  <a:cubicBezTo>
                    <a:pt x="31" y="30"/>
                    <a:pt x="31" y="31"/>
                    <a:pt x="32" y="31"/>
                  </a:cubicBezTo>
                  <a:cubicBezTo>
                    <a:pt x="32" y="32"/>
                    <a:pt x="32" y="32"/>
                    <a:pt x="32" y="32"/>
                  </a:cubicBezTo>
                  <a:close/>
                  <a:moveTo>
                    <a:pt x="24" y="26"/>
                  </a:moveTo>
                  <a:cubicBezTo>
                    <a:pt x="24" y="26"/>
                    <a:pt x="25" y="26"/>
                    <a:pt x="25" y="26"/>
                  </a:cubicBezTo>
                  <a:cubicBezTo>
                    <a:pt x="25" y="26"/>
                    <a:pt x="26" y="27"/>
                    <a:pt x="26" y="27"/>
                  </a:cubicBezTo>
                  <a:cubicBezTo>
                    <a:pt x="25" y="27"/>
                    <a:pt x="25" y="27"/>
                    <a:pt x="24" y="27"/>
                  </a:cubicBezTo>
                  <a:cubicBezTo>
                    <a:pt x="24" y="27"/>
                    <a:pt x="24" y="26"/>
                    <a:pt x="24" y="26"/>
                  </a:cubicBezTo>
                  <a:close/>
                  <a:moveTo>
                    <a:pt x="19" y="45"/>
                  </a:moveTo>
                  <a:cubicBezTo>
                    <a:pt x="19" y="45"/>
                    <a:pt x="19" y="44"/>
                    <a:pt x="19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4"/>
                    <a:pt x="19" y="44"/>
                    <a:pt x="19" y="43"/>
                  </a:cubicBezTo>
                  <a:cubicBezTo>
                    <a:pt x="19" y="43"/>
                    <a:pt x="19" y="42"/>
                    <a:pt x="20" y="42"/>
                  </a:cubicBezTo>
                  <a:cubicBezTo>
                    <a:pt x="20" y="42"/>
                    <a:pt x="20" y="43"/>
                    <a:pt x="20" y="43"/>
                  </a:cubicBezTo>
                  <a:cubicBezTo>
                    <a:pt x="20" y="44"/>
                    <a:pt x="20" y="44"/>
                    <a:pt x="21" y="44"/>
                  </a:cubicBezTo>
                  <a:cubicBezTo>
                    <a:pt x="21" y="44"/>
                    <a:pt x="20" y="44"/>
                    <a:pt x="20" y="44"/>
                  </a:cubicBezTo>
                  <a:cubicBezTo>
                    <a:pt x="20" y="45"/>
                    <a:pt x="20" y="45"/>
                    <a:pt x="19" y="45"/>
                  </a:cubicBezTo>
                  <a:close/>
                  <a:moveTo>
                    <a:pt x="20" y="37"/>
                  </a:moveTo>
                  <a:cubicBezTo>
                    <a:pt x="20" y="37"/>
                    <a:pt x="20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5"/>
                    <a:pt x="20" y="34"/>
                  </a:cubicBezTo>
                  <a:cubicBezTo>
                    <a:pt x="19" y="33"/>
                    <a:pt x="19" y="32"/>
                    <a:pt x="18" y="32"/>
                  </a:cubicBezTo>
                  <a:cubicBezTo>
                    <a:pt x="17" y="32"/>
                    <a:pt x="17" y="31"/>
                    <a:pt x="18" y="31"/>
                  </a:cubicBezTo>
                  <a:cubicBezTo>
                    <a:pt x="18" y="31"/>
                    <a:pt x="19" y="32"/>
                    <a:pt x="19" y="32"/>
                  </a:cubicBezTo>
                  <a:cubicBezTo>
                    <a:pt x="19" y="32"/>
                    <a:pt x="20" y="32"/>
                    <a:pt x="19" y="32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8" y="30"/>
                    <a:pt x="19" y="30"/>
                    <a:pt x="19" y="30"/>
                  </a:cubicBezTo>
                  <a:cubicBezTo>
                    <a:pt x="19" y="31"/>
                    <a:pt x="19" y="31"/>
                    <a:pt x="20" y="31"/>
                  </a:cubicBezTo>
                  <a:cubicBezTo>
                    <a:pt x="19" y="31"/>
                    <a:pt x="20" y="30"/>
                    <a:pt x="20" y="31"/>
                  </a:cubicBezTo>
                  <a:cubicBezTo>
                    <a:pt x="20" y="31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0" y="32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2"/>
                    <a:pt x="21" y="31"/>
                    <a:pt x="21" y="31"/>
                  </a:cubicBezTo>
                  <a:cubicBezTo>
                    <a:pt x="21" y="30"/>
                    <a:pt x="22" y="31"/>
                    <a:pt x="21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0"/>
                    <a:pt x="23" y="31"/>
                    <a:pt x="22" y="31"/>
                  </a:cubicBezTo>
                  <a:cubicBezTo>
                    <a:pt x="22" y="31"/>
                    <a:pt x="22" y="32"/>
                    <a:pt x="22" y="32"/>
                  </a:cubicBezTo>
                  <a:cubicBezTo>
                    <a:pt x="21" y="32"/>
                    <a:pt x="21" y="33"/>
                    <a:pt x="22" y="32"/>
                  </a:cubicBezTo>
                  <a:cubicBezTo>
                    <a:pt x="22" y="32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3"/>
                    <a:pt x="21" y="33"/>
                    <a:pt x="21" y="34"/>
                  </a:cubicBezTo>
                  <a:cubicBezTo>
                    <a:pt x="21" y="35"/>
                    <a:pt x="20" y="36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lose/>
                  <a:moveTo>
                    <a:pt x="21" y="27"/>
                  </a:moveTo>
                  <a:cubicBezTo>
                    <a:pt x="21" y="27"/>
                    <a:pt x="21" y="28"/>
                    <a:pt x="21" y="28"/>
                  </a:cubicBezTo>
                  <a:cubicBezTo>
                    <a:pt x="21" y="28"/>
                    <a:pt x="21" y="29"/>
                    <a:pt x="21" y="30"/>
                  </a:cubicBezTo>
                  <a:cubicBezTo>
                    <a:pt x="20" y="29"/>
                    <a:pt x="21" y="28"/>
                    <a:pt x="20" y="28"/>
                  </a:cubicBezTo>
                  <a:cubicBezTo>
                    <a:pt x="20" y="27"/>
                    <a:pt x="20" y="27"/>
                    <a:pt x="21" y="27"/>
                  </a:cubicBezTo>
                  <a:close/>
                  <a:moveTo>
                    <a:pt x="3" y="11"/>
                  </a:move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2"/>
                    <a:pt x="4" y="11"/>
                    <a:pt x="3" y="11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1" y="16"/>
                    <a:pt x="12" y="17"/>
                    <a:pt x="13" y="17"/>
                  </a:cubicBezTo>
                  <a:cubicBezTo>
                    <a:pt x="14" y="17"/>
                    <a:pt x="15" y="17"/>
                    <a:pt x="16" y="17"/>
                  </a:cubicBezTo>
                  <a:cubicBezTo>
                    <a:pt x="16" y="16"/>
                    <a:pt x="17" y="17"/>
                    <a:pt x="16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6" y="20"/>
                    <a:pt x="15" y="20"/>
                    <a:pt x="14" y="20"/>
                  </a:cubicBezTo>
                  <a:cubicBezTo>
                    <a:pt x="14" y="20"/>
                    <a:pt x="15" y="20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19"/>
                    <a:pt x="13" y="19"/>
                    <a:pt x="13" y="20"/>
                  </a:cubicBezTo>
                  <a:cubicBezTo>
                    <a:pt x="14" y="20"/>
                    <a:pt x="14" y="21"/>
                    <a:pt x="13" y="21"/>
                  </a:cubicBezTo>
                  <a:cubicBezTo>
                    <a:pt x="13" y="22"/>
                    <a:pt x="13" y="21"/>
                    <a:pt x="13" y="21"/>
                  </a:cubicBezTo>
                  <a:cubicBezTo>
                    <a:pt x="13" y="20"/>
                    <a:pt x="13" y="19"/>
                    <a:pt x="12" y="18"/>
                  </a:cubicBezTo>
                  <a:cubicBezTo>
                    <a:pt x="11" y="17"/>
                    <a:pt x="11" y="1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lose/>
                  <a:moveTo>
                    <a:pt x="19" y="22"/>
                  </a:moveTo>
                  <a:cubicBezTo>
                    <a:pt x="18" y="22"/>
                    <a:pt x="18" y="22"/>
                    <a:pt x="17" y="22"/>
                  </a:cubicBezTo>
                  <a:cubicBezTo>
                    <a:pt x="17" y="21"/>
                    <a:pt x="16" y="21"/>
                    <a:pt x="16" y="20"/>
                  </a:cubicBezTo>
                  <a:cubicBezTo>
                    <a:pt x="17" y="20"/>
                    <a:pt x="17" y="21"/>
                    <a:pt x="18" y="20"/>
                  </a:cubicBezTo>
                  <a:cubicBezTo>
                    <a:pt x="18" y="21"/>
                    <a:pt x="19" y="21"/>
                    <a:pt x="19" y="22"/>
                  </a:cubicBezTo>
                  <a:close/>
                  <a:moveTo>
                    <a:pt x="41" y="14"/>
                  </a:moveTo>
                  <a:cubicBezTo>
                    <a:pt x="41" y="15"/>
                    <a:pt x="40" y="15"/>
                    <a:pt x="40" y="15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39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5"/>
                  </a:cubicBezTo>
                  <a:cubicBezTo>
                    <a:pt x="40" y="15"/>
                    <a:pt x="40" y="14"/>
                    <a:pt x="41" y="14"/>
                  </a:cubicBezTo>
                  <a:close/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2" y="19"/>
                    <a:pt x="31" y="20"/>
                  </a:cubicBezTo>
                  <a:cubicBezTo>
                    <a:pt x="30" y="20"/>
                    <a:pt x="29" y="21"/>
                    <a:pt x="30" y="22"/>
                  </a:cubicBezTo>
                  <a:cubicBezTo>
                    <a:pt x="30" y="23"/>
                    <a:pt x="29" y="23"/>
                    <a:pt x="29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8" y="22"/>
                    <a:pt x="28" y="22"/>
                  </a:cubicBezTo>
                  <a:cubicBezTo>
                    <a:pt x="28" y="22"/>
                    <a:pt x="28" y="22"/>
                    <a:pt x="28" y="22"/>
                  </a:cubicBezTo>
                  <a:cubicBezTo>
                    <a:pt x="28" y="22"/>
                    <a:pt x="28" y="21"/>
                    <a:pt x="28" y="21"/>
                  </a:cubicBezTo>
                  <a:cubicBezTo>
                    <a:pt x="28" y="22"/>
                    <a:pt x="27" y="21"/>
                    <a:pt x="28" y="21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7" y="20"/>
                  </a:cubicBezTo>
                  <a:cubicBezTo>
                    <a:pt x="27" y="20"/>
                    <a:pt x="27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6" y="19"/>
                    <a:pt x="27" y="19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8"/>
                    <a:pt x="27" y="18"/>
                    <a:pt x="27" y="18"/>
                  </a:cubicBezTo>
                  <a:cubicBezTo>
                    <a:pt x="27" y="17"/>
                    <a:pt x="27" y="17"/>
                    <a:pt x="28" y="18"/>
                  </a:cubicBezTo>
                  <a:cubicBezTo>
                    <a:pt x="28" y="19"/>
                    <a:pt x="29" y="19"/>
                    <a:pt x="30" y="18"/>
                  </a:cubicBezTo>
                  <a:cubicBezTo>
                    <a:pt x="31" y="18"/>
                    <a:pt x="32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lose/>
                  <a:moveTo>
                    <a:pt x="24" y="22"/>
                  </a:moveTo>
                  <a:cubicBezTo>
                    <a:pt x="24" y="22"/>
                    <a:pt x="24" y="21"/>
                    <a:pt x="25" y="21"/>
                  </a:cubicBezTo>
                  <a:cubicBezTo>
                    <a:pt x="25" y="21"/>
                    <a:pt x="26" y="21"/>
                    <a:pt x="27" y="21"/>
                  </a:cubicBezTo>
                  <a:cubicBezTo>
                    <a:pt x="26" y="21"/>
                    <a:pt x="25" y="22"/>
                    <a:pt x="25" y="22"/>
                  </a:cubicBezTo>
                  <a:cubicBezTo>
                    <a:pt x="25" y="22"/>
                    <a:pt x="24" y="22"/>
                    <a:pt x="24" y="22"/>
                  </a:cubicBezTo>
                  <a:close/>
                  <a:moveTo>
                    <a:pt x="23" y="2"/>
                  </a:moveTo>
                  <a:cubicBezTo>
                    <a:pt x="23" y="2"/>
                    <a:pt x="24" y="3"/>
                    <a:pt x="23" y="3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4" y="3"/>
                    <a:pt x="24" y="4"/>
                    <a:pt x="24" y="4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5"/>
                    <a:pt x="22" y="5"/>
                    <a:pt x="22" y="4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3" y="2"/>
                    <a:pt x="23" y="2"/>
                  </a:cubicBezTo>
                  <a:close/>
                  <a:moveTo>
                    <a:pt x="22" y="10"/>
                  </a:move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3" y="12"/>
                    <a:pt x="23" y="13"/>
                  </a:cubicBezTo>
                  <a:cubicBezTo>
                    <a:pt x="23" y="14"/>
                    <a:pt x="23" y="15"/>
                    <a:pt x="24" y="15"/>
                  </a:cubicBezTo>
                  <a:cubicBezTo>
                    <a:pt x="25" y="16"/>
                    <a:pt x="25" y="16"/>
                    <a:pt x="24" y="16"/>
                  </a:cubicBezTo>
                  <a:cubicBezTo>
                    <a:pt x="24" y="16"/>
                    <a:pt x="24" y="16"/>
                    <a:pt x="23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7"/>
                    <a:pt x="23" y="17"/>
                    <a:pt x="23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2" y="17"/>
                    <a:pt x="22" y="16"/>
                  </a:cubicBezTo>
                  <a:cubicBezTo>
                    <a:pt x="22" y="16"/>
                    <a:pt x="22" y="16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1" y="16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20" y="17"/>
                    <a:pt x="20" y="16"/>
                    <a:pt x="20" y="16"/>
                  </a:cubicBezTo>
                  <a:cubicBezTo>
                    <a:pt x="20" y="16"/>
                    <a:pt x="20" y="16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0" y="15"/>
                    <a:pt x="19" y="16"/>
                  </a:cubicBezTo>
                  <a:cubicBezTo>
                    <a:pt x="19" y="16"/>
                    <a:pt x="19" y="15"/>
                    <a:pt x="20" y="15"/>
                  </a:cubicBezTo>
                  <a:cubicBezTo>
                    <a:pt x="20" y="15"/>
                    <a:pt x="21" y="14"/>
                    <a:pt x="21" y="13"/>
                  </a:cubicBezTo>
                  <a:cubicBezTo>
                    <a:pt x="22" y="12"/>
                    <a:pt x="22" y="11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21" y="20"/>
                  </a:moveTo>
                  <a:cubicBezTo>
                    <a:pt x="21" y="20"/>
                    <a:pt x="21" y="20"/>
                    <a:pt x="21" y="19"/>
                  </a:cubicBezTo>
                  <a:cubicBezTo>
                    <a:pt x="21" y="19"/>
                    <a:pt x="21" y="18"/>
                    <a:pt x="22" y="17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20"/>
                    <a:pt x="22" y="20"/>
                    <a:pt x="21" y="2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5" name="Freeform 32732"/>
            <p:cNvSpPr>
              <a:spLocks noEditPoints="1"/>
            </p:cNvSpPr>
            <p:nvPr/>
          </p:nvSpPr>
          <p:spPr bwMode="auto">
            <a:xfrm>
              <a:off x="4829" y="1644"/>
              <a:ext cx="59" cy="54"/>
            </a:xfrm>
            <a:custGeom>
              <a:avLst/>
              <a:gdLst>
                <a:gd name="T0" fmla="*/ 0 w 33"/>
                <a:gd name="T1" fmla="*/ 3 h 30"/>
                <a:gd name="T2" fmla="*/ 16 w 33"/>
                <a:gd name="T3" fmla="*/ 2 h 30"/>
                <a:gd name="T4" fmla="*/ 16 w 33"/>
                <a:gd name="T5" fmla="*/ 2 h 30"/>
                <a:gd name="T6" fmla="*/ 16 w 33"/>
                <a:gd name="T7" fmla="*/ 14 h 30"/>
                <a:gd name="T8" fmla="*/ 3 w 33"/>
                <a:gd name="T9" fmla="*/ 15 h 30"/>
                <a:gd name="T10" fmla="*/ 0 w 33"/>
                <a:gd name="T11" fmla="*/ 3 h 30"/>
                <a:gd name="T12" fmla="*/ 17 w 33"/>
                <a:gd name="T13" fmla="*/ 1 h 30"/>
                <a:gd name="T14" fmla="*/ 33 w 33"/>
                <a:gd name="T15" fmla="*/ 0 h 30"/>
                <a:gd name="T16" fmla="*/ 31 w 33"/>
                <a:gd name="T17" fmla="*/ 13 h 30"/>
                <a:gd name="T18" fmla="*/ 19 w 33"/>
                <a:gd name="T19" fmla="*/ 14 h 30"/>
                <a:gd name="T20" fmla="*/ 17 w 33"/>
                <a:gd name="T21" fmla="*/ 1 h 30"/>
                <a:gd name="T22" fmla="*/ 31 w 33"/>
                <a:gd name="T23" fmla="*/ 15 h 30"/>
                <a:gd name="T24" fmla="*/ 29 w 33"/>
                <a:gd name="T25" fmla="*/ 30 h 30"/>
                <a:gd name="T26" fmla="*/ 20 w 33"/>
                <a:gd name="T27" fmla="*/ 30 h 30"/>
                <a:gd name="T28" fmla="*/ 19 w 33"/>
                <a:gd name="T29" fmla="*/ 16 h 30"/>
                <a:gd name="T30" fmla="*/ 31 w 33"/>
                <a:gd name="T31" fmla="*/ 15 h 30"/>
                <a:gd name="T32" fmla="*/ 17 w 33"/>
                <a:gd name="T33" fmla="*/ 30 h 30"/>
                <a:gd name="T34" fmla="*/ 6 w 33"/>
                <a:gd name="T35" fmla="*/ 30 h 30"/>
                <a:gd name="T36" fmla="*/ 3 w 33"/>
                <a:gd name="T37" fmla="*/ 18 h 30"/>
                <a:gd name="T38" fmla="*/ 16 w 33"/>
                <a:gd name="T39" fmla="*/ 17 h 30"/>
                <a:gd name="T40" fmla="*/ 17 w 33"/>
                <a:gd name="T4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0">
                  <a:moveTo>
                    <a:pt x="0" y="3"/>
                  </a:moveTo>
                  <a:cubicBezTo>
                    <a:pt x="5" y="3"/>
                    <a:pt x="11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7" y="1"/>
                  </a:moveTo>
                  <a:cubicBezTo>
                    <a:pt x="18" y="1"/>
                    <a:pt x="26" y="0"/>
                    <a:pt x="33" y="0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7" y="1"/>
                    <a:pt x="17" y="1"/>
                    <a:pt x="17" y="1"/>
                  </a:cubicBezTo>
                  <a:close/>
                  <a:moveTo>
                    <a:pt x="31" y="15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31" y="15"/>
                    <a:pt x="31" y="15"/>
                    <a:pt x="31" y="15"/>
                  </a:cubicBezTo>
                  <a:close/>
                  <a:moveTo>
                    <a:pt x="17" y="30"/>
                  </a:moveTo>
                  <a:cubicBezTo>
                    <a:pt x="6" y="30"/>
                    <a:pt x="6" y="30"/>
                    <a:pt x="6" y="30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7" y="30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6" name="Freeform 32733"/>
            <p:cNvSpPr>
              <a:spLocks/>
            </p:cNvSpPr>
            <p:nvPr/>
          </p:nvSpPr>
          <p:spPr bwMode="auto">
            <a:xfrm>
              <a:off x="4831" y="1626"/>
              <a:ext cx="50" cy="72"/>
            </a:xfrm>
            <a:custGeom>
              <a:avLst/>
              <a:gdLst>
                <a:gd name="T0" fmla="*/ 15 w 28"/>
                <a:gd name="T1" fmla="*/ 12 h 40"/>
                <a:gd name="T2" fmla="*/ 16 w 28"/>
                <a:gd name="T3" fmla="*/ 40 h 40"/>
                <a:gd name="T4" fmla="*/ 19 w 28"/>
                <a:gd name="T5" fmla="*/ 40 h 40"/>
                <a:gd name="T6" fmla="*/ 17 w 28"/>
                <a:gd name="T7" fmla="*/ 12 h 40"/>
                <a:gd name="T8" fmla="*/ 28 w 28"/>
                <a:gd name="T9" fmla="*/ 4 h 40"/>
                <a:gd name="T10" fmla="*/ 20 w 28"/>
                <a:gd name="T11" fmla="*/ 0 h 40"/>
                <a:gd name="T12" fmla="*/ 16 w 28"/>
                <a:gd name="T13" fmla="*/ 11 h 40"/>
                <a:gd name="T14" fmla="*/ 15 w 28"/>
                <a:gd name="T15" fmla="*/ 12 h 40"/>
                <a:gd name="T16" fmla="*/ 8 w 28"/>
                <a:gd name="T17" fmla="*/ 0 h 40"/>
                <a:gd name="T18" fmla="*/ 0 w 28"/>
                <a:gd name="T19" fmla="*/ 5 h 40"/>
                <a:gd name="T20" fmla="*/ 15 w 28"/>
                <a:gd name="T21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40">
                  <a:moveTo>
                    <a:pt x="15" y="12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5" y="2"/>
                    <a:pt x="23" y="1"/>
                    <a:pt x="20" y="0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3"/>
                    <a:pt x="0" y="5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7" name="Freeform 32734"/>
            <p:cNvSpPr>
              <a:spLocks/>
            </p:cNvSpPr>
            <p:nvPr/>
          </p:nvSpPr>
          <p:spPr bwMode="auto">
            <a:xfrm>
              <a:off x="4835" y="1667"/>
              <a:ext cx="49" cy="9"/>
            </a:xfrm>
            <a:custGeom>
              <a:avLst/>
              <a:gdLst>
                <a:gd name="T0" fmla="*/ 0 w 49"/>
                <a:gd name="T1" fmla="*/ 4 h 9"/>
                <a:gd name="T2" fmla="*/ 0 w 49"/>
                <a:gd name="T3" fmla="*/ 9 h 9"/>
                <a:gd name="T4" fmla="*/ 49 w 49"/>
                <a:gd name="T5" fmla="*/ 4 h 9"/>
                <a:gd name="T6" fmla="*/ 49 w 49"/>
                <a:gd name="T7" fmla="*/ 0 h 9"/>
                <a:gd name="T8" fmla="*/ 0 w 49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9">
                  <a:moveTo>
                    <a:pt x="0" y="4"/>
                  </a:moveTo>
                  <a:lnTo>
                    <a:pt x="0" y="9"/>
                  </a:lnTo>
                  <a:lnTo>
                    <a:pt x="49" y="4"/>
                  </a:lnTo>
                  <a:lnTo>
                    <a:pt x="49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8" name="Freeform 32735"/>
            <p:cNvSpPr>
              <a:spLocks noEditPoints="1"/>
            </p:cNvSpPr>
            <p:nvPr/>
          </p:nvSpPr>
          <p:spPr bwMode="auto">
            <a:xfrm>
              <a:off x="4991" y="1584"/>
              <a:ext cx="75" cy="71"/>
            </a:xfrm>
            <a:custGeom>
              <a:avLst/>
              <a:gdLst>
                <a:gd name="T0" fmla="*/ 34 w 42"/>
                <a:gd name="T1" fmla="*/ 12 h 40"/>
                <a:gd name="T2" fmla="*/ 10 w 42"/>
                <a:gd name="T3" fmla="*/ 11 h 40"/>
                <a:gd name="T4" fmla="*/ 29 w 42"/>
                <a:gd name="T5" fmla="*/ 1 h 40"/>
                <a:gd name="T6" fmla="*/ 31 w 42"/>
                <a:gd name="T7" fmla="*/ 10 h 40"/>
                <a:gd name="T8" fmla="*/ 25 w 42"/>
                <a:gd name="T9" fmla="*/ 4 h 40"/>
                <a:gd name="T10" fmla="*/ 36 w 42"/>
                <a:gd name="T11" fmla="*/ 19 h 40"/>
                <a:gd name="T12" fmla="*/ 25 w 42"/>
                <a:gd name="T13" fmla="*/ 31 h 40"/>
                <a:gd name="T14" fmla="*/ 31 w 42"/>
                <a:gd name="T15" fmla="*/ 15 h 40"/>
                <a:gd name="T16" fmla="*/ 17 w 42"/>
                <a:gd name="T17" fmla="*/ 26 h 40"/>
                <a:gd name="T18" fmla="*/ 27 w 42"/>
                <a:gd name="T19" fmla="*/ 7 h 40"/>
                <a:gd name="T20" fmla="*/ 40 w 42"/>
                <a:gd name="T21" fmla="*/ 25 h 40"/>
                <a:gd name="T22" fmla="*/ 6 w 42"/>
                <a:gd name="T23" fmla="*/ 17 h 40"/>
                <a:gd name="T24" fmla="*/ 24 w 42"/>
                <a:gd name="T25" fmla="*/ 9 h 40"/>
                <a:gd name="T26" fmla="*/ 14 w 42"/>
                <a:gd name="T27" fmla="*/ 13 h 40"/>
                <a:gd name="T28" fmla="*/ 20 w 42"/>
                <a:gd name="T29" fmla="*/ 4 h 40"/>
                <a:gd name="T30" fmla="*/ 18 w 42"/>
                <a:gd name="T31" fmla="*/ 12 h 40"/>
                <a:gd name="T32" fmla="*/ 29 w 42"/>
                <a:gd name="T33" fmla="*/ 20 h 40"/>
                <a:gd name="T34" fmla="*/ 24 w 42"/>
                <a:gd name="T35" fmla="*/ 14 h 40"/>
                <a:gd name="T36" fmla="*/ 28 w 42"/>
                <a:gd name="T37" fmla="*/ 29 h 40"/>
                <a:gd name="T38" fmla="*/ 23 w 42"/>
                <a:gd name="T39" fmla="*/ 21 h 40"/>
                <a:gd name="T40" fmla="*/ 31 w 42"/>
                <a:gd name="T41" fmla="*/ 21 h 40"/>
                <a:gd name="T42" fmla="*/ 21 w 42"/>
                <a:gd name="T43" fmla="*/ 24 h 40"/>
                <a:gd name="T44" fmla="*/ 32 w 42"/>
                <a:gd name="T45" fmla="*/ 17 h 40"/>
                <a:gd name="T46" fmla="*/ 25 w 42"/>
                <a:gd name="T47" fmla="*/ 15 h 40"/>
                <a:gd name="T48" fmla="*/ 38 w 42"/>
                <a:gd name="T49" fmla="*/ 15 h 40"/>
                <a:gd name="T50" fmla="*/ 28 w 42"/>
                <a:gd name="T51" fmla="*/ 26 h 40"/>
                <a:gd name="T52" fmla="*/ 23 w 42"/>
                <a:gd name="T53" fmla="*/ 14 h 40"/>
                <a:gd name="T54" fmla="*/ 36 w 42"/>
                <a:gd name="T55" fmla="*/ 22 h 40"/>
                <a:gd name="T56" fmla="*/ 9 w 42"/>
                <a:gd name="T57" fmla="*/ 7 h 40"/>
                <a:gd name="T58" fmla="*/ 19 w 42"/>
                <a:gd name="T59" fmla="*/ 16 h 40"/>
                <a:gd name="T60" fmla="*/ 19 w 42"/>
                <a:gd name="T61" fmla="*/ 17 h 40"/>
                <a:gd name="T62" fmla="*/ 16 w 42"/>
                <a:gd name="T63" fmla="*/ 6 h 40"/>
                <a:gd name="T64" fmla="*/ 20 w 42"/>
                <a:gd name="T65" fmla="*/ 20 h 40"/>
                <a:gd name="T66" fmla="*/ 14 w 42"/>
                <a:gd name="T67" fmla="*/ 38 h 40"/>
                <a:gd name="T68" fmla="*/ 10 w 42"/>
                <a:gd name="T69" fmla="*/ 27 h 40"/>
                <a:gd name="T70" fmla="*/ 25 w 42"/>
                <a:gd name="T71" fmla="*/ 18 h 40"/>
                <a:gd name="T72" fmla="*/ 14 w 42"/>
                <a:gd name="T73" fmla="*/ 26 h 40"/>
                <a:gd name="T74" fmla="*/ 3 w 42"/>
                <a:gd name="T75" fmla="*/ 29 h 40"/>
                <a:gd name="T76" fmla="*/ 14 w 42"/>
                <a:gd name="T77" fmla="*/ 16 h 40"/>
                <a:gd name="T78" fmla="*/ 25 w 42"/>
                <a:gd name="T79" fmla="*/ 37 h 40"/>
                <a:gd name="T80" fmla="*/ 29 w 42"/>
                <a:gd name="T81" fmla="*/ 23 h 40"/>
                <a:gd name="T82" fmla="*/ 17 w 42"/>
                <a:gd name="T83" fmla="*/ 7 h 40"/>
                <a:gd name="T84" fmla="*/ 1 w 42"/>
                <a:gd name="T85" fmla="*/ 15 h 40"/>
                <a:gd name="T86" fmla="*/ 9 w 42"/>
                <a:gd name="T87" fmla="*/ 14 h 40"/>
                <a:gd name="T88" fmla="*/ 36 w 42"/>
                <a:gd name="T89" fmla="*/ 26 h 40"/>
                <a:gd name="T90" fmla="*/ 18 w 42"/>
                <a:gd name="T91" fmla="*/ 33 h 40"/>
                <a:gd name="T92" fmla="*/ 15 w 42"/>
                <a:gd name="T93" fmla="*/ 23 h 40"/>
                <a:gd name="T94" fmla="*/ 20 w 42"/>
                <a:gd name="T95" fmla="*/ 34 h 40"/>
                <a:gd name="T96" fmla="*/ 7 w 42"/>
                <a:gd name="T97" fmla="*/ 21 h 40"/>
                <a:gd name="T98" fmla="*/ 7 w 42"/>
                <a:gd name="T99" fmla="*/ 23 h 40"/>
                <a:gd name="T100" fmla="*/ 8 w 42"/>
                <a:gd name="T101" fmla="*/ 11 h 40"/>
                <a:gd name="T102" fmla="*/ 28 w 42"/>
                <a:gd name="T103" fmla="*/ 33 h 40"/>
                <a:gd name="T104" fmla="*/ 30 w 42"/>
                <a:gd name="T105" fmla="*/ 6 h 40"/>
                <a:gd name="T106" fmla="*/ 33 w 42"/>
                <a:gd name="T107" fmla="*/ 29 h 40"/>
                <a:gd name="T108" fmla="*/ 13 w 42"/>
                <a:gd name="T109" fmla="*/ 22 h 40"/>
                <a:gd name="T110" fmla="*/ 17 w 42"/>
                <a:gd name="T111" fmla="*/ 32 h 40"/>
                <a:gd name="T112" fmla="*/ 12 w 42"/>
                <a:gd name="T113" fmla="*/ 35 h 40"/>
                <a:gd name="T114" fmla="*/ 34 w 42"/>
                <a:gd name="T115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" h="40">
                  <a:moveTo>
                    <a:pt x="34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2" y="12"/>
                    <a:pt x="33" y="11"/>
                  </a:cubicBezTo>
                  <a:cubicBezTo>
                    <a:pt x="33" y="11"/>
                    <a:pt x="33" y="11"/>
                    <a:pt x="33" y="10"/>
                  </a:cubicBezTo>
                  <a:cubicBezTo>
                    <a:pt x="33" y="10"/>
                    <a:pt x="33" y="10"/>
                    <a:pt x="34" y="9"/>
                  </a:cubicBezTo>
                  <a:cubicBezTo>
                    <a:pt x="34" y="9"/>
                    <a:pt x="35" y="9"/>
                    <a:pt x="35" y="9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1"/>
                  </a:cubicBezTo>
                  <a:cubicBezTo>
                    <a:pt x="36" y="11"/>
                    <a:pt x="35" y="11"/>
                    <a:pt x="35" y="11"/>
                  </a:cubicBezTo>
                  <a:cubicBezTo>
                    <a:pt x="35" y="12"/>
                    <a:pt x="34" y="12"/>
                    <a:pt x="34" y="12"/>
                  </a:cubicBezTo>
                  <a:close/>
                  <a:moveTo>
                    <a:pt x="10" y="11"/>
                  </a:moveTo>
                  <a:cubicBezTo>
                    <a:pt x="11" y="11"/>
                    <a:pt x="12" y="11"/>
                    <a:pt x="12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12"/>
                    <a:pt x="11" y="12"/>
                    <a:pt x="10" y="12"/>
                  </a:cubicBezTo>
                  <a:cubicBezTo>
                    <a:pt x="10" y="12"/>
                    <a:pt x="9" y="12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29" y="1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3"/>
                  </a:cubicBezTo>
                  <a:cubicBezTo>
                    <a:pt x="28" y="3"/>
                    <a:pt x="28" y="2"/>
                    <a:pt x="28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8" y="0"/>
                    <a:pt x="28" y="0"/>
                    <a:pt x="29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lose/>
                  <a:moveTo>
                    <a:pt x="33" y="7"/>
                  </a:move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4" y="6"/>
                    <a:pt x="34" y="6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36" y="6"/>
                    <a:pt x="35" y="6"/>
                    <a:pt x="35" y="6"/>
                  </a:cubicBezTo>
                  <a:cubicBezTo>
                    <a:pt x="35" y="6"/>
                    <a:pt x="35" y="6"/>
                    <a:pt x="35" y="7"/>
                  </a:cubicBezTo>
                  <a:cubicBezTo>
                    <a:pt x="34" y="7"/>
                    <a:pt x="34" y="7"/>
                    <a:pt x="33" y="7"/>
                  </a:cubicBezTo>
                  <a:close/>
                  <a:moveTo>
                    <a:pt x="31" y="10"/>
                  </a:moveTo>
                  <a:cubicBezTo>
                    <a:pt x="31" y="11"/>
                    <a:pt x="30" y="11"/>
                    <a:pt x="30" y="11"/>
                  </a:cubicBezTo>
                  <a:cubicBezTo>
                    <a:pt x="30" y="11"/>
                    <a:pt x="29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1"/>
                    <a:pt x="29" y="11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30" y="10"/>
                    <a:pt x="30" y="9"/>
                  </a:cubicBezTo>
                  <a:cubicBezTo>
                    <a:pt x="30" y="9"/>
                    <a:pt x="30" y="10"/>
                    <a:pt x="30" y="10"/>
                  </a:cubicBezTo>
                  <a:cubicBezTo>
                    <a:pt x="30" y="10"/>
                    <a:pt x="31" y="10"/>
                    <a:pt x="31" y="10"/>
                  </a:cubicBezTo>
                  <a:close/>
                  <a:moveTo>
                    <a:pt x="25" y="4"/>
                  </a:moveTo>
                  <a:cubicBezTo>
                    <a:pt x="25" y="4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3" y="4"/>
                    <a:pt x="23" y="3"/>
                  </a:cubicBezTo>
                  <a:cubicBezTo>
                    <a:pt x="24" y="3"/>
                    <a:pt x="24" y="2"/>
                    <a:pt x="25" y="3"/>
                  </a:cubicBezTo>
                  <a:cubicBezTo>
                    <a:pt x="25" y="3"/>
                    <a:pt x="25" y="3"/>
                    <a:pt x="25" y="4"/>
                  </a:cubicBezTo>
                  <a:close/>
                  <a:moveTo>
                    <a:pt x="37" y="19"/>
                  </a:moveTo>
                  <a:cubicBezTo>
                    <a:pt x="37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8"/>
                  </a:cubicBezTo>
                  <a:cubicBezTo>
                    <a:pt x="37" y="18"/>
                    <a:pt x="37" y="17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8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38" y="19"/>
                    <a:pt x="38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lose/>
                  <a:moveTo>
                    <a:pt x="24" y="29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30"/>
                    <a:pt x="24" y="30"/>
                    <a:pt x="25" y="31"/>
                  </a:cubicBezTo>
                  <a:cubicBezTo>
                    <a:pt x="25" y="31"/>
                    <a:pt x="25" y="32"/>
                    <a:pt x="25" y="32"/>
                  </a:cubicBezTo>
                  <a:cubicBezTo>
                    <a:pt x="25" y="32"/>
                    <a:pt x="25" y="33"/>
                    <a:pt x="24" y="33"/>
                  </a:cubicBezTo>
                  <a:cubicBezTo>
                    <a:pt x="24" y="33"/>
                    <a:pt x="24" y="33"/>
                    <a:pt x="24" y="32"/>
                  </a:cubicBezTo>
                  <a:cubicBezTo>
                    <a:pt x="23" y="32"/>
                    <a:pt x="23" y="31"/>
                    <a:pt x="23" y="31"/>
                  </a:cubicBezTo>
                  <a:cubicBezTo>
                    <a:pt x="23" y="31"/>
                    <a:pt x="23" y="31"/>
                    <a:pt x="23" y="30"/>
                  </a:cubicBezTo>
                  <a:cubicBezTo>
                    <a:pt x="23" y="30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lose/>
                  <a:moveTo>
                    <a:pt x="31" y="13"/>
                  </a:moveTo>
                  <a:cubicBezTo>
                    <a:pt x="32" y="13"/>
                    <a:pt x="32" y="13"/>
                    <a:pt x="32" y="14"/>
                  </a:cubicBezTo>
                  <a:cubicBezTo>
                    <a:pt x="32" y="14"/>
                    <a:pt x="32" y="14"/>
                    <a:pt x="31" y="15"/>
                  </a:cubicBezTo>
                  <a:cubicBezTo>
                    <a:pt x="31" y="15"/>
                    <a:pt x="30" y="15"/>
                    <a:pt x="30" y="15"/>
                  </a:cubicBezTo>
                  <a:cubicBezTo>
                    <a:pt x="30" y="15"/>
                    <a:pt x="29" y="16"/>
                    <a:pt x="29" y="16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9" y="14"/>
                    <a:pt x="30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19" y="24"/>
                  </a:moveTo>
                  <a:cubicBezTo>
                    <a:pt x="19" y="24"/>
                    <a:pt x="19" y="24"/>
                    <a:pt x="19" y="25"/>
                  </a:cubicBezTo>
                  <a:cubicBezTo>
                    <a:pt x="19" y="25"/>
                    <a:pt x="19" y="26"/>
                    <a:pt x="18" y="26"/>
                  </a:cubicBezTo>
                  <a:cubicBezTo>
                    <a:pt x="18" y="27"/>
                    <a:pt x="17" y="27"/>
                    <a:pt x="17" y="27"/>
                  </a:cubicBezTo>
                  <a:cubicBezTo>
                    <a:pt x="17" y="27"/>
                    <a:pt x="16" y="27"/>
                    <a:pt x="17" y="26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8" y="25"/>
                    <a:pt x="18" y="24"/>
                    <a:pt x="19" y="24"/>
                  </a:cubicBezTo>
                  <a:close/>
                  <a:moveTo>
                    <a:pt x="27" y="8"/>
                  </a:moveTo>
                  <a:cubicBezTo>
                    <a:pt x="27" y="9"/>
                    <a:pt x="27" y="10"/>
                    <a:pt x="26" y="10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6" y="9"/>
                    <a:pt x="26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lose/>
                  <a:moveTo>
                    <a:pt x="40" y="25"/>
                  </a:moveTo>
                  <a:cubicBezTo>
                    <a:pt x="40" y="25"/>
                    <a:pt x="39" y="25"/>
                    <a:pt x="38" y="25"/>
                  </a:cubicBezTo>
                  <a:cubicBezTo>
                    <a:pt x="38" y="25"/>
                    <a:pt x="38" y="25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1" y="24"/>
                    <a:pt x="41" y="24"/>
                  </a:cubicBezTo>
                  <a:cubicBezTo>
                    <a:pt x="42" y="24"/>
                    <a:pt x="42" y="25"/>
                    <a:pt x="42" y="25"/>
                  </a:cubicBezTo>
                  <a:cubicBezTo>
                    <a:pt x="42" y="25"/>
                    <a:pt x="41" y="25"/>
                    <a:pt x="41" y="25"/>
                  </a:cubicBezTo>
                  <a:cubicBezTo>
                    <a:pt x="41" y="25"/>
                    <a:pt x="41" y="25"/>
                    <a:pt x="40" y="25"/>
                  </a:cubicBezTo>
                  <a:close/>
                  <a:moveTo>
                    <a:pt x="17" y="20"/>
                  </a:move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lose/>
                  <a:moveTo>
                    <a:pt x="5" y="17"/>
                  </a:moveTo>
                  <a:cubicBezTo>
                    <a:pt x="5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6" y="18"/>
                    <a:pt x="5" y="18"/>
                  </a:cubicBezTo>
                  <a:cubicBezTo>
                    <a:pt x="5" y="18"/>
                    <a:pt x="4" y="18"/>
                    <a:pt x="4" y="18"/>
                  </a:cubicBezTo>
                  <a:cubicBezTo>
                    <a:pt x="4" y="18"/>
                    <a:pt x="3" y="18"/>
                    <a:pt x="3" y="17"/>
                  </a:cubicBezTo>
                  <a:cubicBezTo>
                    <a:pt x="3" y="17"/>
                    <a:pt x="4" y="17"/>
                    <a:pt x="4" y="17"/>
                  </a:cubicBezTo>
                  <a:cubicBezTo>
                    <a:pt x="4" y="17"/>
                    <a:pt x="4" y="17"/>
                    <a:pt x="5" y="17"/>
                  </a:cubicBezTo>
                  <a:close/>
                  <a:moveTo>
                    <a:pt x="24" y="8"/>
                  </a:move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2" y="7"/>
                    <a:pt x="22" y="6"/>
                    <a:pt x="23" y="6"/>
                  </a:cubicBezTo>
                  <a:cubicBezTo>
                    <a:pt x="23" y="6"/>
                    <a:pt x="23" y="6"/>
                    <a:pt x="24" y="7"/>
                  </a:cubicBezTo>
                  <a:cubicBezTo>
                    <a:pt x="24" y="7"/>
                    <a:pt x="24" y="7"/>
                    <a:pt x="24" y="8"/>
                  </a:cubicBezTo>
                  <a:close/>
                  <a:moveTo>
                    <a:pt x="17" y="14"/>
                  </a:moveTo>
                  <a:cubicBezTo>
                    <a:pt x="16" y="14"/>
                    <a:pt x="16" y="14"/>
                    <a:pt x="15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2"/>
                    <a:pt x="15" y="12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8" y="2"/>
                  </a:moveTo>
                  <a:cubicBezTo>
                    <a:pt x="19" y="2"/>
                    <a:pt x="19" y="2"/>
                    <a:pt x="19" y="3"/>
                  </a:cubicBezTo>
                  <a:cubicBezTo>
                    <a:pt x="19" y="3"/>
                    <a:pt x="20" y="4"/>
                    <a:pt x="20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19" y="5"/>
                    <a:pt x="19" y="4"/>
                  </a:cubicBezTo>
                  <a:cubicBezTo>
                    <a:pt x="18" y="4"/>
                    <a:pt x="18" y="4"/>
                    <a:pt x="18" y="3"/>
                  </a:cubicBezTo>
                  <a:cubicBezTo>
                    <a:pt x="17" y="3"/>
                    <a:pt x="18" y="2"/>
                    <a:pt x="18" y="2"/>
                  </a:cubicBezTo>
                  <a:close/>
                  <a:moveTo>
                    <a:pt x="18" y="10"/>
                  </a:moveTo>
                  <a:cubicBezTo>
                    <a:pt x="18" y="10"/>
                    <a:pt x="17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9" y="12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19" y="11"/>
                    <a:pt x="19" y="11"/>
                  </a:cubicBezTo>
                  <a:cubicBezTo>
                    <a:pt x="19" y="10"/>
                    <a:pt x="18" y="10"/>
                    <a:pt x="18" y="10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0"/>
                    <a:pt x="27" y="19"/>
                  </a:cubicBezTo>
                  <a:cubicBezTo>
                    <a:pt x="28" y="19"/>
                    <a:pt x="28" y="19"/>
                    <a:pt x="29" y="19"/>
                  </a:cubicBezTo>
                  <a:cubicBezTo>
                    <a:pt x="29" y="19"/>
                    <a:pt x="29" y="19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8" y="20"/>
                    <a:pt x="28" y="20"/>
                  </a:cubicBezTo>
                  <a:cubicBezTo>
                    <a:pt x="27" y="20"/>
                    <a:pt x="27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lose/>
                  <a:moveTo>
                    <a:pt x="24" y="16"/>
                  </a:moveTo>
                  <a:cubicBezTo>
                    <a:pt x="24" y="17"/>
                    <a:pt x="24" y="18"/>
                    <a:pt x="24" y="18"/>
                  </a:cubicBezTo>
                  <a:cubicBezTo>
                    <a:pt x="24" y="19"/>
                    <a:pt x="23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7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4"/>
                    <a:pt x="24" y="14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24" y="15"/>
                    <a:pt x="24" y="15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30" y="31"/>
                  </a:moveTo>
                  <a:cubicBezTo>
                    <a:pt x="30" y="31"/>
                    <a:pt x="29" y="32"/>
                    <a:pt x="29" y="32"/>
                  </a:cubicBezTo>
                  <a:cubicBezTo>
                    <a:pt x="29" y="32"/>
                    <a:pt x="28" y="32"/>
                    <a:pt x="28" y="32"/>
                  </a:cubicBezTo>
                  <a:cubicBezTo>
                    <a:pt x="28" y="31"/>
                    <a:pt x="27" y="30"/>
                    <a:pt x="27" y="30"/>
                  </a:cubicBezTo>
                  <a:cubicBezTo>
                    <a:pt x="27" y="30"/>
                    <a:pt x="27" y="29"/>
                    <a:pt x="27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30"/>
                    <a:pt x="29" y="30"/>
                  </a:cubicBezTo>
                  <a:cubicBezTo>
                    <a:pt x="29" y="30"/>
                    <a:pt x="30" y="30"/>
                    <a:pt x="30" y="31"/>
                  </a:cubicBezTo>
                  <a:close/>
                  <a:moveTo>
                    <a:pt x="23" y="21"/>
                  </a:moveTo>
                  <a:cubicBezTo>
                    <a:pt x="24" y="21"/>
                    <a:pt x="24" y="21"/>
                    <a:pt x="25" y="21"/>
                  </a:cubicBezTo>
                  <a:cubicBezTo>
                    <a:pt x="25" y="22"/>
                    <a:pt x="25" y="22"/>
                    <a:pt x="26" y="23"/>
                  </a:cubicBezTo>
                  <a:cubicBezTo>
                    <a:pt x="26" y="23"/>
                    <a:pt x="26" y="24"/>
                    <a:pt x="26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3"/>
                    <a:pt x="24" y="23"/>
                  </a:cubicBezTo>
                  <a:cubicBezTo>
                    <a:pt x="24" y="22"/>
                    <a:pt x="23" y="22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lose/>
                  <a:moveTo>
                    <a:pt x="38" y="16"/>
                  </a:moveTo>
                  <a:cubicBezTo>
                    <a:pt x="39" y="16"/>
                    <a:pt x="39" y="15"/>
                    <a:pt x="39" y="15"/>
                  </a:cubicBezTo>
                  <a:cubicBezTo>
                    <a:pt x="40" y="15"/>
                    <a:pt x="40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6"/>
                    <a:pt x="42" y="16"/>
                    <a:pt x="41" y="16"/>
                  </a:cubicBezTo>
                  <a:cubicBezTo>
                    <a:pt x="41" y="16"/>
                    <a:pt x="40" y="16"/>
                    <a:pt x="39" y="16"/>
                  </a:cubicBezTo>
                  <a:cubicBezTo>
                    <a:pt x="39" y="16"/>
                    <a:pt x="38" y="16"/>
                    <a:pt x="38" y="16"/>
                  </a:cubicBezTo>
                  <a:close/>
                  <a:moveTo>
                    <a:pt x="32" y="22"/>
                  </a:moveTo>
                  <a:cubicBezTo>
                    <a:pt x="32" y="22"/>
                    <a:pt x="31" y="22"/>
                    <a:pt x="31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1" y="21"/>
                    <a:pt x="31" y="21"/>
                    <a:pt x="32" y="20"/>
                  </a:cubicBezTo>
                  <a:cubicBezTo>
                    <a:pt x="32" y="20"/>
                    <a:pt x="33" y="20"/>
                    <a:pt x="34" y="20"/>
                  </a:cubicBezTo>
                  <a:cubicBezTo>
                    <a:pt x="34" y="20"/>
                    <a:pt x="34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2"/>
                    <a:pt x="33" y="22"/>
                    <a:pt x="32" y="22"/>
                  </a:cubicBezTo>
                  <a:close/>
                  <a:moveTo>
                    <a:pt x="22" y="20"/>
                  </a:moveTo>
                  <a:cubicBezTo>
                    <a:pt x="23" y="21"/>
                    <a:pt x="22" y="21"/>
                    <a:pt x="22" y="21"/>
                  </a:cubicBezTo>
                  <a:cubicBezTo>
                    <a:pt x="22" y="22"/>
                    <a:pt x="22" y="23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5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21" y="22"/>
                    <a:pt x="21" y="21"/>
                  </a:cubicBezTo>
                  <a:cubicBezTo>
                    <a:pt x="22" y="20"/>
                    <a:pt x="22" y="20"/>
                    <a:pt x="22" y="20"/>
                  </a:cubicBezTo>
                  <a:close/>
                  <a:moveTo>
                    <a:pt x="32" y="19"/>
                  </a:moveTo>
                  <a:cubicBezTo>
                    <a:pt x="32" y="19"/>
                    <a:pt x="31" y="19"/>
                    <a:pt x="31" y="19"/>
                  </a:cubicBezTo>
                  <a:cubicBezTo>
                    <a:pt x="31" y="19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1" y="18"/>
                    <a:pt x="31" y="18"/>
                    <a:pt x="32" y="17"/>
                  </a:cubicBezTo>
                  <a:cubicBezTo>
                    <a:pt x="32" y="17"/>
                    <a:pt x="33" y="17"/>
                    <a:pt x="34" y="17"/>
                  </a:cubicBezTo>
                  <a:cubicBezTo>
                    <a:pt x="34" y="17"/>
                    <a:pt x="34" y="17"/>
                    <a:pt x="34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9"/>
                    <a:pt x="33" y="19"/>
                    <a:pt x="32" y="19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2"/>
                    <a:pt x="27" y="12"/>
                  </a:cubicBezTo>
                  <a:cubicBezTo>
                    <a:pt x="28" y="12"/>
                    <a:pt x="28" y="13"/>
                    <a:pt x="27" y="14"/>
                  </a:cubicBezTo>
                  <a:cubicBezTo>
                    <a:pt x="27" y="14"/>
                    <a:pt x="26" y="15"/>
                    <a:pt x="26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4"/>
                    <a:pt x="25" y="14"/>
                    <a:pt x="25" y="13"/>
                  </a:cubicBezTo>
                  <a:cubicBezTo>
                    <a:pt x="26" y="13"/>
                    <a:pt x="26" y="12"/>
                    <a:pt x="27" y="12"/>
                  </a:cubicBezTo>
                  <a:close/>
                  <a:moveTo>
                    <a:pt x="35" y="15"/>
                  </a:moveTo>
                  <a:cubicBezTo>
                    <a:pt x="35" y="15"/>
                    <a:pt x="35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4"/>
                    <a:pt x="35" y="14"/>
                    <a:pt x="36" y="13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5"/>
                    <a:pt x="38" y="15"/>
                  </a:cubicBezTo>
                  <a:cubicBezTo>
                    <a:pt x="37" y="15"/>
                    <a:pt x="36" y="15"/>
                    <a:pt x="36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28" y="26"/>
                  </a:moveTo>
                  <a:cubicBezTo>
                    <a:pt x="28" y="27"/>
                    <a:pt x="28" y="27"/>
                    <a:pt x="27" y="28"/>
                  </a:cubicBezTo>
                  <a:cubicBezTo>
                    <a:pt x="27" y="28"/>
                    <a:pt x="26" y="28"/>
                    <a:pt x="26" y="27"/>
                  </a:cubicBezTo>
                  <a:cubicBezTo>
                    <a:pt x="26" y="27"/>
                    <a:pt x="26" y="26"/>
                    <a:pt x="26" y="25"/>
                  </a:cubicBezTo>
                  <a:cubicBezTo>
                    <a:pt x="26" y="25"/>
                    <a:pt x="26" y="25"/>
                    <a:pt x="26" y="25"/>
                  </a:cubicBezTo>
                  <a:cubicBezTo>
                    <a:pt x="26" y="25"/>
                    <a:pt x="28" y="25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14" y="8"/>
                  </a:moveTo>
                  <a:cubicBezTo>
                    <a:pt x="15" y="8"/>
                    <a:pt x="16" y="8"/>
                    <a:pt x="16" y="9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5" y="10"/>
                    <a:pt x="14" y="9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lose/>
                  <a:moveTo>
                    <a:pt x="24" y="11"/>
                  </a:move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1" y="12"/>
                    <a:pt x="21" y="11"/>
                    <a:pt x="22" y="11"/>
                  </a:cubicBezTo>
                  <a:cubicBezTo>
                    <a:pt x="22" y="10"/>
                    <a:pt x="23" y="10"/>
                    <a:pt x="23" y="11"/>
                  </a:cubicBezTo>
                  <a:cubicBezTo>
                    <a:pt x="23" y="11"/>
                    <a:pt x="23" y="11"/>
                    <a:pt x="24" y="11"/>
                  </a:cubicBezTo>
                  <a:close/>
                  <a:moveTo>
                    <a:pt x="37" y="23"/>
                  </a:moveTo>
                  <a:cubicBezTo>
                    <a:pt x="37" y="23"/>
                    <a:pt x="36" y="23"/>
                    <a:pt x="36" y="22"/>
                  </a:cubicBezTo>
                  <a:cubicBezTo>
                    <a:pt x="36" y="22"/>
                    <a:pt x="36" y="22"/>
                    <a:pt x="35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1"/>
                    <a:pt x="36" y="21"/>
                    <a:pt x="37" y="21"/>
                  </a:cubicBezTo>
                  <a:cubicBezTo>
                    <a:pt x="37" y="21"/>
                    <a:pt x="38" y="21"/>
                    <a:pt x="39" y="21"/>
                  </a:cubicBezTo>
                  <a:cubicBezTo>
                    <a:pt x="39" y="21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3"/>
                    <a:pt x="38" y="23"/>
                    <a:pt x="37" y="23"/>
                  </a:cubicBezTo>
                  <a:close/>
                  <a:moveTo>
                    <a:pt x="11" y="9"/>
                  </a:moveTo>
                  <a:cubicBezTo>
                    <a:pt x="10" y="9"/>
                    <a:pt x="9" y="9"/>
                    <a:pt x="8" y="8"/>
                  </a:cubicBezTo>
                  <a:cubicBezTo>
                    <a:pt x="8" y="8"/>
                    <a:pt x="7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9" y="7"/>
                    <a:pt x="9" y="7"/>
                  </a:cubicBezTo>
                  <a:cubicBezTo>
                    <a:pt x="10" y="7"/>
                    <a:pt x="10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20" y="14"/>
                  </a:moveTo>
                  <a:cubicBezTo>
                    <a:pt x="21" y="14"/>
                    <a:pt x="21" y="15"/>
                    <a:pt x="21" y="15"/>
                  </a:cubicBezTo>
                  <a:cubicBezTo>
                    <a:pt x="21" y="16"/>
                    <a:pt x="21" y="16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0" y="17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4"/>
                    <a:pt x="19" y="14"/>
                    <a:pt x="20" y="14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6"/>
                    <a:pt x="17" y="16"/>
                    <a:pt x="16" y="16"/>
                  </a:cubicBezTo>
                  <a:close/>
                  <a:moveTo>
                    <a:pt x="16" y="6"/>
                  </a:moveTo>
                  <a:cubicBezTo>
                    <a:pt x="15" y="6"/>
                    <a:pt x="15" y="6"/>
                    <a:pt x="14" y="6"/>
                  </a:cubicBezTo>
                  <a:cubicBezTo>
                    <a:pt x="14" y="6"/>
                    <a:pt x="13" y="5"/>
                    <a:pt x="13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3" y="4"/>
                    <a:pt x="13" y="3"/>
                    <a:pt x="14" y="3"/>
                  </a:cubicBezTo>
                  <a:cubicBezTo>
                    <a:pt x="14" y="4"/>
                    <a:pt x="15" y="4"/>
                    <a:pt x="15" y="5"/>
                  </a:cubicBezTo>
                  <a:cubicBezTo>
                    <a:pt x="15" y="5"/>
                    <a:pt x="15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lose/>
                  <a:moveTo>
                    <a:pt x="20" y="20"/>
                  </a:move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8" y="19"/>
                    <a:pt x="19" y="19"/>
                    <a:pt x="19" y="18"/>
                  </a:cubicBezTo>
                  <a:cubicBezTo>
                    <a:pt x="20" y="18"/>
                    <a:pt x="20" y="18"/>
                    <a:pt x="21" y="18"/>
                  </a:cubicBezTo>
                  <a:cubicBezTo>
                    <a:pt x="21" y="18"/>
                    <a:pt x="21" y="18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20" y="20"/>
                    <a:pt x="20" y="20"/>
                    <a:pt x="20" y="20"/>
                  </a:cubicBezTo>
                  <a:close/>
                  <a:moveTo>
                    <a:pt x="32" y="31"/>
                  </a:moveTo>
                  <a:cubicBezTo>
                    <a:pt x="32" y="32"/>
                    <a:pt x="33" y="32"/>
                    <a:pt x="33" y="32"/>
                  </a:cubicBezTo>
                  <a:cubicBezTo>
                    <a:pt x="33" y="32"/>
                    <a:pt x="34" y="32"/>
                    <a:pt x="34" y="33"/>
                  </a:cubicBezTo>
                  <a:cubicBezTo>
                    <a:pt x="35" y="33"/>
                    <a:pt x="35" y="34"/>
                    <a:pt x="35" y="34"/>
                  </a:cubicBezTo>
                  <a:cubicBezTo>
                    <a:pt x="35" y="35"/>
                    <a:pt x="34" y="35"/>
                    <a:pt x="34" y="34"/>
                  </a:cubicBezTo>
                  <a:cubicBezTo>
                    <a:pt x="33" y="34"/>
                    <a:pt x="32" y="33"/>
                    <a:pt x="32" y="32"/>
                  </a:cubicBezTo>
                  <a:cubicBezTo>
                    <a:pt x="32" y="32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lose/>
                  <a:moveTo>
                    <a:pt x="14" y="36"/>
                  </a:moveTo>
                  <a:cubicBezTo>
                    <a:pt x="15" y="37"/>
                    <a:pt x="15" y="37"/>
                    <a:pt x="14" y="38"/>
                  </a:cubicBezTo>
                  <a:cubicBezTo>
                    <a:pt x="14" y="38"/>
                    <a:pt x="14" y="38"/>
                    <a:pt x="14" y="39"/>
                  </a:cubicBezTo>
                  <a:cubicBezTo>
                    <a:pt x="13" y="39"/>
                    <a:pt x="13" y="40"/>
                    <a:pt x="13" y="40"/>
                  </a:cubicBezTo>
                  <a:cubicBezTo>
                    <a:pt x="13" y="40"/>
                    <a:pt x="12" y="40"/>
                    <a:pt x="12" y="40"/>
                  </a:cubicBezTo>
                  <a:cubicBezTo>
                    <a:pt x="12" y="40"/>
                    <a:pt x="11" y="39"/>
                    <a:pt x="12" y="39"/>
                  </a:cubicBezTo>
                  <a:cubicBezTo>
                    <a:pt x="12" y="38"/>
                    <a:pt x="12" y="38"/>
                    <a:pt x="13" y="37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lose/>
                  <a:moveTo>
                    <a:pt x="7" y="29"/>
                  </a:moveTo>
                  <a:cubicBezTo>
                    <a:pt x="7" y="28"/>
                    <a:pt x="8" y="27"/>
                    <a:pt x="9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8"/>
                    <a:pt x="10" y="29"/>
                    <a:pt x="9" y="30"/>
                  </a:cubicBezTo>
                  <a:cubicBezTo>
                    <a:pt x="9" y="30"/>
                    <a:pt x="9" y="30"/>
                    <a:pt x="8" y="30"/>
                  </a:cubicBezTo>
                  <a:cubicBezTo>
                    <a:pt x="8" y="30"/>
                    <a:pt x="7" y="30"/>
                    <a:pt x="7" y="29"/>
                  </a:cubicBezTo>
                  <a:close/>
                  <a:moveTo>
                    <a:pt x="28" y="16"/>
                  </a:moveTo>
                  <a:cubicBezTo>
                    <a:pt x="28" y="16"/>
                    <a:pt x="28" y="16"/>
                    <a:pt x="29" y="16"/>
                  </a:cubicBezTo>
                  <a:cubicBezTo>
                    <a:pt x="29" y="17"/>
                    <a:pt x="29" y="17"/>
                    <a:pt x="28" y="17"/>
                  </a:cubicBezTo>
                  <a:cubicBezTo>
                    <a:pt x="28" y="18"/>
                    <a:pt x="27" y="18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6" y="18"/>
                    <a:pt x="26" y="17"/>
                    <a:pt x="26" y="17"/>
                  </a:cubicBezTo>
                  <a:cubicBezTo>
                    <a:pt x="26" y="16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12" y="29"/>
                  </a:moveTo>
                  <a:cubicBezTo>
                    <a:pt x="12" y="29"/>
                    <a:pt x="11" y="29"/>
                    <a:pt x="11" y="29"/>
                  </a:cubicBezTo>
                  <a:cubicBezTo>
                    <a:pt x="11" y="28"/>
                    <a:pt x="12" y="27"/>
                    <a:pt x="12" y="27"/>
                  </a:cubicBezTo>
                  <a:cubicBezTo>
                    <a:pt x="13" y="27"/>
                    <a:pt x="14" y="27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4" y="28"/>
                    <a:pt x="13" y="29"/>
                  </a:cubicBezTo>
                  <a:cubicBezTo>
                    <a:pt x="13" y="29"/>
                    <a:pt x="13" y="29"/>
                    <a:pt x="12" y="29"/>
                  </a:cubicBezTo>
                  <a:close/>
                  <a:moveTo>
                    <a:pt x="6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8"/>
                    <a:pt x="6" y="28"/>
                  </a:cubicBezTo>
                  <a:cubicBezTo>
                    <a:pt x="6" y="28"/>
                    <a:pt x="5" y="29"/>
                    <a:pt x="4" y="29"/>
                  </a:cubicBezTo>
                  <a:cubicBezTo>
                    <a:pt x="4" y="29"/>
                    <a:pt x="4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4" y="27"/>
                  </a:cubicBezTo>
                  <a:cubicBezTo>
                    <a:pt x="4" y="27"/>
                    <a:pt x="5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lose/>
                  <a:moveTo>
                    <a:pt x="10" y="17"/>
                  </a:moveTo>
                  <a:cubicBezTo>
                    <a:pt x="9" y="17"/>
                    <a:pt x="9" y="17"/>
                    <a:pt x="9" y="16"/>
                  </a:cubicBezTo>
                  <a:cubicBezTo>
                    <a:pt x="9" y="16"/>
                    <a:pt x="10" y="15"/>
                    <a:pt x="10" y="15"/>
                  </a:cubicBezTo>
                  <a:cubicBezTo>
                    <a:pt x="11" y="15"/>
                    <a:pt x="12" y="15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7"/>
                    <a:pt x="11" y="17"/>
                  </a:cubicBezTo>
                  <a:cubicBezTo>
                    <a:pt x="11" y="17"/>
                    <a:pt x="10" y="17"/>
                    <a:pt x="10" y="17"/>
                  </a:cubicBezTo>
                  <a:close/>
                  <a:moveTo>
                    <a:pt x="23" y="36"/>
                  </a:move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5" y="36"/>
                    <a:pt x="25" y="37"/>
                  </a:cubicBezTo>
                  <a:cubicBezTo>
                    <a:pt x="25" y="37"/>
                    <a:pt x="25" y="38"/>
                    <a:pt x="25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7"/>
                    <a:pt x="23" y="37"/>
                    <a:pt x="23" y="36"/>
                  </a:cubicBezTo>
                  <a:close/>
                  <a:moveTo>
                    <a:pt x="29" y="25"/>
                  </a:moveTo>
                  <a:cubicBezTo>
                    <a:pt x="29" y="25"/>
                    <a:pt x="28" y="24"/>
                    <a:pt x="28" y="24"/>
                  </a:cubicBezTo>
                  <a:cubicBezTo>
                    <a:pt x="28" y="24"/>
                    <a:pt x="28" y="24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8" y="22"/>
                    <a:pt x="28" y="22"/>
                    <a:pt x="29" y="23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4"/>
                  </a:cubicBezTo>
                  <a:cubicBezTo>
                    <a:pt x="30" y="25"/>
                    <a:pt x="30" y="25"/>
                    <a:pt x="29" y="25"/>
                  </a:cubicBezTo>
                  <a:close/>
                  <a:moveTo>
                    <a:pt x="18" y="6"/>
                  </a:moveTo>
                  <a:cubicBezTo>
                    <a:pt x="19" y="6"/>
                    <a:pt x="19" y="7"/>
                    <a:pt x="20" y="7"/>
                  </a:cubicBezTo>
                  <a:cubicBezTo>
                    <a:pt x="20" y="8"/>
                    <a:pt x="20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0" y="9"/>
                  </a:cubicBezTo>
                  <a:cubicBezTo>
                    <a:pt x="19" y="9"/>
                    <a:pt x="18" y="9"/>
                    <a:pt x="18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6"/>
                    <a:pt x="18" y="6"/>
                    <a:pt x="18" y="6"/>
                  </a:cubicBezTo>
                  <a:close/>
                  <a:moveTo>
                    <a:pt x="2" y="13"/>
                  </a:move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3" y="14"/>
                    <a:pt x="2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0" y="15"/>
                    <a:pt x="0" y="14"/>
                    <a:pt x="0" y="14"/>
                  </a:cubicBezTo>
                  <a:cubicBezTo>
                    <a:pt x="0" y="13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8" y="13"/>
                  </a:moveTo>
                  <a:cubicBezTo>
                    <a:pt x="9" y="13"/>
                    <a:pt x="10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7" y="15"/>
                    <a:pt x="7" y="14"/>
                    <a:pt x="6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lose/>
                  <a:moveTo>
                    <a:pt x="32" y="24"/>
                  </a:moveTo>
                  <a:cubicBezTo>
                    <a:pt x="32" y="24"/>
                    <a:pt x="33" y="24"/>
                    <a:pt x="33" y="24"/>
                  </a:cubicBezTo>
                  <a:cubicBezTo>
                    <a:pt x="34" y="24"/>
                    <a:pt x="35" y="24"/>
                    <a:pt x="35" y="24"/>
                  </a:cubicBezTo>
                  <a:cubicBezTo>
                    <a:pt x="36" y="24"/>
                    <a:pt x="36" y="25"/>
                    <a:pt x="36" y="25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5"/>
                    <a:pt x="33" y="25"/>
                  </a:cubicBezTo>
                  <a:cubicBezTo>
                    <a:pt x="33" y="25"/>
                    <a:pt x="32" y="25"/>
                    <a:pt x="32" y="24"/>
                  </a:cubicBezTo>
                  <a:close/>
                  <a:moveTo>
                    <a:pt x="18" y="34"/>
                  </a:move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8" y="36"/>
                    <a:pt x="18" y="36"/>
                  </a:cubicBezTo>
                  <a:cubicBezTo>
                    <a:pt x="19" y="37"/>
                    <a:pt x="18" y="38"/>
                    <a:pt x="17" y="38"/>
                  </a:cubicBezTo>
                  <a:cubicBezTo>
                    <a:pt x="17" y="38"/>
                    <a:pt x="16" y="38"/>
                    <a:pt x="17" y="37"/>
                  </a:cubicBezTo>
                  <a:cubicBezTo>
                    <a:pt x="17" y="37"/>
                    <a:pt x="17" y="36"/>
                    <a:pt x="17" y="36"/>
                  </a:cubicBezTo>
                  <a:cubicBezTo>
                    <a:pt x="17" y="35"/>
                    <a:pt x="17" y="35"/>
                    <a:pt x="17" y="34"/>
                  </a:cubicBezTo>
                  <a:cubicBezTo>
                    <a:pt x="17" y="34"/>
                    <a:pt x="17" y="34"/>
                    <a:pt x="18" y="33"/>
                  </a:cubicBezTo>
                  <a:cubicBezTo>
                    <a:pt x="18" y="33"/>
                    <a:pt x="18" y="34"/>
                    <a:pt x="18" y="34"/>
                  </a:cubicBezTo>
                  <a:close/>
                  <a:moveTo>
                    <a:pt x="21" y="27"/>
                  </a:moveTo>
                  <a:cubicBezTo>
                    <a:pt x="21" y="28"/>
                    <a:pt x="22" y="28"/>
                    <a:pt x="22" y="28"/>
                  </a:cubicBezTo>
                  <a:cubicBezTo>
                    <a:pt x="22" y="29"/>
                    <a:pt x="23" y="28"/>
                    <a:pt x="24" y="28"/>
                  </a:cubicBezTo>
                  <a:cubicBezTo>
                    <a:pt x="24" y="26"/>
                    <a:pt x="23" y="25"/>
                    <a:pt x="23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6"/>
                    <a:pt x="22" y="27"/>
                    <a:pt x="21" y="27"/>
                  </a:cubicBezTo>
                  <a:close/>
                  <a:moveTo>
                    <a:pt x="15" y="24"/>
                  </a:move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6" y="21"/>
                    <a:pt x="17" y="21"/>
                    <a:pt x="18" y="21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8" y="22"/>
                    <a:pt x="17" y="23"/>
                    <a:pt x="17" y="23"/>
                  </a:cubicBezTo>
                  <a:cubicBezTo>
                    <a:pt x="16" y="23"/>
                    <a:pt x="16" y="24"/>
                    <a:pt x="15" y="24"/>
                  </a:cubicBezTo>
                  <a:close/>
                  <a:moveTo>
                    <a:pt x="21" y="32"/>
                  </a:moveTo>
                  <a:cubicBezTo>
                    <a:pt x="21" y="33"/>
                    <a:pt x="21" y="34"/>
                    <a:pt x="20" y="34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9" y="33"/>
                    <a:pt x="19" y="32"/>
                    <a:pt x="19" y="32"/>
                  </a:cubicBezTo>
                  <a:cubicBezTo>
                    <a:pt x="19" y="31"/>
                    <a:pt x="19" y="30"/>
                    <a:pt x="20" y="30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lose/>
                  <a:moveTo>
                    <a:pt x="8" y="21"/>
                  </a:move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6" y="20"/>
                    <a:pt x="6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8" y="19"/>
                    <a:pt x="9" y="19"/>
                    <a:pt x="9" y="19"/>
                  </a:cubicBezTo>
                  <a:cubicBezTo>
                    <a:pt x="10" y="19"/>
                    <a:pt x="11" y="20"/>
                    <a:pt x="11" y="20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0" y="21"/>
                    <a:pt x="9" y="21"/>
                  </a:cubicBezTo>
                  <a:cubicBezTo>
                    <a:pt x="9" y="21"/>
                    <a:pt x="8" y="21"/>
                    <a:pt x="8" y="21"/>
                  </a:cubicBezTo>
                  <a:close/>
                  <a:moveTo>
                    <a:pt x="7" y="22"/>
                  </a:moveTo>
                  <a:cubicBezTo>
                    <a:pt x="8" y="23"/>
                    <a:pt x="8" y="23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7" y="25"/>
                    <a:pt x="6" y="26"/>
                    <a:pt x="5" y="25"/>
                  </a:cubicBezTo>
                  <a:cubicBezTo>
                    <a:pt x="5" y="25"/>
                    <a:pt x="5" y="25"/>
                    <a:pt x="4" y="25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6" y="23"/>
                    <a:pt x="7" y="23"/>
                    <a:pt x="7" y="22"/>
                  </a:cubicBezTo>
                  <a:close/>
                  <a:moveTo>
                    <a:pt x="3" y="10"/>
                  </a:moveTo>
                  <a:cubicBezTo>
                    <a:pt x="3" y="10"/>
                    <a:pt x="3" y="10"/>
                    <a:pt x="4" y="10"/>
                  </a:cubicBezTo>
                  <a:cubicBezTo>
                    <a:pt x="5" y="10"/>
                    <a:pt x="7" y="10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5" y="12"/>
                    <a:pt x="4" y="12"/>
                    <a:pt x="4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lose/>
                  <a:moveTo>
                    <a:pt x="29" y="36"/>
                  </a:moveTo>
                  <a:cubicBezTo>
                    <a:pt x="29" y="36"/>
                    <a:pt x="28" y="36"/>
                    <a:pt x="28" y="36"/>
                  </a:cubicBezTo>
                  <a:cubicBezTo>
                    <a:pt x="28" y="35"/>
                    <a:pt x="27" y="35"/>
                    <a:pt x="27" y="35"/>
                  </a:cubicBezTo>
                  <a:cubicBezTo>
                    <a:pt x="27" y="34"/>
                    <a:pt x="27" y="34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4"/>
                    <a:pt x="29" y="34"/>
                    <a:pt x="29" y="34"/>
                  </a:cubicBezTo>
                  <a:cubicBezTo>
                    <a:pt x="30" y="34"/>
                    <a:pt x="30" y="35"/>
                    <a:pt x="30" y="36"/>
                  </a:cubicBezTo>
                  <a:cubicBezTo>
                    <a:pt x="30" y="36"/>
                    <a:pt x="30" y="36"/>
                    <a:pt x="29" y="36"/>
                  </a:cubicBezTo>
                  <a:close/>
                  <a:moveTo>
                    <a:pt x="31" y="5"/>
                  </a:moveTo>
                  <a:cubicBezTo>
                    <a:pt x="32" y="5"/>
                    <a:pt x="32" y="5"/>
                    <a:pt x="32" y="5"/>
                  </a:cubicBezTo>
                  <a:cubicBezTo>
                    <a:pt x="32" y="6"/>
                    <a:pt x="32" y="6"/>
                    <a:pt x="32" y="7"/>
                  </a:cubicBezTo>
                  <a:cubicBezTo>
                    <a:pt x="31" y="7"/>
                    <a:pt x="30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7"/>
                    <a:pt x="30" y="6"/>
                  </a:cubicBezTo>
                  <a:cubicBezTo>
                    <a:pt x="30" y="6"/>
                    <a:pt x="30" y="5"/>
                    <a:pt x="30" y="5"/>
                  </a:cubicBezTo>
                  <a:cubicBezTo>
                    <a:pt x="30" y="5"/>
                    <a:pt x="31" y="5"/>
                    <a:pt x="31" y="5"/>
                  </a:cubicBezTo>
                  <a:close/>
                  <a:moveTo>
                    <a:pt x="33" y="28"/>
                  </a:moveTo>
                  <a:cubicBezTo>
                    <a:pt x="33" y="28"/>
                    <a:pt x="33" y="28"/>
                    <a:pt x="33" y="27"/>
                  </a:cubicBezTo>
                  <a:cubicBezTo>
                    <a:pt x="32" y="27"/>
                    <a:pt x="32" y="27"/>
                    <a:pt x="31" y="27"/>
                  </a:cubicBezTo>
                  <a:cubicBezTo>
                    <a:pt x="31" y="27"/>
                    <a:pt x="30" y="27"/>
                    <a:pt x="30" y="27"/>
                  </a:cubicBezTo>
                  <a:cubicBezTo>
                    <a:pt x="30" y="27"/>
                    <a:pt x="29" y="27"/>
                    <a:pt x="29" y="27"/>
                  </a:cubicBezTo>
                  <a:cubicBezTo>
                    <a:pt x="29" y="27"/>
                    <a:pt x="29" y="27"/>
                    <a:pt x="30" y="27"/>
                  </a:cubicBezTo>
                  <a:cubicBezTo>
                    <a:pt x="30" y="28"/>
                    <a:pt x="31" y="29"/>
                    <a:pt x="32" y="29"/>
                  </a:cubicBezTo>
                  <a:cubicBezTo>
                    <a:pt x="32" y="29"/>
                    <a:pt x="32" y="30"/>
                    <a:pt x="33" y="29"/>
                  </a:cubicBezTo>
                  <a:cubicBezTo>
                    <a:pt x="33" y="29"/>
                    <a:pt x="33" y="29"/>
                    <a:pt x="33" y="28"/>
                  </a:cubicBezTo>
                  <a:close/>
                  <a:moveTo>
                    <a:pt x="13" y="22"/>
                  </a:move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3" y="23"/>
                    <a:pt x="13" y="23"/>
                    <a:pt x="12" y="24"/>
                  </a:cubicBezTo>
                  <a:cubicBezTo>
                    <a:pt x="12" y="24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3"/>
                    <a:pt x="10" y="23"/>
                    <a:pt x="11" y="23"/>
                  </a:cubicBezTo>
                  <a:cubicBezTo>
                    <a:pt x="12" y="22"/>
                    <a:pt x="12" y="22"/>
                    <a:pt x="13" y="22"/>
                  </a:cubicBezTo>
                  <a:close/>
                  <a:moveTo>
                    <a:pt x="39" y="30"/>
                  </a:moveTo>
                  <a:cubicBezTo>
                    <a:pt x="39" y="30"/>
                    <a:pt x="39" y="31"/>
                    <a:pt x="38" y="30"/>
                  </a:cubicBezTo>
                  <a:cubicBezTo>
                    <a:pt x="38" y="30"/>
                    <a:pt x="37" y="30"/>
                    <a:pt x="37" y="30"/>
                  </a:cubicBezTo>
                  <a:cubicBezTo>
                    <a:pt x="37" y="30"/>
                    <a:pt x="36" y="29"/>
                    <a:pt x="36" y="29"/>
                  </a:cubicBezTo>
                  <a:cubicBezTo>
                    <a:pt x="36" y="29"/>
                    <a:pt x="36" y="28"/>
                    <a:pt x="35" y="28"/>
                  </a:cubicBezTo>
                  <a:cubicBezTo>
                    <a:pt x="35" y="28"/>
                    <a:pt x="35" y="27"/>
                    <a:pt x="36" y="28"/>
                  </a:cubicBezTo>
                  <a:cubicBezTo>
                    <a:pt x="37" y="28"/>
                    <a:pt x="37" y="28"/>
                    <a:pt x="38" y="28"/>
                  </a:cubicBezTo>
                  <a:cubicBezTo>
                    <a:pt x="39" y="29"/>
                    <a:pt x="39" y="29"/>
                    <a:pt x="39" y="30"/>
                  </a:cubicBezTo>
                  <a:close/>
                  <a:moveTo>
                    <a:pt x="18" y="31"/>
                  </a:moveTo>
                  <a:cubicBezTo>
                    <a:pt x="18" y="32"/>
                    <a:pt x="17" y="32"/>
                    <a:pt x="17" y="32"/>
                  </a:cubicBezTo>
                  <a:cubicBezTo>
                    <a:pt x="16" y="33"/>
                    <a:pt x="16" y="33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5" y="31"/>
                    <a:pt x="15" y="31"/>
                    <a:pt x="15" y="30"/>
                  </a:cubicBezTo>
                  <a:cubicBezTo>
                    <a:pt x="16" y="30"/>
                    <a:pt x="16" y="29"/>
                    <a:pt x="16" y="29"/>
                  </a:cubicBezTo>
                  <a:cubicBezTo>
                    <a:pt x="16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30"/>
                    <a:pt x="17" y="30"/>
                  </a:cubicBezTo>
                  <a:cubicBezTo>
                    <a:pt x="17" y="31"/>
                    <a:pt x="17" y="31"/>
                    <a:pt x="18" y="31"/>
                  </a:cubicBezTo>
                  <a:close/>
                  <a:moveTo>
                    <a:pt x="13" y="33"/>
                  </a:moveTo>
                  <a:cubicBezTo>
                    <a:pt x="13" y="34"/>
                    <a:pt x="13" y="34"/>
                    <a:pt x="12" y="35"/>
                  </a:cubicBezTo>
                  <a:cubicBezTo>
                    <a:pt x="12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4"/>
                  </a:cubicBezTo>
                  <a:cubicBezTo>
                    <a:pt x="11" y="34"/>
                    <a:pt x="11" y="33"/>
                    <a:pt x="11" y="32"/>
                  </a:cubicBezTo>
                  <a:cubicBezTo>
                    <a:pt x="12" y="32"/>
                    <a:pt x="12" y="32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2"/>
                    <a:pt x="13" y="32"/>
                    <a:pt x="13" y="33"/>
                  </a:cubicBezTo>
                  <a:close/>
                  <a:moveTo>
                    <a:pt x="36" y="38"/>
                  </a:moveTo>
                  <a:cubicBezTo>
                    <a:pt x="36" y="39"/>
                    <a:pt x="35" y="39"/>
                    <a:pt x="35" y="39"/>
                  </a:cubicBezTo>
                  <a:cubicBezTo>
                    <a:pt x="35" y="39"/>
                    <a:pt x="34" y="39"/>
                    <a:pt x="34" y="39"/>
                  </a:cubicBezTo>
                  <a:cubicBezTo>
                    <a:pt x="34" y="39"/>
                    <a:pt x="33" y="38"/>
                    <a:pt x="33" y="38"/>
                  </a:cubicBezTo>
                  <a:cubicBezTo>
                    <a:pt x="33" y="37"/>
                    <a:pt x="32" y="37"/>
                    <a:pt x="32" y="37"/>
                  </a:cubicBezTo>
                  <a:cubicBezTo>
                    <a:pt x="32" y="36"/>
                    <a:pt x="32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4" y="36"/>
                    <a:pt x="34" y="36"/>
                    <a:pt x="34" y="37"/>
                  </a:cubicBezTo>
                  <a:cubicBezTo>
                    <a:pt x="35" y="37"/>
                    <a:pt x="35" y="37"/>
                    <a:pt x="35" y="38"/>
                  </a:cubicBezTo>
                  <a:cubicBezTo>
                    <a:pt x="36" y="38"/>
                    <a:pt x="36" y="38"/>
                    <a:pt x="36" y="3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89" name="Freeform 32736"/>
            <p:cNvSpPr>
              <a:spLocks noEditPoints="1"/>
            </p:cNvSpPr>
            <p:nvPr/>
          </p:nvSpPr>
          <p:spPr bwMode="auto">
            <a:xfrm>
              <a:off x="5160" y="1634"/>
              <a:ext cx="43" cy="48"/>
            </a:xfrm>
            <a:custGeom>
              <a:avLst/>
              <a:gdLst>
                <a:gd name="T0" fmla="*/ 5 w 24"/>
                <a:gd name="T1" fmla="*/ 15 h 27"/>
                <a:gd name="T2" fmla="*/ 3 w 24"/>
                <a:gd name="T3" fmla="*/ 22 h 27"/>
                <a:gd name="T4" fmla="*/ 10 w 24"/>
                <a:gd name="T5" fmla="*/ 24 h 27"/>
                <a:gd name="T6" fmla="*/ 16 w 24"/>
                <a:gd name="T7" fmla="*/ 15 h 27"/>
                <a:gd name="T8" fmla="*/ 17 w 24"/>
                <a:gd name="T9" fmla="*/ 3 h 27"/>
                <a:gd name="T10" fmla="*/ 12 w 24"/>
                <a:gd name="T11" fmla="*/ 20 h 27"/>
                <a:gd name="T12" fmla="*/ 13 w 24"/>
                <a:gd name="T13" fmla="*/ 20 h 27"/>
                <a:gd name="T14" fmla="*/ 4 w 24"/>
                <a:gd name="T15" fmla="*/ 24 h 27"/>
                <a:gd name="T16" fmla="*/ 7 w 24"/>
                <a:gd name="T17" fmla="*/ 14 h 27"/>
                <a:gd name="T18" fmla="*/ 6 w 24"/>
                <a:gd name="T19" fmla="*/ 21 h 27"/>
                <a:gd name="T20" fmla="*/ 8 w 24"/>
                <a:gd name="T21" fmla="*/ 25 h 27"/>
                <a:gd name="T22" fmla="*/ 10 w 24"/>
                <a:gd name="T23" fmla="*/ 24 h 27"/>
                <a:gd name="T24" fmla="*/ 12 w 24"/>
                <a:gd name="T25" fmla="*/ 22 h 27"/>
                <a:gd name="T26" fmla="*/ 5 w 24"/>
                <a:gd name="T27" fmla="*/ 24 h 27"/>
                <a:gd name="T28" fmla="*/ 14 w 24"/>
                <a:gd name="T29" fmla="*/ 19 h 27"/>
                <a:gd name="T30" fmla="*/ 5 w 24"/>
                <a:gd name="T31" fmla="*/ 20 h 27"/>
                <a:gd name="T32" fmla="*/ 5 w 24"/>
                <a:gd name="T33" fmla="*/ 18 h 27"/>
                <a:gd name="T34" fmla="*/ 11 w 24"/>
                <a:gd name="T35" fmla="*/ 20 h 27"/>
                <a:gd name="T36" fmla="*/ 10 w 24"/>
                <a:gd name="T37" fmla="*/ 13 h 27"/>
                <a:gd name="T38" fmla="*/ 12 w 24"/>
                <a:gd name="T39" fmla="*/ 11 h 27"/>
                <a:gd name="T40" fmla="*/ 14 w 24"/>
                <a:gd name="T41" fmla="*/ 12 h 27"/>
                <a:gd name="T42" fmla="*/ 17 w 24"/>
                <a:gd name="T43" fmla="*/ 12 h 27"/>
                <a:gd name="T44" fmla="*/ 15 w 24"/>
                <a:gd name="T45" fmla="*/ 11 h 27"/>
                <a:gd name="T46" fmla="*/ 16 w 24"/>
                <a:gd name="T47" fmla="*/ 8 h 27"/>
                <a:gd name="T48" fmla="*/ 10 w 24"/>
                <a:gd name="T49" fmla="*/ 9 h 27"/>
                <a:gd name="T50" fmla="*/ 9 w 24"/>
                <a:gd name="T51" fmla="*/ 7 h 27"/>
                <a:gd name="T52" fmla="*/ 12 w 24"/>
                <a:gd name="T53" fmla="*/ 7 h 27"/>
                <a:gd name="T54" fmla="*/ 14 w 24"/>
                <a:gd name="T55" fmla="*/ 15 h 27"/>
                <a:gd name="T56" fmla="*/ 16 w 24"/>
                <a:gd name="T57" fmla="*/ 14 h 27"/>
                <a:gd name="T58" fmla="*/ 10 w 24"/>
                <a:gd name="T59" fmla="*/ 14 h 27"/>
                <a:gd name="T60" fmla="*/ 18 w 24"/>
                <a:gd name="T61" fmla="*/ 9 h 27"/>
                <a:gd name="T62" fmla="*/ 9 w 24"/>
                <a:gd name="T63" fmla="*/ 13 h 27"/>
                <a:gd name="T64" fmla="*/ 16 w 24"/>
                <a:gd name="T65" fmla="*/ 7 h 27"/>
                <a:gd name="T66" fmla="*/ 19 w 24"/>
                <a:gd name="T67" fmla="*/ 7 h 27"/>
                <a:gd name="T68" fmla="*/ 10 w 24"/>
                <a:gd name="T69" fmla="*/ 9 h 27"/>
                <a:gd name="T70" fmla="*/ 17 w 24"/>
                <a:gd name="T71" fmla="*/ 4 h 27"/>
                <a:gd name="T72" fmla="*/ 10 w 24"/>
                <a:gd name="T73" fmla="*/ 3 h 27"/>
                <a:gd name="T74" fmla="*/ 8 w 24"/>
                <a:gd name="T75" fmla="*/ 4 h 27"/>
                <a:gd name="T76" fmla="*/ 13 w 24"/>
                <a:gd name="T77" fmla="*/ 6 h 27"/>
                <a:gd name="T78" fmla="*/ 18 w 24"/>
                <a:gd name="T79" fmla="*/ 19 h 27"/>
                <a:gd name="T80" fmla="*/ 19 w 24"/>
                <a:gd name="T81" fmla="*/ 2 h 27"/>
                <a:gd name="T82" fmla="*/ 14 w 24"/>
                <a:gd name="T83" fmla="*/ 1 h 27"/>
                <a:gd name="T84" fmla="*/ 12 w 24"/>
                <a:gd name="T85" fmla="*/ 0 h 27"/>
                <a:gd name="T86" fmla="*/ 7 w 24"/>
                <a:gd name="T87" fmla="*/ 2 h 27"/>
                <a:gd name="T88" fmla="*/ 2 w 24"/>
                <a:gd name="T89" fmla="*/ 6 h 27"/>
                <a:gd name="T90" fmla="*/ 4 w 24"/>
                <a:gd name="T91" fmla="*/ 6 h 27"/>
                <a:gd name="T92" fmla="*/ 4 w 24"/>
                <a:gd name="T93" fmla="*/ 11 h 27"/>
                <a:gd name="T94" fmla="*/ 3 w 24"/>
                <a:gd name="T95" fmla="*/ 14 h 27"/>
                <a:gd name="T96" fmla="*/ 21 w 24"/>
                <a:gd name="T97" fmla="*/ 7 h 27"/>
                <a:gd name="T98" fmla="*/ 22 w 24"/>
                <a:gd name="T99" fmla="*/ 6 h 27"/>
                <a:gd name="T100" fmla="*/ 22 w 24"/>
                <a:gd name="T101" fmla="*/ 10 h 27"/>
                <a:gd name="T102" fmla="*/ 22 w 24"/>
                <a:gd name="T103" fmla="*/ 11 h 27"/>
                <a:gd name="T104" fmla="*/ 22 w 24"/>
                <a:gd name="T105" fmla="*/ 16 h 27"/>
                <a:gd name="T106" fmla="*/ 20 w 24"/>
                <a:gd name="T107" fmla="*/ 15 h 27"/>
                <a:gd name="T108" fmla="*/ 17 w 24"/>
                <a:gd name="T109" fmla="*/ 1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27">
                  <a:moveTo>
                    <a:pt x="11" y="4"/>
                  </a:moveTo>
                  <a:cubicBezTo>
                    <a:pt x="8" y="2"/>
                    <a:pt x="7" y="4"/>
                    <a:pt x="8" y="6"/>
                  </a:cubicBezTo>
                  <a:cubicBezTo>
                    <a:pt x="5" y="6"/>
                    <a:pt x="4" y="9"/>
                    <a:pt x="8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4" y="17"/>
                    <a:pt x="4" y="17"/>
                    <a:pt x="4" y="18"/>
                  </a:cubicBezTo>
                  <a:cubicBezTo>
                    <a:pt x="4" y="18"/>
                    <a:pt x="3" y="19"/>
                    <a:pt x="4" y="20"/>
                  </a:cubicBezTo>
                  <a:cubicBezTo>
                    <a:pt x="3" y="20"/>
                    <a:pt x="2" y="21"/>
                    <a:pt x="3" y="22"/>
                  </a:cubicBezTo>
                  <a:cubicBezTo>
                    <a:pt x="2" y="22"/>
                    <a:pt x="0" y="24"/>
                    <a:pt x="1" y="25"/>
                  </a:cubicBezTo>
                  <a:cubicBezTo>
                    <a:pt x="2" y="27"/>
                    <a:pt x="4" y="27"/>
                    <a:pt x="5" y="26"/>
                  </a:cubicBezTo>
                  <a:cubicBezTo>
                    <a:pt x="5" y="26"/>
                    <a:pt x="7" y="26"/>
                    <a:pt x="7" y="25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9" y="26"/>
                    <a:pt x="10" y="26"/>
                    <a:pt x="10" y="24"/>
                  </a:cubicBezTo>
                  <a:cubicBezTo>
                    <a:pt x="11" y="25"/>
                    <a:pt x="13" y="24"/>
                    <a:pt x="12" y="23"/>
                  </a:cubicBezTo>
                  <a:cubicBezTo>
                    <a:pt x="14" y="23"/>
                    <a:pt x="14" y="22"/>
                    <a:pt x="14" y="21"/>
                  </a:cubicBezTo>
                  <a:cubicBezTo>
                    <a:pt x="15" y="20"/>
                    <a:pt x="16" y="20"/>
                    <a:pt x="15" y="19"/>
                  </a:cubicBezTo>
                  <a:cubicBezTo>
                    <a:pt x="15" y="19"/>
                    <a:pt x="17" y="18"/>
                    <a:pt x="15" y="17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20" y="16"/>
                    <a:pt x="20" y="13"/>
                    <a:pt x="19" y="11"/>
                  </a:cubicBezTo>
                  <a:cubicBezTo>
                    <a:pt x="21" y="11"/>
                    <a:pt x="22" y="9"/>
                    <a:pt x="20" y="8"/>
                  </a:cubicBezTo>
                  <a:cubicBezTo>
                    <a:pt x="21" y="6"/>
                    <a:pt x="20" y="4"/>
                    <a:pt x="17" y="6"/>
                  </a:cubicBezTo>
                  <a:cubicBezTo>
                    <a:pt x="18" y="5"/>
                    <a:pt x="18" y="4"/>
                    <a:pt x="17" y="3"/>
                  </a:cubicBezTo>
                  <a:cubicBezTo>
                    <a:pt x="17" y="2"/>
                    <a:pt x="15" y="3"/>
                    <a:pt x="14" y="3"/>
                  </a:cubicBezTo>
                  <a:cubicBezTo>
                    <a:pt x="14" y="1"/>
                    <a:pt x="12" y="1"/>
                    <a:pt x="11" y="4"/>
                  </a:cubicBezTo>
                  <a:close/>
                  <a:moveTo>
                    <a:pt x="5" y="23"/>
                  </a:moveTo>
                  <a:cubicBezTo>
                    <a:pt x="5" y="23"/>
                    <a:pt x="6" y="22"/>
                    <a:pt x="8" y="22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4" y="18"/>
                    <a:pt x="14" y="17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6"/>
                    <a:pt x="15" y="17"/>
                  </a:cubicBezTo>
                  <a:cubicBezTo>
                    <a:pt x="14" y="18"/>
                    <a:pt x="14" y="19"/>
                    <a:pt x="13" y="20"/>
                  </a:cubicBezTo>
                  <a:cubicBezTo>
                    <a:pt x="13" y="20"/>
                    <a:pt x="12" y="21"/>
                    <a:pt x="12" y="21"/>
                  </a:cubicBezTo>
                  <a:cubicBezTo>
                    <a:pt x="12" y="21"/>
                    <a:pt x="11" y="22"/>
                    <a:pt x="11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4"/>
                    <a:pt x="7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3"/>
                    <a:pt x="4" y="22"/>
                  </a:cubicBezTo>
                  <a:cubicBezTo>
                    <a:pt x="6" y="20"/>
                    <a:pt x="5" y="15"/>
                    <a:pt x="7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lose/>
                  <a:moveTo>
                    <a:pt x="7" y="24"/>
                  </a:moveTo>
                  <a:cubicBezTo>
                    <a:pt x="11" y="23"/>
                    <a:pt x="10" y="26"/>
                    <a:pt x="8" y="25"/>
                  </a:cubicBezTo>
                  <a:cubicBezTo>
                    <a:pt x="8" y="25"/>
                    <a:pt x="7" y="25"/>
                    <a:pt x="7" y="24"/>
                  </a:cubicBezTo>
                  <a:close/>
                  <a:moveTo>
                    <a:pt x="6" y="26"/>
                  </a:moveTo>
                  <a:cubicBezTo>
                    <a:pt x="4" y="26"/>
                    <a:pt x="6" y="23"/>
                    <a:pt x="7" y="25"/>
                  </a:cubicBezTo>
                  <a:cubicBezTo>
                    <a:pt x="7" y="25"/>
                    <a:pt x="7" y="25"/>
                    <a:pt x="6" y="26"/>
                  </a:cubicBezTo>
                  <a:close/>
                  <a:moveTo>
                    <a:pt x="10" y="24"/>
                  </a:moveTo>
                  <a:cubicBezTo>
                    <a:pt x="10" y="23"/>
                    <a:pt x="11" y="22"/>
                    <a:pt x="12" y="22"/>
                  </a:cubicBezTo>
                  <a:cubicBezTo>
                    <a:pt x="13" y="24"/>
                    <a:pt x="10" y="25"/>
                    <a:pt x="10" y="24"/>
                  </a:cubicBezTo>
                  <a:close/>
                  <a:moveTo>
                    <a:pt x="12" y="22"/>
                  </a:moveTo>
                  <a:cubicBezTo>
                    <a:pt x="12" y="21"/>
                    <a:pt x="14" y="20"/>
                    <a:pt x="14" y="21"/>
                  </a:cubicBezTo>
                  <a:cubicBezTo>
                    <a:pt x="14" y="22"/>
                    <a:pt x="13" y="23"/>
                    <a:pt x="12" y="22"/>
                  </a:cubicBezTo>
                  <a:close/>
                  <a:moveTo>
                    <a:pt x="5" y="24"/>
                  </a:moveTo>
                  <a:cubicBezTo>
                    <a:pt x="5" y="25"/>
                    <a:pt x="4" y="26"/>
                    <a:pt x="3" y="26"/>
                  </a:cubicBezTo>
                  <a:cubicBezTo>
                    <a:pt x="2" y="26"/>
                    <a:pt x="1" y="24"/>
                    <a:pt x="2" y="23"/>
                  </a:cubicBezTo>
                  <a:cubicBezTo>
                    <a:pt x="2" y="22"/>
                    <a:pt x="3" y="22"/>
                    <a:pt x="4" y="22"/>
                  </a:cubicBezTo>
                  <a:cubicBezTo>
                    <a:pt x="2" y="24"/>
                    <a:pt x="3" y="24"/>
                    <a:pt x="5" y="24"/>
                  </a:cubicBezTo>
                  <a:close/>
                  <a:moveTo>
                    <a:pt x="15" y="19"/>
                  </a:moveTo>
                  <a:cubicBezTo>
                    <a:pt x="15" y="18"/>
                    <a:pt x="15" y="17"/>
                    <a:pt x="15" y="17"/>
                  </a:cubicBezTo>
                  <a:cubicBezTo>
                    <a:pt x="16" y="17"/>
                    <a:pt x="16" y="18"/>
                    <a:pt x="15" y="19"/>
                  </a:cubicBezTo>
                  <a:close/>
                  <a:moveTo>
                    <a:pt x="14" y="20"/>
                  </a:moveTo>
                  <a:cubicBezTo>
                    <a:pt x="13" y="20"/>
                    <a:pt x="14" y="19"/>
                    <a:pt x="14" y="19"/>
                  </a:cubicBezTo>
                  <a:cubicBezTo>
                    <a:pt x="15" y="20"/>
                    <a:pt x="14" y="20"/>
                    <a:pt x="14" y="20"/>
                  </a:cubicBezTo>
                  <a:close/>
                  <a:moveTo>
                    <a:pt x="4" y="22"/>
                  </a:moveTo>
                  <a:cubicBezTo>
                    <a:pt x="1" y="22"/>
                    <a:pt x="4" y="19"/>
                    <a:pt x="5" y="20"/>
                  </a:cubicBezTo>
                  <a:cubicBezTo>
                    <a:pt x="5" y="21"/>
                    <a:pt x="5" y="21"/>
                    <a:pt x="4" y="22"/>
                  </a:cubicBezTo>
                  <a:close/>
                  <a:moveTo>
                    <a:pt x="5" y="20"/>
                  </a:moveTo>
                  <a:cubicBezTo>
                    <a:pt x="4" y="20"/>
                    <a:pt x="4" y="19"/>
                    <a:pt x="4" y="18"/>
                  </a:cubicBezTo>
                  <a:cubicBezTo>
                    <a:pt x="5" y="18"/>
                    <a:pt x="5" y="19"/>
                    <a:pt x="5" y="20"/>
                  </a:cubicBezTo>
                  <a:close/>
                  <a:moveTo>
                    <a:pt x="5" y="18"/>
                  </a:moveTo>
                  <a:cubicBezTo>
                    <a:pt x="4" y="17"/>
                    <a:pt x="4" y="16"/>
                    <a:pt x="5" y="16"/>
                  </a:cubicBezTo>
                  <a:cubicBezTo>
                    <a:pt x="5" y="16"/>
                    <a:pt x="5" y="17"/>
                    <a:pt x="5" y="18"/>
                  </a:cubicBezTo>
                  <a:close/>
                  <a:moveTo>
                    <a:pt x="6" y="15"/>
                  </a:moveTo>
                  <a:cubicBezTo>
                    <a:pt x="5" y="15"/>
                    <a:pt x="5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lose/>
                  <a:moveTo>
                    <a:pt x="13" y="16"/>
                  </a:moveTo>
                  <a:cubicBezTo>
                    <a:pt x="13" y="17"/>
                    <a:pt x="13" y="18"/>
                    <a:pt x="11" y="20"/>
                  </a:cubicBezTo>
                  <a:cubicBezTo>
                    <a:pt x="10" y="20"/>
                    <a:pt x="10" y="21"/>
                    <a:pt x="9" y="21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1"/>
                    <a:pt x="6" y="21"/>
                    <a:pt x="7" y="20"/>
                  </a:cubicBezTo>
                  <a:cubicBezTo>
                    <a:pt x="8" y="19"/>
                    <a:pt x="7" y="16"/>
                    <a:pt x="8" y="14"/>
                  </a:cubicBezTo>
                  <a:cubicBezTo>
                    <a:pt x="9" y="14"/>
                    <a:pt x="9" y="14"/>
                    <a:pt x="10" y="13"/>
                  </a:cubicBezTo>
                  <a:cubicBezTo>
                    <a:pt x="10" y="14"/>
                    <a:pt x="10" y="17"/>
                    <a:pt x="12" y="16"/>
                  </a:cubicBezTo>
                  <a:cubicBezTo>
                    <a:pt x="13" y="16"/>
                    <a:pt x="12" y="16"/>
                    <a:pt x="13" y="16"/>
                  </a:cubicBezTo>
                  <a:close/>
                  <a:moveTo>
                    <a:pt x="13" y="8"/>
                  </a:moveTo>
                  <a:cubicBezTo>
                    <a:pt x="14" y="8"/>
                    <a:pt x="15" y="8"/>
                    <a:pt x="15" y="10"/>
                  </a:cubicBezTo>
                  <a:cubicBezTo>
                    <a:pt x="15" y="11"/>
                    <a:pt x="13" y="12"/>
                    <a:pt x="12" y="11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0" y="8"/>
                    <a:pt x="11" y="7"/>
                    <a:pt x="13" y="8"/>
                  </a:cubicBezTo>
                  <a:close/>
                  <a:moveTo>
                    <a:pt x="14" y="12"/>
                  </a:moveTo>
                  <a:cubicBezTo>
                    <a:pt x="15" y="13"/>
                    <a:pt x="15" y="14"/>
                    <a:pt x="15" y="14"/>
                  </a:cubicBezTo>
                  <a:cubicBezTo>
                    <a:pt x="14" y="14"/>
                    <a:pt x="14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2" y="14"/>
                  </a:moveTo>
                  <a:cubicBezTo>
                    <a:pt x="11" y="13"/>
                    <a:pt x="11" y="12"/>
                    <a:pt x="12" y="12"/>
                  </a:cubicBezTo>
                  <a:cubicBezTo>
                    <a:pt x="13" y="13"/>
                    <a:pt x="13" y="14"/>
                    <a:pt x="12" y="14"/>
                  </a:cubicBezTo>
                  <a:close/>
                  <a:moveTo>
                    <a:pt x="17" y="12"/>
                  </a:moveTo>
                  <a:cubicBezTo>
                    <a:pt x="19" y="13"/>
                    <a:pt x="17" y="14"/>
                    <a:pt x="16" y="13"/>
                  </a:cubicBezTo>
                  <a:cubicBezTo>
                    <a:pt x="15" y="13"/>
                    <a:pt x="15" y="12"/>
                    <a:pt x="15" y="11"/>
                  </a:cubicBezTo>
                  <a:cubicBezTo>
                    <a:pt x="16" y="11"/>
                    <a:pt x="16" y="11"/>
                    <a:pt x="17" y="12"/>
                  </a:cubicBezTo>
                  <a:close/>
                  <a:moveTo>
                    <a:pt x="18" y="10"/>
                  </a:moveTo>
                  <a:cubicBezTo>
                    <a:pt x="18" y="11"/>
                    <a:pt x="16" y="11"/>
                    <a:pt x="15" y="11"/>
                  </a:cubicBezTo>
                  <a:cubicBezTo>
                    <a:pt x="16" y="10"/>
                    <a:pt x="18" y="9"/>
                    <a:pt x="18" y="10"/>
                  </a:cubicBezTo>
                  <a:close/>
                  <a:moveTo>
                    <a:pt x="8" y="12"/>
                  </a:moveTo>
                  <a:cubicBezTo>
                    <a:pt x="8" y="10"/>
                    <a:pt x="10" y="10"/>
                    <a:pt x="10" y="11"/>
                  </a:cubicBezTo>
                  <a:cubicBezTo>
                    <a:pt x="11" y="12"/>
                    <a:pt x="9" y="12"/>
                    <a:pt x="8" y="12"/>
                  </a:cubicBezTo>
                  <a:close/>
                  <a:moveTo>
                    <a:pt x="16" y="8"/>
                  </a:moveTo>
                  <a:cubicBezTo>
                    <a:pt x="16" y="8"/>
                    <a:pt x="18" y="6"/>
                    <a:pt x="19" y="7"/>
                  </a:cubicBezTo>
                  <a:cubicBezTo>
                    <a:pt x="19" y="8"/>
                    <a:pt x="17" y="9"/>
                    <a:pt x="16" y="8"/>
                  </a:cubicBezTo>
                  <a:close/>
                  <a:moveTo>
                    <a:pt x="10" y="9"/>
                  </a:moveTo>
                  <a:cubicBezTo>
                    <a:pt x="9" y="9"/>
                    <a:pt x="8" y="9"/>
                    <a:pt x="7" y="8"/>
                  </a:cubicBezTo>
                  <a:cubicBezTo>
                    <a:pt x="8" y="7"/>
                    <a:pt x="9" y="8"/>
                    <a:pt x="10" y="9"/>
                  </a:cubicBezTo>
                  <a:close/>
                  <a:moveTo>
                    <a:pt x="14" y="7"/>
                  </a:moveTo>
                  <a:cubicBezTo>
                    <a:pt x="14" y="7"/>
                    <a:pt x="15" y="4"/>
                    <a:pt x="15" y="5"/>
                  </a:cubicBezTo>
                  <a:cubicBezTo>
                    <a:pt x="16" y="5"/>
                    <a:pt x="15" y="7"/>
                    <a:pt x="14" y="7"/>
                  </a:cubicBezTo>
                  <a:close/>
                  <a:moveTo>
                    <a:pt x="11" y="7"/>
                  </a:moveTo>
                  <a:cubicBezTo>
                    <a:pt x="10" y="8"/>
                    <a:pt x="10" y="7"/>
                    <a:pt x="9" y="7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10" y="5"/>
                    <a:pt x="11" y="7"/>
                    <a:pt x="11" y="7"/>
                  </a:cubicBezTo>
                  <a:close/>
                  <a:moveTo>
                    <a:pt x="12" y="7"/>
                  </a:moveTo>
                  <a:cubicBezTo>
                    <a:pt x="12" y="6"/>
                    <a:pt x="12" y="4"/>
                    <a:pt x="13" y="4"/>
                  </a:cubicBezTo>
                  <a:cubicBezTo>
                    <a:pt x="13" y="5"/>
                    <a:pt x="13" y="6"/>
                    <a:pt x="12" y="7"/>
                  </a:cubicBezTo>
                  <a:close/>
                  <a:moveTo>
                    <a:pt x="13" y="13"/>
                  </a:moveTo>
                  <a:cubicBezTo>
                    <a:pt x="14" y="16"/>
                    <a:pt x="15" y="16"/>
                    <a:pt x="15" y="14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5"/>
                    <a:pt x="16" y="16"/>
                    <a:pt x="15" y="16"/>
                  </a:cubicBezTo>
                  <a:cubicBezTo>
                    <a:pt x="15" y="16"/>
                    <a:pt x="14" y="16"/>
                    <a:pt x="14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8" y="12"/>
                  </a:moveTo>
                  <a:cubicBezTo>
                    <a:pt x="20" y="12"/>
                    <a:pt x="20" y="13"/>
                    <a:pt x="19" y="14"/>
                  </a:cubicBezTo>
                  <a:cubicBezTo>
                    <a:pt x="18" y="16"/>
                    <a:pt x="16" y="15"/>
                    <a:pt x="16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9" y="13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13" y="14"/>
                  </a:moveTo>
                  <a:cubicBezTo>
                    <a:pt x="13" y="16"/>
                    <a:pt x="10" y="17"/>
                    <a:pt x="10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1" y="13"/>
                    <a:pt x="11" y="14"/>
                    <a:pt x="11" y="14"/>
                  </a:cubicBezTo>
                  <a:cubicBezTo>
                    <a:pt x="12" y="15"/>
                    <a:pt x="12" y="14"/>
                    <a:pt x="13" y="14"/>
                  </a:cubicBezTo>
                  <a:close/>
                  <a:moveTo>
                    <a:pt x="18" y="11"/>
                  </a:moveTo>
                  <a:cubicBezTo>
                    <a:pt x="19" y="10"/>
                    <a:pt x="20" y="9"/>
                    <a:pt x="18" y="9"/>
                  </a:cubicBezTo>
                  <a:cubicBezTo>
                    <a:pt x="22" y="8"/>
                    <a:pt x="21" y="12"/>
                    <a:pt x="18" y="11"/>
                  </a:cubicBezTo>
                  <a:close/>
                  <a:moveTo>
                    <a:pt x="7" y="12"/>
                  </a:moveTo>
                  <a:cubicBezTo>
                    <a:pt x="7" y="11"/>
                    <a:pt x="9" y="9"/>
                    <a:pt x="10" y="10"/>
                  </a:cubicBezTo>
                  <a:cubicBezTo>
                    <a:pt x="10" y="10"/>
                    <a:pt x="10" y="9"/>
                    <a:pt x="10" y="10"/>
                  </a:cubicBezTo>
                  <a:cubicBezTo>
                    <a:pt x="8" y="10"/>
                    <a:pt x="7" y="13"/>
                    <a:pt x="9" y="13"/>
                  </a:cubicBezTo>
                  <a:cubicBezTo>
                    <a:pt x="9" y="13"/>
                    <a:pt x="10" y="12"/>
                    <a:pt x="11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8" y="13"/>
                    <a:pt x="7" y="13"/>
                    <a:pt x="7" y="12"/>
                  </a:cubicBezTo>
                  <a:close/>
                  <a:moveTo>
                    <a:pt x="16" y="7"/>
                  </a:moveTo>
                  <a:cubicBezTo>
                    <a:pt x="16" y="7"/>
                    <a:pt x="16" y="7"/>
                    <a:pt x="17" y="6"/>
                  </a:cubicBezTo>
                  <a:cubicBezTo>
                    <a:pt x="17" y="6"/>
                    <a:pt x="19" y="5"/>
                    <a:pt x="20" y="6"/>
                  </a:cubicBezTo>
                  <a:cubicBezTo>
                    <a:pt x="20" y="8"/>
                    <a:pt x="18" y="8"/>
                    <a:pt x="18" y="9"/>
                  </a:cubicBezTo>
                  <a:cubicBezTo>
                    <a:pt x="18" y="8"/>
                    <a:pt x="17" y="9"/>
                    <a:pt x="18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8" y="6"/>
                    <a:pt x="17" y="7"/>
                    <a:pt x="16" y="7"/>
                  </a:cubicBezTo>
                  <a:close/>
                  <a:moveTo>
                    <a:pt x="8" y="9"/>
                  </a:moveTo>
                  <a:cubicBezTo>
                    <a:pt x="5" y="10"/>
                    <a:pt x="5" y="6"/>
                    <a:pt x="8" y="6"/>
                  </a:cubicBezTo>
                  <a:cubicBezTo>
                    <a:pt x="8" y="6"/>
                    <a:pt x="10" y="7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9" y="8"/>
                    <a:pt x="8" y="7"/>
                  </a:cubicBezTo>
                  <a:cubicBezTo>
                    <a:pt x="7" y="7"/>
                    <a:pt x="7" y="8"/>
                    <a:pt x="8" y="9"/>
                  </a:cubicBezTo>
                  <a:close/>
                  <a:moveTo>
                    <a:pt x="14" y="5"/>
                  </a:moveTo>
                  <a:cubicBezTo>
                    <a:pt x="14" y="4"/>
                    <a:pt x="15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7" y="5"/>
                    <a:pt x="15" y="8"/>
                    <a:pt x="15" y="8"/>
                  </a:cubicBezTo>
                  <a:cubicBezTo>
                    <a:pt x="15" y="7"/>
                    <a:pt x="17" y="6"/>
                    <a:pt x="16" y="4"/>
                  </a:cubicBezTo>
                  <a:cubicBezTo>
                    <a:pt x="15" y="4"/>
                    <a:pt x="15" y="5"/>
                    <a:pt x="14" y="5"/>
                  </a:cubicBezTo>
                  <a:close/>
                  <a:moveTo>
                    <a:pt x="8" y="4"/>
                  </a:moveTo>
                  <a:cubicBezTo>
                    <a:pt x="8" y="4"/>
                    <a:pt x="9" y="3"/>
                    <a:pt x="10" y="3"/>
                  </a:cubicBezTo>
                  <a:cubicBezTo>
                    <a:pt x="11" y="4"/>
                    <a:pt x="11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0" y="5"/>
                    <a:pt x="10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8" y="6"/>
                    <a:pt x="8" y="5"/>
                    <a:pt x="8" y="4"/>
                  </a:cubicBezTo>
                  <a:close/>
                  <a:moveTo>
                    <a:pt x="12" y="5"/>
                  </a:moveTo>
                  <a:cubicBezTo>
                    <a:pt x="11" y="4"/>
                    <a:pt x="12" y="2"/>
                    <a:pt x="13" y="2"/>
                  </a:cubicBezTo>
                  <a:cubicBezTo>
                    <a:pt x="14" y="2"/>
                    <a:pt x="14" y="4"/>
                    <a:pt x="14" y="5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4"/>
                    <a:pt x="12" y="3"/>
                    <a:pt x="12" y="4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8" y="19"/>
                  </a:moveTo>
                  <a:cubicBezTo>
                    <a:pt x="18" y="19"/>
                    <a:pt x="18" y="18"/>
                    <a:pt x="18" y="18"/>
                  </a:cubicBezTo>
                  <a:cubicBezTo>
                    <a:pt x="19" y="18"/>
                    <a:pt x="19" y="19"/>
                    <a:pt x="18" y="19"/>
                  </a:cubicBezTo>
                  <a:close/>
                  <a:moveTo>
                    <a:pt x="17" y="2"/>
                  </a:moveTo>
                  <a:cubicBezTo>
                    <a:pt x="16" y="2"/>
                    <a:pt x="16" y="1"/>
                    <a:pt x="17" y="1"/>
                  </a:cubicBezTo>
                  <a:cubicBezTo>
                    <a:pt x="17" y="1"/>
                    <a:pt x="18" y="2"/>
                    <a:pt x="17" y="2"/>
                  </a:cubicBezTo>
                  <a:close/>
                  <a:moveTo>
                    <a:pt x="19" y="3"/>
                  </a:moveTo>
                  <a:cubicBezTo>
                    <a:pt x="17" y="3"/>
                    <a:pt x="19" y="2"/>
                    <a:pt x="19" y="2"/>
                  </a:cubicBezTo>
                  <a:cubicBezTo>
                    <a:pt x="19" y="3"/>
                    <a:pt x="19" y="3"/>
                    <a:pt x="19" y="3"/>
                  </a:cubicBezTo>
                  <a:close/>
                  <a:moveTo>
                    <a:pt x="19" y="1"/>
                  </a:moveTo>
                  <a:cubicBezTo>
                    <a:pt x="18" y="2"/>
                    <a:pt x="18" y="1"/>
                    <a:pt x="19" y="0"/>
                  </a:cubicBezTo>
                  <a:cubicBezTo>
                    <a:pt x="19" y="0"/>
                    <a:pt x="19" y="1"/>
                    <a:pt x="19" y="1"/>
                  </a:cubicBezTo>
                  <a:close/>
                  <a:moveTo>
                    <a:pt x="14" y="1"/>
                  </a:moveTo>
                  <a:cubicBezTo>
                    <a:pt x="13" y="1"/>
                    <a:pt x="13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lose/>
                  <a:moveTo>
                    <a:pt x="12" y="0"/>
                  </a:moveTo>
                  <a:cubicBezTo>
                    <a:pt x="12" y="1"/>
                    <a:pt x="12" y="2"/>
                    <a:pt x="11" y="1"/>
                  </a:cubicBezTo>
                  <a:cubicBezTo>
                    <a:pt x="10" y="1"/>
                    <a:pt x="11" y="0"/>
                    <a:pt x="12" y="0"/>
                  </a:cubicBezTo>
                  <a:close/>
                  <a:moveTo>
                    <a:pt x="8" y="2"/>
                  </a:moveTo>
                  <a:cubicBezTo>
                    <a:pt x="8" y="1"/>
                    <a:pt x="8" y="1"/>
                    <a:pt x="9" y="1"/>
                  </a:cubicBezTo>
                  <a:cubicBezTo>
                    <a:pt x="9" y="2"/>
                    <a:pt x="8" y="3"/>
                    <a:pt x="8" y="2"/>
                  </a:cubicBezTo>
                  <a:close/>
                  <a:moveTo>
                    <a:pt x="7" y="2"/>
                  </a:moveTo>
                  <a:cubicBezTo>
                    <a:pt x="6" y="1"/>
                    <a:pt x="7" y="1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lose/>
                  <a:moveTo>
                    <a:pt x="7" y="4"/>
                  </a:moveTo>
                  <a:cubicBezTo>
                    <a:pt x="6" y="4"/>
                    <a:pt x="6" y="3"/>
                    <a:pt x="7" y="3"/>
                  </a:cubicBezTo>
                  <a:cubicBezTo>
                    <a:pt x="7" y="2"/>
                    <a:pt x="8" y="4"/>
                    <a:pt x="7" y="4"/>
                  </a:cubicBezTo>
                  <a:close/>
                  <a:moveTo>
                    <a:pt x="2" y="6"/>
                  </a:moveTo>
                  <a:cubicBezTo>
                    <a:pt x="2" y="5"/>
                    <a:pt x="4" y="5"/>
                    <a:pt x="4" y="6"/>
                  </a:cubicBezTo>
                  <a:cubicBezTo>
                    <a:pt x="4" y="7"/>
                    <a:pt x="3" y="7"/>
                    <a:pt x="2" y="6"/>
                  </a:cubicBezTo>
                  <a:close/>
                  <a:moveTo>
                    <a:pt x="4" y="6"/>
                  </a:moveTo>
                  <a:cubicBezTo>
                    <a:pt x="5" y="5"/>
                    <a:pt x="5" y="6"/>
                    <a:pt x="5" y="6"/>
                  </a:cubicBezTo>
                  <a:cubicBezTo>
                    <a:pt x="5" y="7"/>
                    <a:pt x="4" y="6"/>
                    <a:pt x="4" y="6"/>
                  </a:cubicBezTo>
                  <a:close/>
                  <a:moveTo>
                    <a:pt x="3" y="8"/>
                  </a:moveTo>
                  <a:cubicBezTo>
                    <a:pt x="3" y="7"/>
                    <a:pt x="4" y="7"/>
                    <a:pt x="4" y="8"/>
                  </a:cubicBezTo>
                  <a:cubicBezTo>
                    <a:pt x="5" y="8"/>
                    <a:pt x="3" y="9"/>
                    <a:pt x="3" y="8"/>
                  </a:cubicBezTo>
                  <a:close/>
                  <a:moveTo>
                    <a:pt x="5" y="12"/>
                  </a:moveTo>
                  <a:cubicBezTo>
                    <a:pt x="5" y="12"/>
                    <a:pt x="4" y="12"/>
                    <a:pt x="4" y="11"/>
                  </a:cubicBezTo>
                  <a:cubicBezTo>
                    <a:pt x="4" y="11"/>
                    <a:pt x="6" y="11"/>
                    <a:pt x="5" y="12"/>
                  </a:cubicBezTo>
                  <a:close/>
                  <a:moveTo>
                    <a:pt x="5" y="14"/>
                  </a:moveTo>
                  <a:cubicBezTo>
                    <a:pt x="4" y="14"/>
                    <a:pt x="5" y="13"/>
                    <a:pt x="5" y="13"/>
                  </a:cubicBezTo>
                  <a:cubicBezTo>
                    <a:pt x="6" y="14"/>
                    <a:pt x="5" y="14"/>
                    <a:pt x="5" y="14"/>
                  </a:cubicBezTo>
                  <a:close/>
                  <a:moveTo>
                    <a:pt x="3" y="14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4" y="12"/>
                    <a:pt x="4" y="14"/>
                    <a:pt x="3" y="14"/>
                  </a:cubicBezTo>
                  <a:close/>
                  <a:moveTo>
                    <a:pt x="22" y="7"/>
                  </a:moveTo>
                  <a:cubicBezTo>
                    <a:pt x="22" y="7"/>
                    <a:pt x="22" y="7"/>
                    <a:pt x="22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2" y="6"/>
                    <a:pt x="22" y="7"/>
                  </a:cubicBezTo>
                  <a:close/>
                  <a:moveTo>
                    <a:pt x="20" y="5"/>
                  </a:moveTo>
                  <a:cubicBezTo>
                    <a:pt x="20" y="4"/>
                    <a:pt x="21" y="5"/>
                    <a:pt x="21" y="5"/>
                  </a:cubicBezTo>
                  <a:cubicBezTo>
                    <a:pt x="21" y="6"/>
                    <a:pt x="20" y="6"/>
                    <a:pt x="20" y="5"/>
                  </a:cubicBezTo>
                  <a:close/>
                  <a:moveTo>
                    <a:pt x="22" y="6"/>
                  </a:moveTo>
                  <a:cubicBezTo>
                    <a:pt x="21" y="6"/>
                    <a:pt x="22" y="4"/>
                    <a:pt x="23" y="5"/>
                  </a:cubicBezTo>
                  <a:cubicBezTo>
                    <a:pt x="24" y="5"/>
                    <a:pt x="23" y="6"/>
                    <a:pt x="22" y="6"/>
                  </a:cubicBezTo>
                  <a:close/>
                  <a:moveTo>
                    <a:pt x="22" y="10"/>
                  </a:moveTo>
                  <a:cubicBezTo>
                    <a:pt x="22" y="9"/>
                    <a:pt x="23" y="9"/>
                    <a:pt x="23" y="10"/>
                  </a:cubicBezTo>
                  <a:cubicBezTo>
                    <a:pt x="22" y="11"/>
                    <a:pt x="21" y="11"/>
                    <a:pt x="22" y="10"/>
                  </a:cubicBezTo>
                  <a:close/>
                  <a:moveTo>
                    <a:pt x="23" y="12"/>
                  </a:moveTo>
                  <a:cubicBezTo>
                    <a:pt x="24" y="12"/>
                    <a:pt x="24" y="11"/>
                    <a:pt x="23" y="11"/>
                  </a:cubicBezTo>
                  <a:cubicBezTo>
                    <a:pt x="23" y="10"/>
                    <a:pt x="23" y="12"/>
                    <a:pt x="23" y="12"/>
                  </a:cubicBezTo>
                  <a:close/>
                  <a:moveTo>
                    <a:pt x="22" y="12"/>
                  </a:moveTo>
                  <a:cubicBezTo>
                    <a:pt x="21" y="12"/>
                    <a:pt x="21" y="11"/>
                    <a:pt x="22" y="11"/>
                  </a:cubicBezTo>
                  <a:cubicBezTo>
                    <a:pt x="23" y="11"/>
                    <a:pt x="22" y="12"/>
                    <a:pt x="22" y="12"/>
                  </a:cubicBezTo>
                  <a:close/>
                  <a:moveTo>
                    <a:pt x="21" y="14"/>
                  </a:moveTo>
                  <a:cubicBezTo>
                    <a:pt x="20" y="14"/>
                    <a:pt x="20" y="14"/>
                    <a:pt x="20" y="13"/>
                  </a:cubicBezTo>
                  <a:cubicBezTo>
                    <a:pt x="21" y="13"/>
                    <a:pt x="21" y="14"/>
                    <a:pt x="21" y="14"/>
                  </a:cubicBezTo>
                  <a:close/>
                  <a:moveTo>
                    <a:pt x="22" y="16"/>
                  </a:moveTo>
                  <a:cubicBezTo>
                    <a:pt x="21" y="16"/>
                    <a:pt x="21" y="15"/>
                    <a:pt x="22" y="15"/>
                  </a:cubicBezTo>
                  <a:cubicBezTo>
                    <a:pt x="23" y="15"/>
                    <a:pt x="22" y="16"/>
                    <a:pt x="22" y="16"/>
                  </a:cubicBezTo>
                  <a:close/>
                  <a:moveTo>
                    <a:pt x="20" y="15"/>
                  </a:moveTo>
                  <a:cubicBezTo>
                    <a:pt x="20" y="16"/>
                    <a:pt x="20" y="16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18" y="17"/>
                  </a:moveTo>
                  <a:cubicBezTo>
                    <a:pt x="18" y="16"/>
                    <a:pt x="19" y="16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lose/>
                  <a:moveTo>
                    <a:pt x="16" y="18"/>
                  </a:moveTo>
                  <a:cubicBezTo>
                    <a:pt x="16" y="17"/>
                    <a:pt x="17" y="17"/>
                    <a:pt x="17" y="17"/>
                  </a:cubicBezTo>
                  <a:cubicBezTo>
                    <a:pt x="18" y="18"/>
                    <a:pt x="17" y="18"/>
                    <a:pt x="16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0" name="Freeform 32737"/>
            <p:cNvSpPr>
              <a:spLocks/>
            </p:cNvSpPr>
            <p:nvPr/>
          </p:nvSpPr>
          <p:spPr bwMode="auto">
            <a:xfrm>
              <a:off x="5198" y="1634"/>
              <a:ext cx="19" cy="16"/>
            </a:xfrm>
            <a:custGeom>
              <a:avLst/>
              <a:gdLst>
                <a:gd name="T0" fmla="*/ 2 w 11"/>
                <a:gd name="T1" fmla="*/ 5 h 9"/>
                <a:gd name="T2" fmla="*/ 5 w 11"/>
                <a:gd name="T3" fmla="*/ 0 h 9"/>
                <a:gd name="T4" fmla="*/ 11 w 11"/>
                <a:gd name="T5" fmla="*/ 2 h 9"/>
                <a:gd name="T6" fmla="*/ 8 w 11"/>
                <a:gd name="T7" fmla="*/ 9 h 9"/>
                <a:gd name="T8" fmla="*/ 6 w 11"/>
                <a:gd name="T9" fmla="*/ 8 h 9"/>
                <a:gd name="T10" fmla="*/ 6 w 11"/>
                <a:gd name="T11" fmla="*/ 7 h 9"/>
                <a:gd name="T12" fmla="*/ 8 w 11"/>
                <a:gd name="T13" fmla="*/ 7 h 9"/>
                <a:gd name="T14" fmla="*/ 8 w 11"/>
                <a:gd name="T15" fmla="*/ 7 h 9"/>
                <a:gd name="T16" fmla="*/ 10 w 11"/>
                <a:gd name="T17" fmla="*/ 4 h 9"/>
                <a:gd name="T18" fmla="*/ 5 w 11"/>
                <a:gd name="T19" fmla="*/ 2 h 9"/>
                <a:gd name="T20" fmla="*/ 2 w 11"/>
                <a:gd name="T21" fmla="*/ 6 h 9"/>
                <a:gd name="T22" fmla="*/ 1 w 11"/>
                <a:gd name="T23" fmla="*/ 6 h 9"/>
                <a:gd name="T24" fmla="*/ 0 w 11"/>
                <a:gd name="T25" fmla="*/ 5 h 9"/>
                <a:gd name="T26" fmla="*/ 2 w 11"/>
                <a:gd name="T27" fmla="*/ 5 h 9"/>
                <a:gd name="T28" fmla="*/ 2 w 11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9">
                  <a:moveTo>
                    <a:pt x="2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4"/>
                    <a:pt x="9" y="7"/>
                    <a:pt x="8" y="9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6" y="8"/>
                    <a:pt x="6" y="7"/>
                    <a:pt x="6" y="7"/>
                  </a:cubicBezTo>
                  <a:cubicBezTo>
                    <a:pt x="7" y="6"/>
                    <a:pt x="7" y="6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3"/>
                    <a:pt x="3" y="6"/>
                    <a:pt x="2" y="6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1" name="Freeform 32738"/>
            <p:cNvSpPr>
              <a:spLocks noEditPoints="1"/>
            </p:cNvSpPr>
            <p:nvPr/>
          </p:nvSpPr>
          <p:spPr bwMode="auto">
            <a:xfrm>
              <a:off x="5125" y="1625"/>
              <a:ext cx="42" cy="48"/>
            </a:xfrm>
            <a:custGeom>
              <a:avLst/>
              <a:gdLst>
                <a:gd name="T0" fmla="*/ 10 w 24"/>
                <a:gd name="T1" fmla="*/ 9 h 27"/>
                <a:gd name="T2" fmla="*/ 9 w 24"/>
                <a:gd name="T3" fmla="*/ 5 h 27"/>
                <a:gd name="T4" fmla="*/ 8 w 24"/>
                <a:gd name="T5" fmla="*/ 8 h 27"/>
                <a:gd name="T6" fmla="*/ 4 w 24"/>
                <a:gd name="T7" fmla="*/ 6 h 27"/>
                <a:gd name="T8" fmla="*/ 5 w 24"/>
                <a:gd name="T9" fmla="*/ 10 h 27"/>
                <a:gd name="T10" fmla="*/ 4 w 24"/>
                <a:gd name="T11" fmla="*/ 12 h 27"/>
                <a:gd name="T12" fmla="*/ 4 w 24"/>
                <a:gd name="T13" fmla="*/ 15 h 27"/>
                <a:gd name="T14" fmla="*/ 3 w 24"/>
                <a:gd name="T15" fmla="*/ 18 h 27"/>
                <a:gd name="T16" fmla="*/ 4 w 24"/>
                <a:gd name="T17" fmla="*/ 20 h 27"/>
                <a:gd name="T18" fmla="*/ 8 w 24"/>
                <a:gd name="T19" fmla="*/ 19 h 27"/>
                <a:gd name="T20" fmla="*/ 8 w 24"/>
                <a:gd name="T21" fmla="*/ 20 h 27"/>
                <a:gd name="T22" fmla="*/ 9 w 24"/>
                <a:gd name="T23" fmla="*/ 23 h 27"/>
                <a:gd name="T24" fmla="*/ 11 w 24"/>
                <a:gd name="T25" fmla="*/ 24 h 27"/>
                <a:gd name="T26" fmla="*/ 13 w 24"/>
                <a:gd name="T27" fmla="*/ 22 h 27"/>
                <a:gd name="T28" fmla="*/ 16 w 24"/>
                <a:gd name="T29" fmla="*/ 21 h 27"/>
                <a:gd name="T30" fmla="*/ 18 w 24"/>
                <a:gd name="T31" fmla="*/ 19 h 27"/>
                <a:gd name="T32" fmla="*/ 22 w 24"/>
                <a:gd name="T33" fmla="*/ 19 h 27"/>
                <a:gd name="T34" fmla="*/ 19 w 24"/>
                <a:gd name="T35" fmla="*/ 16 h 27"/>
                <a:gd name="T36" fmla="*/ 21 w 24"/>
                <a:gd name="T37" fmla="*/ 14 h 27"/>
                <a:gd name="T38" fmla="*/ 17 w 24"/>
                <a:gd name="T39" fmla="*/ 14 h 27"/>
                <a:gd name="T40" fmla="*/ 24 w 24"/>
                <a:gd name="T41" fmla="*/ 8 h 27"/>
                <a:gd name="T42" fmla="*/ 15 w 24"/>
                <a:gd name="T43" fmla="*/ 9 h 27"/>
                <a:gd name="T44" fmla="*/ 18 w 24"/>
                <a:gd name="T45" fmla="*/ 7 h 27"/>
                <a:gd name="T46" fmla="*/ 15 w 24"/>
                <a:gd name="T47" fmla="*/ 7 h 27"/>
                <a:gd name="T48" fmla="*/ 15 w 24"/>
                <a:gd name="T49" fmla="*/ 3 h 27"/>
                <a:gd name="T50" fmla="*/ 14 w 24"/>
                <a:gd name="T51" fmla="*/ 14 h 27"/>
                <a:gd name="T52" fmla="*/ 17 w 24"/>
                <a:gd name="T53" fmla="*/ 21 h 27"/>
                <a:gd name="T54" fmla="*/ 12 w 24"/>
                <a:gd name="T55" fmla="*/ 15 h 27"/>
                <a:gd name="T56" fmla="*/ 7 w 24"/>
                <a:gd name="T57" fmla="*/ 21 h 27"/>
                <a:gd name="T58" fmla="*/ 11 w 24"/>
                <a:gd name="T59" fmla="*/ 14 h 27"/>
                <a:gd name="T60" fmla="*/ 3 w 24"/>
                <a:gd name="T61" fmla="*/ 13 h 27"/>
                <a:gd name="T62" fmla="*/ 11 w 24"/>
                <a:gd name="T63" fmla="*/ 13 h 27"/>
                <a:gd name="T64" fmla="*/ 9 w 24"/>
                <a:gd name="T65" fmla="*/ 7 h 27"/>
                <a:gd name="T66" fmla="*/ 13 w 24"/>
                <a:gd name="T67" fmla="*/ 11 h 27"/>
                <a:gd name="T68" fmla="*/ 15 w 24"/>
                <a:gd name="T69" fmla="*/ 10 h 27"/>
                <a:gd name="T70" fmla="*/ 19 w 24"/>
                <a:gd name="T71" fmla="*/ 14 h 27"/>
                <a:gd name="T72" fmla="*/ 2 w 24"/>
                <a:gd name="T73" fmla="*/ 18 h 27"/>
                <a:gd name="T74" fmla="*/ 7 w 24"/>
                <a:gd name="T75" fmla="*/ 15 h 27"/>
                <a:gd name="T76" fmla="*/ 8 w 24"/>
                <a:gd name="T77" fmla="*/ 16 h 27"/>
                <a:gd name="T78" fmla="*/ 5 w 24"/>
                <a:gd name="T79" fmla="*/ 17 h 27"/>
                <a:gd name="T80" fmla="*/ 21 w 24"/>
                <a:gd name="T81" fmla="*/ 20 h 27"/>
                <a:gd name="T82" fmla="*/ 15 w 24"/>
                <a:gd name="T83" fmla="*/ 18 h 27"/>
                <a:gd name="T84" fmla="*/ 16 w 24"/>
                <a:gd name="T85" fmla="*/ 17 h 27"/>
                <a:gd name="T86" fmla="*/ 18 w 24"/>
                <a:gd name="T87" fmla="*/ 18 h 27"/>
                <a:gd name="T88" fmla="*/ 11 w 24"/>
                <a:gd name="T89" fmla="*/ 24 h 27"/>
                <a:gd name="T90" fmla="*/ 11 w 24"/>
                <a:gd name="T91" fmla="*/ 19 h 27"/>
                <a:gd name="T92" fmla="*/ 12 w 24"/>
                <a:gd name="T93" fmla="*/ 18 h 27"/>
                <a:gd name="T94" fmla="*/ 12 w 24"/>
                <a:gd name="T95" fmla="*/ 16 h 27"/>
                <a:gd name="T96" fmla="*/ 3 w 24"/>
                <a:gd name="T97" fmla="*/ 8 h 27"/>
                <a:gd name="T98" fmla="*/ 9 w 24"/>
                <a:gd name="T99" fmla="*/ 10 h 27"/>
                <a:gd name="T100" fmla="*/ 8 w 24"/>
                <a:gd name="T101" fmla="*/ 12 h 27"/>
                <a:gd name="T102" fmla="*/ 6 w 24"/>
                <a:gd name="T103" fmla="*/ 9 h 27"/>
                <a:gd name="T104" fmla="*/ 21 w 24"/>
                <a:gd name="T105" fmla="*/ 9 h 27"/>
                <a:gd name="T106" fmla="*/ 16 w 24"/>
                <a:gd name="T107" fmla="*/ 13 h 27"/>
                <a:gd name="T108" fmla="*/ 16 w 24"/>
                <a:gd name="T109" fmla="*/ 12 h 27"/>
                <a:gd name="T110" fmla="*/ 19 w 24"/>
                <a:gd name="T111" fmla="*/ 11 h 27"/>
                <a:gd name="T112" fmla="*/ 13 w 24"/>
                <a:gd name="T113" fmla="*/ 3 h 27"/>
                <a:gd name="T114" fmla="*/ 14 w 24"/>
                <a:gd name="T115" fmla="*/ 9 h 27"/>
                <a:gd name="T116" fmla="*/ 12 w 24"/>
                <a:gd name="T117" fmla="*/ 9 h 27"/>
                <a:gd name="T118" fmla="*/ 13 w 24"/>
                <a:gd name="T1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" h="27">
                  <a:moveTo>
                    <a:pt x="13" y="2"/>
                  </a:moveTo>
                  <a:cubicBezTo>
                    <a:pt x="12" y="2"/>
                    <a:pt x="12" y="2"/>
                    <a:pt x="11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4"/>
                    <a:pt x="13" y="4"/>
                  </a:cubicBezTo>
                  <a:cubicBezTo>
                    <a:pt x="13" y="4"/>
                    <a:pt x="12" y="5"/>
                    <a:pt x="12" y="4"/>
                  </a:cubicBezTo>
                  <a:cubicBezTo>
                    <a:pt x="12" y="3"/>
                    <a:pt x="11" y="3"/>
                    <a:pt x="10" y="3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4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7"/>
                    <a:pt x="12" y="8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8"/>
                    <a:pt x="10" y="8"/>
                  </a:cubicBezTo>
                  <a:cubicBezTo>
                    <a:pt x="11" y="8"/>
                    <a:pt x="11" y="7"/>
                    <a:pt x="10" y="7"/>
                  </a:cubicBezTo>
                  <a:cubicBezTo>
                    <a:pt x="10" y="7"/>
                    <a:pt x="10" y="6"/>
                    <a:pt x="11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9" y="7"/>
                    <a:pt x="10" y="7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8" y="9"/>
                    <a:pt x="8" y="8"/>
                    <a:pt x="7" y="8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8" y="10"/>
                    <a:pt x="7" y="9"/>
                    <a:pt x="6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5" y="6"/>
                    <a:pt x="5" y="6"/>
                  </a:cubicBezTo>
                  <a:cubicBezTo>
                    <a:pt x="4" y="6"/>
                    <a:pt x="4" y="7"/>
                    <a:pt x="5" y="8"/>
                  </a:cubicBezTo>
                  <a:cubicBezTo>
                    <a:pt x="5" y="8"/>
                    <a:pt x="4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3" y="6"/>
                    <a:pt x="4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2" y="6"/>
                    <a:pt x="1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1" y="8"/>
                    <a:pt x="1" y="8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9"/>
                    <a:pt x="2" y="9"/>
                    <a:pt x="2" y="10"/>
                  </a:cubicBezTo>
                  <a:cubicBezTo>
                    <a:pt x="2" y="10"/>
                    <a:pt x="3" y="11"/>
                    <a:pt x="3" y="10"/>
                  </a:cubicBezTo>
                  <a:cubicBezTo>
                    <a:pt x="3" y="10"/>
                    <a:pt x="4" y="9"/>
                    <a:pt x="4" y="9"/>
                  </a:cubicBezTo>
                  <a:cubicBezTo>
                    <a:pt x="4" y="9"/>
                    <a:pt x="5" y="9"/>
                    <a:pt x="5" y="10"/>
                  </a:cubicBezTo>
                  <a:cubicBezTo>
                    <a:pt x="6" y="10"/>
                    <a:pt x="7" y="11"/>
                    <a:pt x="7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2"/>
                    <a:pt x="5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5" y="13"/>
                    <a:pt x="5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3" y="11"/>
                    <a:pt x="3" y="12"/>
                    <a:pt x="3" y="12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3"/>
                    <a:pt x="3" y="13"/>
                    <a:pt x="3" y="14"/>
                  </a:cubicBezTo>
                  <a:cubicBezTo>
                    <a:pt x="3" y="14"/>
                    <a:pt x="3" y="15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4" y="17"/>
                    <a:pt x="4" y="17"/>
                    <a:pt x="3" y="17"/>
                  </a:cubicBezTo>
                  <a:cubicBezTo>
                    <a:pt x="3" y="17"/>
                    <a:pt x="2" y="16"/>
                    <a:pt x="3" y="16"/>
                  </a:cubicBezTo>
                  <a:cubicBezTo>
                    <a:pt x="3" y="16"/>
                    <a:pt x="2" y="16"/>
                    <a:pt x="2" y="16"/>
                  </a:cubicBezTo>
                  <a:cubicBezTo>
                    <a:pt x="1" y="17"/>
                    <a:pt x="2" y="17"/>
                    <a:pt x="3" y="17"/>
                  </a:cubicBezTo>
                  <a:cubicBezTo>
                    <a:pt x="4" y="17"/>
                    <a:pt x="3" y="18"/>
                    <a:pt x="3" y="18"/>
                  </a:cubicBezTo>
                  <a:cubicBezTo>
                    <a:pt x="3" y="18"/>
                    <a:pt x="2" y="18"/>
                    <a:pt x="2" y="18"/>
                  </a:cubicBezTo>
                  <a:cubicBezTo>
                    <a:pt x="2" y="18"/>
                    <a:pt x="1" y="18"/>
                    <a:pt x="1" y="17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9"/>
                    <a:pt x="0" y="20"/>
                    <a:pt x="0" y="20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20"/>
                    <a:pt x="2" y="20"/>
                    <a:pt x="2" y="20"/>
                  </a:cubicBezTo>
                  <a:cubicBezTo>
                    <a:pt x="2" y="20"/>
                    <a:pt x="2" y="19"/>
                    <a:pt x="3" y="19"/>
                  </a:cubicBezTo>
                  <a:cubicBezTo>
                    <a:pt x="3" y="19"/>
                    <a:pt x="3" y="19"/>
                    <a:pt x="3" y="18"/>
                  </a:cubicBezTo>
                  <a:cubicBezTo>
                    <a:pt x="4" y="18"/>
                    <a:pt x="4" y="18"/>
                    <a:pt x="4" y="19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1"/>
                    <a:pt x="5" y="20"/>
                    <a:pt x="4" y="20"/>
                  </a:cubicBezTo>
                  <a:cubicBezTo>
                    <a:pt x="4" y="20"/>
                    <a:pt x="4" y="19"/>
                    <a:pt x="4" y="18"/>
                  </a:cubicBezTo>
                  <a:cubicBezTo>
                    <a:pt x="4" y="18"/>
                    <a:pt x="5" y="18"/>
                    <a:pt x="5" y="18"/>
                  </a:cubicBezTo>
                  <a:cubicBezTo>
                    <a:pt x="6" y="17"/>
                    <a:pt x="7" y="17"/>
                    <a:pt x="8" y="17"/>
                  </a:cubicBezTo>
                  <a:cubicBezTo>
                    <a:pt x="8" y="17"/>
                    <a:pt x="9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9"/>
                  </a:cubicBezTo>
                  <a:cubicBezTo>
                    <a:pt x="7" y="19"/>
                    <a:pt x="6" y="19"/>
                    <a:pt x="6" y="19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9"/>
                    <a:pt x="6" y="20"/>
                    <a:pt x="6" y="19"/>
                  </a:cubicBezTo>
                  <a:cubicBezTo>
                    <a:pt x="7" y="19"/>
                    <a:pt x="8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2"/>
                    <a:pt x="7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19"/>
                    <a:pt x="9" y="19"/>
                  </a:cubicBezTo>
                  <a:cubicBezTo>
                    <a:pt x="9" y="20"/>
                    <a:pt x="9" y="20"/>
                    <a:pt x="9" y="21"/>
                  </a:cubicBezTo>
                  <a:cubicBezTo>
                    <a:pt x="9" y="21"/>
                    <a:pt x="9" y="22"/>
                    <a:pt x="9" y="22"/>
                  </a:cubicBezTo>
                  <a:cubicBezTo>
                    <a:pt x="10" y="22"/>
                    <a:pt x="10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10" y="20"/>
                    <a:pt x="10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8"/>
                    <a:pt x="10" y="19"/>
                    <a:pt x="10" y="19"/>
                  </a:cubicBezTo>
                  <a:cubicBezTo>
                    <a:pt x="11" y="20"/>
                    <a:pt x="11" y="21"/>
                    <a:pt x="11" y="22"/>
                  </a:cubicBezTo>
                  <a:cubicBezTo>
                    <a:pt x="11" y="22"/>
                    <a:pt x="11" y="23"/>
                    <a:pt x="10" y="23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3"/>
                    <a:pt x="8" y="24"/>
                    <a:pt x="9" y="24"/>
                  </a:cubicBezTo>
                  <a:cubicBezTo>
                    <a:pt x="9" y="24"/>
                    <a:pt x="10" y="24"/>
                    <a:pt x="10" y="23"/>
                  </a:cubicBezTo>
                  <a:cubicBezTo>
                    <a:pt x="11" y="23"/>
                    <a:pt x="11" y="23"/>
                    <a:pt x="11" y="24"/>
                  </a:cubicBezTo>
                  <a:cubicBezTo>
                    <a:pt x="10" y="24"/>
                    <a:pt x="10" y="24"/>
                    <a:pt x="10" y="25"/>
                  </a:cubicBezTo>
                  <a:cubicBezTo>
                    <a:pt x="10" y="25"/>
                    <a:pt x="10" y="25"/>
                    <a:pt x="9" y="25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1" y="27"/>
                    <a:pt x="11" y="27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2" y="26"/>
                    <a:pt x="12" y="26"/>
                    <a:pt x="13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4"/>
                    <a:pt x="12" y="24"/>
                    <a:pt x="11" y="24"/>
                  </a:cubicBezTo>
                  <a:cubicBezTo>
                    <a:pt x="11" y="23"/>
                    <a:pt x="12" y="23"/>
                    <a:pt x="12" y="24"/>
                  </a:cubicBezTo>
                  <a:cubicBezTo>
                    <a:pt x="12" y="25"/>
                    <a:pt x="13" y="25"/>
                    <a:pt x="13" y="24"/>
                  </a:cubicBezTo>
                  <a:cubicBezTo>
                    <a:pt x="14" y="24"/>
                    <a:pt x="14" y="23"/>
                    <a:pt x="13" y="24"/>
                  </a:cubicBezTo>
                  <a:cubicBezTo>
                    <a:pt x="13" y="24"/>
                    <a:pt x="12" y="23"/>
                    <a:pt x="12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2" y="21"/>
                    <a:pt x="12" y="20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5" y="23"/>
                    <a:pt x="15" y="22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1"/>
                    <a:pt x="17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5" y="19"/>
                    <a:pt x="16" y="19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6" y="20"/>
                    <a:pt x="16" y="20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7" y="18"/>
                    <a:pt x="18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9" y="21"/>
                    <a:pt x="18" y="21"/>
                  </a:cubicBezTo>
                  <a:cubicBezTo>
                    <a:pt x="18" y="21"/>
                    <a:pt x="19" y="22"/>
                    <a:pt x="19" y="22"/>
                  </a:cubicBezTo>
                  <a:cubicBezTo>
                    <a:pt x="20" y="22"/>
                    <a:pt x="20" y="21"/>
                    <a:pt x="19" y="20"/>
                  </a:cubicBezTo>
                  <a:cubicBezTo>
                    <a:pt x="19" y="20"/>
                    <a:pt x="20" y="19"/>
                    <a:pt x="20" y="20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21" y="21"/>
                    <a:pt x="21" y="21"/>
                    <a:pt x="20" y="22"/>
                  </a:cubicBezTo>
                  <a:cubicBezTo>
                    <a:pt x="21" y="22"/>
                    <a:pt x="21" y="22"/>
                    <a:pt x="21" y="21"/>
                  </a:cubicBezTo>
                  <a:cubicBezTo>
                    <a:pt x="22" y="21"/>
                    <a:pt x="23" y="22"/>
                    <a:pt x="23" y="22"/>
                  </a:cubicBezTo>
                  <a:cubicBezTo>
                    <a:pt x="23" y="21"/>
                    <a:pt x="22" y="21"/>
                    <a:pt x="22" y="20"/>
                  </a:cubicBezTo>
                  <a:cubicBezTo>
                    <a:pt x="22" y="20"/>
                    <a:pt x="22" y="20"/>
                    <a:pt x="22" y="19"/>
                  </a:cubicBezTo>
                  <a:cubicBezTo>
                    <a:pt x="22" y="20"/>
                    <a:pt x="21" y="20"/>
                    <a:pt x="21" y="20"/>
                  </a:cubicBezTo>
                  <a:cubicBezTo>
                    <a:pt x="21" y="19"/>
                    <a:pt x="21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2" y="19"/>
                    <a:pt x="22" y="18"/>
                  </a:cubicBezTo>
                  <a:cubicBezTo>
                    <a:pt x="22" y="17"/>
                    <a:pt x="21" y="17"/>
                    <a:pt x="21" y="18"/>
                  </a:cubicBezTo>
                  <a:cubicBezTo>
                    <a:pt x="21" y="18"/>
                    <a:pt x="20" y="18"/>
                    <a:pt x="20" y="18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8" y="17"/>
                    <a:pt x="17" y="17"/>
                    <a:pt x="17" y="16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9" y="17"/>
                    <a:pt x="19" y="17"/>
                    <a:pt x="20" y="17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8" y="16"/>
                    <a:pt x="18" y="15"/>
                    <a:pt x="18" y="15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1" y="14"/>
                    <a:pt x="21" y="14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20" y="12"/>
                    <a:pt x="19" y="12"/>
                    <a:pt x="19" y="12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7" y="12"/>
                    <a:pt x="18" y="11"/>
                    <a:pt x="19" y="11"/>
                  </a:cubicBezTo>
                  <a:cubicBezTo>
                    <a:pt x="20" y="11"/>
                    <a:pt x="20" y="10"/>
                    <a:pt x="20" y="11"/>
                  </a:cubicBezTo>
                  <a:cubicBezTo>
                    <a:pt x="21" y="11"/>
                    <a:pt x="21" y="11"/>
                    <a:pt x="21" y="12"/>
                  </a:cubicBezTo>
                  <a:cubicBezTo>
                    <a:pt x="21" y="12"/>
                    <a:pt x="22" y="12"/>
                    <a:pt x="22" y="12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1" y="10"/>
                    <a:pt x="22" y="10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3" y="9"/>
                    <a:pt x="24" y="9"/>
                    <a:pt x="24" y="8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1" y="8"/>
                    <a:pt x="21" y="8"/>
                    <a:pt x="20" y="7"/>
                  </a:cubicBezTo>
                  <a:cubicBezTo>
                    <a:pt x="20" y="7"/>
                    <a:pt x="19" y="8"/>
                    <a:pt x="20" y="8"/>
                  </a:cubicBezTo>
                  <a:cubicBezTo>
                    <a:pt x="20" y="8"/>
                    <a:pt x="20" y="9"/>
                    <a:pt x="20" y="9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8" y="10"/>
                    <a:pt x="17" y="11"/>
                    <a:pt x="16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9"/>
                    <a:pt x="16" y="9"/>
                    <a:pt x="16" y="9"/>
                  </a:cubicBezTo>
                  <a:cubicBezTo>
                    <a:pt x="16" y="10"/>
                    <a:pt x="17" y="10"/>
                    <a:pt x="17" y="9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7" y="9"/>
                    <a:pt x="16" y="9"/>
                    <a:pt x="16" y="9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8"/>
                    <a:pt x="17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7"/>
                    <a:pt x="18" y="7"/>
                  </a:cubicBezTo>
                  <a:cubicBezTo>
                    <a:pt x="18" y="6"/>
                    <a:pt x="18" y="6"/>
                    <a:pt x="18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8"/>
                    <a:pt x="15" y="8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4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5" y="4"/>
                    <a:pt x="15" y="5"/>
                  </a:cubicBezTo>
                  <a:cubicBezTo>
                    <a:pt x="15" y="5"/>
                    <a:pt x="16" y="4"/>
                    <a:pt x="15" y="4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4" y="4"/>
                    <a:pt x="14" y="3"/>
                  </a:cubicBezTo>
                  <a:cubicBezTo>
                    <a:pt x="14" y="3"/>
                    <a:pt x="14" y="3"/>
                    <a:pt x="15" y="3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2"/>
                    <a:pt x="13" y="2"/>
                  </a:cubicBezTo>
                  <a:close/>
                  <a:moveTo>
                    <a:pt x="21" y="15"/>
                  </a:move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6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5"/>
                    <a:pt x="14" y="15"/>
                    <a:pt x="14" y="14"/>
                  </a:cubicBezTo>
                  <a:cubicBezTo>
                    <a:pt x="14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7"/>
                    <a:pt x="14" y="18"/>
                    <a:pt x="14" y="18"/>
                  </a:cubicBezTo>
                  <a:cubicBezTo>
                    <a:pt x="14" y="19"/>
                    <a:pt x="15" y="20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6" y="22"/>
                    <a:pt x="17" y="21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4" y="19"/>
                    <a:pt x="14" y="18"/>
                  </a:cubicBezTo>
                  <a:cubicBezTo>
                    <a:pt x="13" y="18"/>
                    <a:pt x="13" y="17"/>
                    <a:pt x="12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0" y="17"/>
                    <a:pt x="10" y="17"/>
                    <a:pt x="9" y="18"/>
                  </a:cubicBezTo>
                  <a:cubicBezTo>
                    <a:pt x="9" y="19"/>
                    <a:pt x="8" y="19"/>
                    <a:pt x="8" y="20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7" y="21"/>
                    <a:pt x="7" y="21"/>
                    <a:pt x="8" y="22"/>
                  </a:cubicBezTo>
                  <a:cubicBezTo>
                    <a:pt x="8" y="22"/>
                    <a:pt x="7" y="22"/>
                    <a:pt x="7" y="21"/>
                  </a:cubicBezTo>
                  <a:cubicBezTo>
                    <a:pt x="7" y="21"/>
                    <a:pt x="7" y="22"/>
                    <a:pt x="6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19"/>
                    <a:pt x="9" y="19"/>
                    <a:pt x="9" y="18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9" y="14"/>
                    <a:pt x="9" y="14"/>
                    <a:pt x="9" y="15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6" y="14"/>
                    <a:pt x="5" y="13"/>
                    <a:pt x="5" y="13"/>
                  </a:cubicBezTo>
                  <a:cubicBezTo>
                    <a:pt x="5" y="13"/>
                    <a:pt x="4" y="14"/>
                    <a:pt x="4" y="14"/>
                  </a:cubicBezTo>
                  <a:cubicBezTo>
                    <a:pt x="4" y="13"/>
                    <a:pt x="3" y="14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4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11" y="13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2"/>
                    <a:pt x="11" y="12"/>
                  </a:cubicBezTo>
                  <a:cubicBezTo>
                    <a:pt x="11" y="12"/>
                    <a:pt x="10" y="11"/>
                    <a:pt x="10" y="11"/>
                  </a:cubicBezTo>
                  <a:cubicBezTo>
                    <a:pt x="10" y="11"/>
                    <a:pt x="10" y="10"/>
                    <a:pt x="10" y="9"/>
                  </a:cubicBezTo>
                  <a:cubicBezTo>
                    <a:pt x="9" y="9"/>
                    <a:pt x="9" y="8"/>
                    <a:pt x="9" y="7"/>
                  </a:cubicBezTo>
                  <a:cubicBezTo>
                    <a:pt x="9" y="7"/>
                    <a:pt x="8" y="7"/>
                    <a:pt x="8" y="7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8" y="5"/>
                    <a:pt x="8" y="6"/>
                    <a:pt x="9" y="6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8"/>
                    <a:pt x="10" y="9"/>
                    <a:pt x="10" y="9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3" y="11"/>
                    <a:pt x="14" y="10"/>
                    <a:pt x="15" y="10"/>
                  </a:cubicBezTo>
                  <a:cubicBezTo>
                    <a:pt x="15" y="9"/>
                    <a:pt x="16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5" y="9"/>
                    <a:pt x="15" y="10"/>
                  </a:cubicBezTo>
                  <a:cubicBezTo>
                    <a:pt x="14" y="10"/>
                    <a:pt x="14" y="11"/>
                    <a:pt x="15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4" y="14"/>
                    <a:pt x="15" y="13"/>
                    <a:pt x="15" y="13"/>
                  </a:cubicBezTo>
                  <a:cubicBezTo>
                    <a:pt x="15" y="13"/>
                    <a:pt x="16" y="14"/>
                    <a:pt x="17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4"/>
                    <a:pt x="20" y="14"/>
                    <a:pt x="21" y="13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lose/>
                  <a:moveTo>
                    <a:pt x="1" y="19"/>
                  </a:moveTo>
                  <a:cubicBezTo>
                    <a:pt x="1" y="19"/>
                    <a:pt x="1" y="19"/>
                    <a:pt x="1" y="19"/>
                  </a:cubicBez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1" y="19"/>
                    <a:pt x="1" y="19"/>
                    <a:pt x="1" y="19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8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9" y="17"/>
                    <a:pt x="8" y="17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7"/>
                    <a:pt x="8" y="17"/>
                    <a:pt x="8" y="17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6" y="17"/>
                    <a:pt x="6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0" y="15"/>
                  </a:move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22" y="21"/>
                  </a:moveTo>
                  <a:cubicBezTo>
                    <a:pt x="22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0"/>
                    <a:pt x="20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8"/>
                    <a:pt x="17" y="18"/>
                  </a:cubicBezTo>
                  <a:cubicBezTo>
                    <a:pt x="16" y="18"/>
                    <a:pt x="16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6"/>
                    <a:pt x="15" y="17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7" y="15"/>
                    <a:pt x="17" y="16"/>
                  </a:cubicBezTo>
                  <a:cubicBezTo>
                    <a:pt x="16" y="16"/>
                    <a:pt x="17" y="17"/>
                    <a:pt x="17" y="17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lose/>
                  <a:moveTo>
                    <a:pt x="13" y="15"/>
                  </a:move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5"/>
                    <a:pt x="13" y="15"/>
                  </a:cubicBezTo>
                  <a:close/>
                  <a:moveTo>
                    <a:pt x="11" y="26"/>
                  </a:moveTo>
                  <a:cubicBezTo>
                    <a:pt x="11" y="26"/>
                    <a:pt x="11" y="26"/>
                    <a:pt x="11" y="25"/>
                  </a:cubicBezTo>
                  <a:cubicBezTo>
                    <a:pt x="10" y="26"/>
                    <a:pt x="10" y="26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6"/>
                    <a:pt x="12" y="26"/>
                  </a:cubicBezTo>
                  <a:cubicBezTo>
                    <a:pt x="12" y="26"/>
                    <a:pt x="11" y="26"/>
                    <a:pt x="11" y="25"/>
                  </a:cubicBezTo>
                  <a:cubicBezTo>
                    <a:pt x="11" y="26"/>
                    <a:pt x="11" y="26"/>
                    <a:pt x="11" y="26"/>
                  </a:cubicBezTo>
                  <a:close/>
                  <a:moveTo>
                    <a:pt x="11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1"/>
                    <a:pt x="11" y="20"/>
                    <a:pt x="11" y="20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1" y="18"/>
                    <a:pt x="11" y="19"/>
                  </a:cubicBezTo>
                  <a:cubicBezTo>
                    <a:pt x="11" y="19"/>
                    <a:pt x="11" y="19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0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2" y="21"/>
                    <a:pt x="11" y="21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1" y="17"/>
                    <a:pt x="12" y="17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lose/>
                  <a:moveTo>
                    <a:pt x="2" y="7"/>
                  </a:moveTo>
                  <a:cubicBezTo>
                    <a:pt x="2" y="7"/>
                    <a:pt x="2" y="7"/>
                    <a:pt x="3" y="7"/>
                  </a:cubicBezTo>
                  <a:cubicBezTo>
                    <a:pt x="3" y="7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10"/>
                    <a:pt x="8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9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3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7" y="11"/>
                    <a:pt x="7" y="11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lose/>
                  <a:moveTo>
                    <a:pt x="23" y="9"/>
                  </a:moveTo>
                  <a:cubicBezTo>
                    <a:pt x="23" y="9"/>
                    <a:pt x="23" y="9"/>
                    <a:pt x="22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3" y="10"/>
                    <a:pt x="22" y="9"/>
                    <a:pt x="22" y="10"/>
                  </a:cubicBezTo>
                  <a:cubicBezTo>
                    <a:pt x="22" y="10"/>
                    <a:pt x="22" y="10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8"/>
                    <a:pt x="22" y="8"/>
                  </a:cubicBezTo>
                  <a:cubicBezTo>
                    <a:pt x="22" y="8"/>
                    <a:pt x="22" y="8"/>
                    <a:pt x="22" y="9"/>
                  </a:cubicBezTo>
                  <a:cubicBezTo>
                    <a:pt x="22" y="9"/>
                    <a:pt x="23" y="9"/>
                    <a:pt x="23" y="9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7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3"/>
                    <a:pt x="15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0"/>
                    <a:pt x="15" y="10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8" y="11"/>
                    <a:pt x="18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13" y="13"/>
                  </a:moveTo>
                  <a:cubicBezTo>
                    <a:pt x="14" y="13"/>
                    <a:pt x="14" y="13"/>
                    <a:pt x="14" y="12"/>
                  </a:cubicBezTo>
                  <a:cubicBezTo>
                    <a:pt x="14" y="13"/>
                    <a:pt x="15" y="12"/>
                    <a:pt x="15" y="12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4" y="13"/>
                    <a:pt x="14" y="13"/>
                    <a:pt x="13" y="13"/>
                  </a:cubicBezTo>
                  <a:close/>
                  <a:moveTo>
                    <a:pt x="13" y="1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3" y="2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lose/>
                  <a:moveTo>
                    <a:pt x="13" y="6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9"/>
                    <a:pt x="14" y="9"/>
                  </a:cubicBezTo>
                  <a:cubicBezTo>
                    <a:pt x="14" y="9"/>
                    <a:pt x="14" y="10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2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2" y="9"/>
                    <a:pt x="12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7"/>
                    <a:pt x="12" y="7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lose/>
                  <a:moveTo>
                    <a:pt x="12" y="12"/>
                  </a:moveTo>
                  <a:cubicBezTo>
                    <a:pt x="12" y="12"/>
                    <a:pt x="12" y="12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2" y="12"/>
                    <a:pt x="12" y="12"/>
                    <a:pt x="12" y="1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2" name="Freeform 32739"/>
            <p:cNvSpPr>
              <a:spLocks/>
            </p:cNvSpPr>
            <p:nvPr/>
          </p:nvSpPr>
          <p:spPr bwMode="auto">
            <a:xfrm>
              <a:off x="5061" y="1614"/>
              <a:ext cx="26" cy="25"/>
            </a:xfrm>
            <a:custGeom>
              <a:avLst/>
              <a:gdLst>
                <a:gd name="T0" fmla="*/ 0 w 15"/>
                <a:gd name="T1" fmla="*/ 7 h 14"/>
                <a:gd name="T2" fmla="*/ 7 w 15"/>
                <a:gd name="T3" fmla="*/ 0 h 14"/>
                <a:gd name="T4" fmla="*/ 15 w 15"/>
                <a:gd name="T5" fmla="*/ 7 h 14"/>
                <a:gd name="T6" fmla="*/ 7 w 15"/>
                <a:gd name="T7" fmla="*/ 14 h 14"/>
                <a:gd name="T8" fmla="*/ 0 w 15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7" y="7"/>
                    <a:pt x="7" y="6"/>
                    <a:pt x="7" y="0"/>
                  </a:cubicBezTo>
                  <a:cubicBezTo>
                    <a:pt x="7" y="6"/>
                    <a:pt x="8" y="7"/>
                    <a:pt x="15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3" name="Freeform 32740"/>
            <p:cNvSpPr>
              <a:spLocks/>
            </p:cNvSpPr>
            <p:nvPr/>
          </p:nvSpPr>
          <p:spPr bwMode="auto">
            <a:xfrm>
              <a:off x="5028" y="1561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7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4" name="Freeform 32741"/>
            <p:cNvSpPr>
              <a:spLocks noEditPoints="1"/>
            </p:cNvSpPr>
            <p:nvPr/>
          </p:nvSpPr>
          <p:spPr bwMode="auto">
            <a:xfrm>
              <a:off x="4872" y="1801"/>
              <a:ext cx="43" cy="81"/>
            </a:xfrm>
            <a:custGeom>
              <a:avLst/>
              <a:gdLst>
                <a:gd name="T0" fmla="*/ 22 w 24"/>
                <a:gd name="T1" fmla="*/ 14 h 46"/>
                <a:gd name="T2" fmla="*/ 23 w 24"/>
                <a:gd name="T3" fmla="*/ 14 h 46"/>
                <a:gd name="T4" fmla="*/ 18 w 24"/>
                <a:gd name="T5" fmla="*/ 21 h 46"/>
                <a:gd name="T6" fmla="*/ 17 w 24"/>
                <a:gd name="T7" fmla="*/ 29 h 46"/>
                <a:gd name="T8" fmla="*/ 17 w 24"/>
                <a:gd name="T9" fmla="*/ 36 h 46"/>
                <a:gd name="T10" fmla="*/ 16 w 24"/>
                <a:gd name="T11" fmla="*/ 40 h 46"/>
                <a:gd name="T12" fmla="*/ 19 w 24"/>
                <a:gd name="T13" fmla="*/ 38 h 46"/>
                <a:gd name="T14" fmla="*/ 22 w 24"/>
                <a:gd name="T15" fmla="*/ 35 h 46"/>
                <a:gd name="T16" fmla="*/ 18 w 24"/>
                <a:gd name="T17" fmla="*/ 40 h 46"/>
                <a:gd name="T18" fmla="*/ 13 w 24"/>
                <a:gd name="T19" fmla="*/ 45 h 46"/>
                <a:gd name="T20" fmla="*/ 5 w 24"/>
                <a:gd name="T21" fmla="*/ 43 h 46"/>
                <a:gd name="T22" fmla="*/ 2 w 24"/>
                <a:gd name="T23" fmla="*/ 45 h 46"/>
                <a:gd name="T24" fmla="*/ 5 w 24"/>
                <a:gd name="T25" fmla="*/ 41 h 46"/>
                <a:gd name="T26" fmla="*/ 6 w 24"/>
                <a:gd name="T27" fmla="*/ 40 h 46"/>
                <a:gd name="T28" fmla="*/ 5 w 24"/>
                <a:gd name="T29" fmla="*/ 35 h 46"/>
                <a:gd name="T30" fmla="*/ 2 w 24"/>
                <a:gd name="T31" fmla="*/ 32 h 46"/>
                <a:gd name="T32" fmla="*/ 2 w 24"/>
                <a:gd name="T33" fmla="*/ 30 h 46"/>
                <a:gd name="T34" fmla="*/ 3 w 24"/>
                <a:gd name="T35" fmla="*/ 28 h 46"/>
                <a:gd name="T36" fmla="*/ 5 w 24"/>
                <a:gd name="T37" fmla="*/ 31 h 46"/>
                <a:gd name="T38" fmla="*/ 6 w 24"/>
                <a:gd name="T39" fmla="*/ 27 h 46"/>
                <a:gd name="T40" fmla="*/ 6 w 24"/>
                <a:gd name="T41" fmla="*/ 35 h 46"/>
                <a:gd name="T42" fmla="*/ 11 w 24"/>
                <a:gd name="T43" fmla="*/ 43 h 46"/>
                <a:gd name="T44" fmla="*/ 7 w 24"/>
                <a:gd name="T45" fmla="*/ 38 h 46"/>
                <a:gd name="T46" fmla="*/ 9 w 24"/>
                <a:gd name="T47" fmla="*/ 39 h 46"/>
                <a:gd name="T48" fmla="*/ 9 w 24"/>
                <a:gd name="T49" fmla="*/ 27 h 46"/>
                <a:gd name="T50" fmla="*/ 3 w 24"/>
                <a:gd name="T51" fmla="*/ 20 h 46"/>
                <a:gd name="T52" fmla="*/ 5 w 24"/>
                <a:gd name="T53" fmla="*/ 20 h 46"/>
                <a:gd name="T54" fmla="*/ 3 w 24"/>
                <a:gd name="T55" fmla="*/ 17 h 46"/>
                <a:gd name="T56" fmla="*/ 5 w 24"/>
                <a:gd name="T57" fmla="*/ 18 h 46"/>
                <a:gd name="T58" fmla="*/ 6 w 24"/>
                <a:gd name="T59" fmla="*/ 16 h 46"/>
                <a:gd name="T60" fmla="*/ 7 w 24"/>
                <a:gd name="T61" fmla="*/ 17 h 46"/>
                <a:gd name="T62" fmla="*/ 7 w 24"/>
                <a:gd name="T63" fmla="*/ 20 h 46"/>
                <a:gd name="T64" fmla="*/ 10 w 24"/>
                <a:gd name="T65" fmla="*/ 25 h 46"/>
                <a:gd name="T66" fmla="*/ 11 w 24"/>
                <a:gd name="T67" fmla="*/ 32 h 46"/>
                <a:gd name="T68" fmla="*/ 10 w 24"/>
                <a:gd name="T69" fmla="*/ 41 h 46"/>
                <a:gd name="T70" fmla="*/ 13 w 24"/>
                <a:gd name="T71" fmla="*/ 43 h 46"/>
                <a:gd name="T72" fmla="*/ 14 w 24"/>
                <a:gd name="T73" fmla="*/ 43 h 46"/>
                <a:gd name="T74" fmla="*/ 12 w 24"/>
                <a:gd name="T75" fmla="*/ 35 h 46"/>
                <a:gd name="T76" fmla="*/ 13 w 24"/>
                <a:gd name="T77" fmla="*/ 33 h 46"/>
                <a:gd name="T78" fmla="*/ 15 w 24"/>
                <a:gd name="T79" fmla="*/ 39 h 46"/>
                <a:gd name="T80" fmla="*/ 16 w 24"/>
                <a:gd name="T81" fmla="*/ 32 h 46"/>
                <a:gd name="T82" fmla="*/ 15 w 24"/>
                <a:gd name="T83" fmla="*/ 26 h 46"/>
                <a:gd name="T84" fmla="*/ 13 w 24"/>
                <a:gd name="T85" fmla="*/ 17 h 46"/>
                <a:gd name="T86" fmla="*/ 12 w 24"/>
                <a:gd name="T87" fmla="*/ 9 h 46"/>
                <a:gd name="T88" fmla="*/ 11 w 24"/>
                <a:gd name="T89" fmla="*/ 1 h 46"/>
                <a:gd name="T90" fmla="*/ 12 w 24"/>
                <a:gd name="T91" fmla="*/ 2 h 46"/>
                <a:gd name="T92" fmla="*/ 15 w 24"/>
                <a:gd name="T93" fmla="*/ 1 h 46"/>
                <a:gd name="T94" fmla="*/ 16 w 24"/>
                <a:gd name="T95" fmla="*/ 1 h 46"/>
                <a:gd name="T96" fmla="*/ 18 w 24"/>
                <a:gd name="T97" fmla="*/ 2 h 46"/>
                <a:gd name="T98" fmla="*/ 17 w 24"/>
                <a:gd name="T99" fmla="*/ 6 h 46"/>
                <a:gd name="T100" fmla="*/ 14 w 24"/>
                <a:gd name="T101" fmla="*/ 6 h 46"/>
                <a:gd name="T102" fmla="*/ 13 w 24"/>
                <a:gd name="T103" fmla="*/ 15 h 46"/>
                <a:gd name="T104" fmla="*/ 15 w 24"/>
                <a:gd name="T105" fmla="*/ 22 h 46"/>
                <a:gd name="T106" fmla="*/ 17 w 24"/>
                <a:gd name="T107" fmla="*/ 22 h 46"/>
                <a:gd name="T108" fmla="*/ 18 w 24"/>
                <a:gd name="T109" fmla="*/ 18 h 46"/>
                <a:gd name="T110" fmla="*/ 18 w 24"/>
                <a:gd name="T111" fmla="*/ 10 h 46"/>
                <a:gd name="T112" fmla="*/ 19 w 24"/>
                <a:gd name="T113" fmla="*/ 12 h 46"/>
                <a:gd name="T114" fmla="*/ 20 w 24"/>
                <a:gd name="T115" fmla="*/ 10 h 46"/>
                <a:gd name="T116" fmla="*/ 16 w 24"/>
                <a:gd name="T117" fmla="*/ 1 h 46"/>
                <a:gd name="T118" fmla="*/ 13 w 24"/>
                <a:gd name="T11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" h="46">
                  <a:moveTo>
                    <a:pt x="21" y="12"/>
                  </a:moveTo>
                  <a:cubicBezTo>
                    <a:pt x="22" y="12"/>
                    <a:pt x="22" y="11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9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2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3" y="12"/>
                    <a:pt x="22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3" y="13"/>
                    <a:pt x="23" y="13"/>
                    <a:pt x="24" y="12"/>
                  </a:cubicBezTo>
                  <a:cubicBezTo>
                    <a:pt x="24" y="12"/>
                    <a:pt x="24" y="12"/>
                    <a:pt x="24" y="11"/>
                  </a:cubicBezTo>
                  <a:cubicBezTo>
                    <a:pt x="24" y="11"/>
                    <a:pt x="24" y="10"/>
                    <a:pt x="23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1"/>
                    <a:pt x="24" y="12"/>
                    <a:pt x="23" y="13"/>
                  </a:cubicBezTo>
                  <a:cubicBezTo>
                    <a:pt x="23" y="14"/>
                    <a:pt x="23" y="14"/>
                    <a:pt x="22" y="14"/>
                  </a:cubicBezTo>
                  <a:cubicBezTo>
                    <a:pt x="22" y="14"/>
                    <a:pt x="23" y="14"/>
                    <a:pt x="23" y="14"/>
                  </a:cubicBezTo>
                  <a:cubicBezTo>
                    <a:pt x="24" y="14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3" y="14"/>
                    <a:pt x="23" y="15"/>
                  </a:cubicBezTo>
                  <a:cubicBezTo>
                    <a:pt x="22" y="15"/>
                    <a:pt x="22" y="14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19" y="15"/>
                    <a:pt x="19" y="16"/>
                  </a:cubicBezTo>
                  <a:cubicBezTo>
                    <a:pt x="19" y="16"/>
                    <a:pt x="19" y="15"/>
                    <a:pt x="20" y="15"/>
                  </a:cubicBezTo>
                  <a:cubicBezTo>
                    <a:pt x="20" y="16"/>
                    <a:pt x="19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9"/>
                    <a:pt x="19" y="20"/>
                    <a:pt x="18" y="21"/>
                  </a:cubicBezTo>
                  <a:cubicBezTo>
                    <a:pt x="19" y="21"/>
                    <a:pt x="19" y="20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3"/>
                    <a:pt x="18" y="23"/>
                  </a:cubicBezTo>
                  <a:cubicBezTo>
                    <a:pt x="18" y="23"/>
                    <a:pt x="18" y="23"/>
                    <a:pt x="18" y="24"/>
                  </a:cubicBezTo>
                  <a:cubicBezTo>
                    <a:pt x="17" y="24"/>
                    <a:pt x="17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6" y="25"/>
                    <a:pt x="16" y="26"/>
                  </a:cubicBezTo>
                  <a:cubicBezTo>
                    <a:pt x="17" y="27"/>
                    <a:pt x="17" y="28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8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7" y="30"/>
                    <a:pt x="17" y="30"/>
                  </a:cubicBezTo>
                  <a:cubicBezTo>
                    <a:pt x="17" y="30"/>
                    <a:pt x="17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2"/>
                    <a:pt x="17" y="33"/>
                    <a:pt x="17" y="33"/>
                  </a:cubicBezTo>
                  <a:cubicBezTo>
                    <a:pt x="17" y="33"/>
                    <a:pt x="17" y="33"/>
                    <a:pt x="18" y="33"/>
                  </a:cubicBezTo>
                  <a:cubicBezTo>
                    <a:pt x="18" y="33"/>
                    <a:pt x="18" y="33"/>
                    <a:pt x="18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7" y="34"/>
                    <a:pt x="17" y="35"/>
                    <a:pt x="17" y="35"/>
                  </a:cubicBezTo>
                  <a:cubicBezTo>
                    <a:pt x="17" y="35"/>
                    <a:pt x="17" y="36"/>
                    <a:pt x="17" y="36"/>
                  </a:cubicBezTo>
                  <a:cubicBezTo>
                    <a:pt x="17" y="36"/>
                    <a:pt x="17" y="37"/>
                    <a:pt x="16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1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1"/>
                    <a:pt x="16" y="41"/>
                    <a:pt x="16" y="40"/>
                  </a:cubicBezTo>
                  <a:cubicBezTo>
                    <a:pt x="17" y="40"/>
                    <a:pt x="17" y="41"/>
                    <a:pt x="17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1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39"/>
                    <a:pt x="18" y="39"/>
                  </a:cubicBezTo>
                  <a:cubicBezTo>
                    <a:pt x="18" y="39"/>
                    <a:pt x="19" y="39"/>
                    <a:pt x="19" y="38"/>
                  </a:cubicBezTo>
                  <a:cubicBezTo>
                    <a:pt x="18" y="38"/>
                    <a:pt x="18" y="38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8"/>
                    <a:pt x="19" y="37"/>
                    <a:pt x="19" y="37"/>
                  </a:cubicBezTo>
                  <a:cubicBezTo>
                    <a:pt x="19" y="37"/>
                    <a:pt x="19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2" y="34"/>
                  </a:cubicBezTo>
                  <a:cubicBezTo>
                    <a:pt x="22" y="34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1" y="35"/>
                    <a:pt x="21" y="36"/>
                  </a:cubicBezTo>
                  <a:cubicBezTo>
                    <a:pt x="21" y="36"/>
                    <a:pt x="21" y="36"/>
                    <a:pt x="20" y="36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1" y="37"/>
                    <a:pt x="21" y="37"/>
                    <a:pt x="20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19" y="37"/>
                    <a:pt x="19" y="38"/>
                    <a:pt x="19" y="39"/>
                  </a:cubicBezTo>
                  <a:cubicBezTo>
                    <a:pt x="19" y="39"/>
                    <a:pt x="19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19" y="39"/>
                    <a:pt x="19" y="39"/>
                    <a:pt x="19" y="40"/>
                  </a:cubicBezTo>
                  <a:cubicBezTo>
                    <a:pt x="19" y="40"/>
                    <a:pt x="19" y="40"/>
                    <a:pt x="18" y="40"/>
                  </a:cubicBezTo>
                  <a:cubicBezTo>
                    <a:pt x="18" y="40"/>
                    <a:pt x="18" y="40"/>
                    <a:pt x="18" y="41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6" y="42"/>
                    <a:pt x="16" y="42"/>
                    <a:pt x="16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3"/>
                    <a:pt x="14" y="44"/>
                    <a:pt x="14" y="44"/>
                  </a:cubicBezTo>
                  <a:cubicBezTo>
                    <a:pt x="14" y="45"/>
                    <a:pt x="13" y="45"/>
                    <a:pt x="13" y="45"/>
                  </a:cubicBezTo>
                  <a:cubicBezTo>
                    <a:pt x="13" y="45"/>
                    <a:pt x="13" y="46"/>
                    <a:pt x="12" y="46"/>
                  </a:cubicBezTo>
                  <a:cubicBezTo>
                    <a:pt x="12" y="46"/>
                    <a:pt x="12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5"/>
                    <a:pt x="11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10" y="45"/>
                    <a:pt x="10" y="45"/>
                    <a:pt x="10" y="45"/>
                  </a:cubicBezTo>
                  <a:cubicBezTo>
                    <a:pt x="9" y="45"/>
                    <a:pt x="9" y="44"/>
                    <a:pt x="8" y="44"/>
                  </a:cubicBezTo>
                  <a:cubicBezTo>
                    <a:pt x="8" y="44"/>
                    <a:pt x="7" y="44"/>
                    <a:pt x="7" y="44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5" y="43"/>
                    <a:pt x="5" y="43"/>
                    <a:pt x="5" y="43"/>
                  </a:cubicBezTo>
                  <a:cubicBezTo>
                    <a:pt x="4" y="44"/>
                    <a:pt x="4" y="43"/>
                    <a:pt x="5" y="42"/>
                  </a:cubicBezTo>
                  <a:cubicBezTo>
                    <a:pt x="5" y="42"/>
                    <a:pt x="4" y="42"/>
                    <a:pt x="4" y="42"/>
                  </a:cubicBezTo>
                  <a:cubicBezTo>
                    <a:pt x="4" y="42"/>
                    <a:pt x="4" y="42"/>
                    <a:pt x="3" y="42"/>
                  </a:cubicBezTo>
                  <a:cubicBezTo>
                    <a:pt x="3" y="43"/>
                    <a:pt x="3" y="43"/>
                    <a:pt x="3" y="43"/>
                  </a:cubicBezTo>
                  <a:cubicBezTo>
                    <a:pt x="3" y="43"/>
                    <a:pt x="3" y="43"/>
                    <a:pt x="4" y="44"/>
                  </a:cubicBezTo>
                  <a:cubicBezTo>
                    <a:pt x="4" y="44"/>
                    <a:pt x="2" y="44"/>
                    <a:pt x="3" y="43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4"/>
                    <a:pt x="2" y="44"/>
                    <a:pt x="2" y="44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6"/>
                    <a:pt x="2" y="46"/>
                  </a:cubicBezTo>
                  <a:cubicBezTo>
                    <a:pt x="2" y="46"/>
                    <a:pt x="2" y="45"/>
                    <a:pt x="2" y="45"/>
                  </a:cubicBezTo>
                  <a:cubicBezTo>
                    <a:pt x="2" y="45"/>
                    <a:pt x="2" y="44"/>
                    <a:pt x="2" y="44"/>
                  </a:cubicBezTo>
                  <a:cubicBezTo>
                    <a:pt x="2" y="44"/>
                    <a:pt x="2" y="43"/>
                    <a:pt x="3" y="43"/>
                  </a:cubicBezTo>
                  <a:cubicBezTo>
                    <a:pt x="2" y="43"/>
                    <a:pt x="2" y="43"/>
                    <a:pt x="1" y="42"/>
                  </a:cubicBezTo>
                  <a:cubicBezTo>
                    <a:pt x="2" y="42"/>
                    <a:pt x="2" y="42"/>
                    <a:pt x="3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5" y="42"/>
                    <a:pt x="5" y="42"/>
                  </a:cubicBezTo>
                  <a:cubicBezTo>
                    <a:pt x="5" y="42"/>
                    <a:pt x="5" y="41"/>
                    <a:pt x="5" y="41"/>
                  </a:cubicBezTo>
                  <a:cubicBezTo>
                    <a:pt x="5" y="41"/>
                    <a:pt x="5" y="41"/>
                    <a:pt x="6" y="41"/>
                  </a:cubicBezTo>
                  <a:cubicBezTo>
                    <a:pt x="6" y="42"/>
                    <a:pt x="5" y="42"/>
                    <a:pt x="5" y="42"/>
                  </a:cubicBezTo>
                  <a:cubicBezTo>
                    <a:pt x="6" y="43"/>
                    <a:pt x="7" y="43"/>
                    <a:pt x="7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3"/>
                    <a:pt x="8" y="42"/>
                    <a:pt x="7" y="42"/>
                  </a:cubicBez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5" y="41"/>
                    <a:pt x="5" y="41"/>
                  </a:cubicBezTo>
                  <a:cubicBezTo>
                    <a:pt x="4" y="40"/>
                    <a:pt x="6" y="40"/>
                    <a:pt x="6" y="40"/>
                  </a:cubicBezTo>
                  <a:cubicBezTo>
                    <a:pt x="6" y="39"/>
                    <a:pt x="5" y="38"/>
                    <a:pt x="5" y="37"/>
                  </a:cubicBezTo>
                  <a:cubicBezTo>
                    <a:pt x="5" y="37"/>
                    <a:pt x="5" y="36"/>
                    <a:pt x="5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6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4"/>
                    <a:pt x="5" y="34"/>
                    <a:pt x="5" y="33"/>
                  </a:cubicBezTo>
                  <a:cubicBezTo>
                    <a:pt x="5" y="33"/>
                    <a:pt x="4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4" y="32"/>
                    <a:pt x="4" y="33"/>
                  </a:cubicBezTo>
                  <a:cubicBezTo>
                    <a:pt x="3" y="33"/>
                    <a:pt x="2" y="33"/>
                    <a:pt x="2" y="33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1" y="32"/>
                    <a:pt x="1" y="32"/>
                    <a:pt x="2" y="32"/>
                  </a:cubicBezTo>
                  <a:cubicBezTo>
                    <a:pt x="2" y="32"/>
                    <a:pt x="2" y="33"/>
                    <a:pt x="2" y="33"/>
                  </a:cubicBezTo>
                  <a:cubicBezTo>
                    <a:pt x="3" y="33"/>
                    <a:pt x="4" y="32"/>
                    <a:pt x="4" y="31"/>
                  </a:cubicBezTo>
                  <a:cubicBezTo>
                    <a:pt x="4" y="32"/>
                    <a:pt x="3" y="32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0"/>
                    <a:pt x="1" y="30"/>
                  </a:cubicBezTo>
                  <a:cubicBezTo>
                    <a:pt x="0" y="30"/>
                    <a:pt x="0" y="29"/>
                    <a:pt x="0" y="29"/>
                  </a:cubicBezTo>
                  <a:cubicBezTo>
                    <a:pt x="0" y="28"/>
                    <a:pt x="1" y="29"/>
                    <a:pt x="1" y="29"/>
                  </a:cubicBezTo>
                  <a:cubicBezTo>
                    <a:pt x="1" y="30"/>
                    <a:pt x="1" y="30"/>
                    <a:pt x="1" y="31"/>
                  </a:cubicBezTo>
                  <a:cubicBezTo>
                    <a:pt x="1" y="31"/>
                    <a:pt x="2" y="31"/>
                    <a:pt x="2" y="31"/>
                  </a:cubicBezTo>
                  <a:cubicBezTo>
                    <a:pt x="2" y="32"/>
                    <a:pt x="3" y="32"/>
                    <a:pt x="3" y="32"/>
                  </a:cubicBezTo>
                  <a:cubicBezTo>
                    <a:pt x="3" y="32"/>
                    <a:pt x="3" y="32"/>
                    <a:pt x="4" y="31"/>
                  </a:cubicBezTo>
                  <a:cubicBezTo>
                    <a:pt x="3" y="31"/>
                    <a:pt x="2" y="31"/>
                    <a:pt x="2" y="30"/>
                  </a:cubicBezTo>
                  <a:cubicBezTo>
                    <a:pt x="1" y="30"/>
                    <a:pt x="1" y="29"/>
                    <a:pt x="2" y="29"/>
                  </a:cubicBezTo>
                  <a:cubicBezTo>
                    <a:pt x="3" y="29"/>
                    <a:pt x="3" y="30"/>
                    <a:pt x="2" y="30"/>
                  </a:cubicBezTo>
                  <a:cubicBezTo>
                    <a:pt x="2" y="31"/>
                    <a:pt x="3" y="31"/>
                    <a:pt x="4" y="31"/>
                  </a:cubicBezTo>
                  <a:cubicBezTo>
                    <a:pt x="3" y="31"/>
                    <a:pt x="3" y="30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29"/>
                    <a:pt x="3" y="29"/>
                    <a:pt x="3" y="29"/>
                  </a:cubicBezTo>
                  <a:cubicBezTo>
                    <a:pt x="3" y="30"/>
                    <a:pt x="4" y="30"/>
                    <a:pt x="4" y="31"/>
                  </a:cubicBezTo>
                  <a:cubicBezTo>
                    <a:pt x="4" y="30"/>
                    <a:pt x="4" y="30"/>
                    <a:pt x="4" y="29"/>
                  </a:cubicBezTo>
                  <a:cubicBezTo>
                    <a:pt x="4" y="29"/>
                    <a:pt x="4" y="28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7"/>
                    <a:pt x="3" y="27"/>
                    <a:pt x="4" y="27"/>
                  </a:cubicBezTo>
                  <a:cubicBezTo>
                    <a:pt x="4" y="27"/>
                    <a:pt x="4" y="28"/>
                    <a:pt x="4" y="28"/>
                  </a:cubicBezTo>
                  <a:cubicBezTo>
                    <a:pt x="4" y="29"/>
                    <a:pt x="4" y="29"/>
                    <a:pt x="4" y="30"/>
                  </a:cubicBezTo>
                  <a:cubicBezTo>
                    <a:pt x="4" y="30"/>
                    <a:pt x="4" y="31"/>
                    <a:pt x="4" y="31"/>
                  </a:cubicBezTo>
                  <a:cubicBezTo>
                    <a:pt x="5" y="30"/>
                    <a:pt x="5" y="29"/>
                    <a:pt x="5" y="29"/>
                  </a:cubicBezTo>
                  <a:cubicBezTo>
                    <a:pt x="4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8"/>
                  </a:cubicBezTo>
                  <a:cubicBezTo>
                    <a:pt x="5" y="28"/>
                    <a:pt x="5" y="28"/>
                    <a:pt x="5" y="29"/>
                  </a:cubicBezTo>
                  <a:cubicBezTo>
                    <a:pt x="5" y="30"/>
                    <a:pt x="5" y="30"/>
                    <a:pt x="5" y="31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5" y="30"/>
                    <a:pt x="6" y="30"/>
                    <a:pt x="6" y="30"/>
                  </a:cubicBezTo>
                  <a:cubicBezTo>
                    <a:pt x="6" y="30"/>
                    <a:pt x="6" y="30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5" y="31"/>
                    <a:pt x="6" y="31"/>
                    <a:pt x="6" y="30"/>
                  </a:cubicBezTo>
                  <a:cubicBezTo>
                    <a:pt x="6" y="30"/>
                    <a:pt x="6" y="29"/>
                    <a:pt x="6" y="29"/>
                  </a:cubicBezTo>
                  <a:cubicBezTo>
                    <a:pt x="6" y="28"/>
                    <a:pt x="6" y="28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7" y="27"/>
                    <a:pt x="7" y="28"/>
                    <a:pt x="7" y="28"/>
                  </a:cubicBezTo>
                  <a:cubicBezTo>
                    <a:pt x="6" y="28"/>
                    <a:pt x="7" y="29"/>
                    <a:pt x="7" y="29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1"/>
                    <a:pt x="6" y="32"/>
                    <a:pt x="5" y="32"/>
                  </a:cubicBezTo>
                  <a:cubicBezTo>
                    <a:pt x="5" y="32"/>
                    <a:pt x="5" y="33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6"/>
                    <a:pt x="6" y="36"/>
                    <a:pt x="6" y="37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7" y="35"/>
                    <a:pt x="7" y="36"/>
                    <a:pt x="7" y="36"/>
                  </a:cubicBezTo>
                  <a:cubicBezTo>
                    <a:pt x="7" y="36"/>
                    <a:pt x="6" y="36"/>
                    <a:pt x="6" y="37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6" y="39"/>
                    <a:pt x="7" y="40"/>
                    <a:pt x="7" y="41"/>
                  </a:cubicBezTo>
                  <a:cubicBezTo>
                    <a:pt x="7" y="41"/>
                    <a:pt x="8" y="42"/>
                    <a:pt x="8" y="42"/>
                  </a:cubicBezTo>
                  <a:cubicBezTo>
                    <a:pt x="8" y="42"/>
                    <a:pt x="8" y="43"/>
                    <a:pt x="8" y="43"/>
                  </a:cubicBezTo>
                  <a:cubicBezTo>
                    <a:pt x="9" y="43"/>
                    <a:pt x="9" y="44"/>
                    <a:pt x="9" y="44"/>
                  </a:cubicBezTo>
                  <a:cubicBezTo>
                    <a:pt x="10" y="44"/>
                    <a:pt x="11" y="45"/>
                    <a:pt x="12" y="45"/>
                  </a:cubicBezTo>
                  <a:cubicBezTo>
                    <a:pt x="12" y="45"/>
                    <a:pt x="12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1" y="44"/>
                    <a:pt x="11" y="43"/>
                  </a:cubicBezTo>
                  <a:cubicBezTo>
                    <a:pt x="11" y="43"/>
                    <a:pt x="11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3"/>
                    <a:pt x="9" y="42"/>
                    <a:pt x="9" y="42"/>
                  </a:cubicBezTo>
                  <a:cubicBezTo>
                    <a:pt x="9" y="42"/>
                    <a:pt x="9" y="41"/>
                    <a:pt x="9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ubicBezTo>
                    <a:pt x="8" y="40"/>
                    <a:pt x="8" y="39"/>
                    <a:pt x="7" y="39"/>
                  </a:cubicBezTo>
                  <a:cubicBezTo>
                    <a:pt x="7" y="39"/>
                    <a:pt x="6" y="38"/>
                    <a:pt x="7" y="38"/>
                  </a:cubicBezTo>
                  <a:cubicBezTo>
                    <a:pt x="7" y="38"/>
                    <a:pt x="7" y="39"/>
                    <a:pt x="7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8"/>
                    <a:pt x="8" y="38"/>
                  </a:cubicBezTo>
                  <a:cubicBezTo>
                    <a:pt x="9" y="38"/>
                    <a:pt x="8" y="39"/>
                    <a:pt x="8" y="39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8" y="40"/>
                    <a:pt x="9" y="40"/>
                    <a:pt x="9" y="40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10" y="41"/>
                    <a:pt x="10" y="41"/>
                  </a:cubicBezTo>
                  <a:cubicBezTo>
                    <a:pt x="10" y="41"/>
                    <a:pt x="10" y="40"/>
                    <a:pt x="10" y="40"/>
                  </a:cubicBezTo>
                  <a:cubicBezTo>
                    <a:pt x="9" y="40"/>
                    <a:pt x="9" y="39"/>
                    <a:pt x="9" y="39"/>
                  </a:cubicBezTo>
                  <a:cubicBezTo>
                    <a:pt x="9" y="38"/>
                    <a:pt x="9" y="37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5"/>
                    <a:pt x="8" y="35"/>
                  </a:cubicBezTo>
                  <a:cubicBezTo>
                    <a:pt x="9" y="35"/>
                    <a:pt x="9" y="35"/>
                    <a:pt x="9" y="36"/>
                  </a:cubicBezTo>
                  <a:cubicBezTo>
                    <a:pt x="9" y="35"/>
                    <a:pt x="9" y="34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32"/>
                    <a:pt x="9" y="31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29"/>
                    <a:pt x="9" y="30"/>
                    <a:pt x="8" y="29"/>
                  </a:cubicBezTo>
                  <a:cubicBezTo>
                    <a:pt x="8" y="29"/>
                    <a:pt x="9" y="29"/>
                    <a:pt x="9" y="28"/>
                  </a:cubicBezTo>
                  <a:cubicBezTo>
                    <a:pt x="9" y="28"/>
                    <a:pt x="9" y="28"/>
                    <a:pt x="9" y="27"/>
                  </a:cubicBezTo>
                  <a:cubicBezTo>
                    <a:pt x="9" y="27"/>
                    <a:pt x="9" y="26"/>
                    <a:pt x="9" y="26"/>
                  </a:cubicBezTo>
                  <a:cubicBezTo>
                    <a:pt x="9" y="26"/>
                    <a:pt x="9" y="26"/>
                    <a:pt x="9" y="25"/>
                  </a:cubicBezTo>
                  <a:cubicBezTo>
                    <a:pt x="8" y="25"/>
                    <a:pt x="9" y="25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5" y="20"/>
                    <a:pt x="4" y="20"/>
                  </a:cubicBezTo>
                  <a:cubicBezTo>
                    <a:pt x="4" y="21"/>
                    <a:pt x="3" y="20"/>
                    <a:pt x="3" y="20"/>
                  </a:cubicBezTo>
                  <a:cubicBezTo>
                    <a:pt x="3" y="20"/>
                    <a:pt x="3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8"/>
                    <a:pt x="1" y="18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9"/>
                    <a:pt x="2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4" y="20"/>
                    <a:pt x="4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4" y="20"/>
                    <a:pt x="4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5" y="20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4" y="19"/>
                    <a:pt x="4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3" y="17"/>
                    <a:pt x="2" y="17"/>
                  </a:cubicBezTo>
                  <a:cubicBezTo>
                    <a:pt x="2" y="17"/>
                    <a:pt x="2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4" y="19"/>
                    <a:pt x="4" y="19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18"/>
                  </a:cubicBezTo>
                  <a:cubicBezTo>
                    <a:pt x="5" y="18"/>
                    <a:pt x="4" y="18"/>
                    <a:pt x="4" y="17"/>
                  </a:cubicBezTo>
                  <a:cubicBezTo>
                    <a:pt x="4" y="17"/>
                    <a:pt x="3" y="16"/>
                    <a:pt x="3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4" y="15"/>
                    <a:pt x="3" y="15"/>
                  </a:cubicBezTo>
                  <a:cubicBezTo>
                    <a:pt x="3" y="16"/>
                    <a:pt x="4" y="17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5" y="17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5" y="18"/>
                    <a:pt x="6" y="18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6" y="17"/>
                    <a:pt x="6" y="18"/>
                  </a:cubicBezTo>
                  <a:cubicBezTo>
                    <a:pt x="6" y="18"/>
                    <a:pt x="6" y="17"/>
                    <a:pt x="6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7"/>
                    <a:pt x="7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6" y="15"/>
                    <a:pt x="6" y="15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8"/>
                    <a:pt x="7" y="18"/>
                    <a:pt x="6" y="19"/>
                  </a:cubicBezTo>
                  <a:cubicBezTo>
                    <a:pt x="7" y="19"/>
                    <a:pt x="7" y="19"/>
                    <a:pt x="7" y="18"/>
                  </a:cubicBezTo>
                  <a:cubicBezTo>
                    <a:pt x="8" y="18"/>
                    <a:pt x="8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6"/>
                    <a:pt x="7" y="16"/>
                  </a:cubicBezTo>
                  <a:cubicBezTo>
                    <a:pt x="8" y="16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20"/>
                    <a:pt x="7" y="20"/>
                  </a:cubicBezTo>
                  <a:cubicBezTo>
                    <a:pt x="7" y="21"/>
                    <a:pt x="7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8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8" y="23"/>
                    <a:pt x="8" y="23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10" y="26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7"/>
                  </a:cubicBezTo>
                  <a:cubicBezTo>
                    <a:pt x="10" y="28"/>
                    <a:pt x="10" y="28"/>
                    <a:pt x="10" y="29"/>
                  </a:cubicBezTo>
                  <a:cubicBezTo>
                    <a:pt x="10" y="29"/>
                    <a:pt x="10" y="30"/>
                    <a:pt x="10" y="30"/>
                  </a:cubicBezTo>
                  <a:cubicBezTo>
                    <a:pt x="10" y="30"/>
                    <a:pt x="10" y="30"/>
                    <a:pt x="10" y="31"/>
                  </a:cubicBezTo>
                  <a:cubicBezTo>
                    <a:pt x="10" y="31"/>
                    <a:pt x="10" y="32"/>
                    <a:pt x="10" y="32"/>
                  </a:cubicBezTo>
                  <a:cubicBezTo>
                    <a:pt x="10" y="32"/>
                    <a:pt x="10" y="31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2"/>
                    <a:pt x="10" y="32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4"/>
                  </a:cubicBezTo>
                  <a:cubicBezTo>
                    <a:pt x="9" y="35"/>
                    <a:pt x="9" y="37"/>
                    <a:pt x="10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40"/>
                    <a:pt x="11" y="40"/>
                    <a:pt x="11" y="40"/>
                  </a:cubicBezTo>
                  <a:cubicBezTo>
                    <a:pt x="11" y="40"/>
                    <a:pt x="10" y="40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2"/>
                    <a:pt x="11" y="42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5"/>
                    <a:pt x="12" y="45"/>
                  </a:cubicBezTo>
                  <a:cubicBezTo>
                    <a:pt x="13" y="45"/>
                    <a:pt x="13" y="45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2"/>
                    <a:pt x="13" y="43"/>
                    <a:pt x="13" y="43"/>
                  </a:cubicBezTo>
                  <a:cubicBezTo>
                    <a:pt x="13" y="43"/>
                    <a:pt x="13" y="42"/>
                    <a:pt x="13" y="42"/>
                  </a:cubicBezTo>
                  <a:cubicBezTo>
                    <a:pt x="13" y="41"/>
                    <a:pt x="12" y="41"/>
                    <a:pt x="12" y="41"/>
                  </a:cubicBezTo>
                  <a:cubicBezTo>
                    <a:pt x="12" y="41"/>
                    <a:pt x="12" y="41"/>
                    <a:pt x="13" y="41"/>
                  </a:cubicBezTo>
                  <a:cubicBezTo>
                    <a:pt x="13" y="40"/>
                    <a:pt x="12" y="40"/>
                    <a:pt x="12" y="39"/>
                  </a:cubicBezTo>
                  <a:cubicBezTo>
                    <a:pt x="13" y="39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4" y="41"/>
                    <a:pt x="13" y="41"/>
                    <a:pt x="14" y="41"/>
                  </a:cubicBezTo>
                  <a:cubicBezTo>
                    <a:pt x="14" y="41"/>
                    <a:pt x="13" y="41"/>
                    <a:pt x="14" y="42"/>
                  </a:cubicBezTo>
                  <a:cubicBezTo>
                    <a:pt x="13" y="42"/>
                    <a:pt x="14" y="43"/>
                    <a:pt x="13" y="44"/>
                  </a:cubicBezTo>
                  <a:cubicBezTo>
                    <a:pt x="14" y="44"/>
                    <a:pt x="14" y="43"/>
                    <a:pt x="14" y="43"/>
                  </a:cubicBezTo>
                  <a:cubicBezTo>
                    <a:pt x="14" y="43"/>
                    <a:pt x="14" y="42"/>
                    <a:pt x="14" y="42"/>
                  </a:cubicBezTo>
                  <a:cubicBezTo>
                    <a:pt x="15" y="42"/>
                    <a:pt x="15" y="41"/>
                    <a:pt x="15" y="41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4" y="39"/>
                    <a:pt x="14" y="39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2" y="38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3" y="38"/>
                    <a:pt x="13" y="38"/>
                  </a:cubicBezTo>
                  <a:cubicBezTo>
                    <a:pt x="13" y="37"/>
                    <a:pt x="12" y="36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4"/>
                    <a:pt x="12" y="33"/>
                    <a:pt x="12" y="33"/>
                  </a:cubicBezTo>
                  <a:cubicBezTo>
                    <a:pt x="13" y="33"/>
                    <a:pt x="12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3"/>
                    <a:pt x="13" y="33"/>
                  </a:cubicBezTo>
                  <a:cubicBezTo>
                    <a:pt x="13" y="33"/>
                    <a:pt x="13" y="33"/>
                    <a:pt x="13" y="32"/>
                  </a:cubicBezTo>
                  <a:cubicBezTo>
                    <a:pt x="13" y="32"/>
                    <a:pt x="13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4" y="32"/>
                    <a:pt x="13" y="32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4" y="35"/>
                  </a:cubicBezTo>
                  <a:cubicBezTo>
                    <a:pt x="14" y="35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7"/>
                    <a:pt x="14" y="38"/>
                    <a:pt x="14" y="39"/>
                  </a:cubicBezTo>
                  <a:cubicBezTo>
                    <a:pt x="14" y="38"/>
                    <a:pt x="14" y="37"/>
                    <a:pt x="14" y="37"/>
                  </a:cubicBezTo>
                  <a:cubicBezTo>
                    <a:pt x="15" y="38"/>
                    <a:pt x="14" y="38"/>
                    <a:pt x="14" y="38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39"/>
                    <a:pt x="15" y="39"/>
                    <a:pt x="15" y="39"/>
                  </a:cubicBezTo>
                  <a:cubicBezTo>
                    <a:pt x="16" y="39"/>
                    <a:pt x="16" y="38"/>
                    <a:pt x="16" y="38"/>
                  </a:cubicBezTo>
                  <a:cubicBezTo>
                    <a:pt x="16" y="38"/>
                    <a:pt x="16" y="37"/>
                    <a:pt x="16" y="37"/>
                  </a:cubicBezTo>
                  <a:cubicBezTo>
                    <a:pt x="15" y="37"/>
                    <a:pt x="15" y="36"/>
                    <a:pt x="15" y="36"/>
                  </a:cubicBezTo>
                  <a:cubicBezTo>
                    <a:pt x="16" y="36"/>
                    <a:pt x="16" y="36"/>
                    <a:pt x="16" y="37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6"/>
                    <a:pt x="16" y="35"/>
                    <a:pt x="16" y="35"/>
                  </a:cubicBezTo>
                  <a:cubicBezTo>
                    <a:pt x="16" y="35"/>
                    <a:pt x="16" y="34"/>
                    <a:pt x="16" y="34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6" y="32"/>
                  </a:cubicBezTo>
                  <a:cubicBezTo>
                    <a:pt x="15" y="32"/>
                    <a:pt x="15" y="31"/>
                    <a:pt x="16" y="31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6" y="32"/>
                    <a:pt x="16" y="32"/>
                    <a:pt x="17" y="33"/>
                  </a:cubicBezTo>
                  <a:cubicBezTo>
                    <a:pt x="17" y="33"/>
                    <a:pt x="17" y="32"/>
                    <a:pt x="17" y="32"/>
                  </a:cubicBezTo>
                  <a:cubicBezTo>
                    <a:pt x="17" y="31"/>
                    <a:pt x="16" y="30"/>
                    <a:pt x="16" y="29"/>
                  </a:cubicBezTo>
                  <a:cubicBezTo>
                    <a:pt x="16" y="29"/>
                    <a:pt x="16" y="28"/>
                    <a:pt x="16" y="28"/>
                  </a:cubicBezTo>
                  <a:cubicBezTo>
                    <a:pt x="16" y="28"/>
                    <a:pt x="16" y="28"/>
                    <a:pt x="16" y="27"/>
                  </a:cubicBezTo>
                  <a:cubicBezTo>
                    <a:pt x="16" y="27"/>
                    <a:pt x="16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16" y="25"/>
                    <a:pt x="15" y="25"/>
                    <a:pt x="15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5" y="23"/>
                    <a:pt x="15" y="23"/>
                    <a:pt x="15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1" y="8"/>
                    <a:pt x="11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6"/>
                    <a:pt x="13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1" y="5"/>
                    <a:pt x="11" y="4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2"/>
                    <a:pt x="11" y="6"/>
                    <a:pt x="13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5"/>
                    <a:pt x="11" y="4"/>
                    <a:pt x="11" y="4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1" y="3"/>
                    <a:pt x="11" y="4"/>
                    <a:pt x="12" y="5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2" y="1"/>
                    <a:pt x="13" y="0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2" y="3"/>
                    <a:pt x="12" y="4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3"/>
                    <a:pt x="14" y="3"/>
                    <a:pt x="14" y="2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3" y="4"/>
                    <a:pt x="13" y="4"/>
                    <a:pt x="14" y="5"/>
                  </a:cubicBezTo>
                  <a:cubicBezTo>
                    <a:pt x="14" y="5"/>
                    <a:pt x="14" y="4"/>
                    <a:pt x="15" y="4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3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5"/>
                    <a:pt x="15" y="4"/>
                  </a:cubicBezTo>
                  <a:cubicBezTo>
                    <a:pt x="16" y="4"/>
                    <a:pt x="16" y="2"/>
                    <a:pt x="16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6" y="4"/>
                    <a:pt x="15" y="5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6" y="4"/>
                    <a:pt x="17" y="3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2"/>
                    <a:pt x="18" y="1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8" y="2"/>
                    <a:pt x="18" y="3"/>
                    <a:pt x="18" y="3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6" y="6"/>
                    <a:pt x="15" y="6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7"/>
                    <a:pt x="15" y="7"/>
                    <a:pt x="14" y="6"/>
                  </a:cubicBezTo>
                  <a:cubicBezTo>
                    <a:pt x="14" y="7"/>
                    <a:pt x="14" y="7"/>
                    <a:pt x="15" y="7"/>
                  </a:cubicBezTo>
                  <a:cubicBezTo>
                    <a:pt x="15" y="7"/>
                    <a:pt x="15" y="7"/>
                    <a:pt x="16" y="7"/>
                  </a:cubicBezTo>
                  <a:cubicBezTo>
                    <a:pt x="16" y="7"/>
                    <a:pt x="17" y="6"/>
                    <a:pt x="17" y="6"/>
                  </a:cubicBezTo>
                  <a:cubicBezTo>
                    <a:pt x="17" y="5"/>
                    <a:pt x="17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6"/>
                    <a:pt x="17" y="6"/>
                  </a:cubicBezTo>
                  <a:cubicBezTo>
                    <a:pt x="17" y="6"/>
                    <a:pt x="17" y="7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8"/>
                    <a:pt x="13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8"/>
                    <a:pt x="13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4" y="21"/>
                    <a:pt x="15" y="22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5" y="22"/>
                    <a:pt x="15" y="23"/>
                    <a:pt x="16" y="24"/>
                  </a:cubicBezTo>
                  <a:cubicBezTo>
                    <a:pt x="16" y="24"/>
                    <a:pt x="16" y="25"/>
                    <a:pt x="16" y="25"/>
                  </a:cubicBezTo>
                  <a:cubicBezTo>
                    <a:pt x="16" y="25"/>
                    <a:pt x="17" y="25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7" y="23"/>
                    <a:pt x="17" y="23"/>
                    <a:pt x="17" y="22"/>
                  </a:cubicBezTo>
                  <a:cubicBezTo>
                    <a:pt x="17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19"/>
                    <a:pt x="18" y="19"/>
                  </a:cubicBezTo>
                  <a:cubicBezTo>
                    <a:pt x="18" y="19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6"/>
                    <a:pt x="19" y="15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7" y="11"/>
                    <a:pt x="18" y="11"/>
                    <a:pt x="18" y="10"/>
                  </a:cubicBezTo>
                  <a:cubicBezTo>
                    <a:pt x="18" y="10"/>
                    <a:pt x="17" y="10"/>
                    <a:pt x="17" y="10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4"/>
                    <a:pt x="19" y="13"/>
                    <a:pt x="20" y="13"/>
                  </a:cubicBezTo>
                  <a:cubicBezTo>
                    <a:pt x="20" y="13"/>
                    <a:pt x="19" y="13"/>
                    <a:pt x="18" y="12"/>
                  </a:cubicBezTo>
                  <a:cubicBezTo>
                    <a:pt x="18" y="11"/>
                    <a:pt x="18" y="11"/>
                    <a:pt x="19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9" y="11"/>
                    <a:pt x="18" y="12"/>
                    <a:pt x="19" y="12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0" y="12"/>
                    <a:pt x="19" y="12"/>
                  </a:cubicBezTo>
                  <a:cubicBezTo>
                    <a:pt x="19" y="11"/>
                    <a:pt x="19" y="10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1" y="8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10"/>
                  </a:cubicBezTo>
                  <a:cubicBezTo>
                    <a:pt x="19" y="10"/>
                    <a:pt x="19" y="11"/>
                    <a:pt x="20" y="11"/>
                  </a:cubicBezTo>
                  <a:cubicBezTo>
                    <a:pt x="20" y="12"/>
                    <a:pt x="20" y="13"/>
                    <a:pt x="21" y="13"/>
                  </a:cubicBezTo>
                  <a:cubicBezTo>
                    <a:pt x="21" y="12"/>
                    <a:pt x="20" y="11"/>
                    <a:pt x="20" y="10"/>
                  </a:cubicBezTo>
                  <a:cubicBezTo>
                    <a:pt x="20" y="10"/>
                    <a:pt x="20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0" y="11"/>
                    <a:pt x="21" y="12"/>
                    <a:pt x="21" y="12"/>
                  </a:cubicBezTo>
                  <a:cubicBezTo>
                    <a:pt x="21" y="12"/>
                    <a:pt x="21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3" y="19"/>
                  </a:move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lose/>
                  <a:moveTo>
                    <a:pt x="13" y="35"/>
                  </a:move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5" name="Freeform 32742"/>
            <p:cNvSpPr>
              <a:spLocks/>
            </p:cNvSpPr>
            <p:nvPr/>
          </p:nvSpPr>
          <p:spPr bwMode="auto">
            <a:xfrm>
              <a:off x="4945" y="1792"/>
              <a:ext cx="59" cy="51"/>
            </a:xfrm>
            <a:custGeom>
              <a:avLst/>
              <a:gdLst>
                <a:gd name="T0" fmla="*/ 18 w 33"/>
                <a:gd name="T1" fmla="*/ 13 h 29"/>
                <a:gd name="T2" fmla="*/ 25 w 33"/>
                <a:gd name="T3" fmla="*/ 10 h 29"/>
                <a:gd name="T4" fmla="*/ 13 w 33"/>
                <a:gd name="T5" fmla="*/ 26 h 29"/>
                <a:gd name="T6" fmla="*/ 18 w 33"/>
                <a:gd name="T7" fmla="*/ 13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9">
                  <a:moveTo>
                    <a:pt x="18" y="13"/>
                  </a:moveTo>
                  <a:cubicBezTo>
                    <a:pt x="18" y="13"/>
                    <a:pt x="21" y="8"/>
                    <a:pt x="25" y="10"/>
                  </a:cubicBezTo>
                  <a:cubicBezTo>
                    <a:pt x="33" y="14"/>
                    <a:pt x="15" y="29"/>
                    <a:pt x="13" y="26"/>
                  </a:cubicBezTo>
                  <a:cubicBezTo>
                    <a:pt x="0" y="7"/>
                    <a:pt x="18" y="0"/>
                    <a:pt x="18" y="1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6" name="Freeform 32743"/>
            <p:cNvSpPr>
              <a:spLocks/>
            </p:cNvSpPr>
            <p:nvPr/>
          </p:nvSpPr>
          <p:spPr bwMode="auto">
            <a:xfrm>
              <a:off x="4977" y="1689"/>
              <a:ext cx="48" cy="33"/>
            </a:xfrm>
            <a:custGeom>
              <a:avLst/>
              <a:gdLst>
                <a:gd name="T0" fmla="*/ 5 w 27"/>
                <a:gd name="T1" fmla="*/ 9 h 19"/>
                <a:gd name="T2" fmla="*/ 6 w 27"/>
                <a:gd name="T3" fmla="*/ 14 h 19"/>
                <a:gd name="T4" fmla="*/ 14 w 27"/>
                <a:gd name="T5" fmla="*/ 13 h 19"/>
                <a:gd name="T6" fmla="*/ 16 w 27"/>
                <a:gd name="T7" fmla="*/ 17 h 19"/>
                <a:gd name="T8" fmla="*/ 18 w 27"/>
                <a:gd name="T9" fmla="*/ 15 h 19"/>
                <a:gd name="T10" fmla="*/ 20 w 27"/>
                <a:gd name="T11" fmla="*/ 17 h 19"/>
                <a:gd name="T12" fmla="*/ 23 w 27"/>
                <a:gd name="T13" fmla="*/ 19 h 19"/>
                <a:gd name="T14" fmla="*/ 25 w 27"/>
                <a:gd name="T15" fmla="*/ 16 h 19"/>
                <a:gd name="T16" fmla="*/ 27 w 27"/>
                <a:gd name="T17" fmla="*/ 10 h 19"/>
                <a:gd name="T18" fmla="*/ 19 w 27"/>
                <a:gd name="T19" fmla="*/ 10 h 19"/>
                <a:gd name="T20" fmla="*/ 14 w 27"/>
                <a:gd name="T21" fmla="*/ 9 h 19"/>
                <a:gd name="T22" fmla="*/ 11 w 27"/>
                <a:gd name="T23" fmla="*/ 8 h 19"/>
                <a:gd name="T24" fmla="*/ 9 w 27"/>
                <a:gd name="T25" fmla="*/ 7 h 19"/>
                <a:gd name="T26" fmla="*/ 9 w 27"/>
                <a:gd name="T27" fmla="*/ 7 h 19"/>
                <a:gd name="T28" fmla="*/ 11 w 27"/>
                <a:gd name="T29" fmla="*/ 8 h 19"/>
                <a:gd name="T30" fmla="*/ 14 w 27"/>
                <a:gd name="T31" fmla="*/ 8 h 19"/>
                <a:gd name="T32" fmla="*/ 19 w 27"/>
                <a:gd name="T33" fmla="*/ 9 h 19"/>
                <a:gd name="T34" fmla="*/ 27 w 27"/>
                <a:gd name="T35" fmla="*/ 10 h 19"/>
                <a:gd name="T36" fmla="*/ 26 w 27"/>
                <a:gd name="T37" fmla="*/ 8 h 19"/>
                <a:gd name="T38" fmla="*/ 26 w 27"/>
                <a:gd name="T39" fmla="*/ 6 h 19"/>
                <a:gd name="T40" fmla="*/ 25 w 27"/>
                <a:gd name="T41" fmla="*/ 4 h 19"/>
                <a:gd name="T42" fmla="*/ 20 w 27"/>
                <a:gd name="T43" fmla="*/ 2 h 19"/>
                <a:gd name="T44" fmla="*/ 18 w 27"/>
                <a:gd name="T45" fmla="*/ 3 h 19"/>
                <a:gd name="T46" fmla="*/ 16 w 27"/>
                <a:gd name="T47" fmla="*/ 0 h 19"/>
                <a:gd name="T48" fmla="*/ 12 w 27"/>
                <a:gd name="T49" fmla="*/ 3 h 19"/>
                <a:gd name="T50" fmla="*/ 8 w 27"/>
                <a:gd name="T51" fmla="*/ 1 h 19"/>
                <a:gd name="T52" fmla="*/ 5 w 27"/>
                <a:gd name="T53" fmla="*/ 5 h 19"/>
                <a:gd name="T54" fmla="*/ 0 w 27"/>
                <a:gd name="T55" fmla="*/ 6 h 19"/>
                <a:gd name="T56" fmla="*/ 5 w 27"/>
                <a:gd name="T57" fmla="*/ 9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19">
                  <a:moveTo>
                    <a:pt x="5" y="9"/>
                  </a:moveTo>
                  <a:cubicBezTo>
                    <a:pt x="6" y="10"/>
                    <a:pt x="6" y="13"/>
                    <a:pt x="6" y="14"/>
                  </a:cubicBezTo>
                  <a:cubicBezTo>
                    <a:pt x="9" y="10"/>
                    <a:pt x="13" y="13"/>
                    <a:pt x="14" y="13"/>
                  </a:cubicBezTo>
                  <a:cubicBezTo>
                    <a:pt x="15" y="14"/>
                    <a:pt x="15" y="16"/>
                    <a:pt x="16" y="17"/>
                  </a:cubicBezTo>
                  <a:cubicBezTo>
                    <a:pt x="16" y="16"/>
                    <a:pt x="17" y="15"/>
                    <a:pt x="18" y="15"/>
                  </a:cubicBezTo>
                  <a:cubicBezTo>
                    <a:pt x="19" y="15"/>
                    <a:pt x="20" y="16"/>
                    <a:pt x="20" y="17"/>
                  </a:cubicBezTo>
                  <a:cubicBezTo>
                    <a:pt x="22" y="15"/>
                    <a:pt x="23" y="18"/>
                    <a:pt x="23" y="19"/>
                  </a:cubicBezTo>
                  <a:cubicBezTo>
                    <a:pt x="23" y="15"/>
                    <a:pt x="24" y="16"/>
                    <a:pt x="25" y="16"/>
                  </a:cubicBezTo>
                  <a:cubicBezTo>
                    <a:pt x="23" y="14"/>
                    <a:pt x="25" y="11"/>
                    <a:pt x="27" y="10"/>
                  </a:cubicBezTo>
                  <a:cubicBezTo>
                    <a:pt x="25" y="10"/>
                    <a:pt x="22" y="10"/>
                    <a:pt x="19" y="10"/>
                  </a:cubicBezTo>
                  <a:cubicBezTo>
                    <a:pt x="17" y="9"/>
                    <a:pt x="15" y="9"/>
                    <a:pt x="14" y="9"/>
                  </a:cubicBezTo>
                  <a:cubicBezTo>
                    <a:pt x="13" y="8"/>
                    <a:pt x="12" y="8"/>
                    <a:pt x="11" y="8"/>
                  </a:cubicBezTo>
                  <a:cubicBezTo>
                    <a:pt x="10" y="8"/>
                    <a:pt x="9" y="7"/>
                    <a:pt x="9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10" y="7"/>
                    <a:pt x="10" y="7"/>
                    <a:pt x="11" y="8"/>
                  </a:cubicBezTo>
                  <a:cubicBezTo>
                    <a:pt x="12" y="8"/>
                    <a:pt x="13" y="8"/>
                    <a:pt x="14" y="8"/>
                  </a:cubicBezTo>
                  <a:cubicBezTo>
                    <a:pt x="16" y="9"/>
                    <a:pt x="17" y="9"/>
                    <a:pt x="19" y="9"/>
                  </a:cubicBezTo>
                  <a:cubicBezTo>
                    <a:pt x="22" y="10"/>
                    <a:pt x="24" y="9"/>
                    <a:pt x="27" y="10"/>
                  </a:cubicBezTo>
                  <a:cubicBezTo>
                    <a:pt x="26" y="9"/>
                    <a:pt x="26" y="9"/>
                    <a:pt x="26" y="8"/>
                  </a:cubicBezTo>
                  <a:cubicBezTo>
                    <a:pt x="26" y="8"/>
                    <a:pt x="26" y="6"/>
                    <a:pt x="26" y="6"/>
                  </a:cubicBezTo>
                  <a:cubicBezTo>
                    <a:pt x="25" y="5"/>
                    <a:pt x="25" y="5"/>
                    <a:pt x="25" y="4"/>
                  </a:cubicBezTo>
                  <a:cubicBezTo>
                    <a:pt x="23" y="5"/>
                    <a:pt x="21" y="4"/>
                    <a:pt x="20" y="2"/>
                  </a:cubicBezTo>
                  <a:cubicBezTo>
                    <a:pt x="20" y="3"/>
                    <a:pt x="18" y="3"/>
                    <a:pt x="18" y="3"/>
                  </a:cubicBezTo>
                  <a:cubicBezTo>
                    <a:pt x="17" y="2"/>
                    <a:pt x="16" y="0"/>
                    <a:pt x="16" y="0"/>
                  </a:cubicBezTo>
                  <a:cubicBezTo>
                    <a:pt x="16" y="1"/>
                    <a:pt x="14" y="3"/>
                    <a:pt x="12" y="3"/>
                  </a:cubicBezTo>
                  <a:cubicBezTo>
                    <a:pt x="11" y="3"/>
                    <a:pt x="9" y="3"/>
                    <a:pt x="8" y="1"/>
                  </a:cubicBezTo>
                  <a:cubicBezTo>
                    <a:pt x="9" y="3"/>
                    <a:pt x="7" y="5"/>
                    <a:pt x="5" y="5"/>
                  </a:cubicBezTo>
                  <a:cubicBezTo>
                    <a:pt x="3" y="6"/>
                    <a:pt x="1" y="7"/>
                    <a:pt x="0" y="6"/>
                  </a:cubicBezTo>
                  <a:cubicBezTo>
                    <a:pt x="2" y="7"/>
                    <a:pt x="4" y="7"/>
                    <a:pt x="5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16" name="Picture 32744"/>
            <p:cNvPicPr>
              <a:picLocks noChangeAspect="1" noChangeArrowheads="1"/>
            </p:cNvPicPr>
            <p:nvPr/>
          </p:nvPicPr>
          <p:blipFill>
            <a:blip r:embed="rId2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5" y="1693"/>
              <a:ext cx="48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797" name="Freeform 32745"/>
            <p:cNvSpPr>
              <a:spLocks/>
            </p:cNvSpPr>
            <p:nvPr/>
          </p:nvSpPr>
          <p:spPr bwMode="auto">
            <a:xfrm>
              <a:off x="5004" y="1650"/>
              <a:ext cx="37" cy="48"/>
            </a:xfrm>
            <a:custGeom>
              <a:avLst/>
              <a:gdLst>
                <a:gd name="T0" fmla="*/ 10 w 21"/>
                <a:gd name="T1" fmla="*/ 15 h 27"/>
                <a:gd name="T2" fmla="*/ 12 w 21"/>
                <a:gd name="T3" fmla="*/ 19 h 27"/>
                <a:gd name="T4" fmla="*/ 13 w 21"/>
                <a:gd name="T5" fmla="*/ 23 h 27"/>
                <a:gd name="T6" fmla="*/ 14 w 21"/>
                <a:gd name="T7" fmla="*/ 24 h 27"/>
                <a:gd name="T8" fmla="*/ 14 w 21"/>
                <a:gd name="T9" fmla="*/ 25 h 27"/>
                <a:gd name="T10" fmla="*/ 14 w 21"/>
                <a:gd name="T11" fmla="*/ 25 h 27"/>
                <a:gd name="T12" fmla="*/ 17 w 21"/>
                <a:gd name="T13" fmla="*/ 25 h 27"/>
                <a:gd name="T14" fmla="*/ 18 w 21"/>
                <a:gd name="T15" fmla="*/ 26 h 27"/>
                <a:gd name="T16" fmla="*/ 21 w 21"/>
                <a:gd name="T17" fmla="*/ 20 h 27"/>
                <a:gd name="T18" fmla="*/ 17 w 21"/>
                <a:gd name="T19" fmla="*/ 14 h 27"/>
                <a:gd name="T20" fmla="*/ 15 w 21"/>
                <a:gd name="T21" fmla="*/ 9 h 27"/>
                <a:gd name="T22" fmla="*/ 13 w 21"/>
                <a:gd name="T23" fmla="*/ 6 h 27"/>
                <a:gd name="T24" fmla="*/ 3 w 21"/>
                <a:gd name="T25" fmla="*/ 0 h 27"/>
                <a:gd name="T26" fmla="*/ 0 w 21"/>
                <a:gd name="T27" fmla="*/ 14 h 27"/>
                <a:gd name="T28" fmla="*/ 5 w 21"/>
                <a:gd name="T29" fmla="*/ 17 h 27"/>
                <a:gd name="T30" fmla="*/ 4 w 21"/>
                <a:gd name="T31" fmla="*/ 19 h 27"/>
                <a:gd name="T32" fmla="*/ 7 w 21"/>
                <a:gd name="T33" fmla="*/ 21 h 27"/>
                <a:gd name="T34" fmla="*/ 6 w 21"/>
                <a:gd name="T35" fmla="*/ 23 h 27"/>
                <a:gd name="T36" fmla="*/ 9 w 21"/>
                <a:gd name="T37" fmla="*/ 25 h 27"/>
                <a:gd name="T38" fmla="*/ 12 w 21"/>
                <a:gd name="T39" fmla="*/ 27 h 27"/>
                <a:gd name="T40" fmla="*/ 14 w 21"/>
                <a:gd name="T41" fmla="*/ 25 h 27"/>
                <a:gd name="T42" fmla="*/ 13 w 21"/>
                <a:gd name="T43" fmla="*/ 25 h 27"/>
                <a:gd name="T44" fmla="*/ 13 w 21"/>
                <a:gd name="T45" fmla="*/ 24 h 27"/>
                <a:gd name="T46" fmla="*/ 12 w 21"/>
                <a:gd name="T47" fmla="*/ 23 h 27"/>
                <a:gd name="T48" fmla="*/ 12 w 21"/>
                <a:gd name="T49" fmla="*/ 21 h 27"/>
                <a:gd name="T50" fmla="*/ 11 w 21"/>
                <a:gd name="T51" fmla="*/ 19 h 27"/>
                <a:gd name="T52" fmla="*/ 10 w 21"/>
                <a:gd name="T53" fmla="*/ 15 h 27"/>
                <a:gd name="T54" fmla="*/ 7 w 21"/>
                <a:gd name="T55" fmla="*/ 9 h 27"/>
                <a:gd name="T56" fmla="*/ 7 w 21"/>
                <a:gd name="T57" fmla="*/ 9 h 27"/>
                <a:gd name="T58" fmla="*/ 10 w 21"/>
                <a:gd name="T59" fmla="*/ 15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7">
                  <a:moveTo>
                    <a:pt x="10" y="15"/>
                  </a:moveTo>
                  <a:cubicBezTo>
                    <a:pt x="11" y="16"/>
                    <a:pt x="11" y="18"/>
                    <a:pt x="12" y="19"/>
                  </a:cubicBezTo>
                  <a:cubicBezTo>
                    <a:pt x="12" y="20"/>
                    <a:pt x="12" y="21"/>
                    <a:pt x="13" y="23"/>
                  </a:cubicBezTo>
                  <a:cubicBezTo>
                    <a:pt x="13" y="23"/>
                    <a:pt x="13" y="24"/>
                    <a:pt x="14" y="24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5" y="25"/>
                    <a:pt x="16" y="25"/>
                    <a:pt x="17" y="25"/>
                  </a:cubicBezTo>
                  <a:cubicBezTo>
                    <a:pt x="18" y="25"/>
                    <a:pt x="18" y="26"/>
                    <a:pt x="18" y="26"/>
                  </a:cubicBezTo>
                  <a:cubicBezTo>
                    <a:pt x="18" y="25"/>
                    <a:pt x="15" y="22"/>
                    <a:pt x="21" y="20"/>
                  </a:cubicBezTo>
                  <a:cubicBezTo>
                    <a:pt x="19" y="20"/>
                    <a:pt x="15" y="17"/>
                    <a:pt x="17" y="14"/>
                  </a:cubicBezTo>
                  <a:cubicBezTo>
                    <a:pt x="15" y="14"/>
                    <a:pt x="14" y="11"/>
                    <a:pt x="15" y="9"/>
                  </a:cubicBezTo>
                  <a:cubicBezTo>
                    <a:pt x="13" y="11"/>
                    <a:pt x="12" y="8"/>
                    <a:pt x="13" y="6"/>
                  </a:cubicBezTo>
                  <a:cubicBezTo>
                    <a:pt x="10" y="10"/>
                    <a:pt x="4" y="3"/>
                    <a:pt x="3" y="0"/>
                  </a:cubicBezTo>
                  <a:cubicBezTo>
                    <a:pt x="3" y="2"/>
                    <a:pt x="4" y="14"/>
                    <a:pt x="0" y="14"/>
                  </a:cubicBezTo>
                  <a:cubicBezTo>
                    <a:pt x="0" y="15"/>
                    <a:pt x="4" y="16"/>
                    <a:pt x="5" y="17"/>
                  </a:cubicBezTo>
                  <a:cubicBezTo>
                    <a:pt x="5" y="18"/>
                    <a:pt x="5" y="20"/>
                    <a:pt x="4" y="19"/>
                  </a:cubicBezTo>
                  <a:cubicBezTo>
                    <a:pt x="4" y="20"/>
                    <a:pt x="6" y="20"/>
                    <a:pt x="7" y="21"/>
                  </a:cubicBezTo>
                  <a:cubicBezTo>
                    <a:pt x="7" y="22"/>
                    <a:pt x="6" y="23"/>
                    <a:pt x="6" y="23"/>
                  </a:cubicBezTo>
                  <a:cubicBezTo>
                    <a:pt x="8" y="23"/>
                    <a:pt x="8" y="23"/>
                    <a:pt x="9" y="25"/>
                  </a:cubicBezTo>
                  <a:cubicBezTo>
                    <a:pt x="9" y="25"/>
                    <a:pt x="11" y="25"/>
                    <a:pt x="12" y="27"/>
                  </a:cubicBezTo>
                  <a:cubicBezTo>
                    <a:pt x="12" y="26"/>
                    <a:pt x="13" y="26"/>
                    <a:pt x="14" y="25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4"/>
                  </a:cubicBezTo>
                  <a:cubicBezTo>
                    <a:pt x="13" y="24"/>
                    <a:pt x="13" y="23"/>
                    <a:pt x="12" y="23"/>
                  </a:cubicBezTo>
                  <a:cubicBezTo>
                    <a:pt x="12" y="22"/>
                    <a:pt x="12" y="22"/>
                    <a:pt x="12" y="21"/>
                  </a:cubicBezTo>
                  <a:cubicBezTo>
                    <a:pt x="12" y="21"/>
                    <a:pt x="12" y="20"/>
                    <a:pt x="11" y="19"/>
                  </a:cubicBezTo>
                  <a:cubicBezTo>
                    <a:pt x="11" y="18"/>
                    <a:pt x="10" y="16"/>
                    <a:pt x="10" y="15"/>
                  </a:cubicBezTo>
                  <a:cubicBezTo>
                    <a:pt x="9" y="13"/>
                    <a:pt x="8" y="11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lnTo>
                    <a:pt x="10" y="15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18" name="Picture 32746"/>
            <p:cNvPicPr>
              <a:picLocks noChangeAspect="1" noChangeArrowheads="1"/>
            </p:cNvPicPr>
            <p:nvPr/>
          </p:nvPicPr>
          <p:blipFill>
            <a:blip r:embed="rId2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009" y="1659"/>
              <a:ext cx="27" cy="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798" name="Freeform 32747"/>
            <p:cNvSpPr>
              <a:spLocks/>
            </p:cNvSpPr>
            <p:nvPr/>
          </p:nvSpPr>
          <p:spPr bwMode="auto">
            <a:xfrm>
              <a:off x="5021" y="1708"/>
              <a:ext cx="16" cy="14"/>
            </a:xfrm>
            <a:custGeom>
              <a:avLst/>
              <a:gdLst>
                <a:gd name="T0" fmla="*/ 2 w 9"/>
                <a:gd name="T1" fmla="*/ 6 h 8"/>
                <a:gd name="T2" fmla="*/ 5 w 9"/>
                <a:gd name="T3" fmla="*/ 8 h 8"/>
                <a:gd name="T4" fmla="*/ 8 w 9"/>
                <a:gd name="T5" fmla="*/ 6 h 8"/>
                <a:gd name="T6" fmla="*/ 8 w 9"/>
                <a:gd name="T7" fmla="*/ 3 h 8"/>
                <a:gd name="T8" fmla="*/ 6 w 9"/>
                <a:gd name="T9" fmla="*/ 1 h 8"/>
                <a:gd name="T10" fmla="*/ 5 w 9"/>
                <a:gd name="T11" fmla="*/ 1 h 8"/>
                <a:gd name="T12" fmla="*/ 3 w 9"/>
                <a:gd name="T13" fmla="*/ 0 h 8"/>
                <a:gd name="T14" fmla="*/ 3 w 9"/>
                <a:gd name="T15" fmla="*/ 0 h 8"/>
                <a:gd name="T16" fmla="*/ 0 w 9"/>
                <a:gd name="T17" fmla="*/ 4 h 8"/>
                <a:gd name="T18" fmla="*/ 0 w 9"/>
                <a:gd name="T19" fmla="*/ 4 h 8"/>
                <a:gd name="T20" fmla="*/ 2 w 9"/>
                <a:gd name="T21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8">
                  <a:moveTo>
                    <a:pt x="2" y="6"/>
                  </a:moveTo>
                  <a:cubicBezTo>
                    <a:pt x="3" y="7"/>
                    <a:pt x="4" y="8"/>
                    <a:pt x="5" y="8"/>
                  </a:cubicBezTo>
                  <a:cubicBezTo>
                    <a:pt x="6" y="7"/>
                    <a:pt x="7" y="7"/>
                    <a:pt x="8" y="6"/>
                  </a:cubicBezTo>
                  <a:cubicBezTo>
                    <a:pt x="8" y="5"/>
                    <a:pt x="9" y="4"/>
                    <a:pt x="8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5" y="1"/>
                    <a:pt x="5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1" y="1"/>
                    <a:pt x="0" y="2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799" name="Freeform 32748"/>
            <p:cNvSpPr>
              <a:spLocks/>
            </p:cNvSpPr>
            <p:nvPr/>
          </p:nvSpPr>
          <p:spPr bwMode="auto">
            <a:xfrm>
              <a:off x="5034" y="1701"/>
              <a:ext cx="10" cy="11"/>
            </a:xfrm>
            <a:custGeom>
              <a:avLst/>
              <a:gdLst>
                <a:gd name="T0" fmla="*/ 2 w 6"/>
                <a:gd name="T1" fmla="*/ 6 h 6"/>
                <a:gd name="T2" fmla="*/ 5 w 6"/>
                <a:gd name="T3" fmla="*/ 5 h 6"/>
                <a:gd name="T4" fmla="*/ 6 w 6"/>
                <a:gd name="T5" fmla="*/ 4 h 6"/>
                <a:gd name="T6" fmla="*/ 6 w 6"/>
                <a:gd name="T7" fmla="*/ 2 h 6"/>
                <a:gd name="T8" fmla="*/ 2 w 6"/>
                <a:gd name="T9" fmla="*/ 0 h 6"/>
                <a:gd name="T10" fmla="*/ 2 w 6"/>
                <a:gd name="T11" fmla="*/ 3 h 6"/>
                <a:gd name="T12" fmla="*/ 2 w 6"/>
                <a:gd name="T13" fmla="*/ 4 h 6"/>
                <a:gd name="T14" fmla="*/ 1 w 6"/>
                <a:gd name="T15" fmla="*/ 4 h 6"/>
                <a:gd name="T16" fmla="*/ 1 w 6"/>
                <a:gd name="T17" fmla="*/ 4 h 6"/>
                <a:gd name="T18" fmla="*/ 0 w 6"/>
                <a:gd name="T19" fmla="*/ 4 h 6"/>
                <a:gd name="T20" fmla="*/ 2 w 6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3" y="6"/>
                    <a:pt x="4" y="6"/>
                    <a:pt x="5" y="5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4"/>
                    <a:pt x="0" y="4"/>
                  </a:cubicBezTo>
                  <a:cubicBezTo>
                    <a:pt x="1" y="5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0" name="Freeform 32749"/>
            <p:cNvSpPr>
              <a:spLocks/>
            </p:cNvSpPr>
            <p:nvPr/>
          </p:nvSpPr>
          <p:spPr bwMode="auto">
            <a:xfrm>
              <a:off x="5025" y="1696"/>
              <a:ext cx="12" cy="12"/>
            </a:xfrm>
            <a:custGeom>
              <a:avLst/>
              <a:gdLst>
                <a:gd name="T0" fmla="*/ 2 w 7"/>
                <a:gd name="T1" fmla="*/ 7 h 7"/>
                <a:gd name="T2" fmla="*/ 4 w 7"/>
                <a:gd name="T3" fmla="*/ 7 h 7"/>
                <a:gd name="T4" fmla="*/ 6 w 7"/>
                <a:gd name="T5" fmla="*/ 5 h 7"/>
                <a:gd name="T6" fmla="*/ 6 w 7"/>
                <a:gd name="T7" fmla="*/ 2 h 7"/>
                <a:gd name="T8" fmla="*/ 6 w 7"/>
                <a:gd name="T9" fmla="*/ 1 h 7"/>
                <a:gd name="T10" fmla="*/ 5 w 7"/>
                <a:gd name="T11" fmla="*/ 1 h 7"/>
                <a:gd name="T12" fmla="*/ 4 w 7"/>
                <a:gd name="T13" fmla="*/ 0 h 7"/>
                <a:gd name="T14" fmla="*/ 1 w 7"/>
                <a:gd name="T15" fmla="*/ 0 h 7"/>
                <a:gd name="T16" fmla="*/ 0 w 7"/>
                <a:gd name="T17" fmla="*/ 2 h 7"/>
                <a:gd name="T18" fmla="*/ 0 w 7"/>
                <a:gd name="T19" fmla="*/ 2 h 7"/>
                <a:gd name="T20" fmla="*/ 0 w 7"/>
                <a:gd name="T21" fmla="*/ 5 h 7"/>
                <a:gd name="T22" fmla="*/ 1 w 7"/>
                <a:gd name="T23" fmla="*/ 6 h 7"/>
                <a:gd name="T24" fmla="*/ 2 w 7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5" y="7"/>
                    <a:pt x="6" y="6"/>
                    <a:pt x="6" y="5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6" y="2"/>
                    <a:pt x="6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5"/>
                    <a:pt x="1" y="5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1" name="Freeform 32750"/>
            <p:cNvSpPr>
              <a:spLocks/>
            </p:cNvSpPr>
            <p:nvPr/>
          </p:nvSpPr>
          <p:spPr bwMode="auto">
            <a:xfrm>
              <a:off x="5064" y="1804"/>
              <a:ext cx="73" cy="77"/>
            </a:xfrm>
            <a:custGeom>
              <a:avLst/>
              <a:gdLst>
                <a:gd name="T0" fmla="*/ 33 w 41"/>
                <a:gd name="T1" fmla="*/ 35 h 43"/>
                <a:gd name="T2" fmla="*/ 40 w 41"/>
                <a:gd name="T3" fmla="*/ 39 h 43"/>
                <a:gd name="T4" fmla="*/ 38 w 41"/>
                <a:gd name="T5" fmla="*/ 37 h 43"/>
                <a:gd name="T6" fmla="*/ 29 w 41"/>
                <a:gd name="T7" fmla="*/ 31 h 43"/>
                <a:gd name="T8" fmla="*/ 27 w 41"/>
                <a:gd name="T9" fmla="*/ 25 h 43"/>
                <a:gd name="T10" fmla="*/ 30 w 41"/>
                <a:gd name="T11" fmla="*/ 22 h 43"/>
                <a:gd name="T12" fmla="*/ 26 w 41"/>
                <a:gd name="T13" fmla="*/ 23 h 43"/>
                <a:gd name="T14" fmla="*/ 13 w 41"/>
                <a:gd name="T15" fmla="*/ 13 h 43"/>
                <a:gd name="T16" fmla="*/ 14 w 41"/>
                <a:gd name="T17" fmla="*/ 11 h 43"/>
                <a:gd name="T18" fmla="*/ 16 w 41"/>
                <a:gd name="T19" fmla="*/ 10 h 43"/>
                <a:gd name="T20" fmla="*/ 19 w 41"/>
                <a:gd name="T21" fmla="*/ 5 h 43"/>
                <a:gd name="T22" fmla="*/ 15 w 41"/>
                <a:gd name="T23" fmla="*/ 9 h 43"/>
                <a:gd name="T24" fmla="*/ 16 w 41"/>
                <a:gd name="T25" fmla="*/ 7 h 43"/>
                <a:gd name="T26" fmla="*/ 18 w 41"/>
                <a:gd name="T27" fmla="*/ 3 h 43"/>
                <a:gd name="T28" fmla="*/ 17 w 41"/>
                <a:gd name="T29" fmla="*/ 5 h 43"/>
                <a:gd name="T30" fmla="*/ 16 w 41"/>
                <a:gd name="T31" fmla="*/ 6 h 43"/>
                <a:gd name="T32" fmla="*/ 17 w 41"/>
                <a:gd name="T33" fmla="*/ 2 h 43"/>
                <a:gd name="T34" fmla="*/ 16 w 41"/>
                <a:gd name="T35" fmla="*/ 4 h 43"/>
                <a:gd name="T36" fmla="*/ 13 w 41"/>
                <a:gd name="T37" fmla="*/ 7 h 43"/>
                <a:gd name="T38" fmla="*/ 13 w 41"/>
                <a:gd name="T39" fmla="*/ 3 h 43"/>
                <a:gd name="T40" fmla="*/ 13 w 41"/>
                <a:gd name="T41" fmla="*/ 1 h 43"/>
                <a:gd name="T42" fmla="*/ 13 w 41"/>
                <a:gd name="T43" fmla="*/ 5 h 43"/>
                <a:gd name="T44" fmla="*/ 10 w 41"/>
                <a:gd name="T45" fmla="*/ 6 h 43"/>
                <a:gd name="T46" fmla="*/ 10 w 41"/>
                <a:gd name="T47" fmla="*/ 5 h 43"/>
                <a:gd name="T48" fmla="*/ 9 w 41"/>
                <a:gd name="T49" fmla="*/ 5 h 43"/>
                <a:gd name="T50" fmla="*/ 8 w 41"/>
                <a:gd name="T51" fmla="*/ 3 h 43"/>
                <a:gd name="T52" fmla="*/ 11 w 41"/>
                <a:gd name="T53" fmla="*/ 8 h 43"/>
                <a:gd name="T54" fmla="*/ 11 w 41"/>
                <a:gd name="T55" fmla="*/ 10 h 43"/>
                <a:gd name="T56" fmla="*/ 5 w 41"/>
                <a:gd name="T57" fmla="*/ 10 h 43"/>
                <a:gd name="T58" fmla="*/ 8 w 41"/>
                <a:gd name="T59" fmla="*/ 15 h 43"/>
                <a:gd name="T60" fmla="*/ 1 w 41"/>
                <a:gd name="T61" fmla="*/ 27 h 43"/>
                <a:gd name="T62" fmla="*/ 11 w 41"/>
                <a:gd name="T63" fmla="*/ 35 h 43"/>
                <a:gd name="T64" fmla="*/ 9 w 41"/>
                <a:gd name="T65" fmla="*/ 33 h 43"/>
                <a:gd name="T66" fmla="*/ 2 w 41"/>
                <a:gd name="T67" fmla="*/ 29 h 43"/>
                <a:gd name="T68" fmla="*/ 23 w 41"/>
                <a:gd name="T69" fmla="*/ 31 h 43"/>
                <a:gd name="T70" fmla="*/ 39 w 41"/>
                <a:gd name="T71" fmla="*/ 42 h 43"/>
                <a:gd name="T72" fmla="*/ 37 w 41"/>
                <a:gd name="T73" fmla="*/ 4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3">
                  <a:moveTo>
                    <a:pt x="37" y="39"/>
                  </a:moveTo>
                  <a:cubicBezTo>
                    <a:pt x="35" y="39"/>
                    <a:pt x="34" y="36"/>
                    <a:pt x="33" y="35"/>
                  </a:cubicBezTo>
                  <a:cubicBezTo>
                    <a:pt x="35" y="37"/>
                    <a:pt x="37" y="39"/>
                    <a:pt x="40" y="40"/>
                  </a:cubicBezTo>
                  <a:cubicBezTo>
                    <a:pt x="41" y="40"/>
                    <a:pt x="40" y="39"/>
                    <a:pt x="40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7"/>
                  </a:cubicBezTo>
                  <a:cubicBezTo>
                    <a:pt x="36" y="37"/>
                    <a:pt x="34" y="34"/>
                    <a:pt x="33" y="33"/>
                  </a:cubicBezTo>
                  <a:cubicBezTo>
                    <a:pt x="32" y="32"/>
                    <a:pt x="30" y="32"/>
                    <a:pt x="29" y="31"/>
                  </a:cubicBezTo>
                  <a:cubicBezTo>
                    <a:pt x="28" y="30"/>
                    <a:pt x="29" y="28"/>
                    <a:pt x="28" y="26"/>
                  </a:cubicBezTo>
                  <a:cubicBezTo>
                    <a:pt x="28" y="26"/>
                    <a:pt x="28" y="25"/>
                    <a:pt x="27" y="25"/>
                  </a:cubicBezTo>
                  <a:cubicBezTo>
                    <a:pt x="28" y="25"/>
                    <a:pt x="28" y="25"/>
                    <a:pt x="29" y="24"/>
                  </a:cubicBezTo>
                  <a:cubicBezTo>
                    <a:pt x="30" y="23"/>
                    <a:pt x="29" y="23"/>
                    <a:pt x="30" y="22"/>
                  </a:cubicBezTo>
                  <a:cubicBezTo>
                    <a:pt x="29" y="22"/>
                    <a:pt x="28" y="24"/>
                    <a:pt x="27" y="24"/>
                  </a:cubicBezTo>
                  <a:cubicBezTo>
                    <a:pt x="26" y="24"/>
                    <a:pt x="26" y="24"/>
                    <a:pt x="26" y="23"/>
                  </a:cubicBezTo>
                  <a:cubicBezTo>
                    <a:pt x="22" y="22"/>
                    <a:pt x="15" y="23"/>
                    <a:pt x="12" y="21"/>
                  </a:cubicBezTo>
                  <a:cubicBezTo>
                    <a:pt x="11" y="18"/>
                    <a:pt x="13" y="13"/>
                    <a:pt x="13" y="13"/>
                  </a:cubicBezTo>
                  <a:cubicBezTo>
                    <a:pt x="13" y="13"/>
                    <a:pt x="14" y="13"/>
                    <a:pt x="14" y="13"/>
                  </a:cubicBezTo>
                  <a:cubicBezTo>
                    <a:pt x="15" y="13"/>
                    <a:pt x="19" y="10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0"/>
                    <a:pt x="14" y="11"/>
                    <a:pt x="16" y="10"/>
                  </a:cubicBezTo>
                  <a:cubicBezTo>
                    <a:pt x="16" y="10"/>
                    <a:pt x="16" y="9"/>
                    <a:pt x="17" y="8"/>
                  </a:cubicBezTo>
                  <a:cubicBezTo>
                    <a:pt x="18" y="7"/>
                    <a:pt x="18" y="6"/>
                    <a:pt x="19" y="5"/>
                  </a:cubicBezTo>
                  <a:cubicBezTo>
                    <a:pt x="20" y="3"/>
                    <a:pt x="18" y="6"/>
                    <a:pt x="18" y="6"/>
                  </a:cubicBezTo>
                  <a:cubicBezTo>
                    <a:pt x="17" y="7"/>
                    <a:pt x="16" y="8"/>
                    <a:pt x="15" y="9"/>
                  </a:cubicBezTo>
                  <a:cubicBezTo>
                    <a:pt x="15" y="9"/>
                    <a:pt x="14" y="9"/>
                    <a:pt x="15" y="9"/>
                  </a:cubicBezTo>
                  <a:cubicBezTo>
                    <a:pt x="15" y="8"/>
                    <a:pt x="16" y="8"/>
                    <a:pt x="16" y="7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17" y="5"/>
                    <a:pt x="18" y="4"/>
                    <a:pt x="18" y="3"/>
                  </a:cubicBezTo>
                  <a:cubicBezTo>
                    <a:pt x="19" y="2"/>
                    <a:pt x="19" y="3"/>
                    <a:pt x="18" y="3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7" y="5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0"/>
                    <a:pt x="16" y="0"/>
                    <a:pt x="16" y="1"/>
                  </a:cubicBezTo>
                  <a:cubicBezTo>
                    <a:pt x="16" y="2"/>
                    <a:pt x="16" y="3"/>
                    <a:pt x="16" y="4"/>
                  </a:cubicBezTo>
                  <a:cubicBezTo>
                    <a:pt x="15" y="5"/>
                    <a:pt x="15" y="7"/>
                    <a:pt x="15" y="7"/>
                  </a:cubicBezTo>
                  <a:cubicBezTo>
                    <a:pt x="14" y="9"/>
                    <a:pt x="13" y="8"/>
                    <a:pt x="13" y="7"/>
                  </a:cubicBezTo>
                  <a:cubicBezTo>
                    <a:pt x="13" y="7"/>
                    <a:pt x="13" y="5"/>
                    <a:pt x="13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3"/>
                    <a:pt x="13" y="4"/>
                    <a:pt x="13" y="5"/>
                  </a:cubicBezTo>
                  <a:cubicBezTo>
                    <a:pt x="12" y="6"/>
                    <a:pt x="13" y="7"/>
                    <a:pt x="12" y="7"/>
                  </a:cubicBezTo>
                  <a:cubicBezTo>
                    <a:pt x="11" y="7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2"/>
                    <a:pt x="8" y="2"/>
                    <a:pt x="8" y="3"/>
                  </a:cubicBezTo>
                  <a:cubicBezTo>
                    <a:pt x="8" y="3"/>
                    <a:pt x="9" y="5"/>
                    <a:pt x="9" y="5"/>
                  </a:cubicBezTo>
                  <a:cubicBezTo>
                    <a:pt x="9" y="5"/>
                    <a:pt x="9" y="7"/>
                    <a:pt x="11" y="8"/>
                  </a:cubicBezTo>
                  <a:cubicBezTo>
                    <a:pt x="11" y="8"/>
                    <a:pt x="12" y="9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0" y="10"/>
                    <a:pt x="8" y="10"/>
                    <a:pt x="8" y="10"/>
                  </a:cubicBezTo>
                  <a:cubicBezTo>
                    <a:pt x="7" y="10"/>
                    <a:pt x="7" y="10"/>
                    <a:pt x="5" y="10"/>
                  </a:cubicBezTo>
                  <a:cubicBezTo>
                    <a:pt x="3" y="10"/>
                    <a:pt x="3" y="12"/>
                    <a:pt x="6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5" y="21"/>
                    <a:pt x="5" y="24"/>
                    <a:pt x="6" y="27"/>
                  </a:cubicBezTo>
                  <a:cubicBezTo>
                    <a:pt x="4" y="27"/>
                    <a:pt x="2" y="26"/>
                    <a:pt x="1" y="27"/>
                  </a:cubicBezTo>
                  <a:cubicBezTo>
                    <a:pt x="0" y="28"/>
                    <a:pt x="0" y="29"/>
                    <a:pt x="1" y="29"/>
                  </a:cubicBezTo>
                  <a:cubicBezTo>
                    <a:pt x="4" y="31"/>
                    <a:pt x="8" y="35"/>
                    <a:pt x="11" y="35"/>
                  </a:cubicBezTo>
                  <a:cubicBezTo>
                    <a:pt x="12" y="35"/>
                    <a:pt x="11" y="34"/>
                    <a:pt x="11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8" y="33"/>
                    <a:pt x="8" y="33"/>
                  </a:cubicBezTo>
                  <a:cubicBezTo>
                    <a:pt x="6" y="32"/>
                    <a:pt x="5" y="30"/>
                    <a:pt x="2" y="29"/>
                  </a:cubicBezTo>
                  <a:cubicBezTo>
                    <a:pt x="5" y="29"/>
                    <a:pt x="9" y="32"/>
                    <a:pt x="11" y="30"/>
                  </a:cubicBezTo>
                  <a:cubicBezTo>
                    <a:pt x="15" y="31"/>
                    <a:pt x="20" y="31"/>
                    <a:pt x="23" y="31"/>
                  </a:cubicBezTo>
                  <a:cubicBezTo>
                    <a:pt x="25" y="33"/>
                    <a:pt x="29" y="34"/>
                    <a:pt x="32" y="35"/>
                  </a:cubicBezTo>
                  <a:cubicBezTo>
                    <a:pt x="34" y="37"/>
                    <a:pt x="35" y="41"/>
                    <a:pt x="39" y="42"/>
                  </a:cubicBezTo>
                  <a:cubicBezTo>
                    <a:pt x="40" y="43"/>
                    <a:pt x="39" y="41"/>
                    <a:pt x="39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3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2" name="Freeform 32751"/>
            <p:cNvSpPr>
              <a:spLocks/>
            </p:cNvSpPr>
            <p:nvPr/>
          </p:nvSpPr>
          <p:spPr bwMode="auto">
            <a:xfrm>
              <a:off x="5089" y="1810"/>
              <a:ext cx="39" cy="32"/>
            </a:xfrm>
            <a:custGeom>
              <a:avLst/>
              <a:gdLst>
                <a:gd name="T0" fmla="*/ 13 w 22"/>
                <a:gd name="T1" fmla="*/ 8 h 18"/>
                <a:gd name="T2" fmla="*/ 15 w 22"/>
                <a:gd name="T3" fmla="*/ 2 h 18"/>
                <a:gd name="T4" fmla="*/ 18 w 22"/>
                <a:gd name="T5" fmla="*/ 18 h 18"/>
                <a:gd name="T6" fmla="*/ 13 w 22"/>
                <a:gd name="T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8">
                  <a:moveTo>
                    <a:pt x="13" y="8"/>
                  </a:moveTo>
                  <a:cubicBezTo>
                    <a:pt x="13" y="8"/>
                    <a:pt x="12" y="3"/>
                    <a:pt x="15" y="2"/>
                  </a:cubicBezTo>
                  <a:cubicBezTo>
                    <a:pt x="22" y="0"/>
                    <a:pt x="20" y="18"/>
                    <a:pt x="18" y="18"/>
                  </a:cubicBezTo>
                  <a:cubicBezTo>
                    <a:pt x="0" y="15"/>
                    <a:pt x="6" y="1"/>
                    <a:pt x="13" y="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3" name="Freeform 32752"/>
            <p:cNvSpPr>
              <a:spLocks/>
            </p:cNvSpPr>
            <p:nvPr/>
          </p:nvSpPr>
          <p:spPr bwMode="auto">
            <a:xfrm>
              <a:off x="4863" y="1706"/>
              <a:ext cx="34" cy="34"/>
            </a:xfrm>
            <a:custGeom>
              <a:avLst/>
              <a:gdLst>
                <a:gd name="T0" fmla="*/ 2 w 19"/>
                <a:gd name="T1" fmla="*/ 5 h 19"/>
                <a:gd name="T2" fmla="*/ 1 w 19"/>
                <a:gd name="T3" fmla="*/ 9 h 19"/>
                <a:gd name="T4" fmla="*/ 7 w 19"/>
                <a:gd name="T5" fmla="*/ 11 h 19"/>
                <a:gd name="T6" fmla="*/ 7 w 19"/>
                <a:gd name="T7" fmla="*/ 15 h 19"/>
                <a:gd name="T8" fmla="*/ 9 w 19"/>
                <a:gd name="T9" fmla="*/ 14 h 19"/>
                <a:gd name="T10" fmla="*/ 10 w 19"/>
                <a:gd name="T11" fmla="*/ 16 h 19"/>
                <a:gd name="T12" fmla="*/ 11 w 19"/>
                <a:gd name="T13" fmla="*/ 19 h 19"/>
                <a:gd name="T14" fmla="*/ 14 w 19"/>
                <a:gd name="T15" fmla="*/ 17 h 19"/>
                <a:gd name="T16" fmla="*/ 18 w 19"/>
                <a:gd name="T17" fmla="*/ 14 h 19"/>
                <a:gd name="T18" fmla="*/ 12 w 19"/>
                <a:gd name="T19" fmla="*/ 11 h 19"/>
                <a:gd name="T20" fmla="*/ 9 w 19"/>
                <a:gd name="T21" fmla="*/ 8 h 19"/>
                <a:gd name="T22" fmla="*/ 7 w 19"/>
                <a:gd name="T23" fmla="*/ 6 h 19"/>
                <a:gd name="T24" fmla="*/ 5 w 19"/>
                <a:gd name="T25" fmla="*/ 5 h 19"/>
                <a:gd name="T26" fmla="*/ 5 w 19"/>
                <a:gd name="T27" fmla="*/ 5 h 19"/>
                <a:gd name="T28" fmla="*/ 7 w 19"/>
                <a:gd name="T29" fmla="*/ 6 h 19"/>
                <a:gd name="T30" fmla="*/ 9 w 19"/>
                <a:gd name="T31" fmla="*/ 8 h 19"/>
                <a:gd name="T32" fmla="*/ 12 w 19"/>
                <a:gd name="T33" fmla="*/ 10 h 19"/>
                <a:gd name="T34" fmla="*/ 18 w 19"/>
                <a:gd name="T35" fmla="*/ 14 h 19"/>
                <a:gd name="T36" fmla="*/ 18 w 19"/>
                <a:gd name="T37" fmla="*/ 12 h 19"/>
                <a:gd name="T38" fmla="*/ 19 w 19"/>
                <a:gd name="T39" fmla="*/ 10 h 19"/>
                <a:gd name="T40" fmla="*/ 18 w 19"/>
                <a:gd name="T41" fmla="*/ 9 h 19"/>
                <a:gd name="T42" fmla="*/ 15 w 19"/>
                <a:gd name="T43" fmla="*/ 5 h 19"/>
                <a:gd name="T44" fmla="*/ 14 w 19"/>
                <a:gd name="T45" fmla="*/ 5 h 19"/>
                <a:gd name="T46" fmla="*/ 14 w 19"/>
                <a:gd name="T47" fmla="*/ 2 h 19"/>
                <a:gd name="T48" fmla="*/ 10 w 19"/>
                <a:gd name="T49" fmla="*/ 3 h 19"/>
                <a:gd name="T50" fmla="*/ 7 w 19"/>
                <a:gd name="T51" fmla="*/ 0 h 19"/>
                <a:gd name="T52" fmla="*/ 4 w 19"/>
                <a:gd name="T53" fmla="*/ 2 h 19"/>
                <a:gd name="T54" fmla="*/ 0 w 19"/>
                <a:gd name="T55" fmla="*/ 1 h 19"/>
                <a:gd name="T56" fmla="*/ 2 w 19"/>
                <a:gd name="T57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9" h="19">
                  <a:moveTo>
                    <a:pt x="2" y="5"/>
                  </a:moveTo>
                  <a:cubicBezTo>
                    <a:pt x="3" y="6"/>
                    <a:pt x="2" y="8"/>
                    <a:pt x="1" y="9"/>
                  </a:cubicBezTo>
                  <a:cubicBezTo>
                    <a:pt x="4" y="7"/>
                    <a:pt x="6" y="10"/>
                    <a:pt x="7" y="11"/>
                  </a:cubicBezTo>
                  <a:cubicBezTo>
                    <a:pt x="7" y="12"/>
                    <a:pt x="7" y="13"/>
                    <a:pt x="7" y="15"/>
                  </a:cubicBezTo>
                  <a:cubicBezTo>
                    <a:pt x="8" y="14"/>
                    <a:pt x="9" y="13"/>
                    <a:pt x="9" y="14"/>
                  </a:cubicBezTo>
                  <a:cubicBezTo>
                    <a:pt x="10" y="14"/>
                    <a:pt x="10" y="16"/>
                    <a:pt x="10" y="16"/>
                  </a:cubicBezTo>
                  <a:cubicBezTo>
                    <a:pt x="12" y="15"/>
                    <a:pt x="12" y="18"/>
                    <a:pt x="11" y="19"/>
                  </a:cubicBezTo>
                  <a:cubicBezTo>
                    <a:pt x="13" y="16"/>
                    <a:pt x="14" y="17"/>
                    <a:pt x="14" y="17"/>
                  </a:cubicBezTo>
                  <a:cubicBezTo>
                    <a:pt x="13" y="15"/>
                    <a:pt x="16" y="14"/>
                    <a:pt x="18" y="14"/>
                  </a:cubicBezTo>
                  <a:cubicBezTo>
                    <a:pt x="16" y="13"/>
                    <a:pt x="14" y="12"/>
                    <a:pt x="12" y="11"/>
                  </a:cubicBezTo>
                  <a:cubicBezTo>
                    <a:pt x="11" y="10"/>
                    <a:pt x="10" y="9"/>
                    <a:pt x="9" y="8"/>
                  </a:cubicBezTo>
                  <a:cubicBezTo>
                    <a:pt x="8" y="7"/>
                    <a:pt x="8" y="7"/>
                    <a:pt x="7" y="6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5"/>
                    <a:pt x="5" y="4"/>
                    <a:pt x="5" y="5"/>
                  </a:cubicBezTo>
                  <a:cubicBezTo>
                    <a:pt x="6" y="5"/>
                    <a:pt x="7" y="6"/>
                    <a:pt x="7" y="6"/>
                  </a:cubicBezTo>
                  <a:cubicBezTo>
                    <a:pt x="8" y="7"/>
                    <a:pt x="8" y="7"/>
                    <a:pt x="9" y="8"/>
                  </a:cubicBezTo>
                  <a:cubicBezTo>
                    <a:pt x="10" y="8"/>
                    <a:pt x="11" y="9"/>
                    <a:pt x="12" y="10"/>
                  </a:cubicBezTo>
                  <a:cubicBezTo>
                    <a:pt x="14" y="12"/>
                    <a:pt x="16" y="12"/>
                    <a:pt x="18" y="14"/>
                  </a:cubicBezTo>
                  <a:cubicBezTo>
                    <a:pt x="17" y="13"/>
                    <a:pt x="17" y="13"/>
                    <a:pt x="18" y="12"/>
                  </a:cubicBezTo>
                  <a:cubicBezTo>
                    <a:pt x="18" y="12"/>
                    <a:pt x="18" y="11"/>
                    <a:pt x="19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7" y="9"/>
                    <a:pt x="15" y="7"/>
                    <a:pt x="15" y="5"/>
                  </a:cubicBezTo>
                  <a:cubicBezTo>
                    <a:pt x="15" y="6"/>
                    <a:pt x="14" y="5"/>
                    <a:pt x="14" y="5"/>
                  </a:cubicBezTo>
                  <a:cubicBezTo>
                    <a:pt x="13" y="5"/>
                    <a:pt x="14" y="3"/>
                    <a:pt x="14" y="2"/>
                  </a:cubicBezTo>
                  <a:cubicBezTo>
                    <a:pt x="13" y="3"/>
                    <a:pt x="11" y="3"/>
                    <a:pt x="10" y="3"/>
                  </a:cubicBezTo>
                  <a:cubicBezTo>
                    <a:pt x="9" y="2"/>
                    <a:pt x="8" y="2"/>
                    <a:pt x="7" y="0"/>
                  </a:cubicBezTo>
                  <a:cubicBezTo>
                    <a:pt x="7" y="2"/>
                    <a:pt x="5" y="2"/>
                    <a:pt x="4" y="2"/>
                  </a:cubicBezTo>
                  <a:cubicBezTo>
                    <a:pt x="2" y="2"/>
                    <a:pt x="0" y="1"/>
                    <a:pt x="0" y="1"/>
                  </a:cubicBezTo>
                  <a:cubicBezTo>
                    <a:pt x="1" y="2"/>
                    <a:pt x="2" y="3"/>
                    <a:pt x="2" y="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25" name="Picture 32753"/>
            <p:cNvPicPr>
              <a:picLocks noChangeAspect="1" noChangeArrowheads="1"/>
            </p:cNvPicPr>
            <p:nvPr/>
          </p:nvPicPr>
          <p:blipFill>
            <a:blip r:embed="rId2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65" y="1706"/>
              <a:ext cx="38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04" name="Freeform 32754"/>
            <p:cNvSpPr>
              <a:spLocks/>
            </p:cNvSpPr>
            <p:nvPr/>
          </p:nvSpPr>
          <p:spPr bwMode="auto">
            <a:xfrm>
              <a:off x="4891" y="1683"/>
              <a:ext cx="24" cy="45"/>
            </a:xfrm>
            <a:custGeom>
              <a:avLst/>
              <a:gdLst>
                <a:gd name="T0" fmla="*/ 7 w 13"/>
                <a:gd name="T1" fmla="*/ 14 h 25"/>
                <a:gd name="T2" fmla="*/ 7 w 13"/>
                <a:gd name="T3" fmla="*/ 18 h 25"/>
                <a:gd name="T4" fmla="*/ 6 w 13"/>
                <a:gd name="T5" fmla="*/ 20 h 25"/>
                <a:gd name="T6" fmla="*/ 6 w 13"/>
                <a:gd name="T7" fmla="*/ 22 h 25"/>
                <a:gd name="T8" fmla="*/ 6 w 13"/>
                <a:gd name="T9" fmla="*/ 23 h 25"/>
                <a:gd name="T10" fmla="*/ 6 w 13"/>
                <a:gd name="T11" fmla="*/ 23 h 25"/>
                <a:gd name="T12" fmla="*/ 8 w 13"/>
                <a:gd name="T13" fmla="*/ 24 h 25"/>
                <a:gd name="T14" fmla="*/ 9 w 13"/>
                <a:gd name="T15" fmla="*/ 25 h 25"/>
                <a:gd name="T16" fmla="*/ 13 w 13"/>
                <a:gd name="T17" fmla="*/ 22 h 25"/>
                <a:gd name="T18" fmla="*/ 12 w 13"/>
                <a:gd name="T19" fmla="*/ 16 h 25"/>
                <a:gd name="T20" fmla="*/ 13 w 13"/>
                <a:gd name="T21" fmla="*/ 12 h 25"/>
                <a:gd name="T22" fmla="*/ 12 w 13"/>
                <a:gd name="T23" fmla="*/ 8 h 25"/>
                <a:gd name="T24" fmla="*/ 7 w 13"/>
                <a:gd name="T25" fmla="*/ 0 h 25"/>
                <a:gd name="T26" fmla="*/ 0 w 13"/>
                <a:gd name="T27" fmla="*/ 9 h 25"/>
                <a:gd name="T28" fmla="*/ 2 w 13"/>
                <a:gd name="T29" fmla="*/ 13 h 25"/>
                <a:gd name="T30" fmla="*/ 1 w 13"/>
                <a:gd name="T31" fmla="*/ 15 h 25"/>
                <a:gd name="T32" fmla="*/ 2 w 13"/>
                <a:gd name="T33" fmla="*/ 17 h 25"/>
                <a:gd name="T34" fmla="*/ 1 w 13"/>
                <a:gd name="T35" fmla="*/ 18 h 25"/>
                <a:gd name="T36" fmla="*/ 2 w 13"/>
                <a:gd name="T37" fmla="*/ 21 h 25"/>
                <a:gd name="T38" fmla="*/ 3 w 13"/>
                <a:gd name="T39" fmla="*/ 23 h 25"/>
                <a:gd name="T40" fmla="*/ 5 w 13"/>
                <a:gd name="T41" fmla="*/ 23 h 25"/>
                <a:gd name="T42" fmla="*/ 5 w 13"/>
                <a:gd name="T43" fmla="*/ 23 h 25"/>
                <a:gd name="T44" fmla="*/ 5 w 13"/>
                <a:gd name="T45" fmla="*/ 22 h 25"/>
                <a:gd name="T46" fmla="*/ 6 w 13"/>
                <a:gd name="T47" fmla="*/ 20 h 25"/>
                <a:gd name="T48" fmla="*/ 6 w 13"/>
                <a:gd name="T49" fmla="*/ 19 h 25"/>
                <a:gd name="T50" fmla="*/ 6 w 13"/>
                <a:gd name="T51" fmla="*/ 18 h 25"/>
                <a:gd name="T52" fmla="*/ 7 w 13"/>
                <a:gd name="T53" fmla="*/ 13 h 25"/>
                <a:gd name="T54" fmla="*/ 7 w 13"/>
                <a:gd name="T55" fmla="*/ 9 h 25"/>
                <a:gd name="T56" fmla="*/ 7 w 13"/>
                <a:gd name="T57" fmla="*/ 9 h 25"/>
                <a:gd name="T58" fmla="*/ 7 w 13"/>
                <a:gd name="T59" fmla="*/ 14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25">
                  <a:moveTo>
                    <a:pt x="7" y="14"/>
                  </a:moveTo>
                  <a:cubicBezTo>
                    <a:pt x="7" y="15"/>
                    <a:pt x="7" y="16"/>
                    <a:pt x="7" y="18"/>
                  </a:cubicBezTo>
                  <a:cubicBezTo>
                    <a:pt x="6" y="19"/>
                    <a:pt x="6" y="20"/>
                    <a:pt x="6" y="20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2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7" y="23"/>
                    <a:pt x="8" y="24"/>
                  </a:cubicBezTo>
                  <a:cubicBezTo>
                    <a:pt x="8" y="24"/>
                    <a:pt x="9" y="25"/>
                    <a:pt x="9" y="25"/>
                  </a:cubicBezTo>
                  <a:cubicBezTo>
                    <a:pt x="9" y="25"/>
                    <a:pt x="8" y="21"/>
                    <a:pt x="13" y="22"/>
                  </a:cubicBezTo>
                  <a:cubicBezTo>
                    <a:pt x="12" y="21"/>
                    <a:pt x="10" y="17"/>
                    <a:pt x="12" y="16"/>
                  </a:cubicBezTo>
                  <a:cubicBezTo>
                    <a:pt x="11" y="15"/>
                    <a:pt x="12" y="12"/>
                    <a:pt x="13" y="12"/>
                  </a:cubicBezTo>
                  <a:cubicBezTo>
                    <a:pt x="11" y="12"/>
                    <a:pt x="11" y="10"/>
                    <a:pt x="12" y="8"/>
                  </a:cubicBezTo>
                  <a:cubicBezTo>
                    <a:pt x="9" y="10"/>
                    <a:pt x="7" y="3"/>
                    <a:pt x="7" y="0"/>
                  </a:cubicBezTo>
                  <a:cubicBezTo>
                    <a:pt x="7" y="2"/>
                    <a:pt x="3" y="11"/>
                    <a:pt x="0" y="9"/>
                  </a:cubicBezTo>
                  <a:cubicBezTo>
                    <a:pt x="0" y="10"/>
                    <a:pt x="2" y="12"/>
                    <a:pt x="2" y="13"/>
                  </a:cubicBezTo>
                  <a:cubicBezTo>
                    <a:pt x="3" y="14"/>
                    <a:pt x="2" y="16"/>
                    <a:pt x="1" y="15"/>
                  </a:cubicBezTo>
                  <a:cubicBezTo>
                    <a:pt x="1" y="15"/>
                    <a:pt x="2" y="16"/>
                    <a:pt x="2" y="17"/>
                  </a:cubicBezTo>
                  <a:cubicBezTo>
                    <a:pt x="2" y="18"/>
                    <a:pt x="1" y="18"/>
                    <a:pt x="1" y="18"/>
                  </a:cubicBezTo>
                  <a:cubicBezTo>
                    <a:pt x="2" y="19"/>
                    <a:pt x="3" y="19"/>
                    <a:pt x="2" y="21"/>
                  </a:cubicBezTo>
                  <a:cubicBezTo>
                    <a:pt x="2" y="21"/>
                    <a:pt x="4" y="22"/>
                    <a:pt x="3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1"/>
                    <a:pt x="5" y="21"/>
                    <a:pt x="6" y="20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6"/>
                    <a:pt x="7" y="15"/>
                    <a:pt x="7" y="13"/>
                  </a:cubicBezTo>
                  <a:cubicBezTo>
                    <a:pt x="7" y="12"/>
                    <a:pt x="7" y="10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lnTo>
                    <a:pt x="7" y="14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27" name="Picture 32755"/>
            <p:cNvPicPr>
              <a:picLocks noChangeAspect="1" noChangeArrowheads="1"/>
            </p:cNvPicPr>
            <p:nvPr/>
          </p:nvPicPr>
          <p:blipFill>
            <a:blip r:embed="rId2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94" y="1694"/>
              <a:ext cx="16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05" name="Freeform 32756"/>
            <p:cNvSpPr>
              <a:spLocks/>
            </p:cNvSpPr>
            <p:nvPr/>
          </p:nvSpPr>
          <p:spPr bwMode="auto">
            <a:xfrm>
              <a:off x="4888" y="1733"/>
              <a:ext cx="12" cy="13"/>
            </a:xfrm>
            <a:custGeom>
              <a:avLst/>
              <a:gdLst>
                <a:gd name="T0" fmla="*/ 0 w 7"/>
                <a:gd name="T1" fmla="*/ 4 h 7"/>
                <a:gd name="T2" fmla="*/ 2 w 7"/>
                <a:gd name="T3" fmla="*/ 6 h 7"/>
                <a:gd name="T4" fmla="*/ 5 w 7"/>
                <a:gd name="T5" fmla="*/ 6 h 7"/>
                <a:gd name="T6" fmla="*/ 7 w 7"/>
                <a:gd name="T7" fmla="*/ 4 h 7"/>
                <a:gd name="T8" fmla="*/ 6 w 7"/>
                <a:gd name="T9" fmla="*/ 2 h 7"/>
                <a:gd name="T10" fmla="*/ 5 w 7"/>
                <a:gd name="T11" fmla="*/ 1 h 7"/>
                <a:gd name="T12" fmla="*/ 4 w 7"/>
                <a:gd name="T13" fmla="*/ 1 h 7"/>
                <a:gd name="T14" fmla="*/ 4 w 7"/>
                <a:gd name="T15" fmla="*/ 0 h 7"/>
                <a:gd name="T16" fmla="*/ 0 w 7"/>
                <a:gd name="T17" fmla="*/ 2 h 7"/>
                <a:gd name="T18" fmla="*/ 0 w 7"/>
                <a:gd name="T19" fmla="*/ 2 h 7"/>
                <a:gd name="T20" fmla="*/ 0 w 7"/>
                <a:gd name="T21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0" y="4"/>
                  </a:moveTo>
                  <a:cubicBezTo>
                    <a:pt x="1" y="5"/>
                    <a:pt x="1" y="6"/>
                    <a:pt x="2" y="6"/>
                  </a:cubicBezTo>
                  <a:cubicBezTo>
                    <a:pt x="3" y="7"/>
                    <a:pt x="4" y="7"/>
                    <a:pt x="5" y="6"/>
                  </a:cubicBezTo>
                  <a:cubicBezTo>
                    <a:pt x="6" y="6"/>
                    <a:pt x="6" y="5"/>
                    <a:pt x="7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5" y="1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" y="0"/>
                    <a:pt x="1" y="0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6" name="Freeform 32757"/>
            <p:cNvSpPr>
              <a:spLocks/>
            </p:cNvSpPr>
            <p:nvPr/>
          </p:nvSpPr>
          <p:spPr bwMode="auto">
            <a:xfrm>
              <a:off x="4900" y="1733"/>
              <a:ext cx="9" cy="9"/>
            </a:xfrm>
            <a:custGeom>
              <a:avLst/>
              <a:gdLst>
                <a:gd name="T0" fmla="*/ 1 w 5"/>
                <a:gd name="T1" fmla="*/ 4 h 5"/>
                <a:gd name="T2" fmla="*/ 3 w 5"/>
                <a:gd name="T3" fmla="*/ 5 h 5"/>
                <a:gd name="T4" fmla="*/ 4 w 5"/>
                <a:gd name="T5" fmla="*/ 4 h 5"/>
                <a:gd name="T6" fmla="*/ 5 w 5"/>
                <a:gd name="T7" fmla="*/ 2 h 5"/>
                <a:gd name="T8" fmla="*/ 3 w 5"/>
                <a:gd name="T9" fmla="*/ 0 h 5"/>
                <a:gd name="T10" fmla="*/ 2 w 5"/>
                <a:gd name="T11" fmla="*/ 2 h 5"/>
                <a:gd name="T12" fmla="*/ 1 w 5"/>
                <a:gd name="T13" fmla="*/ 2 h 5"/>
                <a:gd name="T14" fmla="*/ 1 w 5"/>
                <a:gd name="T15" fmla="*/ 2 h 5"/>
                <a:gd name="T16" fmla="*/ 1 w 5"/>
                <a:gd name="T17" fmla="*/ 2 h 5"/>
                <a:gd name="T18" fmla="*/ 0 w 5"/>
                <a:gd name="T19" fmla="*/ 2 h 5"/>
                <a:gd name="T20" fmla="*/ 1 w 5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4"/>
                    <a:pt x="2" y="5"/>
                    <a:pt x="3" y="5"/>
                  </a:cubicBezTo>
                  <a:cubicBezTo>
                    <a:pt x="3" y="5"/>
                    <a:pt x="4" y="4"/>
                    <a:pt x="4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1"/>
                    <a:pt x="4" y="0"/>
                    <a:pt x="3" y="0"/>
                  </a:cubicBezTo>
                  <a:cubicBezTo>
                    <a:pt x="3" y="0"/>
                    <a:pt x="2" y="1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7" name="Freeform 32758"/>
            <p:cNvSpPr>
              <a:spLocks/>
            </p:cNvSpPr>
            <p:nvPr/>
          </p:nvSpPr>
          <p:spPr bwMode="auto">
            <a:xfrm>
              <a:off x="4895" y="1724"/>
              <a:ext cx="11" cy="13"/>
            </a:xfrm>
            <a:custGeom>
              <a:avLst/>
              <a:gdLst>
                <a:gd name="T0" fmla="*/ 1 w 6"/>
                <a:gd name="T1" fmla="*/ 6 h 7"/>
                <a:gd name="T2" fmla="*/ 2 w 6"/>
                <a:gd name="T3" fmla="*/ 6 h 7"/>
                <a:gd name="T4" fmla="*/ 4 w 6"/>
                <a:gd name="T5" fmla="*/ 6 h 7"/>
                <a:gd name="T6" fmla="*/ 6 w 6"/>
                <a:gd name="T7" fmla="*/ 4 h 7"/>
                <a:gd name="T8" fmla="*/ 6 w 6"/>
                <a:gd name="T9" fmla="*/ 3 h 7"/>
                <a:gd name="T10" fmla="*/ 6 w 6"/>
                <a:gd name="T11" fmla="*/ 2 h 7"/>
                <a:gd name="T12" fmla="*/ 5 w 6"/>
                <a:gd name="T13" fmla="*/ 1 h 7"/>
                <a:gd name="T14" fmla="*/ 3 w 6"/>
                <a:gd name="T15" fmla="*/ 1 h 7"/>
                <a:gd name="T16" fmla="*/ 2 w 6"/>
                <a:gd name="T17" fmla="*/ 1 h 7"/>
                <a:gd name="T18" fmla="*/ 1 w 6"/>
                <a:gd name="T19" fmla="*/ 1 h 7"/>
                <a:gd name="T20" fmla="*/ 0 w 6"/>
                <a:gd name="T21" fmla="*/ 3 h 7"/>
                <a:gd name="T22" fmla="*/ 0 w 6"/>
                <a:gd name="T23" fmla="*/ 4 h 7"/>
                <a:gd name="T24" fmla="*/ 1 w 6"/>
                <a:gd name="T25" fmla="*/ 6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7">
                  <a:moveTo>
                    <a:pt x="1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3" y="6"/>
                    <a:pt x="3" y="7"/>
                    <a:pt x="4" y="6"/>
                  </a:cubicBezTo>
                  <a:cubicBezTo>
                    <a:pt x="5" y="5"/>
                    <a:pt x="6" y="5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5" y="2"/>
                    <a:pt x="5" y="2"/>
                    <a:pt x="5" y="1"/>
                  </a:cubicBezTo>
                  <a:cubicBezTo>
                    <a:pt x="4" y="1"/>
                    <a:pt x="4" y="0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0" y="2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1" y="5"/>
                    <a:pt x="1" y="5"/>
                    <a:pt x="1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8" name="Freeform 32759"/>
            <p:cNvSpPr>
              <a:spLocks/>
            </p:cNvSpPr>
            <p:nvPr/>
          </p:nvSpPr>
          <p:spPr bwMode="auto">
            <a:xfrm>
              <a:off x="5132" y="1694"/>
              <a:ext cx="21" cy="18"/>
            </a:xfrm>
            <a:custGeom>
              <a:avLst/>
              <a:gdLst>
                <a:gd name="T0" fmla="*/ 2 w 12"/>
                <a:gd name="T1" fmla="*/ 6 h 10"/>
                <a:gd name="T2" fmla="*/ 5 w 12"/>
                <a:gd name="T3" fmla="*/ 0 h 10"/>
                <a:gd name="T4" fmla="*/ 12 w 12"/>
                <a:gd name="T5" fmla="*/ 3 h 10"/>
                <a:gd name="T6" fmla="*/ 8 w 12"/>
                <a:gd name="T7" fmla="*/ 10 h 10"/>
                <a:gd name="T8" fmla="*/ 6 w 12"/>
                <a:gd name="T9" fmla="*/ 10 h 10"/>
                <a:gd name="T10" fmla="*/ 6 w 12"/>
                <a:gd name="T11" fmla="*/ 8 h 10"/>
                <a:gd name="T12" fmla="*/ 8 w 12"/>
                <a:gd name="T13" fmla="*/ 8 h 10"/>
                <a:gd name="T14" fmla="*/ 8 w 12"/>
                <a:gd name="T15" fmla="*/ 8 h 10"/>
                <a:gd name="T16" fmla="*/ 10 w 12"/>
                <a:gd name="T17" fmla="*/ 4 h 10"/>
                <a:gd name="T18" fmla="*/ 4 w 12"/>
                <a:gd name="T19" fmla="*/ 3 h 10"/>
                <a:gd name="T20" fmla="*/ 2 w 12"/>
                <a:gd name="T21" fmla="*/ 7 h 10"/>
                <a:gd name="T22" fmla="*/ 0 w 12"/>
                <a:gd name="T23" fmla="*/ 7 h 10"/>
                <a:gd name="T24" fmla="*/ 0 w 12"/>
                <a:gd name="T25" fmla="*/ 5 h 10"/>
                <a:gd name="T26" fmla="*/ 2 w 12"/>
                <a:gd name="T27" fmla="*/ 5 h 10"/>
                <a:gd name="T28" fmla="*/ 2 w 12"/>
                <a:gd name="T2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2" y="6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9" y="8"/>
                    <a:pt x="8" y="10"/>
                  </a:cubicBezTo>
                  <a:cubicBezTo>
                    <a:pt x="8" y="10"/>
                    <a:pt x="7" y="10"/>
                    <a:pt x="6" y="10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6"/>
                    <a:pt x="2" y="7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09" name="Freeform 32760"/>
            <p:cNvSpPr>
              <a:spLocks/>
            </p:cNvSpPr>
            <p:nvPr/>
          </p:nvSpPr>
          <p:spPr bwMode="auto">
            <a:xfrm>
              <a:off x="5117" y="1877"/>
              <a:ext cx="18" cy="16"/>
            </a:xfrm>
            <a:custGeom>
              <a:avLst/>
              <a:gdLst>
                <a:gd name="T0" fmla="*/ 2 w 10"/>
                <a:gd name="T1" fmla="*/ 5 h 9"/>
                <a:gd name="T2" fmla="*/ 5 w 10"/>
                <a:gd name="T3" fmla="*/ 0 h 9"/>
                <a:gd name="T4" fmla="*/ 10 w 10"/>
                <a:gd name="T5" fmla="*/ 3 h 9"/>
                <a:gd name="T6" fmla="*/ 7 w 10"/>
                <a:gd name="T7" fmla="*/ 9 h 9"/>
                <a:gd name="T8" fmla="*/ 6 w 10"/>
                <a:gd name="T9" fmla="*/ 9 h 9"/>
                <a:gd name="T10" fmla="*/ 5 w 10"/>
                <a:gd name="T11" fmla="*/ 7 h 9"/>
                <a:gd name="T12" fmla="*/ 7 w 10"/>
                <a:gd name="T13" fmla="*/ 7 h 9"/>
                <a:gd name="T14" fmla="*/ 7 w 10"/>
                <a:gd name="T15" fmla="*/ 8 h 9"/>
                <a:gd name="T16" fmla="*/ 9 w 10"/>
                <a:gd name="T17" fmla="*/ 4 h 9"/>
                <a:gd name="T18" fmla="*/ 4 w 10"/>
                <a:gd name="T19" fmla="*/ 3 h 9"/>
                <a:gd name="T20" fmla="*/ 2 w 10"/>
                <a:gd name="T21" fmla="*/ 7 h 9"/>
                <a:gd name="T22" fmla="*/ 0 w 10"/>
                <a:gd name="T23" fmla="*/ 7 h 9"/>
                <a:gd name="T24" fmla="*/ 0 w 10"/>
                <a:gd name="T25" fmla="*/ 5 h 9"/>
                <a:gd name="T26" fmla="*/ 2 w 10"/>
                <a:gd name="T27" fmla="*/ 5 h 9"/>
                <a:gd name="T28" fmla="*/ 2 w 10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2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5"/>
                    <a:pt x="8" y="8"/>
                    <a:pt x="7" y="9"/>
                  </a:cubicBezTo>
                  <a:cubicBezTo>
                    <a:pt x="7" y="9"/>
                    <a:pt x="6" y="9"/>
                    <a:pt x="6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4"/>
                    <a:pt x="2" y="6"/>
                    <a:pt x="2" y="7"/>
                  </a:cubicBezTo>
                  <a:cubicBezTo>
                    <a:pt x="1" y="7"/>
                    <a:pt x="1" y="7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0" y="5"/>
                    <a:pt x="1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0" name="Freeform 32761"/>
            <p:cNvSpPr>
              <a:spLocks noEditPoints="1"/>
            </p:cNvSpPr>
            <p:nvPr/>
          </p:nvSpPr>
          <p:spPr bwMode="auto">
            <a:xfrm>
              <a:off x="5041" y="1822"/>
              <a:ext cx="32" cy="36"/>
            </a:xfrm>
            <a:custGeom>
              <a:avLst/>
              <a:gdLst>
                <a:gd name="T0" fmla="*/ 7 w 18"/>
                <a:gd name="T1" fmla="*/ 6 h 20"/>
                <a:gd name="T2" fmla="*/ 6 w 18"/>
                <a:gd name="T3" fmla="*/ 3 h 20"/>
                <a:gd name="T4" fmla="*/ 5 w 18"/>
                <a:gd name="T5" fmla="*/ 6 h 20"/>
                <a:gd name="T6" fmla="*/ 2 w 18"/>
                <a:gd name="T7" fmla="*/ 4 h 20"/>
                <a:gd name="T8" fmla="*/ 4 w 18"/>
                <a:gd name="T9" fmla="*/ 7 h 20"/>
                <a:gd name="T10" fmla="*/ 3 w 18"/>
                <a:gd name="T11" fmla="*/ 8 h 20"/>
                <a:gd name="T12" fmla="*/ 3 w 18"/>
                <a:gd name="T13" fmla="*/ 11 h 20"/>
                <a:gd name="T14" fmla="*/ 2 w 18"/>
                <a:gd name="T15" fmla="*/ 13 h 20"/>
                <a:gd name="T16" fmla="*/ 3 w 18"/>
                <a:gd name="T17" fmla="*/ 14 h 20"/>
                <a:gd name="T18" fmla="*/ 6 w 18"/>
                <a:gd name="T19" fmla="*/ 14 h 20"/>
                <a:gd name="T20" fmla="*/ 6 w 18"/>
                <a:gd name="T21" fmla="*/ 14 h 20"/>
                <a:gd name="T22" fmla="*/ 7 w 18"/>
                <a:gd name="T23" fmla="*/ 17 h 20"/>
                <a:gd name="T24" fmla="*/ 8 w 18"/>
                <a:gd name="T25" fmla="*/ 17 h 20"/>
                <a:gd name="T26" fmla="*/ 10 w 18"/>
                <a:gd name="T27" fmla="*/ 16 h 20"/>
                <a:gd name="T28" fmla="*/ 12 w 18"/>
                <a:gd name="T29" fmla="*/ 15 h 20"/>
                <a:gd name="T30" fmla="*/ 13 w 18"/>
                <a:gd name="T31" fmla="*/ 13 h 20"/>
                <a:gd name="T32" fmla="*/ 16 w 18"/>
                <a:gd name="T33" fmla="*/ 14 h 20"/>
                <a:gd name="T34" fmla="*/ 14 w 18"/>
                <a:gd name="T35" fmla="*/ 11 h 20"/>
                <a:gd name="T36" fmla="*/ 15 w 18"/>
                <a:gd name="T37" fmla="*/ 10 h 20"/>
                <a:gd name="T38" fmla="*/ 13 w 18"/>
                <a:gd name="T39" fmla="*/ 10 h 20"/>
                <a:gd name="T40" fmla="*/ 18 w 18"/>
                <a:gd name="T41" fmla="*/ 6 h 20"/>
                <a:gd name="T42" fmla="*/ 11 w 18"/>
                <a:gd name="T43" fmla="*/ 7 h 20"/>
                <a:gd name="T44" fmla="*/ 13 w 18"/>
                <a:gd name="T45" fmla="*/ 5 h 20"/>
                <a:gd name="T46" fmla="*/ 11 w 18"/>
                <a:gd name="T47" fmla="*/ 5 h 20"/>
                <a:gd name="T48" fmla="*/ 11 w 18"/>
                <a:gd name="T49" fmla="*/ 2 h 20"/>
                <a:gd name="T50" fmla="*/ 10 w 18"/>
                <a:gd name="T51" fmla="*/ 10 h 20"/>
                <a:gd name="T52" fmla="*/ 12 w 18"/>
                <a:gd name="T53" fmla="*/ 15 h 20"/>
                <a:gd name="T54" fmla="*/ 9 w 18"/>
                <a:gd name="T55" fmla="*/ 10 h 20"/>
                <a:gd name="T56" fmla="*/ 5 w 18"/>
                <a:gd name="T57" fmla="*/ 15 h 20"/>
                <a:gd name="T58" fmla="*/ 8 w 18"/>
                <a:gd name="T59" fmla="*/ 10 h 20"/>
                <a:gd name="T60" fmla="*/ 2 w 18"/>
                <a:gd name="T61" fmla="*/ 9 h 20"/>
                <a:gd name="T62" fmla="*/ 8 w 18"/>
                <a:gd name="T63" fmla="*/ 9 h 20"/>
                <a:gd name="T64" fmla="*/ 6 w 18"/>
                <a:gd name="T65" fmla="*/ 4 h 20"/>
                <a:gd name="T66" fmla="*/ 9 w 18"/>
                <a:gd name="T67" fmla="*/ 7 h 20"/>
                <a:gd name="T68" fmla="*/ 11 w 18"/>
                <a:gd name="T69" fmla="*/ 7 h 20"/>
                <a:gd name="T70" fmla="*/ 14 w 18"/>
                <a:gd name="T71" fmla="*/ 10 h 20"/>
                <a:gd name="T72" fmla="*/ 2 w 18"/>
                <a:gd name="T73" fmla="*/ 13 h 20"/>
                <a:gd name="T74" fmla="*/ 5 w 18"/>
                <a:gd name="T75" fmla="*/ 10 h 20"/>
                <a:gd name="T76" fmla="*/ 6 w 18"/>
                <a:gd name="T77" fmla="*/ 11 h 20"/>
                <a:gd name="T78" fmla="*/ 3 w 18"/>
                <a:gd name="T79" fmla="*/ 12 h 20"/>
                <a:gd name="T80" fmla="*/ 15 w 18"/>
                <a:gd name="T81" fmla="*/ 14 h 20"/>
                <a:gd name="T82" fmla="*/ 11 w 18"/>
                <a:gd name="T83" fmla="*/ 13 h 20"/>
                <a:gd name="T84" fmla="*/ 12 w 18"/>
                <a:gd name="T85" fmla="*/ 12 h 20"/>
                <a:gd name="T86" fmla="*/ 13 w 18"/>
                <a:gd name="T87" fmla="*/ 13 h 20"/>
                <a:gd name="T88" fmla="*/ 8 w 18"/>
                <a:gd name="T89" fmla="*/ 18 h 20"/>
                <a:gd name="T90" fmla="*/ 8 w 18"/>
                <a:gd name="T91" fmla="*/ 13 h 20"/>
                <a:gd name="T92" fmla="*/ 9 w 18"/>
                <a:gd name="T93" fmla="*/ 13 h 20"/>
                <a:gd name="T94" fmla="*/ 8 w 18"/>
                <a:gd name="T95" fmla="*/ 11 h 20"/>
                <a:gd name="T96" fmla="*/ 2 w 18"/>
                <a:gd name="T97" fmla="*/ 5 h 20"/>
                <a:gd name="T98" fmla="*/ 6 w 18"/>
                <a:gd name="T99" fmla="*/ 7 h 20"/>
                <a:gd name="T100" fmla="*/ 6 w 18"/>
                <a:gd name="T101" fmla="*/ 8 h 20"/>
                <a:gd name="T102" fmla="*/ 4 w 18"/>
                <a:gd name="T103" fmla="*/ 6 h 20"/>
                <a:gd name="T104" fmla="*/ 16 w 18"/>
                <a:gd name="T105" fmla="*/ 6 h 20"/>
                <a:gd name="T106" fmla="*/ 12 w 18"/>
                <a:gd name="T107" fmla="*/ 9 h 20"/>
                <a:gd name="T108" fmla="*/ 12 w 18"/>
                <a:gd name="T109" fmla="*/ 8 h 20"/>
                <a:gd name="T110" fmla="*/ 14 w 18"/>
                <a:gd name="T111" fmla="*/ 7 h 20"/>
                <a:gd name="T112" fmla="*/ 9 w 18"/>
                <a:gd name="T113" fmla="*/ 2 h 20"/>
                <a:gd name="T114" fmla="*/ 10 w 18"/>
                <a:gd name="T115" fmla="*/ 6 h 20"/>
                <a:gd name="T116" fmla="*/ 9 w 18"/>
                <a:gd name="T117" fmla="*/ 6 h 20"/>
                <a:gd name="T118" fmla="*/ 9 w 18"/>
                <a:gd name="T1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" h="20">
                  <a:moveTo>
                    <a:pt x="9" y="1"/>
                  </a:moveTo>
                  <a:cubicBezTo>
                    <a:pt x="9" y="1"/>
                    <a:pt x="8" y="1"/>
                    <a:pt x="8" y="1"/>
                  </a:cubicBezTo>
                  <a:cubicBezTo>
                    <a:pt x="9" y="1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3"/>
                    <a:pt x="8" y="3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4"/>
                    <a:pt x="9" y="4"/>
                  </a:cubicBezTo>
                  <a:cubicBezTo>
                    <a:pt x="9" y="5"/>
                    <a:pt x="8" y="5"/>
                    <a:pt x="8" y="6"/>
                  </a:cubicBezTo>
                  <a:cubicBezTo>
                    <a:pt x="8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4"/>
                    <a:pt x="5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5"/>
                    <a:pt x="5" y="5"/>
                    <a:pt x="5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6"/>
                    <a:pt x="3" y="6"/>
                    <a:pt x="4" y="5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5"/>
                    <a:pt x="3" y="5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ubicBezTo>
                    <a:pt x="2" y="5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6"/>
                    <a:pt x="2" y="5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2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7"/>
                    <a:pt x="3" y="6"/>
                  </a:cubicBezTo>
                  <a:cubicBezTo>
                    <a:pt x="3" y="6"/>
                    <a:pt x="3" y="6"/>
                    <a:pt x="4" y="7"/>
                  </a:cubicBezTo>
                  <a:cubicBezTo>
                    <a:pt x="4" y="7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3" y="8"/>
                    <a:pt x="4" y="8"/>
                  </a:cubicBez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3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2" y="9"/>
                    <a:pt x="2" y="10"/>
                  </a:cubicBezTo>
                  <a:cubicBezTo>
                    <a:pt x="2" y="10"/>
                    <a:pt x="2" y="10"/>
                    <a:pt x="3" y="11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0"/>
                    <a:pt x="4" y="10"/>
                  </a:cubicBezTo>
                  <a:cubicBezTo>
                    <a:pt x="4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4" y="12"/>
                    <a:pt x="3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1" y="13"/>
                    <a:pt x="1" y="12"/>
                  </a:cubicBezTo>
                  <a:cubicBezTo>
                    <a:pt x="0" y="13"/>
                    <a:pt x="0" y="13"/>
                    <a:pt x="1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2" y="13"/>
                  </a:cubicBezTo>
                  <a:cubicBezTo>
                    <a:pt x="2" y="14"/>
                    <a:pt x="2" y="14"/>
                    <a:pt x="3" y="15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8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9"/>
                    <a:pt x="8" y="18"/>
                  </a:cubicBezTo>
                  <a:cubicBezTo>
                    <a:pt x="8" y="19"/>
                    <a:pt x="8" y="20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9" y="17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10" y="15"/>
                    <a:pt x="10" y="15"/>
                    <a:pt x="9" y="15"/>
                  </a:cubicBezTo>
                  <a:cubicBezTo>
                    <a:pt x="9" y="15"/>
                    <a:pt x="9" y="16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1" y="16"/>
                    <a:pt x="12" y="17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6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1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3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3"/>
                    <a:pt x="13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6"/>
                    <a:pt x="14" y="16"/>
                  </a:cubicBezTo>
                  <a:cubicBezTo>
                    <a:pt x="14" y="15"/>
                    <a:pt x="14" y="15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4" y="14"/>
                    <a:pt x="15" y="15"/>
                    <a:pt x="15" y="15"/>
                  </a:cubicBezTo>
                  <a:cubicBezTo>
                    <a:pt x="15" y="15"/>
                    <a:pt x="15" y="15"/>
                    <a:pt x="15" y="16"/>
                  </a:cubicBezTo>
                  <a:cubicBezTo>
                    <a:pt x="15" y="16"/>
                    <a:pt x="15" y="16"/>
                    <a:pt x="16" y="15"/>
                  </a:cubicBezTo>
                  <a:cubicBezTo>
                    <a:pt x="16" y="15"/>
                    <a:pt x="17" y="16"/>
                    <a:pt x="17" y="16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2"/>
                    <a:pt x="15" y="12"/>
                    <a:pt x="15" y="13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3"/>
                    <a:pt x="14" y="13"/>
                    <a:pt x="13" y="13"/>
                  </a:cubicBezTo>
                  <a:cubicBezTo>
                    <a:pt x="13" y="12"/>
                    <a:pt x="12" y="12"/>
                    <a:pt x="12" y="11"/>
                  </a:cubicBezTo>
                  <a:cubicBezTo>
                    <a:pt x="12" y="11"/>
                    <a:pt x="12" y="11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5" y="9"/>
                    <a:pt x="14" y="9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5" y="9"/>
                    <a:pt x="16" y="9"/>
                    <a:pt x="16" y="8"/>
                  </a:cubicBezTo>
                  <a:cubicBezTo>
                    <a:pt x="16" y="8"/>
                    <a:pt x="16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7" y="6"/>
                    <a:pt x="17" y="6"/>
                    <a:pt x="18" y="6"/>
                  </a:cubicBezTo>
                  <a:cubicBezTo>
                    <a:pt x="18" y="6"/>
                    <a:pt x="16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2" y="7"/>
                    <a:pt x="12" y="7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1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2" y="4"/>
                    <a:pt x="12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9" y="5"/>
                    <a:pt x="9" y="4"/>
                  </a:cubicBezTo>
                  <a:cubicBezTo>
                    <a:pt x="9" y="4"/>
                    <a:pt x="9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0" y="2"/>
                    <a:pt x="10" y="3"/>
                  </a:cubicBezTo>
                  <a:cubicBezTo>
                    <a:pt x="10" y="3"/>
                    <a:pt x="9" y="3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1"/>
                    <a:pt x="11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0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4"/>
                    <a:pt x="11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0" y="14"/>
                    <a:pt x="10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9" y="12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5" y="15"/>
                    <a:pt x="5" y="15"/>
                    <a:pt x="6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3"/>
                    <a:pt x="7" y="13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7" y="10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5" y="10"/>
                    <a:pt x="4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10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6" y="4"/>
                    <a:pt x="6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6"/>
                    <a:pt x="11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3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0" y="7"/>
                    <a:pt x="10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1" y="10"/>
                    <a:pt x="12" y="10"/>
                    <a:pt x="12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lose/>
                  <a:moveTo>
                    <a:pt x="0" y="14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lose/>
                  <a:moveTo>
                    <a:pt x="3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6" y="11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lose/>
                  <a:moveTo>
                    <a:pt x="7" y="10"/>
                  </a:move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0" y="11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8" y="19"/>
                  </a:move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lose/>
                  <a:moveTo>
                    <a:pt x="8" y="16"/>
                  </a:moveTo>
                  <a:cubicBezTo>
                    <a:pt x="8" y="16"/>
                    <a:pt x="8" y="16"/>
                    <a:pt x="8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4"/>
                  </a:cubicBezTo>
                  <a:cubicBezTo>
                    <a:pt x="8" y="14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2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lose/>
                  <a:moveTo>
                    <a:pt x="8" y="11"/>
                  </a:moveTo>
                  <a:cubicBezTo>
                    <a:pt x="9" y="11"/>
                    <a:pt x="9" y="11"/>
                    <a:pt x="9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lose/>
                  <a:moveTo>
                    <a:pt x="1" y="4"/>
                  </a:moveTo>
                  <a:cubicBezTo>
                    <a:pt x="1" y="4"/>
                    <a:pt x="2" y="5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1" y="5"/>
                    <a:pt x="1" y="5"/>
                    <a:pt x="1" y="4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4" y="7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8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8"/>
                    <a:pt x="6" y="8"/>
                  </a:cubicBezTo>
                  <a:cubicBezTo>
                    <a:pt x="7" y="8"/>
                    <a:pt x="7" y="9"/>
                    <a:pt x="7" y="8"/>
                  </a:cubicBezTo>
                  <a:cubicBezTo>
                    <a:pt x="7" y="9"/>
                    <a:pt x="8" y="9"/>
                    <a:pt x="8" y="9"/>
                  </a:cubicBezTo>
                  <a:close/>
                  <a:moveTo>
                    <a:pt x="17" y="6"/>
                  </a:moveTo>
                  <a:cubicBezTo>
                    <a:pt x="17" y="6"/>
                    <a:pt x="17" y="6"/>
                    <a:pt x="16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lose/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9" y="1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10" y="7"/>
                    <a:pt x="10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8" y="7"/>
                    <a:pt x="9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8"/>
                  </a:moveTo>
                  <a:cubicBezTo>
                    <a:pt x="9" y="8"/>
                    <a:pt x="8" y="8"/>
                    <a:pt x="8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1" name="Freeform 32762"/>
            <p:cNvSpPr>
              <a:spLocks/>
            </p:cNvSpPr>
            <p:nvPr/>
          </p:nvSpPr>
          <p:spPr bwMode="auto">
            <a:xfrm>
              <a:off x="4874" y="1738"/>
              <a:ext cx="53" cy="45"/>
            </a:xfrm>
            <a:custGeom>
              <a:avLst/>
              <a:gdLst>
                <a:gd name="T0" fmla="*/ 16 w 30"/>
                <a:gd name="T1" fmla="*/ 11 h 25"/>
                <a:gd name="T2" fmla="*/ 23 w 30"/>
                <a:gd name="T3" fmla="*/ 9 h 25"/>
                <a:gd name="T4" fmla="*/ 12 w 30"/>
                <a:gd name="T5" fmla="*/ 24 h 25"/>
                <a:gd name="T6" fmla="*/ 16 w 30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5">
                  <a:moveTo>
                    <a:pt x="16" y="11"/>
                  </a:moveTo>
                  <a:cubicBezTo>
                    <a:pt x="16" y="11"/>
                    <a:pt x="19" y="7"/>
                    <a:pt x="23" y="9"/>
                  </a:cubicBezTo>
                  <a:cubicBezTo>
                    <a:pt x="30" y="12"/>
                    <a:pt x="13" y="25"/>
                    <a:pt x="12" y="24"/>
                  </a:cubicBezTo>
                  <a:cubicBezTo>
                    <a:pt x="0" y="6"/>
                    <a:pt x="16" y="0"/>
                    <a:pt x="16" y="1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2" name="Freeform 32763"/>
            <p:cNvSpPr>
              <a:spLocks noEditPoints="1"/>
            </p:cNvSpPr>
            <p:nvPr/>
          </p:nvSpPr>
          <p:spPr bwMode="auto">
            <a:xfrm>
              <a:off x="4931" y="1602"/>
              <a:ext cx="35" cy="49"/>
            </a:xfrm>
            <a:custGeom>
              <a:avLst/>
              <a:gdLst>
                <a:gd name="T0" fmla="*/ 6 w 20"/>
                <a:gd name="T1" fmla="*/ 18 h 28"/>
                <a:gd name="T2" fmla="*/ 8 w 20"/>
                <a:gd name="T3" fmla="*/ 24 h 28"/>
                <a:gd name="T4" fmla="*/ 15 w 20"/>
                <a:gd name="T5" fmla="*/ 22 h 28"/>
                <a:gd name="T6" fmla="*/ 15 w 20"/>
                <a:gd name="T7" fmla="*/ 12 h 28"/>
                <a:gd name="T8" fmla="*/ 10 w 20"/>
                <a:gd name="T9" fmla="*/ 3 h 28"/>
                <a:gd name="T10" fmla="*/ 14 w 20"/>
                <a:gd name="T11" fmla="*/ 18 h 28"/>
                <a:gd name="T12" fmla="*/ 15 w 20"/>
                <a:gd name="T13" fmla="*/ 18 h 28"/>
                <a:gd name="T14" fmla="*/ 10 w 20"/>
                <a:gd name="T15" fmla="*/ 25 h 28"/>
                <a:gd name="T16" fmla="*/ 8 w 20"/>
                <a:gd name="T17" fmla="*/ 16 h 28"/>
                <a:gd name="T18" fmla="*/ 10 w 20"/>
                <a:gd name="T19" fmla="*/ 22 h 28"/>
                <a:gd name="T20" fmla="*/ 14 w 20"/>
                <a:gd name="T21" fmla="*/ 24 h 28"/>
                <a:gd name="T22" fmla="*/ 14 w 20"/>
                <a:gd name="T23" fmla="*/ 22 h 28"/>
                <a:gd name="T24" fmla="*/ 15 w 20"/>
                <a:gd name="T25" fmla="*/ 20 h 28"/>
                <a:gd name="T26" fmla="*/ 11 w 20"/>
                <a:gd name="T27" fmla="*/ 25 h 28"/>
                <a:gd name="T28" fmla="*/ 15 w 20"/>
                <a:gd name="T29" fmla="*/ 16 h 28"/>
                <a:gd name="T30" fmla="*/ 9 w 20"/>
                <a:gd name="T31" fmla="*/ 21 h 28"/>
                <a:gd name="T32" fmla="*/ 8 w 20"/>
                <a:gd name="T33" fmla="*/ 20 h 28"/>
                <a:gd name="T34" fmla="*/ 13 w 20"/>
                <a:gd name="T35" fmla="*/ 19 h 28"/>
                <a:gd name="T36" fmla="*/ 9 w 20"/>
                <a:gd name="T37" fmla="*/ 14 h 28"/>
                <a:gd name="T38" fmla="*/ 10 w 20"/>
                <a:gd name="T39" fmla="*/ 12 h 28"/>
                <a:gd name="T40" fmla="*/ 12 w 20"/>
                <a:gd name="T41" fmla="*/ 12 h 28"/>
                <a:gd name="T42" fmla="*/ 14 w 20"/>
                <a:gd name="T43" fmla="*/ 10 h 28"/>
                <a:gd name="T44" fmla="*/ 12 w 20"/>
                <a:gd name="T45" fmla="*/ 10 h 28"/>
                <a:gd name="T46" fmla="*/ 11 w 20"/>
                <a:gd name="T47" fmla="*/ 8 h 28"/>
                <a:gd name="T48" fmla="*/ 7 w 20"/>
                <a:gd name="T49" fmla="*/ 11 h 28"/>
                <a:gd name="T50" fmla="*/ 6 w 20"/>
                <a:gd name="T51" fmla="*/ 10 h 28"/>
                <a:gd name="T52" fmla="*/ 8 w 20"/>
                <a:gd name="T53" fmla="*/ 8 h 28"/>
                <a:gd name="T54" fmla="*/ 13 w 20"/>
                <a:gd name="T55" fmla="*/ 14 h 28"/>
                <a:gd name="T56" fmla="*/ 14 w 20"/>
                <a:gd name="T57" fmla="*/ 12 h 28"/>
                <a:gd name="T58" fmla="*/ 10 w 20"/>
                <a:gd name="T59" fmla="*/ 15 h 28"/>
                <a:gd name="T60" fmla="*/ 13 w 20"/>
                <a:gd name="T61" fmla="*/ 7 h 28"/>
                <a:gd name="T62" fmla="*/ 8 w 20"/>
                <a:gd name="T63" fmla="*/ 14 h 28"/>
                <a:gd name="T64" fmla="*/ 11 w 20"/>
                <a:gd name="T65" fmla="*/ 7 h 28"/>
                <a:gd name="T66" fmla="*/ 13 w 20"/>
                <a:gd name="T67" fmla="*/ 5 h 28"/>
                <a:gd name="T68" fmla="*/ 7 w 20"/>
                <a:gd name="T69" fmla="*/ 11 h 28"/>
                <a:gd name="T70" fmla="*/ 10 w 20"/>
                <a:gd name="T71" fmla="*/ 4 h 28"/>
                <a:gd name="T72" fmla="*/ 5 w 20"/>
                <a:gd name="T73" fmla="*/ 7 h 28"/>
                <a:gd name="T74" fmla="*/ 4 w 20"/>
                <a:gd name="T75" fmla="*/ 9 h 28"/>
                <a:gd name="T76" fmla="*/ 8 w 20"/>
                <a:gd name="T77" fmla="*/ 7 h 28"/>
                <a:gd name="T78" fmla="*/ 18 w 20"/>
                <a:gd name="T79" fmla="*/ 14 h 28"/>
                <a:gd name="T80" fmla="*/ 11 w 20"/>
                <a:gd name="T81" fmla="*/ 2 h 28"/>
                <a:gd name="T82" fmla="*/ 6 w 20"/>
                <a:gd name="T83" fmla="*/ 4 h 28"/>
                <a:gd name="T84" fmla="*/ 4 w 20"/>
                <a:gd name="T85" fmla="*/ 4 h 28"/>
                <a:gd name="T86" fmla="*/ 2 w 20"/>
                <a:gd name="T87" fmla="*/ 7 h 28"/>
                <a:gd name="T88" fmla="*/ 0 w 20"/>
                <a:gd name="T89" fmla="*/ 13 h 28"/>
                <a:gd name="T90" fmla="*/ 2 w 20"/>
                <a:gd name="T91" fmla="*/ 12 h 28"/>
                <a:gd name="T92" fmla="*/ 4 w 20"/>
                <a:gd name="T93" fmla="*/ 16 h 28"/>
                <a:gd name="T94" fmla="*/ 5 w 20"/>
                <a:gd name="T95" fmla="*/ 18 h 28"/>
                <a:gd name="T96" fmla="*/ 14 w 20"/>
                <a:gd name="T97" fmla="*/ 4 h 28"/>
                <a:gd name="T98" fmla="*/ 15 w 20"/>
                <a:gd name="T99" fmla="*/ 3 h 28"/>
                <a:gd name="T100" fmla="*/ 16 w 20"/>
                <a:gd name="T101" fmla="*/ 6 h 28"/>
                <a:gd name="T102" fmla="*/ 17 w 20"/>
                <a:gd name="T103" fmla="*/ 7 h 28"/>
                <a:gd name="T104" fmla="*/ 19 w 20"/>
                <a:gd name="T105" fmla="*/ 11 h 28"/>
                <a:gd name="T106" fmla="*/ 18 w 20"/>
                <a:gd name="T107" fmla="*/ 11 h 28"/>
                <a:gd name="T108" fmla="*/ 17 w 20"/>
                <a:gd name="T109" fmla="*/ 1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28">
                  <a:moveTo>
                    <a:pt x="5" y="7"/>
                  </a:moveTo>
                  <a:cubicBezTo>
                    <a:pt x="3" y="7"/>
                    <a:pt x="3" y="9"/>
                    <a:pt x="5" y="10"/>
                  </a:cubicBezTo>
                  <a:cubicBezTo>
                    <a:pt x="2" y="11"/>
                    <a:pt x="3" y="14"/>
                    <a:pt x="6" y="13"/>
                  </a:cubicBezTo>
                  <a:cubicBezTo>
                    <a:pt x="6" y="14"/>
                    <a:pt x="6" y="15"/>
                    <a:pt x="7" y="16"/>
                  </a:cubicBezTo>
                  <a:cubicBezTo>
                    <a:pt x="7" y="16"/>
                    <a:pt x="6" y="17"/>
                    <a:pt x="6" y="18"/>
                  </a:cubicBezTo>
                  <a:cubicBezTo>
                    <a:pt x="6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1"/>
                    <a:pt x="7" y="21"/>
                    <a:pt x="8" y="22"/>
                  </a:cubicBezTo>
                  <a:cubicBezTo>
                    <a:pt x="7" y="22"/>
                    <a:pt x="7" y="23"/>
                    <a:pt x="8" y="24"/>
                  </a:cubicBezTo>
                  <a:cubicBezTo>
                    <a:pt x="7" y="25"/>
                    <a:pt x="7" y="26"/>
                    <a:pt x="9" y="27"/>
                  </a:cubicBezTo>
                  <a:cubicBezTo>
                    <a:pt x="10" y="28"/>
                    <a:pt x="11" y="27"/>
                    <a:pt x="12" y="26"/>
                  </a:cubicBezTo>
                  <a:cubicBezTo>
                    <a:pt x="12" y="26"/>
                    <a:pt x="13" y="25"/>
                    <a:pt x="13" y="24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5" y="24"/>
                    <a:pt x="15" y="23"/>
                    <a:pt x="15" y="22"/>
                  </a:cubicBezTo>
                  <a:cubicBezTo>
                    <a:pt x="16" y="22"/>
                    <a:pt x="17" y="21"/>
                    <a:pt x="16" y="20"/>
                  </a:cubicBezTo>
                  <a:cubicBezTo>
                    <a:pt x="17" y="19"/>
                    <a:pt x="17" y="18"/>
                    <a:pt x="16" y="18"/>
                  </a:cubicBezTo>
                  <a:cubicBezTo>
                    <a:pt x="16" y="17"/>
                    <a:pt x="17" y="16"/>
                    <a:pt x="16" y="16"/>
                  </a:cubicBezTo>
                  <a:cubicBezTo>
                    <a:pt x="16" y="16"/>
                    <a:pt x="16" y="14"/>
                    <a:pt x="15" y="14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8" y="12"/>
                    <a:pt x="17" y="9"/>
                    <a:pt x="15" y="9"/>
                  </a:cubicBezTo>
                  <a:cubicBezTo>
                    <a:pt x="17" y="7"/>
                    <a:pt x="16" y="5"/>
                    <a:pt x="14" y="6"/>
                  </a:cubicBezTo>
                  <a:cubicBezTo>
                    <a:pt x="14" y="3"/>
                    <a:pt x="12" y="3"/>
                    <a:pt x="11" y="5"/>
                  </a:cubicBezTo>
                  <a:cubicBezTo>
                    <a:pt x="11" y="5"/>
                    <a:pt x="11" y="3"/>
                    <a:pt x="10" y="3"/>
                  </a:cubicBezTo>
                  <a:cubicBezTo>
                    <a:pt x="9" y="3"/>
                    <a:pt x="8" y="4"/>
                    <a:pt x="8" y="5"/>
                  </a:cubicBezTo>
                  <a:cubicBezTo>
                    <a:pt x="6" y="4"/>
                    <a:pt x="5" y="4"/>
                    <a:pt x="5" y="7"/>
                  </a:cubicBezTo>
                  <a:close/>
                  <a:moveTo>
                    <a:pt x="10" y="24"/>
                  </a:moveTo>
                  <a:cubicBezTo>
                    <a:pt x="11" y="24"/>
                    <a:pt x="11" y="23"/>
                    <a:pt x="12" y="22"/>
                  </a:cubicBezTo>
                  <a:cubicBezTo>
                    <a:pt x="13" y="21"/>
                    <a:pt x="14" y="19"/>
                    <a:pt x="14" y="18"/>
                  </a:cubicBezTo>
                  <a:cubicBezTo>
                    <a:pt x="14" y="17"/>
                    <a:pt x="14" y="16"/>
                    <a:pt x="14" y="15"/>
                  </a:cubicBezTo>
                  <a:cubicBezTo>
                    <a:pt x="13" y="15"/>
                    <a:pt x="13" y="15"/>
                    <a:pt x="13" y="14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5" y="14"/>
                  </a:cubicBezTo>
                  <a:cubicBezTo>
                    <a:pt x="15" y="16"/>
                    <a:pt x="15" y="16"/>
                    <a:pt x="15" y="18"/>
                  </a:cubicBezTo>
                  <a:cubicBezTo>
                    <a:pt x="15" y="18"/>
                    <a:pt x="15" y="18"/>
                    <a:pt x="15" y="19"/>
                  </a:cubicBezTo>
                  <a:cubicBezTo>
                    <a:pt x="15" y="19"/>
                    <a:pt x="14" y="20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3"/>
                    <a:pt x="12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0" y="21"/>
                    <a:pt x="7" y="18"/>
                    <a:pt x="7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8"/>
                    <a:pt x="9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13" y="24"/>
                  </a:moveTo>
                  <a:cubicBezTo>
                    <a:pt x="15" y="21"/>
                    <a:pt x="15" y="24"/>
                    <a:pt x="14" y="24"/>
                  </a:cubicBezTo>
                  <a:cubicBezTo>
                    <a:pt x="14" y="24"/>
                    <a:pt x="13" y="24"/>
                    <a:pt x="13" y="24"/>
                  </a:cubicBezTo>
                  <a:close/>
                  <a:moveTo>
                    <a:pt x="13" y="25"/>
                  </a:moveTo>
                  <a:cubicBezTo>
                    <a:pt x="11" y="26"/>
                    <a:pt x="11" y="24"/>
                    <a:pt x="12" y="24"/>
                  </a:cubicBezTo>
                  <a:cubicBezTo>
                    <a:pt x="13" y="24"/>
                    <a:pt x="13" y="25"/>
                    <a:pt x="13" y="25"/>
                  </a:cubicBezTo>
                  <a:close/>
                  <a:moveTo>
                    <a:pt x="14" y="22"/>
                  </a:moveTo>
                  <a:cubicBezTo>
                    <a:pt x="14" y="22"/>
                    <a:pt x="15" y="20"/>
                    <a:pt x="15" y="20"/>
                  </a:cubicBezTo>
                  <a:cubicBezTo>
                    <a:pt x="17" y="20"/>
                    <a:pt x="15" y="22"/>
                    <a:pt x="14" y="22"/>
                  </a:cubicBezTo>
                  <a:close/>
                  <a:moveTo>
                    <a:pt x="15" y="20"/>
                  </a:moveTo>
                  <a:cubicBezTo>
                    <a:pt x="15" y="19"/>
                    <a:pt x="15" y="17"/>
                    <a:pt x="16" y="18"/>
                  </a:cubicBezTo>
                  <a:cubicBezTo>
                    <a:pt x="16" y="19"/>
                    <a:pt x="16" y="20"/>
                    <a:pt x="15" y="20"/>
                  </a:cubicBezTo>
                  <a:close/>
                  <a:moveTo>
                    <a:pt x="11" y="25"/>
                  </a:moveTo>
                  <a:cubicBezTo>
                    <a:pt x="11" y="25"/>
                    <a:pt x="11" y="26"/>
                    <a:pt x="10" y="27"/>
                  </a:cubicBezTo>
                  <a:cubicBezTo>
                    <a:pt x="10" y="27"/>
                    <a:pt x="8" y="27"/>
                    <a:pt x="8" y="25"/>
                  </a:cubicBezTo>
                  <a:cubicBezTo>
                    <a:pt x="8" y="25"/>
                    <a:pt x="8" y="24"/>
                    <a:pt x="9" y="24"/>
                  </a:cubicBezTo>
                  <a:cubicBezTo>
                    <a:pt x="9" y="26"/>
                    <a:pt x="9" y="25"/>
                    <a:pt x="11" y="25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5"/>
                    <a:pt x="15" y="15"/>
                  </a:cubicBezTo>
                  <a:cubicBezTo>
                    <a:pt x="16" y="14"/>
                    <a:pt x="16" y="15"/>
                    <a:pt x="15" y="16"/>
                  </a:cubicBezTo>
                  <a:close/>
                  <a:moveTo>
                    <a:pt x="15" y="18"/>
                  </a:moveTo>
                  <a:cubicBezTo>
                    <a:pt x="15" y="17"/>
                    <a:pt x="15" y="17"/>
                    <a:pt x="15" y="16"/>
                  </a:cubicBezTo>
                  <a:cubicBezTo>
                    <a:pt x="16" y="16"/>
                    <a:pt x="16" y="17"/>
                    <a:pt x="15" y="18"/>
                  </a:cubicBezTo>
                  <a:close/>
                  <a:moveTo>
                    <a:pt x="9" y="23"/>
                  </a:moveTo>
                  <a:cubicBezTo>
                    <a:pt x="7" y="24"/>
                    <a:pt x="8" y="21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lose/>
                  <a:moveTo>
                    <a:pt x="9" y="21"/>
                  </a:moveTo>
                  <a:cubicBezTo>
                    <a:pt x="8" y="22"/>
                    <a:pt x="7" y="21"/>
                    <a:pt x="8" y="21"/>
                  </a:cubicBezTo>
                  <a:cubicBezTo>
                    <a:pt x="8" y="20"/>
                    <a:pt x="8" y="21"/>
                    <a:pt x="9" y="21"/>
                  </a:cubicBezTo>
                  <a:close/>
                  <a:moveTo>
                    <a:pt x="8" y="20"/>
                  </a:moveTo>
                  <a:cubicBezTo>
                    <a:pt x="7" y="20"/>
                    <a:pt x="7" y="19"/>
                    <a:pt x="7" y="18"/>
                  </a:cubicBezTo>
                  <a:cubicBezTo>
                    <a:pt x="8" y="19"/>
                    <a:pt x="8" y="19"/>
                    <a:pt x="8" y="20"/>
                  </a:cubicBezTo>
                  <a:close/>
                  <a:moveTo>
                    <a:pt x="7" y="18"/>
                  </a:moveTo>
                  <a:cubicBezTo>
                    <a:pt x="6" y="18"/>
                    <a:pt x="6" y="17"/>
                    <a:pt x="7" y="17"/>
                  </a:cubicBezTo>
                  <a:cubicBezTo>
                    <a:pt x="7" y="17"/>
                    <a:pt x="7" y="17"/>
                    <a:pt x="7" y="18"/>
                  </a:cubicBezTo>
                  <a:close/>
                  <a:moveTo>
                    <a:pt x="13" y="15"/>
                  </a:moveTo>
                  <a:cubicBezTo>
                    <a:pt x="14" y="16"/>
                    <a:pt x="14" y="17"/>
                    <a:pt x="13" y="19"/>
                  </a:cubicBezTo>
                  <a:cubicBezTo>
                    <a:pt x="13" y="19"/>
                    <a:pt x="13" y="20"/>
                    <a:pt x="12" y="21"/>
                  </a:cubicBezTo>
                  <a:cubicBezTo>
                    <a:pt x="12" y="21"/>
                    <a:pt x="11" y="22"/>
                    <a:pt x="11" y="23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19"/>
                    <a:pt x="9" y="17"/>
                    <a:pt x="8" y="16"/>
                  </a:cubicBezTo>
                  <a:cubicBezTo>
                    <a:pt x="9" y="15"/>
                    <a:pt x="9" y="15"/>
                    <a:pt x="9" y="14"/>
                  </a:cubicBezTo>
                  <a:cubicBezTo>
                    <a:pt x="10" y="15"/>
                    <a:pt x="11" y="17"/>
                    <a:pt x="12" y="16"/>
                  </a:cubicBezTo>
                  <a:cubicBezTo>
                    <a:pt x="13" y="15"/>
                    <a:pt x="12" y="15"/>
                    <a:pt x="13" y="15"/>
                  </a:cubicBezTo>
                  <a:close/>
                  <a:moveTo>
                    <a:pt x="9" y="9"/>
                  </a:moveTo>
                  <a:cubicBezTo>
                    <a:pt x="10" y="8"/>
                    <a:pt x="11" y="8"/>
                    <a:pt x="11" y="9"/>
                  </a:cubicBezTo>
                  <a:cubicBezTo>
                    <a:pt x="12" y="10"/>
                    <a:pt x="11" y="12"/>
                    <a:pt x="10" y="12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7" y="11"/>
                    <a:pt x="7" y="9"/>
                    <a:pt x="9" y="9"/>
                  </a:cubicBezTo>
                  <a:close/>
                  <a:moveTo>
                    <a:pt x="12" y="11"/>
                  </a:moveTo>
                  <a:cubicBezTo>
                    <a:pt x="13" y="11"/>
                    <a:pt x="13" y="12"/>
                    <a:pt x="13" y="13"/>
                  </a:cubicBezTo>
                  <a:cubicBezTo>
                    <a:pt x="13" y="13"/>
                    <a:pt x="12" y="12"/>
                    <a:pt x="12" y="12"/>
                  </a:cubicBezTo>
                  <a:cubicBezTo>
                    <a:pt x="12" y="11"/>
                    <a:pt x="12" y="11"/>
                    <a:pt x="12" y="11"/>
                  </a:cubicBezTo>
                  <a:close/>
                  <a:moveTo>
                    <a:pt x="11" y="14"/>
                  </a:moveTo>
                  <a:cubicBezTo>
                    <a:pt x="10" y="14"/>
                    <a:pt x="9" y="13"/>
                    <a:pt x="10" y="12"/>
                  </a:cubicBezTo>
                  <a:cubicBezTo>
                    <a:pt x="12" y="12"/>
                    <a:pt x="12" y="13"/>
                    <a:pt x="11" y="14"/>
                  </a:cubicBezTo>
                  <a:close/>
                  <a:moveTo>
                    <a:pt x="14" y="10"/>
                  </a:moveTo>
                  <a:cubicBezTo>
                    <a:pt x="16" y="10"/>
                    <a:pt x="15" y="11"/>
                    <a:pt x="14" y="11"/>
                  </a:cubicBezTo>
                  <a:cubicBezTo>
                    <a:pt x="13" y="11"/>
                    <a:pt x="13" y="11"/>
                    <a:pt x="12" y="10"/>
                  </a:cubicBezTo>
                  <a:cubicBezTo>
                    <a:pt x="12" y="10"/>
                    <a:pt x="13" y="10"/>
                    <a:pt x="14" y="10"/>
                  </a:cubicBezTo>
                  <a:close/>
                  <a:moveTo>
                    <a:pt x="14" y="8"/>
                  </a:moveTo>
                  <a:cubicBezTo>
                    <a:pt x="14" y="9"/>
                    <a:pt x="13" y="9"/>
                    <a:pt x="12" y="10"/>
                  </a:cubicBezTo>
                  <a:cubicBezTo>
                    <a:pt x="12" y="9"/>
                    <a:pt x="13" y="7"/>
                    <a:pt x="14" y="8"/>
                  </a:cubicBezTo>
                  <a:close/>
                  <a:moveTo>
                    <a:pt x="8" y="14"/>
                  </a:moveTo>
                  <a:cubicBezTo>
                    <a:pt x="7" y="13"/>
                    <a:pt x="8" y="12"/>
                    <a:pt x="8" y="12"/>
                  </a:cubicBezTo>
                  <a:cubicBezTo>
                    <a:pt x="9" y="13"/>
                    <a:pt x="8" y="14"/>
                    <a:pt x="8" y="14"/>
                  </a:cubicBezTo>
                  <a:close/>
                  <a:moveTo>
                    <a:pt x="11" y="8"/>
                  </a:moveTo>
                  <a:cubicBezTo>
                    <a:pt x="11" y="7"/>
                    <a:pt x="12" y="5"/>
                    <a:pt x="13" y="6"/>
                  </a:cubicBezTo>
                  <a:cubicBezTo>
                    <a:pt x="13" y="6"/>
                    <a:pt x="12" y="8"/>
                    <a:pt x="11" y="8"/>
                  </a:cubicBezTo>
                  <a:close/>
                  <a:moveTo>
                    <a:pt x="7" y="11"/>
                  </a:moveTo>
                  <a:cubicBezTo>
                    <a:pt x="7" y="12"/>
                    <a:pt x="6" y="12"/>
                    <a:pt x="5" y="12"/>
                  </a:cubicBezTo>
                  <a:cubicBezTo>
                    <a:pt x="5" y="11"/>
                    <a:pt x="6" y="11"/>
                    <a:pt x="7" y="11"/>
                  </a:cubicBezTo>
                  <a:close/>
                  <a:moveTo>
                    <a:pt x="10" y="8"/>
                  </a:moveTo>
                  <a:cubicBezTo>
                    <a:pt x="9" y="7"/>
                    <a:pt x="9" y="5"/>
                    <a:pt x="9" y="5"/>
                  </a:cubicBezTo>
                  <a:cubicBezTo>
                    <a:pt x="10" y="6"/>
                    <a:pt x="10" y="7"/>
                    <a:pt x="10" y="8"/>
                  </a:cubicBezTo>
                  <a:close/>
                  <a:moveTo>
                    <a:pt x="7" y="10"/>
                  </a:moveTo>
                  <a:cubicBezTo>
                    <a:pt x="7" y="10"/>
                    <a:pt x="6" y="10"/>
                    <a:pt x="6" y="10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6" y="8"/>
                    <a:pt x="7" y="9"/>
                    <a:pt x="7" y="10"/>
                  </a:cubicBezTo>
                  <a:close/>
                  <a:moveTo>
                    <a:pt x="8" y="8"/>
                  </a:moveTo>
                  <a:cubicBezTo>
                    <a:pt x="7" y="8"/>
                    <a:pt x="6" y="7"/>
                    <a:pt x="7" y="6"/>
                  </a:cubicBezTo>
                  <a:cubicBezTo>
                    <a:pt x="7" y="6"/>
                    <a:pt x="8" y="8"/>
                    <a:pt x="8" y="8"/>
                  </a:cubicBezTo>
                  <a:close/>
                  <a:moveTo>
                    <a:pt x="12" y="12"/>
                  </a:moveTo>
                  <a:cubicBezTo>
                    <a:pt x="14" y="14"/>
                    <a:pt x="14" y="13"/>
                    <a:pt x="13" y="12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4" y="14"/>
                    <a:pt x="14" y="14"/>
                    <a:pt x="13" y="14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2"/>
                    <a:pt x="12" y="13"/>
                    <a:pt x="12" y="12"/>
                  </a:cubicBezTo>
                  <a:close/>
                  <a:moveTo>
                    <a:pt x="14" y="9"/>
                  </a:moveTo>
                  <a:cubicBezTo>
                    <a:pt x="16" y="9"/>
                    <a:pt x="16" y="10"/>
                    <a:pt x="16" y="11"/>
                  </a:cubicBezTo>
                  <a:cubicBezTo>
                    <a:pt x="16" y="12"/>
                    <a:pt x="15" y="12"/>
                    <a:pt x="14" y="12"/>
                  </a:cubicBezTo>
                  <a:cubicBezTo>
                    <a:pt x="14" y="12"/>
                    <a:pt x="15" y="11"/>
                    <a:pt x="15" y="11"/>
                  </a:cubicBezTo>
                  <a:cubicBezTo>
                    <a:pt x="15" y="11"/>
                    <a:pt x="16" y="10"/>
                    <a:pt x="15" y="10"/>
                  </a:cubicBezTo>
                  <a:cubicBezTo>
                    <a:pt x="15" y="9"/>
                    <a:pt x="15" y="10"/>
                    <a:pt x="14" y="9"/>
                  </a:cubicBezTo>
                  <a:close/>
                  <a:moveTo>
                    <a:pt x="12" y="13"/>
                  </a:moveTo>
                  <a:cubicBezTo>
                    <a:pt x="13" y="15"/>
                    <a:pt x="12" y="17"/>
                    <a:pt x="10" y="15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0" y="14"/>
                    <a:pt x="10" y="14"/>
                    <a:pt x="11" y="15"/>
                  </a:cubicBezTo>
                  <a:cubicBezTo>
                    <a:pt x="12" y="15"/>
                    <a:pt x="12" y="14"/>
                    <a:pt x="12" y="13"/>
                  </a:cubicBezTo>
                  <a:close/>
                  <a:moveTo>
                    <a:pt x="14" y="9"/>
                  </a:moveTo>
                  <a:cubicBezTo>
                    <a:pt x="15" y="8"/>
                    <a:pt x="14" y="7"/>
                    <a:pt x="13" y="7"/>
                  </a:cubicBezTo>
                  <a:cubicBezTo>
                    <a:pt x="16" y="4"/>
                    <a:pt x="17" y="8"/>
                    <a:pt x="14" y="9"/>
                  </a:cubicBezTo>
                  <a:close/>
                  <a:moveTo>
                    <a:pt x="7" y="15"/>
                  </a:moveTo>
                  <a:cubicBezTo>
                    <a:pt x="6" y="14"/>
                    <a:pt x="7" y="12"/>
                    <a:pt x="7" y="12"/>
                  </a:cubicBezTo>
                  <a:cubicBezTo>
                    <a:pt x="8" y="12"/>
                    <a:pt x="7" y="12"/>
                    <a:pt x="8" y="12"/>
                  </a:cubicBezTo>
                  <a:cubicBezTo>
                    <a:pt x="6" y="13"/>
                    <a:pt x="7" y="15"/>
                    <a:pt x="8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8" y="15"/>
                    <a:pt x="7" y="15"/>
                    <a:pt x="7" y="15"/>
                  </a:cubicBezTo>
                  <a:close/>
                  <a:moveTo>
                    <a:pt x="11" y="7"/>
                  </a:moveTo>
                  <a:cubicBezTo>
                    <a:pt x="11" y="7"/>
                    <a:pt x="11" y="7"/>
                    <a:pt x="11" y="6"/>
                  </a:cubicBezTo>
                  <a:cubicBezTo>
                    <a:pt x="11" y="5"/>
                    <a:pt x="12" y="4"/>
                    <a:pt x="13" y="5"/>
                  </a:cubicBezTo>
                  <a:cubicBezTo>
                    <a:pt x="14" y="6"/>
                    <a:pt x="13" y="7"/>
                    <a:pt x="13" y="7"/>
                  </a:cubicBezTo>
                  <a:cubicBezTo>
                    <a:pt x="13" y="7"/>
                    <a:pt x="13" y="7"/>
                    <a:pt x="13" y="6"/>
                  </a:cubicBezTo>
                  <a:cubicBezTo>
                    <a:pt x="13" y="6"/>
                    <a:pt x="13" y="5"/>
                    <a:pt x="13" y="5"/>
                  </a:cubicBezTo>
                  <a:cubicBezTo>
                    <a:pt x="12" y="5"/>
                    <a:pt x="11" y="6"/>
                    <a:pt x="11" y="7"/>
                  </a:cubicBezTo>
                  <a:close/>
                  <a:moveTo>
                    <a:pt x="6" y="12"/>
                  </a:moveTo>
                  <a:cubicBezTo>
                    <a:pt x="4" y="14"/>
                    <a:pt x="2" y="12"/>
                    <a:pt x="4" y="10"/>
                  </a:cubicBezTo>
                  <a:cubicBezTo>
                    <a:pt x="5" y="10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6" y="11"/>
                  </a:cubicBezTo>
                  <a:cubicBezTo>
                    <a:pt x="4" y="11"/>
                    <a:pt x="5" y="12"/>
                    <a:pt x="6" y="12"/>
                  </a:cubicBezTo>
                  <a:close/>
                  <a:moveTo>
                    <a:pt x="9" y="6"/>
                  </a:moveTo>
                  <a:cubicBezTo>
                    <a:pt x="8" y="6"/>
                    <a:pt x="8" y="4"/>
                    <a:pt x="9" y="4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1" y="5"/>
                    <a:pt x="10" y="8"/>
                    <a:pt x="10" y="8"/>
                  </a:cubicBezTo>
                  <a:cubicBezTo>
                    <a:pt x="10" y="7"/>
                    <a:pt x="11" y="6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lose/>
                  <a:moveTo>
                    <a:pt x="4" y="9"/>
                  </a:moveTo>
                  <a:cubicBezTo>
                    <a:pt x="3" y="8"/>
                    <a:pt x="4" y="7"/>
                    <a:pt x="5" y="7"/>
                  </a:cubicBezTo>
                  <a:cubicBezTo>
                    <a:pt x="5" y="7"/>
                    <a:pt x="7" y="8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5" y="8"/>
                    <a:pt x="5" y="8"/>
                  </a:cubicBezTo>
                  <a:cubicBezTo>
                    <a:pt x="5" y="9"/>
                    <a:pt x="5" y="9"/>
                    <a:pt x="5" y="10"/>
                  </a:cubicBezTo>
                  <a:cubicBezTo>
                    <a:pt x="5" y="10"/>
                    <a:pt x="4" y="9"/>
                    <a:pt x="4" y="9"/>
                  </a:cubicBezTo>
                  <a:close/>
                  <a:moveTo>
                    <a:pt x="7" y="8"/>
                  </a:moveTo>
                  <a:cubicBezTo>
                    <a:pt x="6" y="7"/>
                    <a:pt x="5" y="5"/>
                    <a:pt x="6" y="5"/>
                  </a:cubicBezTo>
                  <a:cubicBezTo>
                    <a:pt x="7" y="4"/>
                    <a:pt x="8" y="5"/>
                    <a:pt x="8" y="7"/>
                  </a:cubicBezTo>
                  <a:cubicBezTo>
                    <a:pt x="8" y="7"/>
                    <a:pt x="9" y="8"/>
                    <a:pt x="8" y="8"/>
                  </a:cubicBezTo>
                  <a:cubicBezTo>
                    <a:pt x="8" y="8"/>
                    <a:pt x="8" y="8"/>
                    <a:pt x="8" y="7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7" y="8"/>
                    <a:pt x="7" y="8"/>
                    <a:pt x="7" y="8"/>
                  </a:cubicBezTo>
                  <a:close/>
                  <a:moveTo>
                    <a:pt x="18" y="14"/>
                  </a:moveTo>
                  <a:cubicBezTo>
                    <a:pt x="18" y="15"/>
                    <a:pt x="17" y="14"/>
                    <a:pt x="18" y="14"/>
                  </a:cubicBezTo>
                  <a:cubicBezTo>
                    <a:pt x="18" y="13"/>
                    <a:pt x="19" y="14"/>
                    <a:pt x="18" y="14"/>
                  </a:cubicBezTo>
                  <a:close/>
                  <a:moveTo>
                    <a:pt x="9" y="3"/>
                  </a:moveTo>
                  <a:cubicBezTo>
                    <a:pt x="8" y="3"/>
                    <a:pt x="8" y="2"/>
                    <a:pt x="9" y="2"/>
                  </a:cubicBezTo>
                  <a:cubicBezTo>
                    <a:pt x="9" y="2"/>
                    <a:pt x="10" y="3"/>
                    <a:pt x="9" y="3"/>
                  </a:cubicBezTo>
                  <a:close/>
                  <a:moveTo>
                    <a:pt x="11" y="3"/>
                  </a:moveTo>
                  <a:cubicBezTo>
                    <a:pt x="10" y="3"/>
                    <a:pt x="10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lose/>
                  <a:moveTo>
                    <a:pt x="10" y="1"/>
                  </a:moveTo>
                  <a:cubicBezTo>
                    <a:pt x="10" y="1"/>
                    <a:pt x="10" y="0"/>
                    <a:pt x="9" y="1"/>
                  </a:cubicBezTo>
                  <a:cubicBezTo>
                    <a:pt x="9" y="1"/>
                    <a:pt x="9" y="2"/>
                    <a:pt x="10" y="1"/>
                  </a:cubicBezTo>
                  <a:close/>
                  <a:moveTo>
                    <a:pt x="6" y="4"/>
                  </a:moveTo>
                  <a:cubicBezTo>
                    <a:pt x="6" y="4"/>
                    <a:pt x="5" y="3"/>
                    <a:pt x="6" y="3"/>
                  </a:cubicBezTo>
                  <a:cubicBezTo>
                    <a:pt x="6" y="3"/>
                    <a:pt x="7" y="3"/>
                    <a:pt x="6" y="4"/>
                  </a:cubicBezTo>
                  <a:close/>
                  <a:moveTo>
                    <a:pt x="4" y="4"/>
                  </a:moveTo>
                  <a:cubicBezTo>
                    <a:pt x="5" y="4"/>
                    <a:pt x="5" y="5"/>
                    <a:pt x="5" y="5"/>
                  </a:cubicBezTo>
                  <a:cubicBezTo>
                    <a:pt x="4" y="5"/>
                    <a:pt x="4" y="4"/>
                    <a:pt x="4" y="4"/>
                  </a:cubicBezTo>
                  <a:close/>
                  <a:moveTo>
                    <a:pt x="3" y="7"/>
                  </a:moveTo>
                  <a:cubicBezTo>
                    <a:pt x="2" y="7"/>
                    <a:pt x="2" y="6"/>
                    <a:pt x="3" y="6"/>
                  </a:cubicBezTo>
                  <a:cubicBezTo>
                    <a:pt x="4" y="6"/>
                    <a:pt x="3" y="7"/>
                    <a:pt x="3" y="7"/>
                  </a:cubicBezTo>
                  <a:close/>
                  <a:moveTo>
                    <a:pt x="1" y="8"/>
                  </a:moveTo>
                  <a:cubicBezTo>
                    <a:pt x="1" y="7"/>
                    <a:pt x="2" y="7"/>
                    <a:pt x="2" y="7"/>
                  </a:cubicBezTo>
                  <a:cubicBezTo>
                    <a:pt x="2" y="7"/>
                    <a:pt x="2" y="8"/>
                    <a:pt x="1" y="8"/>
                  </a:cubicBezTo>
                  <a:close/>
                  <a:moveTo>
                    <a:pt x="3" y="9"/>
                  </a:moveTo>
                  <a:cubicBezTo>
                    <a:pt x="2" y="9"/>
                    <a:pt x="1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lose/>
                  <a:moveTo>
                    <a:pt x="0" y="13"/>
                  </a:moveTo>
                  <a:cubicBezTo>
                    <a:pt x="1" y="13"/>
                    <a:pt x="2" y="12"/>
                    <a:pt x="1" y="12"/>
                  </a:cubicBezTo>
                  <a:cubicBezTo>
                    <a:pt x="1" y="11"/>
                    <a:pt x="0" y="12"/>
                    <a:pt x="0" y="13"/>
                  </a:cubicBezTo>
                  <a:close/>
                  <a:moveTo>
                    <a:pt x="2" y="12"/>
                  </a:moveTo>
                  <a:cubicBezTo>
                    <a:pt x="2" y="11"/>
                    <a:pt x="2" y="11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lose/>
                  <a:moveTo>
                    <a:pt x="2" y="14"/>
                  </a:moveTo>
                  <a:cubicBezTo>
                    <a:pt x="1" y="13"/>
                    <a:pt x="2" y="12"/>
                    <a:pt x="3" y="13"/>
                  </a:cubicBezTo>
                  <a:cubicBezTo>
                    <a:pt x="3" y="13"/>
                    <a:pt x="2" y="14"/>
                    <a:pt x="2" y="14"/>
                  </a:cubicBezTo>
                  <a:close/>
                  <a:moveTo>
                    <a:pt x="5" y="15"/>
                  </a:moveTo>
                  <a:cubicBezTo>
                    <a:pt x="5" y="16"/>
                    <a:pt x="4" y="16"/>
                    <a:pt x="4" y="16"/>
                  </a:cubicBezTo>
                  <a:cubicBezTo>
                    <a:pt x="4" y="15"/>
                    <a:pt x="5" y="14"/>
                    <a:pt x="5" y="15"/>
                  </a:cubicBezTo>
                  <a:close/>
                  <a:moveTo>
                    <a:pt x="6" y="17"/>
                  </a:moveTo>
                  <a:cubicBezTo>
                    <a:pt x="5" y="17"/>
                    <a:pt x="6" y="16"/>
                    <a:pt x="6" y="16"/>
                  </a:cubicBezTo>
                  <a:cubicBezTo>
                    <a:pt x="6" y="17"/>
                    <a:pt x="6" y="17"/>
                    <a:pt x="6" y="17"/>
                  </a:cubicBezTo>
                  <a:close/>
                  <a:moveTo>
                    <a:pt x="5" y="18"/>
                  </a:moveTo>
                  <a:cubicBezTo>
                    <a:pt x="4" y="18"/>
                    <a:pt x="4" y="17"/>
                    <a:pt x="4" y="17"/>
                  </a:cubicBezTo>
                  <a:cubicBezTo>
                    <a:pt x="5" y="16"/>
                    <a:pt x="5" y="17"/>
                    <a:pt x="5" y="18"/>
                  </a:cubicBezTo>
                  <a:close/>
                  <a:moveTo>
                    <a:pt x="15" y="4"/>
                  </a:move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5" y="5"/>
                    <a:pt x="14" y="4"/>
                  </a:cubicBezTo>
                  <a:cubicBezTo>
                    <a:pt x="14" y="4"/>
                    <a:pt x="15" y="3"/>
                    <a:pt x="15" y="4"/>
                  </a:cubicBezTo>
                  <a:close/>
                  <a:moveTo>
                    <a:pt x="13" y="3"/>
                  </a:moveTo>
                  <a:cubicBezTo>
                    <a:pt x="13" y="3"/>
                    <a:pt x="14" y="2"/>
                    <a:pt x="14" y="3"/>
                  </a:cubicBezTo>
                  <a:cubicBezTo>
                    <a:pt x="14" y="4"/>
                    <a:pt x="13" y="4"/>
                    <a:pt x="13" y="3"/>
                  </a:cubicBezTo>
                  <a:close/>
                  <a:moveTo>
                    <a:pt x="15" y="3"/>
                  </a:moveTo>
                  <a:cubicBezTo>
                    <a:pt x="14" y="3"/>
                    <a:pt x="14" y="2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lose/>
                  <a:moveTo>
                    <a:pt x="16" y="6"/>
                  </a:moveTo>
                  <a:cubicBezTo>
                    <a:pt x="16" y="5"/>
                    <a:pt x="17" y="5"/>
                    <a:pt x="17" y="6"/>
                  </a:cubicBezTo>
                  <a:cubicBezTo>
                    <a:pt x="17" y="7"/>
                    <a:pt x="16" y="7"/>
                    <a:pt x="16" y="6"/>
                  </a:cubicBezTo>
                  <a:close/>
                  <a:moveTo>
                    <a:pt x="18" y="7"/>
                  </a:moveTo>
                  <a:cubicBezTo>
                    <a:pt x="18" y="7"/>
                    <a:pt x="17" y="6"/>
                    <a:pt x="18" y="6"/>
                  </a:cubicBezTo>
                  <a:cubicBezTo>
                    <a:pt x="19" y="6"/>
                    <a:pt x="19" y="7"/>
                    <a:pt x="18" y="7"/>
                  </a:cubicBezTo>
                  <a:close/>
                  <a:moveTo>
                    <a:pt x="18" y="8"/>
                  </a:moveTo>
                  <a:cubicBezTo>
                    <a:pt x="17" y="8"/>
                    <a:pt x="16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lose/>
                  <a:moveTo>
                    <a:pt x="18" y="10"/>
                  </a:moveTo>
                  <a:cubicBezTo>
                    <a:pt x="18" y="10"/>
                    <a:pt x="17" y="10"/>
                    <a:pt x="17" y="9"/>
                  </a:cubicBezTo>
                  <a:cubicBezTo>
                    <a:pt x="17" y="9"/>
                    <a:pt x="18" y="9"/>
                    <a:pt x="18" y="10"/>
                  </a:cubicBezTo>
                  <a:close/>
                  <a:moveTo>
                    <a:pt x="19" y="11"/>
                  </a:moveTo>
                  <a:cubicBezTo>
                    <a:pt x="20" y="10"/>
                    <a:pt x="19" y="10"/>
                    <a:pt x="19" y="10"/>
                  </a:cubicBezTo>
                  <a:cubicBezTo>
                    <a:pt x="18" y="10"/>
                    <a:pt x="18" y="11"/>
                    <a:pt x="19" y="11"/>
                  </a:cubicBezTo>
                  <a:close/>
                  <a:moveTo>
                    <a:pt x="18" y="11"/>
                  </a:moveTo>
                  <a:cubicBezTo>
                    <a:pt x="18" y="11"/>
                    <a:pt x="18" y="12"/>
                    <a:pt x="17" y="11"/>
                  </a:cubicBezTo>
                  <a:cubicBezTo>
                    <a:pt x="17" y="11"/>
                    <a:pt x="18" y="10"/>
                    <a:pt x="18" y="11"/>
                  </a:cubicBezTo>
                  <a:close/>
                  <a:moveTo>
                    <a:pt x="17" y="13"/>
                  </a:moveTo>
                  <a:cubicBezTo>
                    <a:pt x="17" y="12"/>
                    <a:pt x="18" y="12"/>
                    <a:pt x="18" y="13"/>
                  </a:cubicBezTo>
                  <a:cubicBezTo>
                    <a:pt x="17" y="13"/>
                    <a:pt x="17" y="13"/>
                    <a:pt x="17" y="13"/>
                  </a:cubicBezTo>
                  <a:close/>
                  <a:moveTo>
                    <a:pt x="16" y="15"/>
                  </a:moveTo>
                  <a:cubicBezTo>
                    <a:pt x="16" y="14"/>
                    <a:pt x="16" y="13"/>
                    <a:pt x="17" y="14"/>
                  </a:cubicBezTo>
                  <a:cubicBezTo>
                    <a:pt x="17" y="14"/>
                    <a:pt x="17" y="15"/>
                    <a:pt x="16" y="1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3" name="Freeform 32764"/>
            <p:cNvSpPr>
              <a:spLocks/>
            </p:cNvSpPr>
            <p:nvPr/>
          </p:nvSpPr>
          <p:spPr bwMode="auto">
            <a:xfrm>
              <a:off x="4888" y="1619"/>
              <a:ext cx="28" cy="31"/>
            </a:xfrm>
            <a:custGeom>
              <a:avLst/>
              <a:gdLst>
                <a:gd name="T0" fmla="*/ 4 w 16"/>
                <a:gd name="T1" fmla="*/ 12 h 17"/>
                <a:gd name="T2" fmla="*/ 3 w 16"/>
                <a:gd name="T3" fmla="*/ 2 h 17"/>
                <a:gd name="T4" fmla="*/ 15 w 16"/>
                <a:gd name="T5" fmla="*/ 0 h 17"/>
                <a:gd name="T6" fmla="*/ 16 w 16"/>
                <a:gd name="T7" fmla="*/ 12 h 17"/>
                <a:gd name="T8" fmla="*/ 13 w 16"/>
                <a:gd name="T9" fmla="*/ 14 h 17"/>
                <a:gd name="T10" fmla="*/ 11 w 16"/>
                <a:gd name="T11" fmla="*/ 11 h 17"/>
                <a:gd name="T12" fmla="*/ 14 w 16"/>
                <a:gd name="T13" fmla="*/ 10 h 17"/>
                <a:gd name="T14" fmla="*/ 15 w 16"/>
                <a:gd name="T15" fmla="*/ 10 h 17"/>
                <a:gd name="T16" fmla="*/ 14 w 16"/>
                <a:gd name="T17" fmla="*/ 3 h 17"/>
                <a:gd name="T18" fmla="*/ 4 w 16"/>
                <a:gd name="T19" fmla="*/ 6 h 17"/>
                <a:gd name="T20" fmla="*/ 5 w 16"/>
                <a:gd name="T21" fmla="*/ 15 h 17"/>
                <a:gd name="T22" fmla="*/ 3 w 16"/>
                <a:gd name="T23" fmla="*/ 16 h 17"/>
                <a:gd name="T24" fmla="*/ 1 w 16"/>
                <a:gd name="T25" fmla="*/ 14 h 17"/>
                <a:gd name="T26" fmla="*/ 3 w 16"/>
                <a:gd name="T27" fmla="*/ 12 h 17"/>
                <a:gd name="T28" fmla="*/ 4 w 16"/>
                <a:gd name="T29" fmla="*/ 1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7">
                  <a:moveTo>
                    <a:pt x="4" y="1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4"/>
                    <a:pt x="16" y="9"/>
                    <a:pt x="16" y="12"/>
                  </a:cubicBezTo>
                  <a:cubicBezTo>
                    <a:pt x="15" y="13"/>
                    <a:pt x="14" y="14"/>
                    <a:pt x="13" y="14"/>
                  </a:cubicBezTo>
                  <a:cubicBezTo>
                    <a:pt x="12" y="14"/>
                    <a:pt x="11" y="13"/>
                    <a:pt x="11" y="11"/>
                  </a:cubicBezTo>
                  <a:cubicBezTo>
                    <a:pt x="11" y="10"/>
                    <a:pt x="13" y="10"/>
                    <a:pt x="14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5" y="13"/>
                    <a:pt x="5" y="15"/>
                  </a:cubicBezTo>
                  <a:cubicBezTo>
                    <a:pt x="5" y="16"/>
                    <a:pt x="4" y="17"/>
                    <a:pt x="3" y="16"/>
                  </a:cubicBezTo>
                  <a:cubicBezTo>
                    <a:pt x="1" y="16"/>
                    <a:pt x="0" y="15"/>
                    <a:pt x="1" y="14"/>
                  </a:cubicBezTo>
                  <a:cubicBezTo>
                    <a:pt x="1" y="13"/>
                    <a:pt x="2" y="12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4" name="Freeform 32765"/>
            <p:cNvSpPr>
              <a:spLocks noEditPoints="1"/>
            </p:cNvSpPr>
            <p:nvPr/>
          </p:nvSpPr>
          <p:spPr bwMode="auto">
            <a:xfrm>
              <a:off x="4916" y="1810"/>
              <a:ext cx="48" cy="48"/>
            </a:xfrm>
            <a:custGeom>
              <a:avLst/>
              <a:gdLst>
                <a:gd name="T0" fmla="*/ 0 w 27"/>
                <a:gd name="T1" fmla="*/ 12 h 27"/>
                <a:gd name="T2" fmla="*/ 10 w 27"/>
                <a:gd name="T3" fmla="*/ 6 h 27"/>
                <a:gd name="T4" fmla="*/ 10 w 27"/>
                <a:gd name="T5" fmla="*/ 6 h 27"/>
                <a:gd name="T6" fmla="*/ 14 w 27"/>
                <a:gd name="T7" fmla="*/ 14 h 27"/>
                <a:gd name="T8" fmla="*/ 6 w 27"/>
                <a:gd name="T9" fmla="*/ 18 h 27"/>
                <a:gd name="T10" fmla="*/ 0 w 27"/>
                <a:gd name="T11" fmla="*/ 12 h 27"/>
                <a:gd name="T12" fmla="*/ 11 w 27"/>
                <a:gd name="T13" fmla="*/ 5 h 27"/>
                <a:gd name="T14" fmla="*/ 16 w 27"/>
                <a:gd name="T15" fmla="*/ 13 h 27"/>
                <a:gd name="T16" fmla="*/ 23 w 27"/>
                <a:gd name="T17" fmla="*/ 9 h 27"/>
                <a:gd name="T18" fmla="*/ 20 w 27"/>
                <a:gd name="T19" fmla="*/ 0 h 27"/>
                <a:gd name="T20" fmla="*/ 11 w 27"/>
                <a:gd name="T21" fmla="*/ 5 h 27"/>
                <a:gd name="T22" fmla="*/ 24 w 27"/>
                <a:gd name="T23" fmla="*/ 10 h 27"/>
                <a:gd name="T24" fmla="*/ 27 w 27"/>
                <a:gd name="T25" fmla="*/ 20 h 27"/>
                <a:gd name="T26" fmla="*/ 21 w 27"/>
                <a:gd name="T27" fmla="*/ 23 h 27"/>
                <a:gd name="T28" fmla="*/ 16 w 27"/>
                <a:gd name="T29" fmla="*/ 14 h 27"/>
                <a:gd name="T30" fmla="*/ 24 w 27"/>
                <a:gd name="T31" fmla="*/ 10 h 27"/>
                <a:gd name="T32" fmla="*/ 19 w 27"/>
                <a:gd name="T33" fmla="*/ 24 h 27"/>
                <a:gd name="T34" fmla="*/ 15 w 27"/>
                <a:gd name="T35" fmla="*/ 15 h 27"/>
                <a:gd name="T36" fmla="*/ 7 w 27"/>
                <a:gd name="T37" fmla="*/ 20 h 27"/>
                <a:gd name="T38" fmla="*/ 12 w 27"/>
                <a:gd name="T39" fmla="*/ 27 h 27"/>
                <a:gd name="T40" fmla="*/ 19 w 27"/>
                <a:gd name="T41" fmla="*/ 2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7">
                  <a:moveTo>
                    <a:pt x="0" y="12"/>
                  </a:moveTo>
                  <a:cubicBezTo>
                    <a:pt x="4" y="10"/>
                    <a:pt x="7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0" y="12"/>
                    <a:pt x="0" y="12"/>
                    <a:pt x="0" y="12"/>
                  </a:cubicBezTo>
                  <a:close/>
                  <a:moveTo>
                    <a:pt x="11" y="5"/>
                  </a:moveTo>
                  <a:cubicBezTo>
                    <a:pt x="16" y="13"/>
                    <a:pt x="16" y="13"/>
                    <a:pt x="16" y="13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6" y="2"/>
                    <a:pt x="11" y="5"/>
                    <a:pt x="11" y="5"/>
                  </a:cubicBezTo>
                  <a:close/>
                  <a:moveTo>
                    <a:pt x="24" y="1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19" y="24"/>
                  </a:moveTo>
                  <a:cubicBezTo>
                    <a:pt x="15" y="15"/>
                    <a:pt x="15" y="15"/>
                    <a:pt x="15" y="15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2" y="27"/>
                    <a:pt x="12" y="27"/>
                    <a:pt x="12" y="27"/>
                  </a:cubicBezTo>
                  <a:lnTo>
                    <a:pt x="19" y="24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5" name="Freeform 32766"/>
            <p:cNvSpPr>
              <a:spLocks/>
            </p:cNvSpPr>
            <p:nvPr/>
          </p:nvSpPr>
          <p:spPr bwMode="auto">
            <a:xfrm>
              <a:off x="4915" y="1804"/>
              <a:ext cx="39" cy="48"/>
            </a:xfrm>
            <a:custGeom>
              <a:avLst/>
              <a:gdLst>
                <a:gd name="T0" fmla="*/ 11 w 22"/>
                <a:gd name="T1" fmla="*/ 9 h 27"/>
                <a:gd name="T2" fmla="*/ 20 w 22"/>
                <a:gd name="T3" fmla="*/ 27 h 27"/>
                <a:gd name="T4" fmla="*/ 22 w 22"/>
                <a:gd name="T5" fmla="*/ 26 h 27"/>
                <a:gd name="T6" fmla="*/ 12 w 22"/>
                <a:gd name="T7" fmla="*/ 8 h 27"/>
                <a:gd name="T8" fmla="*/ 17 w 22"/>
                <a:gd name="T9" fmla="*/ 0 h 27"/>
                <a:gd name="T10" fmla="*/ 11 w 22"/>
                <a:gd name="T11" fmla="*/ 0 h 27"/>
                <a:gd name="T12" fmla="*/ 12 w 22"/>
                <a:gd name="T13" fmla="*/ 8 h 27"/>
                <a:gd name="T14" fmla="*/ 11 w 22"/>
                <a:gd name="T15" fmla="*/ 9 h 27"/>
                <a:gd name="T16" fmla="*/ 3 w 22"/>
                <a:gd name="T17" fmla="*/ 3 h 27"/>
                <a:gd name="T18" fmla="*/ 0 w 22"/>
                <a:gd name="T19" fmla="*/ 9 h 27"/>
                <a:gd name="T20" fmla="*/ 11 w 22"/>
                <a:gd name="T21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7">
                  <a:moveTo>
                    <a:pt x="11" y="9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3" y="0"/>
                    <a:pt x="11" y="0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1" y="7"/>
                    <a:pt x="0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7" name="Freeform 32767"/>
            <p:cNvSpPr>
              <a:spLocks/>
            </p:cNvSpPr>
            <p:nvPr/>
          </p:nvSpPr>
          <p:spPr bwMode="auto">
            <a:xfrm>
              <a:off x="4925" y="1826"/>
              <a:ext cx="34" cy="19"/>
            </a:xfrm>
            <a:custGeom>
              <a:avLst/>
              <a:gdLst>
                <a:gd name="T0" fmla="*/ 0 w 34"/>
                <a:gd name="T1" fmla="*/ 16 h 19"/>
                <a:gd name="T2" fmla="*/ 4 w 34"/>
                <a:gd name="T3" fmla="*/ 19 h 19"/>
                <a:gd name="T4" fmla="*/ 34 w 34"/>
                <a:gd name="T5" fmla="*/ 1 h 19"/>
                <a:gd name="T6" fmla="*/ 32 w 34"/>
                <a:gd name="T7" fmla="*/ 0 h 19"/>
                <a:gd name="T8" fmla="*/ 0 w 34"/>
                <a:gd name="T9" fmla="*/ 16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19">
                  <a:moveTo>
                    <a:pt x="0" y="16"/>
                  </a:moveTo>
                  <a:lnTo>
                    <a:pt x="4" y="19"/>
                  </a:lnTo>
                  <a:lnTo>
                    <a:pt x="34" y="1"/>
                  </a:lnTo>
                  <a:lnTo>
                    <a:pt x="32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19" name="Freeform 32768"/>
            <p:cNvSpPr>
              <a:spLocks/>
            </p:cNvSpPr>
            <p:nvPr/>
          </p:nvSpPr>
          <p:spPr bwMode="auto">
            <a:xfrm>
              <a:off x="4856" y="1875"/>
              <a:ext cx="27" cy="23"/>
            </a:xfrm>
            <a:custGeom>
              <a:avLst/>
              <a:gdLst>
                <a:gd name="T0" fmla="*/ 8 w 15"/>
                <a:gd name="T1" fmla="*/ 5 h 13"/>
                <a:gd name="T2" fmla="*/ 12 w 15"/>
                <a:gd name="T3" fmla="*/ 5 h 13"/>
                <a:gd name="T4" fmla="*/ 5 w 15"/>
                <a:gd name="T5" fmla="*/ 12 h 13"/>
                <a:gd name="T6" fmla="*/ 8 w 15"/>
                <a:gd name="T7" fmla="*/ 5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8" y="5"/>
                  </a:moveTo>
                  <a:cubicBezTo>
                    <a:pt x="8" y="5"/>
                    <a:pt x="10" y="3"/>
                    <a:pt x="12" y="5"/>
                  </a:cubicBezTo>
                  <a:cubicBezTo>
                    <a:pt x="15" y="7"/>
                    <a:pt x="5" y="13"/>
                    <a:pt x="5" y="12"/>
                  </a:cubicBezTo>
                  <a:cubicBezTo>
                    <a:pt x="0" y="2"/>
                    <a:pt x="9" y="0"/>
                    <a:pt x="8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0" name="Freeform 32769"/>
            <p:cNvSpPr>
              <a:spLocks noEditPoints="1"/>
            </p:cNvSpPr>
            <p:nvPr/>
          </p:nvSpPr>
          <p:spPr bwMode="auto">
            <a:xfrm>
              <a:off x="4890" y="1653"/>
              <a:ext cx="42" cy="32"/>
            </a:xfrm>
            <a:custGeom>
              <a:avLst/>
              <a:gdLst>
                <a:gd name="T0" fmla="*/ 6 w 24"/>
                <a:gd name="T1" fmla="*/ 14 h 18"/>
                <a:gd name="T2" fmla="*/ 2 w 24"/>
                <a:gd name="T3" fmla="*/ 10 h 18"/>
                <a:gd name="T4" fmla="*/ 7 w 24"/>
                <a:gd name="T5" fmla="*/ 14 h 18"/>
                <a:gd name="T6" fmla="*/ 2 w 24"/>
                <a:gd name="T7" fmla="*/ 8 h 18"/>
                <a:gd name="T8" fmla="*/ 2 w 24"/>
                <a:gd name="T9" fmla="*/ 6 h 18"/>
                <a:gd name="T10" fmla="*/ 4 w 24"/>
                <a:gd name="T11" fmla="*/ 11 h 18"/>
                <a:gd name="T12" fmla="*/ 4 w 24"/>
                <a:gd name="T13" fmla="*/ 11 h 18"/>
                <a:gd name="T14" fmla="*/ 5 w 24"/>
                <a:gd name="T15" fmla="*/ 2 h 18"/>
                <a:gd name="T16" fmla="*/ 5 w 24"/>
                <a:gd name="T17" fmla="*/ 2 h 18"/>
                <a:gd name="T18" fmla="*/ 8 w 24"/>
                <a:gd name="T19" fmla="*/ 14 h 18"/>
                <a:gd name="T20" fmla="*/ 6 w 24"/>
                <a:gd name="T21" fmla="*/ 10 h 18"/>
                <a:gd name="T22" fmla="*/ 8 w 24"/>
                <a:gd name="T23" fmla="*/ 2 h 18"/>
                <a:gd name="T24" fmla="*/ 9 w 24"/>
                <a:gd name="T25" fmla="*/ 2 h 18"/>
                <a:gd name="T26" fmla="*/ 6 w 24"/>
                <a:gd name="T27" fmla="*/ 5 h 18"/>
                <a:gd name="T28" fmla="*/ 8 w 24"/>
                <a:gd name="T29" fmla="*/ 14 h 18"/>
                <a:gd name="T30" fmla="*/ 8 w 24"/>
                <a:gd name="T31" fmla="*/ 9 h 18"/>
                <a:gd name="T32" fmla="*/ 11 w 24"/>
                <a:gd name="T33" fmla="*/ 4 h 18"/>
                <a:gd name="T34" fmla="*/ 9 w 24"/>
                <a:gd name="T35" fmla="*/ 6 h 18"/>
                <a:gd name="T36" fmla="*/ 11 w 24"/>
                <a:gd name="T37" fmla="*/ 9 h 18"/>
                <a:gd name="T38" fmla="*/ 11 w 24"/>
                <a:gd name="T39" fmla="*/ 10 h 18"/>
                <a:gd name="T40" fmla="*/ 11 w 24"/>
                <a:gd name="T41" fmla="*/ 13 h 18"/>
                <a:gd name="T42" fmla="*/ 14 w 24"/>
                <a:gd name="T43" fmla="*/ 8 h 18"/>
                <a:gd name="T44" fmla="*/ 15 w 24"/>
                <a:gd name="T45" fmla="*/ 9 h 18"/>
                <a:gd name="T46" fmla="*/ 9 w 24"/>
                <a:gd name="T47" fmla="*/ 14 h 18"/>
                <a:gd name="T48" fmla="*/ 13 w 24"/>
                <a:gd name="T49" fmla="*/ 13 h 18"/>
                <a:gd name="T50" fmla="*/ 15 w 24"/>
                <a:gd name="T51" fmla="*/ 12 h 18"/>
                <a:gd name="T52" fmla="*/ 10 w 24"/>
                <a:gd name="T53" fmla="*/ 14 h 18"/>
                <a:gd name="T54" fmla="*/ 15 w 24"/>
                <a:gd name="T55" fmla="*/ 13 h 18"/>
                <a:gd name="T56" fmla="*/ 20 w 24"/>
                <a:gd name="T57" fmla="*/ 9 h 18"/>
                <a:gd name="T58" fmla="*/ 17 w 24"/>
                <a:gd name="T59" fmla="*/ 13 h 18"/>
                <a:gd name="T60" fmla="*/ 10 w 24"/>
                <a:gd name="T61" fmla="*/ 15 h 18"/>
                <a:gd name="T62" fmla="*/ 18 w 24"/>
                <a:gd name="T63" fmla="*/ 14 h 18"/>
                <a:gd name="T64" fmla="*/ 23 w 24"/>
                <a:gd name="T65" fmla="*/ 12 h 18"/>
                <a:gd name="T66" fmla="*/ 19 w 24"/>
                <a:gd name="T67" fmla="*/ 14 h 18"/>
                <a:gd name="T68" fmla="*/ 12 w 24"/>
                <a:gd name="T69" fmla="*/ 16 h 18"/>
                <a:gd name="T70" fmla="*/ 17 w 24"/>
                <a:gd name="T71" fmla="*/ 16 h 18"/>
                <a:gd name="T72" fmla="*/ 16 w 24"/>
                <a:gd name="T73" fmla="*/ 17 h 18"/>
                <a:gd name="T74" fmla="*/ 14 w 24"/>
                <a:gd name="T75" fmla="*/ 18 h 18"/>
                <a:gd name="T76" fmla="*/ 14 w 24"/>
                <a:gd name="T77" fmla="*/ 18 h 18"/>
                <a:gd name="T78" fmla="*/ 3 w 24"/>
                <a:gd name="T79" fmla="*/ 2 h 18"/>
                <a:gd name="T80" fmla="*/ 15 w 24"/>
                <a:gd name="T81" fmla="*/ 11 h 18"/>
                <a:gd name="T82" fmla="*/ 0 w 24"/>
                <a:gd name="T83" fmla="*/ 9 h 18"/>
                <a:gd name="T84" fmla="*/ 19 w 24"/>
                <a:gd name="T85" fmla="*/ 16 h 18"/>
                <a:gd name="T86" fmla="*/ 11 w 24"/>
                <a:gd name="T87" fmla="*/ 3 h 18"/>
                <a:gd name="T88" fmla="*/ 21 w 24"/>
                <a:gd name="T89" fmla="*/ 9 h 18"/>
                <a:gd name="T90" fmla="*/ 14 w 24"/>
                <a:gd name="T91" fmla="*/ 9 h 18"/>
                <a:gd name="T92" fmla="*/ 24 w 24"/>
                <a:gd name="T93" fmla="*/ 14 h 18"/>
                <a:gd name="T94" fmla="*/ 19 w 24"/>
                <a:gd name="T95" fmla="*/ 8 h 18"/>
                <a:gd name="T96" fmla="*/ 17 w 24"/>
                <a:gd name="T97" fmla="*/ 7 h 18"/>
                <a:gd name="T98" fmla="*/ 22 w 24"/>
                <a:gd name="T99" fmla="*/ 14 h 18"/>
                <a:gd name="T100" fmla="*/ 12 w 24"/>
                <a:gd name="T101" fmla="*/ 5 h 18"/>
                <a:gd name="T102" fmla="*/ 16 w 24"/>
                <a:gd name="T103" fmla="*/ 6 h 18"/>
                <a:gd name="T104" fmla="*/ 23 w 24"/>
                <a:gd name="T105" fmla="*/ 11 h 18"/>
                <a:gd name="T106" fmla="*/ 2 w 24"/>
                <a:gd name="T107" fmla="*/ 1 h 18"/>
                <a:gd name="T108" fmla="*/ 2 w 24"/>
                <a:gd name="T10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18">
                  <a:moveTo>
                    <a:pt x="10" y="16"/>
                  </a:moveTo>
                  <a:cubicBezTo>
                    <a:pt x="9" y="16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3" y="10"/>
                    <a:pt x="2" y="10"/>
                  </a:cubicBezTo>
                  <a:cubicBezTo>
                    <a:pt x="2" y="10"/>
                    <a:pt x="2" y="11"/>
                    <a:pt x="3" y="11"/>
                  </a:cubicBezTo>
                  <a:cubicBezTo>
                    <a:pt x="3" y="12"/>
                    <a:pt x="4" y="12"/>
                    <a:pt x="5" y="13"/>
                  </a:cubicBezTo>
                  <a:cubicBezTo>
                    <a:pt x="6" y="13"/>
                    <a:pt x="6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5" y="13"/>
                    <a:pt x="5" y="12"/>
                  </a:cubicBezTo>
                  <a:cubicBezTo>
                    <a:pt x="4" y="12"/>
                    <a:pt x="4" y="11"/>
                    <a:pt x="3" y="11"/>
                  </a:cubicBezTo>
                  <a:cubicBezTo>
                    <a:pt x="2" y="10"/>
                    <a:pt x="2" y="9"/>
                    <a:pt x="2" y="8"/>
                  </a:cubicBezTo>
                  <a:cubicBezTo>
                    <a:pt x="2" y="8"/>
                    <a:pt x="2" y="7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1" y="6"/>
                    <a:pt x="0" y="6"/>
                  </a:cubicBezTo>
                  <a:cubicBezTo>
                    <a:pt x="0" y="6"/>
                    <a:pt x="0" y="6"/>
                    <a:pt x="1" y="6"/>
                  </a:cubicBezTo>
                  <a:cubicBezTo>
                    <a:pt x="1" y="5"/>
                    <a:pt x="1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10"/>
                    <a:pt x="3" y="11"/>
                    <a:pt x="4" y="11"/>
                  </a:cubicBezTo>
                  <a:cubicBezTo>
                    <a:pt x="5" y="12"/>
                    <a:pt x="5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5" y="12"/>
                  </a:cubicBezTo>
                  <a:cubicBezTo>
                    <a:pt x="5" y="12"/>
                    <a:pt x="5" y="11"/>
                    <a:pt x="4" y="11"/>
                  </a:cubicBezTo>
                  <a:cubicBezTo>
                    <a:pt x="4" y="10"/>
                    <a:pt x="4" y="10"/>
                    <a:pt x="4" y="9"/>
                  </a:cubicBezTo>
                  <a:cubicBezTo>
                    <a:pt x="4" y="8"/>
                    <a:pt x="4" y="8"/>
                    <a:pt x="4" y="7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3"/>
                    <a:pt x="5" y="3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5" y="1"/>
                    <a:pt x="5" y="1"/>
                    <a:pt x="6" y="1"/>
                  </a:cubicBezTo>
                  <a:cubicBezTo>
                    <a:pt x="6" y="1"/>
                    <a:pt x="6" y="2"/>
                    <a:pt x="5" y="2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4"/>
                    <a:pt x="4" y="6"/>
                    <a:pt x="4" y="7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11"/>
                    <a:pt x="5" y="12"/>
                    <a:pt x="6" y="12"/>
                  </a:cubicBezTo>
                  <a:cubicBezTo>
                    <a:pt x="6" y="13"/>
                    <a:pt x="7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3"/>
                    <a:pt x="7" y="13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6" y="7"/>
                    <a:pt x="6" y="6"/>
                    <a:pt x="6" y="6"/>
                  </a:cubicBezTo>
                  <a:cubicBezTo>
                    <a:pt x="6" y="5"/>
                    <a:pt x="6" y="5"/>
                    <a:pt x="7" y="4"/>
                  </a:cubicBezTo>
                  <a:cubicBezTo>
                    <a:pt x="7" y="4"/>
                    <a:pt x="7" y="3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7" y="2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8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7" y="3"/>
                  </a:cubicBezTo>
                  <a:cubicBezTo>
                    <a:pt x="7" y="4"/>
                    <a:pt x="7" y="5"/>
                    <a:pt x="6" y="5"/>
                  </a:cubicBezTo>
                  <a:cubicBezTo>
                    <a:pt x="6" y="6"/>
                    <a:pt x="6" y="6"/>
                    <a:pt x="6" y="7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6" y="10"/>
                    <a:pt x="6" y="11"/>
                    <a:pt x="7" y="11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9" y="5"/>
                    <a:pt x="9" y="5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2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9" y="7"/>
                    <a:pt x="8" y="8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10" y="12"/>
                    <a:pt x="11" y="11"/>
                    <a:pt x="11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7"/>
                    <a:pt x="12" y="7"/>
                    <a:pt x="12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2" y="9"/>
                    <a:pt x="11" y="9"/>
                    <a:pt x="11" y="10"/>
                  </a:cubicBezTo>
                  <a:cubicBezTo>
                    <a:pt x="11" y="10"/>
                    <a:pt x="10" y="11"/>
                    <a:pt x="10" y="12"/>
                  </a:cubicBezTo>
                  <a:cubicBezTo>
                    <a:pt x="10" y="12"/>
                    <a:pt x="10" y="13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1" y="13"/>
                    <a:pt x="11" y="13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1"/>
                    <a:pt x="14" y="10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6" y="7"/>
                    <a:pt x="16" y="8"/>
                    <a:pt x="16" y="8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4" y="10"/>
                    <a:pt x="14" y="10"/>
                  </a:cubicBezTo>
                  <a:cubicBezTo>
                    <a:pt x="14" y="11"/>
                    <a:pt x="13" y="11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1" y="14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3" y="13"/>
                  </a:cubicBezTo>
                  <a:cubicBezTo>
                    <a:pt x="13" y="13"/>
                    <a:pt x="12" y="13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6" y="13"/>
                    <a:pt x="17" y="12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19" y="10"/>
                    <a:pt x="19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2"/>
                    <a:pt x="18" y="12"/>
                    <a:pt x="17" y="13"/>
                  </a:cubicBezTo>
                  <a:cubicBezTo>
                    <a:pt x="16" y="13"/>
                    <a:pt x="16" y="13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3" y="14"/>
                    <a:pt x="12" y="14"/>
                    <a:pt x="12" y="15"/>
                  </a:cubicBezTo>
                  <a:cubicBezTo>
                    <a:pt x="11" y="15"/>
                    <a:pt x="11" y="15"/>
                    <a:pt x="10" y="15"/>
                  </a:cubicBezTo>
                  <a:cubicBezTo>
                    <a:pt x="10" y="15"/>
                    <a:pt x="9" y="14"/>
                    <a:pt x="9" y="14"/>
                  </a:cubicBezTo>
                  <a:cubicBezTo>
                    <a:pt x="9" y="15"/>
                    <a:pt x="9" y="15"/>
                    <a:pt x="10" y="15"/>
                  </a:cubicBezTo>
                  <a:cubicBezTo>
                    <a:pt x="11" y="15"/>
                    <a:pt x="12" y="16"/>
                    <a:pt x="14" y="16"/>
                  </a:cubicBezTo>
                  <a:cubicBezTo>
                    <a:pt x="15" y="16"/>
                    <a:pt x="16" y="15"/>
                    <a:pt x="17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9" y="14"/>
                    <a:pt x="20" y="14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2" y="13"/>
                    <a:pt x="22" y="12"/>
                    <a:pt x="22" y="12"/>
                  </a:cubicBezTo>
                  <a:cubicBezTo>
                    <a:pt x="22" y="12"/>
                    <a:pt x="22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21" y="13"/>
                    <a:pt x="20" y="14"/>
                    <a:pt x="20" y="14"/>
                  </a:cubicBezTo>
                  <a:cubicBezTo>
                    <a:pt x="20" y="14"/>
                    <a:pt x="20" y="14"/>
                    <a:pt x="19" y="14"/>
                  </a:cubicBezTo>
                  <a:cubicBezTo>
                    <a:pt x="19" y="14"/>
                    <a:pt x="19" y="15"/>
                    <a:pt x="18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3" y="16"/>
                    <a:pt x="14" y="17"/>
                  </a:cubicBezTo>
                  <a:cubicBezTo>
                    <a:pt x="15" y="17"/>
                    <a:pt x="16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6"/>
                    <a:pt x="18" y="17"/>
                    <a:pt x="18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6" y="17"/>
                    <a:pt x="16" y="17"/>
                  </a:cubicBezTo>
                  <a:cubicBezTo>
                    <a:pt x="15" y="17"/>
                    <a:pt x="14" y="17"/>
                    <a:pt x="13" y="17"/>
                  </a:cubicBezTo>
                  <a:cubicBezTo>
                    <a:pt x="12" y="17"/>
                    <a:pt x="11" y="16"/>
                    <a:pt x="10" y="15"/>
                  </a:cubicBezTo>
                  <a:cubicBezTo>
                    <a:pt x="10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10" y="16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4" y="18"/>
                    <a:pt x="14" y="18"/>
                  </a:cubicBezTo>
                  <a:cubicBezTo>
                    <a:pt x="13" y="18"/>
                    <a:pt x="10" y="16"/>
                    <a:pt x="10" y="16"/>
                  </a:cubicBezTo>
                  <a:close/>
                  <a:moveTo>
                    <a:pt x="18" y="17"/>
                  </a:moveTo>
                  <a:cubicBezTo>
                    <a:pt x="18" y="18"/>
                    <a:pt x="19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lose/>
                  <a:moveTo>
                    <a:pt x="15" y="11"/>
                  </a:moveTo>
                  <a:cubicBezTo>
                    <a:pt x="15" y="11"/>
                    <a:pt x="16" y="11"/>
                    <a:pt x="16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0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7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11" y="3"/>
                  </a:moveTo>
                  <a:cubicBezTo>
                    <a:pt x="11" y="3"/>
                    <a:pt x="11" y="3"/>
                    <a:pt x="11" y="4"/>
                  </a:cubicBezTo>
                  <a:cubicBezTo>
                    <a:pt x="11" y="4"/>
                    <a:pt x="11" y="4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lose/>
                  <a:moveTo>
                    <a:pt x="21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14" y="9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19" y="8"/>
                  </a:moveTo>
                  <a:cubicBezTo>
                    <a:pt x="19" y="9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17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lose/>
                  <a:moveTo>
                    <a:pt x="22" y="14"/>
                  </a:moveTo>
                  <a:cubicBezTo>
                    <a:pt x="22" y="14"/>
                    <a:pt x="22" y="14"/>
                    <a:pt x="22" y="14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lose/>
                  <a:moveTo>
                    <a:pt x="12" y="5"/>
                  </a:move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16" y="6"/>
                  </a:moveTo>
                  <a:cubicBezTo>
                    <a:pt x="16" y="6"/>
                    <a:pt x="16" y="6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6" y="6"/>
                    <a:pt x="16" y="6"/>
                  </a:cubicBezTo>
                  <a:close/>
                  <a:moveTo>
                    <a:pt x="23" y="11"/>
                  </a:moveTo>
                  <a:cubicBezTo>
                    <a:pt x="23" y="12"/>
                    <a:pt x="23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11"/>
                    <a:pt x="23" y="11"/>
                    <a:pt x="23" y="11"/>
                  </a:cubicBezTo>
                  <a:close/>
                  <a:moveTo>
                    <a:pt x="2" y="1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1" name="Freeform 32770"/>
            <p:cNvSpPr>
              <a:spLocks/>
            </p:cNvSpPr>
            <p:nvPr/>
          </p:nvSpPr>
          <p:spPr bwMode="auto">
            <a:xfrm>
              <a:off x="4792" y="1646"/>
              <a:ext cx="25" cy="23"/>
            </a:xfrm>
            <a:custGeom>
              <a:avLst/>
              <a:gdLst>
                <a:gd name="T0" fmla="*/ 2 w 14"/>
                <a:gd name="T1" fmla="*/ 3 h 13"/>
                <a:gd name="T2" fmla="*/ 1 w 14"/>
                <a:gd name="T3" fmla="*/ 6 h 13"/>
                <a:gd name="T4" fmla="*/ 5 w 14"/>
                <a:gd name="T5" fmla="*/ 7 h 13"/>
                <a:gd name="T6" fmla="*/ 6 w 14"/>
                <a:gd name="T7" fmla="*/ 10 h 13"/>
                <a:gd name="T8" fmla="*/ 7 w 14"/>
                <a:gd name="T9" fmla="*/ 10 h 13"/>
                <a:gd name="T10" fmla="*/ 8 w 14"/>
                <a:gd name="T11" fmla="*/ 11 h 13"/>
                <a:gd name="T12" fmla="*/ 9 w 14"/>
                <a:gd name="T13" fmla="*/ 13 h 13"/>
                <a:gd name="T14" fmla="*/ 10 w 14"/>
                <a:gd name="T15" fmla="*/ 12 h 13"/>
                <a:gd name="T16" fmla="*/ 13 w 14"/>
                <a:gd name="T17" fmla="*/ 10 h 13"/>
                <a:gd name="T18" fmla="*/ 9 w 14"/>
                <a:gd name="T19" fmla="*/ 7 h 13"/>
                <a:gd name="T20" fmla="*/ 7 w 14"/>
                <a:gd name="T21" fmla="*/ 5 h 13"/>
                <a:gd name="T22" fmla="*/ 6 w 14"/>
                <a:gd name="T23" fmla="*/ 4 h 13"/>
                <a:gd name="T24" fmla="*/ 4 w 14"/>
                <a:gd name="T25" fmla="*/ 3 h 13"/>
                <a:gd name="T26" fmla="*/ 4 w 14"/>
                <a:gd name="T27" fmla="*/ 3 h 13"/>
                <a:gd name="T28" fmla="*/ 6 w 14"/>
                <a:gd name="T29" fmla="*/ 4 h 13"/>
                <a:gd name="T30" fmla="*/ 7 w 14"/>
                <a:gd name="T31" fmla="*/ 5 h 13"/>
                <a:gd name="T32" fmla="*/ 9 w 14"/>
                <a:gd name="T33" fmla="*/ 7 h 13"/>
                <a:gd name="T34" fmla="*/ 13 w 14"/>
                <a:gd name="T35" fmla="*/ 9 h 13"/>
                <a:gd name="T36" fmla="*/ 13 w 14"/>
                <a:gd name="T37" fmla="*/ 8 h 13"/>
                <a:gd name="T38" fmla="*/ 14 w 14"/>
                <a:gd name="T39" fmla="*/ 7 h 13"/>
                <a:gd name="T40" fmla="*/ 14 w 14"/>
                <a:gd name="T41" fmla="*/ 6 h 13"/>
                <a:gd name="T42" fmla="*/ 11 w 14"/>
                <a:gd name="T43" fmla="*/ 3 h 13"/>
                <a:gd name="T44" fmla="*/ 10 w 14"/>
                <a:gd name="T45" fmla="*/ 3 h 13"/>
                <a:gd name="T46" fmla="*/ 10 w 14"/>
                <a:gd name="T47" fmla="*/ 1 h 13"/>
                <a:gd name="T48" fmla="*/ 8 w 14"/>
                <a:gd name="T49" fmla="*/ 2 h 13"/>
                <a:gd name="T50" fmla="*/ 6 w 14"/>
                <a:gd name="T51" fmla="*/ 0 h 13"/>
                <a:gd name="T52" fmla="*/ 3 w 14"/>
                <a:gd name="T53" fmla="*/ 1 h 13"/>
                <a:gd name="T54" fmla="*/ 0 w 14"/>
                <a:gd name="T55" fmla="*/ 0 h 13"/>
                <a:gd name="T56" fmla="*/ 2 w 14"/>
                <a:gd name="T5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" h="13">
                  <a:moveTo>
                    <a:pt x="2" y="3"/>
                  </a:moveTo>
                  <a:cubicBezTo>
                    <a:pt x="2" y="4"/>
                    <a:pt x="2" y="5"/>
                    <a:pt x="1" y="6"/>
                  </a:cubicBezTo>
                  <a:cubicBezTo>
                    <a:pt x="4" y="5"/>
                    <a:pt x="5" y="7"/>
                    <a:pt x="5" y="7"/>
                  </a:cubicBezTo>
                  <a:cubicBezTo>
                    <a:pt x="6" y="8"/>
                    <a:pt x="6" y="9"/>
                    <a:pt x="6" y="10"/>
                  </a:cubicBez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8" y="11"/>
                  </a:cubicBezTo>
                  <a:cubicBezTo>
                    <a:pt x="9" y="10"/>
                    <a:pt x="9" y="13"/>
                    <a:pt x="9" y="13"/>
                  </a:cubicBezTo>
                  <a:cubicBezTo>
                    <a:pt x="10" y="11"/>
                    <a:pt x="10" y="12"/>
                    <a:pt x="10" y="12"/>
                  </a:cubicBezTo>
                  <a:cubicBezTo>
                    <a:pt x="10" y="10"/>
                    <a:pt x="12" y="9"/>
                    <a:pt x="13" y="10"/>
                  </a:cubicBezTo>
                  <a:cubicBezTo>
                    <a:pt x="12" y="9"/>
                    <a:pt x="10" y="8"/>
                    <a:pt x="9" y="7"/>
                  </a:cubicBezTo>
                  <a:cubicBezTo>
                    <a:pt x="8" y="7"/>
                    <a:pt x="7" y="6"/>
                    <a:pt x="7" y="5"/>
                  </a:cubicBezTo>
                  <a:cubicBezTo>
                    <a:pt x="6" y="5"/>
                    <a:pt x="6" y="4"/>
                    <a:pt x="6" y="4"/>
                  </a:cubicBezTo>
                  <a:cubicBezTo>
                    <a:pt x="5" y="4"/>
                    <a:pt x="5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4"/>
                    <a:pt x="6" y="4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8" y="6"/>
                    <a:pt x="8" y="6"/>
                    <a:pt x="9" y="7"/>
                  </a:cubicBezTo>
                  <a:cubicBezTo>
                    <a:pt x="10" y="8"/>
                    <a:pt x="12" y="8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7"/>
                    <a:pt x="14" y="7"/>
                  </a:cubicBezTo>
                  <a:cubicBezTo>
                    <a:pt x="13" y="7"/>
                    <a:pt x="13" y="7"/>
                    <a:pt x="14" y="6"/>
                  </a:cubicBezTo>
                  <a:cubicBezTo>
                    <a:pt x="12" y="6"/>
                    <a:pt x="12" y="5"/>
                    <a:pt x="11" y="3"/>
                  </a:cubicBezTo>
                  <a:cubicBezTo>
                    <a:pt x="11" y="4"/>
                    <a:pt x="11" y="4"/>
                    <a:pt x="10" y="3"/>
                  </a:cubicBezTo>
                  <a:cubicBezTo>
                    <a:pt x="10" y="3"/>
                    <a:pt x="10" y="2"/>
                    <a:pt x="10" y="1"/>
                  </a:cubicBezTo>
                  <a:cubicBezTo>
                    <a:pt x="10" y="2"/>
                    <a:pt x="8" y="2"/>
                    <a:pt x="8" y="2"/>
                  </a:cubicBezTo>
                  <a:cubicBezTo>
                    <a:pt x="7" y="1"/>
                    <a:pt x="6" y="1"/>
                    <a:pt x="6" y="0"/>
                  </a:cubicBezTo>
                  <a:cubicBezTo>
                    <a:pt x="6" y="1"/>
                    <a:pt x="4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43" name="Picture 32771"/>
            <p:cNvPicPr>
              <a:picLocks noChangeAspect="1" noChangeArrowheads="1"/>
            </p:cNvPicPr>
            <p:nvPr/>
          </p:nvPicPr>
          <p:blipFill>
            <a:blip r:embed="rId2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93" y="1644"/>
              <a:ext cx="32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22" name="Freeform 32772"/>
            <p:cNvSpPr>
              <a:spLocks/>
            </p:cNvSpPr>
            <p:nvPr/>
          </p:nvSpPr>
          <p:spPr bwMode="auto">
            <a:xfrm>
              <a:off x="4813" y="1630"/>
              <a:ext cx="16" cy="32"/>
            </a:xfrm>
            <a:custGeom>
              <a:avLst/>
              <a:gdLst>
                <a:gd name="T0" fmla="*/ 5 w 9"/>
                <a:gd name="T1" fmla="*/ 9 h 18"/>
                <a:gd name="T2" fmla="*/ 5 w 9"/>
                <a:gd name="T3" fmla="*/ 12 h 18"/>
                <a:gd name="T4" fmla="*/ 4 w 9"/>
                <a:gd name="T5" fmla="*/ 14 h 18"/>
                <a:gd name="T6" fmla="*/ 4 w 9"/>
                <a:gd name="T7" fmla="*/ 15 h 18"/>
                <a:gd name="T8" fmla="*/ 4 w 9"/>
                <a:gd name="T9" fmla="*/ 16 h 18"/>
                <a:gd name="T10" fmla="*/ 4 w 9"/>
                <a:gd name="T11" fmla="*/ 16 h 18"/>
                <a:gd name="T12" fmla="*/ 5 w 9"/>
                <a:gd name="T13" fmla="*/ 16 h 18"/>
                <a:gd name="T14" fmla="*/ 6 w 9"/>
                <a:gd name="T15" fmla="*/ 18 h 18"/>
                <a:gd name="T16" fmla="*/ 9 w 9"/>
                <a:gd name="T17" fmla="*/ 15 h 18"/>
                <a:gd name="T18" fmla="*/ 9 w 9"/>
                <a:gd name="T19" fmla="*/ 11 h 18"/>
                <a:gd name="T20" fmla="*/ 9 w 9"/>
                <a:gd name="T21" fmla="*/ 8 h 18"/>
                <a:gd name="T22" fmla="*/ 9 w 9"/>
                <a:gd name="T23" fmla="*/ 6 h 18"/>
                <a:gd name="T24" fmla="*/ 5 w 9"/>
                <a:gd name="T25" fmla="*/ 0 h 18"/>
                <a:gd name="T26" fmla="*/ 0 w 9"/>
                <a:gd name="T27" fmla="*/ 6 h 18"/>
                <a:gd name="T28" fmla="*/ 2 w 9"/>
                <a:gd name="T29" fmla="*/ 9 h 18"/>
                <a:gd name="T30" fmla="*/ 0 w 9"/>
                <a:gd name="T31" fmla="*/ 10 h 18"/>
                <a:gd name="T32" fmla="*/ 1 w 9"/>
                <a:gd name="T33" fmla="*/ 12 h 18"/>
                <a:gd name="T34" fmla="*/ 1 w 9"/>
                <a:gd name="T35" fmla="*/ 12 h 18"/>
                <a:gd name="T36" fmla="*/ 1 w 9"/>
                <a:gd name="T37" fmla="*/ 14 h 18"/>
                <a:gd name="T38" fmla="*/ 2 w 9"/>
                <a:gd name="T39" fmla="*/ 16 h 18"/>
                <a:gd name="T40" fmla="*/ 4 w 9"/>
                <a:gd name="T41" fmla="*/ 16 h 18"/>
                <a:gd name="T42" fmla="*/ 4 w 9"/>
                <a:gd name="T43" fmla="*/ 15 h 18"/>
                <a:gd name="T44" fmla="*/ 4 w 9"/>
                <a:gd name="T45" fmla="*/ 15 h 18"/>
                <a:gd name="T46" fmla="*/ 4 w 9"/>
                <a:gd name="T47" fmla="*/ 14 h 18"/>
                <a:gd name="T48" fmla="*/ 4 w 9"/>
                <a:gd name="T49" fmla="*/ 13 h 18"/>
                <a:gd name="T50" fmla="*/ 4 w 9"/>
                <a:gd name="T51" fmla="*/ 12 h 18"/>
                <a:gd name="T52" fmla="*/ 5 w 9"/>
                <a:gd name="T53" fmla="*/ 9 h 18"/>
                <a:gd name="T54" fmla="*/ 5 w 9"/>
                <a:gd name="T55" fmla="*/ 6 h 18"/>
                <a:gd name="T56" fmla="*/ 5 w 9"/>
                <a:gd name="T57" fmla="*/ 6 h 18"/>
                <a:gd name="T58" fmla="*/ 5 w 9"/>
                <a:gd name="T5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8">
                  <a:moveTo>
                    <a:pt x="5" y="9"/>
                  </a:moveTo>
                  <a:cubicBezTo>
                    <a:pt x="5" y="10"/>
                    <a:pt x="5" y="11"/>
                    <a:pt x="5" y="12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4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7"/>
                    <a:pt x="5" y="14"/>
                    <a:pt x="9" y="15"/>
                  </a:cubicBezTo>
                  <a:cubicBezTo>
                    <a:pt x="8" y="15"/>
                    <a:pt x="7" y="11"/>
                    <a:pt x="9" y="11"/>
                  </a:cubicBezTo>
                  <a:cubicBezTo>
                    <a:pt x="7" y="10"/>
                    <a:pt x="8" y="8"/>
                    <a:pt x="9" y="8"/>
                  </a:cubicBezTo>
                  <a:cubicBezTo>
                    <a:pt x="8" y="8"/>
                    <a:pt x="8" y="6"/>
                    <a:pt x="9" y="6"/>
                  </a:cubicBezTo>
                  <a:cubicBezTo>
                    <a:pt x="6" y="7"/>
                    <a:pt x="5" y="1"/>
                    <a:pt x="5" y="0"/>
                  </a:cubicBezTo>
                  <a:cubicBezTo>
                    <a:pt x="5" y="1"/>
                    <a:pt x="2" y="7"/>
                    <a:pt x="0" y="6"/>
                  </a:cubicBezTo>
                  <a:cubicBezTo>
                    <a:pt x="0" y="7"/>
                    <a:pt x="2" y="8"/>
                    <a:pt x="2" y="9"/>
                  </a:cubicBezTo>
                  <a:cubicBezTo>
                    <a:pt x="2" y="9"/>
                    <a:pt x="1" y="11"/>
                    <a:pt x="0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13"/>
                    <a:pt x="2" y="13"/>
                    <a:pt x="1" y="14"/>
                  </a:cubicBezTo>
                  <a:cubicBezTo>
                    <a:pt x="1" y="14"/>
                    <a:pt x="3" y="15"/>
                    <a:pt x="2" y="16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1"/>
                    <a:pt x="5" y="10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5" y="9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45" name="Picture 32773"/>
            <p:cNvPicPr>
              <a:picLocks noChangeAspect="1" noChangeArrowheads="1"/>
            </p:cNvPicPr>
            <p:nvPr/>
          </p:nvPicPr>
          <p:blipFill>
            <a:blip r:embed="rId2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3" y="1633"/>
              <a:ext cx="16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23" name="Freeform 32774"/>
            <p:cNvSpPr>
              <a:spLocks/>
            </p:cNvSpPr>
            <p:nvPr/>
          </p:nvSpPr>
          <p:spPr bwMode="auto">
            <a:xfrm>
              <a:off x="4811" y="1664"/>
              <a:ext cx="8" cy="9"/>
            </a:xfrm>
            <a:custGeom>
              <a:avLst/>
              <a:gdLst>
                <a:gd name="T0" fmla="*/ 0 w 4"/>
                <a:gd name="T1" fmla="*/ 3 h 5"/>
                <a:gd name="T2" fmla="*/ 1 w 4"/>
                <a:gd name="T3" fmla="*/ 5 h 5"/>
                <a:gd name="T4" fmla="*/ 3 w 4"/>
                <a:gd name="T5" fmla="*/ 5 h 5"/>
                <a:gd name="T6" fmla="*/ 4 w 4"/>
                <a:gd name="T7" fmla="*/ 3 h 5"/>
                <a:gd name="T8" fmla="*/ 4 w 4"/>
                <a:gd name="T9" fmla="*/ 2 h 5"/>
                <a:gd name="T10" fmla="*/ 3 w 4"/>
                <a:gd name="T11" fmla="*/ 1 h 5"/>
                <a:gd name="T12" fmla="*/ 2 w 4"/>
                <a:gd name="T13" fmla="*/ 1 h 5"/>
                <a:gd name="T14" fmla="*/ 2 w 4"/>
                <a:gd name="T15" fmla="*/ 0 h 5"/>
                <a:gd name="T16" fmla="*/ 0 w 4"/>
                <a:gd name="T17" fmla="*/ 2 h 5"/>
                <a:gd name="T18" fmla="*/ 0 w 4"/>
                <a:gd name="T19" fmla="*/ 2 h 5"/>
                <a:gd name="T20" fmla="*/ 0 w 4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4"/>
                    <a:pt x="1" y="5"/>
                    <a:pt x="1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4" name="Freeform 32775"/>
            <p:cNvSpPr>
              <a:spLocks/>
            </p:cNvSpPr>
            <p:nvPr/>
          </p:nvSpPr>
          <p:spPr bwMode="auto">
            <a:xfrm>
              <a:off x="4819" y="1664"/>
              <a:ext cx="7" cy="7"/>
            </a:xfrm>
            <a:custGeom>
              <a:avLst/>
              <a:gdLst>
                <a:gd name="T0" fmla="*/ 1 w 4"/>
                <a:gd name="T1" fmla="*/ 3 h 4"/>
                <a:gd name="T2" fmla="*/ 2 w 4"/>
                <a:gd name="T3" fmla="*/ 4 h 4"/>
                <a:gd name="T4" fmla="*/ 3 w 4"/>
                <a:gd name="T5" fmla="*/ 3 h 4"/>
                <a:gd name="T6" fmla="*/ 4 w 4"/>
                <a:gd name="T7" fmla="*/ 2 h 4"/>
                <a:gd name="T8" fmla="*/ 3 w 4"/>
                <a:gd name="T9" fmla="*/ 0 h 4"/>
                <a:gd name="T10" fmla="*/ 2 w 4"/>
                <a:gd name="T11" fmla="*/ 1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0 w 4"/>
                <a:gd name="T19" fmla="*/ 2 h 4"/>
                <a:gd name="T20" fmla="*/ 1 w 4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2" y="4"/>
                    <a:pt x="2" y="4"/>
                  </a:cubicBezTo>
                  <a:cubicBezTo>
                    <a:pt x="3" y="4"/>
                    <a:pt x="3" y="3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6" name="Freeform 32776"/>
            <p:cNvSpPr>
              <a:spLocks/>
            </p:cNvSpPr>
            <p:nvPr/>
          </p:nvSpPr>
          <p:spPr bwMode="auto">
            <a:xfrm>
              <a:off x="4817" y="1658"/>
              <a:ext cx="5" cy="8"/>
            </a:xfrm>
            <a:custGeom>
              <a:avLst/>
              <a:gdLst>
                <a:gd name="T0" fmla="*/ 0 w 3"/>
                <a:gd name="T1" fmla="*/ 4 h 4"/>
                <a:gd name="T2" fmla="*/ 1 w 3"/>
                <a:gd name="T3" fmla="*/ 4 h 4"/>
                <a:gd name="T4" fmla="*/ 2 w 3"/>
                <a:gd name="T5" fmla="*/ 4 h 4"/>
                <a:gd name="T6" fmla="*/ 3 w 3"/>
                <a:gd name="T7" fmla="*/ 2 h 4"/>
                <a:gd name="T8" fmla="*/ 3 w 3"/>
                <a:gd name="T9" fmla="*/ 2 h 4"/>
                <a:gd name="T10" fmla="*/ 3 w 3"/>
                <a:gd name="T11" fmla="*/ 1 h 4"/>
                <a:gd name="T12" fmla="*/ 3 w 3"/>
                <a:gd name="T13" fmla="*/ 1 h 4"/>
                <a:gd name="T14" fmla="*/ 1 w 3"/>
                <a:gd name="T15" fmla="*/ 0 h 4"/>
                <a:gd name="T16" fmla="*/ 0 w 3"/>
                <a:gd name="T17" fmla="*/ 1 h 4"/>
                <a:gd name="T18" fmla="*/ 0 w 3"/>
                <a:gd name="T19" fmla="*/ 1 h 4"/>
                <a:gd name="T20" fmla="*/ 0 w 3"/>
                <a:gd name="T21" fmla="*/ 2 h 4"/>
                <a:gd name="T22" fmla="*/ 0 w 3"/>
                <a:gd name="T23" fmla="*/ 3 h 4"/>
                <a:gd name="T24" fmla="*/ 0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8" name="Freeform 32777"/>
            <p:cNvSpPr>
              <a:spLocks/>
            </p:cNvSpPr>
            <p:nvPr/>
          </p:nvSpPr>
          <p:spPr bwMode="auto">
            <a:xfrm>
              <a:off x="4783" y="1623"/>
              <a:ext cx="21" cy="27"/>
            </a:xfrm>
            <a:custGeom>
              <a:avLst/>
              <a:gdLst>
                <a:gd name="T0" fmla="*/ 7 w 12"/>
                <a:gd name="T1" fmla="*/ 8 h 15"/>
                <a:gd name="T2" fmla="*/ 10 w 12"/>
                <a:gd name="T3" fmla="*/ 11 h 15"/>
                <a:gd name="T4" fmla="*/ 0 w 12"/>
                <a:gd name="T5" fmla="*/ 10 h 15"/>
                <a:gd name="T6" fmla="*/ 7 w 12"/>
                <a:gd name="T7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15">
                  <a:moveTo>
                    <a:pt x="7" y="8"/>
                  </a:moveTo>
                  <a:cubicBezTo>
                    <a:pt x="7" y="8"/>
                    <a:pt x="10" y="9"/>
                    <a:pt x="10" y="11"/>
                  </a:cubicBezTo>
                  <a:cubicBezTo>
                    <a:pt x="10" y="15"/>
                    <a:pt x="0" y="11"/>
                    <a:pt x="0" y="10"/>
                  </a:cubicBezTo>
                  <a:cubicBezTo>
                    <a:pt x="5" y="0"/>
                    <a:pt x="12" y="5"/>
                    <a:pt x="7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29" name="Freeform 32778"/>
            <p:cNvSpPr>
              <a:spLocks/>
            </p:cNvSpPr>
            <p:nvPr/>
          </p:nvSpPr>
          <p:spPr bwMode="auto">
            <a:xfrm>
              <a:off x="4982" y="1502"/>
              <a:ext cx="25" cy="18"/>
            </a:xfrm>
            <a:custGeom>
              <a:avLst/>
              <a:gdLst>
                <a:gd name="T0" fmla="*/ 3 w 14"/>
                <a:gd name="T1" fmla="*/ 5 h 10"/>
                <a:gd name="T2" fmla="*/ 3 w 14"/>
                <a:gd name="T3" fmla="*/ 8 h 10"/>
                <a:gd name="T4" fmla="*/ 7 w 14"/>
                <a:gd name="T5" fmla="*/ 7 h 10"/>
                <a:gd name="T6" fmla="*/ 8 w 14"/>
                <a:gd name="T7" fmla="*/ 9 h 10"/>
                <a:gd name="T8" fmla="*/ 9 w 14"/>
                <a:gd name="T9" fmla="*/ 8 h 10"/>
                <a:gd name="T10" fmla="*/ 10 w 14"/>
                <a:gd name="T11" fmla="*/ 9 h 10"/>
                <a:gd name="T12" fmla="*/ 12 w 14"/>
                <a:gd name="T13" fmla="*/ 10 h 10"/>
                <a:gd name="T14" fmla="*/ 13 w 14"/>
                <a:gd name="T15" fmla="*/ 9 h 10"/>
                <a:gd name="T16" fmla="*/ 14 w 14"/>
                <a:gd name="T17" fmla="*/ 6 h 10"/>
                <a:gd name="T18" fmla="*/ 10 w 14"/>
                <a:gd name="T19" fmla="*/ 5 h 10"/>
                <a:gd name="T20" fmla="*/ 7 w 14"/>
                <a:gd name="T21" fmla="*/ 5 h 10"/>
                <a:gd name="T22" fmla="*/ 6 w 14"/>
                <a:gd name="T23" fmla="*/ 4 h 10"/>
                <a:gd name="T24" fmla="*/ 4 w 14"/>
                <a:gd name="T25" fmla="*/ 4 h 10"/>
                <a:gd name="T26" fmla="*/ 4 w 14"/>
                <a:gd name="T27" fmla="*/ 4 h 10"/>
                <a:gd name="T28" fmla="*/ 6 w 14"/>
                <a:gd name="T29" fmla="*/ 4 h 10"/>
                <a:gd name="T30" fmla="*/ 7 w 14"/>
                <a:gd name="T31" fmla="*/ 5 h 10"/>
                <a:gd name="T32" fmla="*/ 10 w 14"/>
                <a:gd name="T33" fmla="*/ 5 h 10"/>
                <a:gd name="T34" fmla="*/ 14 w 14"/>
                <a:gd name="T35" fmla="*/ 5 h 10"/>
                <a:gd name="T36" fmla="*/ 13 w 14"/>
                <a:gd name="T37" fmla="*/ 5 h 10"/>
                <a:gd name="T38" fmla="*/ 13 w 14"/>
                <a:gd name="T39" fmla="*/ 3 h 10"/>
                <a:gd name="T40" fmla="*/ 13 w 14"/>
                <a:gd name="T41" fmla="*/ 3 h 10"/>
                <a:gd name="T42" fmla="*/ 10 w 14"/>
                <a:gd name="T43" fmla="*/ 2 h 10"/>
                <a:gd name="T44" fmla="*/ 9 w 14"/>
                <a:gd name="T45" fmla="*/ 2 h 10"/>
                <a:gd name="T46" fmla="*/ 8 w 14"/>
                <a:gd name="T47" fmla="*/ 0 h 10"/>
                <a:gd name="T48" fmla="*/ 6 w 14"/>
                <a:gd name="T49" fmla="*/ 2 h 10"/>
                <a:gd name="T50" fmla="*/ 4 w 14"/>
                <a:gd name="T51" fmla="*/ 1 h 10"/>
                <a:gd name="T52" fmla="*/ 3 w 14"/>
                <a:gd name="T53" fmla="*/ 3 h 10"/>
                <a:gd name="T54" fmla="*/ 0 w 14"/>
                <a:gd name="T55" fmla="*/ 4 h 10"/>
                <a:gd name="T56" fmla="*/ 3 w 14"/>
                <a:gd name="T57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" h="10">
                  <a:moveTo>
                    <a:pt x="3" y="5"/>
                  </a:moveTo>
                  <a:cubicBezTo>
                    <a:pt x="3" y="6"/>
                    <a:pt x="3" y="7"/>
                    <a:pt x="3" y="8"/>
                  </a:cubicBezTo>
                  <a:cubicBezTo>
                    <a:pt x="5" y="6"/>
                    <a:pt x="7" y="7"/>
                    <a:pt x="7" y="7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8"/>
                    <a:pt x="9" y="8"/>
                    <a:pt x="9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1" y="8"/>
                    <a:pt x="12" y="9"/>
                    <a:pt x="12" y="10"/>
                  </a:cubicBezTo>
                  <a:cubicBezTo>
                    <a:pt x="12" y="8"/>
                    <a:pt x="12" y="8"/>
                    <a:pt x="13" y="9"/>
                  </a:cubicBezTo>
                  <a:cubicBezTo>
                    <a:pt x="12" y="7"/>
                    <a:pt x="13" y="6"/>
                    <a:pt x="14" y="6"/>
                  </a:cubicBezTo>
                  <a:cubicBezTo>
                    <a:pt x="12" y="6"/>
                    <a:pt x="11" y="6"/>
                    <a:pt x="10" y="5"/>
                  </a:cubicBezTo>
                  <a:cubicBezTo>
                    <a:pt x="9" y="5"/>
                    <a:pt x="8" y="5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7" y="5"/>
                    <a:pt x="7" y="5"/>
                  </a:cubicBezTo>
                  <a:cubicBezTo>
                    <a:pt x="8" y="5"/>
                    <a:pt x="9" y="5"/>
                    <a:pt x="10" y="5"/>
                  </a:cubicBezTo>
                  <a:cubicBezTo>
                    <a:pt x="11" y="5"/>
                    <a:pt x="12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2" y="3"/>
                    <a:pt x="10" y="2"/>
                    <a:pt x="10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8" y="1"/>
                    <a:pt x="8" y="0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2"/>
                    <a:pt x="5" y="2"/>
                    <a:pt x="4" y="1"/>
                  </a:cubicBezTo>
                  <a:cubicBezTo>
                    <a:pt x="5" y="2"/>
                    <a:pt x="4" y="3"/>
                    <a:pt x="3" y="3"/>
                  </a:cubicBezTo>
                  <a:cubicBezTo>
                    <a:pt x="2" y="3"/>
                    <a:pt x="1" y="4"/>
                    <a:pt x="0" y="4"/>
                  </a:cubicBezTo>
                  <a:cubicBezTo>
                    <a:pt x="1" y="4"/>
                    <a:pt x="2" y="4"/>
                    <a:pt x="3" y="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51" name="Picture 32779"/>
            <p:cNvPicPr>
              <a:picLocks noChangeAspect="1" noChangeArrowheads="1"/>
            </p:cNvPicPr>
            <p:nvPr/>
          </p:nvPicPr>
          <p:blipFill>
            <a:blip r:embed="rId2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83" y="1503"/>
              <a:ext cx="32" cy="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30" name="Freeform 32780"/>
            <p:cNvSpPr>
              <a:spLocks/>
            </p:cNvSpPr>
            <p:nvPr/>
          </p:nvSpPr>
          <p:spPr bwMode="auto">
            <a:xfrm>
              <a:off x="4996" y="1484"/>
              <a:ext cx="18" cy="23"/>
            </a:xfrm>
            <a:custGeom>
              <a:avLst/>
              <a:gdLst>
                <a:gd name="T0" fmla="*/ 5 w 10"/>
                <a:gd name="T1" fmla="*/ 7 h 13"/>
                <a:gd name="T2" fmla="*/ 6 w 10"/>
                <a:gd name="T3" fmla="*/ 9 h 13"/>
                <a:gd name="T4" fmla="*/ 6 w 10"/>
                <a:gd name="T5" fmla="*/ 11 h 13"/>
                <a:gd name="T6" fmla="*/ 6 w 10"/>
                <a:gd name="T7" fmla="*/ 12 h 13"/>
                <a:gd name="T8" fmla="*/ 7 w 10"/>
                <a:gd name="T9" fmla="*/ 12 h 13"/>
                <a:gd name="T10" fmla="*/ 7 w 10"/>
                <a:gd name="T11" fmla="*/ 12 h 13"/>
                <a:gd name="T12" fmla="*/ 8 w 10"/>
                <a:gd name="T13" fmla="*/ 12 h 13"/>
                <a:gd name="T14" fmla="*/ 9 w 10"/>
                <a:gd name="T15" fmla="*/ 13 h 13"/>
                <a:gd name="T16" fmla="*/ 10 w 10"/>
                <a:gd name="T17" fmla="*/ 9 h 13"/>
                <a:gd name="T18" fmla="*/ 8 w 10"/>
                <a:gd name="T19" fmla="*/ 7 h 13"/>
                <a:gd name="T20" fmla="*/ 7 w 10"/>
                <a:gd name="T21" fmla="*/ 4 h 13"/>
                <a:gd name="T22" fmla="*/ 6 w 10"/>
                <a:gd name="T23" fmla="*/ 3 h 13"/>
                <a:gd name="T24" fmla="*/ 1 w 10"/>
                <a:gd name="T25" fmla="*/ 0 h 13"/>
                <a:gd name="T26" fmla="*/ 0 w 10"/>
                <a:gd name="T27" fmla="*/ 7 h 13"/>
                <a:gd name="T28" fmla="*/ 2 w 10"/>
                <a:gd name="T29" fmla="*/ 8 h 13"/>
                <a:gd name="T30" fmla="*/ 2 w 10"/>
                <a:gd name="T31" fmla="*/ 9 h 13"/>
                <a:gd name="T32" fmla="*/ 3 w 10"/>
                <a:gd name="T33" fmla="*/ 10 h 13"/>
                <a:gd name="T34" fmla="*/ 3 w 10"/>
                <a:gd name="T35" fmla="*/ 11 h 13"/>
                <a:gd name="T36" fmla="*/ 4 w 10"/>
                <a:gd name="T37" fmla="*/ 12 h 13"/>
                <a:gd name="T38" fmla="*/ 6 w 10"/>
                <a:gd name="T39" fmla="*/ 13 h 13"/>
                <a:gd name="T40" fmla="*/ 6 w 10"/>
                <a:gd name="T41" fmla="*/ 12 h 13"/>
                <a:gd name="T42" fmla="*/ 6 w 10"/>
                <a:gd name="T43" fmla="*/ 12 h 13"/>
                <a:gd name="T44" fmla="*/ 6 w 10"/>
                <a:gd name="T45" fmla="*/ 12 h 13"/>
                <a:gd name="T46" fmla="*/ 6 w 10"/>
                <a:gd name="T47" fmla="*/ 11 h 13"/>
                <a:gd name="T48" fmla="*/ 6 w 10"/>
                <a:gd name="T49" fmla="*/ 10 h 13"/>
                <a:gd name="T50" fmla="*/ 5 w 10"/>
                <a:gd name="T51" fmla="*/ 9 h 13"/>
                <a:gd name="T52" fmla="*/ 5 w 10"/>
                <a:gd name="T53" fmla="*/ 7 h 13"/>
                <a:gd name="T54" fmla="*/ 3 w 10"/>
                <a:gd name="T55" fmla="*/ 4 h 13"/>
                <a:gd name="T56" fmla="*/ 3 w 10"/>
                <a:gd name="T57" fmla="*/ 4 h 13"/>
                <a:gd name="T58" fmla="*/ 5 w 10"/>
                <a:gd name="T5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13">
                  <a:moveTo>
                    <a:pt x="5" y="7"/>
                  </a:moveTo>
                  <a:cubicBezTo>
                    <a:pt x="5" y="8"/>
                    <a:pt x="5" y="8"/>
                    <a:pt x="6" y="9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2"/>
                    <a:pt x="7" y="10"/>
                    <a:pt x="10" y="9"/>
                  </a:cubicBezTo>
                  <a:cubicBezTo>
                    <a:pt x="9" y="10"/>
                    <a:pt x="7" y="8"/>
                    <a:pt x="8" y="7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5" y="4"/>
                    <a:pt x="2" y="1"/>
                    <a:pt x="1" y="0"/>
                  </a:cubicBezTo>
                  <a:cubicBezTo>
                    <a:pt x="1" y="1"/>
                    <a:pt x="2" y="7"/>
                    <a:pt x="0" y="7"/>
                  </a:cubicBezTo>
                  <a:cubicBezTo>
                    <a:pt x="0" y="7"/>
                    <a:pt x="2" y="7"/>
                    <a:pt x="2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9"/>
                    <a:pt x="3" y="10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4" y="12"/>
                    <a:pt x="5" y="12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11"/>
                    <a:pt x="6" y="10"/>
                    <a:pt x="6" y="10"/>
                  </a:cubicBezTo>
                  <a:cubicBezTo>
                    <a:pt x="6" y="10"/>
                    <a:pt x="6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4" y="6"/>
                    <a:pt x="4" y="5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53" name="Picture 32781"/>
            <p:cNvPicPr>
              <a:picLocks noChangeAspect="1" noChangeArrowheads="1"/>
            </p:cNvPicPr>
            <p:nvPr/>
          </p:nvPicPr>
          <p:blipFill>
            <a:blip r:embed="rId3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95" y="1486"/>
              <a:ext cx="22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31" name="Freeform 32782"/>
            <p:cNvSpPr>
              <a:spLocks/>
            </p:cNvSpPr>
            <p:nvPr/>
          </p:nvSpPr>
          <p:spPr bwMode="auto">
            <a:xfrm>
              <a:off x="5005" y="1513"/>
              <a:ext cx="7" cy="7"/>
            </a:xfrm>
            <a:custGeom>
              <a:avLst/>
              <a:gdLst>
                <a:gd name="T0" fmla="*/ 1 w 4"/>
                <a:gd name="T1" fmla="*/ 3 h 4"/>
                <a:gd name="T2" fmla="*/ 2 w 4"/>
                <a:gd name="T3" fmla="*/ 4 h 4"/>
                <a:gd name="T4" fmla="*/ 4 w 4"/>
                <a:gd name="T5" fmla="*/ 3 h 4"/>
                <a:gd name="T6" fmla="*/ 4 w 4"/>
                <a:gd name="T7" fmla="*/ 1 h 4"/>
                <a:gd name="T8" fmla="*/ 3 w 4"/>
                <a:gd name="T9" fmla="*/ 0 h 4"/>
                <a:gd name="T10" fmla="*/ 2 w 4"/>
                <a:gd name="T11" fmla="*/ 0 h 4"/>
                <a:gd name="T12" fmla="*/ 1 w 4"/>
                <a:gd name="T13" fmla="*/ 0 h 4"/>
                <a:gd name="T14" fmla="*/ 1 w 4"/>
                <a:gd name="T15" fmla="*/ 0 h 4"/>
                <a:gd name="T16" fmla="*/ 0 w 4"/>
                <a:gd name="T17" fmla="*/ 2 h 4"/>
                <a:gd name="T18" fmla="*/ 0 w 4"/>
                <a:gd name="T19" fmla="*/ 2 h 4"/>
                <a:gd name="T20" fmla="*/ 1 w 4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1"/>
                    <a:pt x="2" y="1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2" name="Freeform 32783"/>
            <p:cNvSpPr>
              <a:spLocks/>
            </p:cNvSpPr>
            <p:nvPr/>
          </p:nvSpPr>
          <p:spPr bwMode="auto">
            <a:xfrm>
              <a:off x="5011" y="1509"/>
              <a:ext cx="5" cy="5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3 w 3"/>
                <a:gd name="T5" fmla="*/ 2 h 3"/>
                <a:gd name="T6" fmla="*/ 3 w 3"/>
                <a:gd name="T7" fmla="*/ 1 h 3"/>
                <a:gd name="T8" fmla="*/ 1 w 3"/>
                <a:gd name="T9" fmla="*/ 0 h 3"/>
                <a:gd name="T10" fmla="*/ 1 w 3"/>
                <a:gd name="T11" fmla="*/ 1 h 3"/>
                <a:gd name="T12" fmla="*/ 1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0 w 3"/>
                <a:gd name="T19" fmla="*/ 2 h 3"/>
                <a:gd name="T20" fmla="*/ 1 w 3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3" name="Freeform 32784"/>
            <p:cNvSpPr>
              <a:spLocks/>
            </p:cNvSpPr>
            <p:nvPr/>
          </p:nvSpPr>
          <p:spPr bwMode="auto">
            <a:xfrm>
              <a:off x="5007" y="1506"/>
              <a:ext cx="5" cy="7"/>
            </a:xfrm>
            <a:custGeom>
              <a:avLst/>
              <a:gdLst>
                <a:gd name="T0" fmla="*/ 1 w 3"/>
                <a:gd name="T1" fmla="*/ 4 h 4"/>
                <a:gd name="T2" fmla="*/ 2 w 3"/>
                <a:gd name="T3" fmla="*/ 4 h 4"/>
                <a:gd name="T4" fmla="*/ 3 w 3"/>
                <a:gd name="T5" fmla="*/ 3 h 4"/>
                <a:gd name="T6" fmla="*/ 3 w 3"/>
                <a:gd name="T7" fmla="*/ 2 h 4"/>
                <a:gd name="T8" fmla="*/ 3 w 3"/>
                <a:gd name="T9" fmla="*/ 1 h 4"/>
                <a:gd name="T10" fmla="*/ 2 w 3"/>
                <a:gd name="T11" fmla="*/ 1 h 4"/>
                <a:gd name="T12" fmla="*/ 2 w 3"/>
                <a:gd name="T13" fmla="*/ 1 h 4"/>
                <a:gd name="T14" fmla="*/ 0 w 3"/>
                <a:gd name="T15" fmla="*/ 1 h 4"/>
                <a:gd name="T16" fmla="*/ 0 w 3"/>
                <a:gd name="T17" fmla="*/ 1 h 4"/>
                <a:gd name="T18" fmla="*/ 0 w 3"/>
                <a:gd name="T19" fmla="*/ 2 h 4"/>
                <a:gd name="T20" fmla="*/ 0 w 3"/>
                <a:gd name="T21" fmla="*/ 3 h 4"/>
                <a:gd name="T22" fmla="*/ 0 w 3"/>
                <a:gd name="T23" fmla="*/ 3 h 4"/>
                <a:gd name="T24" fmla="*/ 1 w 3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2" y="4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4" name="Freeform 32785"/>
            <p:cNvSpPr>
              <a:spLocks noEditPoints="1"/>
            </p:cNvSpPr>
            <p:nvPr/>
          </p:nvSpPr>
          <p:spPr bwMode="auto">
            <a:xfrm>
              <a:off x="4968" y="1593"/>
              <a:ext cx="23" cy="26"/>
            </a:xfrm>
            <a:custGeom>
              <a:avLst/>
              <a:gdLst>
                <a:gd name="T0" fmla="*/ 0 w 13"/>
                <a:gd name="T1" fmla="*/ 7 h 15"/>
                <a:gd name="T2" fmla="*/ 5 w 13"/>
                <a:gd name="T3" fmla="*/ 4 h 15"/>
                <a:gd name="T4" fmla="*/ 5 w 13"/>
                <a:gd name="T5" fmla="*/ 4 h 15"/>
                <a:gd name="T6" fmla="*/ 7 w 13"/>
                <a:gd name="T7" fmla="*/ 8 h 15"/>
                <a:gd name="T8" fmla="*/ 2 w 13"/>
                <a:gd name="T9" fmla="*/ 10 h 15"/>
                <a:gd name="T10" fmla="*/ 0 w 13"/>
                <a:gd name="T11" fmla="*/ 7 h 15"/>
                <a:gd name="T12" fmla="*/ 5 w 13"/>
                <a:gd name="T13" fmla="*/ 3 h 15"/>
                <a:gd name="T14" fmla="*/ 8 w 13"/>
                <a:gd name="T15" fmla="*/ 7 h 15"/>
                <a:gd name="T16" fmla="*/ 12 w 13"/>
                <a:gd name="T17" fmla="*/ 5 h 15"/>
                <a:gd name="T18" fmla="*/ 10 w 13"/>
                <a:gd name="T19" fmla="*/ 0 h 15"/>
                <a:gd name="T20" fmla="*/ 5 w 13"/>
                <a:gd name="T21" fmla="*/ 3 h 15"/>
                <a:gd name="T22" fmla="*/ 12 w 13"/>
                <a:gd name="T23" fmla="*/ 6 h 15"/>
                <a:gd name="T24" fmla="*/ 13 w 13"/>
                <a:gd name="T25" fmla="*/ 11 h 15"/>
                <a:gd name="T26" fmla="*/ 10 w 13"/>
                <a:gd name="T27" fmla="*/ 12 h 15"/>
                <a:gd name="T28" fmla="*/ 8 w 13"/>
                <a:gd name="T29" fmla="*/ 8 h 15"/>
                <a:gd name="T30" fmla="*/ 12 w 13"/>
                <a:gd name="T31" fmla="*/ 6 h 15"/>
                <a:gd name="T32" fmla="*/ 9 w 13"/>
                <a:gd name="T33" fmla="*/ 13 h 15"/>
                <a:gd name="T34" fmla="*/ 7 w 13"/>
                <a:gd name="T35" fmla="*/ 8 h 15"/>
                <a:gd name="T36" fmla="*/ 3 w 13"/>
                <a:gd name="T37" fmla="*/ 11 h 15"/>
                <a:gd name="T38" fmla="*/ 6 w 13"/>
                <a:gd name="T39" fmla="*/ 15 h 15"/>
                <a:gd name="T40" fmla="*/ 9 w 13"/>
                <a:gd name="T41" fmla="*/ 13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5">
                  <a:moveTo>
                    <a:pt x="0" y="7"/>
                  </a:moveTo>
                  <a:cubicBezTo>
                    <a:pt x="1" y="6"/>
                    <a:pt x="3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7"/>
                    <a:pt x="0" y="7"/>
                    <a:pt x="0" y="7"/>
                  </a:cubicBezTo>
                  <a:close/>
                  <a:moveTo>
                    <a:pt x="5" y="3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2"/>
                    <a:pt x="5" y="3"/>
                    <a:pt x="5" y="3"/>
                  </a:cubicBezTo>
                  <a:close/>
                  <a:moveTo>
                    <a:pt x="12" y="6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9" y="13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" y="15"/>
                    <a:pt x="6" y="15"/>
                    <a:pt x="6" y="15"/>
                  </a:cubicBezTo>
                  <a:lnTo>
                    <a:pt x="9" y="13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5" name="Freeform 32786"/>
            <p:cNvSpPr>
              <a:spLocks/>
            </p:cNvSpPr>
            <p:nvPr/>
          </p:nvSpPr>
          <p:spPr bwMode="auto">
            <a:xfrm>
              <a:off x="4966" y="1591"/>
              <a:ext cx="20" cy="25"/>
            </a:xfrm>
            <a:custGeom>
              <a:avLst/>
              <a:gdLst>
                <a:gd name="T0" fmla="*/ 6 w 11"/>
                <a:gd name="T1" fmla="*/ 5 h 14"/>
                <a:gd name="T2" fmla="*/ 10 w 11"/>
                <a:gd name="T3" fmla="*/ 14 h 14"/>
                <a:gd name="T4" fmla="*/ 11 w 11"/>
                <a:gd name="T5" fmla="*/ 13 h 14"/>
                <a:gd name="T6" fmla="*/ 6 w 11"/>
                <a:gd name="T7" fmla="*/ 4 h 14"/>
                <a:gd name="T8" fmla="*/ 9 w 11"/>
                <a:gd name="T9" fmla="*/ 0 h 14"/>
                <a:gd name="T10" fmla="*/ 6 w 11"/>
                <a:gd name="T11" fmla="*/ 0 h 14"/>
                <a:gd name="T12" fmla="*/ 6 w 11"/>
                <a:gd name="T13" fmla="*/ 4 h 14"/>
                <a:gd name="T14" fmla="*/ 6 w 11"/>
                <a:gd name="T15" fmla="*/ 5 h 14"/>
                <a:gd name="T16" fmla="*/ 2 w 11"/>
                <a:gd name="T17" fmla="*/ 2 h 14"/>
                <a:gd name="T18" fmla="*/ 0 w 11"/>
                <a:gd name="T19" fmla="*/ 5 h 14"/>
                <a:gd name="T20" fmla="*/ 6 w 11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4">
                  <a:moveTo>
                    <a:pt x="6" y="5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3"/>
                    <a:pt x="0" y="4"/>
                    <a:pt x="0" y="5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6" name="Freeform 32787"/>
            <p:cNvSpPr>
              <a:spLocks/>
            </p:cNvSpPr>
            <p:nvPr/>
          </p:nvSpPr>
          <p:spPr bwMode="auto">
            <a:xfrm>
              <a:off x="4972" y="1602"/>
              <a:ext cx="17" cy="10"/>
            </a:xfrm>
            <a:custGeom>
              <a:avLst/>
              <a:gdLst>
                <a:gd name="T0" fmla="*/ 0 w 17"/>
                <a:gd name="T1" fmla="*/ 8 h 10"/>
                <a:gd name="T2" fmla="*/ 1 w 17"/>
                <a:gd name="T3" fmla="*/ 10 h 10"/>
                <a:gd name="T4" fmla="*/ 17 w 17"/>
                <a:gd name="T5" fmla="*/ 1 h 10"/>
                <a:gd name="T6" fmla="*/ 17 w 17"/>
                <a:gd name="T7" fmla="*/ 0 h 10"/>
                <a:gd name="T8" fmla="*/ 0 w 17"/>
                <a:gd name="T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0">
                  <a:moveTo>
                    <a:pt x="0" y="8"/>
                  </a:moveTo>
                  <a:lnTo>
                    <a:pt x="1" y="10"/>
                  </a:lnTo>
                  <a:lnTo>
                    <a:pt x="17" y="1"/>
                  </a:lnTo>
                  <a:lnTo>
                    <a:pt x="17" y="0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7" name="Freeform 32788"/>
            <p:cNvSpPr>
              <a:spLocks/>
            </p:cNvSpPr>
            <p:nvPr/>
          </p:nvSpPr>
          <p:spPr bwMode="auto">
            <a:xfrm>
              <a:off x="4959" y="1628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7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8" name="Freeform 32789"/>
            <p:cNvSpPr>
              <a:spLocks/>
            </p:cNvSpPr>
            <p:nvPr/>
          </p:nvSpPr>
          <p:spPr bwMode="auto">
            <a:xfrm>
              <a:off x="4986" y="1662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7" y="7"/>
                    <a:pt x="7" y="7"/>
                    <a:pt x="7" y="0"/>
                  </a:cubicBezTo>
                  <a:cubicBezTo>
                    <a:pt x="7" y="7"/>
                    <a:pt x="8" y="7"/>
                    <a:pt x="14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39" name="Freeform 32790"/>
            <p:cNvSpPr>
              <a:spLocks/>
            </p:cNvSpPr>
            <p:nvPr/>
          </p:nvSpPr>
          <p:spPr bwMode="auto">
            <a:xfrm>
              <a:off x="4916" y="1683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6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0" name="Freeform 32791"/>
            <p:cNvSpPr>
              <a:spLocks/>
            </p:cNvSpPr>
            <p:nvPr/>
          </p:nvSpPr>
          <p:spPr bwMode="auto">
            <a:xfrm>
              <a:off x="5077" y="1772"/>
              <a:ext cx="48" cy="39"/>
            </a:xfrm>
            <a:custGeom>
              <a:avLst/>
              <a:gdLst>
                <a:gd name="T0" fmla="*/ 15 w 27"/>
                <a:gd name="T1" fmla="*/ 10 h 22"/>
                <a:gd name="T2" fmla="*/ 20 w 27"/>
                <a:gd name="T3" fmla="*/ 5 h 22"/>
                <a:gd name="T4" fmla="*/ 16 w 27"/>
                <a:gd name="T5" fmla="*/ 21 h 22"/>
                <a:gd name="T6" fmla="*/ 15 w 27"/>
                <a:gd name="T7" fmla="*/ 1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2">
                  <a:moveTo>
                    <a:pt x="15" y="10"/>
                  </a:moveTo>
                  <a:cubicBezTo>
                    <a:pt x="15" y="10"/>
                    <a:pt x="16" y="5"/>
                    <a:pt x="20" y="5"/>
                  </a:cubicBezTo>
                  <a:cubicBezTo>
                    <a:pt x="27" y="5"/>
                    <a:pt x="18" y="22"/>
                    <a:pt x="16" y="21"/>
                  </a:cubicBezTo>
                  <a:cubicBezTo>
                    <a:pt x="0" y="11"/>
                    <a:pt x="11" y="0"/>
                    <a:pt x="15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1" name="Freeform 32792"/>
            <p:cNvSpPr>
              <a:spLocks/>
            </p:cNvSpPr>
            <p:nvPr/>
          </p:nvSpPr>
          <p:spPr bwMode="auto">
            <a:xfrm>
              <a:off x="4966" y="1706"/>
              <a:ext cx="36" cy="29"/>
            </a:xfrm>
            <a:custGeom>
              <a:avLst/>
              <a:gdLst>
                <a:gd name="T0" fmla="*/ 11 w 20"/>
                <a:gd name="T1" fmla="*/ 7 h 16"/>
                <a:gd name="T2" fmla="*/ 15 w 20"/>
                <a:gd name="T3" fmla="*/ 3 h 16"/>
                <a:gd name="T4" fmla="*/ 12 w 20"/>
                <a:gd name="T5" fmla="*/ 16 h 16"/>
                <a:gd name="T6" fmla="*/ 11 w 20"/>
                <a:gd name="T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11" y="7"/>
                  </a:moveTo>
                  <a:cubicBezTo>
                    <a:pt x="11" y="7"/>
                    <a:pt x="12" y="3"/>
                    <a:pt x="15" y="3"/>
                  </a:cubicBezTo>
                  <a:cubicBezTo>
                    <a:pt x="20" y="4"/>
                    <a:pt x="13" y="16"/>
                    <a:pt x="12" y="16"/>
                  </a:cubicBezTo>
                  <a:cubicBezTo>
                    <a:pt x="0" y="8"/>
                    <a:pt x="8" y="0"/>
                    <a:pt x="11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2" name="Freeform 32793"/>
            <p:cNvSpPr>
              <a:spLocks/>
            </p:cNvSpPr>
            <p:nvPr/>
          </p:nvSpPr>
          <p:spPr bwMode="auto">
            <a:xfrm>
              <a:off x="4875" y="1785"/>
              <a:ext cx="25" cy="25"/>
            </a:xfrm>
            <a:custGeom>
              <a:avLst/>
              <a:gdLst>
                <a:gd name="T0" fmla="*/ 3 w 14"/>
                <a:gd name="T1" fmla="*/ 10 h 14"/>
                <a:gd name="T2" fmla="*/ 2 w 14"/>
                <a:gd name="T3" fmla="*/ 1 h 14"/>
                <a:gd name="T4" fmla="*/ 12 w 14"/>
                <a:gd name="T5" fmla="*/ 0 h 14"/>
                <a:gd name="T6" fmla="*/ 13 w 14"/>
                <a:gd name="T7" fmla="*/ 10 h 14"/>
                <a:gd name="T8" fmla="*/ 11 w 14"/>
                <a:gd name="T9" fmla="*/ 11 h 14"/>
                <a:gd name="T10" fmla="*/ 9 w 14"/>
                <a:gd name="T11" fmla="*/ 9 h 14"/>
                <a:gd name="T12" fmla="*/ 11 w 14"/>
                <a:gd name="T13" fmla="*/ 8 h 14"/>
                <a:gd name="T14" fmla="*/ 12 w 14"/>
                <a:gd name="T15" fmla="*/ 8 h 14"/>
                <a:gd name="T16" fmla="*/ 12 w 14"/>
                <a:gd name="T17" fmla="*/ 2 h 14"/>
                <a:gd name="T18" fmla="*/ 3 w 14"/>
                <a:gd name="T19" fmla="*/ 5 h 14"/>
                <a:gd name="T20" fmla="*/ 4 w 14"/>
                <a:gd name="T21" fmla="*/ 12 h 14"/>
                <a:gd name="T22" fmla="*/ 2 w 14"/>
                <a:gd name="T23" fmla="*/ 13 h 14"/>
                <a:gd name="T24" fmla="*/ 0 w 14"/>
                <a:gd name="T25" fmla="*/ 11 h 14"/>
                <a:gd name="T26" fmla="*/ 3 w 14"/>
                <a:gd name="T27" fmla="*/ 10 h 14"/>
                <a:gd name="T28" fmla="*/ 3 w 14"/>
                <a:gd name="T2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" h="14">
                  <a:moveTo>
                    <a:pt x="3" y="10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4" y="7"/>
                    <a:pt x="13" y="10"/>
                  </a:cubicBezTo>
                  <a:cubicBezTo>
                    <a:pt x="13" y="11"/>
                    <a:pt x="12" y="12"/>
                    <a:pt x="11" y="11"/>
                  </a:cubicBezTo>
                  <a:cubicBezTo>
                    <a:pt x="10" y="11"/>
                    <a:pt x="9" y="10"/>
                    <a:pt x="9" y="9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4" y="7"/>
                    <a:pt x="4" y="10"/>
                    <a:pt x="4" y="12"/>
                  </a:cubicBezTo>
                  <a:cubicBezTo>
                    <a:pt x="4" y="13"/>
                    <a:pt x="3" y="14"/>
                    <a:pt x="2" y="13"/>
                  </a:cubicBezTo>
                  <a:cubicBezTo>
                    <a:pt x="1" y="13"/>
                    <a:pt x="0" y="12"/>
                    <a:pt x="0" y="11"/>
                  </a:cubicBezTo>
                  <a:cubicBezTo>
                    <a:pt x="1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4" name="Freeform 32794"/>
            <p:cNvSpPr>
              <a:spLocks/>
            </p:cNvSpPr>
            <p:nvPr/>
          </p:nvSpPr>
          <p:spPr bwMode="auto">
            <a:xfrm>
              <a:off x="5093" y="1865"/>
              <a:ext cx="21" cy="17"/>
            </a:xfrm>
            <a:custGeom>
              <a:avLst/>
              <a:gdLst>
                <a:gd name="T0" fmla="*/ 2 w 12"/>
                <a:gd name="T1" fmla="*/ 5 h 10"/>
                <a:gd name="T2" fmla="*/ 5 w 12"/>
                <a:gd name="T3" fmla="*/ 0 h 10"/>
                <a:gd name="T4" fmla="*/ 12 w 12"/>
                <a:gd name="T5" fmla="*/ 3 h 10"/>
                <a:gd name="T6" fmla="*/ 8 w 12"/>
                <a:gd name="T7" fmla="*/ 9 h 10"/>
                <a:gd name="T8" fmla="*/ 6 w 12"/>
                <a:gd name="T9" fmla="*/ 9 h 10"/>
                <a:gd name="T10" fmla="*/ 6 w 12"/>
                <a:gd name="T11" fmla="*/ 7 h 10"/>
                <a:gd name="T12" fmla="*/ 8 w 12"/>
                <a:gd name="T13" fmla="*/ 7 h 10"/>
                <a:gd name="T14" fmla="*/ 8 w 12"/>
                <a:gd name="T15" fmla="*/ 8 h 10"/>
                <a:gd name="T16" fmla="*/ 10 w 12"/>
                <a:gd name="T17" fmla="*/ 4 h 10"/>
                <a:gd name="T18" fmla="*/ 4 w 12"/>
                <a:gd name="T19" fmla="*/ 2 h 10"/>
                <a:gd name="T20" fmla="*/ 2 w 12"/>
                <a:gd name="T21" fmla="*/ 7 h 10"/>
                <a:gd name="T22" fmla="*/ 0 w 12"/>
                <a:gd name="T23" fmla="*/ 7 h 10"/>
                <a:gd name="T24" fmla="*/ 0 w 12"/>
                <a:gd name="T25" fmla="*/ 5 h 10"/>
                <a:gd name="T26" fmla="*/ 2 w 12"/>
                <a:gd name="T27" fmla="*/ 5 h 10"/>
                <a:gd name="T28" fmla="*/ 2 w 12"/>
                <a:gd name="T2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2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9" y="8"/>
                    <a:pt x="8" y="9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6" y="9"/>
                    <a:pt x="6" y="8"/>
                    <a:pt x="6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6"/>
                    <a:pt x="2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6" name="Freeform 32795"/>
            <p:cNvSpPr>
              <a:spLocks/>
            </p:cNvSpPr>
            <p:nvPr/>
          </p:nvSpPr>
          <p:spPr bwMode="auto">
            <a:xfrm>
              <a:off x="5114" y="1842"/>
              <a:ext cx="19" cy="19"/>
            </a:xfrm>
            <a:custGeom>
              <a:avLst/>
              <a:gdLst>
                <a:gd name="T0" fmla="*/ 0 w 11"/>
                <a:gd name="T1" fmla="*/ 5 h 11"/>
                <a:gd name="T2" fmla="*/ 5 w 11"/>
                <a:gd name="T3" fmla="*/ 0 h 11"/>
                <a:gd name="T4" fmla="*/ 11 w 11"/>
                <a:gd name="T5" fmla="*/ 5 h 11"/>
                <a:gd name="T6" fmla="*/ 5 w 11"/>
                <a:gd name="T7" fmla="*/ 11 h 11"/>
                <a:gd name="T8" fmla="*/ 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5" y="5"/>
                    <a:pt x="5" y="5"/>
                    <a:pt x="5" y="0"/>
                  </a:cubicBezTo>
                  <a:cubicBezTo>
                    <a:pt x="5" y="5"/>
                    <a:pt x="6" y="5"/>
                    <a:pt x="11" y="5"/>
                  </a:cubicBezTo>
                  <a:cubicBezTo>
                    <a:pt x="6" y="5"/>
                    <a:pt x="5" y="6"/>
                    <a:pt x="5" y="11"/>
                  </a:cubicBezTo>
                  <a:cubicBezTo>
                    <a:pt x="5" y="6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7" name="Freeform 32796"/>
            <p:cNvSpPr>
              <a:spLocks/>
            </p:cNvSpPr>
            <p:nvPr/>
          </p:nvSpPr>
          <p:spPr bwMode="auto">
            <a:xfrm>
              <a:off x="4900" y="1842"/>
              <a:ext cx="27" cy="23"/>
            </a:xfrm>
            <a:custGeom>
              <a:avLst/>
              <a:gdLst>
                <a:gd name="T0" fmla="*/ 9 w 15"/>
                <a:gd name="T1" fmla="*/ 6 h 13"/>
                <a:gd name="T2" fmla="*/ 11 w 15"/>
                <a:gd name="T3" fmla="*/ 1 h 13"/>
                <a:gd name="T4" fmla="*/ 13 w 15"/>
                <a:gd name="T5" fmla="*/ 13 h 13"/>
                <a:gd name="T6" fmla="*/ 9 w 15"/>
                <a:gd name="T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9" y="6"/>
                  </a:moveTo>
                  <a:cubicBezTo>
                    <a:pt x="9" y="6"/>
                    <a:pt x="8" y="2"/>
                    <a:pt x="11" y="1"/>
                  </a:cubicBezTo>
                  <a:cubicBezTo>
                    <a:pt x="15" y="0"/>
                    <a:pt x="14" y="13"/>
                    <a:pt x="13" y="13"/>
                  </a:cubicBezTo>
                  <a:cubicBezTo>
                    <a:pt x="0" y="10"/>
                    <a:pt x="4" y="0"/>
                    <a:pt x="9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8" name="Freeform 32797"/>
            <p:cNvSpPr>
              <a:spLocks/>
            </p:cNvSpPr>
            <p:nvPr/>
          </p:nvSpPr>
          <p:spPr bwMode="auto">
            <a:xfrm>
              <a:off x="4863" y="1861"/>
              <a:ext cx="20" cy="18"/>
            </a:xfrm>
            <a:custGeom>
              <a:avLst/>
              <a:gdLst>
                <a:gd name="T0" fmla="*/ 0 w 11"/>
                <a:gd name="T1" fmla="*/ 5 h 10"/>
                <a:gd name="T2" fmla="*/ 6 w 11"/>
                <a:gd name="T3" fmla="*/ 0 h 10"/>
                <a:gd name="T4" fmla="*/ 11 w 11"/>
                <a:gd name="T5" fmla="*/ 5 h 10"/>
                <a:gd name="T6" fmla="*/ 6 w 11"/>
                <a:gd name="T7" fmla="*/ 10 h 10"/>
                <a:gd name="T8" fmla="*/ 0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5"/>
                  </a:moveTo>
                  <a:cubicBezTo>
                    <a:pt x="5" y="5"/>
                    <a:pt x="6" y="4"/>
                    <a:pt x="6" y="0"/>
                  </a:cubicBezTo>
                  <a:cubicBezTo>
                    <a:pt x="6" y="4"/>
                    <a:pt x="6" y="5"/>
                    <a:pt x="11" y="5"/>
                  </a:cubicBezTo>
                  <a:cubicBezTo>
                    <a:pt x="6" y="5"/>
                    <a:pt x="6" y="5"/>
                    <a:pt x="6" y="10"/>
                  </a:cubicBezTo>
                  <a:cubicBezTo>
                    <a:pt x="6" y="5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49" name="Freeform 32798"/>
            <p:cNvSpPr>
              <a:spLocks/>
            </p:cNvSpPr>
            <p:nvPr/>
          </p:nvSpPr>
          <p:spPr bwMode="auto">
            <a:xfrm>
              <a:off x="4854" y="1698"/>
              <a:ext cx="20" cy="17"/>
            </a:xfrm>
            <a:custGeom>
              <a:avLst/>
              <a:gdLst>
                <a:gd name="T0" fmla="*/ 0 w 11"/>
                <a:gd name="T1" fmla="*/ 5 h 10"/>
                <a:gd name="T2" fmla="*/ 5 w 11"/>
                <a:gd name="T3" fmla="*/ 0 h 10"/>
                <a:gd name="T4" fmla="*/ 11 w 11"/>
                <a:gd name="T5" fmla="*/ 5 h 10"/>
                <a:gd name="T6" fmla="*/ 5 w 11"/>
                <a:gd name="T7" fmla="*/ 10 h 10"/>
                <a:gd name="T8" fmla="*/ 0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5"/>
                  </a:moveTo>
                  <a:cubicBezTo>
                    <a:pt x="5" y="5"/>
                    <a:pt x="5" y="4"/>
                    <a:pt x="5" y="0"/>
                  </a:cubicBezTo>
                  <a:cubicBezTo>
                    <a:pt x="5" y="4"/>
                    <a:pt x="6" y="5"/>
                    <a:pt x="11" y="5"/>
                  </a:cubicBezTo>
                  <a:cubicBezTo>
                    <a:pt x="6" y="5"/>
                    <a:pt x="5" y="5"/>
                    <a:pt x="5" y="10"/>
                  </a:cubicBezTo>
                  <a:cubicBezTo>
                    <a:pt x="5" y="5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0" name="Freeform 32799"/>
            <p:cNvSpPr>
              <a:spLocks/>
            </p:cNvSpPr>
            <p:nvPr/>
          </p:nvSpPr>
          <p:spPr bwMode="auto">
            <a:xfrm>
              <a:off x="5025" y="1826"/>
              <a:ext cx="18" cy="17"/>
            </a:xfrm>
            <a:custGeom>
              <a:avLst/>
              <a:gdLst>
                <a:gd name="T0" fmla="*/ 0 w 10"/>
                <a:gd name="T1" fmla="*/ 5 h 10"/>
                <a:gd name="T2" fmla="*/ 5 w 10"/>
                <a:gd name="T3" fmla="*/ 0 h 10"/>
                <a:gd name="T4" fmla="*/ 10 w 10"/>
                <a:gd name="T5" fmla="*/ 5 h 10"/>
                <a:gd name="T6" fmla="*/ 5 w 10"/>
                <a:gd name="T7" fmla="*/ 10 h 10"/>
                <a:gd name="T8" fmla="*/ 0 w 1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4" y="5"/>
                    <a:pt x="5" y="5"/>
                    <a:pt x="5" y="0"/>
                  </a:cubicBezTo>
                  <a:cubicBezTo>
                    <a:pt x="5" y="5"/>
                    <a:pt x="5" y="5"/>
                    <a:pt x="10" y="5"/>
                  </a:cubicBezTo>
                  <a:cubicBezTo>
                    <a:pt x="5" y="5"/>
                    <a:pt x="5" y="6"/>
                    <a:pt x="5" y="10"/>
                  </a:cubicBezTo>
                  <a:cubicBezTo>
                    <a:pt x="5" y="6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2" name="Freeform 32800"/>
            <p:cNvSpPr>
              <a:spLocks/>
            </p:cNvSpPr>
            <p:nvPr/>
          </p:nvSpPr>
          <p:spPr bwMode="auto">
            <a:xfrm>
              <a:off x="5110" y="1618"/>
              <a:ext cx="20" cy="19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11 w 11"/>
                <a:gd name="T5" fmla="*/ 6 h 11"/>
                <a:gd name="T6" fmla="*/ 6 w 11"/>
                <a:gd name="T7" fmla="*/ 11 h 11"/>
                <a:gd name="T8" fmla="*/ 0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5" y="6"/>
                    <a:pt x="6" y="5"/>
                    <a:pt x="6" y="0"/>
                  </a:cubicBezTo>
                  <a:cubicBezTo>
                    <a:pt x="6" y="5"/>
                    <a:pt x="6" y="6"/>
                    <a:pt x="11" y="6"/>
                  </a:cubicBezTo>
                  <a:cubicBezTo>
                    <a:pt x="6" y="6"/>
                    <a:pt x="6" y="6"/>
                    <a:pt x="6" y="11"/>
                  </a:cubicBezTo>
                  <a:cubicBezTo>
                    <a:pt x="6" y="6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4" name="Freeform 32801"/>
            <p:cNvSpPr>
              <a:spLocks/>
            </p:cNvSpPr>
            <p:nvPr/>
          </p:nvSpPr>
          <p:spPr bwMode="auto">
            <a:xfrm>
              <a:off x="4948" y="1554"/>
              <a:ext cx="25" cy="24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7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7"/>
                    <a:pt x="7" y="14"/>
                  </a:cubicBezTo>
                  <a:cubicBezTo>
                    <a:pt x="7" y="7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5" name="Freeform 32802"/>
            <p:cNvSpPr>
              <a:spLocks/>
            </p:cNvSpPr>
            <p:nvPr/>
          </p:nvSpPr>
          <p:spPr bwMode="auto">
            <a:xfrm>
              <a:off x="4788" y="891"/>
              <a:ext cx="22" cy="19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12 w 12"/>
                <a:gd name="T5" fmla="*/ 6 h 11"/>
                <a:gd name="T6" fmla="*/ 6 w 12"/>
                <a:gd name="T7" fmla="*/ 11 h 11"/>
                <a:gd name="T8" fmla="*/ 0 w 12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6"/>
                    <a:pt x="6" y="11"/>
                  </a:cubicBezTo>
                  <a:cubicBezTo>
                    <a:pt x="6" y="6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6" name="Freeform 32803"/>
            <p:cNvSpPr>
              <a:spLocks noEditPoints="1"/>
            </p:cNvSpPr>
            <p:nvPr/>
          </p:nvSpPr>
          <p:spPr bwMode="auto">
            <a:xfrm>
              <a:off x="4712" y="652"/>
              <a:ext cx="91" cy="91"/>
            </a:xfrm>
            <a:custGeom>
              <a:avLst/>
              <a:gdLst>
                <a:gd name="T0" fmla="*/ 19 w 51"/>
                <a:gd name="T1" fmla="*/ 17 h 51"/>
                <a:gd name="T2" fmla="*/ 23 w 51"/>
                <a:gd name="T3" fmla="*/ 22 h 51"/>
                <a:gd name="T4" fmla="*/ 31 w 51"/>
                <a:gd name="T5" fmla="*/ 24 h 51"/>
                <a:gd name="T6" fmla="*/ 25 w 51"/>
                <a:gd name="T7" fmla="*/ 33 h 51"/>
                <a:gd name="T8" fmla="*/ 28 w 51"/>
                <a:gd name="T9" fmla="*/ 20 h 51"/>
                <a:gd name="T10" fmla="*/ 29 w 51"/>
                <a:gd name="T11" fmla="*/ 24 h 51"/>
                <a:gd name="T12" fmla="*/ 35 w 51"/>
                <a:gd name="T13" fmla="*/ 29 h 51"/>
                <a:gd name="T14" fmla="*/ 24 w 51"/>
                <a:gd name="T15" fmla="*/ 35 h 51"/>
                <a:gd name="T16" fmla="*/ 36 w 51"/>
                <a:gd name="T17" fmla="*/ 23 h 51"/>
                <a:gd name="T18" fmla="*/ 15 w 51"/>
                <a:gd name="T19" fmla="*/ 25 h 51"/>
                <a:gd name="T20" fmla="*/ 26 w 51"/>
                <a:gd name="T21" fmla="*/ 36 h 51"/>
                <a:gd name="T22" fmla="*/ 21 w 51"/>
                <a:gd name="T23" fmla="*/ 35 h 51"/>
                <a:gd name="T24" fmla="*/ 24 w 51"/>
                <a:gd name="T25" fmla="*/ 14 h 51"/>
                <a:gd name="T26" fmla="*/ 16 w 51"/>
                <a:gd name="T27" fmla="*/ 19 h 51"/>
                <a:gd name="T28" fmla="*/ 48 w 51"/>
                <a:gd name="T29" fmla="*/ 26 h 51"/>
                <a:gd name="T30" fmla="*/ 46 w 51"/>
                <a:gd name="T31" fmla="*/ 15 h 51"/>
                <a:gd name="T32" fmla="*/ 2 w 51"/>
                <a:gd name="T33" fmla="*/ 29 h 51"/>
                <a:gd name="T34" fmla="*/ 31 w 51"/>
                <a:gd name="T35" fmla="*/ 50 h 51"/>
                <a:gd name="T36" fmla="*/ 47 w 51"/>
                <a:gd name="T37" fmla="*/ 18 h 51"/>
                <a:gd name="T38" fmla="*/ 25 w 51"/>
                <a:gd name="T39" fmla="*/ 1 h 51"/>
                <a:gd name="T40" fmla="*/ 42 w 51"/>
                <a:gd name="T41" fmla="*/ 35 h 51"/>
                <a:gd name="T42" fmla="*/ 12 w 51"/>
                <a:gd name="T43" fmla="*/ 25 h 51"/>
                <a:gd name="T44" fmla="*/ 18 w 51"/>
                <a:gd name="T45" fmla="*/ 38 h 51"/>
                <a:gd name="T46" fmla="*/ 38 w 51"/>
                <a:gd name="T47" fmla="*/ 36 h 51"/>
                <a:gd name="T48" fmla="*/ 37 w 51"/>
                <a:gd name="T49" fmla="*/ 20 h 51"/>
                <a:gd name="T50" fmla="*/ 28 w 51"/>
                <a:gd name="T51" fmla="*/ 10 h 51"/>
                <a:gd name="T52" fmla="*/ 15 w 51"/>
                <a:gd name="T53" fmla="*/ 16 h 51"/>
                <a:gd name="T54" fmla="*/ 31 w 51"/>
                <a:gd name="T55" fmla="*/ 45 h 51"/>
                <a:gd name="T56" fmla="*/ 25 w 51"/>
                <a:gd name="T57" fmla="*/ 45 h 51"/>
                <a:gd name="T58" fmla="*/ 7 w 51"/>
                <a:gd name="T59" fmla="*/ 31 h 51"/>
                <a:gd name="T60" fmla="*/ 39 w 51"/>
                <a:gd name="T61" fmla="*/ 12 h 51"/>
                <a:gd name="T62" fmla="*/ 20 w 51"/>
                <a:gd name="T63" fmla="*/ 6 h 51"/>
                <a:gd name="T64" fmla="*/ 31 w 51"/>
                <a:gd name="T65" fmla="*/ 6 h 51"/>
                <a:gd name="T66" fmla="*/ 30 w 51"/>
                <a:gd name="T67" fmla="*/ 3 h 51"/>
                <a:gd name="T68" fmla="*/ 11 w 51"/>
                <a:gd name="T69" fmla="*/ 9 h 51"/>
                <a:gd name="T70" fmla="*/ 40 w 51"/>
                <a:gd name="T71" fmla="*/ 17 h 51"/>
                <a:gd name="T72" fmla="*/ 38 w 51"/>
                <a:gd name="T73" fmla="*/ 7 h 51"/>
                <a:gd name="T74" fmla="*/ 11 w 51"/>
                <a:gd name="T75" fmla="*/ 30 h 51"/>
                <a:gd name="T76" fmla="*/ 43 w 51"/>
                <a:gd name="T77" fmla="*/ 11 h 51"/>
                <a:gd name="T78" fmla="*/ 42 w 51"/>
                <a:gd name="T79" fmla="*/ 25 h 51"/>
                <a:gd name="T80" fmla="*/ 29 w 51"/>
                <a:gd name="T81" fmla="*/ 11 h 51"/>
                <a:gd name="T82" fmla="*/ 12 w 51"/>
                <a:gd name="T83" fmla="*/ 20 h 51"/>
                <a:gd name="T84" fmla="*/ 34 w 51"/>
                <a:gd name="T85" fmla="*/ 8 h 51"/>
                <a:gd name="T86" fmla="*/ 21 w 51"/>
                <a:gd name="T87" fmla="*/ 9 h 51"/>
                <a:gd name="T88" fmla="*/ 12 w 51"/>
                <a:gd name="T89" fmla="*/ 14 h 51"/>
                <a:gd name="T90" fmla="*/ 12 w 51"/>
                <a:gd name="T91" fmla="*/ 12 h 51"/>
                <a:gd name="T92" fmla="*/ 31 w 51"/>
                <a:gd name="T93" fmla="*/ 7 h 51"/>
                <a:gd name="T94" fmla="*/ 43 w 51"/>
                <a:gd name="T95" fmla="*/ 34 h 51"/>
                <a:gd name="T96" fmla="*/ 28 w 51"/>
                <a:gd name="T97" fmla="*/ 7 h 51"/>
                <a:gd name="T98" fmla="*/ 14 w 51"/>
                <a:gd name="T99" fmla="*/ 12 h 51"/>
                <a:gd name="T100" fmla="*/ 18 w 51"/>
                <a:gd name="T101" fmla="*/ 40 h 51"/>
                <a:gd name="T102" fmla="*/ 18 w 51"/>
                <a:gd name="T103" fmla="*/ 8 h 51"/>
                <a:gd name="T104" fmla="*/ 37 w 51"/>
                <a:gd name="T105" fmla="*/ 38 h 51"/>
                <a:gd name="T106" fmla="*/ 15 w 51"/>
                <a:gd name="T107" fmla="*/ 41 h 51"/>
                <a:gd name="T108" fmla="*/ 42 w 51"/>
                <a:gd name="T109" fmla="*/ 25 h 51"/>
                <a:gd name="T110" fmla="*/ 44 w 51"/>
                <a:gd name="T111" fmla="*/ 22 h 51"/>
                <a:gd name="T112" fmla="*/ 9 w 51"/>
                <a:gd name="T113" fmla="*/ 21 h 51"/>
                <a:gd name="T114" fmla="*/ 10 w 51"/>
                <a:gd name="T115" fmla="*/ 32 h 51"/>
                <a:gd name="T116" fmla="*/ 41 w 51"/>
                <a:gd name="T117" fmla="*/ 36 h 51"/>
                <a:gd name="T118" fmla="*/ 35 w 51"/>
                <a:gd name="T119" fmla="*/ 35 h 51"/>
                <a:gd name="T120" fmla="*/ 39 w 51"/>
                <a:gd name="T121" fmla="*/ 30 h 51"/>
                <a:gd name="T122" fmla="*/ 25 w 51"/>
                <a:gd name="T123" fmla="*/ 11 h 51"/>
                <a:gd name="T124" fmla="*/ 23 w 51"/>
                <a:gd name="T125" fmla="*/ 3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51">
                  <a:moveTo>
                    <a:pt x="13" y="48"/>
                  </a:moveTo>
                  <a:cubicBezTo>
                    <a:pt x="13" y="47"/>
                    <a:pt x="14" y="47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4" y="46"/>
                    <a:pt x="14" y="46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6" y="45"/>
                    <a:pt x="16" y="45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7"/>
                    <a:pt x="15" y="47"/>
                    <a:pt x="15" y="48"/>
                  </a:cubicBezTo>
                  <a:cubicBezTo>
                    <a:pt x="15" y="48"/>
                    <a:pt x="15" y="48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9"/>
                    <a:pt x="15" y="49"/>
                    <a:pt x="15" y="49"/>
                  </a:cubicBezTo>
                  <a:cubicBezTo>
                    <a:pt x="15" y="48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4" y="46"/>
                    <a:pt x="14" y="47"/>
                    <a:pt x="14" y="47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8"/>
                    <a:pt x="13" y="48"/>
                    <a:pt x="13" y="48"/>
                  </a:cubicBezTo>
                  <a:close/>
                  <a:moveTo>
                    <a:pt x="36" y="23"/>
                  </a:moveTo>
                  <a:cubicBezTo>
                    <a:pt x="36" y="23"/>
                    <a:pt x="36" y="23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7" y="24"/>
                    <a:pt x="37" y="25"/>
                    <a:pt x="37" y="25"/>
                  </a:cubicBezTo>
                  <a:cubicBezTo>
                    <a:pt x="37" y="25"/>
                    <a:pt x="37" y="25"/>
                    <a:pt x="37" y="26"/>
                  </a:cubicBezTo>
                  <a:cubicBezTo>
                    <a:pt x="37" y="26"/>
                    <a:pt x="37" y="26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7"/>
                    <a:pt x="37" y="28"/>
                    <a:pt x="36" y="28"/>
                  </a:cubicBezTo>
                  <a:cubicBezTo>
                    <a:pt x="36" y="29"/>
                    <a:pt x="36" y="29"/>
                    <a:pt x="36" y="30"/>
                  </a:cubicBezTo>
                  <a:cubicBezTo>
                    <a:pt x="36" y="30"/>
                    <a:pt x="35" y="31"/>
                    <a:pt x="35" y="31"/>
                  </a:cubicBezTo>
                  <a:cubicBezTo>
                    <a:pt x="35" y="31"/>
                    <a:pt x="34" y="32"/>
                    <a:pt x="34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3" y="33"/>
                    <a:pt x="33" y="33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1" y="34"/>
                    <a:pt x="31" y="34"/>
                    <a:pt x="31" y="35"/>
                  </a:cubicBezTo>
                  <a:cubicBezTo>
                    <a:pt x="31" y="35"/>
                    <a:pt x="30" y="35"/>
                    <a:pt x="30" y="35"/>
                  </a:cubicBezTo>
                  <a:cubicBezTo>
                    <a:pt x="30" y="35"/>
                    <a:pt x="29" y="35"/>
                    <a:pt x="29" y="36"/>
                  </a:cubicBezTo>
                  <a:cubicBezTo>
                    <a:pt x="29" y="36"/>
                    <a:pt x="28" y="36"/>
                    <a:pt x="28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5" y="36"/>
                    <a:pt x="24" y="36"/>
                    <a:pt x="24" y="36"/>
                  </a:cubicBezTo>
                  <a:cubicBezTo>
                    <a:pt x="23" y="36"/>
                    <a:pt x="23" y="36"/>
                    <a:pt x="22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21" y="35"/>
                    <a:pt x="21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6" y="31"/>
                    <a:pt x="16" y="31"/>
                  </a:cubicBezTo>
                  <a:cubicBezTo>
                    <a:pt x="16" y="31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5" y="29"/>
                    <a:pt x="15" y="29"/>
                  </a:cubicBezTo>
                  <a:cubicBezTo>
                    <a:pt x="15" y="28"/>
                    <a:pt x="15" y="28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6"/>
                    <a:pt x="15" y="26"/>
                    <a:pt x="15" y="25"/>
                  </a:cubicBezTo>
                  <a:cubicBezTo>
                    <a:pt x="15" y="25"/>
                    <a:pt x="15" y="24"/>
                    <a:pt x="15" y="24"/>
                  </a:cubicBezTo>
                  <a:cubicBezTo>
                    <a:pt x="15" y="24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7" y="20"/>
                    <a:pt x="17" y="19"/>
                    <a:pt x="17" y="19"/>
                  </a:cubicBezTo>
                  <a:cubicBezTo>
                    <a:pt x="18" y="18"/>
                    <a:pt x="18" y="18"/>
                    <a:pt x="19" y="17"/>
                  </a:cubicBezTo>
                  <a:cubicBezTo>
                    <a:pt x="19" y="17"/>
                    <a:pt x="20" y="17"/>
                    <a:pt x="20" y="17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6"/>
                    <a:pt x="22" y="16"/>
                    <a:pt x="23" y="16"/>
                  </a:cubicBezTo>
                  <a:cubicBezTo>
                    <a:pt x="24" y="16"/>
                    <a:pt x="24" y="15"/>
                    <a:pt x="25" y="16"/>
                  </a:cubicBezTo>
                  <a:cubicBezTo>
                    <a:pt x="26" y="16"/>
                    <a:pt x="26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9" y="16"/>
                    <a:pt x="29" y="16"/>
                  </a:cubicBezTo>
                  <a:cubicBezTo>
                    <a:pt x="29" y="16"/>
                    <a:pt x="29" y="16"/>
                    <a:pt x="30" y="16"/>
                  </a:cubicBezTo>
                  <a:cubicBezTo>
                    <a:pt x="30" y="16"/>
                    <a:pt x="30" y="16"/>
                    <a:pt x="31" y="17"/>
                  </a:cubicBezTo>
                  <a:cubicBezTo>
                    <a:pt x="31" y="17"/>
                    <a:pt x="31" y="17"/>
                    <a:pt x="32" y="17"/>
                  </a:cubicBezTo>
                  <a:cubicBezTo>
                    <a:pt x="32" y="17"/>
                    <a:pt x="33" y="18"/>
                    <a:pt x="33" y="18"/>
                  </a:cubicBezTo>
                  <a:cubicBezTo>
                    <a:pt x="34" y="18"/>
                    <a:pt x="34" y="19"/>
                    <a:pt x="34" y="19"/>
                  </a:cubicBezTo>
                  <a:cubicBezTo>
                    <a:pt x="35" y="19"/>
                    <a:pt x="35" y="20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lose/>
                  <a:moveTo>
                    <a:pt x="22" y="26"/>
                  </a:move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9" y="25"/>
                    <a:pt x="18" y="25"/>
                  </a:cubicBezTo>
                  <a:cubicBezTo>
                    <a:pt x="18" y="25"/>
                    <a:pt x="18" y="26"/>
                    <a:pt x="18" y="26"/>
                  </a:cubicBezTo>
                  <a:cubicBezTo>
                    <a:pt x="18" y="26"/>
                    <a:pt x="18" y="26"/>
                    <a:pt x="18" y="27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19" y="27"/>
                    <a:pt x="19" y="27"/>
                    <a:pt x="20" y="26"/>
                  </a:cubicBezTo>
                  <a:cubicBezTo>
                    <a:pt x="21" y="26"/>
                    <a:pt x="21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1" y="26"/>
                  </a:move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19" y="26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20" y="26"/>
                    <a:pt x="21" y="26"/>
                  </a:cubicBezTo>
                  <a:close/>
                  <a:moveTo>
                    <a:pt x="22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2"/>
                    <a:pt x="21" y="22"/>
                  </a:cubicBezTo>
                  <a:cubicBezTo>
                    <a:pt x="21" y="22"/>
                    <a:pt x="21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9" y="21"/>
                    <a:pt x="19" y="21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8" y="23"/>
                    <a:pt x="18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3"/>
                    <a:pt x="21" y="24"/>
                    <a:pt x="21" y="24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lose/>
                  <a:moveTo>
                    <a:pt x="21" y="2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20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3"/>
                  </a:cubicBezTo>
                  <a:cubicBezTo>
                    <a:pt x="20" y="23"/>
                    <a:pt x="20" y="23"/>
                    <a:pt x="21" y="23"/>
                  </a:cubicBezTo>
                  <a:close/>
                  <a:moveTo>
                    <a:pt x="24" y="23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4" y="21"/>
                    <a:pt x="24" y="21"/>
                    <a:pt x="23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3"/>
                    <a:pt x="24" y="23"/>
                    <a:pt x="24" y="23"/>
                  </a:cubicBezTo>
                  <a:close/>
                  <a:moveTo>
                    <a:pt x="23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1"/>
                  </a:cubicBezTo>
                  <a:cubicBezTo>
                    <a:pt x="23" y="21"/>
                    <a:pt x="23" y="20"/>
                    <a:pt x="22" y="20"/>
                  </a:cubicBezTo>
                  <a:cubicBezTo>
                    <a:pt x="22" y="20"/>
                    <a:pt x="22" y="20"/>
                    <a:pt x="22" y="20"/>
                  </a:cubicBezTo>
                  <a:cubicBezTo>
                    <a:pt x="23" y="21"/>
                    <a:pt x="23" y="21"/>
                    <a:pt x="23" y="22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20"/>
                    <a:pt x="25" y="21"/>
                    <a:pt x="25" y="21"/>
                  </a:cubicBezTo>
                  <a:cubicBezTo>
                    <a:pt x="25" y="21"/>
                    <a:pt x="25" y="22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6" y="22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7" y="22"/>
                    <a:pt x="27" y="21"/>
                  </a:cubicBezTo>
                  <a:cubicBezTo>
                    <a:pt x="27" y="21"/>
                    <a:pt x="27" y="20"/>
                    <a:pt x="27" y="20"/>
                  </a:cubicBezTo>
                  <a:cubicBezTo>
                    <a:pt x="27" y="19"/>
                    <a:pt x="27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5" y="19"/>
                  </a:move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20"/>
                    <a:pt x="25" y="20"/>
                  </a:cubicBezTo>
                  <a:cubicBezTo>
                    <a:pt x="25" y="20"/>
                    <a:pt x="26" y="20"/>
                    <a:pt x="26" y="20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7" y="21"/>
                    <a:pt x="27" y="20"/>
                    <a:pt x="26" y="20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6" y="19"/>
                    <a:pt x="26" y="19"/>
                  </a:cubicBezTo>
                  <a:cubicBezTo>
                    <a:pt x="26" y="19"/>
                    <a:pt x="25" y="19"/>
                    <a:pt x="25" y="19"/>
                  </a:cubicBezTo>
                  <a:close/>
                  <a:moveTo>
                    <a:pt x="29" y="23"/>
                  </a:moveTo>
                  <a:cubicBezTo>
                    <a:pt x="29" y="23"/>
                    <a:pt x="29" y="23"/>
                    <a:pt x="29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0"/>
                    <a:pt x="30" y="20"/>
                    <a:pt x="30" y="20"/>
                  </a:cubicBezTo>
                  <a:cubicBezTo>
                    <a:pt x="30" y="19"/>
                    <a:pt x="30" y="19"/>
                    <a:pt x="30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2"/>
                    <a:pt x="29" y="22"/>
                    <a:pt x="29" y="23"/>
                  </a:cubicBezTo>
                  <a:close/>
                  <a:moveTo>
                    <a:pt x="30" y="22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1" y="21"/>
                    <a:pt x="31" y="21"/>
                  </a:cubicBezTo>
                  <a:cubicBezTo>
                    <a:pt x="31" y="21"/>
                    <a:pt x="30" y="20"/>
                    <a:pt x="30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1"/>
                    <a:pt x="30" y="21"/>
                    <a:pt x="30" y="22"/>
                  </a:cubicBezTo>
                  <a:close/>
                  <a:moveTo>
                    <a:pt x="33" y="26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4"/>
                    <a:pt x="34" y="24"/>
                  </a:cubicBezTo>
                  <a:cubicBezTo>
                    <a:pt x="34" y="24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2" y="23"/>
                    <a:pt x="32" y="24"/>
                    <a:pt x="32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5"/>
                    <a:pt x="31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3" y="25"/>
                    <a:pt x="33" y="25"/>
                    <a:pt x="33" y="26"/>
                  </a:cubicBezTo>
                  <a:close/>
                  <a:moveTo>
                    <a:pt x="33" y="25"/>
                  </a:move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2" y="24"/>
                    <a:pt x="32" y="24"/>
                  </a:cubicBezTo>
                  <a:cubicBezTo>
                    <a:pt x="32" y="24"/>
                    <a:pt x="31" y="24"/>
                    <a:pt x="31" y="24"/>
                  </a:cubicBezTo>
                  <a:cubicBezTo>
                    <a:pt x="32" y="25"/>
                    <a:pt x="33" y="25"/>
                    <a:pt x="33" y="25"/>
                  </a:cubicBezTo>
                  <a:close/>
                  <a:moveTo>
                    <a:pt x="33" y="28"/>
                  </a:moveTo>
                  <a:cubicBezTo>
                    <a:pt x="33" y="28"/>
                    <a:pt x="33" y="28"/>
                    <a:pt x="33" y="28"/>
                  </a:cubicBezTo>
                  <a:cubicBezTo>
                    <a:pt x="32" y="28"/>
                    <a:pt x="32" y="27"/>
                    <a:pt x="32" y="27"/>
                  </a:cubicBezTo>
                  <a:cubicBezTo>
                    <a:pt x="31" y="27"/>
                    <a:pt x="31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1" y="29"/>
                    <a:pt x="31" y="30"/>
                    <a:pt x="31" y="30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0"/>
                    <a:pt x="32" y="30"/>
                  </a:cubicBezTo>
                  <a:cubicBezTo>
                    <a:pt x="32" y="30"/>
                    <a:pt x="33" y="30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lose/>
                  <a:moveTo>
                    <a:pt x="32" y="30"/>
                  </a:move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29"/>
                    <a:pt x="32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8"/>
                    <a:pt x="32" y="28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2" y="28"/>
                    <a:pt x="31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8"/>
                    <a:pt x="32" y="29"/>
                    <a:pt x="32" y="30"/>
                  </a:cubicBezTo>
                  <a:close/>
                  <a:moveTo>
                    <a:pt x="28" y="29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30"/>
                    <a:pt x="29" y="30"/>
                    <a:pt x="29" y="31"/>
                  </a:cubicBezTo>
                  <a:cubicBezTo>
                    <a:pt x="29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29"/>
                    <a:pt x="29" y="29"/>
                  </a:cubicBezTo>
                  <a:cubicBezTo>
                    <a:pt x="29" y="29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9"/>
                    <a:pt x="28" y="29"/>
                    <a:pt x="28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8" y="31"/>
                    <a:pt x="28" y="31"/>
                  </a:cubicBezTo>
                  <a:cubicBezTo>
                    <a:pt x="28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30"/>
                    <a:pt x="28" y="30"/>
                    <a:pt x="28" y="29"/>
                  </a:cubicBezTo>
                  <a:close/>
                  <a:moveTo>
                    <a:pt x="26" y="29"/>
                  </a:moveTo>
                  <a:cubicBezTo>
                    <a:pt x="26" y="29"/>
                    <a:pt x="26" y="29"/>
                    <a:pt x="25" y="30"/>
                  </a:cubicBezTo>
                  <a:cubicBezTo>
                    <a:pt x="25" y="30"/>
                    <a:pt x="25" y="30"/>
                    <a:pt x="25" y="31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5" y="32"/>
                    <a:pt x="25" y="32"/>
                    <a:pt x="25" y="33"/>
                  </a:cubicBezTo>
                  <a:cubicBezTo>
                    <a:pt x="25" y="33"/>
                    <a:pt x="25" y="33"/>
                    <a:pt x="25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4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6" y="33"/>
                    <a:pt x="26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2"/>
                    <a:pt x="25" y="31"/>
                    <a:pt x="26" y="31"/>
                  </a:cubicBezTo>
                  <a:cubicBezTo>
                    <a:pt x="26" y="32"/>
                    <a:pt x="26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2"/>
                    <a:pt x="26" y="31"/>
                    <a:pt x="26" y="29"/>
                  </a:cubicBezTo>
                  <a:close/>
                  <a:moveTo>
                    <a:pt x="20" y="30"/>
                  </a:move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20" y="30"/>
                    <a:pt x="21" y="30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2" y="29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2" y="28"/>
                    <a:pt x="22" y="28"/>
                    <a:pt x="21" y="28"/>
                  </a:cubicBezTo>
                  <a:cubicBezTo>
                    <a:pt x="21" y="28"/>
                    <a:pt x="20" y="28"/>
                    <a:pt x="20" y="29"/>
                  </a:cubicBezTo>
                  <a:cubicBezTo>
                    <a:pt x="20" y="29"/>
                    <a:pt x="20" y="29"/>
                    <a:pt x="19" y="29"/>
                  </a:cubicBezTo>
                  <a:cubicBezTo>
                    <a:pt x="19" y="29"/>
                    <a:pt x="19" y="29"/>
                    <a:pt x="19" y="30"/>
                  </a:cubicBezTo>
                  <a:cubicBezTo>
                    <a:pt x="20" y="30"/>
                    <a:pt x="20" y="30"/>
                    <a:pt x="20" y="30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8"/>
                    <a:pt x="21" y="29"/>
                  </a:cubicBezTo>
                  <a:cubicBezTo>
                    <a:pt x="21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1" y="29"/>
                    <a:pt x="21" y="29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32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29" y="19"/>
                  </a:cubicBezTo>
                  <a:cubicBezTo>
                    <a:pt x="29" y="19"/>
                    <a:pt x="29" y="18"/>
                    <a:pt x="29" y="18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9"/>
                    <a:pt x="29" y="19"/>
                    <a:pt x="29" y="20"/>
                  </a:cubicBezTo>
                  <a:cubicBezTo>
                    <a:pt x="29" y="20"/>
                    <a:pt x="29" y="21"/>
                    <a:pt x="28" y="21"/>
                  </a:cubicBezTo>
                  <a:cubicBezTo>
                    <a:pt x="28" y="21"/>
                    <a:pt x="28" y="22"/>
                    <a:pt x="28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6" y="23"/>
                    <a:pt x="26" y="24"/>
                    <a:pt x="26" y="25"/>
                  </a:cubicBezTo>
                  <a:cubicBezTo>
                    <a:pt x="26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4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3"/>
                    <a:pt x="30" y="23"/>
                    <a:pt x="30" y="23"/>
                  </a:cubicBezTo>
                  <a:cubicBezTo>
                    <a:pt x="30" y="23"/>
                    <a:pt x="31" y="23"/>
                    <a:pt x="31" y="23"/>
                  </a:cubicBezTo>
                  <a:cubicBezTo>
                    <a:pt x="32" y="23"/>
                    <a:pt x="33" y="22"/>
                    <a:pt x="33" y="22"/>
                  </a:cubicBezTo>
                  <a:cubicBezTo>
                    <a:pt x="33" y="22"/>
                    <a:pt x="33" y="22"/>
                    <a:pt x="33" y="22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0"/>
                  </a:cubicBezTo>
                  <a:cubicBezTo>
                    <a:pt x="33" y="20"/>
                    <a:pt x="33" y="21"/>
                    <a:pt x="33" y="21"/>
                  </a:cubicBezTo>
                  <a:cubicBezTo>
                    <a:pt x="32" y="21"/>
                    <a:pt x="32" y="21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lose/>
                  <a:moveTo>
                    <a:pt x="22" y="18"/>
                  </a:moveTo>
                  <a:cubicBezTo>
                    <a:pt x="22" y="18"/>
                    <a:pt x="22" y="18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3" y="19"/>
                    <a:pt x="24" y="19"/>
                    <a:pt x="24" y="19"/>
                  </a:cubicBezTo>
                  <a:cubicBezTo>
                    <a:pt x="24" y="20"/>
                    <a:pt x="24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4"/>
                    <a:pt x="25" y="25"/>
                    <a:pt x="25" y="25"/>
                  </a:cubicBezTo>
                  <a:cubicBezTo>
                    <a:pt x="25" y="25"/>
                    <a:pt x="25" y="25"/>
                    <a:pt x="26" y="25"/>
                  </a:cubicBezTo>
                  <a:cubicBezTo>
                    <a:pt x="26" y="24"/>
                    <a:pt x="26" y="24"/>
                    <a:pt x="26" y="23"/>
                  </a:cubicBezTo>
                  <a:cubicBezTo>
                    <a:pt x="26" y="23"/>
                    <a:pt x="27" y="23"/>
                    <a:pt x="27" y="22"/>
                  </a:cubicBezTo>
                  <a:cubicBezTo>
                    <a:pt x="27" y="22"/>
                    <a:pt x="27" y="22"/>
                    <a:pt x="28" y="22"/>
                  </a:cubicBezTo>
                  <a:cubicBezTo>
                    <a:pt x="28" y="21"/>
                    <a:pt x="28" y="20"/>
                    <a:pt x="28" y="20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7" y="18"/>
                    <a:pt x="27" y="18"/>
                    <a:pt x="27" y="18"/>
                  </a:cubicBezTo>
                  <a:cubicBezTo>
                    <a:pt x="27" y="18"/>
                    <a:pt x="26" y="18"/>
                    <a:pt x="26" y="17"/>
                  </a:cubicBezTo>
                  <a:cubicBezTo>
                    <a:pt x="26" y="17"/>
                    <a:pt x="26" y="17"/>
                    <a:pt x="25" y="17"/>
                  </a:cubicBezTo>
                  <a:cubicBezTo>
                    <a:pt x="25" y="18"/>
                    <a:pt x="24" y="18"/>
                    <a:pt x="24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7"/>
                    <a:pt x="23" y="18"/>
                  </a:cubicBezTo>
                  <a:cubicBezTo>
                    <a:pt x="23" y="18"/>
                    <a:pt x="23" y="18"/>
                    <a:pt x="22" y="17"/>
                  </a:cubicBezTo>
                  <a:cubicBezTo>
                    <a:pt x="22" y="18"/>
                    <a:pt x="22" y="18"/>
                    <a:pt x="22" y="18"/>
                  </a:cubicBezTo>
                  <a:close/>
                  <a:moveTo>
                    <a:pt x="19" y="32"/>
                  </a:moveTo>
                  <a:cubicBezTo>
                    <a:pt x="19" y="32"/>
                    <a:pt x="19" y="32"/>
                    <a:pt x="19" y="32"/>
                  </a:cubicBezTo>
                  <a:cubicBezTo>
                    <a:pt x="20" y="32"/>
                    <a:pt x="20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3"/>
                    <a:pt x="21" y="32"/>
                  </a:cubicBezTo>
                  <a:cubicBezTo>
                    <a:pt x="20" y="32"/>
                    <a:pt x="21" y="31"/>
                    <a:pt x="21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4" y="29"/>
                    <a:pt x="24" y="28"/>
                  </a:cubicBezTo>
                  <a:cubicBezTo>
                    <a:pt x="24" y="28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3" y="27"/>
                    <a:pt x="23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29"/>
                    <a:pt x="19" y="29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1"/>
                    <a:pt x="19" y="31"/>
                  </a:cubicBezTo>
                  <a:cubicBezTo>
                    <a:pt x="19" y="31"/>
                    <a:pt x="19" y="31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lose/>
                  <a:moveTo>
                    <a:pt x="24" y="26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3" y="25"/>
                  </a:cubicBezTo>
                  <a:cubicBezTo>
                    <a:pt x="22" y="25"/>
                    <a:pt x="21" y="24"/>
                    <a:pt x="20" y="24"/>
                  </a:cubicBezTo>
                  <a:cubicBezTo>
                    <a:pt x="20" y="24"/>
                    <a:pt x="20" y="25"/>
                    <a:pt x="19" y="25"/>
                  </a:cubicBezTo>
                  <a:cubicBezTo>
                    <a:pt x="18" y="25"/>
                    <a:pt x="18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6"/>
                    <a:pt x="17" y="27"/>
                    <a:pt x="16" y="27"/>
                  </a:cubicBezTo>
                  <a:cubicBezTo>
                    <a:pt x="17" y="27"/>
                    <a:pt x="17" y="27"/>
                    <a:pt x="17" y="28"/>
                  </a:cubicBezTo>
                  <a:cubicBezTo>
                    <a:pt x="17" y="28"/>
                    <a:pt x="17" y="29"/>
                    <a:pt x="17" y="29"/>
                  </a:cubicBezTo>
                  <a:cubicBezTo>
                    <a:pt x="17" y="29"/>
                    <a:pt x="18" y="29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1"/>
                    <a:pt x="18" y="31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1" y="27"/>
                    <a:pt x="21" y="27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lose/>
                  <a:moveTo>
                    <a:pt x="35" y="27"/>
                  </a:move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5"/>
                    <a:pt x="34" y="25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34" y="23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2"/>
                    <a:pt x="33" y="23"/>
                    <a:pt x="32" y="23"/>
                  </a:cubicBezTo>
                  <a:cubicBezTo>
                    <a:pt x="32" y="23"/>
                    <a:pt x="32" y="23"/>
                    <a:pt x="31" y="23"/>
                  </a:cubicBezTo>
                  <a:cubicBezTo>
                    <a:pt x="31" y="23"/>
                    <a:pt x="31" y="23"/>
                    <a:pt x="30" y="23"/>
                  </a:cubicBezTo>
                  <a:cubicBezTo>
                    <a:pt x="30" y="23"/>
                    <a:pt x="29" y="24"/>
                    <a:pt x="29" y="24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8" y="24"/>
                    <a:pt x="28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7" y="26"/>
                    <a:pt x="28" y="26"/>
                  </a:cubicBezTo>
                  <a:cubicBezTo>
                    <a:pt x="28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5"/>
                  </a:cubicBezTo>
                  <a:cubicBezTo>
                    <a:pt x="31" y="25"/>
                    <a:pt x="32" y="25"/>
                    <a:pt x="32" y="26"/>
                  </a:cubicBezTo>
                  <a:cubicBezTo>
                    <a:pt x="32" y="26"/>
                    <a:pt x="32" y="26"/>
                    <a:pt x="33" y="26"/>
                  </a:cubicBezTo>
                  <a:cubicBezTo>
                    <a:pt x="33" y="26"/>
                    <a:pt x="33" y="27"/>
                    <a:pt x="33" y="27"/>
                  </a:cubicBezTo>
                  <a:cubicBezTo>
                    <a:pt x="34" y="27"/>
                    <a:pt x="34" y="27"/>
                    <a:pt x="34" y="27"/>
                  </a:cubicBezTo>
                  <a:cubicBezTo>
                    <a:pt x="34" y="27"/>
                    <a:pt x="34" y="27"/>
                    <a:pt x="35" y="27"/>
                  </a:cubicBezTo>
                  <a:cubicBezTo>
                    <a:pt x="35" y="28"/>
                    <a:pt x="35" y="27"/>
                    <a:pt x="35" y="2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7" y="32"/>
                    <a:pt x="27" y="31"/>
                    <a:pt x="27" y="31"/>
                  </a:cubicBezTo>
                  <a:cubicBezTo>
                    <a:pt x="27" y="31"/>
                    <a:pt x="26" y="30"/>
                    <a:pt x="26" y="30"/>
                  </a:cubicBezTo>
                  <a:cubicBezTo>
                    <a:pt x="26" y="30"/>
                    <a:pt x="27" y="29"/>
                    <a:pt x="27" y="29"/>
                  </a:cubicBezTo>
                  <a:cubicBezTo>
                    <a:pt x="27" y="28"/>
                    <a:pt x="27" y="28"/>
                    <a:pt x="27" y="27"/>
                  </a:cubicBezTo>
                  <a:cubicBezTo>
                    <a:pt x="27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9"/>
                    <a:pt x="25" y="29"/>
                  </a:cubicBezTo>
                  <a:cubicBezTo>
                    <a:pt x="25" y="30"/>
                    <a:pt x="24" y="30"/>
                    <a:pt x="24" y="31"/>
                  </a:cubicBezTo>
                  <a:cubicBezTo>
                    <a:pt x="24" y="32"/>
                    <a:pt x="24" y="32"/>
                    <a:pt x="24" y="33"/>
                  </a:cubicBezTo>
                  <a:cubicBezTo>
                    <a:pt x="24" y="33"/>
                    <a:pt x="24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5" y="34"/>
                    <a:pt x="25" y="34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7" y="35"/>
                    <a:pt x="27" y="35"/>
                    <a:pt x="27" y="34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28" y="34"/>
                    <a:pt x="28" y="34"/>
                    <a:pt x="29" y="34"/>
                  </a:cubicBezTo>
                  <a:cubicBezTo>
                    <a:pt x="29" y="34"/>
                    <a:pt x="29" y="34"/>
                    <a:pt x="29" y="33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0" y="32"/>
                  </a:cubicBezTo>
                  <a:cubicBezTo>
                    <a:pt x="30" y="32"/>
                    <a:pt x="30" y="31"/>
                    <a:pt x="30" y="31"/>
                  </a:cubicBezTo>
                  <a:cubicBezTo>
                    <a:pt x="30" y="31"/>
                    <a:pt x="30" y="31"/>
                    <a:pt x="30" y="30"/>
                  </a:cubicBezTo>
                  <a:cubicBezTo>
                    <a:pt x="30" y="30"/>
                    <a:pt x="30" y="30"/>
                    <a:pt x="30" y="29"/>
                  </a:cubicBezTo>
                  <a:cubicBezTo>
                    <a:pt x="30" y="29"/>
                    <a:pt x="30" y="28"/>
                    <a:pt x="29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8" y="27"/>
                    <a:pt x="28" y="27"/>
                    <a:pt x="28" y="26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9"/>
                    <a:pt x="27" y="29"/>
                  </a:cubicBezTo>
                  <a:cubicBezTo>
                    <a:pt x="27" y="29"/>
                    <a:pt x="27" y="30"/>
                    <a:pt x="27" y="30"/>
                  </a:cubicBezTo>
                  <a:cubicBezTo>
                    <a:pt x="27" y="31"/>
                    <a:pt x="27" y="32"/>
                    <a:pt x="28" y="32"/>
                  </a:cubicBezTo>
                  <a:cubicBezTo>
                    <a:pt x="28" y="33"/>
                    <a:pt x="29" y="33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28" y="26"/>
                  </a:move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8" y="26"/>
                    <a:pt x="29" y="26"/>
                    <a:pt x="29" y="27"/>
                  </a:cubicBezTo>
                  <a:cubicBezTo>
                    <a:pt x="29" y="27"/>
                    <a:pt x="30" y="27"/>
                    <a:pt x="30" y="27"/>
                  </a:cubicBezTo>
                  <a:cubicBezTo>
                    <a:pt x="30" y="28"/>
                    <a:pt x="30" y="28"/>
                    <a:pt x="30" y="29"/>
                  </a:cubicBezTo>
                  <a:cubicBezTo>
                    <a:pt x="30" y="29"/>
                    <a:pt x="30" y="30"/>
                    <a:pt x="30" y="30"/>
                  </a:cubicBezTo>
                  <a:cubicBezTo>
                    <a:pt x="30" y="31"/>
                    <a:pt x="31" y="31"/>
                    <a:pt x="31" y="32"/>
                  </a:cubicBezTo>
                  <a:cubicBezTo>
                    <a:pt x="31" y="32"/>
                    <a:pt x="31" y="32"/>
                    <a:pt x="32" y="32"/>
                  </a:cubicBezTo>
                  <a:cubicBezTo>
                    <a:pt x="32" y="31"/>
                    <a:pt x="32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4" y="30"/>
                    <a:pt x="34" y="30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28"/>
                    <a:pt x="35" y="28"/>
                    <a:pt x="34" y="28"/>
                  </a:cubicBezTo>
                  <a:cubicBezTo>
                    <a:pt x="34" y="28"/>
                    <a:pt x="33" y="28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2" y="27"/>
                    <a:pt x="32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0" y="25"/>
                    <a:pt x="30" y="26"/>
                    <a:pt x="30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5" y="25"/>
                  </a:moveTo>
                  <a:cubicBezTo>
                    <a:pt x="25" y="25"/>
                    <a:pt x="25" y="25"/>
                    <a:pt x="25" y="25"/>
                  </a:cubicBezTo>
                  <a:cubicBezTo>
                    <a:pt x="25" y="24"/>
                    <a:pt x="25" y="24"/>
                    <a:pt x="25" y="23"/>
                  </a:cubicBezTo>
                  <a:cubicBezTo>
                    <a:pt x="25" y="23"/>
                    <a:pt x="25" y="23"/>
                    <a:pt x="25" y="22"/>
                  </a:cubicBezTo>
                  <a:cubicBezTo>
                    <a:pt x="24" y="22"/>
                    <a:pt x="24" y="22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3" y="19"/>
                    <a:pt x="23" y="19"/>
                  </a:cubicBezTo>
                  <a:cubicBezTo>
                    <a:pt x="22" y="19"/>
                    <a:pt x="22" y="19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8"/>
                    <a:pt x="20" y="18"/>
                    <a:pt x="20" y="19"/>
                  </a:cubicBezTo>
                  <a:cubicBezTo>
                    <a:pt x="20" y="19"/>
                    <a:pt x="20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20" y="20"/>
                    <a:pt x="20" y="20"/>
                    <a:pt x="21" y="20"/>
                  </a:cubicBezTo>
                  <a:cubicBezTo>
                    <a:pt x="21" y="20"/>
                    <a:pt x="22" y="21"/>
                    <a:pt x="22" y="21"/>
                  </a:cubicBezTo>
                  <a:cubicBezTo>
                    <a:pt x="22" y="22"/>
                    <a:pt x="22" y="22"/>
                    <a:pt x="23" y="23"/>
                  </a:cubicBezTo>
                  <a:cubicBezTo>
                    <a:pt x="23" y="23"/>
                    <a:pt x="23" y="24"/>
                    <a:pt x="24" y="25"/>
                  </a:cubicBezTo>
                  <a:cubicBezTo>
                    <a:pt x="24" y="25"/>
                    <a:pt x="24" y="25"/>
                    <a:pt x="25" y="25"/>
                  </a:cubicBezTo>
                  <a:cubicBezTo>
                    <a:pt x="25" y="25"/>
                    <a:pt x="25" y="25"/>
                    <a:pt x="24" y="25"/>
                  </a:cubicBezTo>
                  <a:cubicBezTo>
                    <a:pt x="24" y="25"/>
                    <a:pt x="25" y="25"/>
                    <a:pt x="25" y="25"/>
                  </a:cubicBezTo>
                  <a:close/>
                  <a:moveTo>
                    <a:pt x="23" y="25"/>
                  </a:move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2"/>
                    <a:pt x="22" y="22"/>
                    <a:pt x="21" y="21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0" y="20"/>
                    <a:pt x="20" y="20"/>
                    <a:pt x="19" y="21"/>
                  </a:cubicBezTo>
                  <a:cubicBezTo>
                    <a:pt x="19" y="21"/>
                    <a:pt x="18" y="21"/>
                    <a:pt x="18" y="21"/>
                  </a:cubicBezTo>
                  <a:cubicBezTo>
                    <a:pt x="18" y="21"/>
                    <a:pt x="18" y="21"/>
                    <a:pt x="17" y="22"/>
                  </a:cubicBezTo>
                  <a:cubicBezTo>
                    <a:pt x="18" y="22"/>
                    <a:pt x="18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4"/>
                    <a:pt x="19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1" y="24"/>
                    <a:pt x="21" y="24"/>
                  </a:cubicBezTo>
                  <a:cubicBezTo>
                    <a:pt x="21" y="24"/>
                    <a:pt x="21" y="24"/>
                    <a:pt x="22" y="24"/>
                  </a:cubicBezTo>
                  <a:cubicBezTo>
                    <a:pt x="22" y="24"/>
                    <a:pt x="22" y="24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26" y="28"/>
                  </a:move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9"/>
                    <a:pt x="24" y="29"/>
                    <a:pt x="23" y="29"/>
                  </a:cubicBezTo>
                  <a:cubicBezTo>
                    <a:pt x="23" y="30"/>
                    <a:pt x="22" y="30"/>
                    <a:pt x="21" y="31"/>
                  </a:cubicBezTo>
                  <a:cubicBezTo>
                    <a:pt x="21" y="31"/>
                    <a:pt x="21" y="31"/>
                    <a:pt x="21" y="32"/>
                  </a:cubicBezTo>
                  <a:cubicBezTo>
                    <a:pt x="21" y="32"/>
                    <a:pt x="21" y="32"/>
                    <a:pt x="21" y="33"/>
                  </a:cubicBezTo>
                  <a:cubicBezTo>
                    <a:pt x="21" y="33"/>
                    <a:pt x="21" y="33"/>
                    <a:pt x="21" y="34"/>
                  </a:cubicBezTo>
                  <a:cubicBezTo>
                    <a:pt x="21" y="34"/>
                    <a:pt x="22" y="34"/>
                    <a:pt x="22" y="34"/>
                  </a:cubicBezTo>
                  <a:cubicBezTo>
                    <a:pt x="22" y="34"/>
                    <a:pt x="22" y="34"/>
                    <a:pt x="23" y="34"/>
                  </a:cubicBezTo>
                  <a:cubicBezTo>
                    <a:pt x="23" y="34"/>
                    <a:pt x="23" y="34"/>
                    <a:pt x="24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3" y="33"/>
                    <a:pt x="24" y="32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29"/>
                  </a:cubicBezTo>
                  <a:cubicBezTo>
                    <a:pt x="25" y="29"/>
                    <a:pt x="25" y="29"/>
                    <a:pt x="25" y="28"/>
                  </a:cubicBezTo>
                  <a:cubicBezTo>
                    <a:pt x="25" y="28"/>
                    <a:pt x="26" y="28"/>
                    <a:pt x="26" y="28"/>
                  </a:cubicBezTo>
                  <a:close/>
                  <a:moveTo>
                    <a:pt x="24" y="31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2"/>
                  </a:cubicBezTo>
                  <a:cubicBezTo>
                    <a:pt x="21" y="32"/>
                    <a:pt x="22" y="32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ubicBezTo>
                    <a:pt x="23" y="33"/>
                    <a:pt x="23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4" y="31"/>
                  </a:cubicBezTo>
                  <a:close/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3" y="20"/>
                  </a:cubicBezTo>
                  <a:cubicBezTo>
                    <a:pt x="33" y="20"/>
                    <a:pt x="33" y="20"/>
                    <a:pt x="34" y="20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3" y="19"/>
                    <a:pt x="33" y="18"/>
                  </a:cubicBezTo>
                  <a:close/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2" y="17"/>
                    <a:pt x="31" y="17"/>
                  </a:cubicBezTo>
                  <a:cubicBezTo>
                    <a:pt x="31" y="17"/>
                    <a:pt x="31" y="18"/>
                    <a:pt x="31" y="18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2" y="19"/>
                  </a:cubicBezTo>
                  <a:cubicBezTo>
                    <a:pt x="32" y="19"/>
                    <a:pt x="32" y="19"/>
                    <a:pt x="32" y="18"/>
                  </a:cubicBezTo>
                  <a:cubicBezTo>
                    <a:pt x="32" y="18"/>
                    <a:pt x="32" y="18"/>
                    <a:pt x="33" y="18"/>
                  </a:cubicBezTo>
                  <a:close/>
                  <a:moveTo>
                    <a:pt x="16" y="25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4"/>
                    <a:pt x="17" y="24"/>
                  </a:cubicBezTo>
                  <a:cubicBezTo>
                    <a:pt x="17" y="24"/>
                    <a:pt x="17" y="24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6" y="25"/>
                    <a:pt x="16" y="25"/>
                    <a:pt x="16" y="25"/>
                  </a:cubicBezTo>
                  <a:close/>
                  <a:moveTo>
                    <a:pt x="25" y="36"/>
                  </a:move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6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5" y="36"/>
                    <a:pt x="25" y="36"/>
                  </a:cubicBezTo>
                  <a:close/>
                  <a:moveTo>
                    <a:pt x="20" y="17"/>
                  </a:move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1" y="17"/>
                    <a:pt x="21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1" y="17"/>
                    <a:pt x="21" y="17"/>
                    <a:pt x="20" y="17"/>
                  </a:cubicBezTo>
                  <a:close/>
                  <a:moveTo>
                    <a:pt x="36" y="23"/>
                  </a:move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5" y="22"/>
                    <a:pt x="35" y="21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3"/>
                    <a:pt x="34" y="23"/>
                  </a:cubicBezTo>
                  <a:cubicBezTo>
                    <a:pt x="34" y="23"/>
                    <a:pt x="34" y="23"/>
                    <a:pt x="35" y="23"/>
                  </a:cubicBezTo>
                  <a:cubicBezTo>
                    <a:pt x="35" y="23"/>
                    <a:pt x="35" y="23"/>
                    <a:pt x="36" y="23"/>
                  </a:cubicBezTo>
                  <a:close/>
                  <a:moveTo>
                    <a:pt x="36" y="24"/>
                  </a:moveTo>
                  <a:cubicBezTo>
                    <a:pt x="36" y="24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5"/>
                    <a:pt x="36" y="24"/>
                    <a:pt x="36" y="24"/>
                  </a:cubicBezTo>
                  <a:close/>
                  <a:moveTo>
                    <a:pt x="29" y="17"/>
                  </a:move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9" y="18"/>
                    <a:pt x="29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7"/>
                    <a:pt x="31" y="17"/>
                  </a:cubicBezTo>
                  <a:cubicBezTo>
                    <a:pt x="30" y="17"/>
                    <a:pt x="30" y="17"/>
                    <a:pt x="29" y="17"/>
                  </a:cubicBezTo>
                  <a:close/>
                  <a:moveTo>
                    <a:pt x="32" y="33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2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2" y="34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lose/>
                  <a:moveTo>
                    <a:pt x="34" y="32"/>
                  </a:moveTo>
                  <a:cubicBezTo>
                    <a:pt x="34" y="32"/>
                    <a:pt x="34" y="32"/>
                    <a:pt x="34" y="32"/>
                  </a:cubicBezTo>
                  <a:cubicBezTo>
                    <a:pt x="34" y="31"/>
                    <a:pt x="34" y="31"/>
                    <a:pt x="35" y="31"/>
                  </a:cubicBezTo>
                  <a:cubicBezTo>
                    <a:pt x="35" y="31"/>
                    <a:pt x="34" y="30"/>
                    <a:pt x="34" y="30"/>
                  </a:cubicBezTo>
                  <a:cubicBezTo>
                    <a:pt x="34" y="30"/>
                    <a:pt x="34" y="30"/>
                    <a:pt x="33" y="30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2"/>
                    <a:pt x="34" y="32"/>
                    <a:pt x="34" y="32"/>
                  </a:cubicBezTo>
                  <a:close/>
                  <a:moveTo>
                    <a:pt x="16" y="23"/>
                  </a:move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2"/>
                    <a:pt x="16" y="23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8" y="18"/>
                  </a:cubicBezTo>
                  <a:close/>
                  <a:moveTo>
                    <a:pt x="18" y="32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9" y="32"/>
                    <a:pt x="18" y="31"/>
                  </a:cubicBezTo>
                  <a:cubicBezTo>
                    <a:pt x="18" y="31"/>
                    <a:pt x="17" y="31"/>
                    <a:pt x="17" y="31"/>
                  </a:cubicBezTo>
                  <a:cubicBezTo>
                    <a:pt x="17" y="31"/>
                    <a:pt x="17" y="32"/>
                    <a:pt x="18" y="32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5" y="29"/>
                  </a:cubicBezTo>
                  <a:cubicBezTo>
                    <a:pt x="35" y="29"/>
                    <a:pt x="35" y="29"/>
                    <a:pt x="35" y="29"/>
                  </a:cubicBezTo>
                  <a:cubicBezTo>
                    <a:pt x="35" y="29"/>
                    <a:pt x="35" y="29"/>
                    <a:pt x="34" y="29"/>
                  </a:cubicBezTo>
                  <a:cubicBezTo>
                    <a:pt x="34" y="29"/>
                    <a:pt x="34" y="30"/>
                    <a:pt x="35" y="30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30"/>
                    <a:pt x="35" y="30"/>
                    <a:pt x="36" y="29"/>
                  </a:cubicBezTo>
                  <a:close/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7"/>
                  </a:cubicBezTo>
                  <a:cubicBezTo>
                    <a:pt x="15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5" y="25"/>
                  </a:cubicBezTo>
                  <a:close/>
                  <a:moveTo>
                    <a:pt x="32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2"/>
                    <a:pt x="33" y="32"/>
                    <a:pt x="34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1"/>
                    <a:pt x="32" y="31"/>
                    <a:pt x="32" y="31"/>
                  </a:cubicBezTo>
                  <a:close/>
                  <a:moveTo>
                    <a:pt x="25" y="16"/>
                  </a:moveTo>
                  <a:cubicBezTo>
                    <a:pt x="25" y="16"/>
                    <a:pt x="25" y="16"/>
                    <a:pt x="25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4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6"/>
                    <a:pt x="25" y="16"/>
                  </a:cubicBezTo>
                  <a:close/>
                  <a:moveTo>
                    <a:pt x="19" y="19"/>
                  </a:move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19" y="17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7" y="17"/>
                    <a:pt x="27" y="16"/>
                  </a:cubicBezTo>
                  <a:close/>
                  <a:moveTo>
                    <a:pt x="29" y="34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6"/>
                    <a:pt x="28" y="36"/>
                  </a:cubicBezTo>
                  <a:cubicBezTo>
                    <a:pt x="28" y="36"/>
                    <a:pt x="28" y="36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8" y="35"/>
                    <a:pt x="29" y="34"/>
                  </a:cubicBezTo>
                  <a:close/>
                  <a:moveTo>
                    <a:pt x="22" y="35"/>
                  </a:move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2" y="36"/>
                    <a:pt x="23" y="36"/>
                  </a:cubicBezTo>
                  <a:cubicBezTo>
                    <a:pt x="23" y="36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4"/>
                    <a:pt x="22" y="34"/>
                  </a:cubicBezTo>
                  <a:cubicBezTo>
                    <a:pt x="22" y="35"/>
                    <a:pt x="22" y="35"/>
                    <a:pt x="22" y="35"/>
                  </a:cubicBezTo>
                  <a:close/>
                  <a:moveTo>
                    <a:pt x="26" y="36"/>
                  </a:move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lose/>
                  <a:moveTo>
                    <a:pt x="31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5"/>
                    <a:pt x="29" y="35"/>
                  </a:cubicBezTo>
                  <a:cubicBezTo>
                    <a:pt x="30" y="35"/>
                    <a:pt x="30" y="35"/>
                    <a:pt x="31" y="34"/>
                  </a:cubicBezTo>
                  <a:close/>
                  <a:moveTo>
                    <a:pt x="35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4" y="20"/>
                    <a:pt x="34" y="21"/>
                    <a:pt x="34" y="21"/>
                  </a:cubicBezTo>
                  <a:cubicBezTo>
                    <a:pt x="34" y="21"/>
                    <a:pt x="34" y="21"/>
                    <a:pt x="34" y="22"/>
                  </a:cubicBezTo>
                  <a:cubicBezTo>
                    <a:pt x="34" y="22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1"/>
                    <a:pt x="35" y="20"/>
                    <a:pt x="35" y="20"/>
                  </a:cubicBezTo>
                  <a:close/>
                  <a:moveTo>
                    <a:pt x="16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7" y="29"/>
                    <a:pt x="17" y="28"/>
                    <a:pt x="16" y="28"/>
                  </a:cubicBezTo>
                  <a:cubicBezTo>
                    <a:pt x="16" y="27"/>
                    <a:pt x="16" y="27"/>
                    <a:pt x="15" y="27"/>
                  </a:cubicBezTo>
                  <a:cubicBezTo>
                    <a:pt x="16" y="28"/>
                    <a:pt x="16" y="28"/>
                    <a:pt x="16" y="29"/>
                  </a:cubicBezTo>
                  <a:close/>
                  <a:moveTo>
                    <a:pt x="24" y="16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4" y="17"/>
                    <a:pt x="24" y="17"/>
                  </a:cubicBezTo>
                  <a:cubicBezTo>
                    <a:pt x="24" y="17"/>
                    <a:pt x="24" y="16"/>
                    <a:pt x="24" y="16"/>
                  </a:cubicBezTo>
                  <a:close/>
                  <a:moveTo>
                    <a:pt x="16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30"/>
                    <a:pt x="16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29"/>
                    <a:pt x="17" y="29"/>
                  </a:cubicBezTo>
                  <a:cubicBezTo>
                    <a:pt x="17" y="29"/>
                    <a:pt x="16" y="29"/>
                    <a:pt x="16" y="29"/>
                  </a:cubicBezTo>
                  <a:close/>
                  <a:moveTo>
                    <a:pt x="36" y="29"/>
                  </a:moveTo>
                  <a:cubicBezTo>
                    <a:pt x="36" y="29"/>
                    <a:pt x="36" y="29"/>
                    <a:pt x="36" y="29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7"/>
                  </a:cubicBezTo>
                  <a:cubicBezTo>
                    <a:pt x="36" y="27"/>
                    <a:pt x="35" y="27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9"/>
                    <a:pt x="35" y="29"/>
                  </a:cubicBezTo>
                  <a:cubicBezTo>
                    <a:pt x="35" y="29"/>
                    <a:pt x="36" y="29"/>
                    <a:pt x="36" y="29"/>
                  </a:cubicBezTo>
                  <a:close/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8"/>
                    <a:pt x="28" y="18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16" y="21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18" y="21"/>
                    <a:pt x="18" y="20"/>
                  </a:cubicBezTo>
                  <a:cubicBezTo>
                    <a:pt x="18" y="20"/>
                    <a:pt x="17" y="20"/>
                    <a:pt x="17" y="20"/>
                  </a:cubicBezTo>
                  <a:cubicBezTo>
                    <a:pt x="17" y="20"/>
                    <a:pt x="17" y="21"/>
                    <a:pt x="16" y="21"/>
                  </a:cubicBezTo>
                  <a:close/>
                  <a:moveTo>
                    <a:pt x="18" y="33"/>
                  </a:moveTo>
                  <a:cubicBezTo>
                    <a:pt x="18" y="33"/>
                    <a:pt x="18" y="33"/>
                    <a:pt x="18" y="33"/>
                  </a:cubicBezTo>
                  <a:cubicBezTo>
                    <a:pt x="18" y="33"/>
                    <a:pt x="18" y="33"/>
                    <a:pt x="18" y="33"/>
                  </a:cubicBezTo>
                  <a:cubicBezTo>
                    <a:pt x="19" y="33"/>
                    <a:pt x="19" y="33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3"/>
                    <a:pt x="19" y="33"/>
                    <a:pt x="19" y="33"/>
                  </a:cubicBezTo>
                  <a:cubicBezTo>
                    <a:pt x="19" y="32"/>
                    <a:pt x="19" y="32"/>
                    <a:pt x="18" y="33"/>
                  </a:cubicBezTo>
                  <a:close/>
                  <a:moveTo>
                    <a:pt x="21" y="35"/>
                  </a:move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1" y="35"/>
                    <a:pt x="21" y="35"/>
                  </a:cubicBezTo>
                  <a:close/>
                  <a:moveTo>
                    <a:pt x="36" y="26"/>
                  </a:move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6" y="26"/>
                    <a:pt x="36" y="26"/>
                    <a:pt x="35" y="26"/>
                  </a:cubicBezTo>
                  <a:cubicBezTo>
                    <a:pt x="35" y="27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6" y="26"/>
                    <a:pt x="36" y="26"/>
                  </a:cubicBezTo>
                  <a:close/>
                  <a:moveTo>
                    <a:pt x="22" y="33"/>
                  </a:moveTo>
                  <a:cubicBezTo>
                    <a:pt x="22" y="33"/>
                    <a:pt x="22" y="33"/>
                    <a:pt x="22" y="33"/>
                  </a:cubicBezTo>
                  <a:cubicBezTo>
                    <a:pt x="22" y="32"/>
                    <a:pt x="23" y="31"/>
                    <a:pt x="23" y="31"/>
                  </a:cubicBezTo>
                  <a:cubicBezTo>
                    <a:pt x="23" y="31"/>
                    <a:pt x="22" y="31"/>
                    <a:pt x="22" y="32"/>
                  </a:cubicBezTo>
                  <a:cubicBezTo>
                    <a:pt x="22" y="32"/>
                    <a:pt x="22" y="32"/>
                    <a:pt x="22" y="33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1"/>
                    <a:pt x="15" y="31"/>
                  </a:cubicBezTo>
                  <a:cubicBezTo>
                    <a:pt x="15" y="31"/>
                    <a:pt x="16" y="32"/>
                    <a:pt x="16" y="32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6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4"/>
                  </a:cubicBezTo>
                  <a:cubicBezTo>
                    <a:pt x="18" y="34"/>
                    <a:pt x="18" y="34"/>
                    <a:pt x="18" y="35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20" y="35"/>
                    <a:pt x="20" y="36"/>
                  </a:cubicBezTo>
                  <a:cubicBezTo>
                    <a:pt x="20" y="36"/>
                    <a:pt x="20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2" y="36"/>
                    <a:pt x="22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4" y="37"/>
                    <a:pt x="24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7"/>
                    <a:pt x="26" y="37"/>
                    <a:pt x="27" y="37"/>
                  </a:cubicBezTo>
                  <a:cubicBezTo>
                    <a:pt x="27" y="37"/>
                    <a:pt x="28" y="37"/>
                    <a:pt x="29" y="36"/>
                  </a:cubicBezTo>
                  <a:cubicBezTo>
                    <a:pt x="29" y="36"/>
                    <a:pt x="30" y="36"/>
                    <a:pt x="30" y="36"/>
                  </a:cubicBezTo>
                  <a:cubicBezTo>
                    <a:pt x="31" y="36"/>
                    <a:pt x="31" y="35"/>
                    <a:pt x="31" y="35"/>
                  </a:cubicBezTo>
                  <a:cubicBezTo>
                    <a:pt x="32" y="35"/>
                    <a:pt x="33" y="34"/>
                    <a:pt x="33" y="34"/>
                  </a:cubicBezTo>
                  <a:cubicBezTo>
                    <a:pt x="34" y="33"/>
                    <a:pt x="35" y="33"/>
                    <a:pt x="36" y="32"/>
                  </a:cubicBezTo>
                  <a:cubicBezTo>
                    <a:pt x="36" y="32"/>
                    <a:pt x="36" y="31"/>
                    <a:pt x="37" y="31"/>
                  </a:cubicBezTo>
                  <a:cubicBezTo>
                    <a:pt x="37" y="31"/>
                    <a:pt x="37" y="30"/>
                    <a:pt x="37" y="30"/>
                  </a:cubicBezTo>
                  <a:cubicBezTo>
                    <a:pt x="37" y="30"/>
                    <a:pt x="37" y="30"/>
                    <a:pt x="37" y="30"/>
                  </a:cubicBezTo>
                  <a:cubicBezTo>
                    <a:pt x="37" y="29"/>
                    <a:pt x="38" y="29"/>
                    <a:pt x="38" y="28"/>
                  </a:cubicBezTo>
                  <a:cubicBezTo>
                    <a:pt x="38" y="28"/>
                    <a:pt x="38" y="28"/>
                    <a:pt x="38" y="27"/>
                  </a:cubicBezTo>
                  <a:cubicBezTo>
                    <a:pt x="38" y="27"/>
                    <a:pt x="38" y="27"/>
                    <a:pt x="38" y="26"/>
                  </a:cubicBezTo>
                  <a:cubicBezTo>
                    <a:pt x="38" y="26"/>
                    <a:pt x="38" y="25"/>
                    <a:pt x="38" y="25"/>
                  </a:cubicBezTo>
                  <a:cubicBezTo>
                    <a:pt x="37" y="25"/>
                    <a:pt x="37" y="24"/>
                    <a:pt x="37" y="24"/>
                  </a:cubicBezTo>
                  <a:cubicBezTo>
                    <a:pt x="37" y="24"/>
                    <a:pt x="37" y="24"/>
                    <a:pt x="37" y="23"/>
                  </a:cubicBezTo>
                  <a:cubicBezTo>
                    <a:pt x="37" y="23"/>
                    <a:pt x="37" y="23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7" y="21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0"/>
                    <a:pt x="36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5" y="19"/>
                    <a:pt x="35" y="19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4" y="18"/>
                    <a:pt x="34" y="17"/>
                    <a:pt x="34" y="17"/>
                  </a:cubicBezTo>
                  <a:cubicBezTo>
                    <a:pt x="34" y="17"/>
                    <a:pt x="34" y="17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3" y="16"/>
                    <a:pt x="32" y="16"/>
                    <a:pt x="32" y="16"/>
                  </a:cubicBezTo>
                  <a:cubicBezTo>
                    <a:pt x="32" y="16"/>
                    <a:pt x="31" y="16"/>
                    <a:pt x="31" y="16"/>
                  </a:cubicBezTo>
                  <a:cubicBezTo>
                    <a:pt x="31" y="15"/>
                    <a:pt x="30" y="15"/>
                    <a:pt x="30" y="15"/>
                  </a:cubicBezTo>
                  <a:cubicBezTo>
                    <a:pt x="29" y="15"/>
                    <a:pt x="29" y="15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5" y="14"/>
                    <a:pt x="25" y="14"/>
                    <a:pt x="24" y="14"/>
                  </a:cubicBezTo>
                  <a:cubicBezTo>
                    <a:pt x="24" y="14"/>
                    <a:pt x="24" y="14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6"/>
                    <a:pt x="19" y="17"/>
                  </a:cubicBezTo>
                  <a:cubicBezTo>
                    <a:pt x="18" y="17"/>
                    <a:pt x="18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9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4" y="21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4"/>
                    <a:pt x="14" y="24"/>
                  </a:cubicBezTo>
                  <a:cubicBezTo>
                    <a:pt x="14" y="24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8"/>
                    <a:pt x="14" y="28"/>
                  </a:cubicBezTo>
                  <a:cubicBezTo>
                    <a:pt x="14" y="28"/>
                    <a:pt x="14" y="28"/>
                    <a:pt x="14" y="29"/>
                  </a:cubicBezTo>
                  <a:cubicBezTo>
                    <a:pt x="14" y="29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26" y="37"/>
                  </a:move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7" y="37"/>
                    <a:pt x="27" y="37"/>
                  </a:cubicBezTo>
                  <a:cubicBezTo>
                    <a:pt x="28" y="37"/>
                    <a:pt x="28" y="36"/>
                    <a:pt x="29" y="36"/>
                  </a:cubicBezTo>
                  <a:cubicBezTo>
                    <a:pt x="29" y="36"/>
                    <a:pt x="30" y="36"/>
                    <a:pt x="30" y="36"/>
                  </a:cubicBezTo>
                  <a:cubicBezTo>
                    <a:pt x="30" y="36"/>
                    <a:pt x="30" y="36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2" y="35"/>
                    <a:pt x="32" y="35"/>
                  </a:cubicBezTo>
                  <a:cubicBezTo>
                    <a:pt x="32" y="34"/>
                    <a:pt x="33" y="34"/>
                    <a:pt x="33" y="34"/>
                  </a:cubicBezTo>
                  <a:cubicBezTo>
                    <a:pt x="33" y="34"/>
                    <a:pt x="34" y="33"/>
                    <a:pt x="34" y="33"/>
                  </a:cubicBezTo>
                  <a:cubicBezTo>
                    <a:pt x="34" y="33"/>
                    <a:pt x="35" y="33"/>
                    <a:pt x="35" y="32"/>
                  </a:cubicBezTo>
                  <a:cubicBezTo>
                    <a:pt x="35" y="32"/>
                    <a:pt x="36" y="32"/>
                    <a:pt x="36" y="31"/>
                  </a:cubicBezTo>
                  <a:cubicBezTo>
                    <a:pt x="36" y="31"/>
                    <a:pt x="36" y="31"/>
                    <a:pt x="36" y="30"/>
                  </a:cubicBezTo>
                  <a:cubicBezTo>
                    <a:pt x="37" y="30"/>
                    <a:pt x="37" y="29"/>
                    <a:pt x="37" y="28"/>
                  </a:cubicBezTo>
                  <a:cubicBezTo>
                    <a:pt x="37" y="28"/>
                    <a:pt x="37" y="27"/>
                    <a:pt x="37" y="27"/>
                  </a:cubicBezTo>
                  <a:cubicBezTo>
                    <a:pt x="37" y="27"/>
                    <a:pt x="37" y="26"/>
                    <a:pt x="37" y="26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3"/>
                    <a:pt x="36" y="22"/>
                    <a:pt x="36" y="21"/>
                  </a:cubicBezTo>
                  <a:cubicBezTo>
                    <a:pt x="36" y="21"/>
                    <a:pt x="36" y="20"/>
                    <a:pt x="35" y="20"/>
                  </a:cubicBezTo>
                  <a:cubicBezTo>
                    <a:pt x="35" y="20"/>
                    <a:pt x="35" y="19"/>
                    <a:pt x="35" y="19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3" y="17"/>
                  </a:cubicBezTo>
                  <a:cubicBezTo>
                    <a:pt x="33" y="17"/>
                    <a:pt x="33" y="17"/>
                    <a:pt x="33" y="17"/>
                  </a:cubicBezTo>
                  <a:cubicBezTo>
                    <a:pt x="32" y="17"/>
                    <a:pt x="32" y="17"/>
                    <a:pt x="31" y="16"/>
                  </a:cubicBezTo>
                  <a:cubicBezTo>
                    <a:pt x="31" y="16"/>
                    <a:pt x="31" y="16"/>
                    <a:pt x="31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5"/>
                    <a:pt x="28" y="15"/>
                    <a:pt x="28" y="15"/>
                  </a:cubicBezTo>
                  <a:cubicBezTo>
                    <a:pt x="28" y="15"/>
                    <a:pt x="28" y="15"/>
                    <a:pt x="27" y="15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3" y="15"/>
                    <a:pt x="23" y="15"/>
                    <a:pt x="22" y="15"/>
                  </a:cubicBezTo>
                  <a:cubicBezTo>
                    <a:pt x="22" y="15"/>
                    <a:pt x="21" y="16"/>
                    <a:pt x="21" y="16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19" y="17"/>
                    <a:pt x="18" y="17"/>
                    <a:pt x="18" y="18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5" y="22"/>
                    <a:pt x="14" y="23"/>
                  </a:cubicBezTo>
                  <a:cubicBezTo>
                    <a:pt x="14" y="23"/>
                    <a:pt x="14" y="24"/>
                    <a:pt x="14" y="24"/>
                  </a:cubicBezTo>
                  <a:cubicBezTo>
                    <a:pt x="14" y="25"/>
                    <a:pt x="14" y="25"/>
                    <a:pt x="14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4" y="28"/>
                    <a:pt x="15" y="28"/>
                    <a:pt x="15" y="29"/>
                  </a:cubicBezTo>
                  <a:cubicBezTo>
                    <a:pt x="15" y="29"/>
                    <a:pt x="15" y="30"/>
                    <a:pt x="15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7" y="32"/>
                    <a:pt x="17" y="33"/>
                    <a:pt x="18" y="34"/>
                  </a:cubicBezTo>
                  <a:cubicBezTo>
                    <a:pt x="18" y="34"/>
                    <a:pt x="19" y="35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1" y="36"/>
                    <a:pt x="21" y="36"/>
                    <a:pt x="22" y="36"/>
                  </a:cubicBezTo>
                  <a:cubicBezTo>
                    <a:pt x="23" y="36"/>
                    <a:pt x="23" y="37"/>
                    <a:pt x="24" y="37"/>
                  </a:cubicBezTo>
                  <a:cubicBezTo>
                    <a:pt x="24" y="37"/>
                    <a:pt x="24" y="37"/>
                    <a:pt x="25" y="37"/>
                  </a:cubicBezTo>
                  <a:cubicBezTo>
                    <a:pt x="25" y="37"/>
                    <a:pt x="25" y="37"/>
                    <a:pt x="26" y="37"/>
                  </a:cubicBezTo>
                  <a:close/>
                  <a:moveTo>
                    <a:pt x="9" y="40"/>
                  </a:moveTo>
                  <a:cubicBezTo>
                    <a:pt x="10" y="40"/>
                    <a:pt x="10" y="40"/>
                    <a:pt x="9" y="40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9" y="43"/>
                    <a:pt x="8" y="43"/>
                    <a:pt x="8" y="43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2"/>
                    <a:pt x="9" y="41"/>
                    <a:pt x="9" y="40"/>
                  </a:cubicBezTo>
                  <a:cubicBezTo>
                    <a:pt x="9" y="41"/>
                    <a:pt x="9" y="41"/>
                    <a:pt x="8" y="41"/>
                  </a:cubicBezTo>
                  <a:cubicBezTo>
                    <a:pt x="8" y="41"/>
                    <a:pt x="8" y="41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1"/>
                    <a:pt x="8" y="41"/>
                    <a:pt x="8" y="40"/>
                  </a:cubicBezTo>
                  <a:cubicBezTo>
                    <a:pt x="8" y="40"/>
                    <a:pt x="7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8" y="40"/>
                  </a:cubicBezTo>
                  <a:cubicBezTo>
                    <a:pt x="8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lose/>
                  <a:moveTo>
                    <a:pt x="4" y="37"/>
                  </a:moveTo>
                  <a:cubicBezTo>
                    <a:pt x="4" y="36"/>
                    <a:pt x="4" y="35"/>
                    <a:pt x="4" y="34"/>
                  </a:cubicBezTo>
                  <a:cubicBezTo>
                    <a:pt x="3" y="34"/>
                    <a:pt x="3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2" y="35"/>
                    <a:pt x="2" y="35"/>
                    <a:pt x="2" y="35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4" y="33"/>
                    <a:pt x="3" y="33"/>
                    <a:pt x="2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4" y="33"/>
                    <a:pt x="4" y="33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5" y="33"/>
                    <a:pt x="5" y="34"/>
                    <a:pt x="5" y="34"/>
                  </a:cubicBezTo>
                  <a:cubicBezTo>
                    <a:pt x="5" y="34"/>
                    <a:pt x="4" y="34"/>
                    <a:pt x="4" y="35"/>
                  </a:cubicBezTo>
                  <a:cubicBezTo>
                    <a:pt x="4" y="35"/>
                    <a:pt x="4" y="35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6"/>
                    <a:pt x="4" y="36"/>
                    <a:pt x="4" y="37"/>
                  </a:cubicBezTo>
                  <a:close/>
                  <a:moveTo>
                    <a:pt x="0" y="25"/>
                  </a:moveTo>
                  <a:cubicBezTo>
                    <a:pt x="1" y="25"/>
                    <a:pt x="1" y="25"/>
                    <a:pt x="2" y="25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2" y="24"/>
                    <a:pt x="2" y="24"/>
                    <a:pt x="2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2" y="26"/>
                    <a:pt x="2" y="26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6"/>
                    <a:pt x="2" y="26"/>
                  </a:cubicBezTo>
                  <a:cubicBezTo>
                    <a:pt x="2" y="25"/>
                    <a:pt x="2" y="25"/>
                    <a:pt x="2" y="25"/>
                  </a:cubicBezTo>
                  <a:cubicBezTo>
                    <a:pt x="2" y="25"/>
                    <a:pt x="1" y="25"/>
                    <a:pt x="0" y="25"/>
                  </a:cubicBezTo>
                  <a:close/>
                  <a:moveTo>
                    <a:pt x="48" y="26"/>
                  </a:moveTo>
                  <a:cubicBezTo>
                    <a:pt x="49" y="26"/>
                    <a:pt x="50" y="26"/>
                    <a:pt x="51" y="26"/>
                  </a:cubicBezTo>
                  <a:cubicBezTo>
                    <a:pt x="51" y="26"/>
                    <a:pt x="51" y="26"/>
                    <a:pt x="50" y="26"/>
                  </a:cubicBezTo>
                  <a:cubicBezTo>
                    <a:pt x="50" y="26"/>
                    <a:pt x="50" y="27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7"/>
                    <a:pt x="49" y="27"/>
                    <a:pt x="48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8" y="26"/>
                    <a:pt x="48" y="26"/>
                    <a:pt x="48" y="26"/>
                  </a:cubicBezTo>
                  <a:cubicBezTo>
                    <a:pt x="48" y="25"/>
                    <a:pt x="49" y="25"/>
                    <a:pt x="49" y="25"/>
                  </a:cubicBezTo>
                  <a:cubicBezTo>
                    <a:pt x="49" y="25"/>
                    <a:pt x="50" y="25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50" y="25"/>
                    <a:pt x="49" y="25"/>
                    <a:pt x="49" y="25"/>
                  </a:cubicBezTo>
                  <a:cubicBezTo>
                    <a:pt x="49" y="25"/>
                    <a:pt x="49" y="26"/>
                    <a:pt x="48" y="26"/>
                  </a:cubicBezTo>
                  <a:close/>
                  <a:moveTo>
                    <a:pt x="47" y="35"/>
                  </a:moveTo>
                  <a:cubicBezTo>
                    <a:pt x="47" y="35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5"/>
                    <a:pt x="46" y="35"/>
                  </a:cubicBezTo>
                  <a:cubicBezTo>
                    <a:pt x="46" y="35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7" y="34"/>
                    <a:pt x="47" y="34"/>
                    <a:pt x="48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9" y="34"/>
                  </a:cubicBezTo>
                  <a:cubicBezTo>
                    <a:pt x="48" y="34"/>
                    <a:pt x="48" y="34"/>
                    <a:pt x="48" y="34"/>
                  </a:cubicBezTo>
                  <a:cubicBezTo>
                    <a:pt x="48" y="34"/>
                    <a:pt x="48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5"/>
                    <a:pt x="48" y="35"/>
                    <a:pt x="48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6"/>
                    <a:pt x="48" y="36"/>
                    <a:pt x="48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7" y="35"/>
                    <a:pt x="47" y="35"/>
                    <a:pt x="47" y="35"/>
                  </a:cubicBezTo>
                  <a:close/>
                  <a:moveTo>
                    <a:pt x="42" y="42"/>
                  </a:moveTo>
                  <a:cubicBezTo>
                    <a:pt x="42" y="42"/>
                    <a:pt x="42" y="42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4"/>
                    <a:pt x="43" y="44"/>
                  </a:cubicBezTo>
                  <a:cubicBezTo>
                    <a:pt x="43" y="43"/>
                    <a:pt x="42" y="43"/>
                    <a:pt x="41" y="42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4"/>
                    <a:pt x="41" y="43"/>
                  </a:cubicBezTo>
                  <a:cubicBezTo>
                    <a:pt x="41" y="43"/>
                    <a:pt x="41" y="43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2"/>
                    <a:pt x="42" y="42"/>
                    <a:pt x="43" y="42"/>
                  </a:cubicBezTo>
                  <a:cubicBezTo>
                    <a:pt x="43" y="42"/>
                    <a:pt x="43" y="42"/>
                    <a:pt x="44" y="42"/>
                  </a:cubicBezTo>
                  <a:cubicBezTo>
                    <a:pt x="44" y="42"/>
                    <a:pt x="43" y="42"/>
                    <a:pt x="43" y="42"/>
                  </a:cubicBezTo>
                  <a:cubicBezTo>
                    <a:pt x="43" y="42"/>
                    <a:pt x="42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lose/>
                  <a:moveTo>
                    <a:pt x="48" y="17"/>
                  </a:moveTo>
                  <a:cubicBezTo>
                    <a:pt x="48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7"/>
                  </a:cubicBezTo>
                  <a:cubicBezTo>
                    <a:pt x="49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6"/>
                    <a:pt x="48" y="16"/>
                  </a:cubicBezTo>
                  <a:cubicBezTo>
                    <a:pt x="48" y="16"/>
                    <a:pt x="48" y="16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6" y="17"/>
                    <a:pt x="46" y="17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8"/>
                    <a:pt x="46" y="18"/>
                    <a:pt x="46" y="17"/>
                  </a:cubicBezTo>
                  <a:cubicBezTo>
                    <a:pt x="46" y="17"/>
                    <a:pt x="46" y="17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6" y="15"/>
                    <a:pt x="46" y="14"/>
                  </a:cubicBezTo>
                  <a:cubicBezTo>
                    <a:pt x="46" y="14"/>
                    <a:pt x="46" y="13"/>
                    <a:pt x="46" y="13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5" y="12"/>
                    <a:pt x="45" y="12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3" y="11"/>
                    <a:pt x="43" y="11"/>
                  </a:cubicBezTo>
                  <a:cubicBezTo>
                    <a:pt x="43" y="11"/>
                    <a:pt x="42" y="11"/>
                    <a:pt x="42" y="11"/>
                  </a:cubicBezTo>
                  <a:cubicBezTo>
                    <a:pt x="42" y="11"/>
                    <a:pt x="41" y="11"/>
                    <a:pt x="41" y="11"/>
                  </a:cubicBezTo>
                  <a:cubicBezTo>
                    <a:pt x="41" y="11"/>
                    <a:pt x="42" y="11"/>
                    <a:pt x="42" y="11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9"/>
                    <a:pt x="42" y="9"/>
                    <a:pt x="42" y="8"/>
                  </a:cubicBezTo>
                  <a:cubicBezTo>
                    <a:pt x="42" y="8"/>
                    <a:pt x="41" y="8"/>
                    <a:pt x="41" y="8"/>
                  </a:cubicBezTo>
                  <a:cubicBezTo>
                    <a:pt x="41" y="7"/>
                    <a:pt x="41" y="7"/>
                    <a:pt x="40" y="6"/>
                  </a:cubicBezTo>
                  <a:cubicBezTo>
                    <a:pt x="40" y="6"/>
                    <a:pt x="40" y="6"/>
                    <a:pt x="39" y="6"/>
                  </a:cubicBezTo>
                  <a:cubicBezTo>
                    <a:pt x="39" y="6"/>
                    <a:pt x="39" y="6"/>
                    <a:pt x="38" y="6"/>
                  </a:cubicBezTo>
                  <a:cubicBezTo>
                    <a:pt x="38" y="6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6" y="5"/>
                    <a:pt x="36" y="4"/>
                    <a:pt x="35" y="4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2" y="3"/>
                    <a:pt x="32" y="4"/>
                    <a:pt x="32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5"/>
                    <a:pt x="31" y="5"/>
                    <a:pt x="31" y="4"/>
                  </a:cubicBezTo>
                  <a:cubicBezTo>
                    <a:pt x="31" y="4"/>
                    <a:pt x="30" y="4"/>
                    <a:pt x="30" y="3"/>
                  </a:cubicBezTo>
                  <a:cubicBezTo>
                    <a:pt x="30" y="3"/>
                    <a:pt x="30" y="2"/>
                    <a:pt x="29" y="2"/>
                  </a:cubicBezTo>
                  <a:cubicBezTo>
                    <a:pt x="29" y="2"/>
                    <a:pt x="28" y="2"/>
                    <a:pt x="28" y="2"/>
                  </a:cubicBezTo>
                  <a:cubicBezTo>
                    <a:pt x="28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5" y="2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3"/>
                    <a:pt x="23" y="3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0" y="2"/>
                    <a:pt x="20" y="2"/>
                    <a:pt x="19" y="3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3"/>
                    <a:pt x="18" y="4"/>
                    <a:pt x="17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3" y="5"/>
                    <a:pt x="13" y="5"/>
                    <a:pt x="12" y="6"/>
                  </a:cubicBezTo>
                  <a:cubicBezTo>
                    <a:pt x="12" y="6"/>
                    <a:pt x="12" y="6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0" y="10"/>
                    <a:pt x="10" y="9"/>
                    <a:pt x="9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6" y="12"/>
                    <a:pt x="6" y="12"/>
                  </a:cubicBezTo>
                  <a:cubicBezTo>
                    <a:pt x="6" y="13"/>
                    <a:pt x="5" y="14"/>
                    <a:pt x="6" y="14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5" y="17"/>
                    <a:pt x="4" y="17"/>
                    <a:pt x="4" y="18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3" y="19"/>
                    <a:pt x="3" y="20"/>
                    <a:pt x="2" y="21"/>
                  </a:cubicBezTo>
                  <a:cubicBezTo>
                    <a:pt x="2" y="21"/>
                    <a:pt x="2" y="21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3" y="23"/>
                    <a:pt x="3" y="24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6"/>
                  </a:cubicBezTo>
                  <a:cubicBezTo>
                    <a:pt x="3" y="26"/>
                    <a:pt x="2" y="27"/>
                    <a:pt x="2" y="27"/>
                  </a:cubicBezTo>
                  <a:cubicBezTo>
                    <a:pt x="2" y="28"/>
                    <a:pt x="2" y="28"/>
                    <a:pt x="2" y="29"/>
                  </a:cubicBezTo>
                  <a:cubicBezTo>
                    <a:pt x="2" y="30"/>
                    <a:pt x="3" y="31"/>
                    <a:pt x="4" y="32"/>
                  </a:cubicBezTo>
                  <a:cubicBezTo>
                    <a:pt x="4" y="32"/>
                    <a:pt x="4" y="33"/>
                    <a:pt x="5" y="33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6" y="33"/>
                    <a:pt x="5" y="34"/>
                    <a:pt x="5" y="34"/>
                  </a:cubicBezTo>
                  <a:cubicBezTo>
                    <a:pt x="5" y="34"/>
                    <a:pt x="5" y="35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6" y="38"/>
                    <a:pt x="6" y="38"/>
                    <a:pt x="6" y="39"/>
                  </a:cubicBezTo>
                  <a:cubicBezTo>
                    <a:pt x="7" y="39"/>
                    <a:pt x="8" y="39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1"/>
                    <a:pt x="10" y="41"/>
                    <a:pt x="10" y="41"/>
                  </a:cubicBezTo>
                  <a:cubicBezTo>
                    <a:pt x="10" y="42"/>
                    <a:pt x="10" y="42"/>
                    <a:pt x="10" y="43"/>
                  </a:cubicBezTo>
                  <a:cubicBezTo>
                    <a:pt x="10" y="43"/>
                    <a:pt x="11" y="44"/>
                    <a:pt x="11" y="44"/>
                  </a:cubicBezTo>
                  <a:cubicBezTo>
                    <a:pt x="11" y="45"/>
                    <a:pt x="12" y="45"/>
                    <a:pt x="12" y="45"/>
                  </a:cubicBezTo>
                  <a:cubicBezTo>
                    <a:pt x="12" y="45"/>
                    <a:pt x="13" y="45"/>
                    <a:pt x="13" y="45"/>
                  </a:cubicBezTo>
                  <a:cubicBezTo>
                    <a:pt x="13" y="45"/>
                    <a:pt x="14" y="45"/>
                    <a:pt x="14" y="45"/>
                  </a:cubicBezTo>
                  <a:cubicBezTo>
                    <a:pt x="15" y="45"/>
                    <a:pt x="15" y="45"/>
                    <a:pt x="16" y="45"/>
                  </a:cubicBezTo>
                  <a:cubicBezTo>
                    <a:pt x="16" y="45"/>
                    <a:pt x="16" y="44"/>
                    <a:pt x="16" y="44"/>
                  </a:cubicBezTo>
                  <a:cubicBezTo>
                    <a:pt x="16" y="44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7"/>
                  </a:cubicBezTo>
                  <a:cubicBezTo>
                    <a:pt x="16" y="47"/>
                    <a:pt x="16" y="47"/>
                    <a:pt x="17" y="47"/>
                  </a:cubicBezTo>
                  <a:cubicBezTo>
                    <a:pt x="17" y="48"/>
                    <a:pt x="17" y="48"/>
                    <a:pt x="18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19" y="49"/>
                    <a:pt x="20" y="49"/>
                    <a:pt x="20" y="49"/>
                  </a:cubicBezTo>
                  <a:cubicBezTo>
                    <a:pt x="20" y="48"/>
                    <a:pt x="20" y="48"/>
                    <a:pt x="21" y="48"/>
                  </a:cubicBezTo>
                  <a:cubicBezTo>
                    <a:pt x="21" y="48"/>
                    <a:pt x="21" y="48"/>
                    <a:pt x="22" y="48"/>
                  </a:cubicBezTo>
                  <a:cubicBezTo>
                    <a:pt x="22" y="47"/>
                    <a:pt x="22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7"/>
                    <a:pt x="24" y="47"/>
                  </a:cubicBezTo>
                  <a:cubicBezTo>
                    <a:pt x="24" y="47"/>
                    <a:pt x="24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3" y="47"/>
                    <a:pt x="23" y="47"/>
                    <a:pt x="23" y="47"/>
                  </a:cubicBezTo>
                  <a:cubicBezTo>
                    <a:pt x="22" y="48"/>
                    <a:pt x="22" y="48"/>
                    <a:pt x="22" y="49"/>
                  </a:cubicBezTo>
                  <a:cubicBezTo>
                    <a:pt x="22" y="49"/>
                    <a:pt x="21" y="49"/>
                    <a:pt x="21" y="49"/>
                  </a:cubicBezTo>
                  <a:cubicBezTo>
                    <a:pt x="21" y="50"/>
                    <a:pt x="22" y="50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3" y="49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49"/>
                    <a:pt x="23" y="49"/>
                    <a:pt x="23" y="50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50"/>
                    <a:pt x="23" y="50"/>
                    <a:pt x="23" y="49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8"/>
                    <a:pt x="24" y="48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7"/>
                    <a:pt x="24" y="47"/>
                    <a:pt x="24" y="48"/>
                  </a:cubicBezTo>
                  <a:cubicBezTo>
                    <a:pt x="24" y="48"/>
                    <a:pt x="25" y="49"/>
                    <a:pt x="25" y="49"/>
                  </a:cubicBezTo>
                  <a:cubicBezTo>
                    <a:pt x="26" y="49"/>
                    <a:pt x="26" y="49"/>
                    <a:pt x="26" y="49"/>
                  </a:cubicBezTo>
                  <a:cubicBezTo>
                    <a:pt x="27" y="49"/>
                    <a:pt x="27" y="50"/>
                    <a:pt x="27" y="50"/>
                  </a:cubicBezTo>
                  <a:cubicBezTo>
                    <a:pt x="28" y="50"/>
                    <a:pt x="29" y="49"/>
                    <a:pt x="29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9"/>
                    <a:pt x="30" y="49"/>
                    <a:pt x="30" y="49"/>
                  </a:cubicBezTo>
                  <a:cubicBezTo>
                    <a:pt x="30" y="48"/>
                    <a:pt x="31" y="48"/>
                    <a:pt x="31" y="48"/>
                  </a:cubicBezTo>
                  <a:cubicBezTo>
                    <a:pt x="31" y="48"/>
                    <a:pt x="31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7"/>
                    <a:pt x="32" y="47"/>
                    <a:pt x="32" y="48"/>
                  </a:cubicBezTo>
                  <a:cubicBezTo>
                    <a:pt x="32" y="48"/>
                    <a:pt x="32" y="48"/>
                    <a:pt x="32" y="49"/>
                  </a:cubicBezTo>
                  <a:cubicBezTo>
                    <a:pt x="31" y="49"/>
                    <a:pt x="31" y="50"/>
                    <a:pt x="31" y="50"/>
                  </a:cubicBezTo>
                  <a:cubicBezTo>
                    <a:pt x="31" y="50"/>
                    <a:pt x="31" y="51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8"/>
                    <a:pt x="33" y="48"/>
                  </a:cubicBezTo>
                  <a:cubicBezTo>
                    <a:pt x="33" y="48"/>
                    <a:pt x="33" y="47"/>
                    <a:pt x="32" y="47"/>
                  </a:cubicBezTo>
                  <a:cubicBezTo>
                    <a:pt x="32" y="47"/>
                    <a:pt x="33" y="47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3" y="48"/>
                    <a:pt x="33" y="48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49"/>
                    <a:pt x="35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4" y="48"/>
                  </a:cubicBezTo>
                  <a:cubicBezTo>
                    <a:pt x="34" y="48"/>
                    <a:pt x="33" y="47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7"/>
                    <a:pt x="33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7" y="47"/>
                    <a:pt x="37" y="47"/>
                  </a:cubicBezTo>
                  <a:cubicBezTo>
                    <a:pt x="37" y="47"/>
                    <a:pt x="38" y="47"/>
                    <a:pt x="38" y="47"/>
                  </a:cubicBezTo>
                  <a:cubicBezTo>
                    <a:pt x="38" y="47"/>
                    <a:pt x="38" y="47"/>
                    <a:pt x="38" y="47"/>
                  </a:cubicBezTo>
                  <a:cubicBezTo>
                    <a:pt x="38" y="46"/>
                    <a:pt x="39" y="46"/>
                    <a:pt x="39" y="46"/>
                  </a:cubicBezTo>
                  <a:cubicBezTo>
                    <a:pt x="39" y="46"/>
                    <a:pt x="39" y="46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1" y="42"/>
                    <a:pt x="41" y="42"/>
                    <a:pt x="40" y="41"/>
                  </a:cubicBezTo>
                  <a:cubicBezTo>
                    <a:pt x="41" y="41"/>
                    <a:pt x="42" y="41"/>
                    <a:pt x="42" y="41"/>
                  </a:cubicBezTo>
                  <a:cubicBezTo>
                    <a:pt x="43" y="41"/>
                    <a:pt x="44" y="41"/>
                    <a:pt x="44" y="40"/>
                  </a:cubicBezTo>
                  <a:cubicBezTo>
                    <a:pt x="45" y="40"/>
                    <a:pt x="45" y="39"/>
                    <a:pt x="45" y="39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7"/>
                    <a:pt x="46" y="37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4"/>
                    <a:pt x="45" y="34"/>
                  </a:cubicBezTo>
                  <a:cubicBezTo>
                    <a:pt x="46" y="34"/>
                    <a:pt x="46" y="34"/>
                    <a:pt x="47" y="33"/>
                  </a:cubicBezTo>
                  <a:cubicBezTo>
                    <a:pt x="47" y="33"/>
                    <a:pt x="48" y="32"/>
                    <a:pt x="48" y="32"/>
                  </a:cubicBezTo>
                  <a:cubicBezTo>
                    <a:pt x="48" y="31"/>
                    <a:pt x="49" y="31"/>
                    <a:pt x="49" y="30"/>
                  </a:cubicBezTo>
                  <a:cubicBezTo>
                    <a:pt x="49" y="30"/>
                    <a:pt x="49" y="30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8"/>
                    <a:pt x="48" y="27"/>
                    <a:pt x="48" y="27"/>
                  </a:cubicBezTo>
                  <a:cubicBezTo>
                    <a:pt x="48" y="27"/>
                    <a:pt x="47" y="27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5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8" y="24"/>
                    <a:pt x="48" y="24"/>
                  </a:cubicBezTo>
                  <a:cubicBezTo>
                    <a:pt x="48" y="24"/>
                    <a:pt x="48" y="24"/>
                    <a:pt x="49" y="24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7" y="19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7"/>
                    <a:pt x="49" y="17"/>
                    <a:pt x="48" y="17"/>
                  </a:cubicBezTo>
                  <a:close/>
                  <a:moveTo>
                    <a:pt x="31" y="3"/>
                  </a:moveTo>
                  <a:cubicBezTo>
                    <a:pt x="31" y="3"/>
                    <a:pt x="31" y="3"/>
                    <a:pt x="31" y="3"/>
                  </a:cubicBezTo>
                  <a:cubicBezTo>
                    <a:pt x="31" y="2"/>
                    <a:pt x="30" y="2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1"/>
                    <a:pt x="31" y="1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1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2" y="2"/>
                    <a:pt x="32" y="2"/>
                    <a:pt x="33" y="2"/>
                  </a:cubicBezTo>
                  <a:cubicBezTo>
                    <a:pt x="33" y="2"/>
                    <a:pt x="33" y="2"/>
                    <a:pt x="32" y="2"/>
                  </a:cubicBezTo>
                  <a:cubicBezTo>
                    <a:pt x="32" y="2"/>
                    <a:pt x="32" y="2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lose/>
                  <a:moveTo>
                    <a:pt x="40" y="4"/>
                  </a:moveTo>
                  <a:cubicBezTo>
                    <a:pt x="40" y="4"/>
                    <a:pt x="40" y="4"/>
                    <a:pt x="40" y="4"/>
                  </a:cubicBezTo>
                  <a:cubicBezTo>
                    <a:pt x="39" y="5"/>
                    <a:pt x="39" y="5"/>
                    <a:pt x="39" y="5"/>
                  </a:cubicBezTo>
                  <a:cubicBezTo>
                    <a:pt x="39" y="5"/>
                    <a:pt x="38" y="6"/>
                    <a:pt x="38" y="6"/>
                  </a:cubicBezTo>
                  <a:cubicBezTo>
                    <a:pt x="38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5"/>
                  </a:cubicBezTo>
                  <a:cubicBezTo>
                    <a:pt x="37" y="5"/>
                    <a:pt x="38" y="4"/>
                    <a:pt x="37" y="4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7" y="3"/>
                    <a:pt x="38" y="3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3"/>
                  </a:cubicBezTo>
                  <a:cubicBezTo>
                    <a:pt x="38" y="3"/>
                    <a:pt x="39" y="3"/>
                    <a:pt x="39" y="4"/>
                  </a:cubicBezTo>
                  <a:cubicBezTo>
                    <a:pt x="38" y="4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9" y="4"/>
                    <a:pt x="40" y="4"/>
                  </a:cubicBezTo>
                  <a:close/>
                  <a:moveTo>
                    <a:pt x="44" y="9"/>
                  </a:moveTo>
                  <a:cubicBezTo>
                    <a:pt x="44" y="9"/>
                    <a:pt x="44" y="9"/>
                    <a:pt x="45" y="8"/>
                  </a:cubicBezTo>
                  <a:cubicBezTo>
                    <a:pt x="45" y="8"/>
                    <a:pt x="45" y="9"/>
                    <a:pt x="45" y="9"/>
                  </a:cubicBezTo>
                  <a:cubicBezTo>
                    <a:pt x="44" y="9"/>
                    <a:pt x="44" y="9"/>
                    <a:pt x="44" y="10"/>
                  </a:cubicBezTo>
                  <a:cubicBezTo>
                    <a:pt x="44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5" y="10"/>
                  </a:cubicBezTo>
                  <a:cubicBezTo>
                    <a:pt x="45" y="10"/>
                    <a:pt x="45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3" y="10"/>
                    <a:pt x="43" y="9"/>
                    <a:pt x="43" y="9"/>
                  </a:cubicBezTo>
                  <a:cubicBezTo>
                    <a:pt x="43" y="9"/>
                    <a:pt x="43" y="9"/>
                    <a:pt x="43" y="8"/>
                  </a:cubicBezTo>
                  <a:cubicBezTo>
                    <a:pt x="44" y="8"/>
                    <a:pt x="44" y="8"/>
                    <a:pt x="43" y="8"/>
                  </a:cubicBezTo>
                  <a:cubicBezTo>
                    <a:pt x="43" y="8"/>
                    <a:pt x="43" y="7"/>
                    <a:pt x="44" y="7"/>
                  </a:cubicBezTo>
                  <a:cubicBezTo>
                    <a:pt x="44" y="8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lose/>
                  <a:moveTo>
                    <a:pt x="22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4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1"/>
                    <a:pt x="24" y="1"/>
                  </a:cubicBezTo>
                  <a:cubicBezTo>
                    <a:pt x="24" y="1"/>
                    <a:pt x="24" y="1"/>
                    <a:pt x="24" y="0"/>
                  </a:cubicBezTo>
                  <a:cubicBezTo>
                    <a:pt x="24" y="0"/>
                    <a:pt x="24" y="1"/>
                    <a:pt x="24" y="1"/>
                  </a:cubicBezTo>
                  <a:cubicBezTo>
                    <a:pt x="24" y="1"/>
                    <a:pt x="25" y="1"/>
                    <a:pt x="25" y="2"/>
                  </a:cubicBezTo>
                  <a:cubicBezTo>
                    <a:pt x="25" y="2"/>
                    <a:pt x="25" y="2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1"/>
                    <a:pt x="26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1"/>
                    <a:pt x="26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5" y="3"/>
                    <a:pt x="24" y="3"/>
                    <a:pt x="24" y="3"/>
                  </a:cubicBezTo>
                  <a:cubicBezTo>
                    <a:pt x="24" y="3"/>
                    <a:pt x="24" y="2"/>
                    <a:pt x="24" y="2"/>
                  </a:cubicBezTo>
                  <a:cubicBezTo>
                    <a:pt x="23" y="2"/>
                    <a:pt x="23" y="2"/>
                    <a:pt x="22" y="1"/>
                  </a:cubicBezTo>
                  <a:close/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6" y="4"/>
                    <a:pt x="16" y="4"/>
                  </a:cubicBezTo>
                  <a:cubicBezTo>
                    <a:pt x="16" y="4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3"/>
                    <a:pt x="17" y="3"/>
                    <a:pt x="16" y="4"/>
                  </a:cubicBezTo>
                  <a:cubicBezTo>
                    <a:pt x="16" y="4"/>
                    <a:pt x="16" y="4"/>
                    <a:pt x="17" y="5"/>
                  </a:cubicBezTo>
                  <a:cubicBezTo>
                    <a:pt x="17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lose/>
                  <a:moveTo>
                    <a:pt x="7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8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7" y="8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4" y="16"/>
                    <a:pt x="4" y="15"/>
                  </a:cubicBezTo>
                  <a:cubicBezTo>
                    <a:pt x="4" y="15"/>
                    <a:pt x="4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5"/>
                    <a:pt x="4" y="14"/>
                    <a:pt x="3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5" y="15"/>
                    <a:pt x="5" y="16"/>
                    <a:pt x="5" y="16"/>
                  </a:cubicBezTo>
                  <a:close/>
                  <a:moveTo>
                    <a:pt x="3" y="27"/>
                  </a:move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7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lose/>
                  <a:moveTo>
                    <a:pt x="42" y="35"/>
                  </a:move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0" y="35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1" y="34"/>
                    <a:pt x="41" y="34"/>
                  </a:cubicBezTo>
                  <a:cubicBezTo>
                    <a:pt x="41" y="34"/>
                    <a:pt x="41" y="35"/>
                    <a:pt x="41" y="35"/>
                  </a:cubicBezTo>
                  <a:cubicBezTo>
                    <a:pt x="41" y="35"/>
                    <a:pt x="41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1" y="34"/>
                    <a:pt x="41" y="34"/>
                    <a:pt x="40" y="34"/>
                  </a:cubicBezTo>
                  <a:cubicBezTo>
                    <a:pt x="40" y="34"/>
                    <a:pt x="40" y="34"/>
                    <a:pt x="41" y="33"/>
                  </a:cubicBezTo>
                  <a:cubicBezTo>
                    <a:pt x="41" y="34"/>
                    <a:pt x="41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lose/>
                  <a:moveTo>
                    <a:pt x="16" y="42"/>
                  </a:move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4" y="42"/>
                  </a:cubicBezTo>
                  <a:cubicBezTo>
                    <a:pt x="14" y="42"/>
                    <a:pt x="14" y="41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5" y="41"/>
                    <a:pt x="15" y="41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7" y="42"/>
                    <a:pt x="17" y="42"/>
                  </a:cubicBezTo>
                  <a:cubicBezTo>
                    <a:pt x="17" y="42"/>
                    <a:pt x="17" y="43"/>
                    <a:pt x="17" y="43"/>
                  </a:cubicBezTo>
                  <a:cubicBezTo>
                    <a:pt x="17" y="43"/>
                    <a:pt x="16" y="43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lose/>
                  <a:moveTo>
                    <a:pt x="33" y="43"/>
                  </a:moveTo>
                  <a:cubicBezTo>
                    <a:pt x="33" y="43"/>
                    <a:pt x="34" y="43"/>
                    <a:pt x="34" y="43"/>
                  </a:cubicBezTo>
                  <a:cubicBezTo>
                    <a:pt x="34" y="43"/>
                    <a:pt x="34" y="42"/>
                    <a:pt x="34" y="42"/>
                  </a:cubicBezTo>
                  <a:cubicBezTo>
                    <a:pt x="34" y="42"/>
                    <a:pt x="35" y="42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4" y="44"/>
                    <a:pt x="34" y="44"/>
                  </a:cubicBezTo>
                  <a:cubicBezTo>
                    <a:pt x="34" y="44"/>
                    <a:pt x="34" y="44"/>
                    <a:pt x="34" y="43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2" y="44"/>
                    <a:pt x="32" y="43"/>
                    <a:pt x="33" y="43"/>
                  </a:cubicBezTo>
                  <a:cubicBezTo>
                    <a:pt x="33" y="43"/>
                    <a:pt x="33" y="43"/>
                    <a:pt x="33" y="43"/>
                  </a:cubicBezTo>
                  <a:close/>
                  <a:moveTo>
                    <a:pt x="45" y="38"/>
                  </a:move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9"/>
                    <a:pt x="45" y="39"/>
                  </a:cubicBezTo>
                  <a:cubicBezTo>
                    <a:pt x="44" y="39"/>
                    <a:pt x="44" y="40"/>
                    <a:pt x="43" y="40"/>
                  </a:cubicBezTo>
                  <a:cubicBezTo>
                    <a:pt x="43" y="40"/>
                    <a:pt x="43" y="41"/>
                    <a:pt x="42" y="41"/>
                  </a:cubicBezTo>
                  <a:cubicBezTo>
                    <a:pt x="42" y="41"/>
                    <a:pt x="41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0"/>
                    <a:pt x="41" y="40"/>
                    <a:pt x="41" y="40"/>
                  </a:cubicBezTo>
                  <a:cubicBezTo>
                    <a:pt x="41" y="40"/>
                    <a:pt x="42" y="40"/>
                    <a:pt x="43" y="40"/>
                  </a:cubicBezTo>
                  <a:cubicBezTo>
                    <a:pt x="43" y="40"/>
                    <a:pt x="44" y="40"/>
                    <a:pt x="44" y="39"/>
                  </a:cubicBezTo>
                  <a:cubicBezTo>
                    <a:pt x="44" y="39"/>
                    <a:pt x="45" y="39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lose/>
                  <a:moveTo>
                    <a:pt x="9" y="23"/>
                  </a:move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2" y="23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4"/>
                    <a:pt x="12" y="24"/>
                  </a:cubicBezTo>
                  <a:cubicBezTo>
                    <a:pt x="12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0" y="24"/>
                    <a:pt x="10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5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2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0" y="27"/>
                    <a:pt x="10" y="27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3" y="28"/>
                    <a:pt x="13" y="28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30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1" y="31"/>
                    <a:pt x="12" y="31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2"/>
                    <a:pt x="12" y="32"/>
                    <a:pt x="11" y="33"/>
                  </a:cubicBezTo>
                  <a:cubicBezTo>
                    <a:pt x="12" y="33"/>
                    <a:pt x="13" y="33"/>
                    <a:pt x="13" y="33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5" y="32"/>
                    <a:pt x="15" y="32"/>
                  </a:cubicBezTo>
                  <a:cubicBezTo>
                    <a:pt x="15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5"/>
                    <a:pt x="13" y="35"/>
                  </a:cubicBezTo>
                  <a:cubicBezTo>
                    <a:pt x="13" y="35"/>
                    <a:pt x="13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5"/>
                    <a:pt x="16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6"/>
                  </a:cubicBezTo>
                  <a:cubicBezTo>
                    <a:pt x="16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6" y="39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1" y="39"/>
                    <a:pt x="22" y="39"/>
                  </a:cubicBezTo>
                  <a:cubicBezTo>
                    <a:pt x="22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40"/>
                    <a:pt x="21" y="40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2" y="40"/>
                    <a:pt x="23" y="39"/>
                  </a:cubicBezTo>
                  <a:cubicBezTo>
                    <a:pt x="23" y="39"/>
                    <a:pt x="23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3" y="38"/>
                    <a:pt x="23" y="38"/>
                  </a:cubicBezTo>
                  <a:cubicBezTo>
                    <a:pt x="23" y="38"/>
                    <a:pt x="23" y="38"/>
                    <a:pt x="24" y="39"/>
                  </a:cubicBezTo>
                  <a:cubicBezTo>
                    <a:pt x="24" y="39"/>
                    <a:pt x="24" y="39"/>
                    <a:pt x="23" y="39"/>
                  </a:cubicBezTo>
                  <a:cubicBezTo>
                    <a:pt x="24" y="40"/>
                    <a:pt x="24" y="41"/>
                    <a:pt x="24" y="42"/>
                  </a:cubicBezTo>
                  <a:cubicBezTo>
                    <a:pt x="24" y="41"/>
                    <a:pt x="24" y="41"/>
                    <a:pt x="25" y="41"/>
                  </a:cubicBezTo>
                  <a:cubicBezTo>
                    <a:pt x="25" y="41"/>
                    <a:pt x="25" y="40"/>
                    <a:pt x="25" y="4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8"/>
                    <a:pt x="25" y="38"/>
                    <a:pt x="26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6" y="39"/>
                    <a:pt x="26" y="39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6" y="41"/>
                    <a:pt x="27" y="41"/>
                  </a:cubicBezTo>
                  <a:cubicBezTo>
                    <a:pt x="27" y="41"/>
                    <a:pt x="27" y="41"/>
                    <a:pt x="27" y="42"/>
                  </a:cubicBezTo>
                  <a:cubicBezTo>
                    <a:pt x="27" y="42"/>
                    <a:pt x="27" y="41"/>
                    <a:pt x="27" y="41"/>
                  </a:cubicBezTo>
                  <a:cubicBezTo>
                    <a:pt x="27" y="41"/>
                    <a:pt x="27" y="41"/>
                    <a:pt x="28" y="40"/>
                  </a:cubicBezTo>
                  <a:cubicBezTo>
                    <a:pt x="28" y="40"/>
                    <a:pt x="28" y="40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8" y="38"/>
                    <a:pt x="28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9" y="39"/>
                    <a:pt x="28" y="39"/>
                    <a:pt x="28" y="39"/>
                  </a:cubicBezTo>
                  <a:cubicBezTo>
                    <a:pt x="29" y="40"/>
                    <a:pt x="30" y="41"/>
                    <a:pt x="30" y="41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1" y="38"/>
                    <a:pt x="31" y="38"/>
                    <a:pt x="31" y="38"/>
                  </a:cubicBezTo>
                  <a:cubicBezTo>
                    <a:pt x="32" y="39"/>
                    <a:pt x="32" y="39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3" y="40"/>
                    <a:pt x="33" y="39"/>
                  </a:cubicBezTo>
                  <a:cubicBezTo>
                    <a:pt x="33" y="39"/>
                    <a:pt x="33" y="39"/>
                    <a:pt x="33" y="38"/>
                  </a:cubicBezTo>
                  <a:cubicBezTo>
                    <a:pt x="33" y="38"/>
                    <a:pt x="33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6"/>
                    <a:pt x="32" y="36"/>
                  </a:cubicBezTo>
                  <a:cubicBezTo>
                    <a:pt x="32" y="36"/>
                    <a:pt x="33" y="35"/>
                    <a:pt x="33" y="36"/>
                  </a:cubicBezTo>
                  <a:cubicBezTo>
                    <a:pt x="33" y="36"/>
                    <a:pt x="33" y="36"/>
                    <a:pt x="34" y="36"/>
                  </a:cubicBezTo>
                  <a:cubicBezTo>
                    <a:pt x="34" y="36"/>
                    <a:pt x="34" y="37"/>
                    <a:pt x="33" y="37"/>
                  </a:cubicBezTo>
                  <a:cubicBezTo>
                    <a:pt x="34" y="37"/>
                    <a:pt x="35" y="38"/>
                    <a:pt x="36" y="38"/>
                  </a:cubicBezTo>
                  <a:cubicBezTo>
                    <a:pt x="35" y="37"/>
                    <a:pt x="35" y="37"/>
                    <a:pt x="35" y="36"/>
                  </a:cubicBezTo>
                  <a:cubicBezTo>
                    <a:pt x="34" y="36"/>
                    <a:pt x="34" y="36"/>
                    <a:pt x="34" y="35"/>
                  </a:cubicBezTo>
                  <a:cubicBezTo>
                    <a:pt x="34" y="35"/>
                    <a:pt x="34" y="35"/>
                    <a:pt x="35" y="34"/>
                  </a:cubicBezTo>
                  <a:cubicBezTo>
                    <a:pt x="35" y="34"/>
                    <a:pt x="35" y="35"/>
                    <a:pt x="35" y="35"/>
                  </a:cubicBezTo>
                  <a:cubicBezTo>
                    <a:pt x="35" y="35"/>
                    <a:pt x="35" y="35"/>
                    <a:pt x="35" y="36"/>
                  </a:cubicBezTo>
                  <a:cubicBezTo>
                    <a:pt x="36" y="36"/>
                    <a:pt x="37" y="36"/>
                    <a:pt x="38" y="36"/>
                  </a:cubicBezTo>
                  <a:cubicBezTo>
                    <a:pt x="37" y="35"/>
                    <a:pt x="37" y="35"/>
                    <a:pt x="37" y="34"/>
                  </a:cubicBezTo>
                  <a:cubicBezTo>
                    <a:pt x="37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7" y="33"/>
                    <a:pt x="37" y="33"/>
                    <a:pt x="37" y="34"/>
                  </a:cubicBezTo>
                  <a:cubicBezTo>
                    <a:pt x="38" y="34"/>
                    <a:pt x="38" y="34"/>
                    <a:pt x="38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3"/>
                    <a:pt x="37" y="33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7" y="31"/>
                    <a:pt x="38" y="31"/>
                    <a:pt x="38" y="32"/>
                  </a:cubicBezTo>
                  <a:cubicBezTo>
                    <a:pt x="38" y="32"/>
                    <a:pt x="38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40" y="32"/>
                    <a:pt x="40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1"/>
                    <a:pt x="39" y="31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ubicBezTo>
                    <a:pt x="39" y="31"/>
                    <a:pt x="38" y="31"/>
                    <a:pt x="38" y="31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40" y="30"/>
                    <a:pt x="40" y="30"/>
                    <a:pt x="41" y="29"/>
                  </a:cubicBezTo>
                  <a:cubicBezTo>
                    <a:pt x="40" y="29"/>
                    <a:pt x="40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8" y="29"/>
                    <a:pt x="38" y="29"/>
                  </a:cubicBezTo>
                  <a:cubicBezTo>
                    <a:pt x="38" y="29"/>
                    <a:pt x="38" y="28"/>
                    <a:pt x="38" y="28"/>
                  </a:cubicBezTo>
                  <a:cubicBezTo>
                    <a:pt x="39" y="27"/>
                    <a:pt x="39" y="27"/>
                    <a:pt x="39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7"/>
                    <a:pt x="41" y="27"/>
                    <a:pt x="41" y="27"/>
                  </a:cubicBezTo>
                  <a:cubicBezTo>
                    <a:pt x="41" y="27"/>
                    <a:pt x="40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7"/>
                    <a:pt x="38" y="26"/>
                    <a:pt x="38" y="26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25"/>
                    <a:pt x="38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6"/>
                  </a:cubicBezTo>
                  <a:cubicBezTo>
                    <a:pt x="40" y="26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5"/>
                    <a:pt x="38" y="25"/>
                    <a:pt x="38" y="24"/>
                  </a:cubicBezTo>
                  <a:cubicBezTo>
                    <a:pt x="38" y="24"/>
                    <a:pt x="38" y="23"/>
                    <a:pt x="38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2"/>
                    <a:pt x="41" y="22"/>
                  </a:cubicBezTo>
                  <a:cubicBezTo>
                    <a:pt x="40" y="22"/>
                    <a:pt x="40" y="22"/>
                    <a:pt x="39" y="22"/>
                  </a:cubicBezTo>
                  <a:cubicBezTo>
                    <a:pt x="39" y="23"/>
                    <a:pt x="38" y="23"/>
                    <a:pt x="38" y="22"/>
                  </a:cubicBezTo>
                  <a:cubicBezTo>
                    <a:pt x="38" y="22"/>
                    <a:pt x="38" y="22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8" y="21"/>
                    <a:pt x="38" y="21"/>
                  </a:cubicBezTo>
                  <a:cubicBezTo>
                    <a:pt x="38" y="21"/>
                    <a:pt x="39" y="21"/>
                    <a:pt x="39" y="21"/>
                  </a:cubicBezTo>
                  <a:cubicBezTo>
                    <a:pt x="39" y="21"/>
                    <a:pt x="40" y="20"/>
                    <a:pt x="40" y="20"/>
                  </a:cubicBezTo>
                  <a:cubicBezTo>
                    <a:pt x="39" y="20"/>
                    <a:pt x="39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8" y="21"/>
                    <a:pt x="38" y="21"/>
                  </a:cubicBezTo>
                  <a:cubicBezTo>
                    <a:pt x="38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9"/>
                    <a:pt x="37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8"/>
                    <a:pt x="38" y="18"/>
                    <a:pt x="39" y="18"/>
                  </a:cubicBezTo>
                  <a:cubicBezTo>
                    <a:pt x="39" y="18"/>
                    <a:pt x="39" y="18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7"/>
                    <a:pt x="37" y="17"/>
                    <a:pt x="37" y="17"/>
                  </a:cubicBezTo>
                  <a:cubicBezTo>
                    <a:pt x="37" y="17"/>
                    <a:pt x="37" y="18"/>
                    <a:pt x="37" y="18"/>
                  </a:cubicBezTo>
                  <a:cubicBezTo>
                    <a:pt x="37" y="18"/>
                    <a:pt x="37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8"/>
                    <a:pt x="36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6" y="15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6" y="16"/>
                    <a:pt x="35" y="17"/>
                    <a:pt x="35" y="17"/>
                  </a:cubicBezTo>
                  <a:cubicBezTo>
                    <a:pt x="35" y="17"/>
                    <a:pt x="35" y="17"/>
                    <a:pt x="34" y="17"/>
                  </a:cubicBezTo>
                  <a:cubicBezTo>
                    <a:pt x="34" y="17"/>
                    <a:pt x="34" y="16"/>
                    <a:pt x="34" y="16"/>
                  </a:cubicBezTo>
                  <a:cubicBezTo>
                    <a:pt x="34" y="16"/>
                    <a:pt x="34" y="16"/>
                    <a:pt x="34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4"/>
                    <a:pt x="35" y="14"/>
                  </a:cubicBezTo>
                  <a:cubicBezTo>
                    <a:pt x="35" y="14"/>
                    <a:pt x="35" y="14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4" y="14"/>
                    <a:pt x="34" y="14"/>
                  </a:cubicBezTo>
                  <a:cubicBezTo>
                    <a:pt x="34" y="14"/>
                    <a:pt x="34" y="14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2" y="15"/>
                    <a:pt x="32" y="15"/>
                  </a:cubicBezTo>
                  <a:cubicBezTo>
                    <a:pt x="32" y="15"/>
                    <a:pt x="32" y="14"/>
                    <a:pt x="33" y="14"/>
                  </a:cubicBezTo>
                  <a:cubicBezTo>
                    <a:pt x="33" y="14"/>
                    <a:pt x="33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2"/>
                    <a:pt x="33" y="12"/>
                  </a:cubicBezTo>
                  <a:cubicBezTo>
                    <a:pt x="33" y="12"/>
                    <a:pt x="33" y="12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0" y="14"/>
                    <a:pt x="30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0" y="11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1"/>
                    <a:pt x="30" y="12"/>
                    <a:pt x="29" y="12"/>
                  </a:cubicBezTo>
                  <a:cubicBezTo>
                    <a:pt x="29" y="12"/>
                    <a:pt x="29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3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5" y="10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10"/>
                    <a:pt x="23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2" y="13"/>
                    <a:pt x="22" y="13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1"/>
                    <a:pt x="20" y="11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9" y="15"/>
                    <a:pt x="18" y="15"/>
                    <a:pt x="18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7" y="13"/>
                    <a:pt x="17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6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8" y="16"/>
                    <a:pt x="18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4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6" y="17"/>
                  </a:cubicBezTo>
                  <a:cubicBezTo>
                    <a:pt x="16" y="17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9"/>
                    <a:pt x="14" y="19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9" y="23"/>
                    <a:pt x="9" y="23"/>
                  </a:cubicBezTo>
                  <a:close/>
                  <a:moveTo>
                    <a:pt x="31" y="44"/>
                  </a:moveTo>
                  <a:cubicBezTo>
                    <a:pt x="32" y="45"/>
                    <a:pt x="32" y="45"/>
                    <a:pt x="33" y="45"/>
                  </a:cubicBezTo>
                  <a:cubicBezTo>
                    <a:pt x="33" y="45"/>
                    <a:pt x="33" y="44"/>
                    <a:pt x="33" y="44"/>
                  </a:cubicBezTo>
                  <a:cubicBezTo>
                    <a:pt x="34" y="44"/>
                    <a:pt x="34" y="44"/>
                    <a:pt x="34" y="44"/>
                  </a:cubicBezTo>
                  <a:cubicBezTo>
                    <a:pt x="34" y="44"/>
                    <a:pt x="35" y="44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1"/>
                    <a:pt x="39" y="41"/>
                    <a:pt x="39" y="40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9" y="41"/>
                    <a:pt x="39" y="42"/>
                    <a:pt x="39" y="42"/>
                  </a:cubicBezTo>
                  <a:cubicBezTo>
                    <a:pt x="39" y="43"/>
                    <a:pt x="39" y="44"/>
                    <a:pt x="39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7" y="46"/>
                    <a:pt x="37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5" y="47"/>
                    <a:pt x="35" y="47"/>
                  </a:cubicBezTo>
                  <a:cubicBezTo>
                    <a:pt x="35" y="47"/>
                    <a:pt x="34" y="47"/>
                    <a:pt x="34" y="46"/>
                  </a:cubicBezTo>
                  <a:cubicBezTo>
                    <a:pt x="34" y="46"/>
                    <a:pt x="33" y="46"/>
                    <a:pt x="33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5"/>
                    <a:pt x="32" y="45"/>
                    <a:pt x="31" y="45"/>
                  </a:cubicBezTo>
                  <a:cubicBezTo>
                    <a:pt x="31" y="45"/>
                    <a:pt x="31" y="45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8" y="18"/>
                  </a:moveTo>
                  <a:cubicBezTo>
                    <a:pt x="7" y="18"/>
                    <a:pt x="7" y="19"/>
                    <a:pt x="7" y="19"/>
                  </a:cubicBezTo>
                  <a:cubicBezTo>
                    <a:pt x="6" y="19"/>
                    <a:pt x="6" y="20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20"/>
                    <a:pt x="6" y="21"/>
                  </a:cubicBezTo>
                  <a:cubicBezTo>
                    <a:pt x="5" y="21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3"/>
                    <a:pt x="5" y="23"/>
                  </a:cubicBezTo>
                  <a:cubicBezTo>
                    <a:pt x="5" y="23"/>
                    <a:pt x="5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5" y="25"/>
                    <a:pt x="5" y="25"/>
                  </a:cubicBezTo>
                  <a:cubicBezTo>
                    <a:pt x="5" y="25"/>
                    <a:pt x="4" y="24"/>
                    <a:pt x="4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4" y="23"/>
                    <a:pt x="4" y="22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2"/>
                    <a:pt x="3" y="21"/>
                    <a:pt x="3" y="21"/>
                  </a:cubicBezTo>
                  <a:cubicBezTo>
                    <a:pt x="3" y="21"/>
                    <a:pt x="3" y="21"/>
                    <a:pt x="4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4" y="19"/>
                    <a:pt x="5" y="18"/>
                    <a:pt x="5" y="18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6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lose/>
                  <a:moveTo>
                    <a:pt x="7" y="15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3"/>
                    <a:pt x="7" y="13"/>
                  </a:cubicBezTo>
                  <a:cubicBezTo>
                    <a:pt x="7" y="13"/>
                    <a:pt x="7" y="12"/>
                    <a:pt x="7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lose/>
                  <a:moveTo>
                    <a:pt x="29" y="45"/>
                  </a:moveTo>
                  <a:cubicBezTo>
                    <a:pt x="30" y="46"/>
                    <a:pt x="30" y="46"/>
                    <a:pt x="31" y="45"/>
                  </a:cubicBezTo>
                  <a:cubicBezTo>
                    <a:pt x="31" y="45"/>
                    <a:pt x="31" y="46"/>
                    <a:pt x="31" y="46"/>
                  </a:cubicBezTo>
                  <a:cubicBezTo>
                    <a:pt x="31" y="46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29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8" y="48"/>
                    <a:pt x="27" y="48"/>
                    <a:pt x="27" y="48"/>
                  </a:cubicBezTo>
                  <a:cubicBezTo>
                    <a:pt x="27" y="48"/>
                    <a:pt x="26" y="48"/>
                    <a:pt x="26" y="48"/>
                  </a:cubicBezTo>
                  <a:cubicBezTo>
                    <a:pt x="25" y="48"/>
                    <a:pt x="25" y="47"/>
                    <a:pt x="24" y="47"/>
                  </a:cubicBezTo>
                  <a:cubicBezTo>
                    <a:pt x="24" y="46"/>
                    <a:pt x="24" y="46"/>
                    <a:pt x="24" y="45"/>
                  </a:cubicBezTo>
                  <a:cubicBezTo>
                    <a:pt x="24" y="45"/>
                    <a:pt x="24" y="46"/>
                    <a:pt x="24" y="46"/>
                  </a:cubicBezTo>
                  <a:cubicBezTo>
                    <a:pt x="24" y="46"/>
                    <a:pt x="25" y="46"/>
                    <a:pt x="25" y="46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7" y="46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6"/>
                    <a:pt x="28" y="46"/>
                    <a:pt x="29" y="46"/>
                  </a:cubicBezTo>
                  <a:cubicBezTo>
                    <a:pt x="29" y="46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lose/>
                  <a:moveTo>
                    <a:pt x="40" y="40"/>
                  </a:moveTo>
                  <a:cubicBezTo>
                    <a:pt x="40" y="40"/>
                    <a:pt x="41" y="40"/>
                    <a:pt x="41" y="39"/>
                  </a:cubicBezTo>
                  <a:cubicBezTo>
                    <a:pt x="41" y="39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ubicBezTo>
                    <a:pt x="42" y="38"/>
                    <a:pt x="42" y="38"/>
                    <a:pt x="42" y="38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3" y="36"/>
                    <a:pt x="43" y="36"/>
                  </a:cubicBezTo>
                  <a:cubicBezTo>
                    <a:pt x="43" y="36"/>
                    <a:pt x="43" y="35"/>
                    <a:pt x="43" y="35"/>
                  </a:cubicBezTo>
                  <a:cubicBezTo>
                    <a:pt x="43" y="35"/>
                    <a:pt x="43" y="35"/>
                    <a:pt x="44" y="35"/>
                  </a:cubicBezTo>
                  <a:cubicBezTo>
                    <a:pt x="44" y="35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5" y="34"/>
                    <a:pt x="45" y="35"/>
                    <a:pt x="45" y="35"/>
                  </a:cubicBezTo>
                  <a:cubicBezTo>
                    <a:pt x="45" y="35"/>
                    <a:pt x="45" y="36"/>
                    <a:pt x="45" y="36"/>
                  </a:cubicBezTo>
                  <a:cubicBezTo>
                    <a:pt x="45" y="37"/>
                    <a:pt x="45" y="38"/>
                    <a:pt x="45" y="38"/>
                  </a:cubicBezTo>
                  <a:cubicBezTo>
                    <a:pt x="44" y="39"/>
                    <a:pt x="43" y="40"/>
                    <a:pt x="42" y="40"/>
                  </a:cubicBezTo>
                  <a:cubicBezTo>
                    <a:pt x="42" y="40"/>
                    <a:pt x="41" y="40"/>
                    <a:pt x="41" y="40"/>
                  </a:cubicBezTo>
                  <a:cubicBezTo>
                    <a:pt x="41" y="40"/>
                    <a:pt x="40" y="40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0"/>
                    <a:pt x="39" y="40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lose/>
                  <a:moveTo>
                    <a:pt x="44" y="32"/>
                  </a:moveTo>
                  <a:cubicBezTo>
                    <a:pt x="45" y="32"/>
                    <a:pt x="45" y="31"/>
                    <a:pt x="45" y="31"/>
                  </a:cubicBezTo>
                  <a:cubicBezTo>
                    <a:pt x="45" y="31"/>
                    <a:pt x="45" y="30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6" y="29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8"/>
                    <a:pt x="45" y="28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6" y="27"/>
                    <a:pt x="46" y="26"/>
                  </a:cubicBezTo>
                  <a:cubicBezTo>
                    <a:pt x="46" y="26"/>
                    <a:pt x="46" y="26"/>
                    <a:pt x="47" y="26"/>
                  </a:cubicBezTo>
                  <a:cubicBezTo>
                    <a:pt x="47" y="27"/>
                    <a:pt x="47" y="28"/>
                    <a:pt x="47" y="28"/>
                  </a:cubicBezTo>
                  <a:cubicBezTo>
                    <a:pt x="47" y="29"/>
                    <a:pt x="47" y="29"/>
                    <a:pt x="47" y="30"/>
                  </a:cubicBezTo>
                  <a:cubicBezTo>
                    <a:pt x="47" y="30"/>
                    <a:pt x="47" y="31"/>
                    <a:pt x="47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46" y="32"/>
                    <a:pt x="46" y="32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3"/>
                    <a:pt x="45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lose/>
                  <a:moveTo>
                    <a:pt x="6" y="26"/>
                  </a:moveTo>
                  <a:cubicBezTo>
                    <a:pt x="6" y="26"/>
                    <a:pt x="6" y="26"/>
                    <a:pt x="6" y="26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7"/>
                    <a:pt x="4" y="27"/>
                    <a:pt x="4" y="28"/>
                  </a:cubicBezTo>
                  <a:cubicBezTo>
                    <a:pt x="3" y="28"/>
                    <a:pt x="3" y="28"/>
                    <a:pt x="3" y="29"/>
                  </a:cubicBezTo>
                  <a:cubicBezTo>
                    <a:pt x="4" y="29"/>
                    <a:pt x="4" y="30"/>
                    <a:pt x="4" y="30"/>
                  </a:cubicBezTo>
                  <a:cubicBezTo>
                    <a:pt x="4" y="30"/>
                    <a:pt x="4" y="30"/>
                    <a:pt x="4" y="31"/>
                  </a:cubicBezTo>
                  <a:cubicBezTo>
                    <a:pt x="4" y="31"/>
                    <a:pt x="4" y="31"/>
                    <a:pt x="5" y="32"/>
                  </a:cubicBezTo>
                  <a:cubicBezTo>
                    <a:pt x="5" y="32"/>
                    <a:pt x="5" y="33"/>
                    <a:pt x="6" y="33"/>
                  </a:cubicBezTo>
                  <a:cubicBezTo>
                    <a:pt x="6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6" y="32"/>
                    <a:pt x="6" y="31"/>
                  </a:cubicBezTo>
                  <a:cubicBezTo>
                    <a:pt x="6" y="31"/>
                    <a:pt x="7" y="31"/>
                    <a:pt x="7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0"/>
                    <a:pt x="6" y="30"/>
                  </a:cubicBezTo>
                  <a:cubicBezTo>
                    <a:pt x="6" y="30"/>
                    <a:pt x="6" y="30"/>
                    <a:pt x="6" y="29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9"/>
                    <a:pt x="5" y="28"/>
                  </a:cubicBezTo>
                  <a:cubicBezTo>
                    <a:pt x="5" y="28"/>
                    <a:pt x="5" y="28"/>
                    <a:pt x="6" y="28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6"/>
                    <a:pt x="5" y="26"/>
                    <a:pt x="6" y="26"/>
                  </a:cubicBezTo>
                  <a:close/>
                  <a:moveTo>
                    <a:pt x="44" y="18"/>
                  </a:moveTo>
                  <a:cubicBezTo>
                    <a:pt x="44" y="17"/>
                    <a:pt x="44" y="17"/>
                    <a:pt x="43" y="17"/>
                  </a:cubicBezTo>
                  <a:cubicBezTo>
                    <a:pt x="43" y="17"/>
                    <a:pt x="43" y="17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5"/>
                    <a:pt x="43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1" y="14"/>
                    <a:pt x="41" y="14"/>
                    <a:pt x="41" y="14"/>
                  </a:cubicBezTo>
                  <a:cubicBezTo>
                    <a:pt x="41" y="14"/>
                    <a:pt x="41" y="14"/>
                    <a:pt x="40" y="14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2"/>
                    <a:pt x="42" y="11"/>
                    <a:pt x="42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2"/>
                    <a:pt x="44" y="13"/>
                    <a:pt x="44" y="13"/>
                  </a:cubicBezTo>
                  <a:cubicBezTo>
                    <a:pt x="45" y="14"/>
                    <a:pt x="45" y="14"/>
                    <a:pt x="45" y="15"/>
                  </a:cubicBezTo>
                  <a:cubicBezTo>
                    <a:pt x="45" y="15"/>
                    <a:pt x="45" y="16"/>
                    <a:pt x="45" y="16"/>
                  </a:cubicBezTo>
                  <a:cubicBezTo>
                    <a:pt x="45" y="16"/>
                    <a:pt x="45" y="17"/>
                    <a:pt x="45" y="17"/>
                  </a:cubicBezTo>
                  <a:cubicBezTo>
                    <a:pt x="45" y="17"/>
                    <a:pt x="44" y="17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lose/>
                  <a:moveTo>
                    <a:pt x="21" y="45"/>
                  </a:moveTo>
                  <a:cubicBezTo>
                    <a:pt x="22" y="45"/>
                    <a:pt x="22" y="45"/>
                    <a:pt x="23" y="46"/>
                  </a:cubicBezTo>
                  <a:cubicBezTo>
                    <a:pt x="23" y="46"/>
                    <a:pt x="22" y="46"/>
                    <a:pt x="22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19" y="47"/>
                    <a:pt x="19" y="47"/>
                    <a:pt x="18" y="47"/>
                  </a:cubicBezTo>
                  <a:cubicBezTo>
                    <a:pt x="18" y="46"/>
                    <a:pt x="17" y="46"/>
                    <a:pt x="17" y="46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4"/>
                    <a:pt x="18" y="44"/>
                    <a:pt x="18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5"/>
                    <a:pt x="20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lose/>
                  <a:moveTo>
                    <a:pt x="39" y="12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39" y="11"/>
                    <a:pt x="39" y="10"/>
                    <a:pt x="39" y="10"/>
                  </a:cubicBezTo>
                  <a:cubicBezTo>
                    <a:pt x="39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9"/>
                  </a:cubicBezTo>
                  <a:cubicBezTo>
                    <a:pt x="38" y="9"/>
                    <a:pt x="38" y="9"/>
                    <a:pt x="37" y="9"/>
                  </a:cubicBezTo>
                  <a:cubicBezTo>
                    <a:pt x="37" y="9"/>
                    <a:pt x="37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7"/>
                    <a:pt x="37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9" y="7"/>
                    <a:pt x="39" y="8"/>
                    <a:pt x="39" y="8"/>
                  </a:cubicBezTo>
                  <a:cubicBezTo>
                    <a:pt x="39" y="8"/>
                    <a:pt x="40" y="8"/>
                    <a:pt x="40" y="9"/>
                  </a:cubicBezTo>
                  <a:cubicBezTo>
                    <a:pt x="40" y="9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1" y="11"/>
                    <a:pt x="41" y="11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2"/>
                    <a:pt x="38" y="12"/>
                  </a:cubicBezTo>
                  <a:cubicBezTo>
                    <a:pt x="38" y="12"/>
                    <a:pt x="38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8" y="12"/>
                    <a:pt x="38" y="12"/>
                  </a:cubicBezTo>
                  <a:cubicBezTo>
                    <a:pt x="38" y="12"/>
                    <a:pt x="38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lose/>
                  <a:moveTo>
                    <a:pt x="45" y="23"/>
                  </a:moveTo>
                  <a:cubicBezTo>
                    <a:pt x="45" y="23"/>
                    <a:pt x="45" y="22"/>
                    <a:pt x="45" y="22"/>
                  </a:cubicBezTo>
                  <a:cubicBezTo>
                    <a:pt x="45" y="22"/>
                    <a:pt x="46" y="22"/>
                    <a:pt x="46" y="22"/>
                  </a:cubicBezTo>
                  <a:cubicBezTo>
                    <a:pt x="45" y="22"/>
                    <a:pt x="45" y="21"/>
                    <a:pt x="45" y="21"/>
                  </a:cubicBezTo>
                  <a:cubicBezTo>
                    <a:pt x="45" y="21"/>
                    <a:pt x="45" y="21"/>
                    <a:pt x="44" y="2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5" y="20"/>
                    <a:pt x="45" y="19"/>
                  </a:cubicBezTo>
                  <a:cubicBezTo>
                    <a:pt x="45" y="19"/>
                    <a:pt x="44" y="19"/>
                    <a:pt x="44" y="19"/>
                  </a:cubicBezTo>
                  <a:cubicBezTo>
                    <a:pt x="44" y="19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8"/>
                    <a:pt x="46" y="19"/>
                    <a:pt x="46" y="19"/>
                  </a:cubicBezTo>
                  <a:cubicBezTo>
                    <a:pt x="46" y="20"/>
                    <a:pt x="47" y="20"/>
                    <a:pt x="47" y="21"/>
                  </a:cubicBezTo>
                  <a:cubicBezTo>
                    <a:pt x="47" y="21"/>
                    <a:pt x="47" y="22"/>
                    <a:pt x="47" y="22"/>
                  </a:cubicBezTo>
                  <a:cubicBezTo>
                    <a:pt x="47" y="23"/>
                    <a:pt x="47" y="23"/>
                    <a:pt x="47" y="23"/>
                  </a:cubicBezTo>
                  <a:cubicBezTo>
                    <a:pt x="47" y="24"/>
                    <a:pt x="47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5" y="25"/>
                    <a:pt x="45" y="25"/>
                  </a:cubicBezTo>
                  <a:cubicBezTo>
                    <a:pt x="45" y="25"/>
                    <a:pt x="46" y="25"/>
                    <a:pt x="46" y="25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lose/>
                  <a:moveTo>
                    <a:pt x="7" y="33"/>
                  </a:moveTo>
                  <a:cubicBezTo>
                    <a:pt x="7" y="34"/>
                    <a:pt x="7" y="34"/>
                    <a:pt x="8" y="34"/>
                  </a:cubicBezTo>
                  <a:cubicBezTo>
                    <a:pt x="8" y="34"/>
                    <a:pt x="8" y="35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9" y="38"/>
                    <a:pt x="10" y="38"/>
                  </a:cubicBezTo>
                  <a:cubicBezTo>
                    <a:pt x="10" y="38"/>
                    <a:pt x="10" y="38"/>
                    <a:pt x="11" y="38"/>
                  </a:cubicBezTo>
                  <a:cubicBezTo>
                    <a:pt x="11" y="38"/>
                    <a:pt x="11" y="39"/>
                    <a:pt x="11" y="39"/>
                  </a:cubicBezTo>
                  <a:cubicBezTo>
                    <a:pt x="11" y="39"/>
                    <a:pt x="10" y="39"/>
                    <a:pt x="10" y="39"/>
                  </a:cubicBezTo>
                  <a:cubicBezTo>
                    <a:pt x="10" y="39"/>
                    <a:pt x="9" y="39"/>
                    <a:pt x="8" y="39"/>
                  </a:cubicBezTo>
                  <a:cubicBezTo>
                    <a:pt x="8" y="39"/>
                    <a:pt x="7" y="38"/>
                    <a:pt x="7" y="38"/>
                  </a:cubicBezTo>
                  <a:cubicBezTo>
                    <a:pt x="7" y="37"/>
                    <a:pt x="6" y="36"/>
                    <a:pt x="6" y="36"/>
                  </a:cubicBezTo>
                  <a:cubicBezTo>
                    <a:pt x="6" y="36"/>
                    <a:pt x="6" y="35"/>
                    <a:pt x="6" y="35"/>
                  </a:cubicBezTo>
                  <a:cubicBezTo>
                    <a:pt x="6" y="35"/>
                    <a:pt x="6" y="35"/>
                    <a:pt x="6" y="34"/>
                  </a:cubicBezTo>
                  <a:cubicBezTo>
                    <a:pt x="6" y="34"/>
                    <a:pt x="6" y="34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lose/>
                  <a:moveTo>
                    <a:pt x="18" y="8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9" y="5"/>
                    <a:pt x="19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0" y="4"/>
                    <a:pt x="20" y="4"/>
                    <a:pt x="20" y="4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22" y="4"/>
                    <a:pt x="22" y="4"/>
                    <a:pt x="23" y="4"/>
                  </a:cubicBezTo>
                  <a:cubicBezTo>
                    <a:pt x="23" y="5"/>
                    <a:pt x="23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6"/>
                    <a:pt x="24" y="6"/>
                    <a:pt x="23" y="6"/>
                  </a:cubicBezTo>
                  <a:cubicBezTo>
                    <a:pt x="23" y="6"/>
                    <a:pt x="23" y="5"/>
                    <a:pt x="22" y="5"/>
                  </a:cubicBezTo>
                  <a:cubicBezTo>
                    <a:pt x="22" y="6"/>
                    <a:pt x="22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19" y="6"/>
                    <a:pt x="18" y="6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lose/>
                  <a:moveTo>
                    <a:pt x="11" y="39"/>
                  </a:moveTo>
                  <a:cubicBezTo>
                    <a:pt x="11" y="40"/>
                    <a:pt x="12" y="40"/>
                    <a:pt x="12" y="40"/>
                  </a:cubicBezTo>
                  <a:cubicBezTo>
                    <a:pt x="12" y="40"/>
                    <a:pt x="12" y="41"/>
                    <a:pt x="12" y="41"/>
                  </a:cubicBezTo>
                  <a:cubicBezTo>
                    <a:pt x="13" y="41"/>
                    <a:pt x="13" y="41"/>
                    <a:pt x="14" y="41"/>
                  </a:cubicBezTo>
                  <a:cubicBezTo>
                    <a:pt x="14" y="42"/>
                    <a:pt x="14" y="42"/>
                    <a:pt x="15" y="42"/>
                  </a:cubicBezTo>
                  <a:cubicBezTo>
                    <a:pt x="15" y="43"/>
                    <a:pt x="15" y="43"/>
                    <a:pt x="15" y="42"/>
                  </a:cubicBezTo>
                  <a:cubicBezTo>
                    <a:pt x="15" y="42"/>
                    <a:pt x="16" y="42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6" y="44"/>
                    <a:pt x="16" y="44"/>
                    <a:pt x="15" y="44"/>
                  </a:cubicBezTo>
                  <a:cubicBezTo>
                    <a:pt x="15" y="44"/>
                    <a:pt x="14" y="44"/>
                    <a:pt x="14" y="44"/>
                  </a:cubicBezTo>
                  <a:cubicBezTo>
                    <a:pt x="13" y="44"/>
                    <a:pt x="13" y="43"/>
                    <a:pt x="12" y="43"/>
                  </a:cubicBezTo>
                  <a:cubicBezTo>
                    <a:pt x="12" y="43"/>
                    <a:pt x="12" y="42"/>
                    <a:pt x="11" y="42"/>
                  </a:cubicBezTo>
                  <a:cubicBezTo>
                    <a:pt x="11" y="42"/>
                    <a:pt x="11" y="41"/>
                    <a:pt x="11" y="41"/>
                  </a:cubicBezTo>
                  <a:cubicBezTo>
                    <a:pt x="11" y="41"/>
                    <a:pt x="11" y="40"/>
                    <a:pt x="11" y="40"/>
                  </a:cubicBezTo>
                  <a:cubicBezTo>
                    <a:pt x="11" y="40"/>
                    <a:pt x="11" y="39"/>
                    <a:pt x="11" y="39"/>
                  </a:cubicBezTo>
                  <a:cubicBezTo>
                    <a:pt x="11" y="39"/>
                    <a:pt x="11" y="39"/>
                    <a:pt x="11" y="39"/>
                  </a:cubicBezTo>
                  <a:close/>
                  <a:moveTo>
                    <a:pt x="14" y="10"/>
                  </a:moveTo>
                  <a:cubicBezTo>
                    <a:pt x="14" y="10"/>
                    <a:pt x="14" y="10"/>
                    <a:pt x="14" y="10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8"/>
                    <a:pt x="13" y="8"/>
                    <a:pt x="13" y="7"/>
                  </a:cubicBezTo>
                  <a:cubicBezTo>
                    <a:pt x="14" y="7"/>
                    <a:pt x="14" y="7"/>
                    <a:pt x="15" y="6"/>
                  </a:cubicBezTo>
                  <a:cubicBezTo>
                    <a:pt x="15" y="6"/>
                    <a:pt x="15" y="6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29" y="6"/>
                  </a:moveTo>
                  <a:cubicBezTo>
                    <a:pt x="29" y="6"/>
                    <a:pt x="29" y="5"/>
                    <a:pt x="28" y="5"/>
                  </a:cubicBezTo>
                  <a:cubicBezTo>
                    <a:pt x="28" y="5"/>
                    <a:pt x="28" y="5"/>
                    <a:pt x="27" y="6"/>
                  </a:cubicBezTo>
                  <a:cubicBezTo>
                    <a:pt x="27" y="5"/>
                    <a:pt x="26" y="5"/>
                    <a:pt x="26" y="6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4" y="5"/>
                    <a:pt x="25" y="4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6" y="4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4"/>
                  </a:cubicBezTo>
                  <a:cubicBezTo>
                    <a:pt x="29" y="4"/>
                    <a:pt x="29" y="4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lose/>
                  <a:moveTo>
                    <a:pt x="31" y="6"/>
                  </a:moveTo>
                  <a:cubicBezTo>
                    <a:pt x="31" y="6"/>
                    <a:pt x="31" y="6"/>
                    <a:pt x="31" y="5"/>
                  </a:cubicBezTo>
                  <a:cubicBezTo>
                    <a:pt x="31" y="5"/>
                    <a:pt x="31" y="5"/>
                    <a:pt x="32" y="5"/>
                  </a:cubicBezTo>
                  <a:cubicBezTo>
                    <a:pt x="32" y="5"/>
                    <a:pt x="33" y="4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5" y="5"/>
                    <a:pt x="35" y="6"/>
                    <a:pt x="36" y="6"/>
                  </a:cubicBezTo>
                  <a:cubicBezTo>
                    <a:pt x="36" y="6"/>
                    <a:pt x="36" y="6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8"/>
                    <a:pt x="36" y="8"/>
                  </a:cubicBezTo>
                  <a:cubicBezTo>
                    <a:pt x="36" y="7"/>
                    <a:pt x="35" y="8"/>
                    <a:pt x="35" y="8"/>
                  </a:cubicBezTo>
                  <a:cubicBezTo>
                    <a:pt x="34" y="8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6"/>
                    <a:pt x="32" y="6"/>
                  </a:cubicBezTo>
                  <a:cubicBezTo>
                    <a:pt x="32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lose/>
                  <a:moveTo>
                    <a:pt x="33" y="37"/>
                  </a:moveTo>
                  <a:cubicBezTo>
                    <a:pt x="34" y="37"/>
                    <a:pt x="34" y="37"/>
                    <a:pt x="34" y="38"/>
                  </a:cubicBezTo>
                  <a:cubicBezTo>
                    <a:pt x="35" y="38"/>
                    <a:pt x="35" y="38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9"/>
                    <a:pt x="34" y="40"/>
                    <a:pt x="33" y="40"/>
                  </a:cubicBezTo>
                  <a:cubicBezTo>
                    <a:pt x="33" y="39"/>
                    <a:pt x="33" y="38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lose/>
                  <a:moveTo>
                    <a:pt x="21" y="44"/>
                  </a:moveTo>
                  <a:cubicBezTo>
                    <a:pt x="21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2"/>
                    <a:pt x="20" y="42"/>
                    <a:pt x="21" y="42"/>
                  </a:cubicBezTo>
                  <a:cubicBezTo>
                    <a:pt x="21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2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19" y="43"/>
                    <a:pt x="19" y="43"/>
                  </a:cubicBezTo>
                  <a:cubicBezTo>
                    <a:pt x="19" y="43"/>
                    <a:pt x="19" y="42"/>
                    <a:pt x="20" y="42"/>
                  </a:cubicBezTo>
                  <a:cubicBezTo>
                    <a:pt x="20" y="42"/>
                    <a:pt x="20" y="42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2"/>
                    <a:pt x="19" y="42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9" y="42"/>
                    <a:pt x="19" y="42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3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lose/>
                  <a:moveTo>
                    <a:pt x="31" y="41"/>
                  </a:moveTo>
                  <a:cubicBezTo>
                    <a:pt x="31" y="40"/>
                    <a:pt x="31" y="40"/>
                    <a:pt x="31" y="39"/>
                  </a:cubicBezTo>
                  <a:cubicBezTo>
                    <a:pt x="32" y="39"/>
                    <a:pt x="32" y="40"/>
                    <a:pt x="33" y="40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lose/>
                  <a:moveTo>
                    <a:pt x="10" y="41"/>
                  </a:move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5"/>
                    <a:pt x="14" y="45"/>
                    <a:pt x="14" y="45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4"/>
                    <a:pt x="11" y="44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0" y="42"/>
                    <a:pt x="10" y="42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7" y="36"/>
                    <a:pt x="37" y="36"/>
                  </a:cubicBezTo>
                  <a:cubicBezTo>
                    <a:pt x="37" y="36"/>
                    <a:pt x="36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7"/>
                    <a:pt x="36" y="38"/>
                    <a:pt x="36" y="38"/>
                  </a:cubicBezTo>
                  <a:close/>
                  <a:moveTo>
                    <a:pt x="30" y="5"/>
                  </a:moveTo>
                  <a:cubicBezTo>
                    <a:pt x="29" y="3"/>
                    <a:pt x="27" y="3"/>
                    <a:pt x="25" y="3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6" y="3"/>
                    <a:pt x="26" y="2"/>
                    <a:pt x="26" y="2"/>
                  </a:cubicBezTo>
                  <a:cubicBezTo>
                    <a:pt x="26" y="2"/>
                    <a:pt x="26" y="2"/>
                    <a:pt x="27" y="2"/>
                  </a:cubicBezTo>
                  <a:cubicBezTo>
                    <a:pt x="27" y="2"/>
                    <a:pt x="28" y="2"/>
                    <a:pt x="29" y="2"/>
                  </a:cubicBezTo>
                  <a:cubicBezTo>
                    <a:pt x="29" y="3"/>
                    <a:pt x="29" y="3"/>
                    <a:pt x="30" y="3"/>
                  </a:cubicBezTo>
                  <a:cubicBezTo>
                    <a:pt x="30" y="4"/>
                    <a:pt x="30" y="4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1"/>
                    <a:pt x="31" y="11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2" y="10"/>
                    <a:pt x="32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2" y="12"/>
                    <a:pt x="32" y="12"/>
                  </a:cubicBezTo>
                  <a:cubicBezTo>
                    <a:pt x="32" y="12"/>
                    <a:pt x="32" y="12"/>
                    <a:pt x="32" y="13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17" y="5"/>
                  </a:moveTo>
                  <a:cubicBezTo>
                    <a:pt x="17" y="5"/>
                    <a:pt x="17" y="5"/>
                    <a:pt x="17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3"/>
                    <a:pt x="19" y="3"/>
                    <a:pt x="19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2" y="3"/>
                  </a:cubicBezTo>
                  <a:cubicBezTo>
                    <a:pt x="22" y="3"/>
                    <a:pt x="23" y="3"/>
                    <a:pt x="23" y="3"/>
                  </a:cubicBezTo>
                  <a:cubicBezTo>
                    <a:pt x="23" y="4"/>
                    <a:pt x="24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1" y="3"/>
                    <a:pt x="21" y="3"/>
                    <a:pt x="20" y="3"/>
                  </a:cubicBezTo>
                  <a:cubicBezTo>
                    <a:pt x="20" y="4"/>
                    <a:pt x="19" y="4"/>
                    <a:pt x="19" y="4"/>
                  </a:cubicBezTo>
                  <a:cubicBezTo>
                    <a:pt x="19" y="4"/>
                    <a:pt x="18" y="4"/>
                    <a:pt x="18" y="4"/>
                  </a:cubicBezTo>
                  <a:cubicBezTo>
                    <a:pt x="18" y="4"/>
                    <a:pt x="18" y="5"/>
                    <a:pt x="17" y="5"/>
                  </a:cubicBezTo>
                  <a:cubicBezTo>
                    <a:pt x="17" y="5"/>
                    <a:pt x="17" y="5"/>
                    <a:pt x="17" y="5"/>
                  </a:cubicBezTo>
                  <a:close/>
                  <a:moveTo>
                    <a:pt x="28" y="42"/>
                  </a:moveTo>
                  <a:cubicBezTo>
                    <a:pt x="28" y="41"/>
                    <a:pt x="28" y="40"/>
                    <a:pt x="28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1"/>
                    <a:pt x="29" y="41"/>
                    <a:pt x="30" y="41"/>
                  </a:cubicBezTo>
                  <a:cubicBezTo>
                    <a:pt x="30" y="41"/>
                    <a:pt x="30" y="41"/>
                    <a:pt x="30" y="42"/>
                  </a:cubicBezTo>
                  <a:cubicBezTo>
                    <a:pt x="29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lose/>
                  <a:moveTo>
                    <a:pt x="39" y="22"/>
                  </a:moveTo>
                  <a:cubicBezTo>
                    <a:pt x="39" y="21"/>
                    <a:pt x="40" y="20"/>
                    <a:pt x="41" y="20"/>
                  </a:cubicBezTo>
                  <a:cubicBezTo>
                    <a:pt x="41" y="20"/>
                    <a:pt x="41" y="21"/>
                    <a:pt x="42" y="22"/>
                  </a:cubicBezTo>
                  <a:cubicBezTo>
                    <a:pt x="41" y="22"/>
                    <a:pt x="40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lose/>
                  <a:moveTo>
                    <a:pt x="42" y="22"/>
                  </a:moveTo>
                  <a:cubicBezTo>
                    <a:pt x="42" y="23"/>
                    <a:pt x="42" y="24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1" y="23"/>
                    <a:pt x="41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21" y="48"/>
                  </a:moveTo>
                  <a:cubicBezTo>
                    <a:pt x="20" y="48"/>
                    <a:pt x="20" y="48"/>
                    <a:pt x="19" y="48"/>
                  </a:cubicBezTo>
                  <a:cubicBezTo>
                    <a:pt x="18" y="48"/>
                    <a:pt x="18" y="48"/>
                    <a:pt x="17" y="48"/>
                  </a:cubicBezTo>
                  <a:cubicBezTo>
                    <a:pt x="17" y="47"/>
                    <a:pt x="17" y="47"/>
                    <a:pt x="17" y="46"/>
                  </a:cubicBezTo>
                  <a:cubicBezTo>
                    <a:pt x="17" y="46"/>
                    <a:pt x="17" y="46"/>
                    <a:pt x="16" y="46"/>
                  </a:cubicBezTo>
                  <a:cubicBezTo>
                    <a:pt x="16" y="46"/>
                    <a:pt x="16" y="45"/>
                    <a:pt x="16" y="45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8" y="47"/>
                    <a:pt x="18" y="47"/>
                  </a:cubicBezTo>
                  <a:cubicBezTo>
                    <a:pt x="18" y="47"/>
                    <a:pt x="19" y="47"/>
                    <a:pt x="19" y="47"/>
                  </a:cubicBezTo>
                  <a:cubicBezTo>
                    <a:pt x="20" y="47"/>
                    <a:pt x="20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9"/>
                    <a:pt x="18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9"/>
                    <a:pt x="19" y="10"/>
                    <a:pt x="19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40" y="41"/>
                  </a:moveTo>
                  <a:cubicBezTo>
                    <a:pt x="40" y="41"/>
                    <a:pt x="40" y="41"/>
                    <a:pt x="40" y="41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3"/>
                    <a:pt x="40" y="43"/>
                    <a:pt x="40" y="44"/>
                  </a:cubicBezTo>
                  <a:cubicBezTo>
                    <a:pt x="40" y="44"/>
                    <a:pt x="40" y="45"/>
                    <a:pt x="39" y="45"/>
                  </a:cubicBezTo>
                  <a:cubicBezTo>
                    <a:pt x="39" y="46"/>
                    <a:pt x="39" y="46"/>
                    <a:pt x="38" y="46"/>
                  </a:cubicBezTo>
                  <a:cubicBezTo>
                    <a:pt x="38" y="46"/>
                    <a:pt x="37" y="46"/>
                    <a:pt x="37" y="47"/>
                  </a:cubicBezTo>
                  <a:cubicBezTo>
                    <a:pt x="37" y="47"/>
                    <a:pt x="37" y="47"/>
                    <a:pt x="37" y="47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2"/>
                    <a:pt x="40" y="42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lose/>
                  <a:moveTo>
                    <a:pt x="27" y="45"/>
                  </a:moveTo>
                  <a:cubicBezTo>
                    <a:pt x="29" y="44"/>
                    <a:pt x="30" y="44"/>
                    <a:pt x="31" y="44"/>
                  </a:cubicBezTo>
                  <a:cubicBezTo>
                    <a:pt x="31" y="44"/>
                    <a:pt x="31" y="45"/>
                    <a:pt x="31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29" y="45"/>
                    <a:pt x="29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lose/>
                  <a:moveTo>
                    <a:pt x="12" y="35"/>
                  </a:moveTo>
                  <a:cubicBezTo>
                    <a:pt x="12" y="35"/>
                    <a:pt x="11" y="34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3"/>
                    <a:pt x="13" y="33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41" y="19"/>
                  </a:moveTo>
                  <a:cubicBezTo>
                    <a:pt x="40" y="19"/>
                    <a:pt x="40" y="19"/>
                    <a:pt x="39" y="19"/>
                  </a:cubicBezTo>
                  <a:cubicBezTo>
                    <a:pt x="39" y="19"/>
                    <a:pt x="39" y="20"/>
                    <a:pt x="39" y="19"/>
                  </a:cubicBezTo>
                  <a:cubicBezTo>
                    <a:pt x="39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9" y="19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40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lose/>
                  <a:moveTo>
                    <a:pt x="38" y="36"/>
                  </a:moveTo>
                  <a:cubicBezTo>
                    <a:pt x="38" y="36"/>
                    <a:pt x="37" y="35"/>
                    <a:pt x="37" y="34"/>
                  </a:cubicBezTo>
                  <a:cubicBezTo>
                    <a:pt x="38" y="34"/>
                    <a:pt x="39" y="34"/>
                    <a:pt x="40" y="34"/>
                  </a:cubicBezTo>
                  <a:cubicBezTo>
                    <a:pt x="39" y="35"/>
                    <a:pt x="39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lose/>
                  <a:moveTo>
                    <a:pt x="46" y="18"/>
                  </a:move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9"/>
                  </a:cubicBezTo>
                  <a:cubicBezTo>
                    <a:pt x="46" y="19"/>
                    <a:pt x="47" y="19"/>
                    <a:pt x="47" y="19"/>
                  </a:cubicBezTo>
                  <a:cubicBezTo>
                    <a:pt x="47" y="19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8" y="21"/>
                    <a:pt x="48" y="21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4"/>
                    <a:pt x="47" y="24"/>
                    <a:pt x="47" y="24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4"/>
                    <a:pt x="48" y="23"/>
                    <a:pt x="48" y="22"/>
                  </a:cubicBezTo>
                  <a:cubicBezTo>
                    <a:pt x="48" y="22"/>
                    <a:pt x="48" y="21"/>
                    <a:pt x="48" y="21"/>
                  </a:cubicBezTo>
                  <a:cubicBezTo>
                    <a:pt x="48" y="20"/>
                    <a:pt x="47" y="19"/>
                    <a:pt x="47" y="19"/>
                  </a:cubicBezTo>
                  <a:cubicBezTo>
                    <a:pt x="47" y="18"/>
                    <a:pt x="46" y="18"/>
                    <a:pt x="46" y="18"/>
                  </a:cubicBezTo>
                  <a:close/>
                  <a:moveTo>
                    <a:pt x="8" y="28"/>
                  </a:move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7" y="29"/>
                  </a:cubicBezTo>
                  <a:cubicBezTo>
                    <a:pt x="7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8" y="30"/>
                    <a:pt x="8" y="30"/>
                  </a:cubicBezTo>
                  <a:cubicBezTo>
                    <a:pt x="8" y="30"/>
                    <a:pt x="8" y="30"/>
                    <a:pt x="7" y="30"/>
                  </a:cubicBezTo>
                  <a:cubicBezTo>
                    <a:pt x="7" y="29"/>
                    <a:pt x="7" y="28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lose/>
                  <a:moveTo>
                    <a:pt x="16" y="10"/>
                  </a:moveTo>
                  <a:cubicBezTo>
                    <a:pt x="16" y="10"/>
                    <a:pt x="16" y="10"/>
                    <a:pt x="16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1"/>
                    <a:pt x="16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10"/>
                    <a:pt x="17" y="10"/>
                  </a:cubicBezTo>
                  <a:cubicBezTo>
                    <a:pt x="17" y="10"/>
                    <a:pt x="18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0"/>
                    <a:pt x="17" y="10"/>
                    <a:pt x="16" y="10"/>
                  </a:cubicBezTo>
                  <a:cubicBezTo>
                    <a:pt x="16" y="10"/>
                    <a:pt x="16" y="9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lose/>
                  <a:moveTo>
                    <a:pt x="38" y="7"/>
                  </a:moveTo>
                  <a:cubicBezTo>
                    <a:pt x="38" y="7"/>
                    <a:pt x="38" y="7"/>
                    <a:pt x="38" y="7"/>
                  </a:cubicBezTo>
                  <a:cubicBezTo>
                    <a:pt x="39" y="6"/>
                    <a:pt x="39" y="6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41" y="8"/>
                    <a:pt x="41" y="8"/>
                  </a:cubicBezTo>
                  <a:cubicBezTo>
                    <a:pt x="41" y="8"/>
                    <a:pt x="41" y="9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1"/>
                    <a:pt x="41" y="11"/>
                  </a:cubicBezTo>
                  <a:cubicBezTo>
                    <a:pt x="41" y="10"/>
                    <a:pt x="41" y="9"/>
                    <a:pt x="40" y="8"/>
                  </a:cubicBezTo>
                  <a:cubicBezTo>
                    <a:pt x="40" y="7"/>
                    <a:pt x="39" y="7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lose/>
                  <a:moveTo>
                    <a:pt x="25" y="48"/>
                  </a:moveTo>
                  <a:cubicBezTo>
                    <a:pt x="26" y="48"/>
                    <a:pt x="26" y="48"/>
                    <a:pt x="27" y="49"/>
                  </a:cubicBezTo>
                  <a:cubicBezTo>
                    <a:pt x="27" y="49"/>
                    <a:pt x="27" y="48"/>
                    <a:pt x="27" y="49"/>
                  </a:cubicBezTo>
                  <a:cubicBezTo>
                    <a:pt x="28" y="49"/>
                    <a:pt x="28" y="48"/>
                    <a:pt x="29" y="48"/>
                  </a:cubicBezTo>
                  <a:cubicBezTo>
                    <a:pt x="29" y="48"/>
                    <a:pt x="30" y="48"/>
                    <a:pt x="30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0" y="49"/>
                    <a:pt x="27" y="50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lose/>
                  <a:moveTo>
                    <a:pt x="13" y="39"/>
                  </a:move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4" y="38"/>
                  </a:cubicBezTo>
                  <a:cubicBezTo>
                    <a:pt x="14" y="38"/>
                    <a:pt x="14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8"/>
                    <a:pt x="13" y="38"/>
                    <a:pt x="12" y="39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9"/>
                    <a:pt x="14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36" y="7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5" y="5"/>
                    <a:pt x="35" y="5"/>
                    <a:pt x="35" y="5"/>
                  </a:cubicBezTo>
                  <a:cubicBezTo>
                    <a:pt x="34" y="5"/>
                    <a:pt x="34" y="4"/>
                    <a:pt x="33" y="4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2" y="4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4"/>
                    <a:pt x="33" y="4"/>
                    <a:pt x="34" y="4"/>
                  </a:cubicBezTo>
                  <a:cubicBezTo>
                    <a:pt x="34" y="4"/>
                    <a:pt x="35" y="4"/>
                    <a:pt x="35" y="4"/>
                  </a:cubicBezTo>
                  <a:cubicBezTo>
                    <a:pt x="36" y="5"/>
                    <a:pt x="36" y="5"/>
                    <a:pt x="36" y="6"/>
                  </a:cubicBezTo>
                  <a:cubicBezTo>
                    <a:pt x="37" y="6"/>
                    <a:pt x="37" y="6"/>
                    <a:pt x="37" y="7"/>
                  </a:cubicBezTo>
                  <a:cubicBezTo>
                    <a:pt x="37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lose/>
                  <a:moveTo>
                    <a:pt x="14" y="37"/>
                  </a:move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4" y="37"/>
                    <a:pt x="14" y="37"/>
                  </a:cubicBezTo>
                  <a:close/>
                  <a:moveTo>
                    <a:pt x="14" y="14"/>
                  </a:moveTo>
                  <a:cubicBezTo>
                    <a:pt x="14" y="14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5" y="15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9" y="28"/>
                  </a:move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8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lose/>
                  <a:moveTo>
                    <a:pt x="12" y="31"/>
                  </a:moveTo>
                  <a:cubicBezTo>
                    <a:pt x="12" y="32"/>
                    <a:pt x="11" y="32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0" y="32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1" y="31"/>
                    <a:pt x="11" y="31"/>
                  </a:cubicBezTo>
                  <a:cubicBezTo>
                    <a:pt x="11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lose/>
                  <a:moveTo>
                    <a:pt x="24" y="42"/>
                  </a:moveTo>
                  <a:cubicBezTo>
                    <a:pt x="23" y="42"/>
                    <a:pt x="22" y="42"/>
                    <a:pt x="22" y="41"/>
                  </a:cubicBezTo>
                  <a:cubicBezTo>
                    <a:pt x="22" y="41"/>
                    <a:pt x="23" y="40"/>
                    <a:pt x="23" y="40"/>
                  </a:cubicBezTo>
                  <a:cubicBezTo>
                    <a:pt x="23" y="40"/>
                    <a:pt x="24" y="41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lose/>
                  <a:moveTo>
                    <a:pt x="38" y="15"/>
                  </a:moveTo>
                  <a:cubicBezTo>
                    <a:pt x="38" y="15"/>
                    <a:pt x="38" y="15"/>
                    <a:pt x="38" y="15"/>
                  </a:cubicBezTo>
                  <a:cubicBezTo>
                    <a:pt x="38" y="16"/>
                    <a:pt x="37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8" y="17"/>
                    <a:pt x="38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6"/>
                    <a:pt x="38" y="15"/>
                    <a:pt x="38" y="15"/>
                  </a:cubicBezTo>
                  <a:close/>
                  <a:moveTo>
                    <a:pt x="48" y="28"/>
                  </a:moveTo>
                  <a:cubicBezTo>
                    <a:pt x="48" y="28"/>
                    <a:pt x="48" y="29"/>
                    <a:pt x="48" y="29"/>
                  </a:cubicBezTo>
                  <a:cubicBezTo>
                    <a:pt x="48" y="30"/>
                    <a:pt x="48" y="30"/>
                    <a:pt x="48" y="31"/>
                  </a:cubicBezTo>
                  <a:cubicBezTo>
                    <a:pt x="48" y="31"/>
                    <a:pt x="48" y="31"/>
                    <a:pt x="48" y="32"/>
                  </a:cubicBezTo>
                  <a:cubicBezTo>
                    <a:pt x="47" y="32"/>
                    <a:pt x="47" y="32"/>
                    <a:pt x="47" y="32"/>
                  </a:cubicBezTo>
                  <a:cubicBezTo>
                    <a:pt x="47" y="33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7" y="33"/>
                    <a:pt x="47" y="33"/>
                  </a:cubicBezTo>
                  <a:cubicBezTo>
                    <a:pt x="47" y="32"/>
                    <a:pt x="47" y="32"/>
                    <a:pt x="48" y="31"/>
                  </a:cubicBezTo>
                  <a:cubicBezTo>
                    <a:pt x="48" y="31"/>
                    <a:pt x="48" y="31"/>
                    <a:pt x="48" y="31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lose/>
                  <a:moveTo>
                    <a:pt x="41" y="29"/>
                  </a:moveTo>
                  <a:cubicBezTo>
                    <a:pt x="41" y="29"/>
                    <a:pt x="41" y="29"/>
                    <a:pt x="40" y="29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1" y="28"/>
                    <a:pt x="41" y="27"/>
                    <a:pt x="41" y="27"/>
                  </a:cubicBezTo>
                  <a:cubicBezTo>
                    <a:pt x="41" y="27"/>
                    <a:pt x="42" y="27"/>
                    <a:pt x="42" y="27"/>
                  </a:cubicBezTo>
                  <a:cubicBezTo>
                    <a:pt x="42" y="28"/>
                    <a:pt x="42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lose/>
                  <a:moveTo>
                    <a:pt x="27" y="42"/>
                  </a:moveTo>
                  <a:cubicBezTo>
                    <a:pt x="26" y="42"/>
                    <a:pt x="25" y="42"/>
                    <a:pt x="25" y="42"/>
                  </a:cubicBezTo>
                  <a:cubicBezTo>
                    <a:pt x="25" y="42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43" y="11"/>
                  </a:moveTo>
                  <a:cubicBezTo>
                    <a:pt x="44" y="11"/>
                    <a:pt x="44" y="12"/>
                    <a:pt x="44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6" y="13"/>
                    <a:pt x="46" y="13"/>
                    <a:pt x="46" y="14"/>
                  </a:cubicBezTo>
                  <a:cubicBezTo>
                    <a:pt x="46" y="14"/>
                    <a:pt x="46" y="15"/>
                    <a:pt x="46" y="15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5" y="16"/>
                    <a:pt x="45" y="17"/>
                    <a:pt x="45" y="17"/>
                  </a:cubicBezTo>
                  <a:cubicBezTo>
                    <a:pt x="45" y="17"/>
                    <a:pt x="45" y="17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4" y="12"/>
                    <a:pt x="44" y="12"/>
                  </a:cubicBezTo>
                  <a:cubicBezTo>
                    <a:pt x="44" y="12"/>
                    <a:pt x="44" y="12"/>
                    <a:pt x="43" y="12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lose/>
                  <a:moveTo>
                    <a:pt x="22" y="9"/>
                  </a:move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2" y="11"/>
                    <a:pt x="21" y="11"/>
                    <a:pt x="21" y="11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9" y="27"/>
                  </a:move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6"/>
                  </a:cubicBezTo>
                  <a:cubicBezTo>
                    <a:pt x="9" y="26"/>
                    <a:pt x="9" y="26"/>
                    <a:pt x="9" y="27"/>
                  </a:cubicBezTo>
                  <a:cubicBezTo>
                    <a:pt x="9" y="26"/>
                    <a:pt x="9" y="26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9" y="27"/>
                    <a:pt x="9" y="28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lose/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9" y="10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35" y="15"/>
                  </a:moveTo>
                  <a:cubicBezTo>
                    <a:pt x="35" y="14"/>
                    <a:pt x="36" y="14"/>
                    <a:pt x="36" y="13"/>
                  </a:cubicBezTo>
                  <a:cubicBezTo>
                    <a:pt x="36" y="13"/>
                    <a:pt x="37" y="14"/>
                    <a:pt x="37" y="14"/>
                  </a:cubicBezTo>
                  <a:cubicBezTo>
                    <a:pt x="37" y="14"/>
                    <a:pt x="37" y="15"/>
                    <a:pt x="36" y="15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6"/>
                    <a:pt x="42" y="27"/>
                  </a:cubicBezTo>
                  <a:cubicBezTo>
                    <a:pt x="41" y="26"/>
                    <a:pt x="40" y="26"/>
                    <a:pt x="40" y="26"/>
                  </a:cubicBezTo>
                  <a:cubicBezTo>
                    <a:pt x="41" y="26"/>
                    <a:pt x="41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44" y="25"/>
                  </a:moveTo>
                  <a:cubicBezTo>
                    <a:pt x="44" y="24"/>
                    <a:pt x="44" y="24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6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lose/>
                  <a:moveTo>
                    <a:pt x="27" y="10"/>
                  </a:move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6" y="10"/>
                    <a:pt x="26" y="10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8" y="9"/>
                    <a:pt x="27" y="9"/>
                  </a:cubicBezTo>
                  <a:cubicBezTo>
                    <a:pt x="27" y="9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lose/>
                  <a:moveTo>
                    <a:pt x="41" y="39"/>
                  </a:moveTo>
                  <a:cubicBezTo>
                    <a:pt x="41" y="39"/>
                    <a:pt x="41" y="39"/>
                    <a:pt x="40" y="40"/>
                  </a:cubicBezTo>
                  <a:cubicBezTo>
                    <a:pt x="40" y="40"/>
                    <a:pt x="40" y="39"/>
                    <a:pt x="39" y="39"/>
                  </a:cubicBezTo>
                  <a:cubicBezTo>
                    <a:pt x="39" y="39"/>
                    <a:pt x="39" y="39"/>
                    <a:pt x="39" y="38"/>
                  </a:cubicBezTo>
                  <a:cubicBezTo>
                    <a:pt x="39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1" y="38"/>
                    <a:pt x="41" y="38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lose/>
                  <a:moveTo>
                    <a:pt x="41" y="32"/>
                  </a:moveTo>
                  <a:cubicBezTo>
                    <a:pt x="40" y="31"/>
                    <a:pt x="40" y="31"/>
                    <a:pt x="39" y="31"/>
                  </a:cubicBezTo>
                  <a:cubicBezTo>
                    <a:pt x="40" y="30"/>
                    <a:pt x="41" y="30"/>
                    <a:pt x="41" y="30"/>
                  </a:cubicBezTo>
                  <a:cubicBezTo>
                    <a:pt x="41" y="30"/>
                    <a:pt x="41" y="31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lose/>
                  <a:moveTo>
                    <a:pt x="41" y="32"/>
                  </a:moveTo>
                  <a:cubicBezTo>
                    <a:pt x="41" y="33"/>
                    <a:pt x="40" y="33"/>
                    <a:pt x="40" y="33"/>
                  </a:cubicBezTo>
                  <a:cubicBezTo>
                    <a:pt x="40" y="33"/>
                    <a:pt x="40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39" y="34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2"/>
                    <a:pt x="40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lose/>
                  <a:moveTo>
                    <a:pt x="14" y="14"/>
                  </a:moveTo>
                  <a:cubicBezTo>
                    <a:pt x="14" y="15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5"/>
                    <a:pt x="13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36" y="10"/>
                  </a:moveTo>
                  <a:cubicBezTo>
                    <a:pt x="36" y="9"/>
                    <a:pt x="36" y="9"/>
                    <a:pt x="37" y="9"/>
                  </a:cubicBezTo>
                  <a:cubicBezTo>
                    <a:pt x="37" y="9"/>
                    <a:pt x="38" y="9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7" y="10"/>
                    <a:pt x="37" y="10"/>
                    <a:pt x="37" y="11"/>
                  </a:cubicBezTo>
                  <a:cubicBezTo>
                    <a:pt x="37" y="11"/>
                    <a:pt x="37" y="11"/>
                    <a:pt x="37" y="10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lose/>
                  <a:moveTo>
                    <a:pt x="30" y="10"/>
                  </a:move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1"/>
                    <a:pt x="29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1"/>
                    <a:pt x="29" y="10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9" y="9"/>
                    <a:pt x="29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lose/>
                  <a:moveTo>
                    <a:pt x="34" y="9"/>
                  </a:moveTo>
                  <a:cubicBezTo>
                    <a:pt x="34" y="9"/>
                    <a:pt x="34" y="8"/>
                    <a:pt x="34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6" y="8"/>
                  </a:cubicBezTo>
                  <a:cubicBezTo>
                    <a:pt x="36" y="8"/>
                    <a:pt x="36" y="8"/>
                    <a:pt x="36" y="9"/>
                  </a:cubicBezTo>
                  <a:cubicBezTo>
                    <a:pt x="36" y="9"/>
                    <a:pt x="36" y="9"/>
                    <a:pt x="35" y="9"/>
                  </a:cubicBezTo>
                  <a:cubicBezTo>
                    <a:pt x="35" y="10"/>
                    <a:pt x="35" y="10"/>
                    <a:pt x="35" y="9"/>
                  </a:cubicBezTo>
                  <a:cubicBezTo>
                    <a:pt x="35" y="9"/>
                    <a:pt x="34" y="9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lose/>
                  <a:moveTo>
                    <a:pt x="19" y="40"/>
                  </a:moveTo>
                  <a:cubicBezTo>
                    <a:pt x="20" y="40"/>
                    <a:pt x="20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40"/>
                  </a:cubicBezTo>
                  <a:cubicBezTo>
                    <a:pt x="21" y="40"/>
                    <a:pt x="21" y="40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1"/>
                    <a:pt x="20" y="41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4" y="38"/>
                  </a:moveTo>
                  <a:cubicBezTo>
                    <a:pt x="15" y="37"/>
                    <a:pt x="16" y="37"/>
                    <a:pt x="16" y="37"/>
                  </a:cubicBezTo>
                  <a:cubicBezTo>
                    <a:pt x="16" y="37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5" y="38"/>
                    <a:pt x="15" y="38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lose/>
                  <a:moveTo>
                    <a:pt x="33" y="14"/>
                  </a:move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4" y="11"/>
                    <a:pt x="34" y="12"/>
                  </a:cubicBezTo>
                  <a:cubicBezTo>
                    <a:pt x="34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5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35" y="42"/>
                  </a:moveTo>
                  <a:cubicBezTo>
                    <a:pt x="35" y="41"/>
                    <a:pt x="34" y="41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1"/>
                    <a:pt x="36" y="41"/>
                  </a:cubicBezTo>
                  <a:cubicBezTo>
                    <a:pt x="35" y="41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lose/>
                  <a:moveTo>
                    <a:pt x="40" y="14"/>
                  </a:moveTo>
                  <a:cubicBezTo>
                    <a:pt x="40" y="13"/>
                    <a:pt x="39" y="13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lose/>
                  <a:moveTo>
                    <a:pt x="11" y="22"/>
                  </a:moveTo>
                  <a:cubicBezTo>
                    <a:pt x="10" y="22"/>
                    <a:pt x="10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lose/>
                  <a:moveTo>
                    <a:pt x="12" y="20"/>
                  </a:moveTo>
                  <a:cubicBezTo>
                    <a:pt x="11" y="20"/>
                    <a:pt x="10" y="20"/>
                    <a:pt x="10" y="20"/>
                  </a:cubicBezTo>
                  <a:cubicBezTo>
                    <a:pt x="10" y="19"/>
                    <a:pt x="10" y="19"/>
                    <a:pt x="11" y="18"/>
                  </a:cubicBezTo>
                  <a:cubicBezTo>
                    <a:pt x="11" y="19"/>
                    <a:pt x="12" y="19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lose/>
                  <a:moveTo>
                    <a:pt x="42" y="17"/>
                  </a:moveTo>
                  <a:cubicBezTo>
                    <a:pt x="42" y="17"/>
                    <a:pt x="43" y="17"/>
                    <a:pt x="43" y="17"/>
                  </a:cubicBezTo>
                  <a:cubicBezTo>
                    <a:pt x="43" y="17"/>
                    <a:pt x="44" y="17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3" y="18"/>
                    <a:pt x="43" y="19"/>
                    <a:pt x="43" y="19"/>
                  </a:cubicBezTo>
                  <a:cubicBezTo>
                    <a:pt x="43" y="19"/>
                    <a:pt x="43" y="19"/>
                    <a:pt x="43" y="18"/>
                  </a:cubicBezTo>
                  <a:cubicBezTo>
                    <a:pt x="43" y="18"/>
                    <a:pt x="42" y="18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lose/>
                  <a:moveTo>
                    <a:pt x="43" y="19"/>
                  </a:moveTo>
                  <a:cubicBezTo>
                    <a:pt x="44" y="19"/>
                    <a:pt x="44" y="19"/>
                    <a:pt x="45" y="20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4" y="21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0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lose/>
                  <a:moveTo>
                    <a:pt x="31" y="6"/>
                  </a:moveTo>
                  <a:cubicBezTo>
                    <a:pt x="31" y="6"/>
                    <a:pt x="31" y="6"/>
                    <a:pt x="31" y="6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lose/>
                  <a:moveTo>
                    <a:pt x="18" y="38"/>
                  </a:moveTo>
                  <a:cubicBezTo>
                    <a:pt x="18" y="39"/>
                    <a:pt x="18" y="39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7" y="40"/>
                    <a:pt x="17" y="39"/>
                  </a:cubicBezTo>
                  <a:cubicBezTo>
                    <a:pt x="16" y="39"/>
                    <a:pt x="16" y="39"/>
                    <a:pt x="17" y="39"/>
                  </a:cubicBezTo>
                  <a:cubicBezTo>
                    <a:pt x="17" y="39"/>
                    <a:pt x="18" y="39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lose/>
                  <a:moveTo>
                    <a:pt x="36" y="41"/>
                  </a:moveTo>
                  <a:cubicBezTo>
                    <a:pt x="36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0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7" y="42"/>
                    <a:pt x="37" y="42"/>
                  </a:cubicBezTo>
                  <a:cubicBezTo>
                    <a:pt x="37" y="42"/>
                    <a:pt x="37" y="42"/>
                    <a:pt x="37" y="42"/>
                  </a:cubicBezTo>
                  <a:cubicBezTo>
                    <a:pt x="36" y="42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6" y="22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0"/>
                    <a:pt x="6" y="20"/>
                    <a:pt x="7" y="20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34" y="8"/>
                  </a:moveTo>
                  <a:cubicBezTo>
                    <a:pt x="34" y="8"/>
                    <a:pt x="34" y="8"/>
                    <a:pt x="34" y="9"/>
                  </a:cubicBezTo>
                  <a:cubicBezTo>
                    <a:pt x="34" y="9"/>
                    <a:pt x="34" y="9"/>
                    <a:pt x="33" y="9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3" y="8"/>
                    <a:pt x="33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4" y="7"/>
                    <a:pt x="34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lose/>
                  <a:moveTo>
                    <a:pt x="41" y="15"/>
                  </a:moveTo>
                  <a:cubicBezTo>
                    <a:pt x="42" y="15"/>
                    <a:pt x="42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3" y="17"/>
                    <a:pt x="43" y="17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6"/>
                    <a:pt x="42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lose/>
                  <a:moveTo>
                    <a:pt x="9" y="17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23"/>
                    <a:pt x="6" y="22"/>
                    <a:pt x="6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lose/>
                  <a:moveTo>
                    <a:pt x="20" y="43"/>
                  </a:moveTo>
                  <a:cubicBezTo>
                    <a:pt x="20" y="44"/>
                    <a:pt x="21" y="44"/>
                    <a:pt x="21" y="44"/>
                  </a:cubicBezTo>
                  <a:cubicBezTo>
                    <a:pt x="21" y="44"/>
                    <a:pt x="22" y="44"/>
                    <a:pt x="21" y="44"/>
                  </a:cubicBezTo>
                  <a:cubicBezTo>
                    <a:pt x="21" y="44"/>
                    <a:pt x="21" y="44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lose/>
                  <a:moveTo>
                    <a:pt x="44" y="21"/>
                  </a:moveTo>
                  <a:cubicBezTo>
                    <a:pt x="44" y="21"/>
                    <a:pt x="44" y="21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1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lose/>
                  <a:moveTo>
                    <a:pt x="44" y="27"/>
                  </a:moveTo>
                  <a:cubicBezTo>
                    <a:pt x="44" y="27"/>
                    <a:pt x="45" y="27"/>
                    <a:pt x="45" y="28"/>
                  </a:cubicBezTo>
                  <a:cubicBezTo>
                    <a:pt x="45" y="28"/>
                    <a:pt x="45" y="28"/>
                    <a:pt x="45" y="29"/>
                  </a:cubicBezTo>
                  <a:cubicBezTo>
                    <a:pt x="45" y="29"/>
                    <a:pt x="45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8"/>
                    <a:pt x="44" y="28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lose/>
                  <a:moveTo>
                    <a:pt x="19" y="8"/>
                  </a:move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0" y="9"/>
                    <a:pt x="20" y="10"/>
                  </a:cubicBezTo>
                  <a:cubicBezTo>
                    <a:pt x="20" y="10"/>
                    <a:pt x="20" y="10"/>
                    <a:pt x="20" y="9"/>
                  </a:cubicBezTo>
                  <a:cubicBezTo>
                    <a:pt x="20" y="9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8" y="34"/>
                  </a:moveTo>
                  <a:cubicBezTo>
                    <a:pt x="8" y="33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7" y="34"/>
                    <a:pt x="7" y="34"/>
                  </a:cubicBezTo>
                  <a:cubicBezTo>
                    <a:pt x="7" y="34"/>
                    <a:pt x="7" y="34"/>
                    <a:pt x="7" y="33"/>
                  </a:cubicBezTo>
                  <a:cubicBezTo>
                    <a:pt x="7" y="33"/>
                    <a:pt x="7" y="33"/>
                    <a:pt x="7" y="32"/>
                  </a:cubicBezTo>
                  <a:cubicBezTo>
                    <a:pt x="7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lose/>
                  <a:moveTo>
                    <a:pt x="32" y="10"/>
                  </a:moveTo>
                  <a:cubicBezTo>
                    <a:pt x="32" y="10"/>
                    <a:pt x="32" y="10"/>
                    <a:pt x="32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3" y="8"/>
                    <a:pt x="32" y="9"/>
                  </a:cubicBezTo>
                  <a:cubicBezTo>
                    <a:pt x="32" y="9"/>
                    <a:pt x="32" y="9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24" y="7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44" y="27"/>
                  </a:moveTo>
                  <a:cubicBezTo>
                    <a:pt x="44" y="27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5" y="25"/>
                  </a:cubicBezTo>
                  <a:cubicBezTo>
                    <a:pt x="45" y="25"/>
                    <a:pt x="45" y="25"/>
                    <a:pt x="45" y="26"/>
                  </a:cubicBezTo>
                  <a:cubicBezTo>
                    <a:pt x="45" y="26"/>
                    <a:pt x="45" y="26"/>
                    <a:pt x="45" y="27"/>
                  </a:cubicBezTo>
                  <a:cubicBezTo>
                    <a:pt x="45" y="27"/>
                    <a:pt x="45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lose/>
                  <a:moveTo>
                    <a:pt x="43" y="32"/>
                  </a:move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4"/>
                    <a:pt x="44" y="34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lose/>
                  <a:moveTo>
                    <a:pt x="7" y="26"/>
                  </a:moveTo>
                  <a:cubicBezTo>
                    <a:pt x="7" y="26"/>
                    <a:pt x="7" y="27"/>
                    <a:pt x="7" y="27"/>
                  </a:cubicBezTo>
                  <a:cubicBezTo>
                    <a:pt x="7" y="27"/>
                    <a:pt x="6" y="27"/>
                    <a:pt x="6" y="27"/>
                  </a:cubicBez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6" y="26"/>
                    <a:pt x="6" y="26"/>
                    <a:pt x="6" y="26"/>
                  </a:cubicBezTo>
                  <a:cubicBezTo>
                    <a:pt x="6" y="26"/>
                    <a:pt x="6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lose/>
                  <a:moveTo>
                    <a:pt x="12" y="13"/>
                  </a:moveTo>
                  <a:cubicBezTo>
                    <a:pt x="12" y="13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lose/>
                  <a:moveTo>
                    <a:pt x="9" y="39"/>
                  </a:moveTo>
                  <a:cubicBezTo>
                    <a:pt x="8" y="39"/>
                    <a:pt x="7" y="39"/>
                    <a:pt x="7" y="38"/>
                  </a:cubicBezTo>
                  <a:cubicBezTo>
                    <a:pt x="7" y="38"/>
                    <a:pt x="6" y="38"/>
                    <a:pt x="6" y="38"/>
                  </a:cubicBezTo>
                  <a:cubicBezTo>
                    <a:pt x="6" y="38"/>
                    <a:pt x="6" y="37"/>
                    <a:pt x="6" y="37"/>
                  </a:cubicBezTo>
                  <a:cubicBezTo>
                    <a:pt x="6" y="37"/>
                    <a:pt x="6" y="36"/>
                    <a:pt x="5" y="36"/>
                  </a:cubicBezTo>
                  <a:cubicBezTo>
                    <a:pt x="5" y="35"/>
                    <a:pt x="5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5"/>
                    <a:pt x="6" y="35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7" y="38"/>
                    <a:pt x="7" y="39"/>
                    <a:pt x="8" y="39"/>
                  </a:cubicBezTo>
                  <a:cubicBezTo>
                    <a:pt x="8" y="39"/>
                    <a:pt x="8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  <a:moveTo>
                    <a:pt x="10" y="24"/>
                  </a:moveTo>
                  <a:cubicBezTo>
                    <a:pt x="10" y="24"/>
                    <a:pt x="9" y="25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lose/>
                  <a:moveTo>
                    <a:pt x="24" y="44"/>
                  </a:moveTo>
                  <a:cubicBezTo>
                    <a:pt x="24" y="44"/>
                    <a:pt x="24" y="44"/>
                    <a:pt x="24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3"/>
                    <a:pt x="23" y="43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lose/>
                  <a:moveTo>
                    <a:pt x="27" y="7"/>
                  </a:moveTo>
                  <a:cubicBezTo>
                    <a:pt x="26" y="7"/>
                    <a:pt x="26" y="7"/>
                    <a:pt x="26" y="7"/>
                  </a:cubicBezTo>
                  <a:cubicBezTo>
                    <a:pt x="26" y="6"/>
                    <a:pt x="26" y="6"/>
                    <a:pt x="26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18" y="13"/>
                  </a:moveTo>
                  <a:cubicBezTo>
                    <a:pt x="17" y="13"/>
                    <a:pt x="17" y="13"/>
                    <a:pt x="16" y="12"/>
                  </a:cubicBezTo>
                  <a:cubicBezTo>
                    <a:pt x="16" y="12"/>
                    <a:pt x="17" y="12"/>
                    <a:pt x="17" y="11"/>
                  </a:cubicBezTo>
                  <a:cubicBezTo>
                    <a:pt x="18" y="12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lose/>
                  <a:moveTo>
                    <a:pt x="27" y="7"/>
                  </a:moveTo>
                  <a:cubicBezTo>
                    <a:pt x="27" y="6"/>
                    <a:pt x="27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5"/>
                    <a:pt x="28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7"/>
                    <a:pt x="29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lose/>
                  <a:moveTo>
                    <a:pt x="16" y="9"/>
                  </a:moveTo>
                  <a:cubicBezTo>
                    <a:pt x="16" y="9"/>
                    <a:pt x="15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9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29" y="44"/>
                  </a:moveTo>
                  <a:cubicBezTo>
                    <a:pt x="29" y="44"/>
                    <a:pt x="28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8" y="43"/>
                    <a:pt x="28" y="43"/>
                    <a:pt x="29" y="42"/>
                  </a:cubicBezTo>
                  <a:cubicBezTo>
                    <a:pt x="29" y="43"/>
                    <a:pt x="28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lose/>
                  <a:moveTo>
                    <a:pt x="12" y="12"/>
                  </a:moveTo>
                  <a:cubicBezTo>
                    <a:pt x="12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20" y="7"/>
                  </a:move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21" y="6"/>
                    <a:pt x="21" y="6"/>
                  </a:cubicBezTo>
                  <a:cubicBezTo>
                    <a:pt x="21" y="6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39" y="39"/>
                  </a:moveTo>
                  <a:cubicBezTo>
                    <a:pt x="39" y="39"/>
                    <a:pt x="39" y="39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1"/>
                    <a:pt x="39" y="41"/>
                  </a:cubicBezTo>
                  <a:cubicBezTo>
                    <a:pt x="39" y="41"/>
                    <a:pt x="39" y="41"/>
                    <a:pt x="39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lose/>
                  <a:moveTo>
                    <a:pt x="23" y="9"/>
                  </a:moveTo>
                  <a:cubicBezTo>
                    <a:pt x="24" y="9"/>
                    <a:pt x="24" y="9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lose/>
                  <a:moveTo>
                    <a:pt x="40" y="14"/>
                  </a:moveTo>
                  <a:cubicBezTo>
                    <a:pt x="41" y="14"/>
                    <a:pt x="41" y="14"/>
                    <a:pt x="41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lose/>
                  <a:moveTo>
                    <a:pt x="10" y="16"/>
                  </a:moveTo>
                  <a:cubicBezTo>
                    <a:pt x="10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10" y="15"/>
                    <a:pt x="10" y="15"/>
                  </a:cubicBezTo>
                  <a:cubicBezTo>
                    <a:pt x="10" y="15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lose/>
                  <a:moveTo>
                    <a:pt x="24" y="44"/>
                  </a:moveTo>
                  <a:cubicBezTo>
                    <a:pt x="24" y="44"/>
                    <a:pt x="25" y="43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3"/>
                    <a:pt x="25" y="43"/>
                    <a:pt x="25" y="44"/>
                  </a:cubicBezTo>
                  <a:cubicBezTo>
                    <a:pt x="25" y="44"/>
                    <a:pt x="25" y="44"/>
                    <a:pt x="25" y="44"/>
                  </a:cubicBezTo>
                  <a:cubicBezTo>
                    <a:pt x="25" y="44"/>
                    <a:pt x="25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lose/>
                  <a:moveTo>
                    <a:pt x="14" y="40"/>
                  </a:moveTo>
                  <a:cubicBezTo>
                    <a:pt x="14" y="40"/>
                    <a:pt x="14" y="40"/>
                    <a:pt x="14" y="40"/>
                  </a:cubicBezTo>
                  <a:cubicBezTo>
                    <a:pt x="14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2" y="40"/>
                    <a:pt x="13" y="40"/>
                    <a:pt x="13" y="40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24" y="7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32" y="8"/>
                  </a:moveTo>
                  <a:cubicBezTo>
                    <a:pt x="32" y="8"/>
                    <a:pt x="31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2" y="6"/>
                  </a:cubicBezTo>
                  <a:cubicBezTo>
                    <a:pt x="32" y="6"/>
                    <a:pt x="32" y="7"/>
                    <a:pt x="32" y="7"/>
                  </a:cubicBezTo>
                  <a:cubicBezTo>
                    <a:pt x="32" y="7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lose/>
                  <a:moveTo>
                    <a:pt x="17" y="8"/>
                  </a:moveTo>
                  <a:cubicBezTo>
                    <a:pt x="17" y="8"/>
                    <a:pt x="17" y="7"/>
                    <a:pt x="17" y="8"/>
                  </a:cubicBezTo>
                  <a:cubicBezTo>
                    <a:pt x="17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7" y="9"/>
                    <a:pt x="17" y="9"/>
                  </a:cubicBezTo>
                  <a:cubicBezTo>
                    <a:pt x="16" y="9"/>
                    <a:pt x="16" y="8"/>
                    <a:pt x="17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lose/>
                  <a:moveTo>
                    <a:pt x="41" y="36"/>
                  </a:moveTo>
                  <a:cubicBezTo>
                    <a:pt x="41" y="36"/>
                    <a:pt x="42" y="36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3" y="35"/>
                    <a:pt x="43" y="35"/>
                    <a:pt x="43" y="36"/>
                  </a:cubicBezTo>
                  <a:cubicBezTo>
                    <a:pt x="43" y="36"/>
                    <a:pt x="43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lose/>
                  <a:moveTo>
                    <a:pt x="8" y="18"/>
                  </a:move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1"/>
                    <a:pt x="14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39" y="16"/>
                  </a:move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41" y="15"/>
                    <a:pt x="40" y="15"/>
                  </a:cubicBezTo>
                  <a:cubicBezTo>
                    <a:pt x="40" y="15"/>
                    <a:pt x="40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lose/>
                  <a:moveTo>
                    <a:pt x="22" y="44"/>
                  </a:moveTo>
                  <a:cubicBezTo>
                    <a:pt x="22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lose/>
                  <a:moveTo>
                    <a:pt x="41" y="15"/>
                  </a:moveTo>
                  <a:cubicBezTo>
                    <a:pt x="41" y="15"/>
                    <a:pt x="41" y="15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0" y="17"/>
                    <a:pt x="40" y="17"/>
                  </a:cubicBezTo>
                  <a:cubicBezTo>
                    <a:pt x="40" y="17"/>
                    <a:pt x="40" y="16"/>
                    <a:pt x="39" y="16"/>
                  </a:cubicBezTo>
                  <a:cubicBezTo>
                    <a:pt x="39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lose/>
                  <a:moveTo>
                    <a:pt x="43" y="33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5"/>
                    <a:pt x="44" y="35"/>
                  </a:cubicBezTo>
                  <a:cubicBezTo>
                    <a:pt x="43" y="35"/>
                    <a:pt x="43" y="35"/>
                    <a:pt x="43" y="35"/>
                  </a:cubicBezTo>
                  <a:cubicBezTo>
                    <a:pt x="43" y="35"/>
                    <a:pt x="43" y="35"/>
                    <a:pt x="42" y="35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3" y="34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lose/>
                  <a:moveTo>
                    <a:pt x="7" y="26"/>
                  </a:move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lose/>
                  <a:moveTo>
                    <a:pt x="42" y="37"/>
                  </a:moveTo>
                  <a:cubicBezTo>
                    <a:pt x="42" y="38"/>
                    <a:pt x="41" y="38"/>
                    <a:pt x="41" y="38"/>
                  </a:cubicBezTo>
                  <a:cubicBezTo>
                    <a:pt x="41" y="38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9" y="23"/>
                  </a:moveTo>
                  <a:cubicBezTo>
                    <a:pt x="9" y="23"/>
                    <a:pt x="9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7" y="23"/>
                    <a:pt x="7" y="22"/>
                  </a:cubicBezTo>
                  <a:cubicBezTo>
                    <a:pt x="8" y="22"/>
                    <a:pt x="8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lose/>
                  <a:moveTo>
                    <a:pt x="20" y="10"/>
                  </a:moveTo>
                  <a:cubicBezTo>
                    <a:pt x="20" y="11"/>
                    <a:pt x="20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19" y="12"/>
                    <a:pt x="19" y="11"/>
                    <a:pt x="18" y="11"/>
                  </a:cubicBezTo>
                  <a:cubicBezTo>
                    <a:pt x="19" y="11"/>
                    <a:pt x="19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13" y="18"/>
                  </a:moveTo>
                  <a:cubicBezTo>
                    <a:pt x="12" y="18"/>
                    <a:pt x="11" y="18"/>
                    <a:pt x="11" y="18"/>
                  </a:cubicBezTo>
                  <a:cubicBezTo>
                    <a:pt x="11" y="17"/>
                    <a:pt x="11" y="17"/>
                    <a:pt x="12" y="16"/>
                  </a:cubicBezTo>
                  <a:cubicBezTo>
                    <a:pt x="12" y="17"/>
                    <a:pt x="12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22" y="7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lose/>
                  <a:moveTo>
                    <a:pt x="11" y="34"/>
                  </a:move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5"/>
                    <a:pt x="9" y="34"/>
                  </a:cubicBezTo>
                  <a:cubicBezTo>
                    <a:pt x="10" y="34"/>
                    <a:pt x="10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lose/>
                  <a:moveTo>
                    <a:pt x="7" y="24"/>
                  </a:moveTo>
                  <a:cubicBezTo>
                    <a:pt x="7" y="24"/>
                    <a:pt x="7" y="25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5"/>
                    <a:pt x="6" y="26"/>
                    <a:pt x="6" y="26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4"/>
                    <a:pt x="6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27" y="9"/>
                  </a:moveTo>
                  <a:cubicBezTo>
                    <a:pt x="27" y="8"/>
                    <a:pt x="27" y="8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8"/>
                    <a:pt x="28" y="8"/>
                    <a:pt x="28" y="9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lose/>
                  <a:moveTo>
                    <a:pt x="13" y="11"/>
                  </a:moveTo>
                  <a:cubicBezTo>
                    <a:pt x="13" y="12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lose/>
                  <a:moveTo>
                    <a:pt x="33" y="10"/>
                  </a:moveTo>
                  <a:cubicBezTo>
                    <a:pt x="33" y="10"/>
                    <a:pt x="33" y="10"/>
                    <a:pt x="32" y="10"/>
                  </a:cubicBezTo>
                  <a:cubicBezTo>
                    <a:pt x="32" y="10"/>
                    <a:pt x="33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4" y="9"/>
                    <a:pt x="34" y="9"/>
                    <a:pt x="34" y="9"/>
                  </a:cubicBezTo>
                  <a:cubicBezTo>
                    <a:pt x="33" y="9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lose/>
                  <a:moveTo>
                    <a:pt x="22" y="7"/>
                  </a:moveTo>
                  <a:cubicBezTo>
                    <a:pt x="22" y="7"/>
                    <a:pt x="23" y="8"/>
                    <a:pt x="23" y="8"/>
                  </a:cubicBezTo>
                  <a:cubicBezTo>
                    <a:pt x="23" y="8"/>
                    <a:pt x="23" y="8"/>
                    <a:pt x="22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2" y="8"/>
                    <a:pt x="22" y="8"/>
                    <a:pt x="21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lose/>
                  <a:moveTo>
                    <a:pt x="35" y="10"/>
                  </a:moveTo>
                  <a:cubicBezTo>
                    <a:pt x="35" y="10"/>
                    <a:pt x="35" y="10"/>
                    <a:pt x="36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5" y="12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7" y="27"/>
                  </a:moveTo>
                  <a:cubicBezTo>
                    <a:pt x="7" y="27"/>
                    <a:pt x="7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8" y="26"/>
                    <a:pt x="8" y="26"/>
                    <a:pt x="8" y="27"/>
                  </a:cubicBezTo>
                  <a:cubicBezTo>
                    <a:pt x="8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lose/>
                  <a:moveTo>
                    <a:pt x="40" y="37"/>
                  </a:moveTo>
                  <a:cubicBezTo>
                    <a:pt x="40" y="37"/>
                    <a:pt x="40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6"/>
                    <a:pt x="41" y="36"/>
                    <a:pt x="41" y="36"/>
                  </a:cubicBezTo>
                  <a:cubicBezTo>
                    <a:pt x="41" y="36"/>
                    <a:pt x="41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lose/>
                  <a:moveTo>
                    <a:pt x="42" y="29"/>
                  </a:moveTo>
                  <a:cubicBezTo>
                    <a:pt x="42" y="29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4" y="28"/>
                    <a:pt x="44" y="28"/>
                  </a:cubicBezTo>
                  <a:cubicBezTo>
                    <a:pt x="44" y="29"/>
                    <a:pt x="43" y="29"/>
                    <a:pt x="43" y="29"/>
                  </a:cubicBezTo>
                  <a:cubicBezTo>
                    <a:pt x="43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31" y="42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1" y="41"/>
                    <a:pt x="31" y="42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lose/>
                  <a:moveTo>
                    <a:pt x="14" y="13"/>
                  </a:moveTo>
                  <a:cubicBezTo>
                    <a:pt x="14" y="13"/>
                    <a:pt x="13" y="12"/>
                    <a:pt x="13" y="12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42" y="21"/>
                  </a:moveTo>
                  <a:cubicBezTo>
                    <a:pt x="42" y="21"/>
                    <a:pt x="43" y="21"/>
                    <a:pt x="43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2" y="21"/>
                    <a:pt x="42" y="22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1"/>
                    <a:pt x="42" y="21"/>
                    <a:pt x="42" y="21"/>
                  </a:cubicBezTo>
                  <a:close/>
                  <a:moveTo>
                    <a:pt x="13" y="12"/>
                  </a:moveTo>
                  <a:cubicBezTo>
                    <a:pt x="13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lose/>
                  <a:moveTo>
                    <a:pt x="18" y="41"/>
                  </a:moveTo>
                  <a:cubicBezTo>
                    <a:pt x="18" y="41"/>
                    <a:pt x="18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7" y="42"/>
                    <a:pt x="17" y="42"/>
                  </a:cubicBezTo>
                  <a:cubicBezTo>
                    <a:pt x="17" y="42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44" y="29"/>
                  </a:move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1"/>
                    <a:pt x="44" y="31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3" y="31"/>
                    <a:pt x="44" y="31"/>
                    <a:pt x="44" y="31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38" y="12"/>
                  </a:move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lose/>
                  <a:moveTo>
                    <a:pt x="10" y="36"/>
                  </a:moveTo>
                  <a:cubicBezTo>
                    <a:pt x="11" y="36"/>
                    <a:pt x="11" y="36"/>
                    <a:pt x="12" y="35"/>
                  </a:cubicBezTo>
                  <a:cubicBezTo>
                    <a:pt x="12" y="35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1" y="36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lose/>
                  <a:moveTo>
                    <a:pt x="22" y="42"/>
                  </a:move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1" y="44"/>
                    <a:pt x="21" y="44"/>
                  </a:cubicBezTo>
                  <a:cubicBezTo>
                    <a:pt x="21" y="43"/>
                    <a:pt x="22" y="43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lose/>
                  <a:moveTo>
                    <a:pt x="18" y="40"/>
                  </a:moveTo>
                  <a:cubicBezTo>
                    <a:pt x="18" y="41"/>
                    <a:pt x="17" y="41"/>
                    <a:pt x="17" y="42"/>
                  </a:cubicBezTo>
                  <a:cubicBezTo>
                    <a:pt x="17" y="42"/>
                    <a:pt x="17" y="42"/>
                    <a:pt x="16" y="42"/>
                  </a:cubicBezTo>
                  <a:cubicBezTo>
                    <a:pt x="16" y="42"/>
                    <a:pt x="16" y="41"/>
                    <a:pt x="16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2" y="14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1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lose/>
                  <a:moveTo>
                    <a:pt x="15" y="12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lose/>
                  <a:moveTo>
                    <a:pt x="35" y="40"/>
                  </a:moveTo>
                  <a:cubicBezTo>
                    <a:pt x="35" y="39"/>
                    <a:pt x="35" y="39"/>
                    <a:pt x="36" y="39"/>
                  </a:cubicBezTo>
                  <a:cubicBezTo>
                    <a:pt x="36" y="40"/>
                    <a:pt x="36" y="40"/>
                    <a:pt x="37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lose/>
                  <a:moveTo>
                    <a:pt x="12" y="15"/>
                  </a:moveTo>
                  <a:cubicBezTo>
                    <a:pt x="12" y="16"/>
                    <a:pt x="12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0"/>
                    <a:pt x="15" y="41"/>
                  </a:cubicBezTo>
                  <a:cubicBezTo>
                    <a:pt x="15" y="41"/>
                    <a:pt x="15" y="41"/>
                    <a:pt x="15" y="40"/>
                  </a:cubicBezTo>
                  <a:cubicBezTo>
                    <a:pt x="15" y="40"/>
                    <a:pt x="14" y="40"/>
                    <a:pt x="15" y="40"/>
                  </a:cubicBezTo>
                  <a:cubicBezTo>
                    <a:pt x="15" y="40"/>
                    <a:pt x="15" y="40"/>
                    <a:pt x="15" y="39"/>
                  </a:cubicBezTo>
                  <a:cubicBezTo>
                    <a:pt x="15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11" y="35"/>
                  </a:move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lose/>
                  <a:moveTo>
                    <a:pt x="28" y="9"/>
                  </a:moveTo>
                  <a:cubicBezTo>
                    <a:pt x="28" y="8"/>
                    <a:pt x="28" y="8"/>
                    <a:pt x="28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9" y="9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lose/>
                  <a:moveTo>
                    <a:pt x="18" y="8"/>
                  </a:moveTo>
                  <a:cubicBezTo>
                    <a:pt x="18" y="8"/>
                    <a:pt x="18" y="8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20" y="7"/>
                    <a:pt x="20" y="7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lose/>
                  <a:moveTo>
                    <a:pt x="9" y="20"/>
                  </a:move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10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lose/>
                  <a:moveTo>
                    <a:pt x="14" y="11"/>
                  </a:moveTo>
                  <a:cubicBezTo>
                    <a:pt x="13" y="11"/>
                    <a:pt x="13" y="11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26" y="42"/>
                  </a:moveTo>
                  <a:cubicBezTo>
                    <a:pt x="26" y="43"/>
                    <a:pt x="26" y="43"/>
                    <a:pt x="26" y="43"/>
                  </a:cubicBezTo>
                  <a:cubicBezTo>
                    <a:pt x="26" y="43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4"/>
                    <a:pt x="26" y="43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5" y="7"/>
                  </a:moveTo>
                  <a:cubicBezTo>
                    <a:pt x="25" y="7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5" y="7"/>
                    <a:pt x="25" y="7"/>
                  </a:cubicBezTo>
                  <a:close/>
                  <a:moveTo>
                    <a:pt x="24" y="44"/>
                  </a:moveTo>
                  <a:cubicBezTo>
                    <a:pt x="24" y="44"/>
                    <a:pt x="25" y="44"/>
                    <a:pt x="25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6"/>
                    <a:pt x="24" y="46"/>
                    <a:pt x="24" y="45"/>
                  </a:cubicBezTo>
                  <a:cubicBezTo>
                    <a:pt x="24" y="45"/>
                    <a:pt x="24" y="45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lose/>
                  <a:moveTo>
                    <a:pt x="41" y="31"/>
                  </a:moveTo>
                  <a:cubicBezTo>
                    <a:pt x="41" y="31"/>
                    <a:pt x="41" y="31"/>
                    <a:pt x="41" y="31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2" y="31"/>
                    <a:pt x="42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7" y="30"/>
                  </a:moveTo>
                  <a:cubicBezTo>
                    <a:pt x="8" y="31"/>
                    <a:pt x="8" y="31"/>
                    <a:pt x="8" y="32"/>
                  </a:cubicBezTo>
                  <a:cubicBezTo>
                    <a:pt x="8" y="32"/>
                    <a:pt x="7" y="32"/>
                    <a:pt x="7" y="32"/>
                  </a:cubicBezTo>
                  <a:cubicBezTo>
                    <a:pt x="7" y="32"/>
                    <a:pt x="6" y="32"/>
                    <a:pt x="7" y="31"/>
                  </a:cubicBezTo>
                  <a:cubicBezTo>
                    <a:pt x="7" y="31"/>
                    <a:pt x="7" y="31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7" y="28"/>
                  </a:moveTo>
                  <a:cubicBezTo>
                    <a:pt x="7" y="29"/>
                    <a:pt x="7" y="29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29"/>
                    <a:pt x="7" y="29"/>
                  </a:cubicBezTo>
                  <a:cubicBezTo>
                    <a:pt x="7" y="29"/>
                    <a:pt x="7" y="29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lose/>
                  <a:moveTo>
                    <a:pt x="22" y="9"/>
                  </a:move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38" y="40"/>
                  </a:moveTo>
                  <a:cubicBezTo>
                    <a:pt x="37" y="39"/>
                    <a:pt x="37" y="39"/>
                    <a:pt x="37" y="39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8"/>
                    <a:pt x="37" y="38"/>
                    <a:pt x="38" y="38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lose/>
                  <a:moveTo>
                    <a:pt x="7" y="27"/>
                  </a:move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6" y="28"/>
                    <a:pt x="6" y="29"/>
                  </a:cubicBezTo>
                  <a:cubicBezTo>
                    <a:pt x="6" y="29"/>
                    <a:pt x="6" y="29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lose/>
                  <a:moveTo>
                    <a:pt x="19" y="43"/>
                  </a:moveTo>
                  <a:cubicBezTo>
                    <a:pt x="19" y="44"/>
                    <a:pt x="19" y="44"/>
                    <a:pt x="18" y="44"/>
                  </a:cubicBezTo>
                  <a:cubicBezTo>
                    <a:pt x="18" y="44"/>
                    <a:pt x="18" y="44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lose/>
                  <a:moveTo>
                    <a:pt x="13" y="39"/>
                  </a:move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11" y="38"/>
                    <a:pt x="11" y="38"/>
                    <a:pt x="12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6" y="39"/>
                    <a:pt x="36" y="39"/>
                  </a:cubicBezTo>
                  <a:cubicBezTo>
                    <a:pt x="36" y="39"/>
                    <a:pt x="36" y="39"/>
                    <a:pt x="36" y="39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10" y="31"/>
                    <a:pt x="9" y="31"/>
                    <a:pt x="9" y="31"/>
                  </a:cubicBezTo>
                  <a:cubicBezTo>
                    <a:pt x="9" y="32"/>
                    <a:pt x="9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lose/>
                  <a:moveTo>
                    <a:pt x="39" y="36"/>
                  </a:moveTo>
                  <a:cubicBezTo>
                    <a:pt x="39" y="36"/>
                    <a:pt x="39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8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lose/>
                  <a:moveTo>
                    <a:pt x="10" y="37"/>
                  </a:moveTo>
                  <a:cubicBezTo>
                    <a:pt x="9" y="37"/>
                    <a:pt x="9" y="36"/>
                    <a:pt x="9" y="36"/>
                  </a:cubicBezTo>
                  <a:cubicBezTo>
                    <a:pt x="9" y="36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lose/>
                  <a:moveTo>
                    <a:pt x="26" y="44"/>
                  </a:moveTo>
                  <a:cubicBezTo>
                    <a:pt x="26" y="44"/>
                    <a:pt x="26" y="44"/>
                    <a:pt x="27" y="44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6" y="46"/>
                    <a:pt x="26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5"/>
                    <a:pt x="26" y="45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lose/>
                  <a:moveTo>
                    <a:pt x="15" y="41"/>
                  </a:moveTo>
                  <a:cubicBezTo>
                    <a:pt x="16" y="41"/>
                    <a:pt x="16" y="40"/>
                    <a:pt x="16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lose/>
                  <a:moveTo>
                    <a:pt x="7" y="22"/>
                  </a:moveTo>
                  <a:cubicBezTo>
                    <a:pt x="7" y="22"/>
                    <a:pt x="7" y="21"/>
                    <a:pt x="7" y="21"/>
                  </a:cubicBezTo>
                  <a:cubicBezTo>
                    <a:pt x="8" y="21"/>
                    <a:pt x="8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8" y="22"/>
                    <a:pt x="8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lose/>
                  <a:moveTo>
                    <a:pt x="30" y="8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9" y="34"/>
                  </a:moveTo>
                  <a:cubicBezTo>
                    <a:pt x="9" y="34"/>
                    <a:pt x="9" y="34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4"/>
                    <a:pt x="8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lose/>
                  <a:moveTo>
                    <a:pt x="38" y="12"/>
                  </a:moveTo>
                  <a:cubicBezTo>
                    <a:pt x="38" y="12"/>
                    <a:pt x="38" y="13"/>
                    <a:pt x="38" y="13"/>
                  </a:cubicBezTo>
                  <a:cubicBezTo>
                    <a:pt x="38" y="13"/>
                    <a:pt x="38" y="13"/>
                    <a:pt x="37" y="13"/>
                  </a:cubicBezTo>
                  <a:cubicBezTo>
                    <a:pt x="37" y="13"/>
                    <a:pt x="37" y="14"/>
                    <a:pt x="37" y="14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lose/>
                  <a:moveTo>
                    <a:pt x="44" y="24"/>
                  </a:move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5"/>
                  </a:cubicBezTo>
                  <a:cubicBezTo>
                    <a:pt x="43" y="25"/>
                    <a:pt x="43" y="25"/>
                    <a:pt x="43" y="25"/>
                  </a:cubicBezTo>
                  <a:cubicBezTo>
                    <a:pt x="43" y="25"/>
                    <a:pt x="43" y="25"/>
                    <a:pt x="42" y="25"/>
                  </a:cubicBezTo>
                  <a:cubicBezTo>
                    <a:pt x="42" y="25"/>
                    <a:pt x="42" y="24"/>
                    <a:pt x="42" y="24"/>
                  </a:cubicBezTo>
                  <a:cubicBezTo>
                    <a:pt x="42" y="24"/>
                    <a:pt x="42" y="24"/>
                    <a:pt x="43" y="24"/>
                  </a:cubicBezTo>
                  <a:cubicBezTo>
                    <a:pt x="43" y="24"/>
                    <a:pt x="43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lose/>
                  <a:moveTo>
                    <a:pt x="43" y="32"/>
                  </a:moveTo>
                  <a:cubicBezTo>
                    <a:pt x="43" y="32"/>
                    <a:pt x="42" y="32"/>
                    <a:pt x="42" y="33"/>
                  </a:cubicBezTo>
                  <a:cubicBezTo>
                    <a:pt x="42" y="33"/>
                    <a:pt x="42" y="32"/>
                    <a:pt x="42" y="32"/>
                  </a:cubicBezTo>
                  <a:cubicBezTo>
                    <a:pt x="42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2" y="32"/>
                    <a:pt x="42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lose/>
                  <a:moveTo>
                    <a:pt x="24" y="7"/>
                  </a:moveTo>
                  <a:cubicBezTo>
                    <a:pt x="24" y="7"/>
                    <a:pt x="25" y="7"/>
                    <a:pt x="25" y="7"/>
                  </a:cubicBezTo>
                  <a:cubicBezTo>
                    <a:pt x="25" y="7"/>
                    <a:pt x="25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8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31" y="43"/>
                  </a:moveTo>
                  <a:cubicBezTo>
                    <a:pt x="31" y="44"/>
                    <a:pt x="30" y="44"/>
                    <a:pt x="30" y="44"/>
                  </a:cubicBezTo>
                  <a:cubicBezTo>
                    <a:pt x="30" y="43"/>
                    <a:pt x="30" y="43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lose/>
                  <a:moveTo>
                    <a:pt x="42" y="26"/>
                  </a:moveTo>
                  <a:cubicBezTo>
                    <a:pt x="42" y="26"/>
                    <a:pt x="42" y="25"/>
                    <a:pt x="42" y="25"/>
                  </a:cubicBezTo>
                  <a:cubicBezTo>
                    <a:pt x="43" y="25"/>
                    <a:pt x="43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6"/>
                    <a:pt x="44" y="26"/>
                  </a:cubicBezTo>
                  <a:cubicBezTo>
                    <a:pt x="43" y="26"/>
                    <a:pt x="43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lose/>
                  <a:moveTo>
                    <a:pt x="38" y="39"/>
                  </a:moveTo>
                  <a:cubicBezTo>
                    <a:pt x="38" y="39"/>
                    <a:pt x="38" y="38"/>
                    <a:pt x="37" y="38"/>
                  </a:cubicBezTo>
                  <a:cubicBezTo>
                    <a:pt x="38" y="38"/>
                    <a:pt x="38" y="38"/>
                    <a:pt x="38" y="37"/>
                  </a:cubicBezTo>
                  <a:cubicBezTo>
                    <a:pt x="38" y="38"/>
                    <a:pt x="39" y="38"/>
                    <a:pt x="39" y="38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lose/>
                  <a:moveTo>
                    <a:pt x="10" y="33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lose/>
                  <a:moveTo>
                    <a:pt x="15" y="39"/>
                  </a:move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39"/>
                  </a:cubicBezTo>
                  <a:cubicBezTo>
                    <a:pt x="14" y="39"/>
                    <a:pt x="14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lose/>
                  <a:moveTo>
                    <a:pt x="27" y="43"/>
                  </a:moveTo>
                  <a:cubicBezTo>
                    <a:pt x="27" y="43"/>
                    <a:pt x="27" y="43"/>
                    <a:pt x="27" y="43"/>
                  </a:cubicBezTo>
                  <a:cubicBezTo>
                    <a:pt x="27" y="43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3"/>
                    <a:pt x="27" y="43"/>
                    <a:pt x="27" y="43"/>
                  </a:cubicBezTo>
                  <a:close/>
                  <a:moveTo>
                    <a:pt x="44" y="26"/>
                  </a:moveTo>
                  <a:cubicBezTo>
                    <a:pt x="44" y="26"/>
                    <a:pt x="44" y="26"/>
                    <a:pt x="44" y="26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3" y="27"/>
                    <a:pt x="43" y="27"/>
                    <a:pt x="42" y="27"/>
                  </a:cubicBezTo>
                  <a:cubicBezTo>
                    <a:pt x="42" y="27"/>
                    <a:pt x="42" y="26"/>
                    <a:pt x="42" y="26"/>
                  </a:cubicBezTo>
                  <a:cubicBezTo>
                    <a:pt x="43" y="26"/>
                    <a:pt x="43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lose/>
                  <a:moveTo>
                    <a:pt x="42" y="24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4"/>
                    <a:pt x="43" y="24"/>
                  </a:cubicBezTo>
                  <a:cubicBezTo>
                    <a:pt x="43" y="24"/>
                    <a:pt x="43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lose/>
                  <a:moveTo>
                    <a:pt x="35" y="42"/>
                  </a:moveTo>
                  <a:cubicBezTo>
                    <a:pt x="35" y="42"/>
                    <a:pt x="36" y="42"/>
                    <a:pt x="36" y="41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3"/>
                    <a:pt x="36" y="43"/>
                    <a:pt x="36" y="43"/>
                  </a:cubicBezTo>
                  <a:cubicBezTo>
                    <a:pt x="36" y="43"/>
                    <a:pt x="36" y="43"/>
                    <a:pt x="35" y="43"/>
                  </a:cubicBezTo>
                  <a:cubicBezTo>
                    <a:pt x="35" y="43"/>
                    <a:pt x="35" y="43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lose/>
                  <a:moveTo>
                    <a:pt x="44" y="22"/>
                  </a:moveTo>
                  <a:cubicBezTo>
                    <a:pt x="44" y="22"/>
                    <a:pt x="43" y="22"/>
                    <a:pt x="43" y="22"/>
                  </a:cubicBezTo>
                  <a:cubicBezTo>
                    <a:pt x="43" y="22"/>
                    <a:pt x="42" y="23"/>
                    <a:pt x="42" y="23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3" y="22"/>
                    <a:pt x="43" y="22"/>
                  </a:cubicBezTo>
                  <a:cubicBezTo>
                    <a:pt x="43" y="22"/>
                    <a:pt x="43" y="22"/>
                    <a:pt x="43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lose/>
                  <a:moveTo>
                    <a:pt x="10" y="18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9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10" y="13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lose/>
                  <a:moveTo>
                    <a:pt x="29" y="42"/>
                  </a:moveTo>
                  <a:cubicBezTo>
                    <a:pt x="29" y="42"/>
                    <a:pt x="29" y="42"/>
                    <a:pt x="30" y="42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4"/>
                    <a:pt x="30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3"/>
                    <a:pt x="29" y="43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lose/>
                  <a:moveTo>
                    <a:pt x="36" y="13"/>
                  </a:moveTo>
                  <a:cubicBezTo>
                    <a:pt x="36" y="12"/>
                    <a:pt x="37" y="12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2"/>
                    <a:pt x="38" y="12"/>
                    <a:pt x="37" y="12"/>
                  </a:cubicBezTo>
                  <a:cubicBezTo>
                    <a:pt x="37" y="12"/>
                    <a:pt x="37" y="12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3"/>
                    <a:pt x="36" y="13"/>
                  </a:cubicBezTo>
                  <a:close/>
                  <a:moveTo>
                    <a:pt x="9" y="18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lose/>
                  <a:moveTo>
                    <a:pt x="32" y="41"/>
                  </a:move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2"/>
                    <a:pt x="33" y="42"/>
                    <a:pt x="33" y="42"/>
                  </a:cubicBezTo>
                  <a:cubicBezTo>
                    <a:pt x="33" y="43"/>
                    <a:pt x="33" y="43"/>
                    <a:pt x="32" y="43"/>
                  </a:cubicBezTo>
                  <a:cubicBezTo>
                    <a:pt x="32" y="43"/>
                    <a:pt x="32" y="43"/>
                    <a:pt x="32" y="43"/>
                  </a:cubicBezTo>
                  <a:cubicBezTo>
                    <a:pt x="32" y="43"/>
                    <a:pt x="32" y="42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lose/>
                  <a:moveTo>
                    <a:pt x="10" y="37"/>
                  </a:move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8"/>
                    <a:pt x="11" y="38"/>
                  </a:cubicBezTo>
                  <a:cubicBezTo>
                    <a:pt x="11" y="38"/>
                    <a:pt x="11" y="38"/>
                    <a:pt x="10" y="38"/>
                  </a:cubicBezTo>
                  <a:cubicBezTo>
                    <a:pt x="10" y="38"/>
                    <a:pt x="10" y="38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lose/>
                  <a:moveTo>
                    <a:pt x="32" y="41"/>
                  </a:move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2"/>
                    <a:pt x="34" y="42"/>
                  </a:cubicBezTo>
                  <a:cubicBezTo>
                    <a:pt x="33" y="42"/>
                    <a:pt x="33" y="43"/>
                    <a:pt x="33" y="43"/>
                  </a:cubicBezTo>
                  <a:cubicBezTo>
                    <a:pt x="33" y="42"/>
                    <a:pt x="33" y="42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lose/>
                  <a:moveTo>
                    <a:pt x="9" y="21"/>
                  </a:move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9" y="20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lose/>
                  <a:moveTo>
                    <a:pt x="41" y="20"/>
                  </a:move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19"/>
                    <a:pt x="41" y="19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lose/>
                  <a:moveTo>
                    <a:pt x="29" y="9"/>
                  </a:moveTo>
                  <a:cubicBezTo>
                    <a:pt x="29" y="9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8"/>
                    <a:pt x="30" y="8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lose/>
                  <a:moveTo>
                    <a:pt x="23" y="42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3"/>
                    <a:pt x="23" y="43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lose/>
                  <a:moveTo>
                    <a:pt x="39" y="13"/>
                  </a:moveTo>
                  <a:cubicBezTo>
                    <a:pt x="39" y="13"/>
                    <a:pt x="39" y="14"/>
                    <a:pt x="40" y="14"/>
                  </a:cubicBezTo>
                  <a:cubicBezTo>
                    <a:pt x="39" y="14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8" y="15"/>
                    <a:pt x="38" y="15"/>
                    <a:pt x="38" y="14"/>
                  </a:cubicBezTo>
                  <a:cubicBezTo>
                    <a:pt x="38" y="14"/>
                    <a:pt x="39" y="14"/>
                    <a:pt x="39" y="14"/>
                  </a:cubicBezTo>
                  <a:cubicBezTo>
                    <a:pt x="39" y="14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lose/>
                  <a:moveTo>
                    <a:pt x="42" y="17"/>
                  </a:move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18"/>
                    <a:pt x="41" y="18"/>
                    <a:pt x="40" y="18"/>
                  </a:cubicBezTo>
                  <a:cubicBezTo>
                    <a:pt x="40" y="18"/>
                    <a:pt x="40" y="18"/>
                    <a:pt x="40" y="18"/>
                  </a:cubicBezTo>
                  <a:cubicBezTo>
                    <a:pt x="41" y="17"/>
                    <a:pt x="41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lose/>
                  <a:moveTo>
                    <a:pt x="33" y="41"/>
                  </a:moveTo>
                  <a:cubicBezTo>
                    <a:pt x="33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lose/>
                  <a:moveTo>
                    <a:pt x="10" y="32"/>
                  </a:moveTo>
                  <a:cubicBezTo>
                    <a:pt x="9" y="32"/>
                    <a:pt x="9" y="33"/>
                    <a:pt x="8" y="33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11" y="37"/>
                  </a:moveTo>
                  <a:cubicBezTo>
                    <a:pt x="11" y="37"/>
                    <a:pt x="12" y="37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8"/>
                    <a:pt x="11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lose/>
                  <a:moveTo>
                    <a:pt x="42" y="34"/>
                  </a:moveTo>
                  <a:cubicBezTo>
                    <a:pt x="42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2"/>
                    <a:pt x="41" y="32"/>
                    <a:pt x="41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lose/>
                  <a:moveTo>
                    <a:pt x="39" y="38"/>
                  </a:moveTo>
                  <a:cubicBezTo>
                    <a:pt x="39" y="38"/>
                    <a:pt x="39" y="38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9" y="37"/>
                    <a:pt x="39" y="37"/>
                  </a:cubicBezTo>
                  <a:cubicBezTo>
                    <a:pt x="39" y="37"/>
                    <a:pt x="39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lose/>
                  <a:moveTo>
                    <a:pt x="26" y="7"/>
                  </a:moveTo>
                  <a:cubicBezTo>
                    <a:pt x="26" y="7"/>
                    <a:pt x="26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6" y="7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lose/>
                  <a:moveTo>
                    <a:pt x="3" y="28"/>
                  </a:moveTo>
                  <a:cubicBezTo>
                    <a:pt x="3" y="30"/>
                    <a:pt x="3" y="31"/>
                    <a:pt x="4" y="32"/>
                  </a:cubicBezTo>
                  <a:cubicBezTo>
                    <a:pt x="3" y="32"/>
                    <a:pt x="3" y="30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lose/>
                  <a:moveTo>
                    <a:pt x="34" y="9"/>
                  </a:moveTo>
                  <a:cubicBezTo>
                    <a:pt x="34" y="9"/>
                    <a:pt x="34" y="9"/>
                    <a:pt x="35" y="9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1"/>
                    <a:pt x="34" y="11"/>
                    <a:pt x="33" y="11"/>
                  </a:cubicBezTo>
                  <a:cubicBezTo>
                    <a:pt x="34" y="10"/>
                    <a:pt x="34" y="10"/>
                    <a:pt x="34" y="9"/>
                  </a:cubicBezTo>
                  <a:cubicBezTo>
                    <a:pt x="34" y="9"/>
                    <a:pt x="34" y="9"/>
                    <a:pt x="34" y="9"/>
                  </a:cubicBezTo>
                  <a:close/>
                  <a:moveTo>
                    <a:pt x="42" y="30"/>
                  </a:moveTo>
                  <a:cubicBezTo>
                    <a:pt x="42" y="30"/>
                    <a:pt x="42" y="30"/>
                    <a:pt x="42" y="29"/>
                  </a:cubicBezTo>
                  <a:cubicBezTo>
                    <a:pt x="42" y="29"/>
                    <a:pt x="43" y="29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lose/>
                  <a:moveTo>
                    <a:pt x="36" y="11"/>
                  </a:moveTo>
                  <a:cubicBezTo>
                    <a:pt x="36" y="11"/>
                    <a:pt x="35" y="11"/>
                    <a:pt x="35" y="12"/>
                  </a:cubicBezTo>
                  <a:cubicBezTo>
                    <a:pt x="35" y="12"/>
                    <a:pt x="35" y="12"/>
                    <a:pt x="35" y="11"/>
                  </a:cubicBezTo>
                  <a:cubicBezTo>
                    <a:pt x="35" y="11"/>
                    <a:pt x="35" y="11"/>
                    <a:pt x="36" y="1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35" y="12"/>
                  </a:moveTo>
                  <a:cubicBezTo>
                    <a:pt x="36" y="12"/>
                    <a:pt x="36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lose/>
                  <a:moveTo>
                    <a:pt x="41" y="35"/>
                  </a:move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0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1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lose/>
                  <a:moveTo>
                    <a:pt x="9" y="30"/>
                  </a:move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31"/>
                    <a:pt x="8" y="31"/>
                  </a:cubicBezTo>
                  <a:cubicBezTo>
                    <a:pt x="8" y="31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lose/>
                  <a:moveTo>
                    <a:pt x="43" y="20"/>
                  </a:moveTo>
                  <a:cubicBezTo>
                    <a:pt x="42" y="20"/>
                    <a:pt x="42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20"/>
                    <a:pt x="41" y="20"/>
                    <a:pt x="42" y="20"/>
                  </a:cubicBezTo>
                  <a:cubicBezTo>
                    <a:pt x="42" y="20"/>
                    <a:pt x="42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lose/>
                  <a:moveTo>
                    <a:pt x="44" y="28"/>
                  </a:moveTo>
                  <a:cubicBezTo>
                    <a:pt x="43" y="28"/>
                    <a:pt x="43" y="28"/>
                    <a:pt x="42" y="28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7"/>
                    <a:pt x="44" y="27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lose/>
                  <a:moveTo>
                    <a:pt x="7" y="24"/>
                  </a:moveTo>
                  <a:cubicBezTo>
                    <a:pt x="7" y="24"/>
                    <a:pt x="7" y="24"/>
                    <a:pt x="7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lose/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8" y="20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lose/>
                  <a:moveTo>
                    <a:pt x="15" y="17"/>
                  </a:move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4" y="17"/>
                    <a:pt x="15" y="18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lose/>
                  <a:moveTo>
                    <a:pt x="33" y="37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7"/>
                    <a:pt x="33" y="37"/>
                  </a:cubicBezTo>
                  <a:close/>
                  <a:moveTo>
                    <a:pt x="13" y="21"/>
                  </a:moveTo>
                  <a:cubicBezTo>
                    <a:pt x="13" y="21"/>
                    <a:pt x="12" y="21"/>
                    <a:pt x="12" y="21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lose/>
                  <a:moveTo>
                    <a:pt x="34" y="35"/>
                  </a:move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5"/>
                    <a:pt x="35" y="36"/>
                    <a:pt x="35" y="36"/>
                  </a:cubicBezTo>
                  <a:cubicBezTo>
                    <a:pt x="35" y="36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26" y="12"/>
                  </a:move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26" y="12"/>
                    <a:pt x="26" y="12"/>
                    <a:pt x="26" y="12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lose/>
                  <a:moveTo>
                    <a:pt x="36" y="34"/>
                  </a:move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ubicBezTo>
                    <a:pt x="36" y="34"/>
                    <a:pt x="37" y="34"/>
                    <a:pt x="37" y="34"/>
                  </a:cubicBezTo>
                  <a:cubicBezTo>
                    <a:pt x="37" y="34"/>
                    <a:pt x="36" y="33"/>
                    <a:pt x="36" y="33"/>
                  </a:cubicBezTo>
                  <a:cubicBezTo>
                    <a:pt x="36" y="33"/>
                    <a:pt x="36" y="33"/>
                    <a:pt x="36" y="34"/>
                  </a:cubicBezTo>
                  <a:close/>
                  <a:moveTo>
                    <a:pt x="12" y="23"/>
                  </a:moveTo>
                  <a:cubicBezTo>
                    <a:pt x="12" y="23"/>
                    <a:pt x="12" y="23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lose/>
                  <a:moveTo>
                    <a:pt x="25" y="39"/>
                  </a:moveTo>
                  <a:cubicBezTo>
                    <a:pt x="25" y="39"/>
                    <a:pt x="25" y="39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39"/>
                    <a:pt x="26" y="40"/>
                    <a:pt x="25" y="40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lose/>
                  <a:moveTo>
                    <a:pt x="36" y="18"/>
                  </a:moveTo>
                  <a:cubicBezTo>
                    <a:pt x="36" y="18"/>
                    <a:pt x="36" y="18"/>
                    <a:pt x="36" y="18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7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6" y="18"/>
                    <a:pt x="36" y="18"/>
                    <a:pt x="36" y="18"/>
                  </a:cubicBezTo>
                  <a:close/>
                  <a:moveTo>
                    <a:pt x="13" y="19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lose/>
                  <a:moveTo>
                    <a:pt x="15" y="34"/>
                  </a:move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6" y="35"/>
                    <a:pt x="16" y="34"/>
                    <a:pt x="15" y="34"/>
                  </a:cubicBezTo>
                  <a:close/>
                  <a:moveTo>
                    <a:pt x="33" y="14"/>
                  </a:moveTo>
                  <a:cubicBezTo>
                    <a:pt x="33" y="14"/>
                    <a:pt x="33" y="14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39" y="24"/>
                  </a:moveTo>
                  <a:cubicBezTo>
                    <a:pt x="39" y="24"/>
                    <a:pt x="39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8" y="24"/>
                    <a:pt x="39" y="23"/>
                    <a:pt x="39" y="23"/>
                  </a:cubicBezTo>
                  <a:cubicBezTo>
                    <a:pt x="39" y="23"/>
                    <a:pt x="39" y="23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lose/>
                  <a:moveTo>
                    <a:pt x="39" y="30"/>
                  </a:moveTo>
                  <a:cubicBezTo>
                    <a:pt x="39" y="31"/>
                    <a:pt x="39" y="31"/>
                    <a:pt x="39" y="31"/>
                  </a:cubicBezTo>
                  <a:cubicBezTo>
                    <a:pt x="38" y="31"/>
                    <a:pt x="38" y="31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lose/>
                  <a:moveTo>
                    <a:pt x="38" y="22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lose/>
                  <a:moveTo>
                    <a:pt x="39" y="29"/>
                  </a:moveTo>
                  <a:cubicBezTo>
                    <a:pt x="39" y="29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29"/>
                  </a:cubicBezTo>
                  <a:close/>
                  <a:moveTo>
                    <a:pt x="40" y="17"/>
                  </a:move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7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7"/>
                    <a:pt x="41" y="17"/>
                  </a:cubicBezTo>
                  <a:cubicBezTo>
                    <a:pt x="41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lose/>
                  <a:moveTo>
                    <a:pt x="22" y="11"/>
                  </a:moveTo>
                  <a:cubicBezTo>
                    <a:pt x="23" y="11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5" y="16"/>
                    <a:pt x="35" y="16"/>
                  </a:cubicBezTo>
                  <a:close/>
                  <a:moveTo>
                    <a:pt x="39" y="26"/>
                  </a:moveTo>
                  <a:cubicBezTo>
                    <a:pt x="38" y="26"/>
                    <a:pt x="38" y="26"/>
                    <a:pt x="39" y="26"/>
                  </a:cubicBezTo>
                  <a:cubicBezTo>
                    <a:pt x="39" y="25"/>
                    <a:pt x="39" y="25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lose/>
                  <a:moveTo>
                    <a:pt x="21" y="39"/>
                  </a:moveTo>
                  <a:cubicBezTo>
                    <a:pt x="21" y="39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12" y="31"/>
                  </a:moveTo>
                  <a:cubicBezTo>
                    <a:pt x="12" y="30"/>
                    <a:pt x="12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1"/>
                    <a:pt x="13" y="31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lose/>
                  <a:moveTo>
                    <a:pt x="12" y="29"/>
                  </a:moveTo>
                  <a:cubicBezTo>
                    <a:pt x="12" y="29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24" y="11"/>
                  </a:move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38" y="32"/>
                  </a:move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lose/>
                  <a:moveTo>
                    <a:pt x="14" y="32"/>
                  </a:move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27" y="39"/>
                  </a:moveTo>
                  <a:cubicBezTo>
                    <a:pt x="28" y="39"/>
                    <a:pt x="28" y="38"/>
                    <a:pt x="28" y="38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lose/>
                  <a:moveTo>
                    <a:pt x="20" y="13"/>
                  </a:move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lose/>
                  <a:moveTo>
                    <a:pt x="5" y="17"/>
                  </a:moveTo>
                  <a:cubicBezTo>
                    <a:pt x="4" y="17"/>
                    <a:pt x="4" y="18"/>
                    <a:pt x="4" y="19"/>
                  </a:cubicBezTo>
                  <a:cubicBezTo>
                    <a:pt x="4" y="18"/>
                    <a:pt x="4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8" y="37"/>
                  </a:moveTo>
                  <a:cubicBezTo>
                    <a:pt x="18" y="37"/>
                    <a:pt x="18" y="37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8" y="38"/>
                    <a:pt x="18" y="38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lose/>
                  <a:moveTo>
                    <a:pt x="31" y="13"/>
                  </a:moveTo>
                  <a:cubicBezTo>
                    <a:pt x="31" y="14"/>
                    <a:pt x="31" y="14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12" y="26"/>
                  </a:move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7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2" y="26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23" y="39"/>
                  </a:move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3" y="39"/>
                    <a:pt x="23" y="39"/>
                  </a:cubicBezTo>
                  <a:close/>
                  <a:moveTo>
                    <a:pt x="30" y="38"/>
                  </a:move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1" y="38"/>
                    <a:pt x="31" y="38"/>
                  </a:cubicBezTo>
                  <a:cubicBezTo>
                    <a:pt x="31" y="38"/>
                    <a:pt x="31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lose/>
                  <a:moveTo>
                    <a:pt x="17" y="37"/>
                  </a:moveTo>
                  <a:cubicBezTo>
                    <a:pt x="17" y="37"/>
                    <a:pt x="17" y="37"/>
                    <a:pt x="17" y="37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lose/>
                  <a:moveTo>
                    <a:pt x="46" y="35"/>
                  </a:moveTo>
                  <a:cubicBezTo>
                    <a:pt x="46" y="36"/>
                    <a:pt x="46" y="36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6"/>
                    <a:pt x="46" y="36"/>
                    <a:pt x="45" y="35"/>
                  </a:cubicBezTo>
                  <a:cubicBezTo>
                    <a:pt x="45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lose/>
                  <a:moveTo>
                    <a:pt x="43" y="31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lose/>
                  <a:moveTo>
                    <a:pt x="46" y="18"/>
                  </a:move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7" name="Freeform 32804"/>
            <p:cNvSpPr>
              <a:spLocks/>
            </p:cNvSpPr>
            <p:nvPr/>
          </p:nvSpPr>
          <p:spPr bwMode="auto">
            <a:xfrm>
              <a:off x="4744" y="585"/>
              <a:ext cx="76" cy="82"/>
            </a:xfrm>
            <a:custGeom>
              <a:avLst/>
              <a:gdLst>
                <a:gd name="T0" fmla="*/ 36 w 43"/>
                <a:gd name="T1" fmla="*/ 38 h 46"/>
                <a:gd name="T2" fmla="*/ 42 w 43"/>
                <a:gd name="T3" fmla="*/ 42 h 46"/>
                <a:gd name="T4" fmla="*/ 40 w 43"/>
                <a:gd name="T5" fmla="*/ 40 h 46"/>
                <a:gd name="T6" fmla="*/ 31 w 43"/>
                <a:gd name="T7" fmla="*/ 34 h 46"/>
                <a:gd name="T8" fmla="*/ 29 w 43"/>
                <a:gd name="T9" fmla="*/ 27 h 46"/>
                <a:gd name="T10" fmla="*/ 32 w 43"/>
                <a:gd name="T11" fmla="*/ 24 h 46"/>
                <a:gd name="T12" fmla="*/ 28 w 43"/>
                <a:gd name="T13" fmla="*/ 25 h 46"/>
                <a:gd name="T14" fmla="*/ 13 w 43"/>
                <a:gd name="T15" fmla="*/ 14 h 46"/>
                <a:gd name="T16" fmla="*/ 15 w 43"/>
                <a:gd name="T17" fmla="*/ 12 h 46"/>
                <a:gd name="T18" fmla="*/ 16 w 43"/>
                <a:gd name="T19" fmla="*/ 10 h 46"/>
                <a:gd name="T20" fmla="*/ 20 w 43"/>
                <a:gd name="T21" fmla="*/ 6 h 46"/>
                <a:gd name="T22" fmla="*/ 16 w 43"/>
                <a:gd name="T23" fmla="*/ 10 h 46"/>
                <a:gd name="T24" fmla="*/ 17 w 43"/>
                <a:gd name="T25" fmla="*/ 7 h 46"/>
                <a:gd name="T26" fmla="*/ 19 w 43"/>
                <a:gd name="T27" fmla="*/ 3 h 46"/>
                <a:gd name="T28" fmla="*/ 18 w 43"/>
                <a:gd name="T29" fmla="*/ 5 h 46"/>
                <a:gd name="T30" fmla="*/ 16 w 43"/>
                <a:gd name="T31" fmla="*/ 6 h 46"/>
                <a:gd name="T32" fmla="*/ 18 w 43"/>
                <a:gd name="T33" fmla="*/ 2 h 46"/>
                <a:gd name="T34" fmla="*/ 17 w 43"/>
                <a:gd name="T35" fmla="*/ 4 h 46"/>
                <a:gd name="T36" fmla="*/ 14 w 43"/>
                <a:gd name="T37" fmla="*/ 7 h 46"/>
                <a:gd name="T38" fmla="*/ 14 w 43"/>
                <a:gd name="T39" fmla="*/ 3 h 46"/>
                <a:gd name="T40" fmla="*/ 13 w 43"/>
                <a:gd name="T41" fmla="*/ 1 h 46"/>
                <a:gd name="T42" fmla="*/ 13 w 43"/>
                <a:gd name="T43" fmla="*/ 5 h 46"/>
                <a:gd name="T44" fmla="*/ 11 w 43"/>
                <a:gd name="T45" fmla="*/ 6 h 46"/>
                <a:gd name="T46" fmla="*/ 10 w 43"/>
                <a:gd name="T47" fmla="*/ 5 h 46"/>
                <a:gd name="T48" fmla="*/ 9 w 43"/>
                <a:gd name="T49" fmla="*/ 5 h 46"/>
                <a:gd name="T50" fmla="*/ 9 w 43"/>
                <a:gd name="T51" fmla="*/ 3 h 46"/>
                <a:gd name="T52" fmla="*/ 11 w 43"/>
                <a:gd name="T53" fmla="*/ 9 h 46"/>
                <a:gd name="T54" fmla="*/ 12 w 43"/>
                <a:gd name="T55" fmla="*/ 10 h 46"/>
                <a:gd name="T56" fmla="*/ 5 w 43"/>
                <a:gd name="T57" fmla="*/ 11 h 46"/>
                <a:gd name="T58" fmla="*/ 8 w 43"/>
                <a:gd name="T59" fmla="*/ 16 h 46"/>
                <a:gd name="T60" fmla="*/ 0 w 43"/>
                <a:gd name="T61" fmla="*/ 30 h 46"/>
                <a:gd name="T62" fmla="*/ 12 w 43"/>
                <a:gd name="T63" fmla="*/ 38 h 46"/>
                <a:gd name="T64" fmla="*/ 9 w 43"/>
                <a:gd name="T65" fmla="*/ 36 h 46"/>
                <a:gd name="T66" fmla="*/ 2 w 43"/>
                <a:gd name="T67" fmla="*/ 31 h 46"/>
                <a:gd name="T68" fmla="*/ 24 w 43"/>
                <a:gd name="T69" fmla="*/ 33 h 46"/>
                <a:gd name="T70" fmla="*/ 41 w 43"/>
                <a:gd name="T71" fmla="*/ 46 h 46"/>
                <a:gd name="T72" fmla="*/ 40 w 43"/>
                <a:gd name="T73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" h="46">
                  <a:moveTo>
                    <a:pt x="39" y="42"/>
                  </a:moveTo>
                  <a:cubicBezTo>
                    <a:pt x="38" y="42"/>
                    <a:pt x="37" y="39"/>
                    <a:pt x="36" y="38"/>
                  </a:cubicBezTo>
                  <a:cubicBezTo>
                    <a:pt x="38" y="40"/>
                    <a:pt x="39" y="42"/>
                    <a:pt x="43" y="44"/>
                  </a:cubicBezTo>
                  <a:cubicBezTo>
                    <a:pt x="43" y="44"/>
                    <a:pt x="43" y="42"/>
                    <a:pt x="42" y="42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0" y="41"/>
                    <a:pt x="40" y="40"/>
                  </a:cubicBezTo>
                  <a:cubicBezTo>
                    <a:pt x="39" y="40"/>
                    <a:pt x="36" y="37"/>
                    <a:pt x="35" y="35"/>
                  </a:cubicBezTo>
                  <a:cubicBezTo>
                    <a:pt x="34" y="35"/>
                    <a:pt x="32" y="35"/>
                    <a:pt x="31" y="34"/>
                  </a:cubicBezTo>
                  <a:cubicBezTo>
                    <a:pt x="30" y="32"/>
                    <a:pt x="31" y="30"/>
                    <a:pt x="30" y="28"/>
                  </a:cubicBezTo>
                  <a:cubicBezTo>
                    <a:pt x="30" y="28"/>
                    <a:pt x="30" y="27"/>
                    <a:pt x="29" y="27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5"/>
                    <a:pt x="31" y="25"/>
                    <a:pt x="32" y="24"/>
                  </a:cubicBezTo>
                  <a:cubicBezTo>
                    <a:pt x="30" y="24"/>
                    <a:pt x="30" y="26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3" y="24"/>
                    <a:pt x="16" y="25"/>
                    <a:pt x="12" y="22"/>
                  </a:cubicBezTo>
                  <a:cubicBezTo>
                    <a:pt x="12" y="19"/>
                    <a:pt x="13" y="14"/>
                    <a:pt x="13" y="14"/>
                  </a:cubicBezTo>
                  <a:cubicBezTo>
                    <a:pt x="13" y="14"/>
                    <a:pt x="14" y="14"/>
                    <a:pt x="15" y="14"/>
                  </a:cubicBezTo>
                  <a:cubicBezTo>
                    <a:pt x="16" y="14"/>
                    <a:pt x="20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1"/>
                    <a:pt x="15" y="12"/>
                    <a:pt x="16" y="10"/>
                  </a:cubicBezTo>
                  <a:cubicBezTo>
                    <a:pt x="16" y="10"/>
                    <a:pt x="17" y="10"/>
                    <a:pt x="18" y="9"/>
                  </a:cubicBezTo>
                  <a:cubicBezTo>
                    <a:pt x="18" y="8"/>
                    <a:pt x="19" y="7"/>
                    <a:pt x="20" y="6"/>
                  </a:cubicBezTo>
                  <a:cubicBezTo>
                    <a:pt x="21" y="4"/>
                    <a:pt x="19" y="6"/>
                    <a:pt x="19" y="6"/>
                  </a:cubicBezTo>
                  <a:cubicBezTo>
                    <a:pt x="17" y="8"/>
                    <a:pt x="17" y="9"/>
                    <a:pt x="16" y="10"/>
                  </a:cubicBezTo>
                  <a:cubicBezTo>
                    <a:pt x="16" y="10"/>
                    <a:pt x="15" y="10"/>
                    <a:pt x="15" y="9"/>
                  </a:cubicBezTo>
                  <a:cubicBezTo>
                    <a:pt x="16" y="9"/>
                    <a:pt x="17" y="8"/>
                    <a:pt x="17" y="7"/>
                  </a:cubicBezTo>
                  <a:cubicBezTo>
                    <a:pt x="17" y="7"/>
                    <a:pt x="18" y="6"/>
                    <a:pt x="18" y="5"/>
                  </a:cubicBezTo>
                  <a:cubicBezTo>
                    <a:pt x="18" y="5"/>
                    <a:pt x="19" y="4"/>
                    <a:pt x="19" y="3"/>
                  </a:cubicBezTo>
                  <a:cubicBezTo>
                    <a:pt x="20" y="2"/>
                    <a:pt x="20" y="3"/>
                    <a:pt x="19" y="3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8" y="4"/>
                    <a:pt x="18" y="3"/>
                    <a:pt x="18" y="2"/>
                  </a:cubicBezTo>
                  <a:cubicBezTo>
                    <a:pt x="17" y="0"/>
                    <a:pt x="17" y="0"/>
                    <a:pt x="17" y="1"/>
                  </a:cubicBezTo>
                  <a:cubicBezTo>
                    <a:pt x="17" y="2"/>
                    <a:pt x="17" y="3"/>
                    <a:pt x="17" y="4"/>
                  </a:cubicBezTo>
                  <a:cubicBezTo>
                    <a:pt x="16" y="5"/>
                    <a:pt x="15" y="7"/>
                    <a:pt x="15" y="7"/>
                  </a:cubicBezTo>
                  <a:cubicBezTo>
                    <a:pt x="15" y="10"/>
                    <a:pt x="13" y="9"/>
                    <a:pt x="14" y="7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3" y="7"/>
                    <a:pt x="13" y="8"/>
                    <a:pt x="12" y="8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5"/>
                    <a:pt x="10" y="4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7"/>
                    <a:pt x="10" y="6"/>
                    <a:pt x="9" y="5"/>
                  </a:cubicBezTo>
                  <a:cubicBezTo>
                    <a:pt x="9" y="5"/>
                    <a:pt x="9" y="3"/>
                    <a:pt x="9" y="3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5"/>
                    <a:pt x="9" y="5"/>
                  </a:cubicBezTo>
                  <a:cubicBezTo>
                    <a:pt x="9" y="6"/>
                    <a:pt x="10" y="7"/>
                    <a:pt x="11" y="9"/>
                  </a:cubicBezTo>
                  <a:cubicBezTo>
                    <a:pt x="12" y="9"/>
                    <a:pt x="12" y="10"/>
                    <a:pt x="14" y="10"/>
                  </a:cubicBezTo>
                  <a:cubicBezTo>
                    <a:pt x="14" y="10"/>
                    <a:pt x="13" y="10"/>
                    <a:pt x="12" y="10"/>
                  </a:cubicBezTo>
                  <a:cubicBezTo>
                    <a:pt x="11" y="10"/>
                    <a:pt x="9" y="10"/>
                    <a:pt x="8" y="11"/>
                  </a:cubicBezTo>
                  <a:cubicBezTo>
                    <a:pt x="7" y="11"/>
                    <a:pt x="7" y="11"/>
                    <a:pt x="5" y="11"/>
                  </a:cubicBezTo>
                  <a:cubicBezTo>
                    <a:pt x="3" y="10"/>
                    <a:pt x="3" y="13"/>
                    <a:pt x="6" y="14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5" y="22"/>
                    <a:pt x="5" y="26"/>
                    <a:pt x="6" y="29"/>
                  </a:cubicBezTo>
                  <a:cubicBezTo>
                    <a:pt x="4" y="29"/>
                    <a:pt x="1" y="29"/>
                    <a:pt x="0" y="30"/>
                  </a:cubicBezTo>
                  <a:cubicBezTo>
                    <a:pt x="0" y="30"/>
                    <a:pt x="0" y="31"/>
                    <a:pt x="1" y="32"/>
                  </a:cubicBezTo>
                  <a:cubicBezTo>
                    <a:pt x="4" y="34"/>
                    <a:pt x="8" y="37"/>
                    <a:pt x="12" y="38"/>
                  </a:cubicBezTo>
                  <a:cubicBezTo>
                    <a:pt x="12" y="38"/>
                    <a:pt x="11" y="36"/>
                    <a:pt x="11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8" y="35"/>
                  </a:cubicBezTo>
                  <a:cubicBezTo>
                    <a:pt x="6" y="35"/>
                    <a:pt x="4" y="32"/>
                    <a:pt x="2" y="31"/>
                  </a:cubicBezTo>
                  <a:cubicBezTo>
                    <a:pt x="5" y="31"/>
                    <a:pt x="10" y="35"/>
                    <a:pt x="12" y="32"/>
                  </a:cubicBezTo>
                  <a:cubicBezTo>
                    <a:pt x="16" y="33"/>
                    <a:pt x="21" y="34"/>
                    <a:pt x="24" y="33"/>
                  </a:cubicBezTo>
                  <a:cubicBezTo>
                    <a:pt x="27" y="35"/>
                    <a:pt x="30" y="36"/>
                    <a:pt x="34" y="38"/>
                  </a:cubicBezTo>
                  <a:cubicBezTo>
                    <a:pt x="36" y="40"/>
                    <a:pt x="38" y="44"/>
                    <a:pt x="41" y="46"/>
                  </a:cubicBezTo>
                  <a:cubicBezTo>
                    <a:pt x="42" y="46"/>
                    <a:pt x="42" y="44"/>
                    <a:pt x="41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3"/>
                    <a:pt x="39" y="43"/>
                    <a:pt x="39" y="4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58" name="Freeform 32805"/>
            <p:cNvSpPr>
              <a:spLocks/>
            </p:cNvSpPr>
            <p:nvPr/>
          </p:nvSpPr>
          <p:spPr bwMode="auto">
            <a:xfrm>
              <a:off x="4803" y="612"/>
              <a:ext cx="53" cy="33"/>
            </a:xfrm>
            <a:custGeom>
              <a:avLst/>
              <a:gdLst>
                <a:gd name="T0" fmla="*/ 6 w 30"/>
                <a:gd name="T1" fmla="*/ 14 h 19"/>
                <a:gd name="T2" fmla="*/ 10 w 30"/>
                <a:gd name="T3" fmla="*/ 19 h 19"/>
                <a:gd name="T4" fmla="*/ 17 w 30"/>
                <a:gd name="T5" fmla="*/ 15 h 19"/>
                <a:gd name="T6" fmla="*/ 21 w 30"/>
                <a:gd name="T7" fmla="*/ 18 h 19"/>
                <a:gd name="T8" fmla="*/ 22 w 30"/>
                <a:gd name="T9" fmla="*/ 15 h 19"/>
                <a:gd name="T10" fmla="*/ 25 w 30"/>
                <a:gd name="T11" fmla="*/ 17 h 19"/>
                <a:gd name="T12" fmla="*/ 30 w 30"/>
                <a:gd name="T13" fmla="*/ 18 h 19"/>
                <a:gd name="T14" fmla="*/ 30 w 30"/>
                <a:gd name="T15" fmla="*/ 14 h 19"/>
                <a:gd name="T16" fmla="*/ 30 w 30"/>
                <a:gd name="T17" fmla="*/ 6 h 19"/>
                <a:gd name="T18" fmla="*/ 21 w 30"/>
                <a:gd name="T19" fmla="*/ 9 h 19"/>
                <a:gd name="T20" fmla="*/ 15 w 30"/>
                <a:gd name="T21" fmla="*/ 10 h 19"/>
                <a:gd name="T22" fmla="*/ 12 w 30"/>
                <a:gd name="T23" fmla="*/ 10 h 19"/>
                <a:gd name="T24" fmla="*/ 9 w 30"/>
                <a:gd name="T25" fmla="*/ 11 h 19"/>
                <a:gd name="T26" fmla="*/ 9 w 30"/>
                <a:gd name="T27" fmla="*/ 10 h 19"/>
                <a:gd name="T28" fmla="*/ 12 w 30"/>
                <a:gd name="T29" fmla="*/ 10 h 19"/>
                <a:gd name="T30" fmla="*/ 15 w 30"/>
                <a:gd name="T31" fmla="*/ 10 h 19"/>
                <a:gd name="T32" fmla="*/ 21 w 30"/>
                <a:gd name="T33" fmla="*/ 9 h 19"/>
                <a:gd name="T34" fmla="*/ 29 w 30"/>
                <a:gd name="T35" fmla="*/ 6 h 19"/>
                <a:gd name="T36" fmla="*/ 28 w 30"/>
                <a:gd name="T37" fmla="*/ 5 h 19"/>
                <a:gd name="T38" fmla="*/ 27 w 30"/>
                <a:gd name="T39" fmla="*/ 2 h 19"/>
                <a:gd name="T40" fmla="*/ 25 w 30"/>
                <a:gd name="T41" fmla="*/ 1 h 19"/>
                <a:gd name="T42" fmla="*/ 19 w 30"/>
                <a:gd name="T43" fmla="*/ 1 h 19"/>
                <a:gd name="T44" fmla="*/ 17 w 30"/>
                <a:gd name="T45" fmla="*/ 2 h 19"/>
                <a:gd name="T46" fmla="*/ 14 w 30"/>
                <a:gd name="T47" fmla="*/ 0 h 19"/>
                <a:gd name="T48" fmla="*/ 11 w 30"/>
                <a:gd name="T49" fmla="*/ 4 h 19"/>
                <a:gd name="T50" fmla="*/ 6 w 30"/>
                <a:gd name="T51" fmla="*/ 5 h 19"/>
                <a:gd name="T52" fmla="*/ 5 w 30"/>
                <a:gd name="T53" fmla="*/ 10 h 19"/>
                <a:gd name="T54" fmla="*/ 0 w 30"/>
                <a:gd name="T55" fmla="*/ 13 h 19"/>
                <a:gd name="T56" fmla="*/ 6 w 30"/>
                <a:gd name="T5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19">
                  <a:moveTo>
                    <a:pt x="6" y="14"/>
                  </a:moveTo>
                  <a:cubicBezTo>
                    <a:pt x="8" y="14"/>
                    <a:pt x="9" y="17"/>
                    <a:pt x="10" y="19"/>
                  </a:cubicBezTo>
                  <a:cubicBezTo>
                    <a:pt x="11" y="14"/>
                    <a:pt x="16" y="15"/>
                    <a:pt x="17" y="15"/>
                  </a:cubicBezTo>
                  <a:cubicBezTo>
                    <a:pt x="18" y="15"/>
                    <a:pt x="20" y="17"/>
                    <a:pt x="21" y="18"/>
                  </a:cubicBezTo>
                  <a:cubicBezTo>
                    <a:pt x="21" y="17"/>
                    <a:pt x="21" y="15"/>
                    <a:pt x="22" y="15"/>
                  </a:cubicBezTo>
                  <a:cubicBezTo>
                    <a:pt x="23" y="15"/>
                    <a:pt x="24" y="16"/>
                    <a:pt x="25" y="17"/>
                  </a:cubicBezTo>
                  <a:cubicBezTo>
                    <a:pt x="26" y="14"/>
                    <a:pt x="29" y="16"/>
                    <a:pt x="30" y="18"/>
                  </a:cubicBezTo>
                  <a:cubicBezTo>
                    <a:pt x="28" y="13"/>
                    <a:pt x="29" y="14"/>
                    <a:pt x="30" y="14"/>
                  </a:cubicBezTo>
                  <a:cubicBezTo>
                    <a:pt x="27" y="12"/>
                    <a:pt x="28" y="8"/>
                    <a:pt x="30" y="6"/>
                  </a:cubicBezTo>
                  <a:cubicBezTo>
                    <a:pt x="27" y="8"/>
                    <a:pt x="24" y="8"/>
                    <a:pt x="21" y="9"/>
                  </a:cubicBezTo>
                  <a:cubicBezTo>
                    <a:pt x="19" y="9"/>
                    <a:pt x="17" y="10"/>
                    <a:pt x="15" y="10"/>
                  </a:cubicBezTo>
                  <a:cubicBezTo>
                    <a:pt x="14" y="10"/>
                    <a:pt x="13" y="10"/>
                    <a:pt x="12" y="10"/>
                  </a:cubicBezTo>
                  <a:cubicBezTo>
                    <a:pt x="11" y="10"/>
                    <a:pt x="10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10" y="10"/>
                    <a:pt x="11" y="10"/>
                    <a:pt x="12" y="10"/>
                  </a:cubicBezTo>
                  <a:cubicBezTo>
                    <a:pt x="13" y="10"/>
                    <a:pt x="14" y="10"/>
                    <a:pt x="15" y="10"/>
                  </a:cubicBezTo>
                  <a:cubicBezTo>
                    <a:pt x="17" y="9"/>
                    <a:pt x="19" y="9"/>
                    <a:pt x="21" y="9"/>
                  </a:cubicBezTo>
                  <a:cubicBezTo>
                    <a:pt x="24" y="8"/>
                    <a:pt x="27" y="7"/>
                    <a:pt x="29" y="6"/>
                  </a:cubicBezTo>
                  <a:cubicBezTo>
                    <a:pt x="29" y="6"/>
                    <a:pt x="29" y="5"/>
                    <a:pt x="28" y="5"/>
                  </a:cubicBezTo>
                  <a:cubicBezTo>
                    <a:pt x="28" y="4"/>
                    <a:pt x="27" y="3"/>
                    <a:pt x="27" y="2"/>
                  </a:cubicBezTo>
                  <a:cubicBezTo>
                    <a:pt x="26" y="2"/>
                    <a:pt x="26" y="2"/>
                    <a:pt x="25" y="1"/>
                  </a:cubicBezTo>
                  <a:cubicBezTo>
                    <a:pt x="24" y="3"/>
                    <a:pt x="21" y="2"/>
                    <a:pt x="19" y="1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0"/>
                    <a:pt x="14" y="0"/>
                  </a:cubicBezTo>
                  <a:cubicBezTo>
                    <a:pt x="15" y="1"/>
                    <a:pt x="13" y="4"/>
                    <a:pt x="11" y="4"/>
                  </a:cubicBezTo>
                  <a:cubicBezTo>
                    <a:pt x="9" y="5"/>
                    <a:pt x="8" y="6"/>
                    <a:pt x="6" y="5"/>
                  </a:cubicBezTo>
                  <a:cubicBezTo>
                    <a:pt x="8" y="6"/>
                    <a:pt x="7" y="8"/>
                    <a:pt x="5" y="10"/>
                  </a:cubicBezTo>
                  <a:cubicBezTo>
                    <a:pt x="3" y="11"/>
                    <a:pt x="1" y="13"/>
                    <a:pt x="0" y="13"/>
                  </a:cubicBezTo>
                  <a:cubicBezTo>
                    <a:pt x="2" y="13"/>
                    <a:pt x="4" y="13"/>
                    <a:pt x="6" y="1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78" name="Picture 32806"/>
            <p:cNvPicPr>
              <a:picLocks noChangeAspect="1" noChangeArrowheads="1"/>
            </p:cNvPicPr>
            <p:nvPr/>
          </p:nvPicPr>
          <p:blipFill>
            <a:blip r:embed="rId3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11" y="616"/>
              <a:ext cx="54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59" name="Freeform 32807"/>
            <p:cNvSpPr>
              <a:spLocks/>
            </p:cNvSpPr>
            <p:nvPr/>
          </p:nvSpPr>
          <p:spPr bwMode="auto">
            <a:xfrm>
              <a:off x="4815" y="569"/>
              <a:ext cx="50" cy="44"/>
            </a:xfrm>
            <a:custGeom>
              <a:avLst/>
              <a:gdLst>
                <a:gd name="T0" fmla="*/ 14 w 28"/>
                <a:gd name="T1" fmla="*/ 13 h 25"/>
                <a:gd name="T2" fmla="*/ 18 w 28"/>
                <a:gd name="T3" fmla="*/ 17 h 25"/>
                <a:gd name="T4" fmla="*/ 20 w 28"/>
                <a:gd name="T5" fmla="*/ 20 h 25"/>
                <a:gd name="T6" fmla="*/ 22 w 28"/>
                <a:gd name="T7" fmla="*/ 22 h 25"/>
                <a:gd name="T8" fmla="*/ 22 w 28"/>
                <a:gd name="T9" fmla="*/ 22 h 25"/>
                <a:gd name="T10" fmla="*/ 22 w 28"/>
                <a:gd name="T11" fmla="*/ 22 h 25"/>
                <a:gd name="T12" fmla="*/ 25 w 28"/>
                <a:gd name="T13" fmla="*/ 21 h 25"/>
                <a:gd name="T14" fmla="*/ 28 w 28"/>
                <a:gd name="T15" fmla="*/ 22 h 25"/>
                <a:gd name="T16" fmla="*/ 28 w 28"/>
                <a:gd name="T17" fmla="*/ 13 h 25"/>
                <a:gd name="T18" fmla="*/ 21 w 28"/>
                <a:gd name="T19" fmla="*/ 9 h 25"/>
                <a:gd name="T20" fmla="*/ 18 w 28"/>
                <a:gd name="T21" fmla="*/ 5 h 25"/>
                <a:gd name="T22" fmla="*/ 14 w 28"/>
                <a:gd name="T23" fmla="*/ 2 h 25"/>
                <a:gd name="T24" fmla="*/ 0 w 28"/>
                <a:gd name="T25" fmla="*/ 0 h 25"/>
                <a:gd name="T26" fmla="*/ 3 w 28"/>
                <a:gd name="T27" fmla="*/ 16 h 25"/>
                <a:gd name="T28" fmla="*/ 10 w 28"/>
                <a:gd name="T29" fmla="*/ 17 h 25"/>
                <a:gd name="T30" fmla="*/ 9 w 28"/>
                <a:gd name="T31" fmla="*/ 20 h 25"/>
                <a:gd name="T32" fmla="*/ 13 w 28"/>
                <a:gd name="T33" fmla="*/ 21 h 25"/>
                <a:gd name="T34" fmla="*/ 13 w 28"/>
                <a:gd name="T35" fmla="*/ 23 h 25"/>
                <a:gd name="T36" fmla="*/ 17 w 28"/>
                <a:gd name="T37" fmla="*/ 25 h 25"/>
                <a:gd name="T38" fmla="*/ 21 w 28"/>
                <a:gd name="T39" fmla="*/ 25 h 25"/>
                <a:gd name="T40" fmla="*/ 22 w 28"/>
                <a:gd name="T41" fmla="*/ 23 h 25"/>
                <a:gd name="T42" fmla="*/ 22 w 28"/>
                <a:gd name="T43" fmla="*/ 22 h 25"/>
                <a:gd name="T44" fmla="*/ 21 w 28"/>
                <a:gd name="T45" fmla="*/ 22 h 25"/>
                <a:gd name="T46" fmla="*/ 20 w 28"/>
                <a:gd name="T47" fmla="*/ 20 h 25"/>
                <a:gd name="T48" fmla="*/ 19 w 28"/>
                <a:gd name="T49" fmla="*/ 19 h 25"/>
                <a:gd name="T50" fmla="*/ 17 w 28"/>
                <a:gd name="T51" fmla="*/ 17 h 25"/>
                <a:gd name="T52" fmla="*/ 14 w 28"/>
                <a:gd name="T53" fmla="*/ 13 h 25"/>
                <a:gd name="T54" fmla="*/ 9 w 28"/>
                <a:gd name="T55" fmla="*/ 8 h 25"/>
                <a:gd name="T56" fmla="*/ 9 w 28"/>
                <a:gd name="T57" fmla="*/ 8 h 25"/>
                <a:gd name="T58" fmla="*/ 14 w 28"/>
                <a:gd name="T5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25">
                  <a:moveTo>
                    <a:pt x="14" y="13"/>
                  </a:moveTo>
                  <a:cubicBezTo>
                    <a:pt x="15" y="14"/>
                    <a:pt x="17" y="15"/>
                    <a:pt x="18" y="17"/>
                  </a:cubicBezTo>
                  <a:cubicBezTo>
                    <a:pt x="19" y="18"/>
                    <a:pt x="19" y="19"/>
                    <a:pt x="20" y="20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4" y="21"/>
                    <a:pt x="25" y="21"/>
                  </a:cubicBezTo>
                  <a:cubicBezTo>
                    <a:pt x="27" y="21"/>
                    <a:pt x="28" y="22"/>
                    <a:pt x="28" y="22"/>
                  </a:cubicBezTo>
                  <a:cubicBezTo>
                    <a:pt x="27" y="21"/>
                    <a:pt x="22" y="18"/>
                    <a:pt x="28" y="13"/>
                  </a:cubicBezTo>
                  <a:cubicBezTo>
                    <a:pt x="26" y="15"/>
                    <a:pt x="20" y="13"/>
                    <a:pt x="21" y="9"/>
                  </a:cubicBezTo>
                  <a:cubicBezTo>
                    <a:pt x="19" y="10"/>
                    <a:pt x="17" y="7"/>
                    <a:pt x="18" y="5"/>
                  </a:cubicBezTo>
                  <a:cubicBezTo>
                    <a:pt x="16" y="7"/>
                    <a:pt x="14" y="5"/>
                    <a:pt x="14" y="2"/>
                  </a:cubicBezTo>
                  <a:cubicBezTo>
                    <a:pt x="12" y="7"/>
                    <a:pt x="3" y="2"/>
                    <a:pt x="0" y="0"/>
                  </a:cubicBezTo>
                  <a:cubicBezTo>
                    <a:pt x="2" y="2"/>
                    <a:pt x="7" y="15"/>
                    <a:pt x="3" y="16"/>
                  </a:cubicBezTo>
                  <a:cubicBezTo>
                    <a:pt x="4" y="16"/>
                    <a:pt x="8" y="16"/>
                    <a:pt x="10" y="17"/>
                  </a:cubicBezTo>
                  <a:cubicBezTo>
                    <a:pt x="10" y="18"/>
                    <a:pt x="11" y="20"/>
                    <a:pt x="9" y="20"/>
                  </a:cubicBezTo>
                  <a:cubicBezTo>
                    <a:pt x="9" y="20"/>
                    <a:pt x="12" y="20"/>
                    <a:pt x="13" y="21"/>
                  </a:cubicBezTo>
                  <a:cubicBezTo>
                    <a:pt x="14" y="21"/>
                    <a:pt x="13" y="23"/>
                    <a:pt x="13" y="23"/>
                  </a:cubicBezTo>
                  <a:cubicBezTo>
                    <a:pt x="15" y="23"/>
                    <a:pt x="16" y="22"/>
                    <a:pt x="17" y="25"/>
                  </a:cubicBezTo>
                  <a:cubicBezTo>
                    <a:pt x="17" y="24"/>
                    <a:pt x="19" y="23"/>
                    <a:pt x="21" y="25"/>
                  </a:cubicBezTo>
                  <a:cubicBezTo>
                    <a:pt x="21" y="24"/>
                    <a:pt x="21" y="23"/>
                    <a:pt x="22" y="23"/>
                  </a:cubicBezTo>
                  <a:cubicBezTo>
                    <a:pt x="22" y="23"/>
                    <a:pt x="22" y="22"/>
                    <a:pt x="22" y="22"/>
                  </a:cubicBezTo>
                  <a:cubicBezTo>
                    <a:pt x="22" y="22"/>
                    <a:pt x="21" y="22"/>
                    <a:pt x="21" y="22"/>
                  </a:cubicBezTo>
                  <a:cubicBezTo>
                    <a:pt x="21" y="21"/>
                    <a:pt x="20" y="21"/>
                    <a:pt x="20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8" y="18"/>
                    <a:pt x="18" y="18"/>
                    <a:pt x="17" y="17"/>
                  </a:cubicBezTo>
                  <a:cubicBezTo>
                    <a:pt x="16" y="16"/>
                    <a:pt x="15" y="14"/>
                    <a:pt x="14" y="13"/>
                  </a:cubicBezTo>
                  <a:cubicBezTo>
                    <a:pt x="12" y="11"/>
                    <a:pt x="10" y="9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lnTo>
                    <a:pt x="14" y="13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880" name="Picture 32808"/>
            <p:cNvPicPr>
              <a:picLocks noChangeAspect="1" noChangeArrowheads="1"/>
            </p:cNvPicPr>
            <p:nvPr/>
          </p:nvPicPr>
          <p:blipFill>
            <a:blip r:embed="rId3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823" y="574"/>
              <a:ext cx="38" cy="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860" name="Freeform 32809"/>
            <p:cNvSpPr>
              <a:spLocks/>
            </p:cNvSpPr>
            <p:nvPr/>
          </p:nvSpPr>
          <p:spPr bwMode="auto">
            <a:xfrm>
              <a:off x="4854" y="624"/>
              <a:ext cx="18" cy="14"/>
            </a:xfrm>
            <a:custGeom>
              <a:avLst/>
              <a:gdLst>
                <a:gd name="T0" fmla="*/ 4 w 10"/>
                <a:gd name="T1" fmla="*/ 7 h 8"/>
                <a:gd name="T2" fmla="*/ 8 w 10"/>
                <a:gd name="T3" fmla="*/ 7 h 8"/>
                <a:gd name="T4" fmla="*/ 10 w 10"/>
                <a:gd name="T5" fmla="*/ 5 h 8"/>
                <a:gd name="T6" fmla="*/ 9 w 10"/>
                <a:gd name="T7" fmla="*/ 1 h 8"/>
                <a:gd name="T8" fmla="*/ 6 w 10"/>
                <a:gd name="T9" fmla="*/ 0 h 8"/>
                <a:gd name="T10" fmla="*/ 4 w 10"/>
                <a:gd name="T11" fmla="*/ 0 h 8"/>
                <a:gd name="T12" fmla="*/ 3 w 10"/>
                <a:gd name="T13" fmla="*/ 0 h 8"/>
                <a:gd name="T14" fmla="*/ 2 w 10"/>
                <a:gd name="T15" fmla="*/ 0 h 8"/>
                <a:gd name="T16" fmla="*/ 1 w 10"/>
                <a:gd name="T17" fmla="*/ 5 h 8"/>
                <a:gd name="T18" fmla="*/ 1 w 10"/>
                <a:gd name="T19" fmla="*/ 6 h 8"/>
                <a:gd name="T20" fmla="*/ 4 w 10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8">
                  <a:moveTo>
                    <a:pt x="4" y="7"/>
                  </a:moveTo>
                  <a:cubicBezTo>
                    <a:pt x="5" y="8"/>
                    <a:pt x="6" y="8"/>
                    <a:pt x="8" y="7"/>
                  </a:cubicBezTo>
                  <a:cubicBezTo>
                    <a:pt x="8" y="7"/>
                    <a:pt x="10" y="5"/>
                    <a:pt x="10" y="5"/>
                  </a:cubicBezTo>
                  <a:cubicBezTo>
                    <a:pt x="10" y="3"/>
                    <a:pt x="10" y="2"/>
                    <a:pt x="9" y="1"/>
                  </a:cubicBezTo>
                  <a:cubicBezTo>
                    <a:pt x="8" y="1"/>
                    <a:pt x="7" y="0"/>
                    <a:pt x="6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1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0" y="2"/>
                    <a:pt x="0" y="4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2" y="7"/>
                    <a:pt x="3" y="7"/>
                    <a:pt x="4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1" name="Freeform 32810"/>
            <p:cNvSpPr>
              <a:spLocks/>
            </p:cNvSpPr>
            <p:nvPr/>
          </p:nvSpPr>
          <p:spPr bwMode="auto">
            <a:xfrm>
              <a:off x="4867" y="612"/>
              <a:ext cx="10" cy="12"/>
            </a:xfrm>
            <a:custGeom>
              <a:avLst/>
              <a:gdLst>
                <a:gd name="T0" fmla="*/ 3 w 6"/>
                <a:gd name="T1" fmla="*/ 7 h 7"/>
                <a:gd name="T2" fmla="*/ 5 w 6"/>
                <a:gd name="T3" fmla="*/ 5 h 7"/>
                <a:gd name="T4" fmla="*/ 6 w 6"/>
                <a:gd name="T5" fmla="*/ 3 h 7"/>
                <a:gd name="T6" fmla="*/ 5 w 6"/>
                <a:gd name="T7" fmla="*/ 1 h 7"/>
                <a:gd name="T8" fmla="*/ 1 w 6"/>
                <a:gd name="T9" fmla="*/ 0 h 7"/>
                <a:gd name="T10" fmla="*/ 2 w 6"/>
                <a:gd name="T11" fmla="*/ 3 h 7"/>
                <a:gd name="T12" fmla="*/ 1 w 6"/>
                <a:gd name="T13" fmla="*/ 5 h 7"/>
                <a:gd name="T14" fmla="*/ 1 w 6"/>
                <a:gd name="T15" fmla="*/ 5 h 7"/>
                <a:gd name="T16" fmla="*/ 1 w 6"/>
                <a:gd name="T17" fmla="*/ 5 h 7"/>
                <a:gd name="T18" fmla="*/ 0 w 6"/>
                <a:gd name="T19" fmla="*/ 6 h 7"/>
                <a:gd name="T20" fmla="*/ 3 w 6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cubicBezTo>
                    <a:pt x="4" y="7"/>
                    <a:pt x="5" y="6"/>
                    <a:pt x="5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0" y="6"/>
                    <a:pt x="0" y="6"/>
                  </a:cubicBezTo>
                  <a:cubicBezTo>
                    <a:pt x="1" y="7"/>
                    <a:pt x="2" y="7"/>
                    <a:pt x="3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2" name="Freeform 32811"/>
            <p:cNvSpPr>
              <a:spLocks/>
            </p:cNvSpPr>
            <p:nvPr/>
          </p:nvSpPr>
          <p:spPr bwMode="auto">
            <a:xfrm>
              <a:off x="4854" y="608"/>
              <a:ext cx="13" cy="14"/>
            </a:xfrm>
            <a:custGeom>
              <a:avLst/>
              <a:gdLst>
                <a:gd name="T0" fmla="*/ 4 w 7"/>
                <a:gd name="T1" fmla="*/ 8 h 8"/>
                <a:gd name="T2" fmla="*/ 6 w 7"/>
                <a:gd name="T3" fmla="*/ 8 h 8"/>
                <a:gd name="T4" fmla="*/ 7 w 7"/>
                <a:gd name="T5" fmla="*/ 5 h 8"/>
                <a:gd name="T6" fmla="*/ 6 w 7"/>
                <a:gd name="T7" fmla="*/ 2 h 8"/>
                <a:gd name="T8" fmla="*/ 6 w 7"/>
                <a:gd name="T9" fmla="*/ 1 h 8"/>
                <a:gd name="T10" fmla="*/ 5 w 7"/>
                <a:gd name="T11" fmla="*/ 1 h 8"/>
                <a:gd name="T12" fmla="*/ 3 w 7"/>
                <a:gd name="T13" fmla="*/ 0 h 8"/>
                <a:gd name="T14" fmla="*/ 0 w 7"/>
                <a:gd name="T15" fmla="*/ 2 h 8"/>
                <a:gd name="T16" fmla="*/ 0 w 7"/>
                <a:gd name="T17" fmla="*/ 4 h 8"/>
                <a:gd name="T18" fmla="*/ 0 w 7"/>
                <a:gd name="T19" fmla="*/ 4 h 8"/>
                <a:gd name="T20" fmla="*/ 1 w 7"/>
                <a:gd name="T21" fmla="*/ 7 h 8"/>
                <a:gd name="T22" fmla="*/ 2 w 7"/>
                <a:gd name="T23" fmla="*/ 8 h 8"/>
                <a:gd name="T24" fmla="*/ 4 w 7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5" y="8"/>
                    <a:pt x="5" y="8"/>
                    <a:pt x="6" y="8"/>
                  </a:cubicBezTo>
                  <a:cubicBezTo>
                    <a:pt x="6" y="7"/>
                    <a:pt x="7" y="7"/>
                    <a:pt x="7" y="5"/>
                  </a:cubicBezTo>
                  <a:cubicBezTo>
                    <a:pt x="7" y="4"/>
                    <a:pt x="7" y="3"/>
                    <a:pt x="6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0" y="6"/>
                    <a:pt x="1" y="7"/>
                  </a:cubicBezTo>
                  <a:cubicBezTo>
                    <a:pt x="1" y="7"/>
                    <a:pt x="2" y="8"/>
                    <a:pt x="2" y="8"/>
                  </a:cubicBezTo>
                  <a:cubicBezTo>
                    <a:pt x="3" y="8"/>
                    <a:pt x="3" y="8"/>
                    <a:pt x="4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3" name="Freeform 32812"/>
            <p:cNvSpPr>
              <a:spLocks/>
            </p:cNvSpPr>
            <p:nvPr/>
          </p:nvSpPr>
          <p:spPr bwMode="auto">
            <a:xfrm>
              <a:off x="4897" y="731"/>
              <a:ext cx="43" cy="56"/>
            </a:xfrm>
            <a:custGeom>
              <a:avLst/>
              <a:gdLst>
                <a:gd name="T0" fmla="*/ 24 w 24"/>
                <a:gd name="T1" fmla="*/ 21 h 32"/>
                <a:gd name="T2" fmla="*/ 23 w 24"/>
                <a:gd name="T3" fmla="*/ 21 h 32"/>
                <a:gd name="T4" fmla="*/ 23 w 24"/>
                <a:gd name="T5" fmla="*/ 21 h 32"/>
                <a:gd name="T6" fmla="*/ 23 w 24"/>
                <a:gd name="T7" fmla="*/ 21 h 32"/>
                <a:gd name="T8" fmla="*/ 9 w 24"/>
                <a:gd name="T9" fmla="*/ 22 h 32"/>
                <a:gd name="T10" fmla="*/ 3 w 24"/>
                <a:gd name="T11" fmla="*/ 27 h 32"/>
                <a:gd name="T12" fmla="*/ 0 w 24"/>
                <a:gd name="T13" fmla="*/ 32 h 32"/>
                <a:gd name="T14" fmla="*/ 0 w 24"/>
                <a:gd name="T15" fmla="*/ 30 h 32"/>
                <a:gd name="T16" fmla="*/ 1 w 24"/>
                <a:gd name="T17" fmla="*/ 25 h 32"/>
                <a:gd name="T18" fmla="*/ 0 w 24"/>
                <a:gd name="T19" fmla="*/ 16 h 32"/>
                <a:gd name="T20" fmla="*/ 2 w 24"/>
                <a:gd name="T21" fmla="*/ 2 h 32"/>
                <a:gd name="T22" fmla="*/ 6 w 24"/>
                <a:gd name="T23" fmla="*/ 0 h 32"/>
                <a:gd name="T24" fmla="*/ 6 w 24"/>
                <a:gd name="T25" fmla="*/ 0 h 32"/>
                <a:gd name="T26" fmla="*/ 16 w 24"/>
                <a:gd name="T27" fmla="*/ 8 h 32"/>
                <a:gd name="T28" fmla="*/ 24 w 24"/>
                <a:gd name="T29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2">
                  <a:moveTo>
                    <a:pt x="24" y="21"/>
                  </a:moveTo>
                  <a:cubicBezTo>
                    <a:pt x="24" y="21"/>
                    <a:pt x="24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19" y="19"/>
                    <a:pt x="14" y="20"/>
                    <a:pt x="9" y="22"/>
                  </a:cubicBezTo>
                  <a:cubicBezTo>
                    <a:pt x="7" y="23"/>
                    <a:pt x="5" y="25"/>
                    <a:pt x="3" y="27"/>
                  </a:cubicBezTo>
                  <a:cubicBezTo>
                    <a:pt x="2" y="28"/>
                    <a:pt x="1" y="30"/>
                    <a:pt x="0" y="32"/>
                  </a:cubicBezTo>
                  <a:cubicBezTo>
                    <a:pt x="0" y="31"/>
                    <a:pt x="0" y="30"/>
                    <a:pt x="0" y="30"/>
                  </a:cubicBezTo>
                  <a:cubicBezTo>
                    <a:pt x="0" y="28"/>
                    <a:pt x="1" y="26"/>
                    <a:pt x="1" y="25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8"/>
                    <a:pt x="1" y="3"/>
                    <a:pt x="2" y="2"/>
                  </a:cubicBezTo>
                  <a:cubicBezTo>
                    <a:pt x="3" y="1"/>
                    <a:pt x="4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9" y="1"/>
                    <a:pt x="15" y="6"/>
                    <a:pt x="16" y="8"/>
                  </a:cubicBezTo>
                  <a:cubicBezTo>
                    <a:pt x="19" y="11"/>
                    <a:pt x="22" y="16"/>
                    <a:pt x="24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4" name="Freeform 32813"/>
            <p:cNvSpPr>
              <a:spLocks/>
            </p:cNvSpPr>
            <p:nvPr/>
          </p:nvSpPr>
          <p:spPr bwMode="auto">
            <a:xfrm>
              <a:off x="4893" y="715"/>
              <a:ext cx="14" cy="14"/>
            </a:xfrm>
            <a:custGeom>
              <a:avLst/>
              <a:gdLst>
                <a:gd name="T0" fmla="*/ 8 w 8"/>
                <a:gd name="T1" fmla="*/ 7 h 8"/>
                <a:gd name="T2" fmla="*/ 8 w 8"/>
                <a:gd name="T3" fmla="*/ 7 h 8"/>
                <a:gd name="T4" fmla="*/ 4 w 8"/>
                <a:gd name="T5" fmla="*/ 8 h 8"/>
                <a:gd name="T6" fmla="*/ 4 w 8"/>
                <a:gd name="T7" fmla="*/ 8 h 8"/>
                <a:gd name="T8" fmla="*/ 1 w 8"/>
                <a:gd name="T9" fmla="*/ 5 h 8"/>
                <a:gd name="T10" fmla="*/ 0 w 8"/>
                <a:gd name="T11" fmla="*/ 2 h 8"/>
                <a:gd name="T12" fmla="*/ 0 w 8"/>
                <a:gd name="T13" fmla="*/ 1 h 8"/>
                <a:gd name="T14" fmla="*/ 2 w 8"/>
                <a:gd name="T15" fmla="*/ 2 h 8"/>
                <a:gd name="T16" fmla="*/ 2 w 8"/>
                <a:gd name="T17" fmla="*/ 2 h 8"/>
                <a:gd name="T18" fmla="*/ 4 w 8"/>
                <a:gd name="T19" fmla="*/ 0 h 8"/>
                <a:gd name="T20" fmla="*/ 4 w 8"/>
                <a:gd name="T21" fmla="*/ 0 h 8"/>
                <a:gd name="T22" fmla="*/ 4 w 8"/>
                <a:gd name="T23" fmla="*/ 0 h 8"/>
                <a:gd name="T24" fmla="*/ 4 w 8"/>
                <a:gd name="T25" fmla="*/ 0 h 8"/>
                <a:gd name="T26" fmla="*/ 4 w 8"/>
                <a:gd name="T27" fmla="*/ 0 h 8"/>
                <a:gd name="T28" fmla="*/ 6 w 8"/>
                <a:gd name="T29" fmla="*/ 1 h 8"/>
                <a:gd name="T30" fmla="*/ 8 w 8"/>
                <a:gd name="T3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8">
                  <a:moveTo>
                    <a:pt x="8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3" y="7"/>
                    <a:pt x="2" y="6"/>
                    <a:pt x="1" y="5"/>
                  </a:cubicBezTo>
                  <a:cubicBezTo>
                    <a:pt x="0" y="4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1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1"/>
                    <a:pt x="6" y="1"/>
                  </a:cubicBezTo>
                  <a:cubicBezTo>
                    <a:pt x="7" y="3"/>
                    <a:pt x="8" y="5"/>
                    <a:pt x="8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5" name="Freeform 32814"/>
            <p:cNvSpPr>
              <a:spLocks/>
            </p:cNvSpPr>
            <p:nvPr/>
          </p:nvSpPr>
          <p:spPr bwMode="auto">
            <a:xfrm>
              <a:off x="4899" y="686"/>
              <a:ext cx="21" cy="27"/>
            </a:xfrm>
            <a:custGeom>
              <a:avLst/>
              <a:gdLst>
                <a:gd name="T0" fmla="*/ 11 w 12"/>
                <a:gd name="T1" fmla="*/ 2 h 15"/>
                <a:gd name="T2" fmla="*/ 11 w 12"/>
                <a:gd name="T3" fmla="*/ 2 h 15"/>
                <a:gd name="T4" fmla="*/ 11 w 12"/>
                <a:gd name="T5" fmla="*/ 2 h 15"/>
                <a:gd name="T6" fmla="*/ 6 w 12"/>
                <a:gd name="T7" fmla="*/ 5 h 15"/>
                <a:gd name="T8" fmla="*/ 1 w 12"/>
                <a:gd name="T9" fmla="*/ 12 h 15"/>
                <a:gd name="T10" fmla="*/ 0 w 12"/>
                <a:gd name="T11" fmla="*/ 14 h 15"/>
                <a:gd name="T12" fmla="*/ 0 w 12"/>
                <a:gd name="T13" fmla="*/ 14 h 15"/>
                <a:gd name="T14" fmla="*/ 1 w 12"/>
                <a:gd name="T15" fmla="*/ 15 h 15"/>
                <a:gd name="T16" fmla="*/ 1 w 12"/>
                <a:gd name="T17" fmla="*/ 15 h 15"/>
                <a:gd name="T18" fmla="*/ 1 w 12"/>
                <a:gd name="T19" fmla="*/ 15 h 15"/>
                <a:gd name="T20" fmla="*/ 1 w 12"/>
                <a:gd name="T21" fmla="*/ 15 h 15"/>
                <a:gd name="T22" fmla="*/ 2 w 12"/>
                <a:gd name="T23" fmla="*/ 15 h 15"/>
                <a:gd name="T24" fmla="*/ 3 w 12"/>
                <a:gd name="T25" fmla="*/ 14 h 15"/>
                <a:gd name="T26" fmla="*/ 5 w 12"/>
                <a:gd name="T27" fmla="*/ 12 h 15"/>
                <a:gd name="T28" fmla="*/ 8 w 12"/>
                <a:gd name="T29" fmla="*/ 10 h 15"/>
                <a:gd name="T30" fmla="*/ 11 w 12"/>
                <a:gd name="T31" fmla="*/ 5 h 15"/>
                <a:gd name="T32" fmla="*/ 11 w 12"/>
                <a:gd name="T33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5">
                  <a:moveTo>
                    <a:pt x="11" y="2"/>
                  </a:move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0"/>
                    <a:pt x="7" y="4"/>
                    <a:pt x="6" y="5"/>
                  </a:cubicBezTo>
                  <a:cubicBezTo>
                    <a:pt x="4" y="7"/>
                    <a:pt x="2" y="10"/>
                    <a:pt x="1" y="12"/>
                  </a:cubicBezTo>
                  <a:cubicBezTo>
                    <a:pt x="0" y="13"/>
                    <a:pt x="0" y="14"/>
                    <a:pt x="0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5"/>
                    <a:pt x="2" y="15"/>
                  </a:cubicBezTo>
                  <a:cubicBezTo>
                    <a:pt x="2" y="14"/>
                    <a:pt x="3" y="14"/>
                    <a:pt x="3" y="14"/>
                  </a:cubicBezTo>
                  <a:cubicBezTo>
                    <a:pt x="3" y="13"/>
                    <a:pt x="4" y="13"/>
                    <a:pt x="5" y="12"/>
                  </a:cubicBezTo>
                  <a:cubicBezTo>
                    <a:pt x="6" y="12"/>
                    <a:pt x="7" y="11"/>
                    <a:pt x="8" y="10"/>
                  </a:cubicBezTo>
                  <a:cubicBezTo>
                    <a:pt x="9" y="9"/>
                    <a:pt x="10" y="7"/>
                    <a:pt x="11" y="5"/>
                  </a:cubicBezTo>
                  <a:cubicBezTo>
                    <a:pt x="11" y="4"/>
                    <a:pt x="12" y="3"/>
                    <a:pt x="11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6" name="Freeform 32815"/>
            <p:cNvSpPr>
              <a:spLocks/>
            </p:cNvSpPr>
            <p:nvPr/>
          </p:nvSpPr>
          <p:spPr bwMode="auto">
            <a:xfrm>
              <a:off x="4867" y="716"/>
              <a:ext cx="24" cy="8"/>
            </a:xfrm>
            <a:custGeom>
              <a:avLst/>
              <a:gdLst>
                <a:gd name="T0" fmla="*/ 14 w 14"/>
                <a:gd name="T1" fmla="*/ 2 h 4"/>
                <a:gd name="T2" fmla="*/ 8 w 14"/>
                <a:gd name="T3" fmla="*/ 4 h 4"/>
                <a:gd name="T4" fmla="*/ 4 w 14"/>
                <a:gd name="T5" fmla="*/ 3 h 4"/>
                <a:gd name="T6" fmla="*/ 0 w 14"/>
                <a:gd name="T7" fmla="*/ 2 h 4"/>
                <a:gd name="T8" fmla="*/ 3 w 14"/>
                <a:gd name="T9" fmla="*/ 1 h 4"/>
                <a:gd name="T10" fmla="*/ 10 w 14"/>
                <a:gd name="T11" fmla="*/ 1 h 4"/>
                <a:gd name="T12" fmla="*/ 14 w 14"/>
                <a:gd name="T13" fmla="*/ 1 h 4"/>
                <a:gd name="T14" fmla="*/ 14 w 14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4">
                  <a:moveTo>
                    <a:pt x="14" y="2"/>
                  </a:moveTo>
                  <a:cubicBezTo>
                    <a:pt x="12" y="3"/>
                    <a:pt x="10" y="3"/>
                    <a:pt x="8" y="4"/>
                  </a:cubicBezTo>
                  <a:cubicBezTo>
                    <a:pt x="7" y="4"/>
                    <a:pt x="5" y="4"/>
                    <a:pt x="4" y="3"/>
                  </a:cubicBezTo>
                  <a:cubicBezTo>
                    <a:pt x="3" y="3"/>
                    <a:pt x="1" y="3"/>
                    <a:pt x="0" y="2"/>
                  </a:cubicBezTo>
                  <a:cubicBezTo>
                    <a:pt x="1" y="1"/>
                    <a:pt x="3" y="1"/>
                    <a:pt x="3" y="1"/>
                  </a:cubicBezTo>
                  <a:cubicBezTo>
                    <a:pt x="6" y="0"/>
                    <a:pt x="8" y="0"/>
                    <a:pt x="10" y="1"/>
                  </a:cubicBezTo>
                  <a:cubicBezTo>
                    <a:pt x="12" y="1"/>
                    <a:pt x="13" y="1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7" name="Freeform 32816"/>
            <p:cNvSpPr>
              <a:spLocks/>
            </p:cNvSpPr>
            <p:nvPr/>
          </p:nvSpPr>
          <p:spPr bwMode="auto">
            <a:xfrm>
              <a:off x="4863" y="724"/>
              <a:ext cx="36" cy="39"/>
            </a:xfrm>
            <a:custGeom>
              <a:avLst/>
              <a:gdLst>
                <a:gd name="T0" fmla="*/ 20 w 20"/>
                <a:gd name="T1" fmla="*/ 5 h 22"/>
                <a:gd name="T2" fmla="*/ 20 w 20"/>
                <a:gd name="T3" fmla="*/ 5 h 22"/>
                <a:gd name="T4" fmla="*/ 17 w 20"/>
                <a:gd name="T5" fmla="*/ 1 h 22"/>
                <a:gd name="T6" fmla="*/ 16 w 20"/>
                <a:gd name="T7" fmla="*/ 0 h 22"/>
                <a:gd name="T8" fmla="*/ 8 w 20"/>
                <a:gd name="T9" fmla="*/ 2 h 22"/>
                <a:gd name="T10" fmla="*/ 4 w 20"/>
                <a:gd name="T11" fmla="*/ 1 h 22"/>
                <a:gd name="T12" fmla="*/ 1 w 20"/>
                <a:gd name="T13" fmla="*/ 0 h 22"/>
                <a:gd name="T14" fmla="*/ 0 w 20"/>
                <a:gd name="T15" fmla="*/ 1 h 22"/>
                <a:gd name="T16" fmla="*/ 4 w 20"/>
                <a:gd name="T17" fmla="*/ 5 h 22"/>
                <a:gd name="T18" fmla="*/ 5 w 20"/>
                <a:gd name="T19" fmla="*/ 8 h 22"/>
                <a:gd name="T20" fmla="*/ 6 w 20"/>
                <a:gd name="T21" fmla="*/ 10 h 22"/>
                <a:gd name="T22" fmla="*/ 6 w 20"/>
                <a:gd name="T23" fmla="*/ 11 h 22"/>
                <a:gd name="T24" fmla="*/ 6 w 20"/>
                <a:gd name="T25" fmla="*/ 13 h 22"/>
                <a:gd name="T26" fmla="*/ 5 w 20"/>
                <a:gd name="T27" fmla="*/ 16 h 22"/>
                <a:gd name="T28" fmla="*/ 6 w 20"/>
                <a:gd name="T29" fmla="*/ 19 h 22"/>
                <a:gd name="T30" fmla="*/ 11 w 20"/>
                <a:gd name="T31" fmla="*/ 22 h 22"/>
                <a:gd name="T32" fmla="*/ 14 w 20"/>
                <a:gd name="T33" fmla="*/ 20 h 22"/>
                <a:gd name="T34" fmla="*/ 17 w 20"/>
                <a:gd name="T35" fmla="*/ 18 h 22"/>
                <a:gd name="T36" fmla="*/ 17 w 20"/>
                <a:gd name="T37" fmla="*/ 16 h 22"/>
                <a:gd name="T38" fmla="*/ 18 w 20"/>
                <a:gd name="T39" fmla="*/ 10 h 22"/>
                <a:gd name="T40" fmla="*/ 19 w 20"/>
                <a:gd name="T41" fmla="*/ 6 h 22"/>
                <a:gd name="T42" fmla="*/ 20 w 20"/>
                <a:gd name="T43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22"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8" y="2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3" y="1"/>
                    <a:pt x="11" y="2"/>
                    <a:pt x="8" y="2"/>
                  </a:cubicBezTo>
                  <a:cubicBezTo>
                    <a:pt x="7" y="2"/>
                    <a:pt x="5" y="2"/>
                    <a:pt x="4" y="1"/>
                  </a:cubicBezTo>
                  <a:cubicBezTo>
                    <a:pt x="3" y="1"/>
                    <a:pt x="1" y="0"/>
                    <a:pt x="1" y="0"/>
                  </a:cubicBezTo>
                  <a:cubicBezTo>
                    <a:pt x="0" y="0"/>
                    <a:pt x="0" y="1"/>
                    <a:pt x="0" y="1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5" y="6"/>
                    <a:pt x="6" y="6"/>
                    <a:pt x="5" y="8"/>
                  </a:cubicBezTo>
                  <a:cubicBezTo>
                    <a:pt x="5" y="9"/>
                    <a:pt x="5" y="9"/>
                    <a:pt x="6" y="10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5" y="14"/>
                    <a:pt x="5" y="15"/>
                    <a:pt x="5" y="16"/>
                  </a:cubicBezTo>
                  <a:cubicBezTo>
                    <a:pt x="5" y="17"/>
                    <a:pt x="5" y="18"/>
                    <a:pt x="6" y="19"/>
                  </a:cubicBezTo>
                  <a:cubicBezTo>
                    <a:pt x="7" y="22"/>
                    <a:pt x="9" y="22"/>
                    <a:pt x="11" y="22"/>
                  </a:cubicBezTo>
                  <a:cubicBezTo>
                    <a:pt x="13" y="21"/>
                    <a:pt x="14" y="21"/>
                    <a:pt x="14" y="20"/>
                  </a:cubicBezTo>
                  <a:cubicBezTo>
                    <a:pt x="15" y="19"/>
                    <a:pt x="16" y="18"/>
                    <a:pt x="17" y="18"/>
                  </a:cubicBezTo>
                  <a:cubicBezTo>
                    <a:pt x="17" y="18"/>
                    <a:pt x="17" y="17"/>
                    <a:pt x="17" y="16"/>
                  </a:cubicBezTo>
                  <a:cubicBezTo>
                    <a:pt x="17" y="14"/>
                    <a:pt x="17" y="12"/>
                    <a:pt x="18" y="10"/>
                  </a:cubicBezTo>
                  <a:cubicBezTo>
                    <a:pt x="18" y="9"/>
                    <a:pt x="18" y="7"/>
                    <a:pt x="19" y="6"/>
                  </a:cubicBezTo>
                  <a:cubicBezTo>
                    <a:pt x="19" y="6"/>
                    <a:pt x="19" y="5"/>
                    <a:pt x="2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8" name="Freeform 32817"/>
            <p:cNvSpPr>
              <a:spLocks/>
            </p:cNvSpPr>
            <p:nvPr/>
          </p:nvSpPr>
          <p:spPr bwMode="auto">
            <a:xfrm>
              <a:off x="4875" y="759"/>
              <a:ext cx="18" cy="32"/>
            </a:xfrm>
            <a:custGeom>
              <a:avLst/>
              <a:gdLst>
                <a:gd name="T0" fmla="*/ 10 w 10"/>
                <a:gd name="T1" fmla="*/ 0 h 18"/>
                <a:gd name="T2" fmla="*/ 5 w 10"/>
                <a:gd name="T3" fmla="*/ 12 h 18"/>
                <a:gd name="T4" fmla="*/ 0 w 10"/>
                <a:gd name="T5" fmla="*/ 18 h 18"/>
                <a:gd name="T6" fmla="*/ 3 w 10"/>
                <a:gd name="T7" fmla="*/ 10 h 18"/>
                <a:gd name="T8" fmla="*/ 2 w 10"/>
                <a:gd name="T9" fmla="*/ 10 h 18"/>
                <a:gd name="T10" fmla="*/ 0 w 10"/>
                <a:gd name="T11" fmla="*/ 11 h 18"/>
                <a:gd name="T12" fmla="*/ 0 w 10"/>
                <a:gd name="T13" fmla="*/ 11 h 18"/>
                <a:gd name="T14" fmla="*/ 2 w 10"/>
                <a:gd name="T15" fmla="*/ 8 h 18"/>
                <a:gd name="T16" fmla="*/ 3 w 10"/>
                <a:gd name="T17" fmla="*/ 5 h 18"/>
                <a:gd name="T18" fmla="*/ 3 w 10"/>
                <a:gd name="T19" fmla="*/ 3 h 18"/>
                <a:gd name="T20" fmla="*/ 7 w 10"/>
                <a:gd name="T21" fmla="*/ 2 h 18"/>
                <a:gd name="T22" fmla="*/ 10 w 10"/>
                <a:gd name="T23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8">
                  <a:moveTo>
                    <a:pt x="10" y="0"/>
                  </a:moveTo>
                  <a:cubicBezTo>
                    <a:pt x="9" y="3"/>
                    <a:pt x="7" y="9"/>
                    <a:pt x="5" y="12"/>
                  </a:cubicBezTo>
                  <a:cubicBezTo>
                    <a:pt x="4" y="14"/>
                    <a:pt x="3" y="17"/>
                    <a:pt x="0" y="18"/>
                  </a:cubicBezTo>
                  <a:cubicBezTo>
                    <a:pt x="2" y="16"/>
                    <a:pt x="3" y="13"/>
                    <a:pt x="3" y="10"/>
                  </a:cubicBezTo>
                  <a:cubicBezTo>
                    <a:pt x="2" y="10"/>
                    <a:pt x="2" y="9"/>
                    <a:pt x="2" y="10"/>
                  </a:cubicBezTo>
                  <a:cubicBezTo>
                    <a:pt x="1" y="10"/>
                    <a:pt x="1" y="10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9"/>
                    <a:pt x="2" y="8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4" y="4"/>
                    <a:pt x="4" y="3"/>
                    <a:pt x="3" y="3"/>
                  </a:cubicBezTo>
                  <a:cubicBezTo>
                    <a:pt x="5" y="4"/>
                    <a:pt x="6" y="3"/>
                    <a:pt x="7" y="2"/>
                  </a:cubicBezTo>
                  <a:cubicBezTo>
                    <a:pt x="8" y="2"/>
                    <a:pt x="9" y="1"/>
                    <a:pt x="10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69" name="Freeform 32818"/>
            <p:cNvSpPr>
              <a:spLocks/>
            </p:cNvSpPr>
            <p:nvPr/>
          </p:nvSpPr>
          <p:spPr bwMode="auto">
            <a:xfrm>
              <a:off x="4895" y="770"/>
              <a:ext cx="53" cy="30"/>
            </a:xfrm>
            <a:custGeom>
              <a:avLst/>
              <a:gdLst>
                <a:gd name="T0" fmla="*/ 29 w 30"/>
                <a:gd name="T1" fmla="*/ 6 h 17"/>
                <a:gd name="T2" fmla="*/ 29 w 30"/>
                <a:gd name="T3" fmla="*/ 2 h 17"/>
                <a:gd name="T4" fmla="*/ 23 w 30"/>
                <a:gd name="T5" fmla="*/ 0 h 17"/>
                <a:gd name="T6" fmla="*/ 10 w 30"/>
                <a:gd name="T7" fmla="*/ 3 h 17"/>
                <a:gd name="T8" fmla="*/ 4 w 30"/>
                <a:gd name="T9" fmla="*/ 8 h 17"/>
                <a:gd name="T10" fmla="*/ 0 w 30"/>
                <a:gd name="T11" fmla="*/ 13 h 17"/>
                <a:gd name="T12" fmla="*/ 1 w 30"/>
                <a:gd name="T13" fmla="*/ 17 h 17"/>
                <a:gd name="T14" fmla="*/ 12 w 30"/>
                <a:gd name="T15" fmla="*/ 6 h 17"/>
                <a:gd name="T16" fmla="*/ 21 w 30"/>
                <a:gd name="T17" fmla="*/ 4 h 17"/>
                <a:gd name="T18" fmla="*/ 29 w 30"/>
                <a:gd name="T1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29" y="5"/>
                    <a:pt x="30" y="3"/>
                    <a:pt x="29" y="2"/>
                  </a:cubicBezTo>
                  <a:cubicBezTo>
                    <a:pt x="28" y="1"/>
                    <a:pt x="24" y="0"/>
                    <a:pt x="23" y="0"/>
                  </a:cubicBezTo>
                  <a:cubicBezTo>
                    <a:pt x="20" y="0"/>
                    <a:pt x="14" y="0"/>
                    <a:pt x="10" y="3"/>
                  </a:cubicBezTo>
                  <a:cubicBezTo>
                    <a:pt x="7" y="4"/>
                    <a:pt x="5" y="5"/>
                    <a:pt x="4" y="8"/>
                  </a:cubicBezTo>
                  <a:cubicBezTo>
                    <a:pt x="3" y="9"/>
                    <a:pt x="2" y="11"/>
                    <a:pt x="0" y="13"/>
                  </a:cubicBezTo>
                  <a:cubicBezTo>
                    <a:pt x="0" y="13"/>
                    <a:pt x="0" y="16"/>
                    <a:pt x="1" y="17"/>
                  </a:cubicBezTo>
                  <a:cubicBezTo>
                    <a:pt x="4" y="13"/>
                    <a:pt x="7" y="8"/>
                    <a:pt x="12" y="6"/>
                  </a:cubicBezTo>
                  <a:cubicBezTo>
                    <a:pt x="15" y="5"/>
                    <a:pt x="18" y="4"/>
                    <a:pt x="21" y="4"/>
                  </a:cubicBezTo>
                  <a:cubicBezTo>
                    <a:pt x="23" y="5"/>
                    <a:pt x="29" y="6"/>
                    <a:pt x="29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0" name="Freeform 32819"/>
            <p:cNvSpPr>
              <a:spLocks/>
            </p:cNvSpPr>
            <p:nvPr/>
          </p:nvSpPr>
          <p:spPr bwMode="auto">
            <a:xfrm>
              <a:off x="4897" y="786"/>
              <a:ext cx="48" cy="19"/>
            </a:xfrm>
            <a:custGeom>
              <a:avLst/>
              <a:gdLst>
                <a:gd name="T0" fmla="*/ 27 w 27"/>
                <a:gd name="T1" fmla="*/ 0 h 11"/>
                <a:gd name="T2" fmla="*/ 16 w 27"/>
                <a:gd name="T3" fmla="*/ 9 h 11"/>
                <a:gd name="T4" fmla="*/ 8 w 27"/>
                <a:gd name="T5" fmla="*/ 11 h 11"/>
                <a:gd name="T6" fmla="*/ 4 w 27"/>
                <a:gd name="T7" fmla="*/ 11 h 11"/>
                <a:gd name="T8" fmla="*/ 2 w 27"/>
                <a:gd name="T9" fmla="*/ 10 h 11"/>
                <a:gd name="T10" fmla="*/ 0 w 27"/>
                <a:gd name="T11" fmla="*/ 10 h 11"/>
                <a:gd name="T12" fmla="*/ 1 w 27"/>
                <a:gd name="T13" fmla="*/ 9 h 11"/>
                <a:gd name="T14" fmla="*/ 3 w 27"/>
                <a:gd name="T15" fmla="*/ 9 h 11"/>
                <a:gd name="T16" fmla="*/ 5 w 27"/>
                <a:gd name="T17" fmla="*/ 9 h 11"/>
                <a:gd name="T18" fmla="*/ 24 w 27"/>
                <a:gd name="T19" fmla="*/ 2 h 11"/>
                <a:gd name="T20" fmla="*/ 27 w 27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1">
                  <a:moveTo>
                    <a:pt x="27" y="0"/>
                  </a:moveTo>
                  <a:cubicBezTo>
                    <a:pt x="26" y="3"/>
                    <a:pt x="19" y="8"/>
                    <a:pt x="16" y="9"/>
                  </a:cubicBezTo>
                  <a:cubicBezTo>
                    <a:pt x="13" y="10"/>
                    <a:pt x="11" y="10"/>
                    <a:pt x="8" y="11"/>
                  </a:cubicBezTo>
                  <a:cubicBezTo>
                    <a:pt x="7" y="11"/>
                    <a:pt x="5" y="11"/>
                    <a:pt x="4" y="11"/>
                  </a:cubicBezTo>
                  <a:cubicBezTo>
                    <a:pt x="3" y="11"/>
                    <a:pt x="3" y="10"/>
                    <a:pt x="2" y="10"/>
                  </a:cubicBezTo>
                  <a:cubicBezTo>
                    <a:pt x="2" y="10"/>
                    <a:pt x="1" y="10"/>
                    <a:pt x="0" y="10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16" y="9"/>
                    <a:pt x="20" y="6"/>
                    <a:pt x="24" y="2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1" name="Freeform 32820"/>
            <p:cNvSpPr>
              <a:spLocks/>
            </p:cNvSpPr>
            <p:nvPr/>
          </p:nvSpPr>
          <p:spPr bwMode="auto">
            <a:xfrm>
              <a:off x="4916" y="782"/>
              <a:ext cx="11" cy="9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1 h 5"/>
                <a:gd name="T4" fmla="*/ 1 w 6"/>
                <a:gd name="T5" fmla="*/ 2 h 5"/>
                <a:gd name="T6" fmla="*/ 4 w 6"/>
                <a:gd name="T7" fmla="*/ 4 h 5"/>
                <a:gd name="T8" fmla="*/ 6 w 6"/>
                <a:gd name="T9" fmla="*/ 2 h 5"/>
                <a:gd name="T10" fmla="*/ 6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4"/>
                    <a:pt x="2" y="5"/>
                    <a:pt x="4" y="4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6" y="0"/>
                    <a:pt x="6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2" name="Freeform 32821"/>
            <p:cNvSpPr>
              <a:spLocks/>
            </p:cNvSpPr>
            <p:nvPr/>
          </p:nvSpPr>
          <p:spPr bwMode="auto">
            <a:xfrm>
              <a:off x="4925" y="738"/>
              <a:ext cx="47" cy="23"/>
            </a:xfrm>
            <a:custGeom>
              <a:avLst/>
              <a:gdLst>
                <a:gd name="T0" fmla="*/ 26 w 26"/>
                <a:gd name="T1" fmla="*/ 4 h 13"/>
                <a:gd name="T2" fmla="*/ 24 w 26"/>
                <a:gd name="T3" fmla="*/ 6 h 13"/>
                <a:gd name="T4" fmla="*/ 20 w 26"/>
                <a:gd name="T5" fmla="*/ 7 h 13"/>
                <a:gd name="T6" fmla="*/ 20 w 26"/>
                <a:gd name="T7" fmla="*/ 7 h 13"/>
                <a:gd name="T8" fmla="*/ 23 w 26"/>
                <a:gd name="T9" fmla="*/ 12 h 13"/>
                <a:gd name="T10" fmla="*/ 11 w 26"/>
                <a:gd name="T11" fmla="*/ 10 h 13"/>
                <a:gd name="T12" fmla="*/ 5 w 26"/>
                <a:gd name="T13" fmla="*/ 7 h 13"/>
                <a:gd name="T14" fmla="*/ 5 w 26"/>
                <a:gd name="T15" fmla="*/ 7 h 13"/>
                <a:gd name="T16" fmla="*/ 3 w 26"/>
                <a:gd name="T17" fmla="*/ 5 h 13"/>
                <a:gd name="T18" fmla="*/ 0 w 26"/>
                <a:gd name="T19" fmla="*/ 1 h 13"/>
                <a:gd name="T20" fmla="*/ 3 w 26"/>
                <a:gd name="T21" fmla="*/ 0 h 13"/>
                <a:gd name="T22" fmla="*/ 5 w 26"/>
                <a:gd name="T23" fmla="*/ 1 h 13"/>
                <a:gd name="T24" fmla="*/ 12 w 26"/>
                <a:gd name="T25" fmla="*/ 3 h 13"/>
                <a:gd name="T26" fmla="*/ 20 w 26"/>
                <a:gd name="T27" fmla="*/ 5 h 13"/>
                <a:gd name="T28" fmla="*/ 26 w 26"/>
                <a:gd name="T29" fmla="*/ 4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3">
                  <a:moveTo>
                    <a:pt x="26" y="4"/>
                  </a:moveTo>
                  <a:cubicBezTo>
                    <a:pt x="26" y="5"/>
                    <a:pt x="25" y="6"/>
                    <a:pt x="24" y="6"/>
                  </a:cubicBezTo>
                  <a:cubicBezTo>
                    <a:pt x="23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9"/>
                    <a:pt x="21" y="11"/>
                    <a:pt x="23" y="12"/>
                  </a:cubicBezTo>
                  <a:cubicBezTo>
                    <a:pt x="19" y="13"/>
                    <a:pt x="15" y="12"/>
                    <a:pt x="11" y="10"/>
                  </a:cubicBezTo>
                  <a:cubicBezTo>
                    <a:pt x="10" y="9"/>
                    <a:pt x="7" y="9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4" y="6"/>
                    <a:pt x="3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1" y="1"/>
                    <a:pt x="2" y="1"/>
                    <a:pt x="3" y="0"/>
                  </a:cubicBezTo>
                  <a:cubicBezTo>
                    <a:pt x="3" y="1"/>
                    <a:pt x="5" y="1"/>
                    <a:pt x="5" y="1"/>
                  </a:cubicBezTo>
                  <a:cubicBezTo>
                    <a:pt x="7" y="2"/>
                    <a:pt x="10" y="3"/>
                    <a:pt x="12" y="3"/>
                  </a:cubicBezTo>
                  <a:cubicBezTo>
                    <a:pt x="15" y="4"/>
                    <a:pt x="17" y="5"/>
                    <a:pt x="20" y="5"/>
                  </a:cubicBezTo>
                  <a:cubicBezTo>
                    <a:pt x="22" y="5"/>
                    <a:pt x="24" y="5"/>
                    <a:pt x="26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3" name="Freeform 32822"/>
            <p:cNvSpPr>
              <a:spLocks/>
            </p:cNvSpPr>
            <p:nvPr/>
          </p:nvSpPr>
          <p:spPr bwMode="auto">
            <a:xfrm>
              <a:off x="4906" y="693"/>
              <a:ext cx="34" cy="45"/>
            </a:xfrm>
            <a:custGeom>
              <a:avLst/>
              <a:gdLst>
                <a:gd name="T0" fmla="*/ 19 w 19"/>
                <a:gd name="T1" fmla="*/ 18 h 25"/>
                <a:gd name="T2" fmla="*/ 11 w 19"/>
                <a:gd name="T3" fmla="*/ 24 h 25"/>
                <a:gd name="T4" fmla="*/ 8 w 19"/>
                <a:gd name="T5" fmla="*/ 23 h 25"/>
                <a:gd name="T6" fmla="*/ 5 w 19"/>
                <a:gd name="T7" fmla="*/ 21 h 25"/>
                <a:gd name="T8" fmla="*/ 3 w 19"/>
                <a:gd name="T9" fmla="*/ 20 h 25"/>
                <a:gd name="T10" fmla="*/ 0 w 19"/>
                <a:gd name="T11" fmla="*/ 13 h 25"/>
                <a:gd name="T12" fmla="*/ 0 w 19"/>
                <a:gd name="T13" fmla="*/ 12 h 25"/>
                <a:gd name="T14" fmla="*/ 1 w 19"/>
                <a:gd name="T15" fmla="*/ 11 h 25"/>
                <a:gd name="T16" fmla="*/ 3 w 19"/>
                <a:gd name="T17" fmla="*/ 10 h 25"/>
                <a:gd name="T18" fmla="*/ 6 w 19"/>
                <a:gd name="T19" fmla="*/ 8 h 25"/>
                <a:gd name="T20" fmla="*/ 9 w 19"/>
                <a:gd name="T21" fmla="*/ 3 h 25"/>
                <a:gd name="T22" fmla="*/ 9 w 19"/>
                <a:gd name="T23" fmla="*/ 0 h 25"/>
                <a:gd name="T24" fmla="*/ 11 w 19"/>
                <a:gd name="T25" fmla="*/ 4 h 25"/>
                <a:gd name="T26" fmla="*/ 12 w 19"/>
                <a:gd name="T27" fmla="*/ 7 h 25"/>
                <a:gd name="T28" fmla="*/ 12 w 19"/>
                <a:gd name="T29" fmla="*/ 8 h 25"/>
                <a:gd name="T30" fmla="*/ 14 w 19"/>
                <a:gd name="T31" fmla="*/ 8 h 25"/>
                <a:gd name="T32" fmla="*/ 14 w 19"/>
                <a:gd name="T33" fmla="*/ 9 h 25"/>
                <a:gd name="T34" fmla="*/ 15 w 19"/>
                <a:gd name="T35" fmla="*/ 9 h 25"/>
                <a:gd name="T36" fmla="*/ 19 w 19"/>
                <a:gd name="T3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25">
                  <a:moveTo>
                    <a:pt x="19" y="18"/>
                  </a:moveTo>
                  <a:cubicBezTo>
                    <a:pt x="18" y="21"/>
                    <a:pt x="14" y="24"/>
                    <a:pt x="11" y="24"/>
                  </a:cubicBezTo>
                  <a:cubicBezTo>
                    <a:pt x="10" y="25"/>
                    <a:pt x="9" y="24"/>
                    <a:pt x="8" y="23"/>
                  </a:cubicBezTo>
                  <a:cubicBezTo>
                    <a:pt x="7" y="22"/>
                    <a:pt x="6" y="21"/>
                    <a:pt x="5" y="21"/>
                  </a:cubicBezTo>
                  <a:cubicBezTo>
                    <a:pt x="4" y="20"/>
                    <a:pt x="4" y="20"/>
                    <a:pt x="3" y="20"/>
                  </a:cubicBezTo>
                  <a:cubicBezTo>
                    <a:pt x="4" y="17"/>
                    <a:pt x="2" y="14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1" y="11"/>
                  </a:cubicBezTo>
                  <a:cubicBezTo>
                    <a:pt x="1" y="11"/>
                    <a:pt x="2" y="10"/>
                    <a:pt x="3" y="10"/>
                  </a:cubicBezTo>
                  <a:cubicBezTo>
                    <a:pt x="4" y="9"/>
                    <a:pt x="5" y="9"/>
                    <a:pt x="6" y="8"/>
                  </a:cubicBezTo>
                  <a:cubicBezTo>
                    <a:pt x="7" y="6"/>
                    <a:pt x="8" y="5"/>
                    <a:pt x="9" y="3"/>
                  </a:cubicBezTo>
                  <a:cubicBezTo>
                    <a:pt x="9" y="2"/>
                    <a:pt x="10" y="1"/>
                    <a:pt x="9" y="0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2" y="5"/>
                    <a:pt x="12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3" y="8"/>
                    <a:pt x="13" y="7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9" y="9"/>
                    <a:pt x="19" y="15"/>
                    <a:pt x="19" y="1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4" name="Freeform 32823"/>
            <p:cNvSpPr>
              <a:spLocks noEditPoints="1"/>
            </p:cNvSpPr>
            <p:nvPr/>
          </p:nvSpPr>
          <p:spPr bwMode="auto">
            <a:xfrm>
              <a:off x="4744" y="795"/>
              <a:ext cx="112" cy="108"/>
            </a:xfrm>
            <a:custGeom>
              <a:avLst/>
              <a:gdLst>
                <a:gd name="T0" fmla="*/ 51 w 63"/>
                <a:gd name="T1" fmla="*/ 18 h 61"/>
                <a:gd name="T2" fmla="*/ 16 w 63"/>
                <a:gd name="T3" fmla="*/ 16 h 61"/>
                <a:gd name="T4" fmla="*/ 44 w 63"/>
                <a:gd name="T5" fmla="*/ 2 h 61"/>
                <a:gd name="T6" fmla="*/ 46 w 63"/>
                <a:gd name="T7" fmla="*/ 16 h 61"/>
                <a:gd name="T8" fmla="*/ 38 w 63"/>
                <a:gd name="T9" fmla="*/ 6 h 61"/>
                <a:gd name="T10" fmla="*/ 54 w 63"/>
                <a:gd name="T11" fmla="*/ 29 h 61"/>
                <a:gd name="T12" fmla="*/ 37 w 63"/>
                <a:gd name="T13" fmla="*/ 47 h 61"/>
                <a:gd name="T14" fmla="*/ 47 w 63"/>
                <a:gd name="T15" fmla="*/ 22 h 61"/>
                <a:gd name="T16" fmla="*/ 25 w 63"/>
                <a:gd name="T17" fmla="*/ 40 h 61"/>
                <a:gd name="T18" fmla="*/ 41 w 63"/>
                <a:gd name="T19" fmla="*/ 11 h 61"/>
                <a:gd name="T20" fmla="*/ 61 w 63"/>
                <a:gd name="T21" fmla="*/ 39 h 61"/>
                <a:gd name="T22" fmla="*/ 10 w 63"/>
                <a:gd name="T23" fmla="*/ 26 h 61"/>
                <a:gd name="T24" fmla="*/ 36 w 63"/>
                <a:gd name="T25" fmla="*/ 14 h 61"/>
                <a:gd name="T26" fmla="*/ 21 w 63"/>
                <a:gd name="T27" fmla="*/ 20 h 61"/>
                <a:gd name="T28" fmla="*/ 30 w 63"/>
                <a:gd name="T29" fmla="*/ 7 h 61"/>
                <a:gd name="T30" fmla="*/ 27 w 63"/>
                <a:gd name="T31" fmla="*/ 19 h 61"/>
                <a:gd name="T32" fmla="*/ 44 w 63"/>
                <a:gd name="T33" fmla="*/ 31 h 61"/>
                <a:gd name="T34" fmla="*/ 36 w 63"/>
                <a:gd name="T35" fmla="*/ 22 h 61"/>
                <a:gd name="T36" fmla="*/ 42 w 63"/>
                <a:gd name="T37" fmla="*/ 45 h 61"/>
                <a:gd name="T38" fmla="*/ 35 w 63"/>
                <a:gd name="T39" fmla="*/ 31 h 61"/>
                <a:gd name="T40" fmla="*/ 46 w 63"/>
                <a:gd name="T41" fmla="*/ 33 h 61"/>
                <a:gd name="T42" fmla="*/ 32 w 63"/>
                <a:gd name="T43" fmla="*/ 36 h 61"/>
                <a:gd name="T44" fmla="*/ 48 w 63"/>
                <a:gd name="T45" fmla="*/ 27 h 61"/>
                <a:gd name="T46" fmla="*/ 38 w 63"/>
                <a:gd name="T47" fmla="*/ 23 h 61"/>
                <a:gd name="T48" fmla="*/ 57 w 63"/>
                <a:gd name="T49" fmla="*/ 23 h 61"/>
                <a:gd name="T50" fmla="*/ 42 w 63"/>
                <a:gd name="T51" fmla="*/ 40 h 61"/>
                <a:gd name="T52" fmla="*/ 34 w 63"/>
                <a:gd name="T53" fmla="*/ 21 h 61"/>
                <a:gd name="T54" fmla="*/ 54 w 63"/>
                <a:gd name="T55" fmla="*/ 33 h 61"/>
                <a:gd name="T56" fmla="*/ 14 w 63"/>
                <a:gd name="T57" fmla="*/ 11 h 61"/>
                <a:gd name="T58" fmla="*/ 29 w 63"/>
                <a:gd name="T59" fmla="*/ 24 h 61"/>
                <a:gd name="T60" fmla="*/ 28 w 63"/>
                <a:gd name="T61" fmla="*/ 26 h 61"/>
                <a:gd name="T62" fmla="*/ 24 w 63"/>
                <a:gd name="T63" fmla="*/ 10 h 61"/>
                <a:gd name="T64" fmla="*/ 30 w 63"/>
                <a:gd name="T65" fmla="*/ 31 h 61"/>
                <a:gd name="T66" fmla="*/ 21 w 63"/>
                <a:gd name="T67" fmla="*/ 57 h 61"/>
                <a:gd name="T68" fmla="*/ 15 w 63"/>
                <a:gd name="T69" fmla="*/ 42 h 61"/>
                <a:gd name="T70" fmla="*/ 38 w 63"/>
                <a:gd name="T71" fmla="*/ 28 h 61"/>
                <a:gd name="T72" fmla="*/ 21 w 63"/>
                <a:gd name="T73" fmla="*/ 40 h 61"/>
                <a:gd name="T74" fmla="*/ 5 w 63"/>
                <a:gd name="T75" fmla="*/ 45 h 61"/>
                <a:gd name="T76" fmla="*/ 21 w 63"/>
                <a:gd name="T77" fmla="*/ 24 h 61"/>
                <a:gd name="T78" fmla="*/ 38 w 63"/>
                <a:gd name="T79" fmla="*/ 56 h 61"/>
                <a:gd name="T80" fmla="*/ 44 w 63"/>
                <a:gd name="T81" fmla="*/ 34 h 61"/>
                <a:gd name="T82" fmla="*/ 26 w 63"/>
                <a:gd name="T83" fmla="*/ 11 h 61"/>
                <a:gd name="T84" fmla="*/ 1 w 63"/>
                <a:gd name="T85" fmla="*/ 22 h 61"/>
                <a:gd name="T86" fmla="*/ 13 w 63"/>
                <a:gd name="T87" fmla="*/ 22 h 61"/>
                <a:gd name="T88" fmla="*/ 54 w 63"/>
                <a:gd name="T89" fmla="*/ 40 h 61"/>
                <a:gd name="T90" fmla="*/ 27 w 63"/>
                <a:gd name="T91" fmla="*/ 51 h 61"/>
                <a:gd name="T92" fmla="*/ 23 w 63"/>
                <a:gd name="T93" fmla="*/ 36 h 61"/>
                <a:gd name="T94" fmla="*/ 30 w 63"/>
                <a:gd name="T95" fmla="*/ 51 h 61"/>
                <a:gd name="T96" fmla="*/ 10 w 63"/>
                <a:gd name="T97" fmla="*/ 32 h 61"/>
                <a:gd name="T98" fmla="*/ 11 w 63"/>
                <a:gd name="T99" fmla="*/ 35 h 61"/>
                <a:gd name="T100" fmla="*/ 12 w 63"/>
                <a:gd name="T101" fmla="*/ 17 h 61"/>
                <a:gd name="T102" fmla="*/ 42 w 63"/>
                <a:gd name="T103" fmla="*/ 50 h 61"/>
                <a:gd name="T104" fmla="*/ 45 w 63"/>
                <a:gd name="T105" fmla="*/ 10 h 61"/>
                <a:gd name="T106" fmla="*/ 49 w 63"/>
                <a:gd name="T107" fmla="*/ 45 h 61"/>
                <a:gd name="T108" fmla="*/ 20 w 63"/>
                <a:gd name="T109" fmla="*/ 34 h 61"/>
                <a:gd name="T110" fmla="*/ 25 w 63"/>
                <a:gd name="T111" fmla="*/ 49 h 61"/>
                <a:gd name="T112" fmla="*/ 19 w 63"/>
                <a:gd name="T113" fmla="*/ 53 h 61"/>
                <a:gd name="T114" fmla="*/ 52 w 63"/>
                <a:gd name="T115" fmla="*/ 59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" h="61">
                  <a:moveTo>
                    <a:pt x="51" y="18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49" y="19"/>
                    <a:pt x="49" y="18"/>
                    <a:pt x="49" y="18"/>
                  </a:cubicBezTo>
                  <a:cubicBezTo>
                    <a:pt x="49" y="17"/>
                    <a:pt x="50" y="17"/>
                    <a:pt x="50" y="16"/>
                  </a:cubicBezTo>
                  <a:cubicBezTo>
                    <a:pt x="50" y="16"/>
                    <a:pt x="50" y="15"/>
                    <a:pt x="51" y="14"/>
                  </a:cubicBezTo>
                  <a:cubicBezTo>
                    <a:pt x="51" y="14"/>
                    <a:pt x="53" y="13"/>
                    <a:pt x="53" y="14"/>
                  </a:cubicBezTo>
                  <a:cubicBezTo>
                    <a:pt x="54" y="14"/>
                    <a:pt x="54" y="15"/>
                    <a:pt x="54" y="15"/>
                  </a:cubicBezTo>
                  <a:cubicBezTo>
                    <a:pt x="55" y="16"/>
                    <a:pt x="54" y="16"/>
                    <a:pt x="54" y="17"/>
                  </a:cubicBezTo>
                  <a:cubicBezTo>
                    <a:pt x="54" y="17"/>
                    <a:pt x="53" y="17"/>
                    <a:pt x="53" y="17"/>
                  </a:cubicBezTo>
                  <a:cubicBezTo>
                    <a:pt x="52" y="18"/>
                    <a:pt x="52" y="18"/>
                    <a:pt x="51" y="18"/>
                  </a:cubicBezTo>
                  <a:close/>
                  <a:moveTo>
                    <a:pt x="16" y="16"/>
                  </a:moveTo>
                  <a:cubicBezTo>
                    <a:pt x="17" y="17"/>
                    <a:pt x="18" y="17"/>
                    <a:pt x="19" y="17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9"/>
                    <a:pt x="16" y="18"/>
                    <a:pt x="15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7"/>
                    <a:pt x="15" y="17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lose/>
                  <a:moveTo>
                    <a:pt x="44" y="2"/>
                  </a:moveTo>
                  <a:cubicBezTo>
                    <a:pt x="44" y="3"/>
                    <a:pt x="44" y="3"/>
                    <a:pt x="43" y="3"/>
                  </a:cubicBezTo>
                  <a:cubicBezTo>
                    <a:pt x="43" y="4"/>
                    <a:pt x="43" y="5"/>
                    <a:pt x="43" y="6"/>
                  </a:cubicBezTo>
                  <a:cubicBezTo>
                    <a:pt x="43" y="6"/>
                    <a:pt x="43" y="6"/>
                    <a:pt x="42" y="6"/>
                  </a:cubicBezTo>
                  <a:cubicBezTo>
                    <a:pt x="42" y="6"/>
                    <a:pt x="42" y="6"/>
                    <a:pt x="42" y="6"/>
                  </a:cubicBezTo>
                  <a:cubicBezTo>
                    <a:pt x="43" y="5"/>
                    <a:pt x="42" y="4"/>
                    <a:pt x="42" y="3"/>
                  </a:cubicBezTo>
                  <a:cubicBezTo>
                    <a:pt x="42" y="3"/>
                    <a:pt x="42" y="2"/>
                    <a:pt x="42" y="2"/>
                  </a:cubicBezTo>
                  <a:cubicBezTo>
                    <a:pt x="42" y="1"/>
                    <a:pt x="42" y="0"/>
                    <a:pt x="43" y="1"/>
                  </a:cubicBezTo>
                  <a:cubicBezTo>
                    <a:pt x="43" y="1"/>
                    <a:pt x="43" y="1"/>
                    <a:pt x="43" y="1"/>
                  </a:cubicBezTo>
                  <a:cubicBezTo>
                    <a:pt x="43" y="1"/>
                    <a:pt x="44" y="2"/>
                    <a:pt x="44" y="2"/>
                  </a:cubicBezTo>
                  <a:close/>
                  <a:moveTo>
                    <a:pt x="50" y="11"/>
                  </a:moveTo>
                  <a:cubicBezTo>
                    <a:pt x="50" y="11"/>
                    <a:pt x="50" y="11"/>
                    <a:pt x="50" y="11"/>
                  </a:cubicBezTo>
                  <a:cubicBezTo>
                    <a:pt x="51" y="10"/>
                    <a:pt x="51" y="10"/>
                    <a:pt x="51" y="9"/>
                  </a:cubicBezTo>
                  <a:cubicBezTo>
                    <a:pt x="51" y="8"/>
                    <a:pt x="52" y="7"/>
                    <a:pt x="53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8"/>
                    <a:pt x="54" y="9"/>
                    <a:pt x="54" y="9"/>
                  </a:cubicBezTo>
                  <a:cubicBezTo>
                    <a:pt x="54" y="10"/>
                    <a:pt x="54" y="10"/>
                    <a:pt x="53" y="10"/>
                  </a:cubicBezTo>
                  <a:cubicBezTo>
                    <a:pt x="53" y="10"/>
                    <a:pt x="53" y="10"/>
                    <a:pt x="52" y="10"/>
                  </a:cubicBezTo>
                  <a:cubicBezTo>
                    <a:pt x="52" y="11"/>
                    <a:pt x="51" y="11"/>
                    <a:pt x="50" y="11"/>
                  </a:cubicBezTo>
                  <a:close/>
                  <a:moveTo>
                    <a:pt x="46" y="16"/>
                  </a:moveTo>
                  <a:cubicBezTo>
                    <a:pt x="46" y="16"/>
                    <a:pt x="46" y="17"/>
                    <a:pt x="46" y="17"/>
                  </a:cubicBezTo>
                  <a:cubicBezTo>
                    <a:pt x="45" y="18"/>
                    <a:pt x="44" y="18"/>
                    <a:pt x="43" y="19"/>
                  </a:cubicBezTo>
                  <a:cubicBezTo>
                    <a:pt x="43" y="19"/>
                    <a:pt x="43" y="19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3" y="18"/>
                    <a:pt x="43" y="17"/>
                    <a:pt x="43" y="16"/>
                  </a:cubicBezTo>
                  <a:cubicBezTo>
                    <a:pt x="43" y="16"/>
                    <a:pt x="44" y="16"/>
                    <a:pt x="44" y="15"/>
                  </a:cubicBezTo>
                  <a:cubicBezTo>
                    <a:pt x="44" y="15"/>
                    <a:pt x="45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5"/>
                    <a:pt x="46" y="16"/>
                    <a:pt x="46" y="16"/>
                  </a:cubicBezTo>
                  <a:close/>
                  <a:moveTo>
                    <a:pt x="38" y="6"/>
                  </a:moveTo>
                  <a:cubicBezTo>
                    <a:pt x="38" y="7"/>
                    <a:pt x="38" y="8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6" y="8"/>
                    <a:pt x="36" y="8"/>
                  </a:cubicBezTo>
                  <a:cubicBezTo>
                    <a:pt x="36" y="7"/>
                    <a:pt x="35" y="7"/>
                    <a:pt x="35" y="6"/>
                  </a:cubicBezTo>
                  <a:cubicBezTo>
                    <a:pt x="35" y="5"/>
                    <a:pt x="36" y="4"/>
                    <a:pt x="37" y="5"/>
                  </a:cubicBezTo>
                  <a:cubicBezTo>
                    <a:pt x="38" y="5"/>
                    <a:pt x="38" y="6"/>
                    <a:pt x="38" y="6"/>
                  </a:cubicBezTo>
                  <a:close/>
                  <a:moveTo>
                    <a:pt x="56" y="29"/>
                  </a:moveTo>
                  <a:cubicBezTo>
                    <a:pt x="55" y="29"/>
                    <a:pt x="55" y="29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28"/>
                    <a:pt x="54" y="28"/>
                  </a:cubicBezTo>
                  <a:cubicBezTo>
                    <a:pt x="55" y="28"/>
                    <a:pt x="56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9" y="27"/>
                    <a:pt x="59" y="27"/>
                    <a:pt x="59" y="27"/>
                  </a:cubicBezTo>
                  <a:cubicBezTo>
                    <a:pt x="59" y="28"/>
                    <a:pt x="59" y="29"/>
                    <a:pt x="58" y="29"/>
                  </a:cubicBezTo>
                  <a:cubicBezTo>
                    <a:pt x="58" y="29"/>
                    <a:pt x="57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lose/>
                  <a:moveTo>
                    <a:pt x="36" y="44"/>
                  </a:moveTo>
                  <a:cubicBezTo>
                    <a:pt x="36" y="44"/>
                    <a:pt x="36" y="44"/>
                    <a:pt x="36" y="44"/>
                  </a:cubicBezTo>
                  <a:cubicBezTo>
                    <a:pt x="36" y="45"/>
                    <a:pt x="37" y="46"/>
                    <a:pt x="37" y="47"/>
                  </a:cubicBezTo>
                  <a:cubicBezTo>
                    <a:pt x="38" y="47"/>
                    <a:pt x="38" y="48"/>
                    <a:pt x="38" y="49"/>
                  </a:cubicBezTo>
                  <a:cubicBezTo>
                    <a:pt x="38" y="49"/>
                    <a:pt x="37" y="50"/>
                    <a:pt x="37" y="50"/>
                  </a:cubicBezTo>
                  <a:cubicBezTo>
                    <a:pt x="36" y="50"/>
                    <a:pt x="36" y="49"/>
                    <a:pt x="36" y="49"/>
                  </a:cubicBezTo>
                  <a:cubicBezTo>
                    <a:pt x="35" y="48"/>
                    <a:pt x="35" y="48"/>
                    <a:pt x="35" y="47"/>
                  </a:cubicBezTo>
                  <a:cubicBezTo>
                    <a:pt x="35" y="47"/>
                    <a:pt x="35" y="46"/>
                    <a:pt x="35" y="46"/>
                  </a:cubicBezTo>
                  <a:cubicBezTo>
                    <a:pt x="35" y="45"/>
                    <a:pt x="36" y="45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lose/>
                  <a:moveTo>
                    <a:pt x="47" y="20"/>
                  </a:moveTo>
                  <a:cubicBezTo>
                    <a:pt x="48" y="20"/>
                    <a:pt x="48" y="21"/>
                    <a:pt x="48" y="21"/>
                  </a:cubicBezTo>
                  <a:cubicBezTo>
                    <a:pt x="48" y="22"/>
                    <a:pt x="48" y="22"/>
                    <a:pt x="47" y="22"/>
                  </a:cubicBezTo>
                  <a:cubicBezTo>
                    <a:pt x="46" y="23"/>
                    <a:pt x="46" y="23"/>
                    <a:pt x="45" y="24"/>
                  </a:cubicBezTo>
                  <a:cubicBezTo>
                    <a:pt x="45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2"/>
                    <a:pt x="46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lose/>
                  <a:moveTo>
                    <a:pt x="28" y="37"/>
                  </a:moveTo>
                  <a:cubicBezTo>
                    <a:pt x="28" y="37"/>
                    <a:pt x="28" y="37"/>
                    <a:pt x="28" y="37"/>
                  </a:cubicBezTo>
                  <a:cubicBezTo>
                    <a:pt x="28" y="38"/>
                    <a:pt x="28" y="39"/>
                    <a:pt x="28" y="40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5" y="41"/>
                    <a:pt x="25" y="41"/>
                    <a:pt x="25" y="40"/>
                  </a:cubicBezTo>
                  <a:cubicBezTo>
                    <a:pt x="25" y="39"/>
                    <a:pt x="26" y="39"/>
                    <a:pt x="26" y="38"/>
                  </a:cubicBezTo>
                  <a:cubicBezTo>
                    <a:pt x="26" y="38"/>
                    <a:pt x="27" y="37"/>
                    <a:pt x="28" y="37"/>
                  </a:cubicBezTo>
                  <a:close/>
                  <a:moveTo>
                    <a:pt x="41" y="12"/>
                  </a:moveTo>
                  <a:cubicBezTo>
                    <a:pt x="41" y="14"/>
                    <a:pt x="40" y="15"/>
                    <a:pt x="40" y="16"/>
                  </a:cubicBezTo>
                  <a:cubicBezTo>
                    <a:pt x="40" y="16"/>
                    <a:pt x="39" y="16"/>
                    <a:pt x="39" y="16"/>
                  </a:cubicBezTo>
                  <a:cubicBezTo>
                    <a:pt x="39" y="16"/>
                    <a:pt x="39" y="17"/>
                    <a:pt x="39" y="17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5"/>
                    <a:pt x="39" y="13"/>
                    <a:pt x="39" y="12"/>
                  </a:cubicBezTo>
                  <a:cubicBezTo>
                    <a:pt x="39" y="11"/>
                    <a:pt x="39" y="11"/>
                    <a:pt x="40" y="11"/>
                  </a:cubicBezTo>
                  <a:cubicBezTo>
                    <a:pt x="40" y="11"/>
                    <a:pt x="40" y="11"/>
                    <a:pt x="41" y="11"/>
                  </a:cubicBezTo>
                  <a:cubicBezTo>
                    <a:pt x="41" y="12"/>
                    <a:pt x="41" y="12"/>
                    <a:pt x="41" y="12"/>
                  </a:cubicBezTo>
                  <a:close/>
                  <a:moveTo>
                    <a:pt x="61" y="39"/>
                  </a:moveTo>
                  <a:cubicBezTo>
                    <a:pt x="60" y="39"/>
                    <a:pt x="59" y="39"/>
                    <a:pt x="58" y="38"/>
                  </a:cubicBezTo>
                  <a:cubicBezTo>
                    <a:pt x="57" y="38"/>
                    <a:pt x="57" y="37"/>
                    <a:pt x="57" y="37"/>
                  </a:cubicBezTo>
                  <a:cubicBezTo>
                    <a:pt x="57" y="37"/>
                    <a:pt x="57" y="37"/>
                    <a:pt x="58" y="37"/>
                  </a:cubicBezTo>
                  <a:cubicBezTo>
                    <a:pt x="58" y="37"/>
                    <a:pt x="59" y="37"/>
                    <a:pt x="59" y="36"/>
                  </a:cubicBezTo>
                  <a:cubicBezTo>
                    <a:pt x="60" y="36"/>
                    <a:pt x="61" y="36"/>
                    <a:pt x="62" y="37"/>
                  </a:cubicBezTo>
                  <a:cubicBezTo>
                    <a:pt x="63" y="37"/>
                    <a:pt x="63" y="37"/>
                    <a:pt x="63" y="38"/>
                  </a:cubicBezTo>
                  <a:cubicBezTo>
                    <a:pt x="63" y="38"/>
                    <a:pt x="62" y="39"/>
                    <a:pt x="62" y="39"/>
                  </a:cubicBezTo>
                  <a:cubicBezTo>
                    <a:pt x="62" y="39"/>
                    <a:pt x="61" y="39"/>
                    <a:pt x="61" y="39"/>
                  </a:cubicBezTo>
                  <a:close/>
                  <a:moveTo>
                    <a:pt x="26" y="30"/>
                  </a:moveTo>
                  <a:cubicBezTo>
                    <a:pt x="25" y="30"/>
                    <a:pt x="24" y="31"/>
                    <a:pt x="23" y="31"/>
                  </a:cubicBezTo>
                  <a:cubicBezTo>
                    <a:pt x="22" y="31"/>
                    <a:pt x="21" y="31"/>
                    <a:pt x="21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0"/>
                    <a:pt x="20" y="30"/>
                    <a:pt x="20" y="29"/>
                  </a:cubicBezTo>
                  <a:cubicBezTo>
                    <a:pt x="21" y="29"/>
                    <a:pt x="22" y="29"/>
                    <a:pt x="23" y="29"/>
                  </a:cubicBezTo>
                  <a:cubicBezTo>
                    <a:pt x="24" y="29"/>
                    <a:pt x="24" y="29"/>
                    <a:pt x="25" y="30"/>
                  </a:cubicBezTo>
                  <a:cubicBezTo>
                    <a:pt x="25" y="30"/>
                    <a:pt x="25" y="30"/>
                    <a:pt x="26" y="30"/>
                  </a:cubicBezTo>
                  <a:close/>
                  <a:moveTo>
                    <a:pt x="7" y="26"/>
                  </a:moveTo>
                  <a:cubicBezTo>
                    <a:pt x="8" y="26"/>
                    <a:pt x="9" y="26"/>
                    <a:pt x="10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7"/>
                    <a:pt x="9" y="27"/>
                    <a:pt x="8" y="28"/>
                  </a:cubicBezTo>
                  <a:cubicBezTo>
                    <a:pt x="7" y="28"/>
                    <a:pt x="7" y="28"/>
                    <a:pt x="6" y="28"/>
                  </a:cubicBezTo>
                  <a:cubicBezTo>
                    <a:pt x="5" y="28"/>
                    <a:pt x="5" y="27"/>
                    <a:pt x="5" y="27"/>
                  </a:cubicBezTo>
                  <a:cubicBezTo>
                    <a:pt x="5" y="26"/>
                    <a:pt x="6" y="26"/>
                    <a:pt x="6" y="26"/>
                  </a:cubicBezTo>
                  <a:cubicBezTo>
                    <a:pt x="6" y="26"/>
                    <a:pt x="7" y="26"/>
                    <a:pt x="7" y="26"/>
                  </a:cubicBezTo>
                  <a:close/>
                  <a:moveTo>
                    <a:pt x="36" y="13"/>
                  </a:moveTo>
                  <a:cubicBezTo>
                    <a:pt x="36" y="13"/>
                    <a:pt x="36" y="14"/>
                    <a:pt x="36" y="14"/>
                  </a:cubicBezTo>
                  <a:cubicBezTo>
                    <a:pt x="36" y="15"/>
                    <a:pt x="36" y="15"/>
                    <a:pt x="35" y="15"/>
                  </a:cubicBezTo>
                  <a:cubicBezTo>
                    <a:pt x="35" y="15"/>
                    <a:pt x="35" y="15"/>
                    <a:pt x="35" y="14"/>
                  </a:cubicBezTo>
                  <a:cubicBezTo>
                    <a:pt x="35" y="14"/>
                    <a:pt x="35" y="14"/>
                    <a:pt x="34" y="13"/>
                  </a:cubicBezTo>
                  <a:cubicBezTo>
                    <a:pt x="33" y="13"/>
                    <a:pt x="33" y="12"/>
                    <a:pt x="33" y="11"/>
                  </a:cubicBezTo>
                  <a:cubicBezTo>
                    <a:pt x="33" y="11"/>
                    <a:pt x="34" y="10"/>
                    <a:pt x="34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6" y="11"/>
                    <a:pt x="36" y="12"/>
                    <a:pt x="36" y="13"/>
                  </a:cubicBezTo>
                  <a:close/>
                  <a:moveTo>
                    <a:pt x="26" y="22"/>
                  </a:moveTo>
                  <a:cubicBezTo>
                    <a:pt x="25" y="22"/>
                    <a:pt x="23" y="22"/>
                    <a:pt x="22" y="22"/>
                  </a:cubicBezTo>
                  <a:cubicBezTo>
                    <a:pt x="22" y="22"/>
                    <a:pt x="21" y="21"/>
                    <a:pt x="21" y="20"/>
                  </a:cubicBezTo>
                  <a:cubicBezTo>
                    <a:pt x="21" y="20"/>
                    <a:pt x="21" y="19"/>
                    <a:pt x="22" y="19"/>
                  </a:cubicBezTo>
                  <a:cubicBezTo>
                    <a:pt x="23" y="19"/>
                    <a:pt x="24" y="20"/>
                    <a:pt x="25" y="20"/>
                  </a:cubicBezTo>
                  <a:cubicBezTo>
                    <a:pt x="25" y="21"/>
                    <a:pt x="26" y="21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lose/>
                  <a:moveTo>
                    <a:pt x="28" y="4"/>
                  </a:moveTo>
                  <a:cubicBezTo>
                    <a:pt x="28" y="4"/>
                    <a:pt x="29" y="4"/>
                    <a:pt x="29" y="5"/>
                  </a:cubicBezTo>
                  <a:cubicBezTo>
                    <a:pt x="29" y="5"/>
                    <a:pt x="29" y="6"/>
                    <a:pt x="30" y="7"/>
                  </a:cubicBezTo>
                  <a:cubicBezTo>
                    <a:pt x="30" y="7"/>
                    <a:pt x="30" y="7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0" y="8"/>
                    <a:pt x="30" y="8"/>
                  </a:cubicBezTo>
                  <a:cubicBezTo>
                    <a:pt x="30" y="8"/>
                    <a:pt x="29" y="8"/>
                    <a:pt x="28" y="7"/>
                  </a:cubicBezTo>
                  <a:cubicBezTo>
                    <a:pt x="27" y="7"/>
                    <a:pt x="27" y="6"/>
                    <a:pt x="26" y="5"/>
                  </a:cubicBezTo>
                  <a:cubicBezTo>
                    <a:pt x="26" y="5"/>
                    <a:pt x="27" y="4"/>
                    <a:pt x="28" y="4"/>
                  </a:cubicBezTo>
                  <a:close/>
                  <a:moveTo>
                    <a:pt x="27" y="16"/>
                  </a:moveTo>
                  <a:cubicBezTo>
                    <a:pt x="27" y="16"/>
                    <a:pt x="26" y="16"/>
                    <a:pt x="26" y="16"/>
                  </a:cubicBezTo>
                  <a:cubicBezTo>
                    <a:pt x="25" y="16"/>
                    <a:pt x="25" y="17"/>
                    <a:pt x="26" y="18"/>
                  </a:cubicBezTo>
                  <a:cubicBezTo>
                    <a:pt x="26" y="18"/>
                    <a:pt x="27" y="18"/>
                    <a:pt x="27" y="19"/>
                  </a:cubicBezTo>
                  <a:cubicBezTo>
                    <a:pt x="28" y="19"/>
                    <a:pt x="29" y="19"/>
                    <a:pt x="29" y="20"/>
                  </a:cubicBezTo>
                  <a:cubicBezTo>
                    <a:pt x="29" y="20"/>
                    <a:pt x="29" y="20"/>
                    <a:pt x="30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30" y="18"/>
                    <a:pt x="29" y="17"/>
                    <a:pt x="29" y="17"/>
                  </a:cubicBezTo>
                  <a:cubicBezTo>
                    <a:pt x="28" y="16"/>
                    <a:pt x="28" y="16"/>
                    <a:pt x="27" y="16"/>
                  </a:cubicBezTo>
                  <a:close/>
                  <a:moveTo>
                    <a:pt x="39" y="30"/>
                  </a:moveTo>
                  <a:cubicBezTo>
                    <a:pt x="40" y="31"/>
                    <a:pt x="40" y="30"/>
                    <a:pt x="41" y="30"/>
                  </a:cubicBezTo>
                  <a:cubicBezTo>
                    <a:pt x="42" y="29"/>
                    <a:pt x="43" y="29"/>
                    <a:pt x="44" y="29"/>
                  </a:cubicBezTo>
                  <a:cubicBezTo>
                    <a:pt x="44" y="29"/>
                    <a:pt x="44" y="30"/>
                    <a:pt x="44" y="30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3" y="31"/>
                    <a:pt x="43" y="31"/>
                    <a:pt x="42" y="31"/>
                  </a:cubicBezTo>
                  <a:cubicBezTo>
                    <a:pt x="41" y="31"/>
                    <a:pt x="40" y="31"/>
                    <a:pt x="39" y="31"/>
                  </a:cubicBezTo>
                  <a:cubicBezTo>
                    <a:pt x="39" y="31"/>
                    <a:pt x="39" y="31"/>
                    <a:pt x="39" y="30"/>
                  </a:cubicBezTo>
                  <a:close/>
                  <a:moveTo>
                    <a:pt x="36" y="25"/>
                  </a:moveTo>
                  <a:cubicBezTo>
                    <a:pt x="36" y="26"/>
                    <a:pt x="36" y="27"/>
                    <a:pt x="36" y="28"/>
                  </a:cubicBezTo>
                  <a:cubicBezTo>
                    <a:pt x="35" y="29"/>
                    <a:pt x="35" y="29"/>
                    <a:pt x="35" y="28"/>
                  </a:cubicBezTo>
                  <a:cubicBezTo>
                    <a:pt x="35" y="28"/>
                    <a:pt x="34" y="28"/>
                    <a:pt x="34" y="27"/>
                  </a:cubicBezTo>
                  <a:cubicBezTo>
                    <a:pt x="34" y="26"/>
                    <a:pt x="34" y="25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2"/>
                    <a:pt x="35" y="22"/>
                    <a:pt x="36" y="22"/>
                  </a:cubicBezTo>
                  <a:cubicBezTo>
                    <a:pt x="36" y="22"/>
                    <a:pt x="36" y="22"/>
                    <a:pt x="36" y="23"/>
                  </a:cubicBezTo>
                  <a:cubicBezTo>
                    <a:pt x="36" y="23"/>
                    <a:pt x="36" y="23"/>
                    <a:pt x="36" y="24"/>
                  </a:cubicBezTo>
                  <a:cubicBezTo>
                    <a:pt x="36" y="24"/>
                    <a:pt x="36" y="24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lose/>
                  <a:moveTo>
                    <a:pt x="45" y="47"/>
                  </a:moveTo>
                  <a:cubicBezTo>
                    <a:pt x="45" y="48"/>
                    <a:pt x="44" y="49"/>
                    <a:pt x="44" y="49"/>
                  </a:cubicBezTo>
                  <a:cubicBezTo>
                    <a:pt x="43" y="49"/>
                    <a:pt x="43" y="49"/>
                    <a:pt x="43" y="48"/>
                  </a:cubicBezTo>
                  <a:cubicBezTo>
                    <a:pt x="42" y="48"/>
                    <a:pt x="41" y="46"/>
                    <a:pt x="41" y="45"/>
                  </a:cubicBezTo>
                  <a:cubicBezTo>
                    <a:pt x="41" y="45"/>
                    <a:pt x="41" y="45"/>
                    <a:pt x="41" y="45"/>
                  </a:cubicBezTo>
                  <a:cubicBezTo>
                    <a:pt x="42" y="45"/>
                    <a:pt x="42" y="45"/>
                    <a:pt x="42" y="45"/>
                  </a:cubicBezTo>
                  <a:cubicBezTo>
                    <a:pt x="42" y="45"/>
                    <a:pt x="43" y="45"/>
                    <a:pt x="43" y="45"/>
                  </a:cubicBezTo>
                  <a:cubicBezTo>
                    <a:pt x="44" y="46"/>
                    <a:pt x="45" y="46"/>
                    <a:pt x="45" y="47"/>
                  </a:cubicBezTo>
                  <a:close/>
                  <a:moveTo>
                    <a:pt x="35" y="31"/>
                  </a:moveTo>
                  <a:cubicBezTo>
                    <a:pt x="36" y="32"/>
                    <a:pt x="36" y="33"/>
                    <a:pt x="37" y="33"/>
                  </a:cubicBezTo>
                  <a:cubicBezTo>
                    <a:pt x="38" y="33"/>
                    <a:pt x="38" y="34"/>
                    <a:pt x="39" y="35"/>
                  </a:cubicBezTo>
                  <a:cubicBezTo>
                    <a:pt x="39" y="35"/>
                    <a:pt x="39" y="36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7" y="36"/>
                    <a:pt x="36" y="36"/>
                    <a:pt x="36" y="35"/>
                  </a:cubicBezTo>
                  <a:cubicBezTo>
                    <a:pt x="36" y="34"/>
                    <a:pt x="35" y="33"/>
                    <a:pt x="35" y="32"/>
                  </a:cubicBezTo>
                  <a:cubicBezTo>
                    <a:pt x="35" y="32"/>
                    <a:pt x="35" y="32"/>
                    <a:pt x="35" y="31"/>
                  </a:cubicBezTo>
                  <a:close/>
                  <a:moveTo>
                    <a:pt x="58" y="24"/>
                  </a:moveTo>
                  <a:cubicBezTo>
                    <a:pt x="58" y="24"/>
                    <a:pt x="59" y="23"/>
                    <a:pt x="59" y="23"/>
                  </a:cubicBezTo>
                  <a:cubicBezTo>
                    <a:pt x="60" y="22"/>
                    <a:pt x="61" y="22"/>
                    <a:pt x="61" y="22"/>
                  </a:cubicBezTo>
                  <a:cubicBezTo>
                    <a:pt x="62" y="22"/>
                    <a:pt x="62" y="23"/>
                    <a:pt x="62" y="23"/>
                  </a:cubicBezTo>
                  <a:cubicBezTo>
                    <a:pt x="63" y="23"/>
                    <a:pt x="63" y="23"/>
                    <a:pt x="63" y="24"/>
                  </a:cubicBezTo>
                  <a:cubicBezTo>
                    <a:pt x="63" y="24"/>
                    <a:pt x="63" y="25"/>
                    <a:pt x="62" y="25"/>
                  </a:cubicBezTo>
                  <a:cubicBezTo>
                    <a:pt x="61" y="25"/>
                    <a:pt x="60" y="25"/>
                    <a:pt x="59" y="25"/>
                  </a:cubicBezTo>
                  <a:cubicBezTo>
                    <a:pt x="58" y="25"/>
                    <a:pt x="58" y="25"/>
                    <a:pt x="58" y="24"/>
                  </a:cubicBezTo>
                  <a:close/>
                  <a:moveTo>
                    <a:pt x="49" y="33"/>
                  </a:moveTo>
                  <a:cubicBezTo>
                    <a:pt x="48" y="33"/>
                    <a:pt x="47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2"/>
                    <a:pt x="47" y="32"/>
                    <a:pt x="48" y="31"/>
                  </a:cubicBezTo>
                  <a:cubicBezTo>
                    <a:pt x="49" y="31"/>
                    <a:pt x="50" y="31"/>
                    <a:pt x="51" y="31"/>
                  </a:cubicBezTo>
                  <a:cubicBezTo>
                    <a:pt x="51" y="31"/>
                    <a:pt x="52" y="31"/>
                    <a:pt x="52" y="32"/>
                  </a:cubicBezTo>
                  <a:cubicBezTo>
                    <a:pt x="52" y="32"/>
                    <a:pt x="52" y="32"/>
                    <a:pt x="51" y="32"/>
                  </a:cubicBezTo>
                  <a:cubicBezTo>
                    <a:pt x="51" y="33"/>
                    <a:pt x="50" y="33"/>
                    <a:pt x="49" y="33"/>
                  </a:cubicBezTo>
                  <a:close/>
                  <a:moveTo>
                    <a:pt x="34" y="31"/>
                  </a:moveTo>
                  <a:cubicBezTo>
                    <a:pt x="34" y="32"/>
                    <a:pt x="34" y="32"/>
                    <a:pt x="34" y="33"/>
                  </a:cubicBezTo>
                  <a:cubicBezTo>
                    <a:pt x="33" y="34"/>
                    <a:pt x="33" y="35"/>
                    <a:pt x="32" y="36"/>
                  </a:cubicBezTo>
                  <a:cubicBezTo>
                    <a:pt x="32" y="36"/>
                    <a:pt x="32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7"/>
                    <a:pt x="30" y="36"/>
                    <a:pt x="30" y="36"/>
                  </a:cubicBezTo>
                  <a:cubicBezTo>
                    <a:pt x="30" y="35"/>
                    <a:pt x="31" y="33"/>
                    <a:pt x="32" y="32"/>
                  </a:cubicBezTo>
                  <a:cubicBezTo>
                    <a:pt x="33" y="31"/>
                    <a:pt x="33" y="31"/>
                    <a:pt x="34" y="31"/>
                  </a:cubicBezTo>
                  <a:close/>
                  <a:moveTo>
                    <a:pt x="48" y="29"/>
                  </a:moveTo>
                  <a:cubicBezTo>
                    <a:pt x="48" y="29"/>
                    <a:pt x="47" y="29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7" y="28"/>
                    <a:pt x="47" y="27"/>
                    <a:pt x="48" y="27"/>
                  </a:cubicBezTo>
                  <a:cubicBezTo>
                    <a:pt x="49" y="26"/>
                    <a:pt x="50" y="26"/>
                    <a:pt x="51" y="26"/>
                  </a:cubicBezTo>
                  <a:cubicBezTo>
                    <a:pt x="51" y="26"/>
                    <a:pt x="52" y="27"/>
                    <a:pt x="52" y="27"/>
                  </a:cubicBezTo>
                  <a:cubicBezTo>
                    <a:pt x="52" y="27"/>
                    <a:pt x="52" y="28"/>
                    <a:pt x="51" y="28"/>
                  </a:cubicBezTo>
                  <a:cubicBezTo>
                    <a:pt x="50" y="28"/>
                    <a:pt x="49" y="29"/>
                    <a:pt x="48" y="29"/>
                  </a:cubicBezTo>
                  <a:close/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2" y="19"/>
                    <a:pt x="42" y="20"/>
                    <a:pt x="41" y="21"/>
                  </a:cubicBezTo>
                  <a:cubicBezTo>
                    <a:pt x="41" y="22"/>
                    <a:pt x="40" y="23"/>
                    <a:pt x="39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9" y="19"/>
                    <a:pt x="40" y="19"/>
                    <a:pt x="41" y="19"/>
                  </a:cubicBezTo>
                  <a:close/>
                  <a:moveTo>
                    <a:pt x="53" y="23"/>
                  </a:moveTo>
                  <a:cubicBezTo>
                    <a:pt x="53" y="23"/>
                    <a:pt x="52" y="23"/>
                    <a:pt x="52" y="23"/>
                  </a:cubicBezTo>
                  <a:cubicBezTo>
                    <a:pt x="52" y="23"/>
                    <a:pt x="51" y="23"/>
                    <a:pt x="52" y="23"/>
                  </a:cubicBezTo>
                  <a:cubicBezTo>
                    <a:pt x="52" y="22"/>
                    <a:pt x="53" y="21"/>
                    <a:pt x="54" y="21"/>
                  </a:cubicBezTo>
                  <a:cubicBezTo>
                    <a:pt x="55" y="20"/>
                    <a:pt x="56" y="20"/>
                    <a:pt x="57" y="21"/>
                  </a:cubicBezTo>
                  <a:cubicBezTo>
                    <a:pt x="57" y="21"/>
                    <a:pt x="57" y="21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6" y="23"/>
                    <a:pt x="55" y="23"/>
                    <a:pt x="54" y="23"/>
                  </a:cubicBezTo>
                  <a:cubicBezTo>
                    <a:pt x="54" y="23"/>
                    <a:pt x="53" y="23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lose/>
                  <a:moveTo>
                    <a:pt x="42" y="40"/>
                  </a:moveTo>
                  <a:cubicBezTo>
                    <a:pt x="42" y="41"/>
                    <a:pt x="42" y="42"/>
                    <a:pt x="41" y="42"/>
                  </a:cubicBezTo>
                  <a:cubicBezTo>
                    <a:pt x="41" y="43"/>
                    <a:pt x="40" y="43"/>
                    <a:pt x="40" y="42"/>
                  </a:cubicBezTo>
                  <a:cubicBezTo>
                    <a:pt x="39" y="41"/>
                    <a:pt x="39" y="40"/>
                    <a:pt x="39" y="39"/>
                  </a:cubicBezTo>
                  <a:cubicBezTo>
                    <a:pt x="39" y="39"/>
                    <a:pt x="39" y="38"/>
                    <a:pt x="39" y="38"/>
                  </a:cubicBezTo>
                  <a:cubicBezTo>
                    <a:pt x="40" y="38"/>
                    <a:pt x="42" y="39"/>
                    <a:pt x="42" y="39"/>
                  </a:cubicBezTo>
                  <a:cubicBezTo>
                    <a:pt x="42" y="40"/>
                    <a:pt x="42" y="40"/>
                    <a:pt x="42" y="40"/>
                  </a:cubicBezTo>
                  <a:close/>
                  <a:moveTo>
                    <a:pt x="21" y="12"/>
                  </a:moveTo>
                  <a:cubicBezTo>
                    <a:pt x="22" y="12"/>
                    <a:pt x="24" y="13"/>
                    <a:pt x="24" y="14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2" y="15"/>
                    <a:pt x="21" y="15"/>
                    <a:pt x="19" y="14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19" y="13"/>
                    <a:pt x="19" y="12"/>
                    <a:pt x="20" y="12"/>
                  </a:cubicBezTo>
                  <a:cubicBezTo>
                    <a:pt x="20" y="12"/>
                    <a:pt x="20" y="12"/>
                    <a:pt x="21" y="12"/>
                  </a:cubicBezTo>
                  <a:close/>
                  <a:moveTo>
                    <a:pt x="35" y="18"/>
                  </a:moveTo>
                  <a:cubicBezTo>
                    <a:pt x="35" y="18"/>
                    <a:pt x="35" y="19"/>
                    <a:pt x="35" y="19"/>
                  </a:cubicBezTo>
                  <a:cubicBezTo>
                    <a:pt x="35" y="20"/>
                    <a:pt x="34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3" y="20"/>
                    <a:pt x="33" y="19"/>
                  </a:cubicBezTo>
                  <a:cubicBezTo>
                    <a:pt x="32" y="18"/>
                    <a:pt x="32" y="17"/>
                    <a:pt x="33" y="17"/>
                  </a:cubicBezTo>
                  <a:cubicBezTo>
                    <a:pt x="33" y="16"/>
                    <a:pt x="35" y="16"/>
                    <a:pt x="35" y="17"/>
                  </a:cubicBezTo>
                  <a:cubicBezTo>
                    <a:pt x="35" y="17"/>
                    <a:pt x="35" y="17"/>
                    <a:pt x="35" y="18"/>
                  </a:cubicBezTo>
                  <a:close/>
                  <a:moveTo>
                    <a:pt x="56" y="35"/>
                  </a:moveTo>
                  <a:cubicBezTo>
                    <a:pt x="56" y="35"/>
                    <a:pt x="55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5" y="32"/>
                    <a:pt x="55" y="32"/>
                  </a:cubicBezTo>
                  <a:cubicBezTo>
                    <a:pt x="56" y="32"/>
                    <a:pt x="58" y="32"/>
                    <a:pt x="59" y="33"/>
                  </a:cubicBezTo>
                  <a:cubicBezTo>
                    <a:pt x="59" y="33"/>
                    <a:pt x="59" y="33"/>
                    <a:pt x="59" y="33"/>
                  </a:cubicBezTo>
                  <a:cubicBezTo>
                    <a:pt x="59" y="34"/>
                    <a:pt x="59" y="34"/>
                    <a:pt x="58" y="34"/>
                  </a:cubicBezTo>
                  <a:cubicBezTo>
                    <a:pt x="58" y="34"/>
                    <a:pt x="57" y="34"/>
                    <a:pt x="56" y="35"/>
                  </a:cubicBezTo>
                  <a:close/>
                  <a:moveTo>
                    <a:pt x="16" y="14"/>
                  </a:moveTo>
                  <a:cubicBezTo>
                    <a:pt x="15" y="14"/>
                    <a:pt x="13" y="13"/>
                    <a:pt x="12" y="13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3" y="10"/>
                    <a:pt x="13" y="10"/>
                    <a:pt x="14" y="11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3"/>
                    <a:pt x="17" y="14"/>
                    <a:pt x="17" y="14"/>
                  </a:cubicBezTo>
                  <a:cubicBezTo>
                    <a:pt x="16" y="14"/>
                    <a:pt x="16" y="14"/>
                    <a:pt x="16" y="14"/>
                  </a:cubicBezTo>
                  <a:close/>
                  <a:moveTo>
                    <a:pt x="30" y="22"/>
                  </a:moveTo>
                  <a:cubicBezTo>
                    <a:pt x="31" y="22"/>
                    <a:pt x="32" y="23"/>
                    <a:pt x="32" y="24"/>
                  </a:cubicBezTo>
                  <a:cubicBezTo>
                    <a:pt x="32" y="24"/>
                    <a:pt x="32" y="25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1" y="26"/>
                    <a:pt x="31" y="26"/>
                    <a:pt x="30" y="25"/>
                  </a:cubicBezTo>
                  <a:cubicBezTo>
                    <a:pt x="30" y="25"/>
                    <a:pt x="29" y="25"/>
                    <a:pt x="29" y="24"/>
                  </a:cubicBezTo>
                  <a:cubicBezTo>
                    <a:pt x="28" y="24"/>
                    <a:pt x="28" y="23"/>
                    <a:pt x="29" y="23"/>
                  </a:cubicBezTo>
                  <a:cubicBezTo>
                    <a:pt x="29" y="22"/>
                    <a:pt x="29" y="22"/>
                    <a:pt x="30" y="22"/>
                  </a:cubicBezTo>
                  <a:close/>
                  <a:moveTo>
                    <a:pt x="25" y="25"/>
                  </a:moveTo>
                  <a:cubicBezTo>
                    <a:pt x="24" y="24"/>
                    <a:pt x="23" y="25"/>
                    <a:pt x="22" y="25"/>
                  </a:cubicBezTo>
                  <a:cubicBezTo>
                    <a:pt x="22" y="25"/>
                    <a:pt x="22" y="26"/>
                    <a:pt x="22" y="26"/>
                  </a:cubicBezTo>
                  <a:cubicBezTo>
                    <a:pt x="22" y="26"/>
                    <a:pt x="22" y="27"/>
                    <a:pt x="23" y="27"/>
                  </a:cubicBezTo>
                  <a:cubicBezTo>
                    <a:pt x="24" y="27"/>
                    <a:pt x="25" y="27"/>
                    <a:pt x="26" y="27"/>
                  </a:cubicBezTo>
                  <a:cubicBezTo>
                    <a:pt x="27" y="27"/>
                    <a:pt x="27" y="27"/>
                    <a:pt x="28" y="26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29" y="26"/>
                    <a:pt x="29" y="26"/>
                    <a:pt x="28" y="26"/>
                  </a:cubicBezTo>
                  <a:cubicBezTo>
                    <a:pt x="27" y="25"/>
                    <a:pt x="26" y="25"/>
                    <a:pt x="25" y="25"/>
                  </a:cubicBezTo>
                  <a:close/>
                  <a:moveTo>
                    <a:pt x="24" y="10"/>
                  </a:moveTo>
                  <a:cubicBezTo>
                    <a:pt x="23" y="10"/>
                    <a:pt x="22" y="9"/>
                    <a:pt x="22" y="9"/>
                  </a:cubicBezTo>
                  <a:cubicBezTo>
                    <a:pt x="21" y="9"/>
                    <a:pt x="20" y="8"/>
                    <a:pt x="19" y="8"/>
                  </a:cubicBezTo>
                  <a:cubicBezTo>
                    <a:pt x="19" y="7"/>
                    <a:pt x="18" y="7"/>
                    <a:pt x="19" y="6"/>
                  </a:cubicBezTo>
                  <a:cubicBezTo>
                    <a:pt x="19" y="6"/>
                    <a:pt x="20" y="5"/>
                    <a:pt x="20" y="6"/>
                  </a:cubicBezTo>
                  <a:cubicBezTo>
                    <a:pt x="22" y="6"/>
                    <a:pt x="23" y="7"/>
                    <a:pt x="23" y="8"/>
                  </a:cubicBezTo>
                  <a:cubicBezTo>
                    <a:pt x="23" y="8"/>
                    <a:pt x="23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30" y="31"/>
                  </a:moveTo>
                  <a:cubicBezTo>
                    <a:pt x="29" y="31"/>
                    <a:pt x="29" y="31"/>
                    <a:pt x="29" y="30"/>
                  </a:cubicBezTo>
                  <a:cubicBezTo>
                    <a:pt x="28" y="30"/>
                    <a:pt x="28" y="30"/>
                    <a:pt x="28" y="30"/>
                  </a:cubicBezTo>
                  <a:cubicBezTo>
                    <a:pt x="28" y="29"/>
                    <a:pt x="28" y="28"/>
                    <a:pt x="29" y="28"/>
                  </a:cubicBezTo>
                  <a:cubicBezTo>
                    <a:pt x="30" y="28"/>
                    <a:pt x="31" y="28"/>
                    <a:pt x="31" y="28"/>
                  </a:cubicBezTo>
                  <a:cubicBezTo>
                    <a:pt x="32" y="28"/>
                    <a:pt x="32" y="28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30"/>
                    <a:pt x="31" y="30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lose/>
                  <a:moveTo>
                    <a:pt x="48" y="48"/>
                  </a:moveTo>
                  <a:cubicBezTo>
                    <a:pt x="48" y="48"/>
                    <a:pt x="49" y="49"/>
                    <a:pt x="50" y="49"/>
                  </a:cubicBezTo>
                  <a:cubicBezTo>
                    <a:pt x="50" y="49"/>
                    <a:pt x="51" y="49"/>
                    <a:pt x="52" y="50"/>
                  </a:cubicBezTo>
                  <a:cubicBezTo>
                    <a:pt x="52" y="50"/>
                    <a:pt x="53" y="51"/>
                    <a:pt x="52" y="52"/>
                  </a:cubicBezTo>
                  <a:cubicBezTo>
                    <a:pt x="52" y="53"/>
                    <a:pt x="51" y="53"/>
                    <a:pt x="51" y="52"/>
                  </a:cubicBezTo>
                  <a:cubicBezTo>
                    <a:pt x="49" y="51"/>
                    <a:pt x="48" y="50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lose/>
                  <a:moveTo>
                    <a:pt x="22" y="55"/>
                  </a:moveTo>
                  <a:cubicBezTo>
                    <a:pt x="23" y="56"/>
                    <a:pt x="22" y="57"/>
                    <a:pt x="21" y="57"/>
                  </a:cubicBezTo>
                  <a:cubicBezTo>
                    <a:pt x="21" y="58"/>
                    <a:pt x="21" y="58"/>
                    <a:pt x="20" y="59"/>
                  </a:cubicBezTo>
                  <a:cubicBezTo>
                    <a:pt x="20" y="60"/>
                    <a:pt x="20" y="60"/>
                    <a:pt x="19" y="61"/>
                  </a:cubicBezTo>
                  <a:cubicBezTo>
                    <a:pt x="19" y="61"/>
                    <a:pt x="18" y="61"/>
                    <a:pt x="18" y="61"/>
                  </a:cubicBezTo>
                  <a:cubicBezTo>
                    <a:pt x="17" y="60"/>
                    <a:pt x="17" y="60"/>
                    <a:pt x="18" y="59"/>
                  </a:cubicBezTo>
                  <a:cubicBezTo>
                    <a:pt x="18" y="58"/>
                    <a:pt x="19" y="58"/>
                    <a:pt x="20" y="57"/>
                  </a:cubicBezTo>
                  <a:cubicBezTo>
                    <a:pt x="20" y="56"/>
                    <a:pt x="21" y="56"/>
                    <a:pt x="21" y="55"/>
                  </a:cubicBezTo>
                  <a:cubicBezTo>
                    <a:pt x="21" y="55"/>
                    <a:pt x="22" y="55"/>
                    <a:pt x="22" y="55"/>
                  </a:cubicBezTo>
                  <a:close/>
                  <a:moveTo>
                    <a:pt x="11" y="45"/>
                  </a:moveTo>
                  <a:cubicBezTo>
                    <a:pt x="11" y="43"/>
                    <a:pt x="13" y="42"/>
                    <a:pt x="14" y="42"/>
                  </a:cubicBezTo>
                  <a:cubicBezTo>
                    <a:pt x="14" y="42"/>
                    <a:pt x="15" y="42"/>
                    <a:pt x="15" y="42"/>
                  </a:cubicBezTo>
                  <a:cubicBezTo>
                    <a:pt x="15" y="42"/>
                    <a:pt x="15" y="41"/>
                    <a:pt x="15" y="41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3"/>
                    <a:pt x="15" y="44"/>
                    <a:pt x="14" y="45"/>
                  </a:cubicBezTo>
                  <a:cubicBezTo>
                    <a:pt x="14" y="46"/>
                    <a:pt x="13" y="46"/>
                    <a:pt x="13" y="46"/>
                  </a:cubicBezTo>
                  <a:cubicBezTo>
                    <a:pt x="12" y="46"/>
                    <a:pt x="11" y="46"/>
                    <a:pt x="11" y="45"/>
                  </a:cubicBezTo>
                  <a:close/>
                  <a:moveTo>
                    <a:pt x="42" y="24"/>
                  </a:moveTo>
                  <a:cubicBezTo>
                    <a:pt x="43" y="24"/>
                    <a:pt x="43" y="24"/>
                    <a:pt x="43" y="25"/>
                  </a:cubicBezTo>
                  <a:cubicBezTo>
                    <a:pt x="44" y="26"/>
                    <a:pt x="43" y="26"/>
                    <a:pt x="43" y="26"/>
                  </a:cubicBezTo>
                  <a:cubicBezTo>
                    <a:pt x="42" y="27"/>
                    <a:pt x="41" y="28"/>
                    <a:pt x="39" y="28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9" y="27"/>
                    <a:pt x="39" y="26"/>
                    <a:pt x="39" y="26"/>
                  </a:cubicBezTo>
                  <a:cubicBezTo>
                    <a:pt x="40" y="25"/>
                    <a:pt x="41" y="24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lose/>
                  <a:moveTo>
                    <a:pt x="19" y="45"/>
                  </a:moveTo>
                  <a:cubicBezTo>
                    <a:pt x="18" y="45"/>
                    <a:pt x="17" y="44"/>
                    <a:pt x="17" y="43"/>
                  </a:cubicBezTo>
                  <a:cubicBezTo>
                    <a:pt x="17" y="42"/>
                    <a:pt x="18" y="42"/>
                    <a:pt x="19" y="41"/>
                  </a:cubicBezTo>
                  <a:cubicBezTo>
                    <a:pt x="20" y="41"/>
                    <a:pt x="20" y="41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2" y="40"/>
                    <a:pt x="22" y="40"/>
                  </a:cubicBezTo>
                  <a:cubicBezTo>
                    <a:pt x="22" y="40"/>
                    <a:pt x="22" y="41"/>
                    <a:pt x="21" y="41"/>
                  </a:cubicBezTo>
                  <a:cubicBezTo>
                    <a:pt x="21" y="42"/>
                    <a:pt x="20" y="43"/>
                    <a:pt x="20" y="44"/>
                  </a:cubicBezTo>
                  <a:cubicBezTo>
                    <a:pt x="20" y="44"/>
                    <a:pt x="19" y="45"/>
                    <a:pt x="19" y="45"/>
                  </a:cubicBezTo>
                  <a:close/>
                  <a:moveTo>
                    <a:pt x="8" y="41"/>
                  </a:move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10" y="41"/>
                    <a:pt x="10" y="42"/>
                  </a:cubicBezTo>
                  <a:cubicBezTo>
                    <a:pt x="10" y="42"/>
                    <a:pt x="10" y="42"/>
                    <a:pt x="9" y="42"/>
                  </a:cubicBezTo>
                  <a:cubicBezTo>
                    <a:pt x="8" y="43"/>
                    <a:pt x="7" y="44"/>
                    <a:pt x="6" y="45"/>
                  </a:cubicBezTo>
                  <a:cubicBezTo>
                    <a:pt x="6" y="45"/>
                    <a:pt x="5" y="45"/>
                    <a:pt x="5" y="45"/>
                  </a:cubicBezTo>
                  <a:cubicBezTo>
                    <a:pt x="4" y="44"/>
                    <a:pt x="4" y="44"/>
                    <a:pt x="4" y="43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7" y="42"/>
                    <a:pt x="8" y="41"/>
                    <a:pt x="8" y="41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15" y="26"/>
                  </a:moveTo>
                  <a:cubicBezTo>
                    <a:pt x="14" y="26"/>
                    <a:pt x="14" y="26"/>
                    <a:pt x="14" y="25"/>
                  </a:cubicBezTo>
                  <a:cubicBezTo>
                    <a:pt x="14" y="24"/>
                    <a:pt x="15" y="24"/>
                    <a:pt x="16" y="23"/>
                  </a:cubicBezTo>
                  <a:cubicBezTo>
                    <a:pt x="17" y="23"/>
                    <a:pt x="18" y="23"/>
                    <a:pt x="19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19" y="25"/>
                    <a:pt x="19" y="25"/>
                  </a:cubicBezTo>
                  <a:cubicBezTo>
                    <a:pt x="18" y="25"/>
                    <a:pt x="18" y="25"/>
                    <a:pt x="17" y="26"/>
                  </a:cubicBezTo>
                  <a:cubicBezTo>
                    <a:pt x="16" y="26"/>
                    <a:pt x="15" y="26"/>
                    <a:pt x="15" y="26"/>
                  </a:cubicBezTo>
                  <a:close/>
                  <a:moveTo>
                    <a:pt x="35" y="55"/>
                  </a:moveTo>
                  <a:cubicBezTo>
                    <a:pt x="35" y="54"/>
                    <a:pt x="35" y="53"/>
                    <a:pt x="35" y="53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6" y="51"/>
                    <a:pt x="36" y="51"/>
                  </a:cubicBezTo>
                  <a:cubicBezTo>
                    <a:pt x="36" y="51"/>
                    <a:pt x="36" y="51"/>
                    <a:pt x="36" y="52"/>
                  </a:cubicBezTo>
                  <a:cubicBezTo>
                    <a:pt x="37" y="53"/>
                    <a:pt x="37" y="54"/>
                    <a:pt x="38" y="56"/>
                  </a:cubicBezTo>
                  <a:cubicBezTo>
                    <a:pt x="38" y="57"/>
                    <a:pt x="38" y="57"/>
                    <a:pt x="37" y="58"/>
                  </a:cubicBezTo>
                  <a:cubicBezTo>
                    <a:pt x="37" y="58"/>
                    <a:pt x="36" y="58"/>
                    <a:pt x="36" y="58"/>
                  </a:cubicBezTo>
                  <a:cubicBezTo>
                    <a:pt x="35" y="57"/>
                    <a:pt x="35" y="56"/>
                    <a:pt x="35" y="55"/>
                  </a:cubicBezTo>
                  <a:close/>
                  <a:moveTo>
                    <a:pt x="44" y="38"/>
                  </a:moveTo>
                  <a:cubicBezTo>
                    <a:pt x="43" y="38"/>
                    <a:pt x="43" y="37"/>
                    <a:pt x="42" y="37"/>
                  </a:cubicBezTo>
                  <a:cubicBezTo>
                    <a:pt x="42" y="36"/>
                    <a:pt x="42" y="36"/>
                    <a:pt x="41" y="36"/>
                  </a:cubicBezTo>
                  <a:cubicBezTo>
                    <a:pt x="41" y="35"/>
                    <a:pt x="41" y="35"/>
                    <a:pt x="40" y="35"/>
                  </a:cubicBezTo>
                  <a:cubicBezTo>
                    <a:pt x="40" y="35"/>
                    <a:pt x="40" y="34"/>
                    <a:pt x="40" y="34"/>
                  </a:cubicBezTo>
                  <a:cubicBezTo>
                    <a:pt x="40" y="34"/>
                    <a:pt x="41" y="34"/>
                    <a:pt x="41" y="34"/>
                  </a:cubicBezTo>
                  <a:cubicBezTo>
                    <a:pt x="42" y="34"/>
                    <a:pt x="43" y="34"/>
                    <a:pt x="44" y="34"/>
                  </a:cubicBezTo>
                  <a:cubicBezTo>
                    <a:pt x="44" y="35"/>
                    <a:pt x="45" y="35"/>
                    <a:pt x="45" y="35"/>
                  </a:cubicBezTo>
                  <a:cubicBezTo>
                    <a:pt x="46" y="35"/>
                    <a:pt x="46" y="36"/>
                    <a:pt x="46" y="37"/>
                  </a:cubicBezTo>
                  <a:cubicBezTo>
                    <a:pt x="45" y="37"/>
                    <a:pt x="45" y="38"/>
                    <a:pt x="44" y="38"/>
                  </a:cubicBezTo>
                  <a:close/>
                  <a:moveTo>
                    <a:pt x="28" y="10"/>
                  </a:moveTo>
                  <a:cubicBezTo>
                    <a:pt x="28" y="10"/>
                    <a:pt x="29" y="10"/>
                    <a:pt x="29" y="11"/>
                  </a:cubicBezTo>
                  <a:cubicBezTo>
                    <a:pt x="30" y="12"/>
                    <a:pt x="31" y="13"/>
                    <a:pt x="31" y="14"/>
                  </a:cubicBezTo>
                  <a:cubicBezTo>
                    <a:pt x="31" y="14"/>
                    <a:pt x="31" y="15"/>
                    <a:pt x="31" y="15"/>
                  </a:cubicBezTo>
                  <a:cubicBezTo>
                    <a:pt x="31" y="15"/>
                    <a:pt x="31" y="15"/>
                    <a:pt x="31" y="15"/>
                  </a:cubicBezTo>
                  <a:cubicBezTo>
                    <a:pt x="29" y="14"/>
                    <a:pt x="28" y="13"/>
                    <a:pt x="27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0"/>
                    <a:pt x="27" y="10"/>
                    <a:pt x="28" y="10"/>
                  </a:cubicBezTo>
                  <a:close/>
                  <a:moveTo>
                    <a:pt x="3" y="20"/>
                  </a:moveTo>
                  <a:cubicBezTo>
                    <a:pt x="3" y="20"/>
                    <a:pt x="4" y="20"/>
                    <a:pt x="4" y="20"/>
                  </a:cubicBezTo>
                  <a:cubicBezTo>
                    <a:pt x="5" y="20"/>
                    <a:pt x="6" y="21"/>
                    <a:pt x="7" y="21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3" y="22"/>
                    <a:pt x="2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0" y="22"/>
                    <a:pt x="0" y="22"/>
                    <a:pt x="0" y="21"/>
                  </a:cubicBezTo>
                  <a:cubicBezTo>
                    <a:pt x="0" y="21"/>
                    <a:pt x="2" y="20"/>
                    <a:pt x="2" y="20"/>
                  </a:cubicBezTo>
                  <a:cubicBezTo>
                    <a:pt x="2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lose/>
                  <a:moveTo>
                    <a:pt x="12" y="20"/>
                  </a:moveTo>
                  <a:cubicBezTo>
                    <a:pt x="13" y="20"/>
                    <a:pt x="15" y="20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1"/>
                    <a:pt x="14" y="22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0"/>
                    <a:pt x="11" y="20"/>
                  </a:cubicBezTo>
                  <a:cubicBezTo>
                    <a:pt x="11" y="20"/>
                    <a:pt x="12" y="20"/>
                    <a:pt x="12" y="20"/>
                  </a:cubicBezTo>
                  <a:close/>
                  <a:moveTo>
                    <a:pt x="48" y="37"/>
                  </a:moveTo>
                  <a:cubicBezTo>
                    <a:pt x="49" y="37"/>
                    <a:pt x="50" y="37"/>
                    <a:pt x="50" y="37"/>
                  </a:cubicBezTo>
                  <a:cubicBezTo>
                    <a:pt x="51" y="37"/>
                    <a:pt x="52" y="37"/>
                    <a:pt x="53" y="37"/>
                  </a:cubicBezTo>
                  <a:cubicBezTo>
                    <a:pt x="54" y="37"/>
                    <a:pt x="54" y="37"/>
                    <a:pt x="55" y="38"/>
                  </a:cubicBezTo>
                  <a:cubicBezTo>
                    <a:pt x="55" y="38"/>
                    <a:pt x="56" y="39"/>
                    <a:pt x="55" y="39"/>
                  </a:cubicBezTo>
                  <a:cubicBezTo>
                    <a:pt x="55" y="40"/>
                    <a:pt x="54" y="40"/>
                    <a:pt x="54" y="40"/>
                  </a:cubicBezTo>
                  <a:cubicBezTo>
                    <a:pt x="52" y="39"/>
                    <a:pt x="51" y="39"/>
                    <a:pt x="49" y="38"/>
                  </a:cubicBezTo>
                  <a:cubicBezTo>
                    <a:pt x="49" y="38"/>
                    <a:pt x="49" y="38"/>
                    <a:pt x="48" y="37"/>
                  </a:cubicBezTo>
                  <a:close/>
                  <a:moveTo>
                    <a:pt x="27" y="51"/>
                  </a:moveTo>
                  <a:cubicBezTo>
                    <a:pt x="27" y="51"/>
                    <a:pt x="27" y="52"/>
                    <a:pt x="27" y="52"/>
                  </a:cubicBezTo>
                  <a:cubicBezTo>
                    <a:pt x="27" y="53"/>
                    <a:pt x="28" y="54"/>
                    <a:pt x="28" y="55"/>
                  </a:cubicBezTo>
                  <a:cubicBezTo>
                    <a:pt x="28" y="56"/>
                    <a:pt x="27" y="57"/>
                    <a:pt x="26" y="58"/>
                  </a:cubicBezTo>
                  <a:cubicBezTo>
                    <a:pt x="26" y="58"/>
                    <a:pt x="25" y="57"/>
                    <a:pt x="25" y="56"/>
                  </a:cubicBezTo>
                  <a:cubicBezTo>
                    <a:pt x="25" y="56"/>
                    <a:pt x="25" y="55"/>
                    <a:pt x="25" y="55"/>
                  </a:cubicBezTo>
                  <a:cubicBezTo>
                    <a:pt x="25" y="54"/>
                    <a:pt x="25" y="53"/>
                    <a:pt x="26" y="52"/>
                  </a:cubicBezTo>
                  <a:cubicBezTo>
                    <a:pt x="26" y="52"/>
                    <a:pt x="26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lose/>
                  <a:moveTo>
                    <a:pt x="32" y="42"/>
                  </a:moveTo>
                  <a:cubicBezTo>
                    <a:pt x="32" y="42"/>
                    <a:pt x="33" y="42"/>
                    <a:pt x="33" y="43"/>
                  </a:cubicBezTo>
                  <a:cubicBezTo>
                    <a:pt x="34" y="43"/>
                    <a:pt x="35" y="43"/>
                    <a:pt x="35" y="42"/>
                  </a:cubicBezTo>
                  <a:cubicBezTo>
                    <a:pt x="36" y="40"/>
                    <a:pt x="35" y="39"/>
                    <a:pt x="34" y="38"/>
                  </a:cubicBezTo>
                  <a:cubicBezTo>
                    <a:pt x="34" y="37"/>
                    <a:pt x="33" y="38"/>
                    <a:pt x="33" y="38"/>
                  </a:cubicBezTo>
                  <a:cubicBezTo>
                    <a:pt x="33" y="38"/>
                    <a:pt x="33" y="39"/>
                    <a:pt x="33" y="39"/>
                  </a:cubicBezTo>
                  <a:cubicBezTo>
                    <a:pt x="33" y="40"/>
                    <a:pt x="33" y="41"/>
                    <a:pt x="32" y="42"/>
                  </a:cubicBezTo>
                  <a:close/>
                  <a:moveTo>
                    <a:pt x="23" y="36"/>
                  </a:moveTo>
                  <a:cubicBezTo>
                    <a:pt x="23" y="36"/>
                    <a:pt x="23" y="36"/>
                    <a:pt x="23" y="36"/>
                  </a:cubicBezTo>
                  <a:cubicBezTo>
                    <a:pt x="22" y="35"/>
                    <a:pt x="22" y="35"/>
                    <a:pt x="23" y="34"/>
                  </a:cubicBezTo>
                  <a:cubicBezTo>
                    <a:pt x="24" y="33"/>
                    <a:pt x="25" y="32"/>
                    <a:pt x="27" y="32"/>
                  </a:cubicBezTo>
                  <a:cubicBezTo>
                    <a:pt x="28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3"/>
                    <a:pt x="29" y="33"/>
                  </a:cubicBezTo>
                  <a:cubicBezTo>
                    <a:pt x="28" y="33"/>
                    <a:pt x="28" y="33"/>
                    <a:pt x="27" y="33"/>
                  </a:cubicBezTo>
                  <a:cubicBezTo>
                    <a:pt x="27" y="34"/>
                    <a:pt x="26" y="35"/>
                    <a:pt x="25" y="35"/>
                  </a:cubicBezTo>
                  <a:cubicBezTo>
                    <a:pt x="25" y="36"/>
                    <a:pt x="24" y="36"/>
                    <a:pt x="23" y="36"/>
                  </a:cubicBezTo>
                  <a:close/>
                  <a:moveTo>
                    <a:pt x="32" y="49"/>
                  </a:moveTo>
                  <a:cubicBezTo>
                    <a:pt x="32" y="50"/>
                    <a:pt x="31" y="51"/>
                    <a:pt x="30" y="51"/>
                  </a:cubicBezTo>
                  <a:cubicBezTo>
                    <a:pt x="30" y="51"/>
                    <a:pt x="29" y="51"/>
                    <a:pt x="29" y="50"/>
                  </a:cubicBezTo>
                  <a:cubicBezTo>
                    <a:pt x="29" y="50"/>
                    <a:pt x="29" y="49"/>
                    <a:pt x="29" y="48"/>
                  </a:cubicBezTo>
                  <a:cubicBezTo>
                    <a:pt x="29" y="47"/>
                    <a:pt x="29" y="46"/>
                    <a:pt x="29" y="45"/>
                  </a:cubicBezTo>
                  <a:cubicBezTo>
                    <a:pt x="29" y="45"/>
                    <a:pt x="30" y="45"/>
                    <a:pt x="30" y="45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5"/>
                    <a:pt x="30" y="46"/>
                    <a:pt x="30" y="46"/>
                  </a:cubicBezTo>
                  <a:cubicBezTo>
                    <a:pt x="31" y="46"/>
                    <a:pt x="31" y="47"/>
                    <a:pt x="32" y="47"/>
                  </a:cubicBezTo>
                  <a:cubicBezTo>
                    <a:pt x="32" y="48"/>
                    <a:pt x="32" y="49"/>
                    <a:pt x="32" y="49"/>
                  </a:cubicBezTo>
                  <a:close/>
                  <a:moveTo>
                    <a:pt x="12" y="32"/>
                  </a:moveTo>
                  <a:cubicBezTo>
                    <a:pt x="11" y="32"/>
                    <a:pt x="11" y="32"/>
                    <a:pt x="10" y="32"/>
                  </a:cubicBezTo>
                  <a:cubicBezTo>
                    <a:pt x="10" y="32"/>
                    <a:pt x="10" y="31"/>
                    <a:pt x="10" y="31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2" y="30"/>
                    <a:pt x="13" y="30"/>
                    <a:pt x="14" y="30"/>
                  </a:cubicBezTo>
                  <a:cubicBezTo>
                    <a:pt x="15" y="30"/>
                    <a:pt x="16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1"/>
                    <a:pt x="17" y="31"/>
                  </a:cubicBezTo>
                  <a:cubicBezTo>
                    <a:pt x="16" y="31"/>
                    <a:pt x="15" y="32"/>
                    <a:pt x="13" y="32"/>
                  </a:cubicBezTo>
                  <a:cubicBezTo>
                    <a:pt x="13" y="32"/>
                    <a:pt x="12" y="32"/>
                    <a:pt x="12" y="32"/>
                  </a:cubicBezTo>
                  <a:close/>
                  <a:moveTo>
                    <a:pt x="11" y="34"/>
                  </a:moveTo>
                  <a:cubicBezTo>
                    <a:pt x="11" y="35"/>
                    <a:pt x="11" y="35"/>
                    <a:pt x="11" y="35"/>
                  </a:cubicBezTo>
                  <a:cubicBezTo>
                    <a:pt x="11" y="36"/>
                    <a:pt x="11" y="36"/>
                    <a:pt x="10" y="37"/>
                  </a:cubicBezTo>
                  <a:cubicBezTo>
                    <a:pt x="10" y="38"/>
                    <a:pt x="9" y="39"/>
                    <a:pt x="7" y="39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8"/>
                    <a:pt x="6" y="37"/>
                    <a:pt x="7" y="36"/>
                  </a:cubicBezTo>
                  <a:cubicBezTo>
                    <a:pt x="7" y="36"/>
                    <a:pt x="8" y="35"/>
                    <a:pt x="8" y="35"/>
                  </a:cubicBezTo>
                  <a:cubicBezTo>
                    <a:pt x="9" y="35"/>
                    <a:pt x="10" y="35"/>
                    <a:pt x="11" y="34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8" y="15"/>
                    <a:pt x="10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8"/>
                    <a:pt x="12" y="18"/>
                  </a:cubicBezTo>
                  <a:cubicBezTo>
                    <a:pt x="11" y="18"/>
                    <a:pt x="10" y="18"/>
                    <a:pt x="9" y="18"/>
                  </a:cubicBezTo>
                  <a:cubicBezTo>
                    <a:pt x="8" y="18"/>
                    <a:pt x="7" y="18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44" y="55"/>
                  </a:moveTo>
                  <a:cubicBezTo>
                    <a:pt x="43" y="55"/>
                    <a:pt x="43" y="55"/>
                    <a:pt x="42" y="54"/>
                  </a:cubicBezTo>
                  <a:cubicBezTo>
                    <a:pt x="42" y="54"/>
                    <a:pt x="41" y="53"/>
                    <a:pt x="41" y="53"/>
                  </a:cubicBezTo>
                  <a:cubicBezTo>
                    <a:pt x="41" y="52"/>
                    <a:pt x="41" y="51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3" y="51"/>
                    <a:pt x="43" y="51"/>
                    <a:pt x="44" y="52"/>
                  </a:cubicBezTo>
                  <a:cubicBezTo>
                    <a:pt x="45" y="52"/>
                    <a:pt x="46" y="53"/>
                    <a:pt x="45" y="54"/>
                  </a:cubicBezTo>
                  <a:cubicBezTo>
                    <a:pt x="45" y="55"/>
                    <a:pt x="45" y="55"/>
                    <a:pt x="44" y="55"/>
                  </a:cubicBezTo>
                  <a:close/>
                  <a:moveTo>
                    <a:pt x="47" y="8"/>
                  </a:moveTo>
                  <a:cubicBezTo>
                    <a:pt x="48" y="8"/>
                    <a:pt x="48" y="8"/>
                    <a:pt x="48" y="9"/>
                  </a:cubicBezTo>
                  <a:cubicBezTo>
                    <a:pt x="49" y="9"/>
                    <a:pt x="48" y="10"/>
                    <a:pt x="48" y="10"/>
                  </a:cubicBezTo>
                  <a:cubicBezTo>
                    <a:pt x="47" y="11"/>
                    <a:pt x="45" y="12"/>
                    <a:pt x="44" y="13"/>
                  </a:cubicBezTo>
                  <a:cubicBezTo>
                    <a:pt x="44" y="13"/>
                    <a:pt x="44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4" y="12"/>
                    <a:pt x="44" y="11"/>
                    <a:pt x="45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6" y="8"/>
                    <a:pt x="47" y="8"/>
                    <a:pt x="47" y="8"/>
                  </a:cubicBezTo>
                  <a:close/>
                  <a:moveTo>
                    <a:pt x="50" y="43"/>
                  </a:moveTo>
                  <a:cubicBezTo>
                    <a:pt x="50" y="43"/>
                    <a:pt x="50" y="42"/>
                    <a:pt x="49" y="42"/>
                  </a:cubicBezTo>
                  <a:cubicBezTo>
                    <a:pt x="48" y="41"/>
                    <a:pt x="48" y="41"/>
                    <a:pt x="47" y="41"/>
                  </a:cubicBezTo>
                  <a:cubicBezTo>
                    <a:pt x="46" y="41"/>
                    <a:pt x="45" y="41"/>
                    <a:pt x="45" y="41"/>
                  </a:cubicBezTo>
                  <a:cubicBezTo>
                    <a:pt x="45" y="40"/>
                    <a:pt x="44" y="41"/>
                    <a:pt x="44" y="41"/>
                  </a:cubicBezTo>
                  <a:cubicBezTo>
                    <a:pt x="44" y="41"/>
                    <a:pt x="44" y="41"/>
                    <a:pt x="45" y="42"/>
                  </a:cubicBezTo>
                  <a:cubicBezTo>
                    <a:pt x="45" y="43"/>
                    <a:pt x="46" y="44"/>
                    <a:pt x="48" y="45"/>
                  </a:cubicBezTo>
                  <a:cubicBezTo>
                    <a:pt x="48" y="45"/>
                    <a:pt x="49" y="45"/>
                    <a:pt x="49" y="45"/>
                  </a:cubicBezTo>
                  <a:cubicBezTo>
                    <a:pt x="50" y="44"/>
                    <a:pt x="50" y="44"/>
                    <a:pt x="50" y="43"/>
                  </a:cubicBezTo>
                  <a:close/>
                  <a:moveTo>
                    <a:pt x="20" y="34"/>
                  </a:move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0" y="34"/>
                    <a:pt x="20" y="35"/>
                  </a:cubicBezTo>
                  <a:cubicBezTo>
                    <a:pt x="20" y="35"/>
                    <a:pt x="19" y="36"/>
                    <a:pt x="18" y="36"/>
                  </a:cubicBezTo>
                  <a:cubicBezTo>
                    <a:pt x="18" y="37"/>
                    <a:pt x="17" y="38"/>
                    <a:pt x="16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4" y="37"/>
                    <a:pt x="14" y="37"/>
                    <a:pt x="14" y="36"/>
                  </a:cubicBezTo>
                  <a:cubicBezTo>
                    <a:pt x="15" y="35"/>
                    <a:pt x="15" y="35"/>
                    <a:pt x="16" y="34"/>
                  </a:cubicBezTo>
                  <a:cubicBezTo>
                    <a:pt x="17" y="34"/>
                    <a:pt x="19" y="34"/>
                    <a:pt x="20" y="34"/>
                  </a:cubicBezTo>
                  <a:close/>
                  <a:moveTo>
                    <a:pt x="59" y="45"/>
                  </a:moveTo>
                  <a:cubicBezTo>
                    <a:pt x="59" y="46"/>
                    <a:pt x="59" y="47"/>
                    <a:pt x="58" y="46"/>
                  </a:cubicBezTo>
                  <a:cubicBezTo>
                    <a:pt x="57" y="46"/>
                    <a:pt x="56" y="46"/>
                    <a:pt x="56" y="46"/>
                  </a:cubicBezTo>
                  <a:cubicBezTo>
                    <a:pt x="55" y="45"/>
                    <a:pt x="55" y="45"/>
                    <a:pt x="54" y="44"/>
                  </a:cubicBezTo>
                  <a:cubicBezTo>
                    <a:pt x="54" y="44"/>
                    <a:pt x="54" y="43"/>
                    <a:pt x="53" y="42"/>
                  </a:cubicBezTo>
                  <a:cubicBezTo>
                    <a:pt x="53" y="42"/>
                    <a:pt x="53" y="42"/>
                    <a:pt x="54" y="42"/>
                  </a:cubicBezTo>
                  <a:cubicBezTo>
                    <a:pt x="55" y="42"/>
                    <a:pt x="57" y="43"/>
                    <a:pt x="58" y="43"/>
                  </a:cubicBezTo>
                  <a:cubicBezTo>
                    <a:pt x="59" y="44"/>
                    <a:pt x="59" y="44"/>
                    <a:pt x="59" y="45"/>
                  </a:cubicBezTo>
                  <a:close/>
                  <a:moveTo>
                    <a:pt x="26" y="47"/>
                  </a:moveTo>
                  <a:cubicBezTo>
                    <a:pt x="26" y="48"/>
                    <a:pt x="26" y="49"/>
                    <a:pt x="25" y="49"/>
                  </a:cubicBezTo>
                  <a:cubicBezTo>
                    <a:pt x="25" y="50"/>
                    <a:pt x="24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8"/>
                    <a:pt x="23" y="47"/>
                    <a:pt x="23" y="46"/>
                  </a:cubicBezTo>
                  <a:cubicBezTo>
                    <a:pt x="24" y="45"/>
                    <a:pt x="24" y="44"/>
                    <a:pt x="24" y="44"/>
                  </a:cubicBezTo>
                  <a:cubicBezTo>
                    <a:pt x="25" y="44"/>
                    <a:pt x="25" y="43"/>
                    <a:pt x="25" y="43"/>
                  </a:cubicBezTo>
                  <a:cubicBezTo>
                    <a:pt x="25" y="43"/>
                    <a:pt x="26" y="44"/>
                    <a:pt x="26" y="44"/>
                  </a:cubicBezTo>
                  <a:cubicBezTo>
                    <a:pt x="26" y="45"/>
                    <a:pt x="26" y="46"/>
                    <a:pt x="26" y="46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0" y="50"/>
                  </a:moveTo>
                  <a:cubicBezTo>
                    <a:pt x="20" y="51"/>
                    <a:pt x="20" y="52"/>
                    <a:pt x="19" y="53"/>
                  </a:cubicBezTo>
                  <a:cubicBezTo>
                    <a:pt x="18" y="54"/>
                    <a:pt x="17" y="54"/>
                    <a:pt x="17" y="54"/>
                  </a:cubicBezTo>
                  <a:cubicBezTo>
                    <a:pt x="16" y="54"/>
                    <a:pt x="16" y="53"/>
                    <a:pt x="16" y="52"/>
                  </a:cubicBezTo>
                  <a:cubicBezTo>
                    <a:pt x="16" y="51"/>
                    <a:pt x="17" y="50"/>
                    <a:pt x="17" y="49"/>
                  </a:cubicBezTo>
                  <a:cubicBezTo>
                    <a:pt x="18" y="49"/>
                    <a:pt x="18" y="48"/>
                    <a:pt x="18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8"/>
                  </a:cubicBezTo>
                  <a:cubicBezTo>
                    <a:pt x="19" y="48"/>
                    <a:pt x="19" y="49"/>
                    <a:pt x="20" y="50"/>
                  </a:cubicBezTo>
                  <a:close/>
                  <a:moveTo>
                    <a:pt x="54" y="58"/>
                  </a:moveTo>
                  <a:cubicBezTo>
                    <a:pt x="54" y="59"/>
                    <a:pt x="53" y="59"/>
                    <a:pt x="53" y="60"/>
                  </a:cubicBezTo>
                  <a:cubicBezTo>
                    <a:pt x="52" y="60"/>
                    <a:pt x="52" y="59"/>
                    <a:pt x="52" y="59"/>
                  </a:cubicBezTo>
                  <a:cubicBezTo>
                    <a:pt x="51" y="59"/>
                    <a:pt x="50" y="58"/>
                    <a:pt x="49" y="57"/>
                  </a:cubicBezTo>
                  <a:cubicBezTo>
                    <a:pt x="49" y="57"/>
                    <a:pt x="49" y="56"/>
                    <a:pt x="49" y="56"/>
                  </a:cubicBezTo>
                  <a:cubicBezTo>
                    <a:pt x="49" y="55"/>
                    <a:pt x="49" y="55"/>
                    <a:pt x="49" y="54"/>
                  </a:cubicBezTo>
                  <a:cubicBezTo>
                    <a:pt x="49" y="54"/>
                    <a:pt x="50" y="54"/>
                    <a:pt x="50" y="54"/>
                  </a:cubicBezTo>
                  <a:cubicBezTo>
                    <a:pt x="51" y="55"/>
                    <a:pt x="51" y="55"/>
                    <a:pt x="52" y="56"/>
                  </a:cubicBezTo>
                  <a:cubicBezTo>
                    <a:pt x="52" y="56"/>
                    <a:pt x="53" y="57"/>
                    <a:pt x="53" y="57"/>
                  </a:cubicBezTo>
                  <a:cubicBezTo>
                    <a:pt x="54" y="58"/>
                    <a:pt x="54" y="58"/>
                    <a:pt x="54" y="5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5" name="Freeform 32824"/>
            <p:cNvSpPr>
              <a:spLocks noEditPoints="1"/>
            </p:cNvSpPr>
            <p:nvPr/>
          </p:nvSpPr>
          <p:spPr bwMode="auto">
            <a:xfrm>
              <a:off x="4854" y="839"/>
              <a:ext cx="41" cy="37"/>
            </a:xfrm>
            <a:custGeom>
              <a:avLst/>
              <a:gdLst>
                <a:gd name="T0" fmla="*/ 0 w 23"/>
                <a:gd name="T1" fmla="*/ 2 h 21"/>
                <a:gd name="T2" fmla="*/ 11 w 23"/>
                <a:gd name="T3" fmla="*/ 1 h 21"/>
                <a:gd name="T4" fmla="*/ 11 w 23"/>
                <a:gd name="T5" fmla="*/ 1 h 21"/>
                <a:gd name="T6" fmla="*/ 12 w 23"/>
                <a:gd name="T7" fmla="*/ 10 h 21"/>
                <a:gd name="T8" fmla="*/ 2 w 23"/>
                <a:gd name="T9" fmla="*/ 10 h 21"/>
                <a:gd name="T10" fmla="*/ 0 w 23"/>
                <a:gd name="T11" fmla="*/ 2 h 21"/>
                <a:gd name="T12" fmla="*/ 12 w 23"/>
                <a:gd name="T13" fmla="*/ 1 h 21"/>
                <a:gd name="T14" fmla="*/ 23 w 23"/>
                <a:gd name="T15" fmla="*/ 0 h 21"/>
                <a:gd name="T16" fmla="*/ 22 w 23"/>
                <a:gd name="T17" fmla="*/ 9 h 21"/>
                <a:gd name="T18" fmla="*/ 13 w 23"/>
                <a:gd name="T19" fmla="*/ 10 h 21"/>
                <a:gd name="T20" fmla="*/ 12 w 23"/>
                <a:gd name="T21" fmla="*/ 1 h 21"/>
                <a:gd name="T22" fmla="*/ 22 w 23"/>
                <a:gd name="T23" fmla="*/ 10 h 21"/>
                <a:gd name="T24" fmla="*/ 21 w 23"/>
                <a:gd name="T25" fmla="*/ 21 h 21"/>
                <a:gd name="T26" fmla="*/ 14 w 23"/>
                <a:gd name="T27" fmla="*/ 21 h 21"/>
                <a:gd name="T28" fmla="*/ 13 w 23"/>
                <a:gd name="T29" fmla="*/ 11 h 21"/>
                <a:gd name="T30" fmla="*/ 22 w 23"/>
                <a:gd name="T31" fmla="*/ 10 h 21"/>
                <a:gd name="T32" fmla="*/ 12 w 23"/>
                <a:gd name="T33" fmla="*/ 21 h 21"/>
                <a:gd name="T34" fmla="*/ 4 w 23"/>
                <a:gd name="T35" fmla="*/ 21 h 21"/>
                <a:gd name="T36" fmla="*/ 2 w 23"/>
                <a:gd name="T37" fmla="*/ 12 h 21"/>
                <a:gd name="T38" fmla="*/ 12 w 23"/>
                <a:gd name="T39" fmla="*/ 11 h 21"/>
                <a:gd name="T40" fmla="*/ 12 w 23"/>
                <a:gd name="T4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1">
                  <a:moveTo>
                    <a:pt x="0" y="2"/>
                  </a:moveTo>
                  <a:cubicBezTo>
                    <a:pt x="4" y="2"/>
                    <a:pt x="8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2" y="1"/>
                  </a:moveTo>
                  <a:cubicBezTo>
                    <a:pt x="12" y="1"/>
                    <a:pt x="18" y="0"/>
                    <a:pt x="23" y="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22" y="10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12" y="21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12" y="11"/>
                    <a:pt x="12" y="11"/>
                    <a:pt x="12" y="11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6" name="Freeform 32825"/>
            <p:cNvSpPr>
              <a:spLocks/>
            </p:cNvSpPr>
            <p:nvPr/>
          </p:nvSpPr>
          <p:spPr bwMode="auto">
            <a:xfrm>
              <a:off x="4856" y="825"/>
              <a:ext cx="35" cy="51"/>
            </a:xfrm>
            <a:custGeom>
              <a:avLst/>
              <a:gdLst>
                <a:gd name="T0" fmla="*/ 10 w 20"/>
                <a:gd name="T1" fmla="*/ 9 h 29"/>
                <a:gd name="T2" fmla="*/ 11 w 20"/>
                <a:gd name="T3" fmla="*/ 29 h 29"/>
                <a:gd name="T4" fmla="*/ 13 w 20"/>
                <a:gd name="T5" fmla="*/ 29 h 29"/>
                <a:gd name="T6" fmla="*/ 11 w 20"/>
                <a:gd name="T7" fmla="*/ 9 h 29"/>
                <a:gd name="T8" fmla="*/ 20 w 20"/>
                <a:gd name="T9" fmla="*/ 3 h 29"/>
                <a:gd name="T10" fmla="*/ 14 w 20"/>
                <a:gd name="T11" fmla="*/ 1 h 29"/>
                <a:gd name="T12" fmla="*/ 11 w 20"/>
                <a:gd name="T13" fmla="*/ 9 h 29"/>
                <a:gd name="T14" fmla="*/ 10 w 20"/>
                <a:gd name="T15" fmla="*/ 9 h 29"/>
                <a:gd name="T16" fmla="*/ 5 w 20"/>
                <a:gd name="T17" fmla="*/ 0 h 29"/>
                <a:gd name="T18" fmla="*/ 0 w 20"/>
                <a:gd name="T19" fmla="*/ 5 h 29"/>
                <a:gd name="T20" fmla="*/ 10 w 20"/>
                <a:gd name="T21" fmla="*/ 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9">
                  <a:moveTo>
                    <a:pt x="10" y="9"/>
                  </a:moveTo>
                  <a:cubicBezTo>
                    <a:pt x="11" y="29"/>
                    <a:pt x="11" y="29"/>
                    <a:pt x="11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2"/>
                    <a:pt x="16" y="1"/>
                    <a:pt x="14" y="1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2"/>
                    <a:pt x="2" y="3"/>
                    <a:pt x="0" y="5"/>
                  </a:cubicBezTo>
                  <a:lnTo>
                    <a:pt x="10" y="9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7" name="Freeform 32826"/>
            <p:cNvSpPr>
              <a:spLocks/>
            </p:cNvSpPr>
            <p:nvPr/>
          </p:nvSpPr>
          <p:spPr bwMode="auto">
            <a:xfrm>
              <a:off x="4858" y="855"/>
              <a:ext cx="35" cy="7"/>
            </a:xfrm>
            <a:custGeom>
              <a:avLst/>
              <a:gdLst>
                <a:gd name="T0" fmla="*/ 0 w 35"/>
                <a:gd name="T1" fmla="*/ 2 h 7"/>
                <a:gd name="T2" fmla="*/ 0 w 35"/>
                <a:gd name="T3" fmla="*/ 7 h 7"/>
                <a:gd name="T4" fmla="*/ 35 w 35"/>
                <a:gd name="T5" fmla="*/ 4 h 7"/>
                <a:gd name="T6" fmla="*/ 35 w 35"/>
                <a:gd name="T7" fmla="*/ 0 h 7"/>
                <a:gd name="T8" fmla="*/ 0 w 35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">
                  <a:moveTo>
                    <a:pt x="0" y="2"/>
                  </a:moveTo>
                  <a:lnTo>
                    <a:pt x="0" y="7"/>
                  </a:lnTo>
                  <a:lnTo>
                    <a:pt x="35" y="4"/>
                  </a:lnTo>
                  <a:lnTo>
                    <a:pt x="3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79" name="Freeform 32827"/>
            <p:cNvSpPr>
              <a:spLocks/>
            </p:cNvSpPr>
            <p:nvPr/>
          </p:nvSpPr>
          <p:spPr bwMode="auto">
            <a:xfrm>
              <a:off x="4708" y="734"/>
              <a:ext cx="89" cy="75"/>
            </a:xfrm>
            <a:custGeom>
              <a:avLst/>
              <a:gdLst>
                <a:gd name="T0" fmla="*/ 28 w 50"/>
                <a:gd name="T1" fmla="*/ 18 h 42"/>
                <a:gd name="T2" fmla="*/ 37 w 50"/>
                <a:gd name="T3" fmla="*/ 9 h 42"/>
                <a:gd name="T4" fmla="*/ 30 w 50"/>
                <a:gd name="T5" fmla="*/ 40 h 42"/>
                <a:gd name="T6" fmla="*/ 28 w 50"/>
                <a:gd name="T7" fmla="*/ 1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2">
                  <a:moveTo>
                    <a:pt x="28" y="18"/>
                  </a:moveTo>
                  <a:cubicBezTo>
                    <a:pt x="28" y="18"/>
                    <a:pt x="30" y="8"/>
                    <a:pt x="37" y="9"/>
                  </a:cubicBezTo>
                  <a:cubicBezTo>
                    <a:pt x="50" y="9"/>
                    <a:pt x="34" y="42"/>
                    <a:pt x="30" y="40"/>
                  </a:cubicBezTo>
                  <a:cubicBezTo>
                    <a:pt x="0" y="21"/>
                    <a:pt x="21" y="0"/>
                    <a:pt x="28" y="1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1" name="Freeform 32828"/>
            <p:cNvSpPr>
              <a:spLocks/>
            </p:cNvSpPr>
            <p:nvPr/>
          </p:nvSpPr>
          <p:spPr bwMode="auto">
            <a:xfrm>
              <a:off x="4641" y="645"/>
              <a:ext cx="74" cy="150"/>
            </a:xfrm>
            <a:custGeom>
              <a:avLst/>
              <a:gdLst>
                <a:gd name="T0" fmla="*/ 24 w 42"/>
                <a:gd name="T1" fmla="*/ 77 h 84"/>
                <a:gd name="T2" fmla="*/ 25 w 42"/>
                <a:gd name="T3" fmla="*/ 82 h 84"/>
                <a:gd name="T4" fmla="*/ 22 w 42"/>
                <a:gd name="T5" fmla="*/ 80 h 84"/>
                <a:gd name="T6" fmla="*/ 21 w 42"/>
                <a:gd name="T7" fmla="*/ 72 h 84"/>
                <a:gd name="T8" fmla="*/ 21 w 42"/>
                <a:gd name="T9" fmla="*/ 58 h 84"/>
                <a:gd name="T10" fmla="*/ 19 w 42"/>
                <a:gd name="T11" fmla="*/ 69 h 84"/>
                <a:gd name="T12" fmla="*/ 19 w 42"/>
                <a:gd name="T13" fmla="*/ 73 h 84"/>
                <a:gd name="T14" fmla="*/ 19 w 42"/>
                <a:gd name="T15" fmla="*/ 84 h 84"/>
                <a:gd name="T16" fmla="*/ 17 w 42"/>
                <a:gd name="T17" fmla="*/ 78 h 84"/>
                <a:gd name="T18" fmla="*/ 16 w 42"/>
                <a:gd name="T19" fmla="*/ 71 h 84"/>
                <a:gd name="T20" fmla="*/ 14 w 42"/>
                <a:gd name="T21" fmla="*/ 58 h 84"/>
                <a:gd name="T22" fmla="*/ 13 w 42"/>
                <a:gd name="T23" fmla="*/ 76 h 84"/>
                <a:gd name="T24" fmla="*/ 11 w 42"/>
                <a:gd name="T25" fmla="*/ 78 h 84"/>
                <a:gd name="T26" fmla="*/ 10 w 42"/>
                <a:gd name="T27" fmla="*/ 74 h 84"/>
                <a:gd name="T28" fmla="*/ 10 w 42"/>
                <a:gd name="T29" fmla="*/ 59 h 84"/>
                <a:gd name="T30" fmla="*/ 8 w 42"/>
                <a:gd name="T31" fmla="*/ 59 h 84"/>
                <a:gd name="T32" fmla="*/ 4 w 42"/>
                <a:gd name="T33" fmla="*/ 70 h 84"/>
                <a:gd name="T34" fmla="*/ 4 w 42"/>
                <a:gd name="T35" fmla="*/ 79 h 84"/>
                <a:gd name="T36" fmla="*/ 1 w 42"/>
                <a:gd name="T37" fmla="*/ 80 h 84"/>
                <a:gd name="T38" fmla="*/ 1 w 42"/>
                <a:gd name="T39" fmla="*/ 77 h 84"/>
                <a:gd name="T40" fmla="*/ 3 w 42"/>
                <a:gd name="T41" fmla="*/ 59 h 84"/>
                <a:gd name="T42" fmla="*/ 1 w 42"/>
                <a:gd name="T43" fmla="*/ 47 h 84"/>
                <a:gd name="T44" fmla="*/ 8 w 42"/>
                <a:gd name="T45" fmla="*/ 38 h 84"/>
                <a:gd name="T46" fmla="*/ 15 w 42"/>
                <a:gd name="T47" fmla="*/ 34 h 84"/>
                <a:gd name="T48" fmla="*/ 15 w 42"/>
                <a:gd name="T49" fmla="*/ 27 h 84"/>
                <a:gd name="T50" fmla="*/ 10 w 42"/>
                <a:gd name="T51" fmla="*/ 23 h 84"/>
                <a:gd name="T52" fmla="*/ 16 w 42"/>
                <a:gd name="T53" fmla="*/ 24 h 84"/>
                <a:gd name="T54" fmla="*/ 9 w 42"/>
                <a:gd name="T55" fmla="*/ 21 h 84"/>
                <a:gd name="T56" fmla="*/ 3 w 42"/>
                <a:gd name="T57" fmla="*/ 13 h 84"/>
                <a:gd name="T58" fmla="*/ 1 w 42"/>
                <a:gd name="T59" fmla="*/ 5 h 84"/>
                <a:gd name="T60" fmla="*/ 3 w 42"/>
                <a:gd name="T61" fmla="*/ 2 h 84"/>
                <a:gd name="T62" fmla="*/ 3 w 42"/>
                <a:gd name="T63" fmla="*/ 9 h 84"/>
                <a:gd name="T64" fmla="*/ 5 w 42"/>
                <a:gd name="T65" fmla="*/ 5 h 84"/>
                <a:gd name="T66" fmla="*/ 3 w 42"/>
                <a:gd name="T67" fmla="*/ 10 h 84"/>
                <a:gd name="T68" fmla="*/ 6 w 42"/>
                <a:gd name="T69" fmla="*/ 8 h 84"/>
                <a:gd name="T70" fmla="*/ 5 w 42"/>
                <a:gd name="T71" fmla="*/ 11 h 84"/>
                <a:gd name="T72" fmla="*/ 9 w 42"/>
                <a:gd name="T73" fmla="*/ 6 h 84"/>
                <a:gd name="T74" fmla="*/ 12 w 42"/>
                <a:gd name="T75" fmla="*/ 2 h 84"/>
                <a:gd name="T76" fmla="*/ 6 w 42"/>
                <a:gd name="T77" fmla="*/ 14 h 84"/>
                <a:gd name="T78" fmla="*/ 14 w 42"/>
                <a:gd name="T79" fmla="*/ 20 h 84"/>
                <a:gd name="T80" fmla="*/ 15 w 42"/>
                <a:gd name="T81" fmla="*/ 20 h 84"/>
                <a:gd name="T82" fmla="*/ 18 w 42"/>
                <a:gd name="T83" fmla="*/ 21 h 84"/>
                <a:gd name="T84" fmla="*/ 24 w 42"/>
                <a:gd name="T85" fmla="*/ 21 h 84"/>
                <a:gd name="T86" fmla="*/ 29 w 42"/>
                <a:gd name="T87" fmla="*/ 13 h 84"/>
                <a:gd name="T88" fmla="*/ 29 w 42"/>
                <a:gd name="T89" fmla="*/ 17 h 84"/>
                <a:gd name="T90" fmla="*/ 28 w 42"/>
                <a:gd name="T91" fmla="*/ 20 h 84"/>
                <a:gd name="T92" fmla="*/ 35 w 42"/>
                <a:gd name="T93" fmla="*/ 11 h 84"/>
                <a:gd name="T94" fmla="*/ 31 w 42"/>
                <a:gd name="T95" fmla="*/ 0 h 84"/>
                <a:gd name="T96" fmla="*/ 37 w 42"/>
                <a:gd name="T97" fmla="*/ 10 h 84"/>
                <a:gd name="T98" fmla="*/ 37 w 42"/>
                <a:gd name="T99" fmla="*/ 7 h 84"/>
                <a:gd name="T100" fmla="*/ 38 w 42"/>
                <a:gd name="T101" fmla="*/ 9 h 84"/>
                <a:gd name="T102" fmla="*/ 40 w 42"/>
                <a:gd name="T103" fmla="*/ 7 h 84"/>
                <a:gd name="T104" fmla="*/ 40 w 42"/>
                <a:gd name="T105" fmla="*/ 1 h 84"/>
                <a:gd name="T106" fmla="*/ 42 w 42"/>
                <a:gd name="T107" fmla="*/ 7 h 84"/>
                <a:gd name="T108" fmla="*/ 39 w 42"/>
                <a:gd name="T109" fmla="*/ 13 h 84"/>
                <a:gd name="T110" fmla="*/ 29 w 42"/>
                <a:gd name="T111" fmla="*/ 22 h 84"/>
                <a:gd name="T112" fmla="*/ 31 w 42"/>
                <a:gd name="T113" fmla="*/ 24 h 84"/>
                <a:gd name="T114" fmla="*/ 26 w 42"/>
                <a:gd name="T115" fmla="*/ 27 h 84"/>
                <a:gd name="T116" fmla="*/ 27 w 42"/>
                <a:gd name="T117" fmla="*/ 36 h 84"/>
                <a:gd name="T118" fmla="*/ 28 w 42"/>
                <a:gd name="T119" fmla="*/ 49 h 84"/>
                <a:gd name="T120" fmla="*/ 26 w 42"/>
                <a:gd name="T121" fmla="*/ 56 h 84"/>
                <a:gd name="T122" fmla="*/ 24 w 42"/>
                <a:gd name="T123" fmla="*/ 6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" h="84">
                  <a:moveTo>
                    <a:pt x="24" y="73"/>
                  </a:moveTo>
                  <a:cubicBezTo>
                    <a:pt x="24" y="73"/>
                    <a:pt x="23" y="76"/>
                    <a:pt x="24" y="77"/>
                  </a:cubicBezTo>
                  <a:cubicBezTo>
                    <a:pt x="24" y="78"/>
                    <a:pt x="23" y="79"/>
                    <a:pt x="24" y="80"/>
                  </a:cubicBezTo>
                  <a:cubicBezTo>
                    <a:pt x="25" y="81"/>
                    <a:pt x="25" y="81"/>
                    <a:pt x="25" y="82"/>
                  </a:cubicBezTo>
                  <a:cubicBezTo>
                    <a:pt x="24" y="82"/>
                    <a:pt x="22" y="82"/>
                    <a:pt x="22" y="82"/>
                  </a:cubicBezTo>
                  <a:cubicBezTo>
                    <a:pt x="22" y="81"/>
                    <a:pt x="22" y="81"/>
                    <a:pt x="22" y="80"/>
                  </a:cubicBezTo>
                  <a:cubicBezTo>
                    <a:pt x="22" y="79"/>
                    <a:pt x="22" y="78"/>
                    <a:pt x="22" y="77"/>
                  </a:cubicBezTo>
                  <a:cubicBezTo>
                    <a:pt x="22" y="75"/>
                    <a:pt x="22" y="73"/>
                    <a:pt x="21" y="72"/>
                  </a:cubicBezTo>
                  <a:cubicBezTo>
                    <a:pt x="21" y="71"/>
                    <a:pt x="21" y="69"/>
                    <a:pt x="21" y="67"/>
                  </a:cubicBezTo>
                  <a:cubicBezTo>
                    <a:pt x="21" y="65"/>
                    <a:pt x="21" y="60"/>
                    <a:pt x="21" y="58"/>
                  </a:cubicBezTo>
                  <a:cubicBezTo>
                    <a:pt x="21" y="57"/>
                    <a:pt x="19" y="56"/>
                    <a:pt x="19" y="58"/>
                  </a:cubicBezTo>
                  <a:cubicBezTo>
                    <a:pt x="19" y="59"/>
                    <a:pt x="19" y="69"/>
                    <a:pt x="19" y="69"/>
                  </a:cubicBezTo>
                  <a:cubicBezTo>
                    <a:pt x="19" y="69"/>
                    <a:pt x="20" y="70"/>
                    <a:pt x="20" y="70"/>
                  </a:cubicBezTo>
                  <a:cubicBezTo>
                    <a:pt x="20" y="70"/>
                    <a:pt x="19" y="72"/>
                    <a:pt x="19" y="73"/>
                  </a:cubicBezTo>
                  <a:cubicBezTo>
                    <a:pt x="19" y="73"/>
                    <a:pt x="19" y="81"/>
                    <a:pt x="19" y="82"/>
                  </a:cubicBezTo>
                  <a:cubicBezTo>
                    <a:pt x="19" y="82"/>
                    <a:pt x="21" y="84"/>
                    <a:pt x="19" y="84"/>
                  </a:cubicBezTo>
                  <a:cubicBezTo>
                    <a:pt x="17" y="84"/>
                    <a:pt x="16" y="84"/>
                    <a:pt x="17" y="82"/>
                  </a:cubicBezTo>
                  <a:cubicBezTo>
                    <a:pt x="17" y="81"/>
                    <a:pt x="17" y="79"/>
                    <a:pt x="17" y="78"/>
                  </a:cubicBezTo>
                  <a:cubicBezTo>
                    <a:pt x="17" y="76"/>
                    <a:pt x="17" y="74"/>
                    <a:pt x="17" y="73"/>
                  </a:cubicBezTo>
                  <a:cubicBezTo>
                    <a:pt x="17" y="72"/>
                    <a:pt x="16" y="72"/>
                    <a:pt x="16" y="71"/>
                  </a:cubicBezTo>
                  <a:cubicBezTo>
                    <a:pt x="16" y="68"/>
                    <a:pt x="16" y="66"/>
                    <a:pt x="15" y="62"/>
                  </a:cubicBezTo>
                  <a:cubicBezTo>
                    <a:pt x="15" y="61"/>
                    <a:pt x="15" y="58"/>
                    <a:pt x="14" y="58"/>
                  </a:cubicBezTo>
                  <a:cubicBezTo>
                    <a:pt x="13" y="58"/>
                    <a:pt x="12" y="71"/>
                    <a:pt x="12" y="72"/>
                  </a:cubicBezTo>
                  <a:cubicBezTo>
                    <a:pt x="12" y="73"/>
                    <a:pt x="12" y="75"/>
                    <a:pt x="13" y="76"/>
                  </a:cubicBezTo>
                  <a:cubicBezTo>
                    <a:pt x="13" y="76"/>
                    <a:pt x="13" y="77"/>
                    <a:pt x="13" y="78"/>
                  </a:cubicBezTo>
                  <a:cubicBezTo>
                    <a:pt x="12" y="79"/>
                    <a:pt x="11" y="79"/>
                    <a:pt x="11" y="78"/>
                  </a:cubicBezTo>
                  <a:cubicBezTo>
                    <a:pt x="9" y="78"/>
                    <a:pt x="10" y="78"/>
                    <a:pt x="10" y="77"/>
                  </a:cubicBezTo>
                  <a:cubicBezTo>
                    <a:pt x="10" y="75"/>
                    <a:pt x="11" y="76"/>
                    <a:pt x="10" y="74"/>
                  </a:cubicBezTo>
                  <a:cubicBezTo>
                    <a:pt x="10" y="73"/>
                    <a:pt x="10" y="72"/>
                    <a:pt x="10" y="71"/>
                  </a:cubicBezTo>
                  <a:cubicBezTo>
                    <a:pt x="10" y="68"/>
                    <a:pt x="10" y="62"/>
                    <a:pt x="10" y="59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8"/>
                    <a:pt x="8" y="58"/>
                    <a:pt x="8" y="59"/>
                  </a:cubicBezTo>
                  <a:cubicBezTo>
                    <a:pt x="7" y="61"/>
                    <a:pt x="6" y="64"/>
                    <a:pt x="5" y="66"/>
                  </a:cubicBezTo>
                  <a:cubicBezTo>
                    <a:pt x="5" y="67"/>
                    <a:pt x="4" y="69"/>
                    <a:pt x="4" y="70"/>
                  </a:cubicBezTo>
                  <a:cubicBezTo>
                    <a:pt x="4" y="71"/>
                    <a:pt x="3" y="77"/>
                    <a:pt x="3" y="78"/>
                  </a:cubicBezTo>
                  <a:cubicBezTo>
                    <a:pt x="3" y="79"/>
                    <a:pt x="3" y="78"/>
                    <a:pt x="4" y="79"/>
                  </a:cubicBezTo>
                  <a:cubicBezTo>
                    <a:pt x="4" y="80"/>
                    <a:pt x="3" y="80"/>
                    <a:pt x="2" y="80"/>
                  </a:cubicBezTo>
                  <a:cubicBezTo>
                    <a:pt x="1" y="81"/>
                    <a:pt x="1" y="80"/>
                    <a:pt x="1" y="80"/>
                  </a:cubicBezTo>
                  <a:cubicBezTo>
                    <a:pt x="1" y="80"/>
                    <a:pt x="0" y="80"/>
                    <a:pt x="0" y="79"/>
                  </a:cubicBezTo>
                  <a:cubicBezTo>
                    <a:pt x="1" y="78"/>
                    <a:pt x="1" y="78"/>
                    <a:pt x="1" y="77"/>
                  </a:cubicBezTo>
                  <a:cubicBezTo>
                    <a:pt x="1" y="76"/>
                    <a:pt x="2" y="69"/>
                    <a:pt x="2" y="68"/>
                  </a:cubicBezTo>
                  <a:cubicBezTo>
                    <a:pt x="2" y="68"/>
                    <a:pt x="4" y="62"/>
                    <a:pt x="3" y="59"/>
                  </a:cubicBezTo>
                  <a:cubicBezTo>
                    <a:pt x="2" y="56"/>
                    <a:pt x="2" y="55"/>
                    <a:pt x="2" y="54"/>
                  </a:cubicBezTo>
                  <a:cubicBezTo>
                    <a:pt x="2" y="52"/>
                    <a:pt x="1" y="50"/>
                    <a:pt x="1" y="47"/>
                  </a:cubicBezTo>
                  <a:cubicBezTo>
                    <a:pt x="1" y="44"/>
                    <a:pt x="1" y="44"/>
                    <a:pt x="3" y="41"/>
                  </a:cubicBezTo>
                  <a:cubicBezTo>
                    <a:pt x="6" y="39"/>
                    <a:pt x="6" y="38"/>
                    <a:pt x="8" y="38"/>
                  </a:cubicBezTo>
                  <a:cubicBezTo>
                    <a:pt x="9" y="37"/>
                    <a:pt x="14" y="37"/>
                    <a:pt x="15" y="37"/>
                  </a:cubicBezTo>
                  <a:cubicBezTo>
                    <a:pt x="15" y="37"/>
                    <a:pt x="15" y="35"/>
                    <a:pt x="15" y="34"/>
                  </a:cubicBezTo>
                  <a:cubicBezTo>
                    <a:pt x="15" y="33"/>
                    <a:pt x="16" y="30"/>
                    <a:pt x="16" y="30"/>
                  </a:cubicBezTo>
                  <a:cubicBezTo>
                    <a:pt x="17" y="29"/>
                    <a:pt x="16" y="28"/>
                    <a:pt x="15" y="27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2" y="27"/>
                    <a:pt x="10" y="25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4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4" y="23"/>
                    <a:pt x="11" y="22"/>
                    <a:pt x="9" y="21"/>
                  </a:cubicBezTo>
                  <a:cubicBezTo>
                    <a:pt x="6" y="19"/>
                    <a:pt x="4" y="16"/>
                    <a:pt x="3" y="13"/>
                  </a:cubicBezTo>
                  <a:cubicBezTo>
                    <a:pt x="3" y="13"/>
                    <a:pt x="4" y="13"/>
                    <a:pt x="3" y="13"/>
                  </a:cubicBezTo>
                  <a:cubicBezTo>
                    <a:pt x="2" y="12"/>
                    <a:pt x="1" y="10"/>
                    <a:pt x="1" y="9"/>
                  </a:cubicBezTo>
                  <a:cubicBezTo>
                    <a:pt x="1" y="7"/>
                    <a:pt x="1" y="6"/>
                    <a:pt x="1" y="5"/>
                  </a:cubicBezTo>
                  <a:cubicBezTo>
                    <a:pt x="2" y="4"/>
                    <a:pt x="3" y="2"/>
                    <a:pt x="3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3" y="2"/>
                    <a:pt x="2" y="5"/>
                    <a:pt x="2" y="5"/>
                  </a:cubicBezTo>
                  <a:cubicBezTo>
                    <a:pt x="2" y="6"/>
                    <a:pt x="2" y="10"/>
                    <a:pt x="3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6"/>
                    <a:pt x="5" y="5"/>
                    <a:pt x="5" y="5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5" y="7"/>
                    <a:pt x="3" y="9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8" y="6"/>
                    <a:pt x="8" y="6"/>
                    <a:pt x="7" y="8"/>
                  </a:cubicBezTo>
                  <a:cubicBezTo>
                    <a:pt x="6" y="9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9" y="6"/>
                    <a:pt x="9" y="6"/>
                  </a:cubicBezTo>
                  <a:cubicBezTo>
                    <a:pt x="10" y="5"/>
                    <a:pt x="11" y="3"/>
                    <a:pt x="11" y="3"/>
                  </a:cubicBezTo>
                  <a:cubicBezTo>
                    <a:pt x="12" y="2"/>
                    <a:pt x="12" y="1"/>
                    <a:pt x="12" y="2"/>
                  </a:cubicBezTo>
                  <a:cubicBezTo>
                    <a:pt x="12" y="3"/>
                    <a:pt x="8" y="9"/>
                    <a:pt x="8" y="10"/>
                  </a:cubicBezTo>
                  <a:cubicBezTo>
                    <a:pt x="7" y="11"/>
                    <a:pt x="5" y="13"/>
                    <a:pt x="6" y="14"/>
                  </a:cubicBezTo>
                  <a:cubicBezTo>
                    <a:pt x="6" y="15"/>
                    <a:pt x="6" y="17"/>
                    <a:pt x="9" y="19"/>
                  </a:cubicBezTo>
                  <a:cubicBezTo>
                    <a:pt x="12" y="20"/>
                    <a:pt x="12" y="20"/>
                    <a:pt x="14" y="20"/>
                  </a:cubicBezTo>
                  <a:cubicBezTo>
                    <a:pt x="15" y="20"/>
                    <a:pt x="16" y="21"/>
                    <a:pt x="16" y="21"/>
                  </a:cubicBezTo>
                  <a:cubicBezTo>
                    <a:pt x="16" y="21"/>
                    <a:pt x="16" y="21"/>
                    <a:pt x="15" y="20"/>
                  </a:cubicBezTo>
                  <a:cubicBezTo>
                    <a:pt x="14" y="17"/>
                    <a:pt x="12" y="15"/>
                    <a:pt x="12" y="12"/>
                  </a:cubicBezTo>
                  <a:cubicBezTo>
                    <a:pt x="13" y="11"/>
                    <a:pt x="15" y="20"/>
                    <a:pt x="18" y="21"/>
                  </a:cubicBezTo>
                  <a:cubicBezTo>
                    <a:pt x="18" y="21"/>
                    <a:pt x="18" y="22"/>
                    <a:pt x="19" y="22"/>
                  </a:cubicBezTo>
                  <a:cubicBezTo>
                    <a:pt x="19" y="22"/>
                    <a:pt x="23" y="23"/>
                    <a:pt x="24" y="21"/>
                  </a:cubicBezTo>
                  <a:cubicBezTo>
                    <a:pt x="26" y="19"/>
                    <a:pt x="27" y="18"/>
                    <a:pt x="27" y="17"/>
                  </a:cubicBezTo>
                  <a:cubicBezTo>
                    <a:pt x="29" y="16"/>
                    <a:pt x="29" y="15"/>
                    <a:pt x="29" y="13"/>
                  </a:cubicBezTo>
                  <a:cubicBezTo>
                    <a:pt x="29" y="13"/>
                    <a:pt x="29" y="10"/>
                    <a:pt x="29" y="13"/>
                  </a:cubicBezTo>
                  <a:cubicBezTo>
                    <a:pt x="30" y="15"/>
                    <a:pt x="29" y="16"/>
                    <a:pt x="29" y="17"/>
                  </a:cubicBezTo>
                  <a:cubicBezTo>
                    <a:pt x="29" y="17"/>
                    <a:pt x="27" y="21"/>
                    <a:pt x="27" y="21"/>
                  </a:cubicBezTo>
                  <a:cubicBezTo>
                    <a:pt x="27" y="21"/>
                    <a:pt x="28" y="20"/>
                    <a:pt x="28" y="20"/>
                  </a:cubicBezTo>
                  <a:cubicBezTo>
                    <a:pt x="29" y="20"/>
                    <a:pt x="33" y="18"/>
                    <a:pt x="33" y="17"/>
                  </a:cubicBezTo>
                  <a:cubicBezTo>
                    <a:pt x="35" y="16"/>
                    <a:pt x="36" y="13"/>
                    <a:pt x="35" y="11"/>
                  </a:cubicBezTo>
                  <a:cubicBezTo>
                    <a:pt x="34" y="8"/>
                    <a:pt x="33" y="4"/>
                    <a:pt x="32" y="4"/>
                  </a:cubicBezTo>
                  <a:cubicBezTo>
                    <a:pt x="32" y="3"/>
                    <a:pt x="32" y="1"/>
                    <a:pt x="31" y="0"/>
                  </a:cubicBezTo>
                  <a:cubicBezTo>
                    <a:pt x="31" y="0"/>
                    <a:pt x="32" y="0"/>
                    <a:pt x="32" y="1"/>
                  </a:cubicBezTo>
                  <a:cubicBezTo>
                    <a:pt x="32" y="2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9"/>
                    <a:pt x="37" y="7"/>
                    <a:pt x="37" y="7"/>
                  </a:cubicBezTo>
                  <a:cubicBezTo>
                    <a:pt x="37" y="7"/>
                    <a:pt x="37" y="5"/>
                    <a:pt x="37" y="7"/>
                  </a:cubicBezTo>
                  <a:cubicBezTo>
                    <a:pt x="38" y="8"/>
                    <a:pt x="38" y="9"/>
                    <a:pt x="38" y="9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9"/>
                    <a:pt x="40" y="8"/>
                    <a:pt x="40" y="7"/>
                  </a:cubicBezTo>
                  <a:cubicBezTo>
                    <a:pt x="40" y="6"/>
                    <a:pt x="39" y="2"/>
                    <a:pt x="39" y="1"/>
                  </a:cubicBezTo>
                  <a:cubicBezTo>
                    <a:pt x="39" y="0"/>
                    <a:pt x="39" y="0"/>
                    <a:pt x="40" y="1"/>
                  </a:cubicBezTo>
                  <a:cubicBezTo>
                    <a:pt x="40" y="3"/>
                    <a:pt x="41" y="4"/>
                    <a:pt x="41" y="5"/>
                  </a:cubicBezTo>
                  <a:cubicBezTo>
                    <a:pt x="41" y="6"/>
                    <a:pt x="42" y="7"/>
                    <a:pt x="42" y="7"/>
                  </a:cubicBezTo>
                  <a:cubicBezTo>
                    <a:pt x="42" y="8"/>
                    <a:pt x="41" y="10"/>
                    <a:pt x="41" y="11"/>
                  </a:cubicBezTo>
                  <a:cubicBezTo>
                    <a:pt x="40" y="12"/>
                    <a:pt x="39" y="13"/>
                    <a:pt x="39" y="13"/>
                  </a:cubicBezTo>
                  <a:cubicBezTo>
                    <a:pt x="37" y="13"/>
                    <a:pt x="36" y="16"/>
                    <a:pt x="34" y="19"/>
                  </a:cubicBezTo>
                  <a:cubicBezTo>
                    <a:pt x="32" y="20"/>
                    <a:pt x="29" y="22"/>
                    <a:pt x="29" y="22"/>
                  </a:cubicBezTo>
                  <a:cubicBezTo>
                    <a:pt x="29" y="22"/>
                    <a:pt x="31" y="22"/>
                    <a:pt x="31" y="22"/>
                  </a:cubicBezTo>
                  <a:cubicBezTo>
                    <a:pt x="32" y="22"/>
                    <a:pt x="32" y="23"/>
                    <a:pt x="31" y="24"/>
                  </a:cubicBezTo>
                  <a:cubicBezTo>
                    <a:pt x="31" y="25"/>
                    <a:pt x="30" y="26"/>
                    <a:pt x="29" y="27"/>
                  </a:cubicBezTo>
                  <a:cubicBezTo>
                    <a:pt x="28" y="27"/>
                    <a:pt x="27" y="26"/>
                    <a:pt x="26" y="27"/>
                  </a:cubicBezTo>
                  <a:cubicBezTo>
                    <a:pt x="25" y="28"/>
                    <a:pt x="25" y="29"/>
                    <a:pt x="25" y="30"/>
                  </a:cubicBezTo>
                  <a:cubicBezTo>
                    <a:pt x="26" y="30"/>
                    <a:pt x="27" y="34"/>
                    <a:pt x="27" y="36"/>
                  </a:cubicBezTo>
                  <a:cubicBezTo>
                    <a:pt x="27" y="37"/>
                    <a:pt x="27" y="42"/>
                    <a:pt x="27" y="43"/>
                  </a:cubicBezTo>
                  <a:cubicBezTo>
                    <a:pt x="27" y="45"/>
                    <a:pt x="28" y="47"/>
                    <a:pt x="28" y="49"/>
                  </a:cubicBezTo>
                  <a:cubicBezTo>
                    <a:pt x="28" y="51"/>
                    <a:pt x="28" y="52"/>
                    <a:pt x="28" y="53"/>
                  </a:cubicBezTo>
                  <a:cubicBezTo>
                    <a:pt x="27" y="54"/>
                    <a:pt x="26" y="56"/>
                    <a:pt x="26" y="56"/>
                  </a:cubicBezTo>
                  <a:cubicBezTo>
                    <a:pt x="25" y="58"/>
                    <a:pt x="26" y="61"/>
                    <a:pt x="24" y="64"/>
                  </a:cubicBezTo>
                  <a:cubicBezTo>
                    <a:pt x="24" y="67"/>
                    <a:pt x="24" y="68"/>
                    <a:pt x="24" y="69"/>
                  </a:cubicBezTo>
                  <a:cubicBezTo>
                    <a:pt x="24" y="70"/>
                    <a:pt x="24" y="73"/>
                    <a:pt x="24" y="7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2" name="Freeform 32829"/>
            <p:cNvSpPr>
              <a:spLocks/>
            </p:cNvSpPr>
            <p:nvPr/>
          </p:nvSpPr>
          <p:spPr bwMode="auto">
            <a:xfrm>
              <a:off x="4607" y="677"/>
              <a:ext cx="53" cy="45"/>
            </a:xfrm>
            <a:custGeom>
              <a:avLst/>
              <a:gdLst>
                <a:gd name="T0" fmla="*/ 17 w 30"/>
                <a:gd name="T1" fmla="*/ 10 h 25"/>
                <a:gd name="T2" fmla="*/ 22 w 30"/>
                <a:gd name="T3" fmla="*/ 5 h 25"/>
                <a:gd name="T4" fmla="*/ 18 w 30"/>
                <a:gd name="T5" fmla="*/ 24 h 25"/>
                <a:gd name="T6" fmla="*/ 17 w 30"/>
                <a:gd name="T7" fmla="*/ 1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5">
                  <a:moveTo>
                    <a:pt x="17" y="10"/>
                  </a:moveTo>
                  <a:cubicBezTo>
                    <a:pt x="17" y="10"/>
                    <a:pt x="18" y="5"/>
                    <a:pt x="22" y="5"/>
                  </a:cubicBezTo>
                  <a:cubicBezTo>
                    <a:pt x="30" y="6"/>
                    <a:pt x="20" y="25"/>
                    <a:pt x="18" y="24"/>
                  </a:cubicBezTo>
                  <a:cubicBezTo>
                    <a:pt x="0" y="12"/>
                    <a:pt x="12" y="0"/>
                    <a:pt x="17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3" name="Freeform 32830"/>
            <p:cNvSpPr>
              <a:spLocks noEditPoints="1"/>
            </p:cNvSpPr>
            <p:nvPr/>
          </p:nvSpPr>
          <p:spPr bwMode="auto">
            <a:xfrm>
              <a:off x="4854" y="647"/>
              <a:ext cx="91" cy="46"/>
            </a:xfrm>
            <a:custGeom>
              <a:avLst/>
              <a:gdLst>
                <a:gd name="T0" fmla="*/ 32 w 51"/>
                <a:gd name="T1" fmla="*/ 2 h 26"/>
                <a:gd name="T2" fmla="*/ 43 w 51"/>
                <a:gd name="T3" fmla="*/ 5 h 26"/>
                <a:gd name="T4" fmla="*/ 31 w 51"/>
                <a:gd name="T5" fmla="*/ 2 h 26"/>
                <a:gd name="T6" fmla="*/ 45 w 51"/>
                <a:gd name="T7" fmla="*/ 8 h 26"/>
                <a:gd name="T8" fmla="*/ 47 w 51"/>
                <a:gd name="T9" fmla="*/ 11 h 26"/>
                <a:gd name="T10" fmla="*/ 38 w 51"/>
                <a:gd name="T11" fmla="*/ 4 h 26"/>
                <a:gd name="T12" fmla="*/ 38 w 51"/>
                <a:gd name="T13" fmla="*/ 5 h 26"/>
                <a:gd name="T14" fmla="*/ 45 w 51"/>
                <a:gd name="T15" fmla="*/ 20 h 26"/>
                <a:gd name="T16" fmla="*/ 44 w 51"/>
                <a:gd name="T17" fmla="*/ 21 h 26"/>
                <a:gd name="T18" fmla="*/ 30 w 51"/>
                <a:gd name="T19" fmla="*/ 3 h 26"/>
                <a:gd name="T20" fmla="*/ 35 w 51"/>
                <a:gd name="T21" fmla="*/ 8 h 26"/>
                <a:gd name="T22" fmla="*/ 39 w 51"/>
                <a:gd name="T23" fmla="*/ 23 h 26"/>
                <a:gd name="T24" fmla="*/ 37 w 51"/>
                <a:gd name="T25" fmla="*/ 25 h 26"/>
                <a:gd name="T26" fmla="*/ 39 w 51"/>
                <a:gd name="T27" fmla="*/ 17 h 26"/>
                <a:gd name="T28" fmla="*/ 29 w 51"/>
                <a:gd name="T29" fmla="*/ 3 h 26"/>
                <a:gd name="T30" fmla="*/ 33 w 51"/>
                <a:gd name="T31" fmla="*/ 12 h 26"/>
                <a:gd name="T32" fmla="*/ 33 w 51"/>
                <a:gd name="T33" fmla="*/ 22 h 26"/>
                <a:gd name="T34" fmla="*/ 33 w 51"/>
                <a:gd name="T35" fmla="*/ 17 h 26"/>
                <a:gd name="T36" fmla="*/ 27 w 51"/>
                <a:gd name="T37" fmla="*/ 14 h 26"/>
                <a:gd name="T38" fmla="*/ 27 w 51"/>
                <a:gd name="T39" fmla="*/ 13 h 26"/>
                <a:gd name="T40" fmla="*/ 24 w 51"/>
                <a:gd name="T41" fmla="*/ 8 h 26"/>
                <a:gd name="T42" fmla="*/ 23 w 51"/>
                <a:gd name="T43" fmla="*/ 19 h 26"/>
                <a:gd name="T44" fmla="*/ 21 w 51"/>
                <a:gd name="T45" fmla="*/ 18 h 26"/>
                <a:gd name="T46" fmla="*/ 27 w 51"/>
                <a:gd name="T47" fmla="*/ 3 h 26"/>
                <a:gd name="T48" fmla="*/ 20 w 51"/>
                <a:gd name="T49" fmla="*/ 10 h 26"/>
                <a:gd name="T50" fmla="*/ 18 w 51"/>
                <a:gd name="T51" fmla="*/ 13 h 26"/>
                <a:gd name="T52" fmla="*/ 26 w 51"/>
                <a:gd name="T53" fmla="*/ 4 h 26"/>
                <a:gd name="T54" fmla="*/ 16 w 51"/>
                <a:gd name="T55" fmla="*/ 10 h 26"/>
                <a:gd name="T56" fmla="*/ 11 w 51"/>
                <a:gd name="T57" fmla="*/ 21 h 26"/>
                <a:gd name="T58" fmla="*/ 14 w 51"/>
                <a:gd name="T59" fmla="*/ 12 h 26"/>
                <a:gd name="T60" fmla="*/ 24 w 51"/>
                <a:gd name="T61" fmla="*/ 4 h 26"/>
                <a:gd name="T62" fmla="*/ 10 w 51"/>
                <a:gd name="T63" fmla="*/ 11 h 26"/>
                <a:gd name="T64" fmla="*/ 3 w 51"/>
                <a:gd name="T65" fmla="*/ 19 h 26"/>
                <a:gd name="T66" fmla="*/ 8 w 51"/>
                <a:gd name="T67" fmla="*/ 12 h 26"/>
                <a:gd name="T68" fmla="*/ 20 w 51"/>
                <a:gd name="T69" fmla="*/ 3 h 26"/>
                <a:gd name="T70" fmla="*/ 11 w 51"/>
                <a:gd name="T71" fmla="*/ 6 h 26"/>
                <a:gd name="T72" fmla="*/ 12 w 51"/>
                <a:gd name="T73" fmla="*/ 5 h 26"/>
                <a:gd name="T74" fmla="*/ 15 w 51"/>
                <a:gd name="T75" fmla="*/ 1 h 26"/>
                <a:gd name="T76" fmla="*/ 14 w 51"/>
                <a:gd name="T77" fmla="*/ 1 h 26"/>
                <a:gd name="T78" fmla="*/ 47 w 51"/>
                <a:gd name="T79" fmla="*/ 19 h 26"/>
                <a:gd name="T80" fmla="*/ 18 w 51"/>
                <a:gd name="T81" fmla="*/ 14 h 26"/>
                <a:gd name="T82" fmla="*/ 47 w 51"/>
                <a:gd name="T83" fmla="*/ 4 h 26"/>
                <a:gd name="T84" fmla="*/ 8 w 51"/>
                <a:gd name="T85" fmla="*/ 8 h 26"/>
                <a:gd name="T86" fmla="*/ 34 w 51"/>
                <a:gd name="T87" fmla="*/ 24 h 26"/>
                <a:gd name="T88" fmla="*/ 10 w 51"/>
                <a:gd name="T89" fmla="*/ 23 h 26"/>
                <a:gd name="T90" fmla="*/ 23 w 51"/>
                <a:gd name="T91" fmla="*/ 17 h 26"/>
                <a:gd name="T92" fmla="*/ 1 w 51"/>
                <a:gd name="T93" fmla="*/ 17 h 26"/>
                <a:gd name="T94" fmla="*/ 14 w 51"/>
                <a:gd name="T95" fmla="*/ 22 h 26"/>
                <a:gd name="T96" fmla="*/ 19 w 51"/>
                <a:gd name="T97" fmla="*/ 22 h 26"/>
                <a:gd name="T98" fmla="*/ 4 w 51"/>
                <a:gd name="T99" fmla="*/ 16 h 26"/>
                <a:gd name="T100" fmla="*/ 30 w 51"/>
                <a:gd name="T101" fmla="*/ 22 h 26"/>
                <a:gd name="T102" fmla="*/ 22 w 51"/>
                <a:gd name="T103" fmla="*/ 23 h 26"/>
                <a:gd name="T104" fmla="*/ 4 w 51"/>
                <a:gd name="T105" fmla="*/ 20 h 26"/>
                <a:gd name="T106" fmla="*/ 50 w 51"/>
                <a:gd name="T107" fmla="*/ 20 h 26"/>
                <a:gd name="T108" fmla="*/ 51 w 51"/>
                <a:gd name="T109" fmla="*/ 2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" h="26">
                  <a:moveTo>
                    <a:pt x="24" y="1"/>
                  </a:moveTo>
                  <a:cubicBezTo>
                    <a:pt x="25" y="1"/>
                    <a:pt x="26" y="1"/>
                    <a:pt x="26" y="2"/>
                  </a:cubicBezTo>
                  <a:cubicBezTo>
                    <a:pt x="27" y="2"/>
                    <a:pt x="27" y="2"/>
                    <a:pt x="27" y="1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5" y="2"/>
                    <a:pt x="37" y="2"/>
                    <a:pt x="40" y="3"/>
                  </a:cubicBezTo>
                  <a:cubicBezTo>
                    <a:pt x="40" y="3"/>
                    <a:pt x="41" y="3"/>
                    <a:pt x="42" y="4"/>
                  </a:cubicBezTo>
                  <a:cubicBezTo>
                    <a:pt x="42" y="4"/>
                    <a:pt x="42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5"/>
                    <a:pt x="44" y="5"/>
                    <a:pt x="43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39" y="3"/>
                    <a:pt x="37" y="2"/>
                    <a:pt x="35" y="2"/>
                  </a:cubicBezTo>
                  <a:cubicBezTo>
                    <a:pt x="34" y="2"/>
                    <a:pt x="32" y="2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1" y="3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2"/>
                    <a:pt x="34" y="3"/>
                    <a:pt x="36" y="3"/>
                  </a:cubicBezTo>
                  <a:cubicBezTo>
                    <a:pt x="37" y="3"/>
                    <a:pt x="39" y="4"/>
                    <a:pt x="40" y="5"/>
                  </a:cubicBezTo>
                  <a:cubicBezTo>
                    <a:pt x="42" y="5"/>
                    <a:pt x="44" y="7"/>
                    <a:pt x="45" y="8"/>
                  </a:cubicBezTo>
                  <a:cubicBezTo>
                    <a:pt x="46" y="8"/>
                    <a:pt x="46" y="9"/>
                    <a:pt x="46" y="9"/>
                  </a:cubicBezTo>
                  <a:cubicBezTo>
                    <a:pt x="46" y="9"/>
                    <a:pt x="47" y="9"/>
                    <a:pt x="47" y="9"/>
                  </a:cubicBezTo>
                  <a:cubicBezTo>
                    <a:pt x="48" y="9"/>
                    <a:pt x="48" y="9"/>
                    <a:pt x="49" y="10"/>
                  </a:cubicBezTo>
                  <a:cubicBezTo>
                    <a:pt x="49" y="10"/>
                    <a:pt x="49" y="10"/>
                    <a:pt x="49" y="11"/>
                  </a:cubicBezTo>
                  <a:cubicBezTo>
                    <a:pt x="48" y="12"/>
                    <a:pt x="48" y="12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6" y="10"/>
                    <a:pt x="46" y="10"/>
                    <a:pt x="46" y="10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5" y="8"/>
                    <a:pt x="44" y="7"/>
                    <a:pt x="42" y="6"/>
                  </a:cubicBezTo>
                  <a:cubicBezTo>
                    <a:pt x="41" y="5"/>
                    <a:pt x="40" y="4"/>
                    <a:pt x="38" y="4"/>
                  </a:cubicBezTo>
                  <a:cubicBezTo>
                    <a:pt x="37" y="3"/>
                    <a:pt x="35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4" y="3"/>
                    <a:pt x="35" y="3"/>
                  </a:cubicBezTo>
                  <a:cubicBezTo>
                    <a:pt x="36" y="4"/>
                    <a:pt x="37" y="4"/>
                    <a:pt x="38" y="5"/>
                  </a:cubicBezTo>
                  <a:cubicBezTo>
                    <a:pt x="39" y="6"/>
                    <a:pt x="40" y="7"/>
                    <a:pt x="40" y="8"/>
                  </a:cubicBezTo>
                  <a:cubicBezTo>
                    <a:pt x="41" y="9"/>
                    <a:pt x="41" y="10"/>
                    <a:pt x="42" y="10"/>
                  </a:cubicBezTo>
                  <a:cubicBezTo>
                    <a:pt x="43" y="12"/>
                    <a:pt x="43" y="13"/>
                    <a:pt x="44" y="15"/>
                  </a:cubicBezTo>
                  <a:cubicBezTo>
                    <a:pt x="44" y="16"/>
                    <a:pt x="44" y="17"/>
                    <a:pt x="44" y="18"/>
                  </a:cubicBezTo>
                  <a:cubicBezTo>
                    <a:pt x="44" y="19"/>
                    <a:pt x="44" y="19"/>
                    <a:pt x="45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7" y="20"/>
                    <a:pt x="47" y="21"/>
                  </a:cubicBezTo>
                  <a:cubicBezTo>
                    <a:pt x="48" y="22"/>
                    <a:pt x="47" y="22"/>
                    <a:pt x="47" y="23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3" y="23"/>
                    <a:pt x="43" y="22"/>
                    <a:pt x="44" y="21"/>
                  </a:cubicBezTo>
                  <a:cubicBezTo>
                    <a:pt x="44" y="20"/>
                    <a:pt x="44" y="20"/>
                    <a:pt x="44" y="19"/>
                  </a:cubicBezTo>
                  <a:cubicBezTo>
                    <a:pt x="44" y="17"/>
                    <a:pt x="43" y="14"/>
                    <a:pt x="42" y="12"/>
                  </a:cubicBezTo>
                  <a:cubicBezTo>
                    <a:pt x="41" y="10"/>
                    <a:pt x="40" y="9"/>
                    <a:pt x="40" y="8"/>
                  </a:cubicBezTo>
                  <a:cubicBezTo>
                    <a:pt x="38" y="6"/>
                    <a:pt x="36" y="4"/>
                    <a:pt x="34" y="4"/>
                  </a:cubicBezTo>
                  <a:cubicBezTo>
                    <a:pt x="32" y="3"/>
                    <a:pt x="31" y="3"/>
                    <a:pt x="30" y="3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3"/>
                    <a:pt x="30" y="3"/>
                    <a:pt x="31" y="4"/>
                  </a:cubicBezTo>
                  <a:cubicBezTo>
                    <a:pt x="31" y="4"/>
                    <a:pt x="32" y="4"/>
                    <a:pt x="32" y="5"/>
                  </a:cubicBezTo>
                  <a:cubicBezTo>
                    <a:pt x="33" y="6"/>
                    <a:pt x="34" y="6"/>
                    <a:pt x="35" y="8"/>
                  </a:cubicBezTo>
                  <a:cubicBezTo>
                    <a:pt x="36" y="8"/>
                    <a:pt x="36" y="8"/>
                    <a:pt x="36" y="9"/>
                  </a:cubicBezTo>
                  <a:cubicBezTo>
                    <a:pt x="37" y="10"/>
                    <a:pt x="37" y="11"/>
                    <a:pt x="38" y="12"/>
                  </a:cubicBezTo>
                  <a:cubicBezTo>
                    <a:pt x="38" y="13"/>
                    <a:pt x="39" y="14"/>
                    <a:pt x="39" y="16"/>
                  </a:cubicBezTo>
                  <a:cubicBezTo>
                    <a:pt x="40" y="17"/>
                    <a:pt x="40" y="17"/>
                    <a:pt x="40" y="18"/>
                  </a:cubicBezTo>
                  <a:cubicBezTo>
                    <a:pt x="39" y="20"/>
                    <a:pt x="39" y="21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1" y="24"/>
                    <a:pt x="41" y="24"/>
                  </a:cubicBezTo>
                  <a:cubicBezTo>
                    <a:pt x="41" y="25"/>
                    <a:pt x="40" y="26"/>
                    <a:pt x="40" y="26"/>
                  </a:cubicBezTo>
                  <a:cubicBezTo>
                    <a:pt x="39" y="26"/>
                    <a:pt x="38" y="26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cubicBezTo>
                    <a:pt x="37" y="24"/>
                    <a:pt x="37" y="23"/>
                    <a:pt x="38" y="23"/>
                  </a:cubicBezTo>
                  <a:cubicBezTo>
                    <a:pt x="39" y="23"/>
                    <a:pt x="39" y="23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0"/>
                    <a:pt x="39" y="18"/>
                    <a:pt x="39" y="17"/>
                  </a:cubicBezTo>
                  <a:cubicBezTo>
                    <a:pt x="39" y="16"/>
                    <a:pt x="39" y="15"/>
                    <a:pt x="38" y="14"/>
                  </a:cubicBezTo>
                  <a:cubicBezTo>
                    <a:pt x="38" y="12"/>
                    <a:pt x="37" y="11"/>
                    <a:pt x="36" y="9"/>
                  </a:cubicBezTo>
                  <a:cubicBezTo>
                    <a:pt x="35" y="8"/>
                    <a:pt x="34" y="7"/>
                    <a:pt x="33" y="6"/>
                  </a:cubicBezTo>
                  <a:cubicBezTo>
                    <a:pt x="33" y="6"/>
                    <a:pt x="32" y="5"/>
                    <a:pt x="31" y="4"/>
                  </a:cubicBezTo>
                  <a:cubicBezTo>
                    <a:pt x="30" y="4"/>
                    <a:pt x="30" y="4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4"/>
                    <a:pt x="30" y="4"/>
                    <a:pt x="30" y="5"/>
                  </a:cubicBezTo>
                  <a:cubicBezTo>
                    <a:pt x="30" y="6"/>
                    <a:pt x="31" y="7"/>
                    <a:pt x="32" y="8"/>
                  </a:cubicBezTo>
                  <a:cubicBezTo>
                    <a:pt x="32" y="9"/>
                    <a:pt x="33" y="10"/>
                    <a:pt x="33" y="11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4" y="13"/>
                    <a:pt x="34" y="14"/>
                    <a:pt x="34" y="14"/>
                  </a:cubicBezTo>
                  <a:cubicBezTo>
                    <a:pt x="34" y="16"/>
                    <a:pt x="34" y="17"/>
                    <a:pt x="33" y="19"/>
                  </a:cubicBezTo>
                  <a:cubicBezTo>
                    <a:pt x="33" y="19"/>
                    <a:pt x="33" y="19"/>
                    <a:pt x="34" y="19"/>
                  </a:cubicBezTo>
                  <a:cubicBezTo>
                    <a:pt x="34" y="20"/>
                    <a:pt x="35" y="20"/>
                    <a:pt x="34" y="21"/>
                  </a:cubicBezTo>
                  <a:cubicBezTo>
                    <a:pt x="34" y="22"/>
                    <a:pt x="33" y="22"/>
                    <a:pt x="33" y="22"/>
                  </a:cubicBezTo>
                  <a:cubicBezTo>
                    <a:pt x="32" y="22"/>
                    <a:pt x="30" y="22"/>
                    <a:pt x="30" y="20"/>
                  </a:cubicBezTo>
                  <a:cubicBezTo>
                    <a:pt x="30" y="20"/>
                    <a:pt x="31" y="19"/>
                    <a:pt x="31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8"/>
                  </a:cubicBezTo>
                  <a:cubicBezTo>
                    <a:pt x="33" y="18"/>
                    <a:pt x="33" y="17"/>
                    <a:pt x="33" y="17"/>
                  </a:cubicBezTo>
                  <a:cubicBezTo>
                    <a:pt x="33" y="16"/>
                    <a:pt x="34" y="15"/>
                    <a:pt x="33" y="14"/>
                  </a:cubicBezTo>
                  <a:cubicBezTo>
                    <a:pt x="33" y="12"/>
                    <a:pt x="33" y="11"/>
                    <a:pt x="32" y="10"/>
                  </a:cubicBezTo>
                  <a:cubicBezTo>
                    <a:pt x="31" y="9"/>
                    <a:pt x="31" y="7"/>
                    <a:pt x="30" y="6"/>
                  </a:cubicBezTo>
                  <a:cubicBezTo>
                    <a:pt x="30" y="5"/>
                    <a:pt x="29" y="4"/>
                    <a:pt x="28" y="4"/>
                  </a:cubicBezTo>
                  <a:cubicBezTo>
                    <a:pt x="27" y="7"/>
                    <a:pt x="27" y="11"/>
                    <a:pt x="27" y="14"/>
                  </a:cubicBezTo>
                  <a:cubicBezTo>
                    <a:pt x="28" y="14"/>
                    <a:pt x="28" y="14"/>
                    <a:pt x="29" y="15"/>
                  </a:cubicBezTo>
                  <a:cubicBezTo>
                    <a:pt x="29" y="15"/>
                    <a:pt x="30" y="15"/>
                    <a:pt x="29" y="16"/>
                  </a:cubicBezTo>
                  <a:cubicBezTo>
                    <a:pt x="29" y="17"/>
                    <a:pt x="28" y="18"/>
                    <a:pt x="27" y="17"/>
                  </a:cubicBezTo>
                  <a:cubicBezTo>
                    <a:pt x="27" y="17"/>
                    <a:pt x="26" y="16"/>
                    <a:pt x="27" y="15"/>
                  </a:cubicBezTo>
                  <a:cubicBezTo>
                    <a:pt x="27" y="15"/>
                    <a:pt x="27" y="14"/>
                    <a:pt x="27" y="13"/>
                  </a:cubicBezTo>
                  <a:cubicBezTo>
                    <a:pt x="27" y="12"/>
                    <a:pt x="27" y="10"/>
                    <a:pt x="27" y="8"/>
                  </a:cubicBezTo>
                  <a:cubicBezTo>
                    <a:pt x="27" y="7"/>
                    <a:pt x="27" y="7"/>
                    <a:pt x="27" y="6"/>
                  </a:cubicBezTo>
                  <a:cubicBezTo>
                    <a:pt x="28" y="5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5"/>
                    <a:pt x="25" y="6"/>
                    <a:pt x="24" y="8"/>
                  </a:cubicBezTo>
                  <a:cubicBezTo>
                    <a:pt x="24" y="9"/>
                    <a:pt x="23" y="10"/>
                    <a:pt x="23" y="11"/>
                  </a:cubicBezTo>
                  <a:cubicBezTo>
                    <a:pt x="22" y="13"/>
                    <a:pt x="22" y="15"/>
                    <a:pt x="21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1" y="18"/>
                    <a:pt x="21" y="18"/>
                    <a:pt x="22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4" y="20"/>
                    <a:pt x="23" y="21"/>
                    <a:pt x="23" y="21"/>
                  </a:cubicBezTo>
                  <a:cubicBezTo>
                    <a:pt x="22" y="22"/>
                    <a:pt x="22" y="22"/>
                    <a:pt x="21" y="22"/>
                  </a:cubicBezTo>
                  <a:cubicBezTo>
                    <a:pt x="20" y="21"/>
                    <a:pt x="20" y="21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7"/>
                    <a:pt x="21" y="16"/>
                    <a:pt x="21" y="15"/>
                  </a:cubicBezTo>
                  <a:cubicBezTo>
                    <a:pt x="22" y="13"/>
                    <a:pt x="22" y="12"/>
                    <a:pt x="22" y="11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5"/>
                    <a:pt x="26" y="4"/>
                    <a:pt x="27" y="3"/>
                  </a:cubicBezTo>
                  <a:cubicBezTo>
                    <a:pt x="27" y="3"/>
                    <a:pt x="28" y="3"/>
                    <a:pt x="28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3"/>
                    <a:pt x="27" y="3"/>
                    <a:pt x="26" y="4"/>
                  </a:cubicBezTo>
                  <a:cubicBezTo>
                    <a:pt x="25" y="5"/>
                    <a:pt x="24" y="6"/>
                    <a:pt x="22" y="7"/>
                  </a:cubicBezTo>
                  <a:cubicBezTo>
                    <a:pt x="22" y="8"/>
                    <a:pt x="21" y="9"/>
                    <a:pt x="20" y="10"/>
                  </a:cubicBezTo>
                  <a:cubicBezTo>
                    <a:pt x="20" y="10"/>
                    <a:pt x="20" y="10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0" y="13"/>
                    <a:pt x="19" y="14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8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20" y="10"/>
                    <a:pt x="20" y="10"/>
                  </a:cubicBezTo>
                  <a:cubicBezTo>
                    <a:pt x="21" y="8"/>
                    <a:pt x="22" y="7"/>
                    <a:pt x="23" y="6"/>
                  </a:cubicBezTo>
                  <a:cubicBezTo>
                    <a:pt x="24" y="5"/>
                    <a:pt x="25" y="4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4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6"/>
                    <a:pt x="20" y="6"/>
                    <a:pt x="19" y="7"/>
                  </a:cubicBezTo>
                  <a:cubicBezTo>
                    <a:pt x="18" y="8"/>
                    <a:pt x="17" y="9"/>
                    <a:pt x="16" y="10"/>
                  </a:cubicBezTo>
                  <a:cubicBezTo>
                    <a:pt x="15" y="12"/>
                    <a:pt x="14" y="14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4" y="19"/>
                    <a:pt x="13" y="21"/>
                    <a:pt x="12" y="21"/>
                  </a:cubicBezTo>
                  <a:cubicBezTo>
                    <a:pt x="12" y="21"/>
                    <a:pt x="11" y="22"/>
                    <a:pt x="11" y="21"/>
                  </a:cubicBezTo>
                  <a:cubicBezTo>
                    <a:pt x="10" y="21"/>
                    <a:pt x="9" y="21"/>
                    <a:pt x="9" y="20"/>
                  </a:cubicBezTo>
                  <a:cubicBezTo>
                    <a:pt x="9" y="19"/>
                    <a:pt x="10" y="18"/>
                    <a:pt x="11" y="18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3" y="16"/>
                    <a:pt x="13" y="14"/>
                    <a:pt x="14" y="12"/>
                  </a:cubicBezTo>
                  <a:cubicBezTo>
                    <a:pt x="15" y="11"/>
                    <a:pt x="16" y="10"/>
                    <a:pt x="16" y="9"/>
                  </a:cubicBezTo>
                  <a:cubicBezTo>
                    <a:pt x="17" y="9"/>
                    <a:pt x="17" y="8"/>
                    <a:pt x="18" y="8"/>
                  </a:cubicBezTo>
                  <a:cubicBezTo>
                    <a:pt x="18" y="8"/>
                    <a:pt x="18" y="7"/>
                    <a:pt x="19" y="7"/>
                  </a:cubicBezTo>
                  <a:cubicBezTo>
                    <a:pt x="20" y="6"/>
                    <a:pt x="20" y="6"/>
                    <a:pt x="21" y="5"/>
                  </a:cubicBezTo>
                  <a:cubicBezTo>
                    <a:pt x="22" y="5"/>
                    <a:pt x="23" y="4"/>
                    <a:pt x="24" y="4"/>
                  </a:cubicBezTo>
                  <a:cubicBezTo>
                    <a:pt x="25" y="3"/>
                    <a:pt x="26" y="3"/>
                    <a:pt x="27" y="3"/>
                  </a:cubicBezTo>
                  <a:cubicBezTo>
                    <a:pt x="26" y="3"/>
                    <a:pt x="26" y="2"/>
                    <a:pt x="25" y="3"/>
                  </a:cubicBezTo>
                  <a:cubicBezTo>
                    <a:pt x="22" y="3"/>
                    <a:pt x="20" y="3"/>
                    <a:pt x="17" y="5"/>
                  </a:cubicBezTo>
                  <a:cubicBezTo>
                    <a:pt x="15" y="6"/>
                    <a:pt x="13" y="7"/>
                    <a:pt x="12" y="9"/>
                  </a:cubicBezTo>
                  <a:cubicBezTo>
                    <a:pt x="11" y="9"/>
                    <a:pt x="10" y="10"/>
                    <a:pt x="10" y="11"/>
                  </a:cubicBezTo>
                  <a:cubicBezTo>
                    <a:pt x="9" y="12"/>
                    <a:pt x="8" y="13"/>
                    <a:pt x="7" y="15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4" y="20"/>
                    <a:pt x="4" y="20"/>
                    <a:pt x="3" y="19"/>
                  </a:cubicBezTo>
                  <a:cubicBezTo>
                    <a:pt x="2" y="18"/>
                    <a:pt x="2" y="17"/>
                    <a:pt x="3" y="17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5"/>
                    <a:pt x="7" y="14"/>
                    <a:pt x="8" y="13"/>
                  </a:cubicBezTo>
                  <a:cubicBezTo>
                    <a:pt x="8" y="13"/>
                    <a:pt x="8" y="13"/>
                    <a:pt x="8" y="12"/>
                  </a:cubicBezTo>
                  <a:cubicBezTo>
                    <a:pt x="9" y="12"/>
                    <a:pt x="9" y="11"/>
                    <a:pt x="10" y="10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2" y="7"/>
                    <a:pt x="14" y="6"/>
                    <a:pt x="16" y="5"/>
                  </a:cubicBezTo>
                  <a:cubicBezTo>
                    <a:pt x="16" y="5"/>
                    <a:pt x="17" y="4"/>
                    <a:pt x="17" y="4"/>
                  </a:cubicBezTo>
                  <a:cubicBezTo>
                    <a:pt x="18" y="4"/>
                    <a:pt x="19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2"/>
                    <a:pt x="22" y="2"/>
                    <a:pt x="22" y="2"/>
                  </a:cubicBezTo>
                  <a:cubicBezTo>
                    <a:pt x="21" y="2"/>
                    <a:pt x="19" y="2"/>
                    <a:pt x="16" y="3"/>
                  </a:cubicBezTo>
                  <a:cubicBezTo>
                    <a:pt x="14" y="3"/>
                    <a:pt x="13" y="5"/>
                    <a:pt x="11" y="6"/>
                  </a:cubicBezTo>
                  <a:cubicBezTo>
                    <a:pt x="12" y="6"/>
                    <a:pt x="12" y="7"/>
                    <a:pt x="11" y="7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4" y="3"/>
                    <a:pt x="15" y="3"/>
                    <a:pt x="17" y="2"/>
                  </a:cubicBezTo>
                  <a:cubicBezTo>
                    <a:pt x="19" y="2"/>
                    <a:pt x="21" y="2"/>
                    <a:pt x="24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6" y="2"/>
                    <a:pt x="25" y="1"/>
                    <a:pt x="25" y="1"/>
                  </a:cubicBezTo>
                  <a:cubicBezTo>
                    <a:pt x="24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2"/>
                    <a:pt x="15" y="2"/>
                    <a:pt x="14" y="2"/>
                  </a:cubicBezTo>
                  <a:cubicBezTo>
                    <a:pt x="14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4" y="0"/>
                    <a:pt x="14" y="1"/>
                  </a:cubicBezTo>
                  <a:cubicBezTo>
                    <a:pt x="17" y="0"/>
                    <a:pt x="24" y="1"/>
                    <a:pt x="24" y="1"/>
                  </a:cubicBezTo>
                  <a:close/>
                  <a:moveTo>
                    <a:pt x="8" y="5"/>
                  </a:moveTo>
                  <a:cubicBezTo>
                    <a:pt x="7" y="4"/>
                    <a:pt x="7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lose/>
                  <a:moveTo>
                    <a:pt x="47" y="19"/>
                  </a:moveTo>
                  <a:cubicBezTo>
                    <a:pt x="48" y="19"/>
                    <a:pt x="48" y="19"/>
                    <a:pt x="48" y="18"/>
                  </a:cubicBezTo>
                  <a:cubicBezTo>
                    <a:pt x="48" y="18"/>
                    <a:pt x="48" y="18"/>
                    <a:pt x="47" y="18"/>
                  </a:cubicBezTo>
                  <a:cubicBezTo>
                    <a:pt x="47" y="18"/>
                    <a:pt x="47" y="18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lose/>
                  <a:moveTo>
                    <a:pt x="47" y="4"/>
                  </a:moveTo>
                  <a:cubicBezTo>
                    <a:pt x="46" y="4"/>
                    <a:pt x="46" y="5"/>
                    <a:pt x="46" y="5"/>
                  </a:cubicBezTo>
                  <a:cubicBezTo>
                    <a:pt x="46" y="5"/>
                    <a:pt x="46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7" y="4"/>
                    <a:pt x="47" y="4"/>
                    <a:pt x="47" y="4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lose/>
                  <a:moveTo>
                    <a:pt x="34" y="24"/>
                  </a:moveTo>
                  <a:cubicBezTo>
                    <a:pt x="34" y="24"/>
                    <a:pt x="33" y="23"/>
                    <a:pt x="33" y="23"/>
                  </a:cubicBezTo>
                  <a:cubicBezTo>
                    <a:pt x="33" y="23"/>
                    <a:pt x="32" y="24"/>
                    <a:pt x="32" y="24"/>
                  </a:cubicBezTo>
                  <a:cubicBezTo>
                    <a:pt x="33" y="24"/>
                    <a:pt x="33" y="25"/>
                    <a:pt x="33" y="25"/>
                  </a:cubicBezTo>
                  <a:cubicBezTo>
                    <a:pt x="33" y="25"/>
                    <a:pt x="34" y="24"/>
                    <a:pt x="34" y="24"/>
                  </a:cubicBezTo>
                  <a:close/>
                  <a:moveTo>
                    <a:pt x="10" y="23"/>
                  </a:moveTo>
                  <a:cubicBezTo>
                    <a:pt x="10" y="23"/>
                    <a:pt x="10" y="23"/>
                    <a:pt x="11" y="23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10" y="22"/>
                    <a:pt x="10" y="22"/>
                    <a:pt x="10" y="23"/>
                  </a:cubicBezTo>
                  <a:close/>
                  <a:moveTo>
                    <a:pt x="23" y="17"/>
                  </a:moveTo>
                  <a:cubicBezTo>
                    <a:pt x="23" y="18"/>
                    <a:pt x="24" y="18"/>
                    <a:pt x="24" y="18"/>
                  </a:cubicBezTo>
                  <a:cubicBezTo>
                    <a:pt x="24" y="18"/>
                    <a:pt x="24" y="17"/>
                    <a:pt x="25" y="17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lose/>
                  <a:moveTo>
                    <a:pt x="1" y="17"/>
                  </a:moveTo>
                  <a:cubicBezTo>
                    <a:pt x="0" y="17"/>
                    <a:pt x="0" y="17"/>
                    <a:pt x="0" y="16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5"/>
                    <a:pt x="2" y="16"/>
                    <a:pt x="2" y="16"/>
                  </a:cubicBezTo>
                  <a:cubicBezTo>
                    <a:pt x="2" y="16"/>
                    <a:pt x="1" y="17"/>
                    <a:pt x="1" y="17"/>
                  </a:cubicBezTo>
                  <a:close/>
                  <a:moveTo>
                    <a:pt x="14" y="22"/>
                  </a:moveTo>
                  <a:cubicBezTo>
                    <a:pt x="14" y="22"/>
                    <a:pt x="13" y="21"/>
                    <a:pt x="13" y="21"/>
                  </a:cubicBezTo>
                  <a:cubicBezTo>
                    <a:pt x="13" y="22"/>
                    <a:pt x="12" y="22"/>
                    <a:pt x="13" y="22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2"/>
                    <a:pt x="14" y="22"/>
                  </a:cubicBezTo>
                  <a:close/>
                  <a:moveTo>
                    <a:pt x="19" y="22"/>
                  </a:moveTo>
                  <a:cubicBezTo>
                    <a:pt x="19" y="22"/>
                    <a:pt x="20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1"/>
                    <a:pt x="18" y="22"/>
                    <a:pt x="18" y="22"/>
                  </a:cubicBezTo>
                  <a:cubicBezTo>
                    <a:pt x="18" y="22"/>
                    <a:pt x="18" y="23"/>
                    <a:pt x="19" y="22"/>
                  </a:cubicBezTo>
                  <a:close/>
                  <a:moveTo>
                    <a:pt x="4" y="16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5"/>
                    <a:pt x="4" y="16"/>
                    <a:pt x="4" y="16"/>
                  </a:cubicBezTo>
                  <a:close/>
                  <a:moveTo>
                    <a:pt x="30" y="22"/>
                  </a:moveTo>
                  <a:cubicBezTo>
                    <a:pt x="30" y="21"/>
                    <a:pt x="30" y="21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3"/>
                    <a:pt x="29" y="23"/>
                    <a:pt x="30" y="23"/>
                  </a:cubicBezTo>
                  <a:cubicBezTo>
                    <a:pt x="30" y="23"/>
                    <a:pt x="30" y="22"/>
                    <a:pt x="30" y="22"/>
                  </a:cubicBezTo>
                  <a:close/>
                  <a:moveTo>
                    <a:pt x="22" y="23"/>
                  </a:moveTo>
                  <a:cubicBezTo>
                    <a:pt x="22" y="24"/>
                    <a:pt x="23" y="24"/>
                    <a:pt x="23" y="24"/>
                  </a:cubicBezTo>
                  <a:cubicBezTo>
                    <a:pt x="23" y="24"/>
                    <a:pt x="24" y="23"/>
                    <a:pt x="24" y="23"/>
                  </a:cubicBezTo>
                  <a:cubicBezTo>
                    <a:pt x="24" y="23"/>
                    <a:pt x="23" y="22"/>
                    <a:pt x="23" y="22"/>
                  </a:cubicBezTo>
                  <a:cubicBezTo>
                    <a:pt x="22" y="22"/>
                    <a:pt x="22" y="23"/>
                    <a:pt x="22" y="23"/>
                  </a:cubicBezTo>
                  <a:close/>
                  <a:moveTo>
                    <a:pt x="4" y="20"/>
                  </a:moveTo>
                  <a:cubicBezTo>
                    <a:pt x="4" y="20"/>
                    <a:pt x="3" y="19"/>
                    <a:pt x="3" y="20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2" y="21"/>
                    <a:pt x="3" y="22"/>
                    <a:pt x="3" y="21"/>
                  </a:cubicBezTo>
                  <a:cubicBezTo>
                    <a:pt x="4" y="21"/>
                    <a:pt x="4" y="21"/>
                    <a:pt x="4" y="20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20"/>
                  </a:cubicBezTo>
                  <a:cubicBezTo>
                    <a:pt x="50" y="21"/>
                    <a:pt x="49" y="21"/>
                    <a:pt x="49" y="21"/>
                  </a:cubicBezTo>
                  <a:cubicBezTo>
                    <a:pt x="49" y="21"/>
                    <a:pt x="50" y="22"/>
                    <a:pt x="50" y="22"/>
                  </a:cubicBezTo>
                  <a:cubicBezTo>
                    <a:pt x="50" y="22"/>
                    <a:pt x="50" y="22"/>
                    <a:pt x="51" y="22"/>
                  </a:cubicBezTo>
                  <a:cubicBezTo>
                    <a:pt x="51" y="22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0"/>
                    <a:pt x="51" y="20"/>
                  </a:cubicBezTo>
                  <a:cubicBezTo>
                    <a:pt x="50" y="20"/>
                    <a:pt x="50" y="20"/>
                    <a:pt x="50" y="2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4" name="Freeform 32831"/>
            <p:cNvSpPr>
              <a:spLocks noEditPoints="1"/>
            </p:cNvSpPr>
            <p:nvPr/>
          </p:nvSpPr>
          <p:spPr bwMode="auto">
            <a:xfrm>
              <a:off x="4801" y="642"/>
              <a:ext cx="48" cy="87"/>
            </a:xfrm>
            <a:custGeom>
              <a:avLst/>
              <a:gdLst>
                <a:gd name="T0" fmla="*/ 24 w 27"/>
                <a:gd name="T1" fmla="*/ 15 h 49"/>
                <a:gd name="T2" fmla="*/ 26 w 27"/>
                <a:gd name="T3" fmla="*/ 15 h 49"/>
                <a:gd name="T4" fmla="*/ 21 w 27"/>
                <a:gd name="T5" fmla="*/ 23 h 49"/>
                <a:gd name="T6" fmla="*/ 19 w 27"/>
                <a:gd name="T7" fmla="*/ 31 h 49"/>
                <a:gd name="T8" fmla="*/ 19 w 27"/>
                <a:gd name="T9" fmla="*/ 39 h 49"/>
                <a:gd name="T10" fmla="*/ 18 w 27"/>
                <a:gd name="T11" fmla="*/ 43 h 49"/>
                <a:gd name="T12" fmla="*/ 21 w 27"/>
                <a:gd name="T13" fmla="*/ 41 h 49"/>
                <a:gd name="T14" fmla="*/ 24 w 27"/>
                <a:gd name="T15" fmla="*/ 37 h 49"/>
                <a:gd name="T16" fmla="*/ 21 w 27"/>
                <a:gd name="T17" fmla="*/ 43 h 49"/>
                <a:gd name="T18" fmla="*/ 15 w 27"/>
                <a:gd name="T19" fmla="*/ 48 h 49"/>
                <a:gd name="T20" fmla="*/ 6 w 27"/>
                <a:gd name="T21" fmla="*/ 46 h 49"/>
                <a:gd name="T22" fmla="*/ 4 w 27"/>
                <a:gd name="T23" fmla="*/ 49 h 49"/>
                <a:gd name="T24" fmla="*/ 7 w 27"/>
                <a:gd name="T25" fmla="*/ 44 h 49"/>
                <a:gd name="T26" fmla="*/ 7 w 27"/>
                <a:gd name="T27" fmla="*/ 43 h 49"/>
                <a:gd name="T28" fmla="*/ 6 w 27"/>
                <a:gd name="T29" fmla="*/ 37 h 49"/>
                <a:gd name="T30" fmla="*/ 3 w 27"/>
                <a:gd name="T31" fmla="*/ 34 h 49"/>
                <a:gd name="T32" fmla="*/ 3 w 27"/>
                <a:gd name="T33" fmla="*/ 32 h 49"/>
                <a:gd name="T34" fmla="*/ 4 w 27"/>
                <a:gd name="T35" fmla="*/ 30 h 49"/>
                <a:gd name="T36" fmla="*/ 6 w 27"/>
                <a:gd name="T37" fmla="*/ 33 h 49"/>
                <a:gd name="T38" fmla="*/ 8 w 27"/>
                <a:gd name="T39" fmla="*/ 29 h 49"/>
                <a:gd name="T40" fmla="*/ 8 w 27"/>
                <a:gd name="T41" fmla="*/ 38 h 49"/>
                <a:gd name="T42" fmla="*/ 13 w 27"/>
                <a:gd name="T43" fmla="*/ 47 h 49"/>
                <a:gd name="T44" fmla="*/ 8 w 27"/>
                <a:gd name="T45" fmla="*/ 41 h 49"/>
                <a:gd name="T46" fmla="*/ 11 w 27"/>
                <a:gd name="T47" fmla="*/ 42 h 49"/>
                <a:gd name="T48" fmla="*/ 11 w 27"/>
                <a:gd name="T49" fmla="*/ 29 h 49"/>
                <a:gd name="T50" fmla="*/ 4 w 27"/>
                <a:gd name="T51" fmla="*/ 21 h 49"/>
                <a:gd name="T52" fmla="*/ 6 w 27"/>
                <a:gd name="T53" fmla="*/ 22 h 49"/>
                <a:gd name="T54" fmla="*/ 4 w 27"/>
                <a:gd name="T55" fmla="*/ 18 h 49"/>
                <a:gd name="T56" fmla="*/ 7 w 27"/>
                <a:gd name="T57" fmla="*/ 20 h 49"/>
                <a:gd name="T58" fmla="*/ 7 w 27"/>
                <a:gd name="T59" fmla="*/ 17 h 49"/>
                <a:gd name="T60" fmla="*/ 9 w 27"/>
                <a:gd name="T61" fmla="*/ 18 h 49"/>
                <a:gd name="T62" fmla="*/ 8 w 27"/>
                <a:gd name="T63" fmla="*/ 22 h 49"/>
                <a:gd name="T64" fmla="*/ 11 w 27"/>
                <a:gd name="T65" fmla="*/ 27 h 49"/>
                <a:gd name="T66" fmla="*/ 13 w 27"/>
                <a:gd name="T67" fmla="*/ 34 h 49"/>
                <a:gd name="T68" fmla="*/ 12 w 27"/>
                <a:gd name="T69" fmla="*/ 44 h 49"/>
                <a:gd name="T70" fmla="*/ 15 w 27"/>
                <a:gd name="T71" fmla="*/ 46 h 49"/>
                <a:gd name="T72" fmla="*/ 16 w 27"/>
                <a:gd name="T73" fmla="*/ 46 h 49"/>
                <a:gd name="T74" fmla="*/ 14 w 27"/>
                <a:gd name="T75" fmla="*/ 37 h 49"/>
                <a:gd name="T76" fmla="*/ 15 w 27"/>
                <a:gd name="T77" fmla="*/ 36 h 49"/>
                <a:gd name="T78" fmla="*/ 17 w 27"/>
                <a:gd name="T79" fmla="*/ 42 h 49"/>
                <a:gd name="T80" fmla="*/ 18 w 27"/>
                <a:gd name="T81" fmla="*/ 35 h 49"/>
                <a:gd name="T82" fmla="*/ 17 w 27"/>
                <a:gd name="T83" fmla="*/ 28 h 49"/>
                <a:gd name="T84" fmla="*/ 14 w 27"/>
                <a:gd name="T85" fmla="*/ 19 h 49"/>
                <a:gd name="T86" fmla="*/ 14 w 27"/>
                <a:gd name="T87" fmla="*/ 10 h 49"/>
                <a:gd name="T88" fmla="*/ 13 w 27"/>
                <a:gd name="T89" fmla="*/ 1 h 49"/>
                <a:gd name="T90" fmla="*/ 13 w 27"/>
                <a:gd name="T91" fmla="*/ 2 h 49"/>
                <a:gd name="T92" fmla="*/ 17 w 27"/>
                <a:gd name="T93" fmla="*/ 2 h 49"/>
                <a:gd name="T94" fmla="*/ 18 w 27"/>
                <a:gd name="T95" fmla="*/ 2 h 49"/>
                <a:gd name="T96" fmla="*/ 20 w 27"/>
                <a:gd name="T97" fmla="*/ 2 h 49"/>
                <a:gd name="T98" fmla="*/ 19 w 27"/>
                <a:gd name="T99" fmla="*/ 7 h 49"/>
                <a:gd name="T100" fmla="*/ 16 w 27"/>
                <a:gd name="T101" fmla="*/ 7 h 49"/>
                <a:gd name="T102" fmla="*/ 15 w 27"/>
                <a:gd name="T103" fmla="*/ 16 h 49"/>
                <a:gd name="T104" fmla="*/ 17 w 27"/>
                <a:gd name="T105" fmla="*/ 24 h 49"/>
                <a:gd name="T106" fmla="*/ 20 w 27"/>
                <a:gd name="T107" fmla="*/ 24 h 49"/>
                <a:gd name="T108" fmla="*/ 20 w 27"/>
                <a:gd name="T109" fmla="*/ 19 h 49"/>
                <a:gd name="T110" fmla="*/ 20 w 27"/>
                <a:gd name="T111" fmla="*/ 11 h 49"/>
                <a:gd name="T112" fmla="*/ 21 w 27"/>
                <a:gd name="T113" fmla="*/ 13 h 49"/>
                <a:gd name="T114" fmla="*/ 23 w 27"/>
                <a:gd name="T115" fmla="*/ 11 h 49"/>
                <a:gd name="T116" fmla="*/ 18 w 27"/>
                <a:gd name="T117" fmla="*/ 1 h 49"/>
                <a:gd name="T118" fmla="*/ 15 w 27"/>
                <a:gd name="T119" fmla="*/ 38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" h="49">
                  <a:moveTo>
                    <a:pt x="24" y="13"/>
                  </a:moveTo>
                  <a:cubicBezTo>
                    <a:pt x="24" y="13"/>
                    <a:pt x="24" y="12"/>
                    <a:pt x="24" y="11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9"/>
                    <a:pt x="25" y="9"/>
                    <a:pt x="25" y="10"/>
                  </a:cubicBezTo>
                  <a:cubicBezTo>
                    <a:pt x="25" y="10"/>
                    <a:pt x="24" y="11"/>
                    <a:pt x="24" y="11"/>
                  </a:cubicBezTo>
                  <a:cubicBezTo>
                    <a:pt x="24" y="12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3"/>
                    <a:pt x="25" y="12"/>
                  </a:cubicBezTo>
                  <a:cubicBezTo>
                    <a:pt x="25" y="12"/>
                    <a:pt x="25" y="13"/>
                    <a:pt x="25" y="13"/>
                  </a:cubicBezTo>
                  <a:cubicBezTo>
                    <a:pt x="25" y="14"/>
                    <a:pt x="25" y="14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5" y="14"/>
                    <a:pt x="26" y="14"/>
                    <a:pt x="26" y="13"/>
                  </a:cubicBezTo>
                  <a:cubicBezTo>
                    <a:pt x="26" y="13"/>
                    <a:pt x="26" y="13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2"/>
                    <a:pt x="27" y="13"/>
                    <a:pt x="26" y="14"/>
                  </a:cubicBezTo>
                  <a:cubicBezTo>
                    <a:pt x="26" y="15"/>
                    <a:pt x="25" y="15"/>
                    <a:pt x="24" y="15"/>
                  </a:cubicBezTo>
                  <a:cubicBezTo>
                    <a:pt x="25" y="16"/>
                    <a:pt x="25" y="15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cubicBezTo>
                    <a:pt x="27" y="14"/>
                    <a:pt x="27" y="14"/>
                    <a:pt x="27" y="15"/>
                  </a:cubicBezTo>
                  <a:cubicBezTo>
                    <a:pt x="26" y="15"/>
                    <a:pt x="26" y="16"/>
                    <a:pt x="25" y="16"/>
                  </a:cubicBezTo>
                  <a:cubicBezTo>
                    <a:pt x="25" y="16"/>
                    <a:pt x="24" y="16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6"/>
                    <a:pt x="21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1" y="18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2"/>
                    <a:pt x="21" y="23"/>
                  </a:cubicBezTo>
                  <a:cubicBezTo>
                    <a:pt x="21" y="23"/>
                    <a:pt x="21" y="22"/>
                    <a:pt x="22" y="22"/>
                  </a:cubicBezTo>
                  <a:cubicBezTo>
                    <a:pt x="22" y="22"/>
                    <a:pt x="21" y="23"/>
                    <a:pt x="21" y="23"/>
                  </a:cubicBezTo>
                  <a:cubicBezTo>
                    <a:pt x="21" y="23"/>
                    <a:pt x="21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6"/>
                    <a:pt x="19" y="26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8" y="27"/>
                    <a:pt x="18" y="28"/>
                  </a:cubicBezTo>
                  <a:cubicBezTo>
                    <a:pt x="19" y="29"/>
                    <a:pt x="19" y="30"/>
                    <a:pt x="19" y="32"/>
                  </a:cubicBezTo>
                  <a:cubicBezTo>
                    <a:pt x="19" y="32"/>
                    <a:pt x="19" y="31"/>
                    <a:pt x="19" y="31"/>
                  </a:cubicBezTo>
                  <a:cubicBezTo>
                    <a:pt x="19" y="31"/>
                    <a:pt x="20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2"/>
                    <a:pt x="19" y="32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4"/>
                    <a:pt x="19" y="35"/>
                    <a:pt x="19" y="36"/>
                  </a:cubicBezTo>
                  <a:cubicBezTo>
                    <a:pt x="19" y="36"/>
                    <a:pt x="19" y="35"/>
                    <a:pt x="20" y="35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19" y="37"/>
                  </a:cubicBezTo>
                  <a:cubicBezTo>
                    <a:pt x="19" y="37"/>
                    <a:pt x="19" y="37"/>
                    <a:pt x="19" y="38"/>
                  </a:cubicBezTo>
                  <a:cubicBezTo>
                    <a:pt x="19" y="38"/>
                    <a:pt x="19" y="38"/>
                    <a:pt x="19" y="39"/>
                  </a:cubicBezTo>
                  <a:cubicBezTo>
                    <a:pt x="19" y="39"/>
                    <a:pt x="19" y="40"/>
                    <a:pt x="18" y="40"/>
                  </a:cubicBezTo>
                  <a:cubicBezTo>
                    <a:pt x="19" y="40"/>
                    <a:pt x="19" y="39"/>
                    <a:pt x="19" y="39"/>
                  </a:cubicBezTo>
                  <a:cubicBezTo>
                    <a:pt x="19" y="39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8" y="45"/>
                    <a:pt x="18" y="44"/>
                    <a:pt x="18" y="43"/>
                  </a:cubicBezTo>
                  <a:cubicBezTo>
                    <a:pt x="19" y="43"/>
                    <a:pt x="19" y="44"/>
                    <a:pt x="19" y="44"/>
                  </a:cubicBezTo>
                  <a:cubicBezTo>
                    <a:pt x="19" y="44"/>
                    <a:pt x="18" y="44"/>
                    <a:pt x="18" y="45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4"/>
                    <a:pt x="19" y="44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2"/>
                    <a:pt x="21" y="42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1" y="40"/>
                    <a:pt x="20" y="40"/>
                    <a:pt x="20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2" y="39"/>
                    <a:pt x="22" y="39"/>
                  </a:cubicBezTo>
                  <a:cubicBezTo>
                    <a:pt x="22" y="38"/>
                    <a:pt x="22" y="38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3" y="37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7"/>
                    <a:pt x="24" y="37"/>
                    <a:pt x="24" y="37"/>
                  </a:cubicBezTo>
                  <a:cubicBezTo>
                    <a:pt x="24" y="37"/>
                    <a:pt x="25" y="37"/>
                    <a:pt x="24" y="37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8"/>
                    <a:pt x="23" y="38"/>
                    <a:pt x="23" y="39"/>
                  </a:cubicBezTo>
                  <a:cubicBezTo>
                    <a:pt x="23" y="39"/>
                    <a:pt x="24" y="39"/>
                    <a:pt x="24" y="39"/>
                  </a:cubicBezTo>
                  <a:cubicBezTo>
                    <a:pt x="24" y="40"/>
                    <a:pt x="23" y="40"/>
                    <a:pt x="23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40"/>
                    <a:pt x="21" y="41"/>
                    <a:pt x="21" y="42"/>
                  </a:cubicBezTo>
                  <a:cubicBezTo>
                    <a:pt x="21" y="42"/>
                    <a:pt x="22" y="41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2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1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0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5"/>
                    <a:pt x="18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7"/>
                    <a:pt x="16" y="47"/>
                    <a:pt x="16" y="48"/>
                  </a:cubicBezTo>
                  <a:cubicBezTo>
                    <a:pt x="16" y="48"/>
                    <a:pt x="15" y="48"/>
                    <a:pt x="15" y="48"/>
                  </a:cubicBezTo>
                  <a:cubicBezTo>
                    <a:pt x="15" y="49"/>
                    <a:pt x="14" y="49"/>
                    <a:pt x="14" y="49"/>
                  </a:cubicBezTo>
                  <a:cubicBezTo>
                    <a:pt x="14" y="49"/>
                    <a:pt x="13" y="49"/>
                    <a:pt x="13" y="49"/>
                  </a:cubicBezTo>
                  <a:cubicBezTo>
                    <a:pt x="13" y="49"/>
                    <a:pt x="13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1" y="48"/>
                    <a:pt x="11" y="48"/>
                    <a:pt x="11" y="48"/>
                  </a:cubicBezTo>
                  <a:cubicBezTo>
                    <a:pt x="11" y="48"/>
                    <a:pt x="10" y="48"/>
                    <a:pt x="10" y="47"/>
                  </a:cubicBezTo>
                  <a:cubicBezTo>
                    <a:pt x="9" y="47"/>
                    <a:pt x="8" y="47"/>
                    <a:pt x="8" y="47"/>
                  </a:cubicBezTo>
                  <a:cubicBezTo>
                    <a:pt x="8" y="47"/>
                    <a:pt x="7" y="46"/>
                    <a:pt x="7" y="46"/>
                  </a:cubicBezTo>
                  <a:cubicBezTo>
                    <a:pt x="7" y="46"/>
                    <a:pt x="6" y="46"/>
                    <a:pt x="6" y="46"/>
                  </a:cubicBezTo>
                  <a:cubicBezTo>
                    <a:pt x="6" y="46"/>
                    <a:pt x="6" y="47"/>
                    <a:pt x="6" y="47"/>
                  </a:cubicBezTo>
                  <a:cubicBezTo>
                    <a:pt x="5" y="47"/>
                    <a:pt x="5" y="46"/>
                    <a:pt x="6" y="46"/>
                  </a:cubicBezTo>
                  <a:cubicBezTo>
                    <a:pt x="6" y="45"/>
                    <a:pt x="5" y="45"/>
                    <a:pt x="5" y="45"/>
                  </a:cubicBezTo>
                  <a:cubicBezTo>
                    <a:pt x="5" y="45"/>
                    <a:pt x="5" y="45"/>
                    <a:pt x="5" y="46"/>
                  </a:cubicBezTo>
                  <a:cubicBezTo>
                    <a:pt x="4" y="46"/>
                    <a:pt x="4" y="46"/>
                    <a:pt x="4" y="47"/>
                  </a:cubicBezTo>
                  <a:cubicBezTo>
                    <a:pt x="4" y="47"/>
                    <a:pt x="5" y="47"/>
                    <a:pt x="5" y="47"/>
                  </a:cubicBezTo>
                  <a:cubicBezTo>
                    <a:pt x="5" y="48"/>
                    <a:pt x="3" y="47"/>
                    <a:pt x="4" y="46"/>
                  </a:cubicBezTo>
                  <a:cubicBezTo>
                    <a:pt x="3" y="47"/>
                    <a:pt x="3" y="47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4" y="49"/>
                    <a:pt x="4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3" y="49"/>
                    <a:pt x="3" y="49"/>
                    <a:pt x="3" y="49"/>
                  </a:cubicBezTo>
                  <a:cubicBezTo>
                    <a:pt x="2" y="49"/>
                    <a:pt x="3" y="49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7"/>
                    <a:pt x="3" y="46"/>
                    <a:pt x="4" y="46"/>
                  </a:cubicBezTo>
                  <a:cubicBezTo>
                    <a:pt x="3" y="46"/>
                    <a:pt x="3" y="46"/>
                    <a:pt x="2" y="46"/>
                  </a:cubicBezTo>
                  <a:cubicBezTo>
                    <a:pt x="3" y="45"/>
                    <a:pt x="3" y="45"/>
                    <a:pt x="4" y="45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5" y="45"/>
                    <a:pt x="5" y="45"/>
                    <a:pt x="5" y="45"/>
                  </a:cubicBezTo>
                  <a:cubicBezTo>
                    <a:pt x="5" y="45"/>
                    <a:pt x="6" y="45"/>
                    <a:pt x="6" y="45"/>
                  </a:cubicBezTo>
                  <a:cubicBezTo>
                    <a:pt x="6" y="45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6" y="45"/>
                    <a:pt x="7" y="45"/>
                  </a:cubicBezTo>
                  <a:cubicBezTo>
                    <a:pt x="7" y="46"/>
                    <a:pt x="8" y="46"/>
                    <a:pt x="9" y="47"/>
                  </a:cubicBezTo>
                  <a:cubicBezTo>
                    <a:pt x="9" y="47"/>
                    <a:pt x="9" y="47"/>
                    <a:pt x="10" y="47"/>
                  </a:cubicBezTo>
                  <a:cubicBezTo>
                    <a:pt x="10" y="47"/>
                    <a:pt x="9" y="46"/>
                    <a:pt x="9" y="46"/>
                  </a:cubicBezTo>
                  <a:cubicBezTo>
                    <a:pt x="9" y="46"/>
                    <a:pt x="9" y="46"/>
                    <a:pt x="9" y="45"/>
                  </a:cubicBezTo>
                  <a:cubicBezTo>
                    <a:pt x="9" y="45"/>
                    <a:pt x="8" y="45"/>
                    <a:pt x="8" y="44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3"/>
                    <a:pt x="7" y="43"/>
                    <a:pt x="7" y="43"/>
                  </a:cubicBezTo>
                  <a:cubicBezTo>
                    <a:pt x="7" y="43"/>
                    <a:pt x="6" y="44"/>
                    <a:pt x="6" y="44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5" y="38"/>
                    <a:pt x="5" y="38"/>
                    <a:pt x="4" y="38"/>
                  </a:cubicBezTo>
                  <a:cubicBezTo>
                    <a:pt x="4" y="38"/>
                    <a:pt x="4" y="37"/>
                    <a:pt x="5" y="37"/>
                  </a:cubicBezTo>
                  <a:cubicBezTo>
                    <a:pt x="5" y="37"/>
                    <a:pt x="5" y="37"/>
                    <a:pt x="5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6" y="37"/>
                    <a:pt x="6" y="36"/>
                    <a:pt x="6" y="36"/>
                  </a:cubicBezTo>
                  <a:cubicBezTo>
                    <a:pt x="6" y="35"/>
                    <a:pt x="6" y="35"/>
                    <a:pt x="5" y="34"/>
                  </a:cubicBezTo>
                  <a:cubicBezTo>
                    <a:pt x="5" y="34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5"/>
                    <a:pt x="3" y="36"/>
                    <a:pt x="3" y="35"/>
                  </a:cubicBezTo>
                  <a:cubicBezTo>
                    <a:pt x="3" y="35"/>
                    <a:pt x="3" y="35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3" y="35"/>
                    <a:pt x="3" y="35"/>
                  </a:cubicBezTo>
                  <a:cubicBezTo>
                    <a:pt x="4" y="35"/>
                    <a:pt x="5" y="35"/>
                    <a:pt x="5" y="34"/>
                  </a:cubicBezTo>
                  <a:cubicBezTo>
                    <a:pt x="5" y="34"/>
                    <a:pt x="4" y="35"/>
                    <a:pt x="4" y="34"/>
                  </a:cubicBezTo>
                  <a:cubicBezTo>
                    <a:pt x="3" y="34"/>
                    <a:pt x="3" y="34"/>
                    <a:pt x="3" y="34"/>
                  </a:cubicBezTo>
                  <a:cubicBezTo>
                    <a:pt x="3" y="34"/>
                    <a:pt x="2" y="34"/>
                    <a:pt x="2" y="34"/>
                  </a:cubicBezTo>
                  <a:cubicBezTo>
                    <a:pt x="2" y="34"/>
                    <a:pt x="2" y="34"/>
                    <a:pt x="2" y="33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3"/>
                    <a:pt x="2" y="32"/>
                    <a:pt x="1" y="32"/>
                  </a:cubicBezTo>
                  <a:cubicBezTo>
                    <a:pt x="1" y="32"/>
                    <a:pt x="0" y="31"/>
                    <a:pt x="1" y="31"/>
                  </a:cubicBezTo>
                  <a:cubicBezTo>
                    <a:pt x="1" y="30"/>
                    <a:pt x="2" y="31"/>
                    <a:pt x="2" y="32"/>
                  </a:cubicBezTo>
                  <a:cubicBezTo>
                    <a:pt x="2" y="32"/>
                    <a:pt x="2" y="33"/>
                    <a:pt x="2" y="33"/>
                  </a:cubicBezTo>
                  <a:cubicBezTo>
                    <a:pt x="2" y="33"/>
                    <a:pt x="3" y="34"/>
                    <a:pt x="3" y="34"/>
                  </a:cubicBezTo>
                  <a:cubicBezTo>
                    <a:pt x="3" y="34"/>
                    <a:pt x="4" y="34"/>
                    <a:pt x="4" y="34"/>
                  </a:cubicBezTo>
                  <a:cubicBezTo>
                    <a:pt x="4" y="34"/>
                    <a:pt x="5" y="34"/>
                    <a:pt x="5" y="34"/>
                  </a:cubicBezTo>
                  <a:cubicBezTo>
                    <a:pt x="4" y="34"/>
                    <a:pt x="3" y="33"/>
                    <a:pt x="3" y="32"/>
                  </a:cubicBezTo>
                  <a:cubicBezTo>
                    <a:pt x="2" y="32"/>
                    <a:pt x="2" y="31"/>
                    <a:pt x="3" y="31"/>
                  </a:cubicBezTo>
                  <a:cubicBezTo>
                    <a:pt x="4" y="31"/>
                    <a:pt x="4" y="32"/>
                    <a:pt x="3" y="32"/>
                  </a:cubicBezTo>
                  <a:cubicBezTo>
                    <a:pt x="3" y="33"/>
                    <a:pt x="4" y="34"/>
                    <a:pt x="5" y="33"/>
                  </a:cubicBezTo>
                  <a:cubicBezTo>
                    <a:pt x="4" y="33"/>
                    <a:pt x="4" y="32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1"/>
                    <a:pt x="4" y="32"/>
                  </a:cubicBezTo>
                  <a:cubicBezTo>
                    <a:pt x="4" y="32"/>
                    <a:pt x="5" y="33"/>
                    <a:pt x="5" y="33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1"/>
                    <a:pt x="5" y="30"/>
                    <a:pt x="4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29"/>
                    <a:pt x="4" y="29"/>
                    <a:pt x="5" y="29"/>
                  </a:cubicBezTo>
                  <a:cubicBezTo>
                    <a:pt x="5" y="29"/>
                    <a:pt x="5" y="30"/>
                    <a:pt x="5" y="30"/>
                  </a:cubicBezTo>
                  <a:cubicBezTo>
                    <a:pt x="5" y="31"/>
                    <a:pt x="5" y="32"/>
                    <a:pt x="5" y="32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6" y="33"/>
                    <a:pt x="6" y="32"/>
                    <a:pt x="6" y="31"/>
                  </a:cubicBezTo>
                  <a:cubicBezTo>
                    <a:pt x="6" y="31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7" y="30"/>
                    <a:pt x="7" y="30"/>
                  </a:cubicBezTo>
                  <a:cubicBezTo>
                    <a:pt x="7" y="30"/>
                    <a:pt x="6" y="31"/>
                    <a:pt x="6" y="31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7" y="33"/>
                    <a:pt x="7" y="33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7" y="31"/>
                    <a:pt x="7" y="32"/>
                    <a:pt x="7" y="32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7" y="33"/>
                    <a:pt x="7" y="33"/>
                    <a:pt x="6" y="34"/>
                  </a:cubicBezTo>
                  <a:cubicBezTo>
                    <a:pt x="7" y="34"/>
                    <a:pt x="7" y="33"/>
                    <a:pt x="8" y="33"/>
                  </a:cubicBezTo>
                  <a:cubicBezTo>
                    <a:pt x="8" y="32"/>
                    <a:pt x="8" y="32"/>
                    <a:pt x="8" y="31"/>
                  </a:cubicBezTo>
                  <a:cubicBezTo>
                    <a:pt x="8" y="31"/>
                    <a:pt x="7" y="30"/>
                    <a:pt x="7" y="29"/>
                  </a:cubicBezTo>
                  <a:cubicBezTo>
                    <a:pt x="7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8"/>
                    <a:pt x="8" y="28"/>
                    <a:pt x="9" y="29"/>
                  </a:cubicBezTo>
                  <a:cubicBezTo>
                    <a:pt x="9" y="29"/>
                    <a:pt x="8" y="30"/>
                    <a:pt x="8" y="30"/>
                  </a:cubicBezTo>
                  <a:cubicBezTo>
                    <a:pt x="8" y="30"/>
                    <a:pt x="8" y="31"/>
                    <a:pt x="8" y="32"/>
                  </a:cubicBezTo>
                  <a:cubicBezTo>
                    <a:pt x="8" y="32"/>
                    <a:pt x="8" y="32"/>
                    <a:pt x="8" y="33"/>
                  </a:cubicBezTo>
                  <a:cubicBezTo>
                    <a:pt x="8" y="33"/>
                    <a:pt x="7" y="34"/>
                    <a:pt x="6" y="34"/>
                  </a:cubicBezTo>
                  <a:cubicBezTo>
                    <a:pt x="6" y="35"/>
                    <a:pt x="6" y="36"/>
                    <a:pt x="6" y="37"/>
                  </a:cubicBezTo>
                  <a:cubicBezTo>
                    <a:pt x="6" y="37"/>
                    <a:pt x="7" y="38"/>
                    <a:pt x="7" y="38"/>
                  </a:cubicBezTo>
                  <a:cubicBezTo>
                    <a:pt x="7" y="38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8"/>
                    <a:pt x="8" y="38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40"/>
                    <a:pt x="7" y="40"/>
                    <a:pt x="7" y="40"/>
                  </a:cubicBezTo>
                  <a:cubicBezTo>
                    <a:pt x="7" y="42"/>
                    <a:pt x="8" y="43"/>
                    <a:pt x="8" y="44"/>
                  </a:cubicBezTo>
                  <a:cubicBezTo>
                    <a:pt x="9" y="44"/>
                    <a:pt x="9" y="45"/>
                    <a:pt x="9" y="46"/>
                  </a:cubicBezTo>
                  <a:cubicBezTo>
                    <a:pt x="9" y="46"/>
                    <a:pt x="10" y="46"/>
                    <a:pt x="10" y="46"/>
                  </a:cubicBezTo>
                  <a:cubicBezTo>
                    <a:pt x="10" y="46"/>
                    <a:pt x="10" y="47"/>
                    <a:pt x="11" y="47"/>
                  </a:cubicBezTo>
                  <a:cubicBezTo>
                    <a:pt x="12" y="48"/>
                    <a:pt x="12" y="48"/>
                    <a:pt x="14" y="48"/>
                  </a:cubicBezTo>
                  <a:cubicBezTo>
                    <a:pt x="13" y="48"/>
                    <a:pt x="13" y="48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1" y="46"/>
                    <a:pt x="11" y="46"/>
                  </a:cubicBezTo>
                  <a:cubicBezTo>
                    <a:pt x="11" y="46"/>
                    <a:pt x="11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1" y="46"/>
                    <a:pt x="11" y="46"/>
                  </a:cubicBezTo>
                  <a:cubicBezTo>
                    <a:pt x="11" y="45"/>
                    <a:pt x="11" y="45"/>
                    <a:pt x="10" y="44"/>
                  </a:cubicBezTo>
                  <a:cubicBezTo>
                    <a:pt x="10" y="44"/>
                    <a:pt x="10" y="44"/>
                    <a:pt x="9" y="44"/>
                  </a:cubicBezTo>
                  <a:cubicBezTo>
                    <a:pt x="9" y="44"/>
                    <a:pt x="9" y="44"/>
                    <a:pt x="9" y="44"/>
                  </a:cubicBezTo>
                  <a:cubicBezTo>
                    <a:pt x="9" y="44"/>
                    <a:pt x="10" y="44"/>
                    <a:pt x="10" y="44"/>
                  </a:cubicBezTo>
                  <a:cubicBezTo>
                    <a:pt x="10" y="43"/>
                    <a:pt x="9" y="42"/>
                    <a:pt x="8" y="42"/>
                  </a:cubicBezTo>
                  <a:cubicBezTo>
                    <a:pt x="8" y="42"/>
                    <a:pt x="7" y="41"/>
                    <a:pt x="8" y="41"/>
                  </a:cubicBezTo>
                  <a:cubicBezTo>
                    <a:pt x="8" y="41"/>
                    <a:pt x="8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1"/>
                    <a:pt x="10" y="41"/>
                  </a:cubicBezTo>
                  <a:cubicBezTo>
                    <a:pt x="10" y="41"/>
                    <a:pt x="10" y="42"/>
                    <a:pt x="10" y="42"/>
                  </a:cubicBezTo>
                  <a:cubicBezTo>
                    <a:pt x="10" y="42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4"/>
                    <a:pt x="11" y="44"/>
                    <a:pt x="11" y="45"/>
                  </a:cubicBezTo>
                  <a:cubicBezTo>
                    <a:pt x="11" y="45"/>
                    <a:pt x="11" y="45"/>
                    <a:pt x="12" y="45"/>
                  </a:cubicBezTo>
                  <a:cubicBezTo>
                    <a:pt x="12" y="45"/>
                    <a:pt x="11" y="45"/>
                    <a:pt x="11" y="44"/>
                  </a:cubicBezTo>
                  <a:cubicBezTo>
                    <a:pt x="11" y="44"/>
                    <a:pt x="11" y="43"/>
                    <a:pt x="11" y="43"/>
                  </a:cubicBezTo>
                  <a:cubicBezTo>
                    <a:pt x="11" y="43"/>
                    <a:pt x="11" y="42"/>
                    <a:pt x="11" y="42"/>
                  </a:cubicBezTo>
                  <a:cubicBezTo>
                    <a:pt x="10" y="41"/>
                    <a:pt x="11" y="40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8"/>
                    <a:pt x="9" y="38"/>
                    <a:pt x="10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1" y="38"/>
                    <a:pt x="11" y="37"/>
                    <a:pt x="11" y="36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0" y="32"/>
                    <a:pt x="10" y="32"/>
                  </a:cubicBezTo>
                  <a:cubicBezTo>
                    <a:pt x="10" y="31"/>
                    <a:pt x="10" y="31"/>
                    <a:pt x="11" y="31"/>
                  </a:cubicBezTo>
                  <a:cubicBezTo>
                    <a:pt x="11" y="30"/>
                    <a:pt x="11" y="30"/>
                    <a:pt x="11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0" y="27"/>
                    <a:pt x="10" y="26"/>
                    <a:pt x="10" y="26"/>
                  </a:cubicBezTo>
                  <a:cubicBezTo>
                    <a:pt x="10" y="26"/>
                    <a:pt x="9" y="26"/>
                    <a:pt x="9" y="25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8" y="25"/>
                    <a:pt x="9" y="25"/>
                    <a:pt x="9" y="25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7" y="22"/>
                    <a:pt x="7" y="21"/>
                    <a:pt x="7" y="21"/>
                  </a:cubicBezTo>
                  <a:cubicBezTo>
                    <a:pt x="7" y="21"/>
                    <a:pt x="6" y="22"/>
                    <a:pt x="6" y="22"/>
                  </a:cubicBezTo>
                  <a:cubicBezTo>
                    <a:pt x="5" y="22"/>
                    <a:pt x="4" y="22"/>
                    <a:pt x="4" y="21"/>
                  </a:cubicBezTo>
                  <a:cubicBezTo>
                    <a:pt x="4" y="21"/>
                    <a:pt x="4" y="21"/>
                    <a:pt x="3" y="21"/>
                  </a:cubicBezTo>
                  <a:cubicBezTo>
                    <a:pt x="3" y="21"/>
                    <a:pt x="3" y="21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2" y="20"/>
                    <a:pt x="2" y="19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3" y="19"/>
                    <a:pt x="3" y="20"/>
                  </a:cubicBezTo>
                  <a:cubicBezTo>
                    <a:pt x="3" y="20"/>
                    <a:pt x="3" y="20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1"/>
                    <a:pt x="5" y="21"/>
                    <a:pt x="5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4" y="19"/>
                    <a:pt x="4" y="19"/>
                    <a:pt x="3" y="19"/>
                  </a:cubicBezTo>
                  <a:cubicBezTo>
                    <a:pt x="3" y="18"/>
                    <a:pt x="3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9"/>
                    <a:pt x="4" y="19"/>
                  </a:cubicBezTo>
                  <a:cubicBezTo>
                    <a:pt x="4" y="19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1"/>
                    <a:pt x="6" y="21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5" y="18"/>
                    <a:pt x="4" y="17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5" y="15"/>
                    <a:pt x="5" y="16"/>
                    <a:pt x="4" y="16"/>
                  </a:cubicBezTo>
                  <a:cubicBezTo>
                    <a:pt x="4" y="17"/>
                    <a:pt x="5" y="18"/>
                    <a:pt x="6" y="19"/>
                  </a:cubicBezTo>
                  <a:cubicBezTo>
                    <a:pt x="6" y="19"/>
                    <a:pt x="6" y="20"/>
                    <a:pt x="7" y="20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8"/>
                    <a:pt x="5" y="17"/>
                    <a:pt x="5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9"/>
                    <a:pt x="7" y="19"/>
                    <a:pt x="7" y="20"/>
                  </a:cubicBezTo>
                  <a:cubicBezTo>
                    <a:pt x="7" y="19"/>
                    <a:pt x="7" y="19"/>
                    <a:pt x="7" y="18"/>
                  </a:cubicBezTo>
                  <a:cubicBezTo>
                    <a:pt x="7" y="18"/>
                    <a:pt x="6" y="17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7" y="17"/>
                    <a:pt x="7" y="19"/>
                    <a:pt x="7" y="20"/>
                  </a:cubicBezTo>
                  <a:cubicBezTo>
                    <a:pt x="8" y="19"/>
                    <a:pt x="7" y="18"/>
                    <a:pt x="7" y="17"/>
                  </a:cubicBezTo>
                  <a:cubicBezTo>
                    <a:pt x="7" y="17"/>
                    <a:pt x="8" y="18"/>
                    <a:pt x="8" y="18"/>
                  </a:cubicBezTo>
                  <a:cubicBezTo>
                    <a:pt x="8" y="18"/>
                    <a:pt x="8" y="19"/>
                    <a:pt x="8" y="20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9" y="19"/>
                    <a:pt x="8" y="20"/>
                    <a:pt x="8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9" y="19"/>
                    <a:pt x="9" y="19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7"/>
                    <a:pt x="8" y="16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9" y="18"/>
                    <a:pt x="10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8" y="20"/>
                    <a:pt x="8" y="20"/>
                    <a:pt x="7" y="20"/>
                  </a:cubicBezTo>
                  <a:cubicBezTo>
                    <a:pt x="7" y="21"/>
                    <a:pt x="8" y="21"/>
                    <a:pt x="8" y="22"/>
                  </a:cubicBezTo>
                  <a:cubicBezTo>
                    <a:pt x="8" y="22"/>
                    <a:pt x="9" y="23"/>
                    <a:pt x="9" y="23"/>
                  </a:cubicBezTo>
                  <a:cubicBezTo>
                    <a:pt x="9" y="23"/>
                    <a:pt x="9" y="22"/>
                    <a:pt x="9" y="22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11" y="27"/>
                    <a:pt x="11" y="2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1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30"/>
                    <a:pt x="11" y="31"/>
                    <a:pt x="12" y="31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4"/>
                    <a:pt x="11" y="35"/>
                  </a:cubicBezTo>
                  <a:cubicBezTo>
                    <a:pt x="12" y="34"/>
                    <a:pt x="12" y="34"/>
                    <a:pt x="13" y="34"/>
                  </a:cubicBezTo>
                  <a:cubicBezTo>
                    <a:pt x="13" y="34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8"/>
                    <a:pt x="11" y="40"/>
                    <a:pt x="11" y="42"/>
                  </a:cubicBezTo>
                  <a:cubicBezTo>
                    <a:pt x="11" y="42"/>
                    <a:pt x="11" y="43"/>
                    <a:pt x="12" y="43"/>
                  </a:cubicBezTo>
                  <a:cubicBezTo>
                    <a:pt x="12" y="43"/>
                    <a:pt x="12" y="42"/>
                    <a:pt x="12" y="42"/>
                  </a:cubicBezTo>
                  <a:cubicBezTo>
                    <a:pt x="12" y="42"/>
                    <a:pt x="13" y="42"/>
                    <a:pt x="13" y="42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2" y="43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4"/>
                    <a:pt x="12" y="45"/>
                  </a:cubicBezTo>
                  <a:cubicBezTo>
                    <a:pt x="12" y="45"/>
                    <a:pt x="13" y="45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7"/>
                    <a:pt x="13" y="47"/>
                  </a:cubicBezTo>
                  <a:cubicBezTo>
                    <a:pt x="13" y="47"/>
                    <a:pt x="14" y="47"/>
                    <a:pt x="14" y="47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4" y="48"/>
                    <a:pt x="15" y="48"/>
                  </a:cubicBezTo>
                  <a:cubicBezTo>
                    <a:pt x="15" y="48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4" y="46"/>
                    <a:pt x="14" y="46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5"/>
                    <a:pt x="15" y="45"/>
                  </a:cubicBezTo>
                  <a:cubicBezTo>
                    <a:pt x="14" y="45"/>
                    <a:pt x="14" y="45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4"/>
                    <a:pt x="14" y="43"/>
                    <a:pt x="14" y="42"/>
                  </a:cubicBezTo>
                  <a:cubicBezTo>
                    <a:pt x="15" y="42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6" y="44"/>
                  </a:cubicBezTo>
                  <a:cubicBezTo>
                    <a:pt x="16" y="44"/>
                    <a:pt x="15" y="45"/>
                    <a:pt x="16" y="45"/>
                  </a:cubicBezTo>
                  <a:cubicBezTo>
                    <a:pt x="15" y="46"/>
                    <a:pt x="16" y="46"/>
                    <a:pt x="15" y="47"/>
                  </a:cubicBezTo>
                  <a:cubicBezTo>
                    <a:pt x="15" y="47"/>
                    <a:pt x="16" y="46"/>
                    <a:pt x="16" y="46"/>
                  </a:cubicBezTo>
                  <a:cubicBezTo>
                    <a:pt x="16" y="46"/>
                    <a:pt x="16" y="46"/>
                    <a:pt x="16" y="45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6" y="42"/>
                    <a:pt x="15" y="42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4" y="41"/>
                    <a:pt x="14" y="40"/>
                    <a:pt x="13" y="40"/>
                  </a:cubicBezTo>
                  <a:cubicBezTo>
                    <a:pt x="13" y="40"/>
                    <a:pt x="13" y="39"/>
                    <a:pt x="14" y="39"/>
                  </a:cubicBezTo>
                  <a:cubicBezTo>
                    <a:pt x="14" y="39"/>
                    <a:pt x="14" y="40"/>
                    <a:pt x="15" y="41"/>
                  </a:cubicBezTo>
                  <a:cubicBezTo>
                    <a:pt x="14" y="40"/>
                    <a:pt x="14" y="39"/>
                    <a:pt x="14" y="38"/>
                  </a:cubicBezTo>
                  <a:cubicBezTo>
                    <a:pt x="14" y="38"/>
                    <a:pt x="14" y="37"/>
                    <a:pt x="14" y="37"/>
                  </a:cubicBezTo>
                  <a:cubicBezTo>
                    <a:pt x="14" y="37"/>
                    <a:pt x="13" y="36"/>
                    <a:pt x="14" y="36"/>
                  </a:cubicBezTo>
                  <a:cubicBezTo>
                    <a:pt x="14" y="36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7"/>
                    <a:pt x="15" y="37"/>
                    <a:pt x="15" y="38"/>
                  </a:cubicBezTo>
                  <a:cubicBezTo>
                    <a:pt x="15" y="38"/>
                    <a:pt x="15" y="37"/>
                    <a:pt x="15" y="37"/>
                  </a:cubicBezTo>
                  <a:cubicBezTo>
                    <a:pt x="16" y="38"/>
                    <a:pt x="15" y="38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1"/>
                    <a:pt x="16" y="42"/>
                  </a:cubicBezTo>
                  <a:cubicBezTo>
                    <a:pt x="16" y="41"/>
                    <a:pt x="16" y="40"/>
                    <a:pt x="16" y="40"/>
                  </a:cubicBezTo>
                  <a:cubicBezTo>
                    <a:pt x="17" y="40"/>
                    <a:pt x="16" y="41"/>
                    <a:pt x="16" y="41"/>
                  </a:cubicBezTo>
                  <a:cubicBezTo>
                    <a:pt x="16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8" y="42"/>
                    <a:pt x="17" y="42"/>
                    <a:pt x="17" y="42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7" y="39"/>
                    <a:pt x="17" y="39"/>
                    <a:pt x="17" y="38"/>
                  </a:cubicBezTo>
                  <a:cubicBezTo>
                    <a:pt x="18" y="38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8"/>
                    <a:pt x="18" y="38"/>
                    <a:pt x="18" y="37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18" y="36"/>
                    <a:pt x="18" y="36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5"/>
                    <a:pt x="17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18" y="32"/>
                    <a:pt x="18" y="31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18" y="30"/>
                    <a:pt x="18" y="30"/>
                    <a:pt x="18" y="29"/>
                  </a:cubicBezTo>
                  <a:cubicBezTo>
                    <a:pt x="18" y="29"/>
                    <a:pt x="18" y="29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8" y="28"/>
                    <a:pt x="18" y="28"/>
                  </a:cubicBezTo>
                  <a:cubicBezTo>
                    <a:pt x="18" y="27"/>
                    <a:pt x="17" y="26"/>
                    <a:pt x="17" y="26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7"/>
                    <a:pt x="14" y="8"/>
                    <a:pt x="14" y="8"/>
                  </a:cubicBezTo>
                  <a:cubicBezTo>
                    <a:pt x="14" y="7"/>
                    <a:pt x="14" y="7"/>
                    <a:pt x="15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5"/>
                    <a:pt x="12" y="4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4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2" y="2"/>
                    <a:pt x="13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3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3"/>
                    <a:pt x="13" y="5"/>
                    <a:pt x="14" y="5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4" y="1"/>
                    <a:pt x="15" y="0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4" y="2"/>
                    <a:pt x="14" y="3"/>
                    <a:pt x="14" y="4"/>
                  </a:cubicBezTo>
                  <a:cubicBezTo>
                    <a:pt x="14" y="5"/>
                    <a:pt x="14" y="6"/>
                    <a:pt x="15" y="6"/>
                  </a:cubicBezTo>
                  <a:cubicBezTo>
                    <a:pt x="15" y="4"/>
                    <a:pt x="15" y="3"/>
                    <a:pt x="16" y="2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6" y="2"/>
                    <a:pt x="16" y="3"/>
                    <a:pt x="16" y="3"/>
                  </a:cubicBezTo>
                  <a:cubicBezTo>
                    <a:pt x="15" y="4"/>
                    <a:pt x="15" y="4"/>
                    <a:pt x="15" y="5"/>
                  </a:cubicBezTo>
                  <a:cubicBezTo>
                    <a:pt x="16" y="5"/>
                    <a:pt x="16" y="4"/>
                    <a:pt x="16" y="4"/>
                  </a:cubicBezTo>
                  <a:cubicBezTo>
                    <a:pt x="17" y="3"/>
                    <a:pt x="17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18" y="4"/>
                    <a:pt x="18" y="3"/>
                    <a:pt x="18" y="2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0"/>
                    <a:pt x="18" y="0"/>
                    <a:pt x="18" y="1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2"/>
                    <a:pt x="18" y="3"/>
                    <a:pt x="18" y="4"/>
                  </a:cubicBezTo>
                  <a:cubicBezTo>
                    <a:pt x="18" y="5"/>
                    <a:pt x="17" y="5"/>
                    <a:pt x="17" y="6"/>
                  </a:cubicBezTo>
                  <a:cubicBezTo>
                    <a:pt x="17" y="6"/>
                    <a:pt x="18" y="6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4"/>
                    <a:pt x="19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6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9" y="6"/>
                    <a:pt x="19" y="6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7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9" y="8"/>
                    <a:pt x="19" y="7"/>
                    <a:pt x="19" y="6"/>
                  </a:cubicBezTo>
                  <a:cubicBezTo>
                    <a:pt x="19" y="6"/>
                    <a:pt x="19" y="5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7"/>
                    <a:pt x="19" y="8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6"/>
                    <a:pt x="15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5" y="7"/>
                    <a:pt x="15" y="8"/>
                    <a:pt x="15" y="8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2"/>
                    <a:pt x="15" y="12"/>
                    <a:pt x="14" y="12"/>
                  </a:cubicBezTo>
                  <a:cubicBezTo>
                    <a:pt x="14" y="12"/>
                    <a:pt x="14" y="13"/>
                    <a:pt x="15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4" y="14"/>
                    <a:pt x="14" y="14"/>
                    <a:pt x="14" y="15"/>
                  </a:cubicBezTo>
                  <a:cubicBezTo>
                    <a:pt x="14" y="15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8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5" y="19"/>
                    <a:pt x="15" y="19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7" y="19"/>
                    <a:pt x="16" y="19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21"/>
                    <a:pt x="16" y="21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3"/>
                    <a:pt x="17" y="24"/>
                  </a:cubicBezTo>
                  <a:cubicBezTo>
                    <a:pt x="17" y="24"/>
                    <a:pt x="17" y="23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7" y="24"/>
                    <a:pt x="17" y="25"/>
                    <a:pt x="18" y="26"/>
                  </a:cubicBezTo>
                  <a:cubicBezTo>
                    <a:pt x="18" y="26"/>
                    <a:pt x="18" y="26"/>
                    <a:pt x="18" y="27"/>
                  </a:cubicBezTo>
                  <a:cubicBezTo>
                    <a:pt x="18" y="27"/>
                    <a:pt x="19" y="26"/>
                    <a:pt x="19" y="26"/>
                  </a:cubicBezTo>
                  <a:cubicBezTo>
                    <a:pt x="19" y="26"/>
                    <a:pt x="19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5"/>
                    <a:pt x="19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1" y="18"/>
                    <a:pt x="21" y="18"/>
                  </a:cubicBezTo>
                  <a:cubicBezTo>
                    <a:pt x="21" y="17"/>
                    <a:pt x="21" y="16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0" y="15"/>
                    <a:pt x="20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2"/>
                    <a:pt x="20" y="12"/>
                    <a:pt x="20" y="11"/>
                  </a:cubicBezTo>
                  <a:cubicBezTo>
                    <a:pt x="20" y="11"/>
                    <a:pt x="20" y="11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5"/>
                    <a:pt x="22" y="14"/>
                    <a:pt x="22" y="14"/>
                  </a:cubicBezTo>
                  <a:cubicBezTo>
                    <a:pt x="22" y="14"/>
                    <a:pt x="21" y="14"/>
                    <a:pt x="21" y="13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1" y="10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1" y="12"/>
                    <a:pt x="21" y="11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3"/>
                    <a:pt x="22" y="14"/>
                    <a:pt x="23" y="14"/>
                  </a:cubicBezTo>
                  <a:cubicBezTo>
                    <a:pt x="23" y="13"/>
                    <a:pt x="22" y="12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4" y="13"/>
                    <a:pt x="23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4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lose/>
                  <a:moveTo>
                    <a:pt x="15" y="38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lose/>
                  <a:moveTo>
                    <a:pt x="15" y="43"/>
                  </a:move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5" name="Freeform 32832"/>
            <p:cNvSpPr>
              <a:spLocks noEditPoints="1"/>
            </p:cNvSpPr>
            <p:nvPr/>
          </p:nvSpPr>
          <p:spPr bwMode="auto">
            <a:xfrm>
              <a:off x="4694" y="603"/>
              <a:ext cx="48" cy="46"/>
            </a:xfrm>
            <a:custGeom>
              <a:avLst/>
              <a:gdLst>
                <a:gd name="T0" fmla="*/ 0 w 27"/>
                <a:gd name="T1" fmla="*/ 3 h 26"/>
                <a:gd name="T2" fmla="*/ 13 w 27"/>
                <a:gd name="T3" fmla="*/ 2 h 26"/>
                <a:gd name="T4" fmla="*/ 13 w 27"/>
                <a:gd name="T5" fmla="*/ 2 h 26"/>
                <a:gd name="T6" fmla="*/ 14 w 27"/>
                <a:gd name="T7" fmla="*/ 12 h 26"/>
                <a:gd name="T8" fmla="*/ 2 w 27"/>
                <a:gd name="T9" fmla="*/ 13 h 26"/>
                <a:gd name="T10" fmla="*/ 0 w 27"/>
                <a:gd name="T11" fmla="*/ 3 h 26"/>
                <a:gd name="T12" fmla="*/ 15 w 27"/>
                <a:gd name="T13" fmla="*/ 2 h 26"/>
                <a:gd name="T14" fmla="*/ 27 w 27"/>
                <a:gd name="T15" fmla="*/ 0 h 26"/>
                <a:gd name="T16" fmla="*/ 26 w 27"/>
                <a:gd name="T17" fmla="*/ 12 h 26"/>
                <a:gd name="T18" fmla="*/ 16 w 27"/>
                <a:gd name="T19" fmla="*/ 12 h 26"/>
                <a:gd name="T20" fmla="*/ 15 w 27"/>
                <a:gd name="T21" fmla="*/ 2 h 26"/>
                <a:gd name="T22" fmla="*/ 26 w 27"/>
                <a:gd name="T23" fmla="*/ 13 h 26"/>
                <a:gd name="T24" fmla="*/ 24 w 27"/>
                <a:gd name="T25" fmla="*/ 25 h 26"/>
                <a:gd name="T26" fmla="*/ 17 w 27"/>
                <a:gd name="T27" fmla="*/ 25 h 26"/>
                <a:gd name="T28" fmla="*/ 16 w 27"/>
                <a:gd name="T29" fmla="*/ 14 h 26"/>
                <a:gd name="T30" fmla="*/ 26 w 27"/>
                <a:gd name="T31" fmla="*/ 13 h 26"/>
                <a:gd name="T32" fmla="*/ 14 w 27"/>
                <a:gd name="T33" fmla="*/ 25 h 26"/>
                <a:gd name="T34" fmla="*/ 5 w 27"/>
                <a:gd name="T35" fmla="*/ 26 h 26"/>
                <a:gd name="T36" fmla="*/ 3 w 27"/>
                <a:gd name="T37" fmla="*/ 15 h 26"/>
                <a:gd name="T38" fmla="*/ 14 w 27"/>
                <a:gd name="T39" fmla="*/ 14 h 26"/>
                <a:gd name="T40" fmla="*/ 14 w 27"/>
                <a:gd name="T41" fmla="*/ 25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6">
                  <a:moveTo>
                    <a:pt x="0" y="3"/>
                  </a:moveTo>
                  <a:cubicBezTo>
                    <a:pt x="5" y="3"/>
                    <a:pt x="9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5" y="2"/>
                  </a:moveTo>
                  <a:cubicBezTo>
                    <a:pt x="15" y="1"/>
                    <a:pt x="22" y="1"/>
                    <a:pt x="27" y="0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26" y="13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14" y="25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25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6" name="Freeform 32833"/>
            <p:cNvSpPr>
              <a:spLocks/>
            </p:cNvSpPr>
            <p:nvPr/>
          </p:nvSpPr>
          <p:spPr bwMode="auto">
            <a:xfrm>
              <a:off x="4696" y="588"/>
              <a:ext cx="41" cy="61"/>
            </a:xfrm>
            <a:custGeom>
              <a:avLst/>
              <a:gdLst>
                <a:gd name="T0" fmla="*/ 12 w 23"/>
                <a:gd name="T1" fmla="*/ 10 h 34"/>
                <a:gd name="T2" fmla="*/ 13 w 23"/>
                <a:gd name="T3" fmla="*/ 33 h 34"/>
                <a:gd name="T4" fmla="*/ 16 w 23"/>
                <a:gd name="T5" fmla="*/ 34 h 34"/>
                <a:gd name="T6" fmla="*/ 14 w 23"/>
                <a:gd name="T7" fmla="*/ 10 h 34"/>
                <a:gd name="T8" fmla="*/ 23 w 23"/>
                <a:gd name="T9" fmla="*/ 3 h 34"/>
                <a:gd name="T10" fmla="*/ 17 w 23"/>
                <a:gd name="T11" fmla="*/ 0 h 34"/>
                <a:gd name="T12" fmla="*/ 13 w 23"/>
                <a:gd name="T13" fmla="*/ 10 h 34"/>
                <a:gd name="T14" fmla="*/ 13 w 23"/>
                <a:gd name="T15" fmla="*/ 10 h 34"/>
                <a:gd name="T16" fmla="*/ 6 w 23"/>
                <a:gd name="T17" fmla="*/ 0 h 34"/>
                <a:gd name="T18" fmla="*/ 0 w 23"/>
                <a:gd name="T19" fmla="*/ 5 h 34"/>
                <a:gd name="T20" fmla="*/ 12 w 23"/>
                <a:gd name="T21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34">
                  <a:moveTo>
                    <a:pt x="12" y="10"/>
                  </a:moveTo>
                  <a:cubicBezTo>
                    <a:pt x="13" y="33"/>
                    <a:pt x="13" y="33"/>
                    <a:pt x="13" y="33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5"/>
                  </a:cubicBezTo>
                  <a:lnTo>
                    <a:pt x="12" y="1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7" name="Freeform 32834"/>
            <p:cNvSpPr>
              <a:spLocks/>
            </p:cNvSpPr>
            <p:nvPr/>
          </p:nvSpPr>
          <p:spPr bwMode="auto">
            <a:xfrm>
              <a:off x="4698" y="622"/>
              <a:ext cx="42" cy="9"/>
            </a:xfrm>
            <a:custGeom>
              <a:avLst/>
              <a:gdLst>
                <a:gd name="T0" fmla="*/ 0 w 42"/>
                <a:gd name="T1" fmla="*/ 4 h 9"/>
                <a:gd name="T2" fmla="*/ 1 w 42"/>
                <a:gd name="T3" fmla="*/ 9 h 9"/>
                <a:gd name="T4" fmla="*/ 42 w 42"/>
                <a:gd name="T5" fmla="*/ 4 h 9"/>
                <a:gd name="T6" fmla="*/ 42 w 42"/>
                <a:gd name="T7" fmla="*/ 0 h 9"/>
                <a:gd name="T8" fmla="*/ 0 w 42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9">
                  <a:moveTo>
                    <a:pt x="0" y="4"/>
                  </a:moveTo>
                  <a:lnTo>
                    <a:pt x="1" y="9"/>
                  </a:lnTo>
                  <a:lnTo>
                    <a:pt x="42" y="4"/>
                  </a:lnTo>
                  <a:lnTo>
                    <a:pt x="4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8" name="Freeform 32835"/>
            <p:cNvSpPr>
              <a:spLocks noEditPoints="1"/>
            </p:cNvSpPr>
            <p:nvPr/>
          </p:nvSpPr>
          <p:spPr bwMode="auto">
            <a:xfrm>
              <a:off x="4653" y="782"/>
              <a:ext cx="80" cy="91"/>
            </a:xfrm>
            <a:custGeom>
              <a:avLst/>
              <a:gdLst>
                <a:gd name="T0" fmla="*/ 19 w 45"/>
                <a:gd name="T1" fmla="*/ 16 h 51"/>
                <a:gd name="T2" fmla="*/ 16 w 45"/>
                <a:gd name="T3" fmla="*/ 10 h 51"/>
                <a:gd name="T4" fmla="*/ 14 w 45"/>
                <a:gd name="T5" fmla="*/ 15 h 51"/>
                <a:gd name="T6" fmla="*/ 7 w 45"/>
                <a:gd name="T7" fmla="*/ 11 h 51"/>
                <a:gd name="T8" fmla="*/ 10 w 45"/>
                <a:gd name="T9" fmla="*/ 18 h 51"/>
                <a:gd name="T10" fmla="*/ 7 w 45"/>
                <a:gd name="T11" fmla="*/ 22 h 51"/>
                <a:gd name="T12" fmla="*/ 8 w 45"/>
                <a:gd name="T13" fmla="*/ 28 h 51"/>
                <a:gd name="T14" fmla="*/ 6 w 45"/>
                <a:gd name="T15" fmla="*/ 33 h 51"/>
                <a:gd name="T16" fmla="*/ 9 w 45"/>
                <a:gd name="T17" fmla="*/ 36 h 51"/>
                <a:gd name="T18" fmla="*/ 15 w 45"/>
                <a:gd name="T19" fmla="*/ 36 h 51"/>
                <a:gd name="T20" fmla="*/ 16 w 45"/>
                <a:gd name="T21" fmla="*/ 36 h 51"/>
                <a:gd name="T22" fmla="*/ 17 w 45"/>
                <a:gd name="T23" fmla="*/ 43 h 51"/>
                <a:gd name="T24" fmla="*/ 22 w 45"/>
                <a:gd name="T25" fmla="*/ 44 h 51"/>
                <a:gd name="T26" fmla="*/ 25 w 45"/>
                <a:gd name="T27" fmla="*/ 40 h 51"/>
                <a:gd name="T28" fmla="*/ 31 w 45"/>
                <a:gd name="T29" fmla="*/ 39 h 51"/>
                <a:gd name="T30" fmla="*/ 34 w 45"/>
                <a:gd name="T31" fmla="*/ 34 h 51"/>
                <a:gd name="T32" fmla="*/ 41 w 45"/>
                <a:gd name="T33" fmla="*/ 35 h 51"/>
                <a:gd name="T34" fmla="*/ 35 w 45"/>
                <a:gd name="T35" fmla="*/ 30 h 51"/>
                <a:gd name="T36" fmla="*/ 39 w 45"/>
                <a:gd name="T37" fmla="*/ 26 h 51"/>
                <a:gd name="T38" fmla="*/ 33 w 45"/>
                <a:gd name="T39" fmla="*/ 25 h 51"/>
                <a:gd name="T40" fmla="*/ 45 w 45"/>
                <a:gd name="T41" fmla="*/ 15 h 51"/>
                <a:gd name="T42" fmla="*/ 29 w 45"/>
                <a:gd name="T43" fmla="*/ 17 h 51"/>
                <a:gd name="T44" fmla="*/ 33 w 45"/>
                <a:gd name="T45" fmla="*/ 12 h 51"/>
                <a:gd name="T46" fmla="*/ 27 w 45"/>
                <a:gd name="T47" fmla="*/ 13 h 51"/>
                <a:gd name="T48" fmla="*/ 27 w 45"/>
                <a:gd name="T49" fmla="*/ 5 h 51"/>
                <a:gd name="T50" fmla="*/ 26 w 45"/>
                <a:gd name="T51" fmla="*/ 26 h 51"/>
                <a:gd name="T52" fmla="*/ 31 w 45"/>
                <a:gd name="T53" fmla="*/ 39 h 51"/>
                <a:gd name="T54" fmla="*/ 23 w 45"/>
                <a:gd name="T55" fmla="*/ 27 h 51"/>
                <a:gd name="T56" fmla="*/ 14 w 45"/>
                <a:gd name="T57" fmla="*/ 39 h 51"/>
                <a:gd name="T58" fmla="*/ 20 w 45"/>
                <a:gd name="T59" fmla="*/ 27 h 51"/>
                <a:gd name="T60" fmla="*/ 7 w 45"/>
                <a:gd name="T61" fmla="*/ 23 h 51"/>
                <a:gd name="T62" fmla="*/ 22 w 45"/>
                <a:gd name="T63" fmla="*/ 24 h 51"/>
                <a:gd name="T64" fmla="*/ 17 w 45"/>
                <a:gd name="T65" fmla="*/ 12 h 51"/>
                <a:gd name="T66" fmla="*/ 24 w 45"/>
                <a:gd name="T67" fmla="*/ 19 h 51"/>
                <a:gd name="T68" fmla="*/ 28 w 45"/>
                <a:gd name="T69" fmla="*/ 18 h 51"/>
                <a:gd name="T70" fmla="*/ 36 w 45"/>
                <a:gd name="T71" fmla="*/ 27 h 51"/>
                <a:gd name="T72" fmla="*/ 5 w 45"/>
                <a:gd name="T73" fmla="*/ 34 h 51"/>
                <a:gd name="T74" fmla="*/ 14 w 45"/>
                <a:gd name="T75" fmla="*/ 27 h 51"/>
                <a:gd name="T76" fmla="*/ 15 w 45"/>
                <a:gd name="T77" fmla="*/ 29 h 51"/>
                <a:gd name="T78" fmla="*/ 10 w 45"/>
                <a:gd name="T79" fmla="*/ 32 h 51"/>
                <a:gd name="T80" fmla="*/ 39 w 45"/>
                <a:gd name="T81" fmla="*/ 37 h 51"/>
                <a:gd name="T82" fmla="*/ 28 w 45"/>
                <a:gd name="T83" fmla="*/ 33 h 51"/>
                <a:gd name="T84" fmla="*/ 30 w 45"/>
                <a:gd name="T85" fmla="*/ 31 h 51"/>
                <a:gd name="T86" fmla="*/ 34 w 45"/>
                <a:gd name="T87" fmla="*/ 34 h 51"/>
                <a:gd name="T88" fmla="*/ 21 w 45"/>
                <a:gd name="T89" fmla="*/ 45 h 51"/>
                <a:gd name="T90" fmla="*/ 20 w 45"/>
                <a:gd name="T91" fmla="*/ 34 h 51"/>
                <a:gd name="T92" fmla="*/ 22 w 45"/>
                <a:gd name="T93" fmla="*/ 33 h 51"/>
                <a:gd name="T94" fmla="*/ 22 w 45"/>
                <a:gd name="T95" fmla="*/ 29 h 51"/>
                <a:gd name="T96" fmla="*/ 7 w 45"/>
                <a:gd name="T97" fmla="*/ 14 h 51"/>
                <a:gd name="T98" fmla="*/ 16 w 45"/>
                <a:gd name="T99" fmla="*/ 19 h 51"/>
                <a:gd name="T100" fmla="*/ 16 w 45"/>
                <a:gd name="T101" fmla="*/ 21 h 51"/>
                <a:gd name="T102" fmla="*/ 11 w 45"/>
                <a:gd name="T103" fmla="*/ 17 h 51"/>
                <a:gd name="T104" fmla="*/ 40 w 45"/>
                <a:gd name="T105" fmla="*/ 17 h 51"/>
                <a:gd name="T106" fmla="*/ 31 w 45"/>
                <a:gd name="T107" fmla="*/ 24 h 51"/>
                <a:gd name="T108" fmla="*/ 30 w 45"/>
                <a:gd name="T109" fmla="*/ 22 h 51"/>
                <a:gd name="T110" fmla="*/ 36 w 45"/>
                <a:gd name="T111" fmla="*/ 19 h 51"/>
                <a:gd name="T112" fmla="*/ 24 w 45"/>
                <a:gd name="T113" fmla="*/ 6 h 51"/>
                <a:gd name="T114" fmla="*/ 26 w 45"/>
                <a:gd name="T115" fmla="*/ 17 h 51"/>
                <a:gd name="T116" fmla="*/ 23 w 45"/>
                <a:gd name="T117" fmla="*/ 16 h 51"/>
                <a:gd name="T118" fmla="*/ 24 w 45"/>
                <a:gd name="T119" fmla="*/ 1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51">
                  <a:moveTo>
                    <a:pt x="24" y="3"/>
                  </a:moveTo>
                  <a:cubicBezTo>
                    <a:pt x="23" y="3"/>
                    <a:pt x="22" y="3"/>
                    <a:pt x="22" y="4"/>
                  </a:cubicBezTo>
                  <a:cubicBezTo>
                    <a:pt x="23" y="4"/>
                    <a:pt x="23" y="5"/>
                    <a:pt x="23" y="6"/>
                  </a:cubicBezTo>
                  <a:cubicBezTo>
                    <a:pt x="23" y="6"/>
                    <a:pt x="23" y="7"/>
                    <a:pt x="24" y="7"/>
                  </a:cubicBezTo>
                  <a:cubicBezTo>
                    <a:pt x="24" y="8"/>
                    <a:pt x="23" y="9"/>
                    <a:pt x="23" y="7"/>
                  </a:cubicBezTo>
                  <a:cubicBezTo>
                    <a:pt x="22" y="6"/>
                    <a:pt x="21" y="5"/>
                    <a:pt x="20" y="6"/>
                  </a:cubicBezTo>
                  <a:cubicBezTo>
                    <a:pt x="19" y="6"/>
                    <a:pt x="20" y="8"/>
                    <a:pt x="20" y="8"/>
                  </a:cubicBezTo>
                  <a:cubicBezTo>
                    <a:pt x="21" y="7"/>
                    <a:pt x="22" y="8"/>
                    <a:pt x="23" y="9"/>
                  </a:cubicBezTo>
                  <a:cubicBezTo>
                    <a:pt x="23" y="9"/>
                    <a:pt x="23" y="10"/>
                    <a:pt x="23" y="11"/>
                  </a:cubicBezTo>
                  <a:cubicBezTo>
                    <a:pt x="23" y="13"/>
                    <a:pt x="22" y="15"/>
                    <a:pt x="21" y="16"/>
                  </a:cubicBezTo>
                  <a:cubicBezTo>
                    <a:pt x="20" y="16"/>
                    <a:pt x="20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20" y="14"/>
                    <a:pt x="20" y="14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1" y="11"/>
                    <a:pt x="21" y="11"/>
                    <a:pt x="20" y="10"/>
                  </a:cubicBezTo>
                  <a:cubicBezTo>
                    <a:pt x="19" y="10"/>
                    <a:pt x="19" y="11"/>
                    <a:pt x="19" y="12"/>
                  </a:cubicBezTo>
                  <a:cubicBezTo>
                    <a:pt x="20" y="13"/>
                    <a:pt x="19" y="14"/>
                    <a:pt x="18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7" y="11"/>
                    <a:pt x="17" y="11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9"/>
                    <a:pt x="18" y="9"/>
                    <a:pt x="16" y="10"/>
                  </a:cubicBezTo>
                  <a:cubicBezTo>
                    <a:pt x="16" y="9"/>
                    <a:pt x="15" y="8"/>
                    <a:pt x="15" y="8"/>
                  </a:cubicBezTo>
                  <a:cubicBezTo>
                    <a:pt x="15" y="9"/>
                    <a:pt x="15" y="10"/>
                    <a:pt x="15" y="11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5" y="12"/>
                    <a:pt x="15" y="12"/>
                    <a:pt x="16" y="13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6" y="16"/>
                    <a:pt x="15" y="15"/>
                    <a:pt x="14" y="14"/>
                  </a:cubicBezTo>
                  <a:cubicBezTo>
                    <a:pt x="14" y="13"/>
                    <a:pt x="13" y="13"/>
                    <a:pt x="13" y="14"/>
                  </a:cubicBezTo>
                  <a:cubicBezTo>
                    <a:pt x="12" y="14"/>
                    <a:pt x="13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8" y="17"/>
                    <a:pt x="17" y="18"/>
                    <a:pt x="16" y="18"/>
                  </a:cubicBezTo>
                  <a:cubicBezTo>
                    <a:pt x="15" y="18"/>
                    <a:pt x="13" y="17"/>
                    <a:pt x="11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0" y="14"/>
                    <a:pt x="10" y="12"/>
                    <a:pt x="11" y="12"/>
                  </a:cubicBezTo>
                  <a:cubicBezTo>
                    <a:pt x="11" y="12"/>
                    <a:pt x="10" y="10"/>
                    <a:pt x="10" y="11"/>
                  </a:cubicBezTo>
                  <a:cubicBezTo>
                    <a:pt x="8" y="11"/>
                    <a:pt x="8" y="12"/>
                    <a:pt x="9" y="14"/>
                  </a:cubicBezTo>
                  <a:cubicBezTo>
                    <a:pt x="9" y="15"/>
                    <a:pt x="9" y="15"/>
                    <a:pt x="8" y="14"/>
                  </a:cubicBezTo>
                  <a:cubicBezTo>
                    <a:pt x="8" y="14"/>
                    <a:pt x="8" y="13"/>
                    <a:pt x="7" y="13"/>
                  </a:cubicBezTo>
                  <a:cubicBezTo>
                    <a:pt x="6" y="13"/>
                    <a:pt x="7" y="12"/>
                    <a:pt x="7" y="11"/>
                  </a:cubicBezTo>
                  <a:cubicBezTo>
                    <a:pt x="6" y="11"/>
                    <a:pt x="5" y="11"/>
                    <a:pt x="5" y="12"/>
                  </a:cubicBezTo>
                  <a:cubicBezTo>
                    <a:pt x="4" y="12"/>
                    <a:pt x="3" y="11"/>
                    <a:pt x="2" y="11"/>
                  </a:cubicBezTo>
                  <a:cubicBezTo>
                    <a:pt x="2" y="11"/>
                    <a:pt x="4" y="13"/>
                    <a:pt x="4" y="14"/>
                  </a:cubicBezTo>
                  <a:cubicBezTo>
                    <a:pt x="3" y="14"/>
                    <a:pt x="3" y="15"/>
                    <a:pt x="4" y="16"/>
                  </a:cubicBezTo>
                  <a:cubicBezTo>
                    <a:pt x="4" y="15"/>
                    <a:pt x="5" y="15"/>
                    <a:pt x="6" y="15"/>
                  </a:cubicBezTo>
                  <a:cubicBezTo>
                    <a:pt x="6" y="15"/>
                    <a:pt x="7" y="16"/>
                    <a:pt x="7" y="15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5" y="16"/>
                    <a:pt x="4" y="17"/>
                    <a:pt x="4" y="18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8"/>
                    <a:pt x="7" y="17"/>
                    <a:pt x="8" y="17"/>
                  </a:cubicBezTo>
                  <a:cubicBezTo>
                    <a:pt x="9" y="17"/>
                    <a:pt x="10" y="17"/>
                    <a:pt x="10" y="18"/>
                  </a:cubicBezTo>
                  <a:cubicBezTo>
                    <a:pt x="12" y="19"/>
                    <a:pt x="13" y="20"/>
                    <a:pt x="14" y="22"/>
                  </a:cubicBezTo>
                  <a:cubicBezTo>
                    <a:pt x="14" y="23"/>
                    <a:pt x="13" y="23"/>
                    <a:pt x="13" y="24"/>
                  </a:cubicBezTo>
                  <a:cubicBezTo>
                    <a:pt x="12" y="24"/>
                    <a:pt x="12" y="24"/>
                    <a:pt x="12" y="23"/>
                  </a:cubicBezTo>
                  <a:cubicBezTo>
                    <a:pt x="12" y="22"/>
                    <a:pt x="11" y="21"/>
                    <a:pt x="10" y="21"/>
                  </a:cubicBezTo>
                  <a:cubicBezTo>
                    <a:pt x="10" y="21"/>
                    <a:pt x="10" y="21"/>
                    <a:pt x="10" y="20"/>
                  </a:cubicBezTo>
                  <a:cubicBezTo>
                    <a:pt x="10" y="20"/>
                    <a:pt x="9" y="20"/>
                    <a:pt x="8" y="20"/>
                  </a:cubicBezTo>
                  <a:cubicBezTo>
                    <a:pt x="8" y="21"/>
                    <a:pt x="8" y="21"/>
                    <a:pt x="9" y="21"/>
                  </a:cubicBezTo>
                  <a:cubicBezTo>
                    <a:pt x="11" y="22"/>
                    <a:pt x="12" y="23"/>
                    <a:pt x="11" y="24"/>
                  </a:cubicBezTo>
                  <a:cubicBezTo>
                    <a:pt x="11" y="24"/>
                    <a:pt x="10" y="24"/>
                    <a:pt x="10" y="24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8" y="23"/>
                    <a:pt x="8" y="23"/>
                    <a:pt x="7" y="22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7" y="21"/>
                    <a:pt x="6" y="21"/>
                    <a:pt x="6" y="23"/>
                  </a:cubicBezTo>
                  <a:cubicBezTo>
                    <a:pt x="5" y="23"/>
                    <a:pt x="4" y="24"/>
                    <a:pt x="4" y="24"/>
                  </a:cubicBezTo>
                  <a:cubicBezTo>
                    <a:pt x="4" y="24"/>
                    <a:pt x="5" y="25"/>
                    <a:pt x="6" y="25"/>
                  </a:cubicBezTo>
                  <a:cubicBezTo>
                    <a:pt x="6" y="26"/>
                    <a:pt x="6" y="27"/>
                    <a:pt x="8" y="28"/>
                  </a:cubicBezTo>
                  <a:cubicBezTo>
                    <a:pt x="7" y="27"/>
                    <a:pt x="7" y="27"/>
                    <a:pt x="7" y="26"/>
                  </a:cubicBezTo>
                  <a:cubicBezTo>
                    <a:pt x="7" y="26"/>
                    <a:pt x="8" y="25"/>
                    <a:pt x="8" y="25"/>
                  </a:cubicBezTo>
                  <a:cubicBezTo>
                    <a:pt x="9" y="26"/>
                    <a:pt x="10" y="25"/>
                    <a:pt x="10" y="25"/>
                  </a:cubicBezTo>
                  <a:cubicBezTo>
                    <a:pt x="10" y="25"/>
                    <a:pt x="11" y="25"/>
                    <a:pt x="11" y="25"/>
                  </a:cubicBezTo>
                  <a:cubicBezTo>
                    <a:pt x="11" y="26"/>
                    <a:pt x="10" y="27"/>
                    <a:pt x="9" y="27"/>
                  </a:cubicBezTo>
                  <a:cubicBezTo>
                    <a:pt x="8" y="27"/>
                    <a:pt x="8" y="28"/>
                    <a:pt x="8" y="28"/>
                  </a:cubicBezTo>
                  <a:cubicBezTo>
                    <a:pt x="8" y="29"/>
                    <a:pt x="9" y="29"/>
                    <a:pt x="9" y="28"/>
                  </a:cubicBezTo>
                  <a:cubicBezTo>
                    <a:pt x="9" y="28"/>
                    <a:pt x="9" y="27"/>
                    <a:pt x="10" y="27"/>
                  </a:cubicBezTo>
                  <a:cubicBezTo>
                    <a:pt x="11" y="27"/>
                    <a:pt x="12" y="27"/>
                    <a:pt x="12" y="26"/>
                  </a:cubicBezTo>
                  <a:cubicBezTo>
                    <a:pt x="12" y="25"/>
                    <a:pt x="12" y="25"/>
                    <a:pt x="13" y="25"/>
                  </a:cubicBezTo>
                  <a:cubicBezTo>
                    <a:pt x="13" y="26"/>
                    <a:pt x="13" y="26"/>
                    <a:pt x="13" y="27"/>
                  </a:cubicBezTo>
                  <a:cubicBezTo>
                    <a:pt x="12" y="29"/>
                    <a:pt x="11" y="30"/>
                    <a:pt x="9" y="31"/>
                  </a:cubicBezTo>
                  <a:cubicBezTo>
                    <a:pt x="8" y="31"/>
                    <a:pt x="8" y="32"/>
                    <a:pt x="7" y="31"/>
                  </a:cubicBezTo>
                  <a:cubicBezTo>
                    <a:pt x="6" y="31"/>
                    <a:pt x="5" y="30"/>
                    <a:pt x="5" y="29"/>
                  </a:cubicBezTo>
                  <a:cubicBezTo>
                    <a:pt x="6" y="29"/>
                    <a:pt x="4" y="29"/>
                    <a:pt x="4" y="29"/>
                  </a:cubicBezTo>
                  <a:cubicBezTo>
                    <a:pt x="3" y="31"/>
                    <a:pt x="4" y="32"/>
                    <a:pt x="6" y="32"/>
                  </a:cubicBezTo>
                  <a:cubicBezTo>
                    <a:pt x="7" y="32"/>
                    <a:pt x="7" y="33"/>
                    <a:pt x="6" y="33"/>
                  </a:cubicBezTo>
                  <a:cubicBezTo>
                    <a:pt x="5" y="32"/>
                    <a:pt x="5" y="32"/>
                    <a:pt x="4" y="33"/>
                  </a:cubicBezTo>
                  <a:cubicBezTo>
                    <a:pt x="4" y="33"/>
                    <a:pt x="3" y="33"/>
                    <a:pt x="3" y="32"/>
                  </a:cubicBezTo>
                  <a:cubicBezTo>
                    <a:pt x="2" y="32"/>
                    <a:pt x="2" y="33"/>
                    <a:pt x="3" y="34"/>
                  </a:cubicBezTo>
                  <a:cubicBezTo>
                    <a:pt x="2" y="34"/>
                    <a:pt x="0" y="36"/>
                    <a:pt x="0" y="36"/>
                  </a:cubicBezTo>
                  <a:cubicBezTo>
                    <a:pt x="1" y="36"/>
                    <a:pt x="2" y="36"/>
                    <a:pt x="3" y="36"/>
                  </a:cubicBezTo>
                  <a:cubicBezTo>
                    <a:pt x="3" y="37"/>
                    <a:pt x="4" y="37"/>
                    <a:pt x="5" y="37"/>
                  </a:cubicBezTo>
                  <a:cubicBezTo>
                    <a:pt x="4" y="36"/>
                    <a:pt x="5" y="35"/>
                    <a:pt x="5" y="35"/>
                  </a:cubicBezTo>
                  <a:cubicBezTo>
                    <a:pt x="6" y="35"/>
                    <a:pt x="6" y="34"/>
                    <a:pt x="6" y="34"/>
                  </a:cubicBezTo>
                  <a:cubicBezTo>
                    <a:pt x="7" y="33"/>
                    <a:pt x="8" y="33"/>
                    <a:pt x="7" y="34"/>
                  </a:cubicBezTo>
                  <a:cubicBezTo>
                    <a:pt x="6" y="36"/>
                    <a:pt x="6" y="37"/>
                    <a:pt x="7" y="38"/>
                  </a:cubicBezTo>
                  <a:cubicBezTo>
                    <a:pt x="8" y="38"/>
                    <a:pt x="9" y="37"/>
                    <a:pt x="9" y="36"/>
                  </a:cubicBezTo>
                  <a:cubicBezTo>
                    <a:pt x="8" y="36"/>
                    <a:pt x="8" y="35"/>
                    <a:pt x="8" y="34"/>
                  </a:cubicBezTo>
                  <a:cubicBezTo>
                    <a:pt x="8" y="33"/>
                    <a:pt x="9" y="33"/>
                    <a:pt x="10" y="32"/>
                  </a:cubicBezTo>
                  <a:cubicBezTo>
                    <a:pt x="12" y="32"/>
                    <a:pt x="14" y="31"/>
                    <a:pt x="15" y="32"/>
                  </a:cubicBezTo>
                  <a:cubicBezTo>
                    <a:pt x="16" y="32"/>
                    <a:pt x="16" y="33"/>
                    <a:pt x="16" y="33"/>
                  </a:cubicBezTo>
                  <a:cubicBezTo>
                    <a:pt x="16" y="34"/>
                    <a:pt x="16" y="34"/>
                    <a:pt x="15" y="34"/>
                  </a:cubicBezTo>
                  <a:cubicBezTo>
                    <a:pt x="14" y="33"/>
                    <a:pt x="14" y="33"/>
                    <a:pt x="13" y="34"/>
                  </a:cubicBezTo>
                  <a:cubicBezTo>
                    <a:pt x="13" y="35"/>
                    <a:pt x="12" y="35"/>
                    <a:pt x="12" y="34"/>
                  </a:cubicBezTo>
                  <a:cubicBezTo>
                    <a:pt x="11" y="34"/>
                    <a:pt x="11" y="35"/>
                    <a:pt x="11" y="35"/>
                  </a:cubicBezTo>
                  <a:cubicBezTo>
                    <a:pt x="11" y="36"/>
                    <a:pt x="12" y="36"/>
                    <a:pt x="13" y="35"/>
                  </a:cubicBezTo>
                  <a:cubicBezTo>
                    <a:pt x="14" y="34"/>
                    <a:pt x="15" y="34"/>
                    <a:pt x="16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4" y="36"/>
                    <a:pt x="14" y="36"/>
                    <a:pt x="14" y="37"/>
                  </a:cubicBezTo>
                  <a:cubicBezTo>
                    <a:pt x="13" y="37"/>
                    <a:pt x="13" y="37"/>
                    <a:pt x="12" y="37"/>
                  </a:cubicBezTo>
                  <a:cubicBezTo>
                    <a:pt x="12" y="37"/>
                    <a:pt x="11" y="36"/>
                    <a:pt x="11" y="36"/>
                  </a:cubicBezTo>
                  <a:cubicBezTo>
                    <a:pt x="11" y="37"/>
                    <a:pt x="11" y="38"/>
                    <a:pt x="12" y="39"/>
                  </a:cubicBezTo>
                  <a:cubicBezTo>
                    <a:pt x="12" y="39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1"/>
                    <a:pt x="13" y="40"/>
                    <a:pt x="14" y="40"/>
                  </a:cubicBezTo>
                  <a:cubicBezTo>
                    <a:pt x="15" y="41"/>
                    <a:pt x="16" y="41"/>
                    <a:pt x="17" y="40"/>
                  </a:cubicBezTo>
                  <a:cubicBezTo>
                    <a:pt x="16" y="40"/>
                    <a:pt x="16" y="40"/>
                    <a:pt x="15" y="39"/>
                  </a:cubicBezTo>
                  <a:cubicBezTo>
                    <a:pt x="15" y="39"/>
                    <a:pt x="15" y="38"/>
                    <a:pt x="15" y="38"/>
                  </a:cubicBezTo>
                  <a:cubicBezTo>
                    <a:pt x="16" y="37"/>
                    <a:pt x="16" y="37"/>
                    <a:pt x="16" y="36"/>
                  </a:cubicBezTo>
                  <a:cubicBezTo>
                    <a:pt x="16" y="36"/>
                    <a:pt x="16" y="36"/>
                    <a:pt x="17" y="35"/>
                  </a:cubicBezTo>
                  <a:cubicBezTo>
                    <a:pt x="18" y="36"/>
                    <a:pt x="18" y="37"/>
                    <a:pt x="17" y="38"/>
                  </a:cubicBezTo>
                  <a:cubicBezTo>
                    <a:pt x="17" y="39"/>
                    <a:pt x="17" y="40"/>
                    <a:pt x="17" y="40"/>
                  </a:cubicBezTo>
                  <a:cubicBezTo>
                    <a:pt x="18" y="40"/>
                    <a:pt x="19" y="39"/>
                    <a:pt x="18" y="39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7"/>
                    <a:pt x="18" y="36"/>
                    <a:pt x="18" y="35"/>
                  </a:cubicBezTo>
                  <a:cubicBezTo>
                    <a:pt x="17" y="35"/>
                    <a:pt x="17" y="34"/>
                    <a:pt x="17" y="34"/>
                  </a:cubicBezTo>
                  <a:cubicBezTo>
                    <a:pt x="18" y="34"/>
                    <a:pt x="19" y="34"/>
                    <a:pt x="19" y="35"/>
                  </a:cubicBezTo>
                  <a:cubicBezTo>
                    <a:pt x="20" y="36"/>
                    <a:pt x="21" y="38"/>
                    <a:pt x="21" y="40"/>
                  </a:cubicBezTo>
                  <a:cubicBezTo>
                    <a:pt x="21" y="41"/>
                    <a:pt x="20" y="42"/>
                    <a:pt x="20" y="42"/>
                  </a:cubicBezTo>
                  <a:cubicBezTo>
                    <a:pt x="19" y="43"/>
                    <a:pt x="18" y="43"/>
                    <a:pt x="17" y="43"/>
                  </a:cubicBezTo>
                  <a:cubicBezTo>
                    <a:pt x="17" y="42"/>
                    <a:pt x="16" y="44"/>
                    <a:pt x="17" y="44"/>
                  </a:cubicBezTo>
                  <a:cubicBezTo>
                    <a:pt x="17" y="45"/>
                    <a:pt x="19" y="45"/>
                    <a:pt x="20" y="43"/>
                  </a:cubicBezTo>
                  <a:cubicBezTo>
                    <a:pt x="20" y="42"/>
                    <a:pt x="21" y="43"/>
                    <a:pt x="21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0" y="46"/>
                    <a:pt x="19" y="46"/>
                    <a:pt x="18" y="46"/>
                  </a:cubicBezTo>
                  <a:cubicBezTo>
                    <a:pt x="18" y="47"/>
                    <a:pt x="19" y="48"/>
                    <a:pt x="20" y="47"/>
                  </a:cubicBezTo>
                  <a:cubicBezTo>
                    <a:pt x="20" y="48"/>
                    <a:pt x="20" y="51"/>
                    <a:pt x="20" y="51"/>
                  </a:cubicBezTo>
                  <a:cubicBezTo>
                    <a:pt x="21" y="50"/>
                    <a:pt x="21" y="49"/>
                    <a:pt x="22" y="48"/>
                  </a:cubicBezTo>
                  <a:cubicBezTo>
                    <a:pt x="23" y="48"/>
                    <a:pt x="23" y="48"/>
                    <a:pt x="24" y="47"/>
                  </a:cubicBezTo>
                  <a:cubicBezTo>
                    <a:pt x="23" y="47"/>
                    <a:pt x="22" y="46"/>
                    <a:pt x="22" y="45"/>
                  </a:cubicBezTo>
                  <a:cubicBezTo>
                    <a:pt x="22" y="45"/>
                    <a:pt x="22" y="44"/>
                    <a:pt x="22" y="44"/>
                  </a:cubicBezTo>
                  <a:cubicBezTo>
                    <a:pt x="21" y="43"/>
                    <a:pt x="22" y="42"/>
                    <a:pt x="23" y="43"/>
                  </a:cubicBezTo>
                  <a:cubicBezTo>
                    <a:pt x="23" y="45"/>
                    <a:pt x="24" y="46"/>
                    <a:pt x="25" y="45"/>
                  </a:cubicBezTo>
                  <a:cubicBezTo>
                    <a:pt x="26" y="44"/>
                    <a:pt x="26" y="43"/>
                    <a:pt x="25" y="43"/>
                  </a:cubicBezTo>
                  <a:cubicBezTo>
                    <a:pt x="24" y="44"/>
                    <a:pt x="23" y="43"/>
                    <a:pt x="23" y="42"/>
                  </a:cubicBezTo>
                  <a:cubicBezTo>
                    <a:pt x="22" y="42"/>
                    <a:pt x="22" y="41"/>
                    <a:pt x="22" y="40"/>
                  </a:cubicBezTo>
                  <a:cubicBezTo>
                    <a:pt x="23" y="38"/>
                    <a:pt x="23" y="36"/>
                    <a:pt x="24" y="35"/>
                  </a:cubicBezTo>
                  <a:cubicBezTo>
                    <a:pt x="25" y="35"/>
                    <a:pt x="26" y="35"/>
                    <a:pt x="26" y="35"/>
                  </a:cubicBezTo>
                  <a:cubicBezTo>
                    <a:pt x="26" y="35"/>
                    <a:pt x="26" y="36"/>
                    <a:pt x="26" y="36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4" y="40"/>
                    <a:pt x="24" y="40"/>
                    <a:pt x="25" y="40"/>
                  </a:cubicBezTo>
                  <a:cubicBezTo>
                    <a:pt x="26" y="40"/>
                    <a:pt x="26" y="40"/>
                    <a:pt x="26" y="39"/>
                  </a:cubicBezTo>
                  <a:cubicBezTo>
                    <a:pt x="26" y="38"/>
                    <a:pt x="26" y="37"/>
                    <a:pt x="27" y="36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8"/>
                    <a:pt x="27" y="38"/>
                    <a:pt x="28" y="39"/>
                  </a:cubicBezTo>
                  <a:cubicBezTo>
                    <a:pt x="28" y="40"/>
                    <a:pt x="28" y="40"/>
                    <a:pt x="27" y="40"/>
                  </a:cubicBezTo>
                  <a:cubicBezTo>
                    <a:pt x="27" y="41"/>
                    <a:pt x="26" y="41"/>
                    <a:pt x="26" y="41"/>
                  </a:cubicBezTo>
                  <a:cubicBezTo>
                    <a:pt x="27" y="42"/>
                    <a:pt x="28" y="42"/>
                    <a:pt x="29" y="41"/>
                  </a:cubicBezTo>
                  <a:cubicBezTo>
                    <a:pt x="29" y="42"/>
                    <a:pt x="30" y="42"/>
                    <a:pt x="31" y="43"/>
                  </a:cubicBezTo>
                  <a:cubicBezTo>
                    <a:pt x="31" y="43"/>
                    <a:pt x="31" y="41"/>
                    <a:pt x="31" y="40"/>
                  </a:cubicBezTo>
                  <a:cubicBezTo>
                    <a:pt x="32" y="40"/>
                    <a:pt x="32" y="39"/>
                    <a:pt x="32" y="38"/>
                  </a:cubicBezTo>
                  <a:cubicBezTo>
                    <a:pt x="32" y="38"/>
                    <a:pt x="31" y="39"/>
                    <a:pt x="31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8" y="37"/>
                    <a:pt x="28" y="36"/>
                    <a:pt x="28" y="36"/>
                  </a:cubicBezTo>
                  <a:cubicBezTo>
                    <a:pt x="29" y="35"/>
                    <a:pt x="30" y="36"/>
                    <a:pt x="31" y="37"/>
                  </a:cubicBezTo>
                  <a:cubicBezTo>
                    <a:pt x="31" y="38"/>
                    <a:pt x="32" y="38"/>
                    <a:pt x="32" y="37"/>
                  </a:cubicBezTo>
                  <a:cubicBezTo>
                    <a:pt x="33" y="37"/>
                    <a:pt x="32" y="36"/>
                    <a:pt x="32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0" y="35"/>
                    <a:pt x="29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4"/>
                    <a:pt x="28" y="33"/>
                    <a:pt x="29" y="33"/>
                  </a:cubicBezTo>
                  <a:cubicBezTo>
                    <a:pt x="31" y="33"/>
                    <a:pt x="32" y="34"/>
                    <a:pt x="34" y="34"/>
                  </a:cubicBezTo>
                  <a:cubicBezTo>
                    <a:pt x="35" y="35"/>
                    <a:pt x="36" y="36"/>
                    <a:pt x="35" y="36"/>
                  </a:cubicBezTo>
                  <a:cubicBezTo>
                    <a:pt x="35" y="37"/>
                    <a:pt x="35" y="38"/>
                    <a:pt x="35" y="39"/>
                  </a:cubicBezTo>
                  <a:cubicBezTo>
                    <a:pt x="34" y="39"/>
                    <a:pt x="35" y="40"/>
                    <a:pt x="36" y="40"/>
                  </a:cubicBezTo>
                  <a:cubicBezTo>
                    <a:pt x="37" y="40"/>
                    <a:pt x="37" y="39"/>
                    <a:pt x="36" y="37"/>
                  </a:cubicBezTo>
                  <a:cubicBezTo>
                    <a:pt x="36" y="36"/>
                    <a:pt x="37" y="36"/>
                    <a:pt x="37" y="37"/>
                  </a:cubicBezTo>
                  <a:cubicBezTo>
                    <a:pt x="37" y="37"/>
                    <a:pt x="38" y="38"/>
                    <a:pt x="38" y="38"/>
                  </a:cubicBezTo>
                  <a:cubicBezTo>
                    <a:pt x="39" y="38"/>
                    <a:pt x="39" y="39"/>
                    <a:pt x="38" y="40"/>
                  </a:cubicBezTo>
                  <a:cubicBezTo>
                    <a:pt x="39" y="40"/>
                    <a:pt x="40" y="40"/>
                    <a:pt x="40" y="39"/>
                  </a:cubicBezTo>
                  <a:cubicBezTo>
                    <a:pt x="40" y="39"/>
                    <a:pt x="43" y="40"/>
                    <a:pt x="43" y="40"/>
                  </a:cubicBezTo>
                  <a:cubicBezTo>
                    <a:pt x="42" y="39"/>
                    <a:pt x="42" y="38"/>
                    <a:pt x="41" y="37"/>
                  </a:cubicBezTo>
                  <a:cubicBezTo>
                    <a:pt x="42" y="37"/>
                    <a:pt x="42" y="36"/>
                    <a:pt x="41" y="35"/>
                  </a:cubicBezTo>
                  <a:cubicBezTo>
                    <a:pt x="41" y="36"/>
                    <a:pt x="40" y="36"/>
                    <a:pt x="40" y="36"/>
                  </a:cubicBezTo>
                  <a:cubicBezTo>
                    <a:pt x="39" y="36"/>
                    <a:pt x="39" y="35"/>
                    <a:pt x="38" y="36"/>
                  </a:cubicBezTo>
                  <a:cubicBezTo>
                    <a:pt x="37" y="35"/>
                    <a:pt x="37" y="35"/>
                    <a:pt x="38" y="35"/>
                  </a:cubicBezTo>
                  <a:cubicBezTo>
                    <a:pt x="40" y="35"/>
                    <a:pt x="41" y="34"/>
                    <a:pt x="41" y="33"/>
                  </a:cubicBezTo>
                  <a:cubicBezTo>
                    <a:pt x="41" y="32"/>
                    <a:pt x="39" y="32"/>
                    <a:pt x="39" y="32"/>
                  </a:cubicBezTo>
                  <a:cubicBezTo>
                    <a:pt x="39" y="33"/>
                    <a:pt x="38" y="34"/>
                    <a:pt x="37" y="34"/>
                  </a:cubicBezTo>
                  <a:cubicBezTo>
                    <a:pt x="36" y="34"/>
                    <a:pt x="36" y="34"/>
                    <a:pt x="35" y="33"/>
                  </a:cubicBezTo>
                  <a:cubicBezTo>
                    <a:pt x="33" y="32"/>
                    <a:pt x="32" y="31"/>
                    <a:pt x="32" y="29"/>
                  </a:cubicBezTo>
                  <a:cubicBezTo>
                    <a:pt x="32" y="28"/>
                    <a:pt x="32" y="28"/>
                    <a:pt x="33" y="27"/>
                  </a:cubicBezTo>
                  <a:cubicBezTo>
                    <a:pt x="33" y="27"/>
                    <a:pt x="33" y="27"/>
                    <a:pt x="33" y="28"/>
                  </a:cubicBezTo>
                  <a:cubicBezTo>
                    <a:pt x="33" y="29"/>
                    <a:pt x="34" y="30"/>
                    <a:pt x="35" y="30"/>
                  </a:cubicBezTo>
                  <a:cubicBezTo>
                    <a:pt x="35" y="30"/>
                    <a:pt x="36" y="30"/>
                    <a:pt x="35" y="31"/>
                  </a:cubicBezTo>
                  <a:cubicBezTo>
                    <a:pt x="36" y="31"/>
                    <a:pt x="36" y="31"/>
                    <a:pt x="37" y="31"/>
                  </a:cubicBezTo>
                  <a:cubicBezTo>
                    <a:pt x="37" y="30"/>
                    <a:pt x="37" y="30"/>
                    <a:pt x="36" y="29"/>
                  </a:cubicBezTo>
                  <a:cubicBezTo>
                    <a:pt x="34" y="29"/>
                    <a:pt x="34" y="28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5" y="28"/>
                    <a:pt x="36" y="28"/>
                    <a:pt x="37" y="28"/>
                  </a:cubicBezTo>
                  <a:cubicBezTo>
                    <a:pt x="37" y="28"/>
                    <a:pt x="38" y="28"/>
                    <a:pt x="38" y="29"/>
                  </a:cubicBezTo>
                  <a:cubicBezTo>
                    <a:pt x="38" y="29"/>
                    <a:pt x="38" y="30"/>
                    <a:pt x="37" y="30"/>
                  </a:cubicBezTo>
                  <a:cubicBezTo>
                    <a:pt x="39" y="30"/>
                    <a:pt x="39" y="29"/>
                    <a:pt x="39" y="28"/>
                  </a:cubicBezTo>
                  <a:cubicBezTo>
                    <a:pt x="40" y="28"/>
                    <a:pt x="41" y="28"/>
                    <a:pt x="42" y="27"/>
                  </a:cubicBezTo>
                  <a:cubicBezTo>
                    <a:pt x="41" y="27"/>
                    <a:pt x="40" y="26"/>
                    <a:pt x="39" y="26"/>
                  </a:cubicBezTo>
                  <a:cubicBezTo>
                    <a:pt x="40" y="25"/>
                    <a:pt x="39" y="24"/>
                    <a:pt x="38" y="23"/>
                  </a:cubicBezTo>
                  <a:cubicBezTo>
                    <a:pt x="38" y="24"/>
                    <a:pt x="38" y="24"/>
                    <a:pt x="38" y="25"/>
                  </a:cubicBezTo>
                  <a:cubicBezTo>
                    <a:pt x="38" y="25"/>
                    <a:pt x="37" y="26"/>
                    <a:pt x="37" y="25"/>
                  </a:cubicBezTo>
                  <a:cubicBezTo>
                    <a:pt x="36" y="25"/>
                    <a:pt x="35" y="25"/>
                    <a:pt x="35" y="26"/>
                  </a:cubicBezTo>
                  <a:cubicBezTo>
                    <a:pt x="35" y="26"/>
                    <a:pt x="34" y="26"/>
                    <a:pt x="34" y="26"/>
                  </a:cubicBezTo>
                  <a:cubicBezTo>
                    <a:pt x="34" y="24"/>
                    <a:pt x="35" y="24"/>
                    <a:pt x="37" y="24"/>
                  </a:cubicBezTo>
                  <a:cubicBezTo>
                    <a:pt x="37" y="24"/>
                    <a:pt x="38" y="23"/>
                    <a:pt x="37" y="23"/>
                  </a:cubicBezTo>
                  <a:cubicBezTo>
                    <a:pt x="37" y="22"/>
                    <a:pt x="36" y="22"/>
                    <a:pt x="36" y="23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4" y="23"/>
                    <a:pt x="34" y="24"/>
                    <a:pt x="33" y="25"/>
                  </a:cubicBezTo>
                  <a:cubicBezTo>
                    <a:pt x="33" y="25"/>
                    <a:pt x="33" y="26"/>
                    <a:pt x="33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3" y="22"/>
                    <a:pt x="34" y="21"/>
                    <a:pt x="36" y="20"/>
                  </a:cubicBezTo>
                  <a:cubicBezTo>
                    <a:pt x="37" y="19"/>
                    <a:pt x="38" y="19"/>
                    <a:pt x="38" y="20"/>
                  </a:cubicBezTo>
                  <a:cubicBezTo>
                    <a:pt x="39" y="20"/>
                    <a:pt x="40" y="21"/>
                    <a:pt x="40" y="22"/>
                  </a:cubicBezTo>
                  <a:cubicBezTo>
                    <a:pt x="40" y="22"/>
                    <a:pt x="41" y="22"/>
                    <a:pt x="42" y="21"/>
                  </a:cubicBezTo>
                  <a:cubicBezTo>
                    <a:pt x="42" y="20"/>
                    <a:pt x="41" y="19"/>
                    <a:pt x="39" y="19"/>
                  </a:cubicBezTo>
                  <a:cubicBezTo>
                    <a:pt x="38" y="19"/>
                    <a:pt x="38" y="18"/>
                    <a:pt x="40" y="18"/>
                  </a:cubicBezTo>
                  <a:cubicBezTo>
                    <a:pt x="40" y="19"/>
                    <a:pt x="40" y="18"/>
                    <a:pt x="41" y="18"/>
                  </a:cubicBezTo>
                  <a:cubicBezTo>
                    <a:pt x="42" y="18"/>
                    <a:pt x="42" y="18"/>
                    <a:pt x="43" y="19"/>
                  </a:cubicBezTo>
                  <a:cubicBezTo>
                    <a:pt x="43" y="18"/>
                    <a:pt x="44" y="18"/>
                    <a:pt x="43" y="17"/>
                  </a:cubicBezTo>
                  <a:cubicBezTo>
                    <a:pt x="44" y="16"/>
                    <a:pt x="44" y="16"/>
                    <a:pt x="45" y="15"/>
                  </a:cubicBezTo>
                  <a:cubicBezTo>
                    <a:pt x="45" y="15"/>
                    <a:pt x="42" y="15"/>
                    <a:pt x="42" y="15"/>
                  </a:cubicBezTo>
                  <a:cubicBezTo>
                    <a:pt x="42" y="14"/>
                    <a:pt x="41" y="14"/>
                    <a:pt x="40" y="14"/>
                  </a:cubicBezTo>
                  <a:cubicBezTo>
                    <a:pt x="41" y="15"/>
                    <a:pt x="41" y="16"/>
                    <a:pt x="40" y="16"/>
                  </a:cubicBezTo>
                  <a:cubicBezTo>
                    <a:pt x="39" y="16"/>
                    <a:pt x="39" y="17"/>
                    <a:pt x="39" y="17"/>
                  </a:cubicBezTo>
                  <a:cubicBezTo>
                    <a:pt x="38" y="18"/>
                    <a:pt x="37" y="18"/>
                    <a:pt x="38" y="16"/>
                  </a:cubicBezTo>
                  <a:cubicBezTo>
                    <a:pt x="39" y="15"/>
                    <a:pt x="39" y="14"/>
                    <a:pt x="38" y="13"/>
                  </a:cubicBezTo>
                  <a:cubicBezTo>
                    <a:pt x="37" y="13"/>
                    <a:pt x="36" y="14"/>
                    <a:pt x="37" y="15"/>
                  </a:cubicBezTo>
                  <a:cubicBezTo>
                    <a:pt x="37" y="15"/>
                    <a:pt x="37" y="16"/>
                    <a:pt x="37" y="17"/>
                  </a:cubicBezTo>
                  <a:cubicBezTo>
                    <a:pt x="37" y="18"/>
                    <a:pt x="36" y="18"/>
                    <a:pt x="35" y="19"/>
                  </a:cubicBezTo>
                  <a:cubicBezTo>
                    <a:pt x="33" y="19"/>
                    <a:pt x="32" y="20"/>
                    <a:pt x="30" y="19"/>
                  </a:cubicBezTo>
                  <a:cubicBezTo>
                    <a:pt x="29" y="19"/>
                    <a:pt x="29" y="18"/>
                    <a:pt x="29" y="17"/>
                  </a:cubicBezTo>
                  <a:cubicBezTo>
                    <a:pt x="29" y="17"/>
                    <a:pt x="29" y="17"/>
                    <a:pt x="30" y="17"/>
                  </a:cubicBezTo>
                  <a:cubicBezTo>
                    <a:pt x="31" y="18"/>
                    <a:pt x="32" y="17"/>
                    <a:pt x="32" y="17"/>
                  </a:cubicBezTo>
                  <a:cubicBezTo>
                    <a:pt x="33" y="16"/>
                    <a:pt x="33" y="16"/>
                    <a:pt x="33" y="17"/>
                  </a:cubicBezTo>
                  <a:cubicBezTo>
                    <a:pt x="34" y="17"/>
                    <a:pt x="34" y="16"/>
                    <a:pt x="34" y="16"/>
                  </a:cubicBezTo>
                  <a:cubicBezTo>
                    <a:pt x="34" y="15"/>
                    <a:pt x="33" y="15"/>
                    <a:pt x="33" y="16"/>
                  </a:cubicBezTo>
                  <a:cubicBezTo>
                    <a:pt x="32" y="17"/>
                    <a:pt x="31" y="17"/>
                    <a:pt x="30" y="16"/>
                  </a:cubicBezTo>
                  <a:cubicBezTo>
                    <a:pt x="30" y="16"/>
                    <a:pt x="30" y="16"/>
                    <a:pt x="30" y="15"/>
                  </a:cubicBezTo>
                  <a:cubicBezTo>
                    <a:pt x="31" y="15"/>
                    <a:pt x="31" y="15"/>
                    <a:pt x="32" y="14"/>
                  </a:cubicBezTo>
                  <a:cubicBezTo>
                    <a:pt x="32" y="14"/>
                    <a:pt x="33" y="14"/>
                    <a:pt x="33" y="14"/>
                  </a:cubicBezTo>
                  <a:cubicBezTo>
                    <a:pt x="34" y="14"/>
                    <a:pt x="34" y="15"/>
                    <a:pt x="34" y="15"/>
                  </a:cubicBezTo>
                  <a:cubicBezTo>
                    <a:pt x="35" y="14"/>
                    <a:pt x="34" y="13"/>
                    <a:pt x="33" y="12"/>
                  </a:cubicBezTo>
                  <a:cubicBezTo>
                    <a:pt x="33" y="11"/>
                    <a:pt x="33" y="11"/>
                    <a:pt x="34" y="10"/>
                  </a:cubicBezTo>
                  <a:cubicBezTo>
                    <a:pt x="33" y="10"/>
                    <a:pt x="32" y="11"/>
                    <a:pt x="31" y="11"/>
                  </a:cubicBezTo>
                  <a:cubicBezTo>
                    <a:pt x="30" y="10"/>
                    <a:pt x="29" y="10"/>
                    <a:pt x="28" y="11"/>
                  </a:cubicBezTo>
                  <a:cubicBezTo>
                    <a:pt x="29" y="11"/>
                    <a:pt x="29" y="11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9" y="15"/>
                    <a:pt x="29" y="16"/>
                  </a:cubicBezTo>
                  <a:cubicBezTo>
                    <a:pt x="28" y="15"/>
                    <a:pt x="28" y="14"/>
                    <a:pt x="28" y="12"/>
                  </a:cubicBezTo>
                  <a:cubicBezTo>
                    <a:pt x="29" y="12"/>
                    <a:pt x="28" y="11"/>
                    <a:pt x="28" y="11"/>
                  </a:cubicBezTo>
                  <a:cubicBezTo>
                    <a:pt x="27" y="11"/>
                    <a:pt x="27" y="12"/>
                    <a:pt x="27" y="12"/>
                  </a:cubicBezTo>
                  <a:cubicBezTo>
                    <a:pt x="28" y="13"/>
                    <a:pt x="28" y="13"/>
                    <a:pt x="27" y="13"/>
                  </a:cubicBezTo>
                  <a:cubicBezTo>
                    <a:pt x="27" y="14"/>
                    <a:pt x="27" y="15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7" y="17"/>
                    <a:pt x="26" y="17"/>
                    <a:pt x="26" y="16"/>
                  </a:cubicBezTo>
                  <a:cubicBezTo>
                    <a:pt x="25" y="15"/>
                    <a:pt x="25" y="13"/>
                    <a:pt x="25" y="11"/>
                  </a:cubicBezTo>
                  <a:cubicBezTo>
                    <a:pt x="25" y="10"/>
                    <a:pt x="25" y="9"/>
                    <a:pt x="26" y="9"/>
                  </a:cubicBezTo>
                  <a:cubicBezTo>
                    <a:pt x="26" y="8"/>
                    <a:pt x="27" y="8"/>
                    <a:pt x="28" y="8"/>
                  </a:cubicBezTo>
                  <a:cubicBezTo>
                    <a:pt x="29" y="9"/>
                    <a:pt x="29" y="7"/>
                    <a:pt x="29" y="7"/>
                  </a:cubicBezTo>
                  <a:cubicBezTo>
                    <a:pt x="28" y="6"/>
                    <a:pt x="27" y="6"/>
                    <a:pt x="26" y="8"/>
                  </a:cubicBezTo>
                  <a:cubicBezTo>
                    <a:pt x="25" y="9"/>
                    <a:pt x="24" y="8"/>
                    <a:pt x="25" y="7"/>
                  </a:cubicBezTo>
                  <a:cubicBezTo>
                    <a:pt x="25" y="7"/>
                    <a:pt x="26" y="6"/>
                    <a:pt x="26" y="6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4"/>
                    <a:pt x="26" y="3"/>
                    <a:pt x="26" y="4"/>
                  </a:cubicBezTo>
                  <a:cubicBezTo>
                    <a:pt x="25" y="3"/>
                    <a:pt x="25" y="1"/>
                    <a:pt x="25" y="0"/>
                  </a:cubicBezTo>
                  <a:cubicBezTo>
                    <a:pt x="25" y="0"/>
                    <a:pt x="24" y="3"/>
                    <a:pt x="24" y="3"/>
                  </a:cubicBezTo>
                  <a:close/>
                  <a:moveTo>
                    <a:pt x="40" y="27"/>
                  </a:moveTo>
                  <a:cubicBezTo>
                    <a:pt x="40" y="27"/>
                    <a:pt x="39" y="27"/>
                    <a:pt x="39" y="28"/>
                  </a:cubicBezTo>
                  <a:cubicBezTo>
                    <a:pt x="39" y="28"/>
                    <a:pt x="39" y="29"/>
                    <a:pt x="38" y="29"/>
                  </a:cubicBezTo>
                  <a:cubicBezTo>
                    <a:pt x="38" y="28"/>
                    <a:pt x="38" y="28"/>
                    <a:pt x="37" y="27"/>
                  </a:cubicBezTo>
                  <a:cubicBezTo>
                    <a:pt x="37" y="27"/>
                    <a:pt x="36" y="27"/>
                    <a:pt x="36" y="27"/>
                  </a:cubicBezTo>
                  <a:cubicBezTo>
                    <a:pt x="35" y="27"/>
                    <a:pt x="33" y="27"/>
                    <a:pt x="31" y="27"/>
                  </a:cubicBezTo>
                  <a:cubicBezTo>
                    <a:pt x="30" y="27"/>
                    <a:pt x="29" y="27"/>
                    <a:pt x="28" y="28"/>
                  </a:cubicBezTo>
                  <a:cubicBezTo>
                    <a:pt x="28" y="27"/>
                    <a:pt x="27" y="27"/>
                    <a:pt x="26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8"/>
                    <a:pt x="24" y="28"/>
                    <a:pt x="25" y="29"/>
                  </a:cubicBezTo>
                  <a:cubicBezTo>
                    <a:pt x="25" y="30"/>
                    <a:pt x="26" y="30"/>
                    <a:pt x="27" y="30"/>
                  </a:cubicBezTo>
                  <a:cubicBezTo>
                    <a:pt x="26" y="31"/>
                    <a:pt x="26" y="33"/>
                    <a:pt x="27" y="34"/>
                  </a:cubicBezTo>
                  <a:cubicBezTo>
                    <a:pt x="27" y="35"/>
                    <a:pt x="28" y="36"/>
                    <a:pt x="29" y="38"/>
                  </a:cubicBezTo>
                  <a:cubicBezTo>
                    <a:pt x="29" y="38"/>
                    <a:pt x="29" y="38"/>
                    <a:pt x="29" y="39"/>
                  </a:cubicBezTo>
                  <a:cubicBezTo>
                    <a:pt x="30" y="39"/>
                    <a:pt x="30" y="40"/>
                    <a:pt x="31" y="39"/>
                  </a:cubicBezTo>
                  <a:cubicBezTo>
                    <a:pt x="31" y="40"/>
                    <a:pt x="31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29" y="41"/>
                    <a:pt x="29" y="41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8" y="40"/>
                    <a:pt x="29" y="40"/>
                    <a:pt x="28" y="39"/>
                  </a:cubicBezTo>
                  <a:cubicBezTo>
                    <a:pt x="28" y="39"/>
                    <a:pt x="28" y="38"/>
                    <a:pt x="28" y="38"/>
                  </a:cubicBezTo>
                  <a:cubicBezTo>
                    <a:pt x="27" y="37"/>
                    <a:pt x="27" y="35"/>
                    <a:pt x="26" y="34"/>
                  </a:cubicBezTo>
                  <a:cubicBezTo>
                    <a:pt x="26" y="33"/>
                    <a:pt x="24" y="32"/>
                    <a:pt x="23" y="32"/>
                  </a:cubicBezTo>
                  <a:cubicBezTo>
                    <a:pt x="24" y="31"/>
                    <a:pt x="24" y="30"/>
                    <a:pt x="24" y="29"/>
                  </a:cubicBezTo>
                  <a:cubicBezTo>
                    <a:pt x="24" y="29"/>
                    <a:pt x="23" y="28"/>
                    <a:pt x="23" y="27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8"/>
                    <a:pt x="21" y="28"/>
                    <a:pt x="21" y="29"/>
                  </a:cubicBezTo>
                  <a:cubicBezTo>
                    <a:pt x="20" y="30"/>
                    <a:pt x="21" y="31"/>
                    <a:pt x="21" y="31"/>
                  </a:cubicBezTo>
                  <a:cubicBezTo>
                    <a:pt x="20" y="32"/>
                    <a:pt x="19" y="32"/>
                    <a:pt x="18" y="33"/>
                  </a:cubicBezTo>
                  <a:cubicBezTo>
                    <a:pt x="17" y="34"/>
                    <a:pt x="16" y="35"/>
                    <a:pt x="15" y="37"/>
                  </a:cubicBezTo>
                  <a:cubicBezTo>
                    <a:pt x="15" y="37"/>
                    <a:pt x="15" y="37"/>
                    <a:pt x="15" y="38"/>
                  </a:cubicBezTo>
                  <a:cubicBezTo>
                    <a:pt x="14" y="39"/>
                    <a:pt x="14" y="39"/>
                    <a:pt x="15" y="40"/>
                  </a:cubicBezTo>
                  <a:cubicBezTo>
                    <a:pt x="15" y="40"/>
                    <a:pt x="14" y="40"/>
                    <a:pt x="14" y="39"/>
                  </a:cubicBezTo>
                  <a:cubicBezTo>
                    <a:pt x="13" y="39"/>
                    <a:pt x="13" y="40"/>
                    <a:pt x="13" y="40"/>
                  </a:cubicBezTo>
                  <a:cubicBezTo>
                    <a:pt x="13" y="39"/>
                    <a:pt x="13" y="39"/>
                    <a:pt x="13" y="38"/>
                  </a:cubicBezTo>
                  <a:cubicBezTo>
                    <a:pt x="12" y="38"/>
                    <a:pt x="12" y="38"/>
                    <a:pt x="12" y="37"/>
                  </a:cubicBezTo>
                  <a:cubicBezTo>
                    <a:pt x="13" y="38"/>
                    <a:pt x="13" y="38"/>
                    <a:pt x="14" y="37"/>
                  </a:cubicBezTo>
                  <a:cubicBezTo>
                    <a:pt x="14" y="37"/>
                    <a:pt x="14" y="37"/>
                    <a:pt x="15" y="37"/>
                  </a:cubicBezTo>
                  <a:cubicBezTo>
                    <a:pt x="16" y="35"/>
                    <a:pt x="17" y="34"/>
                    <a:pt x="17" y="33"/>
                  </a:cubicBezTo>
                  <a:cubicBezTo>
                    <a:pt x="18" y="32"/>
                    <a:pt x="18" y="30"/>
                    <a:pt x="18" y="29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1" y="28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8" y="26"/>
                    <a:pt x="17" y="26"/>
                    <a:pt x="17" y="27"/>
                  </a:cubicBezTo>
                  <a:cubicBezTo>
                    <a:pt x="16" y="26"/>
                    <a:pt x="15" y="25"/>
                    <a:pt x="14" y="25"/>
                  </a:cubicBezTo>
                  <a:cubicBezTo>
                    <a:pt x="12" y="25"/>
                    <a:pt x="11" y="25"/>
                    <a:pt x="9" y="24"/>
                  </a:cubicBezTo>
                  <a:cubicBezTo>
                    <a:pt x="9" y="25"/>
                    <a:pt x="9" y="25"/>
                    <a:pt x="8" y="25"/>
                  </a:cubicBezTo>
                  <a:cubicBezTo>
                    <a:pt x="7" y="25"/>
                    <a:pt x="7" y="25"/>
                    <a:pt x="7" y="26"/>
                  </a:cubicBezTo>
                  <a:cubicBezTo>
                    <a:pt x="7" y="26"/>
                    <a:pt x="6" y="25"/>
                    <a:pt x="7" y="25"/>
                  </a:cubicBezTo>
                  <a:cubicBezTo>
                    <a:pt x="6" y="24"/>
                    <a:pt x="6" y="24"/>
                    <a:pt x="5" y="24"/>
                  </a:cubicBezTo>
                  <a:cubicBezTo>
                    <a:pt x="6" y="24"/>
                    <a:pt x="6" y="24"/>
                    <a:pt x="7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7" y="23"/>
                    <a:pt x="7" y="23"/>
                    <a:pt x="8" y="23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1" y="24"/>
                    <a:pt x="12" y="24"/>
                    <a:pt x="14" y="24"/>
                  </a:cubicBezTo>
                  <a:cubicBezTo>
                    <a:pt x="15" y="24"/>
                    <a:pt x="16" y="24"/>
                    <a:pt x="17" y="23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20" y="25"/>
                    <a:pt x="20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3"/>
                    <a:pt x="21" y="23"/>
                    <a:pt x="21" y="22"/>
                  </a:cubicBezTo>
                  <a:cubicBezTo>
                    <a:pt x="20" y="21"/>
                    <a:pt x="19" y="21"/>
                    <a:pt x="18" y="21"/>
                  </a:cubicBezTo>
                  <a:cubicBezTo>
                    <a:pt x="19" y="20"/>
                    <a:pt x="19" y="19"/>
                    <a:pt x="19" y="17"/>
                  </a:cubicBezTo>
                  <a:cubicBezTo>
                    <a:pt x="18" y="16"/>
                    <a:pt x="17" y="14"/>
                    <a:pt x="17" y="13"/>
                  </a:cubicBezTo>
                  <a:cubicBezTo>
                    <a:pt x="16" y="13"/>
                    <a:pt x="16" y="13"/>
                    <a:pt x="16" y="12"/>
                  </a:cubicBezTo>
                  <a:cubicBezTo>
                    <a:pt x="16" y="12"/>
                    <a:pt x="15" y="11"/>
                    <a:pt x="14" y="12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7" y="10"/>
                    <a:pt x="17" y="10"/>
                    <a:pt x="18" y="10"/>
                  </a:cubicBezTo>
                  <a:cubicBezTo>
                    <a:pt x="17" y="10"/>
                    <a:pt x="17" y="11"/>
                    <a:pt x="17" y="12"/>
                  </a:cubicBezTo>
                  <a:cubicBezTo>
                    <a:pt x="17" y="12"/>
                    <a:pt x="17" y="13"/>
                    <a:pt x="17" y="13"/>
                  </a:cubicBezTo>
                  <a:cubicBezTo>
                    <a:pt x="18" y="14"/>
                    <a:pt x="18" y="16"/>
                    <a:pt x="19" y="17"/>
                  </a:cubicBezTo>
                  <a:cubicBezTo>
                    <a:pt x="20" y="18"/>
                    <a:pt x="21" y="19"/>
                    <a:pt x="22" y="19"/>
                  </a:cubicBezTo>
                  <a:cubicBezTo>
                    <a:pt x="21" y="20"/>
                    <a:pt x="21" y="21"/>
                    <a:pt x="21" y="22"/>
                  </a:cubicBezTo>
                  <a:cubicBezTo>
                    <a:pt x="22" y="22"/>
                    <a:pt x="22" y="23"/>
                    <a:pt x="22" y="24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4" y="23"/>
                    <a:pt x="24" y="23"/>
                    <a:pt x="24" y="22"/>
                  </a:cubicBezTo>
                  <a:cubicBezTo>
                    <a:pt x="25" y="21"/>
                    <a:pt x="25" y="20"/>
                    <a:pt x="24" y="19"/>
                  </a:cubicBezTo>
                  <a:cubicBezTo>
                    <a:pt x="25" y="19"/>
                    <a:pt x="27" y="19"/>
                    <a:pt x="27" y="18"/>
                  </a:cubicBezTo>
                  <a:cubicBezTo>
                    <a:pt x="28" y="17"/>
                    <a:pt x="29" y="15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1" y="12"/>
                    <a:pt x="31" y="12"/>
                    <a:pt x="30" y="11"/>
                  </a:cubicBezTo>
                  <a:cubicBezTo>
                    <a:pt x="30" y="11"/>
                    <a:pt x="31" y="11"/>
                    <a:pt x="31" y="12"/>
                  </a:cubicBezTo>
                  <a:cubicBezTo>
                    <a:pt x="32" y="12"/>
                    <a:pt x="32" y="11"/>
                    <a:pt x="33" y="11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2" y="13"/>
                    <a:pt x="31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6"/>
                    <a:pt x="29" y="17"/>
                    <a:pt x="28" y="18"/>
                  </a:cubicBezTo>
                  <a:cubicBezTo>
                    <a:pt x="27" y="19"/>
                    <a:pt x="27" y="20"/>
                    <a:pt x="27" y="22"/>
                  </a:cubicBezTo>
                  <a:cubicBezTo>
                    <a:pt x="26" y="22"/>
                    <a:pt x="26" y="22"/>
                    <a:pt x="25" y="22"/>
                  </a:cubicBezTo>
                  <a:cubicBezTo>
                    <a:pt x="25" y="23"/>
                    <a:pt x="24" y="23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5" y="25"/>
                    <a:pt x="26" y="25"/>
                    <a:pt x="26" y="25"/>
                  </a:cubicBezTo>
                  <a:cubicBezTo>
                    <a:pt x="27" y="25"/>
                    <a:pt x="28" y="25"/>
                    <a:pt x="28" y="24"/>
                  </a:cubicBezTo>
                  <a:cubicBezTo>
                    <a:pt x="29" y="25"/>
                    <a:pt x="30" y="26"/>
                    <a:pt x="31" y="26"/>
                  </a:cubicBezTo>
                  <a:cubicBezTo>
                    <a:pt x="33" y="26"/>
                    <a:pt x="34" y="26"/>
                    <a:pt x="36" y="27"/>
                  </a:cubicBezTo>
                  <a:cubicBezTo>
                    <a:pt x="36" y="26"/>
                    <a:pt x="37" y="26"/>
                    <a:pt x="37" y="26"/>
                  </a:cubicBezTo>
                  <a:cubicBezTo>
                    <a:pt x="38" y="26"/>
                    <a:pt x="38" y="26"/>
                    <a:pt x="39" y="25"/>
                  </a:cubicBezTo>
                  <a:cubicBezTo>
                    <a:pt x="39" y="25"/>
                    <a:pt x="39" y="26"/>
                    <a:pt x="39" y="26"/>
                  </a:cubicBezTo>
                  <a:cubicBezTo>
                    <a:pt x="39" y="26"/>
                    <a:pt x="40" y="27"/>
                    <a:pt x="40" y="27"/>
                  </a:cubicBezTo>
                  <a:close/>
                  <a:moveTo>
                    <a:pt x="2" y="35"/>
                  </a:moveTo>
                  <a:cubicBezTo>
                    <a:pt x="2" y="35"/>
                    <a:pt x="3" y="34"/>
                    <a:pt x="3" y="34"/>
                  </a:cubicBezTo>
                  <a:cubicBezTo>
                    <a:pt x="3" y="34"/>
                    <a:pt x="3" y="33"/>
                    <a:pt x="3" y="33"/>
                  </a:cubicBezTo>
                  <a:cubicBezTo>
                    <a:pt x="3" y="33"/>
                    <a:pt x="3" y="34"/>
                    <a:pt x="4" y="33"/>
                  </a:cubicBezTo>
                  <a:cubicBezTo>
                    <a:pt x="5" y="33"/>
                    <a:pt x="5" y="33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4"/>
                    <a:pt x="4" y="35"/>
                  </a:cubicBezTo>
                  <a:cubicBezTo>
                    <a:pt x="4" y="35"/>
                    <a:pt x="4" y="36"/>
                    <a:pt x="4" y="36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3" y="35"/>
                    <a:pt x="3" y="35"/>
                    <a:pt x="2" y="35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2" y="30"/>
                    <a:pt x="12" y="30"/>
                  </a:cubicBezTo>
                  <a:cubicBezTo>
                    <a:pt x="13" y="29"/>
                    <a:pt x="14" y="28"/>
                    <a:pt x="14" y="27"/>
                  </a:cubicBezTo>
                  <a:cubicBezTo>
                    <a:pt x="14" y="26"/>
                    <a:pt x="14" y="26"/>
                    <a:pt x="14" y="27"/>
                  </a:cubicBezTo>
                  <a:cubicBezTo>
                    <a:pt x="14" y="27"/>
                    <a:pt x="14" y="27"/>
                    <a:pt x="14" y="28"/>
                  </a:cubicBezTo>
                  <a:cubicBezTo>
                    <a:pt x="14" y="28"/>
                    <a:pt x="14" y="29"/>
                    <a:pt x="15" y="28"/>
                  </a:cubicBezTo>
                  <a:cubicBezTo>
                    <a:pt x="15" y="28"/>
                    <a:pt x="15" y="27"/>
                    <a:pt x="15" y="27"/>
                  </a:cubicBezTo>
                  <a:cubicBezTo>
                    <a:pt x="15" y="27"/>
                    <a:pt x="16" y="27"/>
                    <a:pt x="16" y="27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9"/>
                  </a:cubicBezTo>
                  <a:cubicBezTo>
                    <a:pt x="17" y="29"/>
                    <a:pt x="17" y="30"/>
                    <a:pt x="16" y="30"/>
                  </a:cubicBezTo>
                  <a:cubicBezTo>
                    <a:pt x="16" y="30"/>
                    <a:pt x="16" y="30"/>
                    <a:pt x="17" y="30"/>
                  </a:cubicBezTo>
                  <a:cubicBezTo>
                    <a:pt x="17" y="30"/>
                    <a:pt x="17" y="31"/>
                    <a:pt x="17" y="31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5" y="30"/>
                    <a:pt x="15" y="30"/>
                    <a:pt x="15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7" y="32"/>
                    <a:pt x="16" y="32"/>
                    <a:pt x="16" y="31"/>
                  </a:cubicBezTo>
                  <a:cubicBezTo>
                    <a:pt x="15" y="31"/>
                    <a:pt x="14" y="31"/>
                    <a:pt x="13" y="31"/>
                  </a:cubicBezTo>
                  <a:cubicBezTo>
                    <a:pt x="12" y="31"/>
                    <a:pt x="11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20" y="27"/>
                  </a:moveTo>
                  <a:cubicBezTo>
                    <a:pt x="20" y="27"/>
                    <a:pt x="19" y="28"/>
                    <a:pt x="19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8"/>
                    <a:pt x="18" y="28"/>
                    <a:pt x="18" y="27"/>
                  </a:cubicBezTo>
                  <a:cubicBezTo>
                    <a:pt x="19" y="27"/>
                    <a:pt x="19" y="27"/>
                    <a:pt x="20" y="27"/>
                  </a:cubicBezTo>
                  <a:close/>
                  <a:moveTo>
                    <a:pt x="41" y="39"/>
                  </a:moveTo>
                  <a:cubicBezTo>
                    <a:pt x="41" y="39"/>
                    <a:pt x="40" y="38"/>
                    <a:pt x="40" y="38"/>
                  </a:cubicBezTo>
                  <a:cubicBezTo>
                    <a:pt x="40" y="39"/>
                    <a:pt x="40" y="39"/>
                    <a:pt x="39" y="39"/>
                  </a:cubicBezTo>
                  <a:cubicBezTo>
                    <a:pt x="39" y="39"/>
                    <a:pt x="39" y="38"/>
                    <a:pt x="39" y="38"/>
                  </a:cubicBezTo>
                  <a:cubicBezTo>
                    <a:pt x="38" y="37"/>
                    <a:pt x="38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6"/>
                    <a:pt x="40" y="37"/>
                  </a:cubicBezTo>
                  <a:cubicBezTo>
                    <a:pt x="40" y="37"/>
                    <a:pt x="41" y="37"/>
                    <a:pt x="41" y="37"/>
                  </a:cubicBezTo>
                  <a:cubicBezTo>
                    <a:pt x="41" y="37"/>
                    <a:pt x="41" y="37"/>
                    <a:pt x="40" y="37"/>
                  </a:cubicBezTo>
                  <a:cubicBezTo>
                    <a:pt x="41" y="38"/>
                    <a:pt x="41" y="38"/>
                    <a:pt x="41" y="39"/>
                  </a:cubicBezTo>
                  <a:close/>
                  <a:moveTo>
                    <a:pt x="34" y="34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3" y="33"/>
                    <a:pt x="32" y="33"/>
                    <a:pt x="31" y="33"/>
                  </a:cubicBezTo>
                  <a:cubicBezTo>
                    <a:pt x="30" y="32"/>
                    <a:pt x="29" y="32"/>
                    <a:pt x="28" y="33"/>
                  </a:cubicBezTo>
                  <a:cubicBezTo>
                    <a:pt x="28" y="33"/>
                    <a:pt x="27" y="33"/>
                    <a:pt x="28" y="32"/>
                  </a:cubicBezTo>
                  <a:cubicBezTo>
                    <a:pt x="28" y="32"/>
                    <a:pt x="28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7" y="32"/>
                    <a:pt x="27" y="31"/>
                    <a:pt x="28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8" y="31"/>
                    <a:pt x="28" y="30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29" y="30"/>
                    <a:pt x="29" y="30"/>
                  </a:cubicBezTo>
                  <a:cubicBezTo>
                    <a:pt x="28" y="29"/>
                    <a:pt x="29" y="29"/>
                    <a:pt x="30" y="30"/>
                  </a:cubicBezTo>
                  <a:cubicBezTo>
                    <a:pt x="30" y="29"/>
                    <a:pt x="29" y="29"/>
                    <a:pt x="29" y="29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30" y="30"/>
                    <a:pt x="31" y="30"/>
                    <a:pt x="31" y="29"/>
                  </a:cubicBezTo>
                  <a:cubicBezTo>
                    <a:pt x="31" y="29"/>
                    <a:pt x="31" y="29"/>
                    <a:pt x="31" y="28"/>
                  </a:cubicBezTo>
                  <a:cubicBezTo>
                    <a:pt x="31" y="28"/>
                    <a:pt x="31" y="28"/>
                    <a:pt x="31" y="29"/>
                  </a:cubicBezTo>
                  <a:cubicBezTo>
                    <a:pt x="31" y="30"/>
                    <a:pt x="31" y="31"/>
                    <a:pt x="32" y="32"/>
                  </a:cubicBezTo>
                  <a:cubicBezTo>
                    <a:pt x="33" y="32"/>
                    <a:pt x="33" y="33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5" y="28"/>
                  </a:moveTo>
                  <a:cubicBezTo>
                    <a:pt x="26" y="27"/>
                    <a:pt x="26" y="28"/>
                    <a:pt x="27" y="28"/>
                  </a:cubicBezTo>
                  <a:cubicBezTo>
                    <a:pt x="27" y="28"/>
                    <a:pt x="28" y="29"/>
                    <a:pt x="28" y="30"/>
                  </a:cubicBezTo>
                  <a:cubicBezTo>
                    <a:pt x="27" y="29"/>
                    <a:pt x="27" y="29"/>
                    <a:pt x="26" y="29"/>
                  </a:cubicBezTo>
                  <a:cubicBezTo>
                    <a:pt x="25" y="29"/>
                    <a:pt x="25" y="28"/>
                    <a:pt x="25" y="28"/>
                  </a:cubicBezTo>
                  <a:close/>
                  <a:moveTo>
                    <a:pt x="21" y="48"/>
                  </a:moveTo>
                  <a:cubicBezTo>
                    <a:pt x="20" y="48"/>
                    <a:pt x="20" y="47"/>
                    <a:pt x="20" y="47"/>
                  </a:cubicBezTo>
                  <a:cubicBezTo>
                    <a:pt x="20" y="47"/>
                    <a:pt x="19" y="47"/>
                    <a:pt x="19" y="47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5"/>
                    <a:pt x="20" y="45"/>
                    <a:pt x="21" y="45"/>
                  </a:cubicBezTo>
                  <a:cubicBezTo>
                    <a:pt x="21" y="45"/>
                    <a:pt x="22" y="45"/>
                    <a:pt x="22" y="46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7"/>
                    <a:pt x="21" y="47"/>
                  </a:cubicBezTo>
                  <a:cubicBezTo>
                    <a:pt x="21" y="47"/>
                    <a:pt x="21" y="48"/>
                    <a:pt x="21" y="48"/>
                  </a:cubicBezTo>
                  <a:close/>
                  <a:moveTo>
                    <a:pt x="21" y="40"/>
                  </a:moveTo>
                  <a:cubicBezTo>
                    <a:pt x="21" y="40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1" y="39"/>
                    <a:pt x="21" y="38"/>
                    <a:pt x="21" y="37"/>
                  </a:cubicBezTo>
                  <a:cubicBezTo>
                    <a:pt x="21" y="36"/>
                    <a:pt x="20" y="35"/>
                    <a:pt x="19" y="34"/>
                  </a:cubicBezTo>
                  <a:cubicBezTo>
                    <a:pt x="19" y="34"/>
                    <a:pt x="19" y="33"/>
                    <a:pt x="19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1" y="35"/>
                    <a:pt x="21" y="35"/>
                    <a:pt x="21" y="34"/>
                  </a:cubicBezTo>
                  <a:cubicBezTo>
                    <a:pt x="20" y="34"/>
                    <a:pt x="20" y="33"/>
                    <a:pt x="20" y="33"/>
                  </a:cubicBezTo>
                  <a:cubicBezTo>
                    <a:pt x="20" y="33"/>
                    <a:pt x="20" y="32"/>
                    <a:pt x="21" y="33"/>
                  </a:cubicBezTo>
                  <a:cubicBezTo>
                    <a:pt x="21" y="33"/>
                    <a:pt x="21" y="33"/>
                    <a:pt x="21" y="34"/>
                  </a:cubicBezTo>
                  <a:cubicBezTo>
                    <a:pt x="21" y="33"/>
                    <a:pt x="22" y="32"/>
                    <a:pt x="22" y="33"/>
                  </a:cubicBezTo>
                  <a:cubicBezTo>
                    <a:pt x="22" y="33"/>
                    <a:pt x="22" y="34"/>
                    <a:pt x="22" y="34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2" y="33"/>
                    <a:pt x="23" y="33"/>
                    <a:pt x="23" y="34"/>
                  </a:cubicBezTo>
                  <a:cubicBezTo>
                    <a:pt x="23" y="34"/>
                    <a:pt x="23" y="33"/>
                    <a:pt x="23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4"/>
                    <a:pt x="23" y="34"/>
                    <a:pt x="23" y="34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5" y="34"/>
                    <a:pt x="25" y="35"/>
                    <a:pt x="24" y="35"/>
                  </a:cubicBezTo>
                  <a:cubicBezTo>
                    <a:pt x="23" y="35"/>
                    <a:pt x="23" y="36"/>
                    <a:pt x="22" y="37"/>
                  </a:cubicBezTo>
                  <a:cubicBezTo>
                    <a:pt x="22" y="38"/>
                    <a:pt x="22" y="39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lose/>
                  <a:moveTo>
                    <a:pt x="22" y="29"/>
                  </a:moveTo>
                  <a:cubicBezTo>
                    <a:pt x="23" y="29"/>
                    <a:pt x="23" y="30"/>
                    <a:pt x="23" y="30"/>
                  </a:cubicBezTo>
                  <a:cubicBezTo>
                    <a:pt x="22" y="31"/>
                    <a:pt x="22" y="31"/>
                    <a:pt x="22" y="32"/>
                  </a:cubicBezTo>
                  <a:cubicBezTo>
                    <a:pt x="22" y="31"/>
                    <a:pt x="22" y="31"/>
                    <a:pt x="21" y="30"/>
                  </a:cubicBezTo>
                  <a:cubicBezTo>
                    <a:pt x="22" y="30"/>
                    <a:pt x="22" y="29"/>
                    <a:pt x="22" y="29"/>
                  </a:cubicBezTo>
                  <a:close/>
                  <a:moveTo>
                    <a:pt x="4" y="12"/>
                  </a:moveTo>
                  <a:cubicBezTo>
                    <a:pt x="4" y="12"/>
                    <a:pt x="5" y="12"/>
                    <a:pt x="5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5"/>
                    <a:pt x="5" y="14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3"/>
                    <a:pt x="4" y="13"/>
                    <a:pt x="4" y="12"/>
                  </a:cubicBezTo>
                  <a:close/>
                  <a:moveTo>
                    <a:pt x="11" y="17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2" y="18"/>
                    <a:pt x="13" y="18"/>
                    <a:pt x="14" y="18"/>
                  </a:cubicBezTo>
                  <a:cubicBezTo>
                    <a:pt x="15" y="19"/>
                    <a:pt x="16" y="19"/>
                    <a:pt x="17" y="18"/>
                  </a:cubicBezTo>
                  <a:cubicBezTo>
                    <a:pt x="17" y="18"/>
                    <a:pt x="18" y="18"/>
                    <a:pt x="17" y="19"/>
                  </a:cubicBezTo>
                  <a:cubicBezTo>
                    <a:pt x="17" y="19"/>
                    <a:pt x="17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20"/>
                    <a:pt x="18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1"/>
                    <a:pt x="17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7" y="22"/>
                    <a:pt x="16" y="22"/>
                    <a:pt x="16" y="21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1"/>
                    <a:pt x="15" y="21"/>
                    <a:pt x="15" y="22"/>
                  </a:cubicBezTo>
                  <a:cubicBezTo>
                    <a:pt x="15" y="22"/>
                    <a:pt x="15" y="22"/>
                    <a:pt x="15" y="23"/>
                  </a:cubicBezTo>
                  <a:cubicBezTo>
                    <a:pt x="14" y="23"/>
                    <a:pt x="14" y="23"/>
                    <a:pt x="14" y="22"/>
                  </a:cubicBezTo>
                  <a:cubicBezTo>
                    <a:pt x="14" y="21"/>
                    <a:pt x="14" y="20"/>
                    <a:pt x="13" y="19"/>
                  </a:cubicBezTo>
                  <a:cubicBezTo>
                    <a:pt x="12" y="19"/>
                    <a:pt x="12" y="18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lose/>
                  <a:moveTo>
                    <a:pt x="20" y="23"/>
                  </a:moveTo>
                  <a:cubicBezTo>
                    <a:pt x="19" y="24"/>
                    <a:pt x="19" y="24"/>
                    <a:pt x="19" y="23"/>
                  </a:cubicBezTo>
                  <a:cubicBezTo>
                    <a:pt x="19" y="23"/>
                    <a:pt x="18" y="22"/>
                    <a:pt x="17" y="22"/>
                  </a:cubicBezTo>
                  <a:cubicBezTo>
                    <a:pt x="18" y="22"/>
                    <a:pt x="19" y="22"/>
                    <a:pt x="19" y="22"/>
                  </a:cubicBezTo>
                  <a:cubicBezTo>
                    <a:pt x="20" y="23"/>
                    <a:pt x="20" y="23"/>
                    <a:pt x="20" y="23"/>
                  </a:cubicBezTo>
                  <a:close/>
                  <a:moveTo>
                    <a:pt x="43" y="16"/>
                  </a:moveTo>
                  <a:cubicBezTo>
                    <a:pt x="43" y="16"/>
                    <a:pt x="43" y="17"/>
                    <a:pt x="42" y="17"/>
                  </a:cubicBezTo>
                  <a:cubicBezTo>
                    <a:pt x="43" y="17"/>
                    <a:pt x="43" y="18"/>
                    <a:pt x="43" y="18"/>
                  </a:cubicBezTo>
                  <a:cubicBezTo>
                    <a:pt x="42" y="17"/>
                    <a:pt x="42" y="17"/>
                    <a:pt x="42" y="18"/>
                  </a:cubicBezTo>
                  <a:cubicBezTo>
                    <a:pt x="41" y="18"/>
                    <a:pt x="40" y="18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6"/>
                    <a:pt x="41" y="16"/>
                  </a:cubicBezTo>
                  <a:cubicBezTo>
                    <a:pt x="41" y="16"/>
                    <a:pt x="41" y="15"/>
                    <a:pt x="41" y="15"/>
                  </a:cubicBezTo>
                  <a:cubicBezTo>
                    <a:pt x="42" y="15"/>
                    <a:pt x="42" y="15"/>
                    <a:pt x="42" y="16"/>
                  </a:cubicBezTo>
                  <a:cubicBezTo>
                    <a:pt x="42" y="16"/>
                    <a:pt x="43" y="16"/>
                    <a:pt x="43" y="16"/>
                  </a:cubicBezTo>
                  <a:close/>
                  <a:moveTo>
                    <a:pt x="36" y="19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5" y="20"/>
                    <a:pt x="34" y="21"/>
                    <a:pt x="33" y="21"/>
                  </a:cubicBezTo>
                  <a:cubicBezTo>
                    <a:pt x="32" y="22"/>
                    <a:pt x="31" y="23"/>
                    <a:pt x="31" y="24"/>
                  </a:cubicBezTo>
                  <a:cubicBezTo>
                    <a:pt x="32" y="25"/>
                    <a:pt x="31" y="25"/>
                    <a:pt x="31" y="24"/>
                  </a:cubicBezTo>
                  <a:cubicBezTo>
                    <a:pt x="31" y="24"/>
                    <a:pt x="31" y="23"/>
                    <a:pt x="31" y="23"/>
                  </a:cubicBezTo>
                  <a:cubicBezTo>
                    <a:pt x="31" y="22"/>
                    <a:pt x="31" y="22"/>
                    <a:pt x="31" y="23"/>
                  </a:cubicBezTo>
                  <a:cubicBezTo>
                    <a:pt x="31" y="23"/>
                    <a:pt x="30" y="23"/>
                    <a:pt x="30" y="24"/>
                  </a:cubicBezTo>
                  <a:cubicBezTo>
                    <a:pt x="30" y="24"/>
                    <a:pt x="29" y="24"/>
                    <a:pt x="30" y="24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29" y="23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0" y="22"/>
                  </a:cubicBezTo>
                  <a:cubicBezTo>
                    <a:pt x="30" y="22"/>
                    <a:pt x="31" y="21"/>
                    <a:pt x="31" y="21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29" y="22"/>
                  </a:cubicBezTo>
                  <a:cubicBezTo>
                    <a:pt x="29" y="22"/>
                    <a:pt x="29" y="21"/>
                    <a:pt x="29" y="21"/>
                  </a:cubicBezTo>
                  <a:cubicBezTo>
                    <a:pt x="29" y="21"/>
                    <a:pt x="29" y="21"/>
                    <a:pt x="28" y="21"/>
                  </a:cubicBezTo>
                  <a:cubicBezTo>
                    <a:pt x="28" y="21"/>
                    <a:pt x="28" y="20"/>
                    <a:pt x="29" y="20"/>
                  </a:cubicBezTo>
                  <a:cubicBezTo>
                    <a:pt x="29" y="20"/>
                    <a:pt x="29" y="20"/>
                    <a:pt x="30" y="21"/>
                  </a:cubicBezTo>
                  <a:cubicBezTo>
                    <a:pt x="30" y="21"/>
                    <a:pt x="30" y="20"/>
                    <a:pt x="30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30" y="20"/>
                    <a:pt x="31" y="20"/>
                    <a:pt x="32" y="20"/>
                  </a:cubicBezTo>
                  <a:cubicBezTo>
                    <a:pt x="33" y="20"/>
                    <a:pt x="34" y="20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lose/>
                  <a:moveTo>
                    <a:pt x="25" y="24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7" y="23"/>
                    <a:pt x="28" y="22"/>
                    <a:pt x="28" y="22"/>
                  </a:cubicBezTo>
                  <a:cubicBezTo>
                    <a:pt x="28" y="23"/>
                    <a:pt x="27" y="23"/>
                    <a:pt x="27" y="24"/>
                  </a:cubicBezTo>
                  <a:cubicBezTo>
                    <a:pt x="26" y="24"/>
                    <a:pt x="26" y="24"/>
                    <a:pt x="25" y="24"/>
                  </a:cubicBezTo>
                  <a:close/>
                  <a:moveTo>
                    <a:pt x="25" y="3"/>
                  </a:moveTo>
                  <a:cubicBezTo>
                    <a:pt x="25" y="3"/>
                    <a:pt x="25" y="4"/>
                    <a:pt x="25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6" y="4"/>
                    <a:pt x="25" y="4"/>
                    <a:pt x="25" y="5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4"/>
                    <a:pt x="23" y="4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4" y="4"/>
                    <a:pt x="24" y="3"/>
                    <a:pt x="25" y="3"/>
                  </a:cubicBezTo>
                  <a:close/>
                  <a:moveTo>
                    <a:pt x="24" y="11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2"/>
                    <a:pt x="24" y="13"/>
                    <a:pt x="24" y="14"/>
                  </a:cubicBezTo>
                  <a:cubicBezTo>
                    <a:pt x="24" y="15"/>
                    <a:pt x="25" y="16"/>
                    <a:pt x="26" y="17"/>
                  </a:cubicBezTo>
                  <a:cubicBezTo>
                    <a:pt x="26" y="17"/>
                    <a:pt x="26" y="18"/>
                    <a:pt x="26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4" y="16"/>
                    <a:pt x="24" y="16"/>
                    <a:pt x="25" y="17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25" y="18"/>
                    <a:pt x="25" y="19"/>
                    <a:pt x="25" y="18"/>
                  </a:cubicBezTo>
                  <a:cubicBezTo>
                    <a:pt x="24" y="18"/>
                    <a:pt x="24" y="17"/>
                    <a:pt x="24" y="17"/>
                  </a:cubicBezTo>
                  <a:cubicBezTo>
                    <a:pt x="24" y="18"/>
                    <a:pt x="24" y="18"/>
                    <a:pt x="24" y="18"/>
                  </a:cubicBezTo>
                  <a:cubicBezTo>
                    <a:pt x="24" y="17"/>
                    <a:pt x="24" y="17"/>
                    <a:pt x="23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3" y="17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7"/>
                    <a:pt x="23" y="18"/>
                  </a:cubicBezTo>
                  <a:cubicBezTo>
                    <a:pt x="23" y="18"/>
                    <a:pt x="22" y="18"/>
                    <a:pt x="22" y="17"/>
                  </a:cubicBezTo>
                  <a:cubicBezTo>
                    <a:pt x="22" y="17"/>
                    <a:pt x="22" y="18"/>
                    <a:pt x="22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3" y="16"/>
                    <a:pt x="22" y="16"/>
                    <a:pt x="22" y="16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0" y="17"/>
                    <a:pt x="20" y="16"/>
                    <a:pt x="21" y="16"/>
                  </a:cubicBezTo>
                  <a:cubicBezTo>
                    <a:pt x="22" y="16"/>
                    <a:pt x="22" y="15"/>
                    <a:pt x="23" y="14"/>
                  </a:cubicBezTo>
                  <a:cubicBezTo>
                    <a:pt x="23" y="13"/>
                    <a:pt x="24" y="12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23" y="22"/>
                  </a:moveTo>
                  <a:cubicBezTo>
                    <a:pt x="22" y="22"/>
                    <a:pt x="22" y="21"/>
                    <a:pt x="22" y="21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3" y="20"/>
                    <a:pt x="23" y="20"/>
                    <a:pt x="24" y="21"/>
                  </a:cubicBezTo>
                  <a:cubicBezTo>
                    <a:pt x="23" y="21"/>
                    <a:pt x="23" y="22"/>
                    <a:pt x="23" y="2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89" name="Freeform 32836"/>
            <p:cNvSpPr>
              <a:spLocks noEditPoints="1"/>
            </p:cNvSpPr>
            <p:nvPr/>
          </p:nvSpPr>
          <p:spPr bwMode="auto">
            <a:xfrm>
              <a:off x="4717" y="832"/>
              <a:ext cx="37" cy="67"/>
            </a:xfrm>
            <a:custGeom>
              <a:avLst/>
              <a:gdLst>
                <a:gd name="T0" fmla="*/ 18 w 21"/>
                <a:gd name="T1" fmla="*/ 11 h 38"/>
                <a:gd name="T2" fmla="*/ 20 w 21"/>
                <a:gd name="T3" fmla="*/ 11 h 38"/>
                <a:gd name="T4" fmla="*/ 16 w 21"/>
                <a:gd name="T5" fmla="*/ 17 h 38"/>
                <a:gd name="T6" fmla="*/ 15 w 21"/>
                <a:gd name="T7" fmla="*/ 24 h 38"/>
                <a:gd name="T8" fmla="*/ 14 w 21"/>
                <a:gd name="T9" fmla="*/ 30 h 38"/>
                <a:gd name="T10" fmla="*/ 13 w 21"/>
                <a:gd name="T11" fmla="*/ 33 h 38"/>
                <a:gd name="T12" fmla="*/ 16 w 21"/>
                <a:gd name="T13" fmla="*/ 32 h 38"/>
                <a:gd name="T14" fmla="*/ 19 w 21"/>
                <a:gd name="T15" fmla="*/ 29 h 38"/>
                <a:gd name="T16" fmla="*/ 16 w 21"/>
                <a:gd name="T17" fmla="*/ 33 h 38"/>
                <a:gd name="T18" fmla="*/ 11 w 21"/>
                <a:gd name="T19" fmla="*/ 37 h 38"/>
                <a:gd name="T20" fmla="*/ 5 w 21"/>
                <a:gd name="T21" fmla="*/ 35 h 38"/>
                <a:gd name="T22" fmla="*/ 2 w 21"/>
                <a:gd name="T23" fmla="*/ 38 h 38"/>
                <a:gd name="T24" fmla="*/ 5 w 21"/>
                <a:gd name="T25" fmla="*/ 34 h 38"/>
                <a:gd name="T26" fmla="*/ 6 w 21"/>
                <a:gd name="T27" fmla="*/ 33 h 38"/>
                <a:gd name="T28" fmla="*/ 5 w 21"/>
                <a:gd name="T29" fmla="*/ 29 h 38"/>
                <a:gd name="T30" fmla="*/ 2 w 21"/>
                <a:gd name="T31" fmla="*/ 26 h 38"/>
                <a:gd name="T32" fmla="*/ 2 w 21"/>
                <a:gd name="T33" fmla="*/ 25 h 38"/>
                <a:gd name="T34" fmla="*/ 3 w 21"/>
                <a:gd name="T35" fmla="*/ 23 h 38"/>
                <a:gd name="T36" fmla="*/ 4 w 21"/>
                <a:gd name="T37" fmla="*/ 26 h 38"/>
                <a:gd name="T38" fmla="*/ 6 w 21"/>
                <a:gd name="T39" fmla="*/ 23 h 38"/>
                <a:gd name="T40" fmla="*/ 6 w 21"/>
                <a:gd name="T41" fmla="*/ 29 h 38"/>
                <a:gd name="T42" fmla="*/ 10 w 21"/>
                <a:gd name="T43" fmla="*/ 36 h 38"/>
                <a:gd name="T44" fmla="*/ 6 w 21"/>
                <a:gd name="T45" fmla="*/ 32 h 38"/>
                <a:gd name="T46" fmla="*/ 8 w 21"/>
                <a:gd name="T47" fmla="*/ 32 h 38"/>
                <a:gd name="T48" fmla="*/ 8 w 21"/>
                <a:gd name="T49" fmla="*/ 23 h 38"/>
                <a:gd name="T50" fmla="*/ 3 w 21"/>
                <a:gd name="T51" fmla="*/ 16 h 38"/>
                <a:gd name="T52" fmla="*/ 5 w 21"/>
                <a:gd name="T53" fmla="*/ 17 h 38"/>
                <a:gd name="T54" fmla="*/ 3 w 21"/>
                <a:gd name="T55" fmla="*/ 14 h 38"/>
                <a:gd name="T56" fmla="*/ 5 w 21"/>
                <a:gd name="T57" fmla="*/ 15 h 38"/>
                <a:gd name="T58" fmla="*/ 5 w 21"/>
                <a:gd name="T59" fmla="*/ 13 h 38"/>
                <a:gd name="T60" fmla="*/ 6 w 21"/>
                <a:gd name="T61" fmla="*/ 14 h 38"/>
                <a:gd name="T62" fmla="*/ 6 w 21"/>
                <a:gd name="T63" fmla="*/ 17 h 38"/>
                <a:gd name="T64" fmla="*/ 8 w 21"/>
                <a:gd name="T65" fmla="*/ 21 h 38"/>
                <a:gd name="T66" fmla="*/ 10 w 21"/>
                <a:gd name="T67" fmla="*/ 26 h 38"/>
                <a:gd name="T68" fmla="*/ 9 w 21"/>
                <a:gd name="T69" fmla="*/ 34 h 38"/>
                <a:gd name="T70" fmla="*/ 11 w 21"/>
                <a:gd name="T71" fmla="*/ 36 h 38"/>
                <a:gd name="T72" fmla="*/ 12 w 21"/>
                <a:gd name="T73" fmla="*/ 36 h 38"/>
                <a:gd name="T74" fmla="*/ 11 w 21"/>
                <a:gd name="T75" fmla="*/ 29 h 38"/>
                <a:gd name="T76" fmla="*/ 12 w 21"/>
                <a:gd name="T77" fmla="*/ 27 h 38"/>
                <a:gd name="T78" fmla="*/ 13 w 21"/>
                <a:gd name="T79" fmla="*/ 33 h 38"/>
                <a:gd name="T80" fmla="*/ 13 w 21"/>
                <a:gd name="T81" fmla="*/ 27 h 38"/>
                <a:gd name="T82" fmla="*/ 13 w 21"/>
                <a:gd name="T83" fmla="*/ 21 h 38"/>
                <a:gd name="T84" fmla="*/ 11 w 21"/>
                <a:gd name="T85" fmla="*/ 14 h 38"/>
                <a:gd name="T86" fmla="*/ 11 w 21"/>
                <a:gd name="T87" fmla="*/ 8 h 38"/>
                <a:gd name="T88" fmla="*/ 10 w 21"/>
                <a:gd name="T89" fmla="*/ 0 h 38"/>
                <a:gd name="T90" fmla="*/ 10 w 21"/>
                <a:gd name="T91" fmla="*/ 1 h 38"/>
                <a:gd name="T92" fmla="*/ 13 w 21"/>
                <a:gd name="T93" fmla="*/ 1 h 38"/>
                <a:gd name="T94" fmla="*/ 13 w 21"/>
                <a:gd name="T95" fmla="*/ 1 h 38"/>
                <a:gd name="T96" fmla="*/ 16 w 21"/>
                <a:gd name="T97" fmla="*/ 2 h 38"/>
                <a:gd name="T98" fmla="*/ 14 w 21"/>
                <a:gd name="T99" fmla="*/ 5 h 38"/>
                <a:gd name="T100" fmla="*/ 12 w 21"/>
                <a:gd name="T101" fmla="*/ 5 h 38"/>
                <a:gd name="T102" fmla="*/ 11 w 21"/>
                <a:gd name="T103" fmla="*/ 12 h 38"/>
                <a:gd name="T104" fmla="*/ 13 w 21"/>
                <a:gd name="T105" fmla="*/ 18 h 38"/>
                <a:gd name="T106" fmla="*/ 15 w 21"/>
                <a:gd name="T107" fmla="*/ 19 h 38"/>
                <a:gd name="T108" fmla="*/ 16 w 21"/>
                <a:gd name="T109" fmla="*/ 15 h 38"/>
                <a:gd name="T110" fmla="*/ 15 w 21"/>
                <a:gd name="T111" fmla="*/ 8 h 38"/>
                <a:gd name="T112" fmla="*/ 16 w 21"/>
                <a:gd name="T113" fmla="*/ 10 h 38"/>
                <a:gd name="T114" fmla="*/ 17 w 21"/>
                <a:gd name="T115" fmla="*/ 8 h 38"/>
                <a:gd name="T116" fmla="*/ 14 w 21"/>
                <a:gd name="T117" fmla="*/ 0 h 38"/>
                <a:gd name="T118" fmla="*/ 12 w 21"/>
                <a:gd name="T119" fmla="*/ 2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38">
                  <a:moveTo>
                    <a:pt x="18" y="10"/>
                  </a:moveTo>
                  <a:cubicBezTo>
                    <a:pt x="18" y="10"/>
                    <a:pt x="18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8"/>
                    <a:pt x="19" y="8"/>
                    <a:pt x="18" y="8"/>
                  </a:cubicBezTo>
                  <a:cubicBezTo>
                    <a:pt x="19" y="9"/>
                    <a:pt x="19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0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0"/>
                    <a:pt x="19" y="11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0" y="10"/>
                    <a:pt x="20" y="9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20" y="11"/>
                    <a:pt x="19" y="11"/>
                    <a:pt x="19" y="11"/>
                  </a:cubicBezTo>
                  <a:cubicBezTo>
                    <a:pt x="19" y="12"/>
                    <a:pt x="20" y="12"/>
                    <a:pt x="20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0" y="11"/>
                    <a:pt x="20" y="12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7" y="12"/>
                    <a:pt x="17" y="12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6"/>
                    <a:pt x="16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7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0"/>
                    <a:pt x="15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3"/>
                    <a:pt x="14" y="23"/>
                    <a:pt x="14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6"/>
                    <a:pt x="15" y="27"/>
                    <a:pt x="15" y="28"/>
                  </a:cubicBezTo>
                  <a:cubicBezTo>
                    <a:pt x="15" y="28"/>
                    <a:pt x="15" y="27"/>
                    <a:pt x="15" y="27"/>
                  </a:cubicBezTo>
                  <a:cubicBezTo>
                    <a:pt x="15" y="27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4" y="30"/>
                    <a:pt x="14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4" y="31"/>
                    <a:pt x="14" y="30"/>
                    <a:pt x="15" y="30"/>
                  </a:cubicBezTo>
                  <a:cubicBezTo>
                    <a:pt x="15" y="30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1"/>
                    <a:pt x="14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3" y="33"/>
                  </a:cubicBezTo>
                  <a:cubicBezTo>
                    <a:pt x="13" y="34"/>
                    <a:pt x="13" y="34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4"/>
                    <a:pt x="14" y="34"/>
                    <a:pt x="14" y="33"/>
                  </a:cubicBezTo>
                  <a:cubicBezTo>
                    <a:pt x="15" y="33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2"/>
                    <a:pt x="16" y="31"/>
                    <a:pt x="16" y="31"/>
                  </a:cubicBezTo>
                  <a:cubicBezTo>
                    <a:pt x="16" y="31"/>
                    <a:pt x="16" y="31"/>
                    <a:pt x="16" y="30"/>
                  </a:cubicBezTo>
                  <a:cubicBezTo>
                    <a:pt x="16" y="30"/>
                    <a:pt x="16" y="31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0"/>
                    <a:pt x="17" y="30"/>
                    <a:pt x="17" y="30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9" y="28"/>
                  </a:cubicBezTo>
                  <a:cubicBezTo>
                    <a:pt x="19" y="28"/>
                    <a:pt x="19" y="29"/>
                    <a:pt x="19" y="29"/>
                  </a:cubicBezTo>
                  <a:cubicBezTo>
                    <a:pt x="19" y="29"/>
                    <a:pt x="19" y="29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30"/>
                    <a:pt x="18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1"/>
                    <a:pt x="18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6" y="31"/>
                    <a:pt x="16" y="32"/>
                    <a:pt x="16" y="32"/>
                  </a:cubicBezTo>
                  <a:cubicBezTo>
                    <a:pt x="16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3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4"/>
                    <a:pt x="15" y="34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6"/>
                    <a:pt x="12" y="37"/>
                  </a:cubicBezTo>
                  <a:cubicBezTo>
                    <a:pt x="12" y="37"/>
                    <a:pt x="12" y="37"/>
                    <a:pt x="11" y="37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8" y="37"/>
                    <a:pt x="8" y="37"/>
                    <a:pt x="7" y="36"/>
                  </a:cubicBezTo>
                  <a:cubicBezTo>
                    <a:pt x="7" y="37"/>
                    <a:pt x="6" y="37"/>
                    <a:pt x="6" y="36"/>
                  </a:cubicBezTo>
                  <a:cubicBezTo>
                    <a:pt x="6" y="36"/>
                    <a:pt x="5" y="36"/>
                    <a:pt x="5" y="35"/>
                  </a:cubicBezTo>
                  <a:cubicBezTo>
                    <a:pt x="5" y="36"/>
                    <a:pt x="5" y="35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6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2" y="37"/>
                    <a:pt x="3" y="36"/>
                  </a:cubicBezTo>
                  <a:cubicBezTo>
                    <a:pt x="2" y="36"/>
                    <a:pt x="2" y="36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6"/>
                    <a:pt x="2" y="36"/>
                    <a:pt x="3" y="35"/>
                  </a:cubicBezTo>
                  <a:cubicBezTo>
                    <a:pt x="2" y="35"/>
                    <a:pt x="2" y="36"/>
                    <a:pt x="2" y="35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4"/>
                    <a:pt x="4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4"/>
                    <a:pt x="5" y="35"/>
                    <a:pt x="5" y="35"/>
                  </a:cubicBezTo>
                  <a:cubicBezTo>
                    <a:pt x="5" y="35"/>
                    <a:pt x="6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6" y="35"/>
                    <a:pt x="6" y="34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3"/>
                    <a:pt x="6" y="33"/>
                    <a:pt x="5" y="33"/>
                  </a:cubicBezTo>
                  <a:cubicBezTo>
                    <a:pt x="5" y="33"/>
                    <a:pt x="5" y="34"/>
                    <a:pt x="4" y="34"/>
                  </a:cubicBezTo>
                  <a:cubicBezTo>
                    <a:pt x="4" y="33"/>
                    <a:pt x="5" y="33"/>
                    <a:pt x="6" y="33"/>
                  </a:cubicBezTo>
                  <a:cubicBezTo>
                    <a:pt x="5" y="32"/>
                    <a:pt x="5" y="31"/>
                    <a:pt x="5" y="31"/>
                  </a:cubicBezTo>
                  <a:cubicBezTo>
                    <a:pt x="5" y="30"/>
                    <a:pt x="5" y="30"/>
                    <a:pt x="4" y="30"/>
                  </a:cubicBezTo>
                  <a:cubicBezTo>
                    <a:pt x="4" y="30"/>
                    <a:pt x="4" y="30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7"/>
                    <a:pt x="4" y="27"/>
                    <a:pt x="4" y="26"/>
                  </a:cubicBezTo>
                  <a:cubicBezTo>
                    <a:pt x="4" y="26"/>
                    <a:pt x="4" y="27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7"/>
                    <a:pt x="2" y="28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6"/>
                    <a:pt x="1" y="26"/>
                    <a:pt x="2" y="26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7"/>
                    <a:pt x="4" y="27"/>
                    <a:pt x="4" y="26"/>
                  </a:cubicBezTo>
                  <a:cubicBezTo>
                    <a:pt x="3" y="26"/>
                    <a:pt x="3" y="27"/>
                    <a:pt x="2" y="27"/>
                  </a:cubicBezTo>
                  <a:cubicBezTo>
                    <a:pt x="2" y="27"/>
                    <a:pt x="2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5"/>
                    <a:pt x="1" y="25"/>
                    <a:pt x="1" y="25"/>
                  </a:cubicBezTo>
                  <a:cubicBezTo>
                    <a:pt x="1" y="25"/>
                    <a:pt x="0" y="24"/>
                    <a:pt x="0" y="24"/>
                  </a:cubicBezTo>
                  <a:cubicBezTo>
                    <a:pt x="1" y="23"/>
                    <a:pt x="1" y="24"/>
                    <a:pt x="1" y="24"/>
                  </a:cubicBezTo>
                  <a:cubicBezTo>
                    <a:pt x="1" y="25"/>
                    <a:pt x="1" y="25"/>
                    <a:pt x="1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2" y="26"/>
                    <a:pt x="2" y="25"/>
                  </a:cubicBezTo>
                  <a:cubicBezTo>
                    <a:pt x="2" y="25"/>
                    <a:pt x="1" y="24"/>
                    <a:pt x="2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6"/>
                    <a:pt x="3" y="26"/>
                    <a:pt x="4" y="26"/>
                  </a:cubicBezTo>
                  <a:cubicBezTo>
                    <a:pt x="3" y="25"/>
                    <a:pt x="3" y="25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3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4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2"/>
                    <a:pt x="3" y="22"/>
                  </a:cubicBezTo>
                  <a:cubicBezTo>
                    <a:pt x="4" y="22"/>
                    <a:pt x="3" y="23"/>
                    <a:pt x="3" y="23"/>
                  </a:cubicBezTo>
                  <a:cubicBezTo>
                    <a:pt x="4" y="24"/>
                    <a:pt x="4" y="24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5"/>
                    <a:pt x="5" y="24"/>
                    <a:pt x="4" y="24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4"/>
                    <a:pt x="5" y="24"/>
                  </a:cubicBezTo>
                  <a:cubicBezTo>
                    <a:pt x="5" y="24"/>
                    <a:pt x="5" y="25"/>
                    <a:pt x="4" y="26"/>
                  </a:cubicBezTo>
                  <a:cubicBezTo>
                    <a:pt x="4" y="26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6" y="24"/>
                    <a:pt x="6" y="24"/>
                    <a:pt x="6" y="24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5" y="25"/>
                    <a:pt x="5" y="26"/>
                    <a:pt x="4" y="26"/>
                  </a:cubicBezTo>
                  <a:cubicBezTo>
                    <a:pt x="5" y="26"/>
                    <a:pt x="5" y="25"/>
                    <a:pt x="6" y="25"/>
                  </a:cubicBezTo>
                  <a:cubicBezTo>
                    <a:pt x="6" y="25"/>
                    <a:pt x="6" y="24"/>
                    <a:pt x="6" y="24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2"/>
                    <a:pt x="6" y="23"/>
                    <a:pt x="6" y="23"/>
                  </a:cubicBezTo>
                  <a:cubicBezTo>
                    <a:pt x="6" y="23"/>
                    <a:pt x="6" y="24"/>
                    <a:pt x="6" y="24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5" y="26"/>
                    <a:pt x="4" y="26"/>
                  </a:cubicBezTo>
                  <a:cubicBezTo>
                    <a:pt x="4" y="27"/>
                    <a:pt x="5" y="28"/>
                    <a:pt x="5" y="28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0"/>
                    <a:pt x="6" y="29"/>
                    <a:pt x="6" y="29"/>
                  </a:cubicBezTo>
                  <a:cubicBezTo>
                    <a:pt x="6" y="29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6" y="34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9" y="37"/>
                    <a:pt x="9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9" y="36"/>
                    <a:pt x="9" y="36"/>
                    <a:pt x="9" y="35"/>
                  </a:cubicBezTo>
                  <a:cubicBezTo>
                    <a:pt x="9" y="36"/>
                    <a:pt x="9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4"/>
                    <a:pt x="8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3"/>
                    <a:pt x="7" y="33"/>
                    <a:pt x="6" y="33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7" y="32"/>
                    <a:pt x="7" y="32"/>
                    <a:pt x="7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8" y="32"/>
                    <a:pt x="7" y="32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8" y="33"/>
                    <a:pt x="8" y="3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4"/>
                    <a:pt x="9" y="34"/>
                  </a:cubicBezTo>
                  <a:cubicBezTo>
                    <a:pt x="8" y="34"/>
                    <a:pt x="8" y="33"/>
                    <a:pt x="8" y="33"/>
                  </a:cubicBezTo>
                  <a:cubicBezTo>
                    <a:pt x="8" y="33"/>
                    <a:pt x="8" y="33"/>
                    <a:pt x="8" y="32"/>
                  </a:cubicBezTo>
                  <a:cubicBezTo>
                    <a:pt x="8" y="31"/>
                    <a:pt x="8" y="31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8" y="29"/>
                    <a:pt x="8" y="29"/>
                    <a:pt x="8" y="30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4"/>
                    <a:pt x="8" y="24"/>
                    <a:pt x="7" y="24"/>
                  </a:cubicBezTo>
                  <a:cubicBezTo>
                    <a:pt x="7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8" y="20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7" y="20"/>
                    <a:pt x="6" y="20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7" y="18"/>
                    <a:pt x="6" y="18"/>
                    <a:pt x="6" y="18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6"/>
                    <a:pt x="5" y="17"/>
                    <a:pt x="4" y="17"/>
                  </a:cubicBezTo>
                  <a:cubicBezTo>
                    <a:pt x="4" y="17"/>
                    <a:pt x="3" y="17"/>
                    <a:pt x="3" y="16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4"/>
                    <a:pt x="2" y="15"/>
                    <a:pt x="2" y="15"/>
                  </a:cubicBezTo>
                  <a:cubicBezTo>
                    <a:pt x="2" y="15"/>
                    <a:pt x="2" y="15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7"/>
                    <a:pt x="3" y="17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3" y="14"/>
                    <a:pt x="3" y="13"/>
                    <a:pt x="3" y="12"/>
                  </a:cubicBezTo>
                  <a:cubicBezTo>
                    <a:pt x="3" y="12"/>
                    <a:pt x="3" y="12"/>
                    <a:pt x="3" y="11"/>
                  </a:cubicBezTo>
                  <a:cubicBezTo>
                    <a:pt x="3" y="11"/>
                    <a:pt x="4" y="12"/>
                    <a:pt x="3" y="12"/>
                  </a:cubicBezTo>
                  <a:cubicBezTo>
                    <a:pt x="3" y="13"/>
                    <a:pt x="4" y="14"/>
                    <a:pt x="4" y="15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5" y="15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4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5" y="13"/>
                    <a:pt x="5" y="14"/>
                    <a:pt x="5" y="15"/>
                  </a:cubicBezTo>
                  <a:cubicBezTo>
                    <a:pt x="6" y="15"/>
                    <a:pt x="5" y="14"/>
                    <a:pt x="5" y="13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1"/>
                    <a:pt x="5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3"/>
                    <a:pt x="7" y="14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6" y="16"/>
                    <a:pt x="6" y="15"/>
                    <a:pt x="5" y="16"/>
                  </a:cubicBezTo>
                  <a:cubicBezTo>
                    <a:pt x="6" y="16"/>
                    <a:pt x="6" y="16"/>
                    <a:pt x="6" y="17"/>
                  </a:cubicBezTo>
                  <a:cubicBezTo>
                    <a:pt x="6" y="17"/>
                    <a:pt x="7" y="17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7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1"/>
                    <a:pt x="8" y="22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8" y="22"/>
                    <a:pt x="9" y="22"/>
                    <a:pt x="8" y="22"/>
                  </a:cubicBezTo>
                  <a:cubicBezTo>
                    <a:pt x="9" y="23"/>
                    <a:pt x="8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6"/>
                    <a:pt x="9" y="26"/>
                    <a:pt x="9" y="27"/>
                  </a:cubicBezTo>
                  <a:cubicBezTo>
                    <a:pt x="9" y="26"/>
                    <a:pt x="9" y="26"/>
                    <a:pt x="10" y="26"/>
                  </a:cubicBezTo>
                  <a:cubicBezTo>
                    <a:pt x="10" y="26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8"/>
                    <a:pt x="8" y="28"/>
                    <a:pt x="9" y="28"/>
                  </a:cubicBezTo>
                  <a:cubicBezTo>
                    <a:pt x="8" y="29"/>
                    <a:pt x="8" y="31"/>
                    <a:pt x="8" y="32"/>
                  </a:cubicBezTo>
                  <a:cubicBezTo>
                    <a:pt x="9" y="33"/>
                    <a:pt x="9" y="33"/>
                    <a:pt x="9" y="34"/>
                  </a:cubicBezTo>
                  <a:cubicBezTo>
                    <a:pt x="9" y="33"/>
                    <a:pt x="9" y="33"/>
                    <a:pt x="9" y="32"/>
                  </a:cubicBezTo>
                  <a:cubicBezTo>
                    <a:pt x="9" y="32"/>
                    <a:pt x="10" y="32"/>
                    <a:pt x="10" y="33"/>
                  </a:cubicBezTo>
                  <a:cubicBezTo>
                    <a:pt x="10" y="33"/>
                    <a:pt x="10" y="33"/>
                    <a:pt x="9" y="33"/>
                  </a:cubicBezTo>
                  <a:cubicBezTo>
                    <a:pt x="9" y="33"/>
                    <a:pt x="9" y="33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10" y="35"/>
                    <a:pt x="10" y="35"/>
                  </a:cubicBezTo>
                  <a:cubicBezTo>
                    <a:pt x="10" y="35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7"/>
                    <a:pt x="10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5"/>
                  </a:cubicBezTo>
                  <a:cubicBezTo>
                    <a:pt x="11" y="35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4"/>
                    <a:pt x="10" y="34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1" y="33"/>
                    <a:pt x="11" y="33"/>
                    <a:pt x="11" y="34"/>
                  </a:cubicBezTo>
                  <a:cubicBezTo>
                    <a:pt x="12" y="34"/>
                    <a:pt x="11" y="34"/>
                    <a:pt x="12" y="34"/>
                  </a:cubicBezTo>
                  <a:cubicBezTo>
                    <a:pt x="12" y="34"/>
                    <a:pt x="12" y="34"/>
                    <a:pt x="12" y="34"/>
                  </a:cubicBezTo>
                  <a:cubicBezTo>
                    <a:pt x="12" y="34"/>
                    <a:pt x="12" y="34"/>
                    <a:pt x="12" y="35"/>
                  </a:cubicBezTo>
                  <a:cubicBezTo>
                    <a:pt x="11" y="35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2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1"/>
                    <a:pt x="11" y="31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1" y="30"/>
                    <a:pt x="11" y="31"/>
                    <a:pt x="11" y="31"/>
                  </a:cubicBezTo>
                  <a:cubicBezTo>
                    <a:pt x="11" y="31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0" y="28"/>
                    <a:pt x="11" y="27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1" y="28"/>
                    <a:pt x="11" y="28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cubicBezTo>
                    <a:pt x="12" y="26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1" y="28"/>
                    <a:pt x="11" y="28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12" y="29"/>
                    <a:pt x="12" y="29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2" y="31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3" y="31"/>
                    <a:pt x="12" y="32"/>
                    <a:pt x="12" y="32"/>
                  </a:cubicBezTo>
                  <a:cubicBezTo>
                    <a:pt x="13" y="32"/>
                    <a:pt x="13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2"/>
                    <a:pt x="13" y="32"/>
                  </a:cubicBezTo>
                  <a:cubicBezTo>
                    <a:pt x="13" y="32"/>
                    <a:pt x="14" y="32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4" y="28"/>
                    <a:pt x="14" y="27"/>
                    <a:pt x="14" y="27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5"/>
                    <a:pt x="14" y="24"/>
                  </a:cubicBezTo>
                  <a:cubicBezTo>
                    <a:pt x="14" y="24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1"/>
                    <a:pt x="13" y="20"/>
                    <a:pt x="13" y="20"/>
                  </a:cubicBezTo>
                  <a:cubicBezTo>
                    <a:pt x="13" y="20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6"/>
                    <a:pt x="12" y="16"/>
                    <a:pt x="11" y="16"/>
                  </a:cubicBezTo>
                  <a:cubicBezTo>
                    <a:pt x="11" y="16"/>
                    <a:pt x="11" y="16"/>
                    <a:pt x="11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2"/>
                    <a:pt x="10" y="12"/>
                  </a:cubicBezTo>
                  <a:cubicBezTo>
                    <a:pt x="10" y="12"/>
                    <a:pt x="11" y="12"/>
                    <a:pt x="11" y="13"/>
                  </a:cubicBezTo>
                  <a:cubicBezTo>
                    <a:pt x="11" y="12"/>
                    <a:pt x="11" y="11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0" y="9"/>
                    <a:pt x="11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6"/>
                    <a:pt x="11" y="6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10" y="1"/>
                    <a:pt x="10" y="1"/>
                  </a:cubicBezTo>
                  <a:cubicBezTo>
                    <a:pt x="10" y="1"/>
                    <a:pt x="10" y="1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1"/>
                    <a:pt x="10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3"/>
                    <a:pt x="11" y="4"/>
                  </a:cubicBezTo>
                  <a:cubicBezTo>
                    <a:pt x="10" y="3"/>
                    <a:pt x="10" y="3"/>
                    <a:pt x="11" y="2"/>
                  </a:cubicBezTo>
                  <a:cubicBezTo>
                    <a:pt x="11" y="2"/>
                    <a:pt x="11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2" y="2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3"/>
                    <a:pt x="11" y="3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3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0"/>
                    <a:pt x="14" y="1"/>
                    <a:pt x="14" y="1"/>
                  </a:cubicBezTo>
                  <a:cubicBezTo>
                    <a:pt x="14" y="1"/>
                    <a:pt x="14" y="2"/>
                    <a:pt x="14" y="3"/>
                  </a:cubicBezTo>
                  <a:cubicBezTo>
                    <a:pt x="14" y="3"/>
                    <a:pt x="13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6" y="1"/>
                    <a:pt x="16" y="1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3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4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5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4"/>
                    <a:pt x="15" y="5"/>
                    <a:pt x="15" y="5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9"/>
                    <a:pt x="14" y="20"/>
                  </a:cubicBezTo>
                  <a:cubicBezTo>
                    <a:pt x="14" y="20"/>
                    <a:pt x="14" y="20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19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6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9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6" y="10"/>
                    <a:pt x="16" y="10"/>
                  </a:cubicBezTo>
                  <a:cubicBezTo>
                    <a:pt x="16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6" y="9"/>
                    <a:pt x="16" y="10"/>
                  </a:cubicBezTo>
                  <a:cubicBezTo>
                    <a:pt x="16" y="10"/>
                    <a:pt x="17" y="10"/>
                    <a:pt x="17" y="11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6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10"/>
                    <a:pt x="17" y="10"/>
                    <a:pt x="18" y="11"/>
                  </a:cubicBezTo>
                  <a:cubicBezTo>
                    <a:pt x="18" y="10"/>
                    <a:pt x="17" y="9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9"/>
                    <a:pt x="18" y="9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4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4" y="0"/>
                    <a:pt x="14" y="0"/>
                    <a:pt x="14" y="0"/>
                  </a:cubicBezTo>
                  <a:close/>
                  <a:moveTo>
                    <a:pt x="11" y="15"/>
                  </a:move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lose/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11" y="33"/>
                  </a:move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0" name="Freeform 32837"/>
            <p:cNvSpPr>
              <a:spLocks noEditPoints="1"/>
            </p:cNvSpPr>
            <p:nvPr/>
          </p:nvSpPr>
          <p:spPr bwMode="auto">
            <a:xfrm>
              <a:off x="4614" y="722"/>
              <a:ext cx="30" cy="39"/>
            </a:xfrm>
            <a:custGeom>
              <a:avLst/>
              <a:gdLst>
                <a:gd name="T0" fmla="*/ 5 w 17"/>
                <a:gd name="T1" fmla="*/ 13 h 22"/>
                <a:gd name="T2" fmla="*/ 5 w 17"/>
                <a:gd name="T3" fmla="*/ 19 h 22"/>
                <a:gd name="T4" fmla="*/ 11 w 17"/>
                <a:gd name="T5" fmla="*/ 18 h 22"/>
                <a:gd name="T6" fmla="*/ 13 w 17"/>
                <a:gd name="T7" fmla="*/ 10 h 22"/>
                <a:gd name="T8" fmla="*/ 10 w 17"/>
                <a:gd name="T9" fmla="*/ 2 h 22"/>
                <a:gd name="T10" fmla="*/ 11 w 17"/>
                <a:gd name="T11" fmla="*/ 15 h 22"/>
                <a:gd name="T12" fmla="*/ 12 w 17"/>
                <a:gd name="T13" fmla="*/ 15 h 22"/>
                <a:gd name="T14" fmla="*/ 7 w 17"/>
                <a:gd name="T15" fmla="*/ 20 h 22"/>
                <a:gd name="T16" fmla="*/ 6 w 17"/>
                <a:gd name="T17" fmla="*/ 12 h 22"/>
                <a:gd name="T18" fmla="*/ 7 w 17"/>
                <a:gd name="T19" fmla="*/ 17 h 22"/>
                <a:gd name="T20" fmla="*/ 10 w 17"/>
                <a:gd name="T21" fmla="*/ 20 h 22"/>
                <a:gd name="T22" fmla="*/ 10 w 17"/>
                <a:gd name="T23" fmla="*/ 18 h 22"/>
                <a:gd name="T24" fmla="*/ 12 w 17"/>
                <a:gd name="T25" fmla="*/ 16 h 22"/>
                <a:gd name="T26" fmla="*/ 7 w 17"/>
                <a:gd name="T27" fmla="*/ 20 h 22"/>
                <a:gd name="T28" fmla="*/ 12 w 17"/>
                <a:gd name="T29" fmla="*/ 14 h 22"/>
                <a:gd name="T30" fmla="*/ 6 w 17"/>
                <a:gd name="T31" fmla="*/ 17 h 22"/>
                <a:gd name="T32" fmla="*/ 6 w 17"/>
                <a:gd name="T33" fmla="*/ 15 h 22"/>
                <a:gd name="T34" fmla="*/ 10 w 17"/>
                <a:gd name="T35" fmla="*/ 15 h 22"/>
                <a:gd name="T36" fmla="*/ 8 w 17"/>
                <a:gd name="T37" fmla="*/ 11 h 22"/>
                <a:gd name="T38" fmla="*/ 8 w 17"/>
                <a:gd name="T39" fmla="*/ 9 h 22"/>
                <a:gd name="T40" fmla="*/ 10 w 17"/>
                <a:gd name="T41" fmla="*/ 9 h 22"/>
                <a:gd name="T42" fmla="*/ 12 w 17"/>
                <a:gd name="T43" fmla="*/ 8 h 22"/>
                <a:gd name="T44" fmla="*/ 11 w 17"/>
                <a:gd name="T45" fmla="*/ 8 h 22"/>
                <a:gd name="T46" fmla="*/ 10 w 17"/>
                <a:gd name="T47" fmla="*/ 6 h 22"/>
                <a:gd name="T48" fmla="*/ 6 w 17"/>
                <a:gd name="T49" fmla="*/ 8 h 22"/>
                <a:gd name="T50" fmla="*/ 6 w 17"/>
                <a:gd name="T51" fmla="*/ 7 h 22"/>
                <a:gd name="T52" fmla="*/ 7 w 17"/>
                <a:gd name="T53" fmla="*/ 6 h 22"/>
                <a:gd name="T54" fmla="*/ 11 w 17"/>
                <a:gd name="T55" fmla="*/ 11 h 22"/>
                <a:gd name="T56" fmla="*/ 12 w 17"/>
                <a:gd name="T57" fmla="*/ 10 h 22"/>
                <a:gd name="T58" fmla="*/ 8 w 17"/>
                <a:gd name="T59" fmla="*/ 12 h 22"/>
                <a:gd name="T60" fmla="*/ 12 w 17"/>
                <a:gd name="T61" fmla="*/ 6 h 22"/>
                <a:gd name="T62" fmla="*/ 7 w 17"/>
                <a:gd name="T63" fmla="*/ 11 h 22"/>
                <a:gd name="T64" fmla="*/ 10 w 17"/>
                <a:gd name="T65" fmla="*/ 5 h 22"/>
                <a:gd name="T66" fmla="*/ 12 w 17"/>
                <a:gd name="T67" fmla="*/ 4 h 22"/>
                <a:gd name="T68" fmla="*/ 6 w 17"/>
                <a:gd name="T69" fmla="*/ 8 h 22"/>
                <a:gd name="T70" fmla="*/ 10 w 17"/>
                <a:gd name="T71" fmla="*/ 3 h 22"/>
                <a:gd name="T72" fmla="*/ 5 w 17"/>
                <a:gd name="T73" fmla="*/ 4 h 22"/>
                <a:gd name="T74" fmla="*/ 4 w 17"/>
                <a:gd name="T75" fmla="*/ 6 h 22"/>
                <a:gd name="T76" fmla="*/ 8 w 17"/>
                <a:gd name="T77" fmla="*/ 5 h 22"/>
                <a:gd name="T78" fmla="*/ 15 w 17"/>
                <a:gd name="T79" fmla="*/ 13 h 22"/>
                <a:gd name="T80" fmla="*/ 11 w 17"/>
                <a:gd name="T81" fmla="*/ 1 h 22"/>
                <a:gd name="T82" fmla="*/ 7 w 17"/>
                <a:gd name="T83" fmla="*/ 2 h 22"/>
                <a:gd name="T84" fmla="*/ 5 w 17"/>
                <a:gd name="T85" fmla="*/ 2 h 22"/>
                <a:gd name="T86" fmla="*/ 3 w 17"/>
                <a:gd name="T87" fmla="*/ 4 h 22"/>
                <a:gd name="T88" fmla="*/ 1 w 17"/>
                <a:gd name="T89" fmla="*/ 8 h 22"/>
                <a:gd name="T90" fmla="*/ 2 w 17"/>
                <a:gd name="T91" fmla="*/ 8 h 22"/>
                <a:gd name="T92" fmla="*/ 3 w 17"/>
                <a:gd name="T93" fmla="*/ 11 h 22"/>
                <a:gd name="T94" fmla="*/ 3 w 17"/>
                <a:gd name="T95" fmla="*/ 13 h 22"/>
                <a:gd name="T96" fmla="*/ 13 w 17"/>
                <a:gd name="T97" fmla="*/ 4 h 22"/>
                <a:gd name="T98" fmla="*/ 14 w 17"/>
                <a:gd name="T99" fmla="*/ 3 h 22"/>
                <a:gd name="T100" fmla="*/ 15 w 17"/>
                <a:gd name="T101" fmla="*/ 5 h 22"/>
                <a:gd name="T102" fmla="*/ 15 w 17"/>
                <a:gd name="T103" fmla="*/ 6 h 22"/>
                <a:gd name="T104" fmla="*/ 16 w 17"/>
                <a:gd name="T105" fmla="*/ 10 h 22"/>
                <a:gd name="T106" fmla="*/ 15 w 17"/>
                <a:gd name="T107" fmla="*/ 9 h 22"/>
                <a:gd name="T108" fmla="*/ 14 w 17"/>
                <a:gd name="T10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" h="22">
                  <a:moveTo>
                    <a:pt x="6" y="4"/>
                  </a:moveTo>
                  <a:cubicBezTo>
                    <a:pt x="3" y="4"/>
                    <a:pt x="3" y="5"/>
                    <a:pt x="5" y="7"/>
                  </a:cubicBezTo>
                  <a:cubicBezTo>
                    <a:pt x="2" y="8"/>
                    <a:pt x="3" y="10"/>
                    <a:pt x="5" y="9"/>
                  </a:cubicBezTo>
                  <a:cubicBezTo>
                    <a:pt x="5" y="10"/>
                    <a:pt x="5" y="11"/>
                    <a:pt x="6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5" y="18"/>
                    <a:pt x="5" y="19"/>
                  </a:cubicBezTo>
                  <a:cubicBezTo>
                    <a:pt x="5" y="19"/>
                    <a:pt x="4" y="21"/>
                    <a:pt x="5" y="21"/>
                  </a:cubicBezTo>
                  <a:cubicBezTo>
                    <a:pt x="6" y="22"/>
                    <a:pt x="7" y="22"/>
                    <a:pt x="8" y="21"/>
                  </a:cubicBezTo>
                  <a:cubicBezTo>
                    <a:pt x="8" y="21"/>
                    <a:pt x="9" y="21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2" y="18"/>
                    <a:pt x="13" y="18"/>
                    <a:pt x="12" y="17"/>
                  </a:cubicBezTo>
                  <a:cubicBezTo>
                    <a:pt x="13" y="16"/>
                    <a:pt x="13" y="15"/>
                    <a:pt x="13" y="15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3" y="13"/>
                    <a:pt x="14" y="12"/>
                    <a:pt x="12" y="12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5" y="10"/>
                    <a:pt x="15" y="8"/>
                    <a:pt x="13" y="7"/>
                  </a:cubicBezTo>
                  <a:cubicBezTo>
                    <a:pt x="15" y="6"/>
                    <a:pt x="15" y="5"/>
                    <a:pt x="13" y="5"/>
                  </a:cubicBezTo>
                  <a:cubicBezTo>
                    <a:pt x="13" y="3"/>
                    <a:pt x="12" y="2"/>
                    <a:pt x="11" y="4"/>
                  </a:cubicBezTo>
                  <a:cubicBezTo>
                    <a:pt x="11" y="3"/>
                    <a:pt x="11" y="2"/>
                    <a:pt x="10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7" y="2"/>
                    <a:pt x="6" y="2"/>
                    <a:pt x="6" y="4"/>
                  </a:cubicBezTo>
                  <a:close/>
                  <a:moveTo>
                    <a:pt x="7" y="19"/>
                  </a:moveTo>
                  <a:cubicBezTo>
                    <a:pt x="7" y="19"/>
                    <a:pt x="8" y="18"/>
                    <a:pt x="9" y="17"/>
                  </a:cubicBezTo>
                  <a:cubicBezTo>
                    <a:pt x="10" y="17"/>
                    <a:pt x="11" y="16"/>
                    <a:pt x="11" y="15"/>
                  </a:cubicBezTo>
                  <a:cubicBezTo>
                    <a:pt x="11" y="14"/>
                    <a:pt x="12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1" y="12"/>
                    <a:pt x="12" y="12"/>
                  </a:cubicBezTo>
                  <a:cubicBezTo>
                    <a:pt x="12" y="13"/>
                    <a:pt x="12" y="14"/>
                    <a:pt x="12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1" y="16"/>
                    <a:pt x="11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9"/>
                    <a:pt x="9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7" y="16"/>
                    <a:pt x="5" y="14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9" y="19"/>
                  </a:moveTo>
                  <a:cubicBezTo>
                    <a:pt x="11" y="17"/>
                    <a:pt x="11" y="19"/>
                    <a:pt x="10" y="20"/>
                  </a:cubicBezTo>
                  <a:cubicBezTo>
                    <a:pt x="10" y="20"/>
                    <a:pt x="9" y="20"/>
                    <a:pt x="9" y="19"/>
                  </a:cubicBezTo>
                  <a:close/>
                  <a:moveTo>
                    <a:pt x="9" y="20"/>
                  </a:moveTo>
                  <a:cubicBezTo>
                    <a:pt x="8" y="21"/>
                    <a:pt x="8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lose/>
                  <a:moveTo>
                    <a:pt x="10" y="18"/>
                  </a:moveTo>
                  <a:cubicBezTo>
                    <a:pt x="10" y="18"/>
                    <a:pt x="11" y="17"/>
                    <a:pt x="11" y="17"/>
                  </a:cubicBezTo>
                  <a:cubicBezTo>
                    <a:pt x="13" y="17"/>
                    <a:pt x="11" y="18"/>
                    <a:pt x="10" y="18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4"/>
                    <a:pt x="13" y="15"/>
                  </a:cubicBezTo>
                  <a:cubicBezTo>
                    <a:pt x="13" y="16"/>
                    <a:pt x="12" y="17"/>
                    <a:pt x="12" y="16"/>
                  </a:cubicBezTo>
                  <a:close/>
                  <a:moveTo>
                    <a:pt x="7" y="20"/>
                  </a:moveTo>
                  <a:cubicBezTo>
                    <a:pt x="7" y="20"/>
                    <a:pt x="7" y="21"/>
                    <a:pt x="7" y="21"/>
                  </a:cubicBezTo>
                  <a:cubicBezTo>
                    <a:pt x="6" y="22"/>
                    <a:pt x="5" y="21"/>
                    <a:pt x="5" y="20"/>
                  </a:cubicBezTo>
                  <a:cubicBezTo>
                    <a:pt x="5" y="19"/>
                    <a:pt x="5" y="19"/>
                    <a:pt x="6" y="19"/>
                  </a:cubicBezTo>
                  <a:cubicBezTo>
                    <a:pt x="6" y="21"/>
                    <a:pt x="6" y="20"/>
                    <a:pt x="7" y="20"/>
                  </a:cubicBezTo>
                  <a:close/>
                  <a:moveTo>
                    <a:pt x="13" y="13"/>
                  </a:moveTo>
                  <a:cubicBezTo>
                    <a:pt x="12" y="13"/>
                    <a:pt x="12" y="12"/>
                    <a:pt x="12" y="12"/>
                  </a:cubicBezTo>
                  <a:cubicBezTo>
                    <a:pt x="13" y="12"/>
                    <a:pt x="13" y="13"/>
                    <a:pt x="13" y="13"/>
                  </a:cubicBezTo>
                  <a:close/>
                  <a:moveTo>
                    <a:pt x="12" y="15"/>
                  </a:move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5"/>
                    <a:pt x="12" y="15"/>
                  </a:cubicBezTo>
                  <a:close/>
                  <a:moveTo>
                    <a:pt x="6" y="18"/>
                  </a:moveTo>
                  <a:cubicBezTo>
                    <a:pt x="4" y="19"/>
                    <a:pt x="5" y="17"/>
                    <a:pt x="6" y="17"/>
                  </a:cubicBezTo>
                  <a:cubicBezTo>
                    <a:pt x="6" y="17"/>
                    <a:pt x="6" y="18"/>
                    <a:pt x="6" y="18"/>
                  </a:cubicBezTo>
                  <a:close/>
                  <a:moveTo>
                    <a:pt x="6" y="17"/>
                  </a:moveTo>
                  <a:cubicBezTo>
                    <a:pt x="6" y="17"/>
                    <a:pt x="5" y="16"/>
                    <a:pt x="5" y="16"/>
                  </a:cubicBezTo>
                  <a:cubicBezTo>
                    <a:pt x="6" y="15"/>
                    <a:pt x="6" y="16"/>
                    <a:pt x="6" y="17"/>
                  </a:cubicBezTo>
                  <a:close/>
                  <a:moveTo>
                    <a:pt x="6" y="15"/>
                  </a:moveTo>
                  <a:cubicBezTo>
                    <a:pt x="5" y="15"/>
                    <a:pt x="5" y="14"/>
                    <a:pt x="5" y="14"/>
                  </a:cubicBezTo>
                  <a:cubicBezTo>
                    <a:pt x="6" y="14"/>
                    <a:pt x="6" y="15"/>
                    <a:pt x="6" y="15"/>
                  </a:cubicBezTo>
                  <a:close/>
                  <a:moveTo>
                    <a:pt x="5" y="14"/>
                  </a:move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lose/>
                  <a:moveTo>
                    <a:pt x="10" y="12"/>
                  </a:moveTo>
                  <a:cubicBezTo>
                    <a:pt x="11" y="13"/>
                    <a:pt x="11" y="14"/>
                    <a:pt x="10" y="15"/>
                  </a:cubicBezTo>
                  <a:cubicBezTo>
                    <a:pt x="10" y="16"/>
                    <a:pt x="10" y="16"/>
                    <a:pt x="9" y="17"/>
                  </a:cubicBezTo>
                  <a:cubicBezTo>
                    <a:pt x="9" y="17"/>
                    <a:pt x="8" y="18"/>
                    <a:pt x="7" y="18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5"/>
                    <a:pt x="7" y="13"/>
                    <a:pt x="7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8" y="11"/>
                    <a:pt x="9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8" y="6"/>
                  </a:moveTo>
                  <a:cubicBezTo>
                    <a:pt x="9" y="6"/>
                    <a:pt x="10" y="6"/>
                    <a:pt x="10" y="7"/>
                  </a:cubicBezTo>
                  <a:cubicBezTo>
                    <a:pt x="11" y="8"/>
                    <a:pt x="10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6" y="8"/>
                    <a:pt x="7" y="6"/>
                    <a:pt x="8" y="6"/>
                  </a:cubicBezTo>
                  <a:close/>
                  <a:moveTo>
                    <a:pt x="10" y="9"/>
                  </a:moveTo>
                  <a:cubicBezTo>
                    <a:pt x="11" y="9"/>
                    <a:pt x="11" y="10"/>
                    <a:pt x="11" y="11"/>
                  </a:cubicBezTo>
                  <a:cubicBezTo>
                    <a:pt x="11" y="11"/>
                    <a:pt x="10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9" y="11"/>
                  </a:moveTo>
                  <a:cubicBezTo>
                    <a:pt x="8" y="11"/>
                    <a:pt x="8" y="10"/>
                    <a:pt x="9" y="10"/>
                  </a:cubicBezTo>
                  <a:cubicBezTo>
                    <a:pt x="10" y="10"/>
                    <a:pt x="10" y="11"/>
                    <a:pt x="9" y="11"/>
                  </a:cubicBezTo>
                  <a:close/>
                  <a:moveTo>
                    <a:pt x="12" y="8"/>
                  </a:moveTo>
                  <a:cubicBezTo>
                    <a:pt x="14" y="8"/>
                    <a:pt x="13" y="9"/>
                    <a:pt x="12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lose/>
                  <a:moveTo>
                    <a:pt x="13" y="6"/>
                  </a:moveTo>
                  <a:cubicBezTo>
                    <a:pt x="13" y="7"/>
                    <a:pt x="11" y="8"/>
                    <a:pt x="11" y="8"/>
                  </a:cubicBezTo>
                  <a:cubicBezTo>
                    <a:pt x="11" y="7"/>
                    <a:pt x="12" y="6"/>
                    <a:pt x="13" y="6"/>
                  </a:cubicBezTo>
                  <a:close/>
                  <a:moveTo>
                    <a:pt x="6" y="10"/>
                  </a:moveTo>
                  <a:cubicBezTo>
                    <a:pt x="6" y="10"/>
                    <a:pt x="7" y="9"/>
                    <a:pt x="7" y="9"/>
                  </a:cubicBezTo>
                  <a:cubicBezTo>
                    <a:pt x="8" y="10"/>
                    <a:pt x="7" y="11"/>
                    <a:pt x="6" y="10"/>
                  </a:cubicBezTo>
                  <a:close/>
                  <a:moveTo>
                    <a:pt x="10" y="6"/>
                  </a:moveTo>
                  <a:cubicBezTo>
                    <a:pt x="10" y="6"/>
                    <a:pt x="11" y="4"/>
                    <a:pt x="12" y="4"/>
                  </a:cubicBezTo>
                  <a:cubicBezTo>
                    <a:pt x="12" y="5"/>
                    <a:pt x="11" y="6"/>
                    <a:pt x="10" y="6"/>
                  </a:cubicBezTo>
                  <a:close/>
                  <a:moveTo>
                    <a:pt x="6" y="8"/>
                  </a:moveTo>
                  <a:cubicBezTo>
                    <a:pt x="6" y="9"/>
                    <a:pt x="5" y="9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lose/>
                  <a:moveTo>
                    <a:pt x="9" y="6"/>
                  </a:moveTo>
                  <a:cubicBezTo>
                    <a:pt x="9" y="5"/>
                    <a:pt x="8" y="3"/>
                    <a:pt x="9" y="4"/>
                  </a:cubicBezTo>
                  <a:cubicBezTo>
                    <a:pt x="10" y="4"/>
                    <a:pt x="9" y="5"/>
                    <a:pt x="9" y="6"/>
                  </a:cubicBezTo>
                  <a:close/>
                  <a:moveTo>
                    <a:pt x="7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6" y="6"/>
                    <a:pt x="6" y="6"/>
                    <a:pt x="7" y="7"/>
                  </a:cubicBezTo>
                  <a:close/>
                  <a:moveTo>
                    <a:pt x="7" y="6"/>
                  </a:moveTo>
                  <a:cubicBezTo>
                    <a:pt x="7" y="6"/>
                    <a:pt x="7" y="4"/>
                    <a:pt x="7" y="4"/>
                  </a:cubicBezTo>
                  <a:cubicBezTo>
                    <a:pt x="7" y="4"/>
                    <a:pt x="8" y="5"/>
                    <a:pt x="7" y="6"/>
                  </a:cubicBezTo>
                  <a:close/>
                  <a:moveTo>
                    <a:pt x="10" y="10"/>
                  </a:moveTo>
                  <a:cubicBezTo>
                    <a:pt x="11" y="12"/>
                    <a:pt x="12" y="11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1" y="12"/>
                    <a:pt x="11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2" y="8"/>
                  </a:moveTo>
                  <a:cubicBezTo>
                    <a:pt x="14" y="7"/>
                    <a:pt x="14" y="8"/>
                    <a:pt x="14" y="9"/>
                  </a:cubicBezTo>
                  <a:cubicBezTo>
                    <a:pt x="14" y="10"/>
                    <a:pt x="12" y="10"/>
                    <a:pt x="12" y="10"/>
                  </a:cubicBezTo>
                  <a:cubicBezTo>
                    <a:pt x="12" y="10"/>
                    <a:pt x="12" y="10"/>
                    <a:pt x="13" y="9"/>
                  </a:cubicBezTo>
                  <a:cubicBezTo>
                    <a:pt x="13" y="9"/>
                    <a:pt x="14" y="9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lose/>
                  <a:moveTo>
                    <a:pt x="10" y="11"/>
                  </a:moveTo>
                  <a:cubicBezTo>
                    <a:pt x="11" y="12"/>
                    <a:pt x="9" y="14"/>
                    <a:pt x="8" y="12"/>
                  </a:cubicBezTo>
                  <a:cubicBezTo>
                    <a:pt x="8" y="11"/>
                    <a:pt x="8" y="11"/>
                    <a:pt x="8" y="10"/>
                  </a:cubicBezTo>
                  <a:cubicBezTo>
                    <a:pt x="8" y="10"/>
                    <a:pt x="8" y="11"/>
                    <a:pt x="9" y="11"/>
                  </a:cubicBezTo>
                  <a:cubicBezTo>
                    <a:pt x="9" y="12"/>
                    <a:pt x="10" y="11"/>
                    <a:pt x="10" y="11"/>
                  </a:cubicBezTo>
                  <a:close/>
                  <a:moveTo>
                    <a:pt x="12" y="7"/>
                  </a:moveTo>
                  <a:cubicBezTo>
                    <a:pt x="13" y="6"/>
                    <a:pt x="13" y="6"/>
                    <a:pt x="12" y="6"/>
                  </a:cubicBezTo>
                  <a:cubicBezTo>
                    <a:pt x="14" y="4"/>
                    <a:pt x="15" y="7"/>
                    <a:pt x="12" y="7"/>
                  </a:cubicBezTo>
                  <a:close/>
                  <a:moveTo>
                    <a:pt x="6" y="11"/>
                  </a:moveTo>
                  <a:cubicBezTo>
                    <a:pt x="5" y="10"/>
                    <a:pt x="6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9"/>
                    <a:pt x="6" y="11"/>
                    <a:pt x="7" y="11"/>
                  </a:cubicBezTo>
                  <a:cubicBezTo>
                    <a:pt x="7" y="11"/>
                    <a:pt x="8" y="10"/>
                    <a:pt x="8" y="10"/>
                  </a:cubicBezTo>
                  <a:cubicBezTo>
                    <a:pt x="8" y="10"/>
                    <a:pt x="8" y="10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2"/>
                    <a:pt x="6" y="11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2" y="3"/>
                    <a:pt x="12" y="4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5"/>
                    <a:pt x="11" y="6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1" y="4"/>
                    <a:pt x="10" y="5"/>
                    <a:pt x="10" y="5"/>
                  </a:cubicBezTo>
                  <a:close/>
                  <a:moveTo>
                    <a:pt x="5" y="9"/>
                  </a:moveTo>
                  <a:cubicBezTo>
                    <a:pt x="4" y="10"/>
                    <a:pt x="2" y="8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7"/>
                    <a:pt x="5" y="8"/>
                  </a:cubicBezTo>
                  <a:cubicBezTo>
                    <a:pt x="4" y="8"/>
                    <a:pt x="4" y="9"/>
                    <a:pt x="5" y="9"/>
                  </a:cubicBezTo>
                  <a:close/>
                  <a:moveTo>
                    <a:pt x="8" y="4"/>
                  </a:moveTo>
                  <a:cubicBezTo>
                    <a:pt x="8" y="4"/>
                    <a:pt x="8" y="3"/>
                    <a:pt x="9" y="2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4"/>
                    <a:pt x="10" y="6"/>
                    <a:pt x="9" y="6"/>
                  </a:cubicBezTo>
                  <a:cubicBezTo>
                    <a:pt x="9" y="5"/>
                    <a:pt x="10" y="4"/>
                    <a:pt x="9" y="3"/>
                  </a:cubicBezTo>
                  <a:cubicBezTo>
                    <a:pt x="9" y="3"/>
                    <a:pt x="9" y="4"/>
                    <a:pt x="8" y="4"/>
                  </a:cubicBezTo>
                  <a:close/>
                  <a:moveTo>
                    <a:pt x="4" y="6"/>
                  </a:moveTo>
                  <a:cubicBezTo>
                    <a:pt x="4" y="5"/>
                    <a:pt x="4" y="4"/>
                    <a:pt x="5" y="4"/>
                  </a:cubicBezTo>
                  <a:cubicBezTo>
                    <a:pt x="6" y="4"/>
                    <a:pt x="6" y="5"/>
                    <a:pt x="7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6" y="6"/>
                    <a:pt x="6" y="5"/>
                    <a:pt x="5" y="5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6"/>
                    <a:pt x="4" y="6"/>
                    <a:pt x="4" y="6"/>
                  </a:cubicBezTo>
                  <a:close/>
                  <a:moveTo>
                    <a:pt x="7" y="5"/>
                  </a:moveTo>
                  <a:cubicBezTo>
                    <a:pt x="6" y="5"/>
                    <a:pt x="6" y="3"/>
                    <a:pt x="6" y="3"/>
                  </a:cubicBezTo>
                  <a:cubicBezTo>
                    <a:pt x="7" y="2"/>
                    <a:pt x="8" y="4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5"/>
                    <a:pt x="8" y="5"/>
                  </a:cubicBezTo>
                  <a:cubicBezTo>
                    <a:pt x="7" y="3"/>
                    <a:pt x="6" y="3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15" y="13"/>
                  </a:moveTo>
                  <a:cubicBezTo>
                    <a:pt x="15" y="13"/>
                    <a:pt x="14" y="12"/>
                    <a:pt x="15" y="12"/>
                  </a:cubicBezTo>
                  <a:cubicBezTo>
                    <a:pt x="15" y="12"/>
                    <a:pt x="16" y="12"/>
                    <a:pt x="15" y="13"/>
                  </a:cubicBezTo>
                  <a:close/>
                  <a:moveTo>
                    <a:pt x="9" y="2"/>
                  </a:move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10" y="2"/>
                    <a:pt x="9" y="2"/>
                  </a:cubicBezTo>
                  <a:close/>
                  <a:moveTo>
                    <a:pt x="11" y="2"/>
                  </a:moveTo>
                  <a:cubicBezTo>
                    <a:pt x="10" y="2"/>
                    <a:pt x="10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lose/>
                  <a:moveTo>
                    <a:pt x="10" y="0"/>
                  </a:moveTo>
                  <a:cubicBezTo>
                    <a:pt x="11" y="0"/>
                    <a:pt x="10" y="0"/>
                    <a:pt x="10" y="0"/>
                  </a:cubicBezTo>
                  <a:cubicBezTo>
                    <a:pt x="10" y="0"/>
                    <a:pt x="10" y="1"/>
                    <a:pt x="10" y="0"/>
                  </a:cubicBezTo>
                  <a:close/>
                  <a:moveTo>
                    <a:pt x="7" y="2"/>
                  </a:moveTo>
                  <a:cubicBezTo>
                    <a:pt x="6" y="2"/>
                    <a:pt x="6" y="1"/>
                    <a:pt x="7" y="1"/>
                  </a:cubicBezTo>
                  <a:cubicBezTo>
                    <a:pt x="7" y="1"/>
                    <a:pt x="7" y="2"/>
                    <a:pt x="7" y="2"/>
                  </a:cubicBezTo>
                  <a:close/>
                  <a:moveTo>
                    <a:pt x="5" y="2"/>
                  </a:moveTo>
                  <a:cubicBezTo>
                    <a:pt x="6" y="2"/>
                    <a:pt x="6" y="3"/>
                    <a:pt x="5" y="3"/>
                  </a:cubicBezTo>
                  <a:cubicBezTo>
                    <a:pt x="5" y="2"/>
                    <a:pt x="5" y="2"/>
                    <a:pt x="5" y="2"/>
                  </a:cubicBezTo>
                  <a:close/>
                  <a:moveTo>
                    <a:pt x="3" y="4"/>
                  </a:moveTo>
                  <a:cubicBezTo>
                    <a:pt x="3" y="4"/>
                    <a:pt x="3" y="3"/>
                    <a:pt x="4" y="3"/>
                  </a:cubicBezTo>
                  <a:cubicBezTo>
                    <a:pt x="4" y="4"/>
                    <a:pt x="4" y="4"/>
                    <a:pt x="3" y="4"/>
                  </a:cubicBezTo>
                  <a:close/>
                  <a:moveTo>
                    <a:pt x="2" y="4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4"/>
                    <a:pt x="2" y="5"/>
                    <a:pt x="2" y="4"/>
                  </a:cubicBezTo>
                  <a:close/>
                  <a:moveTo>
                    <a:pt x="3" y="5"/>
                  </a:moveTo>
                  <a:cubicBezTo>
                    <a:pt x="3" y="6"/>
                    <a:pt x="2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lose/>
                  <a:moveTo>
                    <a:pt x="1" y="8"/>
                  </a:moveTo>
                  <a:cubicBezTo>
                    <a:pt x="1" y="9"/>
                    <a:pt x="2" y="8"/>
                    <a:pt x="1" y="8"/>
                  </a:cubicBezTo>
                  <a:cubicBezTo>
                    <a:pt x="1" y="7"/>
                    <a:pt x="0" y="8"/>
                    <a:pt x="1" y="8"/>
                  </a:cubicBezTo>
                  <a:close/>
                  <a:moveTo>
                    <a:pt x="2" y="8"/>
                  </a:moveTo>
                  <a:cubicBezTo>
                    <a:pt x="2" y="7"/>
                    <a:pt x="3" y="7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lose/>
                  <a:moveTo>
                    <a:pt x="2" y="9"/>
                  </a:moveTo>
                  <a:cubicBezTo>
                    <a:pt x="2" y="9"/>
                    <a:pt x="2" y="8"/>
                    <a:pt x="2" y="9"/>
                  </a:cubicBezTo>
                  <a:cubicBezTo>
                    <a:pt x="3" y="9"/>
                    <a:pt x="2" y="10"/>
                    <a:pt x="2" y="9"/>
                  </a:cubicBezTo>
                  <a:close/>
                  <a:moveTo>
                    <a:pt x="4" y="11"/>
                  </a:moveTo>
                  <a:cubicBezTo>
                    <a:pt x="4" y="12"/>
                    <a:pt x="3" y="12"/>
                    <a:pt x="3" y="11"/>
                  </a:cubicBezTo>
                  <a:cubicBezTo>
                    <a:pt x="3" y="11"/>
                    <a:pt x="4" y="10"/>
                    <a:pt x="4" y="11"/>
                  </a:cubicBezTo>
                  <a:close/>
                  <a:moveTo>
                    <a:pt x="4" y="13"/>
                  </a:moveTo>
                  <a:cubicBezTo>
                    <a:pt x="4" y="13"/>
                    <a:pt x="4" y="12"/>
                    <a:pt x="5" y="12"/>
                  </a:cubicBezTo>
                  <a:cubicBezTo>
                    <a:pt x="5" y="12"/>
                    <a:pt x="5" y="13"/>
                    <a:pt x="4" y="13"/>
                  </a:cubicBezTo>
                  <a:close/>
                  <a:moveTo>
                    <a:pt x="3" y="13"/>
                  </a:moveTo>
                  <a:cubicBezTo>
                    <a:pt x="3" y="13"/>
                    <a:pt x="3" y="12"/>
                    <a:pt x="3" y="12"/>
                  </a:cubicBezTo>
                  <a:cubicBezTo>
                    <a:pt x="4" y="12"/>
                    <a:pt x="4" y="13"/>
                    <a:pt x="3" y="13"/>
                  </a:cubicBezTo>
                  <a:close/>
                  <a:moveTo>
                    <a:pt x="14" y="3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3"/>
                    <a:pt x="14" y="3"/>
                    <a:pt x="14" y="3"/>
                  </a:cubicBezTo>
                  <a:close/>
                  <a:moveTo>
                    <a:pt x="12" y="3"/>
                  </a:moveTo>
                  <a:cubicBezTo>
                    <a:pt x="12" y="2"/>
                    <a:pt x="13" y="2"/>
                    <a:pt x="13" y="3"/>
                  </a:cubicBezTo>
                  <a:cubicBezTo>
                    <a:pt x="13" y="3"/>
                    <a:pt x="12" y="3"/>
                    <a:pt x="12" y="3"/>
                  </a:cubicBezTo>
                  <a:close/>
                  <a:moveTo>
                    <a:pt x="14" y="3"/>
                  </a:moveTo>
                  <a:cubicBezTo>
                    <a:pt x="13" y="3"/>
                    <a:pt x="13" y="2"/>
                    <a:pt x="14" y="2"/>
                  </a:cubicBezTo>
                  <a:cubicBezTo>
                    <a:pt x="15" y="2"/>
                    <a:pt x="15" y="3"/>
                    <a:pt x="14" y="3"/>
                  </a:cubicBezTo>
                  <a:close/>
                  <a:moveTo>
                    <a:pt x="15" y="5"/>
                  </a:moveTo>
                  <a:cubicBezTo>
                    <a:pt x="14" y="5"/>
                    <a:pt x="16" y="5"/>
                    <a:pt x="15" y="5"/>
                  </a:cubicBezTo>
                  <a:cubicBezTo>
                    <a:pt x="15" y="6"/>
                    <a:pt x="15" y="6"/>
                    <a:pt x="15" y="5"/>
                  </a:cubicBezTo>
                  <a:close/>
                  <a:moveTo>
                    <a:pt x="16" y="6"/>
                  </a:moveTo>
                  <a:cubicBezTo>
                    <a:pt x="17" y="6"/>
                    <a:pt x="17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lose/>
                  <a:moveTo>
                    <a:pt x="15" y="7"/>
                  </a:moveTo>
                  <a:cubicBezTo>
                    <a:pt x="15" y="7"/>
                    <a:pt x="15" y="6"/>
                    <a:pt x="15" y="6"/>
                  </a:cubicBezTo>
                  <a:cubicBezTo>
                    <a:pt x="16" y="6"/>
                    <a:pt x="16" y="7"/>
                    <a:pt x="15" y="7"/>
                  </a:cubicBezTo>
                  <a:close/>
                  <a:moveTo>
                    <a:pt x="15" y="9"/>
                  </a:moveTo>
                  <a:cubicBezTo>
                    <a:pt x="15" y="9"/>
                    <a:pt x="14" y="9"/>
                    <a:pt x="15" y="8"/>
                  </a:cubicBezTo>
                  <a:cubicBezTo>
                    <a:pt x="15" y="8"/>
                    <a:pt x="16" y="8"/>
                    <a:pt x="15" y="9"/>
                  </a:cubicBezTo>
                  <a:close/>
                  <a:moveTo>
                    <a:pt x="16" y="10"/>
                  </a:moveTo>
                  <a:cubicBezTo>
                    <a:pt x="17" y="9"/>
                    <a:pt x="17" y="9"/>
                    <a:pt x="16" y="9"/>
                  </a:cubicBezTo>
                  <a:cubicBezTo>
                    <a:pt x="16" y="9"/>
                    <a:pt x="16" y="9"/>
                    <a:pt x="16" y="10"/>
                  </a:cubicBezTo>
                  <a:close/>
                  <a:moveTo>
                    <a:pt x="15" y="9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4" y="9"/>
                    <a:pt x="15" y="9"/>
                    <a:pt x="15" y="9"/>
                  </a:cubicBezTo>
                  <a:close/>
                  <a:moveTo>
                    <a:pt x="14" y="11"/>
                  </a:moveTo>
                  <a:cubicBezTo>
                    <a:pt x="14" y="11"/>
                    <a:pt x="15" y="10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lose/>
                  <a:moveTo>
                    <a:pt x="13" y="12"/>
                  </a:moveTo>
                  <a:cubicBezTo>
                    <a:pt x="13" y="12"/>
                    <a:pt x="13" y="11"/>
                    <a:pt x="14" y="12"/>
                  </a:cubicBezTo>
                  <a:cubicBezTo>
                    <a:pt x="14" y="12"/>
                    <a:pt x="14" y="13"/>
                    <a:pt x="13" y="1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1" name="Freeform 32838"/>
            <p:cNvSpPr>
              <a:spLocks/>
            </p:cNvSpPr>
            <p:nvPr/>
          </p:nvSpPr>
          <p:spPr bwMode="auto">
            <a:xfrm>
              <a:off x="4888" y="622"/>
              <a:ext cx="16" cy="18"/>
            </a:xfrm>
            <a:custGeom>
              <a:avLst/>
              <a:gdLst>
                <a:gd name="T0" fmla="*/ 0 w 9"/>
                <a:gd name="T1" fmla="*/ 8 h 10"/>
                <a:gd name="T2" fmla="*/ 0 w 9"/>
                <a:gd name="T3" fmla="*/ 8 h 10"/>
                <a:gd name="T4" fmla="*/ 0 w 9"/>
                <a:gd name="T5" fmla="*/ 8 h 10"/>
                <a:gd name="T6" fmla="*/ 0 w 9"/>
                <a:gd name="T7" fmla="*/ 8 h 10"/>
                <a:gd name="T8" fmla="*/ 5 w 9"/>
                <a:gd name="T9" fmla="*/ 8 h 10"/>
                <a:gd name="T10" fmla="*/ 7 w 9"/>
                <a:gd name="T11" fmla="*/ 8 h 10"/>
                <a:gd name="T12" fmla="*/ 9 w 9"/>
                <a:gd name="T13" fmla="*/ 10 h 10"/>
                <a:gd name="T14" fmla="*/ 9 w 9"/>
                <a:gd name="T15" fmla="*/ 9 h 10"/>
                <a:gd name="T16" fmla="*/ 8 w 9"/>
                <a:gd name="T17" fmla="*/ 8 h 10"/>
                <a:gd name="T18" fmla="*/ 7 w 9"/>
                <a:gd name="T19" fmla="*/ 4 h 10"/>
                <a:gd name="T20" fmla="*/ 5 w 9"/>
                <a:gd name="T21" fmla="*/ 0 h 10"/>
                <a:gd name="T22" fmla="*/ 4 w 9"/>
                <a:gd name="T23" fmla="*/ 0 h 10"/>
                <a:gd name="T24" fmla="*/ 4 w 9"/>
                <a:gd name="T25" fmla="*/ 0 h 10"/>
                <a:gd name="T26" fmla="*/ 1 w 9"/>
                <a:gd name="T27" fmla="*/ 3 h 10"/>
                <a:gd name="T28" fmla="*/ 0 w 9"/>
                <a:gd name="T29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0">
                  <a:moveTo>
                    <a:pt x="0" y="8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2" y="7"/>
                    <a:pt x="3" y="7"/>
                    <a:pt x="5" y="8"/>
                  </a:cubicBezTo>
                  <a:cubicBezTo>
                    <a:pt x="6" y="8"/>
                    <a:pt x="7" y="8"/>
                    <a:pt x="7" y="8"/>
                  </a:cubicBezTo>
                  <a:cubicBezTo>
                    <a:pt x="8" y="9"/>
                    <a:pt x="8" y="9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7"/>
                    <a:pt x="8" y="5"/>
                    <a:pt x="7" y="4"/>
                  </a:cubicBezTo>
                  <a:cubicBezTo>
                    <a:pt x="7" y="2"/>
                    <a:pt x="6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3"/>
                    <a:pt x="1" y="3"/>
                  </a:cubicBezTo>
                  <a:cubicBezTo>
                    <a:pt x="1" y="5"/>
                    <a:pt x="0" y="7"/>
                    <a:pt x="0" y="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2" name="Freeform 32839"/>
            <p:cNvSpPr>
              <a:spLocks/>
            </p:cNvSpPr>
            <p:nvPr/>
          </p:nvSpPr>
          <p:spPr bwMode="auto">
            <a:xfrm>
              <a:off x="4895" y="615"/>
              <a:ext cx="4" cy="5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2 w 2"/>
                <a:gd name="T9" fmla="*/ 2 h 3"/>
                <a:gd name="T10" fmla="*/ 2 w 2"/>
                <a:gd name="T11" fmla="*/ 1 h 3"/>
                <a:gd name="T12" fmla="*/ 2 w 2"/>
                <a:gd name="T13" fmla="*/ 1 h 3"/>
                <a:gd name="T14" fmla="*/ 1 w 2"/>
                <a:gd name="T15" fmla="*/ 1 h 3"/>
                <a:gd name="T16" fmla="*/ 1 w 2"/>
                <a:gd name="T17" fmla="*/ 1 h 3"/>
                <a:gd name="T18" fmla="*/ 0 w 2"/>
                <a:gd name="T19" fmla="*/ 1 h 3"/>
                <a:gd name="T20" fmla="*/ 0 w 2"/>
                <a:gd name="T21" fmla="*/ 1 h 3"/>
                <a:gd name="T22" fmla="*/ 0 w 2"/>
                <a:gd name="T23" fmla="*/ 1 h 3"/>
                <a:gd name="T24" fmla="*/ 0 w 2"/>
                <a:gd name="T25" fmla="*/ 1 h 3"/>
                <a:gd name="T26" fmla="*/ 0 w 2"/>
                <a:gd name="T27" fmla="*/ 1 h 3"/>
                <a:gd name="T28" fmla="*/ 0 w 2"/>
                <a:gd name="T29" fmla="*/ 1 h 3"/>
                <a:gd name="T30" fmla="*/ 0 w 2"/>
                <a:gd name="T3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3" name="Freeform 32840"/>
            <p:cNvSpPr>
              <a:spLocks/>
            </p:cNvSpPr>
            <p:nvPr/>
          </p:nvSpPr>
          <p:spPr bwMode="auto">
            <a:xfrm>
              <a:off x="4888" y="608"/>
              <a:ext cx="7" cy="7"/>
            </a:xfrm>
            <a:custGeom>
              <a:avLst/>
              <a:gdLst>
                <a:gd name="T0" fmla="*/ 0 w 4"/>
                <a:gd name="T1" fmla="*/ 1 h 4"/>
                <a:gd name="T2" fmla="*/ 0 w 4"/>
                <a:gd name="T3" fmla="*/ 1 h 4"/>
                <a:gd name="T4" fmla="*/ 0 w 4"/>
                <a:gd name="T5" fmla="*/ 1 h 4"/>
                <a:gd name="T6" fmla="*/ 2 w 4"/>
                <a:gd name="T7" fmla="*/ 1 h 4"/>
                <a:gd name="T8" fmla="*/ 4 w 4"/>
                <a:gd name="T9" fmla="*/ 3 h 4"/>
                <a:gd name="T10" fmla="*/ 4 w 4"/>
                <a:gd name="T11" fmla="*/ 4 h 4"/>
                <a:gd name="T12" fmla="*/ 4 w 4"/>
                <a:gd name="T13" fmla="*/ 4 h 4"/>
                <a:gd name="T14" fmla="*/ 4 w 4"/>
                <a:gd name="T15" fmla="*/ 4 h 4"/>
                <a:gd name="T16" fmla="*/ 4 w 4"/>
                <a:gd name="T17" fmla="*/ 4 h 4"/>
                <a:gd name="T18" fmla="*/ 4 w 4"/>
                <a:gd name="T19" fmla="*/ 4 h 4"/>
                <a:gd name="T20" fmla="*/ 4 w 4"/>
                <a:gd name="T21" fmla="*/ 4 h 4"/>
                <a:gd name="T22" fmla="*/ 4 w 4"/>
                <a:gd name="T23" fmla="*/ 4 h 4"/>
                <a:gd name="T24" fmla="*/ 4 w 4"/>
                <a:gd name="T25" fmla="*/ 4 h 4"/>
                <a:gd name="T26" fmla="*/ 3 w 4"/>
                <a:gd name="T27" fmla="*/ 4 h 4"/>
                <a:gd name="T28" fmla="*/ 2 w 4"/>
                <a:gd name="T29" fmla="*/ 3 h 4"/>
                <a:gd name="T30" fmla="*/ 0 w 4"/>
                <a:gd name="T31" fmla="*/ 2 h 4"/>
                <a:gd name="T32" fmla="*/ 0 w 4"/>
                <a:gd name="T3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" h="4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1"/>
                    <a:pt x="2" y="1"/>
                  </a:cubicBezTo>
                  <a:cubicBezTo>
                    <a:pt x="3" y="2"/>
                    <a:pt x="4" y="3"/>
                    <a:pt x="4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2" y="4"/>
                    <a:pt x="2" y="3"/>
                    <a:pt x="2" y="3"/>
                  </a:cubicBezTo>
                  <a:cubicBezTo>
                    <a:pt x="1" y="3"/>
                    <a:pt x="1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4" name="Freeform 32841"/>
            <p:cNvSpPr>
              <a:spLocks/>
            </p:cNvSpPr>
            <p:nvPr/>
          </p:nvSpPr>
          <p:spPr bwMode="auto">
            <a:xfrm>
              <a:off x="4899" y="615"/>
              <a:ext cx="8" cy="2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4 w 5"/>
                <a:gd name="T5" fmla="*/ 1 h 1"/>
                <a:gd name="T6" fmla="*/ 5 w 5"/>
                <a:gd name="T7" fmla="*/ 0 h 1"/>
                <a:gd name="T8" fmla="*/ 4 w 5"/>
                <a:gd name="T9" fmla="*/ 0 h 1"/>
                <a:gd name="T10" fmla="*/ 1 w 5"/>
                <a:gd name="T11" fmla="*/ 0 h 1"/>
                <a:gd name="T12" fmla="*/ 0 w 5"/>
                <a:gd name="T13" fmla="*/ 1 h 1"/>
                <a:gd name="T14" fmla="*/ 0 w 5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5" name="Freeform 32842"/>
            <p:cNvSpPr>
              <a:spLocks/>
            </p:cNvSpPr>
            <p:nvPr/>
          </p:nvSpPr>
          <p:spPr bwMode="auto">
            <a:xfrm>
              <a:off x="4899" y="615"/>
              <a:ext cx="10" cy="14"/>
            </a:xfrm>
            <a:custGeom>
              <a:avLst/>
              <a:gdLst>
                <a:gd name="T0" fmla="*/ 0 w 6"/>
                <a:gd name="T1" fmla="*/ 4 h 8"/>
                <a:gd name="T2" fmla="*/ 0 w 6"/>
                <a:gd name="T3" fmla="*/ 4 h 8"/>
                <a:gd name="T4" fmla="*/ 0 w 6"/>
                <a:gd name="T5" fmla="*/ 2 h 8"/>
                <a:gd name="T6" fmla="*/ 1 w 6"/>
                <a:gd name="T7" fmla="*/ 2 h 8"/>
                <a:gd name="T8" fmla="*/ 3 w 6"/>
                <a:gd name="T9" fmla="*/ 2 h 8"/>
                <a:gd name="T10" fmla="*/ 5 w 6"/>
                <a:gd name="T11" fmla="*/ 1 h 8"/>
                <a:gd name="T12" fmla="*/ 5 w 6"/>
                <a:gd name="T13" fmla="*/ 0 h 8"/>
                <a:gd name="T14" fmla="*/ 6 w 6"/>
                <a:gd name="T15" fmla="*/ 1 h 8"/>
                <a:gd name="T16" fmla="*/ 5 w 6"/>
                <a:gd name="T17" fmla="*/ 2 h 8"/>
                <a:gd name="T18" fmla="*/ 5 w 6"/>
                <a:gd name="T19" fmla="*/ 3 h 8"/>
                <a:gd name="T20" fmla="*/ 5 w 6"/>
                <a:gd name="T21" fmla="*/ 4 h 8"/>
                <a:gd name="T22" fmla="*/ 5 w 6"/>
                <a:gd name="T23" fmla="*/ 4 h 8"/>
                <a:gd name="T24" fmla="*/ 5 w 6"/>
                <a:gd name="T25" fmla="*/ 5 h 8"/>
                <a:gd name="T26" fmla="*/ 6 w 6"/>
                <a:gd name="T27" fmla="*/ 6 h 8"/>
                <a:gd name="T28" fmla="*/ 6 w 6"/>
                <a:gd name="T29" fmla="*/ 7 h 8"/>
                <a:gd name="T30" fmla="*/ 4 w 6"/>
                <a:gd name="T31" fmla="*/ 8 h 8"/>
                <a:gd name="T32" fmla="*/ 3 w 6"/>
                <a:gd name="T33" fmla="*/ 8 h 8"/>
                <a:gd name="T34" fmla="*/ 2 w 6"/>
                <a:gd name="T35" fmla="*/ 8 h 8"/>
                <a:gd name="T36" fmla="*/ 2 w 6"/>
                <a:gd name="T37" fmla="*/ 7 h 8"/>
                <a:gd name="T38" fmla="*/ 1 w 6"/>
                <a:gd name="T39" fmla="*/ 5 h 8"/>
                <a:gd name="T40" fmla="*/ 0 w 6"/>
                <a:gd name="T41" fmla="*/ 4 h 8"/>
                <a:gd name="T42" fmla="*/ 0 w 6"/>
                <a:gd name="T43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8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1"/>
                    <a:pt x="4" y="1"/>
                    <a:pt x="5" y="1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6" y="0"/>
                    <a:pt x="6" y="0"/>
                    <a:pt x="6" y="1"/>
                  </a:cubicBezTo>
                  <a:cubicBezTo>
                    <a:pt x="6" y="1"/>
                    <a:pt x="5" y="2"/>
                    <a:pt x="5" y="2"/>
                  </a:cubicBezTo>
                  <a:cubicBezTo>
                    <a:pt x="5" y="3"/>
                    <a:pt x="4" y="3"/>
                    <a:pt x="5" y="3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6" y="6"/>
                    <a:pt x="6" y="6"/>
                  </a:cubicBezTo>
                  <a:cubicBezTo>
                    <a:pt x="6" y="6"/>
                    <a:pt x="6" y="7"/>
                    <a:pt x="6" y="7"/>
                  </a:cubicBezTo>
                  <a:cubicBezTo>
                    <a:pt x="6" y="8"/>
                    <a:pt x="5" y="8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7"/>
                    <a:pt x="2" y="7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1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6" name="Freeform 32843"/>
            <p:cNvSpPr>
              <a:spLocks/>
            </p:cNvSpPr>
            <p:nvPr/>
          </p:nvSpPr>
          <p:spPr bwMode="auto">
            <a:xfrm>
              <a:off x="4902" y="629"/>
              <a:ext cx="9" cy="9"/>
            </a:xfrm>
            <a:custGeom>
              <a:avLst/>
              <a:gdLst>
                <a:gd name="T0" fmla="*/ 0 w 5"/>
                <a:gd name="T1" fmla="*/ 0 h 5"/>
                <a:gd name="T2" fmla="*/ 3 w 5"/>
                <a:gd name="T3" fmla="*/ 4 h 5"/>
                <a:gd name="T4" fmla="*/ 5 w 5"/>
                <a:gd name="T5" fmla="*/ 5 h 5"/>
                <a:gd name="T6" fmla="*/ 3 w 5"/>
                <a:gd name="T7" fmla="*/ 3 h 5"/>
                <a:gd name="T8" fmla="*/ 4 w 5"/>
                <a:gd name="T9" fmla="*/ 3 h 5"/>
                <a:gd name="T10" fmla="*/ 4 w 5"/>
                <a:gd name="T11" fmla="*/ 3 h 5"/>
                <a:gd name="T12" fmla="*/ 4 w 5"/>
                <a:gd name="T13" fmla="*/ 3 h 5"/>
                <a:gd name="T14" fmla="*/ 3 w 5"/>
                <a:gd name="T15" fmla="*/ 2 h 5"/>
                <a:gd name="T16" fmla="*/ 3 w 5"/>
                <a:gd name="T17" fmla="*/ 1 h 5"/>
                <a:gd name="T18" fmla="*/ 3 w 5"/>
                <a:gd name="T19" fmla="*/ 1 h 5"/>
                <a:gd name="T20" fmla="*/ 1 w 5"/>
                <a:gd name="T21" fmla="*/ 1 h 5"/>
                <a:gd name="T22" fmla="*/ 0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7" name="Freeform 32844"/>
            <p:cNvSpPr>
              <a:spLocks/>
            </p:cNvSpPr>
            <p:nvPr/>
          </p:nvSpPr>
          <p:spPr bwMode="auto">
            <a:xfrm>
              <a:off x="4886" y="636"/>
              <a:ext cx="20" cy="8"/>
            </a:xfrm>
            <a:custGeom>
              <a:avLst/>
              <a:gdLst>
                <a:gd name="T0" fmla="*/ 0 w 11"/>
                <a:gd name="T1" fmla="*/ 3 h 4"/>
                <a:gd name="T2" fmla="*/ 0 w 11"/>
                <a:gd name="T3" fmla="*/ 2 h 4"/>
                <a:gd name="T4" fmla="*/ 2 w 11"/>
                <a:gd name="T5" fmla="*/ 1 h 4"/>
                <a:gd name="T6" fmla="*/ 6 w 11"/>
                <a:gd name="T7" fmla="*/ 0 h 4"/>
                <a:gd name="T8" fmla="*/ 9 w 11"/>
                <a:gd name="T9" fmla="*/ 1 h 4"/>
                <a:gd name="T10" fmla="*/ 11 w 11"/>
                <a:gd name="T11" fmla="*/ 3 h 4"/>
                <a:gd name="T12" fmla="*/ 11 w 11"/>
                <a:gd name="T13" fmla="*/ 4 h 4"/>
                <a:gd name="T14" fmla="*/ 6 w 11"/>
                <a:gd name="T15" fmla="*/ 2 h 4"/>
                <a:gd name="T16" fmla="*/ 3 w 11"/>
                <a:gd name="T17" fmla="*/ 2 h 4"/>
                <a:gd name="T18" fmla="*/ 0 w 11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0" y="3"/>
                    <a:pt x="0" y="2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0"/>
                    <a:pt x="5" y="0"/>
                    <a:pt x="6" y="0"/>
                  </a:cubicBezTo>
                  <a:cubicBezTo>
                    <a:pt x="7" y="0"/>
                    <a:pt x="8" y="1"/>
                    <a:pt x="9" y="1"/>
                  </a:cubicBezTo>
                  <a:cubicBezTo>
                    <a:pt x="9" y="2"/>
                    <a:pt x="10" y="2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9" y="3"/>
                    <a:pt x="8" y="2"/>
                    <a:pt x="6" y="2"/>
                  </a:cubicBezTo>
                  <a:cubicBezTo>
                    <a:pt x="5" y="1"/>
                    <a:pt x="4" y="2"/>
                    <a:pt x="3" y="2"/>
                  </a:cubicBezTo>
                  <a:cubicBezTo>
                    <a:pt x="2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8" name="Freeform 32845"/>
            <p:cNvSpPr>
              <a:spLocks/>
            </p:cNvSpPr>
            <p:nvPr/>
          </p:nvSpPr>
          <p:spPr bwMode="auto">
            <a:xfrm>
              <a:off x="4888" y="644"/>
              <a:ext cx="18" cy="3"/>
            </a:xfrm>
            <a:custGeom>
              <a:avLst/>
              <a:gdLst>
                <a:gd name="T0" fmla="*/ 0 w 10"/>
                <a:gd name="T1" fmla="*/ 0 h 2"/>
                <a:gd name="T2" fmla="*/ 4 w 10"/>
                <a:gd name="T3" fmla="*/ 2 h 2"/>
                <a:gd name="T4" fmla="*/ 7 w 10"/>
                <a:gd name="T5" fmla="*/ 2 h 2"/>
                <a:gd name="T6" fmla="*/ 8 w 10"/>
                <a:gd name="T7" fmla="*/ 1 h 2"/>
                <a:gd name="T8" fmla="*/ 9 w 10"/>
                <a:gd name="T9" fmla="*/ 1 h 2"/>
                <a:gd name="T10" fmla="*/ 10 w 10"/>
                <a:gd name="T11" fmla="*/ 1 h 2"/>
                <a:gd name="T12" fmla="*/ 9 w 10"/>
                <a:gd name="T13" fmla="*/ 0 h 2"/>
                <a:gd name="T14" fmla="*/ 9 w 10"/>
                <a:gd name="T15" fmla="*/ 1 h 2"/>
                <a:gd name="T16" fmla="*/ 8 w 10"/>
                <a:gd name="T17" fmla="*/ 1 h 2"/>
                <a:gd name="T18" fmla="*/ 1 w 10"/>
                <a:gd name="T19" fmla="*/ 1 h 2"/>
                <a:gd name="T20" fmla="*/ 0 w 10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1" y="1"/>
                    <a:pt x="3" y="2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9" y="1"/>
                    <a:pt x="9" y="1"/>
                    <a:pt x="9" y="0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2"/>
                    <a:pt x="3" y="1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899" name="Freeform 32846"/>
            <p:cNvSpPr>
              <a:spLocks/>
            </p:cNvSpPr>
            <p:nvPr/>
          </p:nvSpPr>
          <p:spPr bwMode="auto">
            <a:xfrm>
              <a:off x="4893" y="640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0" name="Freeform 32847"/>
            <p:cNvSpPr>
              <a:spLocks/>
            </p:cNvSpPr>
            <p:nvPr/>
          </p:nvSpPr>
          <p:spPr bwMode="auto">
            <a:xfrm>
              <a:off x="4875" y="628"/>
              <a:ext cx="15" cy="8"/>
            </a:xfrm>
            <a:custGeom>
              <a:avLst/>
              <a:gdLst>
                <a:gd name="T0" fmla="*/ 0 w 8"/>
                <a:gd name="T1" fmla="*/ 3 h 5"/>
                <a:gd name="T2" fmla="*/ 1 w 8"/>
                <a:gd name="T3" fmla="*/ 3 h 5"/>
                <a:gd name="T4" fmla="*/ 2 w 8"/>
                <a:gd name="T5" fmla="*/ 3 h 5"/>
                <a:gd name="T6" fmla="*/ 2 w 8"/>
                <a:gd name="T7" fmla="*/ 3 h 5"/>
                <a:gd name="T8" fmla="*/ 2 w 8"/>
                <a:gd name="T9" fmla="*/ 5 h 5"/>
                <a:gd name="T10" fmla="*/ 5 w 8"/>
                <a:gd name="T11" fmla="*/ 4 h 5"/>
                <a:gd name="T12" fmla="*/ 7 w 8"/>
                <a:gd name="T13" fmla="*/ 2 h 5"/>
                <a:gd name="T14" fmla="*/ 7 w 8"/>
                <a:gd name="T15" fmla="*/ 2 h 5"/>
                <a:gd name="T16" fmla="*/ 7 w 8"/>
                <a:gd name="T17" fmla="*/ 1 h 5"/>
                <a:gd name="T18" fmla="*/ 8 w 8"/>
                <a:gd name="T19" fmla="*/ 0 h 5"/>
                <a:gd name="T20" fmla="*/ 7 w 8"/>
                <a:gd name="T21" fmla="*/ 0 h 5"/>
                <a:gd name="T22" fmla="*/ 6 w 8"/>
                <a:gd name="T23" fmla="*/ 0 h 5"/>
                <a:gd name="T24" fmla="*/ 4 w 8"/>
                <a:gd name="T25" fmla="*/ 1 h 5"/>
                <a:gd name="T26" fmla="*/ 2 w 8"/>
                <a:gd name="T27" fmla="*/ 3 h 5"/>
                <a:gd name="T28" fmla="*/ 0 w 8"/>
                <a:gd name="T29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5">
                  <a:moveTo>
                    <a:pt x="0" y="3"/>
                  </a:moveTo>
                  <a:cubicBezTo>
                    <a:pt x="0" y="3"/>
                    <a:pt x="0" y="3"/>
                    <a:pt x="1" y="3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4"/>
                    <a:pt x="2" y="5"/>
                    <a:pt x="2" y="5"/>
                  </a:cubicBezTo>
                  <a:cubicBezTo>
                    <a:pt x="3" y="5"/>
                    <a:pt x="4" y="4"/>
                    <a:pt x="5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2"/>
                    <a:pt x="3" y="2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1" name="Freeform 32848"/>
            <p:cNvSpPr>
              <a:spLocks/>
            </p:cNvSpPr>
            <p:nvPr/>
          </p:nvSpPr>
          <p:spPr bwMode="auto">
            <a:xfrm>
              <a:off x="4883" y="612"/>
              <a:ext cx="12" cy="14"/>
            </a:xfrm>
            <a:custGeom>
              <a:avLst/>
              <a:gdLst>
                <a:gd name="T0" fmla="*/ 1 w 7"/>
                <a:gd name="T1" fmla="*/ 6 h 8"/>
                <a:gd name="T2" fmla="*/ 4 w 7"/>
                <a:gd name="T3" fmla="*/ 8 h 8"/>
                <a:gd name="T4" fmla="*/ 5 w 7"/>
                <a:gd name="T5" fmla="*/ 7 h 8"/>
                <a:gd name="T6" fmla="*/ 6 w 7"/>
                <a:gd name="T7" fmla="*/ 6 h 8"/>
                <a:gd name="T8" fmla="*/ 6 w 7"/>
                <a:gd name="T9" fmla="*/ 6 h 8"/>
                <a:gd name="T10" fmla="*/ 6 w 7"/>
                <a:gd name="T11" fmla="*/ 3 h 8"/>
                <a:gd name="T12" fmla="*/ 7 w 7"/>
                <a:gd name="T13" fmla="*/ 3 h 8"/>
                <a:gd name="T14" fmla="*/ 6 w 7"/>
                <a:gd name="T15" fmla="*/ 3 h 8"/>
                <a:gd name="T16" fmla="*/ 5 w 7"/>
                <a:gd name="T17" fmla="*/ 2 h 8"/>
                <a:gd name="T18" fmla="*/ 4 w 7"/>
                <a:gd name="T19" fmla="*/ 2 h 8"/>
                <a:gd name="T20" fmla="*/ 3 w 7"/>
                <a:gd name="T21" fmla="*/ 1 h 8"/>
                <a:gd name="T22" fmla="*/ 2 w 7"/>
                <a:gd name="T23" fmla="*/ 0 h 8"/>
                <a:gd name="T24" fmla="*/ 2 w 7"/>
                <a:gd name="T25" fmla="*/ 1 h 8"/>
                <a:gd name="T26" fmla="*/ 2 w 7"/>
                <a:gd name="T27" fmla="*/ 2 h 8"/>
                <a:gd name="T28" fmla="*/ 2 w 7"/>
                <a:gd name="T29" fmla="*/ 3 h 8"/>
                <a:gd name="T30" fmla="*/ 1 w 7"/>
                <a:gd name="T31" fmla="*/ 3 h 8"/>
                <a:gd name="T32" fmla="*/ 1 w 7"/>
                <a:gd name="T33" fmla="*/ 3 h 8"/>
                <a:gd name="T34" fmla="*/ 1 w 7"/>
                <a:gd name="T35" fmla="*/ 3 h 8"/>
                <a:gd name="T36" fmla="*/ 1 w 7"/>
                <a:gd name="T37" fmla="*/ 6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8">
                  <a:moveTo>
                    <a:pt x="1" y="6"/>
                  </a:moveTo>
                  <a:cubicBezTo>
                    <a:pt x="1" y="7"/>
                    <a:pt x="3" y="8"/>
                    <a:pt x="4" y="8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2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3"/>
                    <a:pt x="2" y="3"/>
                  </a:cubicBezTo>
                  <a:cubicBezTo>
                    <a:pt x="2" y="3"/>
                    <a:pt x="2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6"/>
                    <a:pt x="1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2" name="Freeform 32849"/>
            <p:cNvSpPr>
              <a:spLocks/>
            </p:cNvSpPr>
            <p:nvPr/>
          </p:nvSpPr>
          <p:spPr bwMode="auto">
            <a:xfrm>
              <a:off x="4790" y="725"/>
              <a:ext cx="73" cy="87"/>
            </a:xfrm>
            <a:custGeom>
              <a:avLst/>
              <a:gdLst>
                <a:gd name="T0" fmla="*/ 1 w 41"/>
                <a:gd name="T1" fmla="*/ 48 h 49"/>
                <a:gd name="T2" fmla="*/ 5 w 41"/>
                <a:gd name="T3" fmla="*/ 37 h 49"/>
                <a:gd name="T4" fmla="*/ 6 w 41"/>
                <a:gd name="T5" fmla="*/ 38 h 49"/>
                <a:gd name="T6" fmla="*/ 9 w 41"/>
                <a:gd name="T7" fmla="*/ 45 h 49"/>
                <a:gd name="T8" fmla="*/ 10 w 41"/>
                <a:gd name="T9" fmla="*/ 47 h 49"/>
                <a:gd name="T10" fmla="*/ 8 w 41"/>
                <a:gd name="T11" fmla="*/ 40 h 49"/>
                <a:gd name="T12" fmla="*/ 9 w 41"/>
                <a:gd name="T13" fmla="*/ 35 h 49"/>
                <a:gd name="T14" fmla="*/ 12 w 41"/>
                <a:gd name="T15" fmla="*/ 32 h 49"/>
                <a:gd name="T16" fmla="*/ 22 w 41"/>
                <a:gd name="T17" fmla="*/ 33 h 49"/>
                <a:gd name="T18" fmla="*/ 24 w 41"/>
                <a:gd name="T19" fmla="*/ 37 h 49"/>
                <a:gd name="T20" fmla="*/ 23 w 41"/>
                <a:gd name="T21" fmla="*/ 49 h 49"/>
                <a:gd name="T22" fmla="*/ 25 w 41"/>
                <a:gd name="T23" fmla="*/ 48 h 49"/>
                <a:gd name="T24" fmla="*/ 25 w 41"/>
                <a:gd name="T25" fmla="*/ 47 h 49"/>
                <a:gd name="T26" fmla="*/ 27 w 41"/>
                <a:gd name="T27" fmla="*/ 47 h 49"/>
                <a:gd name="T28" fmla="*/ 28 w 41"/>
                <a:gd name="T29" fmla="*/ 37 h 49"/>
                <a:gd name="T30" fmla="*/ 29 w 41"/>
                <a:gd name="T31" fmla="*/ 32 h 49"/>
                <a:gd name="T32" fmla="*/ 35 w 41"/>
                <a:gd name="T33" fmla="*/ 14 h 49"/>
                <a:gd name="T34" fmla="*/ 38 w 41"/>
                <a:gd name="T35" fmla="*/ 11 h 49"/>
                <a:gd name="T36" fmla="*/ 41 w 41"/>
                <a:gd name="T37" fmla="*/ 7 h 49"/>
                <a:gd name="T38" fmla="*/ 41 w 41"/>
                <a:gd name="T39" fmla="*/ 8 h 49"/>
                <a:gd name="T40" fmla="*/ 41 w 41"/>
                <a:gd name="T41" fmla="*/ 3 h 49"/>
                <a:gd name="T42" fmla="*/ 41 w 41"/>
                <a:gd name="T43" fmla="*/ 3 h 49"/>
                <a:gd name="T44" fmla="*/ 38 w 41"/>
                <a:gd name="T45" fmla="*/ 2 h 49"/>
                <a:gd name="T46" fmla="*/ 40 w 41"/>
                <a:gd name="T47" fmla="*/ 4 h 49"/>
                <a:gd name="T48" fmla="*/ 39 w 41"/>
                <a:gd name="T49" fmla="*/ 4 h 49"/>
                <a:gd name="T50" fmla="*/ 40 w 41"/>
                <a:gd name="T51" fmla="*/ 8 h 49"/>
                <a:gd name="T52" fmla="*/ 37 w 41"/>
                <a:gd name="T53" fmla="*/ 11 h 49"/>
                <a:gd name="T54" fmla="*/ 35 w 41"/>
                <a:gd name="T55" fmla="*/ 11 h 49"/>
                <a:gd name="T56" fmla="*/ 36 w 41"/>
                <a:gd name="T57" fmla="*/ 9 h 49"/>
                <a:gd name="T58" fmla="*/ 34 w 41"/>
                <a:gd name="T59" fmla="*/ 12 h 49"/>
                <a:gd name="T60" fmla="*/ 32 w 41"/>
                <a:gd name="T61" fmla="*/ 12 h 49"/>
                <a:gd name="T62" fmla="*/ 31 w 41"/>
                <a:gd name="T63" fmla="*/ 10 h 49"/>
                <a:gd name="T64" fmla="*/ 29 w 41"/>
                <a:gd name="T65" fmla="*/ 8 h 49"/>
                <a:gd name="T66" fmla="*/ 30 w 41"/>
                <a:gd name="T67" fmla="*/ 11 h 49"/>
                <a:gd name="T68" fmla="*/ 28 w 41"/>
                <a:gd name="T69" fmla="*/ 10 h 49"/>
                <a:gd name="T70" fmla="*/ 28 w 41"/>
                <a:gd name="T71" fmla="*/ 11 h 49"/>
                <a:gd name="T72" fmla="*/ 24 w 41"/>
                <a:gd name="T73" fmla="*/ 3 h 49"/>
                <a:gd name="T74" fmla="*/ 25 w 41"/>
                <a:gd name="T75" fmla="*/ 1 h 49"/>
                <a:gd name="T76" fmla="*/ 23 w 41"/>
                <a:gd name="T77" fmla="*/ 4 h 49"/>
                <a:gd name="T78" fmla="*/ 22 w 41"/>
                <a:gd name="T79" fmla="*/ 2 h 49"/>
                <a:gd name="T80" fmla="*/ 23 w 41"/>
                <a:gd name="T81" fmla="*/ 7 h 49"/>
                <a:gd name="T82" fmla="*/ 29 w 41"/>
                <a:gd name="T83" fmla="*/ 14 h 49"/>
                <a:gd name="T84" fmla="*/ 29 w 41"/>
                <a:gd name="T85" fmla="*/ 17 h 49"/>
                <a:gd name="T86" fmla="*/ 25 w 41"/>
                <a:gd name="T87" fmla="*/ 20 h 49"/>
                <a:gd name="T88" fmla="*/ 16 w 41"/>
                <a:gd name="T89" fmla="*/ 21 h 49"/>
                <a:gd name="T90" fmla="*/ 5 w 41"/>
                <a:gd name="T91" fmla="*/ 22 h 49"/>
                <a:gd name="T92" fmla="*/ 4 w 41"/>
                <a:gd name="T93" fmla="*/ 24 h 49"/>
                <a:gd name="T94" fmla="*/ 6 w 41"/>
                <a:gd name="T95" fmla="*/ 29 h 49"/>
                <a:gd name="T96" fmla="*/ 4 w 41"/>
                <a:gd name="T97" fmla="*/ 35 h 49"/>
                <a:gd name="T98" fmla="*/ 3 w 41"/>
                <a:gd name="T99" fmla="*/ 4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" h="49">
                  <a:moveTo>
                    <a:pt x="1" y="47"/>
                  </a:moveTo>
                  <a:cubicBezTo>
                    <a:pt x="0" y="47"/>
                    <a:pt x="1" y="48"/>
                    <a:pt x="1" y="48"/>
                  </a:cubicBezTo>
                  <a:cubicBezTo>
                    <a:pt x="2" y="48"/>
                    <a:pt x="2" y="49"/>
                    <a:pt x="2" y="47"/>
                  </a:cubicBezTo>
                  <a:cubicBezTo>
                    <a:pt x="2" y="44"/>
                    <a:pt x="4" y="39"/>
                    <a:pt x="5" y="37"/>
                  </a:cubicBezTo>
                  <a:cubicBezTo>
                    <a:pt x="5" y="37"/>
                    <a:pt x="6" y="37"/>
                    <a:pt x="6" y="37"/>
                  </a:cubicBezTo>
                  <a:cubicBezTo>
                    <a:pt x="6" y="37"/>
                    <a:pt x="6" y="38"/>
                    <a:pt x="6" y="38"/>
                  </a:cubicBezTo>
                  <a:cubicBezTo>
                    <a:pt x="6" y="38"/>
                    <a:pt x="6" y="39"/>
                    <a:pt x="6" y="39"/>
                  </a:cubicBezTo>
                  <a:cubicBezTo>
                    <a:pt x="6" y="40"/>
                    <a:pt x="8" y="45"/>
                    <a:pt x="9" y="45"/>
                  </a:cubicBezTo>
                  <a:cubicBezTo>
                    <a:pt x="9" y="47"/>
                    <a:pt x="8" y="46"/>
                    <a:pt x="9" y="47"/>
                  </a:cubicBezTo>
                  <a:cubicBezTo>
                    <a:pt x="9" y="47"/>
                    <a:pt x="10" y="48"/>
                    <a:pt x="10" y="47"/>
                  </a:cubicBezTo>
                  <a:cubicBezTo>
                    <a:pt x="10" y="47"/>
                    <a:pt x="10" y="46"/>
                    <a:pt x="10" y="45"/>
                  </a:cubicBezTo>
                  <a:cubicBezTo>
                    <a:pt x="10" y="44"/>
                    <a:pt x="8" y="40"/>
                    <a:pt x="8" y="40"/>
                  </a:cubicBezTo>
                  <a:cubicBezTo>
                    <a:pt x="8" y="40"/>
                    <a:pt x="7" y="38"/>
                    <a:pt x="7" y="37"/>
                  </a:cubicBezTo>
                  <a:cubicBezTo>
                    <a:pt x="8" y="37"/>
                    <a:pt x="8" y="36"/>
                    <a:pt x="9" y="35"/>
                  </a:cubicBezTo>
                  <a:cubicBezTo>
                    <a:pt x="9" y="35"/>
                    <a:pt x="10" y="34"/>
                    <a:pt x="10" y="33"/>
                  </a:cubicBezTo>
                  <a:cubicBezTo>
                    <a:pt x="11" y="33"/>
                    <a:pt x="11" y="32"/>
                    <a:pt x="12" y="32"/>
                  </a:cubicBezTo>
                  <a:cubicBezTo>
                    <a:pt x="12" y="33"/>
                    <a:pt x="16" y="35"/>
                    <a:pt x="20" y="34"/>
                  </a:cubicBezTo>
                  <a:cubicBezTo>
                    <a:pt x="21" y="34"/>
                    <a:pt x="22" y="33"/>
                    <a:pt x="22" y="33"/>
                  </a:cubicBezTo>
                  <a:cubicBezTo>
                    <a:pt x="23" y="33"/>
                    <a:pt x="23" y="33"/>
                    <a:pt x="24" y="34"/>
                  </a:cubicBezTo>
                  <a:cubicBezTo>
                    <a:pt x="24" y="35"/>
                    <a:pt x="24" y="36"/>
                    <a:pt x="24" y="37"/>
                  </a:cubicBezTo>
                  <a:cubicBezTo>
                    <a:pt x="24" y="39"/>
                    <a:pt x="24" y="46"/>
                    <a:pt x="23" y="48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9"/>
                    <a:pt x="24" y="49"/>
                    <a:pt x="25" y="49"/>
                  </a:cubicBezTo>
                  <a:cubicBezTo>
                    <a:pt x="25" y="49"/>
                    <a:pt x="25" y="48"/>
                    <a:pt x="25" y="48"/>
                  </a:cubicBezTo>
                  <a:cubicBezTo>
                    <a:pt x="24" y="47"/>
                    <a:pt x="26" y="38"/>
                    <a:pt x="26" y="37"/>
                  </a:cubicBezTo>
                  <a:cubicBezTo>
                    <a:pt x="26" y="48"/>
                    <a:pt x="25" y="45"/>
                    <a:pt x="25" y="47"/>
                  </a:cubicBezTo>
                  <a:cubicBezTo>
                    <a:pt x="26" y="48"/>
                    <a:pt x="26" y="48"/>
                    <a:pt x="27" y="48"/>
                  </a:cubicBezTo>
                  <a:cubicBezTo>
                    <a:pt x="27" y="48"/>
                    <a:pt x="27" y="48"/>
                    <a:pt x="27" y="47"/>
                  </a:cubicBezTo>
                  <a:cubicBezTo>
                    <a:pt x="27" y="46"/>
                    <a:pt x="27" y="46"/>
                    <a:pt x="27" y="45"/>
                  </a:cubicBezTo>
                  <a:cubicBezTo>
                    <a:pt x="27" y="42"/>
                    <a:pt x="28" y="37"/>
                    <a:pt x="28" y="37"/>
                  </a:cubicBezTo>
                  <a:cubicBezTo>
                    <a:pt x="28" y="36"/>
                    <a:pt x="28" y="35"/>
                    <a:pt x="28" y="34"/>
                  </a:cubicBezTo>
                  <a:cubicBezTo>
                    <a:pt x="28" y="34"/>
                    <a:pt x="28" y="33"/>
                    <a:pt x="29" y="32"/>
                  </a:cubicBezTo>
                  <a:cubicBezTo>
                    <a:pt x="32" y="31"/>
                    <a:pt x="35" y="20"/>
                    <a:pt x="35" y="17"/>
                  </a:cubicBezTo>
                  <a:cubicBezTo>
                    <a:pt x="35" y="16"/>
                    <a:pt x="35" y="14"/>
                    <a:pt x="35" y="14"/>
                  </a:cubicBezTo>
                  <a:cubicBezTo>
                    <a:pt x="35" y="14"/>
                    <a:pt x="36" y="14"/>
                    <a:pt x="37" y="13"/>
                  </a:cubicBezTo>
                  <a:cubicBezTo>
                    <a:pt x="37" y="13"/>
                    <a:pt x="38" y="12"/>
                    <a:pt x="38" y="11"/>
                  </a:cubicBezTo>
                  <a:cubicBezTo>
                    <a:pt x="38" y="11"/>
                    <a:pt x="38" y="11"/>
                    <a:pt x="39" y="11"/>
                  </a:cubicBezTo>
                  <a:cubicBezTo>
                    <a:pt x="40" y="10"/>
                    <a:pt x="41" y="9"/>
                    <a:pt x="41" y="7"/>
                  </a:cubicBezTo>
                  <a:cubicBezTo>
                    <a:pt x="41" y="7"/>
                    <a:pt x="41" y="6"/>
                    <a:pt x="41" y="6"/>
                  </a:cubicBezTo>
                  <a:cubicBezTo>
                    <a:pt x="41" y="6"/>
                    <a:pt x="41" y="8"/>
                    <a:pt x="41" y="8"/>
                  </a:cubicBezTo>
                  <a:cubicBezTo>
                    <a:pt x="40" y="7"/>
                    <a:pt x="41" y="6"/>
                    <a:pt x="41" y="5"/>
                  </a:cubicBezTo>
                  <a:cubicBezTo>
                    <a:pt x="41" y="4"/>
                    <a:pt x="41" y="4"/>
                    <a:pt x="41" y="3"/>
                  </a:cubicBezTo>
                  <a:cubicBezTo>
                    <a:pt x="41" y="2"/>
                    <a:pt x="41" y="1"/>
                    <a:pt x="41" y="1"/>
                  </a:cubicBezTo>
                  <a:cubicBezTo>
                    <a:pt x="41" y="2"/>
                    <a:pt x="41" y="3"/>
                    <a:pt x="41" y="3"/>
                  </a:cubicBezTo>
                  <a:cubicBezTo>
                    <a:pt x="40" y="4"/>
                    <a:pt x="40" y="4"/>
                    <a:pt x="39" y="3"/>
                  </a:cubicBezTo>
                  <a:cubicBezTo>
                    <a:pt x="39" y="3"/>
                    <a:pt x="38" y="2"/>
                    <a:pt x="38" y="2"/>
                  </a:cubicBezTo>
                  <a:cubicBezTo>
                    <a:pt x="38" y="2"/>
                    <a:pt x="38" y="2"/>
                    <a:pt x="38" y="3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5"/>
                    <a:pt x="40" y="5"/>
                    <a:pt x="40" y="6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9"/>
                    <a:pt x="39" y="10"/>
                    <a:pt x="38" y="10"/>
                  </a:cubicBezTo>
                  <a:cubicBezTo>
                    <a:pt x="37" y="10"/>
                    <a:pt x="37" y="10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2"/>
                    <a:pt x="35" y="11"/>
                  </a:cubicBezTo>
                  <a:cubicBezTo>
                    <a:pt x="35" y="11"/>
                    <a:pt x="36" y="10"/>
                    <a:pt x="36" y="9"/>
                  </a:cubicBezTo>
                  <a:cubicBezTo>
                    <a:pt x="36" y="8"/>
                    <a:pt x="36" y="8"/>
                    <a:pt x="35" y="9"/>
                  </a:cubicBezTo>
                  <a:cubicBezTo>
                    <a:pt x="35" y="11"/>
                    <a:pt x="34" y="11"/>
                    <a:pt x="34" y="12"/>
                  </a:cubicBezTo>
                  <a:cubicBezTo>
                    <a:pt x="34" y="12"/>
                    <a:pt x="33" y="12"/>
                    <a:pt x="33" y="12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2" y="12"/>
                    <a:pt x="32" y="12"/>
                    <a:pt x="31" y="12"/>
                  </a:cubicBezTo>
                  <a:cubicBezTo>
                    <a:pt x="31" y="12"/>
                    <a:pt x="31" y="11"/>
                    <a:pt x="31" y="10"/>
                  </a:cubicBezTo>
                  <a:cubicBezTo>
                    <a:pt x="30" y="10"/>
                    <a:pt x="30" y="8"/>
                    <a:pt x="30" y="8"/>
                  </a:cubicBezTo>
                  <a:cubicBezTo>
                    <a:pt x="30" y="7"/>
                    <a:pt x="29" y="7"/>
                    <a:pt x="29" y="8"/>
                  </a:cubicBezTo>
                  <a:cubicBezTo>
                    <a:pt x="29" y="9"/>
                    <a:pt x="30" y="10"/>
                    <a:pt x="30" y="11"/>
                  </a:cubicBezTo>
                  <a:cubicBezTo>
                    <a:pt x="30" y="11"/>
                    <a:pt x="31" y="11"/>
                    <a:pt x="30" y="11"/>
                  </a:cubicBezTo>
                  <a:cubicBezTo>
                    <a:pt x="30" y="11"/>
                    <a:pt x="29" y="11"/>
                    <a:pt x="29" y="11"/>
                  </a:cubicBezTo>
                  <a:cubicBezTo>
                    <a:pt x="29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6" y="10"/>
                    <a:pt x="24" y="9"/>
                    <a:pt x="23" y="6"/>
                  </a:cubicBezTo>
                  <a:cubicBezTo>
                    <a:pt x="23" y="5"/>
                    <a:pt x="23" y="4"/>
                    <a:pt x="24" y="3"/>
                  </a:cubicBezTo>
                  <a:cubicBezTo>
                    <a:pt x="24" y="3"/>
                    <a:pt x="25" y="1"/>
                    <a:pt x="25" y="1"/>
                  </a:cubicBezTo>
                  <a:cubicBezTo>
                    <a:pt x="25" y="0"/>
                    <a:pt x="25" y="1"/>
                    <a:pt x="25" y="1"/>
                  </a:cubicBezTo>
                  <a:cubicBezTo>
                    <a:pt x="24" y="2"/>
                    <a:pt x="24" y="3"/>
                    <a:pt x="23" y="4"/>
                  </a:cubicBezTo>
                  <a:cubicBezTo>
                    <a:pt x="23" y="4"/>
                    <a:pt x="23" y="4"/>
                    <a:pt x="23" y="4"/>
                  </a:cubicBezTo>
                  <a:cubicBezTo>
                    <a:pt x="23" y="3"/>
                    <a:pt x="22" y="3"/>
                    <a:pt x="22" y="2"/>
                  </a:cubicBezTo>
                  <a:cubicBezTo>
                    <a:pt x="22" y="1"/>
                    <a:pt x="22" y="1"/>
                    <a:pt x="22" y="2"/>
                  </a:cubicBezTo>
                  <a:cubicBezTo>
                    <a:pt x="22" y="3"/>
                    <a:pt x="22" y="4"/>
                    <a:pt x="22" y="4"/>
                  </a:cubicBezTo>
                  <a:cubicBezTo>
                    <a:pt x="22" y="5"/>
                    <a:pt x="23" y="6"/>
                    <a:pt x="23" y="7"/>
                  </a:cubicBezTo>
                  <a:cubicBezTo>
                    <a:pt x="24" y="10"/>
                    <a:pt x="25" y="10"/>
                    <a:pt x="28" y="12"/>
                  </a:cubicBezTo>
                  <a:cubicBezTo>
                    <a:pt x="28" y="12"/>
                    <a:pt x="28" y="13"/>
                    <a:pt x="29" y="14"/>
                  </a:cubicBezTo>
                  <a:cubicBezTo>
                    <a:pt x="30" y="14"/>
                    <a:pt x="30" y="14"/>
                    <a:pt x="30" y="15"/>
                  </a:cubicBezTo>
                  <a:cubicBezTo>
                    <a:pt x="30" y="16"/>
                    <a:pt x="29" y="17"/>
                    <a:pt x="29" y="17"/>
                  </a:cubicBezTo>
                  <a:cubicBezTo>
                    <a:pt x="29" y="18"/>
                    <a:pt x="29" y="19"/>
                    <a:pt x="28" y="20"/>
                  </a:cubicBezTo>
                  <a:cubicBezTo>
                    <a:pt x="27" y="20"/>
                    <a:pt x="27" y="20"/>
                    <a:pt x="25" y="20"/>
                  </a:cubicBezTo>
                  <a:cubicBezTo>
                    <a:pt x="24" y="20"/>
                    <a:pt x="22" y="21"/>
                    <a:pt x="21" y="21"/>
                  </a:cubicBezTo>
                  <a:cubicBezTo>
                    <a:pt x="19" y="21"/>
                    <a:pt x="17" y="21"/>
                    <a:pt x="16" y="21"/>
                  </a:cubicBezTo>
                  <a:cubicBezTo>
                    <a:pt x="14" y="21"/>
                    <a:pt x="12" y="20"/>
                    <a:pt x="10" y="20"/>
                  </a:cubicBezTo>
                  <a:cubicBezTo>
                    <a:pt x="8" y="21"/>
                    <a:pt x="7" y="21"/>
                    <a:pt x="5" y="22"/>
                  </a:cubicBezTo>
                  <a:cubicBezTo>
                    <a:pt x="3" y="23"/>
                    <a:pt x="3" y="25"/>
                    <a:pt x="4" y="26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5"/>
                    <a:pt x="4" y="26"/>
                    <a:pt x="5" y="27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7" y="31"/>
                    <a:pt x="6" y="33"/>
                  </a:cubicBezTo>
                  <a:cubicBezTo>
                    <a:pt x="5" y="34"/>
                    <a:pt x="4" y="35"/>
                    <a:pt x="4" y="35"/>
                  </a:cubicBezTo>
                  <a:cubicBezTo>
                    <a:pt x="4" y="35"/>
                    <a:pt x="3" y="36"/>
                    <a:pt x="3" y="37"/>
                  </a:cubicBezTo>
                  <a:cubicBezTo>
                    <a:pt x="3" y="38"/>
                    <a:pt x="3" y="39"/>
                    <a:pt x="3" y="40"/>
                  </a:cubicBezTo>
                  <a:cubicBezTo>
                    <a:pt x="3" y="40"/>
                    <a:pt x="1" y="46"/>
                    <a:pt x="1" y="4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03" name="Freeform 32850"/>
            <p:cNvSpPr>
              <a:spLocks noEditPoints="1"/>
            </p:cNvSpPr>
            <p:nvPr/>
          </p:nvSpPr>
          <p:spPr bwMode="auto">
            <a:xfrm>
              <a:off x="4897" y="805"/>
              <a:ext cx="43" cy="43"/>
            </a:xfrm>
            <a:custGeom>
              <a:avLst/>
              <a:gdLst>
                <a:gd name="T0" fmla="*/ 6 w 24"/>
                <a:gd name="T1" fmla="*/ 12 h 24"/>
                <a:gd name="T2" fmla="*/ 3 w 24"/>
                <a:gd name="T3" fmla="*/ 19 h 24"/>
                <a:gd name="T4" fmla="*/ 9 w 24"/>
                <a:gd name="T5" fmla="*/ 22 h 24"/>
                <a:gd name="T6" fmla="*/ 16 w 24"/>
                <a:gd name="T7" fmla="*/ 14 h 24"/>
                <a:gd name="T8" fmla="*/ 19 w 24"/>
                <a:gd name="T9" fmla="*/ 3 h 24"/>
                <a:gd name="T10" fmla="*/ 12 w 24"/>
                <a:gd name="T11" fmla="*/ 18 h 24"/>
                <a:gd name="T12" fmla="*/ 12 w 24"/>
                <a:gd name="T13" fmla="*/ 19 h 24"/>
                <a:gd name="T14" fmla="*/ 4 w 24"/>
                <a:gd name="T15" fmla="*/ 21 h 24"/>
                <a:gd name="T16" fmla="*/ 8 w 24"/>
                <a:gd name="T17" fmla="*/ 12 h 24"/>
                <a:gd name="T18" fmla="*/ 6 w 24"/>
                <a:gd name="T19" fmla="*/ 19 h 24"/>
                <a:gd name="T20" fmla="*/ 8 w 24"/>
                <a:gd name="T21" fmla="*/ 23 h 24"/>
                <a:gd name="T22" fmla="*/ 9 w 24"/>
                <a:gd name="T23" fmla="*/ 21 h 24"/>
                <a:gd name="T24" fmla="*/ 11 w 24"/>
                <a:gd name="T25" fmla="*/ 20 h 24"/>
                <a:gd name="T26" fmla="*/ 4 w 24"/>
                <a:gd name="T27" fmla="*/ 22 h 24"/>
                <a:gd name="T28" fmla="*/ 14 w 24"/>
                <a:gd name="T29" fmla="*/ 18 h 24"/>
                <a:gd name="T30" fmla="*/ 5 w 24"/>
                <a:gd name="T31" fmla="*/ 17 h 24"/>
                <a:gd name="T32" fmla="*/ 6 w 24"/>
                <a:gd name="T33" fmla="*/ 15 h 24"/>
                <a:gd name="T34" fmla="*/ 11 w 24"/>
                <a:gd name="T35" fmla="*/ 18 h 24"/>
                <a:gd name="T36" fmla="*/ 11 w 24"/>
                <a:gd name="T37" fmla="*/ 12 h 24"/>
                <a:gd name="T38" fmla="*/ 12 w 24"/>
                <a:gd name="T39" fmla="*/ 10 h 24"/>
                <a:gd name="T40" fmla="*/ 14 w 24"/>
                <a:gd name="T41" fmla="*/ 11 h 24"/>
                <a:gd name="T42" fmla="*/ 17 w 24"/>
                <a:gd name="T43" fmla="*/ 11 h 24"/>
                <a:gd name="T44" fmla="*/ 16 w 24"/>
                <a:gd name="T45" fmla="*/ 10 h 24"/>
                <a:gd name="T46" fmla="*/ 17 w 24"/>
                <a:gd name="T47" fmla="*/ 8 h 24"/>
                <a:gd name="T48" fmla="*/ 11 w 24"/>
                <a:gd name="T49" fmla="*/ 8 h 24"/>
                <a:gd name="T50" fmla="*/ 11 w 24"/>
                <a:gd name="T51" fmla="*/ 6 h 24"/>
                <a:gd name="T52" fmla="*/ 13 w 24"/>
                <a:gd name="T53" fmla="*/ 6 h 24"/>
                <a:gd name="T54" fmla="*/ 14 w 24"/>
                <a:gd name="T55" fmla="*/ 14 h 24"/>
                <a:gd name="T56" fmla="*/ 16 w 24"/>
                <a:gd name="T57" fmla="*/ 13 h 24"/>
                <a:gd name="T58" fmla="*/ 11 w 24"/>
                <a:gd name="T59" fmla="*/ 13 h 24"/>
                <a:gd name="T60" fmla="*/ 18 w 24"/>
                <a:gd name="T61" fmla="*/ 9 h 24"/>
                <a:gd name="T62" fmla="*/ 10 w 24"/>
                <a:gd name="T63" fmla="*/ 11 h 24"/>
                <a:gd name="T64" fmla="*/ 17 w 24"/>
                <a:gd name="T65" fmla="*/ 7 h 24"/>
                <a:gd name="T66" fmla="*/ 20 w 24"/>
                <a:gd name="T67" fmla="*/ 7 h 24"/>
                <a:gd name="T68" fmla="*/ 11 w 24"/>
                <a:gd name="T69" fmla="*/ 8 h 24"/>
                <a:gd name="T70" fmla="*/ 19 w 24"/>
                <a:gd name="T71" fmla="*/ 4 h 24"/>
                <a:gd name="T72" fmla="*/ 12 w 24"/>
                <a:gd name="T73" fmla="*/ 3 h 24"/>
                <a:gd name="T74" fmla="*/ 10 w 24"/>
                <a:gd name="T75" fmla="*/ 3 h 24"/>
                <a:gd name="T76" fmla="*/ 14 w 24"/>
                <a:gd name="T77" fmla="*/ 5 h 24"/>
                <a:gd name="T78" fmla="*/ 18 w 24"/>
                <a:gd name="T79" fmla="*/ 18 h 24"/>
                <a:gd name="T80" fmla="*/ 20 w 24"/>
                <a:gd name="T81" fmla="*/ 3 h 24"/>
                <a:gd name="T82" fmla="*/ 15 w 24"/>
                <a:gd name="T83" fmla="*/ 1 h 24"/>
                <a:gd name="T84" fmla="*/ 14 w 24"/>
                <a:gd name="T85" fmla="*/ 0 h 24"/>
                <a:gd name="T86" fmla="*/ 10 w 24"/>
                <a:gd name="T87" fmla="*/ 1 h 24"/>
                <a:gd name="T88" fmla="*/ 5 w 24"/>
                <a:gd name="T89" fmla="*/ 4 h 24"/>
                <a:gd name="T90" fmla="*/ 6 w 24"/>
                <a:gd name="T91" fmla="*/ 4 h 24"/>
                <a:gd name="T92" fmla="*/ 5 w 24"/>
                <a:gd name="T93" fmla="*/ 9 h 24"/>
                <a:gd name="T94" fmla="*/ 4 w 24"/>
                <a:gd name="T95" fmla="*/ 11 h 24"/>
                <a:gd name="T96" fmla="*/ 22 w 24"/>
                <a:gd name="T97" fmla="*/ 7 h 24"/>
                <a:gd name="T98" fmla="*/ 23 w 24"/>
                <a:gd name="T99" fmla="*/ 6 h 24"/>
                <a:gd name="T100" fmla="*/ 22 w 24"/>
                <a:gd name="T101" fmla="*/ 10 h 24"/>
                <a:gd name="T102" fmla="*/ 22 w 24"/>
                <a:gd name="T103" fmla="*/ 11 h 24"/>
                <a:gd name="T104" fmla="*/ 21 w 24"/>
                <a:gd name="T105" fmla="*/ 16 h 24"/>
                <a:gd name="T106" fmla="*/ 20 w 24"/>
                <a:gd name="T107" fmla="*/ 15 h 24"/>
                <a:gd name="T108" fmla="*/ 17 w 24"/>
                <a:gd name="T10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24">
                  <a:moveTo>
                    <a:pt x="13" y="3"/>
                  </a:moveTo>
                  <a:cubicBezTo>
                    <a:pt x="10" y="1"/>
                    <a:pt x="9" y="3"/>
                    <a:pt x="10" y="5"/>
                  </a:cubicBezTo>
                  <a:cubicBezTo>
                    <a:pt x="7" y="5"/>
                    <a:pt x="6" y="7"/>
                    <a:pt x="9" y="8"/>
                  </a:cubicBezTo>
                  <a:cubicBezTo>
                    <a:pt x="8" y="9"/>
                    <a:pt x="8" y="10"/>
                    <a:pt x="8" y="11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3" y="17"/>
                    <a:pt x="3" y="18"/>
                    <a:pt x="3" y="19"/>
                  </a:cubicBezTo>
                  <a:cubicBezTo>
                    <a:pt x="2" y="19"/>
                    <a:pt x="0" y="20"/>
                    <a:pt x="1" y="22"/>
                  </a:cubicBezTo>
                  <a:cubicBezTo>
                    <a:pt x="2" y="23"/>
                    <a:pt x="3" y="24"/>
                    <a:pt x="4" y="23"/>
                  </a:cubicBezTo>
                  <a:cubicBezTo>
                    <a:pt x="5" y="24"/>
                    <a:pt x="6" y="24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4"/>
                    <a:pt x="9" y="23"/>
                    <a:pt x="9" y="22"/>
                  </a:cubicBezTo>
                  <a:cubicBezTo>
                    <a:pt x="11" y="23"/>
                    <a:pt x="12" y="23"/>
                    <a:pt x="12" y="21"/>
                  </a:cubicBezTo>
                  <a:cubicBezTo>
                    <a:pt x="13" y="21"/>
                    <a:pt x="14" y="20"/>
                    <a:pt x="14" y="19"/>
                  </a:cubicBezTo>
                  <a:cubicBezTo>
                    <a:pt x="14" y="19"/>
                    <a:pt x="15" y="18"/>
                    <a:pt x="14" y="18"/>
                  </a:cubicBezTo>
                  <a:cubicBezTo>
                    <a:pt x="15" y="18"/>
                    <a:pt x="16" y="17"/>
                    <a:pt x="15" y="16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9" y="16"/>
                    <a:pt x="20" y="13"/>
                    <a:pt x="19" y="11"/>
                  </a:cubicBezTo>
                  <a:cubicBezTo>
                    <a:pt x="21" y="11"/>
                    <a:pt x="22" y="9"/>
                    <a:pt x="20" y="8"/>
                  </a:cubicBezTo>
                  <a:cubicBezTo>
                    <a:pt x="22" y="6"/>
                    <a:pt x="21" y="5"/>
                    <a:pt x="18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18" y="2"/>
                    <a:pt x="16" y="3"/>
                    <a:pt x="16" y="3"/>
                  </a:cubicBezTo>
                  <a:cubicBezTo>
                    <a:pt x="16" y="1"/>
                    <a:pt x="14" y="0"/>
                    <a:pt x="13" y="3"/>
                  </a:cubicBezTo>
                  <a:close/>
                  <a:moveTo>
                    <a:pt x="5" y="20"/>
                  </a:moveTo>
                  <a:cubicBezTo>
                    <a:pt x="5" y="21"/>
                    <a:pt x="6" y="20"/>
                    <a:pt x="8" y="20"/>
                  </a:cubicBezTo>
                  <a:cubicBezTo>
                    <a:pt x="9" y="20"/>
                    <a:pt x="11" y="19"/>
                    <a:pt x="12" y="18"/>
                  </a:cubicBezTo>
                  <a:cubicBezTo>
                    <a:pt x="13" y="18"/>
                    <a:pt x="14" y="17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5"/>
                    <a:pt x="15" y="16"/>
                  </a:cubicBezTo>
                  <a:cubicBezTo>
                    <a:pt x="14" y="17"/>
                    <a:pt x="14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1" y="20"/>
                    <a:pt x="11" y="20"/>
                    <a:pt x="10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22"/>
                    <a:pt x="7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4" y="21"/>
                    <a:pt x="3" y="21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6" y="17"/>
                    <a:pt x="6" y="13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lose/>
                  <a:moveTo>
                    <a:pt x="7" y="22"/>
                  </a:moveTo>
                  <a:cubicBezTo>
                    <a:pt x="10" y="21"/>
                    <a:pt x="9" y="23"/>
                    <a:pt x="8" y="23"/>
                  </a:cubicBezTo>
                  <a:cubicBezTo>
                    <a:pt x="7" y="23"/>
                    <a:pt x="7" y="22"/>
                    <a:pt x="7" y="22"/>
                  </a:cubicBezTo>
                  <a:close/>
                  <a:moveTo>
                    <a:pt x="6" y="23"/>
                  </a:moveTo>
                  <a:cubicBezTo>
                    <a:pt x="4" y="23"/>
                    <a:pt x="6" y="21"/>
                    <a:pt x="6" y="22"/>
                  </a:cubicBezTo>
                  <a:cubicBezTo>
                    <a:pt x="6" y="22"/>
                    <a:pt x="6" y="23"/>
                    <a:pt x="6" y="23"/>
                  </a:cubicBezTo>
                  <a:close/>
                  <a:moveTo>
                    <a:pt x="9" y="21"/>
                  </a:moveTo>
                  <a:cubicBezTo>
                    <a:pt x="9" y="21"/>
                    <a:pt x="11" y="20"/>
                    <a:pt x="11" y="21"/>
                  </a:cubicBezTo>
                  <a:cubicBezTo>
                    <a:pt x="12" y="22"/>
                    <a:pt x="10" y="22"/>
                    <a:pt x="9" y="21"/>
                  </a:cubicBezTo>
                  <a:close/>
                  <a:moveTo>
                    <a:pt x="11" y="20"/>
                  </a:moveTo>
                  <a:cubicBezTo>
                    <a:pt x="12" y="20"/>
                    <a:pt x="13" y="18"/>
                    <a:pt x="13" y="20"/>
                  </a:cubicBezTo>
                  <a:cubicBezTo>
                    <a:pt x="13" y="20"/>
                    <a:pt x="12" y="21"/>
                    <a:pt x="11" y="20"/>
                  </a:cubicBezTo>
                  <a:close/>
                  <a:moveTo>
                    <a:pt x="4" y="22"/>
                  </a:moveTo>
                  <a:cubicBezTo>
                    <a:pt x="4" y="22"/>
                    <a:pt x="4" y="23"/>
                    <a:pt x="3" y="23"/>
                  </a:cubicBezTo>
                  <a:cubicBezTo>
                    <a:pt x="2" y="23"/>
                    <a:pt x="1" y="21"/>
                    <a:pt x="2" y="20"/>
                  </a:cubicBezTo>
                  <a:cubicBezTo>
                    <a:pt x="2" y="19"/>
                    <a:pt x="3" y="19"/>
                    <a:pt x="4" y="19"/>
                  </a:cubicBezTo>
                  <a:cubicBezTo>
                    <a:pt x="2" y="21"/>
                    <a:pt x="3" y="21"/>
                    <a:pt x="4" y="22"/>
                  </a:cubicBezTo>
                  <a:close/>
                  <a:moveTo>
                    <a:pt x="15" y="17"/>
                  </a:moveTo>
                  <a:cubicBezTo>
                    <a:pt x="14" y="17"/>
                    <a:pt x="15" y="16"/>
                    <a:pt x="15" y="16"/>
                  </a:cubicBezTo>
                  <a:cubicBezTo>
                    <a:pt x="16" y="16"/>
                    <a:pt x="15" y="17"/>
                    <a:pt x="15" y="17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8"/>
                    <a:pt x="14" y="18"/>
                  </a:cubicBezTo>
                  <a:cubicBezTo>
                    <a:pt x="15" y="19"/>
                    <a:pt x="14" y="19"/>
                    <a:pt x="13" y="19"/>
                  </a:cubicBezTo>
                  <a:close/>
                  <a:moveTo>
                    <a:pt x="4" y="19"/>
                  </a:moveTo>
                  <a:cubicBezTo>
                    <a:pt x="2" y="19"/>
                    <a:pt x="4" y="17"/>
                    <a:pt x="5" y="18"/>
                  </a:cubicBezTo>
                  <a:cubicBezTo>
                    <a:pt x="5" y="18"/>
                    <a:pt x="5" y="19"/>
                    <a:pt x="4" y="19"/>
                  </a:cubicBezTo>
                  <a:close/>
                  <a:moveTo>
                    <a:pt x="5" y="17"/>
                  </a:moveTo>
                  <a:cubicBezTo>
                    <a:pt x="4" y="17"/>
                    <a:pt x="4" y="16"/>
                    <a:pt x="5" y="16"/>
                  </a:cubicBezTo>
                  <a:cubicBezTo>
                    <a:pt x="6" y="15"/>
                    <a:pt x="5" y="16"/>
                    <a:pt x="5" y="17"/>
                  </a:cubicBezTo>
                  <a:close/>
                  <a:moveTo>
                    <a:pt x="6" y="15"/>
                  </a:moveTo>
                  <a:cubicBezTo>
                    <a:pt x="5" y="15"/>
                    <a:pt x="5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lose/>
                  <a:moveTo>
                    <a:pt x="6" y="13"/>
                  </a:moveTo>
                  <a:cubicBezTo>
                    <a:pt x="6" y="13"/>
                    <a:pt x="6" y="12"/>
                    <a:pt x="7" y="12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13" y="14"/>
                  </a:moveTo>
                  <a:cubicBezTo>
                    <a:pt x="13" y="16"/>
                    <a:pt x="13" y="17"/>
                    <a:pt x="11" y="18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8" y="19"/>
                    <a:pt x="7" y="20"/>
                    <a:pt x="6" y="20"/>
                  </a:cubicBezTo>
                  <a:cubicBezTo>
                    <a:pt x="6" y="19"/>
                    <a:pt x="6" y="19"/>
                    <a:pt x="7" y="18"/>
                  </a:cubicBezTo>
                  <a:cubicBezTo>
                    <a:pt x="8" y="17"/>
                    <a:pt x="8" y="14"/>
                    <a:pt x="9" y="12"/>
                  </a:cubicBezTo>
                  <a:cubicBezTo>
                    <a:pt x="9" y="12"/>
                    <a:pt x="10" y="12"/>
                    <a:pt x="11" y="12"/>
                  </a:cubicBezTo>
                  <a:cubicBezTo>
                    <a:pt x="11" y="12"/>
                    <a:pt x="10" y="15"/>
                    <a:pt x="12" y="15"/>
                  </a:cubicBezTo>
                  <a:cubicBezTo>
                    <a:pt x="13" y="15"/>
                    <a:pt x="13" y="15"/>
                    <a:pt x="13" y="14"/>
                  </a:cubicBezTo>
                  <a:close/>
                  <a:moveTo>
                    <a:pt x="14" y="7"/>
                  </a:moveTo>
                  <a:cubicBezTo>
                    <a:pt x="15" y="7"/>
                    <a:pt x="16" y="8"/>
                    <a:pt x="16" y="9"/>
                  </a:cubicBezTo>
                  <a:cubicBezTo>
                    <a:pt x="16" y="11"/>
                    <a:pt x="14" y="11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1" y="7"/>
                    <a:pt x="13" y="6"/>
                    <a:pt x="14" y="7"/>
                  </a:cubicBezTo>
                  <a:close/>
                  <a:moveTo>
                    <a:pt x="15" y="11"/>
                  </a:moveTo>
                  <a:cubicBezTo>
                    <a:pt x="15" y="12"/>
                    <a:pt x="15" y="13"/>
                    <a:pt x="15" y="14"/>
                  </a:cubicBezTo>
                  <a:cubicBezTo>
                    <a:pt x="14" y="13"/>
                    <a:pt x="14" y="12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lose/>
                  <a:moveTo>
                    <a:pt x="12" y="13"/>
                  </a:moveTo>
                  <a:cubicBezTo>
                    <a:pt x="12" y="12"/>
                    <a:pt x="12" y="10"/>
                    <a:pt x="13" y="11"/>
                  </a:cubicBezTo>
                  <a:cubicBezTo>
                    <a:pt x="14" y="12"/>
                    <a:pt x="13" y="13"/>
                    <a:pt x="12" y="13"/>
                  </a:cubicBezTo>
                  <a:close/>
                  <a:moveTo>
                    <a:pt x="17" y="11"/>
                  </a:moveTo>
                  <a:cubicBezTo>
                    <a:pt x="19" y="13"/>
                    <a:pt x="17" y="13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lose/>
                  <a:moveTo>
                    <a:pt x="19" y="10"/>
                  </a:moveTo>
                  <a:cubicBezTo>
                    <a:pt x="18" y="11"/>
                    <a:pt x="17" y="10"/>
                    <a:pt x="16" y="10"/>
                  </a:cubicBezTo>
                  <a:cubicBezTo>
                    <a:pt x="17" y="9"/>
                    <a:pt x="18" y="9"/>
                    <a:pt x="19" y="10"/>
                  </a:cubicBezTo>
                  <a:close/>
                  <a:moveTo>
                    <a:pt x="9" y="10"/>
                  </a:moveTo>
                  <a:cubicBezTo>
                    <a:pt x="9" y="9"/>
                    <a:pt x="11" y="9"/>
                    <a:pt x="11" y="10"/>
                  </a:cubicBezTo>
                  <a:cubicBezTo>
                    <a:pt x="11" y="11"/>
                    <a:pt x="10" y="11"/>
                    <a:pt x="9" y="10"/>
                  </a:cubicBezTo>
                  <a:close/>
                  <a:moveTo>
                    <a:pt x="17" y="8"/>
                  </a:moveTo>
                  <a:cubicBezTo>
                    <a:pt x="17" y="7"/>
                    <a:pt x="19" y="6"/>
                    <a:pt x="19" y="7"/>
                  </a:cubicBezTo>
                  <a:cubicBezTo>
                    <a:pt x="19" y="8"/>
                    <a:pt x="18" y="8"/>
                    <a:pt x="17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8"/>
                    <a:pt x="9" y="7"/>
                  </a:cubicBezTo>
                  <a:cubicBezTo>
                    <a:pt x="10" y="6"/>
                    <a:pt x="11" y="7"/>
                    <a:pt x="11" y="8"/>
                  </a:cubicBezTo>
                  <a:close/>
                  <a:moveTo>
                    <a:pt x="15" y="7"/>
                  </a:moveTo>
                  <a:cubicBezTo>
                    <a:pt x="15" y="6"/>
                    <a:pt x="16" y="4"/>
                    <a:pt x="17" y="5"/>
                  </a:cubicBezTo>
                  <a:cubicBezTo>
                    <a:pt x="17" y="5"/>
                    <a:pt x="16" y="6"/>
                    <a:pt x="15" y="7"/>
                  </a:cubicBezTo>
                  <a:close/>
                  <a:moveTo>
                    <a:pt x="12" y="7"/>
                  </a:moveTo>
                  <a:cubicBezTo>
                    <a:pt x="11" y="7"/>
                    <a:pt x="11" y="6"/>
                    <a:pt x="11" y="6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2" y="4"/>
                    <a:pt x="12" y="6"/>
                    <a:pt x="12" y="7"/>
                  </a:cubicBezTo>
                  <a:close/>
                  <a:moveTo>
                    <a:pt x="13" y="6"/>
                  </a:moveTo>
                  <a:cubicBezTo>
                    <a:pt x="13" y="5"/>
                    <a:pt x="13" y="4"/>
                    <a:pt x="14" y="4"/>
                  </a:cubicBezTo>
                  <a:cubicBezTo>
                    <a:pt x="15" y="4"/>
                    <a:pt x="14" y="6"/>
                    <a:pt x="13" y="6"/>
                  </a:cubicBezTo>
                  <a:close/>
                  <a:moveTo>
                    <a:pt x="14" y="12"/>
                  </a:moveTo>
                  <a:cubicBezTo>
                    <a:pt x="14" y="15"/>
                    <a:pt x="15" y="15"/>
                    <a:pt x="16" y="13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6" y="14"/>
                    <a:pt x="16" y="15"/>
                    <a:pt x="15" y="15"/>
                  </a:cubicBezTo>
                  <a:cubicBezTo>
                    <a:pt x="15" y="15"/>
                    <a:pt x="14" y="15"/>
                    <a:pt x="14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8" y="11"/>
                  </a:moveTo>
                  <a:cubicBezTo>
                    <a:pt x="20" y="12"/>
                    <a:pt x="20" y="13"/>
                    <a:pt x="19" y="14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3"/>
                    <a:pt x="19" y="13"/>
                    <a:pt x="19" y="12"/>
                  </a:cubicBezTo>
                  <a:cubicBezTo>
                    <a:pt x="18" y="12"/>
                    <a:pt x="18" y="12"/>
                    <a:pt x="18" y="11"/>
                  </a:cubicBezTo>
                  <a:close/>
                  <a:moveTo>
                    <a:pt x="13" y="13"/>
                  </a:moveTo>
                  <a:cubicBezTo>
                    <a:pt x="13" y="15"/>
                    <a:pt x="11" y="16"/>
                    <a:pt x="11" y="13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1" y="13"/>
                    <a:pt x="12" y="13"/>
                  </a:cubicBezTo>
                  <a:cubicBezTo>
                    <a:pt x="12" y="14"/>
                    <a:pt x="13" y="13"/>
                    <a:pt x="13" y="13"/>
                  </a:cubicBezTo>
                  <a:close/>
                  <a:moveTo>
                    <a:pt x="18" y="11"/>
                  </a:moveTo>
                  <a:cubicBezTo>
                    <a:pt x="20" y="10"/>
                    <a:pt x="20" y="9"/>
                    <a:pt x="18" y="9"/>
                  </a:cubicBezTo>
                  <a:cubicBezTo>
                    <a:pt x="23" y="8"/>
                    <a:pt x="21" y="12"/>
                    <a:pt x="18" y="11"/>
                  </a:cubicBezTo>
                  <a:close/>
                  <a:moveTo>
                    <a:pt x="8" y="11"/>
                  </a:moveTo>
                  <a:cubicBezTo>
                    <a:pt x="8" y="9"/>
                    <a:pt x="10" y="8"/>
                    <a:pt x="11" y="8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9" y="9"/>
                    <a:pt x="8" y="11"/>
                    <a:pt x="10" y="11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1"/>
                    <a:pt x="8" y="11"/>
                  </a:cubicBezTo>
                  <a:close/>
                  <a:moveTo>
                    <a:pt x="17" y="7"/>
                  </a:moveTo>
                  <a:cubicBezTo>
                    <a:pt x="17" y="7"/>
                    <a:pt x="17" y="7"/>
                    <a:pt x="18" y="6"/>
                  </a:cubicBezTo>
                  <a:cubicBezTo>
                    <a:pt x="18" y="6"/>
                    <a:pt x="21" y="5"/>
                    <a:pt x="21" y="7"/>
                  </a:cubicBezTo>
                  <a:cubicBezTo>
                    <a:pt x="21" y="8"/>
                    <a:pt x="19" y="8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19" y="6"/>
                    <a:pt x="18" y="7"/>
                    <a:pt x="17" y="7"/>
                  </a:cubicBezTo>
                  <a:close/>
                  <a:moveTo>
                    <a:pt x="9" y="8"/>
                  </a:moveTo>
                  <a:cubicBezTo>
                    <a:pt x="7" y="8"/>
                    <a:pt x="7" y="5"/>
                    <a:pt x="9" y="5"/>
                  </a:cubicBezTo>
                  <a:cubicBezTo>
                    <a:pt x="10" y="5"/>
                    <a:pt x="11" y="6"/>
                    <a:pt x="11" y="7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9" y="6"/>
                    <a:pt x="8" y="7"/>
                    <a:pt x="9" y="8"/>
                  </a:cubicBezTo>
                  <a:close/>
                  <a:moveTo>
                    <a:pt x="16" y="5"/>
                  </a:moveTo>
                  <a:cubicBezTo>
                    <a:pt x="16" y="4"/>
                    <a:pt x="17" y="3"/>
                    <a:pt x="18" y="3"/>
                  </a:cubicBezTo>
                  <a:cubicBezTo>
                    <a:pt x="18" y="3"/>
                    <a:pt x="19" y="4"/>
                    <a:pt x="19" y="4"/>
                  </a:cubicBezTo>
                  <a:cubicBezTo>
                    <a:pt x="18" y="5"/>
                    <a:pt x="16" y="7"/>
                    <a:pt x="16" y="7"/>
                  </a:cubicBezTo>
                  <a:cubicBezTo>
                    <a:pt x="16" y="6"/>
                    <a:pt x="18" y="6"/>
                    <a:pt x="17" y="4"/>
                  </a:cubicBezTo>
                  <a:cubicBezTo>
                    <a:pt x="17" y="4"/>
                    <a:pt x="16" y="5"/>
                    <a:pt x="16" y="5"/>
                  </a:cubicBezTo>
                  <a:close/>
                  <a:moveTo>
                    <a:pt x="10" y="3"/>
                  </a:moveTo>
                  <a:cubicBezTo>
                    <a:pt x="10" y="3"/>
                    <a:pt x="11" y="2"/>
                    <a:pt x="12" y="3"/>
                  </a:cubicBezTo>
                  <a:cubicBezTo>
                    <a:pt x="13" y="3"/>
                    <a:pt x="13" y="5"/>
                    <a:pt x="13" y="6"/>
                  </a:cubicBezTo>
                  <a:cubicBezTo>
                    <a:pt x="13" y="6"/>
                    <a:pt x="13" y="6"/>
                    <a:pt x="12" y="6"/>
                  </a:cubicBezTo>
                  <a:cubicBezTo>
                    <a:pt x="12" y="6"/>
                    <a:pt x="12" y="4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0" y="5"/>
                    <a:pt x="10" y="4"/>
                    <a:pt x="10" y="3"/>
                  </a:cubicBezTo>
                  <a:close/>
                  <a:moveTo>
                    <a:pt x="13" y="5"/>
                  </a:moveTo>
                  <a:cubicBezTo>
                    <a:pt x="13" y="3"/>
                    <a:pt x="14" y="2"/>
                    <a:pt x="15" y="2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4" y="6"/>
                    <a:pt x="14" y="5"/>
                  </a:cubicBezTo>
                  <a:cubicBezTo>
                    <a:pt x="15" y="3"/>
                    <a:pt x="14" y="3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lose/>
                  <a:moveTo>
                    <a:pt x="18" y="18"/>
                  </a:moveTo>
                  <a:cubicBezTo>
                    <a:pt x="17" y="18"/>
                    <a:pt x="17" y="17"/>
                    <a:pt x="18" y="17"/>
                  </a:cubicBezTo>
                  <a:cubicBezTo>
                    <a:pt x="18" y="17"/>
                    <a:pt x="19" y="18"/>
                    <a:pt x="18" y="18"/>
                  </a:cubicBezTo>
                  <a:close/>
                  <a:moveTo>
                    <a:pt x="18" y="2"/>
                  </a:moveTo>
                  <a:cubicBezTo>
                    <a:pt x="17" y="2"/>
                    <a:pt x="18" y="2"/>
                    <a:pt x="18" y="2"/>
                  </a:cubicBezTo>
                  <a:cubicBezTo>
                    <a:pt x="19" y="2"/>
                    <a:pt x="19" y="3"/>
                    <a:pt x="18" y="2"/>
                  </a:cubicBezTo>
                  <a:close/>
                  <a:moveTo>
                    <a:pt x="20" y="4"/>
                  </a:moveTo>
                  <a:cubicBezTo>
                    <a:pt x="19" y="3"/>
                    <a:pt x="20" y="2"/>
                    <a:pt x="20" y="3"/>
                  </a:cubicBezTo>
                  <a:cubicBezTo>
                    <a:pt x="21" y="3"/>
                    <a:pt x="20" y="4"/>
                    <a:pt x="20" y="4"/>
                  </a:cubicBezTo>
                  <a:close/>
                  <a:moveTo>
                    <a:pt x="20" y="2"/>
                  </a:moveTo>
                  <a:cubicBezTo>
                    <a:pt x="19" y="2"/>
                    <a:pt x="20" y="1"/>
                    <a:pt x="20" y="1"/>
                  </a:cubicBezTo>
                  <a:cubicBezTo>
                    <a:pt x="21" y="1"/>
                    <a:pt x="21" y="2"/>
                    <a:pt x="20" y="2"/>
                  </a:cubicBezTo>
                  <a:close/>
                  <a:moveTo>
                    <a:pt x="15" y="1"/>
                  </a:moveTo>
                  <a:cubicBezTo>
                    <a:pt x="15" y="1"/>
                    <a:pt x="15" y="0"/>
                    <a:pt x="16" y="0"/>
                  </a:cubicBezTo>
                  <a:cubicBezTo>
                    <a:pt x="16" y="0"/>
                    <a:pt x="16" y="1"/>
                    <a:pt x="15" y="1"/>
                  </a:cubicBezTo>
                  <a:close/>
                  <a:moveTo>
                    <a:pt x="14" y="0"/>
                  </a:moveTo>
                  <a:cubicBezTo>
                    <a:pt x="14" y="0"/>
                    <a:pt x="14" y="1"/>
                    <a:pt x="13" y="1"/>
                  </a:cubicBezTo>
                  <a:cubicBezTo>
                    <a:pt x="12" y="0"/>
                    <a:pt x="13" y="0"/>
                    <a:pt x="14" y="0"/>
                  </a:cubicBezTo>
                  <a:close/>
                  <a:moveTo>
                    <a:pt x="10" y="1"/>
                  </a:moveTo>
                  <a:cubicBezTo>
                    <a:pt x="10" y="1"/>
                    <a:pt x="11" y="0"/>
                    <a:pt x="11" y="1"/>
                  </a:cubicBezTo>
                  <a:cubicBezTo>
                    <a:pt x="12" y="1"/>
                    <a:pt x="10" y="2"/>
                    <a:pt x="10" y="1"/>
                  </a:cubicBezTo>
                  <a:close/>
                  <a:moveTo>
                    <a:pt x="9" y="1"/>
                  </a:moveTo>
                  <a:cubicBezTo>
                    <a:pt x="9" y="0"/>
                    <a:pt x="10" y="0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lose/>
                  <a:moveTo>
                    <a:pt x="9" y="3"/>
                  </a:moveTo>
                  <a:cubicBezTo>
                    <a:pt x="8" y="3"/>
                    <a:pt x="8" y="2"/>
                    <a:pt x="9" y="2"/>
                  </a:cubicBezTo>
                  <a:cubicBezTo>
                    <a:pt x="9" y="2"/>
                    <a:pt x="10" y="3"/>
                    <a:pt x="9" y="3"/>
                  </a:cubicBezTo>
                  <a:close/>
                  <a:moveTo>
                    <a:pt x="5" y="4"/>
                  </a:moveTo>
                  <a:cubicBezTo>
                    <a:pt x="5" y="3"/>
                    <a:pt x="6" y="3"/>
                    <a:pt x="6" y="4"/>
                  </a:cubicBezTo>
                  <a:cubicBezTo>
                    <a:pt x="6" y="5"/>
                    <a:pt x="5" y="5"/>
                    <a:pt x="5" y="4"/>
                  </a:cubicBezTo>
                  <a:close/>
                  <a:moveTo>
                    <a:pt x="6" y="4"/>
                  </a:move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6" y="5"/>
                    <a:pt x="6" y="4"/>
                  </a:cubicBezTo>
                  <a:close/>
                  <a:moveTo>
                    <a:pt x="5" y="6"/>
                  </a:moveTo>
                  <a:cubicBezTo>
                    <a:pt x="5" y="5"/>
                    <a:pt x="6" y="5"/>
                    <a:pt x="6" y="6"/>
                  </a:cubicBezTo>
                  <a:cubicBezTo>
                    <a:pt x="6" y="7"/>
                    <a:pt x="5" y="7"/>
                    <a:pt x="5" y="6"/>
                  </a:cubicBezTo>
                  <a:close/>
                  <a:moveTo>
                    <a:pt x="6" y="10"/>
                  </a:moveTo>
                  <a:cubicBezTo>
                    <a:pt x="6" y="10"/>
                    <a:pt x="5" y="10"/>
                    <a:pt x="5" y="9"/>
                  </a:cubicBezTo>
                  <a:cubicBezTo>
                    <a:pt x="6" y="9"/>
                    <a:pt x="7" y="9"/>
                    <a:pt x="6" y="10"/>
                  </a:cubicBezTo>
                  <a:close/>
                  <a:moveTo>
                    <a:pt x="6" y="12"/>
                  </a:moveTo>
                  <a:cubicBezTo>
                    <a:pt x="5" y="12"/>
                    <a:pt x="6" y="11"/>
                    <a:pt x="6" y="11"/>
                  </a:cubicBezTo>
                  <a:cubicBezTo>
                    <a:pt x="7" y="12"/>
                    <a:pt x="6" y="12"/>
                    <a:pt x="6" y="12"/>
                  </a:cubicBezTo>
                  <a:close/>
                  <a:moveTo>
                    <a:pt x="4" y="11"/>
                  </a:moveTo>
                  <a:cubicBezTo>
                    <a:pt x="4" y="11"/>
                    <a:pt x="4" y="10"/>
                    <a:pt x="5" y="10"/>
                  </a:cubicBezTo>
                  <a:cubicBezTo>
                    <a:pt x="6" y="10"/>
                    <a:pt x="5" y="11"/>
                    <a:pt x="4" y="11"/>
                  </a:cubicBezTo>
                  <a:close/>
                  <a:moveTo>
                    <a:pt x="23" y="7"/>
                  </a:moveTo>
                  <a:cubicBezTo>
                    <a:pt x="23" y="8"/>
                    <a:pt x="23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lose/>
                  <a:moveTo>
                    <a:pt x="21" y="5"/>
                  </a:moveTo>
                  <a:cubicBezTo>
                    <a:pt x="21" y="5"/>
                    <a:pt x="22" y="5"/>
                    <a:pt x="22" y="6"/>
                  </a:cubicBezTo>
                  <a:cubicBezTo>
                    <a:pt x="22" y="7"/>
                    <a:pt x="21" y="6"/>
                    <a:pt x="21" y="5"/>
                  </a:cubicBezTo>
                  <a:close/>
                  <a:moveTo>
                    <a:pt x="23" y="6"/>
                  </a:moveTo>
                  <a:cubicBezTo>
                    <a:pt x="22" y="6"/>
                    <a:pt x="23" y="5"/>
                    <a:pt x="23" y="5"/>
                  </a:cubicBezTo>
                  <a:cubicBezTo>
                    <a:pt x="24" y="6"/>
                    <a:pt x="24" y="7"/>
                    <a:pt x="23" y="6"/>
                  </a:cubicBezTo>
                  <a:close/>
                  <a:moveTo>
                    <a:pt x="22" y="10"/>
                  </a:moveTo>
                  <a:cubicBezTo>
                    <a:pt x="22" y="9"/>
                    <a:pt x="24" y="10"/>
                    <a:pt x="23" y="11"/>
                  </a:cubicBezTo>
                  <a:cubicBezTo>
                    <a:pt x="22" y="11"/>
                    <a:pt x="22" y="11"/>
                    <a:pt x="22" y="10"/>
                  </a:cubicBezTo>
                  <a:close/>
                  <a:moveTo>
                    <a:pt x="23" y="12"/>
                  </a:moveTo>
                  <a:cubicBezTo>
                    <a:pt x="24" y="12"/>
                    <a:pt x="24" y="11"/>
                    <a:pt x="24" y="11"/>
                  </a:cubicBezTo>
                  <a:cubicBezTo>
                    <a:pt x="23" y="11"/>
                    <a:pt x="23" y="12"/>
                    <a:pt x="23" y="12"/>
                  </a:cubicBezTo>
                  <a:close/>
                  <a:moveTo>
                    <a:pt x="22" y="13"/>
                  </a:moveTo>
                  <a:cubicBezTo>
                    <a:pt x="21" y="12"/>
                    <a:pt x="21" y="11"/>
                    <a:pt x="22" y="11"/>
                  </a:cubicBezTo>
                  <a:cubicBezTo>
                    <a:pt x="23" y="12"/>
                    <a:pt x="22" y="13"/>
                    <a:pt x="22" y="13"/>
                  </a:cubicBezTo>
                  <a:close/>
                  <a:moveTo>
                    <a:pt x="21" y="14"/>
                  </a:moveTo>
                  <a:cubicBezTo>
                    <a:pt x="20" y="14"/>
                    <a:pt x="20" y="14"/>
                    <a:pt x="20" y="13"/>
                  </a:cubicBezTo>
                  <a:cubicBezTo>
                    <a:pt x="21" y="13"/>
                    <a:pt x="21" y="14"/>
                    <a:pt x="21" y="14"/>
                  </a:cubicBezTo>
                  <a:close/>
                  <a:moveTo>
                    <a:pt x="21" y="16"/>
                  </a:moveTo>
                  <a:cubicBezTo>
                    <a:pt x="20" y="15"/>
                    <a:pt x="21" y="15"/>
                    <a:pt x="22" y="15"/>
                  </a:cubicBezTo>
                  <a:cubicBezTo>
                    <a:pt x="22" y="15"/>
                    <a:pt x="22" y="16"/>
                    <a:pt x="21" y="16"/>
                  </a:cubicBezTo>
                  <a:close/>
                  <a:moveTo>
                    <a:pt x="20" y="15"/>
                  </a:moveTo>
                  <a:cubicBezTo>
                    <a:pt x="20" y="15"/>
                    <a:pt x="19" y="16"/>
                    <a:pt x="19" y="15"/>
                  </a:cubicBezTo>
                  <a:cubicBezTo>
                    <a:pt x="19" y="14"/>
                    <a:pt x="20" y="14"/>
                    <a:pt x="20" y="15"/>
                  </a:cubicBezTo>
                  <a:close/>
                  <a:moveTo>
                    <a:pt x="18" y="16"/>
                  </a:moveTo>
                  <a:cubicBezTo>
                    <a:pt x="18" y="15"/>
                    <a:pt x="19" y="16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lose/>
                  <a:moveTo>
                    <a:pt x="16" y="17"/>
                  </a:moveTo>
                  <a:cubicBezTo>
                    <a:pt x="16" y="16"/>
                    <a:pt x="17" y="16"/>
                    <a:pt x="17" y="17"/>
                  </a:cubicBezTo>
                  <a:cubicBezTo>
                    <a:pt x="17" y="17"/>
                    <a:pt x="16" y="18"/>
                    <a:pt x="16" y="1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4" name="Freeform 32851"/>
            <p:cNvSpPr>
              <a:spLocks/>
            </p:cNvSpPr>
            <p:nvPr/>
          </p:nvSpPr>
          <p:spPr bwMode="auto">
            <a:xfrm>
              <a:off x="4619" y="780"/>
              <a:ext cx="48" cy="43"/>
            </a:xfrm>
            <a:custGeom>
              <a:avLst/>
              <a:gdLst>
                <a:gd name="T0" fmla="*/ 14 w 27"/>
                <a:gd name="T1" fmla="*/ 10 h 24"/>
                <a:gd name="T2" fmla="*/ 21 w 27"/>
                <a:gd name="T3" fmla="*/ 8 h 24"/>
                <a:gd name="T4" fmla="*/ 11 w 27"/>
                <a:gd name="T5" fmla="*/ 22 h 24"/>
                <a:gd name="T6" fmla="*/ 14 w 27"/>
                <a:gd name="T7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4">
                  <a:moveTo>
                    <a:pt x="14" y="10"/>
                  </a:moveTo>
                  <a:cubicBezTo>
                    <a:pt x="14" y="10"/>
                    <a:pt x="17" y="6"/>
                    <a:pt x="21" y="8"/>
                  </a:cubicBezTo>
                  <a:cubicBezTo>
                    <a:pt x="27" y="11"/>
                    <a:pt x="12" y="24"/>
                    <a:pt x="11" y="22"/>
                  </a:cubicBezTo>
                  <a:cubicBezTo>
                    <a:pt x="0" y="6"/>
                    <a:pt x="14" y="0"/>
                    <a:pt x="14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5" name="Freeform 32852"/>
            <p:cNvSpPr>
              <a:spLocks/>
            </p:cNvSpPr>
            <p:nvPr/>
          </p:nvSpPr>
          <p:spPr bwMode="auto">
            <a:xfrm>
              <a:off x="4690" y="690"/>
              <a:ext cx="22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6"/>
                    <a:pt x="6" y="12"/>
                  </a:cubicBezTo>
                  <a:cubicBezTo>
                    <a:pt x="6" y="6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6" name="Freeform 32853"/>
            <p:cNvSpPr>
              <a:spLocks/>
            </p:cNvSpPr>
            <p:nvPr/>
          </p:nvSpPr>
          <p:spPr bwMode="auto">
            <a:xfrm>
              <a:off x="4628" y="665"/>
              <a:ext cx="20" cy="21"/>
            </a:xfrm>
            <a:custGeom>
              <a:avLst/>
              <a:gdLst>
                <a:gd name="T0" fmla="*/ 0 w 11"/>
                <a:gd name="T1" fmla="*/ 6 h 12"/>
                <a:gd name="T2" fmla="*/ 6 w 11"/>
                <a:gd name="T3" fmla="*/ 0 h 12"/>
                <a:gd name="T4" fmla="*/ 11 w 11"/>
                <a:gd name="T5" fmla="*/ 6 h 12"/>
                <a:gd name="T6" fmla="*/ 6 w 11"/>
                <a:gd name="T7" fmla="*/ 12 h 12"/>
                <a:gd name="T8" fmla="*/ 0 w 1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5" y="6"/>
                    <a:pt x="6" y="6"/>
                    <a:pt x="6" y="0"/>
                  </a:cubicBezTo>
                  <a:cubicBezTo>
                    <a:pt x="6" y="6"/>
                    <a:pt x="6" y="6"/>
                    <a:pt x="11" y="6"/>
                  </a:cubicBezTo>
                  <a:cubicBezTo>
                    <a:pt x="6" y="6"/>
                    <a:pt x="6" y="7"/>
                    <a:pt x="6" y="12"/>
                  </a:cubicBezTo>
                  <a:cubicBezTo>
                    <a:pt x="6" y="7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7" name="Freeform 32854"/>
            <p:cNvSpPr>
              <a:spLocks/>
            </p:cNvSpPr>
            <p:nvPr/>
          </p:nvSpPr>
          <p:spPr bwMode="auto">
            <a:xfrm>
              <a:off x="4737" y="574"/>
              <a:ext cx="26" cy="22"/>
            </a:xfrm>
            <a:custGeom>
              <a:avLst/>
              <a:gdLst>
                <a:gd name="T0" fmla="*/ 3 w 15"/>
                <a:gd name="T1" fmla="*/ 7 h 12"/>
                <a:gd name="T2" fmla="*/ 7 w 15"/>
                <a:gd name="T3" fmla="*/ 0 h 12"/>
                <a:gd name="T4" fmla="*/ 15 w 15"/>
                <a:gd name="T5" fmla="*/ 3 h 12"/>
                <a:gd name="T6" fmla="*/ 10 w 15"/>
                <a:gd name="T7" fmla="*/ 12 h 12"/>
                <a:gd name="T8" fmla="*/ 8 w 15"/>
                <a:gd name="T9" fmla="*/ 12 h 12"/>
                <a:gd name="T10" fmla="*/ 8 w 15"/>
                <a:gd name="T11" fmla="*/ 9 h 12"/>
                <a:gd name="T12" fmla="*/ 10 w 15"/>
                <a:gd name="T13" fmla="*/ 9 h 12"/>
                <a:gd name="T14" fmla="*/ 11 w 15"/>
                <a:gd name="T15" fmla="*/ 10 h 12"/>
                <a:gd name="T16" fmla="*/ 13 w 15"/>
                <a:gd name="T17" fmla="*/ 5 h 12"/>
                <a:gd name="T18" fmla="*/ 6 w 15"/>
                <a:gd name="T19" fmla="*/ 3 h 12"/>
                <a:gd name="T20" fmla="*/ 3 w 15"/>
                <a:gd name="T21" fmla="*/ 9 h 12"/>
                <a:gd name="T22" fmla="*/ 0 w 15"/>
                <a:gd name="T23" fmla="*/ 9 h 12"/>
                <a:gd name="T24" fmla="*/ 0 w 15"/>
                <a:gd name="T25" fmla="*/ 6 h 12"/>
                <a:gd name="T26" fmla="*/ 3 w 15"/>
                <a:gd name="T27" fmla="*/ 6 h 12"/>
                <a:gd name="T28" fmla="*/ 3 w 15"/>
                <a:gd name="T2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2">
                  <a:moveTo>
                    <a:pt x="3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6"/>
                    <a:pt x="12" y="10"/>
                    <a:pt x="10" y="12"/>
                  </a:cubicBezTo>
                  <a:cubicBezTo>
                    <a:pt x="10" y="12"/>
                    <a:pt x="9" y="12"/>
                    <a:pt x="8" y="12"/>
                  </a:cubicBezTo>
                  <a:cubicBezTo>
                    <a:pt x="7" y="11"/>
                    <a:pt x="7" y="10"/>
                    <a:pt x="8" y="9"/>
                  </a:cubicBezTo>
                  <a:cubicBezTo>
                    <a:pt x="9" y="9"/>
                    <a:pt x="10" y="9"/>
                    <a:pt x="10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4" y="8"/>
                    <a:pt x="3" y="9"/>
                  </a:cubicBezTo>
                  <a:cubicBezTo>
                    <a:pt x="2" y="9"/>
                    <a:pt x="1" y="9"/>
                    <a:pt x="0" y="9"/>
                  </a:cubicBezTo>
                  <a:cubicBezTo>
                    <a:pt x="0" y="8"/>
                    <a:pt x="0" y="7"/>
                    <a:pt x="0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8" name="Freeform 32855"/>
            <p:cNvSpPr>
              <a:spLocks/>
            </p:cNvSpPr>
            <p:nvPr/>
          </p:nvSpPr>
          <p:spPr bwMode="auto">
            <a:xfrm>
              <a:off x="4662" y="613"/>
              <a:ext cx="32" cy="39"/>
            </a:xfrm>
            <a:custGeom>
              <a:avLst/>
              <a:gdLst>
                <a:gd name="T0" fmla="*/ 5 w 18"/>
                <a:gd name="T1" fmla="*/ 17 h 22"/>
                <a:gd name="T2" fmla="*/ 0 w 18"/>
                <a:gd name="T3" fmla="*/ 7 h 22"/>
                <a:gd name="T4" fmla="*/ 12 w 18"/>
                <a:gd name="T5" fmla="*/ 0 h 22"/>
                <a:gd name="T6" fmla="*/ 18 w 18"/>
                <a:gd name="T7" fmla="*/ 12 h 22"/>
                <a:gd name="T8" fmla="*/ 16 w 18"/>
                <a:gd name="T9" fmla="*/ 15 h 22"/>
                <a:gd name="T10" fmla="*/ 13 w 18"/>
                <a:gd name="T11" fmla="*/ 13 h 22"/>
                <a:gd name="T12" fmla="*/ 15 w 18"/>
                <a:gd name="T13" fmla="*/ 10 h 22"/>
                <a:gd name="T14" fmla="*/ 16 w 18"/>
                <a:gd name="T15" fmla="*/ 10 h 22"/>
                <a:gd name="T16" fmla="*/ 12 w 18"/>
                <a:gd name="T17" fmla="*/ 3 h 22"/>
                <a:gd name="T18" fmla="*/ 3 w 18"/>
                <a:gd name="T19" fmla="*/ 11 h 22"/>
                <a:gd name="T20" fmla="*/ 8 w 18"/>
                <a:gd name="T21" fmla="*/ 19 h 22"/>
                <a:gd name="T22" fmla="*/ 6 w 18"/>
                <a:gd name="T23" fmla="*/ 22 h 22"/>
                <a:gd name="T24" fmla="*/ 3 w 18"/>
                <a:gd name="T25" fmla="*/ 20 h 22"/>
                <a:gd name="T26" fmla="*/ 5 w 18"/>
                <a:gd name="T27" fmla="*/ 17 h 22"/>
                <a:gd name="T28" fmla="*/ 5 w 18"/>
                <a:gd name="T29" fmla="*/ 17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22">
                  <a:moveTo>
                    <a:pt x="5" y="17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3"/>
                    <a:pt x="17" y="9"/>
                    <a:pt x="18" y="12"/>
                  </a:cubicBezTo>
                  <a:cubicBezTo>
                    <a:pt x="18" y="13"/>
                    <a:pt x="17" y="15"/>
                    <a:pt x="16" y="15"/>
                  </a:cubicBezTo>
                  <a:cubicBezTo>
                    <a:pt x="14" y="15"/>
                    <a:pt x="13" y="14"/>
                    <a:pt x="13" y="13"/>
                  </a:cubicBezTo>
                  <a:cubicBezTo>
                    <a:pt x="13" y="12"/>
                    <a:pt x="13" y="11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3"/>
                    <a:pt x="7" y="17"/>
                    <a:pt x="8" y="19"/>
                  </a:cubicBezTo>
                  <a:cubicBezTo>
                    <a:pt x="8" y="20"/>
                    <a:pt x="7" y="22"/>
                    <a:pt x="6" y="22"/>
                  </a:cubicBezTo>
                  <a:cubicBezTo>
                    <a:pt x="4" y="22"/>
                    <a:pt x="3" y="21"/>
                    <a:pt x="3" y="20"/>
                  </a:cubicBezTo>
                  <a:cubicBezTo>
                    <a:pt x="2" y="19"/>
                    <a:pt x="3" y="18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9" name="Freeform 32856"/>
            <p:cNvSpPr>
              <a:spLocks/>
            </p:cNvSpPr>
            <p:nvPr/>
          </p:nvSpPr>
          <p:spPr bwMode="auto">
            <a:xfrm>
              <a:off x="4927" y="688"/>
              <a:ext cx="29" cy="23"/>
            </a:xfrm>
            <a:custGeom>
              <a:avLst/>
              <a:gdLst>
                <a:gd name="T0" fmla="*/ 3 w 16"/>
                <a:gd name="T1" fmla="*/ 8 h 13"/>
                <a:gd name="T2" fmla="*/ 7 w 16"/>
                <a:gd name="T3" fmla="*/ 0 h 13"/>
                <a:gd name="T4" fmla="*/ 16 w 16"/>
                <a:gd name="T5" fmla="*/ 4 h 13"/>
                <a:gd name="T6" fmla="*/ 11 w 16"/>
                <a:gd name="T7" fmla="*/ 13 h 13"/>
                <a:gd name="T8" fmla="*/ 9 w 16"/>
                <a:gd name="T9" fmla="*/ 13 h 13"/>
                <a:gd name="T10" fmla="*/ 9 w 16"/>
                <a:gd name="T11" fmla="*/ 10 h 13"/>
                <a:gd name="T12" fmla="*/ 11 w 16"/>
                <a:gd name="T13" fmla="*/ 10 h 13"/>
                <a:gd name="T14" fmla="*/ 11 w 16"/>
                <a:gd name="T15" fmla="*/ 11 h 13"/>
                <a:gd name="T16" fmla="*/ 14 w 16"/>
                <a:gd name="T17" fmla="*/ 6 h 13"/>
                <a:gd name="T18" fmla="*/ 6 w 16"/>
                <a:gd name="T19" fmla="*/ 4 h 13"/>
                <a:gd name="T20" fmla="*/ 3 w 16"/>
                <a:gd name="T21" fmla="*/ 10 h 13"/>
                <a:gd name="T22" fmla="*/ 1 w 16"/>
                <a:gd name="T23" fmla="*/ 9 h 13"/>
                <a:gd name="T24" fmla="*/ 1 w 16"/>
                <a:gd name="T25" fmla="*/ 7 h 13"/>
                <a:gd name="T26" fmla="*/ 3 w 16"/>
                <a:gd name="T27" fmla="*/ 7 h 13"/>
                <a:gd name="T28" fmla="*/ 3 w 16"/>
                <a:gd name="T29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3">
                  <a:moveTo>
                    <a:pt x="3" y="8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7"/>
                    <a:pt x="13" y="11"/>
                    <a:pt x="11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9" y="10"/>
                    <a:pt x="10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4" y="9"/>
                    <a:pt x="3" y="10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8"/>
                    <a:pt x="1" y="7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3" y="7"/>
                    <a:pt x="3" y="7"/>
                    <a:pt x="3" y="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0" name="Freeform 32857"/>
            <p:cNvSpPr>
              <a:spLocks/>
            </p:cNvSpPr>
            <p:nvPr/>
          </p:nvSpPr>
          <p:spPr bwMode="auto">
            <a:xfrm>
              <a:off x="4840" y="763"/>
              <a:ext cx="66" cy="69"/>
            </a:xfrm>
            <a:custGeom>
              <a:avLst/>
              <a:gdLst>
                <a:gd name="T0" fmla="*/ 30 w 37"/>
                <a:gd name="T1" fmla="*/ 32 h 39"/>
                <a:gd name="T2" fmla="*/ 36 w 37"/>
                <a:gd name="T3" fmla="*/ 35 h 39"/>
                <a:gd name="T4" fmla="*/ 34 w 37"/>
                <a:gd name="T5" fmla="*/ 34 h 39"/>
                <a:gd name="T6" fmla="*/ 26 w 37"/>
                <a:gd name="T7" fmla="*/ 28 h 39"/>
                <a:gd name="T8" fmla="*/ 25 w 37"/>
                <a:gd name="T9" fmla="*/ 23 h 39"/>
                <a:gd name="T10" fmla="*/ 27 w 37"/>
                <a:gd name="T11" fmla="*/ 20 h 39"/>
                <a:gd name="T12" fmla="*/ 24 w 37"/>
                <a:gd name="T13" fmla="*/ 21 h 39"/>
                <a:gd name="T14" fmla="*/ 12 w 37"/>
                <a:gd name="T15" fmla="*/ 12 h 39"/>
                <a:gd name="T16" fmla="*/ 13 w 37"/>
                <a:gd name="T17" fmla="*/ 10 h 39"/>
                <a:gd name="T18" fmla="*/ 14 w 37"/>
                <a:gd name="T19" fmla="*/ 9 h 39"/>
                <a:gd name="T20" fmla="*/ 17 w 37"/>
                <a:gd name="T21" fmla="*/ 5 h 39"/>
                <a:gd name="T22" fmla="*/ 14 w 37"/>
                <a:gd name="T23" fmla="*/ 8 h 39"/>
                <a:gd name="T24" fmla="*/ 15 w 37"/>
                <a:gd name="T25" fmla="*/ 7 h 39"/>
                <a:gd name="T26" fmla="*/ 17 w 37"/>
                <a:gd name="T27" fmla="*/ 3 h 39"/>
                <a:gd name="T28" fmla="*/ 15 w 37"/>
                <a:gd name="T29" fmla="*/ 5 h 39"/>
                <a:gd name="T30" fmla="*/ 14 w 37"/>
                <a:gd name="T31" fmla="*/ 6 h 39"/>
                <a:gd name="T32" fmla="*/ 15 w 37"/>
                <a:gd name="T33" fmla="*/ 2 h 39"/>
                <a:gd name="T34" fmla="*/ 15 w 37"/>
                <a:gd name="T35" fmla="*/ 4 h 39"/>
                <a:gd name="T36" fmla="*/ 12 w 37"/>
                <a:gd name="T37" fmla="*/ 6 h 39"/>
                <a:gd name="T38" fmla="*/ 12 w 37"/>
                <a:gd name="T39" fmla="*/ 3 h 39"/>
                <a:gd name="T40" fmla="*/ 12 w 37"/>
                <a:gd name="T41" fmla="*/ 1 h 39"/>
                <a:gd name="T42" fmla="*/ 12 w 37"/>
                <a:gd name="T43" fmla="*/ 5 h 39"/>
                <a:gd name="T44" fmla="*/ 9 w 37"/>
                <a:gd name="T45" fmla="*/ 5 h 39"/>
                <a:gd name="T46" fmla="*/ 9 w 37"/>
                <a:gd name="T47" fmla="*/ 4 h 39"/>
                <a:gd name="T48" fmla="*/ 8 w 37"/>
                <a:gd name="T49" fmla="*/ 4 h 39"/>
                <a:gd name="T50" fmla="*/ 8 w 37"/>
                <a:gd name="T51" fmla="*/ 3 h 39"/>
                <a:gd name="T52" fmla="*/ 10 w 37"/>
                <a:gd name="T53" fmla="*/ 7 h 39"/>
                <a:gd name="T54" fmla="*/ 10 w 37"/>
                <a:gd name="T55" fmla="*/ 9 h 39"/>
                <a:gd name="T56" fmla="*/ 5 w 37"/>
                <a:gd name="T57" fmla="*/ 9 h 39"/>
                <a:gd name="T58" fmla="*/ 7 w 37"/>
                <a:gd name="T59" fmla="*/ 14 h 39"/>
                <a:gd name="T60" fmla="*/ 1 w 37"/>
                <a:gd name="T61" fmla="*/ 25 h 39"/>
                <a:gd name="T62" fmla="*/ 10 w 37"/>
                <a:gd name="T63" fmla="*/ 32 h 39"/>
                <a:gd name="T64" fmla="*/ 8 w 37"/>
                <a:gd name="T65" fmla="*/ 30 h 39"/>
                <a:gd name="T66" fmla="*/ 2 w 37"/>
                <a:gd name="T67" fmla="*/ 26 h 39"/>
                <a:gd name="T68" fmla="*/ 21 w 37"/>
                <a:gd name="T69" fmla="*/ 28 h 39"/>
                <a:gd name="T70" fmla="*/ 35 w 37"/>
                <a:gd name="T71" fmla="*/ 39 h 39"/>
                <a:gd name="T72" fmla="*/ 34 w 37"/>
                <a:gd name="T73" fmla="*/ 3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" h="39">
                  <a:moveTo>
                    <a:pt x="33" y="36"/>
                  </a:moveTo>
                  <a:cubicBezTo>
                    <a:pt x="32" y="35"/>
                    <a:pt x="31" y="33"/>
                    <a:pt x="30" y="32"/>
                  </a:cubicBezTo>
                  <a:cubicBezTo>
                    <a:pt x="32" y="34"/>
                    <a:pt x="34" y="36"/>
                    <a:pt x="36" y="37"/>
                  </a:cubicBezTo>
                  <a:cubicBezTo>
                    <a:pt x="37" y="37"/>
                    <a:pt x="36" y="35"/>
                    <a:pt x="36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4" y="35"/>
                    <a:pt x="34" y="34"/>
                    <a:pt x="34" y="34"/>
                  </a:cubicBezTo>
                  <a:cubicBezTo>
                    <a:pt x="33" y="33"/>
                    <a:pt x="31" y="31"/>
                    <a:pt x="30" y="30"/>
                  </a:cubicBezTo>
                  <a:cubicBezTo>
                    <a:pt x="29" y="29"/>
                    <a:pt x="27" y="29"/>
                    <a:pt x="26" y="28"/>
                  </a:cubicBezTo>
                  <a:cubicBezTo>
                    <a:pt x="26" y="27"/>
                    <a:pt x="26" y="26"/>
                    <a:pt x="26" y="24"/>
                  </a:cubicBezTo>
                  <a:cubicBezTo>
                    <a:pt x="25" y="24"/>
                    <a:pt x="25" y="23"/>
                    <a:pt x="25" y="23"/>
                  </a:cubicBezTo>
                  <a:cubicBezTo>
                    <a:pt x="25" y="23"/>
                    <a:pt x="26" y="22"/>
                    <a:pt x="26" y="22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6" y="20"/>
                    <a:pt x="25" y="22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0" y="20"/>
                    <a:pt x="14" y="21"/>
                    <a:pt x="11" y="19"/>
                  </a:cubicBezTo>
                  <a:cubicBezTo>
                    <a:pt x="10" y="16"/>
                    <a:pt x="12" y="12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4" y="12"/>
                    <a:pt x="17" y="10"/>
                    <a:pt x="13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2" y="9"/>
                    <a:pt x="13" y="10"/>
                    <a:pt x="14" y="9"/>
                  </a:cubicBezTo>
                  <a:cubicBezTo>
                    <a:pt x="14" y="9"/>
                    <a:pt x="15" y="8"/>
                    <a:pt x="15" y="8"/>
                  </a:cubicBezTo>
                  <a:cubicBezTo>
                    <a:pt x="16" y="7"/>
                    <a:pt x="17" y="6"/>
                    <a:pt x="17" y="5"/>
                  </a:cubicBezTo>
                  <a:cubicBezTo>
                    <a:pt x="18" y="3"/>
                    <a:pt x="17" y="6"/>
                    <a:pt x="16" y="6"/>
                  </a:cubicBezTo>
                  <a:cubicBezTo>
                    <a:pt x="15" y="7"/>
                    <a:pt x="15" y="8"/>
                    <a:pt x="14" y="8"/>
                  </a:cubicBezTo>
                  <a:cubicBezTo>
                    <a:pt x="14" y="9"/>
                    <a:pt x="13" y="8"/>
                    <a:pt x="14" y="8"/>
                  </a:cubicBezTo>
                  <a:cubicBezTo>
                    <a:pt x="14" y="8"/>
                    <a:pt x="14" y="7"/>
                    <a:pt x="15" y="7"/>
                  </a:cubicBezTo>
                  <a:cubicBezTo>
                    <a:pt x="15" y="6"/>
                    <a:pt x="16" y="5"/>
                    <a:pt x="16" y="5"/>
                  </a:cubicBezTo>
                  <a:cubicBezTo>
                    <a:pt x="16" y="5"/>
                    <a:pt x="16" y="4"/>
                    <a:pt x="17" y="3"/>
                  </a:cubicBezTo>
                  <a:cubicBezTo>
                    <a:pt x="18" y="2"/>
                    <a:pt x="17" y="3"/>
                    <a:pt x="16" y="3"/>
                  </a:cubicBezTo>
                  <a:cubicBezTo>
                    <a:pt x="16" y="4"/>
                    <a:pt x="15" y="4"/>
                    <a:pt x="15" y="5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5" y="4"/>
                    <a:pt x="15" y="4"/>
                  </a:cubicBezTo>
                  <a:cubicBezTo>
                    <a:pt x="15" y="4"/>
                    <a:pt x="15" y="3"/>
                    <a:pt x="15" y="2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2"/>
                    <a:pt x="15" y="3"/>
                    <a:pt x="15" y="4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3" y="9"/>
                    <a:pt x="12" y="8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2"/>
                    <a:pt x="12" y="1"/>
                    <a:pt x="12" y="1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2"/>
                    <a:pt x="12" y="3"/>
                  </a:cubicBezTo>
                  <a:cubicBezTo>
                    <a:pt x="12" y="3"/>
                    <a:pt x="12" y="4"/>
                    <a:pt x="12" y="5"/>
                  </a:cubicBezTo>
                  <a:cubicBezTo>
                    <a:pt x="11" y="6"/>
                    <a:pt x="12" y="7"/>
                    <a:pt x="11" y="7"/>
                  </a:cubicBezTo>
                  <a:cubicBezTo>
                    <a:pt x="10" y="7"/>
                    <a:pt x="9" y="6"/>
                    <a:pt x="9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5"/>
                    <a:pt x="8" y="4"/>
                  </a:cubicBezTo>
                  <a:cubicBezTo>
                    <a:pt x="8" y="4"/>
                    <a:pt x="8" y="3"/>
                    <a:pt x="8" y="3"/>
                  </a:cubicBezTo>
                  <a:cubicBezTo>
                    <a:pt x="8" y="2"/>
                    <a:pt x="8" y="2"/>
                    <a:pt x="8" y="3"/>
                  </a:cubicBezTo>
                  <a:cubicBezTo>
                    <a:pt x="8" y="3"/>
                    <a:pt x="8" y="5"/>
                    <a:pt x="8" y="4"/>
                  </a:cubicBezTo>
                  <a:cubicBezTo>
                    <a:pt x="8" y="5"/>
                    <a:pt x="9" y="7"/>
                    <a:pt x="10" y="7"/>
                  </a:cubicBezTo>
                  <a:cubicBezTo>
                    <a:pt x="10" y="8"/>
                    <a:pt x="11" y="8"/>
                    <a:pt x="12" y="9"/>
                  </a:cubicBezTo>
                  <a:cubicBezTo>
                    <a:pt x="12" y="9"/>
                    <a:pt x="11" y="9"/>
                    <a:pt x="10" y="9"/>
                  </a:cubicBezTo>
                  <a:cubicBezTo>
                    <a:pt x="10" y="9"/>
                    <a:pt x="8" y="9"/>
                    <a:pt x="7" y="9"/>
                  </a:cubicBezTo>
                  <a:cubicBezTo>
                    <a:pt x="6" y="10"/>
                    <a:pt x="6" y="9"/>
                    <a:pt x="5" y="9"/>
                  </a:cubicBezTo>
                  <a:cubicBezTo>
                    <a:pt x="3" y="9"/>
                    <a:pt x="3" y="11"/>
                    <a:pt x="6" y="12"/>
                  </a:cubicBezTo>
                  <a:cubicBezTo>
                    <a:pt x="7" y="13"/>
                    <a:pt x="8" y="13"/>
                    <a:pt x="7" y="14"/>
                  </a:cubicBezTo>
                  <a:cubicBezTo>
                    <a:pt x="5" y="19"/>
                    <a:pt x="5" y="22"/>
                    <a:pt x="6" y="24"/>
                  </a:cubicBezTo>
                  <a:cubicBezTo>
                    <a:pt x="4" y="25"/>
                    <a:pt x="2" y="24"/>
                    <a:pt x="1" y="25"/>
                  </a:cubicBezTo>
                  <a:cubicBezTo>
                    <a:pt x="0" y="25"/>
                    <a:pt x="0" y="26"/>
                    <a:pt x="1" y="27"/>
                  </a:cubicBezTo>
                  <a:cubicBezTo>
                    <a:pt x="4" y="29"/>
                    <a:pt x="7" y="31"/>
                    <a:pt x="10" y="32"/>
                  </a:cubicBezTo>
                  <a:cubicBezTo>
                    <a:pt x="11" y="32"/>
                    <a:pt x="10" y="31"/>
                    <a:pt x="10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6" y="29"/>
                    <a:pt x="4" y="27"/>
                    <a:pt x="2" y="26"/>
                  </a:cubicBezTo>
                  <a:cubicBezTo>
                    <a:pt x="5" y="26"/>
                    <a:pt x="9" y="29"/>
                    <a:pt x="10" y="27"/>
                  </a:cubicBezTo>
                  <a:cubicBezTo>
                    <a:pt x="14" y="28"/>
                    <a:pt x="18" y="28"/>
                    <a:pt x="21" y="28"/>
                  </a:cubicBezTo>
                  <a:cubicBezTo>
                    <a:pt x="23" y="30"/>
                    <a:pt x="26" y="31"/>
                    <a:pt x="29" y="32"/>
                  </a:cubicBezTo>
                  <a:cubicBezTo>
                    <a:pt x="31" y="34"/>
                    <a:pt x="32" y="37"/>
                    <a:pt x="35" y="39"/>
                  </a:cubicBezTo>
                  <a:cubicBezTo>
                    <a:pt x="36" y="39"/>
                    <a:pt x="35" y="37"/>
                    <a:pt x="35" y="37"/>
                  </a:cubicBezTo>
                  <a:cubicBezTo>
                    <a:pt x="34" y="37"/>
                    <a:pt x="34" y="37"/>
                    <a:pt x="34" y="37"/>
                  </a:cubicBezTo>
                  <a:cubicBezTo>
                    <a:pt x="34" y="36"/>
                    <a:pt x="34" y="36"/>
                    <a:pt x="33" y="3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1" name="Freeform 32858"/>
            <p:cNvSpPr>
              <a:spLocks noEditPoints="1"/>
            </p:cNvSpPr>
            <p:nvPr/>
          </p:nvSpPr>
          <p:spPr bwMode="auto">
            <a:xfrm>
              <a:off x="4689" y="725"/>
              <a:ext cx="46" cy="64"/>
            </a:xfrm>
            <a:custGeom>
              <a:avLst/>
              <a:gdLst>
                <a:gd name="T0" fmla="*/ 8 w 26"/>
                <a:gd name="T1" fmla="*/ 23 h 36"/>
                <a:gd name="T2" fmla="*/ 11 w 26"/>
                <a:gd name="T3" fmla="*/ 31 h 36"/>
                <a:gd name="T4" fmla="*/ 19 w 26"/>
                <a:gd name="T5" fmla="*/ 29 h 36"/>
                <a:gd name="T6" fmla="*/ 19 w 26"/>
                <a:gd name="T7" fmla="*/ 16 h 36"/>
                <a:gd name="T8" fmla="*/ 13 w 26"/>
                <a:gd name="T9" fmla="*/ 4 h 36"/>
                <a:gd name="T10" fmla="*/ 18 w 26"/>
                <a:gd name="T11" fmla="*/ 24 h 36"/>
                <a:gd name="T12" fmla="*/ 19 w 26"/>
                <a:gd name="T13" fmla="*/ 24 h 36"/>
                <a:gd name="T14" fmla="*/ 13 w 26"/>
                <a:gd name="T15" fmla="*/ 33 h 36"/>
                <a:gd name="T16" fmla="*/ 10 w 26"/>
                <a:gd name="T17" fmla="*/ 21 h 36"/>
                <a:gd name="T18" fmla="*/ 13 w 26"/>
                <a:gd name="T19" fmla="*/ 29 h 36"/>
                <a:gd name="T20" fmla="*/ 18 w 26"/>
                <a:gd name="T21" fmla="*/ 31 h 36"/>
                <a:gd name="T22" fmla="*/ 18 w 26"/>
                <a:gd name="T23" fmla="*/ 29 h 36"/>
                <a:gd name="T24" fmla="*/ 20 w 26"/>
                <a:gd name="T25" fmla="*/ 26 h 36"/>
                <a:gd name="T26" fmla="*/ 14 w 26"/>
                <a:gd name="T27" fmla="*/ 33 h 36"/>
                <a:gd name="T28" fmla="*/ 20 w 26"/>
                <a:gd name="T29" fmla="*/ 22 h 36"/>
                <a:gd name="T30" fmla="*/ 11 w 26"/>
                <a:gd name="T31" fmla="*/ 28 h 36"/>
                <a:gd name="T32" fmla="*/ 10 w 26"/>
                <a:gd name="T33" fmla="*/ 26 h 36"/>
                <a:gd name="T34" fmla="*/ 17 w 26"/>
                <a:gd name="T35" fmla="*/ 24 h 36"/>
                <a:gd name="T36" fmla="*/ 12 w 26"/>
                <a:gd name="T37" fmla="*/ 19 h 36"/>
                <a:gd name="T38" fmla="*/ 13 w 26"/>
                <a:gd name="T39" fmla="*/ 16 h 36"/>
                <a:gd name="T40" fmla="*/ 15 w 26"/>
                <a:gd name="T41" fmla="*/ 15 h 36"/>
                <a:gd name="T42" fmla="*/ 18 w 26"/>
                <a:gd name="T43" fmla="*/ 13 h 36"/>
                <a:gd name="T44" fmla="*/ 16 w 26"/>
                <a:gd name="T45" fmla="*/ 13 h 36"/>
                <a:gd name="T46" fmla="*/ 15 w 26"/>
                <a:gd name="T47" fmla="*/ 10 h 36"/>
                <a:gd name="T48" fmla="*/ 9 w 26"/>
                <a:gd name="T49" fmla="*/ 15 h 36"/>
                <a:gd name="T50" fmla="*/ 7 w 26"/>
                <a:gd name="T51" fmla="*/ 13 h 36"/>
                <a:gd name="T52" fmla="*/ 10 w 26"/>
                <a:gd name="T53" fmla="*/ 11 h 36"/>
                <a:gd name="T54" fmla="*/ 17 w 26"/>
                <a:gd name="T55" fmla="*/ 18 h 36"/>
                <a:gd name="T56" fmla="*/ 18 w 26"/>
                <a:gd name="T57" fmla="*/ 15 h 36"/>
                <a:gd name="T58" fmla="*/ 13 w 26"/>
                <a:gd name="T59" fmla="*/ 19 h 36"/>
                <a:gd name="T60" fmla="*/ 17 w 26"/>
                <a:gd name="T61" fmla="*/ 10 h 36"/>
                <a:gd name="T62" fmla="*/ 11 w 26"/>
                <a:gd name="T63" fmla="*/ 19 h 36"/>
                <a:gd name="T64" fmla="*/ 14 w 26"/>
                <a:gd name="T65" fmla="*/ 9 h 36"/>
                <a:gd name="T66" fmla="*/ 16 w 26"/>
                <a:gd name="T67" fmla="*/ 7 h 36"/>
                <a:gd name="T68" fmla="*/ 9 w 26"/>
                <a:gd name="T69" fmla="*/ 14 h 36"/>
                <a:gd name="T70" fmla="*/ 13 w 26"/>
                <a:gd name="T71" fmla="*/ 5 h 36"/>
                <a:gd name="T72" fmla="*/ 6 w 26"/>
                <a:gd name="T73" fmla="*/ 9 h 36"/>
                <a:gd name="T74" fmla="*/ 5 w 26"/>
                <a:gd name="T75" fmla="*/ 11 h 36"/>
                <a:gd name="T76" fmla="*/ 10 w 26"/>
                <a:gd name="T77" fmla="*/ 10 h 36"/>
                <a:gd name="T78" fmla="*/ 24 w 26"/>
                <a:gd name="T79" fmla="*/ 19 h 36"/>
                <a:gd name="T80" fmla="*/ 14 w 26"/>
                <a:gd name="T81" fmla="*/ 3 h 36"/>
                <a:gd name="T82" fmla="*/ 8 w 26"/>
                <a:gd name="T83" fmla="*/ 5 h 36"/>
                <a:gd name="T84" fmla="*/ 6 w 26"/>
                <a:gd name="T85" fmla="*/ 5 h 36"/>
                <a:gd name="T86" fmla="*/ 3 w 26"/>
                <a:gd name="T87" fmla="*/ 9 h 36"/>
                <a:gd name="T88" fmla="*/ 0 w 26"/>
                <a:gd name="T89" fmla="*/ 16 h 36"/>
                <a:gd name="T90" fmla="*/ 2 w 26"/>
                <a:gd name="T91" fmla="*/ 15 h 36"/>
                <a:gd name="T92" fmla="*/ 5 w 26"/>
                <a:gd name="T93" fmla="*/ 21 h 36"/>
                <a:gd name="T94" fmla="*/ 6 w 26"/>
                <a:gd name="T95" fmla="*/ 23 h 36"/>
                <a:gd name="T96" fmla="*/ 19 w 26"/>
                <a:gd name="T97" fmla="*/ 6 h 36"/>
                <a:gd name="T98" fmla="*/ 19 w 26"/>
                <a:gd name="T99" fmla="*/ 4 h 36"/>
                <a:gd name="T100" fmla="*/ 21 w 26"/>
                <a:gd name="T101" fmla="*/ 8 h 36"/>
                <a:gd name="T102" fmla="*/ 22 w 26"/>
                <a:gd name="T103" fmla="*/ 9 h 36"/>
                <a:gd name="T104" fmla="*/ 25 w 26"/>
                <a:gd name="T105" fmla="*/ 14 h 36"/>
                <a:gd name="T106" fmla="*/ 24 w 26"/>
                <a:gd name="T107" fmla="*/ 14 h 36"/>
                <a:gd name="T108" fmla="*/ 22 w 26"/>
                <a:gd name="T109" fmla="*/ 18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36">
                  <a:moveTo>
                    <a:pt x="7" y="9"/>
                  </a:moveTo>
                  <a:cubicBezTo>
                    <a:pt x="3" y="9"/>
                    <a:pt x="3" y="11"/>
                    <a:pt x="6" y="13"/>
                  </a:cubicBezTo>
                  <a:cubicBezTo>
                    <a:pt x="3" y="15"/>
                    <a:pt x="4" y="18"/>
                    <a:pt x="8" y="17"/>
                  </a:cubicBezTo>
                  <a:cubicBezTo>
                    <a:pt x="7" y="19"/>
                    <a:pt x="8" y="19"/>
                    <a:pt x="9" y="21"/>
                  </a:cubicBezTo>
                  <a:cubicBezTo>
                    <a:pt x="9" y="22"/>
                    <a:pt x="8" y="22"/>
                    <a:pt x="8" y="23"/>
                  </a:cubicBezTo>
                  <a:cubicBezTo>
                    <a:pt x="8" y="24"/>
                    <a:pt x="9" y="24"/>
                    <a:pt x="9" y="24"/>
                  </a:cubicBezTo>
                  <a:cubicBezTo>
                    <a:pt x="9" y="24"/>
                    <a:pt x="9" y="25"/>
                    <a:pt x="9" y="25"/>
                  </a:cubicBezTo>
                  <a:cubicBezTo>
                    <a:pt x="9" y="26"/>
                    <a:pt x="9" y="26"/>
                    <a:pt x="10" y="26"/>
                  </a:cubicBezTo>
                  <a:cubicBezTo>
                    <a:pt x="9" y="27"/>
                    <a:pt x="9" y="28"/>
                    <a:pt x="10" y="29"/>
                  </a:cubicBezTo>
                  <a:cubicBezTo>
                    <a:pt x="10" y="30"/>
                    <a:pt x="9" y="31"/>
                    <a:pt x="11" y="31"/>
                  </a:cubicBezTo>
                  <a:cubicBezTo>
                    <a:pt x="10" y="32"/>
                    <a:pt x="9" y="35"/>
                    <a:pt x="11" y="36"/>
                  </a:cubicBezTo>
                  <a:cubicBezTo>
                    <a:pt x="13" y="36"/>
                    <a:pt x="15" y="36"/>
                    <a:pt x="15" y="34"/>
                  </a:cubicBezTo>
                  <a:cubicBezTo>
                    <a:pt x="16" y="34"/>
                    <a:pt x="18" y="33"/>
                    <a:pt x="17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20" y="32"/>
                    <a:pt x="20" y="30"/>
                    <a:pt x="19" y="29"/>
                  </a:cubicBezTo>
                  <a:cubicBezTo>
                    <a:pt x="21" y="29"/>
                    <a:pt x="22" y="28"/>
                    <a:pt x="20" y="26"/>
                  </a:cubicBezTo>
                  <a:cubicBezTo>
                    <a:pt x="22" y="26"/>
                    <a:pt x="22" y="24"/>
                    <a:pt x="21" y="23"/>
                  </a:cubicBezTo>
                  <a:cubicBezTo>
                    <a:pt x="21" y="22"/>
                    <a:pt x="22" y="21"/>
                    <a:pt x="20" y="21"/>
                  </a:cubicBezTo>
                  <a:cubicBezTo>
                    <a:pt x="21" y="20"/>
                    <a:pt x="21" y="19"/>
                    <a:pt x="19" y="19"/>
                  </a:cubicBezTo>
                  <a:cubicBezTo>
                    <a:pt x="20" y="17"/>
                    <a:pt x="20" y="17"/>
                    <a:pt x="19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5"/>
                    <a:pt x="22" y="12"/>
                    <a:pt x="20" y="11"/>
                  </a:cubicBezTo>
                  <a:cubicBezTo>
                    <a:pt x="22" y="9"/>
                    <a:pt x="21" y="7"/>
                    <a:pt x="18" y="8"/>
                  </a:cubicBezTo>
                  <a:cubicBezTo>
                    <a:pt x="18" y="5"/>
                    <a:pt x="16" y="4"/>
                    <a:pt x="14" y="7"/>
                  </a:cubicBezTo>
                  <a:cubicBezTo>
                    <a:pt x="14" y="6"/>
                    <a:pt x="14" y="4"/>
                    <a:pt x="13" y="4"/>
                  </a:cubicBezTo>
                  <a:cubicBezTo>
                    <a:pt x="11" y="4"/>
                    <a:pt x="10" y="6"/>
                    <a:pt x="10" y="7"/>
                  </a:cubicBezTo>
                  <a:cubicBezTo>
                    <a:pt x="8" y="5"/>
                    <a:pt x="6" y="5"/>
                    <a:pt x="7" y="9"/>
                  </a:cubicBezTo>
                  <a:close/>
                  <a:moveTo>
                    <a:pt x="13" y="31"/>
                  </a:moveTo>
                  <a:cubicBezTo>
                    <a:pt x="14" y="31"/>
                    <a:pt x="14" y="30"/>
                    <a:pt x="16" y="28"/>
                  </a:cubicBezTo>
                  <a:cubicBezTo>
                    <a:pt x="17" y="27"/>
                    <a:pt x="18" y="25"/>
                    <a:pt x="18" y="24"/>
                  </a:cubicBezTo>
                  <a:cubicBezTo>
                    <a:pt x="18" y="23"/>
                    <a:pt x="19" y="21"/>
                    <a:pt x="18" y="20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20" y="21"/>
                    <a:pt x="20" y="22"/>
                    <a:pt x="19" y="24"/>
                  </a:cubicBezTo>
                  <a:cubicBezTo>
                    <a:pt x="19" y="24"/>
                    <a:pt x="19" y="24"/>
                    <a:pt x="19" y="25"/>
                  </a:cubicBezTo>
                  <a:cubicBezTo>
                    <a:pt x="19" y="25"/>
                    <a:pt x="19" y="26"/>
                    <a:pt x="19" y="27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7" y="30"/>
                    <a:pt x="16" y="31"/>
                    <a:pt x="14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2"/>
                    <a:pt x="13" y="32"/>
                    <a:pt x="13" y="31"/>
                  </a:cubicBezTo>
                  <a:cubicBezTo>
                    <a:pt x="12" y="27"/>
                    <a:pt x="9" y="24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3"/>
                    <a:pt x="11" y="23"/>
                    <a:pt x="12" y="24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3" y="26"/>
                    <a:pt x="13" y="26"/>
                    <a:pt x="13" y="27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lose/>
                  <a:moveTo>
                    <a:pt x="17" y="31"/>
                  </a:moveTo>
                  <a:cubicBezTo>
                    <a:pt x="19" y="28"/>
                    <a:pt x="20" y="31"/>
                    <a:pt x="18" y="31"/>
                  </a:cubicBezTo>
                  <a:cubicBezTo>
                    <a:pt x="18" y="32"/>
                    <a:pt x="17" y="31"/>
                    <a:pt x="17" y="31"/>
                  </a:cubicBezTo>
                  <a:close/>
                  <a:moveTo>
                    <a:pt x="17" y="33"/>
                  </a:moveTo>
                  <a:cubicBezTo>
                    <a:pt x="15" y="35"/>
                    <a:pt x="14" y="31"/>
                    <a:pt x="16" y="32"/>
                  </a:cubicBezTo>
                  <a:cubicBezTo>
                    <a:pt x="17" y="32"/>
                    <a:pt x="17" y="33"/>
                    <a:pt x="17" y="33"/>
                  </a:cubicBezTo>
                  <a:close/>
                  <a:moveTo>
                    <a:pt x="18" y="29"/>
                  </a:moveTo>
                  <a:cubicBezTo>
                    <a:pt x="18" y="28"/>
                    <a:pt x="19" y="27"/>
                    <a:pt x="20" y="27"/>
                  </a:cubicBezTo>
                  <a:cubicBezTo>
                    <a:pt x="22" y="27"/>
                    <a:pt x="20" y="29"/>
                    <a:pt x="18" y="29"/>
                  </a:cubicBezTo>
                  <a:close/>
                  <a:moveTo>
                    <a:pt x="20" y="26"/>
                  </a:moveTo>
                  <a:cubicBezTo>
                    <a:pt x="20" y="25"/>
                    <a:pt x="20" y="23"/>
                    <a:pt x="21" y="24"/>
                  </a:cubicBezTo>
                  <a:cubicBezTo>
                    <a:pt x="21" y="25"/>
                    <a:pt x="21" y="26"/>
                    <a:pt x="20" y="26"/>
                  </a:cubicBezTo>
                  <a:close/>
                  <a:moveTo>
                    <a:pt x="14" y="33"/>
                  </a:moveTo>
                  <a:cubicBezTo>
                    <a:pt x="15" y="33"/>
                    <a:pt x="14" y="34"/>
                    <a:pt x="14" y="35"/>
                  </a:cubicBezTo>
                  <a:cubicBezTo>
                    <a:pt x="13" y="36"/>
                    <a:pt x="10" y="35"/>
                    <a:pt x="10" y="33"/>
                  </a:cubicBezTo>
                  <a:cubicBezTo>
                    <a:pt x="11" y="32"/>
                    <a:pt x="10" y="31"/>
                    <a:pt x="12" y="31"/>
                  </a:cubicBezTo>
                  <a:cubicBezTo>
                    <a:pt x="12" y="34"/>
                    <a:pt x="12" y="33"/>
                    <a:pt x="14" y="33"/>
                  </a:cubicBezTo>
                  <a:close/>
                  <a:moveTo>
                    <a:pt x="20" y="21"/>
                  </a:moveTo>
                  <a:cubicBezTo>
                    <a:pt x="20" y="21"/>
                    <a:pt x="19" y="20"/>
                    <a:pt x="20" y="19"/>
                  </a:cubicBezTo>
                  <a:cubicBezTo>
                    <a:pt x="21" y="19"/>
                    <a:pt x="21" y="20"/>
                    <a:pt x="20" y="21"/>
                  </a:cubicBezTo>
                  <a:close/>
                  <a:moveTo>
                    <a:pt x="20" y="23"/>
                  </a:moveTo>
                  <a:cubicBezTo>
                    <a:pt x="20" y="23"/>
                    <a:pt x="20" y="22"/>
                    <a:pt x="20" y="22"/>
                  </a:cubicBezTo>
                  <a:cubicBezTo>
                    <a:pt x="21" y="22"/>
                    <a:pt x="21" y="23"/>
                    <a:pt x="20" y="23"/>
                  </a:cubicBezTo>
                  <a:close/>
                  <a:moveTo>
                    <a:pt x="12" y="30"/>
                  </a:moveTo>
                  <a:cubicBezTo>
                    <a:pt x="9" y="32"/>
                    <a:pt x="10" y="28"/>
                    <a:pt x="12" y="29"/>
                  </a:cubicBezTo>
                  <a:cubicBezTo>
                    <a:pt x="12" y="29"/>
                    <a:pt x="12" y="30"/>
                    <a:pt x="12" y="30"/>
                  </a:cubicBezTo>
                  <a:close/>
                  <a:moveTo>
                    <a:pt x="11" y="28"/>
                  </a:moveTo>
                  <a:cubicBezTo>
                    <a:pt x="11" y="29"/>
                    <a:pt x="10" y="28"/>
                    <a:pt x="10" y="27"/>
                  </a:cubicBezTo>
                  <a:cubicBezTo>
                    <a:pt x="10" y="26"/>
                    <a:pt x="11" y="27"/>
                    <a:pt x="11" y="28"/>
                  </a:cubicBezTo>
                  <a:close/>
                  <a:moveTo>
                    <a:pt x="10" y="26"/>
                  </a:moveTo>
                  <a:cubicBezTo>
                    <a:pt x="9" y="26"/>
                    <a:pt x="9" y="25"/>
                    <a:pt x="9" y="24"/>
                  </a:cubicBezTo>
                  <a:cubicBezTo>
                    <a:pt x="10" y="25"/>
                    <a:pt x="10" y="25"/>
                    <a:pt x="10" y="26"/>
                  </a:cubicBezTo>
                  <a:close/>
                  <a:moveTo>
                    <a:pt x="9" y="23"/>
                  </a:moveTo>
                  <a:cubicBezTo>
                    <a:pt x="8" y="23"/>
                    <a:pt x="8" y="23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lose/>
                  <a:moveTo>
                    <a:pt x="17" y="19"/>
                  </a:moveTo>
                  <a:cubicBezTo>
                    <a:pt x="18" y="21"/>
                    <a:pt x="18" y="22"/>
                    <a:pt x="17" y="24"/>
                  </a:cubicBezTo>
                  <a:cubicBezTo>
                    <a:pt x="17" y="25"/>
                    <a:pt x="17" y="26"/>
                    <a:pt x="16" y="27"/>
                  </a:cubicBezTo>
                  <a:cubicBezTo>
                    <a:pt x="15" y="28"/>
                    <a:pt x="14" y="29"/>
                    <a:pt x="14" y="30"/>
                  </a:cubicBezTo>
                  <a:cubicBezTo>
                    <a:pt x="14" y="29"/>
                    <a:pt x="14" y="28"/>
                    <a:pt x="13" y="28"/>
                  </a:cubicBezTo>
                  <a:cubicBezTo>
                    <a:pt x="13" y="25"/>
                    <a:pt x="11" y="23"/>
                    <a:pt x="11" y="21"/>
                  </a:cubicBezTo>
                  <a:cubicBezTo>
                    <a:pt x="11" y="20"/>
                    <a:pt x="12" y="20"/>
                    <a:pt x="12" y="19"/>
                  </a:cubicBezTo>
                  <a:cubicBezTo>
                    <a:pt x="13" y="19"/>
                    <a:pt x="14" y="23"/>
                    <a:pt x="16" y="21"/>
                  </a:cubicBezTo>
                  <a:cubicBezTo>
                    <a:pt x="17" y="20"/>
                    <a:pt x="16" y="20"/>
                    <a:pt x="17" y="19"/>
                  </a:cubicBezTo>
                  <a:close/>
                  <a:moveTo>
                    <a:pt x="12" y="11"/>
                  </a:moveTo>
                  <a:cubicBezTo>
                    <a:pt x="13" y="11"/>
                    <a:pt x="14" y="11"/>
                    <a:pt x="15" y="12"/>
                  </a:cubicBezTo>
                  <a:cubicBezTo>
                    <a:pt x="16" y="14"/>
                    <a:pt x="14" y="15"/>
                    <a:pt x="13" y="16"/>
                  </a:cubicBezTo>
                  <a:cubicBezTo>
                    <a:pt x="12" y="16"/>
                    <a:pt x="11" y="16"/>
                    <a:pt x="11" y="15"/>
                  </a:cubicBezTo>
                  <a:cubicBezTo>
                    <a:pt x="9" y="14"/>
                    <a:pt x="10" y="12"/>
                    <a:pt x="12" y="11"/>
                  </a:cubicBezTo>
                  <a:close/>
                  <a:moveTo>
                    <a:pt x="16" y="15"/>
                  </a:moveTo>
                  <a:cubicBezTo>
                    <a:pt x="16" y="15"/>
                    <a:pt x="17" y="16"/>
                    <a:pt x="17" y="17"/>
                  </a:cubicBezTo>
                  <a:cubicBezTo>
                    <a:pt x="17" y="17"/>
                    <a:pt x="15" y="16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lose/>
                  <a:moveTo>
                    <a:pt x="14" y="19"/>
                  </a:moveTo>
                  <a:cubicBezTo>
                    <a:pt x="13" y="18"/>
                    <a:pt x="12" y="16"/>
                    <a:pt x="14" y="16"/>
                  </a:cubicBezTo>
                  <a:cubicBezTo>
                    <a:pt x="15" y="16"/>
                    <a:pt x="15" y="17"/>
                    <a:pt x="14" y="19"/>
                  </a:cubicBezTo>
                  <a:close/>
                  <a:moveTo>
                    <a:pt x="18" y="13"/>
                  </a:moveTo>
                  <a:cubicBezTo>
                    <a:pt x="21" y="13"/>
                    <a:pt x="20" y="15"/>
                    <a:pt x="18" y="15"/>
                  </a:cubicBezTo>
                  <a:cubicBezTo>
                    <a:pt x="17" y="15"/>
                    <a:pt x="16" y="15"/>
                    <a:pt x="16" y="14"/>
                  </a:cubicBezTo>
                  <a:cubicBezTo>
                    <a:pt x="16" y="13"/>
                    <a:pt x="17" y="13"/>
                    <a:pt x="18" y="13"/>
                  </a:cubicBezTo>
                  <a:close/>
                  <a:moveTo>
                    <a:pt x="18" y="10"/>
                  </a:moveTo>
                  <a:cubicBezTo>
                    <a:pt x="18" y="12"/>
                    <a:pt x="17" y="12"/>
                    <a:pt x="16" y="13"/>
                  </a:cubicBezTo>
                  <a:cubicBezTo>
                    <a:pt x="16" y="12"/>
                    <a:pt x="17" y="10"/>
                    <a:pt x="18" y="10"/>
                  </a:cubicBezTo>
                  <a:close/>
                  <a:moveTo>
                    <a:pt x="10" y="18"/>
                  </a:moveTo>
                  <a:cubicBezTo>
                    <a:pt x="9" y="17"/>
                    <a:pt x="10" y="16"/>
                    <a:pt x="11" y="16"/>
                  </a:cubicBezTo>
                  <a:cubicBezTo>
                    <a:pt x="12" y="17"/>
                    <a:pt x="11" y="19"/>
                    <a:pt x="10" y="18"/>
                  </a:cubicBezTo>
                  <a:close/>
                  <a:moveTo>
                    <a:pt x="15" y="10"/>
                  </a:moveTo>
                  <a:cubicBezTo>
                    <a:pt x="14" y="10"/>
                    <a:pt x="16" y="7"/>
                    <a:pt x="17" y="7"/>
                  </a:cubicBezTo>
                  <a:cubicBezTo>
                    <a:pt x="17" y="8"/>
                    <a:pt x="16" y="10"/>
                    <a:pt x="15" y="10"/>
                  </a:cubicBezTo>
                  <a:close/>
                  <a:moveTo>
                    <a:pt x="9" y="15"/>
                  </a:moveTo>
                  <a:cubicBezTo>
                    <a:pt x="9" y="16"/>
                    <a:pt x="7" y="16"/>
                    <a:pt x="6" y="15"/>
                  </a:cubicBezTo>
                  <a:cubicBezTo>
                    <a:pt x="7" y="14"/>
                    <a:pt x="8" y="14"/>
                    <a:pt x="9" y="15"/>
                  </a:cubicBezTo>
                  <a:close/>
                  <a:moveTo>
                    <a:pt x="12" y="10"/>
                  </a:moveTo>
                  <a:cubicBezTo>
                    <a:pt x="12" y="10"/>
                    <a:pt x="11" y="7"/>
                    <a:pt x="12" y="7"/>
                  </a:cubicBezTo>
                  <a:cubicBezTo>
                    <a:pt x="13" y="7"/>
                    <a:pt x="13" y="9"/>
                    <a:pt x="12" y="10"/>
                  </a:cubicBezTo>
                  <a:close/>
                  <a:moveTo>
                    <a:pt x="9" y="13"/>
                  </a:moveTo>
                  <a:cubicBezTo>
                    <a:pt x="9" y="13"/>
                    <a:pt x="8" y="13"/>
                    <a:pt x="7" y="13"/>
                  </a:cubicBezTo>
                  <a:cubicBezTo>
                    <a:pt x="7" y="12"/>
                    <a:pt x="6" y="12"/>
                    <a:pt x="7" y="11"/>
                  </a:cubicBezTo>
                  <a:cubicBezTo>
                    <a:pt x="7" y="11"/>
                    <a:pt x="9" y="12"/>
                    <a:pt x="9" y="13"/>
                  </a:cubicBezTo>
                  <a:close/>
                  <a:moveTo>
                    <a:pt x="10" y="11"/>
                  </a:moveTo>
                  <a:cubicBezTo>
                    <a:pt x="10" y="11"/>
                    <a:pt x="8" y="9"/>
                    <a:pt x="9" y="8"/>
                  </a:cubicBezTo>
                  <a:cubicBezTo>
                    <a:pt x="10" y="8"/>
                    <a:pt x="10" y="10"/>
                    <a:pt x="10" y="11"/>
                  </a:cubicBezTo>
                  <a:close/>
                  <a:moveTo>
                    <a:pt x="15" y="16"/>
                  </a:moveTo>
                  <a:cubicBezTo>
                    <a:pt x="18" y="19"/>
                    <a:pt x="19" y="18"/>
                    <a:pt x="18" y="16"/>
                  </a:cubicBezTo>
                  <a:cubicBezTo>
                    <a:pt x="18" y="16"/>
                    <a:pt x="18" y="16"/>
                    <a:pt x="19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19" y="19"/>
                    <a:pt x="18" y="19"/>
                    <a:pt x="17" y="18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8" y="12"/>
                  </a:moveTo>
                  <a:cubicBezTo>
                    <a:pt x="20" y="11"/>
                    <a:pt x="21" y="13"/>
                    <a:pt x="21" y="14"/>
                  </a:cubicBezTo>
                  <a:cubicBezTo>
                    <a:pt x="22" y="16"/>
                    <a:pt x="19" y="16"/>
                    <a:pt x="18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4"/>
                    <a:pt x="21" y="13"/>
                    <a:pt x="20" y="13"/>
                  </a:cubicBezTo>
                  <a:cubicBezTo>
                    <a:pt x="19" y="12"/>
                    <a:pt x="19" y="13"/>
                    <a:pt x="18" y="12"/>
                  </a:cubicBezTo>
                  <a:close/>
                  <a:moveTo>
                    <a:pt x="16" y="18"/>
                  </a:moveTo>
                  <a:cubicBezTo>
                    <a:pt x="17" y="19"/>
                    <a:pt x="15" y="23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9"/>
                    <a:pt x="14" y="19"/>
                  </a:cubicBezTo>
                  <a:cubicBezTo>
                    <a:pt x="15" y="19"/>
                    <a:pt x="15" y="18"/>
                    <a:pt x="16" y="18"/>
                  </a:cubicBezTo>
                  <a:close/>
                  <a:moveTo>
                    <a:pt x="18" y="12"/>
                  </a:moveTo>
                  <a:cubicBezTo>
                    <a:pt x="19" y="10"/>
                    <a:pt x="19" y="9"/>
                    <a:pt x="17" y="10"/>
                  </a:cubicBezTo>
                  <a:cubicBezTo>
                    <a:pt x="20" y="5"/>
                    <a:pt x="22" y="11"/>
                    <a:pt x="18" y="12"/>
                  </a:cubicBezTo>
                  <a:close/>
                  <a:moveTo>
                    <a:pt x="9" y="20"/>
                  </a:moveTo>
                  <a:cubicBezTo>
                    <a:pt x="7" y="18"/>
                    <a:pt x="9" y="16"/>
                    <a:pt x="10" y="15"/>
                  </a:cubicBezTo>
                  <a:cubicBezTo>
                    <a:pt x="10" y="15"/>
                    <a:pt x="10" y="15"/>
                    <a:pt x="10" y="16"/>
                  </a:cubicBezTo>
                  <a:cubicBezTo>
                    <a:pt x="8" y="17"/>
                    <a:pt x="9" y="20"/>
                    <a:pt x="11" y="19"/>
                  </a:cubicBezTo>
                  <a:cubicBezTo>
                    <a:pt x="11" y="18"/>
                    <a:pt x="12" y="18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0" y="20"/>
                    <a:pt x="10" y="20"/>
                    <a:pt x="9" y="20"/>
                  </a:cubicBezTo>
                  <a:close/>
                  <a:moveTo>
                    <a:pt x="14" y="9"/>
                  </a:moveTo>
                  <a:cubicBezTo>
                    <a:pt x="14" y="9"/>
                    <a:pt x="14" y="9"/>
                    <a:pt x="14" y="8"/>
                  </a:cubicBezTo>
                  <a:cubicBezTo>
                    <a:pt x="15" y="7"/>
                    <a:pt x="16" y="5"/>
                    <a:pt x="17" y="6"/>
                  </a:cubicBezTo>
                  <a:cubicBezTo>
                    <a:pt x="19" y="7"/>
                    <a:pt x="17" y="9"/>
                    <a:pt x="17" y="9"/>
                  </a:cubicBezTo>
                  <a:cubicBezTo>
                    <a:pt x="16" y="9"/>
                    <a:pt x="16" y="10"/>
                    <a:pt x="17" y="8"/>
                  </a:cubicBezTo>
                  <a:cubicBezTo>
                    <a:pt x="17" y="8"/>
                    <a:pt x="17" y="7"/>
                    <a:pt x="16" y="7"/>
                  </a:cubicBezTo>
                  <a:cubicBezTo>
                    <a:pt x="16" y="7"/>
                    <a:pt x="14" y="9"/>
                    <a:pt x="14" y="9"/>
                  </a:cubicBezTo>
                  <a:close/>
                  <a:moveTo>
                    <a:pt x="7" y="16"/>
                  </a:moveTo>
                  <a:cubicBezTo>
                    <a:pt x="6" y="18"/>
                    <a:pt x="3" y="15"/>
                    <a:pt x="6" y="14"/>
                  </a:cubicBezTo>
                  <a:cubicBezTo>
                    <a:pt x="6" y="13"/>
                    <a:pt x="8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8" y="14"/>
                    <a:pt x="7" y="14"/>
                  </a:cubicBezTo>
                  <a:cubicBezTo>
                    <a:pt x="6" y="15"/>
                    <a:pt x="6" y="16"/>
                    <a:pt x="7" y="16"/>
                  </a:cubicBezTo>
                  <a:close/>
                  <a:moveTo>
                    <a:pt x="11" y="8"/>
                  </a:moveTo>
                  <a:cubicBezTo>
                    <a:pt x="11" y="7"/>
                    <a:pt x="10" y="5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4" y="7"/>
                    <a:pt x="13" y="10"/>
                    <a:pt x="13" y="11"/>
                  </a:cubicBezTo>
                  <a:cubicBezTo>
                    <a:pt x="13" y="9"/>
                    <a:pt x="14" y="7"/>
                    <a:pt x="12" y="7"/>
                  </a:cubicBezTo>
                  <a:cubicBezTo>
                    <a:pt x="11" y="7"/>
                    <a:pt x="12" y="8"/>
                    <a:pt x="11" y="8"/>
                  </a:cubicBezTo>
                  <a:close/>
                  <a:moveTo>
                    <a:pt x="5" y="11"/>
                  </a:moveTo>
                  <a:cubicBezTo>
                    <a:pt x="4" y="11"/>
                    <a:pt x="5" y="10"/>
                    <a:pt x="6" y="9"/>
                  </a:cubicBezTo>
                  <a:cubicBezTo>
                    <a:pt x="7" y="9"/>
                    <a:pt x="9" y="11"/>
                    <a:pt x="9" y="11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2"/>
                    <a:pt x="7" y="10"/>
                    <a:pt x="6" y="11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6" y="13"/>
                    <a:pt x="5" y="12"/>
                    <a:pt x="5" y="11"/>
                  </a:cubicBezTo>
                  <a:close/>
                  <a:moveTo>
                    <a:pt x="9" y="10"/>
                  </a:moveTo>
                  <a:cubicBezTo>
                    <a:pt x="7" y="9"/>
                    <a:pt x="7" y="7"/>
                    <a:pt x="8" y="6"/>
                  </a:cubicBezTo>
                  <a:cubicBezTo>
                    <a:pt x="9" y="6"/>
                    <a:pt x="10" y="7"/>
                    <a:pt x="11" y="9"/>
                  </a:cubicBezTo>
                  <a:cubicBezTo>
                    <a:pt x="11" y="9"/>
                    <a:pt x="11" y="11"/>
                    <a:pt x="11" y="11"/>
                  </a:cubicBezTo>
                  <a:cubicBezTo>
                    <a:pt x="10" y="11"/>
                    <a:pt x="11" y="10"/>
                    <a:pt x="10" y="10"/>
                  </a:cubicBezTo>
                  <a:cubicBezTo>
                    <a:pt x="9" y="7"/>
                    <a:pt x="8" y="8"/>
                    <a:pt x="8" y="9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24" y="19"/>
                  </a:move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5" y="18"/>
                    <a:pt x="24" y="19"/>
                  </a:cubicBezTo>
                  <a:close/>
                  <a:moveTo>
                    <a:pt x="12" y="4"/>
                  </a:moveTo>
                  <a:cubicBezTo>
                    <a:pt x="11" y="4"/>
                    <a:pt x="11" y="3"/>
                    <a:pt x="11" y="3"/>
                  </a:cubicBezTo>
                  <a:cubicBezTo>
                    <a:pt x="12" y="3"/>
                    <a:pt x="13" y="4"/>
                    <a:pt x="12" y="4"/>
                  </a:cubicBezTo>
                  <a:close/>
                  <a:moveTo>
                    <a:pt x="14" y="4"/>
                  </a:moveTo>
                  <a:cubicBezTo>
                    <a:pt x="13" y="4"/>
                    <a:pt x="13" y="2"/>
                    <a:pt x="14" y="3"/>
                  </a:cubicBezTo>
                  <a:cubicBezTo>
                    <a:pt x="15" y="3"/>
                    <a:pt x="15" y="4"/>
                    <a:pt x="14" y="4"/>
                  </a:cubicBezTo>
                  <a:close/>
                  <a:moveTo>
                    <a:pt x="13" y="2"/>
                  </a:moveTo>
                  <a:cubicBezTo>
                    <a:pt x="13" y="1"/>
                    <a:pt x="13" y="0"/>
                    <a:pt x="12" y="1"/>
                  </a:cubicBezTo>
                  <a:cubicBezTo>
                    <a:pt x="12" y="2"/>
                    <a:pt x="12" y="3"/>
                    <a:pt x="13" y="2"/>
                  </a:cubicBezTo>
                  <a:close/>
                  <a:moveTo>
                    <a:pt x="8" y="5"/>
                  </a:moveTo>
                  <a:cubicBezTo>
                    <a:pt x="7" y="5"/>
                    <a:pt x="7" y="4"/>
                    <a:pt x="8" y="4"/>
                  </a:cubicBezTo>
                  <a:cubicBezTo>
                    <a:pt x="8" y="4"/>
                    <a:pt x="9" y="5"/>
                    <a:pt x="8" y="5"/>
                  </a:cubicBezTo>
                  <a:close/>
                  <a:moveTo>
                    <a:pt x="6" y="5"/>
                  </a:moveTo>
                  <a:cubicBezTo>
                    <a:pt x="6" y="5"/>
                    <a:pt x="7" y="7"/>
                    <a:pt x="6" y="7"/>
                  </a:cubicBezTo>
                  <a:cubicBezTo>
                    <a:pt x="5" y="7"/>
                    <a:pt x="5" y="5"/>
                    <a:pt x="6" y="5"/>
                  </a:cubicBezTo>
                  <a:close/>
                  <a:moveTo>
                    <a:pt x="3" y="9"/>
                  </a:moveTo>
                  <a:cubicBezTo>
                    <a:pt x="3" y="9"/>
                    <a:pt x="3" y="8"/>
                    <a:pt x="4" y="8"/>
                  </a:cubicBezTo>
                  <a:cubicBezTo>
                    <a:pt x="5" y="8"/>
                    <a:pt x="4" y="10"/>
                    <a:pt x="3" y="9"/>
                  </a:cubicBezTo>
                  <a:close/>
                  <a:moveTo>
                    <a:pt x="2" y="10"/>
                  </a:moveTo>
                  <a:cubicBezTo>
                    <a:pt x="1" y="9"/>
                    <a:pt x="2" y="9"/>
                    <a:pt x="3" y="9"/>
                  </a:cubicBezTo>
                  <a:cubicBezTo>
                    <a:pt x="3" y="10"/>
                    <a:pt x="2" y="10"/>
                    <a:pt x="2" y="10"/>
                  </a:cubicBezTo>
                  <a:close/>
                  <a:moveTo>
                    <a:pt x="3" y="11"/>
                  </a:moveTo>
                  <a:cubicBezTo>
                    <a:pt x="3" y="12"/>
                    <a:pt x="2" y="11"/>
                    <a:pt x="2" y="11"/>
                  </a:cubicBezTo>
                  <a:cubicBezTo>
                    <a:pt x="3" y="10"/>
                    <a:pt x="4" y="11"/>
                    <a:pt x="3" y="11"/>
                  </a:cubicBezTo>
                  <a:close/>
                  <a:moveTo>
                    <a:pt x="0" y="16"/>
                  </a:moveTo>
                  <a:cubicBezTo>
                    <a:pt x="1" y="17"/>
                    <a:pt x="2" y="16"/>
                    <a:pt x="1" y="16"/>
                  </a:cubicBezTo>
                  <a:cubicBezTo>
                    <a:pt x="1" y="15"/>
                    <a:pt x="0" y="16"/>
                    <a:pt x="0" y="16"/>
                  </a:cubicBezTo>
                  <a:close/>
                  <a:moveTo>
                    <a:pt x="2" y="15"/>
                  </a:moveTo>
                  <a:cubicBezTo>
                    <a:pt x="2" y="14"/>
                    <a:pt x="3" y="14"/>
                    <a:pt x="3" y="15"/>
                  </a:cubicBezTo>
                  <a:cubicBezTo>
                    <a:pt x="3" y="16"/>
                    <a:pt x="2" y="16"/>
                    <a:pt x="2" y="15"/>
                  </a:cubicBezTo>
                  <a:close/>
                  <a:moveTo>
                    <a:pt x="2" y="18"/>
                  </a:moveTo>
                  <a:cubicBezTo>
                    <a:pt x="2" y="17"/>
                    <a:pt x="3" y="16"/>
                    <a:pt x="3" y="17"/>
                  </a:cubicBezTo>
                  <a:cubicBezTo>
                    <a:pt x="4" y="18"/>
                    <a:pt x="3" y="18"/>
                    <a:pt x="2" y="18"/>
                  </a:cubicBezTo>
                  <a:close/>
                  <a:moveTo>
                    <a:pt x="7" y="20"/>
                  </a:moveTo>
                  <a:cubicBezTo>
                    <a:pt x="7" y="21"/>
                    <a:pt x="6" y="21"/>
                    <a:pt x="5" y="21"/>
                  </a:cubicBezTo>
                  <a:cubicBezTo>
                    <a:pt x="5" y="20"/>
                    <a:pt x="6" y="19"/>
                    <a:pt x="7" y="20"/>
                  </a:cubicBezTo>
                  <a:close/>
                  <a:moveTo>
                    <a:pt x="8" y="23"/>
                  </a:moveTo>
                  <a:cubicBezTo>
                    <a:pt x="7" y="23"/>
                    <a:pt x="7" y="21"/>
                    <a:pt x="8" y="22"/>
                  </a:cubicBezTo>
                  <a:cubicBezTo>
                    <a:pt x="8" y="22"/>
                    <a:pt x="8" y="23"/>
                    <a:pt x="8" y="23"/>
                  </a:cubicBezTo>
                  <a:close/>
                  <a:moveTo>
                    <a:pt x="6" y="23"/>
                  </a:moveTo>
                  <a:cubicBezTo>
                    <a:pt x="5" y="24"/>
                    <a:pt x="5" y="22"/>
                    <a:pt x="5" y="22"/>
                  </a:cubicBezTo>
                  <a:cubicBezTo>
                    <a:pt x="6" y="21"/>
                    <a:pt x="6" y="23"/>
                    <a:pt x="6" y="23"/>
                  </a:cubicBezTo>
                  <a:close/>
                  <a:moveTo>
                    <a:pt x="20" y="5"/>
                  </a:moveTo>
                  <a:cubicBezTo>
                    <a:pt x="20" y="5"/>
                    <a:pt x="20" y="6"/>
                    <a:pt x="20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8" y="5"/>
                    <a:pt x="19" y="4"/>
                    <a:pt x="20" y="5"/>
                  </a:cubicBezTo>
                  <a:close/>
                  <a:moveTo>
                    <a:pt x="17" y="5"/>
                  </a:moveTo>
                  <a:cubicBezTo>
                    <a:pt x="16" y="4"/>
                    <a:pt x="18" y="3"/>
                    <a:pt x="18" y="4"/>
                  </a:cubicBezTo>
                  <a:cubicBezTo>
                    <a:pt x="18" y="5"/>
                    <a:pt x="17" y="5"/>
                    <a:pt x="17" y="5"/>
                  </a:cubicBezTo>
                  <a:close/>
                  <a:moveTo>
                    <a:pt x="19" y="4"/>
                  </a:moveTo>
                  <a:cubicBezTo>
                    <a:pt x="18" y="4"/>
                    <a:pt x="18" y="3"/>
                    <a:pt x="19" y="3"/>
                  </a:cubicBezTo>
                  <a:cubicBezTo>
                    <a:pt x="20" y="2"/>
                    <a:pt x="20" y="4"/>
                    <a:pt x="19" y="4"/>
                  </a:cubicBezTo>
                  <a:close/>
                  <a:moveTo>
                    <a:pt x="21" y="8"/>
                  </a:moveTo>
                  <a:cubicBezTo>
                    <a:pt x="21" y="7"/>
                    <a:pt x="23" y="6"/>
                    <a:pt x="22" y="8"/>
                  </a:cubicBezTo>
                  <a:cubicBezTo>
                    <a:pt x="22" y="9"/>
                    <a:pt x="21" y="9"/>
                    <a:pt x="21" y="8"/>
                  </a:cubicBezTo>
                  <a:close/>
                  <a:moveTo>
                    <a:pt x="24" y="9"/>
                  </a:moveTo>
                  <a:cubicBezTo>
                    <a:pt x="23" y="9"/>
                    <a:pt x="23" y="8"/>
                    <a:pt x="23" y="8"/>
                  </a:cubicBezTo>
                  <a:cubicBezTo>
                    <a:pt x="25" y="7"/>
                    <a:pt x="25" y="9"/>
                    <a:pt x="24" y="9"/>
                  </a:cubicBezTo>
                  <a:close/>
                  <a:moveTo>
                    <a:pt x="23" y="11"/>
                  </a:moveTo>
                  <a:cubicBezTo>
                    <a:pt x="22" y="11"/>
                    <a:pt x="21" y="10"/>
                    <a:pt x="22" y="9"/>
                  </a:cubicBezTo>
                  <a:cubicBezTo>
                    <a:pt x="23" y="9"/>
                    <a:pt x="24" y="10"/>
                    <a:pt x="23" y="11"/>
                  </a:cubicBezTo>
                  <a:close/>
                  <a:moveTo>
                    <a:pt x="23" y="13"/>
                  </a:moveTo>
                  <a:cubicBezTo>
                    <a:pt x="23" y="13"/>
                    <a:pt x="22" y="13"/>
                    <a:pt x="22" y="12"/>
                  </a:cubicBezTo>
                  <a:cubicBezTo>
                    <a:pt x="23" y="12"/>
                    <a:pt x="24" y="12"/>
                    <a:pt x="23" y="13"/>
                  </a:cubicBezTo>
                  <a:close/>
                  <a:moveTo>
                    <a:pt x="25" y="14"/>
                  </a:moveTo>
                  <a:cubicBezTo>
                    <a:pt x="26" y="14"/>
                    <a:pt x="25" y="13"/>
                    <a:pt x="25" y="13"/>
                  </a:cubicBezTo>
                  <a:cubicBezTo>
                    <a:pt x="24" y="13"/>
                    <a:pt x="24" y="14"/>
                    <a:pt x="25" y="14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5"/>
                    <a:pt x="23" y="15"/>
                  </a:cubicBezTo>
                  <a:cubicBezTo>
                    <a:pt x="22" y="14"/>
                    <a:pt x="23" y="14"/>
                    <a:pt x="24" y="14"/>
                  </a:cubicBezTo>
                  <a:close/>
                  <a:moveTo>
                    <a:pt x="22" y="17"/>
                  </a:moveTo>
                  <a:cubicBezTo>
                    <a:pt x="22" y="16"/>
                    <a:pt x="23" y="16"/>
                    <a:pt x="23" y="17"/>
                  </a:cubicBezTo>
                  <a:cubicBezTo>
                    <a:pt x="23" y="18"/>
                    <a:pt x="22" y="18"/>
                    <a:pt x="22" y="17"/>
                  </a:cubicBezTo>
                  <a:close/>
                  <a:moveTo>
                    <a:pt x="21" y="19"/>
                  </a:moveTo>
                  <a:cubicBezTo>
                    <a:pt x="20" y="19"/>
                    <a:pt x="21" y="18"/>
                    <a:pt x="22" y="18"/>
                  </a:cubicBezTo>
                  <a:cubicBezTo>
                    <a:pt x="23" y="19"/>
                    <a:pt x="22" y="19"/>
                    <a:pt x="21" y="1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2" name="Freeform 32859"/>
            <p:cNvSpPr>
              <a:spLocks noEditPoints="1"/>
            </p:cNvSpPr>
            <p:nvPr/>
          </p:nvSpPr>
          <p:spPr bwMode="auto">
            <a:xfrm>
              <a:off x="4779" y="567"/>
              <a:ext cx="40" cy="43"/>
            </a:xfrm>
            <a:custGeom>
              <a:avLst/>
              <a:gdLst>
                <a:gd name="T0" fmla="*/ 9 w 22"/>
                <a:gd name="T1" fmla="*/ 7 h 24"/>
                <a:gd name="T2" fmla="*/ 8 w 22"/>
                <a:gd name="T3" fmla="*/ 4 h 24"/>
                <a:gd name="T4" fmla="*/ 7 w 22"/>
                <a:gd name="T5" fmla="*/ 7 h 24"/>
                <a:gd name="T6" fmla="*/ 3 w 22"/>
                <a:gd name="T7" fmla="*/ 5 h 24"/>
                <a:gd name="T8" fmla="*/ 5 w 22"/>
                <a:gd name="T9" fmla="*/ 8 h 24"/>
                <a:gd name="T10" fmla="*/ 3 w 22"/>
                <a:gd name="T11" fmla="*/ 10 h 24"/>
                <a:gd name="T12" fmla="*/ 4 w 22"/>
                <a:gd name="T13" fmla="*/ 13 h 24"/>
                <a:gd name="T14" fmla="*/ 2 w 22"/>
                <a:gd name="T15" fmla="*/ 16 h 24"/>
                <a:gd name="T16" fmla="*/ 4 w 22"/>
                <a:gd name="T17" fmla="*/ 17 h 24"/>
                <a:gd name="T18" fmla="*/ 7 w 22"/>
                <a:gd name="T19" fmla="*/ 17 h 24"/>
                <a:gd name="T20" fmla="*/ 7 w 22"/>
                <a:gd name="T21" fmla="*/ 17 h 24"/>
                <a:gd name="T22" fmla="*/ 8 w 22"/>
                <a:gd name="T23" fmla="*/ 20 h 24"/>
                <a:gd name="T24" fmla="*/ 10 w 22"/>
                <a:gd name="T25" fmla="*/ 21 h 24"/>
                <a:gd name="T26" fmla="*/ 12 w 22"/>
                <a:gd name="T27" fmla="*/ 19 h 24"/>
                <a:gd name="T28" fmla="*/ 15 w 22"/>
                <a:gd name="T29" fmla="*/ 19 h 24"/>
                <a:gd name="T30" fmla="*/ 16 w 22"/>
                <a:gd name="T31" fmla="*/ 16 h 24"/>
                <a:gd name="T32" fmla="*/ 20 w 22"/>
                <a:gd name="T33" fmla="*/ 17 h 24"/>
                <a:gd name="T34" fmla="*/ 17 w 22"/>
                <a:gd name="T35" fmla="*/ 14 h 24"/>
                <a:gd name="T36" fmla="*/ 19 w 22"/>
                <a:gd name="T37" fmla="*/ 12 h 24"/>
                <a:gd name="T38" fmla="*/ 16 w 22"/>
                <a:gd name="T39" fmla="*/ 12 h 24"/>
                <a:gd name="T40" fmla="*/ 22 w 22"/>
                <a:gd name="T41" fmla="*/ 7 h 24"/>
                <a:gd name="T42" fmla="*/ 14 w 22"/>
                <a:gd name="T43" fmla="*/ 8 h 24"/>
                <a:gd name="T44" fmla="*/ 16 w 22"/>
                <a:gd name="T45" fmla="*/ 5 h 24"/>
                <a:gd name="T46" fmla="*/ 13 w 22"/>
                <a:gd name="T47" fmla="*/ 6 h 24"/>
                <a:gd name="T48" fmla="*/ 13 w 22"/>
                <a:gd name="T49" fmla="*/ 2 h 24"/>
                <a:gd name="T50" fmla="*/ 13 w 22"/>
                <a:gd name="T51" fmla="*/ 12 h 24"/>
                <a:gd name="T52" fmla="*/ 15 w 22"/>
                <a:gd name="T53" fmla="*/ 19 h 24"/>
                <a:gd name="T54" fmla="*/ 11 w 22"/>
                <a:gd name="T55" fmla="*/ 13 h 24"/>
                <a:gd name="T56" fmla="*/ 7 w 22"/>
                <a:gd name="T57" fmla="*/ 19 h 24"/>
                <a:gd name="T58" fmla="*/ 10 w 22"/>
                <a:gd name="T59" fmla="*/ 13 h 24"/>
                <a:gd name="T60" fmla="*/ 3 w 22"/>
                <a:gd name="T61" fmla="*/ 11 h 24"/>
                <a:gd name="T62" fmla="*/ 10 w 22"/>
                <a:gd name="T63" fmla="*/ 11 h 24"/>
                <a:gd name="T64" fmla="*/ 8 w 22"/>
                <a:gd name="T65" fmla="*/ 5 h 24"/>
                <a:gd name="T66" fmla="*/ 12 w 22"/>
                <a:gd name="T67" fmla="*/ 9 h 24"/>
                <a:gd name="T68" fmla="*/ 13 w 22"/>
                <a:gd name="T69" fmla="*/ 8 h 24"/>
                <a:gd name="T70" fmla="*/ 17 w 22"/>
                <a:gd name="T71" fmla="*/ 13 h 24"/>
                <a:gd name="T72" fmla="*/ 2 w 22"/>
                <a:gd name="T73" fmla="*/ 16 h 24"/>
                <a:gd name="T74" fmla="*/ 7 w 22"/>
                <a:gd name="T75" fmla="*/ 13 h 24"/>
                <a:gd name="T76" fmla="*/ 7 w 22"/>
                <a:gd name="T77" fmla="*/ 14 h 24"/>
                <a:gd name="T78" fmla="*/ 4 w 22"/>
                <a:gd name="T79" fmla="*/ 15 h 24"/>
                <a:gd name="T80" fmla="*/ 19 w 22"/>
                <a:gd name="T81" fmla="*/ 18 h 24"/>
                <a:gd name="T82" fmla="*/ 14 w 22"/>
                <a:gd name="T83" fmla="*/ 16 h 24"/>
                <a:gd name="T84" fmla="*/ 14 w 22"/>
                <a:gd name="T85" fmla="*/ 15 h 24"/>
                <a:gd name="T86" fmla="*/ 17 w 22"/>
                <a:gd name="T87" fmla="*/ 16 h 24"/>
                <a:gd name="T88" fmla="*/ 10 w 22"/>
                <a:gd name="T89" fmla="*/ 22 h 24"/>
                <a:gd name="T90" fmla="*/ 10 w 22"/>
                <a:gd name="T91" fmla="*/ 16 h 24"/>
                <a:gd name="T92" fmla="*/ 11 w 22"/>
                <a:gd name="T93" fmla="*/ 16 h 24"/>
                <a:gd name="T94" fmla="*/ 11 w 22"/>
                <a:gd name="T95" fmla="*/ 14 h 24"/>
                <a:gd name="T96" fmla="*/ 3 w 22"/>
                <a:gd name="T97" fmla="*/ 6 h 24"/>
                <a:gd name="T98" fmla="*/ 8 w 22"/>
                <a:gd name="T99" fmla="*/ 9 h 24"/>
                <a:gd name="T100" fmla="*/ 8 w 22"/>
                <a:gd name="T101" fmla="*/ 10 h 24"/>
                <a:gd name="T102" fmla="*/ 5 w 22"/>
                <a:gd name="T103" fmla="*/ 8 h 24"/>
                <a:gd name="T104" fmla="*/ 20 w 22"/>
                <a:gd name="T105" fmla="*/ 8 h 24"/>
                <a:gd name="T106" fmla="*/ 15 w 22"/>
                <a:gd name="T107" fmla="*/ 11 h 24"/>
                <a:gd name="T108" fmla="*/ 15 w 22"/>
                <a:gd name="T109" fmla="*/ 10 h 24"/>
                <a:gd name="T110" fmla="*/ 17 w 22"/>
                <a:gd name="T111" fmla="*/ 9 h 24"/>
                <a:gd name="T112" fmla="*/ 12 w 22"/>
                <a:gd name="T113" fmla="*/ 2 h 24"/>
                <a:gd name="T114" fmla="*/ 12 w 22"/>
                <a:gd name="T115" fmla="*/ 8 h 24"/>
                <a:gd name="T116" fmla="*/ 11 w 22"/>
                <a:gd name="T117" fmla="*/ 8 h 24"/>
                <a:gd name="T118" fmla="*/ 11 w 22"/>
                <a:gd name="T119" fmla="*/ 5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24">
                  <a:moveTo>
                    <a:pt x="11" y="1"/>
                  </a:moveTo>
                  <a:cubicBezTo>
                    <a:pt x="11" y="1"/>
                    <a:pt x="11" y="1"/>
                    <a:pt x="10" y="1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3"/>
                    <a:pt x="11" y="4"/>
                    <a:pt x="11" y="3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3"/>
                    <a:pt x="10" y="3"/>
                    <a:pt x="11" y="4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9" y="5"/>
                    <a:pt x="9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9" y="6"/>
                    <a:pt x="9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4"/>
                    <a:pt x="9" y="4"/>
                    <a:pt x="9" y="5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7" y="4"/>
                    <a:pt x="7" y="4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6"/>
                    <a:pt x="6" y="6"/>
                    <a:pt x="7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7" y="7"/>
                    <a:pt x="7" y="6"/>
                  </a:cubicBezTo>
                  <a:cubicBezTo>
                    <a:pt x="7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6" y="8"/>
                    <a:pt x="5" y="8"/>
                  </a:cubicBezTo>
                  <a:cubicBezTo>
                    <a:pt x="5" y="7"/>
                    <a:pt x="4" y="7"/>
                    <a:pt x="5" y="7"/>
                  </a:cubicBezTo>
                  <a:cubicBezTo>
                    <a:pt x="5" y="6"/>
                    <a:pt x="5" y="6"/>
                    <a:pt x="5" y="5"/>
                  </a:cubicBezTo>
                  <a:cubicBezTo>
                    <a:pt x="5" y="5"/>
                    <a:pt x="5" y="5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7"/>
                    <a:pt x="4" y="7"/>
                    <a:pt x="3" y="7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2" y="5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3" y="8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8"/>
                    <a:pt x="3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9"/>
                    <a:pt x="6" y="9"/>
                    <a:pt x="6" y="10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0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11"/>
                    <a:pt x="3" y="11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2" y="11"/>
                    <a:pt x="2" y="11"/>
                    <a:pt x="1" y="11"/>
                  </a:cubicBezTo>
                  <a:cubicBezTo>
                    <a:pt x="2" y="11"/>
                    <a:pt x="2" y="12"/>
                    <a:pt x="3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3"/>
                    <a:pt x="4" y="13"/>
                  </a:cubicBezTo>
                  <a:cubicBezTo>
                    <a:pt x="4" y="13"/>
                    <a:pt x="3" y="13"/>
                    <a:pt x="4" y="13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4"/>
                    <a:pt x="5" y="14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3" y="15"/>
                    <a:pt x="3" y="16"/>
                    <a:pt x="2" y="16"/>
                  </a:cubicBezTo>
                  <a:cubicBezTo>
                    <a:pt x="2" y="15"/>
                    <a:pt x="2" y="15"/>
                    <a:pt x="2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6"/>
                    <a:pt x="1" y="16"/>
                  </a:cubicBezTo>
                  <a:cubicBezTo>
                    <a:pt x="1" y="16"/>
                    <a:pt x="0" y="17"/>
                    <a:pt x="0" y="17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3" y="16"/>
                    <a:pt x="3" y="16"/>
                  </a:cubicBezTo>
                  <a:cubicBezTo>
                    <a:pt x="3" y="16"/>
                    <a:pt x="4" y="16"/>
                    <a:pt x="3" y="16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4" y="16"/>
                    <a:pt x="4" y="16"/>
                    <a:pt x="5" y="15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7" y="16"/>
                    <a:pt x="6" y="16"/>
                    <a:pt x="6" y="16"/>
                  </a:cubicBezTo>
                  <a:cubicBezTo>
                    <a:pt x="6" y="17"/>
                    <a:pt x="6" y="17"/>
                    <a:pt x="6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6" y="16"/>
                    <a:pt x="7" y="16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6" y="19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20"/>
                    <a:pt x="7" y="20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8" y="18"/>
                    <a:pt x="8" y="18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9" y="18"/>
                    <a:pt x="9" y="17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10" y="17"/>
                    <a:pt x="10" y="18"/>
                    <a:pt x="10" y="19"/>
                  </a:cubicBezTo>
                  <a:cubicBezTo>
                    <a:pt x="10" y="20"/>
                    <a:pt x="10" y="20"/>
                    <a:pt x="9" y="20"/>
                  </a:cubicBezTo>
                  <a:cubicBezTo>
                    <a:pt x="9" y="20"/>
                    <a:pt x="8" y="21"/>
                    <a:pt x="8" y="20"/>
                  </a:cubicBezTo>
                  <a:cubicBezTo>
                    <a:pt x="8" y="20"/>
                    <a:pt x="7" y="21"/>
                    <a:pt x="8" y="21"/>
                  </a:cubicBezTo>
                  <a:cubicBezTo>
                    <a:pt x="8" y="22"/>
                    <a:pt x="9" y="22"/>
                    <a:pt x="9" y="21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9" y="21"/>
                    <a:pt x="9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1" y="21"/>
                    <a:pt x="10" y="21"/>
                  </a:cubicBezTo>
                  <a:cubicBezTo>
                    <a:pt x="10" y="21"/>
                    <a:pt x="11" y="20"/>
                    <a:pt x="11" y="21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3" y="21"/>
                    <a:pt x="12" y="21"/>
                    <a:pt x="12" y="21"/>
                  </a:cubicBezTo>
                  <a:cubicBezTo>
                    <a:pt x="12" y="21"/>
                    <a:pt x="11" y="21"/>
                    <a:pt x="11" y="20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1" y="18"/>
                    <a:pt x="11" y="17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2" y="18"/>
                    <a:pt x="12" y="18"/>
                    <a:pt x="13" y="17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5" y="20"/>
                    <a:pt x="15" y="21"/>
                  </a:cubicBezTo>
                  <a:cubicBezTo>
                    <a:pt x="15" y="21"/>
                    <a:pt x="15" y="19"/>
                    <a:pt x="15" y="19"/>
                  </a:cubicBezTo>
                  <a:cubicBezTo>
                    <a:pt x="15" y="19"/>
                    <a:pt x="16" y="19"/>
                    <a:pt x="15" y="18"/>
                  </a:cubicBezTo>
                  <a:cubicBezTo>
                    <a:pt x="15" y="18"/>
                    <a:pt x="15" y="19"/>
                    <a:pt x="15" y="19"/>
                  </a:cubicBezTo>
                  <a:cubicBezTo>
                    <a:pt x="15" y="19"/>
                    <a:pt x="14" y="19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7" y="18"/>
                    <a:pt x="17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8"/>
                  </a:cubicBezTo>
                  <a:cubicBezTo>
                    <a:pt x="17" y="17"/>
                    <a:pt x="18" y="17"/>
                    <a:pt x="18" y="18"/>
                  </a:cubicBezTo>
                  <a:cubicBezTo>
                    <a:pt x="18" y="18"/>
                    <a:pt x="18" y="18"/>
                    <a:pt x="19" y="18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0" y="18"/>
                    <a:pt x="20" y="18"/>
                  </a:cubicBezTo>
                  <a:cubicBezTo>
                    <a:pt x="20" y="18"/>
                    <a:pt x="20" y="17"/>
                    <a:pt x="20" y="17"/>
                  </a:cubicBezTo>
                  <a:cubicBezTo>
                    <a:pt x="20" y="17"/>
                    <a:pt x="20" y="17"/>
                    <a:pt x="19" y="17"/>
                  </a:cubicBezTo>
                  <a:cubicBezTo>
                    <a:pt x="19" y="17"/>
                    <a:pt x="19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20" y="16"/>
                    <a:pt x="20" y="16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9" y="16"/>
                    <a:pt x="18" y="16"/>
                    <a:pt x="18" y="16"/>
                  </a:cubicBezTo>
                  <a:cubicBezTo>
                    <a:pt x="18" y="16"/>
                    <a:pt x="17" y="16"/>
                    <a:pt x="17" y="16"/>
                  </a:cubicBezTo>
                  <a:cubicBezTo>
                    <a:pt x="16" y="15"/>
                    <a:pt x="16" y="15"/>
                    <a:pt x="15" y="14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6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8" y="13"/>
                    <a:pt x="18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4"/>
                    <a:pt x="19" y="14"/>
                    <a:pt x="19" y="13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19" y="12"/>
                    <a:pt x="19" y="12"/>
                  </a:cubicBezTo>
                  <a:cubicBezTo>
                    <a:pt x="19" y="12"/>
                    <a:pt x="19" y="11"/>
                    <a:pt x="18" y="11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0"/>
                    <a:pt x="18" y="10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6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6" y="10"/>
                    <a:pt x="17" y="10"/>
                    <a:pt x="17" y="9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0" y="9"/>
                    <a:pt x="20" y="9"/>
                    <a:pt x="19" y="9"/>
                  </a:cubicBezTo>
                  <a:cubicBezTo>
                    <a:pt x="18" y="9"/>
                    <a:pt x="19" y="8"/>
                    <a:pt x="19" y="8"/>
                  </a:cubicBezTo>
                  <a:cubicBezTo>
                    <a:pt x="19" y="9"/>
                    <a:pt x="20" y="9"/>
                    <a:pt x="20" y="8"/>
                  </a:cubicBezTo>
                  <a:cubicBezTo>
                    <a:pt x="20" y="8"/>
                    <a:pt x="21" y="8"/>
                    <a:pt x="21" y="9"/>
                  </a:cubicBezTo>
                  <a:cubicBezTo>
                    <a:pt x="21" y="9"/>
                    <a:pt x="21" y="8"/>
                    <a:pt x="21" y="8"/>
                  </a:cubicBezTo>
                  <a:cubicBezTo>
                    <a:pt x="21" y="8"/>
                    <a:pt x="22" y="7"/>
                    <a:pt x="22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7"/>
                    <a:pt x="19" y="6"/>
                    <a:pt x="18" y="6"/>
                  </a:cubicBezTo>
                  <a:cubicBezTo>
                    <a:pt x="18" y="6"/>
                    <a:pt x="17" y="6"/>
                    <a:pt x="18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8" y="8"/>
                    <a:pt x="17" y="9"/>
                  </a:cubicBezTo>
                  <a:cubicBezTo>
                    <a:pt x="16" y="9"/>
                    <a:pt x="15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8"/>
                    <a:pt x="15" y="8"/>
                    <a:pt x="14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7" y="6"/>
                    <a:pt x="17" y="6"/>
                    <a:pt x="16" y="5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4"/>
                    <a:pt x="16" y="5"/>
                    <a:pt x="15" y="5"/>
                  </a:cubicBezTo>
                  <a:cubicBezTo>
                    <a:pt x="15" y="4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6"/>
                    <a:pt x="14" y="6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6"/>
                    <a:pt x="14" y="6"/>
                  </a:cubicBezTo>
                  <a:cubicBezTo>
                    <a:pt x="14" y="5"/>
                    <a:pt x="14" y="5"/>
                    <a:pt x="13" y="5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3" y="8"/>
                    <a:pt x="13" y="8"/>
                    <a:pt x="12" y="7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4"/>
                    <a:pt x="13" y="3"/>
                    <a:pt x="13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3" y="2"/>
                    <a:pt x="13" y="3"/>
                    <a:pt x="12" y="3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lose/>
                  <a:moveTo>
                    <a:pt x="19" y="13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3" y="17"/>
                    <a:pt x="13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5" y="19"/>
                    <a:pt x="15" y="19"/>
                    <a:pt x="14" y="19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19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3" y="18"/>
                    <a:pt x="13" y="17"/>
                    <a:pt x="13" y="16"/>
                  </a:cubicBezTo>
                  <a:cubicBezTo>
                    <a:pt x="12" y="16"/>
                    <a:pt x="12" y="15"/>
                    <a:pt x="11" y="15"/>
                  </a:cubicBezTo>
                  <a:cubicBezTo>
                    <a:pt x="11" y="15"/>
                    <a:pt x="12" y="14"/>
                    <a:pt x="11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9" y="15"/>
                    <a:pt x="9" y="15"/>
                    <a:pt x="8" y="16"/>
                  </a:cubicBezTo>
                  <a:cubicBezTo>
                    <a:pt x="8" y="16"/>
                    <a:pt x="8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6" y="18"/>
                    <a:pt x="6" y="18"/>
                    <a:pt x="5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7"/>
                    <a:pt x="8" y="16"/>
                    <a:pt x="8" y="16"/>
                  </a:cubicBezTo>
                  <a:cubicBezTo>
                    <a:pt x="9" y="15"/>
                    <a:pt x="9" y="14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8" y="12"/>
                    <a:pt x="8" y="13"/>
                  </a:cubicBezTo>
                  <a:cubicBezTo>
                    <a:pt x="8" y="12"/>
                    <a:pt x="7" y="12"/>
                    <a:pt x="6" y="12"/>
                  </a:cubicBezTo>
                  <a:cubicBezTo>
                    <a:pt x="6" y="12"/>
                    <a:pt x="5" y="12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2" y="11"/>
                    <a:pt x="2" y="11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3" y="11"/>
                    <a:pt x="3" y="10"/>
                    <a:pt x="3" y="10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6" y="11"/>
                    <a:pt x="6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9" y="11"/>
                    <a:pt x="9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9" y="7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5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7"/>
                    <a:pt x="9" y="8"/>
                  </a:cubicBezTo>
                  <a:cubicBezTo>
                    <a:pt x="9" y="8"/>
                    <a:pt x="10" y="9"/>
                    <a:pt x="11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9"/>
                    <a:pt x="13" y="9"/>
                    <a:pt x="13" y="8"/>
                  </a:cubicBezTo>
                  <a:cubicBezTo>
                    <a:pt x="14" y="8"/>
                    <a:pt x="14" y="7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6" y="5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4" y="7"/>
                    <a:pt x="14" y="8"/>
                    <a:pt x="13" y="8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2" y="11"/>
                    <a:pt x="12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2"/>
                    <a:pt x="17" y="12"/>
                    <a:pt x="17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2"/>
                    <a:pt x="19" y="13"/>
                    <a:pt x="19" y="13"/>
                  </a:cubicBezTo>
                  <a:close/>
                  <a:moveTo>
                    <a:pt x="1" y="17"/>
                  </a:moveTo>
                  <a:cubicBezTo>
                    <a:pt x="1" y="17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8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7" y="14"/>
                    <a:pt x="7" y="14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9" y="13"/>
                  </a:move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8" y="13"/>
                    <a:pt x="8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  <a:moveTo>
                    <a:pt x="20" y="19"/>
                  </a:moveTo>
                  <a:cubicBezTo>
                    <a:pt x="20" y="19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9"/>
                  </a:cubicBezTo>
                  <a:close/>
                  <a:moveTo>
                    <a:pt x="17" y="16"/>
                  </a:move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5"/>
                    <a:pt x="14" y="15"/>
                    <a:pt x="14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3" y="15"/>
                    <a:pt x="13" y="14"/>
                    <a:pt x="14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3"/>
                  </a:cubicBezTo>
                  <a:cubicBezTo>
                    <a:pt x="15" y="13"/>
                    <a:pt x="15" y="13"/>
                    <a:pt x="15" y="14"/>
                  </a:cubicBezTo>
                  <a:cubicBezTo>
                    <a:pt x="15" y="14"/>
                    <a:pt x="15" y="15"/>
                    <a:pt x="15" y="15"/>
                  </a:cubicBezTo>
                  <a:cubicBezTo>
                    <a:pt x="16" y="15"/>
                    <a:pt x="16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2" y="13"/>
                  </a:move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3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lose/>
                  <a:moveTo>
                    <a:pt x="10" y="23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3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lose/>
                  <a:moveTo>
                    <a:pt x="10" y="19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7"/>
                    <a:pt x="10" y="17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7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10" y="15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5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1" y="17"/>
                    <a:pt x="11" y="17"/>
                    <a:pt x="11" y="18"/>
                  </a:cubicBezTo>
                  <a:cubicBezTo>
                    <a:pt x="11" y="18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0" y="15"/>
                    <a:pt x="11" y="15"/>
                    <a:pt x="10" y="14"/>
                  </a:cubicBezTo>
                  <a:cubicBezTo>
                    <a:pt x="10" y="14"/>
                    <a:pt x="10" y="14"/>
                    <a:pt x="11" y="14"/>
                  </a:cubicBezTo>
                  <a:close/>
                  <a:moveTo>
                    <a:pt x="2" y="5"/>
                  </a:moveTo>
                  <a:cubicBezTo>
                    <a:pt x="2" y="5"/>
                    <a:pt x="2" y="6"/>
                    <a:pt x="2" y="6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5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8"/>
                    <a:pt x="7" y="9"/>
                  </a:cubicBezTo>
                  <a:cubicBezTo>
                    <a:pt x="7" y="9"/>
                    <a:pt x="8" y="9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1"/>
                  </a:cubicBezTo>
                  <a:cubicBezTo>
                    <a:pt x="7" y="11"/>
                    <a:pt x="6" y="11"/>
                    <a:pt x="7" y="10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6" y="9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9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lose/>
                  <a:moveTo>
                    <a:pt x="21" y="7"/>
                  </a:moveTo>
                  <a:cubicBezTo>
                    <a:pt x="21" y="7"/>
                    <a:pt x="21" y="8"/>
                    <a:pt x="20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20" y="8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7"/>
                  </a:cubicBezTo>
                  <a:close/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6" y="10"/>
                    <a:pt x="16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0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2" y="11"/>
                    <a:pt x="12" y="11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3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1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1" y="9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lose/>
                  <a:moveTo>
                    <a:pt x="11" y="10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3" name="Freeform 32860"/>
            <p:cNvSpPr>
              <a:spLocks/>
            </p:cNvSpPr>
            <p:nvPr/>
          </p:nvSpPr>
          <p:spPr bwMode="auto">
            <a:xfrm>
              <a:off x="4833" y="709"/>
              <a:ext cx="35" cy="29"/>
            </a:xfrm>
            <a:custGeom>
              <a:avLst/>
              <a:gdLst>
                <a:gd name="T0" fmla="*/ 9 w 20"/>
                <a:gd name="T1" fmla="*/ 7 h 16"/>
                <a:gd name="T2" fmla="*/ 5 w 20"/>
                <a:gd name="T3" fmla="*/ 4 h 16"/>
                <a:gd name="T4" fmla="*/ 8 w 20"/>
                <a:gd name="T5" fmla="*/ 16 h 16"/>
                <a:gd name="T6" fmla="*/ 9 w 20"/>
                <a:gd name="T7" fmla="*/ 7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6">
                  <a:moveTo>
                    <a:pt x="9" y="7"/>
                  </a:moveTo>
                  <a:cubicBezTo>
                    <a:pt x="9" y="7"/>
                    <a:pt x="8" y="3"/>
                    <a:pt x="5" y="4"/>
                  </a:cubicBezTo>
                  <a:cubicBezTo>
                    <a:pt x="0" y="4"/>
                    <a:pt x="7" y="16"/>
                    <a:pt x="8" y="16"/>
                  </a:cubicBezTo>
                  <a:cubicBezTo>
                    <a:pt x="20" y="8"/>
                    <a:pt x="12" y="0"/>
                    <a:pt x="9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4" name="Freeform 32861"/>
            <p:cNvSpPr>
              <a:spLocks/>
            </p:cNvSpPr>
            <p:nvPr/>
          </p:nvSpPr>
          <p:spPr bwMode="auto">
            <a:xfrm>
              <a:off x="4936" y="713"/>
              <a:ext cx="32" cy="27"/>
            </a:xfrm>
            <a:custGeom>
              <a:avLst/>
              <a:gdLst>
                <a:gd name="T0" fmla="*/ 8 w 18"/>
                <a:gd name="T1" fmla="*/ 6 h 15"/>
                <a:gd name="T2" fmla="*/ 4 w 18"/>
                <a:gd name="T3" fmla="*/ 3 h 15"/>
                <a:gd name="T4" fmla="*/ 7 w 18"/>
                <a:gd name="T5" fmla="*/ 14 h 15"/>
                <a:gd name="T6" fmla="*/ 8 w 18"/>
                <a:gd name="T7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8" y="6"/>
                  </a:moveTo>
                  <a:cubicBezTo>
                    <a:pt x="8" y="6"/>
                    <a:pt x="7" y="3"/>
                    <a:pt x="4" y="3"/>
                  </a:cubicBezTo>
                  <a:cubicBezTo>
                    <a:pt x="0" y="3"/>
                    <a:pt x="6" y="15"/>
                    <a:pt x="7" y="14"/>
                  </a:cubicBezTo>
                  <a:cubicBezTo>
                    <a:pt x="18" y="7"/>
                    <a:pt x="10" y="0"/>
                    <a:pt x="8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5" name="Freeform 32862"/>
            <p:cNvSpPr>
              <a:spLocks/>
            </p:cNvSpPr>
            <p:nvPr/>
          </p:nvSpPr>
          <p:spPr bwMode="auto">
            <a:xfrm>
              <a:off x="4904" y="629"/>
              <a:ext cx="21" cy="20"/>
            </a:xfrm>
            <a:custGeom>
              <a:avLst/>
              <a:gdLst>
                <a:gd name="T0" fmla="*/ 0 w 12"/>
                <a:gd name="T1" fmla="*/ 5 h 11"/>
                <a:gd name="T2" fmla="*/ 6 w 12"/>
                <a:gd name="T3" fmla="*/ 0 h 11"/>
                <a:gd name="T4" fmla="*/ 12 w 12"/>
                <a:gd name="T5" fmla="*/ 5 h 11"/>
                <a:gd name="T6" fmla="*/ 6 w 12"/>
                <a:gd name="T7" fmla="*/ 11 h 11"/>
                <a:gd name="T8" fmla="*/ 0 w 12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5"/>
                  </a:moveTo>
                  <a:cubicBezTo>
                    <a:pt x="5" y="5"/>
                    <a:pt x="6" y="5"/>
                    <a:pt x="6" y="0"/>
                  </a:cubicBezTo>
                  <a:cubicBezTo>
                    <a:pt x="6" y="5"/>
                    <a:pt x="6" y="5"/>
                    <a:pt x="12" y="5"/>
                  </a:cubicBezTo>
                  <a:cubicBezTo>
                    <a:pt x="6" y="5"/>
                    <a:pt x="6" y="6"/>
                    <a:pt x="6" y="11"/>
                  </a:cubicBezTo>
                  <a:cubicBezTo>
                    <a:pt x="6" y="6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6" name="Freeform 32863"/>
            <p:cNvSpPr>
              <a:spLocks/>
            </p:cNvSpPr>
            <p:nvPr/>
          </p:nvSpPr>
          <p:spPr bwMode="auto">
            <a:xfrm>
              <a:off x="4865" y="592"/>
              <a:ext cx="21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6"/>
                    <a:pt x="6" y="12"/>
                  </a:cubicBezTo>
                  <a:cubicBezTo>
                    <a:pt x="6" y="6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7" name="Freeform 32864"/>
            <p:cNvSpPr>
              <a:spLocks noEditPoints="1"/>
            </p:cNvSpPr>
            <p:nvPr/>
          </p:nvSpPr>
          <p:spPr bwMode="auto">
            <a:xfrm>
              <a:off x="4843" y="688"/>
              <a:ext cx="54" cy="28"/>
            </a:xfrm>
            <a:custGeom>
              <a:avLst/>
              <a:gdLst>
                <a:gd name="T0" fmla="*/ 11 w 30"/>
                <a:gd name="T1" fmla="*/ 15 h 16"/>
                <a:gd name="T2" fmla="*/ 5 w 30"/>
                <a:gd name="T3" fmla="*/ 13 h 16"/>
                <a:gd name="T4" fmla="*/ 12 w 30"/>
                <a:gd name="T5" fmla="*/ 14 h 16"/>
                <a:gd name="T6" fmla="*/ 3 w 30"/>
                <a:gd name="T7" fmla="*/ 11 h 16"/>
                <a:gd name="T8" fmla="*/ 3 w 30"/>
                <a:gd name="T9" fmla="*/ 9 h 16"/>
                <a:gd name="T10" fmla="*/ 7 w 30"/>
                <a:gd name="T11" fmla="*/ 13 h 16"/>
                <a:gd name="T12" fmla="*/ 8 w 30"/>
                <a:gd name="T13" fmla="*/ 13 h 16"/>
                <a:gd name="T14" fmla="*/ 4 w 30"/>
                <a:gd name="T15" fmla="*/ 4 h 16"/>
                <a:gd name="T16" fmla="*/ 5 w 30"/>
                <a:gd name="T17" fmla="*/ 3 h 16"/>
                <a:gd name="T18" fmla="*/ 12 w 30"/>
                <a:gd name="T19" fmla="*/ 14 h 16"/>
                <a:gd name="T20" fmla="*/ 9 w 30"/>
                <a:gd name="T21" fmla="*/ 11 h 16"/>
                <a:gd name="T22" fmla="*/ 7 w 30"/>
                <a:gd name="T23" fmla="*/ 2 h 16"/>
                <a:gd name="T24" fmla="*/ 8 w 30"/>
                <a:gd name="T25" fmla="*/ 1 h 16"/>
                <a:gd name="T26" fmla="*/ 7 w 30"/>
                <a:gd name="T27" fmla="*/ 6 h 16"/>
                <a:gd name="T28" fmla="*/ 13 w 30"/>
                <a:gd name="T29" fmla="*/ 14 h 16"/>
                <a:gd name="T30" fmla="*/ 10 w 30"/>
                <a:gd name="T31" fmla="*/ 9 h 16"/>
                <a:gd name="T32" fmla="*/ 11 w 30"/>
                <a:gd name="T33" fmla="*/ 3 h 16"/>
                <a:gd name="T34" fmla="*/ 10 w 30"/>
                <a:gd name="T35" fmla="*/ 6 h 16"/>
                <a:gd name="T36" fmla="*/ 14 w 30"/>
                <a:gd name="T37" fmla="*/ 8 h 16"/>
                <a:gd name="T38" fmla="*/ 14 w 30"/>
                <a:gd name="T39" fmla="*/ 8 h 16"/>
                <a:gd name="T40" fmla="*/ 16 w 30"/>
                <a:gd name="T41" fmla="*/ 11 h 16"/>
                <a:gd name="T42" fmla="*/ 16 w 30"/>
                <a:gd name="T43" fmla="*/ 5 h 16"/>
                <a:gd name="T44" fmla="*/ 18 w 30"/>
                <a:gd name="T45" fmla="*/ 5 h 16"/>
                <a:gd name="T46" fmla="*/ 14 w 30"/>
                <a:gd name="T47" fmla="*/ 14 h 16"/>
                <a:gd name="T48" fmla="*/ 18 w 30"/>
                <a:gd name="T49" fmla="*/ 10 h 16"/>
                <a:gd name="T50" fmla="*/ 19 w 30"/>
                <a:gd name="T51" fmla="*/ 9 h 16"/>
                <a:gd name="T52" fmla="*/ 15 w 30"/>
                <a:gd name="T53" fmla="*/ 14 h 16"/>
                <a:gd name="T54" fmla="*/ 20 w 30"/>
                <a:gd name="T55" fmla="*/ 10 h 16"/>
                <a:gd name="T56" fmla="*/ 24 w 30"/>
                <a:gd name="T57" fmla="*/ 4 h 16"/>
                <a:gd name="T58" fmla="*/ 21 w 30"/>
                <a:gd name="T59" fmla="*/ 9 h 16"/>
                <a:gd name="T60" fmla="*/ 16 w 30"/>
                <a:gd name="T61" fmla="*/ 14 h 16"/>
                <a:gd name="T62" fmla="*/ 24 w 30"/>
                <a:gd name="T63" fmla="*/ 10 h 16"/>
                <a:gd name="T64" fmla="*/ 28 w 30"/>
                <a:gd name="T65" fmla="*/ 5 h 16"/>
                <a:gd name="T66" fmla="*/ 25 w 30"/>
                <a:gd name="T67" fmla="*/ 9 h 16"/>
                <a:gd name="T68" fmla="*/ 18 w 30"/>
                <a:gd name="T69" fmla="*/ 14 h 16"/>
                <a:gd name="T70" fmla="*/ 23 w 30"/>
                <a:gd name="T71" fmla="*/ 13 h 16"/>
                <a:gd name="T72" fmla="*/ 23 w 30"/>
                <a:gd name="T73" fmla="*/ 13 h 16"/>
                <a:gd name="T74" fmla="*/ 21 w 30"/>
                <a:gd name="T75" fmla="*/ 15 h 16"/>
                <a:gd name="T76" fmla="*/ 21 w 30"/>
                <a:gd name="T77" fmla="*/ 16 h 16"/>
                <a:gd name="T78" fmla="*/ 2 w 30"/>
                <a:gd name="T79" fmla="*/ 5 h 16"/>
                <a:gd name="T80" fmla="*/ 19 w 30"/>
                <a:gd name="T81" fmla="*/ 8 h 16"/>
                <a:gd name="T82" fmla="*/ 2 w 30"/>
                <a:gd name="T83" fmla="*/ 13 h 16"/>
                <a:gd name="T84" fmla="*/ 25 w 30"/>
                <a:gd name="T85" fmla="*/ 11 h 16"/>
                <a:gd name="T86" fmla="*/ 10 w 30"/>
                <a:gd name="T87" fmla="*/ 2 h 16"/>
                <a:gd name="T88" fmla="*/ 24 w 30"/>
                <a:gd name="T89" fmla="*/ 3 h 16"/>
                <a:gd name="T90" fmla="*/ 17 w 30"/>
                <a:gd name="T91" fmla="*/ 6 h 16"/>
                <a:gd name="T92" fmla="*/ 29 w 30"/>
                <a:gd name="T93" fmla="*/ 6 h 16"/>
                <a:gd name="T94" fmla="*/ 22 w 30"/>
                <a:gd name="T95" fmla="*/ 3 h 16"/>
                <a:gd name="T96" fmla="*/ 19 w 30"/>
                <a:gd name="T97" fmla="*/ 3 h 16"/>
                <a:gd name="T98" fmla="*/ 27 w 30"/>
                <a:gd name="T99" fmla="*/ 7 h 16"/>
                <a:gd name="T100" fmla="*/ 12 w 30"/>
                <a:gd name="T101" fmla="*/ 3 h 16"/>
                <a:gd name="T102" fmla="*/ 17 w 30"/>
                <a:gd name="T103" fmla="*/ 2 h 16"/>
                <a:gd name="T104" fmla="*/ 28 w 30"/>
                <a:gd name="T105" fmla="*/ 4 h 16"/>
                <a:gd name="T106" fmla="*/ 1 w 30"/>
                <a:gd name="T107" fmla="*/ 4 h 16"/>
                <a:gd name="T108" fmla="*/ 0 w 30"/>
                <a:gd name="T109" fmla="*/ 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16">
                  <a:moveTo>
                    <a:pt x="16" y="15"/>
                  </a:moveTo>
                  <a:cubicBezTo>
                    <a:pt x="15" y="15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0" y="15"/>
                    <a:pt x="8" y="15"/>
                    <a:pt x="7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7" y="14"/>
                    <a:pt x="8" y="14"/>
                    <a:pt x="9" y="15"/>
                  </a:cubicBezTo>
                  <a:cubicBezTo>
                    <a:pt x="10" y="15"/>
                    <a:pt x="11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8" y="14"/>
                    <a:pt x="7" y="13"/>
                    <a:pt x="6" y="13"/>
                  </a:cubicBezTo>
                  <a:cubicBezTo>
                    <a:pt x="5" y="13"/>
                    <a:pt x="4" y="12"/>
                    <a:pt x="3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4" y="11"/>
                    <a:pt x="4" y="12"/>
                    <a:pt x="5" y="12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8" y="14"/>
                    <a:pt x="9" y="14"/>
                    <a:pt x="10" y="14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4"/>
                    <a:pt x="8" y="13"/>
                    <a:pt x="8" y="13"/>
                  </a:cubicBezTo>
                  <a:cubicBezTo>
                    <a:pt x="7" y="12"/>
                    <a:pt x="7" y="12"/>
                    <a:pt x="6" y="11"/>
                  </a:cubicBezTo>
                  <a:cubicBezTo>
                    <a:pt x="6" y="11"/>
                    <a:pt x="6" y="10"/>
                    <a:pt x="5" y="10"/>
                  </a:cubicBezTo>
                  <a:cubicBezTo>
                    <a:pt x="5" y="9"/>
                    <a:pt x="4" y="8"/>
                    <a:pt x="4" y="7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3" y="4"/>
                  </a:cubicBezTo>
                  <a:cubicBezTo>
                    <a:pt x="3" y="4"/>
                    <a:pt x="3" y="4"/>
                    <a:pt x="2" y="3"/>
                  </a:cubicBezTo>
                  <a:cubicBezTo>
                    <a:pt x="2" y="3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5" y="2"/>
                    <a:pt x="5" y="3"/>
                    <a:pt x="5" y="3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6"/>
                    <a:pt x="5" y="7"/>
                    <a:pt x="5" y="9"/>
                  </a:cubicBezTo>
                  <a:cubicBezTo>
                    <a:pt x="6" y="10"/>
                    <a:pt x="6" y="10"/>
                    <a:pt x="7" y="11"/>
                  </a:cubicBezTo>
                  <a:cubicBezTo>
                    <a:pt x="7" y="12"/>
                    <a:pt x="9" y="13"/>
                    <a:pt x="10" y="14"/>
                  </a:cubicBezTo>
                  <a:cubicBezTo>
                    <a:pt x="11" y="14"/>
                    <a:pt x="12" y="14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3"/>
                    <a:pt x="11" y="13"/>
                  </a:cubicBezTo>
                  <a:cubicBezTo>
                    <a:pt x="10" y="13"/>
                    <a:pt x="10" y="12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7" y="8"/>
                    <a:pt x="7" y="7"/>
                    <a:pt x="7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4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6" y="2"/>
                    <a:pt x="6" y="1"/>
                  </a:cubicBezTo>
                  <a:cubicBezTo>
                    <a:pt x="6" y="1"/>
                    <a:pt x="6" y="1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  <a:cubicBezTo>
                    <a:pt x="8" y="1"/>
                    <a:pt x="9" y="1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4"/>
                    <a:pt x="7" y="5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8"/>
                    <a:pt x="8" y="9"/>
                    <a:pt x="9" y="10"/>
                  </a:cubicBezTo>
                  <a:cubicBezTo>
                    <a:pt x="9" y="11"/>
                    <a:pt x="10" y="12"/>
                    <a:pt x="10" y="12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3"/>
                    <a:pt x="12" y="13"/>
                  </a:cubicBezTo>
                  <a:cubicBezTo>
                    <a:pt x="12" y="12"/>
                    <a:pt x="12" y="12"/>
                    <a:pt x="11" y="11"/>
                  </a:cubicBezTo>
                  <a:cubicBezTo>
                    <a:pt x="11" y="11"/>
                    <a:pt x="11" y="10"/>
                    <a:pt x="11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7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0" y="6"/>
                    <a:pt x="10" y="6"/>
                  </a:cubicBezTo>
                  <a:cubicBezTo>
                    <a:pt x="10" y="6"/>
                    <a:pt x="10" y="7"/>
                    <a:pt x="10" y="8"/>
                  </a:cubicBezTo>
                  <a:cubicBezTo>
                    <a:pt x="10" y="9"/>
                    <a:pt x="11" y="9"/>
                    <a:pt x="11" y="10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2" y="13"/>
                    <a:pt x="13" y="13"/>
                    <a:pt x="13" y="14"/>
                  </a:cubicBezTo>
                  <a:cubicBezTo>
                    <a:pt x="14" y="12"/>
                    <a:pt x="14" y="10"/>
                    <a:pt x="14" y="8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5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3"/>
                    <a:pt x="14" y="13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5" y="12"/>
                    <a:pt x="16" y="11"/>
                  </a:cubicBezTo>
                  <a:cubicBezTo>
                    <a:pt x="16" y="11"/>
                    <a:pt x="16" y="10"/>
                    <a:pt x="17" y="10"/>
                  </a:cubicBezTo>
                  <a:cubicBezTo>
                    <a:pt x="17" y="8"/>
                    <a:pt x="17" y="7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4"/>
                    <a:pt x="16" y="4"/>
                    <a:pt x="17" y="3"/>
                  </a:cubicBezTo>
                  <a:cubicBezTo>
                    <a:pt x="17" y="3"/>
                    <a:pt x="17" y="3"/>
                    <a:pt x="18" y="3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7"/>
                    <a:pt x="17" y="7"/>
                  </a:cubicBezTo>
                  <a:cubicBezTo>
                    <a:pt x="17" y="8"/>
                    <a:pt x="17" y="9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3"/>
                    <a:pt x="16" y="12"/>
                    <a:pt x="17" y="12"/>
                  </a:cubicBezTo>
                  <a:cubicBezTo>
                    <a:pt x="17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1"/>
                    <a:pt x="17" y="12"/>
                    <a:pt x="16" y="12"/>
                  </a:cubicBezTo>
                  <a:cubicBezTo>
                    <a:pt x="16" y="13"/>
                    <a:pt x="15" y="13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3"/>
                    <a:pt x="18" y="12"/>
                    <a:pt x="19" y="12"/>
                  </a:cubicBezTo>
                  <a:cubicBezTo>
                    <a:pt x="19" y="11"/>
                    <a:pt x="20" y="11"/>
                    <a:pt x="20" y="10"/>
                  </a:cubicBezTo>
                  <a:cubicBezTo>
                    <a:pt x="21" y="9"/>
                    <a:pt x="22" y="8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3" y="6"/>
                    <a:pt x="23" y="6"/>
                    <a:pt x="22" y="5"/>
                  </a:cubicBezTo>
                  <a:cubicBezTo>
                    <a:pt x="22" y="5"/>
                    <a:pt x="22" y="4"/>
                    <a:pt x="23" y="4"/>
                  </a:cubicBezTo>
                  <a:cubicBezTo>
                    <a:pt x="23" y="4"/>
                    <a:pt x="23" y="3"/>
                    <a:pt x="24" y="4"/>
                  </a:cubicBezTo>
                  <a:cubicBezTo>
                    <a:pt x="24" y="4"/>
                    <a:pt x="25" y="4"/>
                    <a:pt x="24" y="5"/>
                  </a:cubicBezTo>
                  <a:cubicBezTo>
                    <a:pt x="24" y="5"/>
                    <a:pt x="24" y="5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2" y="7"/>
                    <a:pt x="22" y="8"/>
                    <a:pt x="21" y="9"/>
                  </a:cubicBezTo>
                  <a:cubicBezTo>
                    <a:pt x="21" y="9"/>
                    <a:pt x="21" y="10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1"/>
                    <a:pt x="19" y="12"/>
                    <a:pt x="19" y="12"/>
                  </a:cubicBezTo>
                  <a:cubicBezTo>
                    <a:pt x="18" y="12"/>
                    <a:pt x="18" y="13"/>
                    <a:pt x="17" y="13"/>
                  </a:cubicBezTo>
                  <a:cubicBezTo>
                    <a:pt x="17" y="13"/>
                    <a:pt x="16" y="13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7" y="14"/>
                    <a:pt x="18" y="14"/>
                    <a:pt x="20" y="13"/>
                  </a:cubicBezTo>
                  <a:cubicBezTo>
                    <a:pt x="21" y="13"/>
                    <a:pt x="22" y="12"/>
                    <a:pt x="23" y="11"/>
                  </a:cubicBezTo>
                  <a:cubicBezTo>
                    <a:pt x="23" y="11"/>
                    <a:pt x="24" y="10"/>
                    <a:pt x="24" y="10"/>
                  </a:cubicBezTo>
                  <a:cubicBezTo>
                    <a:pt x="25" y="9"/>
                    <a:pt x="25" y="8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6"/>
                    <a:pt x="26" y="6"/>
                    <a:pt x="26" y="6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7"/>
                    <a:pt x="27" y="7"/>
                    <a:pt x="27" y="7"/>
                  </a:cubicBezTo>
                  <a:cubicBezTo>
                    <a:pt x="27" y="7"/>
                    <a:pt x="27" y="7"/>
                    <a:pt x="26" y="7"/>
                  </a:cubicBezTo>
                  <a:cubicBezTo>
                    <a:pt x="26" y="7"/>
                    <a:pt x="26" y="8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4" y="10"/>
                    <a:pt x="24" y="10"/>
                  </a:cubicBezTo>
                  <a:cubicBezTo>
                    <a:pt x="24" y="10"/>
                    <a:pt x="24" y="11"/>
                    <a:pt x="23" y="11"/>
                  </a:cubicBezTo>
                  <a:cubicBezTo>
                    <a:pt x="23" y="12"/>
                    <a:pt x="22" y="13"/>
                    <a:pt x="21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9" y="15"/>
                    <a:pt x="20" y="14"/>
                  </a:cubicBezTo>
                  <a:cubicBezTo>
                    <a:pt x="21" y="14"/>
                    <a:pt x="22" y="13"/>
                    <a:pt x="23" y="13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4" y="12"/>
                    <a:pt x="24" y="11"/>
                    <a:pt x="24" y="12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2" y="14"/>
                    <a:pt x="21" y="14"/>
                    <a:pt x="20" y="15"/>
                  </a:cubicBezTo>
                  <a:cubicBezTo>
                    <a:pt x="19" y="15"/>
                    <a:pt x="17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21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5"/>
                    <a:pt x="22" y="15"/>
                    <a:pt x="22" y="15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0" y="16"/>
                    <a:pt x="16" y="15"/>
                    <a:pt x="16" y="15"/>
                  </a:cubicBezTo>
                  <a:close/>
                  <a:moveTo>
                    <a:pt x="25" y="13"/>
                  </a:moveTo>
                  <a:cubicBezTo>
                    <a:pt x="26" y="14"/>
                    <a:pt x="26" y="13"/>
                    <a:pt x="25" y="13"/>
                  </a:cubicBezTo>
                  <a:cubicBezTo>
                    <a:pt x="25" y="13"/>
                    <a:pt x="25" y="13"/>
                    <a:pt x="25" y="13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3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20" y="8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2" y="13"/>
                  </a:move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2" y="12"/>
                  </a:cubicBezTo>
                  <a:cubicBezTo>
                    <a:pt x="2" y="12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25" y="11"/>
                  </a:moveTo>
                  <a:cubicBezTo>
                    <a:pt x="25" y="12"/>
                    <a:pt x="25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lose/>
                  <a:moveTo>
                    <a:pt x="10" y="2"/>
                  </a:moveTo>
                  <a:cubicBezTo>
                    <a:pt x="10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0" y="2"/>
                    <a:pt x="10" y="2"/>
                  </a:cubicBezTo>
                  <a:close/>
                  <a:moveTo>
                    <a:pt x="24" y="3"/>
                  </a:moveTo>
                  <a:cubicBezTo>
                    <a:pt x="24" y="3"/>
                    <a:pt x="24" y="2"/>
                    <a:pt x="24" y="2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3"/>
                    <a:pt x="24" y="3"/>
                    <a:pt x="24" y="3"/>
                  </a:cubicBezTo>
                  <a:close/>
                  <a:moveTo>
                    <a:pt x="17" y="6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lose/>
                  <a:moveTo>
                    <a:pt x="29" y="6"/>
                  </a:move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close/>
                  <a:moveTo>
                    <a:pt x="22" y="3"/>
                  </a:moveTo>
                  <a:cubicBezTo>
                    <a:pt x="22" y="3"/>
                    <a:pt x="22" y="4"/>
                    <a:pt x="22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3"/>
                    <a:pt x="22" y="3"/>
                    <a:pt x="22" y="3"/>
                  </a:cubicBezTo>
                  <a:close/>
                  <a:moveTo>
                    <a:pt x="19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20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lose/>
                  <a:moveTo>
                    <a:pt x="27" y="7"/>
                  </a:move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7" y="8"/>
                    <a:pt x="28" y="8"/>
                  </a:cubicBezTo>
                  <a:cubicBezTo>
                    <a:pt x="28" y="8"/>
                    <a:pt x="28" y="8"/>
                    <a:pt x="28" y="7"/>
                  </a:cubicBezTo>
                  <a:cubicBezTo>
                    <a:pt x="28" y="7"/>
                    <a:pt x="28" y="7"/>
                    <a:pt x="27" y="7"/>
                  </a:cubicBezTo>
                  <a:close/>
                  <a:moveTo>
                    <a:pt x="12" y="3"/>
                  </a:moveTo>
                  <a:cubicBezTo>
                    <a:pt x="12" y="3"/>
                    <a:pt x="12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2"/>
                    <a:pt x="13" y="3"/>
                  </a:cubicBezTo>
                  <a:cubicBezTo>
                    <a:pt x="12" y="3"/>
                    <a:pt x="12" y="3"/>
                    <a:pt x="12" y="3"/>
                  </a:cubicBezTo>
                  <a:close/>
                  <a:moveTo>
                    <a:pt x="17" y="2"/>
                  </a:moveTo>
                  <a:cubicBezTo>
                    <a:pt x="17" y="2"/>
                    <a:pt x="17" y="2"/>
                    <a:pt x="17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7" y="3"/>
                    <a:pt x="17" y="3"/>
                    <a:pt x="17" y="2"/>
                  </a:cubicBezTo>
                  <a:close/>
                  <a:moveTo>
                    <a:pt x="28" y="4"/>
                  </a:moveTo>
                  <a:cubicBezTo>
                    <a:pt x="28" y="5"/>
                    <a:pt x="28" y="5"/>
                    <a:pt x="28" y="5"/>
                  </a:cubicBezTo>
                  <a:cubicBezTo>
                    <a:pt x="29" y="5"/>
                    <a:pt x="29" y="4"/>
                    <a:pt x="29" y="4"/>
                  </a:cubicBezTo>
                  <a:cubicBezTo>
                    <a:pt x="29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lose/>
                  <a:moveTo>
                    <a:pt x="1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8" name="Freeform 32865"/>
            <p:cNvSpPr>
              <a:spLocks/>
            </p:cNvSpPr>
            <p:nvPr/>
          </p:nvSpPr>
          <p:spPr bwMode="auto">
            <a:xfrm>
              <a:off x="4838" y="875"/>
              <a:ext cx="27" cy="21"/>
            </a:xfrm>
            <a:custGeom>
              <a:avLst/>
              <a:gdLst>
                <a:gd name="T0" fmla="*/ 3 w 15"/>
                <a:gd name="T1" fmla="*/ 6 h 12"/>
                <a:gd name="T2" fmla="*/ 7 w 15"/>
                <a:gd name="T3" fmla="*/ 0 h 12"/>
                <a:gd name="T4" fmla="*/ 15 w 15"/>
                <a:gd name="T5" fmla="*/ 3 h 12"/>
                <a:gd name="T6" fmla="*/ 10 w 15"/>
                <a:gd name="T7" fmla="*/ 11 h 12"/>
                <a:gd name="T8" fmla="*/ 8 w 15"/>
                <a:gd name="T9" fmla="*/ 11 h 12"/>
                <a:gd name="T10" fmla="*/ 8 w 15"/>
                <a:gd name="T11" fmla="*/ 9 h 12"/>
                <a:gd name="T12" fmla="*/ 10 w 15"/>
                <a:gd name="T13" fmla="*/ 9 h 12"/>
                <a:gd name="T14" fmla="*/ 11 w 15"/>
                <a:gd name="T15" fmla="*/ 9 h 12"/>
                <a:gd name="T16" fmla="*/ 13 w 15"/>
                <a:gd name="T17" fmla="*/ 5 h 12"/>
                <a:gd name="T18" fmla="*/ 6 w 15"/>
                <a:gd name="T19" fmla="*/ 3 h 12"/>
                <a:gd name="T20" fmla="*/ 3 w 15"/>
                <a:gd name="T21" fmla="*/ 8 h 12"/>
                <a:gd name="T22" fmla="*/ 1 w 15"/>
                <a:gd name="T23" fmla="*/ 8 h 12"/>
                <a:gd name="T24" fmla="*/ 1 w 15"/>
                <a:gd name="T25" fmla="*/ 6 h 12"/>
                <a:gd name="T26" fmla="*/ 3 w 15"/>
                <a:gd name="T27" fmla="*/ 6 h 12"/>
                <a:gd name="T28" fmla="*/ 3 w 15"/>
                <a:gd name="T2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2">
                  <a:moveTo>
                    <a:pt x="3" y="6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3" y="5"/>
                    <a:pt x="12" y="9"/>
                    <a:pt x="10" y="11"/>
                  </a:cubicBezTo>
                  <a:cubicBezTo>
                    <a:pt x="10" y="12"/>
                    <a:pt x="9" y="11"/>
                    <a:pt x="8" y="11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4" y="7"/>
                    <a:pt x="3" y="8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1" y="5"/>
                    <a:pt x="2" y="5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59" name="Freeform 32866"/>
            <p:cNvSpPr>
              <a:spLocks/>
            </p:cNvSpPr>
            <p:nvPr/>
          </p:nvSpPr>
          <p:spPr bwMode="auto">
            <a:xfrm>
              <a:off x="4783" y="745"/>
              <a:ext cx="28" cy="16"/>
            </a:xfrm>
            <a:custGeom>
              <a:avLst/>
              <a:gdLst>
                <a:gd name="T0" fmla="*/ 4 w 16"/>
                <a:gd name="T1" fmla="*/ 7 h 9"/>
                <a:gd name="T2" fmla="*/ 6 w 16"/>
                <a:gd name="T3" fmla="*/ 9 h 9"/>
                <a:gd name="T4" fmla="*/ 9 w 16"/>
                <a:gd name="T5" fmla="*/ 7 h 9"/>
                <a:gd name="T6" fmla="*/ 11 w 16"/>
                <a:gd name="T7" fmla="*/ 9 h 9"/>
                <a:gd name="T8" fmla="*/ 12 w 16"/>
                <a:gd name="T9" fmla="*/ 7 h 9"/>
                <a:gd name="T10" fmla="*/ 13 w 16"/>
                <a:gd name="T11" fmla="*/ 8 h 9"/>
                <a:gd name="T12" fmla="*/ 16 w 16"/>
                <a:gd name="T13" fmla="*/ 9 h 9"/>
                <a:gd name="T14" fmla="*/ 16 w 16"/>
                <a:gd name="T15" fmla="*/ 7 h 9"/>
                <a:gd name="T16" fmla="*/ 16 w 16"/>
                <a:gd name="T17" fmla="*/ 3 h 9"/>
                <a:gd name="T18" fmla="*/ 11 w 16"/>
                <a:gd name="T19" fmla="*/ 4 h 9"/>
                <a:gd name="T20" fmla="*/ 8 w 16"/>
                <a:gd name="T21" fmla="*/ 5 h 9"/>
                <a:gd name="T22" fmla="*/ 7 w 16"/>
                <a:gd name="T23" fmla="*/ 5 h 9"/>
                <a:gd name="T24" fmla="*/ 5 w 16"/>
                <a:gd name="T25" fmla="*/ 5 h 9"/>
                <a:gd name="T26" fmla="*/ 5 w 16"/>
                <a:gd name="T27" fmla="*/ 5 h 9"/>
                <a:gd name="T28" fmla="*/ 7 w 16"/>
                <a:gd name="T29" fmla="*/ 5 h 9"/>
                <a:gd name="T30" fmla="*/ 8 w 16"/>
                <a:gd name="T31" fmla="*/ 5 h 9"/>
                <a:gd name="T32" fmla="*/ 11 w 16"/>
                <a:gd name="T33" fmla="*/ 4 h 9"/>
                <a:gd name="T34" fmla="*/ 16 w 16"/>
                <a:gd name="T35" fmla="*/ 3 h 9"/>
                <a:gd name="T36" fmla="*/ 15 w 16"/>
                <a:gd name="T37" fmla="*/ 2 h 9"/>
                <a:gd name="T38" fmla="*/ 14 w 16"/>
                <a:gd name="T39" fmla="*/ 1 h 9"/>
                <a:gd name="T40" fmla="*/ 14 w 16"/>
                <a:gd name="T41" fmla="*/ 0 h 9"/>
                <a:gd name="T42" fmla="*/ 10 w 16"/>
                <a:gd name="T43" fmla="*/ 0 h 9"/>
                <a:gd name="T44" fmla="*/ 9 w 16"/>
                <a:gd name="T45" fmla="*/ 1 h 9"/>
                <a:gd name="T46" fmla="*/ 8 w 16"/>
                <a:gd name="T47" fmla="*/ 0 h 9"/>
                <a:gd name="T48" fmla="*/ 6 w 16"/>
                <a:gd name="T49" fmla="*/ 2 h 9"/>
                <a:gd name="T50" fmla="*/ 4 w 16"/>
                <a:gd name="T51" fmla="*/ 2 h 9"/>
                <a:gd name="T52" fmla="*/ 3 w 16"/>
                <a:gd name="T53" fmla="*/ 5 h 9"/>
                <a:gd name="T54" fmla="*/ 0 w 16"/>
                <a:gd name="T55" fmla="*/ 6 h 9"/>
                <a:gd name="T56" fmla="*/ 4 w 16"/>
                <a:gd name="T57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" h="9">
                  <a:moveTo>
                    <a:pt x="4" y="7"/>
                  </a:moveTo>
                  <a:cubicBezTo>
                    <a:pt x="4" y="7"/>
                    <a:pt x="5" y="9"/>
                    <a:pt x="6" y="9"/>
                  </a:cubicBezTo>
                  <a:cubicBezTo>
                    <a:pt x="6" y="7"/>
                    <a:pt x="9" y="7"/>
                    <a:pt x="9" y="7"/>
                  </a:cubicBezTo>
                  <a:cubicBezTo>
                    <a:pt x="10" y="8"/>
                    <a:pt x="11" y="8"/>
                    <a:pt x="11" y="9"/>
                  </a:cubicBezTo>
                  <a:cubicBezTo>
                    <a:pt x="11" y="8"/>
                    <a:pt x="11" y="8"/>
                    <a:pt x="12" y="7"/>
                  </a:cubicBezTo>
                  <a:cubicBezTo>
                    <a:pt x="12" y="7"/>
                    <a:pt x="13" y="8"/>
                    <a:pt x="13" y="8"/>
                  </a:cubicBezTo>
                  <a:cubicBezTo>
                    <a:pt x="14" y="7"/>
                    <a:pt x="15" y="8"/>
                    <a:pt x="16" y="9"/>
                  </a:cubicBezTo>
                  <a:cubicBezTo>
                    <a:pt x="15" y="6"/>
                    <a:pt x="16" y="7"/>
                    <a:pt x="16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5" y="4"/>
                    <a:pt x="13" y="4"/>
                    <a:pt x="11" y="4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5"/>
                    <a:pt x="10" y="4"/>
                    <a:pt x="11" y="4"/>
                  </a:cubicBezTo>
                  <a:cubicBezTo>
                    <a:pt x="13" y="4"/>
                    <a:pt x="14" y="3"/>
                    <a:pt x="16" y="3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5" y="2"/>
                    <a:pt x="14" y="1"/>
                    <a:pt x="14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3" y="1"/>
                    <a:pt x="11" y="1"/>
                    <a:pt x="10" y="0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7" y="2"/>
                    <a:pt x="6" y="2"/>
                  </a:cubicBezTo>
                  <a:cubicBezTo>
                    <a:pt x="5" y="2"/>
                    <a:pt x="5" y="3"/>
                    <a:pt x="4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5"/>
                    <a:pt x="1" y="6"/>
                    <a:pt x="0" y="6"/>
                  </a:cubicBezTo>
                  <a:cubicBezTo>
                    <a:pt x="1" y="6"/>
                    <a:pt x="3" y="6"/>
                    <a:pt x="4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7360" name="Picture 32867"/>
            <p:cNvPicPr>
              <a:picLocks noChangeAspect="1" noChangeArrowheads="1"/>
            </p:cNvPicPr>
            <p:nvPr/>
          </p:nvPicPr>
          <p:blipFill>
            <a:blip r:embed="rId3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85" y="740"/>
              <a:ext cx="32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361" name="Freeform 32868"/>
            <p:cNvSpPr>
              <a:spLocks/>
            </p:cNvSpPr>
            <p:nvPr/>
          </p:nvSpPr>
          <p:spPr bwMode="auto">
            <a:xfrm>
              <a:off x="4790" y="724"/>
              <a:ext cx="25" cy="21"/>
            </a:xfrm>
            <a:custGeom>
              <a:avLst/>
              <a:gdLst>
                <a:gd name="T0" fmla="*/ 7 w 14"/>
                <a:gd name="T1" fmla="*/ 6 h 12"/>
                <a:gd name="T2" fmla="*/ 9 w 14"/>
                <a:gd name="T3" fmla="*/ 8 h 12"/>
                <a:gd name="T4" fmla="*/ 10 w 14"/>
                <a:gd name="T5" fmla="*/ 10 h 12"/>
                <a:gd name="T6" fmla="*/ 11 w 14"/>
                <a:gd name="T7" fmla="*/ 11 h 12"/>
                <a:gd name="T8" fmla="*/ 11 w 14"/>
                <a:gd name="T9" fmla="*/ 11 h 12"/>
                <a:gd name="T10" fmla="*/ 11 w 14"/>
                <a:gd name="T11" fmla="*/ 11 h 12"/>
                <a:gd name="T12" fmla="*/ 13 w 14"/>
                <a:gd name="T13" fmla="*/ 10 h 12"/>
                <a:gd name="T14" fmla="*/ 14 w 14"/>
                <a:gd name="T15" fmla="*/ 11 h 12"/>
                <a:gd name="T16" fmla="*/ 14 w 14"/>
                <a:gd name="T17" fmla="*/ 6 h 12"/>
                <a:gd name="T18" fmla="*/ 11 w 14"/>
                <a:gd name="T19" fmla="*/ 4 h 12"/>
                <a:gd name="T20" fmla="*/ 9 w 14"/>
                <a:gd name="T21" fmla="*/ 2 h 12"/>
                <a:gd name="T22" fmla="*/ 7 w 14"/>
                <a:gd name="T23" fmla="*/ 1 h 12"/>
                <a:gd name="T24" fmla="*/ 0 w 14"/>
                <a:gd name="T25" fmla="*/ 0 h 12"/>
                <a:gd name="T26" fmla="*/ 2 w 14"/>
                <a:gd name="T27" fmla="*/ 8 h 12"/>
                <a:gd name="T28" fmla="*/ 5 w 14"/>
                <a:gd name="T29" fmla="*/ 8 h 12"/>
                <a:gd name="T30" fmla="*/ 5 w 14"/>
                <a:gd name="T31" fmla="*/ 10 h 12"/>
                <a:gd name="T32" fmla="*/ 7 w 14"/>
                <a:gd name="T33" fmla="*/ 10 h 12"/>
                <a:gd name="T34" fmla="*/ 7 w 14"/>
                <a:gd name="T35" fmla="*/ 11 h 12"/>
                <a:gd name="T36" fmla="*/ 9 w 14"/>
                <a:gd name="T37" fmla="*/ 12 h 12"/>
                <a:gd name="T38" fmla="*/ 11 w 14"/>
                <a:gd name="T39" fmla="*/ 12 h 12"/>
                <a:gd name="T40" fmla="*/ 11 w 14"/>
                <a:gd name="T41" fmla="*/ 11 h 12"/>
                <a:gd name="T42" fmla="*/ 11 w 14"/>
                <a:gd name="T43" fmla="*/ 11 h 12"/>
                <a:gd name="T44" fmla="*/ 11 w 14"/>
                <a:gd name="T45" fmla="*/ 11 h 12"/>
                <a:gd name="T46" fmla="*/ 10 w 14"/>
                <a:gd name="T47" fmla="*/ 10 h 12"/>
                <a:gd name="T48" fmla="*/ 10 w 14"/>
                <a:gd name="T49" fmla="*/ 9 h 12"/>
                <a:gd name="T50" fmla="*/ 9 w 14"/>
                <a:gd name="T51" fmla="*/ 8 h 12"/>
                <a:gd name="T52" fmla="*/ 7 w 14"/>
                <a:gd name="T53" fmla="*/ 6 h 12"/>
                <a:gd name="T54" fmla="*/ 5 w 14"/>
                <a:gd name="T55" fmla="*/ 4 h 12"/>
                <a:gd name="T56" fmla="*/ 5 w 14"/>
                <a:gd name="T57" fmla="*/ 4 h 12"/>
                <a:gd name="T58" fmla="*/ 7 w 14"/>
                <a:gd name="T5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2">
                  <a:moveTo>
                    <a:pt x="7" y="6"/>
                  </a:moveTo>
                  <a:cubicBezTo>
                    <a:pt x="8" y="7"/>
                    <a:pt x="9" y="7"/>
                    <a:pt x="9" y="8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0"/>
                    <a:pt x="13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0"/>
                    <a:pt x="12" y="9"/>
                    <a:pt x="14" y="6"/>
                  </a:cubicBezTo>
                  <a:cubicBezTo>
                    <a:pt x="13" y="7"/>
                    <a:pt x="10" y="6"/>
                    <a:pt x="11" y="4"/>
                  </a:cubicBezTo>
                  <a:cubicBezTo>
                    <a:pt x="10" y="5"/>
                    <a:pt x="9" y="3"/>
                    <a:pt x="9" y="2"/>
                  </a:cubicBezTo>
                  <a:cubicBezTo>
                    <a:pt x="8" y="3"/>
                    <a:pt x="7" y="2"/>
                    <a:pt x="7" y="1"/>
                  </a:cubicBezTo>
                  <a:cubicBezTo>
                    <a:pt x="6" y="3"/>
                    <a:pt x="2" y="1"/>
                    <a:pt x="0" y="0"/>
                  </a:cubicBezTo>
                  <a:cubicBezTo>
                    <a:pt x="1" y="1"/>
                    <a:pt x="4" y="7"/>
                    <a:pt x="2" y="8"/>
                  </a:cubicBezTo>
                  <a:cubicBezTo>
                    <a:pt x="2" y="8"/>
                    <a:pt x="4" y="8"/>
                    <a:pt x="5" y="8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5" y="10"/>
                    <a:pt x="6" y="10"/>
                    <a:pt x="7" y="10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8" y="11"/>
                    <a:pt x="8" y="11"/>
                    <a:pt x="9" y="12"/>
                  </a:cubicBezTo>
                  <a:cubicBezTo>
                    <a:pt x="9" y="12"/>
                    <a:pt x="10" y="11"/>
                    <a:pt x="11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9"/>
                  </a:cubicBezTo>
                  <a:cubicBezTo>
                    <a:pt x="9" y="9"/>
                    <a:pt x="9" y="9"/>
                    <a:pt x="9" y="8"/>
                  </a:cubicBezTo>
                  <a:cubicBezTo>
                    <a:pt x="8" y="8"/>
                    <a:pt x="8" y="7"/>
                    <a:pt x="7" y="6"/>
                  </a:cubicBezTo>
                  <a:cubicBezTo>
                    <a:pt x="6" y="5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7362" name="Picture 32869"/>
            <p:cNvPicPr>
              <a:picLocks noChangeAspect="1" noChangeArrowheads="1"/>
            </p:cNvPicPr>
            <p:nvPr/>
          </p:nvPicPr>
          <p:blipFill>
            <a:blip r:embed="rId3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91" y="724"/>
              <a:ext cx="27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363" name="Freeform 32870"/>
            <p:cNvSpPr>
              <a:spLocks/>
            </p:cNvSpPr>
            <p:nvPr/>
          </p:nvSpPr>
          <p:spPr bwMode="auto">
            <a:xfrm>
              <a:off x="4810" y="750"/>
              <a:ext cx="9" cy="7"/>
            </a:xfrm>
            <a:custGeom>
              <a:avLst/>
              <a:gdLst>
                <a:gd name="T0" fmla="*/ 2 w 5"/>
                <a:gd name="T1" fmla="*/ 4 h 4"/>
                <a:gd name="T2" fmla="*/ 4 w 5"/>
                <a:gd name="T3" fmla="*/ 4 h 4"/>
                <a:gd name="T4" fmla="*/ 5 w 5"/>
                <a:gd name="T5" fmla="*/ 3 h 4"/>
                <a:gd name="T6" fmla="*/ 5 w 5"/>
                <a:gd name="T7" fmla="*/ 1 h 4"/>
                <a:gd name="T8" fmla="*/ 3 w 5"/>
                <a:gd name="T9" fmla="*/ 0 h 4"/>
                <a:gd name="T10" fmla="*/ 3 w 5"/>
                <a:gd name="T11" fmla="*/ 1 h 4"/>
                <a:gd name="T12" fmla="*/ 2 w 5"/>
                <a:gd name="T13" fmla="*/ 1 h 4"/>
                <a:gd name="T14" fmla="*/ 1 w 5"/>
                <a:gd name="T15" fmla="*/ 0 h 4"/>
                <a:gd name="T16" fmla="*/ 1 w 5"/>
                <a:gd name="T17" fmla="*/ 3 h 4"/>
                <a:gd name="T18" fmla="*/ 1 w 5"/>
                <a:gd name="T19" fmla="*/ 3 h 4"/>
                <a:gd name="T20" fmla="*/ 2 w 5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2" y="4"/>
                  </a:moveTo>
                  <a:cubicBezTo>
                    <a:pt x="3" y="4"/>
                    <a:pt x="3" y="4"/>
                    <a:pt x="4" y="4"/>
                  </a:cubicBezTo>
                  <a:cubicBezTo>
                    <a:pt x="5" y="4"/>
                    <a:pt x="5" y="3"/>
                    <a:pt x="5" y="3"/>
                  </a:cubicBezTo>
                  <a:cubicBezTo>
                    <a:pt x="5" y="2"/>
                    <a:pt x="5" y="1"/>
                    <a:pt x="5" y="1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0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0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64" name="Freeform 32871"/>
            <p:cNvSpPr>
              <a:spLocks/>
            </p:cNvSpPr>
            <p:nvPr/>
          </p:nvSpPr>
          <p:spPr bwMode="auto">
            <a:xfrm>
              <a:off x="4817" y="745"/>
              <a:ext cx="5" cy="5"/>
            </a:xfrm>
            <a:custGeom>
              <a:avLst/>
              <a:gdLst>
                <a:gd name="T0" fmla="*/ 1 w 3"/>
                <a:gd name="T1" fmla="*/ 3 h 3"/>
                <a:gd name="T2" fmla="*/ 3 w 3"/>
                <a:gd name="T3" fmla="*/ 2 h 3"/>
                <a:gd name="T4" fmla="*/ 3 w 3"/>
                <a:gd name="T5" fmla="*/ 1 h 3"/>
                <a:gd name="T6" fmla="*/ 2 w 3"/>
                <a:gd name="T7" fmla="*/ 0 h 3"/>
                <a:gd name="T8" fmla="*/ 0 w 3"/>
                <a:gd name="T9" fmla="*/ 0 h 3"/>
                <a:gd name="T10" fmla="*/ 1 w 3"/>
                <a:gd name="T11" fmla="*/ 2 h 3"/>
                <a:gd name="T12" fmla="*/ 0 w 3"/>
                <a:gd name="T13" fmla="*/ 2 h 3"/>
                <a:gd name="T14" fmla="*/ 0 w 3"/>
                <a:gd name="T15" fmla="*/ 2 h 3"/>
                <a:gd name="T16" fmla="*/ 0 w 3"/>
                <a:gd name="T17" fmla="*/ 2 h 3"/>
                <a:gd name="T18" fmla="*/ 0 w 3"/>
                <a:gd name="T19" fmla="*/ 3 h 3"/>
                <a:gd name="T20" fmla="*/ 1 w 3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0"/>
                    <a:pt x="1" y="1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65" name="Freeform 32872"/>
            <p:cNvSpPr>
              <a:spLocks/>
            </p:cNvSpPr>
            <p:nvPr/>
          </p:nvSpPr>
          <p:spPr bwMode="auto">
            <a:xfrm>
              <a:off x="4810" y="743"/>
              <a:ext cx="7" cy="7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4 h 4"/>
                <a:gd name="T4" fmla="*/ 4 w 4"/>
                <a:gd name="T5" fmla="*/ 2 h 4"/>
                <a:gd name="T6" fmla="*/ 4 w 4"/>
                <a:gd name="T7" fmla="*/ 1 h 4"/>
                <a:gd name="T8" fmla="*/ 3 w 4"/>
                <a:gd name="T9" fmla="*/ 0 h 4"/>
                <a:gd name="T10" fmla="*/ 3 w 4"/>
                <a:gd name="T11" fmla="*/ 0 h 4"/>
                <a:gd name="T12" fmla="*/ 2 w 4"/>
                <a:gd name="T13" fmla="*/ 0 h 4"/>
                <a:gd name="T14" fmla="*/ 1 w 4"/>
                <a:gd name="T15" fmla="*/ 1 h 4"/>
                <a:gd name="T16" fmla="*/ 0 w 4"/>
                <a:gd name="T17" fmla="*/ 2 h 4"/>
                <a:gd name="T18" fmla="*/ 0 w 4"/>
                <a:gd name="T19" fmla="*/ 2 h 4"/>
                <a:gd name="T20" fmla="*/ 1 w 4"/>
                <a:gd name="T21" fmla="*/ 3 h 4"/>
                <a:gd name="T22" fmla="*/ 1 w 4"/>
                <a:gd name="T23" fmla="*/ 4 h 4"/>
                <a:gd name="T24" fmla="*/ 2 w 4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3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1" y="3"/>
                  </a:cubicBezTo>
                  <a:cubicBezTo>
                    <a:pt x="1" y="3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66" name="Freeform 32873"/>
            <p:cNvSpPr>
              <a:spLocks/>
            </p:cNvSpPr>
            <p:nvPr/>
          </p:nvSpPr>
          <p:spPr bwMode="auto">
            <a:xfrm>
              <a:off x="4738" y="875"/>
              <a:ext cx="40" cy="32"/>
            </a:xfrm>
            <a:custGeom>
              <a:avLst/>
              <a:gdLst>
                <a:gd name="T0" fmla="*/ 12 w 22"/>
                <a:gd name="T1" fmla="*/ 8 h 18"/>
                <a:gd name="T2" fmla="*/ 16 w 22"/>
                <a:gd name="T3" fmla="*/ 4 h 18"/>
                <a:gd name="T4" fmla="*/ 13 w 22"/>
                <a:gd name="T5" fmla="*/ 17 h 18"/>
                <a:gd name="T6" fmla="*/ 12 w 22"/>
                <a:gd name="T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8">
                  <a:moveTo>
                    <a:pt x="12" y="8"/>
                  </a:moveTo>
                  <a:cubicBezTo>
                    <a:pt x="12" y="8"/>
                    <a:pt x="13" y="4"/>
                    <a:pt x="16" y="4"/>
                  </a:cubicBezTo>
                  <a:cubicBezTo>
                    <a:pt x="22" y="4"/>
                    <a:pt x="15" y="18"/>
                    <a:pt x="13" y="17"/>
                  </a:cubicBezTo>
                  <a:cubicBezTo>
                    <a:pt x="0" y="9"/>
                    <a:pt x="9" y="0"/>
                    <a:pt x="12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67" name="Freeform 32874"/>
            <p:cNvSpPr>
              <a:spLocks/>
            </p:cNvSpPr>
            <p:nvPr/>
          </p:nvSpPr>
          <p:spPr bwMode="auto">
            <a:xfrm>
              <a:off x="4619" y="763"/>
              <a:ext cx="22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6"/>
                    <a:pt x="6" y="12"/>
                  </a:cubicBezTo>
                  <a:cubicBezTo>
                    <a:pt x="6" y="6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60" name="Group 33076"/>
          <p:cNvGrpSpPr>
            <a:grpSpLocks/>
          </p:cNvGrpSpPr>
          <p:nvPr/>
        </p:nvGrpSpPr>
        <p:grpSpPr bwMode="auto">
          <a:xfrm>
            <a:off x="4926013" y="703263"/>
            <a:ext cx="2928938" cy="4413250"/>
            <a:chOff x="3103" y="443"/>
            <a:chExt cx="1845" cy="2780"/>
          </a:xfrm>
        </p:grpSpPr>
        <p:sp>
          <p:nvSpPr>
            <p:cNvPr id="37288" name="Freeform 32876"/>
            <p:cNvSpPr>
              <a:spLocks/>
            </p:cNvSpPr>
            <p:nvPr/>
          </p:nvSpPr>
          <p:spPr bwMode="auto">
            <a:xfrm>
              <a:off x="4665" y="652"/>
              <a:ext cx="15" cy="22"/>
            </a:xfrm>
            <a:custGeom>
              <a:avLst/>
              <a:gdLst>
                <a:gd name="T0" fmla="*/ 2 w 8"/>
                <a:gd name="T1" fmla="*/ 3 h 12"/>
                <a:gd name="T2" fmla="*/ 0 w 8"/>
                <a:gd name="T3" fmla="*/ 4 h 12"/>
                <a:gd name="T4" fmla="*/ 2 w 8"/>
                <a:gd name="T5" fmla="*/ 7 h 12"/>
                <a:gd name="T6" fmla="*/ 2 w 8"/>
                <a:gd name="T7" fmla="*/ 8 h 12"/>
                <a:gd name="T8" fmla="*/ 3 w 8"/>
                <a:gd name="T9" fmla="*/ 9 h 12"/>
                <a:gd name="T10" fmla="*/ 2 w 8"/>
                <a:gd name="T11" fmla="*/ 10 h 12"/>
                <a:gd name="T12" fmla="*/ 2 w 8"/>
                <a:gd name="T13" fmla="*/ 12 h 12"/>
                <a:gd name="T14" fmla="*/ 4 w 8"/>
                <a:gd name="T15" fmla="*/ 11 h 12"/>
                <a:gd name="T16" fmla="*/ 7 w 8"/>
                <a:gd name="T17" fmla="*/ 11 h 12"/>
                <a:gd name="T18" fmla="*/ 5 w 8"/>
                <a:gd name="T19" fmla="*/ 8 h 12"/>
                <a:gd name="T20" fmla="*/ 4 w 8"/>
                <a:gd name="T21" fmla="*/ 6 h 12"/>
                <a:gd name="T22" fmla="*/ 4 w 8"/>
                <a:gd name="T23" fmla="*/ 5 h 12"/>
                <a:gd name="T24" fmla="*/ 3 w 8"/>
                <a:gd name="T25" fmla="*/ 4 h 12"/>
                <a:gd name="T26" fmla="*/ 3 w 8"/>
                <a:gd name="T27" fmla="*/ 4 h 12"/>
                <a:gd name="T28" fmla="*/ 4 w 8"/>
                <a:gd name="T29" fmla="*/ 5 h 12"/>
                <a:gd name="T30" fmla="*/ 4 w 8"/>
                <a:gd name="T31" fmla="*/ 6 h 12"/>
                <a:gd name="T32" fmla="*/ 5 w 8"/>
                <a:gd name="T33" fmla="*/ 8 h 12"/>
                <a:gd name="T34" fmla="*/ 7 w 8"/>
                <a:gd name="T35" fmla="*/ 11 h 12"/>
                <a:gd name="T36" fmla="*/ 7 w 8"/>
                <a:gd name="T37" fmla="*/ 10 h 12"/>
                <a:gd name="T38" fmla="*/ 8 w 8"/>
                <a:gd name="T39" fmla="*/ 9 h 12"/>
                <a:gd name="T40" fmla="*/ 8 w 8"/>
                <a:gd name="T41" fmla="*/ 9 h 12"/>
                <a:gd name="T42" fmla="*/ 8 w 8"/>
                <a:gd name="T43" fmla="*/ 6 h 12"/>
                <a:gd name="T44" fmla="*/ 7 w 8"/>
                <a:gd name="T45" fmla="*/ 6 h 12"/>
                <a:gd name="T46" fmla="*/ 8 w 8"/>
                <a:gd name="T47" fmla="*/ 5 h 12"/>
                <a:gd name="T48" fmla="*/ 6 w 8"/>
                <a:gd name="T49" fmla="*/ 4 h 12"/>
                <a:gd name="T50" fmla="*/ 5 w 8"/>
                <a:gd name="T51" fmla="*/ 2 h 12"/>
                <a:gd name="T52" fmla="*/ 3 w 8"/>
                <a:gd name="T53" fmla="*/ 2 h 12"/>
                <a:gd name="T54" fmla="*/ 2 w 8"/>
                <a:gd name="T55" fmla="*/ 0 h 12"/>
                <a:gd name="T56" fmla="*/ 2 w 8"/>
                <a:gd name="T5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2">
                  <a:moveTo>
                    <a:pt x="2" y="3"/>
                  </a:moveTo>
                  <a:cubicBezTo>
                    <a:pt x="2" y="3"/>
                    <a:pt x="1" y="4"/>
                    <a:pt x="0" y="4"/>
                  </a:cubicBezTo>
                  <a:cubicBezTo>
                    <a:pt x="2" y="4"/>
                    <a:pt x="2" y="6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3" y="9"/>
                    <a:pt x="3" y="10"/>
                    <a:pt x="2" y="10"/>
                  </a:cubicBezTo>
                  <a:cubicBezTo>
                    <a:pt x="4" y="10"/>
                    <a:pt x="3" y="11"/>
                    <a:pt x="2" y="12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0"/>
                    <a:pt x="6" y="10"/>
                    <a:pt x="7" y="11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5" y="7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4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4" y="4"/>
                    <a:pt x="4" y="4"/>
                    <a:pt x="4" y="5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5" y="7"/>
                    <a:pt x="5" y="8"/>
                  </a:cubicBezTo>
                  <a:cubicBezTo>
                    <a:pt x="6" y="9"/>
                    <a:pt x="6" y="10"/>
                    <a:pt x="7" y="11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8"/>
                    <a:pt x="7" y="7"/>
                    <a:pt x="8" y="6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7" y="6"/>
                    <a:pt x="8" y="5"/>
                    <a:pt x="8" y="5"/>
                  </a:cubicBezTo>
                  <a:cubicBezTo>
                    <a:pt x="7" y="5"/>
                    <a:pt x="6" y="4"/>
                    <a:pt x="6" y="4"/>
                  </a:cubicBezTo>
                  <a:cubicBezTo>
                    <a:pt x="5" y="3"/>
                    <a:pt x="5" y="3"/>
                    <a:pt x="5" y="2"/>
                  </a:cubicBezTo>
                  <a:cubicBezTo>
                    <a:pt x="5" y="3"/>
                    <a:pt x="4" y="2"/>
                    <a:pt x="3" y="2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49" name="Picture 32877"/>
            <p:cNvPicPr>
              <a:picLocks noChangeAspect="1" noChangeArrowheads="1"/>
            </p:cNvPicPr>
            <p:nvPr/>
          </p:nvPicPr>
          <p:blipFill>
            <a:blip r:embed="rId3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64" y="652"/>
              <a:ext cx="22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89" name="Freeform 32878"/>
            <p:cNvSpPr>
              <a:spLocks/>
            </p:cNvSpPr>
            <p:nvPr/>
          </p:nvSpPr>
          <p:spPr bwMode="auto">
            <a:xfrm>
              <a:off x="4680" y="652"/>
              <a:ext cx="14" cy="22"/>
            </a:xfrm>
            <a:custGeom>
              <a:avLst/>
              <a:gdLst>
                <a:gd name="T0" fmla="*/ 4 w 8"/>
                <a:gd name="T1" fmla="*/ 6 h 12"/>
                <a:gd name="T2" fmla="*/ 3 w 8"/>
                <a:gd name="T3" fmla="*/ 8 h 12"/>
                <a:gd name="T4" fmla="*/ 2 w 8"/>
                <a:gd name="T5" fmla="*/ 9 h 12"/>
                <a:gd name="T6" fmla="*/ 2 w 8"/>
                <a:gd name="T7" fmla="*/ 9 h 12"/>
                <a:gd name="T8" fmla="*/ 1 w 8"/>
                <a:gd name="T9" fmla="*/ 10 h 12"/>
                <a:gd name="T10" fmla="*/ 1 w 8"/>
                <a:gd name="T11" fmla="*/ 10 h 12"/>
                <a:gd name="T12" fmla="*/ 2 w 8"/>
                <a:gd name="T13" fmla="*/ 11 h 12"/>
                <a:gd name="T14" fmla="*/ 2 w 8"/>
                <a:gd name="T15" fmla="*/ 12 h 12"/>
                <a:gd name="T16" fmla="*/ 5 w 8"/>
                <a:gd name="T17" fmla="*/ 11 h 12"/>
                <a:gd name="T18" fmla="*/ 6 w 8"/>
                <a:gd name="T19" fmla="*/ 8 h 12"/>
                <a:gd name="T20" fmla="*/ 7 w 8"/>
                <a:gd name="T21" fmla="*/ 7 h 12"/>
                <a:gd name="T22" fmla="*/ 8 w 8"/>
                <a:gd name="T23" fmla="*/ 5 h 12"/>
                <a:gd name="T24" fmla="*/ 8 w 8"/>
                <a:gd name="T25" fmla="*/ 0 h 12"/>
                <a:gd name="T26" fmla="*/ 2 w 8"/>
                <a:gd name="T27" fmla="*/ 2 h 12"/>
                <a:gd name="T28" fmla="*/ 2 w 8"/>
                <a:gd name="T29" fmla="*/ 5 h 12"/>
                <a:gd name="T30" fmla="*/ 1 w 8"/>
                <a:gd name="T31" fmla="*/ 5 h 12"/>
                <a:gd name="T32" fmla="*/ 1 w 8"/>
                <a:gd name="T33" fmla="*/ 6 h 12"/>
                <a:gd name="T34" fmla="*/ 1 w 8"/>
                <a:gd name="T35" fmla="*/ 6 h 12"/>
                <a:gd name="T36" fmla="*/ 0 w 8"/>
                <a:gd name="T37" fmla="*/ 8 h 12"/>
                <a:gd name="T38" fmla="*/ 0 w 8"/>
                <a:gd name="T39" fmla="*/ 9 h 12"/>
                <a:gd name="T40" fmla="*/ 1 w 8"/>
                <a:gd name="T41" fmla="*/ 10 h 12"/>
                <a:gd name="T42" fmla="*/ 1 w 8"/>
                <a:gd name="T43" fmla="*/ 10 h 12"/>
                <a:gd name="T44" fmla="*/ 2 w 8"/>
                <a:gd name="T45" fmla="*/ 9 h 12"/>
                <a:gd name="T46" fmla="*/ 2 w 8"/>
                <a:gd name="T47" fmla="*/ 9 h 12"/>
                <a:gd name="T48" fmla="*/ 2 w 8"/>
                <a:gd name="T49" fmla="*/ 8 h 12"/>
                <a:gd name="T50" fmla="*/ 3 w 8"/>
                <a:gd name="T51" fmla="*/ 8 h 12"/>
                <a:gd name="T52" fmla="*/ 4 w 8"/>
                <a:gd name="T53" fmla="*/ 6 h 12"/>
                <a:gd name="T54" fmla="*/ 5 w 8"/>
                <a:gd name="T55" fmla="*/ 4 h 12"/>
                <a:gd name="T56" fmla="*/ 6 w 8"/>
                <a:gd name="T57" fmla="*/ 4 h 12"/>
                <a:gd name="T58" fmla="*/ 4 w 8"/>
                <a:gd name="T5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12">
                  <a:moveTo>
                    <a:pt x="4" y="6"/>
                  </a:moveTo>
                  <a:cubicBezTo>
                    <a:pt x="4" y="7"/>
                    <a:pt x="4" y="7"/>
                    <a:pt x="3" y="8"/>
                  </a:cubicBezTo>
                  <a:cubicBezTo>
                    <a:pt x="3" y="8"/>
                    <a:pt x="2" y="8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1"/>
                    <a:pt x="3" y="10"/>
                    <a:pt x="5" y="11"/>
                  </a:cubicBezTo>
                  <a:cubicBezTo>
                    <a:pt x="4" y="11"/>
                    <a:pt x="5" y="8"/>
                    <a:pt x="6" y="8"/>
                  </a:cubicBezTo>
                  <a:cubicBezTo>
                    <a:pt x="6" y="7"/>
                    <a:pt x="7" y="6"/>
                    <a:pt x="7" y="7"/>
                  </a:cubicBezTo>
                  <a:cubicBezTo>
                    <a:pt x="6" y="6"/>
                    <a:pt x="7" y="5"/>
                    <a:pt x="8" y="5"/>
                  </a:cubicBezTo>
                  <a:cubicBezTo>
                    <a:pt x="6" y="5"/>
                    <a:pt x="7" y="1"/>
                    <a:pt x="8" y="0"/>
                  </a:cubicBezTo>
                  <a:cubicBezTo>
                    <a:pt x="7" y="1"/>
                    <a:pt x="3" y="4"/>
                    <a:pt x="2" y="2"/>
                  </a:cubicBezTo>
                  <a:cubicBezTo>
                    <a:pt x="2" y="3"/>
                    <a:pt x="3" y="4"/>
                    <a:pt x="2" y="5"/>
                  </a:cubicBezTo>
                  <a:cubicBezTo>
                    <a:pt x="2" y="5"/>
                    <a:pt x="1" y="6"/>
                    <a:pt x="1" y="5"/>
                  </a:cubicBezTo>
                  <a:cubicBezTo>
                    <a:pt x="1" y="5"/>
                    <a:pt x="1" y="6"/>
                    <a:pt x="1" y="6"/>
                  </a:cubicBezTo>
                  <a:cubicBezTo>
                    <a:pt x="1" y="7"/>
                    <a:pt x="1" y="7"/>
                    <a:pt x="1" y="6"/>
                  </a:cubicBezTo>
                  <a:cubicBezTo>
                    <a:pt x="1" y="7"/>
                    <a:pt x="1" y="7"/>
                    <a:pt x="0" y="8"/>
                  </a:cubicBezTo>
                  <a:cubicBezTo>
                    <a:pt x="0" y="8"/>
                    <a:pt x="1" y="9"/>
                    <a:pt x="0" y="9"/>
                  </a:cubicBezTo>
                  <a:cubicBezTo>
                    <a:pt x="1" y="9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4"/>
                    <a:pt x="6" y="4"/>
                    <a:pt x="6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51" name="Picture 32879"/>
            <p:cNvPicPr>
              <a:picLocks noChangeAspect="1" noChangeArrowheads="1"/>
            </p:cNvPicPr>
            <p:nvPr/>
          </p:nvPicPr>
          <p:blipFill>
            <a:blip r:embed="rId3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5" y="651"/>
              <a:ext cx="21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90" name="Freeform 32880"/>
            <p:cNvSpPr>
              <a:spLocks/>
            </p:cNvSpPr>
            <p:nvPr/>
          </p:nvSpPr>
          <p:spPr bwMode="auto">
            <a:xfrm>
              <a:off x="4673" y="672"/>
              <a:ext cx="5" cy="5"/>
            </a:xfrm>
            <a:custGeom>
              <a:avLst/>
              <a:gdLst>
                <a:gd name="T0" fmla="*/ 0 w 3"/>
                <a:gd name="T1" fmla="*/ 1 h 3"/>
                <a:gd name="T2" fmla="*/ 0 w 3"/>
                <a:gd name="T3" fmla="*/ 3 h 3"/>
                <a:gd name="T4" fmla="*/ 2 w 3"/>
                <a:gd name="T5" fmla="*/ 3 h 3"/>
                <a:gd name="T6" fmla="*/ 3 w 3"/>
                <a:gd name="T7" fmla="*/ 3 h 3"/>
                <a:gd name="T8" fmla="*/ 3 w 3"/>
                <a:gd name="T9" fmla="*/ 2 h 3"/>
                <a:gd name="T10" fmla="*/ 3 w 3"/>
                <a:gd name="T11" fmla="*/ 1 h 3"/>
                <a:gd name="T12" fmla="*/ 2 w 3"/>
                <a:gd name="T13" fmla="*/ 1 h 3"/>
                <a:gd name="T14" fmla="*/ 2 w 3"/>
                <a:gd name="T15" fmla="*/ 0 h 3"/>
                <a:gd name="T16" fmla="*/ 0 w 3"/>
                <a:gd name="T17" fmla="*/ 0 h 3"/>
                <a:gd name="T18" fmla="*/ 0 w 3"/>
                <a:gd name="T19" fmla="*/ 0 h 3"/>
                <a:gd name="T20" fmla="*/ 0 w 3"/>
                <a:gd name="T21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1"/>
                  </a:moveTo>
                  <a:cubicBezTo>
                    <a:pt x="0" y="2"/>
                    <a:pt x="0" y="2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1" name="Freeform 32881"/>
            <p:cNvSpPr>
              <a:spLocks/>
            </p:cNvSpPr>
            <p:nvPr/>
          </p:nvSpPr>
          <p:spPr bwMode="auto">
            <a:xfrm>
              <a:off x="4678" y="676"/>
              <a:ext cx="5" cy="3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2 h 2"/>
                <a:gd name="T4" fmla="*/ 2 w 3"/>
                <a:gd name="T5" fmla="*/ 2 h 2"/>
                <a:gd name="T6" fmla="*/ 2 w 3"/>
                <a:gd name="T7" fmla="*/ 1 h 2"/>
                <a:gd name="T8" fmla="*/ 2 w 3"/>
                <a:gd name="T9" fmla="*/ 0 h 2"/>
                <a:gd name="T10" fmla="*/ 1 w 3"/>
                <a:gd name="T11" fmla="*/ 0 h 2"/>
                <a:gd name="T12" fmla="*/ 1 w 3"/>
                <a:gd name="T13" fmla="*/ 0 h 2"/>
                <a:gd name="T14" fmla="*/ 1 w 3"/>
                <a:gd name="T15" fmla="*/ 0 h 2"/>
                <a:gd name="T16" fmla="*/ 1 w 3"/>
                <a:gd name="T17" fmla="*/ 0 h 2"/>
                <a:gd name="T18" fmla="*/ 0 w 3"/>
                <a:gd name="T19" fmla="*/ 0 h 2"/>
                <a:gd name="T20" fmla="*/ 0 w 3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1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2" name="Freeform 32882"/>
            <p:cNvSpPr>
              <a:spLocks/>
            </p:cNvSpPr>
            <p:nvPr/>
          </p:nvSpPr>
          <p:spPr bwMode="auto">
            <a:xfrm>
              <a:off x="4678" y="670"/>
              <a:ext cx="5" cy="6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2 h 3"/>
                <a:gd name="T4" fmla="*/ 1 w 3"/>
                <a:gd name="T5" fmla="*/ 3 h 3"/>
                <a:gd name="T6" fmla="*/ 2 w 3"/>
                <a:gd name="T7" fmla="*/ 2 h 3"/>
                <a:gd name="T8" fmla="*/ 3 w 3"/>
                <a:gd name="T9" fmla="*/ 2 h 3"/>
                <a:gd name="T10" fmla="*/ 3 w 3"/>
                <a:gd name="T11" fmla="*/ 1 h 3"/>
                <a:gd name="T12" fmla="*/ 3 w 3"/>
                <a:gd name="T13" fmla="*/ 1 h 3"/>
                <a:gd name="T14" fmla="*/ 2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3" name="Freeform 32883"/>
            <p:cNvSpPr>
              <a:spLocks/>
            </p:cNvSpPr>
            <p:nvPr/>
          </p:nvSpPr>
          <p:spPr bwMode="auto">
            <a:xfrm>
              <a:off x="4731" y="800"/>
              <a:ext cx="29" cy="21"/>
            </a:xfrm>
            <a:custGeom>
              <a:avLst/>
              <a:gdLst>
                <a:gd name="T0" fmla="*/ 3 w 16"/>
                <a:gd name="T1" fmla="*/ 7 h 12"/>
                <a:gd name="T2" fmla="*/ 7 w 16"/>
                <a:gd name="T3" fmla="*/ 0 h 12"/>
                <a:gd name="T4" fmla="*/ 16 w 16"/>
                <a:gd name="T5" fmla="*/ 3 h 12"/>
                <a:gd name="T6" fmla="*/ 11 w 16"/>
                <a:gd name="T7" fmla="*/ 12 h 12"/>
                <a:gd name="T8" fmla="*/ 9 w 16"/>
                <a:gd name="T9" fmla="*/ 12 h 12"/>
                <a:gd name="T10" fmla="*/ 8 w 16"/>
                <a:gd name="T11" fmla="*/ 9 h 12"/>
                <a:gd name="T12" fmla="*/ 11 w 16"/>
                <a:gd name="T13" fmla="*/ 9 h 12"/>
                <a:gd name="T14" fmla="*/ 11 w 16"/>
                <a:gd name="T15" fmla="*/ 10 h 12"/>
                <a:gd name="T16" fmla="*/ 14 w 16"/>
                <a:gd name="T17" fmla="*/ 5 h 12"/>
                <a:gd name="T18" fmla="*/ 6 w 16"/>
                <a:gd name="T19" fmla="*/ 3 h 12"/>
                <a:gd name="T20" fmla="*/ 3 w 16"/>
                <a:gd name="T21" fmla="*/ 9 h 12"/>
                <a:gd name="T22" fmla="*/ 1 w 16"/>
                <a:gd name="T23" fmla="*/ 9 h 12"/>
                <a:gd name="T24" fmla="*/ 1 w 16"/>
                <a:gd name="T25" fmla="*/ 6 h 12"/>
                <a:gd name="T26" fmla="*/ 3 w 16"/>
                <a:gd name="T27" fmla="*/ 6 h 12"/>
                <a:gd name="T28" fmla="*/ 3 w 16"/>
                <a:gd name="T2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2">
                  <a:moveTo>
                    <a:pt x="3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4" y="6"/>
                    <a:pt x="13" y="10"/>
                    <a:pt x="11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8" y="11"/>
                    <a:pt x="8" y="10"/>
                    <a:pt x="8" y="9"/>
                  </a:cubicBezTo>
                  <a:cubicBezTo>
                    <a:pt x="9" y="9"/>
                    <a:pt x="10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4" y="8"/>
                    <a:pt x="3" y="9"/>
                  </a:cubicBezTo>
                  <a:cubicBezTo>
                    <a:pt x="3" y="9"/>
                    <a:pt x="1" y="9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4" name="Freeform 32884"/>
            <p:cNvSpPr>
              <a:spLocks/>
            </p:cNvSpPr>
            <p:nvPr/>
          </p:nvSpPr>
          <p:spPr bwMode="auto">
            <a:xfrm>
              <a:off x="4692" y="864"/>
              <a:ext cx="29" cy="23"/>
            </a:xfrm>
            <a:custGeom>
              <a:avLst/>
              <a:gdLst>
                <a:gd name="T0" fmla="*/ 3 w 16"/>
                <a:gd name="T1" fmla="*/ 7 h 13"/>
                <a:gd name="T2" fmla="*/ 7 w 16"/>
                <a:gd name="T3" fmla="*/ 0 h 13"/>
                <a:gd name="T4" fmla="*/ 16 w 16"/>
                <a:gd name="T5" fmla="*/ 4 h 13"/>
                <a:gd name="T6" fmla="*/ 11 w 16"/>
                <a:gd name="T7" fmla="*/ 12 h 13"/>
                <a:gd name="T8" fmla="*/ 9 w 16"/>
                <a:gd name="T9" fmla="*/ 12 h 13"/>
                <a:gd name="T10" fmla="*/ 9 w 16"/>
                <a:gd name="T11" fmla="*/ 10 h 13"/>
                <a:gd name="T12" fmla="*/ 11 w 16"/>
                <a:gd name="T13" fmla="*/ 10 h 13"/>
                <a:gd name="T14" fmla="*/ 11 w 16"/>
                <a:gd name="T15" fmla="*/ 10 h 13"/>
                <a:gd name="T16" fmla="*/ 14 w 16"/>
                <a:gd name="T17" fmla="*/ 5 h 13"/>
                <a:gd name="T18" fmla="*/ 6 w 16"/>
                <a:gd name="T19" fmla="*/ 3 h 13"/>
                <a:gd name="T20" fmla="*/ 3 w 16"/>
                <a:gd name="T21" fmla="*/ 9 h 13"/>
                <a:gd name="T22" fmla="*/ 1 w 16"/>
                <a:gd name="T23" fmla="*/ 9 h 13"/>
                <a:gd name="T24" fmla="*/ 1 w 16"/>
                <a:gd name="T25" fmla="*/ 7 h 13"/>
                <a:gd name="T26" fmla="*/ 3 w 16"/>
                <a:gd name="T27" fmla="*/ 7 h 13"/>
                <a:gd name="T28" fmla="*/ 3 w 16"/>
                <a:gd name="T2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3">
                  <a:moveTo>
                    <a:pt x="3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6"/>
                    <a:pt x="13" y="10"/>
                    <a:pt x="11" y="12"/>
                  </a:cubicBezTo>
                  <a:cubicBezTo>
                    <a:pt x="10" y="13"/>
                    <a:pt x="9" y="13"/>
                    <a:pt x="9" y="12"/>
                  </a:cubicBezTo>
                  <a:cubicBezTo>
                    <a:pt x="8" y="11"/>
                    <a:pt x="8" y="10"/>
                    <a:pt x="9" y="10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5" name="Freeform 32885"/>
            <p:cNvSpPr>
              <a:spLocks/>
            </p:cNvSpPr>
            <p:nvPr/>
          </p:nvSpPr>
          <p:spPr bwMode="auto">
            <a:xfrm>
              <a:off x="4813" y="891"/>
              <a:ext cx="16" cy="16"/>
            </a:xfrm>
            <a:custGeom>
              <a:avLst/>
              <a:gdLst>
                <a:gd name="T0" fmla="*/ 5 w 9"/>
                <a:gd name="T1" fmla="*/ 5 h 9"/>
                <a:gd name="T2" fmla="*/ 4 w 9"/>
                <a:gd name="T3" fmla="*/ 2 h 9"/>
                <a:gd name="T4" fmla="*/ 1 w 9"/>
                <a:gd name="T5" fmla="*/ 8 h 9"/>
                <a:gd name="T6" fmla="*/ 5 w 9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5" y="5"/>
                  </a:moveTo>
                  <a:cubicBezTo>
                    <a:pt x="5" y="5"/>
                    <a:pt x="5" y="3"/>
                    <a:pt x="4" y="2"/>
                  </a:cubicBezTo>
                  <a:cubicBezTo>
                    <a:pt x="1" y="0"/>
                    <a:pt x="0" y="8"/>
                    <a:pt x="1" y="8"/>
                  </a:cubicBezTo>
                  <a:cubicBezTo>
                    <a:pt x="9" y="9"/>
                    <a:pt x="8" y="2"/>
                    <a:pt x="5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6" name="Freeform 32886"/>
            <p:cNvSpPr>
              <a:spLocks/>
            </p:cNvSpPr>
            <p:nvPr/>
          </p:nvSpPr>
          <p:spPr bwMode="auto">
            <a:xfrm>
              <a:off x="4772" y="606"/>
              <a:ext cx="22" cy="2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7"/>
                    <a:pt x="6" y="12"/>
                  </a:cubicBezTo>
                  <a:cubicBezTo>
                    <a:pt x="6" y="7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7" name="Freeform 32887"/>
            <p:cNvSpPr>
              <a:spLocks/>
            </p:cNvSpPr>
            <p:nvPr/>
          </p:nvSpPr>
          <p:spPr bwMode="auto">
            <a:xfrm>
              <a:off x="4847" y="645"/>
              <a:ext cx="21" cy="2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7"/>
                    <a:pt x="6" y="12"/>
                  </a:cubicBezTo>
                  <a:cubicBezTo>
                    <a:pt x="6" y="7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8" name="Freeform 32888"/>
            <p:cNvSpPr>
              <a:spLocks/>
            </p:cNvSpPr>
            <p:nvPr/>
          </p:nvSpPr>
          <p:spPr bwMode="auto">
            <a:xfrm>
              <a:off x="4817" y="741"/>
              <a:ext cx="21" cy="2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6"/>
                    <a:pt x="6" y="0"/>
                  </a:cubicBezTo>
                  <a:cubicBezTo>
                    <a:pt x="6" y="6"/>
                    <a:pt x="7" y="6"/>
                    <a:pt x="12" y="6"/>
                  </a:cubicBezTo>
                  <a:cubicBezTo>
                    <a:pt x="7" y="6"/>
                    <a:pt x="6" y="7"/>
                    <a:pt x="6" y="12"/>
                  </a:cubicBezTo>
                  <a:cubicBezTo>
                    <a:pt x="6" y="7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99" name="Freeform 32889"/>
            <p:cNvSpPr>
              <a:spLocks/>
            </p:cNvSpPr>
            <p:nvPr/>
          </p:nvSpPr>
          <p:spPr bwMode="auto">
            <a:xfrm>
              <a:off x="4717" y="784"/>
              <a:ext cx="21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6"/>
                    <a:pt x="6" y="12"/>
                  </a:cubicBezTo>
                  <a:cubicBezTo>
                    <a:pt x="6" y="6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0" name="Freeform 32890"/>
            <p:cNvSpPr>
              <a:spLocks/>
            </p:cNvSpPr>
            <p:nvPr/>
          </p:nvSpPr>
          <p:spPr bwMode="auto">
            <a:xfrm>
              <a:off x="4774" y="775"/>
              <a:ext cx="21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6"/>
                    <a:pt x="6" y="12"/>
                  </a:cubicBezTo>
                  <a:cubicBezTo>
                    <a:pt x="6" y="6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1" name="Freeform 32891"/>
            <p:cNvSpPr>
              <a:spLocks/>
            </p:cNvSpPr>
            <p:nvPr/>
          </p:nvSpPr>
          <p:spPr bwMode="auto">
            <a:xfrm>
              <a:off x="4639" y="814"/>
              <a:ext cx="21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6"/>
                    <a:pt x="6" y="0"/>
                  </a:cubicBezTo>
                  <a:cubicBezTo>
                    <a:pt x="6" y="6"/>
                    <a:pt x="7" y="6"/>
                    <a:pt x="12" y="6"/>
                  </a:cubicBezTo>
                  <a:cubicBezTo>
                    <a:pt x="7" y="6"/>
                    <a:pt x="6" y="7"/>
                    <a:pt x="6" y="12"/>
                  </a:cubicBezTo>
                  <a:cubicBezTo>
                    <a:pt x="6" y="7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2" name="Freeform 32892"/>
            <p:cNvSpPr>
              <a:spLocks/>
            </p:cNvSpPr>
            <p:nvPr/>
          </p:nvSpPr>
          <p:spPr bwMode="auto">
            <a:xfrm>
              <a:off x="4696" y="709"/>
              <a:ext cx="19" cy="22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11 w 11"/>
                <a:gd name="T5" fmla="*/ 6 h 12"/>
                <a:gd name="T6" fmla="*/ 5 w 11"/>
                <a:gd name="T7" fmla="*/ 12 h 12"/>
                <a:gd name="T8" fmla="*/ 0 w 1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5" y="6"/>
                    <a:pt x="5" y="5"/>
                    <a:pt x="5" y="0"/>
                  </a:cubicBezTo>
                  <a:cubicBezTo>
                    <a:pt x="5" y="5"/>
                    <a:pt x="6" y="6"/>
                    <a:pt x="11" y="6"/>
                  </a:cubicBezTo>
                  <a:cubicBezTo>
                    <a:pt x="6" y="6"/>
                    <a:pt x="5" y="6"/>
                    <a:pt x="5" y="12"/>
                  </a:cubicBezTo>
                  <a:cubicBezTo>
                    <a:pt x="5" y="6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3" name="Freeform 32893"/>
            <p:cNvSpPr>
              <a:spLocks/>
            </p:cNvSpPr>
            <p:nvPr/>
          </p:nvSpPr>
          <p:spPr bwMode="auto">
            <a:xfrm>
              <a:off x="4895" y="850"/>
              <a:ext cx="16" cy="14"/>
            </a:xfrm>
            <a:custGeom>
              <a:avLst/>
              <a:gdLst>
                <a:gd name="T0" fmla="*/ 5 w 9"/>
                <a:gd name="T1" fmla="*/ 4 h 8"/>
                <a:gd name="T2" fmla="*/ 4 w 9"/>
                <a:gd name="T3" fmla="*/ 1 h 8"/>
                <a:gd name="T4" fmla="*/ 1 w 9"/>
                <a:gd name="T5" fmla="*/ 8 h 8"/>
                <a:gd name="T6" fmla="*/ 5 w 9"/>
                <a:gd name="T7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8">
                  <a:moveTo>
                    <a:pt x="5" y="4"/>
                  </a:moveTo>
                  <a:cubicBezTo>
                    <a:pt x="5" y="4"/>
                    <a:pt x="5" y="2"/>
                    <a:pt x="4" y="1"/>
                  </a:cubicBezTo>
                  <a:cubicBezTo>
                    <a:pt x="1" y="0"/>
                    <a:pt x="0" y="8"/>
                    <a:pt x="1" y="8"/>
                  </a:cubicBezTo>
                  <a:cubicBezTo>
                    <a:pt x="9" y="8"/>
                    <a:pt x="8" y="2"/>
                    <a:pt x="5" y="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4" name="Freeform 32894"/>
            <p:cNvSpPr>
              <a:spLocks/>
            </p:cNvSpPr>
            <p:nvPr/>
          </p:nvSpPr>
          <p:spPr bwMode="auto">
            <a:xfrm>
              <a:off x="4927" y="795"/>
              <a:ext cx="21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5" y="6"/>
                    <a:pt x="6" y="5"/>
                    <a:pt x="6" y="0"/>
                  </a:cubicBezTo>
                  <a:cubicBezTo>
                    <a:pt x="6" y="5"/>
                    <a:pt x="6" y="6"/>
                    <a:pt x="12" y="6"/>
                  </a:cubicBezTo>
                  <a:cubicBezTo>
                    <a:pt x="6" y="6"/>
                    <a:pt x="6" y="6"/>
                    <a:pt x="6" y="12"/>
                  </a:cubicBezTo>
                  <a:cubicBezTo>
                    <a:pt x="6" y="6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5" name="Freeform 32895"/>
            <p:cNvSpPr>
              <a:spLocks/>
            </p:cNvSpPr>
            <p:nvPr/>
          </p:nvSpPr>
          <p:spPr bwMode="auto">
            <a:xfrm>
              <a:off x="3297" y="1077"/>
              <a:ext cx="32" cy="32"/>
            </a:xfrm>
            <a:custGeom>
              <a:avLst/>
              <a:gdLst>
                <a:gd name="T0" fmla="*/ 0 w 18"/>
                <a:gd name="T1" fmla="*/ 9 h 18"/>
                <a:gd name="T2" fmla="*/ 9 w 18"/>
                <a:gd name="T3" fmla="*/ 0 h 18"/>
                <a:gd name="T4" fmla="*/ 18 w 18"/>
                <a:gd name="T5" fmla="*/ 9 h 18"/>
                <a:gd name="T6" fmla="*/ 9 w 18"/>
                <a:gd name="T7" fmla="*/ 18 h 18"/>
                <a:gd name="T8" fmla="*/ 0 w 18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cubicBezTo>
                    <a:pt x="8" y="9"/>
                    <a:pt x="9" y="8"/>
                    <a:pt x="9" y="0"/>
                  </a:cubicBezTo>
                  <a:cubicBezTo>
                    <a:pt x="9" y="8"/>
                    <a:pt x="10" y="9"/>
                    <a:pt x="18" y="9"/>
                  </a:cubicBezTo>
                  <a:cubicBezTo>
                    <a:pt x="10" y="9"/>
                    <a:pt x="9" y="10"/>
                    <a:pt x="9" y="18"/>
                  </a:cubicBezTo>
                  <a:cubicBezTo>
                    <a:pt x="9" y="10"/>
                    <a:pt x="8" y="9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6" name="Freeform 32896"/>
            <p:cNvSpPr>
              <a:spLocks/>
            </p:cNvSpPr>
            <p:nvPr/>
          </p:nvSpPr>
          <p:spPr bwMode="auto">
            <a:xfrm>
              <a:off x="3420" y="864"/>
              <a:ext cx="71" cy="62"/>
            </a:xfrm>
            <a:custGeom>
              <a:avLst/>
              <a:gdLst>
                <a:gd name="T0" fmla="*/ 21 w 40"/>
                <a:gd name="T1" fmla="*/ 15 h 35"/>
                <a:gd name="T2" fmla="*/ 31 w 40"/>
                <a:gd name="T3" fmla="*/ 12 h 35"/>
                <a:gd name="T4" fmla="*/ 16 w 40"/>
                <a:gd name="T5" fmla="*/ 32 h 35"/>
                <a:gd name="T6" fmla="*/ 21 w 40"/>
                <a:gd name="T7" fmla="*/ 1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0" h="35">
                  <a:moveTo>
                    <a:pt x="21" y="15"/>
                  </a:moveTo>
                  <a:cubicBezTo>
                    <a:pt x="21" y="15"/>
                    <a:pt x="26" y="9"/>
                    <a:pt x="31" y="12"/>
                  </a:cubicBezTo>
                  <a:cubicBezTo>
                    <a:pt x="40" y="16"/>
                    <a:pt x="18" y="35"/>
                    <a:pt x="16" y="32"/>
                  </a:cubicBezTo>
                  <a:cubicBezTo>
                    <a:pt x="0" y="9"/>
                    <a:pt x="22" y="0"/>
                    <a:pt x="21" y="1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7" name="Freeform 32897"/>
            <p:cNvSpPr>
              <a:spLocks/>
            </p:cNvSpPr>
            <p:nvPr/>
          </p:nvSpPr>
          <p:spPr bwMode="auto">
            <a:xfrm>
              <a:off x="3411" y="923"/>
              <a:ext cx="36" cy="35"/>
            </a:xfrm>
            <a:custGeom>
              <a:avLst/>
              <a:gdLst>
                <a:gd name="T0" fmla="*/ 0 w 20"/>
                <a:gd name="T1" fmla="*/ 10 h 20"/>
                <a:gd name="T2" fmla="*/ 10 w 20"/>
                <a:gd name="T3" fmla="*/ 0 h 20"/>
                <a:gd name="T4" fmla="*/ 20 w 20"/>
                <a:gd name="T5" fmla="*/ 10 h 20"/>
                <a:gd name="T6" fmla="*/ 10 w 20"/>
                <a:gd name="T7" fmla="*/ 20 h 20"/>
                <a:gd name="T8" fmla="*/ 0 w 20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0" y="10"/>
                  </a:moveTo>
                  <a:cubicBezTo>
                    <a:pt x="9" y="10"/>
                    <a:pt x="10" y="9"/>
                    <a:pt x="10" y="0"/>
                  </a:cubicBezTo>
                  <a:cubicBezTo>
                    <a:pt x="10" y="9"/>
                    <a:pt x="11" y="10"/>
                    <a:pt x="20" y="10"/>
                  </a:cubicBezTo>
                  <a:cubicBezTo>
                    <a:pt x="11" y="10"/>
                    <a:pt x="10" y="11"/>
                    <a:pt x="10" y="20"/>
                  </a:cubicBezTo>
                  <a:cubicBezTo>
                    <a:pt x="10" y="11"/>
                    <a:pt x="9" y="10"/>
                    <a:pt x="0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8" name="Freeform 32898"/>
            <p:cNvSpPr>
              <a:spLocks noEditPoints="1"/>
            </p:cNvSpPr>
            <p:nvPr/>
          </p:nvSpPr>
          <p:spPr bwMode="auto">
            <a:xfrm>
              <a:off x="3134" y="716"/>
              <a:ext cx="192" cy="185"/>
            </a:xfrm>
            <a:custGeom>
              <a:avLst/>
              <a:gdLst>
                <a:gd name="T0" fmla="*/ 86 w 108"/>
                <a:gd name="T1" fmla="*/ 31 h 104"/>
                <a:gd name="T2" fmla="*/ 27 w 108"/>
                <a:gd name="T3" fmla="*/ 28 h 104"/>
                <a:gd name="T4" fmla="*/ 75 w 108"/>
                <a:gd name="T5" fmla="*/ 4 h 104"/>
                <a:gd name="T6" fmla="*/ 79 w 108"/>
                <a:gd name="T7" fmla="*/ 27 h 104"/>
                <a:gd name="T8" fmla="*/ 65 w 108"/>
                <a:gd name="T9" fmla="*/ 10 h 104"/>
                <a:gd name="T10" fmla="*/ 92 w 108"/>
                <a:gd name="T11" fmla="*/ 49 h 104"/>
                <a:gd name="T12" fmla="*/ 64 w 108"/>
                <a:gd name="T13" fmla="*/ 80 h 104"/>
                <a:gd name="T14" fmla="*/ 81 w 108"/>
                <a:gd name="T15" fmla="*/ 38 h 104"/>
                <a:gd name="T16" fmla="*/ 43 w 108"/>
                <a:gd name="T17" fmla="*/ 68 h 104"/>
                <a:gd name="T18" fmla="*/ 69 w 108"/>
                <a:gd name="T19" fmla="*/ 19 h 104"/>
                <a:gd name="T20" fmla="*/ 104 w 108"/>
                <a:gd name="T21" fmla="*/ 66 h 104"/>
                <a:gd name="T22" fmla="*/ 17 w 108"/>
                <a:gd name="T23" fmla="*/ 44 h 104"/>
                <a:gd name="T24" fmla="*/ 61 w 108"/>
                <a:gd name="T25" fmla="*/ 24 h 104"/>
                <a:gd name="T26" fmla="*/ 36 w 108"/>
                <a:gd name="T27" fmla="*/ 35 h 104"/>
                <a:gd name="T28" fmla="*/ 51 w 108"/>
                <a:gd name="T29" fmla="*/ 11 h 104"/>
                <a:gd name="T30" fmla="*/ 47 w 108"/>
                <a:gd name="T31" fmla="*/ 31 h 104"/>
                <a:gd name="T32" fmla="*/ 75 w 108"/>
                <a:gd name="T33" fmla="*/ 53 h 104"/>
                <a:gd name="T34" fmla="*/ 61 w 108"/>
                <a:gd name="T35" fmla="*/ 38 h 104"/>
                <a:gd name="T36" fmla="*/ 72 w 108"/>
                <a:gd name="T37" fmla="*/ 76 h 104"/>
                <a:gd name="T38" fmla="*/ 60 w 108"/>
                <a:gd name="T39" fmla="*/ 53 h 104"/>
                <a:gd name="T40" fmla="*/ 79 w 108"/>
                <a:gd name="T41" fmla="*/ 56 h 104"/>
                <a:gd name="T42" fmla="*/ 55 w 108"/>
                <a:gd name="T43" fmla="*/ 61 h 104"/>
                <a:gd name="T44" fmla="*/ 81 w 108"/>
                <a:gd name="T45" fmla="*/ 46 h 104"/>
                <a:gd name="T46" fmla="*/ 65 w 108"/>
                <a:gd name="T47" fmla="*/ 38 h 104"/>
                <a:gd name="T48" fmla="*/ 97 w 108"/>
                <a:gd name="T49" fmla="*/ 38 h 104"/>
                <a:gd name="T50" fmla="*/ 72 w 108"/>
                <a:gd name="T51" fmla="*/ 69 h 104"/>
                <a:gd name="T52" fmla="*/ 58 w 108"/>
                <a:gd name="T53" fmla="*/ 36 h 104"/>
                <a:gd name="T54" fmla="*/ 92 w 108"/>
                <a:gd name="T55" fmla="*/ 56 h 104"/>
                <a:gd name="T56" fmla="*/ 23 w 108"/>
                <a:gd name="T57" fmla="*/ 18 h 104"/>
                <a:gd name="T58" fmla="*/ 49 w 108"/>
                <a:gd name="T59" fmla="*/ 41 h 104"/>
                <a:gd name="T60" fmla="*/ 49 w 108"/>
                <a:gd name="T61" fmla="*/ 44 h 104"/>
                <a:gd name="T62" fmla="*/ 40 w 108"/>
                <a:gd name="T63" fmla="*/ 16 h 104"/>
                <a:gd name="T64" fmla="*/ 51 w 108"/>
                <a:gd name="T65" fmla="*/ 53 h 104"/>
                <a:gd name="T66" fmla="*/ 37 w 108"/>
                <a:gd name="T67" fmla="*/ 98 h 104"/>
                <a:gd name="T68" fmla="*/ 25 w 108"/>
                <a:gd name="T69" fmla="*/ 71 h 104"/>
                <a:gd name="T70" fmla="*/ 66 w 108"/>
                <a:gd name="T71" fmla="*/ 48 h 104"/>
                <a:gd name="T72" fmla="*/ 36 w 108"/>
                <a:gd name="T73" fmla="*/ 67 h 104"/>
                <a:gd name="T74" fmla="*/ 8 w 108"/>
                <a:gd name="T75" fmla="*/ 76 h 104"/>
                <a:gd name="T76" fmla="*/ 35 w 108"/>
                <a:gd name="T77" fmla="*/ 41 h 104"/>
                <a:gd name="T78" fmla="*/ 65 w 108"/>
                <a:gd name="T79" fmla="*/ 95 h 104"/>
                <a:gd name="T80" fmla="*/ 74 w 108"/>
                <a:gd name="T81" fmla="*/ 59 h 104"/>
                <a:gd name="T82" fmla="*/ 45 w 108"/>
                <a:gd name="T83" fmla="*/ 18 h 104"/>
                <a:gd name="T84" fmla="*/ 1 w 108"/>
                <a:gd name="T85" fmla="*/ 38 h 104"/>
                <a:gd name="T86" fmla="*/ 22 w 108"/>
                <a:gd name="T87" fmla="*/ 38 h 104"/>
                <a:gd name="T88" fmla="*/ 92 w 108"/>
                <a:gd name="T89" fmla="*/ 68 h 104"/>
                <a:gd name="T90" fmla="*/ 46 w 108"/>
                <a:gd name="T91" fmla="*/ 87 h 104"/>
                <a:gd name="T92" fmla="*/ 38 w 108"/>
                <a:gd name="T93" fmla="*/ 61 h 104"/>
                <a:gd name="T94" fmla="*/ 52 w 108"/>
                <a:gd name="T95" fmla="*/ 87 h 104"/>
                <a:gd name="T96" fmla="*/ 18 w 108"/>
                <a:gd name="T97" fmla="*/ 54 h 104"/>
                <a:gd name="T98" fmla="*/ 19 w 108"/>
                <a:gd name="T99" fmla="*/ 60 h 104"/>
                <a:gd name="T100" fmla="*/ 21 w 108"/>
                <a:gd name="T101" fmla="*/ 29 h 104"/>
                <a:gd name="T102" fmla="*/ 72 w 108"/>
                <a:gd name="T103" fmla="*/ 86 h 104"/>
                <a:gd name="T104" fmla="*/ 76 w 108"/>
                <a:gd name="T105" fmla="*/ 17 h 104"/>
                <a:gd name="T106" fmla="*/ 84 w 108"/>
                <a:gd name="T107" fmla="*/ 76 h 104"/>
                <a:gd name="T108" fmla="*/ 33 w 108"/>
                <a:gd name="T109" fmla="*/ 57 h 104"/>
                <a:gd name="T110" fmla="*/ 43 w 108"/>
                <a:gd name="T111" fmla="*/ 84 h 104"/>
                <a:gd name="T112" fmla="*/ 32 w 108"/>
                <a:gd name="T113" fmla="*/ 91 h 104"/>
                <a:gd name="T114" fmla="*/ 88 w 108"/>
                <a:gd name="T115" fmla="*/ 101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08" h="104">
                  <a:moveTo>
                    <a:pt x="86" y="31"/>
                  </a:moveTo>
                  <a:cubicBezTo>
                    <a:pt x="86" y="31"/>
                    <a:pt x="86" y="31"/>
                    <a:pt x="85" y="31"/>
                  </a:cubicBezTo>
                  <a:cubicBezTo>
                    <a:pt x="84" y="31"/>
                    <a:pt x="84" y="31"/>
                    <a:pt x="84" y="30"/>
                  </a:cubicBezTo>
                  <a:cubicBezTo>
                    <a:pt x="84" y="29"/>
                    <a:pt x="85" y="28"/>
                    <a:pt x="85" y="27"/>
                  </a:cubicBezTo>
                  <a:cubicBezTo>
                    <a:pt x="86" y="26"/>
                    <a:pt x="86" y="25"/>
                    <a:pt x="87" y="24"/>
                  </a:cubicBezTo>
                  <a:cubicBezTo>
                    <a:pt x="88" y="23"/>
                    <a:pt x="90" y="22"/>
                    <a:pt x="91" y="23"/>
                  </a:cubicBezTo>
                  <a:cubicBezTo>
                    <a:pt x="92" y="24"/>
                    <a:pt x="92" y="25"/>
                    <a:pt x="93" y="26"/>
                  </a:cubicBezTo>
                  <a:cubicBezTo>
                    <a:pt x="93" y="27"/>
                    <a:pt x="93" y="27"/>
                    <a:pt x="92" y="28"/>
                  </a:cubicBezTo>
                  <a:cubicBezTo>
                    <a:pt x="92" y="28"/>
                    <a:pt x="91" y="29"/>
                    <a:pt x="91" y="30"/>
                  </a:cubicBezTo>
                  <a:cubicBezTo>
                    <a:pt x="90" y="31"/>
                    <a:pt x="88" y="31"/>
                    <a:pt x="86" y="31"/>
                  </a:cubicBezTo>
                  <a:close/>
                  <a:moveTo>
                    <a:pt x="27" y="28"/>
                  </a:moveTo>
                  <a:cubicBezTo>
                    <a:pt x="28" y="28"/>
                    <a:pt x="30" y="29"/>
                    <a:pt x="32" y="29"/>
                  </a:cubicBezTo>
                  <a:cubicBezTo>
                    <a:pt x="32" y="30"/>
                    <a:pt x="33" y="30"/>
                    <a:pt x="33" y="30"/>
                  </a:cubicBezTo>
                  <a:cubicBezTo>
                    <a:pt x="33" y="30"/>
                    <a:pt x="33" y="31"/>
                    <a:pt x="34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0" y="32"/>
                    <a:pt x="28" y="31"/>
                    <a:pt x="26" y="31"/>
                  </a:cubicBezTo>
                  <a:cubicBezTo>
                    <a:pt x="25" y="31"/>
                    <a:pt x="24" y="30"/>
                    <a:pt x="24" y="29"/>
                  </a:cubicBezTo>
                  <a:cubicBezTo>
                    <a:pt x="24" y="29"/>
                    <a:pt x="25" y="28"/>
                    <a:pt x="26" y="28"/>
                  </a:cubicBezTo>
                  <a:cubicBezTo>
                    <a:pt x="26" y="28"/>
                    <a:pt x="26" y="28"/>
                    <a:pt x="27" y="28"/>
                  </a:cubicBezTo>
                  <a:close/>
                  <a:moveTo>
                    <a:pt x="75" y="4"/>
                  </a:moveTo>
                  <a:cubicBezTo>
                    <a:pt x="75" y="4"/>
                    <a:pt x="74" y="5"/>
                    <a:pt x="74" y="5"/>
                  </a:cubicBezTo>
                  <a:cubicBezTo>
                    <a:pt x="74" y="7"/>
                    <a:pt x="74" y="8"/>
                    <a:pt x="73" y="9"/>
                  </a:cubicBezTo>
                  <a:cubicBezTo>
                    <a:pt x="73" y="10"/>
                    <a:pt x="73" y="10"/>
                    <a:pt x="72" y="10"/>
                  </a:cubicBezTo>
                  <a:cubicBezTo>
                    <a:pt x="72" y="10"/>
                    <a:pt x="72" y="10"/>
                    <a:pt x="72" y="9"/>
                  </a:cubicBezTo>
                  <a:cubicBezTo>
                    <a:pt x="73" y="8"/>
                    <a:pt x="72" y="7"/>
                    <a:pt x="71" y="5"/>
                  </a:cubicBezTo>
                  <a:cubicBezTo>
                    <a:pt x="71" y="4"/>
                    <a:pt x="71" y="3"/>
                    <a:pt x="71" y="2"/>
                  </a:cubicBezTo>
                  <a:cubicBezTo>
                    <a:pt x="71" y="1"/>
                    <a:pt x="73" y="0"/>
                    <a:pt x="74" y="1"/>
                  </a:cubicBezTo>
                  <a:cubicBezTo>
                    <a:pt x="74" y="1"/>
                    <a:pt x="74" y="1"/>
                    <a:pt x="74" y="1"/>
                  </a:cubicBezTo>
                  <a:cubicBezTo>
                    <a:pt x="74" y="2"/>
                    <a:pt x="75" y="3"/>
                    <a:pt x="75" y="4"/>
                  </a:cubicBezTo>
                  <a:close/>
                  <a:moveTo>
                    <a:pt x="86" y="19"/>
                  </a:moveTo>
                  <a:cubicBezTo>
                    <a:pt x="86" y="19"/>
                    <a:pt x="86" y="19"/>
                    <a:pt x="86" y="18"/>
                  </a:cubicBezTo>
                  <a:cubicBezTo>
                    <a:pt x="86" y="17"/>
                    <a:pt x="87" y="16"/>
                    <a:pt x="87" y="15"/>
                  </a:cubicBezTo>
                  <a:cubicBezTo>
                    <a:pt x="88" y="14"/>
                    <a:pt x="89" y="12"/>
                    <a:pt x="91" y="13"/>
                  </a:cubicBezTo>
                  <a:cubicBezTo>
                    <a:pt x="92" y="13"/>
                    <a:pt x="93" y="13"/>
                    <a:pt x="93" y="14"/>
                  </a:cubicBezTo>
                  <a:cubicBezTo>
                    <a:pt x="93" y="14"/>
                    <a:pt x="93" y="15"/>
                    <a:pt x="92" y="15"/>
                  </a:cubicBezTo>
                  <a:cubicBezTo>
                    <a:pt x="92" y="16"/>
                    <a:pt x="92" y="16"/>
                    <a:pt x="91" y="17"/>
                  </a:cubicBezTo>
                  <a:cubicBezTo>
                    <a:pt x="90" y="17"/>
                    <a:pt x="90" y="17"/>
                    <a:pt x="89" y="17"/>
                  </a:cubicBezTo>
                  <a:cubicBezTo>
                    <a:pt x="88" y="18"/>
                    <a:pt x="87" y="19"/>
                    <a:pt x="86" y="19"/>
                  </a:cubicBezTo>
                  <a:close/>
                  <a:moveTo>
                    <a:pt x="79" y="27"/>
                  </a:moveTo>
                  <a:cubicBezTo>
                    <a:pt x="79" y="28"/>
                    <a:pt x="79" y="28"/>
                    <a:pt x="78" y="29"/>
                  </a:cubicBezTo>
                  <a:cubicBezTo>
                    <a:pt x="77" y="30"/>
                    <a:pt x="75" y="31"/>
                    <a:pt x="73" y="32"/>
                  </a:cubicBezTo>
                  <a:cubicBezTo>
                    <a:pt x="73" y="32"/>
                    <a:pt x="73" y="32"/>
                    <a:pt x="73" y="32"/>
                  </a:cubicBezTo>
                  <a:cubicBezTo>
                    <a:pt x="72" y="32"/>
                    <a:pt x="72" y="32"/>
                    <a:pt x="73" y="32"/>
                  </a:cubicBezTo>
                  <a:cubicBezTo>
                    <a:pt x="73" y="30"/>
                    <a:pt x="73" y="29"/>
                    <a:pt x="74" y="28"/>
                  </a:cubicBezTo>
                  <a:cubicBezTo>
                    <a:pt x="74" y="27"/>
                    <a:pt x="75" y="27"/>
                    <a:pt x="75" y="26"/>
                  </a:cubicBezTo>
                  <a:cubicBezTo>
                    <a:pt x="76" y="25"/>
                    <a:pt x="77" y="25"/>
                    <a:pt x="78" y="25"/>
                  </a:cubicBezTo>
                  <a:cubicBezTo>
                    <a:pt x="78" y="25"/>
                    <a:pt x="78" y="25"/>
                    <a:pt x="78" y="25"/>
                  </a:cubicBezTo>
                  <a:cubicBezTo>
                    <a:pt x="79" y="26"/>
                    <a:pt x="79" y="26"/>
                    <a:pt x="79" y="27"/>
                  </a:cubicBezTo>
                  <a:close/>
                  <a:moveTo>
                    <a:pt x="65" y="10"/>
                  </a:moveTo>
                  <a:cubicBezTo>
                    <a:pt x="65" y="12"/>
                    <a:pt x="64" y="13"/>
                    <a:pt x="64" y="15"/>
                  </a:cubicBezTo>
                  <a:cubicBezTo>
                    <a:pt x="64" y="15"/>
                    <a:pt x="63" y="15"/>
                    <a:pt x="63" y="15"/>
                  </a:cubicBezTo>
                  <a:cubicBezTo>
                    <a:pt x="63" y="15"/>
                    <a:pt x="63" y="15"/>
                    <a:pt x="63" y="15"/>
                  </a:cubicBezTo>
                  <a:cubicBezTo>
                    <a:pt x="62" y="14"/>
                    <a:pt x="62" y="14"/>
                    <a:pt x="62" y="13"/>
                  </a:cubicBezTo>
                  <a:cubicBezTo>
                    <a:pt x="61" y="12"/>
                    <a:pt x="60" y="11"/>
                    <a:pt x="60" y="9"/>
                  </a:cubicBezTo>
                  <a:cubicBezTo>
                    <a:pt x="61" y="8"/>
                    <a:pt x="62" y="7"/>
                    <a:pt x="64" y="7"/>
                  </a:cubicBezTo>
                  <a:cubicBezTo>
                    <a:pt x="65" y="8"/>
                    <a:pt x="65" y="9"/>
                    <a:pt x="65" y="10"/>
                  </a:cubicBezTo>
                  <a:close/>
                  <a:moveTo>
                    <a:pt x="96" y="50"/>
                  </a:moveTo>
                  <a:cubicBezTo>
                    <a:pt x="95" y="49"/>
                    <a:pt x="94" y="49"/>
                    <a:pt x="93" y="49"/>
                  </a:cubicBezTo>
                  <a:cubicBezTo>
                    <a:pt x="93" y="49"/>
                    <a:pt x="93" y="49"/>
                    <a:pt x="92" y="49"/>
                  </a:cubicBezTo>
                  <a:cubicBezTo>
                    <a:pt x="92" y="49"/>
                    <a:pt x="93" y="48"/>
                    <a:pt x="93" y="48"/>
                  </a:cubicBezTo>
                  <a:cubicBezTo>
                    <a:pt x="94" y="47"/>
                    <a:pt x="96" y="46"/>
                    <a:pt x="98" y="45"/>
                  </a:cubicBezTo>
                  <a:cubicBezTo>
                    <a:pt x="99" y="45"/>
                    <a:pt x="99" y="45"/>
                    <a:pt x="99" y="45"/>
                  </a:cubicBezTo>
                  <a:cubicBezTo>
                    <a:pt x="100" y="45"/>
                    <a:pt x="101" y="45"/>
                    <a:pt x="101" y="46"/>
                  </a:cubicBezTo>
                  <a:cubicBezTo>
                    <a:pt x="101" y="47"/>
                    <a:pt x="101" y="48"/>
                    <a:pt x="100" y="49"/>
                  </a:cubicBezTo>
                  <a:cubicBezTo>
                    <a:pt x="98" y="49"/>
                    <a:pt x="97" y="49"/>
                    <a:pt x="96" y="50"/>
                  </a:cubicBezTo>
                  <a:cubicBezTo>
                    <a:pt x="96" y="50"/>
                    <a:pt x="96" y="50"/>
                    <a:pt x="96" y="50"/>
                  </a:cubicBezTo>
                  <a:close/>
                  <a:moveTo>
                    <a:pt x="62" y="75"/>
                  </a:moveTo>
                  <a:cubicBezTo>
                    <a:pt x="62" y="75"/>
                    <a:pt x="62" y="75"/>
                    <a:pt x="62" y="76"/>
                  </a:cubicBezTo>
                  <a:cubicBezTo>
                    <a:pt x="62" y="77"/>
                    <a:pt x="63" y="79"/>
                    <a:pt x="64" y="80"/>
                  </a:cubicBezTo>
                  <a:cubicBezTo>
                    <a:pt x="64" y="81"/>
                    <a:pt x="65" y="82"/>
                    <a:pt x="64" y="83"/>
                  </a:cubicBezTo>
                  <a:cubicBezTo>
                    <a:pt x="64" y="84"/>
                    <a:pt x="64" y="84"/>
                    <a:pt x="63" y="84"/>
                  </a:cubicBezTo>
                  <a:cubicBezTo>
                    <a:pt x="62" y="85"/>
                    <a:pt x="61" y="84"/>
                    <a:pt x="61" y="83"/>
                  </a:cubicBezTo>
                  <a:cubicBezTo>
                    <a:pt x="61" y="83"/>
                    <a:pt x="60" y="82"/>
                    <a:pt x="60" y="81"/>
                  </a:cubicBezTo>
                  <a:cubicBezTo>
                    <a:pt x="60" y="80"/>
                    <a:pt x="60" y="79"/>
                    <a:pt x="60" y="79"/>
                  </a:cubicBezTo>
                  <a:cubicBezTo>
                    <a:pt x="60" y="77"/>
                    <a:pt x="61" y="76"/>
                    <a:pt x="61" y="75"/>
                  </a:cubicBezTo>
                  <a:cubicBezTo>
                    <a:pt x="61" y="75"/>
                    <a:pt x="61" y="75"/>
                    <a:pt x="62" y="75"/>
                  </a:cubicBezTo>
                  <a:close/>
                  <a:moveTo>
                    <a:pt x="81" y="34"/>
                  </a:moveTo>
                  <a:cubicBezTo>
                    <a:pt x="82" y="34"/>
                    <a:pt x="83" y="35"/>
                    <a:pt x="82" y="36"/>
                  </a:cubicBezTo>
                  <a:cubicBezTo>
                    <a:pt x="82" y="37"/>
                    <a:pt x="82" y="38"/>
                    <a:pt x="81" y="38"/>
                  </a:cubicBezTo>
                  <a:cubicBezTo>
                    <a:pt x="79" y="39"/>
                    <a:pt x="78" y="40"/>
                    <a:pt x="76" y="40"/>
                  </a:cubicBezTo>
                  <a:cubicBezTo>
                    <a:pt x="76" y="40"/>
                    <a:pt x="76" y="40"/>
                    <a:pt x="76" y="41"/>
                  </a:cubicBezTo>
                  <a:cubicBezTo>
                    <a:pt x="75" y="41"/>
                    <a:pt x="75" y="40"/>
                    <a:pt x="75" y="40"/>
                  </a:cubicBezTo>
                  <a:cubicBezTo>
                    <a:pt x="75" y="38"/>
                    <a:pt x="78" y="34"/>
                    <a:pt x="80" y="34"/>
                  </a:cubicBezTo>
                  <a:cubicBezTo>
                    <a:pt x="81" y="34"/>
                    <a:pt x="81" y="34"/>
                    <a:pt x="81" y="34"/>
                  </a:cubicBezTo>
                  <a:close/>
                  <a:moveTo>
                    <a:pt x="48" y="62"/>
                  </a:moveTo>
                  <a:cubicBezTo>
                    <a:pt x="48" y="63"/>
                    <a:pt x="48" y="63"/>
                    <a:pt x="48" y="64"/>
                  </a:cubicBezTo>
                  <a:cubicBezTo>
                    <a:pt x="48" y="65"/>
                    <a:pt x="48" y="67"/>
                    <a:pt x="47" y="69"/>
                  </a:cubicBezTo>
                  <a:cubicBezTo>
                    <a:pt x="46" y="70"/>
                    <a:pt x="45" y="71"/>
                    <a:pt x="44" y="70"/>
                  </a:cubicBezTo>
                  <a:cubicBezTo>
                    <a:pt x="43" y="70"/>
                    <a:pt x="42" y="69"/>
                    <a:pt x="43" y="68"/>
                  </a:cubicBezTo>
                  <a:cubicBezTo>
                    <a:pt x="43" y="67"/>
                    <a:pt x="44" y="66"/>
                    <a:pt x="44" y="66"/>
                  </a:cubicBezTo>
                  <a:cubicBezTo>
                    <a:pt x="45" y="64"/>
                    <a:pt x="46" y="63"/>
                    <a:pt x="48" y="62"/>
                  </a:cubicBezTo>
                  <a:close/>
                  <a:moveTo>
                    <a:pt x="70" y="21"/>
                  </a:moveTo>
                  <a:cubicBezTo>
                    <a:pt x="70" y="23"/>
                    <a:pt x="69" y="25"/>
                    <a:pt x="68" y="27"/>
                  </a:cubicBezTo>
                  <a:cubicBezTo>
                    <a:pt x="68" y="27"/>
                    <a:pt x="67" y="27"/>
                    <a:pt x="67" y="28"/>
                  </a:cubicBezTo>
                  <a:cubicBezTo>
                    <a:pt x="67" y="28"/>
                    <a:pt x="67" y="28"/>
                    <a:pt x="66" y="28"/>
                  </a:cubicBezTo>
                  <a:cubicBezTo>
                    <a:pt x="66" y="28"/>
                    <a:pt x="66" y="28"/>
                    <a:pt x="66" y="27"/>
                  </a:cubicBezTo>
                  <a:cubicBezTo>
                    <a:pt x="66" y="25"/>
                    <a:pt x="66" y="22"/>
                    <a:pt x="66" y="19"/>
                  </a:cubicBezTo>
                  <a:cubicBezTo>
                    <a:pt x="66" y="19"/>
                    <a:pt x="67" y="18"/>
                    <a:pt x="68" y="18"/>
                  </a:cubicBezTo>
                  <a:cubicBezTo>
                    <a:pt x="68" y="18"/>
                    <a:pt x="69" y="18"/>
                    <a:pt x="69" y="19"/>
                  </a:cubicBezTo>
                  <a:cubicBezTo>
                    <a:pt x="70" y="20"/>
                    <a:pt x="70" y="20"/>
                    <a:pt x="70" y="21"/>
                  </a:cubicBezTo>
                  <a:close/>
                  <a:moveTo>
                    <a:pt x="104" y="66"/>
                  </a:moveTo>
                  <a:cubicBezTo>
                    <a:pt x="102" y="66"/>
                    <a:pt x="100" y="66"/>
                    <a:pt x="98" y="64"/>
                  </a:cubicBezTo>
                  <a:cubicBezTo>
                    <a:pt x="98" y="64"/>
                    <a:pt x="98" y="64"/>
                    <a:pt x="98" y="64"/>
                  </a:cubicBezTo>
                  <a:cubicBezTo>
                    <a:pt x="98" y="63"/>
                    <a:pt x="98" y="63"/>
                    <a:pt x="99" y="63"/>
                  </a:cubicBezTo>
                  <a:cubicBezTo>
                    <a:pt x="99" y="63"/>
                    <a:pt x="100" y="62"/>
                    <a:pt x="101" y="62"/>
                  </a:cubicBezTo>
                  <a:cubicBezTo>
                    <a:pt x="103" y="61"/>
                    <a:pt x="105" y="62"/>
                    <a:pt x="106" y="63"/>
                  </a:cubicBezTo>
                  <a:cubicBezTo>
                    <a:pt x="107" y="63"/>
                    <a:pt x="107" y="64"/>
                    <a:pt x="107" y="65"/>
                  </a:cubicBezTo>
                  <a:cubicBezTo>
                    <a:pt x="107" y="65"/>
                    <a:pt x="107" y="66"/>
                    <a:pt x="106" y="66"/>
                  </a:cubicBezTo>
                  <a:cubicBezTo>
                    <a:pt x="105" y="66"/>
                    <a:pt x="105" y="66"/>
                    <a:pt x="104" y="66"/>
                  </a:cubicBezTo>
                  <a:close/>
                  <a:moveTo>
                    <a:pt x="44" y="51"/>
                  </a:moveTo>
                  <a:cubicBezTo>
                    <a:pt x="42" y="52"/>
                    <a:pt x="41" y="52"/>
                    <a:pt x="39" y="53"/>
                  </a:cubicBezTo>
                  <a:cubicBezTo>
                    <a:pt x="38" y="53"/>
                    <a:pt x="37" y="53"/>
                    <a:pt x="35" y="53"/>
                  </a:cubicBezTo>
                  <a:cubicBezTo>
                    <a:pt x="35" y="53"/>
                    <a:pt x="34" y="53"/>
                    <a:pt x="34" y="52"/>
                  </a:cubicBezTo>
                  <a:cubicBezTo>
                    <a:pt x="34" y="51"/>
                    <a:pt x="34" y="51"/>
                    <a:pt x="34" y="50"/>
                  </a:cubicBezTo>
                  <a:cubicBezTo>
                    <a:pt x="36" y="49"/>
                    <a:pt x="37" y="49"/>
                    <a:pt x="39" y="49"/>
                  </a:cubicBezTo>
                  <a:cubicBezTo>
                    <a:pt x="40" y="49"/>
                    <a:pt x="42" y="50"/>
                    <a:pt x="43" y="50"/>
                  </a:cubicBezTo>
                  <a:cubicBezTo>
                    <a:pt x="43" y="50"/>
                    <a:pt x="43" y="51"/>
                    <a:pt x="44" y="51"/>
                  </a:cubicBezTo>
                  <a:close/>
                  <a:moveTo>
                    <a:pt x="12" y="44"/>
                  </a:moveTo>
                  <a:cubicBezTo>
                    <a:pt x="13" y="44"/>
                    <a:pt x="15" y="44"/>
                    <a:pt x="17" y="44"/>
                  </a:cubicBezTo>
                  <a:cubicBezTo>
                    <a:pt x="17" y="44"/>
                    <a:pt x="18" y="44"/>
                    <a:pt x="18" y="44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7" y="46"/>
                    <a:pt x="16" y="47"/>
                    <a:pt x="14" y="47"/>
                  </a:cubicBezTo>
                  <a:cubicBezTo>
                    <a:pt x="13" y="48"/>
                    <a:pt x="11" y="48"/>
                    <a:pt x="10" y="48"/>
                  </a:cubicBezTo>
                  <a:cubicBezTo>
                    <a:pt x="9" y="47"/>
                    <a:pt x="9" y="47"/>
                    <a:pt x="9" y="46"/>
                  </a:cubicBezTo>
                  <a:cubicBezTo>
                    <a:pt x="9" y="45"/>
                    <a:pt x="9" y="44"/>
                    <a:pt x="10" y="44"/>
                  </a:cubicBezTo>
                  <a:cubicBezTo>
                    <a:pt x="11" y="44"/>
                    <a:pt x="11" y="44"/>
                    <a:pt x="12" y="44"/>
                  </a:cubicBezTo>
                  <a:close/>
                  <a:moveTo>
                    <a:pt x="62" y="21"/>
                  </a:moveTo>
                  <a:cubicBezTo>
                    <a:pt x="62" y="22"/>
                    <a:pt x="61" y="23"/>
                    <a:pt x="61" y="24"/>
                  </a:cubicBezTo>
                  <a:cubicBezTo>
                    <a:pt x="61" y="25"/>
                    <a:pt x="61" y="25"/>
                    <a:pt x="60" y="25"/>
                  </a:cubicBezTo>
                  <a:cubicBezTo>
                    <a:pt x="60" y="25"/>
                    <a:pt x="60" y="25"/>
                    <a:pt x="60" y="24"/>
                  </a:cubicBezTo>
                  <a:cubicBezTo>
                    <a:pt x="60" y="23"/>
                    <a:pt x="59" y="23"/>
                    <a:pt x="58" y="22"/>
                  </a:cubicBezTo>
                  <a:cubicBezTo>
                    <a:pt x="57" y="21"/>
                    <a:pt x="56" y="20"/>
                    <a:pt x="57" y="18"/>
                  </a:cubicBezTo>
                  <a:cubicBezTo>
                    <a:pt x="57" y="18"/>
                    <a:pt x="58" y="17"/>
                    <a:pt x="58" y="16"/>
                  </a:cubicBezTo>
                  <a:cubicBezTo>
                    <a:pt x="59" y="16"/>
                    <a:pt x="60" y="17"/>
                    <a:pt x="61" y="17"/>
                  </a:cubicBezTo>
                  <a:cubicBezTo>
                    <a:pt x="61" y="18"/>
                    <a:pt x="62" y="19"/>
                    <a:pt x="62" y="21"/>
                  </a:cubicBezTo>
                  <a:close/>
                  <a:moveTo>
                    <a:pt x="44" y="38"/>
                  </a:moveTo>
                  <a:cubicBezTo>
                    <a:pt x="42" y="37"/>
                    <a:pt x="40" y="37"/>
                    <a:pt x="38" y="37"/>
                  </a:cubicBezTo>
                  <a:cubicBezTo>
                    <a:pt x="37" y="37"/>
                    <a:pt x="36" y="36"/>
                    <a:pt x="36" y="35"/>
                  </a:cubicBezTo>
                  <a:cubicBezTo>
                    <a:pt x="36" y="34"/>
                    <a:pt x="36" y="33"/>
                    <a:pt x="37" y="33"/>
                  </a:cubicBezTo>
                  <a:cubicBezTo>
                    <a:pt x="39" y="33"/>
                    <a:pt x="41" y="33"/>
                    <a:pt x="42" y="34"/>
                  </a:cubicBezTo>
                  <a:cubicBezTo>
                    <a:pt x="43" y="35"/>
                    <a:pt x="44" y="36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8"/>
                    <a:pt x="44" y="38"/>
                    <a:pt x="44" y="38"/>
                  </a:cubicBezTo>
                  <a:close/>
                  <a:moveTo>
                    <a:pt x="47" y="6"/>
                  </a:moveTo>
                  <a:cubicBezTo>
                    <a:pt x="48" y="6"/>
                    <a:pt x="49" y="6"/>
                    <a:pt x="50" y="8"/>
                  </a:cubicBezTo>
                  <a:cubicBezTo>
                    <a:pt x="50" y="9"/>
                    <a:pt x="50" y="10"/>
                    <a:pt x="51" y="11"/>
                  </a:cubicBezTo>
                  <a:cubicBezTo>
                    <a:pt x="51" y="12"/>
                    <a:pt x="52" y="12"/>
                    <a:pt x="52" y="13"/>
                  </a:cubicBezTo>
                  <a:cubicBezTo>
                    <a:pt x="53" y="13"/>
                    <a:pt x="53" y="14"/>
                    <a:pt x="53" y="14"/>
                  </a:cubicBezTo>
                  <a:cubicBezTo>
                    <a:pt x="52" y="14"/>
                    <a:pt x="52" y="14"/>
                    <a:pt x="52" y="14"/>
                  </a:cubicBezTo>
                  <a:cubicBezTo>
                    <a:pt x="50" y="13"/>
                    <a:pt x="49" y="13"/>
                    <a:pt x="48" y="12"/>
                  </a:cubicBezTo>
                  <a:cubicBezTo>
                    <a:pt x="47" y="11"/>
                    <a:pt x="46" y="10"/>
                    <a:pt x="45" y="8"/>
                  </a:cubicBezTo>
                  <a:cubicBezTo>
                    <a:pt x="45" y="7"/>
                    <a:pt x="46" y="6"/>
                    <a:pt x="47" y="6"/>
                  </a:cubicBezTo>
                  <a:close/>
                  <a:moveTo>
                    <a:pt x="46" y="26"/>
                  </a:moveTo>
                  <a:cubicBezTo>
                    <a:pt x="45" y="27"/>
                    <a:pt x="45" y="27"/>
                    <a:pt x="44" y="27"/>
                  </a:cubicBezTo>
                  <a:cubicBezTo>
                    <a:pt x="43" y="27"/>
                    <a:pt x="43" y="29"/>
                    <a:pt x="44" y="30"/>
                  </a:cubicBezTo>
                  <a:cubicBezTo>
                    <a:pt x="45" y="30"/>
                    <a:pt x="46" y="31"/>
                    <a:pt x="47" y="31"/>
                  </a:cubicBezTo>
                  <a:cubicBezTo>
                    <a:pt x="48" y="32"/>
                    <a:pt x="49" y="32"/>
                    <a:pt x="50" y="33"/>
                  </a:cubicBezTo>
                  <a:cubicBezTo>
                    <a:pt x="50" y="33"/>
                    <a:pt x="50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1"/>
                    <a:pt x="50" y="30"/>
                    <a:pt x="49" y="28"/>
                  </a:cubicBezTo>
                  <a:cubicBezTo>
                    <a:pt x="48" y="27"/>
                    <a:pt x="47" y="26"/>
                    <a:pt x="46" y="26"/>
                  </a:cubicBezTo>
                  <a:close/>
                  <a:moveTo>
                    <a:pt x="66" y="51"/>
                  </a:moveTo>
                  <a:cubicBezTo>
                    <a:pt x="68" y="52"/>
                    <a:pt x="69" y="51"/>
                    <a:pt x="69" y="50"/>
                  </a:cubicBezTo>
                  <a:cubicBezTo>
                    <a:pt x="71" y="49"/>
                    <a:pt x="73" y="49"/>
                    <a:pt x="75" y="49"/>
                  </a:cubicBezTo>
                  <a:cubicBezTo>
                    <a:pt x="76" y="50"/>
                    <a:pt x="76" y="50"/>
                    <a:pt x="76" y="51"/>
                  </a:cubicBezTo>
                  <a:cubicBezTo>
                    <a:pt x="76" y="52"/>
                    <a:pt x="76" y="53"/>
                    <a:pt x="75" y="53"/>
                  </a:cubicBezTo>
                  <a:cubicBezTo>
                    <a:pt x="74" y="53"/>
                    <a:pt x="73" y="53"/>
                    <a:pt x="72" y="53"/>
                  </a:cubicBezTo>
                  <a:cubicBezTo>
                    <a:pt x="71" y="53"/>
                    <a:pt x="69" y="53"/>
                    <a:pt x="67" y="53"/>
                  </a:cubicBezTo>
                  <a:cubicBezTo>
                    <a:pt x="67" y="53"/>
                    <a:pt x="66" y="52"/>
                    <a:pt x="66" y="51"/>
                  </a:cubicBezTo>
                  <a:close/>
                  <a:moveTo>
                    <a:pt x="62" y="42"/>
                  </a:moveTo>
                  <a:cubicBezTo>
                    <a:pt x="62" y="44"/>
                    <a:pt x="61" y="46"/>
                    <a:pt x="61" y="48"/>
                  </a:cubicBezTo>
                  <a:cubicBezTo>
                    <a:pt x="61" y="49"/>
                    <a:pt x="60" y="49"/>
                    <a:pt x="59" y="48"/>
                  </a:cubicBezTo>
                  <a:cubicBezTo>
                    <a:pt x="59" y="48"/>
                    <a:pt x="59" y="47"/>
                    <a:pt x="58" y="46"/>
                  </a:cubicBezTo>
                  <a:cubicBezTo>
                    <a:pt x="58" y="44"/>
                    <a:pt x="59" y="42"/>
                    <a:pt x="59" y="40"/>
                  </a:cubicBezTo>
                  <a:cubicBezTo>
                    <a:pt x="59" y="40"/>
                    <a:pt x="60" y="39"/>
                    <a:pt x="60" y="38"/>
                  </a:cubicBezTo>
                  <a:cubicBezTo>
                    <a:pt x="60" y="38"/>
                    <a:pt x="61" y="38"/>
                    <a:pt x="61" y="38"/>
                  </a:cubicBezTo>
                  <a:cubicBezTo>
                    <a:pt x="61" y="38"/>
                    <a:pt x="61" y="38"/>
                    <a:pt x="61" y="38"/>
                  </a:cubicBezTo>
                  <a:cubicBezTo>
                    <a:pt x="62" y="39"/>
                    <a:pt x="62" y="40"/>
                    <a:pt x="62" y="40"/>
                  </a:cubicBezTo>
                  <a:cubicBezTo>
                    <a:pt x="62" y="41"/>
                    <a:pt x="62" y="42"/>
                    <a:pt x="62" y="42"/>
                  </a:cubicBezTo>
                  <a:cubicBezTo>
                    <a:pt x="62" y="42"/>
                    <a:pt x="62" y="42"/>
                    <a:pt x="62" y="42"/>
                  </a:cubicBezTo>
                  <a:close/>
                  <a:moveTo>
                    <a:pt x="76" y="81"/>
                  </a:moveTo>
                  <a:cubicBezTo>
                    <a:pt x="76" y="82"/>
                    <a:pt x="76" y="83"/>
                    <a:pt x="75" y="83"/>
                  </a:cubicBezTo>
                  <a:cubicBezTo>
                    <a:pt x="74" y="83"/>
                    <a:pt x="73" y="83"/>
                    <a:pt x="73" y="82"/>
                  </a:cubicBezTo>
                  <a:cubicBezTo>
                    <a:pt x="71" y="81"/>
                    <a:pt x="70" y="79"/>
                    <a:pt x="70" y="77"/>
                  </a:cubicBezTo>
                  <a:cubicBezTo>
                    <a:pt x="70" y="77"/>
                    <a:pt x="70" y="76"/>
                    <a:pt x="71" y="76"/>
                  </a:cubicBezTo>
                  <a:cubicBezTo>
                    <a:pt x="71" y="76"/>
                    <a:pt x="72" y="76"/>
                    <a:pt x="72" y="76"/>
                  </a:cubicBezTo>
                  <a:cubicBezTo>
                    <a:pt x="73" y="77"/>
                    <a:pt x="73" y="77"/>
                    <a:pt x="74" y="77"/>
                  </a:cubicBezTo>
                  <a:cubicBezTo>
                    <a:pt x="75" y="78"/>
                    <a:pt x="76" y="79"/>
                    <a:pt x="76" y="81"/>
                  </a:cubicBezTo>
                  <a:close/>
                  <a:moveTo>
                    <a:pt x="60" y="53"/>
                  </a:moveTo>
                  <a:cubicBezTo>
                    <a:pt x="61" y="54"/>
                    <a:pt x="62" y="55"/>
                    <a:pt x="63" y="56"/>
                  </a:cubicBezTo>
                  <a:cubicBezTo>
                    <a:pt x="65" y="56"/>
                    <a:pt x="66" y="58"/>
                    <a:pt x="66" y="59"/>
                  </a:cubicBezTo>
                  <a:cubicBezTo>
                    <a:pt x="67" y="60"/>
                    <a:pt x="67" y="61"/>
                    <a:pt x="66" y="62"/>
                  </a:cubicBezTo>
                  <a:cubicBezTo>
                    <a:pt x="65" y="62"/>
                    <a:pt x="65" y="62"/>
                    <a:pt x="65" y="62"/>
                  </a:cubicBezTo>
                  <a:cubicBezTo>
                    <a:pt x="63" y="62"/>
                    <a:pt x="62" y="61"/>
                    <a:pt x="62" y="59"/>
                  </a:cubicBezTo>
                  <a:cubicBezTo>
                    <a:pt x="61" y="58"/>
                    <a:pt x="60" y="57"/>
                    <a:pt x="60" y="55"/>
                  </a:cubicBezTo>
                  <a:cubicBezTo>
                    <a:pt x="60" y="55"/>
                    <a:pt x="60" y="54"/>
                    <a:pt x="60" y="53"/>
                  </a:cubicBezTo>
                  <a:close/>
                  <a:moveTo>
                    <a:pt x="99" y="41"/>
                  </a:moveTo>
                  <a:cubicBezTo>
                    <a:pt x="100" y="41"/>
                    <a:pt x="100" y="40"/>
                    <a:pt x="101" y="39"/>
                  </a:cubicBezTo>
                  <a:cubicBezTo>
                    <a:pt x="102" y="38"/>
                    <a:pt x="104" y="38"/>
                    <a:pt x="105" y="38"/>
                  </a:cubicBezTo>
                  <a:cubicBezTo>
                    <a:pt x="106" y="38"/>
                    <a:pt x="106" y="38"/>
                    <a:pt x="107" y="39"/>
                  </a:cubicBezTo>
                  <a:cubicBezTo>
                    <a:pt x="108" y="39"/>
                    <a:pt x="108" y="39"/>
                    <a:pt x="108" y="40"/>
                  </a:cubicBezTo>
                  <a:cubicBezTo>
                    <a:pt x="108" y="41"/>
                    <a:pt x="108" y="42"/>
                    <a:pt x="107" y="42"/>
                  </a:cubicBezTo>
                  <a:cubicBezTo>
                    <a:pt x="105" y="42"/>
                    <a:pt x="103" y="43"/>
                    <a:pt x="100" y="42"/>
                  </a:cubicBezTo>
                  <a:cubicBezTo>
                    <a:pt x="100" y="42"/>
                    <a:pt x="99" y="42"/>
                    <a:pt x="99" y="41"/>
                  </a:cubicBezTo>
                  <a:close/>
                  <a:moveTo>
                    <a:pt x="84" y="56"/>
                  </a:moveTo>
                  <a:cubicBezTo>
                    <a:pt x="82" y="56"/>
                    <a:pt x="80" y="56"/>
                    <a:pt x="79" y="56"/>
                  </a:cubicBezTo>
                  <a:cubicBezTo>
                    <a:pt x="79" y="56"/>
                    <a:pt x="78" y="55"/>
                    <a:pt x="78" y="55"/>
                  </a:cubicBezTo>
                  <a:cubicBezTo>
                    <a:pt x="78" y="55"/>
                    <a:pt x="78" y="55"/>
                    <a:pt x="79" y="55"/>
                  </a:cubicBezTo>
                  <a:cubicBezTo>
                    <a:pt x="80" y="54"/>
                    <a:pt x="81" y="54"/>
                    <a:pt x="81" y="53"/>
                  </a:cubicBezTo>
                  <a:cubicBezTo>
                    <a:pt x="83" y="52"/>
                    <a:pt x="85" y="52"/>
                    <a:pt x="87" y="52"/>
                  </a:cubicBezTo>
                  <a:cubicBezTo>
                    <a:pt x="88" y="52"/>
                    <a:pt x="88" y="53"/>
                    <a:pt x="89" y="54"/>
                  </a:cubicBezTo>
                  <a:cubicBezTo>
                    <a:pt x="89" y="54"/>
                    <a:pt x="88" y="54"/>
                    <a:pt x="88" y="55"/>
                  </a:cubicBezTo>
                  <a:cubicBezTo>
                    <a:pt x="87" y="56"/>
                    <a:pt x="85" y="56"/>
                    <a:pt x="84" y="56"/>
                  </a:cubicBezTo>
                  <a:close/>
                  <a:moveTo>
                    <a:pt x="58" y="53"/>
                  </a:moveTo>
                  <a:cubicBezTo>
                    <a:pt x="58" y="54"/>
                    <a:pt x="58" y="55"/>
                    <a:pt x="57" y="56"/>
                  </a:cubicBezTo>
                  <a:cubicBezTo>
                    <a:pt x="57" y="57"/>
                    <a:pt x="56" y="59"/>
                    <a:pt x="55" y="61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3" y="64"/>
                    <a:pt x="53" y="64"/>
                    <a:pt x="52" y="63"/>
                  </a:cubicBezTo>
                  <a:cubicBezTo>
                    <a:pt x="52" y="63"/>
                    <a:pt x="52" y="62"/>
                    <a:pt x="52" y="62"/>
                  </a:cubicBezTo>
                  <a:cubicBezTo>
                    <a:pt x="52" y="59"/>
                    <a:pt x="53" y="56"/>
                    <a:pt x="55" y="55"/>
                  </a:cubicBezTo>
                  <a:cubicBezTo>
                    <a:pt x="57" y="53"/>
                    <a:pt x="57" y="53"/>
                    <a:pt x="58" y="53"/>
                  </a:cubicBezTo>
                  <a:close/>
                  <a:moveTo>
                    <a:pt x="82" y="49"/>
                  </a:moveTo>
                  <a:cubicBezTo>
                    <a:pt x="81" y="49"/>
                    <a:pt x="80" y="48"/>
                    <a:pt x="79" y="48"/>
                  </a:cubicBezTo>
                  <a:cubicBezTo>
                    <a:pt x="79" y="48"/>
                    <a:pt x="79" y="48"/>
                    <a:pt x="78" y="48"/>
                  </a:cubicBezTo>
                  <a:cubicBezTo>
                    <a:pt x="78" y="48"/>
                    <a:pt x="79" y="47"/>
                    <a:pt x="79" y="47"/>
                  </a:cubicBezTo>
                  <a:cubicBezTo>
                    <a:pt x="80" y="47"/>
                    <a:pt x="80" y="46"/>
                    <a:pt x="81" y="46"/>
                  </a:cubicBezTo>
                  <a:cubicBezTo>
                    <a:pt x="83" y="44"/>
                    <a:pt x="85" y="44"/>
                    <a:pt x="87" y="44"/>
                  </a:cubicBezTo>
                  <a:cubicBezTo>
                    <a:pt x="88" y="44"/>
                    <a:pt x="88" y="45"/>
                    <a:pt x="88" y="46"/>
                  </a:cubicBezTo>
                  <a:cubicBezTo>
                    <a:pt x="88" y="46"/>
                    <a:pt x="88" y="47"/>
                    <a:pt x="87" y="47"/>
                  </a:cubicBezTo>
                  <a:cubicBezTo>
                    <a:pt x="86" y="48"/>
                    <a:pt x="84" y="49"/>
                    <a:pt x="82" y="49"/>
                  </a:cubicBezTo>
                  <a:close/>
                  <a:moveTo>
                    <a:pt x="69" y="32"/>
                  </a:moveTo>
                  <a:cubicBezTo>
                    <a:pt x="69" y="32"/>
                    <a:pt x="70" y="32"/>
                    <a:pt x="70" y="32"/>
                  </a:cubicBezTo>
                  <a:cubicBezTo>
                    <a:pt x="71" y="32"/>
                    <a:pt x="71" y="34"/>
                    <a:pt x="71" y="35"/>
                  </a:cubicBezTo>
                  <a:cubicBezTo>
                    <a:pt x="69" y="37"/>
                    <a:pt x="68" y="38"/>
                    <a:pt x="66" y="39"/>
                  </a:cubicBezTo>
                  <a:cubicBezTo>
                    <a:pt x="66" y="39"/>
                    <a:pt x="65" y="39"/>
                    <a:pt x="65" y="39"/>
                  </a:cubicBezTo>
                  <a:cubicBezTo>
                    <a:pt x="65" y="39"/>
                    <a:pt x="65" y="39"/>
                    <a:pt x="65" y="38"/>
                  </a:cubicBezTo>
                  <a:cubicBezTo>
                    <a:pt x="65" y="37"/>
                    <a:pt x="65" y="36"/>
                    <a:pt x="66" y="35"/>
                  </a:cubicBezTo>
                  <a:cubicBezTo>
                    <a:pt x="66" y="33"/>
                    <a:pt x="68" y="32"/>
                    <a:pt x="69" y="32"/>
                  </a:cubicBezTo>
                  <a:close/>
                  <a:moveTo>
                    <a:pt x="91" y="39"/>
                  </a:moveTo>
                  <a:cubicBezTo>
                    <a:pt x="90" y="39"/>
                    <a:pt x="89" y="39"/>
                    <a:pt x="89" y="39"/>
                  </a:cubicBezTo>
                  <a:cubicBezTo>
                    <a:pt x="88" y="39"/>
                    <a:pt x="88" y="39"/>
                    <a:pt x="88" y="38"/>
                  </a:cubicBezTo>
                  <a:cubicBezTo>
                    <a:pt x="90" y="37"/>
                    <a:pt x="91" y="35"/>
                    <a:pt x="93" y="35"/>
                  </a:cubicBezTo>
                  <a:cubicBezTo>
                    <a:pt x="94" y="35"/>
                    <a:pt x="96" y="35"/>
                    <a:pt x="97" y="36"/>
                  </a:cubicBezTo>
                  <a:cubicBezTo>
                    <a:pt x="97" y="36"/>
                    <a:pt x="97" y="36"/>
                    <a:pt x="97" y="36"/>
                  </a:cubicBezTo>
                  <a:cubicBezTo>
                    <a:pt x="98" y="37"/>
                    <a:pt x="98" y="37"/>
                    <a:pt x="98" y="38"/>
                  </a:cubicBezTo>
                  <a:cubicBezTo>
                    <a:pt x="98" y="38"/>
                    <a:pt x="97" y="38"/>
                    <a:pt x="97" y="38"/>
                  </a:cubicBezTo>
                  <a:cubicBezTo>
                    <a:pt x="95" y="39"/>
                    <a:pt x="94" y="39"/>
                    <a:pt x="92" y="39"/>
                  </a:cubicBezTo>
                  <a:cubicBezTo>
                    <a:pt x="92" y="39"/>
                    <a:pt x="91" y="39"/>
                    <a:pt x="91" y="39"/>
                  </a:cubicBezTo>
                  <a:cubicBezTo>
                    <a:pt x="91" y="39"/>
                    <a:pt x="91" y="39"/>
                    <a:pt x="91" y="39"/>
                  </a:cubicBezTo>
                  <a:close/>
                  <a:moveTo>
                    <a:pt x="72" y="69"/>
                  </a:moveTo>
                  <a:cubicBezTo>
                    <a:pt x="72" y="70"/>
                    <a:pt x="72" y="71"/>
                    <a:pt x="71" y="72"/>
                  </a:cubicBezTo>
                  <a:cubicBezTo>
                    <a:pt x="70" y="73"/>
                    <a:pt x="68" y="72"/>
                    <a:pt x="68" y="71"/>
                  </a:cubicBezTo>
                  <a:cubicBezTo>
                    <a:pt x="67" y="69"/>
                    <a:pt x="67" y="68"/>
                    <a:pt x="66" y="66"/>
                  </a:cubicBezTo>
                  <a:cubicBezTo>
                    <a:pt x="66" y="66"/>
                    <a:pt x="66" y="65"/>
                    <a:pt x="67" y="65"/>
                  </a:cubicBezTo>
                  <a:cubicBezTo>
                    <a:pt x="68" y="65"/>
                    <a:pt x="71" y="66"/>
                    <a:pt x="72" y="67"/>
                  </a:cubicBezTo>
                  <a:cubicBezTo>
                    <a:pt x="72" y="68"/>
                    <a:pt x="72" y="68"/>
                    <a:pt x="72" y="69"/>
                  </a:cubicBezTo>
                  <a:close/>
                  <a:moveTo>
                    <a:pt x="35" y="20"/>
                  </a:moveTo>
                  <a:cubicBezTo>
                    <a:pt x="38" y="20"/>
                    <a:pt x="40" y="22"/>
                    <a:pt x="41" y="24"/>
                  </a:cubicBezTo>
                  <a:cubicBezTo>
                    <a:pt x="41" y="25"/>
                    <a:pt x="41" y="26"/>
                    <a:pt x="40" y="26"/>
                  </a:cubicBezTo>
                  <a:cubicBezTo>
                    <a:pt x="38" y="26"/>
                    <a:pt x="35" y="25"/>
                    <a:pt x="33" y="24"/>
                  </a:cubicBezTo>
                  <a:cubicBezTo>
                    <a:pt x="33" y="23"/>
                    <a:pt x="32" y="23"/>
                    <a:pt x="33" y="22"/>
                  </a:cubicBezTo>
                  <a:cubicBezTo>
                    <a:pt x="33" y="21"/>
                    <a:pt x="33" y="21"/>
                    <a:pt x="34" y="20"/>
                  </a:cubicBezTo>
                  <a:cubicBezTo>
                    <a:pt x="34" y="20"/>
                    <a:pt x="35" y="20"/>
                    <a:pt x="35" y="20"/>
                  </a:cubicBezTo>
                  <a:close/>
                  <a:moveTo>
                    <a:pt x="61" y="30"/>
                  </a:moveTo>
                  <a:cubicBezTo>
                    <a:pt x="60" y="31"/>
                    <a:pt x="60" y="31"/>
                    <a:pt x="60" y="32"/>
                  </a:cubicBezTo>
                  <a:cubicBezTo>
                    <a:pt x="59" y="33"/>
                    <a:pt x="59" y="35"/>
                    <a:pt x="58" y="36"/>
                  </a:cubicBezTo>
                  <a:cubicBezTo>
                    <a:pt x="58" y="36"/>
                    <a:pt x="58" y="36"/>
                    <a:pt x="58" y="36"/>
                  </a:cubicBezTo>
                  <a:cubicBezTo>
                    <a:pt x="58" y="36"/>
                    <a:pt x="57" y="36"/>
                    <a:pt x="57" y="36"/>
                  </a:cubicBezTo>
                  <a:cubicBezTo>
                    <a:pt x="57" y="34"/>
                    <a:pt x="56" y="33"/>
                    <a:pt x="56" y="32"/>
                  </a:cubicBezTo>
                  <a:cubicBezTo>
                    <a:pt x="55" y="31"/>
                    <a:pt x="55" y="30"/>
                    <a:pt x="56" y="28"/>
                  </a:cubicBezTo>
                  <a:cubicBezTo>
                    <a:pt x="56" y="27"/>
                    <a:pt x="59" y="26"/>
                    <a:pt x="60" y="28"/>
                  </a:cubicBezTo>
                  <a:cubicBezTo>
                    <a:pt x="60" y="29"/>
                    <a:pt x="60" y="29"/>
                    <a:pt x="61" y="30"/>
                  </a:cubicBezTo>
                  <a:close/>
                  <a:moveTo>
                    <a:pt x="96" y="59"/>
                  </a:moveTo>
                  <a:cubicBezTo>
                    <a:pt x="95" y="59"/>
                    <a:pt x="94" y="59"/>
                    <a:pt x="92" y="58"/>
                  </a:cubicBezTo>
                  <a:cubicBezTo>
                    <a:pt x="92" y="58"/>
                    <a:pt x="92" y="57"/>
                    <a:pt x="91" y="57"/>
                  </a:cubicBezTo>
                  <a:cubicBezTo>
                    <a:pt x="92" y="57"/>
                    <a:pt x="92" y="57"/>
                    <a:pt x="92" y="56"/>
                  </a:cubicBezTo>
                  <a:cubicBezTo>
                    <a:pt x="93" y="56"/>
                    <a:pt x="94" y="55"/>
                    <a:pt x="95" y="55"/>
                  </a:cubicBezTo>
                  <a:cubicBezTo>
                    <a:pt x="97" y="54"/>
                    <a:pt x="99" y="54"/>
                    <a:pt x="100" y="55"/>
                  </a:cubicBezTo>
                  <a:cubicBezTo>
                    <a:pt x="101" y="56"/>
                    <a:pt x="101" y="57"/>
                    <a:pt x="101" y="57"/>
                  </a:cubicBezTo>
                  <a:cubicBezTo>
                    <a:pt x="101" y="57"/>
                    <a:pt x="100" y="58"/>
                    <a:pt x="100" y="58"/>
                  </a:cubicBezTo>
                  <a:cubicBezTo>
                    <a:pt x="99" y="59"/>
                    <a:pt x="98" y="59"/>
                    <a:pt x="96" y="59"/>
                  </a:cubicBezTo>
                  <a:close/>
                  <a:moveTo>
                    <a:pt x="27" y="23"/>
                  </a:moveTo>
                  <a:cubicBezTo>
                    <a:pt x="25" y="23"/>
                    <a:pt x="22" y="23"/>
                    <a:pt x="20" y="21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20" y="18"/>
                    <a:pt x="21" y="17"/>
                    <a:pt x="21" y="17"/>
                  </a:cubicBezTo>
                  <a:cubicBezTo>
                    <a:pt x="22" y="17"/>
                    <a:pt x="23" y="17"/>
                    <a:pt x="23" y="18"/>
                  </a:cubicBezTo>
                  <a:cubicBezTo>
                    <a:pt x="25" y="19"/>
                    <a:pt x="27" y="21"/>
                    <a:pt x="28" y="22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8" y="23"/>
                    <a:pt x="27" y="23"/>
                  </a:cubicBezTo>
                  <a:close/>
                  <a:moveTo>
                    <a:pt x="51" y="37"/>
                  </a:moveTo>
                  <a:cubicBezTo>
                    <a:pt x="53" y="37"/>
                    <a:pt x="54" y="38"/>
                    <a:pt x="55" y="40"/>
                  </a:cubicBezTo>
                  <a:cubicBezTo>
                    <a:pt x="55" y="41"/>
                    <a:pt x="55" y="42"/>
                    <a:pt x="55" y="44"/>
                  </a:cubicBezTo>
                  <a:cubicBezTo>
                    <a:pt x="55" y="44"/>
                    <a:pt x="55" y="44"/>
                    <a:pt x="55" y="44"/>
                  </a:cubicBezTo>
                  <a:cubicBezTo>
                    <a:pt x="55" y="44"/>
                    <a:pt x="54" y="44"/>
                    <a:pt x="54" y="44"/>
                  </a:cubicBezTo>
                  <a:cubicBezTo>
                    <a:pt x="53" y="44"/>
                    <a:pt x="52" y="43"/>
                    <a:pt x="52" y="43"/>
                  </a:cubicBezTo>
                  <a:cubicBezTo>
                    <a:pt x="51" y="42"/>
                    <a:pt x="50" y="42"/>
                    <a:pt x="49" y="41"/>
                  </a:cubicBezTo>
                  <a:cubicBezTo>
                    <a:pt x="48" y="40"/>
                    <a:pt x="48" y="39"/>
                    <a:pt x="49" y="38"/>
                  </a:cubicBezTo>
                  <a:cubicBezTo>
                    <a:pt x="49" y="38"/>
                    <a:pt x="50" y="37"/>
                    <a:pt x="51" y="37"/>
                  </a:cubicBezTo>
                  <a:close/>
                  <a:moveTo>
                    <a:pt x="42" y="42"/>
                  </a:moveTo>
                  <a:cubicBezTo>
                    <a:pt x="41" y="42"/>
                    <a:pt x="39" y="42"/>
                    <a:pt x="38" y="43"/>
                  </a:cubicBezTo>
                  <a:cubicBezTo>
                    <a:pt x="38" y="43"/>
                    <a:pt x="38" y="44"/>
                    <a:pt x="38" y="44"/>
                  </a:cubicBezTo>
                  <a:cubicBezTo>
                    <a:pt x="38" y="45"/>
                    <a:pt x="38" y="45"/>
                    <a:pt x="39" y="45"/>
                  </a:cubicBezTo>
                  <a:cubicBezTo>
                    <a:pt x="40" y="46"/>
                    <a:pt x="42" y="46"/>
                    <a:pt x="44" y="45"/>
                  </a:cubicBezTo>
                  <a:cubicBezTo>
                    <a:pt x="45" y="45"/>
                    <a:pt x="47" y="45"/>
                    <a:pt x="48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7" y="43"/>
                    <a:pt x="44" y="42"/>
                    <a:pt x="42" y="42"/>
                  </a:cubicBezTo>
                  <a:close/>
                  <a:moveTo>
                    <a:pt x="40" y="16"/>
                  </a:moveTo>
                  <a:cubicBezTo>
                    <a:pt x="39" y="16"/>
                    <a:pt x="38" y="16"/>
                    <a:pt x="37" y="15"/>
                  </a:cubicBezTo>
                  <a:cubicBezTo>
                    <a:pt x="36" y="15"/>
                    <a:pt x="34" y="14"/>
                    <a:pt x="33" y="13"/>
                  </a:cubicBezTo>
                  <a:cubicBezTo>
                    <a:pt x="32" y="12"/>
                    <a:pt x="31" y="12"/>
                    <a:pt x="32" y="11"/>
                  </a:cubicBezTo>
                  <a:cubicBezTo>
                    <a:pt x="32" y="10"/>
                    <a:pt x="34" y="9"/>
                    <a:pt x="35" y="9"/>
                  </a:cubicBezTo>
                  <a:cubicBezTo>
                    <a:pt x="37" y="10"/>
                    <a:pt x="39" y="11"/>
                    <a:pt x="39" y="13"/>
                  </a:cubicBezTo>
                  <a:cubicBezTo>
                    <a:pt x="39" y="14"/>
                    <a:pt x="40" y="14"/>
                    <a:pt x="40" y="15"/>
                  </a:cubicBezTo>
                  <a:cubicBezTo>
                    <a:pt x="40" y="15"/>
                    <a:pt x="40" y="16"/>
                    <a:pt x="41" y="16"/>
                  </a:cubicBezTo>
                  <a:cubicBezTo>
                    <a:pt x="41" y="16"/>
                    <a:pt x="40" y="16"/>
                    <a:pt x="40" y="16"/>
                  </a:cubicBezTo>
                  <a:close/>
                  <a:moveTo>
                    <a:pt x="51" y="53"/>
                  </a:moveTo>
                  <a:cubicBezTo>
                    <a:pt x="50" y="53"/>
                    <a:pt x="49" y="52"/>
                    <a:pt x="49" y="51"/>
                  </a:cubicBezTo>
                  <a:cubicBezTo>
                    <a:pt x="49" y="51"/>
                    <a:pt x="48" y="51"/>
                    <a:pt x="48" y="51"/>
                  </a:cubicBezTo>
                  <a:cubicBezTo>
                    <a:pt x="47" y="49"/>
                    <a:pt x="48" y="48"/>
                    <a:pt x="49" y="48"/>
                  </a:cubicBezTo>
                  <a:cubicBezTo>
                    <a:pt x="51" y="48"/>
                    <a:pt x="52" y="48"/>
                    <a:pt x="54" y="48"/>
                  </a:cubicBezTo>
                  <a:cubicBezTo>
                    <a:pt x="54" y="48"/>
                    <a:pt x="55" y="48"/>
                    <a:pt x="56" y="48"/>
                  </a:cubicBezTo>
                  <a:cubicBezTo>
                    <a:pt x="56" y="48"/>
                    <a:pt x="57" y="49"/>
                    <a:pt x="57" y="49"/>
                  </a:cubicBezTo>
                  <a:cubicBezTo>
                    <a:pt x="57" y="49"/>
                    <a:pt x="57" y="50"/>
                    <a:pt x="57" y="50"/>
                  </a:cubicBezTo>
                  <a:cubicBezTo>
                    <a:pt x="55" y="51"/>
                    <a:pt x="53" y="52"/>
                    <a:pt x="52" y="53"/>
                  </a:cubicBezTo>
                  <a:cubicBezTo>
                    <a:pt x="52" y="53"/>
                    <a:pt x="51" y="53"/>
                    <a:pt x="51" y="53"/>
                  </a:cubicBezTo>
                  <a:close/>
                  <a:moveTo>
                    <a:pt x="83" y="81"/>
                  </a:moveTo>
                  <a:cubicBezTo>
                    <a:pt x="83" y="82"/>
                    <a:pt x="84" y="83"/>
                    <a:pt x="85" y="83"/>
                  </a:cubicBezTo>
                  <a:cubicBezTo>
                    <a:pt x="86" y="84"/>
                    <a:pt x="87" y="84"/>
                    <a:pt x="88" y="85"/>
                  </a:cubicBezTo>
                  <a:cubicBezTo>
                    <a:pt x="89" y="85"/>
                    <a:pt x="90" y="87"/>
                    <a:pt x="90" y="88"/>
                  </a:cubicBezTo>
                  <a:cubicBezTo>
                    <a:pt x="89" y="90"/>
                    <a:pt x="88" y="90"/>
                    <a:pt x="87" y="89"/>
                  </a:cubicBezTo>
                  <a:cubicBezTo>
                    <a:pt x="84" y="88"/>
                    <a:pt x="83" y="85"/>
                    <a:pt x="82" y="82"/>
                  </a:cubicBezTo>
                  <a:cubicBezTo>
                    <a:pt x="82" y="82"/>
                    <a:pt x="82" y="82"/>
                    <a:pt x="82" y="81"/>
                  </a:cubicBezTo>
                  <a:cubicBezTo>
                    <a:pt x="82" y="81"/>
                    <a:pt x="82" y="81"/>
                    <a:pt x="83" y="81"/>
                  </a:cubicBezTo>
                  <a:close/>
                  <a:moveTo>
                    <a:pt x="37" y="93"/>
                  </a:moveTo>
                  <a:cubicBezTo>
                    <a:pt x="39" y="95"/>
                    <a:pt x="37" y="96"/>
                    <a:pt x="37" y="98"/>
                  </a:cubicBezTo>
                  <a:cubicBezTo>
                    <a:pt x="36" y="99"/>
                    <a:pt x="35" y="100"/>
                    <a:pt x="35" y="101"/>
                  </a:cubicBezTo>
                  <a:cubicBezTo>
                    <a:pt x="35" y="102"/>
                    <a:pt x="34" y="103"/>
                    <a:pt x="33" y="103"/>
                  </a:cubicBezTo>
                  <a:cubicBezTo>
                    <a:pt x="32" y="104"/>
                    <a:pt x="31" y="104"/>
                    <a:pt x="31" y="103"/>
                  </a:cubicBezTo>
                  <a:cubicBezTo>
                    <a:pt x="30" y="102"/>
                    <a:pt x="29" y="102"/>
                    <a:pt x="30" y="101"/>
                  </a:cubicBezTo>
                  <a:cubicBezTo>
                    <a:pt x="31" y="99"/>
                    <a:pt x="32" y="98"/>
                    <a:pt x="33" y="97"/>
                  </a:cubicBezTo>
                  <a:cubicBezTo>
                    <a:pt x="35" y="96"/>
                    <a:pt x="36" y="96"/>
                    <a:pt x="36" y="94"/>
                  </a:cubicBezTo>
                  <a:cubicBezTo>
                    <a:pt x="37" y="94"/>
                    <a:pt x="37" y="94"/>
                    <a:pt x="37" y="93"/>
                  </a:cubicBezTo>
                  <a:close/>
                  <a:moveTo>
                    <a:pt x="19" y="76"/>
                  </a:moveTo>
                  <a:cubicBezTo>
                    <a:pt x="19" y="74"/>
                    <a:pt x="22" y="71"/>
                    <a:pt x="24" y="71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1"/>
                    <a:pt x="26" y="71"/>
                    <a:pt x="26" y="71"/>
                  </a:cubicBezTo>
                  <a:cubicBezTo>
                    <a:pt x="26" y="71"/>
                    <a:pt x="26" y="71"/>
                    <a:pt x="26" y="71"/>
                  </a:cubicBezTo>
                  <a:cubicBezTo>
                    <a:pt x="25" y="73"/>
                    <a:pt x="25" y="76"/>
                    <a:pt x="24" y="77"/>
                  </a:cubicBezTo>
                  <a:cubicBezTo>
                    <a:pt x="23" y="78"/>
                    <a:pt x="22" y="78"/>
                    <a:pt x="22" y="79"/>
                  </a:cubicBezTo>
                  <a:cubicBezTo>
                    <a:pt x="20" y="79"/>
                    <a:pt x="19" y="78"/>
                    <a:pt x="19" y="76"/>
                  </a:cubicBezTo>
                  <a:close/>
                  <a:moveTo>
                    <a:pt x="72" y="41"/>
                  </a:moveTo>
                  <a:cubicBezTo>
                    <a:pt x="73" y="41"/>
                    <a:pt x="73" y="42"/>
                    <a:pt x="74" y="42"/>
                  </a:cubicBezTo>
                  <a:cubicBezTo>
                    <a:pt x="74" y="43"/>
                    <a:pt x="74" y="44"/>
                    <a:pt x="73" y="45"/>
                  </a:cubicBezTo>
                  <a:cubicBezTo>
                    <a:pt x="72" y="46"/>
                    <a:pt x="69" y="47"/>
                    <a:pt x="67" y="48"/>
                  </a:cubicBezTo>
                  <a:cubicBezTo>
                    <a:pt x="67" y="48"/>
                    <a:pt x="66" y="48"/>
                    <a:pt x="66" y="48"/>
                  </a:cubicBezTo>
                  <a:cubicBezTo>
                    <a:pt x="66" y="48"/>
                    <a:pt x="65" y="48"/>
                    <a:pt x="65" y="48"/>
                  </a:cubicBezTo>
                  <a:cubicBezTo>
                    <a:pt x="65" y="48"/>
                    <a:pt x="65" y="47"/>
                    <a:pt x="65" y="47"/>
                  </a:cubicBezTo>
                  <a:cubicBezTo>
                    <a:pt x="66" y="46"/>
                    <a:pt x="67" y="45"/>
                    <a:pt x="67" y="44"/>
                  </a:cubicBezTo>
                  <a:cubicBezTo>
                    <a:pt x="68" y="42"/>
                    <a:pt x="69" y="42"/>
                    <a:pt x="71" y="41"/>
                  </a:cubicBezTo>
                  <a:cubicBezTo>
                    <a:pt x="71" y="41"/>
                    <a:pt x="72" y="41"/>
                    <a:pt x="72" y="41"/>
                  </a:cubicBezTo>
                  <a:close/>
                  <a:moveTo>
                    <a:pt x="32" y="77"/>
                  </a:moveTo>
                  <a:cubicBezTo>
                    <a:pt x="30" y="77"/>
                    <a:pt x="29" y="76"/>
                    <a:pt x="29" y="74"/>
                  </a:cubicBezTo>
                  <a:cubicBezTo>
                    <a:pt x="29" y="72"/>
                    <a:pt x="30" y="71"/>
                    <a:pt x="32" y="70"/>
                  </a:cubicBezTo>
                  <a:cubicBezTo>
                    <a:pt x="33" y="70"/>
                    <a:pt x="35" y="69"/>
                    <a:pt x="35" y="68"/>
                  </a:cubicBezTo>
                  <a:cubicBezTo>
                    <a:pt x="36" y="68"/>
                    <a:pt x="36" y="67"/>
                    <a:pt x="36" y="67"/>
                  </a:cubicBezTo>
                  <a:cubicBezTo>
                    <a:pt x="37" y="68"/>
                    <a:pt x="37" y="68"/>
                    <a:pt x="37" y="69"/>
                  </a:cubicBezTo>
                  <a:cubicBezTo>
                    <a:pt x="37" y="69"/>
                    <a:pt x="37" y="69"/>
                    <a:pt x="37" y="70"/>
                  </a:cubicBezTo>
                  <a:cubicBezTo>
                    <a:pt x="36" y="71"/>
                    <a:pt x="35" y="73"/>
                    <a:pt x="34" y="75"/>
                  </a:cubicBezTo>
                  <a:cubicBezTo>
                    <a:pt x="33" y="76"/>
                    <a:pt x="32" y="77"/>
                    <a:pt x="32" y="77"/>
                  </a:cubicBezTo>
                  <a:close/>
                  <a:moveTo>
                    <a:pt x="14" y="70"/>
                  </a:moveTo>
                  <a:cubicBezTo>
                    <a:pt x="15" y="70"/>
                    <a:pt x="15" y="70"/>
                    <a:pt x="15" y="70"/>
                  </a:cubicBezTo>
                  <a:cubicBezTo>
                    <a:pt x="16" y="70"/>
                    <a:pt x="16" y="70"/>
                    <a:pt x="16" y="71"/>
                  </a:cubicBezTo>
                  <a:cubicBezTo>
                    <a:pt x="16" y="71"/>
                    <a:pt x="16" y="72"/>
                    <a:pt x="16" y="72"/>
                  </a:cubicBezTo>
                  <a:cubicBezTo>
                    <a:pt x="14" y="74"/>
                    <a:pt x="12" y="75"/>
                    <a:pt x="10" y="76"/>
                  </a:cubicBezTo>
                  <a:cubicBezTo>
                    <a:pt x="10" y="76"/>
                    <a:pt x="9" y="76"/>
                    <a:pt x="8" y="76"/>
                  </a:cubicBezTo>
                  <a:cubicBezTo>
                    <a:pt x="7" y="76"/>
                    <a:pt x="6" y="74"/>
                    <a:pt x="7" y="73"/>
                  </a:cubicBezTo>
                  <a:cubicBezTo>
                    <a:pt x="8" y="72"/>
                    <a:pt x="9" y="71"/>
                    <a:pt x="10" y="71"/>
                  </a:cubicBezTo>
                  <a:cubicBezTo>
                    <a:pt x="11" y="71"/>
                    <a:pt x="13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lose/>
                  <a:moveTo>
                    <a:pt x="25" y="45"/>
                  </a:moveTo>
                  <a:cubicBezTo>
                    <a:pt x="24" y="45"/>
                    <a:pt x="23" y="44"/>
                    <a:pt x="23" y="43"/>
                  </a:cubicBezTo>
                  <a:cubicBezTo>
                    <a:pt x="24" y="41"/>
                    <a:pt x="25" y="40"/>
                    <a:pt x="27" y="40"/>
                  </a:cubicBezTo>
                  <a:cubicBezTo>
                    <a:pt x="29" y="39"/>
                    <a:pt x="31" y="39"/>
                    <a:pt x="33" y="40"/>
                  </a:cubicBezTo>
                  <a:cubicBezTo>
                    <a:pt x="33" y="40"/>
                    <a:pt x="34" y="40"/>
                    <a:pt x="35" y="40"/>
                  </a:cubicBezTo>
                  <a:cubicBezTo>
                    <a:pt x="35" y="40"/>
                    <a:pt x="35" y="40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4" y="41"/>
                    <a:pt x="33" y="42"/>
                    <a:pt x="32" y="42"/>
                  </a:cubicBezTo>
                  <a:cubicBezTo>
                    <a:pt x="31" y="43"/>
                    <a:pt x="30" y="43"/>
                    <a:pt x="29" y="43"/>
                  </a:cubicBezTo>
                  <a:cubicBezTo>
                    <a:pt x="28" y="44"/>
                    <a:pt x="26" y="44"/>
                    <a:pt x="25" y="45"/>
                  </a:cubicBezTo>
                  <a:close/>
                  <a:moveTo>
                    <a:pt x="59" y="93"/>
                  </a:moveTo>
                  <a:cubicBezTo>
                    <a:pt x="60" y="92"/>
                    <a:pt x="60" y="91"/>
                    <a:pt x="60" y="90"/>
                  </a:cubicBezTo>
                  <a:cubicBezTo>
                    <a:pt x="60" y="89"/>
                    <a:pt x="60" y="89"/>
                    <a:pt x="60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1" y="88"/>
                    <a:pt x="61" y="88"/>
                    <a:pt x="61" y="88"/>
                  </a:cubicBezTo>
                  <a:cubicBezTo>
                    <a:pt x="63" y="90"/>
                    <a:pt x="64" y="93"/>
                    <a:pt x="65" y="95"/>
                  </a:cubicBezTo>
                  <a:cubicBezTo>
                    <a:pt x="65" y="97"/>
                    <a:pt x="65" y="98"/>
                    <a:pt x="64" y="98"/>
                  </a:cubicBezTo>
                  <a:cubicBezTo>
                    <a:pt x="63" y="99"/>
                    <a:pt x="62" y="99"/>
                    <a:pt x="62" y="98"/>
                  </a:cubicBezTo>
                  <a:cubicBezTo>
                    <a:pt x="60" y="97"/>
                    <a:pt x="60" y="95"/>
                    <a:pt x="59" y="93"/>
                  </a:cubicBezTo>
                  <a:close/>
                  <a:moveTo>
                    <a:pt x="76" y="64"/>
                  </a:moveTo>
                  <a:cubicBezTo>
                    <a:pt x="74" y="64"/>
                    <a:pt x="73" y="63"/>
                    <a:pt x="72" y="63"/>
                  </a:cubicBezTo>
                  <a:cubicBezTo>
                    <a:pt x="72" y="62"/>
                    <a:pt x="71" y="61"/>
                    <a:pt x="70" y="60"/>
                  </a:cubicBezTo>
                  <a:cubicBezTo>
                    <a:pt x="70" y="60"/>
                    <a:pt x="69" y="60"/>
                    <a:pt x="69" y="59"/>
                  </a:cubicBezTo>
                  <a:cubicBezTo>
                    <a:pt x="69" y="59"/>
                    <a:pt x="69" y="58"/>
                    <a:pt x="69" y="58"/>
                  </a:cubicBezTo>
                  <a:cubicBezTo>
                    <a:pt x="69" y="58"/>
                    <a:pt x="69" y="58"/>
                    <a:pt x="70" y="58"/>
                  </a:cubicBezTo>
                  <a:cubicBezTo>
                    <a:pt x="71" y="58"/>
                    <a:pt x="73" y="58"/>
                    <a:pt x="74" y="59"/>
                  </a:cubicBezTo>
                  <a:cubicBezTo>
                    <a:pt x="75" y="59"/>
                    <a:pt x="76" y="59"/>
                    <a:pt x="77" y="59"/>
                  </a:cubicBezTo>
                  <a:cubicBezTo>
                    <a:pt x="78" y="60"/>
                    <a:pt x="78" y="61"/>
                    <a:pt x="78" y="63"/>
                  </a:cubicBezTo>
                  <a:cubicBezTo>
                    <a:pt x="77" y="64"/>
                    <a:pt x="77" y="64"/>
                    <a:pt x="76" y="64"/>
                  </a:cubicBezTo>
                  <a:close/>
                  <a:moveTo>
                    <a:pt x="47" y="17"/>
                  </a:moveTo>
                  <a:cubicBezTo>
                    <a:pt x="48" y="17"/>
                    <a:pt x="50" y="18"/>
                    <a:pt x="50" y="19"/>
                  </a:cubicBezTo>
                  <a:cubicBezTo>
                    <a:pt x="51" y="20"/>
                    <a:pt x="52" y="22"/>
                    <a:pt x="53" y="24"/>
                  </a:cubicBezTo>
                  <a:cubicBezTo>
                    <a:pt x="53" y="24"/>
                    <a:pt x="53" y="25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0" y="24"/>
                    <a:pt x="47" y="23"/>
                    <a:pt x="45" y="21"/>
                  </a:cubicBezTo>
                  <a:cubicBezTo>
                    <a:pt x="45" y="20"/>
                    <a:pt x="45" y="19"/>
                    <a:pt x="45" y="18"/>
                  </a:cubicBezTo>
                  <a:cubicBezTo>
                    <a:pt x="45" y="17"/>
                    <a:pt x="46" y="17"/>
                    <a:pt x="47" y="17"/>
                  </a:cubicBezTo>
                  <a:close/>
                  <a:moveTo>
                    <a:pt x="5" y="33"/>
                  </a:moveTo>
                  <a:cubicBezTo>
                    <a:pt x="6" y="34"/>
                    <a:pt x="6" y="34"/>
                    <a:pt x="7" y="34"/>
                  </a:cubicBezTo>
                  <a:cubicBezTo>
                    <a:pt x="9" y="35"/>
                    <a:pt x="10" y="35"/>
                    <a:pt x="11" y="36"/>
                  </a:cubicBezTo>
                  <a:cubicBezTo>
                    <a:pt x="12" y="36"/>
                    <a:pt x="12" y="36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1" y="37"/>
                    <a:pt x="10" y="37"/>
                    <a:pt x="10" y="37"/>
                  </a:cubicBezTo>
                  <a:cubicBezTo>
                    <a:pt x="8" y="38"/>
                    <a:pt x="6" y="38"/>
                    <a:pt x="4" y="38"/>
                  </a:cubicBezTo>
                  <a:cubicBezTo>
                    <a:pt x="3" y="38"/>
                    <a:pt x="2" y="38"/>
                    <a:pt x="1" y="38"/>
                  </a:cubicBezTo>
                  <a:cubicBezTo>
                    <a:pt x="0" y="38"/>
                    <a:pt x="0" y="37"/>
                    <a:pt x="0" y="36"/>
                  </a:cubicBezTo>
                  <a:cubicBezTo>
                    <a:pt x="1" y="35"/>
                    <a:pt x="3" y="34"/>
                    <a:pt x="4" y="33"/>
                  </a:cubicBezTo>
                  <a:cubicBezTo>
                    <a:pt x="4" y="33"/>
                    <a:pt x="4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lose/>
                  <a:moveTo>
                    <a:pt x="21" y="33"/>
                  </a:moveTo>
                  <a:cubicBezTo>
                    <a:pt x="23" y="34"/>
                    <a:pt x="25" y="34"/>
                    <a:pt x="27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5" y="36"/>
                    <a:pt x="24" y="37"/>
                    <a:pt x="22" y="38"/>
                  </a:cubicBezTo>
                  <a:cubicBezTo>
                    <a:pt x="21" y="38"/>
                    <a:pt x="20" y="38"/>
                    <a:pt x="19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6" y="36"/>
                    <a:pt x="17" y="34"/>
                    <a:pt x="18" y="34"/>
                  </a:cubicBezTo>
                  <a:cubicBezTo>
                    <a:pt x="19" y="34"/>
                    <a:pt x="20" y="33"/>
                    <a:pt x="21" y="33"/>
                  </a:cubicBezTo>
                  <a:close/>
                  <a:moveTo>
                    <a:pt x="83" y="64"/>
                  </a:moveTo>
                  <a:cubicBezTo>
                    <a:pt x="84" y="63"/>
                    <a:pt x="85" y="62"/>
                    <a:pt x="86" y="62"/>
                  </a:cubicBezTo>
                  <a:cubicBezTo>
                    <a:pt x="88" y="62"/>
                    <a:pt x="89" y="63"/>
                    <a:pt x="91" y="63"/>
                  </a:cubicBezTo>
                  <a:cubicBezTo>
                    <a:pt x="92" y="63"/>
                    <a:pt x="93" y="64"/>
                    <a:pt x="94" y="64"/>
                  </a:cubicBezTo>
                  <a:cubicBezTo>
                    <a:pt x="95" y="65"/>
                    <a:pt x="95" y="66"/>
                    <a:pt x="94" y="67"/>
                  </a:cubicBezTo>
                  <a:cubicBezTo>
                    <a:pt x="93" y="67"/>
                    <a:pt x="92" y="68"/>
                    <a:pt x="92" y="68"/>
                  </a:cubicBezTo>
                  <a:cubicBezTo>
                    <a:pt x="89" y="67"/>
                    <a:pt x="87" y="66"/>
                    <a:pt x="85" y="65"/>
                  </a:cubicBezTo>
                  <a:cubicBezTo>
                    <a:pt x="84" y="65"/>
                    <a:pt x="83" y="64"/>
                    <a:pt x="83" y="64"/>
                  </a:cubicBezTo>
                  <a:close/>
                  <a:moveTo>
                    <a:pt x="46" y="87"/>
                  </a:moveTo>
                  <a:cubicBezTo>
                    <a:pt x="46" y="88"/>
                    <a:pt x="46" y="89"/>
                    <a:pt x="46" y="89"/>
                  </a:cubicBezTo>
                  <a:cubicBezTo>
                    <a:pt x="47" y="91"/>
                    <a:pt x="47" y="93"/>
                    <a:pt x="48" y="94"/>
                  </a:cubicBezTo>
                  <a:cubicBezTo>
                    <a:pt x="48" y="96"/>
                    <a:pt x="46" y="98"/>
                    <a:pt x="45" y="98"/>
                  </a:cubicBezTo>
                  <a:cubicBezTo>
                    <a:pt x="44" y="99"/>
                    <a:pt x="43" y="98"/>
                    <a:pt x="43" y="96"/>
                  </a:cubicBezTo>
                  <a:cubicBezTo>
                    <a:pt x="43" y="95"/>
                    <a:pt x="43" y="94"/>
                    <a:pt x="43" y="93"/>
                  </a:cubicBezTo>
                  <a:cubicBezTo>
                    <a:pt x="43" y="92"/>
                    <a:pt x="43" y="90"/>
                    <a:pt x="44" y="89"/>
                  </a:cubicBezTo>
                  <a:cubicBezTo>
                    <a:pt x="44" y="88"/>
                    <a:pt x="45" y="88"/>
                    <a:pt x="46" y="87"/>
                  </a:cubicBezTo>
                  <a:cubicBezTo>
                    <a:pt x="46" y="87"/>
                    <a:pt x="46" y="87"/>
                    <a:pt x="46" y="87"/>
                  </a:cubicBezTo>
                  <a:close/>
                  <a:moveTo>
                    <a:pt x="55" y="71"/>
                  </a:moveTo>
                  <a:cubicBezTo>
                    <a:pt x="55" y="72"/>
                    <a:pt x="56" y="72"/>
                    <a:pt x="56" y="73"/>
                  </a:cubicBezTo>
                  <a:cubicBezTo>
                    <a:pt x="58" y="74"/>
                    <a:pt x="60" y="74"/>
                    <a:pt x="61" y="72"/>
                  </a:cubicBezTo>
                  <a:cubicBezTo>
                    <a:pt x="62" y="69"/>
                    <a:pt x="60" y="66"/>
                    <a:pt x="59" y="65"/>
                  </a:cubicBezTo>
                  <a:cubicBezTo>
                    <a:pt x="58" y="64"/>
                    <a:pt x="57" y="64"/>
                    <a:pt x="57" y="65"/>
                  </a:cubicBezTo>
                  <a:cubicBezTo>
                    <a:pt x="56" y="66"/>
                    <a:pt x="56" y="66"/>
                    <a:pt x="56" y="66"/>
                  </a:cubicBezTo>
                  <a:cubicBezTo>
                    <a:pt x="56" y="68"/>
                    <a:pt x="56" y="69"/>
                    <a:pt x="55" y="71"/>
                  </a:cubicBezTo>
                  <a:close/>
                  <a:moveTo>
                    <a:pt x="40" y="62"/>
                  </a:moveTo>
                  <a:cubicBezTo>
                    <a:pt x="39" y="61"/>
                    <a:pt x="39" y="61"/>
                    <a:pt x="38" y="61"/>
                  </a:cubicBezTo>
                  <a:cubicBezTo>
                    <a:pt x="38" y="60"/>
                    <a:pt x="38" y="59"/>
                    <a:pt x="39" y="58"/>
                  </a:cubicBezTo>
                  <a:cubicBezTo>
                    <a:pt x="41" y="56"/>
                    <a:pt x="43" y="54"/>
                    <a:pt x="47" y="54"/>
                  </a:cubicBezTo>
                  <a:cubicBezTo>
                    <a:pt x="47" y="54"/>
                    <a:pt x="48" y="54"/>
                    <a:pt x="49" y="54"/>
                  </a:cubicBezTo>
                  <a:cubicBezTo>
                    <a:pt x="49" y="54"/>
                    <a:pt x="49" y="55"/>
                    <a:pt x="49" y="55"/>
                  </a:cubicBezTo>
                  <a:cubicBezTo>
                    <a:pt x="49" y="55"/>
                    <a:pt x="49" y="55"/>
                    <a:pt x="49" y="56"/>
                  </a:cubicBezTo>
                  <a:cubicBezTo>
                    <a:pt x="48" y="56"/>
                    <a:pt x="48" y="56"/>
                    <a:pt x="47" y="57"/>
                  </a:cubicBezTo>
                  <a:cubicBezTo>
                    <a:pt x="45" y="58"/>
                    <a:pt x="44" y="59"/>
                    <a:pt x="43" y="60"/>
                  </a:cubicBezTo>
                  <a:cubicBezTo>
                    <a:pt x="42" y="61"/>
                    <a:pt x="41" y="61"/>
                    <a:pt x="40" y="62"/>
                  </a:cubicBezTo>
                  <a:close/>
                  <a:moveTo>
                    <a:pt x="55" y="84"/>
                  </a:moveTo>
                  <a:cubicBezTo>
                    <a:pt x="55" y="86"/>
                    <a:pt x="54" y="88"/>
                    <a:pt x="52" y="87"/>
                  </a:cubicBezTo>
                  <a:cubicBezTo>
                    <a:pt x="51" y="87"/>
                    <a:pt x="50" y="86"/>
                    <a:pt x="50" y="85"/>
                  </a:cubicBezTo>
                  <a:cubicBezTo>
                    <a:pt x="50" y="84"/>
                    <a:pt x="50" y="83"/>
                    <a:pt x="50" y="82"/>
                  </a:cubicBezTo>
                  <a:cubicBezTo>
                    <a:pt x="50" y="80"/>
                    <a:pt x="50" y="79"/>
                    <a:pt x="50" y="77"/>
                  </a:cubicBezTo>
                  <a:cubicBezTo>
                    <a:pt x="50" y="76"/>
                    <a:pt x="51" y="76"/>
                    <a:pt x="51" y="76"/>
                  </a:cubicBezTo>
                  <a:cubicBezTo>
                    <a:pt x="51" y="76"/>
                    <a:pt x="51" y="76"/>
                    <a:pt x="52" y="77"/>
                  </a:cubicBezTo>
                  <a:cubicBezTo>
                    <a:pt x="52" y="77"/>
                    <a:pt x="52" y="78"/>
                    <a:pt x="52" y="78"/>
                  </a:cubicBezTo>
                  <a:cubicBezTo>
                    <a:pt x="53" y="79"/>
                    <a:pt x="53" y="80"/>
                    <a:pt x="54" y="81"/>
                  </a:cubicBezTo>
                  <a:cubicBezTo>
                    <a:pt x="55" y="82"/>
                    <a:pt x="55" y="83"/>
                    <a:pt x="55" y="84"/>
                  </a:cubicBezTo>
                  <a:close/>
                  <a:moveTo>
                    <a:pt x="20" y="55"/>
                  </a:moveTo>
                  <a:cubicBezTo>
                    <a:pt x="19" y="55"/>
                    <a:pt x="18" y="54"/>
                    <a:pt x="18" y="54"/>
                  </a:cubicBezTo>
                  <a:cubicBezTo>
                    <a:pt x="17" y="54"/>
                    <a:pt x="16" y="53"/>
                    <a:pt x="17" y="52"/>
                  </a:cubicBezTo>
                  <a:cubicBezTo>
                    <a:pt x="17" y="52"/>
                    <a:pt x="18" y="51"/>
                    <a:pt x="18" y="51"/>
                  </a:cubicBezTo>
                  <a:cubicBezTo>
                    <a:pt x="20" y="51"/>
                    <a:pt x="22" y="51"/>
                    <a:pt x="24" y="51"/>
                  </a:cubicBezTo>
                  <a:cubicBezTo>
                    <a:pt x="26" y="51"/>
                    <a:pt x="27" y="51"/>
                    <a:pt x="29" y="51"/>
                  </a:cubicBezTo>
                  <a:cubicBezTo>
                    <a:pt x="29" y="51"/>
                    <a:pt x="29" y="51"/>
                    <a:pt x="30" y="52"/>
                  </a:cubicBezTo>
                  <a:cubicBezTo>
                    <a:pt x="30" y="52"/>
                    <a:pt x="29" y="52"/>
                    <a:pt x="29" y="52"/>
                  </a:cubicBezTo>
                  <a:cubicBezTo>
                    <a:pt x="27" y="53"/>
                    <a:pt x="25" y="54"/>
                    <a:pt x="23" y="54"/>
                  </a:cubicBezTo>
                  <a:cubicBezTo>
                    <a:pt x="22" y="55"/>
                    <a:pt x="21" y="55"/>
                    <a:pt x="20" y="55"/>
                  </a:cubicBezTo>
                  <a:close/>
                  <a:moveTo>
                    <a:pt x="19" y="58"/>
                  </a:moveTo>
                  <a:cubicBezTo>
                    <a:pt x="19" y="59"/>
                    <a:pt x="19" y="60"/>
                    <a:pt x="19" y="60"/>
                  </a:cubicBezTo>
                  <a:cubicBezTo>
                    <a:pt x="18" y="61"/>
                    <a:pt x="18" y="62"/>
                    <a:pt x="18" y="62"/>
                  </a:cubicBezTo>
                  <a:cubicBezTo>
                    <a:pt x="17" y="64"/>
                    <a:pt x="15" y="66"/>
                    <a:pt x="12" y="66"/>
                  </a:cubicBezTo>
                  <a:cubicBezTo>
                    <a:pt x="12" y="65"/>
                    <a:pt x="12" y="65"/>
                    <a:pt x="11" y="65"/>
                  </a:cubicBezTo>
                  <a:cubicBezTo>
                    <a:pt x="10" y="64"/>
                    <a:pt x="10" y="62"/>
                    <a:pt x="11" y="61"/>
                  </a:cubicBezTo>
                  <a:cubicBezTo>
                    <a:pt x="12" y="61"/>
                    <a:pt x="13" y="60"/>
                    <a:pt x="14" y="60"/>
                  </a:cubicBezTo>
                  <a:cubicBezTo>
                    <a:pt x="16" y="59"/>
                    <a:pt x="17" y="59"/>
                    <a:pt x="19" y="58"/>
                  </a:cubicBezTo>
                  <a:close/>
                  <a:moveTo>
                    <a:pt x="8" y="27"/>
                  </a:moveTo>
                  <a:cubicBezTo>
                    <a:pt x="8" y="27"/>
                    <a:pt x="9" y="26"/>
                    <a:pt x="9" y="26"/>
                  </a:cubicBezTo>
                  <a:cubicBezTo>
                    <a:pt x="13" y="26"/>
                    <a:pt x="17" y="26"/>
                    <a:pt x="20" y="29"/>
                  </a:cubicBezTo>
                  <a:cubicBezTo>
                    <a:pt x="20" y="29"/>
                    <a:pt x="21" y="29"/>
                    <a:pt x="21" y="29"/>
                  </a:cubicBezTo>
                  <a:cubicBezTo>
                    <a:pt x="21" y="30"/>
                    <a:pt x="20" y="30"/>
                    <a:pt x="20" y="30"/>
                  </a:cubicBezTo>
                  <a:cubicBezTo>
                    <a:pt x="19" y="30"/>
                    <a:pt x="17" y="31"/>
                    <a:pt x="16" y="31"/>
                  </a:cubicBezTo>
                  <a:cubicBezTo>
                    <a:pt x="14" y="31"/>
                    <a:pt x="11" y="31"/>
                    <a:pt x="9" y="29"/>
                  </a:cubicBezTo>
                  <a:cubicBezTo>
                    <a:pt x="9" y="29"/>
                    <a:pt x="9" y="28"/>
                    <a:pt x="9" y="28"/>
                  </a:cubicBezTo>
                  <a:cubicBezTo>
                    <a:pt x="8" y="28"/>
                    <a:pt x="8" y="27"/>
                    <a:pt x="8" y="27"/>
                  </a:cubicBezTo>
                  <a:close/>
                  <a:moveTo>
                    <a:pt x="75" y="94"/>
                  </a:moveTo>
                  <a:cubicBezTo>
                    <a:pt x="74" y="94"/>
                    <a:pt x="73" y="93"/>
                    <a:pt x="72" y="92"/>
                  </a:cubicBezTo>
                  <a:cubicBezTo>
                    <a:pt x="71" y="92"/>
                    <a:pt x="71" y="91"/>
                    <a:pt x="71" y="90"/>
                  </a:cubicBezTo>
                  <a:cubicBezTo>
                    <a:pt x="70" y="89"/>
                    <a:pt x="70" y="87"/>
                    <a:pt x="71" y="86"/>
                  </a:cubicBezTo>
                  <a:cubicBezTo>
                    <a:pt x="72" y="85"/>
                    <a:pt x="72" y="85"/>
                    <a:pt x="72" y="86"/>
                  </a:cubicBezTo>
                  <a:cubicBezTo>
                    <a:pt x="73" y="87"/>
                    <a:pt x="74" y="88"/>
                    <a:pt x="75" y="88"/>
                  </a:cubicBezTo>
                  <a:cubicBezTo>
                    <a:pt x="77" y="89"/>
                    <a:pt x="78" y="91"/>
                    <a:pt x="78" y="93"/>
                  </a:cubicBezTo>
                  <a:cubicBezTo>
                    <a:pt x="77" y="94"/>
                    <a:pt x="77" y="94"/>
                    <a:pt x="75" y="94"/>
                  </a:cubicBezTo>
                  <a:close/>
                  <a:moveTo>
                    <a:pt x="80" y="13"/>
                  </a:moveTo>
                  <a:cubicBezTo>
                    <a:pt x="81" y="13"/>
                    <a:pt x="82" y="13"/>
                    <a:pt x="83" y="14"/>
                  </a:cubicBezTo>
                  <a:cubicBezTo>
                    <a:pt x="83" y="15"/>
                    <a:pt x="83" y="17"/>
                    <a:pt x="82" y="17"/>
                  </a:cubicBezTo>
                  <a:cubicBezTo>
                    <a:pt x="80" y="19"/>
                    <a:pt x="78" y="21"/>
                    <a:pt x="75" y="22"/>
                  </a:cubicBezTo>
                  <a:cubicBezTo>
                    <a:pt x="75" y="22"/>
                    <a:pt x="75" y="22"/>
                    <a:pt x="74" y="22"/>
                  </a:cubicBezTo>
                  <a:cubicBezTo>
                    <a:pt x="74" y="22"/>
                    <a:pt x="74" y="22"/>
                    <a:pt x="74" y="21"/>
                  </a:cubicBezTo>
                  <a:cubicBezTo>
                    <a:pt x="75" y="20"/>
                    <a:pt x="75" y="18"/>
                    <a:pt x="76" y="17"/>
                  </a:cubicBezTo>
                  <a:cubicBezTo>
                    <a:pt x="77" y="16"/>
                    <a:pt x="77" y="14"/>
                    <a:pt x="78" y="14"/>
                  </a:cubicBezTo>
                  <a:cubicBezTo>
                    <a:pt x="79" y="13"/>
                    <a:pt x="80" y="13"/>
                    <a:pt x="80" y="13"/>
                  </a:cubicBezTo>
                  <a:close/>
                  <a:moveTo>
                    <a:pt x="86" y="74"/>
                  </a:moveTo>
                  <a:cubicBezTo>
                    <a:pt x="86" y="72"/>
                    <a:pt x="85" y="72"/>
                    <a:pt x="84" y="71"/>
                  </a:cubicBezTo>
                  <a:cubicBezTo>
                    <a:pt x="83" y="71"/>
                    <a:pt x="81" y="70"/>
                    <a:pt x="80" y="70"/>
                  </a:cubicBezTo>
                  <a:cubicBezTo>
                    <a:pt x="79" y="69"/>
                    <a:pt x="78" y="69"/>
                    <a:pt x="76" y="69"/>
                  </a:cubicBezTo>
                  <a:cubicBezTo>
                    <a:pt x="76" y="69"/>
                    <a:pt x="76" y="69"/>
                    <a:pt x="76" y="70"/>
                  </a:cubicBezTo>
                  <a:cubicBezTo>
                    <a:pt x="76" y="70"/>
                    <a:pt x="76" y="70"/>
                    <a:pt x="76" y="71"/>
                  </a:cubicBezTo>
                  <a:cubicBezTo>
                    <a:pt x="78" y="73"/>
                    <a:pt x="79" y="75"/>
                    <a:pt x="81" y="76"/>
                  </a:cubicBezTo>
                  <a:cubicBezTo>
                    <a:pt x="82" y="77"/>
                    <a:pt x="83" y="77"/>
                    <a:pt x="84" y="76"/>
                  </a:cubicBezTo>
                  <a:cubicBezTo>
                    <a:pt x="85" y="75"/>
                    <a:pt x="85" y="74"/>
                    <a:pt x="86" y="74"/>
                  </a:cubicBezTo>
                  <a:close/>
                  <a:moveTo>
                    <a:pt x="33" y="57"/>
                  </a:moveTo>
                  <a:cubicBezTo>
                    <a:pt x="34" y="58"/>
                    <a:pt x="34" y="58"/>
                    <a:pt x="35" y="58"/>
                  </a:cubicBezTo>
                  <a:cubicBezTo>
                    <a:pt x="35" y="58"/>
                    <a:pt x="35" y="59"/>
                    <a:pt x="34" y="59"/>
                  </a:cubicBezTo>
                  <a:cubicBezTo>
                    <a:pt x="33" y="60"/>
                    <a:pt x="32" y="61"/>
                    <a:pt x="31" y="62"/>
                  </a:cubicBezTo>
                  <a:cubicBezTo>
                    <a:pt x="30" y="63"/>
                    <a:pt x="28" y="64"/>
                    <a:pt x="27" y="65"/>
                  </a:cubicBezTo>
                  <a:cubicBezTo>
                    <a:pt x="26" y="65"/>
                    <a:pt x="25" y="65"/>
                    <a:pt x="25" y="64"/>
                  </a:cubicBezTo>
                  <a:cubicBezTo>
                    <a:pt x="24" y="64"/>
                    <a:pt x="24" y="63"/>
                    <a:pt x="24" y="62"/>
                  </a:cubicBezTo>
                  <a:cubicBezTo>
                    <a:pt x="25" y="60"/>
                    <a:pt x="26" y="59"/>
                    <a:pt x="28" y="59"/>
                  </a:cubicBezTo>
                  <a:cubicBezTo>
                    <a:pt x="30" y="58"/>
                    <a:pt x="32" y="58"/>
                    <a:pt x="33" y="57"/>
                  </a:cubicBezTo>
                  <a:close/>
                  <a:moveTo>
                    <a:pt x="102" y="77"/>
                  </a:moveTo>
                  <a:cubicBezTo>
                    <a:pt x="102" y="78"/>
                    <a:pt x="100" y="79"/>
                    <a:pt x="99" y="79"/>
                  </a:cubicBezTo>
                  <a:cubicBezTo>
                    <a:pt x="98" y="79"/>
                    <a:pt x="97" y="78"/>
                    <a:pt x="96" y="78"/>
                  </a:cubicBezTo>
                  <a:cubicBezTo>
                    <a:pt x="95" y="77"/>
                    <a:pt x="93" y="76"/>
                    <a:pt x="93" y="75"/>
                  </a:cubicBezTo>
                  <a:cubicBezTo>
                    <a:pt x="92" y="74"/>
                    <a:pt x="92" y="73"/>
                    <a:pt x="91" y="72"/>
                  </a:cubicBezTo>
                  <a:cubicBezTo>
                    <a:pt x="91" y="72"/>
                    <a:pt x="91" y="71"/>
                    <a:pt x="92" y="72"/>
                  </a:cubicBezTo>
                  <a:cubicBezTo>
                    <a:pt x="94" y="72"/>
                    <a:pt x="97" y="73"/>
                    <a:pt x="99" y="74"/>
                  </a:cubicBezTo>
                  <a:cubicBezTo>
                    <a:pt x="101" y="74"/>
                    <a:pt x="102" y="75"/>
                    <a:pt x="102" y="77"/>
                  </a:cubicBezTo>
                  <a:close/>
                  <a:moveTo>
                    <a:pt x="45" y="81"/>
                  </a:moveTo>
                  <a:cubicBezTo>
                    <a:pt x="45" y="82"/>
                    <a:pt x="44" y="83"/>
                    <a:pt x="43" y="84"/>
                  </a:cubicBezTo>
                  <a:cubicBezTo>
                    <a:pt x="42" y="84"/>
                    <a:pt x="41" y="84"/>
                    <a:pt x="40" y="84"/>
                  </a:cubicBezTo>
                  <a:cubicBezTo>
                    <a:pt x="40" y="84"/>
                    <a:pt x="39" y="83"/>
                    <a:pt x="39" y="83"/>
                  </a:cubicBezTo>
                  <a:cubicBezTo>
                    <a:pt x="39" y="82"/>
                    <a:pt x="39" y="80"/>
                    <a:pt x="40" y="79"/>
                  </a:cubicBezTo>
                  <a:cubicBezTo>
                    <a:pt x="40" y="77"/>
                    <a:pt x="40" y="75"/>
                    <a:pt x="42" y="74"/>
                  </a:cubicBezTo>
                  <a:cubicBezTo>
                    <a:pt x="42" y="74"/>
                    <a:pt x="43" y="74"/>
                    <a:pt x="43" y="74"/>
                  </a:cubicBezTo>
                  <a:cubicBezTo>
                    <a:pt x="43" y="74"/>
                    <a:pt x="44" y="75"/>
                    <a:pt x="44" y="75"/>
                  </a:cubicBezTo>
                  <a:cubicBezTo>
                    <a:pt x="44" y="76"/>
                    <a:pt x="44" y="78"/>
                    <a:pt x="45" y="79"/>
                  </a:cubicBezTo>
                  <a:cubicBezTo>
                    <a:pt x="45" y="79"/>
                    <a:pt x="45" y="80"/>
                    <a:pt x="45" y="81"/>
                  </a:cubicBezTo>
                  <a:close/>
                  <a:moveTo>
                    <a:pt x="33" y="86"/>
                  </a:moveTo>
                  <a:cubicBezTo>
                    <a:pt x="33" y="88"/>
                    <a:pt x="33" y="89"/>
                    <a:pt x="32" y="91"/>
                  </a:cubicBezTo>
                  <a:cubicBezTo>
                    <a:pt x="31" y="92"/>
                    <a:pt x="30" y="92"/>
                    <a:pt x="28" y="91"/>
                  </a:cubicBezTo>
                  <a:cubicBezTo>
                    <a:pt x="28" y="91"/>
                    <a:pt x="27" y="90"/>
                    <a:pt x="27" y="89"/>
                  </a:cubicBezTo>
                  <a:cubicBezTo>
                    <a:pt x="27" y="87"/>
                    <a:pt x="29" y="86"/>
                    <a:pt x="29" y="84"/>
                  </a:cubicBezTo>
                  <a:cubicBezTo>
                    <a:pt x="30" y="83"/>
                    <a:pt x="31" y="82"/>
                    <a:pt x="32" y="81"/>
                  </a:cubicBezTo>
                  <a:cubicBezTo>
                    <a:pt x="32" y="81"/>
                    <a:pt x="32" y="80"/>
                    <a:pt x="32" y="81"/>
                  </a:cubicBezTo>
                  <a:cubicBezTo>
                    <a:pt x="32" y="81"/>
                    <a:pt x="33" y="81"/>
                    <a:pt x="33" y="81"/>
                  </a:cubicBezTo>
                  <a:cubicBezTo>
                    <a:pt x="33" y="83"/>
                    <a:pt x="33" y="84"/>
                    <a:pt x="33" y="86"/>
                  </a:cubicBezTo>
                  <a:close/>
                  <a:moveTo>
                    <a:pt x="92" y="99"/>
                  </a:moveTo>
                  <a:cubicBezTo>
                    <a:pt x="92" y="100"/>
                    <a:pt x="91" y="101"/>
                    <a:pt x="90" y="102"/>
                  </a:cubicBezTo>
                  <a:cubicBezTo>
                    <a:pt x="89" y="102"/>
                    <a:pt x="89" y="101"/>
                    <a:pt x="88" y="101"/>
                  </a:cubicBezTo>
                  <a:cubicBezTo>
                    <a:pt x="87" y="100"/>
                    <a:pt x="85" y="99"/>
                    <a:pt x="85" y="98"/>
                  </a:cubicBezTo>
                  <a:cubicBezTo>
                    <a:pt x="84" y="97"/>
                    <a:pt x="83" y="96"/>
                    <a:pt x="83" y="95"/>
                  </a:cubicBezTo>
                  <a:cubicBezTo>
                    <a:pt x="83" y="94"/>
                    <a:pt x="84" y="93"/>
                    <a:pt x="84" y="92"/>
                  </a:cubicBezTo>
                  <a:cubicBezTo>
                    <a:pt x="84" y="92"/>
                    <a:pt x="85" y="92"/>
                    <a:pt x="85" y="93"/>
                  </a:cubicBezTo>
                  <a:cubicBezTo>
                    <a:pt x="86" y="93"/>
                    <a:pt x="87" y="94"/>
                    <a:pt x="88" y="95"/>
                  </a:cubicBezTo>
                  <a:cubicBezTo>
                    <a:pt x="89" y="96"/>
                    <a:pt x="90" y="97"/>
                    <a:pt x="91" y="98"/>
                  </a:cubicBezTo>
                  <a:cubicBezTo>
                    <a:pt x="92" y="98"/>
                    <a:pt x="92" y="99"/>
                    <a:pt x="92" y="9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09" name="Freeform 32899"/>
            <p:cNvSpPr>
              <a:spLocks noEditPoints="1"/>
            </p:cNvSpPr>
            <p:nvPr/>
          </p:nvSpPr>
          <p:spPr bwMode="auto">
            <a:xfrm>
              <a:off x="3219" y="516"/>
              <a:ext cx="160" cy="161"/>
            </a:xfrm>
            <a:custGeom>
              <a:avLst/>
              <a:gdLst>
                <a:gd name="T0" fmla="*/ 33 w 90"/>
                <a:gd name="T1" fmla="*/ 31 h 91"/>
                <a:gd name="T2" fmla="*/ 40 w 90"/>
                <a:gd name="T3" fmla="*/ 39 h 91"/>
                <a:gd name="T4" fmla="*/ 55 w 90"/>
                <a:gd name="T5" fmla="*/ 44 h 91"/>
                <a:gd name="T6" fmla="*/ 44 w 90"/>
                <a:gd name="T7" fmla="*/ 59 h 91"/>
                <a:gd name="T8" fmla="*/ 50 w 90"/>
                <a:gd name="T9" fmla="*/ 35 h 91"/>
                <a:gd name="T10" fmla="*/ 51 w 90"/>
                <a:gd name="T11" fmla="*/ 42 h 91"/>
                <a:gd name="T12" fmla="*/ 61 w 90"/>
                <a:gd name="T13" fmla="*/ 51 h 91"/>
                <a:gd name="T14" fmla="*/ 41 w 90"/>
                <a:gd name="T15" fmla="*/ 62 h 91"/>
                <a:gd name="T16" fmla="*/ 63 w 90"/>
                <a:gd name="T17" fmla="*/ 42 h 91"/>
                <a:gd name="T18" fmla="*/ 27 w 90"/>
                <a:gd name="T19" fmla="*/ 45 h 91"/>
                <a:gd name="T20" fmla="*/ 46 w 90"/>
                <a:gd name="T21" fmla="*/ 64 h 91"/>
                <a:gd name="T22" fmla="*/ 37 w 90"/>
                <a:gd name="T23" fmla="*/ 62 h 91"/>
                <a:gd name="T24" fmla="*/ 43 w 90"/>
                <a:gd name="T25" fmla="*/ 26 h 91"/>
                <a:gd name="T26" fmla="*/ 28 w 90"/>
                <a:gd name="T27" fmla="*/ 35 h 91"/>
                <a:gd name="T28" fmla="*/ 86 w 90"/>
                <a:gd name="T29" fmla="*/ 47 h 91"/>
                <a:gd name="T30" fmla="*/ 82 w 90"/>
                <a:gd name="T31" fmla="*/ 27 h 91"/>
                <a:gd name="T32" fmla="*/ 3 w 90"/>
                <a:gd name="T33" fmla="*/ 52 h 91"/>
                <a:gd name="T34" fmla="*/ 55 w 90"/>
                <a:gd name="T35" fmla="*/ 90 h 91"/>
                <a:gd name="T36" fmla="*/ 84 w 90"/>
                <a:gd name="T37" fmla="*/ 31 h 91"/>
                <a:gd name="T38" fmla="*/ 44 w 90"/>
                <a:gd name="T39" fmla="*/ 3 h 91"/>
                <a:gd name="T40" fmla="*/ 74 w 90"/>
                <a:gd name="T41" fmla="*/ 62 h 91"/>
                <a:gd name="T42" fmla="*/ 20 w 90"/>
                <a:gd name="T43" fmla="*/ 44 h 91"/>
                <a:gd name="T44" fmla="*/ 31 w 90"/>
                <a:gd name="T45" fmla="*/ 68 h 91"/>
                <a:gd name="T46" fmla="*/ 67 w 90"/>
                <a:gd name="T47" fmla="*/ 65 h 91"/>
                <a:gd name="T48" fmla="*/ 65 w 90"/>
                <a:gd name="T49" fmla="*/ 36 h 91"/>
                <a:gd name="T50" fmla="*/ 50 w 90"/>
                <a:gd name="T51" fmla="*/ 19 h 91"/>
                <a:gd name="T52" fmla="*/ 25 w 90"/>
                <a:gd name="T53" fmla="*/ 29 h 91"/>
                <a:gd name="T54" fmla="*/ 55 w 90"/>
                <a:gd name="T55" fmla="*/ 80 h 91"/>
                <a:gd name="T56" fmla="*/ 45 w 90"/>
                <a:gd name="T57" fmla="*/ 81 h 91"/>
                <a:gd name="T58" fmla="*/ 11 w 90"/>
                <a:gd name="T59" fmla="*/ 55 h 91"/>
                <a:gd name="T60" fmla="*/ 69 w 90"/>
                <a:gd name="T61" fmla="*/ 22 h 91"/>
                <a:gd name="T62" fmla="*/ 35 w 90"/>
                <a:gd name="T63" fmla="*/ 11 h 91"/>
                <a:gd name="T64" fmla="*/ 55 w 90"/>
                <a:gd name="T65" fmla="*/ 11 h 91"/>
                <a:gd name="T66" fmla="*/ 52 w 90"/>
                <a:gd name="T67" fmla="*/ 6 h 91"/>
                <a:gd name="T68" fmla="*/ 20 w 90"/>
                <a:gd name="T69" fmla="*/ 16 h 91"/>
                <a:gd name="T70" fmla="*/ 70 w 90"/>
                <a:gd name="T71" fmla="*/ 31 h 91"/>
                <a:gd name="T72" fmla="*/ 67 w 90"/>
                <a:gd name="T73" fmla="*/ 12 h 91"/>
                <a:gd name="T74" fmla="*/ 18 w 90"/>
                <a:gd name="T75" fmla="*/ 53 h 91"/>
                <a:gd name="T76" fmla="*/ 77 w 90"/>
                <a:gd name="T77" fmla="*/ 20 h 91"/>
                <a:gd name="T78" fmla="*/ 74 w 90"/>
                <a:gd name="T79" fmla="*/ 44 h 91"/>
                <a:gd name="T80" fmla="*/ 52 w 90"/>
                <a:gd name="T81" fmla="*/ 19 h 91"/>
                <a:gd name="T82" fmla="*/ 20 w 90"/>
                <a:gd name="T83" fmla="*/ 35 h 91"/>
                <a:gd name="T84" fmla="*/ 60 w 90"/>
                <a:gd name="T85" fmla="*/ 14 h 91"/>
                <a:gd name="T86" fmla="*/ 36 w 90"/>
                <a:gd name="T87" fmla="*/ 16 h 91"/>
                <a:gd name="T88" fmla="*/ 20 w 90"/>
                <a:gd name="T89" fmla="*/ 25 h 91"/>
                <a:gd name="T90" fmla="*/ 21 w 90"/>
                <a:gd name="T91" fmla="*/ 22 h 91"/>
                <a:gd name="T92" fmla="*/ 54 w 90"/>
                <a:gd name="T93" fmla="*/ 13 h 91"/>
                <a:gd name="T94" fmla="*/ 77 w 90"/>
                <a:gd name="T95" fmla="*/ 60 h 91"/>
                <a:gd name="T96" fmla="*/ 49 w 90"/>
                <a:gd name="T97" fmla="*/ 12 h 91"/>
                <a:gd name="T98" fmla="*/ 25 w 90"/>
                <a:gd name="T99" fmla="*/ 22 h 91"/>
                <a:gd name="T100" fmla="*/ 31 w 90"/>
                <a:gd name="T101" fmla="*/ 72 h 91"/>
                <a:gd name="T102" fmla="*/ 32 w 90"/>
                <a:gd name="T103" fmla="*/ 14 h 91"/>
                <a:gd name="T104" fmla="*/ 65 w 90"/>
                <a:gd name="T105" fmla="*/ 68 h 91"/>
                <a:gd name="T106" fmla="*/ 27 w 90"/>
                <a:gd name="T107" fmla="*/ 74 h 91"/>
                <a:gd name="T108" fmla="*/ 75 w 90"/>
                <a:gd name="T109" fmla="*/ 45 h 91"/>
                <a:gd name="T110" fmla="*/ 77 w 90"/>
                <a:gd name="T111" fmla="*/ 39 h 91"/>
                <a:gd name="T112" fmla="*/ 15 w 90"/>
                <a:gd name="T113" fmla="*/ 37 h 91"/>
                <a:gd name="T114" fmla="*/ 17 w 90"/>
                <a:gd name="T115" fmla="*/ 57 h 91"/>
                <a:gd name="T116" fmla="*/ 73 w 90"/>
                <a:gd name="T117" fmla="*/ 64 h 91"/>
                <a:gd name="T118" fmla="*/ 62 w 90"/>
                <a:gd name="T119" fmla="*/ 63 h 91"/>
                <a:gd name="T120" fmla="*/ 69 w 90"/>
                <a:gd name="T121" fmla="*/ 55 h 91"/>
                <a:gd name="T122" fmla="*/ 43 w 90"/>
                <a:gd name="T123" fmla="*/ 19 h 91"/>
                <a:gd name="T124" fmla="*/ 40 w 90"/>
                <a:gd name="T125" fmla="*/ 69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90" h="91">
                  <a:moveTo>
                    <a:pt x="23" y="86"/>
                  </a:moveTo>
                  <a:cubicBezTo>
                    <a:pt x="23" y="85"/>
                    <a:pt x="24" y="84"/>
                    <a:pt x="25" y="83"/>
                  </a:cubicBezTo>
                  <a:cubicBezTo>
                    <a:pt x="25" y="83"/>
                    <a:pt x="25" y="83"/>
                    <a:pt x="25" y="83"/>
                  </a:cubicBezTo>
                  <a:cubicBezTo>
                    <a:pt x="24" y="83"/>
                    <a:pt x="23" y="83"/>
                    <a:pt x="23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84"/>
                    <a:pt x="22" y="84"/>
                    <a:pt x="22" y="84"/>
                  </a:cubicBezTo>
                  <a:cubicBezTo>
                    <a:pt x="22" y="83"/>
                    <a:pt x="23" y="83"/>
                    <a:pt x="23" y="82"/>
                  </a:cubicBezTo>
                  <a:cubicBezTo>
                    <a:pt x="24" y="82"/>
                    <a:pt x="25" y="82"/>
                    <a:pt x="26" y="81"/>
                  </a:cubicBezTo>
                  <a:cubicBezTo>
                    <a:pt x="26" y="81"/>
                    <a:pt x="26" y="81"/>
                    <a:pt x="26" y="81"/>
                  </a:cubicBezTo>
                  <a:cubicBezTo>
                    <a:pt x="27" y="81"/>
                    <a:pt x="27" y="81"/>
                    <a:pt x="27" y="81"/>
                  </a:cubicBezTo>
                  <a:cubicBezTo>
                    <a:pt x="27" y="81"/>
                    <a:pt x="27" y="81"/>
                    <a:pt x="27" y="82"/>
                  </a:cubicBezTo>
                  <a:cubicBezTo>
                    <a:pt x="27" y="82"/>
                    <a:pt x="27" y="82"/>
                    <a:pt x="27" y="83"/>
                  </a:cubicBezTo>
                  <a:cubicBezTo>
                    <a:pt x="27" y="84"/>
                    <a:pt x="26" y="85"/>
                    <a:pt x="26" y="86"/>
                  </a:cubicBezTo>
                  <a:cubicBezTo>
                    <a:pt x="26" y="86"/>
                    <a:pt x="26" y="87"/>
                    <a:pt x="26" y="87"/>
                  </a:cubicBezTo>
                  <a:cubicBezTo>
                    <a:pt x="26" y="87"/>
                    <a:pt x="26" y="87"/>
                    <a:pt x="26" y="87"/>
                  </a:cubicBezTo>
                  <a:cubicBezTo>
                    <a:pt x="26" y="87"/>
                    <a:pt x="25" y="87"/>
                    <a:pt x="25" y="87"/>
                  </a:cubicBezTo>
                  <a:cubicBezTo>
                    <a:pt x="26" y="86"/>
                    <a:pt x="26" y="85"/>
                    <a:pt x="26" y="84"/>
                  </a:cubicBezTo>
                  <a:cubicBezTo>
                    <a:pt x="26" y="83"/>
                    <a:pt x="26" y="83"/>
                    <a:pt x="26" y="82"/>
                  </a:cubicBezTo>
                  <a:cubicBezTo>
                    <a:pt x="26" y="82"/>
                    <a:pt x="26" y="82"/>
                    <a:pt x="25" y="83"/>
                  </a:cubicBezTo>
                  <a:cubicBezTo>
                    <a:pt x="25" y="83"/>
                    <a:pt x="25" y="84"/>
                    <a:pt x="24" y="84"/>
                  </a:cubicBezTo>
                  <a:cubicBezTo>
                    <a:pt x="24" y="85"/>
                    <a:pt x="24" y="85"/>
                    <a:pt x="24" y="85"/>
                  </a:cubicBezTo>
                  <a:cubicBezTo>
                    <a:pt x="23" y="86"/>
                    <a:pt x="23" y="86"/>
                    <a:pt x="23" y="86"/>
                  </a:cubicBezTo>
                  <a:close/>
                  <a:moveTo>
                    <a:pt x="64" y="42"/>
                  </a:moveTo>
                  <a:cubicBezTo>
                    <a:pt x="64" y="42"/>
                    <a:pt x="64" y="42"/>
                    <a:pt x="64" y="42"/>
                  </a:cubicBezTo>
                  <a:cubicBezTo>
                    <a:pt x="64" y="42"/>
                    <a:pt x="64" y="43"/>
                    <a:pt x="65" y="43"/>
                  </a:cubicBezTo>
                  <a:cubicBezTo>
                    <a:pt x="65" y="44"/>
                    <a:pt x="65" y="44"/>
                    <a:pt x="65" y="45"/>
                  </a:cubicBezTo>
                  <a:cubicBezTo>
                    <a:pt x="65" y="45"/>
                    <a:pt x="65" y="45"/>
                    <a:pt x="65" y="46"/>
                  </a:cubicBezTo>
                  <a:cubicBezTo>
                    <a:pt x="65" y="46"/>
                    <a:pt x="65" y="47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5" y="49"/>
                    <a:pt x="65" y="50"/>
                    <a:pt x="64" y="51"/>
                  </a:cubicBezTo>
                  <a:cubicBezTo>
                    <a:pt x="64" y="51"/>
                    <a:pt x="64" y="52"/>
                    <a:pt x="63" y="53"/>
                  </a:cubicBezTo>
                  <a:cubicBezTo>
                    <a:pt x="63" y="54"/>
                    <a:pt x="62" y="55"/>
                    <a:pt x="62" y="55"/>
                  </a:cubicBezTo>
                  <a:cubicBezTo>
                    <a:pt x="61" y="56"/>
                    <a:pt x="61" y="56"/>
                    <a:pt x="60" y="57"/>
                  </a:cubicBezTo>
                  <a:cubicBezTo>
                    <a:pt x="60" y="57"/>
                    <a:pt x="60" y="58"/>
                    <a:pt x="59" y="58"/>
                  </a:cubicBezTo>
                  <a:cubicBezTo>
                    <a:pt x="59" y="59"/>
                    <a:pt x="58" y="59"/>
                    <a:pt x="57" y="60"/>
                  </a:cubicBezTo>
                  <a:cubicBezTo>
                    <a:pt x="57" y="60"/>
                    <a:pt x="57" y="60"/>
                    <a:pt x="57" y="61"/>
                  </a:cubicBezTo>
                  <a:cubicBezTo>
                    <a:pt x="56" y="61"/>
                    <a:pt x="56" y="61"/>
                    <a:pt x="56" y="61"/>
                  </a:cubicBezTo>
                  <a:cubicBezTo>
                    <a:pt x="56" y="61"/>
                    <a:pt x="55" y="62"/>
                    <a:pt x="55" y="62"/>
                  </a:cubicBezTo>
                  <a:cubicBezTo>
                    <a:pt x="54" y="62"/>
                    <a:pt x="54" y="63"/>
                    <a:pt x="53" y="63"/>
                  </a:cubicBezTo>
                  <a:cubicBezTo>
                    <a:pt x="53" y="63"/>
                    <a:pt x="52" y="63"/>
                    <a:pt x="51" y="64"/>
                  </a:cubicBezTo>
                  <a:cubicBezTo>
                    <a:pt x="51" y="64"/>
                    <a:pt x="50" y="64"/>
                    <a:pt x="49" y="65"/>
                  </a:cubicBezTo>
                  <a:cubicBezTo>
                    <a:pt x="48" y="65"/>
                    <a:pt x="48" y="65"/>
                    <a:pt x="47" y="65"/>
                  </a:cubicBezTo>
                  <a:cubicBezTo>
                    <a:pt x="46" y="65"/>
                    <a:pt x="45" y="65"/>
                    <a:pt x="45" y="65"/>
                  </a:cubicBezTo>
                  <a:cubicBezTo>
                    <a:pt x="45" y="65"/>
                    <a:pt x="44" y="65"/>
                    <a:pt x="44" y="65"/>
                  </a:cubicBezTo>
                  <a:cubicBezTo>
                    <a:pt x="44" y="65"/>
                    <a:pt x="43" y="65"/>
                    <a:pt x="42" y="65"/>
                  </a:cubicBezTo>
                  <a:cubicBezTo>
                    <a:pt x="41" y="65"/>
                    <a:pt x="40" y="65"/>
                    <a:pt x="39" y="64"/>
                  </a:cubicBezTo>
                  <a:cubicBezTo>
                    <a:pt x="39" y="64"/>
                    <a:pt x="38" y="64"/>
                    <a:pt x="38" y="64"/>
                  </a:cubicBezTo>
                  <a:cubicBezTo>
                    <a:pt x="38" y="64"/>
                    <a:pt x="37" y="64"/>
                    <a:pt x="37" y="63"/>
                  </a:cubicBezTo>
                  <a:cubicBezTo>
                    <a:pt x="37" y="63"/>
                    <a:pt x="36" y="63"/>
                    <a:pt x="36" y="63"/>
                  </a:cubicBezTo>
                  <a:cubicBezTo>
                    <a:pt x="35" y="62"/>
                    <a:pt x="35" y="62"/>
                    <a:pt x="34" y="62"/>
                  </a:cubicBezTo>
                  <a:cubicBezTo>
                    <a:pt x="34" y="62"/>
                    <a:pt x="34" y="61"/>
                    <a:pt x="33" y="61"/>
                  </a:cubicBezTo>
                  <a:cubicBezTo>
                    <a:pt x="33" y="61"/>
                    <a:pt x="33" y="60"/>
                    <a:pt x="33" y="60"/>
                  </a:cubicBezTo>
                  <a:cubicBezTo>
                    <a:pt x="32" y="60"/>
                    <a:pt x="32" y="60"/>
                    <a:pt x="32" y="59"/>
                  </a:cubicBezTo>
                  <a:cubicBezTo>
                    <a:pt x="31" y="59"/>
                    <a:pt x="31" y="59"/>
                    <a:pt x="31" y="58"/>
                  </a:cubicBezTo>
                  <a:cubicBezTo>
                    <a:pt x="30" y="58"/>
                    <a:pt x="30" y="57"/>
                    <a:pt x="29" y="57"/>
                  </a:cubicBezTo>
                  <a:cubicBezTo>
                    <a:pt x="29" y="56"/>
                    <a:pt x="29" y="56"/>
                    <a:pt x="28" y="55"/>
                  </a:cubicBezTo>
                  <a:cubicBezTo>
                    <a:pt x="28" y="55"/>
                    <a:pt x="28" y="54"/>
                    <a:pt x="28" y="54"/>
                  </a:cubicBezTo>
                  <a:cubicBezTo>
                    <a:pt x="28" y="54"/>
                    <a:pt x="27" y="53"/>
                    <a:pt x="27" y="53"/>
                  </a:cubicBezTo>
                  <a:cubicBezTo>
                    <a:pt x="27" y="52"/>
                    <a:pt x="27" y="52"/>
                    <a:pt x="27" y="51"/>
                  </a:cubicBezTo>
                  <a:cubicBezTo>
                    <a:pt x="27" y="51"/>
                    <a:pt x="26" y="50"/>
                    <a:pt x="26" y="49"/>
                  </a:cubicBezTo>
                  <a:cubicBezTo>
                    <a:pt x="26" y="49"/>
                    <a:pt x="26" y="48"/>
                    <a:pt x="26" y="48"/>
                  </a:cubicBezTo>
                  <a:cubicBezTo>
                    <a:pt x="26" y="47"/>
                    <a:pt x="26" y="46"/>
                    <a:pt x="26" y="45"/>
                  </a:cubicBezTo>
                  <a:cubicBezTo>
                    <a:pt x="26" y="44"/>
                    <a:pt x="26" y="43"/>
                    <a:pt x="26" y="43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6" y="41"/>
                    <a:pt x="27" y="41"/>
                    <a:pt x="27" y="40"/>
                  </a:cubicBezTo>
                  <a:cubicBezTo>
                    <a:pt x="27" y="40"/>
                    <a:pt x="27" y="39"/>
                    <a:pt x="28" y="38"/>
                  </a:cubicBezTo>
                  <a:cubicBezTo>
                    <a:pt x="28" y="38"/>
                    <a:pt x="28" y="38"/>
                    <a:pt x="28" y="37"/>
                  </a:cubicBezTo>
                  <a:cubicBezTo>
                    <a:pt x="28" y="37"/>
                    <a:pt x="28" y="37"/>
                    <a:pt x="28" y="36"/>
                  </a:cubicBezTo>
                  <a:cubicBezTo>
                    <a:pt x="29" y="35"/>
                    <a:pt x="29" y="34"/>
                    <a:pt x="30" y="33"/>
                  </a:cubicBezTo>
                  <a:cubicBezTo>
                    <a:pt x="31" y="32"/>
                    <a:pt x="32" y="32"/>
                    <a:pt x="33" y="31"/>
                  </a:cubicBezTo>
                  <a:cubicBezTo>
                    <a:pt x="34" y="31"/>
                    <a:pt x="34" y="30"/>
                    <a:pt x="35" y="30"/>
                  </a:cubicBezTo>
                  <a:cubicBezTo>
                    <a:pt x="36" y="29"/>
                    <a:pt x="37" y="29"/>
                    <a:pt x="38" y="29"/>
                  </a:cubicBezTo>
                  <a:cubicBezTo>
                    <a:pt x="39" y="29"/>
                    <a:pt x="39" y="28"/>
                    <a:pt x="40" y="28"/>
                  </a:cubicBezTo>
                  <a:cubicBezTo>
                    <a:pt x="41" y="28"/>
                    <a:pt x="43" y="28"/>
                    <a:pt x="44" y="28"/>
                  </a:cubicBezTo>
                  <a:cubicBezTo>
                    <a:pt x="45" y="28"/>
                    <a:pt x="46" y="28"/>
                    <a:pt x="47" y="28"/>
                  </a:cubicBezTo>
                  <a:cubicBezTo>
                    <a:pt x="47" y="28"/>
                    <a:pt x="48" y="28"/>
                    <a:pt x="48" y="28"/>
                  </a:cubicBezTo>
                  <a:cubicBezTo>
                    <a:pt x="49" y="28"/>
                    <a:pt x="49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3" y="29"/>
                    <a:pt x="54" y="29"/>
                    <a:pt x="55" y="30"/>
                  </a:cubicBezTo>
                  <a:cubicBezTo>
                    <a:pt x="55" y="30"/>
                    <a:pt x="56" y="30"/>
                    <a:pt x="56" y="30"/>
                  </a:cubicBezTo>
                  <a:cubicBezTo>
                    <a:pt x="57" y="31"/>
                    <a:pt x="58" y="31"/>
                    <a:pt x="58" y="32"/>
                  </a:cubicBezTo>
                  <a:cubicBezTo>
                    <a:pt x="59" y="33"/>
                    <a:pt x="60" y="33"/>
                    <a:pt x="61" y="34"/>
                  </a:cubicBezTo>
                  <a:cubicBezTo>
                    <a:pt x="61" y="35"/>
                    <a:pt x="62" y="35"/>
                    <a:pt x="62" y="36"/>
                  </a:cubicBezTo>
                  <a:cubicBezTo>
                    <a:pt x="62" y="37"/>
                    <a:pt x="62" y="37"/>
                    <a:pt x="63" y="38"/>
                  </a:cubicBezTo>
                  <a:cubicBezTo>
                    <a:pt x="63" y="38"/>
                    <a:pt x="63" y="38"/>
                    <a:pt x="63" y="38"/>
                  </a:cubicBezTo>
                  <a:cubicBezTo>
                    <a:pt x="63" y="39"/>
                    <a:pt x="63" y="39"/>
                    <a:pt x="63" y="40"/>
                  </a:cubicBezTo>
                  <a:cubicBezTo>
                    <a:pt x="64" y="41"/>
                    <a:pt x="64" y="41"/>
                    <a:pt x="64" y="41"/>
                  </a:cubicBezTo>
                  <a:cubicBezTo>
                    <a:pt x="64" y="41"/>
                    <a:pt x="64" y="41"/>
                    <a:pt x="64" y="42"/>
                  </a:cubicBezTo>
                  <a:close/>
                  <a:moveTo>
                    <a:pt x="39" y="47"/>
                  </a:moveTo>
                  <a:cubicBezTo>
                    <a:pt x="39" y="46"/>
                    <a:pt x="39" y="46"/>
                    <a:pt x="39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7" y="46"/>
                    <a:pt x="36" y="46"/>
                  </a:cubicBezTo>
                  <a:cubicBezTo>
                    <a:pt x="35" y="45"/>
                    <a:pt x="34" y="45"/>
                    <a:pt x="33" y="45"/>
                  </a:cubicBezTo>
                  <a:cubicBezTo>
                    <a:pt x="33" y="45"/>
                    <a:pt x="33" y="45"/>
                    <a:pt x="32" y="45"/>
                  </a:cubicBezTo>
                  <a:cubicBezTo>
                    <a:pt x="32" y="45"/>
                    <a:pt x="32" y="46"/>
                    <a:pt x="32" y="46"/>
                  </a:cubicBezTo>
                  <a:cubicBezTo>
                    <a:pt x="32" y="47"/>
                    <a:pt x="32" y="47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2" y="48"/>
                    <a:pt x="32" y="48"/>
                    <a:pt x="32" y="48"/>
                  </a:cubicBezTo>
                  <a:cubicBezTo>
                    <a:pt x="33" y="48"/>
                    <a:pt x="34" y="47"/>
                    <a:pt x="35" y="47"/>
                  </a:cubicBezTo>
                  <a:cubicBezTo>
                    <a:pt x="36" y="47"/>
                    <a:pt x="37" y="47"/>
                    <a:pt x="38" y="47"/>
                  </a:cubicBezTo>
                  <a:cubicBezTo>
                    <a:pt x="38" y="47"/>
                    <a:pt x="39" y="47"/>
                    <a:pt x="39" y="47"/>
                  </a:cubicBezTo>
                  <a:close/>
                  <a:moveTo>
                    <a:pt x="36" y="46"/>
                  </a:move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5" y="46"/>
                    <a:pt x="34" y="46"/>
                  </a:cubicBezTo>
                  <a:cubicBezTo>
                    <a:pt x="34" y="46"/>
                    <a:pt x="34" y="46"/>
                    <a:pt x="33" y="46"/>
                  </a:cubicBezTo>
                  <a:cubicBezTo>
                    <a:pt x="33" y="45"/>
                    <a:pt x="33" y="46"/>
                    <a:pt x="33" y="46"/>
                  </a:cubicBezTo>
                  <a:cubicBezTo>
                    <a:pt x="33" y="46"/>
                    <a:pt x="33" y="47"/>
                    <a:pt x="33" y="47"/>
                  </a:cubicBezTo>
                  <a:cubicBezTo>
                    <a:pt x="34" y="47"/>
                    <a:pt x="35" y="47"/>
                    <a:pt x="36" y="46"/>
                  </a:cubicBezTo>
                  <a:close/>
                  <a:moveTo>
                    <a:pt x="38" y="42"/>
                  </a:move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1"/>
                    <a:pt x="38" y="41"/>
                  </a:cubicBezTo>
                  <a:cubicBezTo>
                    <a:pt x="38" y="41"/>
                    <a:pt x="38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6" y="39"/>
                    <a:pt x="36" y="39"/>
                    <a:pt x="36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8"/>
                    <a:pt x="34" y="38"/>
                    <a:pt x="34" y="38"/>
                  </a:cubicBezTo>
                  <a:cubicBezTo>
                    <a:pt x="34" y="38"/>
                    <a:pt x="33" y="38"/>
                    <a:pt x="33" y="38"/>
                  </a:cubicBezTo>
                  <a:cubicBezTo>
                    <a:pt x="33" y="39"/>
                    <a:pt x="33" y="39"/>
                    <a:pt x="33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41"/>
                    <a:pt x="32" y="41"/>
                    <a:pt x="33" y="41"/>
                  </a:cubicBezTo>
                  <a:cubicBezTo>
                    <a:pt x="33" y="41"/>
                    <a:pt x="34" y="41"/>
                    <a:pt x="34" y="42"/>
                  </a:cubicBezTo>
                  <a:cubicBezTo>
                    <a:pt x="35" y="42"/>
                    <a:pt x="36" y="42"/>
                    <a:pt x="37" y="42"/>
                  </a:cubicBezTo>
                  <a:cubicBezTo>
                    <a:pt x="38" y="42"/>
                    <a:pt x="38" y="42"/>
                    <a:pt x="38" y="42"/>
                  </a:cubicBezTo>
                  <a:cubicBezTo>
                    <a:pt x="38" y="42"/>
                    <a:pt x="38" y="42"/>
                    <a:pt x="38" y="42"/>
                  </a:cubicBezTo>
                  <a:close/>
                  <a:moveTo>
                    <a:pt x="37" y="42"/>
                  </a:moveTo>
                  <a:cubicBezTo>
                    <a:pt x="37" y="42"/>
                    <a:pt x="37" y="42"/>
                    <a:pt x="37" y="42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6" y="40"/>
                    <a:pt x="35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3" y="40"/>
                    <a:pt x="33" y="41"/>
                  </a:cubicBezTo>
                  <a:cubicBezTo>
                    <a:pt x="34" y="41"/>
                    <a:pt x="36" y="41"/>
                    <a:pt x="37" y="42"/>
                  </a:cubicBezTo>
                  <a:close/>
                  <a:moveTo>
                    <a:pt x="42" y="41"/>
                  </a:moveTo>
                  <a:cubicBezTo>
                    <a:pt x="42" y="40"/>
                    <a:pt x="42" y="39"/>
                    <a:pt x="42" y="39"/>
                  </a:cubicBezTo>
                  <a:cubicBezTo>
                    <a:pt x="42" y="38"/>
                    <a:pt x="41" y="38"/>
                    <a:pt x="41" y="37"/>
                  </a:cubicBezTo>
                  <a:cubicBezTo>
                    <a:pt x="41" y="36"/>
                    <a:pt x="40" y="36"/>
                    <a:pt x="40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8" y="35"/>
                    <a:pt x="38" y="36"/>
                    <a:pt x="38" y="36"/>
                  </a:cubicBezTo>
                  <a:cubicBezTo>
                    <a:pt x="38" y="37"/>
                    <a:pt x="39" y="37"/>
                    <a:pt x="39" y="38"/>
                  </a:cubicBezTo>
                  <a:cubicBezTo>
                    <a:pt x="39" y="38"/>
                    <a:pt x="40" y="39"/>
                    <a:pt x="40" y="39"/>
                  </a:cubicBezTo>
                  <a:cubicBezTo>
                    <a:pt x="40" y="40"/>
                    <a:pt x="41" y="40"/>
                    <a:pt x="41" y="40"/>
                  </a:cubicBezTo>
                  <a:cubicBezTo>
                    <a:pt x="41" y="40"/>
                    <a:pt x="42" y="41"/>
                    <a:pt x="42" y="41"/>
                  </a:cubicBezTo>
                  <a:close/>
                  <a:moveTo>
                    <a:pt x="41" y="39"/>
                  </a:move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9"/>
                    <a:pt x="41" y="39"/>
                  </a:cubicBezTo>
                  <a:cubicBezTo>
                    <a:pt x="41" y="39"/>
                    <a:pt x="41" y="39"/>
                    <a:pt x="41" y="38"/>
                  </a:cubicBezTo>
                  <a:cubicBezTo>
                    <a:pt x="41" y="37"/>
                    <a:pt x="40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7"/>
                    <a:pt x="40" y="38"/>
                    <a:pt x="41" y="39"/>
                  </a:cubicBezTo>
                  <a:close/>
                  <a:moveTo>
                    <a:pt x="46" y="33"/>
                  </a:moveTo>
                  <a:cubicBezTo>
                    <a:pt x="46" y="33"/>
                    <a:pt x="45" y="33"/>
                    <a:pt x="45" y="33"/>
                  </a:cubicBezTo>
                  <a:cubicBezTo>
                    <a:pt x="45" y="33"/>
                    <a:pt x="44" y="33"/>
                    <a:pt x="44" y="33"/>
                  </a:cubicBezTo>
                  <a:cubicBezTo>
                    <a:pt x="43" y="33"/>
                    <a:pt x="43" y="33"/>
                    <a:pt x="43" y="34"/>
                  </a:cubicBezTo>
                  <a:cubicBezTo>
                    <a:pt x="43" y="34"/>
                    <a:pt x="43" y="34"/>
                    <a:pt x="44" y="34"/>
                  </a:cubicBezTo>
                  <a:cubicBezTo>
                    <a:pt x="44" y="36"/>
                    <a:pt x="44" y="37"/>
                    <a:pt x="45" y="38"/>
                  </a:cubicBezTo>
                  <a:cubicBezTo>
                    <a:pt x="45" y="38"/>
                    <a:pt x="45" y="39"/>
                    <a:pt x="45" y="39"/>
                  </a:cubicBezTo>
                  <a:cubicBezTo>
                    <a:pt x="45" y="40"/>
                    <a:pt x="45" y="40"/>
                    <a:pt x="45" y="40"/>
                  </a:cubicBezTo>
                  <a:cubicBezTo>
                    <a:pt x="45" y="40"/>
                    <a:pt x="45" y="41"/>
                    <a:pt x="45" y="40"/>
                  </a:cubicBezTo>
                  <a:cubicBezTo>
                    <a:pt x="45" y="40"/>
                    <a:pt x="45" y="41"/>
                    <a:pt x="45" y="41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46" y="40"/>
                    <a:pt x="46" y="40"/>
                    <a:pt x="47" y="39"/>
                  </a:cubicBezTo>
                  <a:cubicBezTo>
                    <a:pt x="47" y="39"/>
                    <a:pt x="47" y="39"/>
                    <a:pt x="47" y="39"/>
                  </a:cubicBezTo>
                  <a:cubicBezTo>
                    <a:pt x="47" y="39"/>
                    <a:pt x="47" y="39"/>
                    <a:pt x="47" y="38"/>
                  </a:cubicBezTo>
                  <a:cubicBezTo>
                    <a:pt x="47" y="37"/>
                    <a:pt x="48" y="36"/>
                    <a:pt x="47" y="35"/>
                  </a:cubicBezTo>
                  <a:cubicBezTo>
                    <a:pt x="47" y="35"/>
                    <a:pt x="47" y="34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lose/>
                  <a:moveTo>
                    <a:pt x="44" y="34"/>
                  </a:moveTo>
                  <a:cubicBezTo>
                    <a:pt x="44" y="34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4" y="35"/>
                    <a:pt x="45" y="35"/>
                    <a:pt x="45" y="35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8"/>
                    <a:pt x="45" y="38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8"/>
                    <a:pt x="47" y="38"/>
                    <a:pt x="47" y="38"/>
                  </a:cubicBezTo>
                  <a:cubicBezTo>
                    <a:pt x="47" y="37"/>
                    <a:pt x="47" y="36"/>
                    <a:pt x="47" y="35"/>
                  </a:cubicBezTo>
                  <a:cubicBezTo>
                    <a:pt x="46" y="35"/>
                    <a:pt x="46" y="34"/>
                    <a:pt x="46" y="34"/>
                  </a:cubicBezTo>
                  <a:cubicBezTo>
                    <a:pt x="46" y="34"/>
                    <a:pt x="46" y="33"/>
                    <a:pt x="46" y="33"/>
                  </a:cubicBezTo>
                  <a:cubicBezTo>
                    <a:pt x="45" y="34"/>
                    <a:pt x="45" y="34"/>
                    <a:pt x="44" y="34"/>
                  </a:cubicBezTo>
                  <a:close/>
                  <a:moveTo>
                    <a:pt x="51" y="40"/>
                  </a:moveTo>
                  <a:cubicBezTo>
                    <a:pt x="51" y="41"/>
                    <a:pt x="51" y="41"/>
                    <a:pt x="51" y="40"/>
                  </a:cubicBezTo>
                  <a:cubicBezTo>
                    <a:pt x="52" y="40"/>
                    <a:pt x="53" y="39"/>
                    <a:pt x="53" y="39"/>
                  </a:cubicBezTo>
                  <a:cubicBezTo>
                    <a:pt x="54" y="39"/>
                    <a:pt x="55" y="39"/>
                    <a:pt x="55" y="38"/>
                  </a:cubicBezTo>
                  <a:cubicBezTo>
                    <a:pt x="56" y="38"/>
                    <a:pt x="56" y="38"/>
                    <a:pt x="55" y="38"/>
                  </a:cubicBezTo>
                  <a:cubicBezTo>
                    <a:pt x="55" y="37"/>
                    <a:pt x="55" y="37"/>
                    <a:pt x="55" y="37"/>
                  </a:cubicBezTo>
                  <a:cubicBezTo>
                    <a:pt x="54" y="36"/>
                    <a:pt x="54" y="35"/>
                    <a:pt x="53" y="35"/>
                  </a:cubicBezTo>
                  <a:cubicBezTo>
                    <a:pt x="53" y="35"/>
                    <a:pt x="52" y="35"/>
                    <a:pt x="52" y="35"/>
                  </a:cubicBezTo>
                  <a:cubicBezTo>
                    <a:pt x="52" y="35"/>
                    <a:pt x="52" y="36"/>
                    <a:pt x="52" y="36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2" y="38"/>
                    <a:pt x="52" y="39"/>
                    <a:pt x="51" y="39"/>
                  </a:cubicBezTo>
                  <a:cubicBezTo>
                    <a:pt x="51" y="40"/>
                    <a:pt x="51" y="40"/>
                    <a:pt x="51" y="40"/>
                  </a:cubicBezTo>
                  <a:close/>
                  <a:moveTo>
                    <a:pt x="52" y="39"/>
                  </a:moveTo>
                  <a:cubicBezTo>
                    <a:pt x="52" y="39"/>
                    <a:pt x="52" y="39"/>
                    <a:pt x="52" y="39"/>
                  </a:cubicBezTo>
                  <a:cubicBezTo>
                    <a:pt x="53" y="39"/>
                    <a:pt x="54" y="38"/>
                    <a:pt x="55" y="38"/>
                  </a:cubicBezTo>
                  <a:cubicBezTo>
                    <a:pt x="54" y="37"/>
                    <a:pt x="53" y="36"/>
                    <a:pt x="53" y="36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2" y="37"/>
                    <a:pt x="52" y="38"/>
                    <a:pt x="52" y="39"/>
                  </a:cubicBezTo>
                  <a:close/>
                  <a:moveTo>
                    <a:pt x="59" y="46"/>
                  </a:moveTo>
                  <a:cubicBezTo>
                    <a:pt x="59" y="46"/>
                    <a:pt x="60" y="46"/>
                    <a:pt x="60" y="45"/>
                  </a:cubicBezTo>
                  <a:cubicBezTo>
                    <a:pt x="60" y="45"/>
                    <a:pt x="60" y="45"/>
                    <a:pt x="60" y="45"/>
                  </a:cubicBezTo>
                  <a:cubicBezTo>
                    <a:pt x="60" y="44"/>
                    <a:pt x="60" y="43"/>
                    <a:pt x="59" y="43"/>
                  </a:cubicBezTo>
                  <a:cubicBezTo>
                    <a:pt x="59" y="42"/>
                    <a:pt x="59" y="42"/>
                    <a:pt x="59" y="42"/>
                  </a:cubicBezTo>
                  <a:cubicBezTo>
                    <a:pt x="59" y="41"/>
                    <a:pt x="58" y="41"/>
                    <a:pt x="58" y="42"/>
                  </a:cubicBezTo>
                  <a:cubicBezTo>
                    <a:pt x="57" y="42"/>
                    <a:pt x="57" y="42"/>
                    <a:pt x="56" y="42"/>
                  </a:cubicBezTo>
                  <a:cubicBezTo>
                    <a:pt x="56" y="42"/>
                    <a:pt x="55" y="42"/>
                    <a:pt x="54" y="42"/>
                  </a:cubicBezTo>
                  <a:cubicBezTo>
                    <a:pt x="54" y="42"/>
                    <a:pt x="54" y="43"/>
                    <a:pt x="54" y="43"/>
                  </a:cubicBezTo>
                  <a:cubicBezTo>
                    <a:pt x="54" y="43"/>
                    <a:pt x="54" y="43"/>
                    <a:pt x="54" y="43"/>
                  </a:cubicBezTo>
                  <a:cubicBezTo>
                    <a:pt x="54" y="43"/>
                    <a:pt x="54" y="43"/>
                    <a:pt x="55" y="44"/>
                  </a:cubicBezTo>
                  <a:cubicBezTo>
                    <a:pt x="55" y="44"/>
                    <a:pt x="55" y="44"/>
                    <a:pt x="56" y="44"/>
                  </a:cubicBezTo>
                  <a:cubicBezTo>
                    <a:pt x="56" y="45"/>
                    <a:pt x="57" y="45"/>
                    <a:pt x="57" y="45"/>
                  </a:cubicBezTo>
                  <a:cubicBezTo>
                    <a:pt x="58" y="45"/>
                    <a:pt x="58" y="45"/>
                    <a:pt x="59" y="46"/>
                  </a:cubicBezTo>
                  <a:close/>
                  <a:moveTo>
                    <a:pt x="59" y="45"/>
                  </a:moveTo>
                  <a:cubicBezTo>
                    <a:pt x="59" y="45"/>
                    <a:pt x="59" y="45"/>
                    <a:pt x="59" y="45"/>
                  </a:cubicBezTo>
                  <a:cubicBezTo>
                    <a:pt x="59" y="44"/>
                    <a:pt x="59" y="43"/>
                    <a:pt x="58" y="42"/>
                  </a:cubicBezTo>
                  <a:cubicBezTo>
                    <a:pt x="58" y="42"/>
                    <a:pt x="58" y="42"/>
                    <a:pt x="58" y="42"/>
                  </a:cubicBezTo>
                  <a:cubicBezTo>
                    <a:pt x="58" y="43"/>
                    <a:pt x="57" y="43"/>
                    <a:pt x="56" y="43"/>
                  </a:cubicBezTo>
                  <a:cubicBezTo>
                    <a:pt x="56" y="43"/>
                    <a:pt x="55" y="43"/>
                    <a:pt x="55" y="43"/>
                  </a:cubicBezTo>
                  <a:cubicBezTo>
                    <a:pt x="56" y="44"/>
                    <a:pt x="58" y="45"/>
                    <a:pt x="59" y="45"/>
                  </a:cubicBezTo>
                  <a:close/>
                  <a:moveTo>
                    <a:pt x="59" y="51"/>
                  </a:moveTo>
                  <a:cubicBezTo>
                    <a:pt x="58" y="51"/>
                    <a:pt x="58" y="50"/>
                    <a:pt x="58" y="50"/>
                  </a:cubicBezTo>
                  <a:cubicBezTo>
                    <a:pt x="57" y="49"/>
                    <a:pt x="57" y="49"/>
                    <a:pt x="56" y="49"/>
                  </a:cubicBezTo>
                  <a:cubicBezTo>
                    <a:pt x="55" y="48"/>
                    <a:pt x="54" y="47"/>
                    <a:pt x="53" y="47"/>
                  </a:cubicBezTo>
                  <a:cubicBezTo>
                    <a:pt x="53" y="46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3" y="47"/>
                    <a:pt x="53" y="47"/>
                    <a:pt x="53" y="47"/>
                  </a:cubicBezTo>
                  <a:cubicBezTo>
                    <a:pt x="54" y="48"/>
                    <a:pt x="54" y="48"/>
                    <a:pt x="54" y="49"/>
                  </a:cubicBezTo>
                  <a:cubicBezTo>
                    <a:pt x="55" y="50"/>
                    <a:pt x="55" y="51"/>
                    <a:pt x="55" y="52"/>
                  </a:cubicBezTo>
                  <a:cubicBezTo>
                    <a:pt x="55" y="52"/>
                    <a:pt x="55" y="53"/>
                    <a:pt x="55" y="54"/>
                  </a:cubicBezTo>
                  <a:cubicBezTo>
                    <a:pt x="55" y="54"/>
                    <a:pt x="55" y="54"/>
                    <a:pt x="55" y="54"/>
                  </a:cubicBezTo>
                  <a:cubicBezTo>
                    <a:pt x="55" y="54"/>
                    <a:pt x="56" y="54"/>
                    <a:pt x="56" y="54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8" y="52"/>
                    <a:pt x="58" y="52"/>
                    <a:pt x="59" y="52"/>
                  </a:cubicBezTo>
                  <a:cubicBezTo>
                    <a:pt x="59" y="52"/>
                    <a:pt x="59" y="52"/>
                    <a:pt x="59" y="52"/>
                  </a:cubicBezTo>
                  <a:cubicBezTo>
                    <a:pt x="59" y="51"/>
                    <a:pt x="59" y="51"/>
                    <a:pt x="59" y="51"/>
                  </a:cubicBezTo>
                  <a:cubicBezTo>
                    <a:pt x="59" y="51"/>
                    <a:pt x="59" y="51"/>
                    <a:pt x="59" y="51"/>
                  </a:cubicBezTo>
                  <a:close/>
                  <a:moveTo>
                    <a:pt x="56" y="53"/>
                  </a:move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7" y="53"/>
                    <a:pt x="57" y="52"/>
                    <a:pt x="58" y="52"/>
                  </a:cubicBezTo>
                  <a:cubicBezTo>
                    <a:pt x="58" y="52"/>
                    <a:pt x="58" y="52"/>
                    <a:pt x="58" y="52"/>
                  </a:cubicBezTo>
                  <a:cubicBezTo>
                    <a:pt x="57" y="51"/>
                    <a:pt x="58" y="51"/>
                    <a:pt x="57" y="50"/>
                  </a:cubicBezTo>
                  <a:cubicBezTo>
                    <a:pt x="57" y="50"/>
                    <a:pt x="56" y="50"/>
                    <a:pt x="56" y="49"/>
                  </a:cubicBezTo>
                  <a:cubicBezTo>
                    <a:pt x="56" y="49"/>
                    <a:pt x="56" y="49"/>
                    <a:pt x="55" y="49"/>
                  </a:cubicBezTo>
                  <a:cubicBezTo>
                    <a:pt x="55" y="49"/>
                    <a:pt x="55" y="49"/>
                    <a:pt x="55" y="49"/>
                  </a:cubicBezTo>
                  <a:cubicBezTo>
                    <a:pt x="56" y="50"/>
                    <a:pt x="56" y="52"/>
                    <a:pt x="56" y="53"/>
                  </a:cubicBezTo>
                  <a:close/>
                  <a:moveTo>
                    <a:pt x="50" y="52"/>
                  </a:moveTo>
                  <a:cubicBezTo>
                    <a:pt x="50" y="52"/>
                    <a:pt x="50" y="52"/>
                    <a:pt x="50" y="52"/>
                  </a:cubicBezTo>
                  <a:cubicBezTo>
                    <a:pt x="50" y="52"/>
                    <a:pt x="50" y="52"/>
                    <a:pt x="50" y="52"/>
                  </a:cubicBezTo>
                  <a:cubicBezTo>
                    <a:pt x="50" y="53"/>
                    <a:pt x="51" y="54"/>
                    <a:pt x="51" y="55"/>
                  </a:cubicBezTo>
                  <a:cubicBezTo>
                    <a:pt x="51" y="56"/>
                    <a:pt x="51" y="56"/>
                    <a:pt x="51" y="57"/>
                  </a:cubicBezTo>
                  <a:cubicBezTo>
                    <a:pt x="51" y="57"/>
                    <a:pt x="52" y="57"/>
                    <a:pt x="52" y="57"/>
                  </a:cubicBezTo>
                  <a:cubicBezTo>
                    <a:pt x="52" y="57"/>
                    <a:pt x="52" y="57"/>
                    <a:pt x="52" y="57"/>
                  </a:cubicBezTo>
                  <a:cubicBezTo>
                    <a:pt x="52" y="57"/>
                    <a:pt x="52" y="56"/>
                    <a:pt x="52" y="56"/>
                  </a:cubicBezTo>
                  <a:cubicBezTo>
                    <a:pt x="52" y="56"/>
                    <a:pt x="52" y="55"/>
                    <a:pt x="51" y="55"/>
                  </a:cubicBezTo>
                  <a:cubicBezTo>
                    <a:pt x="51" y="55"/>
                    <a:pt x="51" y="55"/>
                    <a:pt x="51" y="55"/>
                  </a:cubicBezTo>
                  <a:cubicBezTo>
                    <a:pt x="51" y="54"/>
                    <a:pt x="51" y="54"/>
                    <a:pt x="51" y="54"/>
                  </a:cubicBezTo>
                  <a:cubicBezTo>
                    <a:pt x="51" y="53"/>
                    <a:pt x="51" y="53"/>
                    <a:pt x="51" y="52"/>
                  </a:cubicBezTo>
                  <a:cubicBezTo>
                    <a:pt x="50" y="51"/>
                    <a:pt x="50" y="51"/>
                    <a:pt x="50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1"/>
                    <a:pt x="49" y="52"/>
                    <a:pt x="49" y="53"/>
                  </a:cubicBezTo>
                  <a:cubicBezTo>
                    <a:pt x="49" y="53"/>
                    <a:pt x="49" y="53"/>
                    <a:pt x="49" y="54"/>
                  </a:cubicBezTo>
                  <a:cubicBezTo>
                    <a:pt x="49" y="54"/>
                    <a:pt x="49" y="55"/>
                    <a:pt x="49" y="56"/>
                  </a:cubicBezTo>
                  <a:cubicBezTo>
                    <a:pt x="50" y="57"/>
                    <a:pt x="50" y="58"/>
                    <a:pt x="52" y="58"/>
                  </a:cubicBezTo>
                  <a:cubicBezTo>
                    <a:pt x="52" y="58"/>
                    <a:pt x="52" y="58"/>
                    <a:pt x="52" y="58"/>
                  </a:cubicBezTo>
                  <a:cubicBezTo>
                    <a:pt x="52" y="58"/>
                    <a:pt x="52" y="57"/>
                    <a:pt x="52" y="57"/>
                  </a:cubicBezTo>
                  <a:cubicBezTo>
                    <a:pt x="51" y="57"/>
                    <a:pt x="51" y="57"/>
                    <a:pt x="51" y="57"/>
                  </a:cubicBezTo>
                  <a:cubicBezTo>
                    <a:pt x="50" y="56"/>
                    <a:pt x="50" y="56"/>
                    <a:pt x="50" y="55"/>
                  </a:cubicBezTo>
                  <a:cubicBezTo>
                    <a:pt x="50" y="54"/>
                    <a:pt x="50" y="53"/>
                    <a:pt x="50" y="52"/>
                  </a:cubicBezTo>
                  <a:close/>
                  <a:moveTo>
                    <a:pt x="46" y="53"/>
                  </a:moveTo>
                  <a:cubicBezTo>
                    <a:pt x="45" y="52"/>
                    <a:pt x="45" y="53"/>
                    <a:pt x="45" y="53"/>
                  </a:cubicBezTo>
                  <a:cubicBezTo>
                    <a:pt x="45" y="54"/>
                    <a:pt x="44" y="54"/>
                    <a:pt x="44" y="55"/>
                  </a:cubicBezTo>
                  <a:cubicBezTo>
                    <a:pt x="44" y="55"/>
                    <a:pt x="44" y="56"/>
                    <a:pt x="44" y="56"/>
                  </a:cubicBezTo>
                  <a:cubicBezTo>
                    <a:pt x="44" y="57"/>
                    <a:pt x="44" y="58"/>
                    <a:pt x="44" y="59"/>
                  </a:cubicBezTo>
                  <a:cubicBezTo>
                    <a:pt x="44" y="59"/>
                    <a:pt x="44" y="60"/>
                    <a:pt x="45" y="60"/>
                  </a:cubicBezTo>
                  <a:cubicBezTo>
                    <a:pt x="45" y="60"/>
                    <a:pt x="46" y="60"/>
                    <a:pt x="46" y="60"/>
                  </a:cubicBezTo>
                  <a:cubicBezTo>
                    <a:pt x="47" y="60"/>
                    <a:pt x="47" y="60"/>
                    <a:pt x="47" y="60"/>
                  </a:cubicBezTo>
                  <a:cubicBezTo>
                    <a:pt x="47" y="60"/>
                    <a:pt x="47" y="60"/>
                    <a:pt x="46" y="60"/>
                  </a:cubicBezTo>
                  <a:cubicBezTo>
                    <a:pt x="46" y="60"/>
                    <a:pt x="45" y="60"/>
                    <a:pt x="45" y="59"/>
                  </a:cubicBezTo>
                  <a:cubicBezTo>
                    <a:pt x="45" y="59"/>
                    <a:pt x="45" y="59"/>
                    <a:pt x="44" y="59"/>
                  </a:cubicBezTo>
                  <a:cubicBezTo>
                    <a:pt x="44" y="57"/>
                    <a:pt x="44" y="56"/>
                    <a:pt x="45" y="55"/>
                  </a:cubicBezTo>
                  <a:cubicBezTo>
                    <a:pt x="45" y="57"/>
                    <a:pt x="46" y="58"/>
                    <a:pt x="47" y="60"/>
                  </a:cubicBezTo>
                  <a:cubicBezTo>
                    <a:pt x="47" y="60"/>
                    <a:pt x="48" y="60"/>
                    <a:pt x="48" y="60"/>
                  </a:cubicBezTo>
                  <a:cubicBezTo>
                    <a:pt x="46" y="58"/>
                    <a:pt x="45" y="55"/>
                    <a:pt x="46" y="53"/>
                  </a:cubicBezTo>
                  <a:close/>
                  <a:moveTo>
                    <a:pt x="34" y="54"/>
                  </a:move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5"/>
                  </a:cubicBezTo>
                  <a:cubicBezTo>
                    <a:pt x="35" y="55"/>
                    <a:pt x="35" y="55"/>
                    <a:pt x="35" y="55"/>
                  </a:cubicBezTo>
                  <a:cubicBezTo>
                    <a:pt x="36" y="54"/>
                    <a:pt x="36" y="54"/>
                    <a:pt x="36" y="54"/>
                  </a:cubicBezTo>
                  <a:cubicBezTo>
                    <a:pt x="37" y="53"/>
                    <a:pt x="37" y="53"/>
                    <a:pt x="38" y="52"/>
                  </a:cubicBezTo>
                  <a:cubicBezTo>
                    <a:pt x="39" y="51"/>
                    <a:pt x="40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0" y="50"/>
                    <a:pt x="40" y="50"/>
                  </a:cubicBezTo>
                  <a:cubicBezTo>
                    <a:pt x="39" y="50"/>
                    <a:pt x="38" y="50"/>
                    <a:pt x="37" y="50"/>
                  </a:cubicBezTo>
                  <a:cubicBezTo>
                    <a:pt x="36" y="51"/>
                    <a:pt x="36" y="51"/>
                    <a:pt x="35" y="51"/>
                  </a:cubicBezTo>
                  <a:cubicBezTo>
                    <a:pt x="34" y="51"/>
                    <a:pt x="34" y="52"/>
                    <a:pt x="34" y="52"/>
                  </a:cubicBezTo>
                  <a:cubicBezTo>
                    <a:pt x="34" y="52"/>
                    <a:pt x="34" y="53"/>
                    <a:pt x="34" y="53"/>
                  </a:cubicBezTo>
                  <a:cubicBezTo>
                    <a:pt x="34" y="53"/>
                    <a:pt x="34" y="54"/>
                    <a:pt x="34" y="54"/>
                  </a:cubicBezTo>
                  <a:close/>
                  <a:moveTo>
                    <a:pt x="39" y="51"/>
                  </a:moveTo>
                  <a:cubicBezTo>
                    <a:pt x="39" y="51"/>
                    <a:pt x="39" y="51"/>
                    <a:pt x="39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7" y="51"/>
                    <a:pt x="37" y="51"/>
                  </a:cubicBezTo>
                  <a:cubicBezTo>
                    <a:pt x="36" y="51"/>
                    <a:pt x="36" y="52"/>
                    <a:pt x="35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4"/>
                    <a:pt x="35" y="54"/>
                    <a:pt x="36" y="53"/>
                  </a:cubicBezTo>
                  <a:cubicBezTo>
                    <a:pt x="37" y="53"/>
                    <a:pt x="37" y="52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lose/>
                  <a:moveTo>
                    <a:pt x="56" y="36"/>
                  </a:moveTo>
                  <a:cubicBezTo>
                    <a:pt x="56" y="36"/>
                    <a:pt x="56" y="36"/>
                    <a:pt x="56" y="36"/>
                  </a:cubicBezTo>
                  <a:cubicBezTo>
                    <a:pt x="56" y="36"/>
                    <a:pt x="56" y="35"/>
                    <a:pt x="56" y="35"/>
                  </a:cubicBezTo>
                  <a:cubicBezTo>
                    <a:pt x="55" y="35"/>
                    <a:pt x="55" y="35"/>
                    <a:pt x="54" y="35"/>
                  </a:cubicBezTo>
                  <a:cubicBezTo>
                    <a:pt x="54" y="35"/>
                    <a:pt x="54" y="35"/>
                    <a:pt x="54" y="34"/>
                  </a:cubicBezTo>
                  <a:cubicBezTo>
                    <a:pt x="53" y="34"/>
                    <a:pt x="53" y="34"/>
                    <a:pt x="53" y="33"/>
                  </a:cubicBezTo>
                  <a:cubicBezTo>
                    <a:pt x="53" y="33"/>
                    <a:pt x="53" y="33"/>
                    <a:pt x="53" y="33"/>
                  </a:cubicBezTo>
                  <a:cubicBezTo>
                    <a:pt x="53" y="33"/>
                    <a:pt x="52" y="33"/>
                    <a:pt x="52" y="33"/>
                  </a:cubicBezTo>
                  <a:cubicBezTo>
                    <a:pt x="51" y="33"/>
                    <a:pt x="51" y="33"/>
                    <a:pt x="51" y="32"/>
                  </a:cubicBezTo>
                  <a:cubicBezTo>
                    <a:pt x="51" y="32"/>
                    <a:pt x="51" y="32"/>
                    <a:pt x="51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2"/>
                    <a:pt x="50" y="32"/>
                    <a:pt x="50" y="32"/>
                  </a:cubicBezTo>
                  <a:cubicBezTo>
                    <a:pt x="50" y="33"/>
                    <a:pt x="51" y="34"/>
                    <a:pt x="51" y="35"/>
                  </a:cubicBezTo>
                  <a:cubicBezTo>
                    <a:pt x="51" y="36"/>
                    <a:pt x="51" y="37"/>
                    <a:pt x="50" y="37"/>
                  </a:cubicBezTo>
                  <a:cubicBezTo>
                    <a:pt x="50" y="38"/>
                    <a:pt x="50" y="39"/>
                    <a:pt x="49" y="39"/>
                  </a:cubicBezTo>
                  <a:cubicBezTo>
                    <a:pt x="49" y="40"/>
                    <a:pt x="48" y="40"/>
                    <a:pt x="47" y="41"/>
                  </a:cubicBezTo>
                  <a:cubicBezTo>
                    <a:pt x="47" y="42"/>
                    <a:pt x="46" y="43"/>
                    <a:pt x="46" y="44"/>
                  </a:cubicBezTo>
                  <a:cubicBezTo>
                    <a:pt x="46" y="44"/>
                    <a:pt x="47" y="44"/>
                    <a:pt x="47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9" y="42"/>
                    <a:pt x="50" y="42"/>
                    <a:pt x="51" y="41"/>
                  </a:cubicBezTo>
                  <a:cubicBezTo>
                    <a:pt x="52" y="41"/>
                    <a:pt x="52" y="41"/>
                    <a:pt x="53" y="41"/>
                  </a:cubicBezTo>
                  <a:cubicBezTo>
                    <a:pt x="53" y="41"/>
                    <a:pt x="54" y="41"/>
                    <a:pt x="55" y="41"/>
                  </a:cubicBezTo>
                  <a:cubicBezTo>
                    <a:pt x="57" y="41"/>
                    <a:pt x="58" y="40"/>
                    <a:pt x="59" y="39"/>
                  </a:cubicBezTo>
                  <a:cubicBezTo>
                    <a:pt x="59" y="39"/>
                    <a:pt x="59" y="39"/>
                    <a:pt x="59" y="38"/>
                  </a:cubicBezTo>
                  <a:cubicBezTo>
                    <a:pt x="59" y="38"/>
                    <a:pt x="59" y="38"/>
                    <a:pt x="59" y="38"/>
                  </a:cubicBezTo>
                  <a:cubicBezTo>
                    <a:pt x="59" y="37"/>
                    <a:pt x="59" y="37"/>
                    <a:pt x="59" y="36"/>
                  </a:cubicBezTo>
                  <a:cubicBezTo>
                    <a:pt x="59" y="37"/>
                    <a:pt x="58" y="37"/>
                    <a:pt x="58" y="37"/>
                  </a:cubicBezTo>
                  <a:cubicBezTo>
                    <a:pt x="57" y="37"/>
                    <a:pt x="57" y="37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lose/>
                  <a:moveTo>
                    <a:pt x="38" y="32"/>
                  </a:moveTo>
                  <a:cubicBezTo>
                    <a:pt x="38" y="32"/>
                    <a:pt x="38" y="32"/>
                    <a:pt x="38" y="32"/>
                  </a:cubicBezTo>
                  <a:cubicBezTo>
                    <a:pt x="39" y="32"/>
                    <a:pt x="39" y="32"/>
                    <a:pt x="39" y="33"/>
                  </a:cubicBezTo>
                  <a:cubicBezTo>
                    <a:pt x="40" y="33"/>
                    <a:pt x="41" y="34"/>
                    <a:pt x="42" y="34"/>
                  </a:cubicBezTo>
                  <a:cubicBezTo>
                    <a:pt x="42" y="35"/>
                    <a:pt x="43" y="36"/>
                    <a:pt x="43" y="37"/>
                  </a:cubicBezTo>
                  <a:cubicBezTo>
                    <a:pt x="43" y="37"/>
                    <a:pt x="44" y="38"/>
                    <a:pt x="44" y="38"/>
                  </a:cubicBezTo>
                  <a:cubicBezTo>
                    <a:pt x="44" y="39"/>
                    <a:pt x="44" y="39"/>
                    <a:pt x="44" y="40"/>
                  </a:cubicBezTo>
                  <a:cubicBezTo>
                    <a:pt x="44" y="41"/>
                    <a:pt x="44" y="42"/>
                    <a:pt x="44" y="43"/>
                  </a:cubicBezTo>
                  <a:cubicBezTo>
                    <a:pt x="44" y="43"/>
                    <a:pt x="44" y="44"/>
                    <a:pt x="44" y="45"/>
                  </a:cubicBezTo>
                  <a:cubicBezTo>
                    <a:pt x="44" y="44"/>
                    <a:pt x="45" y="44"/>
                    <a:pt x="45" y="44"/>
                  </a:cubicBezTo>
                  <a:cubicBezTo>
                    <a:pt x="45" y="43"/>
                    <a:pt x="45" y="42"/>
                    <a:pt x="46" y="42"/>
                  </a:cubicBezTo>
                  <a:cubicBezTo>
                    <a:pt x="46" y="41"/>
                    <a:pt x="47" y="41"/>
                    <a:pt x="47" y="40"/>
                  </a:cubicBezTo>
                  <a:cubicBezTo>
                    <a:pt x="48" y="40"/>
                    <a:pt x="48" y="39"/>
                    <a:pt x="49" y="39"/>
                  </a:cubicBezTo>
                  <a:cubicBezTo>
                    <a:pt x="49" y="38"/>
                    <a:pt x="50" y="37"/>
                    <a:pt x="50" y="35"/>
                  </a:cubicBezTo>
                  <a:cubicBezTo>
                    <a:pt x="50" y="34"/>
                    <a:pt x="50" y="33"/>
                    <a:pt x="49" y="32"/>
                  </a:cubicBezTo>
                  <a:cubicBezTo>
                    <a:pt x="48" y="32"/>
                    <a:pt x="48" y="32"/>
                    <a:pt x="48" y="31"/>
                  </a:cubicBezTo>
                  <a:cubicBezTo>
                    <a:pt x="47" y="32"/>
                    <a:pt x="46" y="32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4" y="31"/>
                    <a:pt x="43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1" y="31"/>
                    <a:pt x="41" y="31"/>
                  </a:cubicBezTo>
                  <a:cubicBezTo>
                    <a:pt x="41" y="31"/>
                    <a:pt x="40" y="32"/>
                    <a:pt x="39" y="31"/>
                  </a:cubicBezTo>
                  <a:cubicBezTo>
                    <a:pt x="39" y="31"/>
                    <a:pt x="39" y="32"/>
                    <a:pt x="38" y="32"/>
                  </a:cubicBezTo>
                  <a:close/>
                  <a:moveTo>
                    <a:pt x="33" y="57"/>
                  </a:moveTo>
                  <a:cubicBezTo>
                    <a:pt x="33" y="57"/>
                    <a:pt x="33" y="57"/>
                    <a:pt x="33" y="57"/>
                  </a:cubicBezTo>
                  <a:cubicBezTo>
                    <a:pt x="34" y="58"/>
                    <a:pt x="35" y="59"/>
                    <a:pt x="35" y="60"/>
                  </a:cubicBezTo>
                  <a:cubicBezTo>
                    <a:pt x="35" y="60"/>
                    <a:pt x="36" y="60"/>
                    <a:pt x="36" y="60"/>
                  </a:cubicBezTo>
                  <a:cubicBezTo>
                    <a:pt x="36" y="60"/>
                    <a:pt x="36" y="60"/>
                    <a:pt x="36" y="59"/>
                  </a:cubicBezTo>
                  <a:cubicBezTo>
                    <a:pt x="36" y="59"/>
                    <a:pt x="36" y="59"/>
                    <a:pt x="36" y="58"/>
                  </a:cubicBezTo>
                  <a:cubicBezTo>
                    <a:pt x="36" y="57"/>
                    <a:pt x="36" y="56"/>
                    <a:pt x="37" y="55"/>
                  </a:cubicBezTo>
                  <a:cubicBezTo>
                    <a:pt x="37" y="55"/>
                    <a:pt x="37" y="55"/>
                    <a:pt x="37" y="54"/>
                  </a:cubicBezTo>
                  <a:cubicBezTo>
                    <a:pt x="38" y="54"/>
                    <a:pt x="38" y="53"/>
                    <a:pt x="39" y="53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51"/>
                    <a:pt x="42" y="51"/>
                    <a:pt x="42" y="51"/>
                  </a:cubicBezTo>
                  <a:cubicBezTo>
                    <a:pt x="43" y="50"/>
                    <a:pt x="44" y="49"/>
                    <a:pt x="45" y="49"/>
                  </a:cubicBezTo>
                  <a:cubicBezTo>
                    <a:pt x="44" y="49"/>
                    <a:pt x="44" y="49"/>
                    <a:pt x="44" y="49"/>
                  </a:cubicBezTo>
                  <a:cubicBezTo>
                    <a:pt x="44" y="48"/>
                    <a:pt x="43" y="48"/>
                    <a:pt x="43" y="48"/>
                  </a:cubicBezTo>
                  <a:cubicBezTo>
                    <a:pt x="43" y="48"/>
                    <a:pt x="43" y="48"/>
                    <a:pt x="42" y="48"/>
                  </a:cubicBezTo>
                  <a:cubicBezTo>
                    <a:pt x="41" y="48"/>
                    <a:pt x="41" y="48"/>
                    <a:pt x="40" y="48"/>
                  </a:cubicBezTo>
                  <a:cubicBezTo>
                    <a:pt x="39" y="48"/>
                    <a:pt x="39" y="48"/>
                    <a:pt x="38" y="48"/>
                  </a:cubicBezTo>
                  <a:cubicBezTo>
                    <a:pt x="37" y="49"/>
                    <a:pt x="37" y="49"/>
                    <a:pt x="36" y="49"/>
                  </a:cubicBezTo>
                  <a:cubicBezTo>
                    <a:pt x="35" y="49"/>
                    <a:pt x="34" y="50"/>
                    <a:pt x="34" y="51"/>
                  </a:cubicBezTo>
                  <a:cubicBezTo>
                    <a:pt x="33" y="51"/>
                    <a:pt x="32" y="52"/>
                    <a:pt x="32" y="53"/>
                  </a:cubicBezTo>
                  <a:cubicBezTo>
                    <a:pt x="32" y="53"/>
                    <a:pt x="32" y="54"/>
                    <a:pt x="32" y="54"/>
                  </a:cubicBezTo>
                  <a:cubicBezTo>
                    <a:pt x="32" y="54"/>
                    <a:pt x="32" y="55"/>
                    <a:pt x="32" y="55"/>
                  </a:cubicBezTo>
                  <a:cubicBezTo>
                    <a:pt x="33" y="55"/>
                    <a:pt x="33" y="56"/>
                    <a:pt x="33" y="56"/>
                  </a:cubicBezTo>
                  <a:cubicBezTo>
                    <a:pt x="33" y="57"/>
                    <a:pt x="33" y="57"/>
                    <a:pt x="33" y="57"/>
                  </a:cubicBezTo>
                  <a:close/>
                  <a:moveTo>
                    <a:pt x="43" y="47"/>
                  </a:moveTo>
                  <a:cubicBezTo>
                    <a:pt x="43" y="47"/>
                    <a:pt x="43" y="47"/>
                    <a:pt x="43" y="47"/>
                  </a:cubicBezTo>
                  <a:cubicBezTo>
                    <a:pt x="42" y="46"/>
                    <a:pt x="41" y="46"/>
                    <a:pt x="41" y="45"/>
                  </a:cubicBezTo>
                  <a:cubicBezTo>
                    <a:pt x="39" y="44"/>
                    <a:pt x="38" y="44"/>
                    <a:pt x="36" y="44"/>
                  </a:cubicBezTo>
                  <a:cubicBezTo>
                    <a:pt x="35" y="44"/>
                    <a:pt x="34" y="44"/>
                    <a:pt x="34" y="44"/>
                  </a:cubicBezTo>
                  <a:cubicBezTo>
                    <a:pt x="32" y="44"/>
                    <a:pt x="31" y="45"/>
                    <a:pt x="30" y="46"/>
                  </a:cubicBezTo>
                  <a:cubicBezTo>
                    <a:pt x="29" y="46"/>
                    <a:pt x="29" y="46"/>
                    <a:pt x="29" y="46"/>
                  </a:cubicBezTo>
                  <a:cubicBezTo>
                    <a:pt x="30" y="47"/>
                    <a:pt x="29" y="48"/>
                    <a:pt x="29" y="48"/>
                  </a:cubicBezTo>
                  <a:cubicBezTo>
                    <a:pt x="29" y="49"/>
                    <a:pt x="30" y="49"/>
                    <a:pt x="30" y="50"/>
                  </a:cubicBezTo>
                  <a:cubicBezTo>
                    <a:pt x="30" y="50"/>
                    <a:pt x="30" y="51"/>
                    <a:pt x="29" y="52"/>
                  </a:cubicBezTo>
                  <a:cubicBezTo>
                    <a:pt x="30" y="52"/>
                    <a:pt x="31" y="52"/>
                    <a:pt x="31" y="53"/>
                  </a:cubicBezTo>
                  <a:cubicBezTo>
                    <a:pt x="31" y="53"/>
                    <a:pt x="31" y="54"/>
                    <a:pt x="31" y="54"/>
                  </a:cubicBezTo>
                  <a:cubicBezTo>
                    <a:pt x="31" y="55"/>
                    <a:pt x="31" y="55"/>
                    <a:pt x="31" y="55"/>
                  </a:cubicBezTo>
                  <a:cubicBezTo>
                    <a:pt x="32" y="54"/>
                    <a:pt x="32" y="53"/>
                    <a:pt x="32" y="53"/>
                  </a:cubicBezTo>
                  <a:cubicBezTo>
                    <a:pt x="32" y="52"/>
                    <a:pt x="32" y="52"/>
                    <a:pt x="32" y="51"/>
                  </a:cubicBezTo>
                  <a:cubicBezTo>
                    <a:pt x="32" y="51"/>
                    <a:pt x="33" y="50"/>
                    <a:pt x="33" y="50"/>
                  </a:cubicBezTo>
                  <a:cubicBezTo>
                    <a:pt x="34" y="49"/>
                    <a:pt x="34" y="49"/>
                    <a:pt x="35" y="48"/>
                  </a:cubicBezTo>
                  <a:cubicBezTo>
                    <a:pt x="35" y="48"/>
                    <a:pt x="35" y="48"/>
                    <a:pt x="36" y="48"/>
                  </a:cubicBezTo>
                  <a:cubicBezTo>
                    <a:pt x="36" y="48"/>
                    <a:pt x="36" y="48"/>
                    <a:pt x="37" y="48"/>
                  </a:cubicBezTo>
                  <a:cubicBezTo>
                    <a:pt x="38" y="47"/>
                    <a:pt x="39" y="47"/>
                    <a:pt x="40" y="47"/>
                  </a:cubicBezTo>
                  <a:cubicBezTo>
                    <a:pt x="41" y="47"/>
                    <a:pt x="42" y="47"/>
                    <a:pt x="42" y="47"/>
                  </a:cubicBezTo>
                  <a:cubicBezTo>
                    <a:pt x="43" y="47"/>
                    <a:pt x="43" y="47"/>
                    <a:pt x="43" y="47"/>
                  </a:cubicBezTo>
                  <a:close/>
                  <a:moveTo>
                    <a:pt x="62" y="49"/>
                  </a:moveTo>
                  <a:cubicBezTo>
                    <a:pt x="62" y="49"/>
                    <a:pt x="62" y="49"/>
                    <a:pt x="62" y="49"/>
                  </a:cubicBezTo>
                  <a:cubicBezTo>
                    <a:pt x="62" y="48"/>
                    <a:pt x="62" y="47"/>
                    <a:pt x="62" y="47"/>
                  </a:cubicBezTo>
                  <a:cubicBezTo>
                    <a:pt x="62" y="47"/>
                    <a:pt x="62" y="46"/>
                    <a:pt x="62" y="46"/>
                  </a:cubicBezTo>
                  <a:cubicBezTo>
                    <a:pt x="62" y="46"/>
                    <a:pt x="62" y="46"/>
                    <a:pt x="62" y="46"/>
                  </a:cubicBezTo>
                  <a:cubicBezTo>
                    <a:pt x="61" y="45"/>
                    <a:pt x="61" y="44"/>
                    <a:pt x="61" y="44"/>
                  </a:cubicBezTo>
                  <a:cubicBezTo>
                    <a:pt x="61" y="43"/>
                    <a:pt x="61" y="43"/>
                    <a:pt x="61" y="43"/>
                  </a:cubicBezTo>
                  <a:cubicBezTo>
                    <a:pt x="61" y="42"/>
                    <a:pt x="60" y="42"/>
                    <a:pt x="60" y="42"/>
                  </a:cubicBezTo>
                  <a:cubicBezTo>
                    <a:pt x="60" y="41"/>
                    <a:pt x="60" y="40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60" y="39"/>
                    <a:pt x="60" y="39"/>
                  </a:cubicBezTo>
                  <a:cubicBezTo>
                    <a:pt x="60" y="39"/>
                    <a:pt x="59" y="39"/>
                    <a:pt x="59" y="39"/>
                  </a:cubicBezTo>
                  <a:cubicBezTo>
                    <a:pt x="59" y="40"/>
                    <a:pt x="58" y="41"/>
                    <a:pt x="57" y="41"/>
                  </a:cubicBezTo>
                  <a:cubicBezTo>
                    <a:pt x="57" y="41"/>
                    <a:pt x="56" y="42"/>
                    <a:pt x="55" y="42"/>
                  </a:cubicBezTo>
                  <a:cubicBezTo>
                    <a:pt x="55" y="42"/>
                    <a:pt x="54" y="42"/>
                    <a:pt x="53" y="42"/>
                  </a:cubicBezTo>
                  <a:cubicBezTo>
                    <a:pt x="52" y="42"/>
                    <a:pt x="51" y="42"/>
                    <a:pt x="51" y="42"/>
                  </a:cubicBezTo>
                  <a:cubicBezTo>
                    <a:pt x="50" y="43"/>
                    <a:pt x="50" y="43"/>
                    <a:pt x="49" y="43"/>
                  </a:cubicBezTo>
                  <a:cubicBezTo>
                    <a:pt x="49" y="43"/>
                    <a:pt x="49" y="44"/>
                    <a:pt x="49" y="44"/>
                  </a:cubicBezTo>
                  <a:cubicBezTo>
                    <a:pt x="48" y="44"/>
                    <a:pt x="48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5"/>
                    <a:pt x="48" y="46"/>
                  </a:cubicBezTo>
                  <a:cubicBezTo>
                    <a:pt x="48" y="46"/>
                    <a:pt x="48" y="46"/>
                    <a:pt x="49" y="46"/>
                  </a:cubicBezTo>
                  <a:cubicBezTo>
                    <a:pt x="50" y="45"/>
                    <a:pt x="50" y="45"/>
                    <a:pt x="51" y="45"/>
                  </a:cubicBezTo>
                  <a:cubicBezTo>
                    <a:pt x="52" y="45"/>
                    <a:pt x="53" y="45"/>
                    <a:pt x="53" y="45"/>
                  </a:cubicBezTo>
                  <a:cubicBezTo>
                    <a:pt x="55" y="45"/>
                    <a:pt x="56" y="45"/>
                    <a:pt x="57" y="46"/>
                  </a:cubicBezTo>
                  <a:cubicBezTo>
                    <a:pt x="57" y="47"/>
                    <a:pt x="57" y="47"/>
                    <a:pt x="58" y="47"/>
                  </a:cubicBezTo>
                  <a:cubicBezTo>
                    <a:pt x="58" y="47"/>
                    <a:pt x="58" y="48"/>
                    <a:pt x="59" y="48"/>
                  </a:cubicBezTo>
                  <a:cubicBezTo>
                    <a:pt x="59" y="48"/>
                    <a:pt x="60" y="49"/>
                    <a:pt x="60" y="49"/>
                  </a:cubicBezTo>
                  <a:cubicBezTo>
                    <a:pt x="61" y="49"/>
                    <a:pt x="61" y="49"/>
                    <a:pt x="61" y="49"/>
                  </a:cubicBezTo>
                  <a:cubicBezTo>
                    <a:pt x="62" y="49"/>
                    <a:pt x="62" y="49"/>
                    <a:pt x="62" y="49"/>
                  </a:cubicBezTo>
                  <a:close/>
                  <a:moveTo>
                    <a:pt x="51" y="60"/>
                  </a:moveTo>
                  <a:cubicBezTo>
                    <a:pt x="51" y="60"/>
                    <a:pt x="51" y="60"/>
                    <a:pt x="51" y="60"/>
                  </a:cubicBezTo>
                  <a:cubicBezTo>
                    <a:pt x="51" y="60"/>
                    <a:pt x="51" y="59"/>
                    <a:pt x="51" y="59"/>
                  </a:cubicBezTo>
                  <a:cubicBezTo>
                    <a:pt x="50" y="59"/>
                    <a:pt x="50" y="59"/>
                    <a:pt x="49" y="58"/>
                  </a:cubicBezTo>
                  <a:cubicBezTo>
                    <a:pt x="49" y="58"/>
                    <a:pt x="48" y="57"/>
                    <a:pt x="48" y="57"/>
                  </a:cubicBezTo>
                  <a:cubicBezTo>
                    <a:pt x="48" y="57"/>
                    <a:pt x="47" y="56"/>
                    <a:pt x="47" y="56"/>
                  </a:cubicBezTo>
                  <a:cubicBezTo>
                    <a:pt x="47" y="55"/>
                    <a:pt x="47" y="54"/>
                    <a:pt x="47" y="54"/>
                  </a:cubicBezTo>
                  <a:cubicBezTo>
                    <a:pt x="47" y="53"/>
                    <a:pt x="47" y="52"/>
                    <a:pt x="47" y="51"/>
                  </a:cubicBezTo>
                  <a:cubicBezTo>
                    <a:pt x="47" y="50"/>
                    <a:pt x="47" y="50"/>
                    <a:pt x="47" y="49"/>
                  </a:cubicBezTo>
                  <a:cubicBezTo>
                    <a:pt x="47" y="49"/>
                    <a:pt x="47" y="49"/>
                    <a:pt x="47" y="49"/>
                  </a:cubicBezTo>
                  <a:cubicBezTo>
                    <a:pt x="46" y="49"/>
                    <a:pt x="46" y="50"/>
                    <a:pt x="46" y="50"/>
                  </a:cubicBezTo>
                  <a:cubicBezTo>
                    <a:pt x="46" y="51"/>
                    <a:pt x="45" y="51"/>
                    <a:pt x="44" y="52"/>
                  </a:cubicBezTo>
                  <a:cubicBezTo>
                    <a:pt x="44" y="53"/>
                    <a:pt x="43" y="54"/>
                    <a:pt x="43" y="56"/>
                  </a:cubicBezTo>
                  <a:cubicBezTo>
                    <a:pt x="42" y="57"/>
                    <a:pt x="42" y="58"/>
                    <a:pt x="42" y="58"/>
                  </a:cubicBezTo>
                  <a:cubicBezTo>
                    <a:pt x="42" y="59"/>
                    <a:pt x="43" y="60"/>
                    <a:pt x="43" y="61"/>
                  </a:cubicBezTo>
                  <a:cubicBezTo>
                    <a:pt x="43" y="61"/>
                    <a:pt x="44" y="61"/>
                    <a:pt x="44" y="61"/>
                  </a:cubicBezTo>
                  <a:cubicBezTo>
                    <a:pt x="44" y="61"/>
                    <a:pt x="45" y="62"/>
                    <a:pt x="45" y="62"/>
                  </a:cubicBezTo>
                  <a:cubicBezTo>
                    <a:pt x="45" y="62"/>
                    <a:pt x="45" y="62"/>
                    <a:pt x="45" y="62"/>
                  </a:cubicBezTo>
                  <a:cubicBezTo>
                    <a:pt x="45" y="62"/>
                    <a:pt x="46" y="62"/>
                    <a:pt x="46" y="62"/>
                  </a:cubicBezTo>
                  <a:cubicBezTo>
                    <a:pt x="46" y="62"/>
                    <a:pt x="47" y="61"/>
                    <a:pt x="47" y="62"/>
                  </a:cubicBezTo>
                  <a:cubicBezTo>
                    <a:pt x="48" y="62"/>
                    <a:pt x="48" y="62"/>
                    <a:pt x="48" y="62"/>
                  </a:cubicBezTo>
                  <a:cubicBezTo>
                    <a:pt x="48" y="61"/>
                    <a:pt x="49" y="61"/>
                    <a:pt x="49" y="61"/>
                  </a:cubicBezTo>
                  <a:cubicBezTo>
                    <a:pt x="49" y="60"/>
                    <a:pt x="50" y="60"/>
                    <a:pt x="51" y="61"/>
                  </a:cubicBezTo>
                  <a:cubicBezTo>
                    <a:pt x="51" y="60"/>
                    <a:pt x="51" y="60"/>
                    <a:pt x="51" y="60"/>
                  </a:cubicBezTo>
                  <a:close/>
                  <a:moveTo>
                    <a:pt x="53" y="60"/>
                  </a:moveTo>
                  <a:cubicBezTo>
                    <a:pt x="53" y="60"/>
                    <a:pt x="53" y="60"/>
                    <a:pt x="53" y="60"/>
                  </a:cubicBezTo>
                  <a:cubicBezTo>
                    <a:pt x="53" y="59"/>
                    <a:pt x="54" y="58"/>
                    <a:pt x="55" y="58"/>
                  </a:cubicBezTo>
                  <a:cubicBezTo>
                    <a:pt x="55" y="58"/>
                    <a:pt x="55" y="57"/>
                    <a:pt x="55" y="57"/>
                  </a:cubicBezTo>
                  <a:cubicBezTo>
                    <a:pt x="54" y="57"/>
                    <a:pt x="54" y="57"/>
                    <a:pt x="54" y="57"/>
                  </a:cubicBezTo>
                  <a:cubicBezTo>
                    <a:pt x="54" y="56"/>
                    <a:pt x="53" y="56"/>
                    <a:pt x="53" y="56"/>
                  </a:cubicBezTo>
                  <a:cubicBezTo>
                    <a:pt x="53" y="55"/>
                    <a:pt x="53" y="55"/>
                    <a:pt x="53" y="55"/>
                  </a:cubicBezTo>
                  <a:cubicBezTo>
                    <a:pt x="52" y="54"/>
                    <a:pt x="52" y="53"/>
                    <a:pt x="52" y="52"/>
                  </a:cubicBezTo>
                  <a:cubicBezTo>
                    <a:pt x="52" y="51"/>
                    <a:pt x="52" y="50"/>
                    <a:pt x="52" y="49"/>
                  </a:cubicBezTo>
                  <a:cubicBezTo>
                    <a:pt x="52" y="49"/>
                    <a:pt x="51" y="49"/>
                    <a:pt x="51" y="48"/>
                  </a:cubicBezTo>
                  <a:cubicBezTo>
                    <a:pt x="50" y="48"/>
                    <a:pt x="49" y="48"/>
                    <a:pt x="48" y="47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9"/>
                    <a:pt x="48" y="49"/>
                  </a:cubicBezTo>
                  <a:cubicBezTo>
                    <a:pt x="48" y="49"/>
                    <a:pt x="48" y="49"/>
                    <a:pt x="48" y="49"/>
                  </a:cubicBezTo>
                  <a:cubicBezTo>
                    <a:pt x="48" y="49"/>
                    <a:pt x="48" y="50"/>
                    <a:pt x="48" y="50"/>
                  </a:cubicBezTo>
                  <a:cubicBezTo>
                    <a:pt x="48" y="51"/>
                    <a:pt x="48" y="51"/>
                    <a:pt x="48" y="52"/>
                  </a:cubicBezTo>
                  <a:cubicBezTo>
                    <a:pt x="47" y="53"/>
                    <a:pt x="47" y="54"/>
                    <a:pt x="47" y="54"/>
                  </a:cubicBezTo>
                  <a:cubicBezTo>
                    <a:pt x="48" y="55"/>
                    <a:pt x="48" y="57"/>
                    <a:pt x="49" y="57"/>
                  </a:cubicBezTo>
                  <a:cubicBezTo>
                    <a:pt x="50" y="58"/>
                    <a:pt x="51" y="59"/>
                    <a:pt x="52" y="59"/>
                  </a:cubicBezTo>
                  <a:cubicBezTo>
                    <a:pt x="52" y="60"/>
                    <a:pt x="53" y="60"/>
                    <a:pt x="53" y="60"/>
                  </a:cubicBezTo>
                  <a:close/>
                  <a:moveTo>
                    <a:pt x="49" y="46"/>
                  </a:moveTo>
                  <a:cubicBezTo>
                    <a:pt x="49" y="46"/>
                    <a:pt x="49" y="46"/>
                    <a:pt x="49" y="46"/>
                  </a:cubicBezTo>
                  <a:cubicBezTo>
                    <a:pt x="49" y="47"/>
                    <a:pt x="49" y="47"/>
                    <a:pt x="49" y="47"/>
                  </a:cubicBezTo>
                  <a:cubicBezTo>
                    <a:pt x="50" y="47"/>
                    <a:pt x="51" y="47"/>
                    <a:pt x="51" y="47"/>
                  </a:cubicBezTo>
                  <a:cubicBezTo>
                    <a:pt x="52" y="48"/>
                    <a:pt x="52" y="48"/>
                    <a:pt x="52" y="48"/>
                  </a:cubicBezTo>
                  <a:cubicBezTo>
                    <a:pt x="53" y="49"/>
                    <a:pt x="53" y="51"/>
                    <a:pt x="53" y="52"/>
                  </a:cubicBezTo>
                  <a:cubicBezTo>
                    <a:pt x="53" y="53"/>
                    <a:pt x="53" y="53"/>
                    <a:pt x="53" y="54"/>
                  </a:cubicBezTo>
                  <a:cubicBezTo>
                    <a:pt x="54" y="55"/>
                    <a:pt x="54" y="56"/>
                    <a:pt x="55" y="57"/>
                  </a:cubicBezTo>
                  <a:cubicBezTo>
                    <a:pt x="55" y="57"/>
                    <a:pt x="56" y="57"/>
                    <a:pt x="56" y="57"/>
                  </a:cubicBezTo>
                  <a:cubicBezTo>
                    <a:pt x="56" y="56"/>
                    <a:pt x="57" y="55"/>
                    <a:pt x="58" y="56"/>
                  </a:cubicBezTo>
                  <a:cubicBezTo>
                    <a:pt x="58" y="55"/>
                    <a:pt x="58" y="55"/>
                    <a:pt x="58" y="55"/>
                  </a:cubicBezTo>
                  <a:cubicBezTo>
                    <a:pt x="58" y="54"/>
                    <a:pt x="58" y="54"/>
                    <a:pt x="59" y="54"/>
                  </a:cubicBezTo>
                  <a:cubicBezTo>
                    <a:pt x="59" y="54"/>
                    <a:pt x="59" y="54"/>
                    <a:pt x="60" y="53"/>
                  </a:cubicBezTo>
                  <a:cubicBezTo>
                    <a:pt x="59" y="52"/>
                    <a:pt x="60" y="51"/>
                    <a:pt x="61" y="51"/>
                  </a:cubicBezTo>
                  <a:cubicBezTo>
                    <a:pt x="61" y="51"/>
                    <a:pt x="61" y="50"/>
                    <a:pt x="61" y="50"/>
                  </a:cubicBezTo>
                  <a:cubicBezTo>
                    <a:pt x="60" y="50"/>
                    <a:pt x="59" y="50"/>
                    <a:pt x="58" y="48"/>
                  </a:cubicBezTo>
                  <a:cubicBezTo>
                    <a:pt x="58" y="48"/>
                    <a:pt x="58" y="48"/>
                    <a:pt x="58" y="48"/>
                  </a:cubicBezTo>
                  <a:cubicBezTo>
                    <a:pt x="57" y="48"/>
                    <a:pt x="56" y="47"/>
                    <a:pt x="55" y="46"/>
                  </a:cubicBezTo>
                  <a:cubicBezTo>
                    <a:pt x="55" y="46"/>
                    <a:pt x="54" y="46"/>
                    <a:pt x="54" y="46"/>
                  </a:cubicBezTo>
                  <a:cubicBezTo>
                    <a:pt x="53" y="46"/>
                    <a:pt x="53" y="46"/>
                    <a:pt x="53" y="45"/>
                  </a:cubicBezTo>
                  <a:cubicBezTo>
                    <a:pt x="52" y="45"/>
                    <a:pt x="51" y="46"/>
                    <a:pt x="51" y="46"/>
                  </a:cubicBezTo>
                  <a:cubicBezTo>
                    <a:pt x="50" y="46"/>
                    <a:pt x="50" y="46"/>
                    <a:pt x="49" y="46"/>
                  </a:cubicBezTo>
                  <a:close/>
                  <a:moveTo>
                    <a:pt x="43" y="44"/>
                  </a:moveTo>
                  <a:cubicBezTo>
                    <a:pt x="43" y="44"/>
                    <a:pt x="43" y="44"/>
                    <a:pt x="43" y="44"/>
                  </a:cubicBezTo>
                  <a:cubicBezTo>
                    <a:pt x="43" y="43"/>
                    <a:pt x="43" y="43"/>
                    <a:pt x="43" y="42"/>
                  </a:cubicBezTo>
                  <a:cubicBezTo>
                    <a:pt x="43" y="41"/>
                    <a:pt x="43" y="41"/>
                    <a:pt x="43" y="40"/>
                  </a:cubicBezTo>
                  <a:cubicBezTo>
                    <a:pt x="43" y="39"/>
                    <a:pt x="43" y="39"/>
                    <a:pt x="43" y="38"/>
                  </a:cubicBezTo>
                  <a:cubicBezTo>
                    <a:pt x="43" y="38"/>
                    <a:pt x="42" y="37"/>
                    <a:pt x="42" y="37"/>
                  </a:cubicBezTo>
                  <a:cubicBezTo>
                    <a:pt x="42" y="36"/>
                    <a:pt x="41" y="35"/>
                    <a:pt x="40" y="34"/>
                  </a:cubicBezTo>
                  <a:cubicBezTo>
                    <a:pt x="39" y="33"/>
                    <a:pt x="38" y="33"/>
                    <a:pt x="37" y="32"/>
                  </a:cubicBezTo>
                  <a:cubicBezTo>
                    <a:pt x="37" y="32"/>
                    <a:pt x="36" y="32"/>
                    <a:pt x="36" y="32"/>
                  </a:cubicBezTo>
                  <a:cubicBezTo>
                    <a:pt x="36" y="32"/>
                    <a:pt x="36" y="33"/>
                    <a:pt x="35" y="33"/>
                  </a:cubicBezTo>
                  <a:cubicBezTo>
                    <a:pt x="35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4" y="35"/>
                    <a:pt x="33" y="35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3" y="36"/>
                    <a:pt x="33" y="36"/>
                    <a:pt x="34" y="36"/>
                  </a:cubicBezTo>
                  <a:cubicBezTo>
                    <a:pt x="35" y="36"/>
                    <a:pt x="35" y="36"/>
                    <a:pt x="36" y="36"/>
                  </a:cubicBezTo>
                  <a:cubicBezTo>
                    <a:pt x="37" y="36"/>
                    <a:pt x="38" y="37"/>
                    <a:pt x="38" y="38"/>
                  </a:cubicBezTo>
                  <a:cubicBezTo>
                    <a:pt x="39" y="39"/>
                    <a:pt x="39" y="40"/>
                    <a:pt x="40" y="41"/>
                  </a:cubicBezTo>
                  <a:cubicBezTo>
                    <a:pt x="40" y="42"/>
                    <a:pt x="41" y="43"/>
                    <a:pt x="42" y="44"/>
                  </a:cubicBezTo>
                  <a:cubicBezTo>
                    <a:pt x="42" y="45"/>
                    <a:pt x="42" y="45"/>
                    <a:pt x="43" y="45"/>
                  </a:cubicBezTo>
                  <a:cubicBezTo>
                    <a:pt x="43" y="45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lose/>
                  <a:moveTo>
                    <a:pt x="41" y="44"/>
                  </a:moveTo>
                  <a:cubicBezTo>
                    <a:pt x="41" y="44"/>
                    <a:pt x="41" y="44"/>
                    <a:pt x="41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1"/>
                    <a:pt x="39" y="41"/>
                    <a:pt x="39" y="40"/>
                  </a:cubicBezTo>
                  <a:cubicBezTo>
                    <a:pt x="38" y="40"/>
                    <a:pt x="38" y="39"/>
                    <a:pt x="38" y="38"/>
                  </a:cubicBezTo>
                  <a:cubicBezTo>
                    <a:pt x="37" y="38"/>
                    <a:pt x="36" y="37"/>
                    <a:pt x="36" y="37"/>
                  </a:cubicBezTo>
                  <a:cubicBezTo>
                    <a:pt x="35" y="36"/>
                    <a:pt x="34" y="36"/>
                    <a:pt x="34" y="37"/>
                  </a:cubicBezTo>
                  <a:cubicBezTo>
                    <a:pt x="33" y="37"/>
                    <a:pt x="32" y="37"/>
                    <a:pt x="32" y="37"/>
                  </a:cubicBezTo>
                  <a:cubicBezTo>
                    <a:pt x="31" y="38"/>
                    <a:pt x="31" y="38"/>
                    <a:pt x="30" y="38"/>
                  </a:cubicBezTo>
                  <a:cubicBezTo>
                    <a:pt x="31" y="40"/>
                    <a:pt x="31" y="41"/>
                    <a:pt x="30" y="42"/>
                  </a:cubicBezTo>
                  <a:cubicBezTo>
                    <a:pt x="30" y="42"/>
                    <a:pt x="30" y="43"/>
                    <a:pt x="30" y="44"/>
                  </a:cubicBezTo>
                  <a:cubicBezTo>
                    <a:pt x="30" y="44"/>
                    <a:pt x="29" y="45"/>
                    <a:pt x="29" y="45"/>
                  </a:cubicBezTo>
                  <a:cubicBezTo>
                    <a:pt x="29" y="45"/>
                    <a:pt x="29" y="45"/>
                    <a:pt x="29" y="45"/>
                  </a:cubicBezTo>
                  <a:cubicBezTo>
                    <a:pt x="30" y="45"/>
                    <a:pt x="30" y="44"/>
                    <a:pt x="30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2" y="43"/>
                    <a:pt x="32" y="43"/>
                  </a:cubicBezTo>
                  <a:cubicBezTo>
                    <a:pt x="33" y="43"/>
                    <a:pt x="34" y="43"/>
                    <a:pt x="35" y="43"/>
                  </a:cubicBezTo>
                  <a:cubicBezTo>
                    <a:pt x="35" y="43"/>
                    <a:pt x="35" y="43"/>
                    <a:pt x="35" y="43"/>
                  </a:cubicBezTo>
                  <a:cubicBezTo>
                    <a:pt x="36" y="42"/>
                    <a:pt x="36" y="43"/>
                    <a:pt x="37" y="43"/>
                  </a:cubicBezTo>
                  <a:cubicBezTo>
                    <a:pt x="37" y="43"/>
                    <a:pt x="38" y="43"/>
                    <a:pt x="38" y="43"/>
                  </a:cubicBezTo>
                  <a:cubicBezTo>
                    <a:pt x="39" y="43"/>
                    <a:pt x="39" y="44"/>
                    <a:pt x="40" y="44"/>
                  </a:cubicBezTo>
                  <a:cubicBezTo>
                    <a:pt x="40" y="44"/>
                    <a:pt x="40" y="44"/>
                    <a:pt x="41" y="44"/>
                  </a:cubicBezTo>
                  <a:close/>
                  <a:moveTo>
                    <a:pt x="45" y="49"/>
                  </a:move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50"/>
                    <a:pt x="44" y="50"/>
                    <a:pt x="44" y="50"/>
                  </a:cubicBezTo>
                  <a:cubicBezTo>
                    <a:pt x="43" y="51"/>
                    <a:pt x="42" y="52"/>
                    <a:pt x="41" y="52"/>
                  </a:cubicBezTo>
                  <a:cubicBezTo>
                    <a:pt x="40" y="53"/>
                    <a:pt x="38" y="54"/>
                    <a:pt x="37" y="55"/>
                  </a:cubicBezTo>
                  <a:cubicBezTo>
                    <a:pt x="37" y="55"/>
                    <a:pt x="37" y="56"/>
                    <a:pt x="37" y="57"/>
                  </a:cubicBezTo>
                  <a:cubicBezTo>
                    <a:pt x="37" y="57"/>
                    <a:pt x="37" y="58"/>
                    <a:pt x="37" y="59"/>
                  </a:cubicBezTo>
                  <a:cubicBezTo>
                    <a:pt x="37" y="59"/>
                    <a:pt x="37" y="60"/>
                    <a:pt x="37" y="60"/>
                  </a:cubicBezTo>
                  <a:cubicBezTo>
                    <a:pt x="38" y="60"/>
                    <a:pt x="38" y="61"/>
                    <a:pt x="38" y="61"/>
                  </a:cubicBezTo>
                  <a:cubicBezTo>
                    <a:pt x="39" y="61"/>
                    <a:pt x="39" y="61"/>
                    <a:pt x="40" y="61"/>
                  </a:cubicBezTo>
                  <a:cubicBezTo>
                    <a:pt x="41" y="61"/>
                    <a:pt x="41" y="61"/>
                    <a:pt x="41" y="62"/>
                  </a:cubicBezTo>
                  <a:cubicBezTo>
                    <a:pt x="42" y="62"/>
                    <a:pt x="42" y="61"/>
                    <a:pt x="43" y="61"/>
                  </a:cubicBezTo>
                  <a:cubicBezTo>
                    <a:pt x="41" y="59"/>
                    <a:pt x="42" y="57"/>
                    <a:pt x="42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2" y="55"/>
                    <a:pt x="42" y="54"/>
                    <a:pt x="42" y="54"/>
                  </a:cubicBezTo>
                  <a:cubicBezTo>
                    <a:pt x="42" y="54"/>
                    <a:pt x="43" y="54"/>
                    <a:pt x="43" y="54"/>
                  </a:cubicBezTo>
                  <a:cubicBezTo>
                    <a:pt x="43" y="53"/>
                    <a:pt x="43" y="53"/>
                    <a:pt x="43" y="53"/>
                  </a:cubicBezTo>
                  <a:cubicBezTo>
                    <a:pt x="43" y="52"/>
                    <a:pt x="44" y="51"/>
                    <a:pt x="45" y="50"/>
                  </a:cubicBezTo>
                  <a:cubicBezTo>
                    <a:pt x="45" y="50"/>
                    <a:pt x="45" y="50"/>
                    <a:pt x="45" y="49"/>
                  </a:cubicBezTo>
                  <a:close/>
                  <a:moveTo>
                    <a:pt x="41" y="55"/>
                  </a:moveTo>
                  <a:cubicBezTo>
                    <a:pt x="41" y="54"/>
                    <a:pt x="41" y="54"/>
                    <a:pt x="41" y="54"/>
                  </a:cubicBezTo>
                  <a:cubicBezTo>
                    <a:pt x="42" y="54"/>
                    <a:pt x="42" y="54"/>
                    <a:pt x="42" y="54"/>
                  </a:cubicBezTo>
                  <a:cubicBezTo>
                    <a:pt x="42" y="54"/>
                    <a:pt x="42" y="54"/>
                    <a:pt x="41" y="53"/>
                  </a:cubicBezTo>
                  <a:cubicBezTo>
                    <a:pt x="41" y="53"/>
                    <a:pt x="41" y="53"/>
                    <a:pt x="41" y="53"/>
                  </a:cubicBezTo>
                  <a:cubicBezTo>
                    <a:pt x="41" y="54"/>
                    <a:pt x="40" y="54"/>
                    <a:pt x="40" y="54"/>
                  </a:cubicBezTo>
                  <a:cubicBezTo>
                    <a:pt x="39" y="55"/>
                    <a:pt x="39" y="55"/>
                    <a:pt x="39" y="56"/>
                  </a:cubicBezTo>
                  <a:cubicBezTo>
                    <a:pt x="38" y="56"/>
                    <a:pt x="38" y="56"/>
                    <a:pt x="38" y="57"/>
                  </a:cubicBezTo>
                  <a:cubicBezTo>
                    <a:pt x="38" y="57"/>
                    <a:pt x="38" y="58"/>
                    <a:pt x="38" y="58"/>
                  </a:cubicBezTo>
                  <a:cubicBezTo>
                    <a:pt x="38" y="59"/>
                    <a:pt x="39" y="59"/>
                    <a:pt x="39" y="59"/>
                  </a:cubicBezTo>
                  <a:cubicBezTo>
                    <a:pt x="39" y="60"/>
                    <a:pt x="39" y="60"/>
                    <a:pt x="40" y="60"/>
                  </a:cubicBezTo>
                  <a:cubicBezTo>
                    <a:pt x="40" y="60"/>
                    <a:pt x="40" y="59"/>
                    <a:pt x="40" y="59"/>
                  </a:cubicBezTo>
                  <a:cubicBezTo>
                    <a:pt x="40" y="59"/>
                    <a:pt x="40" y="58"/>
                    <a:pt x="40" y="57"/>
                  </a:cubicBezTo>
                  <a:cubicBezTo>
                    <a:pt x="40" y="57"/>
                    <a:pt x="40" y="57"/>
                    <a:pt x="40" y="56"/>
                  </a:cubicBezTo>
                  <a:cubicBezTo>
                    <a:pt x="40" y="56"/>
                    <a:pt x="41" y="56"/>
                    <a:pt x="41" y="56"/>
                  </a:cubicBezTo>
                  <a:cubicBezTo>
                    <a:pt x="41" y="55"/>
                    <a:pt x="41" y="55"/>
                    <a:pt x="41" y="55"/>
                  </a:cubicBezTo>
                  <a:close/>
                  <a:moveTo>
                    <a:pt x="58" y="33"/>
                  </a:moveTo>
                  <a:cubicBezTo>
                    <a:pt x="58" y="33"/>
                    <a:pt x="58" y="33"/>
                    <a:pt x="58" y="33"/>
                  </a:cubicBezTo>
                  <a:cubicBezTo>
                    <a:pt x="58" y="33"/>
                    <a:pt x="58" y="33"/>
                    <a:pt x="58" y="34"/>
                  </a:cubicBezTo>
                  <a:cubicBezTo>
                    <a:pt x="57" y="34"/>
                    <a:pt x="57" y="34"/>
                    <a:pt x="57" y="35"/>
                  </a:cubicBezTo>
                  <a:cubicBezTo>
                    <a:pt x="57" y="35"/>
                    <a:pt x="56" y="35"/>
                    <a:pt x="57" y="36"/>
                  </a:cubicBezTo>
                  <a:cubicBezTo>
                    <a:pt x="57" y="36"/>
                    <a:pt x="57" y="36"/>
                    <a:pt x="58" y="36"/>
                  </a:cubicBezTo>
                  <a:cubicBezTo>
                    <a:pt x="58" y="36"/>
                    <a:pt x="59" y="36"/>
                    <a:pt x="60" y="35"/>
                  </a:cubicBezTo>
                  <a:cubicBezTo>
                    <a:pt x="60" y="35"/>
                    <a:pt x="60" y="35"/>
                    <a:pt x="60" y="35"/>
                  </a:cubicBezTo>
                  <a:cubicBezTo>
                    <a:pt x="60" y="34"/>
                    <a:pt x="59" y="33"/>
                    <a:pt x="58" y="33"/>
                  </a:cubicBezTo>
                  <a:close/>
                  <a:moveTo>
                    <a:pt x="58" y="32"/>
                  </a:moveTo>
                  <a:cubicBezTo>
                    <a:pt x="58" y="32"/>
                    <a:pt x="58" y="32"/>
                    <a:pt x="58" y="32"/>
                  </a:cubicBezTo>
                  <a:cubicBezTo>
                    <a:pt x="57" y="32"/>
                    <a:pt x="56" y="31"/>
                    <a:pt x="55" y="31"/>
                  </a:cubicBezTo>
                  <a:cubicBezTo>
                    <a:pt x="55" y="31"/>
                    <a:pt x="55" y="31"/>
                    <a:pt x="54" y="32"/>
                  </a:cubicBezTo>
                  <a:cubicBezTo>
                    <a:pt x="54" y="32"/>
                    <a:pt x="54" y="33"/>
                    <a:pt x="54" y="33"/>
                  </a:cubicBezTo>
                  <a:cubicBezTo>
                    <a:pt x="54" y="34"/>
                    <a:pt x="54" y="34"/>
                    <a:pt x="55" y="34"/>
                  </a:cubicBezTo>
                  <a:cubicBezTo>
                    <a:pt x="55" y="34"/>
                    <a:pt x="55" y="34"/>
                    <a:pt x="56" y="34"/>
                  </a:cubicBezTo>
                  <a:cubicBezTo>
                    <a:pt x="56" y="34"/>
                    <a:pt x="57" y="33"/>
                    <a:pt x="57" y="33"/>
                  </a:cubicBezTo>
                  <a:cubicBezTo>
                    <a:pt x="57" y="33"/>
                    <a:pt x="57" y="32"/>
                    <a:pt x="58" y="32"/>
                  </a:cubicBezTo>
                  <a:close/>
                  <a:moveTo>
                    <a:pt x="28" y="45"/>
                  </a:move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9" y="45"/>
                    <a:pt x="29" y="44"/>
                  </a:cubicBezTo>
                  <a:cubicBezTo>
                    <a:pt x="29" y="44"/>
                    <a:pt x="29" y="44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28" y="42"/>
                    <a:pt x="28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3"/>
                    <a:pt x="27" y="43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4"/>
                    <a:pt x="28" y="44"/>
                    <a:pt x="28" y="45"/>
                  </a:cubicBezTo>
                  <a:close/>
                  <a:moveTo>
                    <a:pt x="44" y="65"/>
                  </a:moveTo>
                  <a:cubicBezTo>
                    <a:pt x="44" y="65"/>
                    <a:pt x="44" y="65"/>
                    <a:pt x="44" y="65"/>
                  </a:cubicBezTo>
                  <a:cubicBezTo>
                    <a:pt x="44" y="64"/>
                    <a:pt x="44" y="64"/>
                    <a:pt x="44" y="64"/>
                  </a:cubicBezTo>
                  <a:cubicBezTo>
                    <a:pt x="45" y="63"/>
                    <a:pt x="44" y="63"/>
                    <a:pt x="44" y="62"/>
                  </a:cubicBezTo>
                  <a:cubicBezTo>
                    <a:pt x="44" y="62"/>
                    <a:pt x="44" y="62"/>
                    <a:pt x="43" y="62"/>
                  </a:cubicBezTo>
                  <a:cubicBezTo>
                    <a:pt x="43" y="62"/>
                    <a:pt x="43" y="62"/>
                    <a:pt x="42" y="62"/>
                  </a:cubicBezTo>
                  <a:cubicBezTo>
                    <a:pt x="42" y="62"/>
                    <a:pt x="42" y="63"/>
                    <a:pt x="42" y="63"/>
                  </a:cubicBezTo>
                  <a:cubicBezTo>
                    <a:pt x="42" y="63"/>
                    <a:pt x="42" y="64"/>
                    <a:pt x="42" y="64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43" y="64"/>
                    <a:pt x="43" y="64"/>
                    <a:pt x="44" y="65"/>
                  </a:cubicBezTo>
                  <a:close/>
                  <a:moveTo>
                    <a:pt x="36" y="30"/>
                  </a:moveTo>
                  <a:cubicBezTo>
                    <a:pt x="36" y="30"/>
                    <a:pt x="36" y="30"/>
                    <a:pt x="36" y="30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7" y="32"/>
                    <a:pt x="37" y="32"/>
                    <a:pt x="38" y="32"/>
                  </a:cubicBezTo>
                  <a:cubicBezTo>
                    <a:pt x="38" y="31"/>
                    <a:pt x="38" y="31"/>
                    <a:pt x="39" y="31"/>
                  </a:cubicBezTo>
                  <a:cubicBezTo>
                    <a:pt x="39" y="31"/>
                    <a:pt x="39" y="30"/>
                    <a:pt x="38" y="29"/>
                  </a:cubicBezTo>
                  <a:cubicBezTo>
                    <a:pt x="38" y="29"/>
                    <a:pt x="38" y="29"/>
                    <a:pt x="37" y="29"/>
                  </a:cubicBezTo>
                  <a:cubicBezTo>
                    <a:pt x="37" y="30"/>
                    <a:pt x="36" y="30"/>
                    <a:pt x="36" y="30"/>
                  </a:cubicBezTo>
                  <a:close/>
                  <a:moveTo>
                    <a:pt x="63" y="42"/>
                  </a:moveTo>
                  <a:cubicBezTo>
                    <a:pt x="63" y="42"/>
                    <a:pt x="63" y="42"/>
                    <a:pt x="63" y="42"/>
                  </a:cubicBezTo>
                  <a:cubicBezTo>
                    <a:pt x="63" y="40"/>
                    <a:pt x="63" y="39"/>
                    <a:pt x="62" y="38"/>
                  </a:cubicBezTo>
                  <a:cubicBezTo>
                    <a:pt x="62" y="39"/>
                    <a:pt x="61" y="39"/>
                    <a:pt x="61" y="40"/>
                  </a:cubicBezTo>
                  <a:cubicBezTo>
                    <a:pt x="61" y="40"/>
                    <a:pt x="61" y="40"/>
                    <a:pt x="61" y="41"/>
                  </a:cubicBezTo>
                  <a:cubicBezTo>
                    <a:pt x="61" y="41"/>
                    <a:pt x="61" y="41"/>
                    <a:pt x="61" y="42"/>
                  </a:cubicBezTo>
                  <a:cubicBezTo>
                    <a:pt x="62" y="42"/>
                    <a:pt x="62" y="42"/>
                    <a:pt x="63" y="42"/>
                  </a:cubicBezTo>
                  <a:close/>
                  <a:moveTo>
                    <a:pt x="63" y="42"/>
                  </a:move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3" y="42"/>
                    <a:pt x="63" y="42"/>
                  </a:cubicBezTo>
                  <a:cubicBezTo>
                    <a:pt x="63" y="42"/>
                    <a:pt x="62" y="42"/>
                    <a:pt x="62" y="43"/>
                  </a:cubicBezTo>
                  <a:cubicBezTo>
                    <a:pt x="62" y="43"/>
                    <a:pt x="62" y="43"/>
                    <a:pt x="62" y="43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2" y="44"/>
                    <a:pt x="62" y="45"/>
                    <a:pt x="62" y="45"/>
                  </a:cubicBezTo>
                  <a:cubicBezTo>
                    <a:pt x="62" y="45"/>
                    <a:pt x="62" y="45"/>
                    <a:pt x="63" y="46"/>
                  </a:cubicBezTo>
                  <a:cubicBezTo>
                    <a:pt x="63" y="46"/>
                    <a:pt x="64" y="46"/>
                    <a:pt x="64" y="46"/>
                  </a:cubicBezTo>
                  <a:cubicBezTo>
                    <a:pt x="64" y="45"/>
                    <a:pt x="64" y="44"/>
                    <a:pt x="63" y="42"/>
                  </a:cubicBezTo>
                  <a:close/>
                  <a:moveTo>
                    <a:pt x="52" y="30"/>
                  </a:move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1"/>
                    <a:pt x="51" y="31"/>
                  </a:cubicBezTo>
                  <a:cubicBezTo>
                    <a:pt x="51" y="31"/>
                    <a:pt x="51" y="32"/>
                    <a:pt x="51" y="32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4" y="31"/>
                    <a:pt x="54" y="30"/>
                  </a:cubicBezTo>
                  <a:cubicBezTo>
                    <a:pt x="53" y="30"/>
                    <a:pt x="53" y="30"/>
                    <a:pt x="52" y="30"/>
                  </a:cubicBezTo>
                  <a:close/>
                  <a:moveTo>
                    <a:pt x="57" y="59"/>
                  </a:moveTo>
                  <a:cubicBezTo>
                    <a:pt x="57" y="59"/>
                    <a:pt x="57" y="59"/>
                    <a:pt x="57" y="59"/>
                  </a:cubicBezTo>
                  <a:cubicBezTo>
                    <a:pt x="56" y="59"/>
                    <a:pt x="56" y="59"/>
                    <a:pt x="56" y="58"/>
                  </a:cubicBezTo>
                  <a:cubicBezTo>
                    <a:pt x="56" y="58"/>
                    <a:pt x="56" y="58"/>
                    <a:pt x="55" y="58"/>
                  </a:cubicBezTo>
                  <a:cubicBezTo>
                    <a:pt x="55" y="58"/>
                    <a:pt x="54" y="59"/>
                    <a:pt x="54" y="59"/>
                  </a:cubicBezTo>
                  <a:cubicBezTo>
                    <a:pt x="54" y="59"/>
                    <a:pt x="54" y="60"/>
                    <a:pt x="54" y="60"/>
                  </a:cubicBezTo>
                  <a:cubicBezTo>
                    <a:pt x="54" y="61"/>
                    <a:pt x="55" y="61"/>
                    <a:pt x="55" y="61"/>
                  </a:cubicBezTo>
                  <a:cubicBezTo>
                    <a:pt x="56" y="61"/>
                    <a:pt x="56" y="60"/>
                    <a:pt x="57" y="60"/>
                  </a:cubicBezTo>
                  <a:cubicBezTo>
                    <a:pt x="57" y="60"/>
                    <a:pt x="57" y="60"/>
                    <a:pt x="57" y="59"/>
                  </a:cubicBezTo>
                  <a:close/>
                  <a:moveTo>
                    <a:pt x="60" y="57"/>
                  </a:moveTo>
                  <a:cubicBezTo>
                    <a:pt x="60" y="57"/>
                    <a:pt x="60" y="57"/>
                    <a:pt x="60" y="57"/>
                  </a:cubicBezTo>
                  <a:cubicBezTo>
                    <a:pt x="60" y="56"/>
                    <a:pt x="61" y="56"/>
                    <a:pt x="62" y="55"/>
                  </a:cubicBezTo>
                  <a:cubicBezTo>
                    <a:pt x="61" y="55"/>
                    <a:pt x="61" y="54"/>
                    <a:pt x="60" y="54"/>
                  </a:cubicBezTo>
                  <a:cubicBezTo>
                    <a:pt x="60" y="54"/>
                    <a:pt x="59" y="54"/>
                    <a:pt x="59" y="54"/>
                  </a:cubicBezTo>
                  <a:cubicBezTo>
                    <a:pt x="59" y="55"/>
                    <a:pt x="59" y="55"/>
                    <a:pt x="59" y="55"/>
                  </a:cubicBezTo>
                  <a:cubicBezTo>
                    <a:pt x="59" y="56"/>
                    <a:pt x="59" y="56"/>
                    <a:pt x="59" y="56"/>
                  </a:cubicBezTo>
                  <a:cubicBezTo>
                    <a:pt x="59" y="56"/>
                    <a:pt x="60" y="57"/>
                    <a:pt x="60" y="57"/>
                  </a:cubicBezTo>
                  <a:close/>
                  <a:moveTo>
                    <a:pt x="27" y="41"/>
                  </a:moveTo>
                  <a:cubicBezTo>
                    <a:pt x="27" y="41"/>
                    <a:pt x="27" y="41"/>
                    <a:pt x="27" y="41"/>
                  </a:cubicBezTo>
                  <a:cubicBezTo>
                    <a:pt x="28" y="41"/>
                    <a:pt x="28" y="41"/>
                    <a:pt x="29" y="41"/>
                  </a:cubicBezTo>
                  <a:cubicBezTo>
                    <a:pt x="29" y="41"/>
                    <a:pt x="30" y="41"/>
                    <a:pt x="30" y="41"/>
                  </a:cubicBezTo>
                  <a:cubicBezTo>
                    <a:pt x="30" y="40"/>
                    <a:pt x="30" y="39"/>
                    <a:pt x="29" y="38"/>
                  </a:cubicBezTo>
                  <a:cubicBezTo>
                    <a:pt x="29" y="38"/>
                    <a:pt x="28" y="38"/>
                    <a:pt x="28" y="38"/>
                  </a:cubicBezTo>
                  <a:cubicBezTo>
                    <a:pt x="28" y="39"/>
                    <a:pt x="28" y="40"/>
                    <a:pt x="27" y="41"/>
                  </a:cubicBezTo>
                  <a:close/>
                  <a:moveTo>
                    <a:pt x="32" y="33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1" y="33"/>
                    <a:pt x="31" y="33"/>
                  </a:cubicBezTo>
                  <a:cubicBezTo>
                    <a:pt x="31" y="34"/>
                    <a:pt x="31" y="34"/>
                    <a:pt x="30" y="34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1" y="35"/>
                    <a:pt x="32" y="35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5"/>
                    <a:pt x="33" y="34"/>
                    <a:pt x="33" y="34"/>
                  </a:cubicBezTo>
                  <a:cubicBezTo>
                    <a:pt x="33" y="33"/>
                    <a:pt x="32" y="33"/>
                    <a:pt x="32" y="33"/>
                  </a:cubicBezTo>
                  <a:close/>
                  <a:moveTo>
                    <a:pt x="31" y="58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8"/>
                    <a:pt x="31" y="57"/>
                    <a:pt x="32" y="57"/>
                  </a:cubicBezTo>
                  <a:cubicBezTo>
                    <a:pt x="32" y="57"/>
                    <a:pt x="32" y="56"/>
                    <a:pt x="32" y="56"/>
                  </a:cubicBezTo>
                  <a:cubicBezTo>
                    <a:pt x="31" y="55"/>
                    <a:pt x="30" y="55"/>
                    <a:pt x="29" y="55"/>
                  </a:cubicBezTo>
                  <a:cubicBezTo>
                    <a:pt x="30" y="56"/>
                    <a:pt x="30" y="57"/>
                    <a:pt x="31" y="58"/>
                  </a:cubicBezTo>
                  <a:close/>
                  <a:moveTo>
                    <a:pt x="63" y="52"/>
                  </a:moveTo>
                  <a:cubicBezTo>
                    <a:pt x="63" y="52"/>
                    <a:pt x="63" y="52"/>
                    <a:pt x="63" y="52"/>
                  </a:cubicBezTo>
                  <a:cubicBezTo>
                    <a:pt x="63" y="52"/>
                    <a:pt x="63" y="52"/>
                    <a:pt x="63" y="52"/>
                  </a:cubicBezTo>
                  <a:cubicBezTo>
                    <a:pt x="62" y="52"/>
                    <a:pt x="62" y="52"/>
                    <a:pt x="62" y="52"/>
                  </a:cubicBezTo>
                  <a:cubicBezTo>
                    <a:pt x="62" y="52"/>
                    <a:pt x="61" y="52"/>
                    <a:pt x="61" y="52"/>
                  </a:cubicBezTo>
                  <a:cubicBezTo>
                    <a:pt x="60" y="52"/>
                    <a:pt x="60" y="54"/>
                    <a:pt x="61" y="54"/>
                  </a:cubicBezTo>
                  <a:cubicBezTo>
                    <a:pt x="61" y="54"/>
                    <a:pt x="62" y="54"/>
                    <a:pt x="62" y="54"/>
                  </a:cubicBezTo>
                  <a:cubicBezTo>
                    <a:pt x="62" y="54"/>
                    <a:pt x="63" y="53"/>
                    <a:pt x="63" y="52"/>
                  </a:cubicBezTo>
                  <a:close/>
                  <a:moveTo>
                    <a:pt x="27" y="45"/>
                  </a:moveTo>
                  <a:cubicBezTo>
                    <a:pt x="27" y="45"/>
                    <a:pt x="27" y="45"/>
                    <a:pt x="27" y="45"/>
                  </a:cubicBezTo>
                  <a:cubicBezTo>
                    <a:pt x="27" y="46"/>
                    <a:pt x="27" y="47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7" y="48"/>
                    <a:pt x="28" y="48"/>
                    <a:pt x="28" y="48"/>
                  </a:cubicBezTo>
                  <a:cubicBezTo>
                    <a:pt x="28" y="48"/>
                    <a:pt x="29" y="48"/>
                    <a:pt x="29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8" y="47"/>
                    <a:pt x="28" y="46"/>
                    <a:pt x="28" y="46"/>
                  </a:cubicBezTo>
                  <a:cubicBezTo>
                    <a:pt x="28" y="45"/>
                    <a:pt x="27" y="45"/>
                    <a:pt x="27" y="45"/>
                  </a:cubicBezTo>
                  <a:close/>
                  <a:moveTo>
                    <a:pt x="57" y="56"/>
                  </a:moveTo>
                  <a:cubicBezTo>
                    <a:pt x="57" y="56"/>
                    <a:pt x="57" y="56"/>
                    <a:pt x="57" y="56"/>
                  </a:cubicBezTo>
                  <a:cubicBezTo>
                    <a:pt x="57" y="56"/>
                    <a:pt x="57" y="57"/>
                    <a:pt x="57" y="57"/>
                  </a:cubicBezTo>
                  <a:cubicBezTo>
                    <a:pt x="57" y="57"/>
                    <a:pt x="57" y="57"/>
                    <a:pt x="57" y="57"/>
                  </a:cubicBezTo>
                  <a:cubicBezTo>
                    <a:pt x="56" y="58"/>
                    <a:pt x="56" y="58"/>
                    <a:pt x="57" y="58"/>
                  </a:cubicBezTo>
                  <a:cubicBezTo>
                    <a:pt x="57" y="58"/>
                    <a:pt x="57" y="59"/>
                    <a:pt x="57" y="59"/>
                  </a:cubicBezTo>
                  <a:cubicBezTo>
                    <a:pt x="57" y="59"/>
                    <a:pt x="58" y="59"/>
                    <a:pt x="58" y="59"/>
                  </a:cubicBezTo>
                  <a:cubicBezTo>
                    <a:pt x="58" y="59"/>
                    <a:pt x="58" y="58"/>
                    <a:pt x="59" y="58"/>
                  </a:cubicBezTo>
                  <a:cubicBezTo>
                    <a:pt x="59" y="58"/>
                    <a:pt x="59" y="58"/>
                    <a:pt x="59" y="57"/>
                  </a:cubicBezTo>
                  <a:cubicBezTo>
                    <a:pt x="59" y="57"/>
                    <a:pt x="59" y="57"/>
                    <a:pt x="59" y="57"/>
                  </a:cubicBezTo>
                  <a:cubicBezTo>
                    <a:pt x="58" y="57"/>
                    <a:pt x="58" y="57"/>
                    <a:pt x="58" y="57"/>
                  </a:cubicBezTo>
                  <a:cubicBezTo>
                    <a:pt x="58" y="56"/>
                    <a:pt x="57" y="56"/>
                    <a:pt x="57" y="56"/>
                  </a:cubicBezTo>
                  <a:close/>
                  <a:moveTo>
                    <a:pt x="45" y="28"/>
                  </a:moveTo>
                  <a:cubicBezTo>
                    <a:pt x="45" y="28"/>
                    <a:pt x="45" y="28"/>
                    <a:pt x="45" y="28"/>
                  </a:cubicBezTo>
                  <a:cubicBezTo>
                    <a:pt x="44" y="28"/>
                    <a:pt x="43" y="28"/>
                    <a:pt x="42" y="28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3" y="29"/>
                    <a:pt x="43" y="30"/>
                    <a:pt x="43" y="30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4" y="31"/>
                    <a:pt x="45" y="31"/>
                    <a:pt x="45" y="30"/>
                  </a:cubicBezTo>
                  <a:cubicBezTo>
                    <a:pt x="45" y="29"/>
                    <a:pt x="45" y="29"/>
                    <a:pt x="45" y="28"/>
                  </a:cubicBezTo>
                  <a:close/>
                  <a:moveTo>
                    <a:pt x="34" y="33"/>
                  </a:moveTo>
                  <a:cubicBezTo>
                    <a:pt x="34" y="33"/>
                    <a:pt x="34" y="33"/>
                    <a:pt x="34" y="33"/>
                  </a:cubicBezTo>
                  <a:cubicBezTo>
                    <a:pt x="35" y="33"/>
                    <a:pt x="35" y="33"/>
                    <a:pt x="35" y="33"/>
                  </a:cubicBezTo>
                  <a:cubicBezTo>
                    <a:pt x="35" y="32"/>
                    <a:pt x="35" y="32"/>
                    <a:pt x="35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4" y="31"/>
                    <a:pt x="34" y="32"/>
                    <a:pt x="33" y="32"/>
                  </a:cubicBezTo>
                  <a:cubicBezTo>
                    <a:pt x="33" y="32"/>
                    <a:pt x="33" y="32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4" y="33"/>
                    <a:pt x="34" y="33"/>
                  </a:cubicBezTo>
                  <a:close/>
                  <a:moveTo>
                    <a:pt x="48" y="29"/>
                  </a:move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9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6" y="30"/>
                    <a:pt x="46" y="30"/>
                  </a:cubicBezTo>
                  <a:cubicBezTo>
                    <a:pt x="46" y="31"/>
                    <a:pt x="46" y="31"/>
                    <a:pt x="47" y="31"/>
                  </a:cubicBezTo>
                  <a:cubicBezTo>
                    <a:pt x="47" y="31"/>
                    <a:pt x="47" y="31"/>
                    <a:pt x="48" y="31"/>
                  </a:cubicBezTo>
                  <a:cubicBezTo>
                    <a:pt x="48" y="30"/>
                    <a:pt x="48" y="30"/>
                    <a:pt x="48" y="29"/>
                  </a:cubicBezTo>
                  <a:close/>
                  <a:moveTo>
                    <a:pt x="51" y="62"/>
                  </a:moveTo>
                  <a:cubicBezTo>
                    <a:pt x="51" y="62"/>
                    <a:pt x="51" y="62"/>
                    <a:pt x="51" y="62"/>
                  </a:cubicBezTo>
                  <a:cubicBezTo>
                    <a:pt x="50" y="61"/>
                    <a:pt x="50" y="61"/>
                    <a:pt x="49" y="61"/>
                  </a:cubicBezTo>
                  <a:cubicBezTo>
                    <a:pt x="49" y="62"/>
                    <a:pt x="49" y="62"/>
                    <a:pt x="49" y="63"/>
                  </a:cubicBezTo>
                  <a:cubicBezTo>
                    <a:pt x="48" y="63"/>
                    <a:pt x="48" y="63"/>
                    <a:pt x="48" y="63"/>
                  </a:cubicBezTo>
                  <a:cubicBezTo>
                    <a:pt x="49" y="63"/>
                    <a:pt x="49" y="64"/>
                    <a:pt x="49" y="64"/>
                  </a:cubicBezTo>
                  <a:cubicBezTo>
                    <a:pt x="49" y="64"/>
                    <a:pt x="50" y="64"/>
                    <a:pt x="50" y="63"/>
                  </a:cubicBezTo>
                  <a:cubicBezTo>
                    <a:pt x="51" y="63"/>
                    <a:pt x="51" y="63"/>
                    <a:pt x="51" y="63"/>
                  </a:cubicBezTo>
                  <a:cubicBezTo>
                    <a:pt x="51" y="62"/>
                    <a:pt x="50" y="62"/>
                    <a:pt x="51" y="62"/>
                  </a:cubicBezTo>
                  <a:close/>
                  <a:moveTo>
                    <a:pt x="38" y="63"/>
                  </a:moveTo>
                  <a:cubicBezTo>
                    <a:pt x="38" y="63"/>
                    <a:pt x="38" y="63"/>
                    <a:pt x="38" y="63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9" y="63"/>
                    <a:pt x="39" y="64"/>
                    <a:pt x="40" y="64"/>
                  </a:cubicBezTo>
                  <a:cubicBezTo>
                    <a:pt x="40" y="64"/>
                    <a:pt x="40" y="63"/>
                    <a:pt x="40" y="63"/>
                  </a:cubicBezTo>
                  <a:cubicBezTo>
                    <a:pt x="40" y="63"/>
                    <a:pt x="41" y="63"/>
                    <a:pt x="41" y="62"/>
                  </a:cubicBezTo>
                  <a:cubicBezTo>
                    <a:pt x="41" y="62"/>
                    <a:pt x="40" y="61"/>
                    <a:pt x="39" y="61"/>
                  </a:cubicBezTo>
                  <a:cubicBezTo>
                    <a:pt x="39" y="62"/>
                    <a:pt x="38" y="62"/>
                    <a:pt x="38" y="63"/>
                  </a:cubicBezTo>
                  <a:close/>
                  <a:moveTo>
                    <a:pt x="46" y="64"/>
                  </a:moveTo>
                  <a:cubicBezTo>
                    <a:pt x="46" y="64"/>
                    <a:pt x="46" y="64"/>
                    <a:pt x="46" y="64"/>
                  </a:cubicBezTo>
                  <a:cubicBezTo>
                    <a:pt x="46" y="64"/>
                    <a:pt x="46" y="64"/>
                    <a:pt x="46" y="65"/>
                  </a:cubicBezTo>
                  <a:cubicBezTo>
                    <a:pt x="47" y="64"/>
                    <a:pt x="47" y="64"/>
                    <a:pt x="47" y="64"/>
                  </a:cubicBezTo>
                  <a:cubicBezTo>
                    <a:pt x="48" y="64"/>
                    <a:pt x="48" y="64"/>
                    <a:pt x="48" y="64"/>
                  </a:cubicBezTo>
                  <a:cubicBezTo>
                    <a:pt x="48" y="63"/>
                    <a:pt x="47" y="63"/>
                    <a:pt x="47" y="62"/>
                  </a:cubicBezTo>
                  <a:cubicBezTo>
                    <a:pt x="47" y="62"/>
                    <a:pt x="46" y="62"/>
                    <a:pt x="46" y="62"/>
                  </a:cubicBezTo>
                  <a:cubicBezTo>
                    <a:pt x="46" y="63"/>
                    <a:pt x="46" y="63"/>
                    <a:pt x="45" y="63"/>
                  </a:cubicBezTo>
                  <a:cubicBezTo>
                    <a:pt x="45" y="64"/>
                    <a:pt x="45" y="64"/>
                    <a:pt x="46" y="64"/>
                  </a:cubicBezTo>
                  <a:cubicBezTo>
                    <a:pt x="46" y="64"/>
                    <a:pt x="46" y="64"/>
                    <a:pt x="46" y="64"/>
                  </a:cubicBezTo>
                  <a:close/>
                  <a:moveTo>
                    <a:pt x="54" y="62"/>
                  </a:moveTo>
                  <a:cubicBezTo>
                    <a:pt x="54" y="62"/>
                    <a:pt x="54" y="62"/>
                    <a:pt x="54" y="62"/>
                  </a:cubicBezTo>
                  <a:cubicBezTo>
                    <a:pt x="54" y="61"/>
                    <a:pt x="54" y="61"/>
                    <a:pt x="53" y="61"/>
                  </a:cubicBezTo>
                  <a:cubicBezTo>
                    <a:pt x="53" y="61"/>
                    <a:pt x="53" y="60"/>
                    <a:pt x="52" y="60"/>
                  </a:cubicBezTo>
                  <a:cubicBezTo>
                    <a:pt x="52" y="60"/>
                    <a:pt x="52" y="60"/>
                    <a:pt x="52" y="60"/>
                  </a:cubicBezTo>
                  <a:cubicBezTo>
                    <a:pt x="51" y="61"/>
                    <a:pt x="51" y="62"/>
                    <a:pt x="52" y="63"/>
                  </a:cubicBezTo>
                  <a:cubicBezTo>
                    <a:pt x="53" y="62"/>
                    <a:pt x="53" y="62"/>
                    <a:pt x="54" y="62"/>
                  </a:cubicBezTo>
                  <a:close/>
                  <a:moveTo>
                    <a:pt x="61" y="36"/>
                  </a:moveTo>
                  <a:cubicBezTo>
                    <a:pt x="61" y="36"/>
                    <a:pt x="61" y="36"/>
                    <a:pt x="61" y="36"/>
                  </a:cubicBezTo>
                  <a:cubicBezTo>
                    <a:pt x="60" y="37"/>
                    <a:pt x="60" y="37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0" y="38"/>
                    <a:pt x="60" y="38"/>
                    <a:pt x="60" y="38"/>
                  </a:cubicBezTo>
                  <a:cubicBezTo>
                    <a:pt x="61" y="38"/>
                    <a:pt x="61" y="38"/>
                    <a:pt x="62" y="38"/>
                  </a:cubicBezTo>
                  <a:cubicBezTo>
                    <a:pt x="62" y="38"/>
                    <a:pt x="62" y="37"/>
                    <a:pt x="62" y="37"/>
                  </a:cubicBezTo>
                  <a:cubicBezTo>
                    <a:pt x="62" y="37"/>
                    <a:pt x="61" y="36"/>
                    <a:pt x="61" y="36"/>
                  </a:cubicBezTo>
                  <a:close/>
                  <a:moveTo>
                    <a:pt x="28" y="52"/>
                  </a:move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1"/>
                    <a:pt x="29" y="51"/>
                  </a:cubicBezTo>
                  <a:cubicBezTo>
                    <a:pt x="29" y="51"/>
                    <a:pt x="29" y="50"/>
                    <a:pt x="29" y="49"/>
                  </a:cubicBezTo>
                  <a:cubicBezTo>
                    <a:pt x="28" y="49"/>
                    <a:pt x="28" y="49"/>
                    <a:pt x="27" y="49"/>
                  </a:cubicBezTo>
                  <a:cubicBezTo>
                    <a:pt x="27" y="50"/>
                    <a:pt x="27" y="51"/>
                    <a:pt x="28" y="52"/>
                  </a:cubicBezTo>
                  <a:close/>
                  <a:moveTo>
                    <a:pt x="42" y="29"/>
                  </a:move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29"/>
                    <a:pt x="41" y="29"/>
                  </a:cubicBezTo>
                  <a:cubicBezTo>
                    <a:pt x="41" y="29"/>
                    <a:pt x="40" y="29"/>
                    <a:pt x="40" y="29"/>
                  </a:cubicBezTo>
                  <a:cubicBezTo>
                    <a:pt x="39" y="29"/>
                    <a:pt x="39" y="29"/>
                    <a:pt x="39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2" y="30"/>
                    <a:pt x="42" y="30"/>
                  </a:cubicBezTo>
                  <a:cubicBezTo>
                    <a:pt x="42" y="30"/>
                    <a:pt x="42" y="29"/>
                    <a:pt x="42" y="29"/>
                  </a:cubicBezTo>
                  <a:close/>
                  <a:moveTo>
                    <a:pt x="28" y="52"/>
                  </a:moveTo>
                  <a:cubicBezTo>
                    <a:pt x="28" y="52"/>
                    <a:pt x="28" y="52"/>
                    <a:pt x="28" y="52"/>
                  </a:cubicBezTo>
                  <a:cubicBezTo>
                    <a:pt x="28" y="53"/>
                    <a:pt x="29" y="54"/>
                    <a:pt x="29" y="55"/>
                  </a:cubicBezTo>
                  <a:cubicBezTo>
                    <a:pt x="29" y="55"/>
                    <a:pt x="29" y="55"/>
                    <a:pt x="29" y="55"/>
                  </a:cubicBezTo>
                  <a:cubicBezTo>
                    <a:pt x="29" y="55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3"/>
                    <a:pt x="30" y="53"/>
                    <a:pt x="30" y="52"/>
                  </a:cubicBezTo>
                  <a:cubicBezTo>
                    <a:pt x="29" y="52"/>
                    <a:pt x="29" y="52"/>
                    <a:pt x="28" y="52"/>
                  </a:cubicBezTo>
                  <a:close/>
                  <a:moveTo>
                    <a:pt x="63" y="52"/>
                  </a:moveTo>
                  <a:cubicBezTo>
                    <a:pt x="63" y="52"/>
                    <a:pt x="63" y="52"/>
                    <a:pt x="63" y="52"/>
                  </a:cubicBezTo>
                  <a:cubicBezTo>
                    <a:pt x="64" y="51"/>
                    <a:pt x="64" y="50"/>
                    <a:pt x="64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3" y="49"/>
                    <a:pt x="62" y="49"/>
                    <a:pt x="62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50"/>
                    <a:pt x="62" y="50"/>
                    <a:pt x="62" y="50"/>
                  </a:cubicBezTo>
                  <a:cubicBezTo>
                    <a:pt x="62" y="51"/>
                    <a:pt x="62" y="51"/>
                    <a:pt x="62" y="51"/>
                  </a:cubicBezTo>
                  <a:cubicBezTo>
                    <a:pt x="63" y="51"/>
                    <a:pt x="63" y="51"/>
                    <a:pt x="63" y="52"/>
                  </a:cubicBezTo>
                  <a:close/>
                  <a:moveTo>
                    <a:pt x="49" y="29"/>
                  </a:moveTo>
                  <a:cubicBezTo>
                    <a:pt x="49" y="29"/>
                    <a:pt x="49" y="29"/>
                    <a:pt x="49" y="29"/>
                  </a:cubicBezTo>
                  <a:cubicBezTo>
                    <a:pt x="49" y="30"/>
                    <a:pt x="49" y="30"/>
                    <a:pt x="49" y="31"/>
                  </a:cubicBezTo>
                  <a:cubicBezTo>
                    <a:pt x="49" y="31"/>
                    <a:pt x="49" y="31"/>
                    <a:pt x="49" y="31"/>
                  </a:cubicBezTo>
                  <a:cubicBezTo>
                    <a:pt x="49" y="32"/>
                    <a:pt x="50" y="32"/>
                    <a:pt x="50" y="31"/>
                  </a:cubicBezTo>
                  <a:cubicBezTo>
                    <a:pt x="50" y="31"/>
                    <a:pt x="51" y="31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ubicBezTo>
                    <a:pt x="50" y="29"/>
                    <a:pt x="50" y="29"/>
                    <a:pt x="49" y="29"/>
                  </a:cubicBezTo>
                  <a:close/>
                  <a:moveTo>
                    <a:pt x="29" y="37"/>
                  </a:moveTo>
                  <a:cubicBezTo>
                    <a:pt x="29" y="37"/>
                    <a:pt x="29" y="37"/>
                    <a:pt x="29" y="37"/>
                  </a:cubicBezTo>
                  <a:cubicBezTo>
                    <a:pt x="29" y="37"/>
                    <a:pt x="30" y="38"/>
                    <a:pt x="30" y="38"/>
                  </a:cubicBezTo>
                  <a:cubicBezTo>
                    <a:pt x="31" y="38"/>
                    <a:pt x="31" y="37"/>
                    <a:pt x="31" y="37"/>
                  </a:cubicBezTo>
                  <a:cubicBezTo>
                    <a:pt x="31" y="36"/>
                    <a:pt x="30" y="36"/>
                    <a:pt x="30" y="35"/>
                  </a:cubicBezTo>
                  <a:cubicBezTo>
                    <a:pt x="29" y="36"/>
                    <a:pt x="29" y="37"/>
                    <a:pt x="29" y="37"/>
                  </a:cubicBezTo>
                  <a:close/>
                  <a:moveTo>
                    <a:pt x="32" y="58"/>
                  </a:moveTo>
                  <a:cubicBezTo>
                    <a:pt x="32" y="58"/>
                    <a:pt x="32" y="58"/>
                    <a:pt x="32" y="58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33" y="59"/>
                    <a:pt x="33" y="60"/>
                    <a:pt x="33" y="60"/>
                  </a:cubicBezTo>
                  <a:cubicBezTo>
                    <a:pt x="34" y="60"/>
                    <a:pt x="34" y="60"/>
                    <a:pt x="34" y="60"/>
                  </a:cubicBezTo>
                  <a:cubicBezTo>
                    <a:pt x="34" y="59"/>
                    <a:pt x="34" y="59"/>
                    <a:pt x="33" y="58"/>
                  </a:cubicBezTo>
                  <a:cubicBezTo>
                    <a:pt x="33" y="58"/>
                    <a:pt x="32" y="58"/>
                    <a:pt x="32" y="58"/>
                  </a:cubicBezTo>
                  <a:close/>
                  <a:moveTo>
                    <a:pt x="37" y="62"/>
                  </a:moveTo>
                  <a:cubicBezTo>
                    <a:pt x="37" y="62"/>
                    <a:pt x="37" y="62"/>
                    <a:pt x="37" y="62"/>
                  </a:cubicBezTo>
                  <a:cubicBezTo>
                    <a:pt x="37" y="62"/>
                    <a:pt x="37" y="62"/>
                    <a:pt x="37" y="62"/>
                  </a:cubicBezTo>
                  <a:cubicBezTo>
                    <a:pt x="37" y="61"/>
                    <a:pt x="37" y="61"/>
                    <a:pt x="36" y="61"/>
                  </a:cubicBezTo>
                  <a:cubicBezTo>
                    <a:pt x="36" y="60"/>
                    <a:pt x="35" y="60"/>
                    <a:pt x="35" y="61"/>
                  </a:cubicBezTo>
                  <a:cubicBezTo>
                    <a:pt x="35" y="61"/>
                    <a:pt x="34" y="61"/>
                    <a:pt x="35" y="61"/>
                  </a:cubicBezTo>
                  <a:cubicBezTo>
                    <a:pt x="35" y="62"/>
                    <a:pt x="36" y="62"/>
                    <a:pt x="37" y="62"/>
                  </a:cubicBezTo>
                  <a:close/>
                  <a:moveTo>
                    <a:pt x="64" y="47"/>
                  </a:moveTo>
                  <a:cubicBezTo>
                    <a:pt x="64" y="47"/>
                    <a:pt x="64" y="47"/>
                    <a:pt x="64" y="47"/>
                  </a:cubicBezTo>
                  <a:cubicBezTo>
                    <a:pt x="64" y="47"/>
                    <a:pt x="64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3" y="47"/>
                    <a:pt x="63" y="47"/>
                    <a:pt x="63" y="47"/>
                  </a:cubicBezTo>
                  <a:cubicBezTo>
                    <a:pt x="62" y="48"/>
                    <a:pt x="63" y="49"/>
                    <a:pt x="63" y="49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4" y="48"/>
                    <a:pt x="64" y="47"/>
                    <a:pt x="64" y="47"/>
                  </a:cubicBezTo>
                  <a:close/>
                  <a:moveTo>
                    <a:pt x="39" y="58"/>
                  </a:moveTo>
                  <a:cubicBezTo>
                    <a:pt x="39" y="58"/>
                    <a:pt x="39" y="58"/>
                    <a:pt x="39" y="58"/>
                  </a:cubicBezTo>
                  <a:cubicBezTo>
                    <a:pt x="39" y="57"/>
                    <a:pt x="40" y="56"/>
                    <a:pt x="40" y="55"/>
                  </a:cubicBezTo>
                  <a:cubicBezTo>
                    <a:pt x="40" y="55"/>
                    <a:pt x="39" y="56"/>
                    <a:pt x="39" y="57"/>
                  </a:cubicBezTo>
                  <a:cubicBezTo>
                    <a:pt x="39" y="57"/>
                    <a:pt x="38" y="58"/>
                    <a:pt x="39" y="58"/>
                  </a:cubicBezTo>
                  <a:close/>
                  <a:moveTo>
                    <a:pt x="26" y="53"/>
                  </a:moveTo>
                  <a:cubicBezTo>
                    <a:pt x="26" y="54"/>
                    <a:pt x="26" y="54"/>
                    <a:pt x="26" y="54"/>
                  </a:cubicBezTo>
                  <a:cubicBezTo>
                    <a:pt x="26" y="54"/>
                    <a:pt x="26" y="55"/>
                    <a:pt x="26" y="55"/>
                  </a:cubicBezTo>
                  <a:cubicBezTo>
                    <a:pt x="27" y="56"/>
                    <a:pt x="27" y="57"/>
                    <a:pt x="28" y="57"/>
                  </a:cubicBezTo>
                  <a:cubicBezTo>
                    <a:pt x="28" y="58"/>
                    <a:pt x="28" y="58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60"/>
                    <a:pt x="30" y="60"/>
                    <a:pt x="30" y="60"/>
                  </a:cubicBezTo>
                  <a:cubicBezTo>
                    <a:pt x="31" y="61"/>
                    <a:pt x="31" y="61"/>
                    <a:pt x="32" y="62"/>
                  </a:cubicBezTo>
                  <a:cubicBezTo>
                    <a:pt x="32" y="62"/>
                    <a:pt x="33" y="62"/>
                    <a:pt x="33" y="63"/>
                  </a:cubicBezTo>
                  <a:cubicBezTo>
                    <a:pt x="33" y="63"/>
                    <a:pt x="33" y="63"/>
                    <a:pt x="33" y="63"/>
                  </a:cubicBezTo>
                  <a:cubicBezTo>
                    <a:pt x="34" y="63"/>
                    <a:pt x="34" y="63"/>
                    <a:pt x="35" y="64"/>
                  </a:cubicBezTo>
                  <a:cubicBezTo>
                    <a:pt x="35" y="64"/>
                    <a:pt x="36" y="64"/>
                    <a:pt x="36" y="64"/>
                  </a:cubicBezTo>
                  <a:cubicBezTo>
                    <a:pt x="36" y="64"/>
                    <a:pt x="37" y="64"/>
                    <a:pt x="37" y="65"/>
                  </a:cubicBezTo>
                  <a:cubicBezTo>
                    <a:pt x="37" y="65"/>
                    <a:pt x="38" y="65"/>
                    <a:pt x="39" y="66"/>
                  </a:cubicBezTo>
                  <a:cubicBezTo>
                    <a:pt x="40" y="66"/>
                    <a:pt x="40" y="66"/>
                    <a:pt x="41" y="66"/>
                  </a:cubicBezTo>
                  <a:cubicBezTo>
                    <a:pt x="42" y="67"/>
                    <a:pt x="42" y="67"/>
                    <a:pt x="43" y="67"/>
                  </a:cubicBezTo>
                  <a:cubicBezTo>
                    <a:pt x="44" y="67"/>
                    <a:pt x="44" y="67"/>
                    <a:pt x="45" y="67"/>
                  </a:cubicBezTo>
                  <a:cubicBezTo>
                    <a:pt x="45" y="67"/>
                    <a:pt x="46" y="67"/>
                    <a:pt x="47" y="66"/>
                  </a:cubicBezTo>
                  <a:cubicBezTo>
                    <a:pt x="48" y="66"/>
                    <a:pt x="50" y="66"/>
                    <a:pt x="51" y="65"/>
                  </a:cubicBezTo>
                  <a:cubicBezTo>
                    <a:pt x="52" y="65"/>
                    <a:pt x="53" y="65"/>
                    <a:pt x="53" y="64"/>
                  </a:cubicBezTo>
                  <a:cubicBezTo>
                    <a:pt x="54" y="64"/>
                    <a:pt x="55" y="63"/>
                    <a:pt x="56" y="63"/>
                  </a:cubicBezTo>
                  <a:cubicBezTo>
                    <a:pt x="57" y="62"/>
                    <a:pt x="58" y="62"/>
                    <a:pt x="59" y="61"/>
                  </a:cubicBezTo>
                  <a:cubicBezTo>
                    <a:pt x="60" y="60"/>
                    <a:pt x="62" y="59"/>
                    <a:pt x="63" y="58"/>
                  </a:cubicBezTo>
                  <a:cubicBezTo>
                    <a:pt x="64" y="57"/>
                    <a:pt x="64" y="56"/>
                    <a:pt x="65" y="55"/>
                  </a:cubicBezTo>
                  <a:cubicBezTo>
                    <a:pt x="65" y="55"/>
                    <a:pt x="65" y="54"/>
                    <a:pt x="65" y="54"/>
                  </a:cubicBezTo>
                  <a:cubicBezTo>
                    <a:pt x="66" y="54"/>
                    <a:pt x="66" y="53"/>
                    <a:pt x="66" y="53"/>
                  </a:cubicBezTo>
                  <a:cubicBezTo>
                    <a:pt x="66" y="52"/>
                    <a:pt x="66" y="51"/>
                    <a:pt x="66" y="50"/>
                  </a:cubicBezTo>
                  <a:cubicBezTo>
                    <a:pt x="66" y="50"/>
                    <a:pt x="67" y="49"/>
                    <a:pt x="67" y="49"/>
                  </a:cubicBezTo>
                  <a:cubicBezTo>
                    <a:pt x="67" y="48"/>
                    <a:pt x="67" y="47"/>
                    <a:pt x="67" y="47"/>
                  </a:cubicBezTo>
                  <a:cubicBezTo>
                    <a:pt x="67" y="46"/>
                    <a:pt x="67" y="45"/>
                    <a:pt x="66" y="44"/>
                  </a:cubicBezTo>
                  <a:cubicBezTo>
                    <a:pt x="66" y="44"/>
                    <a:pt x="66" y="44"/>
                    <a:pt x="66" y="44"/>
                  </a:cubicBezTo>
                  <a:cubicBezTo>
                    <a:pt x="66" y="43"/>
                    <a:pt x="66" y="42"/>
                    <a:pt x="66" y="41"/>
                  </a:cubicBezTo>
                  <a:cubicBezTo>
                    <a:pt x="66" y="41"/>
                    <a:pt x="66" y="40"/>
                    <a:pt x="65" y="40"/>
                  </a:cubicBezTo>
                  <a:cubicBezTo>
                    <a:pt x="65" y="39"/>
                    <a:pt x="65" y="39"/>
                    <a:pt x="65" y="39"/>
                  </a:cubicBezTo>
                  <a:cubicBezTo>
                    <a:pt x="65" y="39"/>
                    <a:pt x="65" y="38"/>
                    <a:pt x="65" y="38"/>
                  </a:cubicBezTo>
                  <a:cubicBezTo>
                    <a:pt x="64" y="37"/>
                    <a:pt x="64" y="37"/>
                    <a:pt x="64" y="36"/>
                  </a:cubicBezTo>
                  <a:cubicBezTo>
                    <a:pt x="64" y="36"/>
                    <a:pt x="64" y="36"/>
                    <a:pt x="64" y="36"/>
                  </a:cubicBezTo>
                  <a:cubicBezTo>
                    <a:pt x="63" y="36"/>
                    <a:pt x="63" y="35"/>
                    <a:pt x="63" y="34"/>
                  </a:cubicBezTo>
                  <a:cubicBezTo>
                    <a:pt x="63" y="34"/>
                    <a:pt x="63" y="34"/>
                    <a:pt x="63" y="34"/>
                  </a:cubicBezTo>
                  <a:cubicBezTo>
                    <a:pt x="63" y="34"/>
                    <a:pt x="62" y="33"/>
                    <a:pt x="62" y="33"/>
                  </a:cubicBezTo>
                  <a:cubicBezTo>
                    <a:pt x="62" y="33"/>
                    <a:pt x="62" y="32"/>
                    <a:pt x="61" y="32"/>
                  </a:cubicBezTo>
                  <a:cubicBezTo>
                    <a:pt x="61" y="31"/>
                    <a:pt x="60" y="31"/>
                    <a:pt x="60" y="30"/>
                  </a:cubicBezTo>
                  <a:cubicBezTo>
                    <a:pt x="60" y="30"/>
                    <a:pt x="59" y="30"/>
                    <a:pt x="59" y="30"/>
                  </a:cubicBezTo>
                  <a:cubicBezTo>
                    <a:pt x="59" y="30"/>
                    <a:pt x="59" y="30"/>
                    <a:pt x="58" y="30"/>
                  </a:cubicBezTo>
                  <a:cubicBezTo>
                    <a:pt x="58" y="29"/>
                    <a:pt x="57" y="29"/>
                    <a:pt x="57" y="29"/>
                  </a:cubicBezTo>
                  <a:cubicBezTo>
                    <a:pt x="56" y="28"/>
                    <a:pt x="55" y="28"/>
                    <a:pt x="55" y="28"/>
                  </a:cubicBezTo>
                  <a:cubicBezTo>
                    <a:pt x="54" y="28"/>
                    <a:pt x="53" y="27"/>
                    <a:pt x="52" y="27"/>
                  </a:cubicBezTo>
                  <a:cubicBezTo>
                    <a:pt x="52" y="27"/>
                    <a:pt x="51" y="27"/>
                    <a:pt x="50" y="26"/>
                  </a:cubicBezTo>
                  <a:cubicBezTo>
                    <a:pt x="50" y="26"/>
                    <a:pt x="49" y="26"/>
                    <a:pt x="49" y="26"/>
                  </a:cubicBezTo>
                  <a:cubicBezTo>
                    <a:pt x="48" y="26"/>
                    <a:pt x="48" y="26"/>
                    <a:pt x="47" y="26"/>
                  </a:cubicBezTo>
                  <a:cubicBezTo>
                    <a:pt x="47" y="26"/>
                    <a:pt x="46" y="26"/>
                    <a:pt x="46" y="26"/>
                  </a:cubicBezTo>
                  <a:cubicBezTo>
                    <a:pt x="45" y="26"/>
                    <a:pt x="45" y="26"/>
                    <a:pt x="44" y="26"/>
                  </a:cubicBezTo>
                  <a:cubicBezTo>
                    <a:pt x="44" y="26"/>
                    <a:pt x="43" y="26"/>
                    <a:pt x="43" y="26"/>
                  </a:cubicBezTo>
                  <a:cubicBezTo>
                    <a:pt x="42" y="26"/>
                    <a:pt x="42" y="26"/>
                    <a:pt x="41" y="26"/>
                  </a:cubicBezTo>
                  <a:cubicBezTo>
                    <a:pt x="40" y="26"/>
                    <a:pt x="39" y="26"/>
                    <a:pt x="39" y="27"/>
                  </a:cubicBezTo>
                  <a:cubicBezTo>
                    <a:pt x="38" y="27"/>
                    <a:pt x="38" y="27"/>
                    <a:pt x="37" y="27"/>
                  </a:cubicBezTo>
                  <a:cubicBezTo>
                    <a:pt x="36" y="28"/>
                    <a:pt x="36" y="28"/>
                    <a:pt x="35" y="28"/>
                  </a:cubicBezTo>
                  <a:cubicBezTo>
                    <a:pt x="35" y="28"/>
                    <a:pt x="34" y="29"/>
                    <a:pt x="34" y="29"/>
                  </a:cubicBezTo>
                  <a:cubicBezTo>
                    <a:pt x="33" y="29"/>
                    <a:pt x="33" y="29"/>
                    <a:pt x="33" y="30"/>
                  </a:cubicBezTo>
                  <a:cubicBezTo>
                    <a:pt x="32" y="30"/>
                    <a:pt x="31" y="31"/>
                    <a:pt x="30" y="32"/>
                  </a:cubicBezTo>
                  <a:cubicBezTo>
                    <a:pt x="30" y="32"/>
                    <a:pt x="29" y="32"/>
                    <a:pt x="29" y="32"/>
                  </a:cubicBezTo>
                  <a:cubicBezTo>
                    <a:pt x="29" y="33"/>
                    <a:pt x="29" y="33"/>
                    <a:pt x="28" y="33"/>
                  </a:cubicBezTo>
                  <a:cubicBezTo>
                    <a:pt x="28" y="33"/>
                    <a:pt x="28" y="34"/>
                    <a:pt x="27" y="34"/>
                  </a:cubicBezTo>
                  <a:cubicBezTo>
                    <a:pt x="27" y="35"/>
                    <a:pt x="26" y="35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5" y="37"/>
                    <a:pt x="25" y="37"/>
                  </a:cubicBezTo>
                  <a:cubicBezTo>
                    <a:pt x="25" y="38"/>
                    <a:pt x="25" y="38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4" y="40"/>
                    <a:pt x="24" y="40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3"/>
                    <a:pt x="24" y="44"/>
                    <a:pt x="24" y="44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5"/>
                    <a:pt x="24" y="46"/>
                    <a:pt x="24" y="46"/>
                  </a:cubicBezTo>
                  <a:cubicBezTo>
                    <a:pt x="24" y="46"/>
                    <a:pt x="24" y="46"/>
                    <a:pt x="24" y="47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8"/>
                    <a:pt x="24" y="48"/>
                    <a:pt x="24" y="49"/>
                  </a:cubicBezTo>
                  <a:cubicBezTo>
                    <a:pt x="24" y="49"/>
                    <a:pt x="24" y="49"/>
                    <a:pt x="24" y="50"/>
                  </a:cubicBezTo>
                  <a:cubicBezTo>
                    <a:pt x="24" y="50"/>
                    <a:pt x="25" y="51"/>
                    <a:pt x="25" y="51"/>
                  </a:cubicBezTo>
                  <a:cubicBezTo>
                    <a:pt x="25" y="52"/>
                    <a:pt x="25" y="53"/>
                    <a:pt x="25" y="54"/>
                  </a:cubicBezTo>
                  <a:cubicBezTo>
                    <a:pt x="26" y="53"/>
                    <a:pt x="26" y="53"/>
                    <a:pt x="26" y="53"/>
                  </a:cubicBezTo>
                  <a:close/>
                  <a:moveTo>
                    <a:pt x="45" y="66"/>
                  </a:moveTo>
                  <a:cubicBezTo>
                    <a:pt x="45" y="66"/>
                    <a:pt x="45" y="66"/>
                    <a:pt x="45" y="66"/>
                  </a:cubicBezTo>
                  <a:cubicBezTo>
                    <a:pt x="45" y="66"/>
                    <a:pt x="45" y="66"/>
                    <a:pt x="45" y="66"/>
                  </a:cubicBezTo>
                  <a:cubicBezTo>
                    <a:pt x="46" y="66"/>
                    <a:pt x="47" y="66"/>
                    <a:pt x="48" y="66"/>
                  </a:cubicBezTo>
                  <a:cubicBezTo>
                    <a:pt x="49" y="65"/>
                    <a:pt x="50" y="65"/>
                    <a:pt x="51" y="65"/>
                  </a:cubicBezTo>
                  <a:cubicBezTo>
                    <a:pt x="52" y="64"/>
                    <a:pt x="53" y="64"/>
                    <a:pt x="53" y="64"/>
                  </a:cubicBezTo>
                  <a:cubicBezTo>
                    <a:pt x="54" y="64"/>
                    <a:pt x="54" y="64"/>
                    <a:pt x="54" y="63"/>
                  </a:cubicBezTo>
                  <a:cubicBezTo>
                    <a:pt x="54" y="63"/>
                    <a:pt x="55" y="63"/>
                    <a:pt x="55" y="63"/>
                  </a:cubicBezTo>
                  <a:cubicBezTo>
                    <a:pt x="56" y="63"/>
                    <a:pt x="56" y="62"/>
                    <a:pt x="57" y="62"/>
                  </a:cubicBezTo>
                  <a:cubicBezTo>
                    <a:pt x="57" y="61"/>
                    <a:pt x="58" y="61"/>
                    <a:pt x="58" y="61"/>
                  </a:cubicBezTo>
                  <a:cubicBezTo>
                    <a:pt x="59" y="60"/>
                    <a:pt x="60" y="60"/>
                    <a:pt x="60" y="59"/>
                  </a:cubicBezTo>
                  <a:cubicBezTo>
                    <a:pt x="61" y="59"/>
                    <a:pt x="61" y="58"/>
                    <a:pt x="62" y="58"/>
                  </a:cubicBezTo>
                  <a:cubicBezTo>
                    <a:pt x="62" y="57"/>
                    <a:pt x="63" y="57"/>
                    <a:pt x="63" y="56"/>
                  </a:cubicBezTo>
                  <a:cubicBezTo>
                    <a:pt x="64" y="56"/>
                    <a:pt x="64" y="55"/>
                    <a:pt x="65" y="54"/>
                  </a:cubicBezTo>
                  <a:cubicBezTo>
                    <a:pt x="65" y="53"/>
                    <a:pt x="66" y="52"/>
                    <a:pt x="66" y="50"/>
                  </a:cubicBezTo>
                  <a:cubicBezTo>
                    <a:pt x="66" y="50"/>
                    <a:pt x="66" y="49"/>
                    <a:pt x="66" y="48"/>
                  </a:cubicBezTo>
                  <a:cubicBezTo>
                    <a:pt x="66" y="47"/>
                    <a:pt x="66" y="47"/>
                    <a:pt x="66" y="46"/>
                  </a:cubicBezTo>
                  <a:cubicBezTo>
                    <a:pt x="66" y="44"/>
                    <a:pt x="65" y="43"/>
                    <a:pt x="65" y="42"/>
                  </a:cubicBezTo>
                  <a:cubicBezTo>
                    <a:pt x="65" y="40"/>
                    <a:pt x="64" y="39"/>
                    <a:pt x="64" y="38"/>
                  </a:cubicBezTo>
                  <a:cubicBezTo>
                    <a:pt x="63" y="37"/>
                    <a:pt x="63" y="37"/>
                    <a:pt x="63" y="36"/>
                  </a:cubicBezTo>
                  <a:cubicBezTo>
                    <a:pt x="62" y="35"/>
                    <a:pt x="62" y="34"/>
                    <a:pt x="61" y="33"/>
                  </a:cubicBezTo>
                  <a:cubicBezTo>
                    <a:pt x="61" y="33"/>
                    <a:pt x="61" y="32"/>
                    <a:pt x="60" y="32"/>
                  </a:cubicBezTo>
                  <a:cubicBezTo>
                    <a:pt x="60" y="32"/>
                    <a:pt x="60" y="31"/>
                    <a:pt x="59" y="31"/>
                  </a:cubicBezTo>
                  <a:cubicBezTo>
                    <a:pt x="59" y="31"/>
                    <a:pt x="58" y="31"/>
                    <a:pt x="58" y="30"/>
                  </a:cubicBezTo>
                  <a:cubicBezTo>
                    <a:pt x="57" y="30"/>
                    <a:pt x="56" y="30"/>
                    <a:pt x="56" y="29"/>
                  </a:cubicBezTo>
                  <a:cubicBezTo>
                    <a:pt x="55" y="29"/>
                    <a:pt x="55" y="29"/>
                    <a:pt x="54" y="29"/>
                  </a:cubicBezTo>
                  <a:cubicBezTo>
                    <a:pt x="54" y="28"/>
                    <a:pt x="53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1" y="28"/>
                    <a:pt x="51" y="28"/>
                  </a:cubicBezTo>
                  <a:cubicBezTo>
                    <a:pt x="50" y="28"/>
                    <a:pt x="50" y="27"/>
                    <a:pt x="50" y="27"/>
                  </a:cubicBezTo>
                  <a:cubicBezTo>
                    <a:pt x="49" y="27"/>
                    <a:pt x="49" y="27"/>
                    <a:pt x="48" y="27"/>
                  </a:cubicBezTo>
                  <a:cubicBezTo>
                    <a:pt x="48" y="27"/>
                    <a:pt x="47" y="27"/>
                    <a:pt x="47" y="27"/>
                  </a:cubicBezTo>
                  <a:cubicBezTo>
                    <a:pt x="46" y="27"/>
                    <a:pt x="46" y="27"/>
                    <a:pt x="45" y="27"/>
                  </a:cubicBezTo>
                  <a:cubicBezTo>
                    <a:pt x="44" y="27"/>
                    <a:pt x="43" y="26"/>
                    <a:pt x="42" y="27"/>
                  </a:cubicBezTo>
                  <a:cubicBezTo>
                    <a:pt x="41" y="27"/>
                    <a:pt x="40" y="27"/>
                    <a:pt x="39" y="27"/>
                  </a:cubicBezTo>
                  <a:cubicBezTo>
                    <a:pt x="38" y="28"/>
                    <a:pt x="38" y="28"/>
                    <a:pt x="37" y="28"/>
                  </a:cubicBezTo>
                  <a:cubicBezTo>
                    <a:pt x="36" y="28"/>
                    <a:pt x="35" y="29"/>
                    <a:pt x="34" y="29"/>
                  </a:cubicBezTo>
                  <a:cubicBezTo>
                    <a:pt x="33" y="30"/>
                    <a:pt x="32" y="31"/>
                    <a:pt x="31" y="32"/>
                  </a:cubicBezTo>
                  <a:cubicBezTo>
                    <a:pt x="30" y="32"/>
                    <a:pt x="30" y="33"/>
                    <a:pt x="29" y="33"/>
                  </a:cubicBezTo>
                  <a:cubicBezTo>
                    <a:pt x="29" y="34"/>
                    <a:pt x="28" y="34"/>
                    <a:pt x="28" y="35"/>
                  </a:cubicBezTo>
                  <a:cubicBezTo>
                    <a:pt x="27" y="35"/>
                    <a:pt x="27" y="35"/>
                    <a:pt x="27" y="36"/>
                  </a:cubicBezTo>
                  <a:cubicBezTo>
                    <a:pt x="27" y="36"/>
                    <a:pt x="26" y="37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5" y="40"/>
                    <a:pt x="25" y="41"/>
                  </a:cubicBezTo>
                  <a:cubicBezTo>
                    <a:pt x="25" y="42"/>
                    <a:pt x="25" y="43"/>
                    <a:pt x="24" y="44"/>
                  </a:cubicBezTo>
                  <a:cubicBezTo>
                    <a:pt x="24" y="45"/>
                    <a:pt x="25" y="45"/>
                    <a:pt x="25" y="46"/>
                  </a:cubicBezTo>
                  <a:cubicBezTo>
                    <a:pt x="25" y="47"/>
                    <a:pt x="25" y="48"/>
                    <a:pt x="25" y="48"/>
                  </a:cubicBezTo>
                  <a:cubicBezTo>
                    <a:pt x="25" y="49"/>
                    <a:pt x="25" y="50"/>
                    <a:pt x="26" y="51"/>
                  </a:cubicBezTo>
                  <a:cubicBezTo>
                    <a:pt x="26" y="52"/>
                    <a:pt x="26" y="53"/>
                    <a:pt x="27" y="54"/>
                  </a:cubicBezTo>
                  <a:cubicBezTo>
                    <a:pt x="27" y="55"/>
                    <a:pt x="28" y="56"/>
                    <a:pt x="28" y="57"/>
                  </a:cubicBezTo>
                  <a:cubicBezTo>
                    <a:pt x="29" y="58"/>
                    <a:pt x="30" y="59"/>
                    <a:pt x="31" y="60"/>
                  </a:cubicBezTo>
                  <a:cubicBezTo>
                    <a:pt x="32" y="61"/>
                    <a:pt x="33" y="62"/>
                    <a:pt x="34" y="63"/>
                  </a:cubicBezTo>
                  <a:cubicBezTo>
                    <a:pt x="35" y="63"/>
                    <a:pt x="35" y="63"/>
                    <a:pt x="36" y="63"/>
                  </a:cubicBezTo>
                  <a:cubicBezTo>
                    <a:pt x="37" y="64"/>
                    <a:pt x="38" y="64"/>
                    <a:pt x="38" y="65"/>
                  </a:cubicBezTo>
                  <a:cubicBezTo>
                    <a:pt x="40" y="65"/>
                    <a:pt x="41" y="66"/>
                    <a:pt x="42" y="66"/>
                  </a:cubicBezTo>
                  <a:cubicBezTo>
                    <a:pt x="43" y="66"/>
                    <a:pt x="43" y="66"/>
                    <a:pt x="43" y="66"/>
                  </a:cubicBezTo>
                  <a:cubicBezTo>
                    <a:pt x="44" y="66"/>
                    <a:pt x="44" y="66"/>
                    <a:pt x="45" y="66"/>
                  </a:cubicBezTo>
                  <a:close/>
                  <a:moveTo>
                    <a:pt x="16" y="72"/>
                  </a:moveTo>
                  <a:cubicBezTo>
                    <a:pt x="16" y="72"/>
                    <a:pt x="16" y="72"/>
                    <a:pt x="16" y="72"/>
                  </a:cubicBezTo>
                  <a:cubicBezTo>
                    <a:pt x="16" y="73"/>
                    <a:pt x="16" y="74"/>
                    <a:pt x="15" y="74"/>
                  </a:cubicBezTo>
                  <a:cubicBezTo>
                    <a:pt x="15" y="75"/>
                    <a:pt x="15" y="76"/>
                    <a:pt x="15" y="76"/>
                  </a:cubicBezTo>
                  <a:cubicBezTo>
                    <a:pt x="15" y="77"/>
                    <a:pt x="14" y="77"/>
                    <a:pt x="14" y="77"/>
                  </a:cubicBezTo>
                  <a:cubicBezTo>
                    <a:pt x="14" y="77"/>
                    <a:pt x="14" y="77"/>
                    <a:pt x="14" y="77"/>
                  </a:cubicBezTo>
                  <a:cubicBezTo>
                    <a:pt x="14" y="76"/>
                    <a:pt x="15" y="74"/>
                    <a:pt x="15" y="72"/>
                  </a:cubicBezTo>
                  <a:cubicBezTo>
                    <a:pt x="15" y="73"/>
                    <a:pt x="14" y="73"/>
                    <a:pt x="14" y="73"/>
                  </a:cubicBezTo>
                  <a:cubicBezTo>
                    <a:pt x="14" y="74"/>
                    <a:pt x="13" y="74"/>
                    <a:pt x="13" y="74"/>
                  </a:cubicBezTo>
                  <a:cubicBezTo>
                    <a:pt x="12" y="75"/>
                    <a:pt x="12" y="75"/>
                    <a:pt x="12" y="75"/>
                  </a:cubicBezTo>
                  <a:cubicBezTo>
                    <a:pt x="11" y="75"/>
                    <a:pt x="11" y="75"/>
                    <a:pt x="11" y="75"/>
                  </a:cubicBezTo>
                  <a:cubicBezTo>
                    <a:pt x="12" y="74"/>
                    <a:pt x="13" y="73"/>
                    <a:pt x="14" y="72"/>
                  </a:cubicBezTo>
                  <a:cubicBezTo>
                    <a:pt x="13" y="72"/>
                    <a:pt x="12" y="71"/>
                    <a:pt x="11" y="72"/>
                  </a:cubicBezTo>
                  <a:cubicBezTo>
                    <a:pt x="11" y="72"/>
                    <a:pt x="11" y="72"/>
                    <a:pt x="11" y="71"/>
                  </a:cubicBezTo>
                  <a:cubicBezTo>
                    <a:pt x="11" y="71"/>
                    <a:pt x="11" y="71"/>
                    <a:pt x="11" y="71"/>
                  </a:cubicBezTo>
                  <a:cubicBezTo>
                    <a:pt x="12" y="71"/>
                    <a:pt x="12" y="71"/>
                    <a:pt x="13" y="71"/>
                  </a:cubicBezTo>
                  <a:cubicBezTo>
                    <a:pt x="14" y="71"/>
                    <a:pt x="15" y="71"/>
                    <a:pt x="16" y="72"/>
                  </a:cubicBezTo>
                  <a:cubicBezTo>
                    <a:pt x="16" y="72"/>
                    <a:pt x="16" y="72"/>
                    <a:pt x="16" y="72"/>
                  </a:cubicBezTo>
                  <a:close/>
                  <a:moveTo>
                    <a:pt x="6" y="65"/>
                  </a:moveTo>
                  <a:cubicBezTo>
                    <a:pt x="5" y="64"/>
                    <a:pt x="6" y="63"/>
                    <a:pt x="6" y="61"/>
                  </a:cubicBezTo>
                  <a:cubicBezTo>
                    <a:pt x="5" y="62"/>
                    <a:pt x="4" y="62"/>
                    <a:pt x="3" y="63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3" y="62"/>
                    <a:pt x="3" y="62"/>
                    <a:pt x="3" y="62"/>
                  </a:cubicBezTo>
                  <a:cubicBezTo>
                    <a:pt x="4" y="62"/>
                    <a:pt x="5" y="61"/>
                    <a:pt x="7" y="60"/>
                  </a:cubicBezTo>
                  <a:cubicBezTo>
                    <a:pt x="7" y="60"/>
                    <a:pt x="7" y="60"/>
                    <a:pt x="7" y="60"/>
                  </a:cubicBezTo>
                  <a:cubicBezTo>
                    <a:pt x="6" y="60"/>
                    <a:pt x="5" y="60"/>
                    <a:pt x="4" y="59"/>
                  </a:cubicBezTo>
                  <a:cubicBezTo>
                    <a:pt x="4" y="59"/>
                    <a:pt x="4" y="59"/>
                    <a:pt x="4" y="59"/>
                  </a:cubicBezTo>
                  <a:cubicBezTo>
                    <a:pt x="5" y="59"/>
                    <a:pt x="6" y="59"/>
                    <a:pt x="7" y="59"/>
                  </a:cubicBezTo>
                  <a:cubicBezTo>
                    <a:pt x="7" y="59"/>
                    <a:pt x="7" y="60"/>
                    <a:pt x="8" y="60"/>
                  </a:cubicBezTo>
                  <a:cubicBezTo>
                    <a:pt x="8" y="60"/>
                    <a:pt x="8" y="60"/>
                    <a:pt x="8" y="60"/>
                  </a:cubicBezTo>
                  <a:cubicBezTo>
                    <a:pt x="8" y="61"/>
                    <a:pt x="7" y="61"/>
                    <a:pt x="7" y="62"/>
                  </a:cubicBezTo>
                  <a:cubicBezTo>
                    <a:pt x="7" y="63"/>
                    <a:pt x="6" y="63"/>
                    <a:pt x="6" y="64"/>
                  </a:cubicBezTo>
                  <a:cubicBezTo>
                    <a:pt x="6" y="64"/>
                    <a:pt x="6" y="65"/>
                    <a:pt x="6" y="65"/>
                  </a:cubicBezTo>
                  <a:cubicBezTo>
                    <a:pt x="6" y="65"/>
                    <a:pt x="6" y="65"/>
                    <a:pt x="6" y="65"/>
                  </a:cubicBezTo>
                  <a:close/>
                  <a:moveTo>
                    <a:pt x="0" y="44"/>
                  </a:moveTo>
                  <a:cubicBezTo>
                    <a:pt x="1" y="44"/>
                    <a:pt x="2" y="44"/>
                    <a:pt x="3" y="44"/>
                  </a:cubicBezTo>
                  <a:cubicBezTo>
                    <a:pt x="2" y="44"/>
                    <a:pt x="2" y="43"/>
                    <a:pt x="2" y="43"/>
                  </a:cubicBezTo>
                  <a:cubicBezTo>
                    <a:pt x="2" y="43"/>
                    <a:pt x="3" y="43"/>
                    <a:pt x="3" y="44"/>
                  </a:cubicBezTo>
                  <a:cubicBezTo>
                    <a:pt x="4" y="44"/>
                    <a:pt x="5" y="44"/>
                    <a:pt x="5" y="45"/>
                  </a:cubicBezTo>
                  <a:cubicBezTo>
                    <a:pt x="5" y="45"/>
                    <a:pt x="4" y="45"/>
                    <a:pt x="4" y="45"/>
                  </a:cubicBezTo>
                  <a:cubicBezTo>
                    <a:pt x="4" y="46"/>
                    <a:pt x="3" y="46"/>
                    <a:pt x="3" y="46"/>
                  </a:cubicBezTo>
                  <a:cubicBezTo>
                    <a:pt x="2" y="47"/>
                    <a:pt x="2" y="47"/>
                    <a:pt x="1" y="47"/>
                  </a:cubicBezTo>
                  <a:cubicBezTo>
                    <a:pt x="1" y="47"/>
                    <a:pt x="1" y="47"/>
                    <a:pt x="1" y="47"/>
                  </a:cubicBezTo>
                  <a:cubicBezTo>
                    <a:pt x="1" y="46"/>
                    <a:pt x="2" y="46"/>
                    <a:pt x="2" y="46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2" y="45"/>
                    <a:pt x="1" y="45"/>
                    <a:pt x="0" y="44"/>
                  </a:cubicBezTo>
                  <a:close/>
                  <a:moveTo>
                    <a:pt x="86" y="46"/>
                  </a:moveTo>
                  <a:cubicBezTo>
                    <a:pt x="87" y="46"/>
                    <a:pt x="89" y="47"/>
                    <a:pt x="90" y="46"/>
                  </a:cubicBezTo>
                  <a:cubicBezTo>
                    <a:pt x="90" y="46"/>
                    <a:pt x="90" y="47"/>
                    <a:pt x="89" y="47"/>
                  </a:cubicBezTo>
                  <a:cubicBezTo>
                    <a:pt x="89" y="47"/>
                    <a:pt x="88" y="47"/>
                    <a:pt x="87" y="47"/>
                  </a:cubicBezTo>
                  <a:cubicBezTo>
                    <a:pt x="87" y="47"/>
                    <a:pt x="87" y="47"/>
                    <a:pt x="86" y="47"/>
                  </a:cubicBezTo>
                  <a:cubicBezTo>
                    <a:pt x="87" y="48"/>
                    <a:pt x="87" y="48"/>
                    <a:pt x="88" y="49"/>
                  </a:cubicBezTo>
                  <a:cubicBezTo>
                    <a:pt x="87" y="49"/>
                    <a:pt x="87" y="49"/>
                    <a:pt x="87" y="49"/>
                  </a:cubicBezTo>
                  <a:cubicBezTo>
                    <a:pt x="87" y="48"/>
                    <a:pt x="86" y="48"/>
                    <a:pt x="86" y="47"/>
                  </a:cubicBezTo>
                  <a:cubicBezTo>
                    <a:pt x="85" y="47"/>
                    <a:pt x="85" y="47"/>
                    <a:pt x="85" y="46"/>
                  </a:cubicBezTo>
                  <a:cubicBezTo>
                    <a:pt x="84" y="46"/>
                    <a:pt x="84" y="46"/>
                    <a:pt x="84" y="46"/>
                  </a:cubicBezTo>
                  <a:cubicBezTo>
                    <a:pt x="84" y="46"/>
                    <a:pt x="85" y="46"/>
                    <a:pt x="85" y="46"/>
                  </a:cubicBezTo>
                  <a:cubicBezTo>
                    <a:pt x="85" y="46"/>
                    <a:pt x="86" y="45"/>
                    <a:pt x="87" y="45"/>
                  </a:cubicBezTo>
                  <a:cubicBezTo>
                    <a:pt x="87" y="45"/>
                    <a:pt x="88" y="44"/>
                    <a:pt x="88" y="43"/>
                  </a:cubicBezTo>
                  <a:cubicBezTo>
                    <a:pt x="88" y="43"/>
                    <a:pt x="88" y="43"/>
                    <a:pt x="89" y="43"/>
                  </a:cubicBezTo>
                  <a:cubicBezTo>
                    <a:pt x="89" y="43"/>
                    <a:pt x="89" y="43"/>
                    <a:pt x="89" y="44"/>
                  </a:cubicBezTo>
                  <a:cubicBezTo>
                    <a:pt x="88" y="44"/>
                    <a:pt x="88" y="45"/>
                    <a:pt x="87" y="45"/>
                  </a:cubicBezTo>
                  <a:cubicBezTo>
                    <a:pt x="87" y="46"/>
                    <a:pt x="86" y="46"/>
                    <a:pt x="86" y="46"/>
                  </a:cubicBezTo>
                  <a:close/>
                  <a:moveTo>
                    <a:pt x="83" y="62"/>
                  </a:moveTo>
                  <a:cubicBezTo>
                    <a:pt x="83" y="63"/>
                    <a:pt x="84" y="64"/>
                    <a:pt x="84" y="64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4" y="65"/>
                    <a:pt x="84" y="65"/>
                    <a:pt x="84" y="65"/>
                  </a:cubicBezTo>
                  <a:cubicBezTo>
                    <a:pt x="84" y="65"/>
                    <a:pt x="83" y="65"/>
                    <a:pt x="83" y="65"/>
                  </a:cubicBezTo>
                  <a:cubicBezTo>
                    <a:pt x="83" y="64"/>
                    <a:pt x="83" y="63"/>
                    <a:pt x="82" y="62"/>
                  </a:cubicBezTo>
                  <a:cubicBezTo>
                    <a:pt x="82" y="62"/>
                    <a:pt x="82" y="62"/>
                    <a:pt x="82" y="61"/>
                  </a:cubicBezTo>
                  <a:cubicBezTo>
                    <a:pt x="81" y="61"/>
                    <a:pt x="81" y="61"/>
                    <a:pt x="81" y="61"/>
                  </a:cubicBezTo>
                  <a:cubicBezTo>
                    <a:pt x="82" y="61"/>
                    <a:pt x="82" y="60"/>
                    <a:pt x="82" y="61"/>
                  </a:cubicBezTo>
                  <a:cubicBezTo>
                    <a:pt x="83" y="61"/>
                    <a:pt x="84" y="61"/>
                    <a:pt x="85" y="61"/>
                  </a:cubicBezTo>
                  <a:cubicBezTo>
                    <a:pt x="85" y="60"/>
                    <a:pt x="85" y="6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6" y="60"/>
                    <a:pt x="86" y="60"/>
                    <a:pt x="86" y="60"/>
                  </a:cubicBezTo>
                  <a:cubicBezTo>
                    <a:pt x="86" y="61"/>
                    <a:pt x="85" y="61"/>
                    <a:pt x="84" y="61"/>
                  </a:cubicBezTo>
                  <a:cubicBezTo>
                    <a:pt x="84" y="61"/>
                    <a:pt x="84" y="61"/>
                    <a:pt x="83" y="61"/>
                  </a:cubicBezTo>
                  <a:cubicBezTo>
                    <a:pt x="84" y="62"/>
                    <a:pt x="84" y="62"/>
                    <a:pt x="85" y="62"/>
                  </a:cubicBezTo>
                  <a:cubicBezTo>
                    <a:pt x="85" y="63"/>
                    <a:pt x="86" y="63"/>
                    <a:pt x="86" y="63"/>
                  </a:cubicBezTo>
                  <a:cubicBezTo>
                    <a:pt x="86" y="64"/>
                    <a:pt x="86" y="64"/>
                    <a:pt x="85" y="64"/>
                  </a:cubicBezTo>
                  <a:cubicBezTo>
                    <a:pt x="85" y="63"/>
                    <a:pt x="85" y="63"/>
                    <a:pt x="84" y="63"/>
                  </a:cubicBezTo>
                  <a:cubicBezTo>
                    <a:pt x="84" y="63"/>
                    <a:pt x="84" y="63"/>
                    <a:pt x="83" y="62"/>
                  </a:cubicBezTo>
                  <a:close/>
                  <a:moveTo>
                    <a:pt x="74" y="75"/>
                  </a:moveTo>
                  <a:cubicBezTo>
                    <a:pt x="75" y="76"/>
                    <a:pt x="75" y="76"/>
                    <a:pt x="75" y="76"/>
                  </a:cubicBezTo>
                  <a:cubicBezTo>
                    <a:pt x="76" y="77"/>
                    <a:pt x="76" y="77"/>
                    <a:pt x="77" y="78"/>
                  </a:cubicBezTo>
                  <a:cubicBezTo>
                    <a:pt x="77" y="78"/>
                    <a:pt x="77" y="78"/>
                    <a:pt x="77" y="78"/>
                  </a:cubicBezTo>
                  <a:cubicBezTo>
                    <a:pt x="75" y="78"/>
                    <a:pt x="75" y="76"/>
                    <a:pt x="73" y="76"/>
                  </a:cubicBezTo>
                  <a:cubicBezTo>
                    <a:pt x="73" y="76"/>
                    <a:pt x="73" y="77"/>
                    <a:pt x="73" y="78"/>
                  </a:cubicBezTo>
                  <a:cubicBezTo>
                    <a:pt x="73" y="78"/>
                    <a:pt x="73" y="79"/>
                    <a:pt x="73" y="79"/>
                  </a:cubicBezTo>
                  <a:cubicBezTo>
                    <a:pt x="73" y="79"/>
                    <a:pt x="73" y="80"/>
                    <a:pt x="73" y="80"/>
                  </a:cubicBezTo>
                  <a:cubicBezTo>
                    <a:pt x="73" y="80"/>
                    <a:pt x="73" y="79"/>
                    <a:pt x="73" y="79"/>
                  </a:cubicBezTo>
                  <a:cubicBezTo>
                    <a:pt x="73" y="79"/>
                    <a:pt x="73" y="78"/>
                    <a:pt x="73" y="78"/>
                  </a:cubicBezTo>
                  <a:cubicBezTo>
                    <a:pt x="73" y="77"/>
                    <a:pt x="73" y="77"/>
                    <a:pt x="73" y="76"/>
                  </a:cubicBezTo>
                  <a:cubicBezTo>
                    <a:pt x="73" y="76"/>
                    <a:pt x="73" y="76"/>
                    <a:pt x="73" y="75"/>
                  </a:cubicBezTo>
                  <a:cubicBezTo>
                    <a:pt x="72" y="75"/>
                    <a:pt x="72" y="75"/>
                    <a:pt x="72" y="75"/>
                  </a:cubicBezTo>
                  <a:cubicBezTo>
                    <a:pt x="72" y="75"/>
                    <a:pt x="73" y="74"/>
                    <a:pt x="73" y="74"/>
                  </a:cubicBezTo>
                  <a:cubicBezTo>
                    <a:pt x="73" y="74"/>
                    <a:pt x="73" y="75"/>
                    <a:pt x="74" y="75"/>
                  </a:cubicBezTo>
                  <a:cubicBezTo>
                    <a:pt x="74" y="74"/>
                    <a:pt x="75" y="75"/>
                    <a:pt x="76" y="75"/>
                  </a:cubicBezTo>
                  <a:cubicBezTo>
                    <a:pt x="76" y="75"/>
                    <a:pt x="77" y="75"/>
                    <a:pt x="78" y="75"/>
                  </a:cubicBezTo>
                  <a:cubicBezTo>
                    <a:pt x="77" y="75"/>
                    <a:pt x="77" y="75"/>
                    <a:pt x="77" y="75"/>
                  </a:cubicBezTo>
                  <a:cubicBezTo>
                    <a:pt x="76" y="75"/>
                    <a:pt x="75" y="75"/>
                    <a:pt x="74" y="75"/>
                  </a:cubicBezTo>
                  <a:cubicBezTo>
                    <a:pt x="74" y="75"/>
                    <a:pt x="74" y="75"/>
                    <a:pt x="74" y="75"/>
                  </a:cubicBezTo>
                  <a:close/>
                  <a:moveTo>
                    <a:pt x="86" y="31"/>
                  </a:moveTo>
                  <a:cubicBezTo>
                    <a:pt x="86" y="30"/>
                    <a:pt x="86" y="30"/>
                    <a:pt x="87" y="30"/>
                  </a:cubicBezTo>
                  <a:cubicBezTo>
                    <a:pt x="87" y="30"/>
                    <a:pt x="87" y="30"/>
                    <a:pt x="87" y="30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9"/>
                    <a:pt x="87" y="29"/>
                    <a:pt x="87" y="29"/>
                  </a:cubicBezTo>
                  <a:cubicBezTo>
                    <a:pt x="87" y="29"/>
                    <a:pt x="87" y="29"/>
                    <a:pt x="86" y="29"/>
                  </a:cubicBezTo>
                  <a:cubicBezTo>
                    <a:pt x="86" y="30"/>
                    <a:pt x="86" y="30"/>
                    <a:pt x="86" y="30"/>
                  </a:cubicBezTo>
                  <a:cubicBezTo>
                    <a:pt x="85" y="30"/>
                    <a:pt x="85" y="30"/>
                    <a:pt x="85" y="30"/>
                  </a:cubicBezTo>
                  <a:cubicBezTo>
                    <a:pt x="85" y="30"/>
                    <a:pt x="84" y="30"/>
                    <a:pt x="84" y="30"/>
                  </a:cubicBezTo>
                  <a:cubicBezTo>
                    <a:pt x="85" y="30"/>
                    <a:pt x="85" y="29"/>
                    <a:pt x="85" y="28"/>
                  </a:cubicBezTo>
                  <a:cubicBezTo>
                    <a:pt x="85" y="28"/>
                    <a:pt x="86" y="28"/>
                    <a:pt x="85" y="28"/>
                  </a:cubicBezTo>
                  <a:cubicBezTo>
                    <a:pt x="85" y="27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8"/>
                    <a:pt x="85" y="28"/>
                  </a:cubicBezTo>
                  <a:cubicBezTo>
                    <a:pt x="85" y="28"/>
                    <a:pt x="85" y="29"/>
                    <a:pt x="84" y="29"/>
                  </a:cubicBezTo>
                  <a:cubicBezTo>
                    <a:pt x="84" y="30"/>
                    <a:pt x="84" y="30"/>
                    <a:pt x="83" y="30"/>
                  </a:cubicBezTo>
                  <a:cubicBezTo>
                    <a:pt x="83" y="30"/>
                    <a:pt x="83" y="31"/>
                    <a:pt x="83" y="31"/>
                  </a:cubicBezTo>
                  <a:cubicBezTo>
                    <a:pt x="82" y="31"/>
                    <a:pt x="82" y="31"/>
                    <a:pt x="82" y="31"/>
                  </a:cubicBezTo>
                  <a:cubicBezTo>
                    <a:pt x="82" y="32"/>
                    <a:pt x="81" y="32"/>
                    <a:pt x="81" y="32"/>
                  </a:cubicBezTo>
                  <a:cubicBezTo>
                    <a:pt x="81" y="32"/>
                    <a:pt x="81" y="31"/>
                    <a:pt x="81" y="31"/>
                  </a:cubicBezTo>
                  <a:cubicBezTo>
                    <a:pt x="81" y="30"/>
                    <a:pt x="82" y="30"/>
                    <a:pt x="82" y="29"/>
                  </a:cubicBezTo>
                  <a:cubicBezTo>
                    <a:pt x="82" y="29"/>
                    <a:pt x="82" y="29"/>
                    <a:pt x="82" y="29"/>
                  </a:cubicBezTo>
                  <a:cubicBezTo>
                    <a:pt x="82" y="28"/>
                    <a:pt x="82" y="27"/>
                    <a:pt x="82" y="27"/>
                  </a:cubicBezTo>
                  <a:cubicBezTo>
                    <a:pt x="82" y="26"/>
                    <a:pt x="82" y="26"/>
                    <a:pt x="82" y="26"/>
                  </a:cubicBezTo>
                  <a:cubicBezTo>
                    <a:pt x="82" y="25"/>
                    <a:pt x="82" y="24"/>
                    <a:pt x="82" y="23"/>
                  </a:cubicBezTo>
                  <a:cubicBezTo>
                    <a:pt x="81" y="23"/>
                    <a:pt x="81" y="22"/>
                    <a:pt x="81" y="22"/>
                  </a:cubicBezTo>
                  <a:cubicBezTo>
                    <a:pt x="80" y="21"/>
                    <a:pt x="80" y="21"/>
                    <a:pt x="79" y="20"/>
                  </a:cubicBezTo>
                  <a:cubicBezTo>
                    <a:pt x="79" y="20"/>
                    <a:pt x="78" y="20"/>
                    <a:pt x="78" y="20"/>
                  </a:cubicBezTo>
                  <a:cubicBezTo>
                    <a:pt x="78" y="20"/>
                    <a:pt x="77" y="20"/>
                    <a:pt x="77" y="19"/>
                  </a:cubicBezTo>
                  <a:cubicBezTo>
                    <a:pt x="76" y="19"/>
                    <a:pt x="75" y="19"/>
                    <a:pt x="74" y="20"/>
                  </a:cubicBezTo>
                  <a:cubicBezTo>
                    <a:pt x="74" y="20"/>
                    <a:pt x="73" y="20"/>
                    <a:pt x="73" y="20"/>
                  </a:cubicBezTo>
                  <a:cubicBezTo>
                    <a:pt x="74" y="20"/>
                    <a:pt x="74" y="19"/>
                    <a:pt x="74" y="19"/>
                  </a:cubicBezTo>
                  <a:cubicBezTo>
                    <a:pt x="74" y="18"/>
                    <a:pt x="74" y="18"/>
                    <a:pt x="74" y="17"/>
                  </a:cubicBezTo>
                  <a:cubicBezTo>
                    <a:pt x="74" y="16"/>
                    <a:pt x="74" y="16"/>
                    <a:pt x="74" y="15"/>
                  </a:cubicBezTo>
                  <a:cubicBezTo>
                    <a:pt x="74" y="15"/>
                    <a:pt x="73" y="14"/>
                    <a:pt x="73" y="14"/>
                  </a:cubicBezTo>
                  <a:cubicBezTo>
                    <a:pt x="73" y="12"/>
                    <a:pt x="72" y="12"/>
                    <a:pt x="71" y="11"/>
                  </a:cubicBezTo>
                  <a:cubicBezTo>
                    <a:pt x="70" y="11"/>
                    <a:pt x="70" y="11"/>
                    <a:pt x="70" y="11"/>
                  </a:cubicBezTo>
                  <a:cubicBezTo>
                    <a:pt x="69" y="10"/>
                    <a:pt x="68" y="10"/>
                    <a:pt x="68" y="11"/>
                  </a:cubicBezTo>
                  <a:cubicBezTo>
                    <a:pt x="67" y="11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6" y="12"/>
                    <a:pt x="66" y="12"/>
                    <a:pt x="66" y="12"/>
                  </a:cubicBezTo>
                  <a:cubicBezTo>
                    <a:pt x="65" y="11"/>
                    <a:pt x="65" y="11"/>
                    <a:pt x="65" y="10"/>
                  </a:cubicBezTo>
                  <a:cubicBezTo>
                    <a:pt x="64" y="9"/>
                    <a:pt x="64" y="8"/>
                    <a:pt x="62" y="7"/>
                  </a:cubicBezTo>
                  <a:cubicBezTo>
                    <a:pt x="61" y="6"/>
                    <a:pt x="60" y="6"/>
                    <a:pt x="59" y="6"/>
                  </a:cubicBezTo>
                  <a:cubicBezTo>
                    <a:pt x="58" y="6"/>
                    <a:pt x="57" y="6"/>
                    <a:pt x="57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7"/>
                    <a:pt x="55" y="7"/>
                    <a:pt x="55" y="8"/>
                  </a:cubicBezTo>
                  <a:cubicBezTo>
                    <a:pt x="54" y="8"/>
                    <a:pt x="54" y="8"/>
                    <a:pt x="54" y="8"/>
                  </a:cubicBezTo>
                  <a:cubicBezTo>
                    <a:pt x="54" y="7"/>
                    <a:pt x="54" y="6"/>
                    <a:pt x="53" y="6"/>
                  </a:cubicBezTo>
                  <a:cubicBezTo>
                    <a:pt x="53" y="5"/>
                    <a:pt x="52" y="4"/>
                    <a:pt x="51" y="3"/>
                  </a:cubicBezTo>
                  <a:cubicBezTo>
                    <a:pt x="51" y="3"/>
                    <a:pt x="50" y="3"/>
                    <a:pt x="50" y="3"/>
                  </a:cubicBezTo>
                  <a:cubicBezTo>
                    <a:pt x="49" y="3"/>
                    <a:pt x="48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7" y="3"/>
                    <a:pt x="47" y="3"/>
                    <a:pt x="47" y="3"/>
                  </a:cubicBezTo>
                  <a:cubicBezTo>
                    <a:pt x="46" y="3"/>
                    <a:pt x="46" y="3"/>
                    <a:pt x="45" y="4"/>
                  </a:cubicBezTo>
                  <a:cubicBezTo>
                    <a:pt x="45" y="4"/>
                    <a:pt x="45" y="4"/>
                    <a:pt x="44" y="5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3" y="6"/>
                    <a:pt x="43" y="6"/>
                    <a:pt x="43" y="6"/>
                  </a:cubicBezTo>
                  <a:cubicBezTo>
                    <a:pt x="43" y="7"/>
                    <a:pt x="43" y="7"/>
                    <a:pt x="42" y="8"/>
                  </a:cubicBezTo>
                  <a:cubicBezTo>
                    <a:pt x="42" y="7"/>
                    <a:pt x="42" y="7"/>
                    <a:pt x="42" y="7"/>
                  </a:cubicBezTo>
                  <a:cubicBezTo>
                    <a:pt x="41" y="6"/>
                    <a:pt x="40" y="5"/>
                    <a:pt x="39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6" y="4"/>
                    <a:pt x="35" y="4"/>
                    <a:pt x="34" y="4"/>
                  </a:cubicBezTo>
                  <a:cubicBezTo>
                    <a:pt x="33" y="5"/>
                    <a:pt x="32" y="5"/>
                    <a:pt x="32" y="5"/>
                  </a:cubicBezTo>
                  <a:cubicBezTo>
                    <a:pt x="31" y="6"/>
                    <a:pt x="31" y="6"/>
                    <a:pt x="30" y="7"/>
                  </a:cubicBezTo>
                  <a:cubicBezTo>
                    <a:pt x="30" y="7"/>
                    <a:pt x="29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10"/>
                    <a:pt x="29" y="10"/>
                    <a:pt x="29" y="11"/>
                  </a:cubicBezTo>
                  <a:cubicBezTo>
                    <a:pt x="29" y="11"/>
                    <a:pt x="29" y="11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6" y="9"/>
                    <a:pt x="25" y="9"/>
                    <a:pt x="23" y="9"/>
                  </a:cubicBezTo>
                  <a:cubicBezTo>
                    <a:pt x="23" y="10"/>
                    <a:pt x="22" y="10"/>
                    <a:pt x="22" y="10"/>
                  </a:cubicBezTo>
                  <a:cubicBezTo>
                    <a:pt x="21" y="11"/>
                    <a:pt x="20" y="11"/>
                    <a:pt x="20" y="12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8" y="15"/>
                    <a:pt x="18" y="16"/>
                    <a:pt x="18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19" y="18"/>
                    <a:pt x="18" y="18"/>
                    <a:pt x="18" y="18"/>
                  </a:cubicBezTo>
                  <a:cubicBezTo>
                    <a:pt x="17" y="17"/>
                    <a:pt x="16" y="17"/>
                    <a:pt x="15" y="17"/>
                  </a:cubicBezTo>
                  <a:cubicBezTo>
                    <a:pt x="14" y="17"/>
                    <a:pt x="13" y="18"/>
                    <a:pt x="13" y="18"/>
                  </a:cubicBezTo>
                  <a:cubicBezTo>
                    <a:pt x="12" y="19"/>
                    <a:pt x="11" y="21"/>
                    <a:pt x="10" y="22"/>
                  </a:cubicBezTo>
                  <a:cubicBezTo>
                    <a:pt x="9" y="23"/>
                    <a:pt x="9" y="24"/>
                    <a:pt x="9" y="26"/>
                  </a:cubicBezTo>
                  <a:cubicBezTo>
                    <a:pt x="9" y="27"/>
                    <a:pt x="9" y="27"/>
                    <a:pt x="10" y="28"/>
                  </a:cubicBezTo>
                  <a:cubicBezTo>
                    <a:pt x="10" y="29"/>
                    <a:pt x="10" y="29"/>
                    <a:pt x="11" y="29"/>
                  </a:cubicBezTo>
                  <a:cubicBezTo>
                    <a:pt x="10" y="29"/>
                    <a:pt x="10" y="30"/>
                    <a:pt x="9" y="30"/>
                  </a:cubicBezTo>
                  <a:cubicBezTo>
                    <a:pt x="8" y="30"/>
                    <a:pt x="6" y="30"/>
                    <a:pt x="5" y="32"/>
                  </a:cubicBezTo>
                  <a:cubicBezTo>
                    <a:pt x="5" y="32"/>
                    <a:pt x="5" y="33"/>
                    <a:pt x="4" y="34"/>
                  </a:cubicBezTo>
                  <a:cubicBezTo>
                    <a:pt x="4" y="35"/>
                    <a:pt x="4" y="36"/>
                    <a:pt x="4" y="37"/>
                  </a:cubicBezTo>
                  <a:cubicBezTo>
                    <a:pt x="4" y="38"/>
                    <a:pt x="3" y="38"/>
                    <a:pt x="3" y="39"/>
                  </a:cubicBezTo>
                  <a:cubicBezTo>
                    <a:pt x="3" y="39"/>
                    <a:pt x="3" y="40"/>
                    <a:pt x="3" y="40"/>
                  </a:cubicBezTo>
                  <a:cubicBezTo>
                    <a:pt x="4" y="42"/>
                    <a:pt x="5" y="43"/>
                    <a:pt x="6" y="44"/>
                  </a:cubicBezTo>
                  <a:cubicBezTo>
                    <a:pt x="6" y="44"/>
                    <a:pt x="7" y="45"/>
                    <a:pt x="7" y="45"/>
                  </a:cubicBezTo>
                  <a:cubicBezTo>
                    <a:pt x="7" y="45"/>
                    <a:pt x="7" y="45"/>
                    <a:pt x="6" y="45"/>
                  </a:cubicBezTo>
                  <a:cubicBezTo>
                    <a:pt x="6" y="45"/>
                    <a:pt x="5" y="46"/>
                    <a:pt x="5" y="46"/>
                  </a:cubicBezTo>
                  <a:cubicBezTo>
                    <a:pt x="4" y="47"/>
                    <a:pt x="4" y="48"/>
                    <a:pt x="3" y="49"/>
                  </a:cubicBezTo>
                  <a:cubicBezTo>
                    <a:pt x="3" y="50"/>
                    <a:pt x="3" y="51"/>
                    <a:pt x="3" y="52"/>
                  </a:cubicBezTo>
                  <a:cubicBezTo>
                    <a:pt x="3" y="54"/>
                    <a:pt x="4" y="56"/>
                    <a:pt x="6" y="58"/>
                  </a:cubicBezTo>
                  <a:cubicBezTo>
                    <a:pt x="6" y="58"/>
                    <a:pt x="7" y="58"/>
                    <a:pt x="8" y="59"/>
                  </a:cubicBezTo>
                  <a:cubicBezTo>
                    <a:pt x="8" y="59"/>
                    <a:pt x="9" y="59"/>
                    <a:pt x="9" y="59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8" y="61"/>
                    <a:pt x="8" y="63"/>
                    <a:pt x="8" y="64"/>
                  </a:cubicBezTo>
                  <a:cubicBezTo>
                    <a:pt x="8" y="65"/>
                    <a:pt x="9" y="66"/>
                    <a:pt x="9" y="66"/>
                  </a:cubicBezTo>
                  <a:cubicBezTo>
                    <a:pt x="9" y="67"/>
                    <a:pt x="10" y="68"/>
                    <a:pt x="11" y="69"/>
                  </a:cubicBezTo>
                  <a:cubicBezTo>
                    <a:pt x="12" y="70"/>
                    <a:pt x="13" y="70"/>
                    <a:pt x="14" y="71"/>
                  </a:cubicBezTo>
                  <a:cubicBezTo>
                    <a:pt x="15" y="71"/>
                    <a:pt x="15" y="71"/>
                    <a:pt x="16" y="71"/>
                  </a:cubicBezTo>
                  <a:cubicBezTo>
                    <a:pt x="16" y="71"/>
                    <a:pt x="17" y="71"/>
                    <a:pt x="17" y="70"/>
                  </a:cubicBezTo>
                  <a:cubicBezTo>
                    <a:pt x="17" y="71"/>
                    <a:pt x="17" y="72"/>
                    <a:pt x="17" y="72"/>
                  </a:cubicBezTo>
                  <a:cubicBezTo>
                    <a:pt x="17" y="73"/>
                    <a:pt x="17" y="73"/>
                    <a:pt x="17" y="74"/>
                  </a:cubicBezTo>
                  <a:cubicBezTo>
                    <a:pt x="17" y="75"/>
                    <a:pt x="17" y="76"/>
                    <a:pt x="17" y="76"/>
                  </a:cubicBezTo>
                  <a:cubicBezTo>
                    <a:pt x="17" y="77"/>
                    <a:pt x="18" y="78"/>
                    <a:pt x="19" y="79"/>
                  </a:cubicBezTo>
                  <a:cubicBezTo>
                    <a:pt x="20" y="80"/>
                    <a:pt x="20" y="80"/>
                    <a:pt x="21" y="81"/>
                  </a:cubicBezTo>
                  <a:cubicBezTo>
                    <a:pt x="21" y="81"/>
                    <a:pt x="22" y="81"/>
                    <a:pt x="22" y="81"/>
                  </a:cubicBezTo>
                  <a:cubicBezTo>
                    <a:pt x="23" y="81"/>
                    <a:pt x="24" y="81"/>
                    <a:pt x="25" y="81"/>
                  </a:cubicBezTo>
                  <a:cubicBezTo>
                    <a:pt x="26" y="81"/>
                    <a:pt x="27" y="80"/>
                    <a:pt x="27" y="80"/>
                  </a:cubicBezTo>
                  <a:cubicBezTo>
                    <a:pt x="28" y="80"/>
                    <a:pt x="28" y="80"/>
                    <a:pt x="28" y="79"/>
                  </a:cubicBezTo>
                  <a:cubicBezTo>
                    <a:pt x="28" y="80"/>
                    <a:pt x="28" y="80"/>
                    <a:pt x="28" y="80"/>
                  </a:cubicBezTo>
                  <a:cubicBezTo>
                    <a:pt x="28" y="80"/>
                    <a:pt x="28" y="81"/>
                    <a:pt x="28" y="81"/>
                  </a:cubicBezTo>
                  <a:cubicBezTo>
                    <a:pt x="28" y="82"/>
                    <a:pt x="28" y="82"/>
                    <a:pt x="28" y="82"/>
                  </a:cubicBezTo>
                  <a:cubicBezTo>
                    <a:pt x="28" y="82"/>
                    <a:pt x="28" y="83"/>
                    <a:pt x="28" y="84"/>
                  </a:cubicBezTo>
                  <a:cubicBezTo>
                    <a:pt x="28" y="84"/>
                    <a:pt x="28" y="84"/>
                    <a:pt x="29" y="85"/>
                  </a:cubicBezTo>
                  <a:cubicBezTo>
                    <a:pt x="29" y="85"/>
                    <a:pt x="30" y="86"/>
                    <a:pt x="31" y="86"/>
                  </a:cubicBezTo>
                  <a:cubicBezTo>
                    <a:pt x="31" y="86"/>
                    <a:pt x="32" y="87"/>
                    <a:pt x="33" y="87"/>
                  </a:cubicBezTo>
                  <a:cubicBezTo>
                    <a:pt x="34" y="87"/>
                    <a:pt x="34" y="87"/>
                    <a:pt x="35" y="87"/>
                  </a:cubicBezTo>
                  <a:cubicBezTo>
                    <a:pt x="35" y="87"/>
                    <a:pt x="36" y="87"/>
                    <a:pt x="36" y="86"/>
                  </a:cubicBezTo>
                  <a:cubicBezTo>
                    <a:pt x="37" y="86"/>
                    <a:pt x="38" y="86"/>
                    <a:pt x="38" y="85"/>
                  </a:cubicBezTo>
                  <a:cubicBezTo>
                    <a:pt x="39" y="85"/>
                    <a:pt x="39" y="84"/>
                    <a:pt x="40" y="84"/>
                  </a:cubicBezTo>
                  <a:cubicBezTo>
                    <a:pt x="40" y="84"/>
                    <a:pt x="40" y="84"/>
                    <a:pt x="40" y="84"/>
                  </a:cubicBezTo>
                  <a:cubicBezTo>
                    <a:pt x="40" y="83"/>
                    <a:pt x="40" y="83"/>
                    <a:pt x="41" y="82"/>
                  </a:cubicBezTo>
                  <a:cubicBezTo>
                    <a:pt x="41" y="83"/>
                    <a:pt x="41" y="83"/>
                    <a:pt x="41" y="84"/>
                  </a:cubicBezTo>
                  <a:cubicBezTo>
                    <a:pt x="41" y="84"/>
                    <a:pt x="41" y="84"/>
                    <a:pt x="41" y="84"/>
                  </a:cubicBezTo>
                  <a:cubicBezTo>
                    <a:pt x="41" y="83"/>
                    <a:pt x="41" y="84"/>
                    <a:pt x="41" y="84"/>
                  </a:cubicBezTo>
                  <a:cubicBezTo>
                    <a:pt x="41" y="84"/>
                    <a:pt x="40" y="84"/>
                    <a:pt x="40" y="84"/>
                  </a:cubicBezTo>
                  <a:cubicBezTo>
                    <a:pt x="39" y="85"/>
                    <a:pt x="39" y="86"/>
                    <a:pt x="38" y="87"/>
                  </a:cubicBezTo>
                  <a:cubicBezTo>
                    <a:pt x="38" y="88"/>
                    <a:pt x="37" y="88"/>
                    <a:pt x="37" y="89"/>
                  </a:cubicBezTo>
                  <a:cubicBezTo>
                    <a:pt x="37" y="89"/>
                    <a:pt x="38" y="89"/>
                    <a:pt x="38" y="89"/>
                  </a:cubicBezTo>
                  <a:cubicBezTo>
                    <a:pt x="38" y="89"/>
                    <a:pt x="38" y="88"/>
                    <a:pt x="38" y="88"/>
                  </a:cubicBezTo>
                  <a:cubicBezTo>
                    <a:pt x="39" y="88"/>
                    <a:pt x="39" y="87"/>
                    <a:pt x="40" y="87"/>
                  </a:cubicBezTo>
                  <a:cubicBezTo>
                    <a:pt x="40" y="87"/>
                    <a:pt x="40" y="86"/>
                    <a:pt x="41" y="86"/>
                  </a:cubicBezTo>
                  <a:cubicBezTo>
                    <a:pt x="41" y="86"/>
                    <a:pt x="41" y="86"/>
                    <a:pt x="41" y="86"/>
                  </a:cubicBezTo>
                  <a:cubicBezTo>
                    <a:pt x="41" y="87"/>
                    <a:pt x="41" y="87"/>
                    <a:pt x="41" y="87"/>
                  </a:cubicBezTo>
                  <a:cubicBezTo>
                    <a:pt x="40" y="88"/>
                    <a:pt x="40" y="89"/>
                    <a:pt x="40" y="89"/>
                  </a:cubicBezTo>
                  <a:cubicBezTo>
                    <a:pt x="40" y="89"/>
                    <a:pt x="40" y="90"/>
                    <a:pt x="40" y="89"/>
                  </a:cubicBezTo>
                  <a:cubicBezTo>
                    <a:pt x="41" y="89"/>
                    <a:pt x="41" y="89"/>
                    <a:pt x="41" y="88"/>
                  </a:cubicBezTo>
                  <a:cubicBezTo>
                    <a:pt x="41" y="88"/>
                    <a:pt x="41" y="88"/>
                    <a:pt x="41" y="87"/>
                  </a:cubicBezTo>
                  <a:cubicBezTo>
                    <a:pt x="41" y="87"/>
                    <a:pt x="42" y="87"/>
                    <a:pt x="42" y="87"/>
                  </a:cubicBezTo>
                  <a:cubicBezTo>
                    <a:pt x="42" y="88"/>
                    <a:pt x="42" y="89"/>
                    <a:pt x="42" y="89"/>
                  </a:cubicBezTo>
                  <a:cubicBezTo>
                    <a:pt x="42" y="89"/>
                    <a:pt x="42" y="89"/>
                    <a:pt x="42" y="90"/>
                  </a:cubicBezTo>
                  <a:cubicBezTo>
                    <a:pt x="42" y="89"/>
                    <a:pt x="43" y="89"/>
                    <a:pt x="43" y="89"/>
                  </a:cubicBezTo>
                  <a:cubicBezTo>
                    <a:pt x="43" y="89"/>
                    <a:pt x="43" y="89"/>
                    <a:pt x="43" y="89"/>
                  </a:cubicBezTo>
                  <a:cubicBezTo>
                    <a:pt x="43" y="88"/>
                    <a:pt x="42" y="88"/>
                    <a:pt x="42" y="87"/>
                  </a:cubicBezTo>
                  <a:cubicBezTo>
                    <a:pt x="42" y="86"/>
                    <a:pt x="42" y="86"/>
                    <a:pt x="42" y="85"/>
                  </a:cubicBezTo>
                  <a:cubicBezTo>
                    <a:pt x="42" y="85"/>
                    <a:pt x="42" y="84"/>
                    <a:pt x="42" y="84"/>
                  </a:cubicBezTo>
                  <a:cubicBezTo>
                    <a:pt x="42" y="84"/>
                    <a:pt x="42" y="85"/>
                    <a:pt x="42" y="85"/>
                  </a:cubicBezTo>
                  <a:cubicBezTo>
                    <a:pt x="43" y="86"/>
                    <a:pt x="44" y="87"/>
                    <a:pt x="45" y="88"/>
                  </a:cubicBezTo>
                  <a:cubicBezTo>
                    <a:pt x="45" y="88"/>
                    <a:pt x="46" y="88"/>
                    <a:pt x="46" y="88"/>
                  </a:cubicBezTo>
                  <a:cubicBezTo>
                    <a:pt x="47" y="88"/>
                    <a:pt x="47" y="89"/>
                    <a:pt x="48" y="89"/>
                  </a:cubicBezTo>
                  <a:cubicBezTo>
                    <a:pt x="49" y="89"/>
                    <a:pt x="51" y="89"/>
                    <a:pt x="52" y="88"/>
                  </a:cubicBezTo>
                  <a:cubicBezTo>
                    <a:pt x="52" y="88"/>
                    <a:pt x="53" y="87"/>
                    <a:pt x="53" y="87"/>
                  </a:cubicBezTo>
                  <a:cubicBezTo>
                    <a:pt x="53" y="87"/>
                    <a:pt x="53" y="87"/>
                    <a:pt x="53" y="87"/>
                  </a:cubicBezTo>
                  <a:cubicBezTo>
                    <a:pt x="54" y="86"/>
                    <a:pt x="54" y="86"/>
                    <a:pt x="54" y="85"/>
                  </a:cubicBezTo>
                  <a:cubicBezTo>
                    <a:pt x="55" y="85"/>
                    <a:pt x="55" y="85"/>
                    <a:pt x="55" y="84"/>
                  </a:cubicBezTo>
                  <a:cubicBezTo>
                    <a:pt x="55" y="84"/>
                    <a:pt x="55" y="84"/>
                    <a:pt x="55" y="84"/>
                  </a:cubicBezTo>
                  <a:cubicBezTo>
                    <a:pt x="55" y="83"/>
                    <a:pt x="55" y="82"/>
                    <a:pt x="55" y="82"/>
                  </a:cubicBezTo>
                  <a:cubicBezTo>
                    <a:pt x="56" y="82"/>
                    <a:pt x="56" y="82"/>
                    <a:pt x="57" y="83"/>
                  </a:cubicBezTo>
                  <a:cubicBezTo>
                    <a:pt x="56" y="83"/>
                    <a:pt x="56" y="83"/>
                    <a:pt x="56" y="83"/>
                  </a:cubicBezTo>
                  <a:cubicBezTo>
                    <a:pt x="56" y="84"/>
                    <a:pt x="56" y="84"/>
                    <a:pt x="56" y="85"/>
                  </a:cubicBezTo>
                  <a:cubicBezTo>
                    <a:pt x="56" y="86"/>
                    <a:pt x="56" y="87"/>
                    <a:pt x="56" y="87"/>
                  </a:cubicBezTo>
                  <a:cubicBezTo>
                    <a:pt x="56" y="88"/>
                    <a:pt x="56" y="89"/>
                    <a:pt x="55" y="90"/>
                  </a:cubicBezTo>
                  <a:cubicBezTo>
                    <a:pt x="55" y="90"/>
                    <a:pt x="55" y="90"/>
                    <a:pt x="55" y="91"/>
                  </a:cubicBezTo>
                  <a:cubicBezTo>
                    <a:pt x="55" y="91"/>
                    <a:pt x="56" y="91"/>
                    <a:pt x="56" y="91"/>
                  </a:cubicBezTo>
                  <a:cubicBezTo>
                    <a:pt x="56" y="90"/>
                    <a:pt x="56" y="90"/>
                    <a:pt x="56" y="90"/>
                  </a:cubicBezTo>
                  <a:cubicBezTo>
                    <a:pt x="56" y="90"/>
                    <a:pt x="56" y="89"/>
                    <a:pt x="56" y="89"/>
                  </a:cubicBezTo>
                  <a:cubicBezTo>
                    <a:pt x="56" y="89"/>
                    <a:pt x="56" y="88"/>
                    <a:pt x="56" y="88"/>
                  </a:cubicBezTo>
                  <a:cubicBezTo>
                    <a:pt x="57" y="87"/>
                    <a:pt x="57" y="86"/>
                    <a:pt x="57" y="85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7" y="85"/>
                    <a:pt x="57" y="85"/>
                    <a:pt x="57" y="85"/>
                  </a:cubicBezTo>
                  <a:cubicBezTo>
                    <a:pt x="57" y="86"/>
                    <a:pt x="57" y="87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8"/>
                    <a:pt x="58" y="88"/>
                    <a:pt x="58" y="88"/>
                  </a:cubicBezTo>
                  <a:cubicBezTo>
                    <a:pt x="58" y="87"/>
                    <a:pt x="58" y="87"/>
                    <a:pt x="58" y="86"/>
                  </a:cubicBezTo>
                  <a:cubicBezTo>
                    <a:pt x="58" y="86"/>
                    <a:pt x="58" y="85"/>
                    <a:pt x="57" y="84"/>
                  </a:cubicBezTo>
                  <a:cubicBezTo>
                    <a:pt x="57" y="84"/>
                    <a:pt x="57" y="84"/>
                    <a:pt x="57" y="84"/>
                  </a:cubicBezTo>
                  <a:cubicBezTo>
                    <a:pt x="58" y="84"/>
                    <a:pt x="58" y="84"/>
                    <a:pt x="58" y="84"/>
                  </a:cubicBezTo>
                  <a:cubicBezTo>
                    <a:pt x="58" y="85"/>
                    <a:pt x="59" y="85"/>
                    <a:pt x="59" y="86"/>
                  </a:cubicBezTo>
                  <a:cubicBezTo>
                    <a:pt x="60" y="86"/>
                    <a:pt x="60" y="86"/>
                    <a:pt x="60" y="87"/>
                  </a:cubicBezTo>
                  <a:cubicBezTo>
                    <a:pt x="61" y="87"/>
                    <a:pt x="61" y="87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2" y="87"/>
                    <a:pt x="62" y="87"/>
                    <a:pt x="62" y="87"/>
                  </a:cubicBezTo>
                  <a:cubicBezTo>
                    <a:pt x="61" y="86"/>
                    <a:pt x="61" y="86"/>
                    <a:pt x="61" y="86"/>
                  </a:cubicBezTo>
                  <a:cubicBezTo>
                    <a:pt x="60" y="85"/>
                    <a:pt x="58" y="84"/>
                    <a:pt x="57" y="83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7" y="83"/>
                    <a:pt x="57" y="83"/>
                    <a:pt x="57" y="83"/>
                  </a:cubicBezTo>
                  <a:cubicBezTo>
                    <a:pt x="58" y="83"/>
                    <a:pt x="58" y="83"/>
                    <a:pt x="59" y="84"/>
                  </a:cubicBezTo>
                  <a:cubicBezTo>
                    <a:pt x="59" y="84"/>
                    <a:pt x="60" y="84"/>
                    <a:pt x="60" y="84"/>
                  </a:cubicBezTo>
                  <a:cubicBezTo>
                    <a:pt x="61" y="84"/>
                    <a:pt x="62" y="85"/>
                    <a:pt x="62" y="85"/>
                  </a:cubicBezTo>
                  <a:cubicBezTo>
                    <a:pt x="63" y="85"/>
                    <a:pt x="63" y="85"/>
                    <a:pt x="63" y="85"/>
                  </a:cubicBezTo>
                  <a:cubicBezTo>
                    <a:pt x="63" y="85"/>
                    <a:pt x="63" y="85"/>
                    <a:pt x="64" y="85"/>
                  </a:cubicBezTo>
                  <a:cubicBezTo>
                    <a:pt x="64" y="85"/>
                    <a:pt x="64" y="85"/>
                    <a:pt x="64" y="85"/>
                  </a:cubicBezTo>
                  <a:cubicBezTo>
                    <a:pt x="64" y="84"/>
                    <a:pt x="65" y="84"/>
                    <a:pt x="66" y="84"/>
                  </a:cubicBezTo>
                  <a:cubicBezTo>
                    <a:pt x="66" y="84"/>
                    <a:pt x="66" y="84"/>
                    <a:pt x="67" y="84"/>
                  </a:cubicBezTo>
                  <a:cubicBezTo>
                    <a:pt x="67" y="84"/>
                    <a:pt x="67" y="83"/>
                    <a:pt x="67" y="83"/>
                  </a:cubicBezTo>
                  <a:cubicBezTo>
                    <a:pt x="68" y="83"/>
                    <a:pt x="68" y="83"/>
                    <a:pt x="69" y="83"/>
                  </a:cubicBezTo>
                  <a:cubicBezTo>
                    <a:pt x="69" y="82"/>
                    <a:pt x="70" y="82"/>
                    <a:pt x="70" y="81"/>
                  </a:cubicBezTo>
                  <a:cubicBezTo>
                    <a:pt x="70" y="81"/>
                    <a:pt x="70" y="81"/>
                    <a:pt x="70" y="81"/>
                  </a:cubicBezTo>
                  <a:cubicBezTo>
                    <a:pt x="70" y="81"/>
                    <a:pt x="70" y="81"/>
                    <a:pt x="71" y="81"/>
                  </a:cubicBezTo>
                  <a:cubicBezTo>
                    <a:pt x="71" y="80"/>
                    <a:pt x="71" y="80"/>
                    <a:pt x="71" y="80"/>
                  </a:cubicBezTo>
                  <a:cubicBezTo>
                    <a:pt x="71" y="79"/>
                    <a:pt x="72" y="79"/>
                    <a:pt x="72" y="78"/>
                  </a:cubicBezTo>
                  <a:cubicBezTo>
                    <a:pt x="72" y="78"/>
                    <a:pt x="72" y="77"/>
                    <a:pt x="72" y="77"/>
                  </a:cubicBezTo>
                  <a:cubicBezTo>
                    <a:pt x="72" y="76"/>
                    <a:pt x="72" y="75"/>
                    <a:pt x="72" y="73"/>
                  </a:cubicBezTo>
                  <a:cubicBezTo>
                    <a:pt x="73" y="74"/>
                    <a:pt x="74" y="74"/>
                    <a:pt x="75" y="74"/>
                  </a:cubicBezTo>
                  <a:cubicBezTo>
                    <a:pt x="76" y="73"/>
                    <a:pt x="78" y="73"/>
                    <a:pt x="79" y="71"/>
                  </a:cubicBezTo>
                  <a:cubicBezTo>
                    <a:pt x="79" y="71"/>
                    <a:pt x="80" y="70"/>
                    <a:pt x="80" y="69"/>
                  </a:cubicBezTo>
                  <a:cubicBezTo>
                    <a:pt x="81" y="69"/>
                    <a:pt x="81" y="68"/>
                    <a:pt x="81" y="67"/>
                  </a:cubicBezTo>
                  <a:cubicBezTo>
                    <a:pt x="82" y="67"/>
                    <a:pt x="82" y="66"/>
                    <a:pt x="82" y="65"/>
                  </a:cubicBezTo>
                  <a:cubicBezTo>
                    <a:pt x="82" y="64"/>
                    <a:pt x="82" y="64"/>
                    <a:pt x="82" y="64"/>
                  </a:cubicBezTo>
                  <a:cubicBezTo>
                    <a:pt x="82" y="63"/>
                    <a:pt x="82" y="63"/>
                    <a:pt x="81" y="63"/>
                  </a:cubicBezTo>
                  <a:cubicBezTo>
                    <a:pt x="81" y="62"/>
                    <a:pt x="81" y="61"/>
                    <a:pt x="80" y="61"/>
                  </a:cubicBezTo>
                  <a:cubicBezTo>
                    <a:pt x="81" y="60"/>
                    <a:pt x="82" y="60"/>
                    <a:pt x="83" y="59"/>
                  </a:cubicBezTo>
                  <a:cubicBezTo>
                    <a:pt x="84" y="58"/>
                    <a:pt x="85" y="58"/>
                    <a:pt x="85" y="57"/>
                  </a:cubicBezTo>
                  <a:cubicBezTo>
                    <a:pt x="86" y="56"/>
                    <a:pt x="86" y="55"/>
                    <a:pt x="86" y="54"/>
                  </a:cubicBezTo>
                  <a:cubicBezTo>
                    <a:pt x="87" y="54"/>
                    <a:pt x="87" y="53"/>
                    <a:pt x="87" y="52"/>
                  </a:cubicBezTo>
                  <a:cubicBezTo>
                    <a:pt x="87" y="52"/>
                    <a:pt x="87" y="52"/>
                    <a:pt x="87" y="51"/>
                  </a:cubicBezTo>
                  <a:cubicBezTo>
                    <a:pt x="86" y="50"/>
                    <a:pt x="86" y="49"/>
                    <a:pt x="85" y="48"/>
                  </a:cubicBezTo>
                  <a:cubicBezTo>
                    <a:pt x="85" y="48"/>
                    <a:pt x="84" y="48"/>
                    <a:pt x="84" y="47"/>
                  </a:cubicBezTo>
                  <a:cubicBezTo>
                    <a:pt x="83" y="47"/>
                    <a:pt x="83" y="46"/>
                    <a:pt x="83" y="46"/>
                  </a:cubicBezTo>
                  <a:cubicBezTo>
                    <a:pt x="83" y="46"/>
                    <a:pt x="84" y="45"/>
                    <a:pt x="84" y="45"/>
                  </a:cubicBezTo>
                  <a:cubicBezTo>
                    <a:pt x="84" y="45"/>
                    <a:pt x="85" y="45"/>
                    <a:pt x="85" y="45"/>
                  </a:cubicBezTo>
                  <a:cubicBezTo>
                    <a:pt x="85" y="44"/>
                    <a:pt x="85" y="44"/>
                    <a:pt x="86" y="44"/>
                  </a:cubicBezTo>
                  <a:cubicBezTo>
                    <a:pt x="86" y="43"/>
                    <a:pt x="86" y="43"/>
                    <a:pt x="86" y="42"/>
                  </a:cubicBezTo>
                  <a:cubicBezTo>
                    <a:pt x="86" y="42"/>
                    <a:pt x="86" y="42"/>
                    <a:pt x="87" y="41"/>
                  </a:cubicBezTo>
                  <a:cubicBezTo>
                    <a:pt x="87" y="40"/>
                    <a:pt x="87" y="40"/>
                    <a:pt x="87" y="39"/>
                  </a:cubicBezTo>
                  <a:cubicBezTo>
                    <a:pt x="86" y="39"/>
                    <a:pt x="87" y="39"/>
                    <a:pt x="87" y="39"/>
                  </a:cubicBezTo>
                  <a:cubicBezTo>
                    <a:pt x="87" y="39"/>
                    <a:pt x="87" y="39"/>
                    <a:pt x="87" y="39"/>
                  </a:cubicBezTo>
                  <a:cubicBezTo>
                    <a:pt x="86" y="39"/>
                    <a:pt x="86" y="38"/>
                    <a:pt x="86" y="38"/>
                  </a:cubicBezTo>
                  <a:cubicBezTo>
                    <a:pt x="86" y="38"/>
                    <a:pt x="86" y="37"/>
                    <a:pt x="86" y="37"/>
                  </a:cubicBezTo>
                  <a:cubicBezTo>
                    <a:pt x="86" y="36"/>
                    <a:pt x="86" y="36"/>
                    <a:pt x="85" y="35"/>
                  </a:cubicBezTo>
                  <a:cubicBezTo>
                    <a:pt x="85" y="35"/>
                    <a:pt x="85" y="34"/>
                    <a:pt x="84" y="34"/>
                  </a:cubicBezTo>
                  <a:cubicBezTo>
                    <a:pt x="84" y="33"/>
                    <a:pt x="84" y="33"/>
                    <a:pt x="84" y="33"/>
                  </a:cubicBezTo>
                  <a:cubicBezTo>
                    <a:pt x="83" y="32"/>
                    <a:pt x="83" y="32"/>
                    <a:pt x="83" y="32"/>
                  </a:cubicBezTo>
                  <a:cubicBezTo>
                    <a:pt x="83" y="32"/>
                    <a:pt x="83" y="31"/>
                    <a:pt x="84" y="31"/>
                  </a:cubicBezTo>
                  <a:cubicBezTo>
                    <a:pt x="84" y="31"/>
                    <a:pt x="85" y="32"/>
                    <a:pt x="86" y="32"/>
                  </a:cubicBezTo>
                  <a:cubicBezTo>
                    <a:pt x="86" y="32"/>
                    <a:pt x="86" y="32"/>
                    <a:pt x="87" y="32"/>
                  </a:cubicBezTo>
                  <a:cubicBezTo>
                    <a:pt x="87" y="32"/>
                    <a:pt x="87" y="32"/>
                    <a:pt x="87" y="32"/>
                  </a:cubicBezTo>
                  <a:cubicBezTo>
                    <a:pt x="88" y="32"/>
                    <a:pt x="88" y="32"/>
                    <a:pt x="87" y="31"/>
                  </a:cubicBezTo>
                  <a:cubicBezTo>
                    <a:pt x="87" y="31"/>
                    <a:pt x="86" y="31"/>
                    <a:pt x="86" y="31"/>
                  </a:cubicBezTo>
                  <a:close/>
                  <a:moveTo>
                    <a:pt x="55" y="5"/>
                  </a:moveTo>
                  <a:cubicBezTo>
                    <a:pt x="55" y="5"/>
                    <a:pt x="54" y="5"/>
                    <a:pt x="54" y="5"/>
                  </a:cubicBezTo>
                  <a:cubicBezTo>
                    <a:pt x="54" y="4"/>
                    <a:pt x="54" y="3"/>
                    <a:pt x="53" y="2"/>
                  </a:cubicBezTo>
                  <a:cubicBezTo>
                    <a:pt x="53" y="2"/>
                    <a:pt x="53" y="2"/>
                    <a:pt x="53" y="2"/>
                  </a:cubicBezTo>
                  <a:cubicBezTo>
                    <a:pt x="54" y="2"/>
                    <a:pt x="54" y="3"/>
                    <a:pt x="55" y="4"/>
                  </a:cubicBezTo>
                  <a:cubicBezTo>
                    <a:pt x="55" y="4"/>
                    <a:pt x="55" y="3"/>
                    <a:pt x="55" y="3"/>
                  </a:cubicBezTo>
                  <a:cubicBezTo>
                    <a:pt x="55" y="3"/>
                    <a:pt x="55" y="2"/>
                    <a:pt x="55" y="2"/>
                  </a:cubicBezTo>
                  <a:cubicBezTo>
                    <a:pt x="55" y="2"/>
                    <a:pt x="55" y="2"/>
                    <a:pt x="55" y="2"/>
                  </a:cubicBezTo>
                  <a:cubicBezTo>
                    <a:pt x="55" y="2"/>
                    <a:pt x="56" y="1"/>
                    <a:pt x="56" y="1"/>
                  </a:cubicBezTo>
                  <a:cubicBezTo>
                    <a:pt x="56" y="1"/>
                    <a:pt x="56" y="2"/>
                    <a:pt x="56" y="2"/>
                  </a:cubicBezTo>
                  <a:cubicBezTo>
                    <a:pt x="56" y="2"/>
                    <a:pt x="56" y="3"/>
                    <a:pt x="56" y="4"/>
                  </a:cubicBezTo>
                  <a:cubicBezTo>
                    <a:pt x="56" y="4"/>
                    <a:pt x="56" y="4"/>
                    <a:pt x="55" y="4"/>
                  </a:cubicBezTo>
                  <a:cubicBezTo>
                    <a:pt x="56" y="4"/>
                    <a:pt x="57" y="3"/>
                    <a:pt x="58" y="3"/>
                  </a:cubicBezTo>
                  <a:cubicBezTo>
                    <a:pt x="58" y="3"/>
                    <a:pt x="58" y="3"/>
                    <a:pt x="57" y="4"/>
                  </a:cubicBezTo>
                  <a:cubicBezTo>
                    <a:pt x="57" y="4"/>
                    <a:pt x="56" y="4"/>
                    <a:pt x="56" y="5"/>
                  </a:cubicBezTo>
                  <a:cubicBezTo>
                    <a:pt x="55" y="5"/>
                    <a:pt x="55" y="5"/>
                    <a:pt x="55" y="5"/>
                  </a:cubicBezTo>
                  <a:close/>
                  <a:moveTo>
                    <a:pt x="70" y="7"/>
                  </a:moveTo>
                  <a:cubicBezTo>
                    <a:pt x="71" y="7"/>
                    <a:pt x="71" y="8"/>
                    <a:pt x="70" y="8"/>
                  </a:cubicBezTo>
                  <a:cubicBezTo>
                    <a:pt x="70" y="8"/>
                    <a:pt x="69" y="9"/>
                    <a:pt x="69" y="9"/>
                  </a:cubicBezTo>
                  <a:cubicBezTo>
                    <a:pt x="68" y="9"/>
                    <a:pt x="67" y="10"/>
                    <a:pt x="67" y="10"/>
                  </a:cubicBezTo>
                  <a:cubicBezTo>
                    <a:pt x="66" y="10"/>
                    <a:pt x="66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1"/>
                    <a:pt x="66" y="11"/>
                    <a:pt x="66" y="11"/>
                  </a:cubicBezTo>
                  <a:cubicBezTo>
                    <a:pt x="66" y="10"/>
                    <a:pt x="66" y="10"/>
                    <a:pt x="66" y="10"/>
                  </a:cubicBezTo>
                  <a:cubicBezTo>
                    <a:pt x="66" y="8"/>
                    <a:pt x="67" y="7"/>
                    <a:pt x="66" y="6"/>
                  </a:cubicBezTo>
                  <a:cubicBezTo>
                    <a:pt x="66" y="6"/>
                    <a:pt x="66" y="6"/>
                    <a:pt x="65" y="6"/>
                  </a:cubicBezTo>
                  <a:cubicBezTo>
                    <a:pt x="65" y="5"/>
                    <a:pt x="65" y="5"/>
                    <a:pt x="65" y="5"/>
                  </a:cubicBezTo>
                  <a:cubicBezTo>
                    <a:pt x="66" y="5"/>
                    <a:pt x="66" y="5"/>
                    <a:pt x="67" y="6"/>
                  </a:cubicBezTo>
                  <a:cubicBezTo>
                    <a:pt x="67" y="7"/>
                    <a:pt x="67" y="7"/>
                    <a:pt x="67" y="8"/>
                  </a:cubicBezTo>
                  <a:cubicBezTo>
                    <a:pt x="67" y="7"/>
                    <a:pt x="68" y="6"/>
                    <a:pt x="68" y="5"/>
                  </a:cubicBezTo>
                  <a:cubicBezTo>
                    <a:pt x="68" y="5"/>
                    <a:pt x="68" y="6"/>
                    <a:pt x="68" y="6"/>
                  </a:cubicBezTo>
                  <a:cubicBezTo>
                    <a:pt x="68" y="7"/>
                    <a:pt x="68" y="8"/>
                    <a:pt x="67" y="9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8" y="8"/>
                    <a:pt x="69" y="8"/>
                    <a:pt x="70" y="7"/>
                  </a:cubicBezTo>
                  <a:close/>
                  <a:moveTo>
                    <a:pt x="77" y="17"/>
                  </a:moveTo>
                  <a:cubicBezTo>
                    <a:pt x="78" y="16"/>
                    <a:pt x="79" y="15"/>
                    <a:pt x="79" y="15"/>
                  </a:cubicBezTo>
                  <a:cubicBezTo>
                    <a:pt x="80" y="15"/>
                    <a:pt x="80" y="15"/>
                    <a:pt x="79" y="16"/>
                  </a:cubicBezTo>
                  <a:cubicBezTo>
                    <a:pt x="79" y="16"/>
                    <a:pt x="78" y="17"/>
                    <a:pt x="78" y="17"/>
                  </a:cubicBezTo>
                  <a:cubicBezTo>
                    <a:pt x="79" y="17"/>
                    <a:pt x="80" y="17"/>
                    <a:pt x="81" y="17"/>
                  </a:cubicBezTo>
                  <a:cubicBezTo>
                    <a:pt x="81" y="18"/>
                    <a:pt x="80" y="18"/>
                    <a:pt x="80" y="18"/>
                  </a:cubicBezTo>
                  <a:cubicBezTo>
                    <a:pt x="80" y="18"/>
                    <a:pt x="80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ubicBezTo>
                    <a:pt x="78" y="18"/>
                    <a:pt x="78" y="18"/>
                    <a:pt x="78" y="18"/>
                  </a:cubicBezTo>
                  <a:cubicBezTo>
                    <a:pt x="77" y="18"/>
                    <a:pt x="77" y="18"/>
                    <a:pt x="77" y="18"/>
                  </a:cubicBezTo>
                  <a:cubicBezTo>
                    <a:pt x="77" y="18"/>
                    <a:pt x="77" y="18"/>
                    <a:pt x="76" y="18"/>
                  </a:cubicBezTo>
                  <a:cubicBezTo>
                    <a:pt x="76" y="19"/>
                    <a:pt x="76" y="19"/>
                    <a:pt x="76" y="19"/>
                  </a:cubicBezTo>
                  <a:cubicBezTo>
                    <a:pt x="76" y="19"/>
                    <a:pt x="76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18"/>
                    <a:pt x="75" y="18"/>
                    <a:pt x="75" y="18"/>
                  </a:cubicBezTo>
                  <a:cubicBezTo>
                    <a:pt x="76" y="17"/>
                    <a:pt x="76" y="17"/>
                    <a:pt x="76" y="16"/>
                  </a:cubicBezTo>
                  <a:cubicBezTo>
                    <a:pt x="77" y="16"/>
                    <a:pt x="77" y="15"/>
                    <a:pt x="77" y="15"/>
                  </a:cubicBezTo>
                  <a:cubicBezTo>
                    <a:pt x="77" y="15"/>
                    <a:pt x="77" y="14"/>
                    <a:pt x="77" y="14"/>
                  </a:cubicBezTo>
                  <a:cubicBezTo>
                    <a:pt x="77" y="13"/>
                    <a:pt x="77" y="13"/>
                    <a:pt x="77" y="13"/>
                  </a:cubicBezTo>
                  <a:cubicBezTo>
                    <a:pt x="78" y="14"/>
                    <a:pt x="78" y="15"/>
                    <a:pt x="77" y="16"/>
                  </a:cubicBezTo>
                  <a:cubicBezTo>
                    <a:pt x="77" y="16"/>
                    <a:pt x="77" y="16"/>
                    <a:pt x="77" y="17"/>
                  </a:cubicBezTo>
                  <a:close/>
                  <a:moveTo>
                    <a:pt x="39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1" y="2"/>
                    <a:pt x="41" y="3"/>
                    <a:pt x="42" y="3"/>
                  </a:cubicBezTo>
                  <a:cubicBezTo>
                    <a:pt x="42" y="3"/>
                    <a:pt x="42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3" y="3"/>
                    <a:pt x="43" y="3"/>
                    <a:pt x="42" y="3"/>
                  </a:cubicBezTo>
                  <a:cubicBezTo>
                    <a:pt x="42" y="3"/>
                    <a:pt x="42" y="2"/>
                    <a:pt x="42" y="2"/>
                  </a:cubicBezTo>
                  <a:cubicBezTo>
                    <a:pt x="42" y="2"/>
                    <a:pt x="42" y="1"/>
                    <a:pt x="42" y="0"/>
                  </a:cubicBezTo>
                  <a:cubicBezTo>
                    <a:pt x="42" y="1"/>
                    <a:pt x="43" y="1"/>
                    <a:pt x="43" y="1"/>
                  </a:cubicBezTo>
                  <a:cubicBezTo>
                    <a:pt x="43" y="2"/>
                    <a:pt x="43" y="2"/>
                    <a:pt x="43" y="3"/>
                  </a:cubicBezTo>
                  <a:cubicBezTo>
                    <a:pt x="43" y="3"/>
                    <a:pt x="43" y="3"/>
                    <a:pt x="44" y="3"/>
                  </a:cubicBezTo>
                  <a:cubicBezTo>
                    <a:pt x="44" y="2"/>
                    <a:pt x="44" y="2"/>
                    <a:pt x="44" y="1"/>
                  </a:cubicBezTo>
                  <a:cubicBezTo>
                    <a:pt x="44" y="1"/>
                    <a:pt x="45" y="1"/>
                    <a:pt x="45" y="1"/>
                  </a:cubicBezTo>
                  <a:cubicBezTo>
                    <a:pt x="45" y="1"/>
                    <a:pt x="45" y="1"/>
                    <a:pt x="45" y="1"/>
                  </a:cubicBezTo>
                  <a:cubicBezTo>
                    <a:pt x="45" y="1"/>
                    <a:pt x="45" y="2"/>
                    <a:pt x="45" y="2"/>
                  </a:cubicBezTo>
                  <a:cubicBezTo>
                    <a:pt x="44" y="2"/>
                    <a:pt x="44" y="3"/>
                    <a:pt x="44" y="3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4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3" y="5"/>
                    <a:pt x="43" y="5"/>
                    <a:pt x="43" y="5"/>
                  </a:cubicBezTo>
                  <a:cubicBezTo>
                    <a:pt x="42" y="5"/>
                    <a:pt x="42" y="4"/>
                    <a:pt x="42" y="4"/>
                  </a:cubicBezTo>
                  <a:cubicBezTo>
                    <a:pt x="41" y="3"/>
                    <a:pt x="40" y="3"/>
                    <a:pt x="39" y="2"/>
                  </a:cubicBezTo>
                  <a:close/>
                  <a:moveTo>
                    <a:pt x="24" y="7"/>
                  </a:moveTo>
                  <a:cubicBezTo>
                    <a:pt x="24" y="7"/>
                    <a:pt x="24" y="7"/>
                    <a:pt x="24" y="7"/>
                  </a:cubicBezTo>
                  <a:cubicBezTo>
                    <a:pt x="25" y="7"/>
                    <a:pt x="26" y="7"/>
                    <a:pt x="27" y="7"/>
                  </a:cubicBezTo>
                  <a:cubicBezTo>
                    <a:pt x="27" y="7"/>
                    <a:pt x="27" y="8"/>
                    <a:pt x="28" y="8"/>
                  </a:cubicBezTo>
                  <a:cubicBezTo>
                    <a:pt x="28" y="7"/>
                    <a:pt x="27" y="6"/>
                    <a:pt x="26" y="5"/>
                  </a:cubicBezTo>
                  <a:cubicBezTo>
                    <a:pt x="26" y="4"/>
                    <a:pt x="27" y="5"/>
                    <a:pt x="27" y="5"/>
                  </a:cubicBezTo>
                  <a:cubicBezTo>
                    <a:pt x="27" y="5"/>
                    <a:pt x="27" y="5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5"/>
                    <a:pt x="29" y="5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30" y="4"/>
                    <a:pt x="29" y="4"/>
                  </a:cubicBezTo>
                  <a:cubicBezTo>
                    <a:pt x="29" y="5"/>
                    <a:pt x="29" y="6"/>
                    <a:pt x="29" y="6"/>
                  </a:cubicBezTo>
                  <a:cubicBezTo>
                    <a:pt x="28" y="7"/>
                    <a:pt x="29" y="8"/>
                    <a:pt x="29" y="8"/>
                  </a:cubicBezTo>
                  <a:cubicBezTo>
                    <a:pt x="29" y="8"/>
                    <a:pt x="29" y="9"/>
                    <a:pt x="29" y="9"/>
                  </a:cubicBezTo>
                  <a:cubicBezTo>
                    <a:pt x="28" y="9"/>
                    <a:pt x="28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10"/>
                    <a:pt x="28" y="10"/>
                    <a:pt x="28" y="9"/>
                  </a:cubicBezTo>
                  <a:cubicBezTo>
                    <a:pt x="28" y="9"/>
                    <a:pt x="28" y="9"/>
                    <a:pt x="27" y="8"/>
                  </a:cubicBezTo>
                  <a:cubicBezTo>
                    <a:pt x="27" y="8"/>
                    <a:pt x="26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lose/>
                  <a:moveTo>
                    <a:pt x="13" y="15"/>
                  </a:moveTo>
                  <a:cubicBezTo>
                    <a:pt x="13" y="14"/>
                    <a:pt x="13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4"/>
                    <a:pt x="16" y="14"/>
                    <a:pt x="16" y="15"/>
                  </a:cubicBezTo>
                  <a:cubicBezTo>
                    <a:pt x="16" y="14"/>
                    <a:pt x="16" y="14"/>
                    <a:pt x="16" y="13"/>
                  </a:cubicBezTo>
                  <a:cubicBezTo>
                    <a:pt x="16" y="13"/>
                    <a:pt x="16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6" y="12"/>
                    <a:pt x="17" y="12"/>
                  </a:cubicBezTo>
                  <a:cubicBezTo>
                    <a:pt x="17" y="14"/>
                    <a:pt x="17" y="15"/>
                    <a:pt x="17" y="16"/>
                  </a:cubicBezTo>
                  <a:cubicBezTo>
                    <a:pt x="17" y="16"/>
                    <a:pt x="18" y="16"/>
                    <a:pt x="18" y="17"/>
                  </a:cubicBezTo>
                  <a:cubicBezTo>
                    <a:pt x="18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6"/>
                  </a:cubicBezTo>
                  <a:cubicBezTo>
                    <a:pt x="16" y="16"/>
                    <a:pt x="16" y="15"/>
                    <a:pt x="15" y="15"/>
                  </a:cubicBezTo>
                  <a:cubicBezTo>
                    <a:pt x="15" y="15"/>
                    <a:pt x="14" y="14"/>
                    <a:pt x="14" y="14"/>
                  </a:cubicBezTo>
                  <a:cubicBezTo>
                    <a:pt x="14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5"/>
                  </a:cubicBezTo>
                  <a:close/>
                  <a:moveTo>
                    <a:pt x="9" y="28"/>
                  </a:moveTo>
                  <a:cubicBezTo>
                    <a:pt x="8" y="28"/>
                    <a:pt x="8" y="29"/>
                    <a:pt x="8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5" y="28"/>
                    <a:pt x="6" y="28"/>
                    <a:pt x="6" y="28"/>
                  </a:cubicBezTo>
                  <a:cubicBezTo>
                    <a:pt x="6" y="27"/>
                    <a:pt x="6" y="27"/>
                    <a:pt x="5" y="27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5" y="26"/>
                    <a:pt x="6" y="26"/>
                    <a:pt x="6" y="27"/>
                  </a:cubicBezTo>
                  <a:cubicBezTo>
                    <a:pt x="6" y="26"/>
                    <a:pt x="6" y="25"/>
                    <a:pt x="5" y="25"/>
                  </a:cubicBezTo>
                  <a:cubicBezTo>
                    <a:pt x="6" y="25"/>
                    <a:pt x="6" y="25"/>
                    <a:pt x="7" y="25"/>
                  </a:cubicBezTo>
                  <a:cubicBezTo>
                    <a:pt x="7" y="26"/>
                    <a:pt x="7" y="26"/>
                    <a:pt x="7" y="27"/>
                  </a:cubicBezTo>
                  <a:cubicBezTo>
                    <a:pt x="8" y="27"/>
                    <a:pt x="8" y="28"/>
                    <a:pt x="9" y="28"/>
                  </a:cubicBezTo>
                  <a:close/>
                  <a:moveTo>
                    <a:pt x="5" y="48"/>
                  </a:moveTo>
                  <a:cubicBezTo>
                    <a:pt x="5" y="48"/>
                    <a:pt x="5" y="48"/>
                    <a:pt x="5" y="48"/>
                  </a:cubicBezTo>
                  <a:cubicBezTo>
                    <a:pt x="4" y="48"/>
                    <a:pt x="4" y="49"/>
                    <a:pt x="4" y="50"/>
                  </a:cubicBezTo>
                  <a:cubicBezTo>
                    <a:pt x="4" y="50"/>
                    <a:pt x="4" y="50"/>
                    <a:pt x="4" y="50"/>
                  </a:cubicBezTo>
                  <a:cubicBezTo>
                    <a:pt x="5" y="49"/>
                    <a:pt x="5" y="49"/>
                    <a:pt x="5" y="48"/>
                  </a:cubicBezTo>
                  <a:cubicBezTo>
                    <a:pt x="5" y="48"/>
                    <a:pt x="5" y="47"/>
                    <a:pt x="5" y="47"/>
                  </a:cubicBezTo>
                  <a:cubicBezTo>
                    <a:pt x="5" y="47"/>
                    <a:pt x="5" y="47"/>
                    <a:pt x="5" y="48"/>
                  </a:cubicBezTo>
                  <a:close/>
                  <a:moveTo>
                    <a:pt x="74" y="62"/>
                  </a:moveTo>
                  <a:cubicBezTo>
                    <a:pt x="73" y="63"/>
                    <a:pt x="73" y="63"/>
                    <a:pt x="73" y="63"/>
                  </a:cubicBezTo>
                  <a:cubicBezTo>
                    <a:pt x="72" y="62"/>
                    <a:pt x="72" y="62"/>
                    <a:pt x="71" y="62"/>
                  </a:cubicBezTo>
                  <a:cubicBezTo>
                    <a:pt x="71" y="61"/>
                    <a:pt x="71" y="61"/>
                    <a:pt x="71" y="61"/>
                  </a:cubicBezTo>
                  <a:cubicBezTo>
                    <a:pt x="71" y="61"/>
                    <a:pt x="72" y="61"/>
                    <a:pt x="72" y="61"/>
                  </a:cubicBezTo>
                  <a:cubicBezTo>
                    <a:pt x="72" y="62"/>
                    <a:pt x="73" y="62"/>
                    <a:pt x="73" y="62"/>
                  </a:cubicBezTo>
                  <a:cubicBezTo>
                    <a:pt x="73" y="62"/>
                    <a:pt x="74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3" y="61"/>
                    <a:pt x="72" y="61"/>
                    <a:pt x="71" y="61"/>
                  </a:cubicBezTo>
                  <a:cubicBezTo>
                    <a:pt x="71" y="60"/>
                    <a:pt x="72" y="60"/>
                    <a:pt x="72" y="60"/>
                  </a:cubicBezTo>
                  <a:cubicBezTo>
                    <a:pt x="73" y="60"/>
                    <a:pt x="73" y="60"/>
                    <a:pt x="74" y="61"/>
                  </a:cubicBezTo>
                  <a:cubicBezTo>
                    <a:pt x="74" y="61"/>
                    <a:pt x="74" y="61"/>
                    <a:pt x="74" y="61"/>
                  </a:cubicBezTo>
                  <a:cubicBezTo>
                    <a:pt x="74" y="61"/>
                    <a:pt x="74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ubicBezTo>
                    <a:pt x="74" y="62"/>
                    <a:pt x="74" y="62"/>
                    <a:pt x="74" y="62"/>
                  </a:cubicBezTo>
                  <a:close/>
                  <a:moveTo>
                    <a:pt x="28" y="75"/>
                  </a:moveTo>
                  <a:cubicBezTo>
                    <a:pt x="27" y="75"/>
                    <a:pt x="27" y="75"/>
                    <a:pt x="27" y="75"/>
                  </a:cubicBezTo>
                  <a:cubicBezTo>
                    <a:pt x="26" y="76"/>
                    <a:pt x="26" y="76"/>
                    <a:pt x="25" y="75"/>
                  </a:cubicBezTo>
                  <a:cubicBezTo>
                    <a:pt x="24" y="75"/>
                    <a:pt x="25" y="74"/>
                    <a:pt x="25" y="73"/>
                  </a:cubicBezTo>
                  <a:cubicBezTo>
                    <a:pt x="25" y="73"/>
                    <a:pt x="25" y="73"/>
                    <a:pt x="25" y="73"/>
                  </a:cubicBezTo>
                  <a:cubicBezTo>
                    <a:pt x="26" y="73"/>
                    <a:pt x="27" y="74"/>
                    <a:pt x="28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9" y="75"/>
                    <a:pt x="29" y="75"/>
                    <a:pt x="30" y="76"/>
                  </a:cubicBezTo>
                  <a:cubicBezTo>
                    <a:pt x="30" y="76"/>
                    <a:pt x="30" y="76"/>
                    <a:pt x="30" y="77"/>
                  </a:cubicBezTo>
                  <a:cubicBezTo>
                    <a:pt x="29" y="77"/>
                    <a:pt x="28" y="77"/>
                    <a:pt x="28" y="76"/>
                  </a:cubicBezTo>
                  <a:cubicBezTo>
                    <a:pt x="28" y="76"/>
                    <a:pt x="28" y="75"/>
                    <a:pt x="28" y="75"/>
                  </a:cubicBezTo>
                  <a:cubicBezTo>
                    <a:pt x="28" y="75"/>
                    <a:pt x="28" y="75"/>
                    <a:pt x="28" y="75"/>
                  </a:cubicBezTo>
                  <a:cubicBezTo>
                    <a:pt x="28" y="75"/>
                    <a:pt x="28" y="75"/>
                    <a:pt x="28" y="75"/>
                  </a:cubicBezTo>
                  <a:close/>
                  <a:moveTo>
                    <a:pt x="58" y="77"/>
                  </a:moveTo>
                  <a:cubicBezTo>
                    <a:pt x="59" y="77"/>
                    <a:pt x="59" y="77"/>
                    <a:pt x="60" y="76"/>
                  </a:cubicBezTo>
                  <a:cubicBezTo>
                    <a:pt x="60" y="76"/>
                    <a:pt x="60" y="76"/>
                    <a:pt x="61" y="76"/>
                  </a:cubicBezTo>
                  <a:cubicBezTo>
                    <a:pt x="61" y="76"/>
                    <a:pt x="61" y="76"/>
                    <a:pt x="61" y="76"/>
                  </a:cubicBezTo>
                  <a:cubicBezTo>
                    <a:pt x="61" y="76"/>
                    <a:pt x="62" y="77"/>
                    <a:pt x="62" y="77"/>
                  </a:cubicBezTo>
                  <a:cubicBezTo>
                    <a:pt x="62" y="77"/>
                    <a:pt x="62" y="77"/>
                    <a:pt x="62" y="78"/>
                  </a:cubicBezTo>
                  <a:cubicBezTo>
                    <a:pt x="61" y="78"/>
                    <a:pt x="61" y="78"/>
                    <a:pt x="60" y="78"/>
                  </a:cubicBezTo>
                  <a:cubicBezTo>
                    <a:pt x="60" y="78"/>
                    <a:pt x="60" y="78"/>
                    <a:pt x="59" y="78"/>
                  </a:cubicBezTo>
                  <a:cubicBezTo>
                    <a:pt x="59" y="78"/>
                    <a:pt x="59" y="77"/>
                    <a:pt x="58" y="77"/>
                  </a:cubicBezTo>
                  <a:cubicBezTo>
                    <a:pt x="58" y="77"/>
                    <a:pt x="58" y="78"/>
                    <a:pt x="58" y="78"/>
                  </a:cubicBezTo>
                  <a:cubicBezTo>
                    <a:pt x="58" y="78"/>
                    <a:pt x="58" y="79"/>
                    <a:pt x="58" y="79"/>
                  </a:cubicBezTo>
                  <a:cubicBezTo>
                    <a:pt x="58" y="80"/>
                    <a:pt x="57" y="80"/>
                    <a:pt x="56" y="80"/>
                  </a:cubicBezTo>
                  <a:cubicBezTo>
                    <a:pt x="56" y="79"/>
                    <a:pt x="55" y="79"/>
                    <a:pt x="55" y="78"/>
                  </a:cubicBezTo>
                  <a:cubicBezTo>
                    <a:pt x="56" y="78"/>
                    <a:pt x="57" y="78"/>
                    <a:pt x="58" y="77"/>
                  </a:cubicBezTo>
                  <a:cubicBezTo>
                    <a:pt x="58" y="77"/>
                    <a:pt x="58" y="77"/>
                    <a:pt x="58" y="77"/>
                  </a:cubicBezTo>
                  <a:close/>
                  <a:moveTo>
                    <a:pt x="80" y="68"/>
                  </a:moveTo>
                  <a:cubicBezTo>
                    <a:pt x="80" y="68"/>
                    <a:pt x="80" y="68"/>
                    <a:pt x="80" y="67"/>
                  </a:cubicBezTo>
                  <a:cubicBezTo>
                    <a:pt x="81" y="68"/>
                    <a:pt x="80" y="68"/>
                    <a:pt x="80" y="68"/>
                  </a:cubicBezTo>
                  <a:cubicBezTo>
                    <a:pt x="80" y="69"/>
                    <a:pt x="80" y="69"/>
                    <a:pt x="79" y="70"/>
                  </a:cubicBezTo>
                  <a:cubicBezTo>
                    <a:pt x="79" y="70"/>
                    <a:pt x="78" y="71"/>
                    <a:pt x="77" y="72"/>
                  </a:cubicBezTo>
                  <a:cubicBezTo>
                    <a:pt x="76" y="72"/>
                    <a:pt x="76" y="73"/>
                    <a:pt x="75" y="73"/>
                  </a:cubicBezTo>
                  <a:cubicBezTo>
                    <a:pt x="74" y="73"/>
                    <a:pt x="73" y="73"/>
                    <a:pt x="72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2" y="72"/>
                    <a:pt x="72" y="72"/>
                    <a:pt x="72" y="72"/>
                  </a:cubicBezTo>
                  <a:cubicBezTo>
                    <a:pt x="73" y="72"/>
                    <a:pt x="75" y="72"/>
                    <a:pt x="76" y="72"/>
                  </a:cubicBezTo>
                  <a:cubicBezTo>
                    <a:pt x="77" y="71"/>
                    <a:pt x="77" y="71"/>
                    <a:pt x="78" y="70"/>
                  </a:cubicBezTo>
                  <a:cubicBezTo>
                    <a:pt x="79" y="70"/>
                    <a:pt x="79" y="69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ubicBezTo>
                    <a:pt x="80" y="68"/>
                    <a:pt x="80" y="68"/>
                    <a:pt x="80" y="68"/>
                  </a:cubicBezTo>
                  <a:close/>
                  <a:moveTo>
                    <a:pt x="16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1"/>
                    <a:pt x="17" y="41"/>
                    <a:pt x="17" y="42"/>
                  </a:cubicBezTo>
                  <a:cubicBezTo>
                    <a:pt x="18" y="42"/>
                    <a:pt x="18" y="42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20" y="42"/>
                    <a:pt x="21" y="42"/>
                  </a:cubicBezTo>
                  <a:cubicBezTo>
                    <a:pt x="21" y="42"/>
                    <a:pt x="21" y="42"/>
                    <a:pt x="21" y="43"/>
                  </a:cubicBezTo>
                  <a:cubicBezTo>
                    <a:pt x="21" y="43"/>
                    <a:pt x="21" y="44"/>
                    <a:pt x="21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1" y="44"/>
                    <a:pt x="21" y="43"/>
                    <a:pt x="20" y="43"/>
                  </a:cubicBezTo>
                  <a:cubicBezTo>
                    <a:pt x="20" y="43"/>
                    <a:pt x="20" y="42"/>
                    <a:pt x="20" y="43"/>
                  </a:cubicBezTo>
                  <a:cubicBezTo>
                    <a:pt x="19" y="43"/>
                    <a:pt x="19" y="43"/>
                    <a:pt x="19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20" y="45"/>
                    <a:pt x="19" y="45"/>
                    <a:pt x="19" y="45"/>
                  </a:cubicBezTo>
                  <a:cubicBezTo>
                    <a:pt x="19" y="44"/>
                    <a:pt x="18" y="44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8" y="44"/>
                    <a:pt x="17" y="44"/>
                    <a:pt x="15" y="45"/>
                  </a:cubicBezTo>
                  <a:cubicBezTo>
                    <a:pt x="15" y="45"/>
                    <a:pt x="16" y="45"/>
                    <a:pt x="16" y="45"/>
                  </a:cubicBezTo>
                  <a:cubicBezTo>
                    <a:pt x="16" y="45"/>
                    <a:pt x="16" y="45"/>
                    <a:pt x="17" y="45"/>
                  </a:cubicBezTo>
                  <a:cubicBezTo>
                    <a:pt x="17" y="45"/>
                    <a:pt x="17" y="46"/>
                    <a:pt x="18" y="46"/>
                  </a:cubicBezTo>
                  <a:cubicBezTo>
                    <a:pt x="18" y="46"/>
                    <a:pt x="18" y="46"/>
                    <a:pt x="19" y="47"/>
                  </a:cubicBezTo>
                  <a:cubicBezTo>
                    <a:pt x="19" y="46"/>
                    <a:pt x="19" y="46"/>
                    <a:pt x="19" y="46"/>
                  </a:cubicBezTo>
                  <a:cubicBezTo>
                    <a:pt x="19" y="46"/>
                    <a:pt x="20" y="46"/>
                    <a:pt x="21" y="46"/>
                  </a:cubicBezTo>
                  <a:cubicBezTo>
                    <a:pt x="21" y="46"/>
                    <a:pt x="21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0" y="48"/>
                    <a:pt x="20" y="48"/>
                    <a:pt x="19" y="48"/>
                  </a:cubicBezTo>
                  <a:cubicBezTo>
                    <a:pt x="19" y="48"/>
                    <a:pt x="19" y="48"/>
                    <a:pt x="19" y="48"/>
                  </a:cubicBezTo>
                  <a:cubicBezTo>
                    <a:pt x="18" y="48"/>
                    <a:pt x="18" y="48"/>
                    <a:pt x="18" y="48"/>
                  </a:cubicBezTo>
                  <a:cubicBezTo>
                    <a:pt x="17" y="49"/>
                    <a:pt x="17" y="49"/>
                    <a:pt x="16" y="49"/>
                  </a:cubicBezTo>
                  <a:cubicBezTo>
                    <a:pt x="16" y="50"/>
                    <a:pt x="16" y="50"/>
                    <a:pt x="16" y="50"/>
                  </a:cubicBezTo>
                  <a:cubicBezTo>
                    <a:pt x="17" y="50"/>
                    <a:pt x="17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9" y="51"/>
                    <a:pt x="19" y="50"/>
                    <a:pt x="19" y="50"/>
                  </a:cubicBezTo>
                  <a:cubicBezTo>
                    <a:pt x="19" y="50"/>
                    <a:pt x="19" y="50"/>
                    <a:pt x="20" y="50"/>
                  </a:cubicBezTo>
                  <a:cubicBezTo>
                    <a:pt x="20" y="50"/>
                    <a:pt x="20" y="50"/>
                    <a:pt x="21" y="50"/>
                  </a:cubicBezTo>
                  <a:cubicBezTo>
                    <a:pt x="22" y="50"/>
                    <a:pt x="22" y="51"/>
                    <a:pt x="21" y="51"/>
                  </a:cubicBezTo>
                  <a:cubicBezTo>
                    <a:pt x="21" y="51"/>
                    <a:pt x="21" y="51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19" y="52"/>
                    <a:pt x="19" y="52"/>
                  </a:cubicBezTo>
                  <a:cubicBezTo>
                    <a:pt x="19" y="53"/>
                    <a:pt x="18" y="53"/>
                    <a:pt x="18" y="54"/>
                  </a:cubicBezTo>
                  <a:cubicBezTo>
                    <a:pt x="18" y="54"/>
                    <a:pt x="18" y="54"/>
                    <a:pt x="17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4"/>
                    <a:pt x="20" y="55"/>
                    <a:pt x="20" y="55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3"/>
                    <a:pt x="21" y="53"/>
                    <a:pt x="22" y="53"/>
                  </a:cubicBezTo>
                  <a:cubicBezTo>
                    <a:pt x="22" y="53"/>
                    <a:pt x="22" y="53"/>
                    <a:pt x="22" y="53"/>
                  </a:cubicBezTo>
                  <a:cubicBezTo>
                    <a:pt x="22" y="53"/>
                    <a:pt x="23" y="54"/>
                    <a:pt x="23" y="54"/>
                  </a:cubicBezTo>
                  <a:cubicBezTo>
                    <a:pt x="23" y="55"/>
                    <a:pt x="23" y="55"/>
                    <a:pt x="22" y="55"/>
                  </a:cubicBezTo>
                  <a:cubicBezTo>
                    <a:pt x="22" y="55"/>
                    <a:pt x="21" y="56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ubicBezTo>
                    <a:pt x="21" y="57"/>
                    <a:pt x="20" y="58"/>
                    <a:pt x="20" y="59"/>
                  </a:cubicBezTo>
                  <a:cubicBezTo>
                    <a:pt x="21" y="59"/>
                    <a:pt x="22" y="59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3" y="57"/>
                    <a:pt x="23" y="57"/>
                    <a:pt x="24" y="57"/>
                  </a:cubicBezTo>
                  <a:cubicBezTo>
                    <a:pt x="24" y="57"/>
                    <a:pt x="24" y="57"/>
                    <a:pt x="25" y="57"/>
                  </a:cubicBezTo>
                  <a:cubicBezTo>
                    <a:pt x="25" y="57"/>
                    <a:pt x="25" y="58"/>
                    <a:pt x="25" y="58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4" y="59"/>
                    <a:pt x="24" y="59"/>
                    <a:pt x="24" y="59"/>
                  </a:cubicBezTo>
                  <a:cubicBezTo>
                    <a:pt x="24" y="59"/>
                    <a:pt x="23" y="59"/>
                    <a:pt x="23" y="60"/>
                  </a:cubicBezTo>
                  <a:cubicBezTo>
                    <a:pt x="23" y="60"/>
                    <a:pt x="23" y="61"/>
                    <a:pt x="23" y="61"/>
                  </a:cubicBezTo>
                  <a:cubicBezTo>
                    <a:pt x="23" y="62"/>
                    <a:pt x="23" y="62"/>
                    <a:pt x="22" y="63"/>
                  </a:cubicBezTo>
                  <a:cubicBezTo>
                    <a:pt x="23" y="63"/>
                    <a:pt x="23" y="63"/>
                    <a:pt x="23" y="63"/>
                  </a:cubicBezTo>
                  <a:cubicBezTo>
                    <a:pt x="24" y="63"/>
                    <a:pt x="24" y="63"/>
                    <a:pt x="24" y="63"/>
                  </a:cubicBezTo>
                  <a:cubicBezTo>
                    <a:pt x="25" y="63"/>
                    <a:pt x="25" y="63"/>
                    <a:pt x="25" y="62"/>
                  </a:cubicBezTo>
                  <a:cubicBezTo>
                    <a:pt x="25" y="61"/>
                    <a:pt x="26" y="60"/>
                    <a:pt x="27" y="61"/>
                  </a:cubicBezTo>
                  <a:cubicBezTo>
                    <a:pt x="27" y="61"/>
                    <a:pt x="27" y="61"/>
                    <a:pt x="28" y="61"/>
                  </a:cubicBezTo>
                  <a:cubicBezTo>
                    <a:pt x="28" y="62"/>
                    <a:pt x="28" y="63"/>
                    <a:pt x="27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4"/>
                    <a:pt x="27" y="64"/>
                    <a:pt x="26" y="65"/>
                  </a:cubicBezTo>
                  <a:cubicBezTo>
                    <a:pt x="26" y="65"/>
                    <a:pt x="26" y="66"/>
                    <a:pt x="26" y="66"/>
                  </a:cubicBezTo>
                  <a:cubicBezTo>
                    <a:pt x="26" y="66"/>
                    <a:pt x="26" y="66"/>
                    <a:pt x="26" y="66"/>
                  </a:cubicBezTo>
                  <a:cubicBezTo>
                    <a:pt x="27" y="66"/>
                    <a:pt x="27" y="66"/>
                    <a:pt x="28" y="66"/>
                  </a:cubicBezTo>
                  <a:cubicBezTo>
                    <a:pt x="28" y="65"/>
                    <a:pt x="28" y="65"/>
                    <a:pt x="28" y="65"/>
                  </a:cubicBezTo>
                  <a:cubicBezTo>
                    <a:pt x="28" y="64"/>
                    <a:pt x="29" y="64"/>
                    <a:pt x="30" y="64"/>
                  </a:cubicBezTo>
                  <a:cubicBezTo>
                    <a:pt x="30" y="64"/>
                    <a:pt x="30" y="64"/>
                    <a:pt x="30" y="65"/>
                  </a:cubicBezTo>
                  <a:cubicBezTo>
                    <a:pt x="30" y="65"/>
                    <a:pt x="30" y="66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30" y="66"/>
                    <a:pt x="30" y="66"/>
                    <a:pt x="30" y="66"/>
                  </a:cubicBezTo>
                  <a:cubicBezTo>
                    <a:pt x="29" y="66"/>
                    <a:pt x="29" y="66"/>
                    <a:pt x="29" y="67"/>
                  </a:cubicBezTo>
                  <a:cubicBezTo>
                    <a:pt x="29" y="67"/>
                    <a:pt x="29" y="68"/>
                    <a:pt x="29" y="68"/>
                  </a:cubicBezTo>
                  <a:cubicBezTo>
                    <a:pt x="29" y="68"/>
                    <a:pt x="29" y="69"/>
                    <a:pt x="29" y="69"/>
                  </a:cubicBezTo>
                  <a:cubicBezTo>
                    <a:pt x="29" y="69"/>
                    <a:pt x="30" y="69"/>
                    <a:pt x="30" y="68"/>
                  </a:cubicBezTo>
                  <a:cubicBezTo>
                    <a:pt x="30" y="68"/>
                    <a:pt x="30" y="68"/>
                    <a:pt x="31" y="68"/>
                  </a:cubicBezTo>
                  <a:cubicBezTo>
                    <a:pt x="31" y="68"/>
                    <a:pt x="31" y="68"/>
                    <a:pt x="31" y="67"/>
                  </a:cubicBezTo>
                  <a:cubicBezTo>
                    <a:pt x="31" y="67"/>
                    <a:pt x="32" y="66"/>
                    <a:pt x="32" y="66"/>
                  </a:cubicBezTo>
                  <a:cubicBezTo>
                    <a:pt x="33" y="66"/>
                    <a:pt x="33" y="66"/>
                    <a:pt x="33" y="67"/>
                  </a:cubicBezTo>
                  <a:cubicBezTo>
                    <a:pt x="34" y="67"/>
                    <a:pt x="34" y="67"/>
                    <a:pt x="34" y="67"/>
                  </a:cubicBezTo>
                  <a:cubicBezTo>
                    <a:pt x="33" y="68"/>
                    <a:pt x="33" y="68"/>
                    <a:pt x="32" y="68"/>
                  </a:cubicBezTo>
                  <a:cubicBezTo>
                    <a:pt x="32" y="70"/>
                    <a:pt x="32" y="71"/>
                    <a:pt x="33" y="72"/>
                  </a:cubicBezTo>
                  <a:cubicBezTo>
                    <a:pt x="33" y="72"/>
                    <a:pt x="33" y="72"/>
                    <a:pt x="33" y="71"/>
                  </a:cubicBezTo>
                  <a:cubicBezTo>
                    <a:pt x="34" y="71"/>
                    <a:pt x="34" y="70"/>
                    <a:pt x="35" y="70"/>
                  </a:cubicBezTo>
                  <a:cubicBezTo>
                    <a:pt x="35" y="70"/>
                    <a:pt x="35" y="70"/>
                    <a:pt x="35" y="70"/>
                  </a:cubicBezTo>
                  <a:cubicBezTo>
                    <a:pt x="35" y="70"/>
                    <a:pt x="35" y="69"/>
                    <a:pt x="35" y="69"/>
                  </a:cubicBezTo>
                  <a:cubicBezTo>
                    <a:pt x="35" y="69"/>
                    <a:pt x="35" y="68"/>
                    <a:pt x="35" y="68"/>
                  </a:cubicBezTo>
                  <a:cubicBezTo>
                    <a:pt x="36" y="67"/>
                    <a:pt x="37" y="67"/>
                    <a:pt x="37" y="67"/>
                  </a:cubicBezTo>
                  <a:cubicBezTo>
                    <a:pt x="38" y="68"/>
                    <a:pt x="38" y="68"/>
                    <a:pt x="38" y="68"/>
                  </a:cubicBezTo>
                  <a:cubicBezTo>
                    <a:pt x="38" y="69"/>
                    <a:pt x="38" y="69"/>
                    <a:pt x="38" y="69"/>
                  </a:cubicBezTo>
                  <a:cubicBezTo>
                    <a:pt x="38" y="69"/>
                    <a:pt x="38" y="70"/>
                    <a:pt x="38" y="70"/>
                  </a:cubicBezTo>
                  <a:cubicBezTo>
                    <a:pt x="37" y="70"/>
                    <a:pt x="37" y="70"/>
                    <a:pt x="37" y="70"/>
                  </a:cubicBezTo>
                  <a:cubicBezTo>
                    <a:pt x="37" y="71"/>
                    <a:pt x="37" y="72"/>
                    <a:pt x="37" y="73"/>
                  </a:cubicBezTo>
                  <a:cubicBezTo>
                    <a:pt x="37" y="73"/>
                    <a:pt x="37" y="73"/>
                    <a:pt x="37" y="73"/>
                  </a:cubicBezTo>
                  <a:cubicBezTo>
                    <a:pt x="38" y="72"/>
                    <a:pt x="39" y="72"/>
                    <a:pt x="40" y="71"/>
                  </a:cubicBezTo>
                  <a:cubicBezTo>
                    <a:pt x="40" y="70"/>
                    <a:pt x="40" y="70"/>
                    <a:pt x="39" y="70"/>
                  </a:cubicBezTo>
                  <a:cubicBezTo>
                    <a:pt x="39" y="70"/>
                    <a:pt x="39" y="70"/>
                    <a:pt x="39" y="69"/>
                  </a:cubicBezTo>
                  <a:cubicBezTo>
                    <a:pt x="39" y="69"/>
                    <a:pt x="40" y="69"/>
                    <a:pt x="40" y="69"/>
                  </a:cubicBezTo>
                  <a:cubicBezTo>
                    <a:pt x="40" y="68"/>
                    <a:pt x="41" y="69"/>
                    <a:pt x="41" y="69"/>
                  </a:cubicBezTo>
                  <a:cubicBezTo>
                    <a:pt x="42" y="70"/>
                    <a:pt x="41" y="70"/>
                    <a:pt x="41" y="71"/>
                  </a:cubicBezTo>
                  <a:cubicBezTo>
                    <a:pt x="42" y="72"/>
                    <a:pt x="42" y="73"/>
                    <a:pt x="43" y="74"/>
                  </a:cubicBezTo>
                  <a:cubicBezTo>
                    <a:pt x="43" y="74"/>
                    <a:pt x="43" y="74"/>
                    <a:pt x="43" y="73"/>
                  </a:cubicBezTo>
                  <a:cubicBezTo>
                    <a:pt x="44" y="73"/>
                    <a:pt x="44" y="72"/>
                    <a:pt x="44" y="72"/>
                  </a:cubicBezTo>
                  <a:cubicBezTo>
                    <a:pt x="45" y="71"/>
                    <a:pt x="45" y="71"/>
                    <a:pt x="44" y="71"/>
                  </a:cubicBezTo>
                  <a:cubicBezTo>
                    <a:pt x="44" y="71"/>
                    <a:pt x="44" y="71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ubicBezTo>
                    <a:pt x="44" y="69"/>
                    <a:pt x="44" y="68"/>
                    <a:pt x="45" y="69"/>
                  </a:cubicBezTo>
                  <a:cubicBezTo>
                    <a:pt x="46" y="69"/>
                    <a:pt x="46" y="69"/>
                    <a:pt x="46" y="69"/>
                  </a:cubicBezTo>
                  <a:cubicBezTo>
                    <a:pt x="46" y="70"/>
                    <a:pt x="46" y="70"/>
                    <a:pt x="46" y="71"/>
                  </a:cubicBezTo>
                  <a:cubicBezTo>
                    <a:pt x="46" y="71"/>
                    <a:pt x="46" y="71"/>
                    <a:pt x="46" y="72"/>
                  </a:cubicBezTo>
                  <a:cubicBezTo>
                    <a:pt x="46" y="72"/>
                    <a:pt x="46" y="73"/>
                    <a:pt x="47" y="73"/>
                  </a:cubicBezTo>
                  <a:cubicBezTo>
                    <a:pt x="47" y="74"/>
                    <a:pt x="47" y="74"/>
                    <a:pt x="48" y="75"/>
                  </a:cubicBezTo>
                  <a:cubicBezTo>
                    <a:pt x="48" y="74"/>
                    <a:pt x="48" y="74"/>
                    <a:pt x="48" y="74"/>
                  </a:cubicBezTo>
                  <a:cubicBezTo>
                    <a:pt x="48" y="73"/>
                    <a:pt x="48" y="73"/>
                    <a:pt x="49" y="72"/>
                  </a:cubicBezTo>
                  <a:cubicBezTo>
                    <a:pt x="49" y="72"/>
                    <a:pt x="49" y="71"/>
                    <a:pt x="49" y="70"/>
                  </a:cubicBezTo>
                  <a:cubicBezTo>
                    <a:pt x="49" y="70"/>
                    <a:pt x="48" y="70"/>
                    <a:pt x="48" y="70"/>
                  </a:cubicBezTo>
                  <a:cubicBezTo>
                    <a:pt x="48" y="70"/>
                    <a:pt x="48" y="69"/>
                    <a:pt x="48" y="69"/>
                  </a:cubicBezTo>
                  <a:cubicBezTo>
                    <a:pt x="48" y="69"/>
                    <a:pt x="48" y="69"/>
                    <a:pt x="48" y="69"/>
                  </a:cubicBezTo>
                  <a:cubicBezTo>
                    <a:pt x="48" y="68"/>
                    <a:pt x="49" y="68"/>
                    <a:pt x="50" y="69"/>
                  </a:cubicBezTo>
                  <a:cubicBezTo>
                    <a:pt x="50" y="69"/>
                    <a:pt x="50" y="69"/>
                    <a:pt x="50" y="70"/>
                  </a:cubicBezTo>
                  <a:cubicBezTo>
                    <a:pt x="51" y="70"/>
                    <a:pt x="50" y="70"/>
                    <a:pt x="50" y="70"/>
                  </a:cubicBezTo>
                  <a:cubicBezTo>
                    <a:pt x="51" y="71"/>
                    <a:pt x="52" y="73"/>
                    <a:pt x="53" y="74"/>
                  </a:cubicBezTo>
                  <a:cubicBezTo>
                    <a:pt x="53" y="72"/>
                    <a:pt x="54" y="70"/>
                    <a:pt x="54" y="69"/>
                  </a:cubicBezTo>
                  <a:cubicBezTo>
                    <a:pt x="53" y="69"/>
                    <a:pt x="53" y="68"/>
                    <a:pt x="52" y="68"/>
                  </a:cubicBezTo>
                  <a:cubicBezTo>
                    <a:pt x="52" y="68"/>
                    <a:pt x="52" y="67"/>
                    <a:pt x="53" y="67"/>
                  </a:cubicBezTo>
                  <a:cubicBezTo>
                    <a:pt x="53" y="67"/>
                    <a:pt x="53" y="66"/>
                    <a:pt x="54" y="67"/>
                  </a:cubicBezTo>
                  <a:cubicBezTo>
                    <a:pt x="54" y="67"/>
                    <a:pt x="54" y="67"/>
                    <a:pt x="54" y="67"/>
                  </a:cubicBezTo>
                  <a:cubicBezTo>
                    <a:pt x="55" y="67"/>
                    <a:pt x="55" y="68"/>
                    <a:pt x="55" y="68"/>
                  </a:cubicBezTo>
                  <a:cubicBezTo>
                    <a:pt x="55" y="68"/>
                    <a:pt x="55" y="68"/>
                    <a:pt x="55" y="69"/>
                  </a:cubicBezTo>
                  <a:cubicBezTo>
                    <a:pt x="56" y="69"/>
                    <a:pt x="57" y="70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1"/>
                    <a:pt x="58" y="71"/>
                    <a:pt x="58" y="71"/>
                  </a:cubicBezTo>
                  <a:cubicBezTo>
                    <a:pt x="58" y="70"/>
                    <a:pt x="58" y="69"/>
                    <a:pt x="58" y="68"/>
                  </a:cubicBezTo>
                  <a:cubicBezTo>
                    <a:pt x="58" y="68"/>
                    <a:pt x="58" y="67"/>
                    <a:pt x="58" y="67"/>
                  </a:cubicBezTo>
                  <a:cubicBezTo>
                    <a:pt x="58" y="67"/>
                    <a:pt x="58" y="67"/>
                    <a:pt x="58" y="67"/>
                  </a:cubicBezTo>
                  <a:cubicBezTo>
                    <a:pt x="58" y="66"/>
                    <a:pt x="58" y="66"/>
                    <a:pt x="57" y="66"/>
                  </a:cubicBezTo>
                  <a:cubicBezTo>
                    <a:pt x="57" y="66"/>
                    <a:pt x="57" y="66"/>
                    <a:pt x="57" y="66"/>
                  </a:cubicBezTo>
                  <a:cubicBezTo>
                    <a:pt x="57" y="66"/>
                    <a:pt x="56" y="65"/>
                    <a:pt x="57" y="64"/>
                  </a:cubicBezTo>
                  <a:cubicBezTo>
                    <a:pt x="57" y="64"/>
                    <a:pt x="58" y="63"/>
                    <a:pt x="58" y="64"/>
                  </a:cubicBezTo>
                  <a:cubicBezTo>
                    <a:pt x="59" y="64"/>
                    <a:pt x="59" y="64"/>
                    <a:pt x="59" y="65"/>
                  </a:cubicBezTo>
                  <a:cubicBezTo>
                    <a:pt x="59" y="65"/>
                    <a:pt x="59" y="66"/>
                    <a:pt x="59" y="66"/>
                  </a:cubicBezTo>
                  <a:cubicBezTo>
                    <a:pt x="60" y="67"/>
                    <a:pt x="62" y="67"/>
                    <a:pt x="63" y="68"/>
                  </a:cubicBezTo>
                  <a:cubicBezTo>
                    <a:pt x="63" y="67"/>
                    <a:pt x="62" y="65"/>
                    <a:pt x="62" y="64"/>
                  </a:cubicBezTo>
                  <a:cubicBezTo>
                    <a:pt x="61" y="64"/>
                    <a:pt x="60" y="64"/>
                    <a:pt x="60" y="63"/>
                  </a:cubicBezTo>
                  <a:cubicBezTo>
                    <a:pt x="60" y="62"/>
                    <a:pt x="60" y="62"/>
                    <a:pt x="61" y="62"/>
                  </a:cubicBezTo>
                  <a:cubicBezTo>
                    <a:pt x="61" y="62"/>
                    <a:pt x="62" y="62"/>
                    <a:pt x="62" y="62"/>
                  </a:cubicBezTo>
                  <a:cubicBezTo>
                    <a:pt x="63" y="63"/>
                    <a:pt x="62" y="63"/>
                    <a:pt x="62" y="64"/>
                  </a:cubicBezTo>
                  <a:cubicBezTo>
                    <a:pt x="64" y="64"/>
                    <a:pt x="65" y="64"/>
                    <a:pt x="67" y="65"/>
                  </a:cubicBezTo>
                  <a:cubicBezTo>
                    <a:pt x="66" y="63"/>
                    <a:pt x="66" y="62"/>
                    <a:pt x="65" y="61"/>
                  </a:cubicBezTo>
                  <a:cubicBezTo>
                    <a:pt x="65" y="61"/>
                    <a:pt x="65" y="61"/>
                    <a:pt x="64" y="61"/>
                  </a:cubicBezTo>
                  <a:cubicBezTo>
                    <a:pt x="63" y="61"/>
                    <a:pt x="63" y="61"/>
                    <a:pt x="63" y="60"/>
                  </a:cubicBezTo>
                  <a:cubicBezTo>
                    <a:pt x="63" y="60"/>
                    <a:pt x="63" y="59"/>
                    <a:pt x="64" y="59"/>
                  </a:cubicBezTo>
                  <a:cubicBezTo>
                    <a:pt x="64" y="59"/>
                    <a:pt x="64" y="59"/>
                    <a:pt x="64" y="59"/>
                  </a:cubicBezTo>
                  <a:cubicBezTo>
                    <a:pt x="65" y="59"/>
                    <a:pt x="66" y="60"/>
                    <a:pt x="66" y="60"/>
                  </a:cubicBezTo>
                  <a:cubicBezTo>
                    <a:pt x="66" y="60"/>
                    <a:pt x="67" y="61"/>
                    <a:pt x="68" y="61"/>
                  </a:cubicBezTo>
                  <a:cubicBezTo>
                    <a:pt x="68" y="61"/>
                    <a:pt x="69" y="61"/>
                    <a:pt x="70" y="61"/>
                  </a:cubicBezTo>
                  <a:cubicBezTo>
                    <a:pt x="70" y="61"/>
                    <a:pt x="69" y="61"/>
                    <a:pt x="69" y="61"/>
                  </a:cubicBezTo>
                  <a:cubicBezTo>
                    <a:pt x="69" y="60"/>
                    <a:pt x="69" y="60"/>
                    <a:pt x="68" y="59"/>
                  </a:cubicBezTo>
                  <a:cubicBezTo>
                    <a:pt x="68" y="59"/>
                    <a:pt x="68" y="59"/>
                    <a:pt x="67" y="59"/>
                  </a:cubicBezTo>
                  <a:cubicBezTo>
                    <a:pt x="67" y="59"/>
                    <a:pt x="67" y="59"/>
                    <a:pt x="67" y="59"/>
                  </a:cubicBezTo>
                  <a:cubicBezTo>
                    <a:pt x="67" y="59"/>
                    <a:pt x="66" y="58"/>
                    <a:pt x="66" y="58"/>
                  </a:cubicBezTo>
                  <a:cubicBezTo>
                    <a:pt x="66" y="58"/>
                    <a:pt x="66" y="57"/>
                    <a:pt x="66" y="57"/>
                  </a:cubicBezTo>
                  <a:cubicBezTo>
                    <a:pt x="66" y="56"/>
                    <a:pt x="67" y="56"/>
                    <a:pt x="67" y="56"/>
                  </a:cubicBezTo>
                  <a:cubicBezTo>
                    <a:pt x="68" y="57"/>
                    <a:pt x="68" y="57"/>
                    <a:pt x="68" y="57"/>
                  </a:cubicBezTo>
                  <a:cubicBezTo>
                    <a:pt x="68" y="58"/>
                    <a:pt x="69" y="58"/>
                    <a:pt x="69" y="58"/>
                  </a:cubicBezTo>
                  <a:cubicBezTo>
                    <a:pt x="69" y="57"/>
                    <a:pt x="70" y="57"/>
                    <a:pt x="71" y="57"/>
                  </a:cubicBezTo>
                  <a:cubicBezTo>
                    <a:pt x="71" y="57"/>
                    <a:pt x="71" y="57"/>
                    <a:pt x="71" y="57"/>
                  </a:cubicBezTo>
                  <a:cubicBezTo>
                    <a:pt x="71" y="56"/>
                    <a:pt x="71" y="56"/>
                    <a:pt x="70" y="56"/>
                  </a:cubicBezTo>
                  <a:cubicBezTo>
                    <a:pt x="70" y="56"/>
                    <a:pt x="70" y="56"/>
                    <a:pt x="70" y="55"/>
                  </a:cubicBezTo>
                  <a:cubicBezTo>
                    <a:pt x="69" y="55"/>
                    <a:pt x="69" y="55"/>
                    <a:pt x="69" y="55"/>
                  </a:cubicBezTo>
                  <a:cubicBezTo>
                    <a:pt x="68" y="56"/>
                    <a:pt x="68" y="55"/>
                    <a:pt x="67" y="55"/>
                  </a:cubicBezTo>
                  <a:cubicBezTo>
                    <a:pt x="67" y="54"/>
                    <a:pt x="67" y="54"/>
                    <a:pt x="67" y="53"/>
                  </a:cubicBezTo>
                  <a:cubicBezTo>
                    <a:pt x="68" y="53"/>
                    <a:pt x="69" y="53"/>
                    <a:pt x="69" y="53"/>
                  </a:cubicBezTo>
                  <a:cubicBezTo>
                    <a:pt x="70" y="54"/>
                    <a:pt x="70" y="54"/>
                    <a:pt x="70" y="54"/>
                  </a:cubicBezTo>
                  <a:cubicBezTo>
                    <a:pt x="71" y="54"/>
                    <a:pt x="71" y="53"/>
                    <a:pt x="72" y="53"/>
                  </a:cubicBezTo>
                  <a:cubicBezTo>
                    <a:pt x="72" y="52"/>
                    <a:pt x="71" y="52"/>
                    <a:pt x="70" y="51"/>
                  </a:cubicBezTo>
                  <a:cubicBezTo>
                    <a:pt x="69" y="52"/>
                    <a:pt x="69" y="52"/>
                    <a:pt x="69" y="52"/>
                  </a:cubicBezTo>
                  <a:cubicBezTo>
                    <a:pt x="68" y="52"/>
                    <a:pt x="68" y="52"/>
                    <a:pt x="68" y="52"/>
                  </a:cubicBezTo>
                  <a:cubicBezTo>
                    <a:pt x="68" y="51"/>
                    <a:pt x="67" y="50"/>
                    <a:pt x="68" y="50"/>
                  </a:cubicBezTo>
                  <a:cubicBezTo>
                    <a:pt x="68" y="49"/>
                    <a:pt x="69" y="49"/>
                    <a:pt x="70" y="50"/>
                  </a:cubicBezTo>
                  <a:cubicBezTo>
                    <a:pt x="70" y="50"/>
                    <a:pt x="70" y="50"/>
                    <a:pt x="70" y="50"/>
                  </a:cubicBezTo>
                  <a:cubicBezTo>
                    <a:pt x="71" y="50"/>
                    <a:pt x="71" y="49"/>
                    <a:pt x="71" y="49"/>
                  </a:cubicBezTo>
                  <a:cubicBezTo>
                    <a:pt x="72" y="49"/>
                    <a:pt x="72" y="48"/>
                    <a:pt x="73" y="48"/>
                  </a:cubicBezTo>
                  <a:cubicBezTo>
                    <a:pt x="72" y="48"/>
                    <a:pt x="71" y="47"/>
                    <a:pt x="70" y="47"/>
                  </a:cubicBezTo>
                  <a:cubicBezTo>
                    <a:pt x="70" y="47"/>
                    <a:pt x="70" y="47"/>
                    <a:pt x="70" y="47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8" y="47"/>
                    <a:pt x="68" y="47"/>
                  </a:cubicBezTo>
                  <a:cubicBezTo>
                    <a:pt x="68" y="47"/>
                    <a:pt x="67" y="47"/>
                    <a:pt x="67" y="46"/>
                  </a:cubicBezTo>
                  <a:cubicBezTo>
                    <a:pt x="68" y="46"/>
                    <a:pt x="68" y="45"/>
                    <a:pt x="68" y="45"/>
                  </a:cubicBezTo>
                  <a:cubicBezTo>
                    <a:pt x="69" y="45"/>
                    <a:pt x="69" y="45"/>
                    <a:pt x="69" y="45"/>
                  </a:cubicBezTo>
                  <a:cubicBezTo>
                    <a:pt x="70" y="45"/>
                    <a:pt x="70" y="46"/>
                    <a:pt x="70" y="46"/>
                  </a:cubicBezTo>
                  <a:cubicBezTo>
                    <a:pt x="70" y="46"/>
                    <a:pt x="70" y="46"/>
                    <a:pt x="71" y="45"/>
                  </a:cubicBezTo>
                  <a:cubicBezTo>
                    <a:pt x="71" y="45"/>
                    <a:pt x="71" y="45"/>
                    <a:pt x="71" y="45"/>
                  </a:cubicBezTo>
                  <a:cubicBezTo>
                    <a:pt x="72" y="45"/>
                    <a:pt x="72" y="44"/>
                    <a:pt x="73" y="44"/>
                  </a:cubicBezTo>
                  <a:cubicBezTo>
                    <a:pt x="73" y="44"/>
                    <a:pt x="72" y="44"/>
                    <a:pt x="72" y="44"/>
                  </a:cubicBezTo>
                  <a:cubicBezTo>
                    <a:pt x="72" y="44"/>
                    <a:pt x="71" y="43"/>
                    <a:pt x="70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69" y="44"/>
                    <a:pt x="69" y="44"/>
                  </a:cubicBezTo>
                  <a:cubicBezTo>
                    <a:pt x="68" y="44"/>
                    <a:pt x="68" y="44"/>
                    <a:pt x="67" y="43"/>
                  </a:cubicBezTo>
                  <a:cubicBezTo>
                    <a:pt x="67" y="43"/>
                    <a:pt x="67" y="42"/>
                    <a:pt x="68" y="42"/>
                  </a:cubicBezTo>
                  <a:cubicBezTo>
                    <a:pt x="68" y="41"/>
                    <a:pt x="69" y="41"/>
                    <a:pt x="69" y="41"/>
                  </a:cubicBezTo>
                  <a:cubicBezTo>
                    <a:pt x="69" y="42"/>
                    <a:pt x="70" y="42"/>
                    <a:pt x="70" y="42"/>
                  </a:cubicBezTo>
                  <a:cubicBezTo>
                    <a:pt x="70" y="42"/>
                    <a:pt x="70" y="41"/>
                    <a:pt x="71" y="41"/>
                  </a:cubicBezTo>
                  <a:cubicBezTo>
                    <a:pt x="71" y="41"/>
                    <a:pt x="71" y="41"/>
                    <a:pt x="71" y="41"/>
                  </a:cubicBezTo>
                  <a:cubicBezTo>
                    <a:pt x="72" y="40"/>
                    <a:pt x="72" y="40"/>
                    <a:pt x="73" y="40"/>
                  </a:cubicBezTo>
                  <a:cubicBezTo>
                    <a:pt x="71" y="39"/>
                    <a:pt x="70" y="39"/>
                    <a:pt x="69" y="39"/>
                  </a:cubicBezTo>
                  <a:cubicBezTo>
                    <a:pt x="68" y="41"/>
                    <a:pt x="68" y="40"/>
                    <a:pt x="67" y="40"/>
                  </a:cubicBezTo>
                  <a:cubicBezTo>
                    <a:pt x="67" y="40"/>
                    <a:pt x="66" y="40"/>
                    <a:pt x="66" y="39"/>
                  </a:cubicBezTo>
                  <a:cubicBezTo>
                    <a:pt x="66" y="39"/>
                    <a:pt x="66" y="39"/>
                    <a:pt x="66" y="39"/>
                  </a:cubicBezTo>
                  <a:cubicBezTo>
                    <a:pt x="66" y="38"/>
                    <a:pt x="67" y="38"/>
                    <a:pt x="67" y="38"/>
                  </a:cubicBezTo>
                  <a:cubicBezTo>
                    <a:pt x="68" y="38"/>
                    <a:pt x="68" y="38"/>
                    <a:pt x="68" y="38"/>
                  </a:cubicBezTo>
                  <a:cubicBezTo>
                    <a:pt x="69" y="37"/>
                    <a:pt x="70" y="36"/>
                    <a:pt x="71" y="35"/>
                  </a:cubicBezTo>
                  <a:cubicBezTo>
                    <a:pt x="70" y="35"/>
                    <a:pt x="69" y="35"/>
                    <a:pt x="67" y="35"/>
                  </a:cubicBezTo>
                  <a:cubicBezTo>
                    <a:pt x="67" y="35"/>
                    <a:pt x="67" y="36"/>
                    <a:pt x="67" y="36"/>
                  </a:cubicBezTo>
                  <a:cubicBezTo>
                    <a:pt x="67" y="36"/>
                    <a:pt x="67" y="36"/>
                    <a:pt x="67" y="36"/>
                  </a:cubicBezTo>
                  <a:cubicBezTo>
                    <a:pt x="67" y="37"/>
                    <a:pt x="67" y="37"/>
                    <a:pt x="67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6" y="37"/>
                    <a:pt x="66" y="37"/>
                    <a:pt x="66" y="37"/>
                  </a:cubicBezTo>
                  <a:cubicBezTo>
                    <a:pt x="65" y="37"/>
                    <a:pt x="65" y="37"/>
                    <a:pt x="65" y="36"/>
                  </a:cubicBezTo>
                  <a:cubicBezTo>
                    <a:pt x="65" y="36"/>
                    <a:pt x="65" y="36"/>
                    <a:pt x="65" y="36"/>
                  </a:cubicBezTo>
                  <a:cubicBezTo>
                    <a:pt x="65" y="36"/>
                    <a:pt x="65" y="35"/>
                    <a:pt x="65" y="35"/>
                  </a:cubicBezTo>
                  <a:cubicBezTo>
                    <a:pt x="65" y="34"/>
                    <a:pt x="66" y="34"/>
                    <a:pt x="66" y="34"/>
                  </a:cubicBezTo>
                  <a:cubicBezTo>
                    <a:pt x="67" y="34"/>
                    <a:pt x="67" y="34"/>
                    <a:pt x="67" y="34"/>
                  </a:cubicBezTo>
                  <a:cubicBezTo>
                    <a:pt x="67" y="34"/>
                    <a:pt x="67" y="33"/>
                    <a:pt x="67" y="33"/>
                  </a:cubicBezTo>
                  <a:cubicBezTo>
                    <a:pt x="68" y="33"/>
                    <a:pt x="68" y="32"/>
                    <a:pt x="68" y="32"/>
                  </a:cubicBezTo>
                  <a:cubicBezTo>
                    <a:pt x="69" y="32"/>
                    <a:pt x="69" y="31"/>
                    <a:pt x="69" y="31"/>
                  </a:cubicBezTo>
                  <a:cubicBezTo>
                    <a:pt x="69" y="31"/>
                    <a:pt x="69" y="31"/>
                    <a:pt x="70" y="30"/>
                  </a:cubicBezTo>
                  <a:cubicBezTo>
                    <a:pt x="68" y="30"/>
                    <a:pt x="66" y="31"/>
                    <a:pt x="65" y="31"/>
                  </a:cubicBezTo>
                  <a:cubicBezTo>
                    <a:pt x="65" y="31"/>
                    <a:pt x="65" y="32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ubicBezTo>
                    <a:pt x="64" y="33"/>
                    <a:pt x="63" y="32"/>
                    <a:pt x="63" y="32"/>
                  </a:cubicBezTo>
                  <a:cubicBezTo>
                    <a:pt x="62" y="31"/>
                    <a:pt x="63" y="30"/>
                    <a:pt x="63" y="30"/>
                  </a:cubicBezTo>
                  <a:cubicBezTo>
                    <a:pt x="64" y="30"/>
                    <a:pt x="64" y="30"/>
                    <a:pt x="64" y="30"/>
                  </a:cubicBezTo>
                  <a:cubicBezTo>
                    <a:pt x="64" y="30"/>
                    <a:pt x="65" y="29"/>
                    <a:pt x="65" y="29"/>
                  </a:cubicBezTo>
                  <a:cubicBezTo>
                    <a:pt x="65" y="29"/>
                    <a:pt x="65" y="29"/>
                    <a:pt x="65" y="29"/>
                  </a:cubicBezTo>
                  <a:cubicBezTo>
                    <a:pt x="65" y="28"/>
                    <a:pt x="65" y="28"/>
                    <a:pt x="66" y="28"/>
                  </a:cubicBezTo>
                  <a:cubicBezTo>
                    <a:pt x="66" y="27"/>
                    <a:pt x="66" y="27"/>
                    <a:pt x="66" y="26"/>
                  </a:cubicBezTo>
                  <a:cubicBezTo>
                    <a:pt x="66" y="26"/>
                    <a:pt x="66" y="26"/>
                    <a:pt x="66" y="26"/>
                  </a:cubicBezTo>
                  <a:cubicBezTo>
                    <a:pt x="65" y="27"/>
                    <a:pt x="64" y="27"/>
                    <a:pt x="62" y="28"/>
                  </a:cubicBezTo>
                  <a:cubicBezTo>
                    <a:pt x="62" y="28"/>
                    <a:pt x="63" y="29"/>
                    <a:pt x="63" y="29"/>
                  </a:cubicBezTo>
                  <a:cubicBezTo>
                    <a:pt x="63" y="29"/>
                    <a:pt x="63" y="30"/>
                    <a:pt x="62" y="30"/>
                  </a:cubicBezTo>
                  <a:cubicBezTo>
                    <a:pt x="62" y="30"/>
                    <a:pt x="61" y="30"/>
                    <a:pt x="61" y="30"/>
                  </a:cubicBezTo>
                  <a:cubicBezTo>
                    <a:pt x="60" y="30"/>
                    <a:pt x="60" y="29"/>
                    <a:pt x="60" y="29"/>
                  </a:cubicBezTo>
                  <a:cubicBezTo>
                    <a:pt x="60" y="29"/>
                    <a:pt x="60" y="28"/>
                    <a:pt x="61" y="28"/>
                  </a:cubicBezTo>
                  <a:cubicBezTo>
                    <a:pt x="61" y="28"/>
                    <a:pt x="61" y="27"/>
                    <a:pt x="61" y="27"/>
                  </a:cubicBezTo>
                  <a:cubicBezTo>
                    <a:pt x="61" y="27"/>
                    <a:pt x="62" y="27"/>
                    <a:pt x="62" y="26"/>
                  </a:cubicBezTo>
                  <a:cubicBezTo>
                    <a:pt x="62" y="26"/>
                    <a:pt x="62" y="26"/>
                    <a:pt x="62" y="26"/>
                  </a:cubicBezTo>
                  <a:cubicBezTo>
                    <a:pt x="62" y="25"/>
                    <a:pt x="62" y="24"/>
                    <a:pt x="63" y="24"/>
                  </a:cubicBezTo>
                  <a:cubicBezTo>
                    <a:pt x="63" y="23"/>
                    <a:pt x="63" y="23"/>
                    <a:pt x="63" y="23"/>
                  </a:cubicBezTo>
                  <a:cubicBezTo>
                    <a:pt x="62" y="23"/>
                    <a:pt x="62" y="23"/>
                    <a:pt x="62" y="24"/>
                  </a:cubicBezTo>
                  <a:cubicBezTo>
                    <a:pt x="61" y="24"/>
                    <a:pt x="60" y="24"/>
                    <a:pt x="60" y="25"/>
                  </a:cubicBezTo>
                  <a:cubicBezTo>
                    <a:pt x="59" y="25"/>
                    <a:pt x="59" y="25"/>
                    <a:pt x="59" y="26"/>
                  </a:cubicBezTo>
                  <a:cubicBezTo>
                    <a:pt x="59" y="26"/>
                    <a:pt x="59" y="26"/>
                    <a:pt x="60" y="26"/>
                  </a:cubicBezTo>
                  <a:cubicBezTo>
                    <a:pt x="60" y="27"/>
                    <a:pt x="60" y="27"/>
                    <a:pt x="59" y="27"/>
                  </a:cubicBezTo>
                  <a:cubicBezTo>
                    <a:pt x="59" y="27"/>
                    <a:pt x="58" y="27"/>
                    <a:pt x="58" y="27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7" y="27"/>
                    <a:pt x="57" y="27"/>
                    <a:pt x="57" y="27"/>
                  </a:cubicBezTo>
                  <a:cubicBezTo>
                    <a:pt x="57" y="26"/>
                    <a:pt x="57" y="25"/>
                    <a:pt x="57" y="25"/>
                  </a:cubicBezTo>
                  <a:cubicBezTo>
                    <a:pt x="58" y="25"/>
                    <a:pt x="58" y="25"/>
                    <a:pt x="58" y="24"/>
                  </a:cubicBezTo>
                  <a:cubicBezTo>
                    <a:pt x="58" y="24"/>
                    <a:pt x="58" y="24"/>
                    <a:pt x="58" y="24"/>
                  </a:cubicBezTo>
                  <a:cubicBezTo>
                    <a:pt x="58" y="24"/>
                    <a:pt x="59" y="24"/>
                    <a:pt x="59" y="24"/>
                  </a:cubicBezTo>
                  <a:cubicBezTo>
                    <a:pt x="59" y="23"/>
                    <a:pt x="59" y="23"/>
                    <a:pt x="59" y="23"/>
                  </a:cubicBezTo>
                  <a:cubicBezTo>
                    <a:pt x="59" y="22"/>
                    <a:pt x="59" y="22"/>
                    <a:pt x="59" y="22"/>
                  </a:cubicBezTo>
                  <a:cubicBezTo>
                    <a:pt x="59" y="21"/>
                    <a:pt x="59" y="21"/>
                    <a:pt x="59" y="20"/>
                  </a:cubicBezTo>
                  <a:cubicBezTo>
                    <a:pt x="59" y="20"/>
                    <a:pt x="59" y="20"/>
                    <a:pt x="59" y="20"/>
                  </a:cubicBezTo>
                  <a:cubicBezTo>
                    <a:pt x="58" y="21"/>
                    <a:pt x="58" y="22"/>
                    <a:pt x="57" y="22"/>
                  </a:cubicBezTo>
                  <a:cubicBezTo>
                    <a:pt x="57" y="22"/>
                    <a:pt x="57" y="23"/>
                    <a:pt x="56" y="23"/>
                  </a:cubicBezTo>
                  <a:cubicBezTo>
                    <a:pt x="56" y="23"/>
                    <a:pt x="56" y="23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5"/>
                    <a:pt x="56" y="25"/>
                    <a:pt x="56" y="25"/>
                  </a:cubicBezTo>
                  <a:cubicBezTo>
                    <a:pt x="55" y="25"/>
                    <a:pt x="55" y="25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3" y="25"/>
                    <a:pt x="53" y="24"/>
                    <a:pt x="54" y="23"/>
                  </a:cubicBezTo>
                  <a:cubicBezTo>
                    <a:pt x="54" y="23"/>
                    <a:pt x="54" y="23"/>
                    <a:pt x="54" y="22"/>
                  </a:cubicBezTo>
                  <a:cubicBezTo>
                    <a:pt x="54" y="22"/>
                    <a:pt x="54" y="22"/>
                    <a:pt x="54" y="22"/>
                  </a:cubicBezTo>
                  <a:cubicBezTo>
                    <a:pt x="54" y="21"/>
                    <a:pt x="54" y="20"/>
                    <a:pt x="54" y="20"/>
                  </a:cubicBezTo>
                  <a:cubicBezTo>
                    <a:pt x="54" y="19"/>
                    <a:pt x="54" y="19"/>
                    <a:pt x="54" y="18"/>
                  </a:cubicBezTo>
                  <a:cubicBezTo>
                    <a:pt x="54" y="18"/>
                    <a:pt x="53" y="18"/>
                    <a:pt x="53" y="18"/>
                  </a:cubicBezTo>
                  <a:cubicBezTo>
                    <a:pt x="53" y="18"/>
                    <a:pt x="53" y="18"/>
                    <a:pt x="53" y="18"/>
                  </a:cubicBezTo>
                  <a:cubicBezTo>
                    <a:pt x="53" y="19"/>
                    <a:pt x="52" y="21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3"/>
                    <a:pt x="52" y="23"/>
                    <a:pt x="52" y="23"/>
                  </a:cubicBezTo>
                  <a:cubicBezTo>
                    <a:pt x="52" y="23"/>
                    <a:pt x="52" y="23"/>
                    <a:pt x="52" y="24"/>
                  </a:cubicBezTo>
                  <a:cubicBezTo>
                    <a:pt x="51" y="24"/>
                    <a:pt x="51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ubicBezTo>
                    <a:pt x="49" y="24"/>
                    <a:pt x="49" y="23"/>
                    <a:pt x="49" y="23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50" y="22"/>
                    <a:pt x="50" y="22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0"/>
                  </a:cubicBezTo>
                  <a:cubicBezTo>
                    <a:pt x="50" y="20"/>
                    <a:pt x="50" y="20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8"/>
                    <a:pt x="49" y="18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8"/>
                    <a:pt x="49" y="18"/>
                    <a:pt x="48" y="18"/>
                  </a:cubicBezTo>
                  <a:cubicBezTo>
                    <a:pt x="48" y="19"/>
                    <a:pt x="48" y="19"/>
                    <a:pt x="48" y="20"/>
                  </a:cubicBezTo>
                  <a:cubicBezTo>
                    <a:pt x="47" y="20"/>
                    <a:pt x="47" y="20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2"/>
                    <a:pt x="47" y="22"/>
                    <a:pt x="46" y="22"/>
                  </a:cubicBezTo>
                  <a:cubicBezTo>
                    <a:pt x="46" y="22"/>
                    <a:pt x="45" y="22"/>
                    <a:pt x="45" y="21"/>
                  </a:cubicBezTo>
                  <a:cubicBezTo>
                    <a:pt x="45" y="21"/>
                    <a:pt x="45" y="20"/>
                    <a:pt x="45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6" y="19"/>
                    <a:pt x="46" y="19"/>
                  </a:cubicBezTo>
                  <a:cubicBezTo>
                    <a:pt x="45" y="18"/>
                    <a:pt x="45" y="17"/>
                    <a:pt x="44" y="16"/>
                  </a:cubicBezTo>
                  <a:cubicBezTo>
                    <a:pt x="44" y="17"/>
                    <a:pt x="44" y="17"/>
                    <a:pt x="44" y="18"/>
                  </a:cubicBezTo>
                  <a:cubicBezTo>
                    <a:pt x="43" y="18"/>
                    <a:pt x="43" y="18"/>
                    <a:pt x="44" y="19"/>
                  </a:cubicBezTo>
                  <a:cubicBezTo>
                    <a:pt x="44" y="19"/>
                    <a:pt x="44" y="19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4" y="20"/>
                    <a:pt x="44" y="21"/>
                    <a:pt x="44" y="21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2" y="21"/>
                    <a:pt x="42" y="21"/>
                    <a:pt x="42" y="21"/>
                  </a:cubicBezTo>
                  <a:cubicBezTo>
                    <a:pt x="42" y="20"/>
                    <a:pt x="42" y="19"/>
                    <a:pt x="42" y="19"/>
                  </a:cubicBezTo>
                  <a:cubicBezTo>
                    <a:pt x="42" y="19"/>
                    <a:pt x="42" y="18"/>
                    <a:pt x="42" y="18"/>
                  </a:cubicBezTo>
                  <a:cubicBezTo>
                    <a:pt x="41" y="18"/>
                    <a:pt x="41" y="17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39" y="19"/>
                    <a:pt x="39" y="20"/>
                    <a:pt x="39" y="20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1" y="20"/>
                    <a:pt x="41" y="21"/>
                    <a:pt x="41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2"/>
                    <a:pt x="38" y="21"/>
                    <a:pt x="38" y="21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6" y="19"/>
                    <a:pt x="36" y="19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9"/>
                    <a:pt x="35" y="19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5" y="22"/>
                    <a:pt x="35" y="22"/>
                    <a:pt x="36" y="22"/>
                  </a:cubicBezTo>
                  <a:cubicBezTo>
                    <a:pt x="36" y="22"/>
                    <a:pt x="36" y="22"/>
                    <a:pt x="37" y="22"/>
                  </a:cubicBezTo>
                  <a:cubicBezTo>
                    <a:pt x="37" y="23"/>
                    <a:pt x="37" y="23"/>
                    <a:pt x="36" y="23"/>
                  </a:cubicBezTo>
                  <a:cubicBezTo>
                    <a:pt x="36" y="23"/>
                    <a:pt x="36" y="24"/>
                    <a:pt x="36" y="24"/>
                  </a:cubicBezTo>
                  <a:cubicBezTo>
                    <a:pt x="36" y="24"/>
                    <a:pt x="35" y="24"/>
                    <a:pt x="34" y="24"/>
                  </a:cubicBezTo>
                  <a:cubicBezTo>
                    <a:pt x="34" y="24"/>
                    <a:pt x="34" y="23"/>
                    <a:pt x="34" y="23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1"/>
                    <a:pt x="33" y="21"/>
                    <a:pt x="32" y="21"/>
                  </a:cubicBezTo>
                  <a:cubicBezTo>
                    <a:pt x="32" y="20"/>
                    <a:pt x="32" y="20"/>
                    <a:pt x="31" y="20"/>
                  </a:cubicBezTo>
                  <a:cubicBezTo>
                    <a:pt x="31" y="21"/>
                    <a:pt x="31" y="23"/>
                    <a:pt x="32" y="24"/>
                  </a:cubicBezTo>
                  <a:cubicBezTo>
                    <a:pt x="32" y="24"/>
                    <a:pt x="33" y="24"/>
                    <a:pt x="33" y="24"/>
                  </a:cubicBezTo>
                  <a:cubicBezTo>
                    <a:pt x="33" y="24"/>
                    <a:pt x="33" y="25"/>
                    <a:pt x="33" y="25"/>
                  </a:cubicBezTo>
                  <a:cubicBezTo>
                    <a:pt x="34" y="25"/>
                    <a:pt x="33" y="26"/>
                    <a:pt x="33" y="26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1" y="26"/>
                    <a:pt x="31" y="26"/>
                    <a:pt x="31" y="25"/>
                  </a:cubicBezTo>
                  <a:cubicBezTo>
                    <a:pt x="31" y="25"/>
                    <a:pt x="31" y="24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0" y="23"/>
                    <a:pt x="29" y="23"/>
                    <a:pt x="28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8" y="25"/>
                    <a:pt x="29" y="26"/>
                  </a:cubicBezTo>
                  <a:cubicBezTo>
                    <a:pt x="29" y="26"/>
                    <a:pt x="29" y="27"/>
                    <a:pt x="29" y="27"/>
                  </a:cubicBezTo>
                  <a:cubicBezTo>
                    <a:pt x="29" y="27"/>
                    <a:pt x="30" y="27"/>
                    <a:pt x="30" y="27"/>
                  </a:cubicBezTo>
                  <a:cubicBezTo>
                    <a:pt x="31" y="28"/>
                    <a:pt x="31" y="28"/>
                    <a:pt x="30" y="29"/>
                  </a:cubicBezTo>
                  <a:cubicBezTo>
                    <a:pt x="30" y="29"/>
                    <a:pt x="30" y="29"/>
                    <a:pt x="29" y="29"/>
                  </a:cubicBezTo>
                  <a:cubicBezTo>
                    <a:pt x="29" y="29"/>
                    <a:pt x="28" y="28"/>
                    <a:pt x="28" y="28"/>
                  </a:cubicBezTo>
                  <a:cubicBezTo>
                    <a:pt x="28" y="28"/>
                    <a:pt x="28" y="27"/>
                    <a:pt x="28" y="27"/>
                  </a:cubicBezTo>
                  <a:cubicBezTo>
                    <a:pt x="27" y="27"/>
                    <a:pt x="26" y="26"/>
                    <a:pt x="24" y="25"/>
                  </a:cubicBezTo>
                  <a:cubicBezTo>
                    <a:pt x="24" y="25"/>
                    <a:pt x="24" y="25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9"/>
                    <a:pt x="25" y="29"/>
                  </a:cubicBezTo>
                  <a:cubicBezTo>
                    <a:pt x="25" y="30"/>
                    <a:pt x="25" y="30"/>
                    <a:pt x="26" y="30"/>
                  </a:cubicBezTo>
                  <a:cubicBezTo>
                    <a:pt x="26" y="30"/>
                    <a:pt x="26" y="29"/>
                    <a:pt x="26" y="30"/>
                  </a:cubicBezTo>
                  <a:cubicBezTo>
                    <a:pt x="27" y="30"/>
                    <a:pt x="27" y="30"/>
                    <a:pt x="27" y="31"/>
                  </a:cubicBezTo>
                  <a:cubicBezTo>
                    <a:pt x="27" y="31"/>
                    <a:pt x="27" y="32"/>
                    <a:pt x="26" y="32"/>
                  </a:cubicBezTo>
                  <a:cubicBezTo>
                    <a:pt x="26" y="32"/>
                    <a:pt x="25" y="32"/>
                    <a:pt x="25" y="32"/>
                  </a:cubicBezTo>
                  <a:cubicBezTo>
                    <a:pt x="25" y="32"/>
                    <a:pt x="24" y="32"/>
                    <a:pt x="24" y="31"/>
                  </a:cubicBezTo>
                  <a:cubicBezTo>
                    <a:pt x="24" y="31"/>
                    <a:pt x="25" y="30"/>
                    <a:pt x="25" y="30"/>
                  </a:cubicBezTo>
                  <a:cubicBezTo>
                    <a:pt x="23" y="30"/>
                    <a:pt x="22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2"/>
                    <a:pt x="22" y="32"/>
                    <a:pt x="23" y="32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4" y="32"/>
                    <a:pt x="24" y="32"/>
                    <a:pt x="25" y="33"/>
                  </a:cubicBezTo>
                  <a:cubicBezTo>
                    <a:pt x="25" y="33"/>
                    <a:pt x="25" y="33"/>
                    <a:pt x="24" y="34"/>
                  </a:cubicBezTo>
                  <a:cubicBezTo>
                    <a:pt x="24" y="34"/>
                    <a:pt x="23" y="34"/>
                    <a:pt x="23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1" y="32"/>
                    <a:pt x="20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20" y="33"/>
                    <a:pt x="20" y="34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3" y="36"/>
                    <a:pt x="23" y="36"/>
                    <a:pt x="23" y="37"/>
                  </a:cubicBezTo>
                  <a:cubicBezTo>
                    <a:pt x="22" y="37"/>
                    <a:pt x="22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8"/>
                    <a:pt x="20" y="38"/>
                    <a:pt x="20" y="37"/>
                  </a:cubicBezTo>
                  <a:cubicBezTo>
                    <a:pt x="20" y="37"/>
                    <a:pt x="20" y="36"/>
                    <a:pt x="20" y="36"/>
                  </a:cubicBezTo>
                  <a:cubicBezTo>
                    <a:pt x="19" y="36"/>
                    <a:pt x="18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7"/>
                    <a:pt x="18" y="37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1" y="39"/>
                    <a:pt x="21" y="38"/>
                    <a:pt x="22" y="39"/>
                  </a:cubicBezTo>
                  <a:cubicBezTo>
                    <a:pt x="22" y="39"/>
                    <a:pt x="22" y="39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1"/>
                    <a:pt x="21" y="41"/>
                    <a:pt x="21" y="41"/>
                  </a:cubicBezTo>
                  <a:cubicBezTo>
                    <a:pt x="20" y="41"/>
                    <a:pt x="20" y="41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0"/>
                    <a:pt x="17" y="40"/>
                    <a:pt x="17" y="40"/>
                  </a:cubicBezTo>
                  <a:cubicBezTo>
                    <a:pt x="16" y="40"/>
                    <a:pt x="16" y="40"/>
                    <a:pt x="16" y="40"/>
                  </a:cubicBezTo>
                  <a:close/>
                  <a:moveTo>
                    <a:pt x="55" y="80"/>
                  </a:moveTo>
                  <a:cubicBezTo>
                    <a:pt x="56" y="80"/>
                    <a:pt x="57" y="81"/>
                    <a:pt x="58" y="80"/>
                  </a:cubicBezTo>
                  <a:cubicBezTo>
                    <a:pt x="59" y="80"/>
                    <a:pt x="59" y="79"/>
                    <a:pt x="59" y="78"/>
                  </a:cubicBezTo>
                  <a:cubicBezTo>
                    <a:pt x="59" y="79"/>
                    <a:pt x="60" y="79"/>
                    <a:pt x="60" y="79"/>
                  </a:cubicBezTo>
                  <a:cubicBezTo>
                    <a:pt x="61" y="78"/>
                    <a:pt x="61" y="78"/>
                    <a:pt x="62" y="78"/>
                  </a:cubicBezTo>
                  <a:cubicBezTo>
                    <a:pt x="62" y="78"/>
                    <a:pt x="62" y="77"/>
                    <a:pt x="62" y="77"/>
                  </a:cubicBezTo>
                  <a:cubicBezTo>
                    <a:pt x="62" y="77"/>
                    <a:pt x="63" y="77"/>
                    <a:pt x="63" y="77"/>
                  </a:cubicBezTo>
                  <a:cubicBezTo>
                    <a:pt x="63" y="77"/>
                    <a:pt x="64" y="77"/>
                    <a:pt x="64" y="76"/>
                  </a:cubicBezTo>
                  <a:cubicBezTo>
                    <a:pt x="64" y="76"/>
                    <a:pt x="64" y="75"/>
                    <a:pt x="64" y="75"/>
                  </a:cubicBezTo>
                  <a:cubicBezTo>
                    <a:pt x="65" y="75"/>
                    <a:pt x="65" y="75"/>
                    <a:pt x="65" y="76"/>
                  </a:cubicBezTo>
                  <a:cubicBezTo>
                    <a:pt x="66" y="76"/>
                    <a:pt x="66" y="76"/>
                    <a:pt x="66" y="75"/>
                  </a:cubicBezTo>
                  <a:cubicBezTo>
                    <a:pt x="67" y="75"/>
                    <a:pt x="67" y="75"/>
                    <a:pt x="67" y="75"/>
                  </a:cubicBezTo>
                  <a:cubicBezTo>
                    <a:pt x="68" y="75"/>
                    <a:pt x="68" y="74"/>
                    <a:pt x="67" y="74"/>
                  </a:cubicBezTo>
                  <a:cubicBezTo>
                    <a:pt x="67" y="73"/>
                    <a:pt x="67" y="73"/>
                    <a:pt x="67" y="73"/>
                  </a:cubicBezTo>
                  <a:cubicBezTo>
                    <a:pt x="68" y="73"/>
                    <a:pt x="69" y="73"/>
                    <a:pt x="70" y="72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4"/>
                    <a:pt x="70" y="75"/>
                    <a:pt x="70" y="76"/>
                  </a:cubicBezTo>
                  <a:cubicBezTo>
                    <a:pt x="70" y="77"/>
                    <a:pt x="69" y="79"/>
                    <a:pt x="68" y="80"/>
                  </a:cubicBezTo>
                  <a:cubicBezTo>
                    <a:pt x="68" y="80"/>
                    <a:pt x="67" y="81"/>
                    <a:pt x="67" y="81"/>
                  </a:cubicBezTo>
                  <a:cubicBezTo>
                    <a:pt x="66" y="82"/>
                    <a:pt x="65" y="83"/>
                    <a:pt x="64" y="83"/>
                  </a:cubicBezTo>
                  <a:cubicBezTo>
                    <a:pt x="64" y="83"/>
                    <a:pt x="64" y="83"/>
                    <a:pt x="63" y="83"/>
                  </a:cubicBezTo>
                  <a:cubicBezTo>
                    <a:pt x="63" y="83"/>
                    <a:pt x="63" y="83"/>
                    <a:pt x="62" y="83"/>
                  </a:cubicBezTo>
                  <a:cubicBezTo>
                    <a:pt x="61" y="84"/>
                    <a:pt x="61" y="83"/>
                    <a:pt x="60" y="83"/>
                  </a:cubicBezTo>
                  <a:cubicBezTo>
                    <a:pt x="60" y="83"/>
                    <a:pt x="59" y="82"/>
                    <a:pt x="58" y="82"/>
                  </a:cubicBezTo>
                  <a:cubicBezTo>
                    <a:pt x="57" y="82"/>
                    <a:pt x="57" y="82"/>
                    <a:pt x="57" y="81"/>
                  </a:cubicBezTo>
                  <a:cubicBezTo>
                    <a:pt x="56" y="81"/>
                    <a:pt x="56" y="81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ubicBezTo>
                    <a:pt x="55" y="80"/>
                    <a:pt x="55" y="80"/>
                    <a:pt x="55" y="80"/>
                  </a:cubicBezTo>
                  <a:close/>
                  <a:moveTo>
                    <a:pt x="13" y="33"/>
                  </a:moveTo>
                  <a:cubicBezTo>
                    <a:pt x="12" y="33"/>
                    <a:pt x="12" y="33"/>
                    <a:pt x="11" y="34"/>
                  </a:cubicBezTo>
                  <a:cubicBezTo>
                    <a:pt x="11" y="34"/>
                    <a:pt x="10" y="35"/>
                    <a:pt x="11" y="36"/>
                  </a:cubicBezTo>
                  <a:cubicBezTo>
                    <a:pt x="11" y="36"/>
                    <a:pt x="10" y="36"/>
                    <a:pt x="10" y="36"/>
                  </a:cubicBezTo>
                  <a:cubicBezTo>
                    <a:pt x="10" y="36"/>
                    <a:pt x="9" y="37"/>
                    <a:pt x="9" y="37"/>
                  </a:cubicBezTo>
                  <a:cubicBezTo>
                    <a:pt x="9" y="38"/>
                    <a:pt x="9" y="38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9" y="40"/>
                  </a:cubicBezTo>
                  <a:cubicBezTo>
                    <a:pt x="9" y="40"/>
                    <a:pt x="9" y="41"/>
                    <a:pt x="9" y="41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9" y="43"/>
                    <a:pt x="10" y="43"/>
                  </a:cubicBezTo>
                  <a:cubicBezTo>
                    <a:pt x="9" y="43"/>
                    <a:pt x="9" y="44"/>
                    <a:pt x="8" y="45"/>
                  </a:cubicBezTo>
                  <a:cubicBezTo>
                    <a:pt x="7" y="44"/>
                    <a:pt x="7" y="44"/>
                    <a:pt x="6" y="42"/>
                  </a:cubicBezTo>
                  <a:cubicBezTo>
                    <a:pt x="6" y="42"/>
                    <a:pt x="6" y="41"/>
                    <a:pt x="6" y="41"/>
                  </a:cubicBezTo>
                  <a:cubicBezTo>
                    <a:pt x="6" y="40"/>
                    <a:pt x="6" y="40"/>
                    <a:pt x="5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6" y="39"/>
                    <a:pt x="5" y="38"/>
                    <a:pt x="5" y="38"/>
                  </a:cubicBezTo>
                  <a:cubicBezTo>
                    <a:pt x="5" y="37"/>
                    <a:pt x="5" y="37"/>
                    <a:pt x="5" y="37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6" y="35"/>
                    <a:pt x="6" y="34"/>
                    <a:pt x="7" y="34"/>
                  </a:cubicBezTo>
                  <a:cubicBezTo>
                    <a:pt x="7" y="33"/>
                    <a:pt x="7" y="32"/>
                    <a:pt x="8" y="32"/>
                  </a:cubicBezTo>
                  <a:cubicBezTo>
                    <a:pt x="9" y="31"/>
                    <a:pt x="9" y="31"/>
                    <a:pt x="10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2" y="31"/>
                    <a:pt x="12" y="31"/>
                  </a:cubicBezTo>
                  <a:cubicBezTo>
                    <a:pt x="12" y="31"/>
                    <a:pt x="12" y="32"/>
                    <a:pt x="12" y="32"/>
                  </a:cubicBezTo>
                  <a:cubicBezTo>
                    <a:pt x="12" y="32"/>
                    <a:pt x="12" y="32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lose/>
                  <a:moveTo>
                    <a:pt x="11" y="26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2" y="24"/>
                    <a:pt x="12" y="23"/>
                  </a:cubicBezTo>
                  <a:cubicBezTo>
                    <a:pt x="12" y="22"/>
                    <a:pt x="12" y="22"/>
                    <a:pt x="13" y="22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6" y="19"/>
                    <a:pt x="17" y="19"/>
                    <a:pt x="18" y="19"/>
                  </a:cubicBezTo>
                  <a:cubicBezTo>
                    <a:pt x="18" y="19"/>
                    <a:pt x="19" y="19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21"/>
                    <a:pt x="20" y="21"/>
                  </a:cubicBezTo>
                  <a:cubicBezTo>
                    <a:pt x="19" y="21"/>
                    <a:pt x="18" y="21"/>
                    <a:pt x="18" y="22"/>
                  </a:cubicBezTo>
                  <a:cubicBezTo>
                    <a:pt x="17" y="22"/>
                    <a:pt x="17" y="23"/>
                    <a:pt x="18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5"/>
                  </a:cubicBezTo>
                  <a:cubicBezTo>
                    <a:pt x="16" y="25"/>
                    <a:pt x="16" y="25"/>
                    <a:pt x="16" y="26"/>
                  </a:cubicBezTo>
                  <a:cubicBezTo>
                    <a:pt x="16" y="26"/>
                    <a:pt x="17" y="26"/>
                    <a:pt x="17" y="27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5" y="26"/>
                    <a:pt x="14" y="27"/>
                    <a:pt x="14" y="27"/>
                  </a:cubicBezTo>
                  <a:cubicBezTo>
                    <a:pt x="13" y="28"/>
                    <a:pt x="14" y="28"/>
                    <a:pt x="14" y="28"/>
                  </a:cubicBezTo>
                  <a:cubicBezTo>
                    <a:pt x="14" y="29"/>
                    <a:pt x="14" y="29"/>
                    <a:pt x="15" y="29"/>
                  </a:cubicBezTo>
                  <a:cubicBezTo>
                    <a:pt x="14" y="30"/>
                    <a:pt x="13" y="30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8"/>
                  </a:cubicBezTo>
                  <a:cubicBezTo>
                    <a:pt x="12" y="28"/>
                    <a:pt x="11" y="28"/>
                    <a:pt x="11" y="28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lose/>
                  <a:moveTo>
                    <a:pt x="51" y="81"/>
                  </a:moveTo>
                  <a:cubicBezTo>
                    <a:pt x="52" y="81"/>
                    <a:pt x="53" y="82"/>
                    <a:pt x="54" y="81"/>
                  </a:cubicBezTo>
                  <a:cubicBezTo>
                    <a:pt x="54" y="81"/>
                    <a:pt x="54" y="82"/>
                    <a:pt x="54" y="82"/>
                  </a:cubicBezTo>
                  <a:cubicBezTo>
                    <a:pt x="54" y="82"/>
                    <a:pt x="54" y="83"/>
                    <a:pt x="54" y="83"/>
                  </a:cubicBezTo>
                  <a:cubicBezTo>
                    <a:pt x="54" y="83"/>
                    <a:pt x="54" y="83"/>
                    <a:pt x="53" y="84"/>
                  </a:cubicBezTo>
                  <a:cubicBezTo>
                    <a:pt x="53" y="84"/>
                    <a:pt x="53" y="84"/>
                    <a:pt x="53" y="84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6"/>
                    <a:pt x="50" y="86"/>
                    <a:pt x="49" y="86"/>
                  </a:cubicBezTo>
                  <a:cubicBezTo>
                    <a:pt x="49" y="86"/>
                    <a:pt x="48" y="86"/>
                    <a:pt x="48" y="86"/>
                  </a:cubicBezTo>
                  <a:cubicBezTo>
                    <a:pt x="47" y="86"/>
                    <a:pt x="46" y="86"/>
                    <a:pt x="45" y="86"/>
                  </a:cubicBezTo>
                  <a:cubicBezTo>
                    <a:pt x="44" y="85"/>
                    <a:pt x="43" y="85"/>
                    <a:pt x="43" y="84"/>
                  </a:cubicBezTo>
                  <a:cubicBezTo>
                    <a:pt x="42" y="83"/>
                    <a:pt x="42" y="82"/>
                    <a:pt x="42" y="81"/>
                  </a:cubicBezTo>
                  <a:cubicBezTo>
                    <a:pt x="42" y="81"/>
                    <a:pt x="42" y="82"/>
                    <a:pt x="42" y="82"/>
                  </a:cubicBezTo>
                  <a:cubicBezTo>
                    <a:pt x="43" y="82"/>
                    <a:pt x="44" y="82"/>
                    <a:pt x="44" y="81"/>
                  </a:cubicBezTo>
                  <a:cubicBezTo>
                    <a:pt x="44" y="81"/>
                    <a:pt x="44" y="81"/>
                    <a:pt x="44" y="81"/>
                  </a:cubicBezTo>
                  <a:cubicBezTo>
                    <a:pt x="45" y="81"/>
                    <a:pt x="45" y="81"/>
                    <a:pt x="45" y="81"/>
                  </a:cubicBezTo>
                  <a:cubicBezTo>
                    <a:pt x="45" y="82"/>
                    <a:pt x="46" y="82"/>
                    <a:pt x="47" y="82"/>
                  </a:cubicBezTo>
                  <a:cubicBezTo>
                    <a:pt x="47" y="82"/>
                    <a:pt x="48" y="81"/>
                    <a:pt x="48" y="81"/>
                  </a:cubicBezTo>
                  <a:cubicBezTo>
                    <a:pt x="48" y="81"/>
                    <a:pt x="48" y="81"/>
                    <a:pt x="48" y="81"/>
                  </a:cubicBezTo>
                  <a:cubicBezTo>
                    <a:pt x="48" y="82"/>
                    <a:pt x="50" y="82"/>
                    <a:pt x="51" y="82"/>
                  </a:cubicBezTo>
                  <a:cubicBezTo>
                    <a:pt x="51" y="82"/>
                    <a:pt x="51" y="81"/>
                    <a:pt x="51" y="81"/>
                  </a:cubicBezTo>
                  <a:cubicBezTo>
                    <a:pt x="51" y="81"/>
                    <a:pt x="51" y="81"/>
                    <a:pt x="51" y="81"/>
                  </a:cubicBezTo>
                  <a:close/>
                  <a:moveTo>
                    <a:pt x="70" y="71"/>
                  </a:moveTo>
                  <a:cubicBezTo>
                    <a:pt x="71" y="71"/>
                    <a:pt x="72" y="71"/>
                    <a:pt x="73" y="71"/>
                  </a:cubicBezTo>
                  <a:cubicBezTo>
                    <a:pt x="73" y="70"/>
                    <a:pt x="73" y="69"/>
                    <a:pt x="72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3" y="68"/>
                    <a:pt x="73" y="68"/>
                    <a:pt x="73" y="68"/>
                  </a:cubicBezTo>
                  <a:cubicBezTo>
                    <a:pt x="74" y="68"/>
                    <a:pt x="74" y="68"/>
                    <a:pt x="74" y="67"/>
                  </a:cubicBezTo>
                  <a:cubicBezTo>
                    <a:pt x="75" y="67"/>
                    <a:pt x="75" y="67"/>
                    <a:pt x="75" y="66"/>
                  </a:cubicBezTo>
                  <a:cubicBezTo>
                    <a:pt x="75" y="66"/>
                    <a:pt x="75" y="66"/>
                    <a:pt x="75" y="66"/>
                  </a:cubicBezTo>
                  <a:cubicBezTo>
                    <a:pt x="75" y="65"/>
                    <a:pt x="76" y="65"/>
                    <a:pt x="76" y="65"/>
                  </a:cubicBezTo>
                  <a:cubicBezTo>
                    <a:pt x="77" y="64"/>
                    <a:pt x="76" y="63"/>
                    <a:pt x="76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8" y="62"/>
                    <a:pt x="78" y="61"/>
                    <a:pt x="78" y="61"/>
                  </a:cubicBezTo>
                  <a:cubicBezTo>
                    <a:pt x="78" y="61"/>
                    <a:pt x="78" y="60"/>
                    <a:pt x="78" y="60"/>
                  </a:cubicBezTo>
                  <a:cubicBezTo>
                    <a:pt x="78" y="60"/>
                    <a:pt x="78" y="60"/>
                    <a:pt x="78" y="60"/>
                  </a:cubicBezTo>
                  <a:cubicBezTo>
                    <a:pt x="78" y="60"/>
                    <a:pt x="79" y="60"/>
                    <a:pt x="79" y="61"/>
                  </a:cubicBezTo>
                  <a:cubicBezTo>
                    <a:pt x="79" y="61"/>
                    <a:pt x="80" y="62"/>
                    <a:pt x="80" y="63"/>
                  </a:cubicBezTo>
                  <a:cubicBezTo>
                    <a:pt x="80" y="63"/>
                    <a:pt x="80" y="64"/>
                    <a:pt x="80" y="65"/>
                  </a:cubicBezTo>
                  <a:cubicBezTo>
                    <a:pt x="81" y="66"/>
                    <a:pt x="80" y="67"/>
                    <a:pt x="79" y="69"/>
                  </a:cubicBezTo>
                  <a:cubicBezTo>
                    <a:pt x="78" y="70"/>
                    <a:pt x="77" y="71"/>
                    <a:pt x="75" y="71"/>
                  </a:cubicBezTo>
                  <a:cubicBezTo>
                    <a:pt x="74" y="71"/>
                    <a:pt x="73" y="72"/>
                    <a:pt x="73" y="72"/>
                  </a:cubicBezTo>
                  <a:cubicBezTo>
                    <a:pt x="72" y="72"/>
                    <a:pt x="71" y="72"/>
                    <a:pt x="71" y="72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70" y="71"/>
                    <a:pt x="70" y="71"/>
                  </a:cubicBezTo>
                  <a:close/>
                  <a:moveTo>
                    <a:pt x="79" y="57"/>
                  </a:moveTo>
                  <a:cubicBezTo>
                    <a:pt x="79" y="57"/>
                    <a:pt x="79" y="56"/>
                    <a:pt x="79" y="55"/>
                  </a:cubicBezTo>
                  <a:cubicBezTo>
                    <a:pt x="79" y="55"/>
                    <a:pt x="79" y="54"/>
                    <a:pt x="79" y="54"/>
                  </a:cubicBezTo>
                  <a:cubicBezTo>
                    <a:pt x="79" y="53"/>
                    <a:pt x="79" y="53"/>
                    <a:pt x="79" y="53"/>
                  </a:cubicBezTo>
                  <a:cubicBezTo>
                    <a:pt x="79" y="53"/>
                    <a:pt x="80" y="52"/>
                    <a:pt x="80" y="52"/>
                  </a:cubicBezTo>
                  <a:cubicBezTo>
                    <a:pt x="80" y="52"/>
                    <a:pt x="80" y="52"/>
                    <a:pt x="80" y="52"/>
                  </a:cubicBezTo>
                  <a:cubicBezTo>
                    <a:pt x="81" y="52"/>
                    <a:pt x="81" y="51"/>
                    <a:pt x="81" y="51"/>
                  </a:cubicBezTo>
                  <a:cubicBezTo>
                    <a:pt x="81" y="51"/>
                    <a:pt x="81" y="51"/>
                    <a:pt x="81" y="51"/>
                  </a:cubicBezTo>
                  <a:cubicBezTo>
                    <a:pt x="81" y="50"/>
                    <a:pt x="80" y="49"/>
                    <a:pt x="80" y="49"/>
                  </a:cubicBezTo>
                  <a:cubicBezTo>
                    <a:pt x="80" y="49"/>
                    <a:pt x="80" y="49"/>
                    <a:pt x="80" y="49"/>
                  </a:cubicBezTo>
                  <a:cubicBezTo>
                    <a:pt x="81" y="48"/>
                    <a:pt x="81" y="48"/>
                    <a:pt x="81" y="47"/>
                  </a:cubicBezTo>
                  <a:cubicBezTo>
                    <a:pt x="82" y="46"/>
                    <a:pt x="82" y="47"/>
                    <a:pt x="83" y="47"/>
                  </a:cubicBezTo>
                  <a:cubicBezTo>
                    <a:pt x="83" y="48"/>
                    <a:pt x="84" y="49"/>
                    <a:pt x="84" y="50"/>
                  </a:cubicBezTo>
                  <a:cubicBezTo>
                    <a:pt x="84" y="51"/>
                    <a:pt x="84" y="52"/>
                    <a:pt x="84" y="53"/>
                  </a:cubicBezTo>
                  <a:cubicBezTo>
                    <a:pt x="84" y="54"/>
                    <a:pt x="84" y="55"/>
                    <a:pt x="84" y="56"/>
                  </a:cubicBezTo>
                  <a:cubicBezTo>
                    <a:pt x="84" y="56"/>
                    <a:pt x="83" y="57"/>
                    <a:pt x="83" y="57"/>
                  </a:cubicBezTo>
                  <a:cubicBezTo>
                    <a:pt x="82" y="58"/>
                    <a:pt x="82" y="58"/>
                    <a:pt x="82" y="58"/>
                  </a:cubicBezTo>
                  <a:cubicBezTo>
                    <a:pt x="81" y="59"/>
                    <a:pt x="80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80" y="58"/>
                    <a:pt x="79" y="58"/>
                    <a:pt x="79" y="57"/>
                  </a:cubicBezTo>
                  <a:cubicBezTo>
                    <a:pt x="79" y="57"/>
                    <a:pt x="79" y="57"/>
                    <a:pt x="79" y="57"/>
                  </a:cubicBezTo>
                  <a:cubicBezTo>
                    <a:pt x="79" y="57"/>
                    <a:pt x="79" y="57"/>
                    <a:pt x="79" y="57"/>
                  </a:cubicBezTo>
                  <a:close/>
                  <a:moveTo>
                    <a:pt x="9" y="46"/>
                  </a:move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9" y="45"/>
                    <a:pt x="8" y="46"/>
                  </a:cubicBezTo>
                  <a:cubicBezTo>
                    <a:pt x="8" y="46"/>
                    <a:pt x="8" y="46"/>
                    <a:pt x="7" y="46"/>
                  </a:cubicBezTo>
                  <a:cubicBezTo>
                    <a:pt x="7" y="46"/>
                    <a:pt x="7" y="47"/>
                    <a:pt x="6" y="47"/>
                  </a:cubicBezTo>
                  <a:cubicBezTo>
                    <a:pt x="6" y="48"/>
                    <a:pt x="6" y="49"/>
                    <a:pt x="6" y="49"/>
                  </a:cubicBezTo>
                  <a:cubicBezTo>
                    <a:pt x="5" y="50"/>
                    <a:pt x="5" y="51"/>
                    <a:pt x="5" y="52"/>
                  </a:cubicBezTo>
                  <a:cubicBezTo>
                    <a:pt x="6" y="52"/>
                    <a:pt x="6" y="53"/>
                    <a:pt x="6" y="54"/>
                  </a:cubicBezTo>
                  <a:cubicBezTo>
                    <a:pt x="6" y="54"/>
                    <a:pt x="6" y="55"/>
                    <a:pt x="6" y="55"/>
                  </a:cubicBezTo>
                  <a:cubicBezTo>
                    <a:pt x="7" y="55"/>
                    <a:pt x="7" y="56"/>
                    <a:pt x="7" y="57"/>
                  </a:cubicBezTo>
                  <a:cubicBezTo>
                    <a:pt x="8" y="58"/>
                    <a:pt x="9" y="58"/>
                    <a:pt x="10" y="59"/>
                  </a:cubicBezTo>
                  <a:cubicBezTo>
                    <a:pt x="10" y="59"/>
                    <a:pt x="11" y="59"/>
                    <a:pt x="11" y="59"/>
                  </a:cubicBezTo>
                  <a:cubicBezTo>
                    <a:pt x="11" y="59"/>
                    <a:pt x="11" y="59"/>
                    <a:pt x="12" y="59"/>
                  </a:cubicBezTo>
                  <a:cubicBezTo>
                    <a:pt x="12" y="58"/>
                    <a:pt x="12" y="58"/>
                    <a:pt x="12" y="57"/>
                  </a:cubicBezTo>
                  <a:cubicBezTo>
                    <a:pt x="12" y="57"/>
                    <a:pt x="12" y="57"/>
                    <a:pt x="12" y="57"/>
                  </a:cubicBezTo>
                  <a:cubicBezTo>
                    <a:pt x="11" y="57"/>
                    <a:pt x="10" y="56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5"/>
                    <a:pt x="11" y="55"/>
                    <a:pt x="10" y="55"/>
                  </a:cubicBezTo>
                  <a:cubicBezTo>
                    <a:pt x="10" y="55"/>
                    <a:pt x="10" y="54"/>
                    <a:pt x="10" y="54"/>
                  </a:cubicBezTo>
                  <a:cubicBezTo>
                    <a:pt x="10" y="54"/>
                    <a:pt x="10" y="53"/>
                    <a:pt x="10" y="53"/>
                  </a:cubicBezTo>
                  <a:cubicBezTo>
                    <a:pt x="10" y="52"/>
                    <a:pt x="10" y="52"/>
                    <a:pt x="11" y="51"/>
                  </a:cubicBezTo>
                  <a:cubicBezTo>
                    <a:pt x="10" y="51"/>
                    <a:pt x="9" y="51"/>
                    <a:pt x="9" y="51"/>
                  </a:cubicBezTo>
                  <a:cubicBezTo>
                    <a:pt x="8" y="50"/>
                    <a:pt x="9" y="50"/>
                    <a:pt x="9" y="49"/>
                  </a:cubicBezTo>
                  <a:cubicBezTo>
                    <a:pt x="9" y="49"/>
                    <a:pt x="9" y="49"/>
                    <a:pt x="8" y="49"/>
                  </a:cubicBezTo>
                  <a:cubicBezTo>
                    <a:pt x="8" y="49"/>
                    <a:pt x="8" y="48"/>
                    <a:pt x="8" y="48"/>
                  </a:cubicBezTo>
                  <a:cubicBezTo>
                    <a:pt x="9" y="47"/>
                    <a:pt x="9" y="47"/>
                    <a:pt x="9" y="46"/>
                  </a:cubicBezTo>
                  <a:close/>
                  <a:moveTo>
                    <a:pt x="78" y="32"/>
                  </a:moveTo>
                  <a:cubicBezTo>
                    <a:pt x="78" y="31"/>
                    <a:pt x="77" y="30"/>
                    <a:pt x="76" y="30"/>
                  </a:cubicBezTo>
                  <a:cubicBezTo>
                    <a:pt x="77" y="30"/>
                    <a:pt x="77" y="30"/>
                    <a:pt x="77" y="29"/>
                  </a:cubicBezTo>
                  <a:cubicBezTo>
                    <a:pt x="77" y="29"/>
                    <a:pt x="77" y="28"/>
                    <a:pt x="76" y="28"/>
                  </a:cubicBezTo>
                  <a:cubicBezTo>
                    <a:pt x="76" y="28"/>
                    <a:pt x="76" y="27"/>
                    <a:pt x="76" y="27"/>
                  </a:cubicBezTo>
                  <a:cubicBezTo>
                    <a:pt x="75" y="27"/>
                    <a:pt x="75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4" y="27"/>
                    <a:pt x="74" y="27"/>
                    <a:pt x="74" y="27"/>
                  </a:cubicBezTo>
                  <a:cubicBezTo>
                    <a:pt x="75" y="26"/>
                    <a:pt x="75" y="26"/>
                    <a:pt x="75" y="25"/>
                  </a:cubicBezTo>
                  <a:cubicBezTo>
                    <a:pt x="74" y="25"/>
                    <a:pt x="74" y="25"/>
                    <a:pt x="74" y="25"/>
                  </a:cubicBezTo>
                  <a:cubicBezTo>
                    <a:pt x="74" y="24"/>
                    <a:pt x="73" y="24"/>
                    <a:pt x="72" y="24"/>
                  </a:cubicBezTo>
                  <a:cubicBezTo>
                    <a:pt x="72" y="24"/>
                    <a:pt x="72" y="24"/>
                    <a:pt x="72" y="24"/>
                  </a:cubicBezTo>
                  <a:cubicBezTo>
                    <a:pt x="72" y="24"/>
                    <a:pt x="72" y="24"/>
                    <a:pt x="72" y="23"/>
                  </a:cubicBezTo>
                  <a:cubicBezTo>
                    <a:pt x="72" y="23"/>
                    <a:pt x="72" y="22"/>
                    <a:pt x="72" y="22"/>
                  </a:cubicBezTo>
                  <a:cubicBezTo>
                    <a:pt x="72" y="22"/>
                    <a:pt x="73" y="21"/>
                    <a:pt x="73" y="21"/>
                  </a:cubicBezTo>
                  <a:cubicBezTo>
                    <a:pt x="74" y="21"/>
                    <a:pt x="75" y="20"/>
                    <a:pt x="75" y="21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7" y="22"/>
                    <a:pt x="78" y="23"/>
                    <a:pt x="79" y="24"/>
                  </a:cubicBezTo>
                  <a:cubicBezTo>
                    <a:pt x="79" y="24"/>
                    <a:pt x="79" y="25"/>
                    <a:pt x="79" y="26"/>
                  </a:cubicBezTo>
                  <a:cubicBezTo>
                    <a:pt x="80" y="27"/>
                    <a:pt x="80" y="28"/>
                    <a:pt x="80" y="28"/>
                  </a:cubicBezTo>
                  <a:cubicBezTo>
                    <a:pt x="80" y="29"/>
                    <a:pt x="80" y="30"/>
                    <a:pt x="79" y="31"/>
                  </a:cubicBezTo>
                  <a:cubicBezTo>
                    <a:pt x="79" y="31"/>
                    <a:pt x="79" y="31"/>
                    <a:pt x="78" y="32"/>
                  </a:cubicBezTo>
                  <a:cubicBezTo>
                    <a:pt x="78" y="32"/>
                    <a:pt x="78" y="32"/>
                    <a:pt x="78" y="32"/>
                  </a:cubicBezTo>
                  <a:close/>
                  <a:moveTo>
                    <a:pt x="38" y="80"/>
                  </a:moveTo>
                  <a:cubicBezTo>
                    <a:pt x="38" y="81"/>
                    <a:pt x="39" y="81"/>
                    <a:pt x="40" y="81"/>
                  </a:cubicBezTo>
                  <a:cubicBezTo>
                    <a:pt x="40" y="82"/>
                    <a:pt x="39" y="83"/>
                    <a:pt x="38" y="84"/>
                  </a:cubicBezTo>
                  <a:cubicBezTo>
                    <a:pt x="38" y="84"/>
                    <a:pt x="37" y="84"/>
                    <a:pt x="36" y="84"/>
                  </a:cubicBezTo>
                  <a:cubicBezTo>
                    <a:pt x="36" y="84"/>
                    <a:pt x="35" y="84"/>
                    <a:pt x="34" y="84"/>
                  </a:cubicBezTo>
                  <a:cubicBezTo>
                    <a:pt x="34" y="84"/>
                    <a:pt x="33" y="84"/>
                    <a:pt x="32" y="84"/>
                  </a:cubicBezTo>
                  <a:cubicBezTo>
                    <a:pt x="31" y="83"/>
                    <a:pt x="30" y="82"/>
                    <a:pt x="30" y="82"/>
                  </a:cubicBezTo>
                  <a:cubicBezTo>
                    <a:pt x="29" y="81"/>
                    <a:pt x="29" y="81"/>
                    <a:pt x="29" y="80"/>
                  </a:cubicBezTo>
                  <a:cubicBezTo>
                    <a:pt x="29" y="79"/>
                    <a:pt x="29" y="79"/>
                    <a:pt x="29" y="78"/>
                  </a:cubicBezTo>
                  <a:cubicBezTo>
                    <a:pt x="29" y="78"/>
                    <a:pt x="29" y="78"/>
                    <a:pt x="29" y="78"/>
                  </a:cubicBezTo>
                  <a:cubicBezTo>
                    <a:pt x="29" y="77"/>
                    <a:pt x="30" y="77"/>
                    <a:pt x="30" y="77"/>
                  </a:cubicBezTo>
                  <a:cubicBezTo>
                    <a:pt x="30" y="78"/>
                    <a:pt x="31" y="79"/>
                    <a:pt x="32" y="79"/>
                  </a:cubicBezTo>
                  <a:cubicBezTo>
                    <a:pt x="32" y="79"/>
                    <a:pt x="33" y="79"/>
                    <a:pt x="34" y="78"/>
                  </a:cubicBezTo>
                  <a:cubicBezTo>
                    <a:pt x="34" y="79"/>
                    <a:pt x="34" y="80"/>
                    <a:pt x="35" y="81"/>
                  </a:cubicBezTo>
                  <a:cubicBezTo>
                    <a:pt x="36" y="81"/>
                    <a:pt x="37" y="81"/>
                    <a:pt x="38" y="80"/>
                  </a:cubicBezTo>
                  <a:cubicBezTo>
                    <a:pt x="38" y="80"/>
                    <a:pt x="38" y="80"/>
                    <a:pt x="38" y="80"/>
                  </a:cubicBezTo>
                  <a:close/>
                  <a:moveTo>
                    <a:pt x="68" y="22"/>
                  </a:moveTo>
                  <a:cubicBezTo>
                    <a:pt x="68" y="21"/>
                    <a:pt x="69" y="21"/>
                    <a:pt x="69" y="21"/>
                  </a:cubicBezTo>
                  <a:cubicBezTo>
                    <a:pt x="69" y="21"/>
                    <a:pt x="69" y="20"/>
                    <a:pt x="70" y="20"/>
                  </a:cubicBezTo>
                  <a:cubicBezTo>
                    <a:pt x="70" y="19"/>
                    <a:pt x="69" y="19"/>
                    <a:pt x="69" y="18"/>
                  </a:cubicBezTo>
                  <a:cubicBezTo>
                    <a:pt x="68" y="18"/>
                    <a:pt x="68" y="18"/>
                    <a:pt x="67" y="18"/>
                  </a:cubicBezTo>
                  <a:cubicBezTo>
                    <a:pt x="67" y="17"/>
                    <a:pt x="67" y="17"/>
                    <a:pt x="67" y="17"/>
                  </a:cubicBezTo>
                  <a:cubicBezTo>
                    <a:pt x="67" y="16"/>
                    <a:pt x="67" y="16"/>
                    <a:pt x="66" y="16"/>
                  </a:cubicBezTo>
                  <a:cubicBezTo>
                    <a:pt x="65" y="15"/>
                    <a:pt x="65" y="15"/>
                    <a:pt x="64" y="16"/>
                  </a:cubicBezTo>
                  <a:cubicBezTo>
                    <a:pt x="64" y="16"/>
                    <a:pt x="64" y="16"/>
                    <a:pt x="64" y="15"/>
                  </a:cubicBezTo>
                  <a:cubicBezTo>
                    <a:pt x="64" y="15"/>
                    <a:pt x="64" y="15"/>
                    <a:pt x="64" y="15"/>
                  </a:cubicBezTo>
                  <a:cubicBezTo>
                    <a:pt x="64" y="15"/>
                    <a:pt x="64" y="14"/>
                    <a:pt x="65" y="14"/>
                  </a:cubicBezTo>
                  <a:cubicBezTo>
                    <a:pt x="65" y="14"/>
                    <a:pt x="65" y="14"/>
                    <a:pt x="65" y="14"/>
                  </a:cubicBezTo>
                  <a:cubicBezTo>
                    <a:pt x="66" y="13"/>
                    <a:pt x="66" y="13"/>
                    <a:pt x="66" y="13"/>
                  </a:cubicBezTo>
                  <a:cubicBezTo>
                    <a:pt x="66" y="13"/>
                    <a:pt x="67" y="13"/>
                    <a:pt x="67" y="13"/>
                  </a:cubicBezTo>
                  <a:cubicBezTo>
                    <a:pt x="67" y="13"/>
                    <a:pt x="67" y="13"/>
                    <a:pt x="68" y="13"/>
                  </a:cubicBezTo>
                  <a:cubicBezTo>
                    <a:pt x="68" y="13"/>
                    <a:pt x="69" y="14"/>
                    <a:pt x="69" y="14"/>
                  </a:cubicBezTo>
                  <a:cubicBezTo>
                    <a:pt x="70" y="14"/>
                    <a:pt x="70" y="15"/>
                    <a:pt x="71" y="16"/>
                  </a:cubicBezTo>
                  <a:cubicBezTo>
                    <a:pt x="71" y="16"/>
                    <a:pt x="71" y="17"/>
                    <a:pt x="72" y="18"/>
                  </a:cubicBezTo>
                  <a:cubicBezTo>
                    <a:pt x="72" y="18"/>
                    <a:pt x="72" y="18"/>
                    <a:pt x="72" y="18"/>
                  </a:cubicBezTo>
                  <a:cubicBezTo>
                    <a:pt x="72" y="18"/>
                    <a:pt x="72" y="18"/>
                    <a:pt x="72" y="19"/>
                  </a:cubicBezTo>
                  <a:cubicBezTo>
                    <a:pt x="72" y="19"/>
                    <a:pt x="72" y="20"/>
                    <a:pt x="72" y="21"/>
                  </a:cubicBezTo>
                  <a:cubicBezTo>
                    <a:pt x="72" y="21"/>
                    <a:pt x="71" y="21"/>
                    <a:pt x="71" y="21"/>
                  </a:cubicBezTo>
                  <a:cubicBezTo>
                    <a:pt x="71" y="21"/>
                    <a:pt x="71" y="21"/>
                    <a:pt x="70" y="21"/>
                  </a:cubicBezTo>
                  <a:cubicBezTo>
                    <a:pt x="70" y="21"/>
                    <a:pt x="69" y="21"/>
                    <a:pt x="69" y="22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7" y="21"/>
                    <a:pt x="67" y="20"/>
                    <a:pt x="66" y="20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19"/>
                    <a:pt x="66" y="19"/>
                    <a:pt x="66" y="19"/>
                  </a:cubicBezTo>
                  <a:cubicBezTo>
                    <a:pt x="66" y="18"/>
                    <a:pt x="66" y="18"/>
                    <a:pt x="67" y="18"/>
                  </a:cubicBezTo>
                  <a:cubicBezTo>
                    <a:pt x="67" y="18"/>
                    <a:pt x="68" y="18"/>
                    <a:pt x="69" y="19"/>
                  </a:cubicBezTo>
                  <a:cubicBezTo>
                    <a:pt x="69" y="19"/>
                    <a:pt x="69" y="20"/>
                    <a:pt x="69" y="20"/>
                  </a:cubicBezTo>
                  <a:cubicBezTo>
                    <a:pt x="69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1"/>
                  </a:cubicBezTo>
                  <a:cubicBezTo>
                    <a:pt x="68" y="21"/>
                    <a:pt x="68" y="21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lose/>
                  <a:moveTo>
                    <a:pt x="79" y="41"/>
                  </a:moveTo>
                  <a:cubicBezTo>
                    <a:pt x="80" y="40"/>
                    <a:pt x="80" y="40"/>
                    <a:pt x="80" y="40"/>
                  </a:cubicBezTo>
                  <a:cubicBezTo>
                    <a:pt x="81" y="40"/>
                    <a:pt x="81" y="40"/>
                    <a:pt x="81" y="39"/>
                  </a:cubicBezTo>
                  <a:cubicBezTo>
                    <a:pt x="81" y="39"/>
                    <a:pt x="81" y="38"/>
                    <a:pt x="80" y="38"/>
                  </a:cubicBezTo>
                  <a:cubicBezTo>
                    <a:pt x="80" y="38"/>
                    <a:pt x="79" y="37"/>
                    <a:pt x="79" y="37"/>
                  </a:cubicBezTo>
                  <a:cubicBezTo>
                    <a:pt x="79" y="37"/>
                    <a:pt x="79" y="36"/>
                    <a:pt x="80" y="36"/>
                  </a:cubicBezTo>
                  <a:cubicBezTo>
                    <a:pt x="80" y="35"/>
                    <a:pt x="80" y="35"/>
                    <a:pt x="79" y="35"/>
                  </a:cubicBezTo>
                  <a:cubicBezTo>
                    <a:pt x="79" y="34"/>
                    <a:pt x="78" y="34"/>
                    <a:pt x="77" y="33"/>
                  </a:cubicBezTo>
                  <a:cubicBezTo>
                    <a:pt x="78" y="33"/>
                    <a:pt x="78" y="33"/>
                    <a:pt x="78" y="33"/>
                  </a:cubicBezTo>
                  <a:cubicBezTo>
                    <a:pt x="78" y="33"/>
                    <a:pt x="79" y="33"/>
                    <a:pt x="79" y="33"/>
                  </a:cubicBezTo>
                  <a:cubicBezTo>
                    <a:pt x="80" y="33"/>
                    <a:pt x="81" y="33"/>
                    <a:pt x="82" y="34"/>
                  </a:cubicBezTo>
                  <a:cubicBezTo>
                    <a:pt x="83" y="35"/>
                    <a:pt x="83" y="36"/>
                    <a:pt x="84" y="37"/>
                  </a:cubicBezTo>
                  <a:cubicBezTo>
                    <a:pt x="84" y="38"/>
                    <a:pt x="84" y="39"/>
                    <a:pt x="84" y="40"/>
                  </a:cubicBezTo>
                  <a:cubicBezTo>
                    <a:pt x="84" y="40"/>
                    <a:pt x="84" y="41"/>
                    <a:pt x="84" y="42"/>
                  </a:cubicBezTo>
                  <a:cubicBezTo>
                    <a:pt x="84" y="43"/>
                    <a:pt x="83" y="44"/>
                    <a:pt x="82" y="45"/>
                  </a:cubicBezTo>
                  <a:cubicBezTo>
                    <a:pt x="82" y="45"/>
                    <a:pt x="82" y="45"/>
                    <a:pt x="81" y="45"/>
                  </a:cubicBezTo>
                  <a:cubicBezTo>
                    <a:pt x="81" y="45"/>
                    <a:pt x="80" y="45"/>
                    <a:pt x="80" y="45"/>
                  </a:cubicBezTo>
                  <a:cubicBezTo>
                    <a:pt x="80" y="45"/>
                    <a:pt x="81" y="44"/>
                    <a:pt x="81" y="44"/>
                  </a:cubicBezTo>
                  <a:cubicBezTo>
                    <a:pt x="82" y="44"/>
                    <a:pt x="82" y="43"/>
                    <a:pt x="81" y="42"/>
                  </a:cubicBezTo>
                  <a:cubicBezTo>
                    <a:pt x="81" y="42"/>
                    <a:pt x="80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41"/>
                    <a:pt x="79" y="41"/>
                    <a:pt x="79" y="41"/>
                  </a:cubicBezTo>
                  <a:close/>
                  <a:moveTo>
                    <a:pt x="11" y="60"/>
                  </a:moveTo>
                  <a:cubicBezTo>
                    <a:pt x="11" y="61"/>
                    <a:pt x="12" y="61"/>
                    <a:pt x="13" y="61"/>
                  </a:cubicBezTo>
                  <a:cubicBezTo>
                    <a:pt x="13" y="62"/>
                    <a:pt x="13" y="62"/>
                    <a:pt x="13" y="63"/>
                  </a:cubicBezTo>
                  <a:cubicBezTo>
                    <a:pt x="14" y="63"/>
                    <a:pt x="14" y="63"/>
                    <a:pt x="15" y="63"/>
                  </a:cubicBezTo>
                  <a:cubicBezTo>
                    <a:pt x="15" y="64"/>
                    <a:pt x="15" y="64"/>
                    <a:pt x="15" y="65"/>
                  </a:cubicBezTo>
                  <a:cubicBezTo>
                    <a:pt x="15" y="65"/>
                    <a:pt x="15" y="66"/>
                    <a:pt x="15" y="66"/>
                  </a:cubicBezTo>
                  <a:cubicBezTo>
                    <a:pt x="15" y="66"/>
                    <a:pt x="16" y="66"/>
                    <a:pt x="16" y="66"/>
                  </a:cubicBezTo>
                  <a:cubicBezTo>
                    <a:pt x="16" y="66"/>
                    <a:pt x="16" y="66"/>
                    <a:pt x="17" y="66"/>
                  </a:cubicBezTo>
                  <a:cubicBezTo>
                    <a:pt x="16" y="67"/>
                    <a:pt x="16" y="67"/>
                    <a:pt x="17" y="68"/>
                  </a:cubicBezTo>
                  <a:cubicBezTo>
                    <a:pt x="17" y="69"/>
                    <a:pt x="18" y="68"/>
                    <a:pt x="19" y="68"/>
                  </a:cubicBezTo>
                  <a:cubicBezTo>
                    <a:pt x="19" y="69"/>
                    <a:pt x="19" y="69"/>
                    <a:pt x="19" y="69"/>
                  </a:cubicBezTo>
                  <a:cubicBezTo>
                    <a:pt x="18" y="69"/>
                    <a:pt x="18" y="70"/>
                    <a:pt x="17" y="70"/>
                  </a:cubicBezTo>
                  <a:cubicBezTo>
                    <a:pt x="16" y="70"/>
                    <a:pt x="15" y="70"/>
                    <a:pt x="14" y="69"/>
                  </a:cubicBezTo>
                  <a:cubicBezTo>
                    <a:pt x="13" y="69"/>
                    <a:pt x="12" y="68"/>
                    <a:pt x="12" y="67"/>
                  </a:cubicBezTo>
                  <a:cubicBezTo>
                    <a:pt x="11" y="66"/>
                    <a:pt x="11" y="65"/>
                    <a:pt x="10" y="64"/>
                  </a:cubicBezTo>
                  <a:cubicBezTo>
                    <a:pt x="10" y="64"/>
                    <a:pt x="10" y="63"/>
                    <a:pt x="10" y="63"/>
                  </a:cubicBezTo>
                  <a:cubicBezTo>
                    <a:pt x="10" y="62"/>
                    <a:pt x="10" y="62"/>
                    <a:pt x="10" y="62"/>
                  </a:cubicBezTo>
                  <a:cubicBezTo>
                    <a:pt x="11" y="61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ubicBezTo>
                    <a:pt x="11" y="60"/>
                    <a:pt x="11" y="60"/>
                    <a:pt x="11" y="60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1"/>
                    <a:pt x="30" y="11"/>
                    <a:pt x="30" y="10"/>
                  </a:cubicBezTo>
                  <a:cubicBezTo>
                    <a:pt x="31" y="10"/>
                    <a:pt x="31" y="9"/>
                    <a:pt x="31" y="9"/>
                  </a:cubicBezTo>
                  <a:cubicBezTo>
                    <a:pt x="32" y="8"/>
                    <a:pt x="33" y="7"/>
                    <a:pt x="34" y="7"/>
                  </a:cubicBezTo>
                  <a:cubicBezTo>
                    <a:pt x="34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6" y="7"/>
                    <a:pt x="37" y="7"/>
                    <a:pt x="38" y="7"/>
                  </a:cubicBezTo>
                  <a:cubicBezTo>
                    <a:pt x="38" y="7"/>
                    <a:pt x="39" y="7"/>
                    <a:pt x="40" y="7"/>
                  </a:cubicBezTo>
                  <a:cubicBezTo>
                    <a:pt x="40" y="8"/>
                    <a:pt x="41" y="9"/>
                    <a:pt x="42" y="9"/>
                  </a:cubicBezTo>
                  <a:cubicBezTo>
                    <a:pt x="42" y="9"/>
                    <a:pt x="42" y="9"/>
                    <a:pt x="42" y="10"/>
                  </a:cubicBezTo>
                  <a:cubicBezTo>
                    <a:pt x="42" y="10"/>
                    <a:pt x="41" y="10"/>
                    <a:pt x="41" y="11"/>
                  </a:cubicBezTo>
                  <a:cubicBezTo>
                    <a:pt x="41" y="10"/>
                    <a:pt x="40" y="10"/>
                    <a:pt x="39" y="10"/>
                  </a:cubicBezTo>
                  <a:cubicBezTo>
                    <a:pt x="38" y="10"/>
                    <a:pt x="38" y="10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0"/>
                    <a:pt x="36" y="10"/>
                    <a:pt x="35" y="10"/>
                  </a:cubicBezTo>
                  <a:cubicBezTo>
                    <a:pt x="35" y="10"/>
                    <a:pt x="35" y="11"/>
                    <a:pt x="35" y="11"/>
                  </a:cubicBezTo>
                  <a:cubicBezTo>
                    <a:pt x="35" y="11"/>
                    <a:pt x="35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1"/>
                    <a:pt x="32" y="11"/>
                    <a:pt x="32" y="12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19" y="70"/>
                  </a:moveTo>
                  <a:cubicBezTo>
                    <a:pt x="19" y="71"/>
                    <a:pt x="20" y="71"/>
                    <a:pt x="21" y="71"/>
                  </a:cubicBezTo>
                  <a:cubicBezTo>
                    <a:pt x="21" y="72"/>
                    <a:pt x="21" y="73"/>
                    <a:pt x="22" y="73"/>
                  </a:cubicBezTo>
                  <a:cubicBezTo>
                    <a:pt x="22" y="74"/>
                    <a:pt x="23" y="74"/>
                    <a:pt x="24" y="73"/>
                  </a:cubicBezTo>
                  <a:cubicBezTo>
                    <a:pt x="24" y="74"/>
                    <a:pt x="24" y="75"/>
                    <a:pt x="25" y="76"/>
                  </a:cubicBezTo>
                  <a:cubicBezTo>
                    <a:pt x="26" y="76"/>
                    <a:pt x="26" y="76"/>
                    <a:pt x="27" y="76"/>
                  </a:cubicBezTo>
                  <a:cubicBezTo>
                    <a:pt x="27" y="76"/>
                    <a:pt x="27" y="76"/>
                    <a:pt x="27" y="76"/>
                  </a:cubicBezTo>
                  <a:cubicBezTo>
                    <a:pt x="27" y="77"/>
                    <a:pt x="27" y="77"/>
                    <a:pt x="28" y="77"/>
                  </a:cubicBezTo>
                  <a:cubicBezTo>
                    <a:pt x="28" y="78"/>
                    <a:pt x="27" y="78"/>
                    <a:pt x="26" y="79"/>
                  </a:cubicBezTo>
                  <a:cubicBezTo>
                    <a:pt x="25" y="79"/>
                    <a:pt x="24" y="79"/>
                    <a:pt x="24" y="78"/>
                  </a:cubicBezTo>
                  <a:cubicBezTo>
                    <a:pt x="23" y="78"/>
                    <a:pt x="22" y="78"/>
                    <a:pt x="21" y="77"/>
                  </a:cubicBezTo>
                  <a:cubicBezTo>
                    <a:pt x="21" y="77"/>
                    <a:pt x="20" y="76"/>
                    <a:pt x="19" y="75"/>
                  </a:cubicBezTo>
                  <a:cubicBezTo>
                    <a:pt x="19" y="75"/>
                    <a:pt x="19" y="74"/>
                    <a:pt x="18" y="73"/>
                  </a:cubicBezTo>
                  <a:cubicBezTo>
                    <a:pt x="18" y="73"/>
                    <a:pt x="18" y="72"/>
                    <a:pt x="19" y="72"/>
                  </a:cubicBezTo>
                  <a:cubicBezTo>
                    <a:pt x="19" y="71"/>
                    <a:pt x="19" y="71"/>
                    <a:pt x="19" y="70"/>
                  </a:cubicBezTo>
                  <a:cubicBezTo>
                    <a:pt x="19" y="70"/>
                    <a:pt x="19" y="70"/>
                    <a:pt x="19" y="70"/>
                  </a:cubicBezTo>
                  <a:close/>
                  <a:moveTo>
                    <a:pt x="25" y="17"/>
                  </a:moveTo>
                  <a:cubicBezTo>
                    <a:pt x="25" y="17"/>
                    <a:pt x="24" y="17"/>
                    <a:pt x="24" y="17"/>
                  </a:cubicBezTo>
                  <a:cubicBezTo>
                    <a:pt x="23" y="17"/>
                    <a:pt x="23" y="17"/>
                    <a:pt x="22" y="18"/>
                  </a:cubicBezTo>
                  <a:cubicBezTo>
                    <a:pt x="22" y="18"/>
                    <a:pt x="22" y="19"/>
                    <a:pt x="22" y="19"/>
                  </a:cubicBezTo>
                  <a:cubicBezTo>
                    <a:pt x="22" y="19"/>
                    <a:pt x="21" y="19"/>
                    <a:pt x="20" y="19"/>
                  </a:cubicBezTo>
                  <a:cubicBezTo>
                    <a:pt x="20" y="18"/>
                    <a:pt x="20" y="17"/>
                    <a:pt x="21" y="16"/>
                  </a:cubicBezTo>
                  <a:cubicBezTo>
                    <a:pt x="21" y="14"/>
                    <a:pt x="22" y="14"/>
                    <a:pt x="23" y="13"/>
                  </a:cubicBezTo>
                  <a:cubicBezTo>
                    <a:pt x="24" y="12"/>
                    <a:pt x="25" y="12"/>
                    <a:pt x="25" y="11"/>
                  </a:cubicBezTo>
                  <a:cubicBezTo>
                    <a:pt x="26" y="11"/>
                    <a:pt x="27" y="11"/>
                    <a:pt x="27" y="12"/>
                  </a:cubicBezTo>
                  <a:cubicBezTo>
                    <a:pt x="28" y="12"/>
                    <a:pt x="28" y="12"/>
                    <a:pt x="29" y="12"/>
                  </a:cubicBezTo>
                  <a:cubicBezTo>
                    <a:pt x="29" y="12"/>
                    <a:pt x="29" y="13"/>
                    <a:pt x="29" y="13"/>
                  </a:cubicBezTo>
                  <a:cubicBezTo>
                    <a:pt x="28" y="13"/>
                    <a:pt x="28" y="14"/>
                    <a:pt x="28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7" y="15"/>
                    <a:pt x="27" y="14"/>
                  </a:cubicBezTo>
                  <a:cubicBezTo>
                    <a:pt x="26" y="14"/>
                    <a:pt x="26" y="14"/>
                    <a:pt x="25" y="15"/>
                  </a:cubicBezTo>
                  <a:cubicBezTo>
                    <a:pt x="25" y="16"/>
                    <a:pt x="25" y="16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7"/>
                    <a:pt x="25" y="17"/>
                  </a:cubicBezTo>
                  <a:close/>
                  <a:moveTo>
                    <a:pt x="51" y="11"/>
                  </a:moveTo>
                  <a:cubicBezTo>
                    <a:pt x="51" y="10"/>
                    <a:pt x="51" y="10"/>
                    <a:pt x="50" y="9"/>
                  </a:cubicBezTo>
                  <a:cubicBezTo>
                    <a:pt x="49" y="9"/>
                    <a:pt x="49" y="10"/>
                    <a:pt x="48" y="10"/>
                  </a:cubicBezTo>
                  <a:cubicBezTo>
                    <a:pt x="47" y="9"/>
                    <a:pt x="46" y="8"/>
                    <a:pt x="45" y="10"/>
                  </a:cubicBezTo>
                  <a:cubicBezTo>
                    <a:pt x="44" y="9"/>
                    <a:pt x="44" y="9"/>
                    <a:pt x="43" y="9"/>
                  </a:cubicBezTo>
                  <a:cubicBezTo>
                    <a:pt x="43" y="8"/>
                    <a:pt x="43" y="8"/>
                    <a:pt x="44" y="7"/>
                  </a:cubicBezTo>
                  <a:cubicBezTo>
                    <a:pt x="44" y="7"/>
                    <a:pt x="44" y="7"/>
                    <a:pt x="45" y="6"/>
                  </a:cubicBezTo>
                  <a:cubicBezTo>
                    <a:pt x="45" y="6"/>
                    <a:pt x="45" y="6"/>
                    <a:pt x="46" y="6"/>
                  </a:cubicBezTo>
                  <a:cubicBezTo>
                    <a:pt x="46" y="6"/>
                    <a:pt x="46" y="6"/>
                    <a:pt x="46" y="6"/>
                  </a:cubicBezTo>
                  <a:cubicBezTo>
                    <a:pt x="47" y="6"/>
                    <a:pt x="48" y="6"/>
                    <a:pt x="48" y="6"/>
                  </a:cubicBezTo>
                  <a:cubicBezTo>
                    <a:pt x="49" y="6"/>
                    <a:pt x="50" y="6"/>
                    <a:pt x="51" y="6"/>
                  </a:cubicBezTo>
                  <a:cubicBezTo>
                    <a:pt x="51" y="7"/>
                    <a:pt x="52" y="7"/>
                    <a:pt x="53" y="8"/>
                  </a:cubicBezTo>
                  <a:cubicBezTo>
                    <a:pt x="53" y="8"/>
                    <a:pt x="53" y="9"/>
                    <a:pt x="53" y="9"/>
                  </a:cubicBezTo>
                  <a:cubicBezTo>
                    <a:pt x="53" y="10"/>
                    <a:pt x="53" y="10"/>
                    <a:pt x="53" y="10"/>
                  </a:cubicBezTo>
                  <a:cubicBezTo>
                    <a:pt x="53" y="10"/>
                    <a:pt x="52" y="10"/>
                    <a:pt x="52" y="11"/>
                  </a:cubicBezTo>
                  <a:cubicBezTo>
                    <a:pt x="52" y="11"/>
                    <a:pt x="52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lose/>
                  <a:moveTo>
                    <a:pt x="55" y="11"/>
                  </a:moveTo>
                  <a:cubicBezTo>
                    <a:pt x="55" y="10"/>
                    <a:pt x="55" y="10"/>
                    <a:pt x="54" y="10"/>
                  </a:cubicBezTo>
                  <a:cubicBezTo>
                    <a:pt x="55" y="9"/>
                    <a:pt x="55" y="8"/>
                    <a:pt x="56" y="8"/>
                  </a:cubicBezTo>
                  <a:cubicBezTo>
                    <a:pt x="57" y="8"/>
                    <a:pt x="58" y="8"/>
                    <a:pt x="59" y="8"/>
                  </a:cubicBezTo>
                  <a:cubicBezTo>
                    <a:pt x="59" y="8"/>
                    <a:pt x="60" y="9"/>
                    <a:pt x="61" y="9"/>
                  </a:cubicBezTo>
                  <a:cubicBezTo>
                    <a:pt x="61" y="9"/>
                    <a:pt x="62" y="10"/>
                    <a:pt x="63" y="11"/>
                  </a:cubicBezTo>
                  <a:cubicBezTo>
                    <a:pt x="63" y="11"/>
                    <a:pt x="63" y="11"/>
                    <a:pt x="64" y="12"/>
                  </a:cubicBezTo>
                  <a:cubicBezTo>
                    <a:pt x="64" y="12"/>
                    <a:pt x="64" y="12"/>
                    <a:pt x="64" y="13"/>
                  </a:cubicBezTo>
                  <a:cubicBezTo>
                    <a:pt x="64" y="13"/>
                    <a:pt x="64" y="14"/>
                    <a:pt x="64" y="14"/>
                  </a:cubicBezTo>
                  <a:cubicBezTo>
                    <a:pt x="63" y="13"/>
                    <a:pt x="62" y="14"/>
                    <a:pt x="61" y="14"/>
                  </a:cubicBezTo>
                  <a:cubicBezTo>
                    <a:pt x="61" y="13"/>
                    <a:pt x="61" y="13"/>
                    <a:pt x="61" y="13"/>
                  </a:cubicBezTo>
                  <a:cubicBezTo>
                    <a:pt x="60" y="12"/>
                    <a:pt x="60" y="12"/>
                    <a:pt x="59" y="12"/>
                  </a:cubicBezTo>
                  <a:cubicBezTo>
                    <a:pt x="59" y="12"/>
                    <a:pt x="58" y="12"/>
                    <a:pt x="58" y="13"/>
                  </a:cubicBezTo>
                  <a:cubicBezTo>
                    <a:pt x="58" y="12"/>
                    <a:pt x="57" y="11"/>
                    <a:pt x="57" y="11"/>
                  </a:cubicBezTo>
                  <a:cubicBezTo>
                    <a:pt x="56" y="11"/>
                    <a:pt x="56" y="11"/>
                    <a:pt x="55" y="11"/>
                  </a:cubicBezTo>
                  <a:cubicBezTo>
                    <a:pt x="55" y="11"/>
                    <a:pt x="55" y="11"/>
                    <a:pt x="55" y="11"/>
                  </a:cubicBezTo>
                  <a:close/>
                  <a:moveTo>
                    <a:pt x="59" y="66"/>
                  </a:moveTo>
                  <a:cubicBezTo>
                    <a:pt x="59" y="67"/>
                    <a:pt x="60" y="67"/>
                    <a:pt x="61" y="67"/>
                  </a:cubicBezTo>
                  <a:cubicBezTo>
                    <a:pt x="61" y="68"/>
                    <a:pt x="62" y="68"/>
                    <a:pt x="63" y="69"/>
                  </a:cubicBezTo>
                  <a:cubicBezTo>
                    <a:pt x="63" y="69"/>
                    <a:pt x="63" y="69"/>
                    <a:pt x="64" y="69"/>
                  </a:cubicBezTo>
                  <a:cubicBezTo>
                    <a:pt x="62" y="70"/>
                    <a:pt x="61" y="71"/>
                    <a:pt x="59" y="72"/>
                  </a:cubicBezTo>
                  <a:cubicBezTo>
                    <a:pt x="59" y="70"/>
                    <a:pt x="59" y="68"/>
                    <a:pt x="59" y="66"/>
                  </a:cubicBezTo>
                  <a:cubicBezTo>
                    <a:pt x="59" y="66"/>
                    <a:pt x="59" y="66"/>
                    <a:pt x="59" y="66"/>
                  </a:cubicBezTo>
                  <a:close/>
                  <a:moveTo>
                    <a:pt x="36" y="78"/>
                  </a:moveTo>
                  <a:cubicBezTo>
                    <a:pt x="36" y="78"/>
                    <a:pt x="36" y="78"/>
                    <a:pt x="35" y="78"/>
                  </a:cubicBezTo>
                  <a:cubicBezTo>
                    <a:pt x="35" y="77"/>
                    <a:pt x="36" y="77"/>
                    <a:pt x="36" y="76"/>
                  </a:cubicBezTo>
                  <a:cubicBezTo>
                    <a:pt x="36" y="76"/>
                    <a:pt x="36" y="75"/>
                    <a:pt x="36" y="75"/>
                  </a:cubicBezTo>
                  <a:cubicBezTo>
                    <a:pt x="36" y="75"/>
                    <a:pt x="36" y="75"/>
                    <a:pt x="36" y="74"/>
                  </a:cubicBezTo>
                  <a:cubicBezTo>
                    <a:pt x="36" y="75"/>
                    <a:pt x="36" y="75"/>
                    <a:pt x="35" y="75"/>
                  </a:cubicBezTo>
                  <a:cubicBezTo>
                    <a:pt x="35" y="75"/>
                    <a:pt x="35" y="76"/>
                    <a:pt x="35" y="77"/>
                  </a:cubicBezTo>
                  <a:cubicBezTo>
                    <a:pt x="35" y="77"/>
                    <a:pt x="35" y="77"/>
                    <a:pt x="35" y="77"/>
                  </a:cubicBezTo>
                  <a:cubicBezTo>
                    <a:pt x="34" y="77"/>
                    <a:pt x="34" y="77"/>
                    <a:pt x="33" y="77"/>
                  </a:cubicBezTo>
                  <a:cubicBezTo>
                    <a:pt x="34" y="76"/>
                    <a:pt x="34" y="76"/>
                    <a:pt x="34" y="75"/>
                  </a:cubicBezTo>
                  <a:cubicBezTo>
                    <a:pt x="34" y="75"/>
                    <a:pt x="34" y="75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4" y="75"/>
                    <a:pt x="34" y="75"/>
                  </a:cubicBezTo>
                  <a:cubicBezTo>
                    <a:pt x="33" y="75"/>
                    <a:pt x="33" y="76"/>
                    <a:pt x="33" y="77"/>
                  </a:cubicBezTo>
                  <a:cubicBezTo>
                    <a:pt x="33" y="77"/>
                    <a:pt x="33" y="77"/>
                    <a:pt x="33" y="77"/>
                  </a:cubicBezTo>
                  <a:cubicBezTo>
                    <a:pt x="32" y="77"/>
                    <a:pt x="32" y="76"/>
                    <a:pt x="32" y="76"/>
                  </a:cubicBezTo>
                  <a:cubicBezTo>
                    <a:pt x="32" y="75"/>
                    <a:pt x="33" y="74"/>
                    <a:pt x="33" y="73"/>
                  </a:cubicBezTo>
                  <a:cubicBezTo>
                    <a:pt x="33" y="73"/>
                    <a:pt x="34" y="73"/>
                    <a:pt x="34" y="74"/>
                  </a:cubicBezTo>
                  <a:cubicBezTo>
                    <a:pt x="34" y="74"/>
                    <a:pt x="34" y="74"/>
                    <a:pt x="34" y="74"/>
                  </a:cubicBezTo>
                  <a:cubicBezTo>
                    <a:pt x="34" y="74"/>
                    <a:pt x="35" y="74"/>
                    <a:pt x="35" y="74"/>
                  </a:cubicBezTo>
                  <a:cubicBezTo>
                    <a:pt x="35" y="74"/>
                    <a:pt x="35" y="74"/>
                    <a:pt x="35" y="74"/>
                  </a:cubicBezTo>
                  <a:cubicBezTo>
                    <a:pt x="36" y="74"/>
                    <a:pt x="37" y="74"/>
                    <a:pt x="37" y="75"/>
                  </a:cubicBezTo>
                  <a:cubicBezTo>
                    <a:pt x="37" y="75"/>
                    <a:pt x="38" y="75"/>
                    <a:pt x="38" y="75"/>
                  </a:cubicBezTo>
                  <a:cubicBezTo>
                    <a:pt x="37" y="76"/>
                    <a:pt x="37" y="77"/>
                    <a:pt x="36" y="78"/>
                  </a:cubicBezTo>
                  <a:cubicBezTo>
                    <a:pt x="36" y="78"/>
                    <a:pt x="36" y="78"/>
                    <a:pt x="36" y="78"/>
                  </a:cubicBezTo>
                  <a:close/>
                  <a:moveTo>
                    <a:pt x="54" y="74"/>
                  </a:moveTo>
                  <a:cubicBezTo>
                    <a:pt x="54" y="72"/>
                    <a:pt x="54" y="71"/>
                    <a:pt x="54" y="69"/>
                  </a:cubicBezTo>
                  <a:cubicBezTo>
                    <a:pt x="56" y="70"/>
                    <a:pt x="57" y="71"/>
                    <a:pt x="59" y="72"/>
                  </a:cubicBezTo>
                  <a:cubicBezTo>
                    <a:pt x="57" y="73"/>
                    <a:pt x="55" y="73"/>
                    <a:pt x="54" y="74"/>
                  </a:cubicBezTo>
                  <a:cubicBezTo>
                    <a:pt x="54" y="74"/>
                    <a:pt x="54" y="74"/>
                    <a:pt x="54" y="74"/>
                  </a:cubicBezTo>
                  <a:close/>
                  <a:moveTo>
                    <a:pt x="18" y="74"/>
                  </a:moveTo>
                  <a:cubicBezTo>
                    <a:pt x="18" y="75"/>
                    <a:pt x="18" y="75"/>
                    <a:pt x="19" y="75"/>
                  </a:cubicBezTo>
                  <a:cubicBezTo>
                    <a:pt x="19" y="76"/>
                    <a:pt x="19" y="76"/>
                    <a:pt x="19" y="76"/>
                  </a:cubicBezTo>
                  <a:cubicBezTo>
                    <a:pt x="20" y="77"/>
                    <a:pt x="20" y="77"/>
                    <a:pt x="21" y="78"/>
                  </a:cubicBezTo>
                  <a:cubicBezTo>
                    <a:pt x="21" y="78"/>
                    <a:pt x="21" y="78"/>
                    <a:pt x="21" y="78"/>
                  </a:cubicBezTo>
                  <a:cubicBezTo>
                    <a:pt x="22" y="78"/>
                    <a:pt x="22" y="79"/>
                    <a:pt x="23" y="79"/>
                  </a:cubicBezTo>
                  <a:cubicBezTo>
                    <a:pt x="23" y="79"/>
                    <a:pt x="24" y="79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ubicBezTo>
                    <a:pt x="24" y="80"/>
                    <a:pt x="25" y="80"/>
                    <a:pt x="25" y="80"/>
                  </a:cubicBezTo>
                  <a:cubicBezTo>
                    <a:pt x="25" y="80"/>
                    <a:pt x="26" y="80"/>
                    <a:pt x="26" y="80"/>
                  </a:cubicBezTo>
                  <a:cubicBezTo>
                    <a:pt x="25" y="80"/>
                    <a:pt x="25" y="80"/>
                    <a:pt x="23" y="80"/>
                  </a:cubicBezTo>
                  <a:cubicBezTo>
                    <a:pt x="23" y="80"/>
                    <a:pt x="22" y="80"/>
                    <a:pt x="21" y="80"/>
                  </a:cubicBezTo>
                  <a:cubicBezTo>
                    <a:pt x="20" y="80"/>
                    <a:pt x="20" y="79"/>
                    <a:pt x="20" y="79"/>
                  </a:cubicBezTo>
                  <a:cubicBezTo>
                    <a:pt x="20" y="79"/>
                    <a:pt x="19" y="78"/>
                    <a:pt x="19" y="78"/>
                  </a:cubicBezTo>
                  <a:cubicBezTo>
                    <a:pt x="19" y="77"/>
                    <a:pt x="19" y="77"/>
                    <a:pt x="18" y="77"/>
                  </a:cubicBezTo>
                  <a:cubicBezTo>
                    <a:pt x="18" y="76"/>
                    <a:pt x="18" y="75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lose/>
                  <a:moveTo>
                    <a:pt x="64" y="69"/>
                  </a:moveTo>
                  <a:cubicBezTo>
                    <a:pt x="64" y="69"/>
                    <a:pt x="64" y="69"/>
                    <a:pt x="64" y="69"/>
                  </a:cubicBezTo>
                  <a:cubicBezTo>
                    <a:pt x="64" y="68"/>
                    <a:pt x="64" y="68"/>
                    <a:pt x="65" y="68"/>
                  </a:cubicBezTo>
                  <a:cubicBezTo>
                    <a:pt x="65" y="68"/>
                    <a:pt x="65" y="68"/>
                    <a:pt x="65" y="68"/>
                  </a:cubicBezTo>
                  <a:cubicBezTo>
                    <a:pt x="66" y="67"/>
                    <a:pt x="66" y="67"/>
                    <a:pt x="67" y="66"/>
                  </a:cubicBezTo>
                  <a:cubicBezTo>
                    <a:pt x="67" y="66"/>
                    <a:pt x="67" y="66"/>
                    <a:pt x="67" y="65"/>
                  </a:cubicBezTo>
                  <a:cubicBezTo>
                    <a:pt x="67" y="65"/>
                    <a:pt x="67" y="65"/>
                    <a:pt x="67" y="65"/>
                  </a:cubicBezTo>
                  <a:cubicBezTo>
                    <a:pt x="67" y="65"/>
                    <a:pt x="66" y="65"/>
                    <a:pt x="66" y="65"/>
                  </a:cubicBezTo>
                  <a:cubicBezTo>
                    <a:pt x="65" y="65"/>
                    <a:pt x="64" y="64"/>
                    <a:pt x="63" y="64"/>
                  </a:cubicBezTo>
                  <a:cubicBezTo>
                    <a:pt x="63" y="64"/>
                    <a:pt x="62" y="64"/>
                    <a:pt x="62" y="64"/>
                  </a:cubicBezTo>
                  <a:cubicBezTo>
                    <a:pt x="63" y="66"/>
                    <a:pt x="63" y="67"/>
                    <a:pt x="64" y="69"/>
                  </a:cubicBezTo>
                  <a:close/>
                  <a:moveTo>
                    <a:pt x="54" y="8"/>
                  </a:moveTo>
                  <a:cubicBezTo>
                    <a:pt x="51" y="5"/>
                    <a:pt x="47" y="4"/>
                    <a:pt x="44" y="6"/>
                  </a:cubicBezTo>
                  <a:cubicBezTo>
                    <a:pt x="44" y="5"/>
                    <a:pt x="45" y="5"/>
                    <a:pt x="45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6" y="4"/>
                    <a:pt x="47" y="4"/>
                    <a:pt x="47" y="4"/>
                  </a:cubicBezTo>
                  <a:cubicBezTo>
                    <a:pt x="48" y="4"/>
                    <a:pt x="49" y="4"/>
                    <a:pt x="51" y="4"/>
                  </a:cubicBezTo>
                  <a:cubicBezTo>
                    <a:pt x="51" y="5"/>
                    <a:pt x="52" y="5"/>
                    <a:pt x="52" y="6"/>
                  </a:cubicBezTo>
                  <a:cubicBezTo>
                    <a:pt x="53" y="6"/>
                    <a:pt x="53" y="7"/>
                    <a:pt x="54" y="8"/>
                  </a:cubicBezTo>
                  <a:cubicBezTo>
                    <a:pt x="54" y="8"/>
                    <a:pt x="54" y="8"/>
                    <a:pt x="54" y="8"/>
                  </a:cubicBezTo>
                  <a:close/>
                  <a:moveTo>
                    <a:pt x="55" y="23"/>
                  </a:moveTo>
                  <a:cubicBezTo>
                    <a:pt x="55" y="23"/>
                    <a:pt x="55" y="23"/>
                    <a:pt x="55" y="22"/>
                  </a:cubicBezTo>
                  <a:cubicBezTo>
                    <a:pt x="55" y="22"/>
                    <a:pt x="55" y="21"/>
                    <a:pt x="55" y="21"/>
                  </a:cubicBezTo>
                  <a:cubicBezTo>
                    <a:pt x="55" y="20"/>
                    <a:pt x="55" y="19"/>
                    <a:pt x="54" y="18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5" y="18"/>
                    <a:pt x="55" y="18"/>
                    <a:pt x="55" y="18"/>
                  </a:cubicBezTo>
                  <a:cubicBezTo>
                    <a:pt x="56" y="18"/>
                    <a:pt x="57" y="19"/>
                    <a:pt x="58" y="19"/>
                  </a:cubicBezTo>
                  <a:cubicBezTo>
                    <a:pt x="59" y="19"/>
                    <a:pt x="59" y="20"/>
                    <a:pt x="58" y="20"/>
                  </a:cubicBezTo>
                  <a:cubicBezTo>
                    <a:pt x="58" y="20"/>
                    <a:pt x="57" y="21"/>
                    <a:pt x="57" y="21"/>
                  </a:cubicBezTo>
                  <a:cubicBezTo>
                    <a:pt x="56" y="22"/>
                    <a:pt x="56" y="22"/>
                    <a:pt x="56" y="23"/>
                  </a:cubicBezTo>
                  <a:cubicBezTo>
                    <a:pt x="56" y="23"/>
                    <a:pt x="55" y="23"/>
                    <a:pt x="55" y="23"/>
                  </a:cubicBezTo>
                  <a:cubicBezTo>
                    <a:pt x="55" y="23"/>
                    <a:pt x="55" y="23"/>
                    <a:pt x="55" y="23"/>
                  </a:cubicBezTo>
                  <a:close/>
                  <a:moveTo>
                    <a:pt x="30" y="9"/>
                  </a:moveTo>
                  <a:cubicBezTo>
                    <a:pt x="30" y="9"/>
                    <a:pt x="30" y="8"/>
                    <a:pt x="30" y="8"/>
                  </a:cubicBezTo>
                  <a:cubicBezTo>
                    <a:pt x="31" y="8"/>
                    <a:pt x="31" y="7"/>
                    <a:pt x="32" y="6"/>
                  </a:cubicBezTo>
                  <a:cubicBezTo>
                    <a:pt x="32" y="6"/>
                    <a:pt x="33" y="6"/>
                    <a:pt x="33" y="5"/>
                  </a:cubicBezTo>
                  <a:cubicBezTo>
                    <a:pt x="34" y="5"/>
                    <a:pt x="35" y="5"/>
                    <a:pt x="36" y="5"/>
                  </a:cubicBezTo>
                  <a:cubicBezTo>
                    <a:pt x="37" y="5"/>
                    <a:pt x="37" y="5"/>
                    <a:pt x="38" y="5"/>
                  </a:cubicBezTo>
                  <a:cubicBezTo>
                    <a:pt x="39" y="5"/>
                    <a:pt x="40" y="6"/>
                    <a:pt x="40" y="6"/>
                  </a:cubicBezTo>
                  <a:cubicBezTo>
                    <a:pt x="41" y="7"/>
                    <a:pt x="42" y="7"/>
                    <a:pt x="42" y="8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1" y="8"/>
                    <a:pt x="40" y="7"/>
                    <a:pt x="40" y="6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8" y="6"/>
                    <a:pt x="37" y="6"/>
                    <a:pt x="36" y="6"/>
                  </a:cubicBezTo>
                  <a:cubicBezTo>
                    <a:pt x="35" y="6"/>
                    <a:pt x="34" y="6"/>
                    <a:pt x="33" y="7"/>
                  </a:cubicBezTo>
                  <a:cubicBezTo>
                    <a:pt x="32" y="7"/>
                    <a:pt x="32" y="7"/>
                    <a:pt x="32" y="8"/>
                  </a:cubicBezTo>
                  <a:cubicBezTo>
                    <a:pt x="31" y="8"/>
                    <a:pt x="31" y="8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49" y="76"/>
                  </a:moveTo>
                  <a:cubicBezTo>
                    <a:pt x="49" y="74"/>
                    <a:pt x="49" y="72"/>
                    <a:pt x="50" y="71"/>
                  </a:cubicBezTo>
                  <a:cubicBezTo>
                    <a:pt x="50" y="71"/>
                    <a:pt x="50" y="71"/>
                    <a:pt x="50" y="71"/>
                  </a:cubicBezTo>
                  <a:cubicBezTo>
                    <a:pt x="50" y="71"/>
                    <a:pt x="51" y="72"/>
                    <a:pt x="51" y="72"/>
                  </a:cubicBezTo>
                  <a:cubicBezTo>
                    <a:pt x="51" y="72"/>
                    <a:pt x="51" y="72"/>
                    <a:pt x="51" y="72"/>
                  </a:cubicBezTo>
                  <a:cubicBezTo>
                    <a:pt x="51" y="73"/>
                    <a:pt x="52" y="73"/>
                    <a:pt x="52" y="73"/>
                  </a:cubicBezTo>
                  <a:cubicBezTo>
                    <a:pt x="53" y="74"/>
                    <a:pt x="53" y="74"/>
                    <a:pt x="53" y="74"/>
                  </a:cubicBezTo>
                  <a:cubicBezTo>
                    <a:pt x="52" y="75"/>
                    <a:pt x="50" y="75"/>
                    <a:pt x="49" y="76"/>
                  </a:cubicBezTo>
                  <a:cubicBezTo>
                    <a:pt x="49" y="76"/>
                    <a:pt x="49" y="76"/>
                    <a:pt x="49" y="76"/>
                  </a:cubicBezTo>
                  <a:close/>
                  <a:moveTo>
                    <a:pt x="69" y="39"/>
                  </a:moveTo>
                  <a:cubicBezTo>
                    <a:pt x="70" y="37"/>
                    <a:pt x="71" y="36"/>
                    <a:pt x="72" y="35"/>
                  </a:cubicBezTo>
                  <a:cubicBezTo>
                    <a:pt x="73" y="36"/>
                    <a:pt x="73" y="38"/>
                    <a:pt x="74" y="39"/>
                  </a:cubicBezTo>
                  <a:cubicBezTo>
                    <a:pt x="72" y="39"/>
                    <a:pt x="70" y="39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lose/>
                  <a:moveTo>
                    <a:pt x="74" y="40"/>
                  </a:moveTo>
                  <a:cubicBezTo>
                    <a:pt x="74" y="41"/>
                    <a:pt x="74" y="42"/>
                    <a:pt x="74" y="44"/>
                  </a:cubicBezTo>
                  <a:cubicBezTo>
                    <a:pt x="74" y="44"/>
                    <a:pt x="73" y="44"/>
                    <a:pt x="73" y="44"/>
                  </a:cubicBezTo>
                  <a:cubicBezTo>
                    <a:pt x="72" y="44"/>
                    <a:pt x="72" y="43"/>
                    <a:pt x="71" y="43"/>
                  </a:cubicBezTo>
                  <a:cubicBezTo>
                    <a:pt x="71" y="43"/>
                    <a:pt x="71" y="43"/>
                    <a:pt x="71" y="43"/>
                  </a:cubicBezTo>
                  <a:cubicBezTo>
                    <a:pt x="70" y="43"/>
                    <a:pt x="70" y="43"/>
                    <a:pt x="70" y="43"/>
                  </a:cubicBezTo>
                  <a:cubicBezTo>
                    <a:pt x="70" y="43"/>
                    <a:pt x="70" y="42"/>
                    <a:pt x="70" y="42"/>
                  </a:cubicBezTo>
                  <a:cubicBezTo>
                    <a:pt x="71" y="42"/>
                    <a:pt x="72" y="41"/>
                    <a:pt x="73" y="40"/>
                  </a:cubicBezTo>
                  <a:cubicBezTo>
                    <a:pt x="73" y="40"/>
                    <a:pt x="73" y="40"/>
                    <a:pt x="74" y="40"/>
                  </a:cubicBezTo>
                  <a:cubicBezTo>
                    <a:pt x="74" y="40"/>
                    <a:pt x="74" y="40"/>
                    <a:pt x="74" y="40"/>
                  </a:cubicBezTo>
                  <a:close/>
                  <a:moveTo>
                    <a:pt x="20" y="16"/>
                  </a:moveTo>
                  <a:cubicBezTo>
                    <a:pt x="20" y="16"/>
                    <a:pt x="19" y="17"/>
                    <a:pt x="19" y="17"/>
                  </a:cubicBezTo>
                  <a:cubicBezTo>
                    <a:pt x="19" y="17"/>
                    <a:pt x="19" y="17"/>
                    <a:pt x="19" y="16"/>
                  </a:cubicBezTo>
                  <a:cubicBezTo>
                    <a:pt x="19" y="15"/>
                    <a:pt x="19" y="14"/>
                    <a:pt x="20" y="13"/>
                  </a:cubicBezTo>
                  <a:cubicBezTo>
                    <a:pt x="20" y="13"/>
                    <a:pt x="20" y="12"/>
                    <a:pt x="21" y="12"/>
                  </a:cubicBezTo>
                  <a:cubicBezTo>
                    <a:pt x="21" y="11"/>
                    <a:pt x="22" y="10"/>
                    <a:pt x="23" y="10"/>
                  </a:cubicBezTo>
                  <a:cubicBezTo>
                    <a:pt x="24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4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1" y="13"/>
                    <a:pt x="21" y="14"/>
                    <a:pt x="21" y="14"/>
                  </a:cubicBezTo>
                  <a:cubicBezTo>
                    <a:pt x="21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0" y="16"/>
                    <a:pt x="20" y="16"/>
                  </a:cubicBezTo>
                  <a:close/>
                  <a:moveTo>
                    <a:pt x="37" y="85"/>
                  </a:moveTo>
                  <a:cubicBezTo>
                    <a:pt x="35" y="86"/>
                    <a:pt x="34" y="86"/>
                    <a:pt x="33" y="86"/>
                  </a:cubicBezTo>
                  <a:cubicBezTo>
                    <a:pt x="32" y="86"/>
                    <a:pt x="31" y="86"/>
                    <a:pt x="31" y="85"/>
                  </a:cubicBezTo>
                  <a:cubicBezTo>
                    <a:pt x="30" y="85"/>
                    <a:pt x="29" y="84"/>
                    <a:pt x="29" y="83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29" y="82"/>
                    <a:pt x="29" y="81"/>
                    <a:pt x="29" y="81"/>
                  </a:cubicBezTo>
                  <a:cubicBezTo>
                    <a:pt x="29" y="82"/>
                    <a:pt x="29" y="82"/>
                    <a:pt x="29" y="82"/>
                  </a:cubicBezTo>
                  <a:cubicBezTo>
                    <a:pt x="30" y="83"/>
                    <a:pt x="31" y="84"/>
                    <a:pt x="32" y="84"/>
                  </a:cubicBezTo>
                  <a:cubicBezTo>
                    <a:pt x="32" y="84"/>
                    <a:pt x="33" y="85"/>
                    <a:pt x="33" y="85"/>
                  </a:cubicBezTo>
                  <a:cubicBezTo>
                    <a:pt x="34" y="85"/>
                    <a:pt x="36" y="85"/>
                    <a:pt x="37" y="85"/>
                  </a:cubicBezTo>
                  <a:cubicBezTo>
                    <a:pt x="37" y="85"/>
                    <a:pt x="37" y="85"/>
                    <a:pt x="37" y="85"/>
                  </a:cubicBezTo>
                  <a:close/>
                  <a:moveTo>
                    <a:pt x="33" y="14"/>
                  </a:moveTo>
                  <a:cubicBezTo>
                    <a:pt x="33" y="15"/>
                    <a:pt x="33" y="15"/>
                    <a:pt x="34" y="15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7"/>
                    <a:pt x="34" y="17"/>
                    <a:pt x="35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17"/>
                    <a:pt x="33" y="16"/>
                    <a:pt x="32" y="16"/>
                  </a:cubicBezTo>
                  <a:cubicBezTo>
                    <a:pt x="32" y="15"/>
                    <a:pt x="32" y="15"/>
                    <a:pt x="31" y="15"/>
                  </a:cubicBezTo>
                  <a:cubicBezTo>
                    <a:pt x="32" y="16"/>
                    <a:pt x="32" y="17"/>
                    <a:pt x="33" y="18"/>
                  </a:cubicBezTo>
                  <a:cubicBezTo>
                    <a:pt x="33" y="18"/>
                    <a:pt x="32" y="19"/>
                    <a:pt x="32" y="19"/>
                  </a:cubicBezTo>
                  <a:cubicBezTo>
                    <a:pt x="32" y="19"/>
                    <a:pt x="32" y="19"/>
                    <a:pt x="32" y="18"/>
                  </a:cubicBezTo>
                  <a:cubicBezTo>
                    <a:pt x="31" y="18"/>
                    <a:pt x="31" y="18"/>
                    <a:pt x="31" y="17"/>
                  </a:cubicBezTo>
                  <a:cubicBezTo>
                    <a:pt x="31" y="17"/>
                    <a:pt x="30" y="17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1" y="15"/>
                    <a:pt x="32" y="15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70" y="73"/>
                  </a:moveTo>
                  <a:cubicBezTo>
                    <a:pt x="71" y="73"/>
                    <a:pt x="71" y="73"/>
                    <a:pt x="71" y="74"/>
                  </a:cubicBezTo>
                  <a:cubicBezTo>
                    <a:pt x="71" y="74"/>
                    <a:pt x="71" y="75"/>
                    <a:pt x="71" y="75"/>
                  </a:cubicBezTo>
                  <a:cubicBezTo>
                    <a:pt x="71" y="76"/>
                    <a:pt x="71" y="77"/>
                    <a:pt x="71" y="78"/>
                  </a:cubicBezTo>
                  <a:cubicBezTo>
                    <a:pt x="71" y="79"/>
                    <a:pt x="70" y="80"/>
                    <a:pt x="70" y="81"/>
                  </a:cubicBezTo>
                  <a:cubicBezTo>
                    <a:pt x="69" y="82"/>
                    <a:pt x="68" y="82"/>
                    <a:pt x="67" y="83"/>
                  </a:cubicBezTo>
                  <a:cubicBezTo>
                    <a:pt x="67" y="83"/>
                    <a:pt x="66" y="83"/>
                    <a:pt x="65" y="83"/>
                  </a:cubicBezTo>
                  <a:cubicBezTo>
                    <a:pt x="65" y="83"/>
                    <a:pt x="65" y="83"/>
                    <a:pt x="65" y="83"/>
                  </a:cubicBezTo>
                  <a:cubicBezTo>
                    <a:pt x="65" y="83"/>
                    <a:pt x="66" y="83"/>
                    <a:pt x="66" y="83"/>
                  </a:cubicBezTo>
                  <a:cubicBezTo>
                    <a:pt x="67" y="83"/>
                    <a:pt x="67" y="82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8" y="81"/>
                    <a:pt x="69" y="80"/>
                    <a:pt x="70" y="79"/>
                  </a:cubicBezTo>
                  <a:cubicBezTo>
                    <a:pt x="70" y="78"/>
                    <a:pt x="70" y="77"/>
                    <a:pt x="70" y="76"/>
                  </a:cubicBezTo>
                  <a:cubicBezTo>
                    <a:pt x="70" y="75"/>
                    <a:pt x="70" y="74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ubicBezTo>
                    <a:pt x="70" y="73"/>
                    <a:pt x="70" y="73"/>
                    <a:pt x="70" y="73"/>
                  </a:cubicBezTo>
                  <a:close/>
                  <a:moveTo>
                    <a:pt x="48" y="80"/>
                  </a:moveTo>
                  <a:cubicBezTo>
                    <a:pt x="50" y="79"/>
                    <a:pt x="52" y="79"/>
                    <a:pt x="54" y="79"/>
                  </a:cubicBezTo>
                  <a:cubicBezTo>
                    <a:pt x="54" y="79"/>
                    <a:pt x="54" y="80"/>
                    <a:pt x="54" y="80"/>
                  </a:cubicBezTo>
                  <a:cubicBezTo>
                    <a:pt x="54" y="81"/>
                    <a:pt x="53" y="81"/>
                    <a:pt x="52" y="81"/>
                  </a:cubicBezTo>
                  <a:cubicBezTo>
                    <a:pt x="52" y="81"/>
                    <a:pt x="52" y="81"/>
                    <a:pt x="51" y="80"/>
                  </a:cubicBezTo>
                  <a:cubicBezTo>
                    <a:pt x="51" y="80"/>
                    <a:pt x="51" y="80"/>
                    <a:pt x="51" y="80"/>
                  </a:cubicBezTo>
                  <a:cubicBezTo>
                    <a:pt x="51" y="80"/>
                    <a:pt x="51" y="79"/>
                    <a:pt x="51" y="79"/>
                  </a:cubicBezTo>
                  <a:cubicBezTo>
                    <a:pt x="51" y="80"/>
                    <a:pt x="51" y="80"/>
                    <a:pt x="51" y="81"/>
                  </a:cubicBezTo>
                  <a:cubicBezTo>
                    <a:pt x="51" y="81"/>
                    <a:pt x="50" y="81"/>
                    <a:pt x="50" y="81"/>
                  </a:cubicBezTo>
                  <a:cubicBezTo>
                    <a:pt x="50" y="81"/>
                    <a:pt x="49" y="81"/>
                    <a:pt x="49" y="81"/>
                  </a:cubicBezTo>
                  <a:cubicBezTo>
                    <a:pt x="48" y="81"/>
                    <a:pt x="48" y="81"/>
                    <a:pt x="48" y="80"/>
                  </a:cubicBezTo>
                  <a:cubicBezTo>
                    <a:pt x="48" y="80"/>
                    <a:pt x="48" y="80"/>
                    <a:pt x="48" y="80"/>
                  </a:cubicBezTo>
                  <a:close/>
                  <a:moveTo>
                    <a:pt x="21" y="63"/>
                  </a:moveTo>
                  <a:cubicBezTo>
                    <a:pt x="20" y="62"/>
                    <a:pt x="20" y="61"/>
                    <a:pt x="19" y="60"/>
                  </a:cubicBezTo>
                  <a:cubicBezTo>
                    <a:pt x="19" y="60"/>
                    <a:pt x="19" y="60"/>
                    <a:pt x="19" y="60"/>
                  </a:cubicBezTo>
                  <a:cubicBezTo>
                    <a:pt x="20" y="59"/>
                    <a:pt x="22" y="59"/>
                    <a:pt x="23" y="59"/>
                  </a:cubicBezTo>
                  <a:cubicBezTo>
                    <a:pt x="23" y="61"/>
                    <a:pt x="22" y="62"/>
                    <a:pt x="21" y="63"/>
                  </a:cubicBezTo>
                  <a:cubicBezTo>
                    <a:pt x="21" y="63"/>
                    <a:pt x="21" y="63"/>
                    <a:pt x="21" y="63"/>
                  </a:cubicBezTo>
                  <a:close/>
                  <a:moveTo>
                    <a:pt x="72" y="35"/>
                  </a:moveTo>
                  <a:cubicBezTo>
                    <a:pt x="71" y="34"/>
                    <a:pt x="71" y="34"/>
                    <a:pt x="70" y="35"/>
                  </a:cubicBezTo>
                  <a:cubicBezTo>
                    <a:pt x="70" y="35"/>
                    <a:pt x="69" y="35"/>
                    <a:pt x="69" y="35"/>
                  </a:cubicBezTo>
                  <a:cubicBezTo>
                    <a:pt x="68" y="35"/>
                    <a:pt x="68" y="35"/>
                    <a:pt x="68" y="35"/>
                  </a:cubicBezTo>
                  <a:cubicBezTo>
                    <a:pt x="68" y="35"/>
                    <a:pt x="68" y="35"/>
                    <a:pt x="67" y="35"/>
                  </a:cubicBezTo>
                  <a:cubicBezTo>
                    <a:pt x="68" y="34"/>
                    <a:pt x="68" y="34"/>
                    <a:pt x="68" y="33"/>
                  </a:cubicBezTo>
                  <a:cubicBezTo>
                    <a:pt x="69" y="33"/>
                    <a:pt x="69" y="33"/>
                    <a:pt x="69" y="33"/>
                  </a:cubicBezTo>
                  <a:cubicBezTo>
                    <a:pt x="69" y="32"/>
                    <a:pt x="69" y="32"/>
                    <a:pt x="69" y="32"/>
                  </a:cubicBezTo>
                  <a:cubicBezTo>
                    <a:pt x="69" y="32"/>
                    <a:pt x="70" y="31"/>
                    <a:pt x="70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1" y="32"/>
                    <a:pt x="71" y="33"/>
                    <a:pt x="72" y="33"/>
                  </a:cubicBezTo>
                  <a:cubicBezTo>
                    <a:pt x="72" y="34"/>
                    <a:pt x="72" y="34"/>
                    <a:pt x="72" y="34"/>
                  </a:cubicBezTo>
                  <a:cubicBezTo>
                    <a:pt x="72" y="35"/>
                    <a:pt x="72" y="35"/>
                    <a:pt x="72" y="35"/>
                  </a:cubicBezTo>
                  <a:cubicBezTo>
                    <a:pt x="72" y="35"/>
                    <a:pt x="72" y="35"/>
                    <a:pt x="72" y="35"/>
                  </a:cubicBezTo>
                  <a:close/>
                  <a:moveTo>
                    <a:pt x="68" y="65"/>
                  </a:moveTo>
                  <a:cubicBezTo>
                    <a:pt x="67" y="64"/>
                    <a:pt x="66" y="62"/>
                    <a:pt x="66" y="61"/>
                  </a:cubicBezTo>
                  <a:cubicBezTo>
                    <a:pt x="67" y="61"/>
                    <a:pt x="69" y="61"/>
                    <a:pt x="70" y="62"/>
                  </a:cubicBezTo>
                  <a:cubicBezTo>
                    <a:pt x="70" y="63"/>
                    <a:pt x="69" y="64"/>
                    <a:pt x="68" y="65"/>
                  </a:cubicBezTo>
                  <a:cubicBezTo>
                    <a:pt x="68" y="65"/>
                    <a:pt x="68" y="65"/>
                    <a:pt x="68" y="65"/>
                  </a:cubicBezTo>
                  <a:close/>
                  <a:moveTo>
                    <a:pt x="81" y="32"/>
                  </a:moveTo>
                  <a:cubicBezTo>
                    <a:pt x="81" y="32"/>
                    <a:pt x="81" y="32"/>
                    <a:pt x="81" y="32"/>
                  </a:cubicBezTo>
                  <a:cubicBezTo>
                    <a:pt x="82" y="33"/>
                    <a:pt x="82" y="33"/>
                    <a:pt x="82" y="33"/>
                  </a:cubicBezTo>
                  <a:cubicBezTo>
                    <a:pt x="82" y="34"/>
                    <a:pt x="83" y="34"/>
                    <a:pt x="83" y="34"/>
                  </a:cubicBezTo>
                  <a:cubicBezTo>
                    <a:pt x="83" y="35"/>
                    <a:pt x="83" y="35"/>
                    <a:pt x="84" y="35"/>
                  </a:cubicBezTo>
                  <a:cubicBezTo>
                    <a:pt x="84" y="35"/>
                    <a:pt x="84" y="35"/>
                    <a:pt x="84" y="36"/>
                  </a:cubicBezTo>
                  <a:cubicBezTo>
                    <a:pt x="84" y="36"/>
                    <a:pt x="84" y="37"/>
                    <a:pt x="85" y="38"/>
                  </a:cubicBezTo>
                  <a:cubicBezTo>
                    <a:pt x="85" y="38"/>
                    <a:pt x="85" y="38"/>
                    <a:pt x="85" y="38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39"/>
                    <a:pt x="85" y="39"/>
                  </a:cubicBezTo>
                  <a:cubicBezTo>
                    <a:pt x="85" y="39"/>
                    <a:pt x="85" y="40"/>
                    <a:pt x="85" y="40"/>
                  </a:cubicBezTo>
                  <a:cubicBezTo>
                    <a:pt x="85" y="40"/>
                    <a:pt x="85" y="41"/>
                    <a:pt x="85" y="41"/>
                  </a:cubicBezTo>
                  <a:cubicBezTo>
                    <a:pt x="85" y="42"/>
                    <a:pt x="84" y="43"/>
                    <a:pt x="84" y="44"/>
                  </a:cubicBezTo>
                  <a:cubicBezTo>
                    <a:pt x="84" y="44"/>
                    <a:pt x="83" y="44"/>
                    <a:pt x="83" y="45"/>
                  </a:cubicBezTo>
                  <a:cubicBezTo>
                    <a:pt x="83" y="45"/>
                    <a:pt x="83" y="45"/>
                    <a:pt x="83" y="45"/>
                  </a:cubicBezTo>
                  <a:cubicBezTo>
                    <a:pt x="83" y="45"/>
                    <a:pt x="84" y="45"/>
                    <a:pt x="84" y="44"/>
                  </a:cubicBezTo>
                  <a:cubicBezTo>
                    <a:pt x="85" y="43"/>
                    <a:pt x="86" y="41"/>
                    <a:pt x="86" y="40"/>
                  </a:cubicBezTo>
                  <a:cubicBezTo>
                    <a:pt x="86" y="39"/>
                    <a:pt x="86" y="38"/>
                    <a:pt x="85" y="37"/>
                  </a:cubicBezTo>
                  <a:cubicBezTo>
                    <a:pt x="85" y="36"/>
                    <a:pt x="84" y="35"/>
                    <a:pt x="83" y="34"/>
                  </a:cubicBezTo>
                  <a:cubicBezTo>
                    <a:pt x="83" y="33"/>
                    <a:pt x="82" y="33"/>
                    <a:pt x="81" y="32"/>
                  </a:cubicBezTo>
                  <a:close/>
                  <a:moveTo>
                    <a:pt x="14" y="50"/>
                  </a:move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1"/>
                    <a:pt x="14" y="51"/>
                  </a:cubicBezTo>
                  <a:cubicBezTo>
                    <a:pt x="14" y="51"/>
                    <a:pt x="14" y="51"/>
                    <a:pt x="13" y="51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3" y="51"/>
                    <a:pt x="13" y="51"/>
                    <a:pt x="13" y="51"/>
                  </a:cubicBezTo>
                  <a:cubicBezTo>
                    <a:pt x="13" y="51"/>
                    <a:pt x="14" y="51"/>
                    <a:pt x="14" y="51"/>
                  </a:cubicBezTo>
                  <a:cubicBezTo>
                    <a:pt x="15" y="51"/>
                    <a:pt x="15" y="51"/>
                    <a:pt x="1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5" y="52"/>
                    <a:pt x="15" y="52"/>
                    <a:pt x="15" y="53"/>
                  </a:cubicBezTo>
                  <a:cubicBezTo>
                    <a:pt x="15" y="53"/>
                    <a:pt x="14" y="53"/>
                    <a:pt x="14" y="53"/>
                  </a:cubicBezTo>
                  <a:cubicBezTo>
                    <a:pt x="13" y="53"/>
                    <a:pt x="13" y="53"/>
                    <a:pt x="12" y="53"/>
                  </a:cubicBezTo>
                  <a:cubicBezTo>
                    <a:pt x="12" y="52"/>
                    <a:pt x="12" y="50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ubicBezTo>
                    <a:pt x="12" y="48"/>
                    <a:pt x="13" y="48"/>
                    <a:pt x="13" y="48"/>
                  </a:cubicBezTo>
                  <a:cubicBezTo>
                    <a:pt x="13" y="48"/>
                    <a:pt x="14" y="48"/>
                    <a:pt x="14" y="48"/>
                  </a:cubicBezTo>
                  <a:cubicBezTo>
                    <a:pt x="14" y="48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4" y="49"/>
                    <a:pt x="13" y="49"/>
                    <a:pt x="13" y="49"/>
                  </a:cubicBezTo>
                  <a:cubicBezTo>
                    <a:pt x="13" y="49"/>
                    <a:pt x="12" y="49"/>
                    <a:pt x="12" y="49"/>
                  </a:cubicBezTo>
                  <a:cubicBezTo>
                    <a:pt x="12" y="49"/>
                    <a:pt x="12" y="50"/>
                    <a:pt x="12" y="50"/>
                  </a:cubicBezTo>
                  <a:cubicBezTo>
                    <a:pt x="12" y="50"/>
                    <a:pt x="12" y="50"/>
                    <a:pt x="13" y="50"/>
                  </a:cubicBezTo>
                  <a:cubicBezTo>
                    <a:pt x="13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lose/>
                  <a:moveTo>
                    <a:pt x="28" y="17"/>
                  </a:moveTo>
                  <a:cubicBezTo>
                    <a:pt x="28" y="17"/>
                    <a:pt x="28" y="18"/>
                    <a:pt x="29" y="18"/>
                  </a:cubicBezTo>
                  <a:cubicBezTo>
                    <a:pt x="29" y="19"/>
                    <a:pt x="29" y="19"/>
                    <a:pt x="29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8" y="19"/>
                    <a:pt x="27" y="19"/>
                    <a:pt x="27" y="18"/>
                  </a:cubicBezTo>
                  <a:cubicBezTo>
                    <a:pt x="27" y="17"/>
                    <a:pt x="27" y="17"/>
                    <a:pt x="28" y="17"/>
                  </a:cubicBezTo>
                  <a:cubicBezTo>
                    <a:pt x="28" y="17"/>
                    <a:pt x="29" y="16"/>
                    <a:pt x="29" y="16"/>
                  </a:cubicBezTo>
                  <a:cubicBezTo>
                    <a:pt x="29" y="16"/>
                    <a:pt x="30" y="16"/>
                    <a:pt x="30" y="16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1" y="18"/>
                    <a:pt x="31" y="18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0" y="20"/>
                  </a:cubicBezTo>
                  <a:cubicBezTo>
                    <a:pt x="30" y="20"/>
                    <a:pt x="30" y="19"/>
                    <a:pt x="30" y="19"/>
                  </a:cubicBezTo>
                  <a:cubicBezTo>
                    <a:pt x="29" y="19"/>
                    <a:pt x="29" y="18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lose/>
                  <a:moveTo>
                    <a:pt x="67" y="12"/>
                  </a:moveTo>
                  <a:cubicBezTo>
                    <a:pt x="67" y="12"/>
                    <a:pt x="68" y="12"/>
                    <a:pt x="68" y="12"/>
                  </a:cubicBezTo>
                  <a:cubicBezTo>
                    <a:pt x="69" y="11"/>
                    <a:pt x="70" y="11"/>
                    <a:pt x="70" y="12"/>
                  </a:cubicBezTo>
                  <a:cubicBezTo>
                    <a:pt x="71" y="12"/>
                    <a:pt x="71" y="12"/>
                    <a:pt x="71" y="12"/>
                  </a:cubicBezTo>
                  <a:cubicBezTo>
                    <a:pt x="72" y="13"/>
                    <a:pt x="72" y="13"/>
                    <a:pt x="73" y="14"/>
                  </a:cubicBezTo>
                  <a:cubicBezTo>
                    <a:pt x="73" y="15"/>
                    <a:pt x="73" y="16"/>
                    <a:pt x="73" y="17"/>
                  </a:cubicBezTo>
                  <a:cubicBezTo>
                    <a:pt x="73" y="17"/>
                    <a:pt x="73" y="18"/>
                    <a:pt x="73" y="18"/>
                  </a:cubicBezTo>
                  <a:cubicBezTo>
                    <a:pt x="73" y="18"/>
                    <a:pt x="73" y="18"/>
                    <a:pt x="73" y="18"/>
                  </a:cubicBezTo>
                  <a:cubicBezTo>
                    <a:pt x="73" y="18"/>
                    <a:pt x="73" y="19"/>
                    <a:pt x="73" y="19"/>
                  </a:cubicBezTo>
                  <a:cubicBezTo>
                    <a:pt x="73" y="17"/>
                    <a:pt x="72" y="16"/>
                    <a:pt x="71" y="15"/>
                  </a:cubicBezTo>
                  <a:cubicBezTo>
                    <a:pt x="70" y="13"/>
                    <a:pt x="69" y="12"/>
                    <a:pt x="67" y="12"/>
                  </a:cubicBezTo>
                  <a:cubicBezTo>
                    <a:pt x="67" y="12"/>
                    <a:pt x="67" y="12"/>
                    <a:pt x="67" y="12"/>
                  </a:cubicBezTo>
                  <a:close/>
                  <a:moveTo>
                    <a:pt x="44" y="86"/>
                  </a:moveTo>
                  <a:cubicBezTo>
                    <a:pt x="45" y="86"/>
                    <a:pt x="46" y="87"/>
                    <a:pt x="47" y="87"/>
                  </a:cubicBezTo>
                  <a:cubicBezTo>
                    <a:pt x="47" y="87"/>
                    <a:pt x="48" y="87"/>
                    <a:pt x="48" y="87"/>
                  </a:cubicBezTo>
                  <a:cubicBezTo>
                    <a:pt x="49" y="87"/>
                    <a:pt x="50" y="87"/>
                    <a:pt x="51" y="86"/>
                  </a:cubicBezTo>
                  <a:cubicBezTo>
                    <a:pt x="52" y="86"/>
                    <a:pt x="53" y="85"/>
                    <a:pt x="54" y="84"/>
                  </a:cubicBezTo>
                  <a:cubicBezTo>
                    <a:pt x="54" y="84"/>
                    <a:pt x="54" y="84"/>
                    <a:pt x="54" y="84"/>
                  </a:cubicBezTo>
                  <a:cubicBezTo>
                    <a:pt x="52" y="88"/>
                    <a:pt x="48" y="89"/>
                    <a:pt x="44" y="86"/>
                  </a:cubicBezTo>
                  <a:cubicBezTo>
                    <a:pt x="44" y="86"/>
                    <a:pt x="44" y="86"/>
                    <a:pt x="44" y="86"/>
                  </a:cubicBezTo>
                  <a:close/>
                  <a:moveTo>
                    <a:pt x="23" y="71"/>
                  </a:moveTo>
                  <a:cubicBezTo>
                    <a:pt x="23" y="70"/>
                    <a:pt x="22" y="70"/>
                    <a:pt x="22" y="70"/>
                  </a:cubicBezTo>
                  <a:cubicBezTo>
                    <a:pt x="23" y="69"/>
                    <a:pt x="23" y="69"/>
                    <a:pt x="23" y="68"/>
                  </a:cubicBezTo>
                  <a:cubicBezTo>
                    <a:pt x="23" y="68"/>
                    <a:pt x="23" y="67"/>
                    <a:pt x="23" y="67"/>
                  </a:cubicBezTo>
                  <a:cubicBezTo>
                    <a:pt x="23" y="67"/>
                    <a:pt x="23" y="67"/>
                    <a:pt x="23" y="67"/>
                  </a:cubicBezTo>
                  <a:cubicBezTo>
                    <a:pt x="23" y="68"/>
                    <a:pt x="22" y="69"/>
                    <a:pt x="22" y="69"/>
                  </a:cubicBezTo>
                  <a:cubicBezTo>
                    <a:pt x="21" y="69"/>
                    <a:pt x="21" y="69"/>
                    <a:pt x="20" y="68"/>
                  </a:cubicBezTo>
                  <a:cubicBezTo>
                    <a:pt x="21" y="67"/>
                    <a:pt x="22" y="67"/>
                    <a:pt x="22" y="65"/>
                  </a:cubicBezTo>
                  <a:cubicBezTo>
                    <a:pt x="22" y="66"/>
                    <a:pt x="22" y="66"/>
                    <a:pt x="23" y="66"/>
                  </a:cubicBezTo>
                  <a:cubicBezTo>
                    <a:pt x="23" y="66"/>
                    <a:pt x="23" y="67"/>
                    <a:pt x="23" y="67"/>
                  </a:cubicBezTo>
                  <a:cubicBezTo>
                    <a:pt x="24" y="67"/>
                    <a:pt x="24" y="68"/>
                    <a:pt x="24" y="68"/>
                  </a:cubicBezTo>
                  <a:cubicBezTo>
                    <a:pt x="25" y="68"/>
                    <a:pt x="25" y="68"/>
                    <a:pt x="25" y="69"/>
                  </a:cubicBezTo>
                  <a:cubicBezTo>
                    <a:pt x="24" y="69"/>
                    <a:pt x="24" y="70"/>
                    <a:pt x="23" y="71"/>
                  </a:cubicBezTo>
                  <a:cubicBezTo>
                    <a:pt x="23" y="71"/>
                    <a:pt x="23" y="71"/>
                    <a:pt x="23" y="71"/>
                  </a:cubicBezTo>
                  <a:close/>
                  <a:moveTo>
                    <a:pt x="65" y="12"/>
                  </a:moveTo>
                  <a:cubicBezTo>
                    <a:pt x="64" y="11"/>
                    <a:pt x="64" y="11"/>
                    <a:pt x="64" y="11"/>
                  </a:cubicBezTo>
                  <a:cubicBezTo>
                    <a:pt x="64" y="10"/>
                    <a:pt x="63" y="10"/>
                    <a:pt x="62" y="9"/>
                  </a:cubicBezTo>
                  <a:cubicBezTo>
                    <a:pt x="62" y="9"/>
                    <a:pt x="62" y="9"/>
                    <a:pt x="61" y="8"/>
                  </a:cubicBezTo>
                  <a:cubicBezTo>
                    <a:pt x="61" y="8"/>
                    <a:pt x="61" y="8"/>
                    <a:pt x="61" y="8"/>
                  </a:cubicBezTo>
                  <a:cubicBezTo>
                    <a:pt x="61" y="8"/>
                    <a:pt x="60" y="8"/>
                    <a:pt x="59" y="8"/>
                  </a:cubicBezTo>
                  <a:cubicBezTo>
                    <a:pt x="58" y="8"/>
                    <a:pt x="58" y="8"/>
                    <a:pt x="57" y="7"/>
                  </a:cubicBezTo>
                  <a:cubicBezTo>
                    <a:pt x="57" y="7"/>
                    <a:pt x="56" y="8"/>
                    <a:pt x="56" y="8"/>
                  </a:cubicBezTo>
                  <a:cubicBezTo>
                    <a:pt x="56" y="7"/>
                    <a:pt x="56" y="7"/>
                    <a:pt x="57" y="7"/>
                  </a:cubicBezTo>
                  <a:cubicBezTo>
                    <a:pt x="57" y="7"/>
                    <a:pt x="57" y="7"/>
                    <a:pt x="58" y="7"/>
                  </a:cubicBezTo>
                  <a:cubicBezTo>
                    <a:pt x="58" y="7"/>
                    <a:pt x="59" y="7"/>
                    <a:pt x="59" y="7"/>
                  </a:cubicBezTo>
                  <a:cubicBezTo>
                    <a:pt x="61" y="7"/>
                    <a:pt x="62" y="7"/>
                    <a:pt x="63" y="8"/>
                  </a:cubicBezTo>
                  <a:cubicBezTo>
                    <a:pt x="63" y="9"/>
                    <a:pt x="64" y="10"/>
                    <a:pt x="64" y="11"/>
                  </a:cubicBezTo>
                  <a:cubicBezTo>
                    <a:pt x="65" y="11"/>
                    <a:pt x="65" y="11"/>
                    <a:pt x="65" y="12"/>
                  </a:cubicBezTo>
                  <a:cubicBezTo>
                    <a:pt x="65" y="12"/>
                    <a:pt x="65" y="12"/>
                    <a:pt x="65" y="12"/>
                  </a:cubicBezTo>
                  <a:cubicBezTo>
                    <a:pt x="65" y="12"/>
                    <a:pt x="65" y="12"/>
                    <a:pt x="65" y="12"/>
                  </a:cubicBezTo>
                  <a:close/>
                  <a:moveTo>
                    <a:pt x="24" y="67"/>
                  </a:moveTo>
                  <a:cubicBezTo>
                    <a:pt x="24" y="67"/>
                    <a:pt x="24" y="67"/>
                    <a:pt x="24" y="67"/>
                  </a:cubicBezTo>
                  <a:cubicBezTo>
                    <a:pt x="25" y="66"/>
                    <a:pt x="25" y="66"/>
                    <a:pt x="25" y="66"/>
                  </a:cubicBezTo>
                  <a:cubicBezTo>
                    <a:pt x="26" y="65"/>
                    <a:pt x="26" y="64"/>
                    <a:pt x="26" y="64"/>
                  </a:cubicBezTo>
                  <a:cubicBezTo>
                    <a:pt x="26" y="63"/>
                    <a:pt x="26" y="63"/>
                    <a:pt x="25" y="63"/>
                  </a:cubicBezTo>
                  <a:cubicBezTo>
                    <a:pt x="25" y="63"/>
                    <a:pt x="24" y="63"/>
                    <a:pt x="23" y="63"/>
                  </a:cubicBezTo>
                  <a:cubicBezTo>
                    <a:pt x="23" y="64"/>
                    <a:pt x="22" y="64"/>
                    <a:pt x="22" y="64"/>
                  </a:cubicBezTo>
                  <a:cubicBezTo>
                    <a:pt x="22" y="64"/>
                    <a:pt x="22" y="64"/>
                    <a:pt x="22" y="64"/>
                  </a:cubicBezTo>
                  <a:cubicBezTo>
                    <a:pt x="23" y="65"/>
                    <a:pt x="23" y="66"/>
                    <a:pt x="24" y="67"/>
                  </a:cubicBezTo>
                  <a:close/>
                  <a:moveTo>
                    <a:pt x="24" y="25"/>
                  </a:moveTo>
                  <a:cubicBezTo>
                    <a:pt x="25" y="24"/>
                    <a:pt x="25" y="23"/>
                    <a:pt x="27" y="23"/>
                  </a:cubicBezTo>
                  <a:cubicBezTo>
                    <a:pt x="27" y="23"/>
                    <a:pt x="27" y="23"/>
                    <a:pt x="27" y="22"/>
                  </a:cubicBezTo>
                  <a:cubicBezTo>
                    <a:pt x="27" y="24"/>
                    <a:pt x="28" y="25"/>
                    <a:pt x="28" y="27"/>
                  </a:cubicBezTo>
                  <a:cubicBezTo>
                    <a:pt x="27" y="26"/>
                    <a:pt x="25" y="26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lose/>
                  <a:moveTo>
                    <a:pt x="16" y="51"/>
                  </a:moveTo>
                  <a:cubicBezTo>
                    <a:pt x="16" y="51"/>
                    <a:pt x="15" y="50"/>
                    <a:pt x="15" y="50"/>
                  </a:cubicBezTo>
                  <a:cubicBezTo>
                    <a:pt x="15" y="50"/>
                    <a:pt x="15" y="50"/>
                    <a:pt x="15" y="50"/>
                  </a:cubicBezTo>
                  <a:cubicBezTo>
                    <a:pt x="16" y="50"/>
                    <a:pt x="16" y="50"/>
                    <a:pt x="17" y="50"/>
                  </a:cubicBezTo>
                  <a:cubicBezTo>
                    <a:pt x="17" y="51"/>
                    <a:pt x="18" y="51"/>
                    <a:pt x="19" y="51"/>
                  </a:cubicBezTo>
                  <a:cubicBezTo>
                    <a:pt x="19" y="51"/>
                    <a:pt x="19" y="52"/>
                    <a:pt x="19" y="52"/>
                  </a:cubicBezTo>
                  <a:cubicBezTo>
                    <a:pt x="19" y="52"/>
                    <a:pt x="19" y="52"/>
                    <a:pt x="19" y="52"/>
                  </a:cubicBezTo>
                  <a:cubicBezTo>
                    <a:pt x="19" y="52"/>
                    <a:pt x="18" y="53"/>
                    <a:pt x="18" y="53"/>
                  </a:cubicBezTo>
                  <a:cubicBezTo>
                    <a:pt x="18" y="53"/>
                    <a:pt x="17" y="53"/>
                    <a:pt x="17" y="54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7" y="54"/>
                    <a:pt x="17" y="54"/>
                    <a:pt x="16" y="54"/>
                  </a:cubicBezTo>
                  <a:cubicBezTo>
                    <a:pt x="16" y="54"/>
                    <a:pt x="16" y="54"/>
                    <a:pt x="16" y="54"/>
                  </a:cubicBezTo>
                  <a:cubicBezTo>
                    <a:pt x="16" y="53"/>
                    <a:pt x="16" y="53"/>
                    <a:pt x="16" y="52"/>
                  </a:cubicBezTo>
                  <a:cubicBezTo>
                    <a:pt x="16" y="52"/>
                    <a:pt x="16" y="52"/>
                    <a:pt x="15" y="52"/>
                  </a:cubicBezTo>
                  <a:cubicBezTo>
                    <a:pt x="15" y="51"/>
                    <a:pt x="15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lose/>
                  <a:moveTo>
                    <a:pt x="21" y="56"/>
                  </a:moveTo>
                  <a:cubicBezTo>
                    <a:pt x="20" y="57"/>
                    <a:pt x="19" y="58"/>
                    <a:pt x="19" y="59"/>
                  </a:cubicBezTo>
                  <a:cubicBezTo>
                    <a:pt x="19" y="59"/>
                    <a:pt x="19" y="59"/>
                    <a:pt x="18" y="59"/>
                  </a:cubicBezTo>
                  <a:cubicBezTo>
                    <a:pt x="18" y="58"/>
                    <a:pt x="18" y="58"/>
                    <a:pt x="18" y="57"/>
                  </a:cubicBezTo>
                  <a:cubicBezTo>
                    <a:pt x="17" y="57"/>
                    <a:pt x="17" y="56"/>
                    <a:pt x="17" y="56"/>
                  </a:cubicBezTo>
                  <a:cubicBezTo>
                    <a:pt x="17" y="56"/>
                    <a:pt x="17" y="55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8" y="55"/>
                    <a:pt x="18" y="55"/>
                    <a:pt x="19" y="55"/>
                  </a:cubicBezTo>
                  <a:cubicBezTo>
                    <a:pt x="20" y="55"/>
                    <a:pt x="20" y="55"/>
                    <a:pt x="21" y="55"/>
                  </a:cubicBezTo>
                  <a:cubicBezTo>
                    <a:pt x="21" y="55"/>
                    <a:pt x="21" y="55"/>
                    <a:pt x="21" y="56"/>
                  </a:cubicBezTo>
                  <a:cubicBezTo>
                    <a:pt x="21" y="56"/>
                    <a:pt x="21" y="56"/>
                    <a:pt x="21" y="56"/>
                  </a:cubicBezTo>
                  <a:close/>
                  <a:moveTo>
                    <a:pt x="42" y="75"/>
                  </a:moveTo>
                  <a:cubicBezTo>
                    <a:pt x="40" y="75"/>
                    <a:pt x="39" y="74"/>
                    <a:pt x="38" y="74"/>
                  </a:cubicBezTo>
                  <a:cubicBezTo>
                    <a:pt x="39" y="73"/>
                    <a:pt x="40" y="72"/>
                    <a:pt x="41" y="71"/>
                  </a:cubicBezTo>
                  <a:cubicBezTo>
                    <a:pt x="41" y="72"/>
                    <a:pt x="42" y="74"/>
                    <a:pt x="42" y="75"/>
                  </a:cubicBezTo>
                  <a:cubicBezTo>
                    <a:pt x="42" y="75"/>
                    <a:pt x="42" y="75"/>
                    <a:pt x="42" y="75"/>
                  </a:cubicBezTo>
                  <a:close/>
                  <a:moveTo>
                    <a:pt x="67" y="26"/>
                  </a:moveTo>
                  <a:cubicBezTo>
                    <a:pt x="67" y="26"/>
                    <a:pt x="67" y="26"/>
                    <a:pt x="67" y="26"/>
                  </a:cubicBezTo>
                  <a:cubicBezTo>
                    <a:pt x="67" y="28"/>
                    <a:pt x="66" y="29"/>
                    <a:pt x="65" y="30"/>
                  </a:cubicBezTo>
                  <a:cubicBezTo>
                    <a:pt x="65" y="30"/>
                    <a:pt x="65" y="30"/>
                    <a:pt x="66" y="30"/>
                  </a:cubicBezTo>
                  <a:cubicBezTo>
                    <a:pt x="66" y="30"/>
                    <a:pt x="67" y="30"/>
                    <a:pt x="68" y="30"/>
                  </a:cubicBezTo>
                  <a:cubicBezTo>
                    <a:pt x="68" y="30"/>
                    <a:pt x="69" y="30"/>
                    <a:pt x="70" y="30"/>
                  </a:cubicBezTo>
                  <a:cubicBezTo>
                    <a:pt x="69" y="28"/>
                    <a:pt x="68" y="27"/>
                    <a:pt x="67" y="26"/>
                  </a:cubicBezTo>
                  <a:close/>
                  <a:moveTo>
                    <a:pt x="85" y="49"/>
                  </a:moveTo>
                  <a:cubicBezTo>
                    <a:pt x="86" y="50"/>
                    <a:pt x="86" y="51"/>
                    <a:pt x="86" y="52"/>
                  </a:cubicBezTo>
                  <a:cubicBezTo>
                    <a:pt x="86" y="53"/>
                    <a:pt x="86" y="54"/>
                    <a:pt x="86" y="55"/>
                  </a:cubicBezTo>
                  <a:cubicBezTo>
                    <a:pt x="85" y="55"/>
                    <a:pt x="85" y="56"/>
                    <a:pt x="84" y="57"/>
                  </a:cubicBezTo>
                  <a:cubicBezTo>
                    <a:pt x="84" y="57"/>
                    <a:pt x="84" y="58"/>
                    <a:pt x="84" y="58"/>
                  </a:cubicBezTo>
                  <a:cubicBezTo>
                    <a:pt x="83" y="59"/>
                    <a:pt x="82" y="59"/>
                    <a:pt x="81" y="60"/>
                  </a:cubicBezTo>
                  <a:cubicBezTo>
                    <a:pt x="81" y="60"/>
                    <a:pt x="81" y="60"/>
                    <a:pt x="80" y="60"/>
                  </a:cubicBezTo>
                  <a:cubicBezTo>
                    <a:pt x="81" y="59"/>
                    <a:pt x="82" y="59"/>
                    <a:pt x="82" y="59"/>
                  </a:cubicBezTo>
                  <a:cubicBezTo>
                    <a:pt x="82" y="59"/>
                    <a:pt x="83" y="58"/>
                    <a:pt x="83" y="58"/>
                  </a:cubicBezTo>
                  <a:cubicBezTo>
                    <a:pt x="84" y="58"/>
                    <a:pt x="84" y="57"/>
                    <a:pt x="84" y="56"/>
                  </a:cubicBezTo>
                  <a:cubicBezTo>
                    <a:pt x="85" y="55"/>
                    <a:pt x="85" y="55"/>
                    <a:pt x="85" y="55"/>
                  </a:cubicBezTo>
                  <a:cubicBezTo>
                    <a:pt x="85" y="55"/>
                    <a:pt x="85" y="54"/>
                    <a:pt x="85" y="54"/>
                  </a:cubicBezTo>
                  <a:cubicBezTo>
                    <a:pt x="85" y="54"/>
                    <a:pt x="85" y="54"/>
                    <a:pt x="85" y="53"/>
                  </a:cubicBezTo>
                  <a:cubicBezTo>
                    <a:pt x="85" y="53"/>
                    <a:pt x="85" y="53"/>
                    <a:pt x="85" y="53"/>
                  </a:cubicBezTo>
                  <a:cubicBezTo>
                    <a:pt x="85" y="52"/>
                    <a:pt x="85" y="52"/>
                    <a:pt x="85" y="52"/>
                  </a:cubicBezTo>
                  <a:cubicBezTo>
                    <a:pt x="85" y="51"/>
                    <a:pt x="85" y="50"/>
                    <a:pt x="85" y="50"/>
                  </a:cubicBezTo>
                  <a:cubicBezTo>
                    <a:pt x="85" y="50"/>
                    <a:pt x="85" y="49"/>
                    <a:pt x="85" y="49"/>
                  </a:cubicBezTo>
                  <a:cubicBezTo>
                    <a:pt x="85" y="49"/>
                    <a:pt x="85" y="49"/>
                    <a:pt x="85" y="49"/>
                  </a:cubicBezTo>
                  <a:close/>
                  <a:moveTo>
                    <a:pt x="73" y="52"/>
                  </a:moveTo>
                  <a:cubicBezTo>
                    <a:pt x="73" y="52"/>
                    <a:pt x="72" y="52"/>
                    <a:pt x="71" y="51"/>
                  </a:cubicBezTo>
                  <a:cubicBezTo>
                    <a:pt x="71" y="51"/>
                    <a:pt x="70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0" y="51"/>
                    <a:pt x="70" y="51"/>
                    <a:pt x="70" y="51"/>
                  </a:cubicBezTo>
                  <a:cubicBezTo>
                    <a:pt x="71" y="50"/>
                    <a:pt x="71" y="50"/>
                    <a:pt x="72" y="50"/>
                  </a:cubicBezTo>
                  <a:cubicBezTo>
                    <a:pt x="72" y="49"/>
                    <a:pt x="72" y="49"/>
                    <a:pt x="73" y="49"/>
                  </a:cubicBezTo>
                  <a:cubicBezTo>
                    <a:pt x="73" y="49"/>
                    <a:pt x="74" y="48"/>
                    <a:pt x="74" y="48"/>
                  </a:cubicBezTo>
                  <a:cubicBezTo>
                    <a:pt x="74" y="50"/>
                    <a:pt x="74" y="51"/>
                    <a:pt x="73" y="52"/>
                  </a:cubicBezTo>
                  <a:cubicBezTo>
                    <a:pt x="73" y="52"/>
                    <a:pt x="73" y="52"/>
                    <a:pt x="73" y="52"/>
                  </a:cubicBezTo>
                  <a:close/>
                  <a:moveTo>
                    <a:pt x="47" y="76"/>
                  </a:moveTo>
                  <a:cubicBezTo>
                    <a:pt x="46" y="75"/>
                    <a:pt x="45" y="75"/>
                    <a:pt x="43" y="75"/>
                  </a:cubicBezTo>
                  <a:cubicBezTo>
                    <a:pt x="43" y="75"/>
                    <a:pt x="44" y="74"/>
                    <a:pt x="44" y="74"/>
                  </a:cubicBezTo>
                  <a:cubicBezTo>
                    <a:pt x="44" y="73"/>
                    <a:pt x="44" y="73"/>
                    <a:pt x="44" y="73"/>
                  </a:cubicBezTo>
                  <a:cubicBezTo>
                    <a:pt x="45" y="73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5" y="72"/>
                    <a:pt x="45" y="72"/>
                    <a:pt x="45" y="72"/>
                  </a:cubicBezTo>
                  <a:cubicBezTo>
                    <a:pt x="46" y="73"/>
                    <a:pt x="46" y="73"/>
                    <a:pt x="47" y="74"/>
                  </a:cubicBezTo>
                  <a:cubicBezTo>
                    <a:pt x="47" y="74"/>
                    <a:pt x="47" y="75"/>
                    <a:pt x="48" y="76"/>
                  </a:cubicBezTo>
                  <a:cubicBezTo>
                    <a:pt x="47" y="76"/>
                    <a:pt x="47" y="76"/>
                    <a:pt x="47" y="76"/>
                  </a:cubicBezTo>
                  <a:cubicBezTo>
                    <a:pt x="47" y="76"/>
                    <a:pt x="47" y="76"/>
                    <a:pt x="47" y="76"/>
                  </a:cubicBezTo>
                  <a:close/>
                  <a:moveTo>
                    <a:pt x="77" y="20"/>
                  </a:moveTo>
                  <a:cubicBezTo>
                    <a:pt x="78" y="20"/>
                    <a:pt x="78" y="21"/>
                    <a:pt x="79" y="21"/>
                  </a:cubicBezTo>
                  <a:cubicBezTo>
                    <a:pt x="79" y="22"/>
                    <a:pt x="80" y="22"/>
                    <a:pt x="80" y="22"/>
                  </a:cubicBezTo>
                  <a:cubicBezTo>
                    <a:pt x="80" y="22"/>
                    <a:pt x="80" y="23"/>
                    <a:pt x="81" y="23"/>
                  </a:cubicBezTo>
                  <a:cubicBezTo>
                    <a:pt x="81" y="24"/>
                    <a:pt x="81" y="24"/>
                    <a:pt x="81" y="24"/>
                  </a:cubicBezTo>
                  <a:cubicBezTo>
                    <a:pt x="81" y="25"/>
                    <a:pt x="81" y="26"/>
                    <a:pt x="81" y="27"/>
                  </a:cubicBezTo>
                  <a:cubicBezTo>
                    <a:pt x="81" y="28"/>
                    <a:pt x="81" y="28"/>
                    <a:pt x="81" y="29"/>
                  </a:cubicBezTo>
                  <a:cubicBezTo>
                    <a:pt x="81" y="29"/>
                    <a:pt x="81" y="30"/>
                    <a:pt x="81" y="30"/>
                  </a:cubicBezTo>
                  <a:cubicBezTo>
                    <a:pt x="81" y="30"/>
                    <a:pt x="81" y="29"/>
                    <a:pt x="81" y="29"/>
                  </a:cubicBezTo>
                  <a:cubicBezTo>
                    <a:pt x="81" y="29"/>
                    <a:pt x="81" y="29"/>
                    <a:pt x="81" y="29"/>
                  </a:cubicBezTo>
                  <a:cubicBezTo>
                    <a:pt x="80" y="29"/>
                    <a:pt x="81" y="28"/>
                    <a:pt x="81" y="28"/>
                  </a:cubicBezTo>
                  <a:cubicBezTo>
                    <a:pt x="81" y="28"/>
                    <a:pt x="81" y="27"/>
                    <a:pt x="81" y="27"/>
                  </a:cubicBezTo>
                  <a:cubicBezTo>
                    <a:pt x="81" y="27"/>
                    <a:pt x="80" y="26"/>
                    <a:pt x="80" y="26"/>
                  </a:cubicBezTo>
                  <a:cubicBezTo>
                    <a:pt x="80" y="26"/>
                    <a:pt x="80" y="26"/>
                    <a:pt x="80" y="26"/>
                  </a:cubicBezTo>
                  <a:cubicBezTo>
                    <a:pt x="80" y="26"/>
                    <a:pt x="80" y="25"/>
                    <a:pt x="80" y="25"/>
                  </a:cubicBezTo>
                  <a:cubicBezTo>
                    <a:pt x="80" y="25"/>
                    <a:pt x="80" y="25"/>
                    <a:pt x="80" y="25"/>
                  </a:cubicBezTo>
                  <a:cubicBezTo>
                    <a:pt x="80" y="25"/>
                    <a:pt x="80" y="24"/>
                    <a:pt x="80" y="24"/>
                  </a:cubicBezTo>
                  <a:cubicBezTo>
                    <a:pt x="80" y="24"/>
                    <a:pt x="80" y="24"/>
                    <a:pt x="80" y="24"/>
                  </a:cubicBezTo>
                  <a:cubicBezTo>
                    <a:pt x="80" y="23"/>
                    <a:pt x="79" y="23"/>
                    <a:pt x="79" y="23"/>
                  </a:cubicBezTo>
                  <a:cubicBezTo>
                    <a:pt x="79" y="22"/>
                    <a:pt x="79" y="22"/>
                    <a:pt x="79" y="22"/>
                  </a:cubicBezTo>
                  <a:cubicBezTo>
                    <a:pt x="78" y="21"/>
                    <a:pt x="77" y="21"/>
                    <a:pt x="77" y="21"/>
                  </a:cubicBezTo>
                  <a:cubicBezTo>
                    <a:pt x="77" y="20"/>
                    <a:pt x="77" y="20"/>
                    <a:pt x="77" y="20"/>
                  </a:cubicBezTo>
                  <a:cubicBezTo>
                    <a:pt x="77" y="20"/>
                    <a:pt x="77" y="20"/>
                    <a:pt x="77" y="20"/>
                  </a:cubicBezTo>
                  <a:close/>
                  <a:moveTo>
                    <a:pt x="38" y="16"/>
                  </a:move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9" y="16"/>
                    <a:pt x="39" y="16"/>
                  </a:cubicBezTo>
                  <a:cubicBezTo>
                    <a:pt x="39" y="18"/>
                    <a:pt x="39" y="19"/>
                    <a:pt x="38" y="20"/>
                  </a:cubicBezTo>
                  <a:cubicBezTo>
                    <a:pt x="38" y="20"/>
                    <a:pt x="37" y="19"/>
                    <a:pt x="37" y="19"/>
                  </a:cubicBezTo>
                  <a:cubicBezTo>
                    <a:pt x="36" y="19"/>
                    <a:pt x="36" y="18"/>
                    <a:pt x="36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6" y="17"/>
                    <a:pt x="37" y="17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lose/>
                  <a:moveTo>
                    <a:pt x="15" y="48"/>
                  </a:moveTo>
                  <a:cubicBezTo>
                    <a:pt x="15" y="48"/>
                    <a:pt x="16" y="48"/>
                    <a:pt x="15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5" y="46"/>
                    <a:pt x="15" y="45"/>
                  </a:cubicBezTo>
                  <a:cubicBezTo>
                    <a:pt x="15" y="45"/>
                    <a:pt x="15" y="45"/>
                    <a:pt x="16" y="45"/>
                  </a:cubicBezTo>
                  <a:cubicBezTo>
                    <a:pt x="17" y="46"/>
                    <a:pt x="17" y="46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8"/>
                    <a:pt x="17" y="48"/>
                    <a:pt x="17" y="48"/>
                  </a:cubicBezTo>
                  <a:cubicBezTo>
                    <a:pt x="16" y="49"/>
                    <a:pt x="16" y="49"/>
                    <a:pt x="15" y="49"/>
                  </a:cubicBezTo>
                  <a:cubicBezTo>
                    <a:pt x="15" y="49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lose/>
                  <a:moveTo>
                    <a:pt x="17" y="18"/>
                  </a:move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9"/>
                    <a:pt x="14" y="19"/>
                  </a:cubicBezTo>
                  <a:cubicBezTo>
                    <a:pt x="14" y="19"/>
                    <a:pt x="14" y="20"/>
                    <a:pt x="13" y="20"/>
                  </a:cubicBezTo>
                  <a:cubicBezTo>
                    <a:pt x="12" y="20"/>
                    <a:pt x="12" y="21"/>
                    <a:pt x="11" y="22"/>
                  </a:cubicBezTo>
                  <a:cubicBezTo>
                    <a:pt x="11" y="23"/>
                    <a:pt x="11" y="23"/>
                    <a:pt x="11" y="24"/>
                  </a:cubicBezTo>
                  <a:cubicBezTo>
                    <a:pt x="10" y="25"/>
                    <a:pt x="10" y="26"/>
                    <a:pt x="10" y="27"/>
                  </a:cubicBezTo>
                  <a:cubicBezTo>
                    <a:pt x="10" y="27"/>
                    <a:pt x="10" y="27"/>
                    <a:pt x="11" y="28"/>
                  </a:cubicBezTo>
                  <a:cubicBezTo>
                    <a:pt x="11" y="28"/>
                    <a:pt x="10" y="28"/>
                    <a:pt x="10" y="28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6"/>
                    <a:pt x="10" y="25"/>
                    <a:pt x="10" y="25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0" y="22"/>
                    <a:pt x="11" y="22"/>
                    <a:pt x="11" y="21"/>
                  </a:cubicBezTo>
                  <a:cubicBezTo>
                    <a:pt x="12" y="20"/>
                    <a:pt x="12" y="20"/>
                    <a:pt x="13" y="19"/>
                  </a:cubicBezTo>
                  <a:cubicBezTo>
                    <a:pt x="13" y="19"/>
                    <a:pt x="13" y="19"/>
                    <a:pt x="14" y="19"/>
                  </a:cubicBezTo>
                  <a:cubicBezTo>
                    <a:pt x="15" y="18"/>
                    <a:pt x="16" y="18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lose/>
                  <a:moveTo>
                    <a:pt x="62" y="27"/>
                  </a:moveTo>
                  <a:cubicBezTo>
                    <a:pt x="63" y="26"/>
                    <a:pt x="63" y="24"/>
                    <a:pt x="64" y="23"/>
                  </a:cubicBezTo>
                  <a:cubicBezTo>
                    <a:pt x="65" y="24"/>
                    <a:pt x="65" y="25"/>
                    <a:pt x="66" y="25"/>
                  </a:cubicBezTo>
                  <a:cubicBezTo>
                    <a:pt x="65" y="26"/>
                    <a:pt x="65" y="26"/>
                    <a:pt x="64" y="26"/>
                  </a:cubicBezTo>
                  <a:cubicBezTo>
                    <a:pt x="64" y="27"/>
                    <a:pt x="63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ubicBezTo>
                    <a:pt x="62" y="27"/>
                    <a:pt x="62" y="27"/>
                    <a:pt x="62" y="27"/>
                  </a:cubicBezTo>
                  <a:close/>
                  <a:moveTo>
                    <a:pt x="74" y="44"/>
                  </a:moveTo>
                  <a:cubicBezTo>
                    <a:pt x="74" y="46"/>
                    <a:pt x="74" y="47"/>
                    <a:pt x="74" y="48"/>
                  </a:cubicBezTo>
                  <a:cubicBezTo>
                    <a:pt x="73" y="47"/>
                    <a:pt x="72" y="47"/>
                    <a:pt x="70" y="46"/>
                  </a:cubicBezTo>
                  <a:cubicBezTo>
                    <a:pt x="72" y="46"/>
                    <a:pt x="73" y="45"/>
                    <a:pt x="74" y="44"/>
                  </a:cubicBezTo>
                  <a:cubicBezTo>
                    <a:pt x="74" y="44"/>
                    <a:pt x="74" y="44"/>
                    <a:pt x="74" y="44"/>
                  </a:cubicBezTo>
                  <a:close/>
                  <a:moveTo>
                    <a:pt x="78" y="45"/>
                  </a:moveTo>
                  <a:cubicBezTo>
                    <a:pt x="78" y="44"/>
                    <a:pt x="78" y="43"/>
                    <a:pt x="78" y="42"/>
                  </a:cubicBezTo>
                  <a:cubicBezTo>
                    <a:pt x="78" y="42"/>
                    <a:pt x="79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9" y="41"/>
                    <a:pt x="79" y="41"/>
                    <a:pt x="79" y="41"/>
                  </a:cubicBezTo>
                  <a:cubicBezTo>
                    <a:pt x="79" y="41"/>
                    <a:pt x="80" y="41"/>
                    <a:pt x="80" y="41"/>
                  </a:cubicBezTo>
                  <a:cubicBezTo>
                    <a:pt x="80" y="42"/>
                    <a:pt x="81" y="42"/>
                    <a:pt x="81" y="43"/>
                  </a:cubicBezTo>
                  <a:cubicBezTo>
                    <a:pt x="81" y="43"/>
                    <a:pt x="81" y="43"/>
                    <a:pt x="81" y="43"/>
                  </a:cubicBezTo>
                  <a:cubicBezTo>
                    <a:pt x="81" y="44"/>
                    <a:pt x="80" y="44"/>
                    <a:pt x="79" y="44"/>
                  </a:cubicBezTo>
                  <a:cubicBezTo>
                    <a:pt x="79" y="44"/>
                    <a:pt x="79" y="44"/>
                    <a:pt x="78" y="45"/>
                  </a:cubicBezTo>
                  <a:cubicBezTo>
                    <a:pt x="78" y="45"/>
                    <a:pt x="78" y="45"/>
                    <a:pt x="78" y="45"/>
                  </a:cubicBezTo>
                  <a:close/>
                  <a:moveTo>
                    <a:pt x="48" y="18"/>
                  </a:moveTo>
                  <a:cubicBezTo>
                    <a:pt x="48" y="18"/>
                    <a:pt x="48" y="18"/>
                    <a:pt x="47" y="1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6" y="18"/>
                    <a:pt x="45" y="17"/>
                    <a:pt x="45" y="16"/>
                  </a:cubicBezTo>
                  <a:cubicBezTo>
                    <a:pt x="46" y="16"/>
                    <a:pt x="46" y="16"/>
                    <a:pt x="47" y="16"/>
                  </a:cubicBezTo>
                  <a:cubicBezTo>
                    <a:pt x="47" y="16"/>
                    <a:pt x="48" y="16"/>
                    <a:pt x="48" y="16"/>
                  </a:cubicBezTo>
                  <a:cubicBezTo>
                    <a:pt x="48" y="16"/>
                    <a:pt x="49" y="16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lose/>
                  <a:moveTo>
                    <a:pt x="73" y="70"/>
                  </a:moveTo>
                  <a:cubicBezTo>
                    <a:pt x="73" y="70"/>
                    <a:pt x="72" y="71"/>
                    <a:pt x="71" y="71"/>
                  </a:cubicBezTo>
                  <a:cubicBezTo>
                    <a:pt x="71" y="71"/>
                    <a:pt x="70" y="70"/>
                    <a:pt x="70" y="70"/>
                  </a:cubicBezTo>
                  <a:cubicBezTo>
                    <a:pt x="70" y="70"/>
                    <a:pt x="69" y="69"/>
                    <a:pt x="70" y="69"/>
                  </a:cubicBezTo>
                  <a:cubicBezTo>
                    <a:pt x="70" y="69"/>
                    <a:pt x="70" y="69"/>
                    <a:pt x="70" y="69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1" y="68"/>
                    <a:pt x="71" y="67"/>
                    <a:pt x="71" y="67"/>
                  </a:cubicBezTo>
                  <a:cubicBezTo>
                    <a:pt x="71" y="67"/>
                    <a:pt x="72" y="67"/>
                    <a:pt x="72" y="67"/>
                  </a:cubicBezTo>
                  <a:cubicBezTo>
                    <a:pt x="72" y="68"/>
                    <a:pt x="73" y="69"/>
                    <a:pt x="73" y="70"/>
                  </a:cubicBezTo>
                  <a:cubicBezTo>
                    <a:pt x="73" y="70"/>
                    <a:pt x="73" y="70"/>
                    <a:pt x="73" y="70"/>
                  </a:cubicBezTo>
                  <a:close/>
                  <a:moveTo>
                    <a:pt x="72" y="57"/>
                  </a:moveTo>
                  <a:cubicBezTo>
                    <a:pt x="71" y="56"/>
                    <a:pt x="71" y="56"/>
                    <a:pt x="70" y="55"/>
                  </a:cubicBezTo>
                  <a:cubicBezTo>
                    <a:pt x="71" y="54"/>
                    <a:pt x="72" y="53"/>
                    <a:pt x="73" y="53"/>
                  </a:cubicBezTo>
                  <a:cubicBezTo>
                    <a:pt x="73" y="54"/>
                    <a:pt x="73" y="56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lose/>
                  <a:moveTo>
                    <a:pt x="72" y="57"/>
                  </a:moveTo>
                  <a:cubicBezTo>
                    <a:pt x="72" y="58"/>
                    <a:pt x="71" y="59"/>
                    <a:pt x="71" y="59"/>
                  </a:cubicBezTo>
                  <a:cubicBezTo>
                    <a:pt x="71" y="60"/>
                    <a:pt x="71" y="60"/>
                    <a:pt x="71" y="61"/>
                  </a:cubicBezTo>
                  <a:cubicBezTo>
                    <a:pt x="71" y="61"/>
                    <a:pt x="71" y="61"/>
                    <a:pt x="70" y="61"/>
                  </a:cubicBezTo>
                  <a:cubicBezTo>
                    <a:pt x="70" y="61"/>
                    <a:pt x="70" y="60"/>
                    <a:pt x="69" y="60"/>
                  </a:cubicBezTo>
                  <a:cubicBezTo>
                    <a:pt x="69" y="59"/>
                    <a:pt x="69" y="59"/>
                    <a:pt x="68" y="59"/>
                  </a:cubicBezTo>
                  <a:cubicBezTo>
                    <a:pt x="68" y="59"/>
                    <a:pt x="68" y="58"/>
                    <a:pt x="68" y="58"/>
                  </a:cubicBezTo>
                  <a:cubicBezTo>
                    <a:pt x="69" y="58"/>
                    <a:pt x="69" y="58"/>
                    <a:pt x="70" y="58"/>
                  </a:cubicBezTo>
                  <a:cubicBezTo>
                    <a:pt x="70" y="58"/>
                    <a:pt x="71" y="58"/>
                    <a:pt x="71" y="57"/>
                  </a:cubicBezTo>
                  <a:cubicBezTo>
                    <a:pt x="72" y="57"/>
                    <a:pt x="72" y="57"/>
                    <a:pt x="72" y="57"/>
                  </a:cubicBezTo>
                  <a:cubicBezTo>
                    <a:pt x="72" y="57"/>
                    <a:pt x="72" y="57"/>
                    <a:pt x="72" y="57"/>
                  </a:cubicBezTo>
                  <a:close/>
                  <a:moveTo>
                    <a:pt x="23" y="25"/>
                  </a:moveTo>
                  <a:cubicBezTo>
                    <a:pt x="24" y="27"/>
                    <a:pt x="24" y="28"/>
                    <a:pt x="25" y="29"/>
                  </a:cubicBezTo>
                  <a:cubicBezTo>
                    <a:pt x="24" y="29"/>
                    <a:pt x="24" y="29"/>
                    <a:pt x="23" y="29"/>
                  </a:cubicBezTo>
                  <a:cubicBezTo>
                    <a:pt x="23" y="29"/>
                    <a:pt x="22" y="28"/>
                    <a:pt x="22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1" y="28"/>
                    <a:pt x="21" y="28"/>
                  </a:cubicBezTo>
                  <a:cubicBezTo>
                    <a:pt x="22" y="27"/>
                    <a:pt x="23" y="26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lose/>
                  <a:moveTo>
                    <a:pt x="63" y="17"/>
                  </a:moveTo>
                  <a:cubicBezTo>
                    <a:pt x="63" y="17"/>
                    <a:pt x="64" y="16"/>
                    <a:pt x="65" y="16"/>
                  </a:cubicBezTo>
                  <a:cubicBezTo>
                    <a:pt x="66" y="16"/>
                    <a:pt x="66" y="16"/>
                    <a:pt x="67" y="17"/>
                  </a:cubicBezTo>
                  <a:cubicBezTo>
                    <a:pt x="67" y="17"/>
                    <a:pt x="67" y="18"/>
                    <a:pt x="66" y="18"/>
                  </a:cubicBezTo>
                  <a:cubicBezTo>
                    <a:pt x="66" y="18"/>
                    <a:pt x="66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ubicBezTo>
                    <a:pt x="65" y="18"/>
                    <a:pt x="65" y="18"/>
                    <a:pt x="65" y="18"/>
                  </a:cubicBezTo>
                  <a:cubicBezTo>
                    <a:pt x="65" y="18"/>
                    <a:pt x="64" y="18"/>
                    <a:pt x="64" y="18"/>
                  </a:cubicBezTo>
                  <a:cubicBezTo>
                    <a:pt x="64" y="18"/>
                    <a:pt x="64" y="18"/>
                    <a:pt x="63" y="18"/>
                  </a:cubicBezTo>
                  <a:cubicBezTo>
                    <a:pt x="63" y="18"/>
                    <a:pt x="63" y="18"/>
                    <a:pt x="63" y="17"/>
                  </a:cubicBezTo>
                  <a:cubicBezTo>
                    <a:pt x="63" y="17"/>
                    <a:pt x="63" y="17"/>
                    <a:pt x="63" y="17"/>
                  </a:cubicBezTo>
                  <a:close/>
                  <a:moveTo>
                    <a:pt x="53" y="17"/>
                  </a:moveTo>
                  <a:cubicBezTo>
                    <a:pt x="53" y="17"/>
                    <a:pt x="53" y="18"/>
                    <a:pt x="53" y="18"/>
                  </a:cubicBezTo>
                  <a:cubicBezTo>
                    <a:pt x="52" y="18"/>
                    <a:pt x="52" y="19"/>
                    <a:pt x="52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20"/>
                    <a:pt x="51" y="20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0"/>
                    <a:pt x="51" y="18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1" y="17"/>
                    <a:pt x="52" y="17"/>
                    <a:pt x="53" y="17"/>
                  </a:cubicBezTo>
                  <a:cubicBezTo>
                    <a:pt x="53" y="17"/>
                    <a:pt x="53" y="17"/>
                    <a:pt x="53" y="17"/>
                  </a:cubicBezTo>
                  <a:close/>
                  <a:moveTo>
                    <a:pt x="60" y="16"/>
                  </a:moveTo>
                  <a:cubicBezTo>
                    <a:pt x="60" y="15"/>
                    <a:pt x="61" y="15"/>
                    <a:pt x="61" y="14"/>
                  </a:cubicBezTo>
                  <a:cubicBezTo>
                    <a:pt x="61" y="14"/>
                    <a:pt x="61" y="14"/>
                    <a:pt x="62" y="14"/>
                  </a:cubicBezTo>
                  <a:cubicBezTo>
                    <a:pt x="62" y="14"/>
                    <a:pt x="62" y="14"/>
                    <a:pt x="63" y="14"/>
                  </a:cubicBezTo>
                  <a:cubicBezTo>
                    <a:pt x="63" y="14"/>
                    <a:pt x="64" y="15"/>
                    <a:pt x="63" y="15"/>
                  </a:cubicBezTo>
                  <a:cubicBezTo>
                    <a:pt x="63" y="16"/>
                    <a:pt x="63" y="16"/>
                    <a:pt x="63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1" y="16"/>
                    <a:pt x="61" y="16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lose/>
                  <a:moveTo>
                    <a:pt x="33" y="72"/>
                  </a:moveTo>
                  <a:cubicBezTo>
                    <a:pt x="34" y="71"/>
                    <a:pt x="35" y="71"/>
                    <a:pt x="36" y="70"/>
                  </a:cubicBezTo>
                  <a:cubicBezTo>
                    <a:pt x="36" y="70"/>
                    <a:pt x="36" y="70"/>
                    <a:pt x="36" y="70"/>
                  </a:cubicBezTo>
                  <a:cubicBezTo>
                    <a:pt x="36" y="70"/>
                    <a:pt x="36" y="71"/>
                    <a:pt x="36" y="71"/>
                  </a:cubicBezTo>
                  <a:cubicBezTo>
                    <a:pt x="36" y="72"/>
                    <a:pt x="36" y="72"/>
                    <a:pt x="37" y="73"/>
                  </a:cubicBezTo>
                  <a:cubicBezTo>
                    <a:pt x="37" y="73"/>
                    <a:pt x="37" y="74"/>
                    <a:pt x="37" y="74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6" y="73"/>
                    <a:pt x="34" y="73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lose/>
                  <a:moveTo>
                    <a:pt x="25" y="67"/>
                  </a:moveTo>
                  <a:cubicBezTo>
                    <a:pt x="26" y="67"/>
                    <a:pt x="27" y="66"/>
                    <a:pt x="29" y="66"/>
                  </a:cubicBezTo>
                  <a:cubicBezTo>
                    <a:pt x="29" y="67"/>
                    <a:pt x="29" y="67"/>
                    <a:pt x="28" y="68"/>
                  </a:cubicBezTo>
                  <a:cubicBezTo>
                    <a:pt x="28" y="68"/>
                    <a:pt x="28" y="68"/>
                    <a:pt x="28" y="69"/>
                  </a:cubicBezTo>
                  <a:cubicBezTo>
                    <a:pt x="28" y="69"/>
                    <a:pt x="28" y="70"/>
                    <a:pt x="27" y="69"/>
                  </a:cubicBezTo>
                  <a:cubicBezTo>
                    <a:pt x="26" y="69"/>
                    <a:pt x="26" y="68"/>
                    <a:pt x="25" y="67"/>
                  </a:cubicBezTo>
                  <a:cubicBezTo>
                    <a:pt x="25" y="67"/>
                    <a:pt x="25" y="67"/>
                    <a:pt x="25" y="67"/>
                  </a:cubicBezTo>
                  <a:close/>
                  <a:moveTo>
                    <a:pt x="59" y="24"/>
                  </a:moveTo>
                  <a:cubicBezTo>
                    <a:pt x="59" y="24"/>
                    <a:pt x="59" y="24"/>
                    <a:pt x="59" y="23"/>
                  </a:cubicBezTo>
                  <a:cubicBezTo>
                    <a:pt x="60" y="23"/>
                    <a:pt x="60" y="22"/>
                    <a:pt x="60" y="22"/>
                  </a:cubicBezTo>
                  <a:cubicBezTo>
                    <a:pt x="60" y="21"/>
                    <a:pt x="60" y="21"/>
                    <a:pt x="60" y="21"/>
                  </a:cubicBezTo>
                  <a:cubicBezTo>
                    <a:pt x="60" y="20"/>
                    <a:pt x="60" y="20"/>
                    <a:pt x="60" y="21"/>
                  </a:cubicBezTo>
                  <a:cubicBezTo>
                    <a:pt x="61" y="21"/>
                    <a:pt x="62" y="21"/>
                    <a:pt x="62" y="22"/>
                  </a:cubicBezTo>
                  <a:cubicBezTo>
                    <a:pt x="62" y="22"/>
                    <a:pt x="62" y="22"/>
                    <a:pt x="62" y="22"/>
                  </a:cubicBezTo>
                  <a:cubicBezTo>
                    <a:pt x="62" y="22"/>
                    <a:pt x="62" y="23"/>
                    <a:pt x="62" y="23"/>
                  </a:cubicBezTo>
                  <a:cubicBezTo>
                    <a:pt x="61" y="23"/>
                    <a:pt x="61" y="23"/>
                    <a:pt x="61" y="24"/>
                  </a:cubicBezTo>
                  <a:cubicBezTo>
                    <a:pt x="61" y="24"/>
                    <a:pt x="60" y="24"/>
                    <a:pt x="60" y="24"/>
                  </a:cubicBezTo>
                  <a:cubicBezTo>
                    <a:pt x="60" y="24"/>
                    <a:pt x="60" y="24"/>
                    <a:pt x="59" y="24"/>
                  </a:cubicBezTo>
                  <a:cubicBezTo>
                    <a:pt x="59" y="24"/>
                    <a:pt x="59" y="24"/>
                    <a:pt x="59" y="24"/>
                  </a:cubicBezTo>
                  <a:close/>
                  <a:moveTo>
                    <a:pt x="62" y="75"/>
                  </a:moveTo>
                  <a:cubicBezTo>
                    <a:pt x="61" y="74"/>
                    <a:pt x="61" y="73"/>
                    <a:pt x="60" y="72"/>
                  </a:cubicBezTo>
                  <a:cubicBezTo>
                    <a:pt x="60" y="72"/>
                    <a:pt x="60" y="72"/>
                    <a:pt x="61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1" y="71"/>
                    <a:pt x="61" y="71"/>
                    <a:pt x="62" y="71"/>
                  </a:cubicBezTo>
                  <a:cubicBezTo>
                    <a:pt x="62" y="71"/>
                    <a:pt x="62" y="71"/>
                    <a:pt x="62" y="71"/>
                  </a:cubicBezTo>
                  <a:cubicBezTo>
                    <a:pt x="62" y="72"/>
                    <a:pt x="63" y="73"/>
                    <a:pt x="63" y="74"/>
                  </a:cubicBezTo>
                  <a:cubicBezTo>
                    <a:pt x="63" y="74"/>
                    <a:pt x="62" y="75"/>
                    <a:pt x="62" y="75"/>
                  </a:cubicBezTo>
                  <a:cubicBezTo>
                    <a:pt x="62" y="75"/>
                    <a:pt x="62" y="75"/>
                    <a:pt x="62" y="75"/>
                  </a:cubicBezTo>
                  <a:close/>
                  <a:moveTo>
                    <a:pt x="71" y="25"/>
                  </a:moveTo>
                  <a:cubicBezTo>
                    <a:pt x="70" y="24"/>
                    <a:pt x="69" y="23"/>
                    <a:pt x="69" y="22"/>
                  </a:cubicBezTo>
                  <a:cubicBezTo>
                    <a:pt x="69" y="22"/>
                    <a:pt x="69" y="22"/>
                    <a:pt x="70" y="21"/>
                  </a:cubicBezTo>
                  <a:cubicBezTo>
                    <a:pt x="70" y="21"/>
                    <a:pt x="71" y="21"/>
                    <a:pt x="71" y="21"/>
                  </a:cubicBezTo>
                  <a:cubicBezTo>
                    <a:pt x="71" y="22"/>
                    <a:pt x="72" y="22"/>
                    <a:pt x="72" y="22"/>
                  </a:cubicBezTo>
                  <a:cubicBezTo>
                    <a:pt x="72" y="22"/>
                    <a:pt x="72" y="23"/>
                    <a:pt x="72" y="23"/>
                  </a:cubicBezTo>
                  <a:cubicBezTo>
                    <a:pt x="71" y="23"/>
                    <a:pt x="71" y="24"/>
                    <a:pt x="71" y="24"/>
                  </a:cubicBezTo>
                  <a:cubicBezTo>
                    <a:pt x="71" y="24"/>
                    <a:pt x="71" y="24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19" y="40"/>
                  </a:moveTo>
                  <a:cubicBezTo>
                    <a:pt x="18" y="39"/>
                    <a:pt x="17" y="40"/>
                    <a:pt x="16" y="40"/>
                  </a:cubicBezTo>
                  <a:cubicBezTo>
                    <a:pt x="16" y="40"/>
                    <a:pt x="15" y="39"/>
                    <a:pt x="16" y="39"/>
                  </a:cubicBezTo>
                  <a:cubicBezTo>
                    <a:pt x="16" y="38"/>
                    <a:pt x="16" y="38"/>
                    <a:pt x="16" y="37"/>
                  </a:cubicBezTo>
                  <a:cubicBezTo>
                    <a:pt x="16" y="37"/>
                    <a:pt x="16" y="37"/>
                    <a:pt x="17" y="36"/>
                  </a:cubicBezTo>
                  <a:cubicBezTo>
                    <a:pt x="17" y="37"/>
                    <a:pt x="18" y="39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20" y="35"/>
                  </a:moveTo>
                  <a:cubicBezTo>
                    <a:pt x="19" y="35"/>
                    <a:pt x="18" y="35"/>
                    <a:pt x="17" y="35"/>
                  </a:cubicBezTo>
                  <a:cubicBezTo>
                    <a:pt x="17" y="34"/>
                    <a:pt x="18" y="33"/>
                    <a:pt x="18" y="32"/>
                  </a:cubicBezTo>
                  <a:cubicBezTo>
                    <a:pt x="19" y="33"/>
                    <a:pt x="20" y="34"/>
                    <a:pt x="20" y="35"/>
                  </a:cubicBezTo>
                  <a:cubicBezTo>
                    <a:pt x="20" y="35"/>
                    <a:pt x="20" y="35"/>
                    <a:pt x="20" y="35"/>
                  </a:cubicBezTo>
                  <a:close/>
                  <a:moveTo>
                    <a:pt x="75" y="31"/>
                  </a:moveTo>
                  <a:cubicBezTo>
                    <a:pt x="75" y="30"/>
                    <a:pt x="75" y="30"/>
                    <a:pt x="76" y="30"/>
                  </a:cubicBezTo>
                  <a:cubicBezTo>
                    <a:pt x="76" y="30"/>
                    <a:pt x="77" y="31"/>
                    <a:pt x="77" y="31"/>
                  </a:cubicBezTo>
                  <a:cubicBezTo>
                    <a:pt x="77" y="31"/>
                    <a:pt x="78" y="32"/>
                    <a:pt x="78" y="32"/>
                  </a:cubicBezTo>
                  <a:cubicBezTo>
                    <a:pt x="78" y="32"/>
                    <a:pt x="78" y="33"/>
                    <a:pt x="77" y="33"/>
                  </a:cubicBezTo>
                  <a:cubicBezTo>
                    <a:pt x="77" y="33"/>
                    <a:pt x="77" y="33"/>
                    <a:pt x="76" y="33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5" y="32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lose/>
                  <a:moveTo>
                    <a:pt x="76" y="34"/>
                  </a:moveTo>
                  <a:cubicBezTo>
                    <a:pt x="77" y="33"/>
                    <a:pt x="78" y="34"/>
                    <a:pt x="79" y="35"/>
                  </a:cubicBezTo>
                  <a:cubicBezTo>
                    <a:pt x="79" y="35"/>
                    <a:pt x="79" y="35"/>
                    <a:pt x="79" y="35"/>
                  </a:cubicBezTo>
                  <a:cubicBezTo>
                    <a:pt x="79" y="36"/>
                    <a:pt x="78" y="37"/>
                    <a:pt x="78" y="37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6"/>
                    <a:pt x="76" y="35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lose/>
                  <a:moveTo>
                    <a:pt x="54" y="10"/>
                  </a:moveTo>
                  <a:cubicBezTo>
                    <a:pt x="54" y="10"/>
                    <a:pt x="55" y="11"/>
                    <a:pt x="54" y="11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3"/>
                  </a:cubicBezTo>
                  <a:cubicBezTo>
                    <a:pt x="53" y="13"/>
                    <a:pt x="53" y="13"/>
                    <a:pt x="52" y="13"/>
                  </a:cubicBezTo>
                  <a:cubicBezTo>
                    <a:pt x="52" y="13"/>
                    <a:pt x="52" y="12"/>
                    <a:pt x="51" y="12"/>
                  </a:cubicBezTo>
                  <a:cubicBezTo>
                    <a:pt x="51" y="12"/>
                    <a:pt x="52" y="11"/>
                    <a:pt x="52" y="11"/>
                  </a:cubicBezTo>
                  <a:cubicBezTo>
                    <a:pt x="52" y="11"/>
                    <a:pt x="53" y="10"/>
                    <a:pt x="53" y="10"/>
                  </a:cubicBezTo>
                  <a:cubicBezTo>
                    <a:pt x="53" y="10"/>
                    <a:pt x="53" y="10"/>
                    <a:pt x="53" y="11"/>
                  </a:cubicBezTo>
                  <a:cubicBezTo>
                    <a:pt x="53" y="11"/>
                    <a:pt x="53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0"/>
                    <a:pt x="54" y="10"/>
                    <a:pt x="54" y="10"/>
                  </a:cubicBezTo>
                  <a:cubicBezTo>
                    <a:pt x="54" y="10"/>
                    <a:pt x="54" y="10"/>
                    <a:pt x="54" y="10"/>
                  </a:cubicBezTo>
                  <a:close/>
                  <a:moveTo>
                    <a:pt x="32" y="69"/>
                  </a:moveTo>
                  <a:cubicBezTo>
                    <a:pt x="32" y="70"/>
                    <a:pt x="32" y="71"/>
                    <a:pt x="32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1" y="71"/>
                    <a:pt x="30" y="71"/>
                    <a:pt x="29" y="70"/>
                  </a:cubicBezTo>
                  <a:cubicBezTo>
                    <a:pt x="29" y="70"/>
                    <a:pt x="29" y="70"/>
                    <a:pt x="29" y="70"/>
                  </a:cubicBezTo>
                  <a:cubicBezTo>
                    <a:pt x="30" y="69"/>
                    <a:pt x="31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ubicBezTo>
                    <a:pt x="32" y="69"/>
                    <a:pt x="32" y="69"/>
                    <a:pt x="32" y="69"/>
                  </a:cubicBezTo>
                  <a:close/>
                  <a:moveTo>
                    <a:pt x="64" y="74"/>
                  </a:moveTo>
                  <a:cubicBezTo>
                    <a:pt x="64" y="74"/>
                    <a:pt x="65" y="73"/>
                    <a:pt x="65" y="73"/>
                  </a:cubicBezTo>
                  <a:cubicBezTo>
                    <a:pt x="66" y="73"/>
                    <a:pt x="66" y="73"/>
                    <a:pt x="66" y="72"/>
                  </a:cubicBezTo>
                  <a:cubicBezTo>
                    <a:pt x="67" y="73"/>
                    <a:pt x="67" y="73"/>
                    <a:pt x="67" y="74"/>
                  </a:cubicBezTo>
                  <a:cubicBezTo>
                    <a:pt x="67" y="74"/>
                    <a:pt x="67" y="75"/>
                    <a:pt x="67" y="75"/>
                  </a:cubicBezTo>
                  <a:cubicBezTo>
                    <a:pt x="67" y="75"/>
                    <a:pt x="66" y="75"/>
                    <a:pt x="66" y="75"/>
                  </a:cubicBezTo>
                  <a:cubicBezTo>
                    <a:pt x="65" y="76"/>
                    <a:pt x="65" y="75"/>
                    <a:pt x="65" y="75"/>
                  </a:cubicBezTo>
                  <a:cubicBezTo>
                    <a:pt x="64" y="75"/>
                    <a:pt x="64" y="74"/>
                    <a:pt x="64" y="74"/>
                  </a:cubicBezTo>
                  <a:cubicBezTo>
                    <a:pt x="64" y="74"/>
                    <a:pt x="64" y="74"/>
                    <a:pt x="64" y="74"/>
                  </a:cubicBezTo>
                  <a:close/>
                  <a:moveTo>
                    <a:pt x="12" y="38"/>
                  </a:moveTo>
                  <a:cubicBezTo>
                    <a:pt x="12" y="38"/>
                    <a:pt x="12" y="38"/>
                    <a:pt x="12" y="39"/>
                  </a:cubicBezTo>
                  <a:cubicBezTo>
                    <a:pt x="11" y="39"/>
                    <a:pt x="11" y="38"/>
                    <a:pt x="10" y="38"/>
                  </a:cubicBezTo>
                  <a:cubicBezTo>
                    <a:pt x="10" y="38"/>
                    <a:pt x="10" y="38"/>
                    <a:pt x="10" y="37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2" y="36"/>
                    <a:pt x="12" y="36"/>
                    <a:pt x="13" y="36"/>
                  </a:cubicBezTo>
                  <a:cubicBezTo>
                    <a:pt x="13" y="37"/>
                    <a:pt x="12" y="37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lose/>
                  <a:moveTo>
                    <a:pt x="60" y="14"/>
                  </a:moveTo>
                  <a:cubicBezTo>
                    <a:pt x="60" y="14"/>
                    <a:pt x="60" y="15"/>
                    <a:pt x="59" y="15"/>
                  </a:cubicBezTo>
                  <a:cubicBezTo>
                    <a:pt x="59" y="15"/>
                    <a:pt x="59" y="15"/>
                    <a:pt x="59" y="15"/>
                  </a:cubicBezTo>
                  <a:cubicBezTo>
                    <a:pt x="59" y="15"/>
                    <a:pt x="58" y="15"/>
                    <a:pt x="58" y="14"/>
                  </a:cubicBezTo>
                  <a:cubicBezTo>
                    <a:pt x="57" y="14"/>
                    <a:pt x="57" y="14"/>
                    <a:pt x="57" y="14"/>
                  </a:cubicBezTo>
                  <a:cubicBezTo>
                    <a:pt x="58" y="14"/>
                    <a:pt x="58" y="13"/>
                    <a:pt x="58" y="13"/>
                  </a:cubicBezTo>
                  <a:cubicBezTo>
                    <a:pt x="58" y="13"/>
                    <a:pt x="59" y="13"/>
                    <a:pt x="59" y="13"/>
                  </a:cubicBezTo>
                  <a:cubicBezTo>
                    <a:pt x="60" y="12"/>
                    <a:pt x="60" y="13"/>
                    <a:pt x="60" y="13"/>
                  </a:cubicBezTo>
                  <a:cubicBezTo>
                    <a:pt x="60" y="14"/>
                    <a:pt x="60" y="14"/>
                    <a:pt x="60" y="14"/>
                  </a:cubicBezTo>
                  <a:cubicBezTo>
                    <a:pt x="60" y="14"/>
                    <a:pt x="60" y="14"/>
                    <a:pt x="60" y="14"/>
                  </a:cubicBezTo>
                  <a:close/>
                  <a:moveTo>
                    <a:pt x="73" y="28"/>
                  </a:moveTo>
                  <a:cubicBezTo>
                    <a:pt x="74" y="27"/>
                    <a:pt x="75" y="27"/>
                    <a:pt x="75" y="28"/>
                  </a:cubicBezTo>
                  <a:cubicBezTo>
                    <a:pt x="76" y="28"/>
                    <a:pt x="76" y="29"/>
                    <a:pt x="76" y="29"/>
                  </a:cubicBezTo>
                  <a:cubicBezTo>
                    <a:pt x="76" y="29"/>
                    <a:pt x="76" y="30"/>
                    <a:pt x="76" y="30"/>
                  </a:cubicBezTo>
                  <a:cubicBezTo>
                    <a:pt x="76" y="30"/>
                    <a:pt x="75" y="30"/>
                    <a:pt x="75" y="30"/>
                  </a:cubicBezTo>
                  <a:cubicBezTo>
                    <a:pt x="74" y="30"/>
                    <a:pt x="74" y="30"/>
                    <a:pt x="74" y="30"/>
                  </a:cubicBezTo>
                  <a:cubicBezTo>
                    <a:pt x="74" y="29"/>
                    <a:pt x="74" y="29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lose/>
                  <a:moveTo>
                    <a:pt x="15" y="30"/>
                  </a:move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5" y="31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3"/>
                    <a:pt x="14" y="33"/>
                  </a:cubicBezTo>
                  <a:cubicBezTo>
                    <a:pt x="13" y="32"/>
                    <a:pt x="12" y="32"/>
                    <a:pt x="12" y="32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0"/>
                  </a:cubicBezTo>
                  <a:cubicBezTo>
                    <a:pt x="13" y="30"/>
                    <a:pt x="13" y="30"/>
                    <a:pt x="13" y="31"/>
                  </a:cubicBezTo>
                  <a:cubicBezTo>
                    <a:pt x="13" y="30"/>
                    <a:pt x="13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5" y="30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lose/>
                  <a:moveTo>
                    <a:pt x="11" y="42"/>
                  </a:moveTo>
                  <a:cubicBezTo>
                    <a:pt x="11" y="42"/>
                    <a:pt x="11" y="42"/>
                    <a:pt x="11" y="4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0" y="42"/>
                    <a:pt x="10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0"/>
                    <a:pt x="10" y="40"/>
                    <a:pt x="11" y="39"/>
                  </a:cubicBezTo>
                  <a:cubicBezTo>
                    <a:pt x="11" y="39"/>
                    <a:pt x="11" y="39"/>
                    <a:pt x="12" y="39"/>
                  </a:cubicBezTo>
                  <a:cubicBezTo>
                    <a:pt x="11" y="40"/>
                    <a:pt x="12" y="41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lose/>
                  <a:moveTo>
                    <a:pt x="34" y="78"/>
                  </a:moveTo>
                  <a:cubicBezTo>
                    <a:pt x="36" y="78"/>
                    <a:pt x="36" y="78"/>
                    <a:pt x="37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7" y="79"/>
                    <a:pt x="37" y="80"/>
                    <a:pt x="37" y="80"/>
                  </a:cubicBezTo>
                  <a:cubicBezTo>
                    <a:pt x="37" y="80"/>
                    <a:pt x="36" y="80"/>
                    <a:pt x="36" y="80"/>
                  </a:cubicBezTo>
                  <a:cubicBezTo>
                    <a:pt x="36" y="80"/>
                    <a:pt x="36" y="80"/>
                    <a:pt x="35" y="80"/>
                  </a:cubicBezTo>
                  <a:cubicBezTo>
                    <a:pt x="35" y="80"/>
                    <a:pt x="35" y="80"/>
                    <a:pt x="35" y="80"/>
                  </a:cubicBezTo>
                  <a:cubicBezTo>
                    <a:pt x="35" y="80"/>
                    <a:pt x="35" y="79"/>
                    <a:pt x="35" y="79"/>
                  </a:cubicBezTo>
                  <a:cubicBezTo>
                    <a:pt x="35" y="79"/>
                    <a:pt x="34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lose/>
                  <a:moveTo>
                    <a:pt x="78" y="37"/>
                  </a:moveTo>
                  <a:cubicBezTo>
                    <a:pt x="78" y="37"/>
                    <a:pt x="79" y="37"/>
                    <a:pt x="79" y="38"/>
                  </a:cubicBezTo>
                  <a:cubicBezTo>
                    <a:pt x="79" y="38"/>
                    <a:pt x="79" y="38"/>
                    <a:pt x="80" y="38"/>
                  </a:cubicBezTo>
                  <a:cubicBezTo>
                    <a:pt x="80" y="38"/>
                    <a:pt x="80" y="38"/>
                    <a:pt x="80" y="39"/>
                  </a:cubicBezTo>
                  <a:cubicBezTo>
                    <a:pt x="80" y="39"/>
                    <a:pt x="80" y="40"/>
                    <a:pt x="79" y="40"/>
                  </a:cubicBezTo>
                  <a:cubicBezTo>
                    <a:pt x="79" y="40"/>
                    <a:pt x="79" y="40"/>
                    <a:pt x="78" y="40"/>
                  </a:cubicBezTo>
                  <a:cubicBezTo>
                    <a:pt x="78" y="40"/>
                    <a:pt x="78" y="40"/>
                    <a:pt x="78" y="40"/>
                  </a:cubicBezTo>
                  <a:cubicBezTo>
                    <a:pt x="78" y="39"/>
                    <a:pt x="78" y="38"/>
                    <a:pt x="78" y="37"/>
                  </a:cubicBezTo>
                  <a:cubicBezTo>
                    <a:pt x="78" y="37"/>
                    <a:pt x="78" y="37"/>
                    <a:pt x="78" y="37"/>
                  </a:cubicBezTo>
                  <a:close/>
                  <a:moveTo>
                    <a:pt x="78" y="49"/>
                  </a:moveTo>
                  <a:cubicBezTo>
                    <a:pt x="79" y="49"/>
                    <a:pt x="79" y="49"/>
                    <a:pt x="79" y="49"/>
                  </a:cubicBezTo>
                  <a:cubicBezTo>
                    <a:pt x="80" y="50"/>
                    <a:pt x="80" y="51"/>
                    <a:pt x="80" y="52"/>
                  </a:cubicBezTo>
                  <a:cubicBezTo>
                    <a:pt x="80" y="52"/>
                    <a:pt x="79" y="52"/>
                    <a:pt x="79" y="52"/>
                  </a:cubicBezTo>
                  <a:cubicBezTo>
                    <a:pt x="79" y="52"/>
                    <a:pt x="79" y="52"/>
                    <a:pt x="78" y="52"/>
                  </a:cubicBezTo>
                  <a:cubicBezTo>
                    <a:pt x="78" y="52"/>
                    <a:pt x="78" y="52"/>
                    <a:pt x="78" y="51"/>
                  </a:cubicBezTo>
                  <a:cubicBezTo>
                    <a:pt x="78" y="50"/>
                    <a:pt x="78" y="50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ubicBezTo>
                    <a:pt x="78" y="49"/>
                    <a:pt x="78" y="49"/>
                    <a:pt x="78" y="49"/>
                  </a:cubicBezTo>
                  <a:close/>
                  <a:moveTo>
                    <a:pt x="34" y="14"/>
                  </a:moveTo>
                  <a:cubicBezTo>
                    <a:pt x="34" y="14"/>
                    <a:pt x="35" y="14"/>
                    <a:pt x="35" y="13"/>
                  </a:cubicBezTo>
                  <a:cubicBezTo>
                    <a:pt x="35" y="14"/>
                    <a:pt x="35" y="14"/>
                    <a:pt x="36" y="15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7"/>
                    <a:pt x="36" y="17"/>
                    <a:pt x="35" y="17"/>
                  </a:cubicBezTo>
                  <a:cubicBezTo>
                    <a:pt x="35" y="17"/>
                    <a:pt x="35" y="17"/>
                    <a:pt x="35" y="17"/>
                  </a:cubicBezTo>
                  <a:cubicBezTo>
                    <a:pt x="34" y="16"/>
                    <a:pt x="34" y="15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lose/>
                  <a:moveTo>
                    <a:pt x="14" y="60"/>
                  </a:moveTo>
                  <a:cubicBezTo>
                    <a:pt x="14" y="60"/>
                    <a:pt x="13" y="60"/>
                    <a:pt x="13" y="60"/>
                  </a:cubicBezTo>
                  <a:cubicBezTo>
                    <a:pt x="13" y="60"/>
                    <a:pt x="13" y="60"/>
                    <a:pt x="13" y="60"/>
                  </a:cubicBezTo>
                  <a:cubicBezTo>
                    <a:pt x="13" y="60"/>
                    <a:pt x="12" y="61"/>
                    <a:pt x="12" y="61"/>
                  </a:cubicBezTo>
                  <a:cubicBezTo>
                    <a:pt x="12" y="60"/>
                    <a:pt x="12" y="60"/>
                    <a:pt x="12" y="60"/>
                  </a:cubicBezTo>
                  <a:cubicBezTo>
                    <a:pt x="12" y="59"/>
                    <a:pt x="12" y="59"/>
                    <a:pt x="12" y="58"/>
                  </a:cubicBezTo>
                  <a:cubicBezTo>
                    <a:pt x="12" y="58"/>
                    <a:pt x="13" y="58"/>
                    <a:pt x="13" y="57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4" y="58"/>
                    <a:pt x="14" y="59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lose/>
                  <a:moveTo>
                    <a:pt x="56" y="18"/>
                  </a:moveTo>
                  <a:cubicBezTo>
                    <a:pt x="56" y="18"/>
                    <a:pt x="56" y="17"/>
                    <a:pt x="56" y="17"/>
                  </a:cubicBezTo>
                  <a:cubicBezTo>
                    <a:pt x="55" y="17"/>
                    <a:pt x="55" y="17"/>
                    <a:pt x="55" y="17"/>
                  </a:cubicBezTo>
                  <a:cubicBezTo>
                    <a:pt x="55" y="17"/>
                    <a:pt x="55" y="17"/>
                    <a:pt x="55" y="16"/>
                  </a:cubicBezTo>
                  <a:cubicBezTo>
                    <a:pt x="55" y="16"/>
                    <a:pt x="55" y="15"/>
                    <a:pt x="56" y="14"/>
                  </a:cubicBezTo>
                  <a:cubicBezTo>
                    <a:pt x="56" y="14"/>
                    <a:pt x="56" y="14"/>
                    <a:pt x="56" y="14"/>
                  </a:cubicBezTo>
                  <a:cubicBezTo>
                    <a:pt x="56" y="14"/>
                    <a:pt x="57" y="14"/>
                    <a:pt x="57" y="15"/>
                  </a:cubicBezTo>
                  <a:cubicBezTo>
                    <a:pt x="57" y="15"/>
                    <a:pt x="57" y="15"/>
                    <a:pt x="57" y="15"/>
                  </a:cubicBezTo>
                  <a:cubicBezTo>
                    <a:pt x="57" y="16"/>
                    <a:pt x="57" y="17"/>
                    <a:pt x="56" y="17"/>
                  </a:cubicBezTo>
                  <a:cubicBezTo>
                    <a:pt x="56" y="17"/>
                    <a:pt x="56" y="18"/>
                    <a:pt x="56" y="18"/>
                  </a:cubicBezTo>
                  <a:cubicBezTo>
                    <a:pt x="56" y="18"/>
                    <a:pt x="56" y="18"/>
                    <a:pt x="56" y="18"/>
                  </a:cubicBezTo>
                  <a:close/>
                  <a:moveTo>
                    <a:pt x="43" y="12"/>
                  </a:moveTo>
                  <a:cubicBezTo>
                    <a:pt x="43" y="12"/>
                    <a:pt x="42" y="12"/>
                    <a:pt x="42" y="12"/>
                  </a:cubicBezTo>
                  <a:cubicBezTo>
                    <a:pt x="42" y="12"/>
                    <a:pt x="41" y="12"/>
                    <a:pt x="41" y="12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0"/>
                    <a:pt x="43" y="10"/>
                    <a:pt x="43" y="10"/>
                  </a:cubicBezTo>
                  <a:cubicBezTo>
                    <a:pt x="43" y="9"/>
                    <a:pt x="44" y="9"/>
                    <a:pt x="44" y="10"/>
                  </a:cubicBezTo>
                  <a:cubicBezTo>
                    <a:pt x="44" y="10"/>
                    <a:pt x="45" y="10"/>
                    <a:pt x="45" y="11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lose/>
                  <a:moveTo>
                    <a:pt x="78" y="48"/>
                  </a:moveTo>
                  <a:cubicBezTo>
                    <a:pt x="78" y="48"/>
                    <a:pt x="79" y="47"/>
                    <a:pt x="79" y="47"/>
                  </a:cubicBezTo>
                  <a:cubicBezTo>
                    <a:pt x="79" y="46"/>
                    <a:pt x="78" y="46"/>
                    <a:pt x="78" y="46"/>
                  </a:cubicBezTo>
                  <a:cubicBezTo>
                    <a:pt x="78" y="45"/>
                    <a:pt x="78" y="45"/>
                    <a:pt x="79" y="45"/>
                  </a:cubicBezTo>
                  <a:cubicBezTo>
                    <a:pt x="79" y="45"/>
                    <a:pt x="79" y="45"/>
                    <a:pt x="79" y="45"/>
                  </a:cubicBezTo>
                  <a:cubicBezTo>
                    <a:pt x="80" y="45"/>
                    <a:pt x="80" y="45"/>
                    <a:pt x="80" y="46"/>
                  </a:cubicBezTo>
                  <a:cubicBezTo>
                    <a:pt x="80" y="47"/>
                    <a:pt x="80" y="47"/>
                    <a:pt x="80" y="48"/>
                  </a:cubicBezTo>
                  <a:cubicBezTo>
                    <a:pt x="80" y="48"/>
                    <a:pt x="80" y="48"/>
                    <a:pt x="79" y="48"/>
                  </a:cubicBezTo>
                  <a:cubicBezTo>
                    <a:pt x="79" y="48"/>
                    <a:pt x="79" y="48"/>
                    <a:pt x="78" y="48"/>
                  </a:cubicBezTo>
                  <a:cubicBezTo>
                    <a:pt x="78" y="48"/>
                    <a:pt x="78" y="48"/>
                    <a:pt x="78" y="48"/>
                  </a:cubicBezTo>
                  <a:close/>
                  <a:moveTo>
                    <a:pt x="77" y="56"/>
                  </a:moveTo>
                  <a:cubicBezTo>
                    <a:pt x="77" y="57"/>
                    <a:pt x="78" y="57"/>
                    <a:pt x="78" y="58"/>
                  </a:cubicBezTo>
                  <a:cubicBezTo>
                    <a:pt x="79" y="58"/>
                    <a:pt x="79" y="58"/>
                    <a:pt x="79" y="59"/>
                  </a:cubicBezTo>
                  <a:cubicBezTo>
                    <a:pt x="79" y="59"/>
                    <a:pt x="79" y="59"/>
                    <a:pt x="79" y="59"/>
                  </a:cubicBezTo>
                  <a:cubicBezTo>
                    <a:pt x="78" y="59"/>
                    <a:pt x="78" y="59"/>
                    <a:pt x="78" y="59"/>
                  </a:cubicBezTo>
                  <a:cubicBezTo>
                    <a:pt x="77" y="60"/>
                    <a:pt x="77" y="60"/>
                    <a:pt x="77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6" y="59"/>
                    <a:pt x="76" y="59"/>
                    <a:pt x="76" y="59"/>
                  </a:cubicBezTo>
                  <a:cubicBezTo>
                    <a:pt x="76" y="58"/>
                    <a:pt x="77" y="57"/>
                    <a:pt x="77" y="56"/>
                  </a:cubicBezTo>
                  <a:cubicBezTo>
                    <a:pt x="77" y="56"/>
                    <a:pt x="77" y="56"/>
                    <a:pt x="77" y="56"/>
                  </a:cubicBezTo>
                  <a:close/>
                  <a:moveTo>
                    <a:pt x="11" y="46"/>
                  </a:moveTo>
                  <a:cubicBezTo>
                    <a:pt x="11" y="47"/>
                    <a:pt x="11" y="48"/>
                    <a:pt x="11" y="48"/>
                  </a:cubicBezTo>
                  <a:cubicBezTo>
                    <a:pt x="11" y="48"/>
                    <a:pt x="11" y="48"/>
                    <a:pt x="10" y="49"/>
                  </a:cubicBezTo>
                  <a:cubicBezTo>
                    <a:pt x="10" y="49"/>
                    <a:pt x="10" y="49"/>
                    <a:pt x="9" y="49"/>
                  </a:cubicBezTo>
                  <a:cubicBezTo>
                    <a:pt x="9" y="49"/>
                    <a:pt x="9" y="49"/>
                    <a:pt x="9" y="48"/>
                  </a:cubicBezTo>
                  <a:cubicBezTo>
                    <a:pt x="9" y="48"/>
                    <a:pt x="9" y="48"/>
                    <a:pt x="9" y="48"/>
                  </a:cubicBezTo>
                  <a:cubicBezTo>
                    <a:pt x="9" y="47"/>
                    <a:pt x="9" y="47"/>
                    <a:pt x="10" y="46"/>
                  </a:cubicBezTo>
                  <a:cubicBezTo>
                    <a:pt x="10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21" y="23"/>
                  </a:moveTo>
                  <a:cubicBezTo>
                    <a:pt x="21" y="24"/>
                    <a:pt x="22" y="24"/>
                    <a:pt x="23" y="25"/>
                  </a:cubicBezTo>
                  <a:cubicBezTo>
                    <a:pt x="23" y="25"/>
                    <a:pt x="22" y="25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5"/>
                    <a:pt x="21" y="25"/>
                    <a:pt x="20" y="25"/>
                  </a:cubicBezTo>
                  <a:cubicBezTo>
                    <a:pt x="20" y="25"/>
                    <a:pt x="20" y="25"/>
                    <a:pt x="19" y="24"/>
                  </a:cubicBezTo>
                  <a:cubicBezTo>
                    <a:pt x="20" y="24"/>
                    <a:pt x="20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lose/>
                  <a:moveTo>
                    <a:pt x="14" y="70"/>
                  </a:moveTo>
                  <a:cubicBezTo>
                    <a:pt x="13" y="70"/>
                    <a:pt x="12" y="70"/>
                    <a:pt x="12" y="69"/>
                  </a:cubicBezTo>
                  <a:cubicBezTo>
                    <a:pt x="11" y="69"/>
                    <a:pt x="11" y="68"/>
                    <a:pt x="10" y="68"/>
                  </a:cubicBezTo>
                  <a:cubicBezTo>
                    <a:pt x="10" y="67"/>
                    <a:pt x="10" y="67"/>
                    <a:pt x="9" y="66"/>
                  </a:cubicBezTo>
                  <a:cubicBezTo>
                    <a:pt x="9" y="65"/>
                    <a:pt x="9" y="65"/>
                    <a:pt x="9" y="64"/>
                  </a:cubicBezTo>
                  <a:cubicBezTo>
                    <a:pt x="9" y="63"/>
                    <a:pt x="9" y="61"/>
                    <a:pt x="10" y="60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10" y="61"/>
                    <a:pt x="10" y="61"/>
                    <a:pt x="10" y="61"/>
                  </a:cubicBezTo>
                  <a:cubicBezTo>
                    <a:pt x="9" y="62"/>
                    <a:pt x="9" y="63"/>
                    <a:pt x="9" y="64"/>
                  </a:cubicBezTo>
                  <a:cubicBezTo>
                    <a:pt x="9" y="64"/>
                    <a:pt x="9" y="65"/>
                    <a:pt x="10" y="65"/>
                  </a:cubicBezTo>
                  <a:cubicBezTo>
                    <a:pt x="10" y="65"/>
                    <a:pt x="10" y="66"/>
                    <a:pt x="10" y="66"/>
                  </a:cubicBezTo>
                  <a:cubicBezTo>
                    <a:pt x="11" y="68"/>
                    <a:pt x="12" y="69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ubicBezTo>
                    <a:pt x="14" y="70"/>
                    <a:pt x="14" y="70"/>
                    <a:pt x="14" y="70"/>
                  </a:cubicBezTo>
                  <a:close/>
                  <a:moveTo>
                    <a:pt x="18" y="43"/>
                  </a:moveTo>
                  <a:cubicBezTo>
                    <a:pt x="17" y="44"/>
                    <a:pt x="16" y="44"/>
                    <a:pt x="15" y="44"/>
                  </a:cubicBezTo>
                  <a:cubicBezTo>
                    <a:pt x="15" y="44"/>
                    <a:pt x="15" y="44"/>
                    <a:pt x="15" y="43"/>
                  </a:cubicBezTo>
                  <a:cubicBezTo>
                    <a:pt x="15" y="43"/>
                    <a:pt x="15" y="42"/>
                    <a:pt x="15" y="42"/>
                  </a:cubicBezTo>
                  <a:cubicBezTo>
                    <a:pt x="15" y="42"/>
                    <a:pt x="15" y="42"/>
                    <a:pt x="15" y="41"/>
                  </a:cubicBezTo>
                  <a:cubicBezTo>
                    <a:pt x="16" y="42"/>
                    <a:pt x="17" y="42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lose/>
                  <a:moveTo>
                    <a:pt x="42" y="79"/>
                  </a:moveTo>
                  <a:cubicBezTo>
                    <a:pt x="42" y="79"/>
                    <a:pt x="42" y="79"/>
                    <a:pt x="41" y="79"/>
                  </a:cubicBezTo>
                  <a:cubicBezTo>
                    <a:pt x="41" y="79"/>
                    <a:pt x="41" y="79"/>
                    <a:pt x="40" y="79"/>
                  </a:cubicBezTo>
                  <a:cubicBezTo>
                    <a:pt x="41" y="79"/>
                    <a:pt x="41" y="78"/>
                    <a:pt x="41" y="78"/>
                  </a:cubicBezTo>
                  <a:cubicBezTo>
                    <a:pt x="41" y="77"/>
                    <a:pt x="41" y="77"/>
                    <a:pt x="41" y="76"/>
                  </a:cubicBezTo>
                  <a:cubicBezTo>
                    <a:pt x="41" y="76"/>
                    <a:pt x="41" y="76"/>
                    <a:pt x="41" y="76"/>
                  </a:cubicBezTo>
                  <a:cubicBezTo>
                    <a:pt x="42" y="76"/>
                    <a:pt x="42" y="76"/>
                    <a:pt x="43" y="76"/>
                  </a:cubicBezTo>
                  <a:cubicBezTo>
                    <a:pt x="43" y="76"/>
                    <a:pt x="42" y="77"/>
                    <a:pt x="42" y="78"/>
                  </a:cubicBezTo>
                  <a:cubicBezTo>
                    <a:pt x="42" y="78"/>
                    <a:pt x="42" y="79"/>
                    <a:pt x="42" y="79"/>
                  </a:cubicBezTo>
                  <a:cubicBezTo>
                    <a:pt x="42" y="79"/>
                    <a:pt x="42" y="79"/>
                    <a:pt x="42" y="79"/>
                  </a:cubicBezTo>
                  <a:close/>
                  <a:moveTo>
                    <a:pt x="47" y="12"/>
                  </a:moveTo>
                  <a:cubicBezTo>
                    <a:pt x="47" y="12"/>
                    <a:pt x="46" y="12"/>
                    <a:pt x="45" y="12"/>
                  </a:cubicBezTo>
                  <a:cubicBezTo>
                    <a:pt x="45" y="11"/>
                    <a:pt x="45" y="10"/>
                    <a:pt x="46" y="10"/>
                  </a:cubicBezTo>
                  <a:cubicBezTo>
                    <a:pt x="46" y="9"/>
                    <a:pt x="47" y="9"/>
                    <a:pt x="47" y="9"/>
                  </a:cubicBezTo>
                  <a:cubicBezTo>
                    <a:pt x="48" y="9"/>
                    <a:pt x="48" y="10"/>
                    <a:pt x="48" y="11"/>
                  </a:cubicBezTo>
                  <a:cubicBezTo>
                    <a:pt x="48" y="11"/>
                    <a:pt x="47" y="12"/>
                    <a:pt x="47" y="12"/>
                  </a:cubicBezTo>
                  <a:cubicBezTo>
                    <a:pt x="47" y="12"/>
                    <a:pt x="47" y="12"/>
                    <a:pt x="47" y="12"/>
                  </a:cubicBezTo>
                  <a:close/>
                  <a:moveTo>
                    <a:pt x="31" y="24"/>
                  </a:moveTo>
                  <a:cubicBezTo>
                    <a:pt x="30" y="23"/>
                    <a:pt x="29" y="23"/>
                    <a:pt x="28" y="22"/>
                  </a:cubicBezTo>
                  <a:cubicBezTo>
                    <a:pt x="29" y="21"/>
                    <a:pt x="29" y="21"/>
                    <a:pt x="30" y="20"/>
                  </a:cubicBezTo>
                  <a:cubicBezTo>
                    <a:pt x="31" y="22"/>
                    <a:pt x="31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lose/>
                  <a:moveTo>
                    <a:pt x="48" y="12"/>
                  </a:moveTo>
                  <a:cubicBezTo>
                    <a:pt x="48" y="11"/>
                    <a:pt x="48" y="11"/>
                    <a:pt x="49" y="10"/>
                  </a:cubicBezTo>
                  <a:cubicBezTo>
                    <a:pt x="49" y="10"/>
                    <a:pt x="49" y="10"/>
                    <a:pt x="49" y="10"/>
                  </a:cubicBezTo>
                  <a:cubicBezTo>
                    <a:pt x="50" y="10"/>
                    <a:pt x="50" y="10"/>
                    <a:pt x="50" y="10"/>
                  </a:cubicBezTo>
                  <a:cubicBezTo>
                    <a:pt x="51" y="10"/>
                    <a:pt x="51" y="11"/>
                    <a:pt x="51" y="11"/>
                  </a:cubicBezTo>
                  <a:cubicBezTo>
                    <a:pt x="51" y="11"/>
                    <a:pt x="51" y="11"/>
                    <a:pt x="51" y="11"/>
                  </a:cubicBezTo>
                  <a:cubicBezTo>
                    <a:pt x="50" y="12"/>
                    <a:pt x="51" y="12"/>
                    <a:pt x="50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lose/>
                  <a:moveTo>
                    <a:pt x="28" y="16"/>
                  </a:moveTo>
                  <a:cubicBezTo>
                    <a:pt x="28" y="17"/>
                    <a:pt x="27" y="17"/>
                    <a:pt x="26" y="18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6" y="15"/>
                    <a:pt x="26" y="15"/>
                  </a:cubicBezTo>
                  <a:cubicBezTo>
                    <a:pt x="26" y="15"/>
                    <a:pt x="27" y="15"/>
                    <a:pt x="27" y="15"/>
                  </a:cubicBezTo>
                  <a:cubicBezTo>
                    <a:pt x="27" y="15"/>
                    <a:pt x="27" y="15"/>
                    <a:pt x="28" y="15"/>
                  </a:cubicBez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51" y="79"/>
                  </a:moveTo>
                  <a:cubicBezTo>
                    <a:pt x="50" y="79"/>
                    <a:pt x="50" y="79"/>
                    <a:pt x="50" y="79"/>
                  </a:cubicBezTo>
                  <a:cubicBezTo>
                    <a:pt x="49" y="79"/>
                    <a:pt x="49" y="79"/>
                    <a:pt x="49" y="78"/>
                  </a:cubicBezTo>
                  <a:cubicBezTo>
                    <a:pt x="49" y="78"/>
                    <a:pt x="49" y="77"/>
                    <a:pt x="49" y="76"/>
                  </a:cubicBezTo>
                  <a:cubicBezTo>
                    <a:pt x="49" y="76"/>
                    <a:pt x="50" y="76"/>
                    <a:pt x="51" y="76"/>
                  </a:cubicBezTo>
                  <a:cubicBezTo>
                    <a:pt x="51" y="77"/>
                    <a:pt x="50" y="78"/>
                    <a:pt x="51" y="79"/>
                  </a:cubicBezTo>
                  <a:cubicBezTo>
                    <a:pt x="51" y="79"/>
                    <a:pt x="51" y="79"/>
                    <a:pt x="51" y="79"/>
                  </a:cubicBezTo>
                  <a:close/>
                  <a:moveTo>
                    <a:pt x="21" y="22"/>
                  </a:moveTo>
                  <a:cubicBezTo>
                    <a:pt x="20" y="23"/>
                    <a:pt x="20" y="23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8" y="24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9" y="21"/>
                    <a:pt x="19" y="21"/>
                    <a:pt x="20" y="22"/>
                  </a:cubicBezTo>
                  <a:cubicBezTo>
                    <a:pt x="20" y="22"/>
                    <a:pt x="20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lose/>
                  <a:moveTo>
                    <a:pt x="35" y="13"/>
                  </a:moveTo>
                  <a:cubicBezTo>
                    <a:pt x="35" y="12"/>
                    <a:pt x="35" y="11"/>
                    <a:pt x="36" y="11"/>
                  </a:cubicBezTo>
                  <a:cubicBezTo>
                    <a:pt x="36" y="10"/>
                    <a:pt x="36" y="10"/>
                    <a:pt x="37" y="11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2"/>
                    <a:pt x="37" y="12"/>
                    <a:pt x="37" y="13"/>
                  </a:cubicBezTo>
                  <a:cubicBezTo>
                    <a:pt x="36" y="13"/>
                    <a:pt x="36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lose/>
                  <a:moveTo>
                    <a:pt x="69" y="70"/>
                  </a:moveTo>
                  <a:cubicBezTo>
                    <a:pt x="69" y="70"/>
                    <a:pt x="70" y="71"/>
                    <a:pt x="70" y="71"/>
                  </a:cubicBezTo>
                  <a:cubicBezTo>
                    <a:pt x="70" y="71"/>
                    <a:pt x="69" y="71"/>
                    <a:pt x="69" y="71"/>
                  </a:cubicBezTo>
                  <a:cubicBezTo>
                    <a:pt x="69" y="71"/>
                    <a:pt x="69" y="71"/>
                    <a:pt x="69" y="72"/>
                  </a:cubicBezTo>
                  <a:cubicBezTo>
                    <a:pt x="69" y="72"/>
                    <a:pt x="69" y="72"/>
                    <a:pt x="69" y="72"/>
                  </a:cubicBezTo>
                  <a:cubicBezTo>
                    <a:pt x="69" y="72"/>
                    <a:pt x="69" y="73"/>
                    <a:pt x="69" y="73"/>
                  </a:cubicBezTo>
                  <a:cubicBezTo>
                    <a:pt x="69" y="73"/>
                    <a:pt x="68" y="73"/>
                    <a:pt x="68" y="73"/>
                  </a:cubicBezTo>
                  <a:cubicBezTo>
                    <a:pt x="68" y="73"/>
                    <a:pt x="67" y="73"/>
                    <a:pt x="67" y="72"/>
                  </a:cubicBezTo>
                  <a:cubicBezTo>
                    <a:pt x="68" y="71"/>
                    <a:pt x="68" y="70"/>
                    <a:pt x="69" y="70"/>
                  </a:cubicBezTo>
                  <a:cubicBezTo>
                    <a:pt x="69" y="70"/>
                    <a:pt x="69" y="70"/>
                    <a:pt x="69" y="70"/>
                  </a:cubicBezTo>
                  <a:close/>
                  <a:moveTo>
                    <a:pt x="41" y="16"/>
                  </a:moveTo>
                  <a:cubicBezTo>
                    <a:pt x="42" y="15"/>
                    <a:pt x="43" y="16"/>
                    <a:pt x="44" y="16"/>
                  </a:cubicBezTo>
                  <a:cubicBezTo>
                    <a:pt x="43" y="16"/>
                    <a:pt x="43" y="17"/>
                    <a:pt x="43" y="18"/>
                  </a:cubicBezTo>
                  <a:cubicBezTo>
                    <a:pt x="42" y="18"/>
                    <a:pt x="42" y="18"/>
                    <a:pt x="42" y="17"/>
                  </a:cubicBezTo>
                  <a:cubicBezTo>
                    <a:pt x="41" y="17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lose/>
                  <a:moveTo>
                    <a:pt x="71" y="25"/>
                  </a:moveTo>
                  <a:cubicBezTo>
                    <a:pt x="72" y="25"/>
                    <a:pt x="73" y="25"/>
                    <a:pt x="73" y="25"/>
                  </a:cubicBezTo>
                  <a:cubicBezTo>
                    <a:pt x="74" y="25"/>
                    <a:pt x="74" y="25"/>
                    <a:pt x="74" y="26"/>
                  </a:cubicBezTo>
                  <a:cubicBezTo>
                    <a:pt x="74" y="26"/>
                    <a:pt x="74" y="27"/>
                    <a:pt x="73" y="27"/>
                  </a:cubicBezTo>
                  <a:cubicBezTo>
                    <a:pt x="73" y="27"/>
                    <a:pt x="73" y="27"/>
                    <a:pt x="73" y="27"/>
                  </a:cubicBezTo>
                  <a:cubicBezTo>
                    <a:pt x="72" y="26"/>
                    <a:pt x="72" y="26"/>
                    <a:pt x="71" y="25"/>
                  </a:cubicBezTo>
                  <a:cubicBezTo>
                    <a:pt x="71" y="25"/>
                    <a:pt x="71" y="25"/>
                    <a:pt x="71" y="25"/>
                  </a:cubicBezTo>
                  <a:close/>
                  <a:moveTo>
                    <a:pt x="16" y="28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4" y="27"/>
                    <a:pt x="15" y="27"/>
                    <a:pt x="15" y="27"/>
                  </a:cubicBezTo>
                  <a:cubicBezTo>
                    <a:pt x="16" y="26"/>
                    <a:pt x="16" y="27"/>
                    <a:pt x="17" y="27"/>
                  </a:cubicBezTo>
                  <a:cubicBezTo>
                    <a:pt x="17" y="27"/>
                    <a:pt x="17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lose/>
                  <a:moveTo>
                    <a:pt x="43" y="79"/>
                  </a:moveTo>
                  <a:cubicBezTo>
                    <a:pt x="43" y="78"/>
                    <a:pt x="43" y="77"/>
                    <a:pt x="43" y="76"/>
                  </a:cubicBezTo>
                  <a:cubicBezTo>
                    <a:pt x="44" y="76"/>
                    <a:pt x="44" y="76"/>
                    <a:pt x="45" y="76"/>
                  </a:cubicBezTo>
                  <a:cubicBezTo>
                    <a:pt x="45" y="77"/>
                    <a:pt x="44" y="77"/>
                    <a:pt x="44" y="78"/>
                  </a:cubicBezTo>
                  <a:cubicBezTo>
                    <a:pt x="44" y="78"/>
                    <a:pt x="44" y="79"/>
                    <a:pt x="45" y="79"/>
                  </a:cubicBezTo>
                  <a:cubicBezTo>
                    <a:pt x="44" y="79"/>
                    <a:pt x="43" y="79"/>
                    <a:pt x="43" y="79"/>
                  </a:cubicBezTo>
                  <a:cubicBezTo>
                    <a:pt x="43" y="79"/>
                    <a:pt x="43" y="79"/>
                    <a:pt x="43" y="79"/>
                  </a:cubicBezTo>
                  <a:close/>
                  <a:moveTo>
                    <a:pt x="24" y="72"/>
                  </a:moveTo>
                  <a:cubicBezTo>
                    <a:pt x="24" y="72"/>
                    <a:pt x="24" y="72"/>
                    <a:pt x="24" y="72"/>
                  </a:cubicBezTo>
                  <a:cubicBezTo>
                    <a:pt x="24" y="73"/>
                    <a:pt x="23" y="73"/>
                    <a:pt x="23" y="73"/>
                  </a:cubicBezTo>
                  <a:cubicBezTo>
                    <a:pt x="22" y="73"/>
                    <a:pt x="22" y="73"/>
                    <a:pt x="22" y="73"/>
                  </a:cubicBezTo>
                  <a:cubicBezTo>
                    <a:pt x="21" y="72"/>
                    <a:pt x="22" y="71"/>
                    <a:pt x="22" y="71"/>
                  </a:cubicBezTo>
                  <a:cubicBezTo>
                    <a:pt x="22" y="71"/>
                    <a:pt x="22" y="71"/>
                    <a:pt x="22" y="70"/>
                  </a:cubicBezTo>
                  <a:cubicBezTo>
                    <a:pt x="23" y="71"/>
                    <a:pt x="24" y="72"/>
                    <a:pt x="24" y="72"/>
                  </a:cubicBezTo>
                  <a:cubicBezTo>
                    <a:pt x="24" y="72"/>
                    <a:pt x="24" y="72"/>
                    <a:pt x="24" y="72"/>
                  </a:cubicBezTo>
                  <a:close/>
                  <a:moveTo>
                    <a:pt x="42" y="12"/>
                  </a:moveTo>
                  <a:cubicBezTo>
                    <a:pt x="42" y="12"/>
                    <a:pt x="42" y="13"/>
                    <a:pt x="42" y="13"/>
                  </a:cubicBezTo>
                  <a:cubicBezTo>
                    <a:pt x="42" y="13"/>
                    <a:pt x="42" y="14"/>
                    <a:pt x="42" y="14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1" y="15"/>
                    <a:pt x="41" y="15"/>
                  </a:cubicBezTo>
                  <a:cubicBezTo>
                    <a:pt x="41" y="15"/>
                    <a:pt x="41" y="15"/>
                    <a:pt x="40" y="15"/>
                  </a:cubicBezTo>
                  <a:cubicBezTo>
                    <a:pt x="40" y="14"/>
                    <a:pt x="40" y="13"/>
                    <a:pt x="40" y="13"/>
                  </a:cubicBezTo>
                  <a:cubicBezTo>
                    <a:pt x="40" y="12"/>
                    <a:pt x="40" y="12"/>
                    <a:pt x="41" y="12"/>
                  </a:cubicBezTo>
                  <a:cubicBezTo>
                    <a:pt x="41" y="12"/>
                    <a:pt x="41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lose/>
                  <a:moveTo>
                    <a:pt x="57" y="14"/>
                  </a:moveTo>
                  <a:cubicBezTo>
                    <a:pt x="56" y="14"/>
                    <a:pt x="55" y="14"/>
                    <a:pt x="54" y="13"/>
                  </a:cubicBezTo>
                  <a:cubicBezTo>
                    <a:pt x="54" y="13"/>
                    <a:pt x="55" y="13"/>
                    <a:pt x="55" y="13"/>
                  </a:cubicBezTo>
                  <a:cubicBezTo>
                    <a:pt x="55" y="13"/>
                    <a:pt x="55" y="13"/>
                    <a:pt x="55" y="12"/>
                  </a:cubicBezTo>
                  <a:cubicBezTo>
                    <a:pt x="55" y="12"/>
                    <a:pt x="55" y="12"/>
                    <a:pt x="56" y="11"/>
                  </a:cubicBezTo>
                  <a:cubicBezTo>
                    <a:pt x="56" y="11"/>
                    <a:pt x="57" y="12"/>
                    <a:pt x="57" y="12"/>
                  </a:cubicBezTo>
                  <a:cubicBezTo>
                    <a:pt x="57" y="13"/>
                    <a:pt x="57" y="13"/>
                    <a:pt x="57" y="14"/>
                  </a:cubicBezTo>
                  <a:cubicBezTo>
                    <a:pt x="57" y="14"/>
                    <a:pt x="57" y="14"/>
                    <a:pt x="57" y="14"/>
                  </a:cubicBezTo>
                  <a:close/>
                  <a:moveTo>
                    <a:pt x="29" y="13"/>
                  </a:move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1" y="14"/>
                    <a:pt x="32" y="14"/>
                  </a:cubicBezTo>
                  <a:cubicBezTo>
                    <a:pt x="31" y="15"/>
                    <a:pt x="30" y="15"/>
                    <a:pt x="29" y="16"/>
                  </a:cubicBezTo>
                  <a:cubicBezTo>
                    <a:pt x="29" y="15"/>
                    <a:pt x="29" y="15"/>
                    <a:pt x="29" y="14"/>
                  </a:cubicBezTo>
                  <a:cubicBezTo>
                    <a:pt x="29" y="14"/>
                    <a:pt x="29" y="14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lose/>
                  <a:moveTo>
                    <a:pt x="73" y="64"/>
                  </a:moveTo>
                  <a:cubicBezTo>
                    <a:pt x="73" y="64"/>
                    <a:pt x="74" y="64"/>
                    <a:pt x="74" y="64"/>
                  </a:cubicBezTo>
                  <a:cubicBezTo>
                    <a:pt x="74" y="63"/>
                    <a:pt x="74" y="63"/>
                    <a:pt x="74" y="62"/>
                  </a:cubicBezTo>
                  <a:cubicBezTo>
                    <a:pt x="75" y="62"/>
                    <a:pt x="75" y="62"/>
                    <a:pt x="75" y="62"/>
                  </a:cubicBezTo>
                  <a:cubicBezTo>
                    <a:pt x="75" y="62"/>
                    <a:pt x="75" y="62"/>
                    <a:pt x="75" y="63"/>
                  </a:cubicBezTo>
                  <a:cubicBezTo>
                    <a:pt x="76" y="63"/>
                    <a:pt x="76" y="63"/>
                    <a:pt x="76" y="64"/>
                  </a:cubicBezTo>
                  <a:cubicBezTo>
                    <a:pt x="76" y="64"/>
                    <a:pt x="75" y="65"/>
                    <a:pt x="75" y="65"/>
                  </a:cubicBezTo>
                  <a:cubicBezTo>
                    <a:pt x="75" y="65"/>
                    <a:pt x="74" y="65"/>
                    <a:pt x="74" y="65"/>
                  </a:cubicBezTo>
                  <a:cubicBezTo>
                    <a:pt x="74" y="64"/>
                    <a:pt x="74" y="64"/>
                    <a:pt x="73" y="64"/>
                  </a:cubicBezTo>
                  <a:cubicBezTo>
                    <a:pt x="73" y="64"/>
                    <a:pt x="73" y="64"/>
                    <a:pt x="73" y="64"/>
                  </a:cubicBezTo>
                  <a:close/>
                  <a:moveTo>
                    <a:pt x="14" y="33"/>
                  </a:moveTo>
                  <a:cubicBezTo>
                    <a:pt x="14" y="34"/>
                    <a:pt x="13" y="35"/>
                    <a:pt x="13" y="35"/>
                  </a:cubicBezTo>
                  <a:cubicBezTo>
                    <a:pt x="13" y="35"/>
                    <a:pt x="13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6"/>
                    <a:pt x="11" y="35"/>
                  </a:cubicBezTo>
                  <a:cubicBezTo>
                    <a:pt x="11" y="35"/>
                    <a:pt x="11" y="34"/>
                    <a:pt x="12" y="34"/>
                  </a:cubicBezTo>
                  <a:cubicBezTo>
                    <a:pt x="12" y="34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lose/>
                  <a:moveTo>
                    <a:pt x="28" y="21"/>
                  </a:moveTo>
                  <a:cubicBezTo>
                    <a:pt x="28" y="21"/>
                    <a:pt x="28" y="21"/>
                    <a:pt x="27" y="21"/>
                  </a:cubicBezTo>
                  <a:cubicBezTo>
                    <a:pt x="27" y="21"/>
                    <a:pt x="26" y="20"/>
                    <a:pt x="25" y="19"/>
                  </a:cubicBezTo>
                  <a:cubicBezTo>
                    <a:pt x="25" y="19"/>
                    <a:pt x="26" y="18"/>
                    <a:pt x="26" y="18"/>
                  </a:cubicBezTo>
                  <a:cubicBezTo>
                    <a:pt x="27" y="18"/>
                    <a:pt x="27" y="19"/>
                    <a:pt x="27" y="19"/>
                  </a:cubicBezTo>
                  <a:cubicBezTo>
                    <a:pt x="27" y="20"/>
                    <a:pt x="28" y="20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lose/>
                  <a:moveTo>
                    <a:pt x="69" y="28"/>
                  </a:moveTo>
                  <a:cubicBezTo>
                    <a:pt x="69" y="28"/>
                    <a:pt x="69" y="28"/>
                    <a:pt x="69" y="28"/>
                  </a:cubicBezTo>
                  <a:cubicBezTo>
                    <a:pt x="69" y="27"/>
                    <a:pt x="69" y="27"/>
                    <a:pt x="69" y="27"/>
                  </a:cubicBezTo>
                  <a:cubicBezTo>
                    <a:pt x="69" y="27"/>
                    <a:pt x="70" y="26"/>
                    <a:pt x="70" y="25"/>
                  </a:cubicBezTo>
                  <a:cubicBezTo>
                    <a:pt x="70" y="25"/>
                    <a:pt x="70" y="25"/>
                    <a:pt x="70" y="25"/>
                  </a:cubicBezTo>
                  <a:cubicBezTo>
                    <a:pt x="70" y="25"/>
                    <a:pt x="71" y="25"/>
                    <a:pt x="71" y="25"/>
                  </a:cubicBezTo>
                  <a:cubicBezTo>
                    <a:pt x="71" y="26"/>
                    <a:pt x="71" y="26"/>
                    <a:pt x="72" y="26"/>
                  </a:cubicBezTo>
                  <a:cubicBezTo>
                    <a:pt x="72" y="26"/>
                    <a:pt x="72" y="26"/>
                    <a:pt x="72" y="27"/>
                  </a:cubicBezTo>
                  <a:cubicBezTo>
                    <a:pt x="71" y="27"/>
                    <a:pt x="70" y="28"/>
                    <a:pt x="69" y="28"/>
                  </a:cubicBezTo>
                  <a:cubicBezTo>
                    <a:pt x="69" y="28"/>
                    <a:pt x="69" y="28"/>
                    <a:pt x="69" y="28"/>
                  </a:cubicBezTo>
                  <a:close/>
                  <a:moveTo>
                    <a:pt x="38" y="79"/>
                  </a:moveTo>
                  <a:cubicBezTo>
                    <a:pt x="39" y="79"/>
                    <a:pt x="40" y="79"/>
                    <a:pt x="40" y="79"/>
                  </a:cubicBezTo>
                  <a:cubicBezTo>
                    <a:pt x="40" y="79"/>
                    <a:pt x="41" y="79"/>
                    <a:pt x="41" y="79"/>
                  </a:cubicBezTo>
                  <a:cubicBezTo>
                    <a:pt x="41" y="79"/>
                    <a:pt x="41" y="79"/>
                    <a:pt x="41" y="80"/>
                  </a:cubicBezTo>
                  <a:cubicBezTo>
                    <a:pt x="41" y="80"/>
                    <a:pt x="41" y="80"/>
                    <a:pt x="41" y="81"/>
                  </a:cubicBezTo>
                  <a:cubicBezTo>
                    <a:pt x="41" y="81"/>
                    <a:pt x="40" y="81"/>
                    <a:pt x="40" y="81"/>
                  </a:cubicBezTo>
                  <a:cubicBezTo>
                    <a:pt x="39" y="81"/>
                    <a:pt x="39" y="81"/>
                    <a:pt x="38" y="80"/>
                  </a:cubicBezTo>
                  <a:cubicBezTo>
                    <a:pt x="38" y="80"/>
                    <a:pt x="38" y="80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ubicBezTo>
                    <a:pt x="38" y="79"/>
                    <a:pt x="38" y="79"/>
                    <a:pt x="38" y="79"/>
                  </a:cubicBezTo>
                  <a:close/>
                  <a:moveTo>
                    <a:pt x="72" y="27"/>
                  </a:moveTo>
                  <a:cubicBezTo>
                    <a:pt x="72" y="27"/>
                    <a:pt x="72" y="28"/>
                    <a:pt x="73" y="28"/>
                  </a:cubicBezTo>
                  <a:cubicBezTo>
                    <a:pt x="73" y="28"/>
                    <a:pt x="73" y="28"/>
                    <a:pt x="73" y="28"/>
                  </a:cubicBezTo>
                  <a:cubicBezTo>
                    <a:pt x="72" y="29"/>
                    <a:pt x="71" y="29"/>
                    <a:pt x="71" y="30"/>
                  </a:cubicBezTo>
                  <a:cubicBezTo>
                    <a:pt x="70" y="30"/>
                    <a:pt x="70" y="29"/>
                    <a:pt x="70" y="29"/>
                  </a:cubicBezTo>
                  <a:cubicBezTo>
                    <a:pt x="70" y="29"/>
                    <a:pt x="70" y="28"/>
                    <a:pt x="70" y="28"/>
                  </a:cubicBezTo>
                  <a:cubicBezTo>
                    <a:pt x="71" y="28"/>
                    <a:pt x="71" y="28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ubicBezTo>
                    <a:pt x="72" y="27"/>
                    <a:pt x="72" y="27"/>
                    <a:pt x="72" y="27"/>
                  </a:cubicBezTo>
                  <a:close/>
                  <a:moveTo>
                    <a:pt x="76" y="60"/>
                  </a:moveTo>
                  <a:cubicBezTo>
                    <a:pt x="76" y="60"/>
                    <a:pt x="77" y="60"/>
                    <a:pt x="77" y="60"/>
                  </a:cubicBezTo>
                  <a:cubicBezTo>
                    <a:pt x="77" y="61"/>
                    <a:pt x="77" y="61"/>
                    <a:pt x="78" y="61"/>
                  </a:cubicBezTo>
                  <a:cubicBezTo>
                    <a:pt x="77" y="61"/>
                    <a:pt x="77" y="61"/>
                    <a:pt x="77" y="61"/>
                  </a:cubicBezTo>
                  <a:cubicBezTo>
                    <a:pt x="77" y="62"/>
                    <a:pt x="77" y="62"/>
                    <a:pt x="77" y="62"/>
                  </a:cubicBezTo>
                  <a:cubicBezTo>
                    <a:pt x="77" y="62"/>
                    <a:pt x="76" y="62"/>
                    <a:pt x="76" y="62"/>
                  </a:cubicBezTo>
                  <a:cubicBezTo>
                    <a:pt x="76" y="62"/>
                    <a:pt x="75" y="62"/>
                    <a:pt x="75" y="62"/>
                  </a:cubicBezTo>
                  <a:cubicBezTo>
                    <a:pt x="75" y="62"/>
                    <a:pt x="75" y="62"/>
                    <a:pt x="75" y="61"/>
                  </a:cubicBezTo>
                  <a:cubicBezTo>
                    <a:pt x="75" y="61"/>
                    <a:pt x="75" y="60"/>
                    <a:pt x="76" y="60"/>
                  </a:cubicBezTo>
                  <a:cubicBezTo>
                    <a:pt x="76" y="60"/>
                    <a:pt x="76" y="60"/>
                    <a:pt x="76" y="60"/>
                  </a:cubicBezTo>
                  <a:close/>
                  <a:moveTo>
                    <a:pt x="11" y="46"/>
                  </a:moveTo>
                  <a:cubicBezTo>
                    <a:pt x="11" y="45"/>
                    <a:pt x="11" y="45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2" y="44"/>
                    <a:pt x="13" y="44"/>
                  </a:cubicBezTo>
                  <a:cubicBezTo>
                    <a:pt x="13" y="44"/>
                    <a:pt x="13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4" y="45"/>
                    <a:pt x="14" y="46"/>
                    <a:pt x="14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2" y="45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lose/>
                  <a:moveTo>
                    <a:pt x="74" y="67"/>
                  </a:moveTo>
                  <a:cubicBezTo>
                    <a:pt x="74" y="67"/>
                    <a:pt x="73" y="68"/>
                    <a:pt x="73" y="67"/>
                  </a:cubicBezTo>
                  <a:cubicBezTo>
                    <a:pt x="73" y="67"/>
                    <a:pt x="72" y="67"/>
                    <a:pt x="72" y="67"/>
                  </a:cubicBezTo>
                  <a:cubicBezTo>
                    <a:pt x="72" y="66"/>
                    <a:pt x="72" y="66"/>
                    <a:pt x="72" y="66"/>
                  </a:cubicBezTo>
                  <a:cubicBezTo>
                    <a:pt x="72" y="65"/>
                    <a:pt x="73" y="65"/>
                    <a:pt x="73" y="65"/>
                  </a:cubicBezTo>
                  <a:cubicBezTo>
                    <a:pt x="73" y="64"/>
                    <a:pt x="73" y="64"/>
                    <a:pt x="73" y="65"/>
                  </a:cubicBezTo>
                  <a:cubicBezTo>
                    <a:pt x="73" y="65"/>
                    <a:pt x="73" y="65"/>
                    <a:pt x="74" y="65"/>
                  </a:cubicBezTo>
                  <a:cubicBezTo>
                    <a:pt x="74" y="65"/>
                    <a:pt x="74" y="66"/>
                    <a:pt x="74" y="66"/>
                  </a:cubicBezTo>
                  <a:cubicBezTo>
                    <a:pt x="74" y="66"/>
                    <a:pt x="74" y="66"/>
                    <a:pt x="74" y="67"/>
                  </a:cubicBezTo>
                  <a:cubicBezTo>
                    <a:pt x="74" y="67"/>
                    <a:pt x="74" y="67"/>
                    <a:pt x="74" y="67"/>
                  </a:cubicBezTo>
                  <a:close/>
                  <a:moveTo>
                    <a:pt x="15" y="40"/>
                  </a:moveTo>
                  <a:cubicBezTo>
                    <a:pt x="14" y="41"/>
                    <a:pt x="14" y="41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3" y="42"/>
                    <a:pt x="13" y="42"/>
                    <a:pt x="12" y="42"/>
                  </a:cubicBezTo>
                  <a:cubicBezTo>
                    <a:pt x="12" y="41"/>
                    <a:pt x="12" y="41"/>
                    <a:pt x="12" y="40"/>
                  </a:cubicBezTo>
                  <a:cubicBezTo>
                    <a:pt x="13" y="40"/>
                    <a:pt x="14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34" y="18"/>
                  </a:moveTo>
                  <a:cubicBezTo>
                    <a:pt x="34" y="19"/>
                    <a:pt x="34" y="20"/>
                    <a:pt x="34" y="21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3" y="21"/>
                    <a:pt x="33" y="20"/>
                    <a:pt x="31" y="20"/>
                  </a:cubicBezTo>
                  <a:cubicBezTo>
                    <a:pt x="32" y="19"/>
                    <a:pt x="33" y="19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lose/>
                  <a:moveTo>
                    <a:pt x="22" y="32"/>
                  </a:moveTo>
                  <a:cubicBezTo>
                    <a:pt x="21" y="31"/>
                    <a:pt x="20" y="31"/>
                    <a:pt x="18" y="32"/>
                  </a:cubicBezTo>
                  <a:cubicBezTo>
                    <a:pt x="19" y="31"/>
                    <a:pt x="19" y="30"/>
                    <a:pt x="20" y="29"/>
                  </a:cubicBezTo>
                  <a:cubicBezTo>
                    <a:pt x="21" y="30"/>
                    <a:pt x="21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lose/>
                  <a:moveTo>
                    <a:pt x="38" y="12"/>
                  </a:moveTo>
                  <a:cubicBezTo>
                    <a:pt x="38" y="11"/>
                    <a:pt x="38" y="11"/>
                    <a:pt x="39" y="10"/>
                  </a:cubicBezTo>
                  <a:cubicBezTo>
                    <a:pt x="40" y="10"/>
                    <a:pt x="40" y="10"/>
                    <a:pt x="40" y="11"/>
                  </a:cubicBezTo>
                  <a:cubicBezTo>
                    <a:pt x="41" y="11"/>
                    <a:pt x="41" y="12"/>
                    <a:pt x="41" y="12"/>
                  </a:cubicBezTo>
                  <a:cubicBezTo>
                    <a:pt x="40" y="12"/>
                    <a:pt x="39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lose/>
                  <a:moveTo>
                    <a:pt x="19" y="61"/>
                  </a:moveTo>
                  <a:cubicBezTo>
                    <a:pt x="18" y="62"/>
                    <a:pt x="17" y="62"/>
                    <a:pt x="16" y="63"/>
                  </a:cubicBezTo>
                  <a:cubicBezTo>
                    <a:pt x="16" y="62"/>
                    <a:pt x="16" y="62"/>
                    <a:pt x="15" y="61"/>
                  </a:cubicBezTo>
                  <a:cubicBezTo>
                    <a:pt x="16" y="61"/>
                    <a:pt x="17" y="60"/>
                    <a:pt x="18" y="60"/>
                  </a:cubicBezTo>
                  <a:cubicBezTo>
                    <a:pt x="18" y="60"/>
                    <a:pt x="18" y="61"/>
                    <a:pt x="19" y="61"/>
                  </a:cubicBezTo>
                  <a:cubicBezTo>
                    <a:pt x="19" y="61"/>
                    <a:pt x="19" y="61"/>
                    <a:pt x="19" y="61"/>
                  </a:cubicBezTo>
                  <a:close/>
                  <a:moveTo>
                    <a:pt x="11" y="43"/>
                  </a:moveTo>
                  <a:cubicBezTo>
                    <a:pt x="11" y="44"/>
                    <a:pt x="11" y="44"/>
                    <a:pt x="11" y="45"/>
                  </a:cubicBezTo>
                  <a:cubicBezTo>
                    <a:pt x="11" y="45"/>
                    <a:pt x="11" y="46"/>
                    <a:pt x="11" y="46"/>
                  </a:cubicBezTo>
                  <a:cubicBezTo>
                    <a:pt x="10" y="45"/>
                    <a:pt x="10" y="46"/>
                    <a:pt x="10" y="46"/>
                  </a:cubicBezTo>
                  <a:cubicBezTo>
                    <a:pt x="9" y="46"/>
                    <a:pt x="9" y="45"/>
                    <a:pt x="9" y="45"/>
                  </a:cubicBezTo>
                  <a:cubicBezTo>
                    <a:pt x="9" y="44"/>
                    <a:pt x="10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lose/>
                  <a:moveTo>
                    <a:pt x="47" y="15"/>
                  </a:moveTo>
                  <a:cubicBezTo>
                    <a:pt x="48" y="14"/>
                    <a:pt x="48" y="14"/>
                    <a:pt x="48" y="13"/>
                  </a:cubicBezTo>
                  <a:cubicBezTo>
                    <a:pt x="48" y="13"/>
                    <a:pt x="48" y="12"/>
                    <a:pt x="48" y="12"/>
                  </a:cubicBezTo>
                  <a:cubicBezTo>
                    <a:pt x="48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3"/>
                  </a:cubicBezTo>
                  <a:cubicBezTo>
                    <a:pt x="49" y="14"/>
                    <a:pt x="49" y="14"/>
                    <a:pt x="49" y="15"/>
                  </a:cubicBezTo>
                  <a:cubicBezTo>
                    <a:pt x="48" y="15"/>
                    <a:pt x="48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lose/>
                  <a:moveTo>
                    <a:pt x="23" y="20"/>
                  </a:moveTo>
                  <a:cubicBezTo>
                    <a:pt x="22" y="21"/>
                    <a:pt x="22" y="21"/>
                    <a:pt x="21" y="22"/>
                  </a:cubicBezTo>
                  <a:cubicBezTo>
                    <a:pt x="21" y="22"/>
                    <a:pt x="21" y="22"/>
                    <a:pt x="21" y="21"/>
                  </a:cubicBezTo>
                  <a:cubicBezTo>
                    <a:pt x="20" y="21"/>
                    <a:pt x="20" y="20"/>
                    <a:pt x="21" y="20"/>
                  </a:cubicBezTo>
                  <a:cubicBezTo>
                    <a:pt x="21" y="19"/>
                    <a:pt x="21" y="19"/>
                    <a:pt x="22" y="19"/>
                  </a:cubicBezTo>
                  <a:cubicBezTo>
                    <a:pt x="22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lose/>
                  <a:moveTo>
                    <a:pt x="58" y="18"/>
                  </a:moveTo>
                  <a:cubicBezTo>
                    <a:pt x="58" y="18"/>
                    <a:pt x="58" y="18"/>
                    <a:pt x="57" y="18"/>
                  </a:cubicBezTo>
                  <a:cubicBezTo>
                    <a:pt x="57" y="17"/>
                    <a:pt x="58" y="16"/>
                    <a:pt x="58" y="15"/>
                  </a:cubicBezTo>
                  <a:cubicBezTo>
                    <a:pt x="58" y="15"/>
                    <a:pt x="59" y="15"/>
                    <a:pt x="59" y="16"/>
                  </a:cubicBezTo>
                  <a:cubicBezTo>
                    <a:pt x="59" y="16"/>
                    <a:pt x="59" y="16"/>
                    <a:pt x="59" y="16"/>
                  </a:cubicBezTo>
                  <a:cubicBezTo>
                    <a:pt x="59" y="17"/>
                    <a:pt x="59" y="18"/>
                    <a:pt x="58" y="18"/>
                  </a:cubicBezTo>
                  <a:cubicBezTo>
                    <a:pt x="58" y="18"/>
                    <a:pt x="58" y="18"/>
                    <a:pt x="58" y="18"/>
                  </a:cubicBezTo>
                  <a:close/>
                  <a:moveTo>
                    <a:pt x="39" y="12"/>
                  </a:moveTo>
                  <a:cubicBezTo>
                    <a:pt x="39" y="13"/>
                    <a:pt x="40" y="14"/>
                    <a:pt x="40" y="15"/>
                  </a:cubicBezTo>
                  <a:cubicBezTo>
                    <a:pt x="40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8" y="15"/>
                    <a:pt x="38" y="14"/>
                    <a:pt x="37" y="13"/>
                  </a:cubicBezTo>
                  <a:cubicBezTo>
                    <a:pt x="38" y="13"/>
                    <a:pt x="39" y="13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lose/>
                  <a:moveTo>
                    <a:pt x="62" y="18"/>
                  </a:moveTo>
                  <a:cubicBezTo>
                    <a:pt x="62" y="18"/>
                    <a:pt x="63" y="18"/>
                    <a:pt x="63" y="18"/>
                  </a:cubicBezTo>
                  <a:cubicBezTo>
                    <a:pt x="63" y="18"/>
                    <a:pt x="63" y="18"/>
                    <a:pt x="62" y="19"/>
                  </a:cubicBezTo>
                  <a:cubicBezTo>
                    <a:pt x="62" y="19"/>
                    <a:pt x="62" y="20"/>
                    <a:pt x="62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1" y="20"/>
                    <a:pt x="61" y="20"/>
                    <a:pt x="60" y="20"/>
                  </a:cubicBezTo>
                  <a:cubicBezTo>
                    <a:pt x="60" y="20"/>
                    <a:pt x="60" y="20"/>
                    <a:pt x="60" y="19"/>
                  </a:cubicBezTo>
                  <a:cubicBezTo>
                    <a:pt x="61" y="19"/>
                    <a:pt x="61" y="18"/>
                    <a:pt x="61" y="18"/>
                  </a:cubicBezTo>
                  <a:cubicBezTo>
                    <a:pt x="61" y="18"/>
                    <a:pt x="61" y="17"/>
                    <a:pt x="62" y="17"/>
                  </a:cubicBezTo>
                  <a:cubicBezTo>
                    <a:pt x="62" y="17"/>
                    <a:pt x="62" y="17"/>
                    <a:pt x="62" y="17"/>
                  </a:cubicBezTo>
                  <a:cubicBezTo>
                    <a:pt x="62" y="17"/>
                    <a:pt x="62" y="17"/>
                    <a:pt x="62" y="18"/>
                  </a:cubicBezTo>
                  <a:cubicBezTo>
                    <a:pt x="62" y="18"/>
                    <a:pt x="62" y="18"/>
                    <a:pt x="62" y="18"/>
                  </a:cubicBezTo>
                  <a:close/>
                  <a:moveTo>
                    <a:pt x="12" y="48"/>
                  </a:moveTo>
                  <a:cubicBezTo>
                    <a:pt x="12" y="47"/>
                    <a:pt x="11" y="47"/>
                    <a:pt x="11" y="46"/>
                  </a:cubicBezTo>
                  <a:cubicBezTo>
                    <a:pt x="12" y="46"/>
                    <a:pt x="13" y="46"/>
                    <a:pt x="14" y="46"/>
                  </a:cubicBezTo>
                  <a:cubicBezTo>
                    <a:pt x="14" y="47"/>
                    <a:pt x="14" y="47"/>
                    <a:pt x="14" y="48"/>
                  </a:cubicBezTo>
                  <a:cubicBezTo>
                    <a:pt x="13" y="48"/>
                    <a:pt x="12" y="48"/>
                    <a:pt x="12" y="48"/>
                  </a:cubicBezTo>
                  <a:cubicBezTo>
                    <a:pt x="12" y="48"/>
                    <a:pt x="12" y="48"/>
                    <a:pt x="12" y="48"/>
                  </a:cubicBezTo>
                  <a:close/>
                  <a:moveTo>
                    <a:pt x="72" y="66"/>
                  </a:moveTo>
                  <a:cubicBezTo>
                    <a:pt x="71" y="65"/>
                    <a:pt x="70" y="65"/>
                    <a:pt x="70" y="64"/>
                  </a:cubicBezTo>
                  <a:cubicBezTo>
                    <a:pt x="70" y="64"/>
                    <a:pt x="69" y="64"/>
                    <a:pt x="70" y="64"/>
                  </a:cubicBezTo>
                  <a:cubicBezTo>
                    <a:pt x="70" y="64"/>
                    <a:pt x="70" y="64"/>
                    <a:pt x="70" y="63"/>
                  </a:cubicBezTo>
                  <a:cubicBezTo>
                    <a:pt x="70" y="63"/>
                    <a:pt x="70" y="63"/>
                    <a:pt x="70" y="63"/>
                  </a:cubicBezTo>
                  <a:cubicBezTo>
                    <a:pt x="71" y="64"/>
                    <a:pt x="72" y="64"/>
                    <a:pt x="73" y="65"/>
                  </a:cubicBezTo>
                  <a:cubicBezTo>
                    <a:pt x="72" y="65"/>
                    <a:pt x="72" y="65"/>
                    <a:pt x="72" y="66"/>
                  </a:cubicBezTo>
                  <a:cubicBezTo>
                    <a:pt x="72" y="66"/>
                    <a:pt x="72" y="66"/>
                    <a:pt x="72" y="66"/>
                  </a:cubicBezTo>
                  <a:close/>
                  <a:moveTo>
                    <a:pt x="74" y="52"/>
                  </a:moveTo>
                  <a:cubicBezTo>
                    <a:pt x="74" y="51"/>
                    <a:pt x="74" y="51"/>
                    <a:pt x="75" y="51"/>
                  </a:cubicBezTo>
                  <a:cubicBezTo>
                    <a:pt x="75" y="51"/>
                    <a:pt x="75" y="50"/>
                    <a:pt x="75" y="50"/>
                  </a:cubicBezTo>
                  <a:cubicBezTo>
                    <a:pt x="76" y="51"/>
                    <a:pt x="76" y="51"/>
                    <a:pt x="77" y="51"/>
                  </a:cubicBezTo>
                  <a:cubicBezTo>
                    <a:pt x="77" y="51"/>
                    <a:pt x="77" y="51"/>
                    <a:pt x="77" y="51"/>
                  </a:cubicBezTo>
                  <a:cubicBezTo>
                    <a:pt x="77" y="51"/>
                    <a:pt x="77" y="52"/>
                    <a:pt x="77" y="52"/>
                  </a:cubicBezTo>
                  <a:cubicBezTo>
                    <a:pt x="76" y="52"/>
                    <a:pt x="75" y="52"/>
                    <a:pt x="74" y="52"/>
                  </a:cubicBezTo>
                  <a:cubicBezTo>
                    <a:pt x="74" y="52"/>
                    <a:pt x="74" y="52"/>
                    <a:pt x="74" y="52"/>
                  </a:cubicBezTo>
                  <a:close/>
                  <a:moveTo>
                    <a:pt x="54" y="75"/>
                  </a:moveTo>
                  <a:cubicBezTo>
                    <a:pt x="54" y="75"/>
                    <a:pt x="55" y="75"/>
                    <a:pt x="55" y="75"/>
                  </a:cubicBezTo>
                  <a:cubicBezTo>
                    <a:pt x="55" y="74"/>
                    <a:pt x="56" y="74"/>
                    <a:pt x="56" y="75"/>
                  </a:cubicBezTo>
                  <a:cubicBezTo>
                    <a:pt x="56" y="76"/>
                    <a:pt x="56" y="76"/>
                    <a:pt x="56" y="77"/>
                  </a:cubicBezTo>
                  <a:cubicBezTo>
                    <a:pt x="56" y="77"/>
                    <a:pt x="56" y="77"/>
                    <a:pt x="56" y="77"/>
                  </a:cubicBezTo>
                  <a:cubicBezTo>
                    <a:pt x="56" y="78"/>
                    <a:pt x="55" y="78"/>
                    <a:pt x="55" y="78"/>
                  </a:cubicBezTo>
                  <a:cubicBezTo>
                    <a:pt x="55" y="77"/>
                    <a:pt x="54" y="76"/>
                    <a:pt x="54" y="75"/>
                  </a:cubicBezTo>
                  <a:cubicBezTo>
                    <a:pt x="54" y="75"/>
                    <a:pt x="54" y="75"/>
                    <a:pt x="54" y="75"/>
                  </a:cubicBezTo>
                  <a:close/>
                  <a:moveTo>
                    <a:pt x="25" y="23"/>
                  </a:moveTo>
                  <a:cubicBezTo>
                    <a:pt x="24" y="23"/>
                    <a:pt x="23" y="22"/>
                    <a:pt x="22" y="21"/>
                  </a:cubicBezTo>
                  <a:cubicBezTo>
                    <a:pt x="22" y="21"/>
                    <a:pt x="23" y="21"/>
                    <a:pt x="23" y="20"/>
                  </a:cubicBezTo>
                  <a:cubicBezTo>
                    <a:pt x="24" y="21"/>
                    <a:pt x="24" y="21"/>
                    <a:pt x="25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5" y="22"/>
                    <a:pt x="25" y="22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lose/>
                  <a:moveTo>
                    <a:pt x="74" y="37"/>
                  </a:moveTo>
                  <a:cubicBezTo>
                    <a:pt x="75" y="37"/>
                    <a:pt x="76" y="37"/>
                    <a:pt x="77" y="36"/>
                  </a:cubicBezTo>
                  <a:cubicBezTo>
                    <a:pt x="77" y="37"/>
                    <a:pt x="77" y="37"/>
                    <a:pt x="77" y="37"/>
                  </a:cubicBezTo>
                  <a:cubicBezTo>
                    <a:pt x="77" y="38"/>
                    <a:pt x="77" y="38"/>
                    <a:pt x="77" y="38"/>
                  </a:cubicBezTo>
                  <a:cubicBezTo>
                    <a:pt x="76" y="38"/>
                    <a:pt x="75" y="38"/>
                    <a:pt x="74" y="39"/>
                  </a:cubicBezTo>
                  <a:cubicBezTo>
                    <a:pt x="74" y="38"/>
                    <a:pt x="74" y="38"/>
                    <a:pt x="74" y="37"/>
                  </a:cubicBezTo>
                  <a:cubicBezTo>
                    <a:pt x="74" y="37"/>
                    <a:pt x="74" y="37"/>
                    <a:pt x="74" y="37"/>
                  </a:cubicBezTo>
                  <a:close/>
                  <a:moveTo>
                    <a:pt x="22" y="22"/>
                  </a:moveTo>
                  <a:cubicBezTo>
                    <a:pt x="23" y="22"/>
                    <a:pt x="24" y="23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3" y="24"/>
                    <a:pt x="23" y="24"/>
                    <a:pt x="23" y="24"/>
                  </a:cubicBezTo>
                  <a:cubicBezTo>
                    <a:pt x="22" y="24"/>
                    <a:pt x="22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lose/>
                  <a:moveTo>
                    <a:pt x="32" y="73"/>
                  </a:moveTo>
                  <a:cubicBezTo>
                    <a:pt x="32" y="73"/>
                    <a:pt x="32" y="73"/>
                    <a:pt x="32" y="73"/>
                  </a:cubicBezTo>
                  <a:cubicBezTo>
                    <a:pt x="33" y="73"/>
                    <a:pt x="33" y="73"/>
                    <a:pt x="33" y="73"/>
                  </a:cubicBezTo>
                  <a:cubicBezTo>
                    <a:pt x="32" y="74"/>
                    <a:pt x="32" y="75"/>
                    <a:pt x="31" y="76"/>
                  </a:cubicBezTo>
                  <a:cubicBezTo>
                    <a:pt x="31" y="76"/>
                    <a:pt x="31" y="76"/>
                    <a:pt x="31" y="76"/>
                  </a:cubicBezTo>
                  <a:cubicBezTo>
                    <a:pt x="31" y="76"/>
                    <a:pt x="30" y="76"/>
                    <a:pt x="30" y="75"/>
                  </a:cubicBezTo>
                  <a:cubicBezTo>
                    <a:pt x="30" y="74"/>
                    <a:pt x="31" y="74"/>
                    <a:pt x="32" y="73"/>
                  </a:cubicBezTo>
                  <a:cubicBezTo>
                    <a:pt x="32" y="73"/>
                    <a:pt x="32" y="73"/>
                    <a:pt x="32" y="73"/>
                  </a:cubicBezTo>
                  <a:close/>
                  <a:moveTo>
                    <a:pt x="78" y="52"/>
                  </a:moveTo>
                  <a:cubicBezTo>
                    <a:pt x="78" y="53"/>
                    <a:pt x="79" y="53"/>
                    <a:pt x="79" y="54"/>
                  </a:cubicBezTo>
                  <a:cubicBezTo>
                    <a:pt x="79" y="54"/>
                    <a:pt x="79" y="55"/>
                    <a:pt x="79" y="55"/>
                  </a:cubicBezTo>
                  <a:cubicBezTo>
                    <a:pt x="79" y="56"/>
                    <a:pt x="78" y="56"/>
                    <a:pt x="78" y="56"/>
                  </a:cubicBezTo>
                  <a:cubicBezTo>
                    <a:pt x="78" y="56"/>
                    <a:pt x="78" y="56"/>
                    <a:pt x="78" y="56"/>
                  </a:cubicBezTo>
                  <a:cubicBezTo>
                    <a:pt x="78" y="56"/>
                    <a:pt x="77" y="56"/>
                    <a:pt x="77" y="56"/>
                  </a:cubicBezTo>
                  <a:cubicBezTo>
                    <a:pt x="77" y="56"/>
                    <a:pt x="77" y="55"/>
                    <a:pt x="77" y="55"/>
                  </a:cubicBezTo>
                  <a:cubicBezTo>
                    <a:pt x="77" y="54"/>
                    <a:pt x="78" y="54"/>
                    <a:pt x="78" y="53"/>
                  </a:cubicBezTo>
                  <a:cubicBezTo>
                    <a:pt x="78" y="53"/>
                    <a:pt x="78" y="53"/>
                    <a:pt x="78" y="52"/>
                  </a:cubicBezTo>
                  <a:cubicBezTo>
                    <a:pt x="78" y="52"/>
                    <a:pt x="78" y="52"/>
                    <a:pt x="78" y="52"/>
                  </a:cubicBezTo>
                  <a:close/>
                  <a:moveTo>
                    <a:pt x="68" y="22"/>
                  </a:moveTo>
                  <a:cubicBezTo>
                    <a:pt x="68" y="23"/>
                    <a:pt x="69" y="23"/>
                    <a:pt x="69" y="23"/>
                  </a:cubicBezTo>
                  <a:cubicBezTo>
                    <a:pt x="69" y="23"/>
                    <a:pt x="69" y="24"/>
                    <a:pt x="69" y="24"/>
                  </a:cubicBezTo>
                  <a:cubicBezTo>
                    <a:pt x="68" y="24"/>
                    <a:pt x="68" y="25"/>
                    <a:pt x="67" y="25"/>
                  </a:cubicBezTo>
                  <a:cubicBezTo>
                    <a:pt x="67" y="26"/>
                    <a:pt x="67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ubicBezTo>
                    <a:pt x="67" y="25"/>
                    <a:pt x="67" y="24"/>
                    <a:pt x="67" y="24"/>
                  </a:cubicBezTo>
                  <a:cubicBezTo>
                    <a:pt x="67" y="24"/>
                    <a:pt x="67" y="23"/>
                    <a:pt x="68" y="23"/>
                  </a:cubicBezTo>
                  <a:cubicBezTo>
                    <a:pt x="68" y="22"/>
                    <a:pt x="68" y="22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lose/>
                  <a:moveTo>
                    <a:pt x="18" y="65"/>
                  </a:moveTo>
                  <a:cubicBezTo>
                    <a:pt x="19" y="64"/>
                    <a:pt x="19" y="64"/>
                    <a:pt x="20" y="63"/>
                  </a:cubicBezTo>
                  <a:cubicBezTo>
                    <a:pt x="20" y="63"/>
                    <a:pt x="21" y="64"/>
                    <a:pt x="21" y="64"/>
                  </a:cubicBezTo>
                  <a:cubicBezTo>
                    <a:pt x="21" y="64"/>
                    <a:pt x="21" y="64"/>
                    <a:pt x="21" y="65"/>
                  </a:cubicBezTo>
                  <a:cubicBezTo>
                    <a:pt x="20" y="65"/>
                    <a:pt x="20" y="65"/>
                    <a:pt x="19" y="66"/>
                  </a:cubicBezTo>
                  <a:cubicBezTo>
                    <a:pt x="19" y="66"/>
                    <a:pt x="19" y="66"/>
                    <a:pt x="19" y="66"/>
                  </a:cubicBezTo>
                  <a:cubicBezTo>
                    <a:pt x="19" y="66"/>
                    <a:pt x="19" y="66"/>
                    <a:pt x="18" y="66"/>
                  </a:cubicBezTo>
                  <a:cubicBezTo>
                    <a:pt x="18" y="66"/>
                    <a:pt x="18" y="65"/>
                    <a:pt x="18" y="65"/>
                  </a:cubicBezTo>
                  <a:cubicBezTo>
                    <a:pt x="18" y="65"/>
                    <a:pt x="18" y="65"/>
                    <a:pt x="18" y="65"/>
                  </a:cubicBezTo>
                  <a:close/>
                  <a:moveTo>
                    <a:pt x="38" y="75"/>
                  </a:moveTo>
                  <a:cubicBezTo>
                    <a:pt x="38" y="75"/>
                    <a:pt x="39" y="75"/>
                    <a:pt x="39" y="75"/>
                  </a:cubicBezTo>
                  <a:cubicBezTo>
                    <a:pt x="39" y="75"/>
                    <a:pt x="39" y="75"/>
                    <a:pt x="39" y="76"/>
                  </a:cubicBezTo>
                  <a:cubicBezTo>
                    <a:pt x="39" y="76"/>
                    <a:pt x="39" y="77"/>
                    <a:pt x="39" y="77"/>
                  </a:cubicBezTo>
                  <a:cubicBezTo>
                    <a:pt x="39" y="77"/>
                    <a:pt x="38" y="78"/>
                    <a:pt x="38" y="78"/>
                  </a:cubicBezTo>
                  <a:cubicBezTo>
                    <a:pt x="38" y="78"/>
                    <a:pt x="38" y="78"/>
                    <a:pt x="38" y="78"/>
                  </a:cubicBezTo>
                  <a:cubicBezTo>
                    <a:pt x="38" y="78"/>
                    <a:pt x="37" y="78"/>
                    <a:pt x="37" y="78"/>
                  </a:cubicBezTo>
                  <a:cubicBezTo>
                    <a:pt x="38" y="77"/>
                    <a:pt x="38" y="76"/>
                    <a:pt x="38" y="75"/>
                  </a:cubicBezTo>
                  <a:cubicBezTo>
                    <a:pt x="38" y="75"/>
                    <a:pt x="38" y="75"/>
                    <a:pt x="38" y="75"/>
                  </a:cubicBezTo>
                  <a:close/>
                  <a:moveTo>
                    <a:pt x="31" y="72"/>
                  </a:moveTo>
                  <a:cubicBezTo>
                    <a:pt x="31" y="73"/>
                    <a:pt x="30" y="74"/>
                    <a:pt x="29" y="75"/>
                  </a:cubicBezTo>
                  <a:cubicBezTo>
                    <a:pt x="29" y="75"/>
                    <a:pt x="29" y="75"/>
                    <a:pt x="29" y="75"/>
                  </a:cubicBezTo>
                  <a:cubicBezTo>
                    <a:pt x="28" y="75"/>
                    <a:pt x="28" y="74"/>
                    <a:pt x="29" y="74"/>
                  </a:cubicBezTo>
                  <a:cubicBezTo>
                    <a:pt x="29" y="74"/>
                    <a:pt x="29" y="73"/>
                    <a:pt x="30" y="73"/>
                  </a:cubicBezTo>
                  <a:cubicBezTo>
                    <a:pt x="30" y="73"/>
                    <a:pt x="30" y="72"/>
                    <a:pt x="30" y="72"/>
                  </a:cubicBezTo>
                  <a:cubicBezTo>
                    <a:pt x="30" y="72"/>
                    <a:pt x="30" y="72"/>
                    <a:pt x="30" y="72"/>
                  </a:cubicBezTo>
                  <a:cubicBezTo>
                    <a:pt x="30" y="72"/>
                    <a:pt x="31" y="72"/>
                    <a:pt x="31" y="72"/>
                  </a:cubicBezTo>
                  <a:cubicBezTo>
                    <a:pt x="31" y="72"/>
                    <a:pt x="31" y="72"/>
                    <a:pt x="31" y="72"/>
                  </a:cubicBezTo>
                  <a:close/>
                  <a:moveTo>
                    <a:pt x="18" y="26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1" y="26"/>
                    <a:pt x="22" y="26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21" y="27"/>
                    <a:pt x="21" y="27"/>
                    <a:pt x="20" y="27"/>
                  </a:cubicBezTo>
                  <a:cubicBezTo>
                    <a:pt x="20" y="27"/>
                    <a:pt x="19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lose/>
                  <a:moveTo>
                    <a:pt x="16" y="29"/>
                  </a:moveTo>
                  <a:cubicBezTo>
                    <a:pt x="16" y="29"/>
                    <a:pt x="17" y="29"/>
                    <a:pt x="17" y="28"/>
                  </a:cubicBezTo>
                  <a:cubicBezTo>
                    <a:pt x="18" y="28"/>
                    <a:pt x="18" y="29"/>
                    <a:pt x="19" y="29"/>
                  </a:cubicBezTo>
                  <a:cubicBezTo>
                    <a:pt x="19" y="29"/>
                    <a:pt x="19" y="30"/>
                    <a:pt x="18" y="30"/>
                  </a:cubicBezTo>
                  <a:cubicBezTo>
                    <a:pt x="18" y="31"/>
                    <a:pt x="18" y="30"/>
                    <a:pt x="18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6" y="30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lose/>
                  <a:moveTo>
                    <a:pt x="27" y="22"/>
                  </a:moveTo>
                  <a:cubicBezTo>
                    <a:pt x="27" y="22"/>
                    <a:pt x="26" y="22"/>
                    <a:pt x="26" y="22"/>
                  </a:cubicBezTo>
                  <a:cubicBezTo>
                    <a:pt x="25" y="22"/>
                    <a:pt x="25" y="21"/>
                    <a:pt x="24" y="20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0"/>
                    <a:pt x="25" y="19"/>
                  </a:cubicBezTo>
                  <a:cubicBezTo>
                    <a:pt x="25" y="20"/>
                    <a:pt x="26" y="21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lose/>
                  <a:moveTo>
                    <a:pt x="62" y="71"/>
                  </a:moveTo>
                  <a:cubicBezTo>
                    <a:pt x="62" y="71"/>
                    <a:pt x="63" y="70"/>
                    <a:pt x="63" y="70"/>
                  </a:cubicBezTo>
                  <a:cubicBezTo>
                    <a:pt x="64" y="71"/>
                    <a:pt x="64" y="72"/>
                    <a:pt x="65" y="73"/>
                  </a:cubicBezTo>
                  <a:cubicBezTo>
                    <a:pt x="64" y="73"/>
                    <a:pt x="64" y="73"/>
                    <a:pt x="64" y="73"/>
                  </a:cubicBezTo>
                  <a:cubicBezTo>
                    <a:pt x="64" y="73"/>
                    <a:pt x="64" y="73"/>
                    <a:pt x="63" y="73"/>
                  </a:cubicBezTo>
                  <a:cubicBezTo>
                    <a:pt x="63" y="72"/>
                    <a:pt x="63" y="72"/>
                    <a:pt x="62" y="71"/>
                  </a:cubicBezTo>
                  <a:cubicBezTo>
                    <a:pt x="62" y="71"/>
                    <a:pt x="62" y="71"/>
                    <a:pt x="62" y="71"/>
                  </a:cubicBezTo>
                  <a:close/>
                  <a:moveTo>
                    <a:pt x="20" y="27"/>
                  </a:moveTo>
                  <a:cubicBezTo>
                    <a:pt x="20" y="28"/>
                    <a:pt x="20" y="28"/>
                    <a:pt x="20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8" y="28"/>
                    <a:pt x="18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9" y="27"/>
                    <a:pt x="20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lose/>
                  <a:moveTo>
                    <a:pt x="28" y="71"/>
                  </a:moveTo>
                  <a:cubicBezTo>
                    <a:pt x="27" y="72"/>
                    <a:pt x="27" y="72"/>
                    <a:pt x="26" y="73"/>
                  </a:cubicBezTo>
                  <a:cubicBezTo>
                    <a:pt x="26" y="73"/>
                    <a:pt x="26" y="73"/>
                    <a:pt x="25" y="72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6" y="72"/>
                    <a:pt x="26" y="71"/>
                    <a:pt x="27" y="70"/>
                  </a:cubicBezTo>
                  <a:cubicBezTo>
                    <a:pt x="27" y="70"/>
                    <a:pt x="27" y="70"/>
                    <a:pt x="27" y="70"/>
                  </a:cubicBezTo>
                  <a:cubicBezTo>
                    <a:pt x="27" y="70"/>
                    <a:pt x="28" y="71"/>
                    <a:pt x="28" y="71"/>
                  </a:cubicBezTo>
                  <a:cubicBezTo>
                    <a:pt x="28" y="71"/>
                    <a:pt x="28" y="71"/>
                    <a:pt x="28" y="71"/>
                  </a:cubicBezTo>
                  <a:close/>
                  <a:moveTo>
                    <a:pt x="19" y="62"/>
                  </a:moveTo>
                  <a:cubicBezTo>
                    <a:pt x="19" y="62"/>
                    <a:pt x="19" y="62"/>
                    <a:pt x="20" y="62"/>
                  </a:cubicBezTo>
                  <a:cubicBezTo>
                    <a:pt x="20" y="62"/>
                    <a:pt x="20" y="63"/>
                    <a:pt x="19" y="63"/>
                  </a:cubicBezTo>
                  <a:cubicBezTo>
                    <a:pt x="19" y="64"/>
                    <a:pt x="18" y="64"/>
                    <a:pt x="17" y="65"/>
                  </a:cubicBezTo>
                  <a:cubicBezTo>
                    <a:pt x="17" y="64"/>
                    <a:pt x="17" y="64"/>
                    <a:pt x="17" y="63"/>
                  </a:cubicBezTo>
                  <a:cubicBezTo>
                    <a:pt x="17" y="63"/>
                    <a:pt x="17" y="63"/>
                    <a:pt x="17" y="63"/>
                  </a:cubicBezTo>
                  <a:cubicBezTo>
                    <a:pt x="17" y="63"/>
                    <a:pt x="17" y="63"/>
                    <a:pt x="18" y="63"/>
                  </a:cubicBezTo>
                  <a:cubicBezTo>
                    <a:pt x="18" y="62"/>
                    <a:pt x="19" y="62"/>
                    <a:pt x="19" y="62"/>
                  </a:cubicBezTo>
                  <a:cubicBezTo>
                    <a:pt x="19" y="62"/>
                    <a:pt x="19" y="62"/>
                    <a:pt x="19" y="62"/>
                  </a:cubicBezTo>
                  <a:close/>
                  <a:moveTo>
                    <a:pt x="50" y="15"/>
                  </a:moveTo>
                  <a:cubicBezTo>
                    <a:pt x="50" y="14"/>
                    <a:pt x="50" y="13"/>
                    <a:pt x="50" y="13"/>
                  </a:cubicBezTo>
                  <a:cubicBezTo>
                    <a:pt x="50" y="13"/>
                    <a:pt x="51" y="13"/>
                    <a:pt x="52" y="13"/>
                  </a:cubicBezTo>
                  <a:cubicBezTo>
                    <a:pt x="51" y="13"/>
                    <a:pt x="51" y="14"/>
                    <a:pt x="51" y="14"/>
                  </a:cubicBezTo>
                  <a:cubicBezTo>
                    <a:pt x="51" y="15"/>
                    <a:pt x="51" y="15"/>
                    <a:pt x="51" y="16"/>
                  </a:cubicBezTo>
                  <a:cubicBezTo>
                    <a:pt x="50" y="16"/>
                    <a:pt x="50" y="16"/>
                    <a:pt x="50" y="15"/>
                  </a:cubicBezTo>
                  <a:cubicBezTo>
                    <a:pt x="50" y="15"/>
                    <a:pt x="50" y="15"/>
                    <a:pt x="50" y="15"/>
                  </a:cubicBezTo>
                  <a:close/>
                  <a:moveTo>
                    <a:pt x="32" y="14"/>
                  </a:moveTo>
                  <a:cubicBezTo>
                    <a:pt x="32" y="14"/>
                    <a:pt x="32" y="13"/>
                    <a:pt x="32" y="13"/>
                  </a:cubicBezTo>
                  <a:cubicBezTo>
                    <a:pt x="32" y="13"/>
                    <a:pt x="32" y="12"/>
                    <a:pt x="32" y="12"/>
                  </a:cubicBezTo>
                  <a:cubicBezTo>
                    <a:pt x="33" y="12"/>
                    <a:pt x="33" y="12"/>
                    <a:pt x="34" y="12"/>
                  </a:cubicBezTo>
                  <a:cubicBezTo>
                    <a:pt x="34" y="12"/>
                    <a:pt x="34" y="13"/>
                    <a:pt x="34" y="13"/>
                  </a:cubicBezTo>
                  <a:cubicBezTo>
                    <a:pt x="34" y="13"/>
                    <a:pt x="34" y="14"/>
                    <a:pt x="34" y="14"/>
                  </a:cubicBezTo>
                  <a:cubicBezTo>
                    <a:pt x="33" y="14"/>
                    <a:pt x="33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lose/>
                  <a:moveTo>
                    <a:pt x="16" y="36"/>
                  </a:move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4" y="35"/>
                    <a:pt x="14" y="36"/>
                  </a:cubicBezTo>
                  <a:cubicBezTo>
                    <a:pt x="14" y="36"/>
                    <a:pt x="13" y="35"/>
                    <a:pt x="13" y="35"/>
                  </a:cubicBezTo>
                  <a:cubicBezTo>
                    <a:pt x="13" y="35"/>
                    <a:pt x="14" y="34"/>
                    <a:pt x="14" y="34"/>
                  </a:cubicBezTo>
                  <a:cubicBezTo>
                    <a:pt x="14" y="34"/>
                    <a:pt x="14" y="34"/>
                    <a:pt x="15" y="34"/>
                  </a:cubicBezTo>
                  <a:cubicBezTo>
                    <a:pt x="15" y="34"/>
                    <a:pt x="16" y="34"/>
                    <a:pt x="16" y="34"/>
                  </a:cubicBezTo>
                  <a:cubicBezTo>
                    <a:pt x="16" y="35"/>
                    <a:pt x="16" y="35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lose/>
                  <a:moveTo>
                    <a:pt x="23" y="20"/>
                  </a:moveTo>
                  <a:cubicBezTo>
                    <a:pt x="23" y="19"/>
                    <a:pt x="23" y="19"/>
                    <a:pt x="23" y="18"/>
                  </a:cubicBezTo>
                  <a:cubicBezTo>
                    <a:pt x="23" y="18"/>
                    <a:pt x="24" y="17"/>
                    <a:pt x="24" y="17"/>
                  </a:cubicBezTo>
                  <a:cubicBezTo>
                    <a:pt x="25" y="18"/>
                    <a:pt x="25" y="18"/>
                    <a:pt x="26" y="18"/>
                  </a:cubicBezTo>
                  <a:cubicBezTo>
                    <a:pt x="25" y="19"/>
                    <a:pt x="24" y="19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lose/>
                  <a:moveTo>
                    <a:pt x="45" y="76"/>
                  </a:moveTo>
                  <a:cubicBezTo>
                    <a:pt x="46" y="76"/>
                    <a:pt x="46" y="76"/>
                    <a:pt x="46" y="76"/>
                  </a:cubicBezTo>
                  <a:cubicBezTo>
                    <a:pt x="46" y="77"/>
                    <a:pt x="46" y="78"/>
                    <a:pt x="46" y="79"/>
                  </a:cubicBezTo>
                  <a:cubicBezTo>
                    <a:pt x="46" y="79"/>
                    <a:pt x="45" y="79"/>
                    <a:pt x="45" y="79"/>
                  </a:cubicBezTo>
                  <a:cubicBezTo>
                    <a:pt x="45" y="78"/>
                    <a:pt x="45" y="77"/>
                    <a:pt x="45" y="76"/>
                  </a:cubicBezTo>
                  <a:cubicBezTo>
                    <a:pt x="45" y="76"/>
                    <a:pt x="45" y="76"/>
                    <a:pt x="45" y="76"/>
                  </a:cubicBezTo>
                  <a:close/>
                  <a:moveTo>
                    <a:pt x="44" y="12"/>
                  </a:move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6" y="12"/>
                    <a:pt x="46" y="12"/>
                  </a:cubicBezTo>
                  <a:cubicBezTo>
                    <a:pt x="46" y="13"/>
                    <a:pt x="46" y="14"/>
                    <a:pt x="46" y="15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4" y="15"/>
                    <a:pt x="44" y="15"/>
                    <a:pt x="44" y="14"/>
                  </a:cubicBezTo>
                  <a:cubicBezTo>
                    <a:pt x="44" y="14"/>
                    <a:pt x="44" y="13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lose/>
                  <a:moveTo>
                    <a:pt x="42" y="79"/>
                  </a:moveTo>
                  <a:cubicBezTo>
                    <a:pt x="43" y="79"/>
                    <a:pt x="43" y="79"/>
                    <a:pt x="44" y="79"/>
                  </a:cubicBezTo>
                  <a:cubicBezTo>
                    <a:pt x="44" y="80"/>
                    <a:pt x="44" y="81"/>
                    <a:pt x="44" y="81"/>
                  </a:cubicBezTo>
                  <a:cubicBezTo>
                    <a:pt x="43" y="82"/>
                    <a:pt x="42" y="81"/>
                    <a:pt x="42" y="81"/>
                  </a:cubicBezTo>
                  <a:cubicBezTo>
                    <a:pt x="42" y="81"/>
                    <a:pt x="42" y="80"/>
                    <a:pt x="42" y="79"/>
                  </a:cubicBezTo>
                  <a:cubicBezTo>
                    <a:pt x="42" y="79"/>
                    <a:pt x="42" y="79"/>
                    <a:pt x="42" y="79"/>
                  </a:cubicBezTo>
                  <a:close/>
                  <a:moveTo>
                    <a:pt x="73" y="55"/>
                  </a:moveTo>
                  <a:cubicBezTo>
                    <a:pt x="73" y="55"/>
                    <a:pt x="73" y="55"/>
                    <a:pt x="73" y="55"/>
                  </a:cubicBezTo>
                  <a:cubicBezTo>
                    <a:pt x="74" y="54"/>
                    <a:pt x="74" y="54"/>
                    <a:pt x="74" y="54"/>
                  </a:cubicBezTo>
                  <a:cubicBezTo>
                    <a:pt x="75" y="54"/>
                    <a:pt x="75" y="54"/>
                    <a:pt x="76" y="55"/>
                  </a:cubicBezTo>
                  <a:cubicBezTo>
                    <a:pt x="76" y="55"/>
                    <a:pt x="76" y="55"/>
                    <a:pt x="76" y="55"/>
                  </a:cubicBezTo>
                  <a:cubicBezTo>
                    <a:pt x="76" y="55"/>
                    <a:pt x="76" y="56"/>
                    <a:pt x="76" y="56"/>
                  </a:cubicBezTo>
                  <a:cubicBezTo>
                    <a:pt x="75" y="56"/>
                    <a:pt x="74" y="56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lose/>
                  <a:moveTo>
                    <a:pt x="12" y="54"/>
                  </a:moveTo>
                  <a:cubicBezTo>
                    <a:pt x="13" y="55"/>
                    <a:pt x="13" y="56"/>
                    <a:pt x="13" y="57"/>
                  </a:cubicBezTo>
                  <a:cubicBezTo>
                    <a:pt x="13" y="57"/>
                    <a:pt x="12" y="57"/>
                    <a:pt x="12" y="57"/>
                  </a:cubicBezTo>
                  <a:cubicBezTo>
                    <a:pt x="11" y="57"/>
                    <a:pt x="11" y="57"/>
                    <a:pt x="11" y="56"/>
                  </a:cubicBezTo>
                  <a:cubicBezTo>
                    <a:pt x="11" y="55"/>
                    <a:pt x="12" y="55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ubicBezTo>
                    <a:pt x="12" y="54"/>
                    <a:pt x="12" y="54"/>
                    <a:pt x="12" y="54"/>
                  </a:cubicBezTo>
                  <a:close/>
                  <a:moveTo>
                    <a:pt x="12" y="51"/>
                  </a:moveTo>
                  <a:cubicBezTo>
                    <a:pt x="12" y="52"/>
                    <a:pt x="12" y="53"/>
                    <a:pt x="12" y="54"/>
                  </a:cubicBezTo>
                  <a:cubicBezTo>
                    <a:pt x="12" y="54"/>
                    <a:pt x="11" y="54"/>
                    <a:pt x="11" y="54"/>
                  </a:cubicBezTo>
                  <a:cubicBezTo>
                    <a:pt x="11" y="54"/>
                    <a:pt x="10" y="54"/>
                    <a:pt x="10" y="54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10" y="53"/>
                    <a:pt x="11" y="52"/>
                    <a:pt x="11" y="52"/>
                  </a:cubicBezTo>
                  <a:cubicBezTo>
                    <a:pt x="11" y="52"/>
                    <a:pt x="11" y="51"/>
                    <a:pt x="12" y="51"/>
                  </a:cubicBezTo>
                  <a:cubicBezTo>
                    <a:pt x="12" y="51"/>
                    <a:pt x="12" y="51"/>
                    <a:pt x="12" y="51"/>
                  </a:cubicBezTo>
                  <a:close/>
                  <a:moveTo>
                    <a:pt x="38" y="16"/>
                  </a:moveTo>
                  <a:cubicBezTo>
                    <a:pt x="38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6" y="15"/>
                    <a:pt x="36" y="14"/>
                    <a:pt x="36" y="14"/>
                  </a:cubicBezTo>
                  <a:cubicBezTo>
                    <a:pt x="36" y="14"/>
                    <a:pt x="36" y="13"/>
                    <a:pt x="36" y="13"/>
                  </a:cubicBezTo>
                  <a:cubicBezTo>
                    <a:pt x="36" y="13"/>
                    <a:pt x="36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4"/>
                    <a:pt x="38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lose/>
                  <a:moveTo>
                    <a:pt x="67" y="71"/>
                  </a:moveTo>
                  <a:cubicBezTo>
                    <a:pt x="66" y="70"/>
                    <a:pt x="66" y="70"/>
                    <a:pt x="65" y="69"/>
                  </a:cubicBezTo>
                  <a:cubicBezTo>
                    <a:pt x="65" y="69"/>
                    <a:pt x="65" y="69"/>
                    <a:pt x="65" y="68"/>
                  </a:cubicBezTo>
                  <a:cubicBezTo>
                    <a:pt x="65" y="68"/>
                    <a:pt x="66" y="68"/>
                    <a:pt x="66" y="68"/>
                  </a:cubicBezTo>
                  <a:cubicBezTo>
                    <a:pt x="66" y="68"/>
                    <a:pt x="66" y="68"/>
                    <a:pt x="66" y="69"/>
                  </a:cubicBezTo>
                  <a:cubicBezTo>
                    <a:pt x="67" y="69"/>
                    <a:pt x="67" y="70"/>
                    <a:pt x="68" y="70"/>
                  </a:cubicBezTo>
                  <a:cubicBezTo>
                    <a:pt x="68" y="70"/>
                    <a:pt x="68" y="70"/>
                    <a:pt x="68" y="71"/>
                  </a:cubicBezTo>
                  <a:cubicBezTo>
                    <a:pt x="67" y="71"/>
                    <a:pt x="67" y="71"/>
                    <a:pt x="67" y="71"/>
                  </a:cubicBezTo>
                  <a:cubicBezTo>
                    <a:pt x="67" y="71"/>
                    <a:pt x="67" y="71"/>
                    <a:pt x="67" y="71"/>
                  </a:cubicBezTo>
                  <a:close/>
                  <a:moveTo>
                    <a:pt x="11" y="49"/>
                  </a:moveTo>
                  <a:cubicBezTo>
                    <a:pt x="11" y="49"/>
                    <a:pt x="11" y="50"/>
                    <a:pt x="12" y="50"/>
                  </a:cubicBezTo>
                  <a:cubicBezTo>
                    <a:pt x="12" y="50"/>
                    <a:pt x="12" y="51"/>
                    <a:pt x="11" y="51"/>
                  </a:cubicBezTo>
                  <a:cubicBezTo>
                    <a:pt x="11" y="51"/>
                    <a:pt x="11" y="51"/>
                    <a:pt x="10" y="51"/>
                  </a:cubicBezTo>
                  <a:cubicBezTo>
                    <a:pt x="10" y="51"/>
                    <a:pt x="10" y="51"/>
                    <a:pt x="9" y="51"/>
                  </a:cubicBezTo>
                  <a:cubicBezTo>
                    <a:pt x="9" y="50"/>
                    <a:pt x="9" y="50"/>
                    <a:pt x="10" y="50"/>
                  </a:cubicBezTo>
                  <a:cubicBezTo>
                    <a:pt x="10" y="49"/>
                    <a:pt x="11" y="49"/>
                    <a:pt x="11" y="49"/>
                  </a:cubicBezTo>
                  <a:cubicBezTo>
                    <a:pt x="11" y="49"/>
                    <a:pt x="11" y="49"/>
                    <a:pt x="11" y="49"/>
                  </a:cubicBezTo>
                  <a:close/>
                  <a:moveTo>
                    <a:pt x="34" y="78"/>
                  </a:moveTo>
                  <a:cubicBezTo>
                    <a:pt x="33" y="78"/>
                    <a:pt x="32" y="79"/>
                    <a:pt x="31" y="78"/>
                  </a:cubicBezTo>
                  <a:cubicBezTo>
                    <a:pt x="31" y="78"/>
                    <a:pt x="31" y="78"/>
                    <a:pt x="31" y="78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1" y="77"/>
                    <a:pt x="31" y="77"/>
                    <a:pt x="31" y="77"/>
                  </a:cubicBezTo>
                  <a:cubicBezTo>
                    <a:pt x="32" y="77"/>
                    <a:pt x="33" y="77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ubicBezTo>
                    <a:pt x="34" y="78"/>
                    <a:pt x="34" y="78"/>
                    <a:pt x="34" y="78"/>
                  </a:cubicBezTo>
                  <a:close/>
                  <a:moveTo>
                    <a:pt x="22" y="70"/>
                  </a:moveTo>
                  <a:cubicBezTo>
                    <a:pt x="21" y="70"/>
                    <a:pt x="21" y="70"/>
                    <a:pt x="21" y="70"/>
                  </a:cubicBezTo>
                  <a:cubicBezTo>
                    <a:pt x="21" y="71"/>
                    <a:pt x="20" y="71"/>
                    <a:pt x="20" y="70"/>
                  </a:cubicBezTo>
                  <a:cubicBezTo>
                    <a:pt x="19" y="70"/>
                    <a:pt x="19" y="70"/>
                    <a:pt x="19" y="69"/>
                  </a:cubicBezTo>
                  <a:cubicBezTo>
                    <a:pt x="19" y="69"/>
                    <a:pt x="19" y="69"/>
                    <a:pt x="19" y="68"/>
                  </a:cubicBezTo>
                  <a:cubicBezTo>
                    <a:pt x="20" y="68"/>
                    <a:pt x="20" y="68"/>
                    <a:pt x="20" y="68"/>
                  </a:cubicBezTo>
                  <a:cubicBezTo>
                    <a:pt x="20" y="69"/>
                    <a:pt x="21" y="69"/>
                    <a:pt x="21" y="69"/>
                  </a:cubicBezTo>
                  <a:cubicBezTo>
                    <a:pt x="21" y="69"/>
                    <a:pt x="21" y="70"/>
                    <a:pt x="22" y="70"/>
                  </a:cubicBezTo>
                  <a:cubicBezTo>
                    <a:pt x="22" y="70"/>
                    <a:pt x="22" y="70"/>
                    <a:pt x="22" y="70"/>
                  </a:cubicBezTo>
                  <a:close/>
                  <a:moveTo>
                    <a:pt x="64" y="70"/>
                  </a:moveTo>
                  <a:cubicBezTo>
                    <a:pt x="64" y="70"/>
                    <a:pt x="64" y="69"/>
                    <a:pt x="65" y="69"/>
                  </a:cubicBezTo>
                  <a:cubicBezTo>
                    <a:pt x="65" y="70"/>
                    <a:pt x="66" y="71"/>
                    <a:pt x="66" y="72"/>
                  </a:cubicBezTo>
                  <a:cubicBezTo>
                    <a:pt x="66" y="72"/>
                    <a:pt x="66" y="72"/>
                    <a:pt x="65" y="72"/>
                  </a:cubicBezTo>
                  <a:cubicBezTo>
                    <a:pt x="65" y="72"/>
                    <a:pt x="64" y="71"/>
                    <a:pt x="64" y="70"/>
                  </a:cubicBezTo>
                  <a:cubicBezTo>
                    <a:pt x="64" y="70"/>
                    <a:pt x="64" y="70"/>
                    <a:pt x="64" y="70"/>
                  </a:cubicBezTo>
                  <a:close/>
                  <a:moveTo>
                    <a:pt x="13" y="56"/>
                  </a:moveTo>
                  <a:cubicBezTo>
                    <a:pt x="13" y="56"/>
                    <a:pt x="14" y="55"/>
                    <a:pt x="14" y="55"/>
                  </a:cubicBezTo>
                  <a:cubicBezTo>
                    <a:pt x="15" y="55"/>
                    <a:pt x="15" y="55"/>
                    <a:pt x="16" y="55"/>
                  </a:cubicBezTo>
                  <a:cubicBezTo>
                    <a:pt x="16" y="55"/>
                    <a:pt x="16" y="56"/>
                    <a:pt x="16" y="56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6"/>
                    <a:pt x="15" y="57"/>
                    <a:pt x="14" y="57"/>
                  </a:cubicBezTo>
                  <a:cubicBezTo>
                    <a:pt x="14" y="57"/>
                    <a:pt x="14" y="57"/>
                    <a:pt x="13" y="57"/>
                  </a:cubicBezTo>
                  <a:cubicBezTo>
                    <a:pt x="13" y="56"/>
                    <a:pt x="13" y="56"/>
                    <a:pt x="13" y="56"/>
                  </a:cubicBezTo>
                  <a:cubicBezTo>
                    <a:pt x="13" y="56"/>
                    <a:pt x="13" y="56"/>
                    <a:pt x="13" y="56"/>
                  </a:cubicBezTo>
                  <a:close/>
                  <a:moveTo>
                    <a:pt x="69" y="65"/>
                  </a:moveTo>
                  <a:cubicBezTo>
                    <a:pt x="69" y="65"/>
                    <a:pt x="70" y="65"/>
                    <a:pt x="70" y="65"/>
                  </a:cubicBezTo>
                  <a:cubicBezTo>
                    <a:pt x="70" y="65"/>
                    <a:pt x="71" y="66"/>
                    <a:pt x="71" y="66"/>
                  </a:cubicBezTo>
                  <a:cubicBezTo>
                    <a:pt x="71" y="66"/>
                    <a:pt x="71" y="66"/>
                    <a:pt x="71" y="66"/>
                  </a:cubicBezTo>
                  <a:cubicBezTo>
                    <a:pt x="71" y="67"/>
                    <a:pt x="71" y="67"/>
                    <a:pt x="71" y="67"/>
                  </a:cubicBezTo>
                  <a:cubicBezTo>
                    <a:pt x="70" y="67"/>
                    <a:pt x="69" y="66"/>
                    <a:pt x="69" y="66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69" y="65"/>
                    <a:pt x="69" y="65"/>
                    <a:pt x="69" y="65"/>
                  </a:cubicBezTo>
                  <a:close/>
                  <a:moveTo>
                    <a:pt x="16" y="66"/>
                  </a:moveTo>
                  <a:cubicBezTo>
                    <a:pt x="15" y="66"/>
                    <a:pt x="15" y="65"/>
                    <a:pt x="15" y="64"/>
                  </a:cubicBezTo>
                  <a:cubicBezTo>
                    <a:pt x="15" y="64"/>
                    <a:pt x="16" y="63"/>
                    <a:pt x="16" y="63"/>
                  </a:cubicBezTo>
                  <a:cubicBezTo>
                    <a:pt x="16" y="63"/>
                    <a:pt x="16" y="63"/>
                    <a:pt x="16" y="63"/>
                  </a:cubicBezTo>
                  <a:cubicBezTo>
                    <a:pt x="16" y="63"/>
                    <a:pt x="16" y="64"/>
                    <a:pt x="17" y="64"/>
                  </a:cubicBezTo>
                  <a:cubicBezTo>
                    <a:pt x="17" y="64"/>
                    <a:pt x="17" y="65"/>
                    <a:pt x="17" y="65"/>
                  </a:cubicBezTo>
                  <a:cubicBezTo>
                    <a:pt x="17" y="65"/>
                    <a:pt x="17" y="65"/>
                    <a:pt x="17" y="66"/>
                  </a:cubicBezTo>
                  <a:cubicBezTo>
                    <a:pt x="17" y="66"/>
                    <a:pt x="16" y="66"/>
                    <a:pt x="16" y="66"/>
                  </a:cubicBezTo>
                  <a:cubicBezTo>
                    <a:pt x="16" y="66"/>
                    <a:pt x="16" y="66"/>
                    <a:pt x="16" y="66"/>
                  </a:cubicBezTo>
                  <a:close/>
                  <a:moveTo>
                    <a:pt x="45" y="80"/>
                  </a:moveTo>
                  <a:cubicBezTo>
                    <a:pt x="46" y="80"/>
                    <a:pt x="47" y="80"/>
                    <a:pt x="48" y="80"/>
                  </a:cubicBezTo>
                  <a:cubicBezTo>
                    <a:pt x="47" y="80"/>
                    <a:pt x="47" y="81"/>
                    <a:pt x="47" y="81"/>
                  </a:cubicBezTo>
                  <a:cubicBezTo>
                    <a:pt x="47" y="81"/>
                    <a:pt x="46" y="82"/>
                    <a:pt x="46" y="81"/>
                  </a:cubicBezTo>
                  <a:cubicBezTo>
                    <a:pt x="45" y="81"/>
                    <a:pt x="45" y="81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ubicBezTo>
                    <a:pt x="45" y="80"/>
                    <a:pt x="45" y="80"/>
                    <a:pt x="45" y="80"/>
                  </a:cubicBezTo>
                  <a:close/>
                  <a:moveTo>
                    <a:pt x="27" y="74"/>
                  </a:moveTo>
                  <a:cubicBezTo>
                    <a:pt x="27" y="73"/>
                    <a:pt x="28" y="72"/>
                    <a:pt x="28" y="71"/>
                  </a:cubicBezTo>
                  <a:cubicBezTo>
                    <a:pt x="29" y="71"/>
                    <a:pt x="29" y="71"/>
                    <a:pt x="30" y="72"/>
                  </a:cubicBezTo>
                  <a:cubicBezTo>
                    <a:pt x="29" y="72"/>
                    <a:pt x="29" y="73"/>
                    <a:pt x="28" y="73"/>
                  </a:cubicBezTo>
                  <a:cubicBezTo>
                    <a:pt x="28" y="74"/>
                    <a:pt x="28" y="74"/>
                    <a:pt x="28" y="74"/>
                  </a:cubicBezTo>
                  <a:cubicBezTo>
                    <a:pt x="28" y="74"/>
                    <a:pt x="27" y="74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ubicBezTo>
                    <a:pt x="27" y="74"/>
                    <a:pt x="27" y="74"/>
                    <a:pt x="27" y="74"/>
                  </a:cubicBezTo>
                  <a:close/>
                  <a:moveTo>
                    <a:pt x="12" y="39"/>
                  </a:moveTo>
                  <a:cubicBezTo>
                    <a:pt x="12" y="39"/>
                    <a:pt x="12" y="38"/>
                    <a:pt x="13" y="38"/>
                  </a:cubicBezTo>
                  <a:cubicBezTo>
                    <a:pt x="13" y="38"/>
                    <a:pt x="14" y="38"/>
                    <a:pt x="15" y="38"/>
                  </a:cubicBezTo>
                  <a:cubicBezTo>
                    <a:pt x="15" y="39"/>
                    <a:pt x="15" y="39"/>
                    <a:pt x="15" y="40"/>
                  </a:cubicBezTo>
                  <a:cubicBezTo>
                    <a:pt x="14" y="40"/>
                    <a:pt x="13" y="40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lose/>
                  <a:moveTo>
                    <a:pt x="54" y="13"/>
                  </a:moveTo>
                  <a:cubicBezTo>
                    <a:pt x="54" y="14"/>
                    <a:pt x="55" y="14"/>
                    <a:pt x="55" y="14"/>
                  </a:cubicBezTo>
                  <a:cubicBezTo>
                    <a:pt x="55" y="15"/>
                    <a:pt x="55" y="15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7"/>
                    <a:pt x="53" y="16"/>
                    <a:pt x="53" y="16"/>
                  </a:cubicBezTo>
                  <a:cubicBezTo>
                    <a:pt x="53" y="15"/>
                    <a:pt x="54" y="14"/>
                    <a:pt x="54" y="13"/>
                  </a:cubicBezTo>
                  <a:cubicBezTo>
                    <a:pt x="54" y="13"/>
                    <a:pt x="54" y="13"/>
                    <a:pt x="54" y="13"/>
                  </a:cubicBezTo>
                  <a:close/>
                  <a:moveTo>
                    <a:pt x="14" y="60"/>
                  </a:moveTo>
                  <a:cubicBezTo>
                    <a:pt x="15" y="61"/>
                    <a:pt x="15" y="62"/>
                    <a:pt x="16" y="62"/>
                  </a:cubicBezTo>
                  <a:cubicBezTo>
                    <a:pt x="15" y="63"/>
                    <a:pt x="15" y="63"/>
                    <a:pt x="15" y="63"/>
                  </a:cubicBezTo>
                  <a:cubicBezTo>
                    <a:pt x="14" y="63"/>
                    <a:pt x="13" y="62"/>
                    <a:pt x="14" y="62"/>
                  </a:cubicBezTo>
                  <a:cubicBezTo>
                    <a:pt x="14" y="61"/>
                    <a:pt x="14" y="61"/>
                    <a:pt x="14" y="60"/>
                  </a:cubicBezTo>
                  <a:cubicBezTo>
                    <a:pt x="14" y="60"/>
                    <a:pt x="14" y="60"/>
                    <a:pt x="14" y="60"/>
                  </a:cubicBezTo>
                  <a:close/>
                  <a:moveTo>
                    <a:pt x="68" y="22"/>
                  </a:moveTo>
                  <a:cubicBezTo>
                    <a:pt x="67" y="22"/>
                    <a:pt x="67" y="23"/>
                    <a:pt x="67" y="23"/>
                  </a:cubicBezTo>
                  <a:cubicBezTo>
                    <a:pt x="67" y="23"/>
                    <a:pt x="66" y="24"/>
                    <a:pt x="66" y="24"/>
                  </a:cubicBezTo>
                  <a:cubicBezTo>
                    <a:pt x="66" y="24"/>
                    <a:pt x="66" y="24"/>
                    <a:pt x="66" y="24"/>
                  </a:cubicBezTo>
                  <a:cubicBezTo>
                    <a:pt x="66" y="24"/>
                    <a:pt x="65" y="24"/>
                    <a:pt x="65" y="24"/>
                  </a:cubicBezTo>
                  <a:cubicBezTo>
                    <a:pt x="65" y="23"/>
                    <a:pt x="65" y="23"/>
                    <a:pt x="66" y="23"/>
                  </a:cubicBezTo>
                  <a:cubicBezTo>
                    <a:pt x="66" y="22"/>
                    <a:pt x="66" y="22"/>
                    <a:pt x="67" y="21"/>
                  </a:cubicBezTo>
                  <a:cubicBezTo>
                    <a:pt x="67" y="21"/>
                    <a:pt x="67" y="21"/>
                    <a:pt x="67" y="21"/>
                  </a:cubicBezTo>
                  <a:cubicBezTo>
                    <a:pt x="67" y="21"/>
                    <a:pt x="67" y="21"/>
                    <a:pt x="68" y="22"/>
                  </a:cubicBezTo>
                  <a:cubicBezTo>
                    <a:pt x="68" y="22"/>
                    <a:pt x="68" y="22"/>
                    <a:pt x="68" y="22"/>
                  </a:cubicBezTo>
                  <a:close/>
                  <a:moveTo>
                    <a:pt x="78" y="43"/>
                  </a:moveTo>
                  <a:cubicBezTo>
                    <a:pt x="78" y="43"/>
                    <a:pt x="78" y="43"/>
                    <a:pt x="78" y="43"/>
                  </a:cubicBezTo>
                  <a:cubicBezTo>
                    <a:pt x="78" y="43"/>
                    <a:pt x="78" y="44"/>
                    <a:pt x="77" y="44"/>
                  </a:cubicBezTo>
                  <a:cubicBezTo>
                    <a:pt x="77" y="44"/>
                    <a:pt x="76" y="44"/>
                    <a:pt x="76" y="44"/>
                  </a:cubicBezTo>
                  <a:cubicBezTo>
                    <a:pt x="76" y="44"/>
                    <a:pt x="75" y="44"/>
                    <a:pt x="75" y="44"/>
                  </a:cubicBezTo>
                  <a:cubicBezTo>
                    <a:pt x="75" y="44"/>
                    <a:pt x="75" y="43"/>
                    <a:pt x="75" y="43"/>
                  </a:cubicBezTo>
                  <a:cubicBezTo>
                    <a:pt x="75" y="43"/>
                    <a:pt x="75" y="43"/>
                    <a:pt x="76" y="43"/>
                  </a:cubicBezTo>
                  <a:cubicBezTo>
                    <a:pt x="76" y="43"/>
                    <a:pt x="77" y="43"/>
                    <a:pt x="78" y="43"/>
                  </a:cubicBezTo>
                  <a:cubicBezTo>
                    <a:pt x="78" y="43"/>
                    <a:pt x="78" y="43"/>
                    <a:pt x="78" y="43"/>
                  </a:cubicBezTo>
                  <a:close/>
                  <a:moveTo>
                    <a:pt x="76" y="57"/>
                  </a:moveTo>
                  <a:cubicBezTo>
                    <a:pt x="76" y="58"/>
                    <a:pt x="75" y="58"/>
                    <a:pt x="75" y="59"/>
                  </a:cubicBezTo>
                  <a:cubicBezTo>
                    <a:pt x="75" y="58"/>
                    <a:pt x="74" y="58"/>
                    <a:pt x="74" y="58"/>
                  </a:cubicBezTo>
                  <a:cubicBezTo>
                    <a:pt x="74" y="58"/>
                    <a:pt x="74" y="58"/>
                    <a:pt x="73" y="57"/>
                  </a:cubicBezTo>
                  <a:cubicBezTo>
                    <a:pt x="73" y="57"/>
                    <a:pt x="73" y="57"/>
                    <a:pt x="73" y="57"/>
                  </a:cubicBezTo>
                  <a:cubicBezTo>
                    <a:pt x="73" y="57"/>
                    <a:pt x="73" y="57"/>
                    <a:pt x="73" y="56"/>
                  </a:cubicBezTo>
                  <a:cubicBezTo>
                    <a:pt x="73" y="56"/>
                    <a:pt x="73" y="56"/>
                    <a:pt x="74" y="56"/>
                  </a:cubicBezTo>
                  <a:cubicBezTo>
                    <a:pt x="74" y="56"/>
                    <a:pt x="75" y="57"/>
                    <a:pt x="75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7"/>
                    <a:pt x="76" y="57"/>
                    <a:pt x="76" y="57"/>
                  </a:cubicBezTo>
                  <a:close/>
                  <a:moveTo>
                    <a:pt x="42" y="12"/>
                  </a:moveTo>
                  <a:cubicBezTo>
                    <a:pt x="43" y="12"/>
                    <a:pt x="43" y="12"/>
                    <a:pt x="44" y="12"/>
                  </a:cubicBezTo>
                  <a:cubicBezTo>
                    <a:pt x="44" y="13"/>
                    <a:pt x="44" y="14"/>
                    <a:pt x="44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4"/>
                    <a:pt x="42" y="13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lose/>
                  <a:moveTo>
                    <a:pt x="55" y="78"/>
                  </a:moveTo>
                  <a:cubicBezTo>
                    <a:pt x="54" y="78"/>
                    <a:pt x="54" y="78"/>
                    <a:pt x="53" y="78"/>
                  </a:cubicBezTo>
                  <a:cubicBezTo>
                    <a:pt x="53" y="77"/>
                    <a:pt x="53" y="76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3" y="75"/>
                    <a:pt x="53" y="75"/>
                    <a:pt x="53" y="75"/>
                  </a:cubicBezTo>
                  <a:cubicBezTo>
                    <a:pt x="54" y="75"/>
                    <a:pt x="54" y="76"/>
                    <a:pt x="54" y="76"/>
                  </a:cubicBezTo>
                  <a:cubicBezTo>
                    <a:pt x="54" y="77"/>
                    <a:pt x="54" y="77"/>
                    <a:pt x="55" y="78"/>
                  </a:cubicBezTo>
                  <a:cubicBezTo>
                    <a:pt x="55" y="78"/>
                    <a:pt x="55" y="78"/>
                    <a:pt x="55" y="78"/>
                  </a:cubicBezTo>
                  <a:close/>
                  <a:moveTo>
                    <a:pt x="75" y="46"/>
                  </a:moveTo>
                  <a:cubicBezTo>
                    <a:pt x="75" y="46"/>
                    <a:pt x="75" y="45"/>
                    <a:pt x="75" y="45"/>
                  </a:cubicBezTo>
                  <a:cubicBezTo>
                    <a:pt x="76" y="45"/>
                    <a:pt x="77" y="45"/>
                    <a:pt x="78" y="44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5"/>
                    <a:pt x="78" y="45"/>
                    <a:pt x="78" y="45"/>
                  </a:cubicBezTo>
                  <a:cubicBezTo>
                    <a:pt x="78" y="46"/>
                    <a:pt x="78" y="46"/>
                    <a:pt x="78" y="46"/>
                  </a:cubicBezTo>
                  <a:cubicBezTo>
                    <a:pt x="77" y="46"/>
                    <a:pt x="76" y="46"/>
                    <a:pt x="75" y="46"/>
                  </a:cubicBezTo>
                  <a:cubicBezTo>
                    <a:pt x="75" y="46"/>
                    <a:pt x="75" y="46"/>
                    <a:pt x="75" y="46"/>
                  </a:cubicBezTo>
                  <a:close/>
                  <a:moveTo>
                    <a:pt x="68" y="70"/>
                  </a:moveTo>
                  <a:cubicBezTo>
                    <a:pt x="67" y="69"/>
                    <a:pt x="67" y="68"/>
                    <a:pt x="66" y="68"/>
                  </a:cubicBezTo>
                  <a:cubicBezTo>
                    <a:pt x="66" y="68"/>
                    <a:pt x="67" y="67"/>
                    <a:pt x="67" y="67"/>
                  </a:cubicBezTo>
                  <a:cubicBezTo>
                    <a:pt x="68" y="68"/>
                    <a:pt x="68" y="68"/>
                    <a:pt x="69" y="69"/>
                  </a:cubicBezTo>
                  <a:cubicBezTo>
                    <a:pt x="69" y="69"/>
                    <a:pt x="69" y="69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ubicBezTo>
                    <a:pt x="68" y="70"/>
                    <a:pt x="68" y="70"/>
                    <a:pt x="68" y="70"/>
                  </a:cubicBezTo>
                  <a:close/>
                  <a:moveTo>
                    <a:pt x="17" y="58"/>
                  </a:moveTo>
                  <a:cubicBezTo>
                    <a:pt x="17" y="59"/>
                    <a:pt x="18" y="59"/>
                    <a:pt x="18" y="59"/>
                  </a:cubicBezTo>
                  <a:cubicBezTo>
                    <a:pt x="17" y="60"/>
                    <a:pt x="16" y="60"/>
                    <a:pt x="16" y="61"/>
                  </a:cubicBezTo>
                  <a:cubicBezTo>
                    <a:pt x="15" y="61"/>
                    <a:pt x="15" y="61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5" y="60"/>
                    <a:pt x="15" y="60"/>
                    <a:pt x="15" y="59"/>
                  </a:cubicBezTo>
                  <a:cubicBezTo>
                    <a:pt x="16" y="59"/>
                    <a:pt x="16" y="59"/>
                    <a:pt x="17" y="59"/>
                  </a:cubicBezTo>
                  <a:cubicBezTo>
                    <a:pt x="17" y="59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lose/>
                  <a:moveTo>
                    <a:pt x="25" y="69"/>
                  </a:moveTo>
                  <a:cubicBezTo>
                    <a:pt x="26" y="69"/>
                    <a:pt x="26" y="69"/>
                    <a:pt x="26" y="70"/>
                  </a:cubicBezTo>
                  <a:cubicBezTo>
                    <a:pt x="26" y="70"/>
                    <a:pt x="26" y="70"/>
                    <a:pt x="26" y="70"/>
                  </a:cubicBezTo>
                  <a:cubicBezTo>
                    <a:pt x="25" y="71"/>
                    <a:pt x="25" y="71"/>
                    <a:pt x="25" y="71"/>
                  </a:cubicBezTo>
                  <a:cubicBezTo>
                    <a:pt x="25" y="72"/>
                    <a:pt x="25" y="72"/>
                    <a:pt x="25" y="72"/>
                  </a:cubicBezTo>
                  <a:cubicBezTo>
                    <a:pt x="24" y="72"/>
                    <a:pt x="24" y="72"/>
                    <a:pt x="24" y="71"/>
                  </a:cubicBezTo>
                  <a:cubicBezTo>
                    <a:pt x="24" y="71"/>
                    <a:pt x="24" y="71"/>
                    <a:pt x="24" y="71"/>
                  </a:cubicBezTo>
                  <a:cubicBezTo>
                    <a:pt x="24" y="70"/>
                    <a:pt x="25" y="69"/>
                    <a:pt x="25" y="69"/>
                  </a:cubicBezTo>
                  <a:cubicBezTo>
                    <a:pt x="25" y="69"/>
                    <a:pt x="25" y="69"/>
                    <a:pt x="25" y="69"/>
                  </a:cubicBezTo>
                  <a:close/>
                  <a:moveTo>
                    <a:pt x="48" y="76"/>
                  </a:moveTo>
                  <a:cubicBezTo>
                    <a:pt x="48" y="77"/>
                    <a:pt x="48" y="77"/>
                    <a:pt x="48" y="77"/>
                  </a:cubicBezTo>
                  <a:cubicBezTo>
                    <a:pt x="48" y="78"/>
                    <a:pt x="48" y="78"/>
                    <a:pt x="48" y="79"/>
                  </a:cubicBezTo>
                  <a:cubicBezTo>
                    <a:pt x="48" y="79"/>
                    <a:pt x="48" y="79"/>
                    <a:pt x="48" y="79"/>
                  </a:cubicBezTo>
                  <a:cubicBezTo>
                    <a:pt x="48" y="79"/>
                    <a:pt x="47" y="79"/>
                    <a:pt x="47" y="79"/>
                  </a:cubicBezTo>
                  <a:cubicBezTo>
                    <a:pt x="47" y="79"/>
                    <a:pt x="47" y="78"/>
                    <a:pt x="47" y="77"/>
                  </a:cubicBezTo>
                  <a:cubicBezTo>
                    <a:pt x="47" y="77"/>
                    <a:pt x="47" y="77"/>
                    <a:pt x="47" y="77"/>
                  </a:cubicBezTo>
                  <a:cubicBezTo>
                    <a:pt x="47" y="76"/>
                    <a:pt x="48" y="77"/>
                    <a:pt x="48" y="77"/>
                  </a:cubicBezTo>
                  <a:cubicBezTo>
                    <a:pt x="48" y="76"/>
                    <a:pt x="48" y="76"/>
                    <a:pt x="48" y="76"/>
                  </a:cubicBezTo>
                  <a:cubicBezTo>
                    <a:pt x="48" y="76"/>
                    <a:pt x="48" y="76"/>
                    <a:pt x="48" y="76"/>
                  </a:cubicBezTo>
                  <a:close/>
                  <a:moveTo>
                    <a:pt x="78" y="47"/>
                  </a:moveTo>
                  <a:cubicBezTo>
                    <a:pt x="78" y="47"/>
                    <a:pt x="78" y="47"/>
                    <a:pt x="78" y="47"/>
                  </a:cubicBezTo>
                  <a:cubicBezTo>
                    <a:pt x="78" y="47"/>
                    <a:pt x="78" y="48"/>
                    <a:pt x="78" y="48"/>
                  </a:cubicBezTo>
                  <a:cubicBezTo>
                    <a:pt x="77" y="48"/>
                    <a:pt x="76" y="48"/>
                    <a:pt x="75" y="48"/>
                  </a:cubicBezTo>
                  <a:cubicBezTo>
                    <a:pt x="75" y="48"/>
                    <a:pt x="75" y="47"/>
                    <a:pt x="75" y="47"/>
                  </a:cubicBezTo>
                  <a:cubicBezTo>
                    <a:pt x="76" y="47"/>
                    <a:pt x="77" y="47"/>
                    <a:pt x="78" y="47"/>
                  </a:cubicBezTo>
                  <a:cubicBezTo>
                    <a:pt x="78" y="47"/>
                    <a:pt x="78" y="47"/>
                    <a:pt x="78" y="47"/>
                  </a:cubicBezTo>
                  <a:close/>
                  <a:moveTo>
                    <a:pt x="75" y="42"/>
                  </a:moveTo>
                  <a:cubicBezTo>
                    <a:pt x="75" y="42"/>
                    <a:pt x="75" y="41"/>
                    <a:pt x="75" y="41"/>
                  </a:cubicBezTo>
                  <a:cubicBezTo>
                    <a:pt x="75" y="41"/>
                    <a:pt x="75" y="41"/>
                    <a:pt x="76" y="41"/>
                  </a:cubicBezTo>
                  <a:cubicBezTo>
                    <a:pt x="76" y="41"/>
                    <a:pt x="77" y="41"/>
                    <a:pt x="77" y="41"/>
                  </a:cubicBezTo>
                  <a:cubicBezTo>
                    <a:pt x="77" y="41"/>
                    <a:pt x="77" y="41"/>
                    <a:pt x="78" y="41"/>
                  </a:cubicBezTo>
                  <a:cubicBezTo>
                    <a:pt x="78" y="41"/>
                    <a:pt x="78" y="41"/>
                    <a:pt x="78" y="41"/>
                  </a:cubicBezTo>
                  <a:cubicBezTo>
                    <a:pt x="78" y="42"/>
                    <a:pt x="77" y="42"/>
                    <a:pt x="77" y="42"/>
                  </a:cubicBezTo>
                  <a:cubicBezTo>
                    <a:pt x="76" y="42"/>
                    <a:pt x="76" y="42"/>
                    <a:pt x="75" y="42"/>
                  </a:cubicBezTo>
                  <a:cubicBezTo>
                    <a:pt x="75" y="42"/>
                    <a:pt x="75" y="42"/>
                    <a:pt x="75" y="42"/>
                  </a:cubicBezTo>
                  <a:close/>
                  <a:moveTo>
                    <a:pt x="62" y="76"/>
                  </a:moveTo>
                  <a:cubicBezTo>
                    <a:pt x="62" y="75"/>
                    <a:pt x="63" y="75"/>
                    <a:pt x="64" y="74"/>
                  </a:cubicBezTo>
                  <a:cubicBezTo>
                    <a:pt x="64" y="75"/>
                    <a:pt x="64" y="75"/>
                    <a:pt x="64" y="76"/>
                  </a:cubicBezTo>
                  <a:cubicBezTo>
                    <a:pt x="64" y="76"/>
                    <a:pt x="64" y="76"/>
                    <a:pt x="63" y="77"/>
                  </a:cubicBezTo>
                  <a:cubicBezTo>
                    <a:pt x="63" y="77"/>
                    <a:pt x="63" y="77"/>
                    <a:pt x="63" y="77"/>
                  </a:cubicBezTo>
                  <a:cubicBezTo>
                    <a:pt x="62" y="77"/>
                    <a:pt x="62" y="76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ubicBezTo>
                    <a:pt x="62" y="76"/>
                    <a:pt x="62" y="76"/>
                    <a:pt x="62" y="76"/>
                  </a:cubicBezTo>
                  <a:close/>
                  <a:moveTo>
                    <a:pt x="77" y="40"/>
                  </a:moveTo>
                  <a:cubicBezTo>
                    <a:pt x="77" y="40"/>
                    <a:pt x="76" y="40"/>
                    <a:pt x="76" y="40"/>
                  </a:cubicBezTo>
                  <a:cubicBezTo>
                    <a:pt x="76" y="40"/>
                    <a:pt x="75" y="40"/>
                    <a:pt x="75" y="40"/>
                  </a:cubicBezTo>
                  <a:cubicBezTo>
                    <a:pt x="75" y="40"/>
                    <a:pt x="74" y="40"/>
                    <a:pt x="74" y="39"/>
                  </a:cubicBezTo>
                  <a:cubicBezTo>
                    <a:pt x="75" y="39"/>
                    <a:pt x="76" y="39"/>
                    <a:pt x="76" y="39"/>
                  </a:cubicBezTo>
                  <a:cubicBezTo>
                    <a:pt x="76" y="39"/>
                    <a:pt x="77" y="39"/>
                    <a:pt x="77" y="39"/>
                  </a:cubicBezTo>
                  <a:cubicBezTo>
                    <a:pt x="77" y="39"/>
                    <a:pt x="77" y="39"/>
                    <a:pt x="77" y="39"/>
                  </a:cubicBezTo>
                  <a:cubicBezTo>
                    <a:pt x="77" y="39"/>
                    <a:pt x="77" y="40"/>
                    <a:pt x="77" y="40"/>
                  </a:cubicBezTo>
                  <a:cubicBezTo>
                    <a:pt x="77" y="40"/>
                    <a:pt x="77" y="40"/>
                    <a:pt x="77" y="40"/>
                  </a:cubicBezTo>
                  <a:close/>
                  <a:moveTo>
                    <a:pt x="17" y="33"/>
                  </a:moveTo>
                  <a:cubicBezTo>
                    <a:pt x="17" y="33"/>
                    <a:pt x="17" y="33"/>
                    <a:pt x="17" y="33"/>
                  </a:cubicBezTo>
                  <a:cubicBezTo>
                    <a:pt x="17" y="34"/>
                    <a:pt x="16" y="34"/>
                    <a:pt x="16" y="34"/>
                  </a:cubicBezTo>
                  <a:cubicBezTo>
                    <a:pt x="15" y="34"/>
                    <a:pt x="15" y="34"/>
                    <a:pt x="14" y="33"/>
                  </a:cubicBezTo>
                  <a:cubicBezTo>
                    <a:pt x="14" y="33"/>
                    <a:pt x="14" y="32"/>
                    <a:pt x="15" y="32"/>
                  </a:cubicBezTo>
                  <a:cubicBezTo>
                    <a:pt x="15" y="32"/>
                    <a:pt x="15" y="32"/>
                    <a:pt x="15" y="32"/>
                  </a:cubicBezTo>
                  <a:cubicBezTo>
                    <a:pt x="16" y="32"/>
                    <a:pt x="16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lose/>
                  <a:moveTo>
                    <a:pt x="19" y="25"/>
                  </a:moveTo>
                  <a:cubicBezTo>
                    <a:pt x="18" y="25"/>
                    <a:pt x="18" y="26"/>
                    <a:pt x="18" y="26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4"/>
                    <a:pt x="17" y="24"/>
                    <a:pt x="18" y="24"/>
                  </a:cubicBezTo>
                  <a:cubicBezTo>
                    <a:pt x="18" y="24"/>
                    <a:pt x="18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lose/>
                  <a:moveTo>
                    <a:pt x="51" y="76"/>
                  </a:moveTo>
                  <a:cubicBezTo>
                    <a:pt x="52" y="76"/>
                    <a:pt x="52" y="76"/>
                    <a:pt x="52" y="76"/>
                  </a:cubicBezTo>
                  <a:cubicBezTo>
                    <a:pt x="52" y="76"/>
                    <a:pt x="52" y="77"/>
                    <a:pt x="52" y="77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2" y="79"/>
                    <a:pt x="52" y="79"/>
                    <a:pt x="51" y="79"/>
                  </a:cubicBezTo>
                  <a:cubicBezTo>
                    <a:pt x="51" y="78"/>
                    <a:pt x="51" y="77"/>
                    <a:pt x="51" y="76"/>
                  </a:cubicBezTo>
                  <a:cubicBezTo>
                    <a:pt x="51" y="76"/>
                    <a:pt x="51" y="76"/>
                    <a:pt x="51" y="76"/>
                  </a:cubicBezTo>
                  <a:close/>
                  <a:moveTo>
                    <a:pt x="64" y="22"/>
                  </a:moveTo>
                  <a:cubicBezTo>
                    <a:pt x="64" y="22"/>
                    <a:pt x="65" y="21"/>
                    <a:pt x="66" y="20"/>
                  </a:cubicBezTo>
                  <a:cubicBezTo>
                    <a:pt x="66" y="20"/>
                    <a:pt x="66" y="20"/>
                    <a:pt x="66" y="20"/>
                  </a:cubicBezTo>
                  <a:cubicBezTo>
                    <a:pt x="66" y="21"/>
                    <a:pt x="66" y="21"/>
                    <a:pt x="66" y="21"/>
                  </a:cubicBezTo>
                  <a:cubicBezTo>
                    <a:pt x="66" y="22"/>
                    <a:pt x="65" y="22"/>
                    <a:pt x="65" y="23"/>
                  </a:cubicBezTo>
                  <a:cubicBezTo>
                    <a:pt x="65" y="23"/>
                    <a:pt x="65" y="23"/>
                    <a:pt x="65" y="23"/>
                  </a:cubicBezTo>
                  <a:cubicBezTo>
                    <a:pt x="65" y="23"/>
                    <a:pt x="64" y="23"/>
                    <a:pt x="64" y="22"/>
                  </a:cubicBezTo>
                  <a:cubicBezTo>
                    <a:pt x="64" y="22"/>
                    <a:pt x="64" y="22"/>
                    <a:pt x="64" y="22"/>
                  </a:cubicBezTo>
                  <a:close/>
                  <a:moveTo>
                    <a:pt x="15" y="31"/>
                  </a:moveTo>
                  <a:cubicBezTo>
                    <a:pt x="15" y="31"/>
                    <a:pt x="16" y="30"/>
                    <a:pt x="16" y="30"/>
                  </a:cubicBezTo>
                  <a:cubicBezTo>
                    <a:pt x="16" y="30"/>
                    <a:pt x="17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6" y="32"/>
                    <a:pt x="16" y="32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lose/>
                  <a:moveTo>
                    <a:pt x="56" y="74"/>
                  </a:moveTo>
                  <a:cubicBezTo>
                    <a:pt x="56" y="74"/>
                    <a:pt x="56" y="74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ubicBezTo>
                    <a:pt x="57" y="75"/>
                    <a:pt x="58" y="75"/>
                    <a:pt x="58" y="76"/>
                  </a:cubicBezTo>
                  <a:cubicBezTo>
                    <a:pt x="58" y="77"/>
                    <a:pt x="58" y="77"/>
                    <a:pt x="57" y="77"/>
                  </a:cubicBezTo>
                  <a:cubicBezTo>
                    <a:pt x="57" y="77"/>
                    <a:pt x="57" y="77"/>
                    <a:pt x="57" y="77"/>
                  </a:cubicBezTo>
                  <a:cubicBezTo>
                    <a:pt x="57" y="76"/>
                    <a:pt x="56" y="75"/>
                    <a:pt x="56" y="74"/>
                  </a:cubicBezTo>
                  <a:cubicBezTo>
                    <a:pt x="56" y="74"/>
                    <a:pt x="56" y="74"/>
                    <a:pt x="56" y="74"/>
                  </a:cubicBezTo>
                  <a:close/>
                  <a:moveTo>
                    <a:pt x="17" y="66"/>
                  </a:moveTo>
                  <a:cubicBezTo>
                    <a:pt x="17" y="66"/>
                    <a:pt x="18" y="66"/>
                    <a:pt x="18" y="66"/>
                  </a:cubicBezTo>
                  <a:cubicBezTo>
                    <a:pt x="18" y="66"/>
                    <a:pt x="18" y="66"/>
                    <a:pt x="19" y="67"/>
                  </a:cubicBezTo>
                  <a:cubicBezTo>
                    <a:pt x="19" y="67"/>
                    <a:pt x="19" y="67"/>
                    <a:pt x="19" y="68"/>
                  </a:cubicBezTo>
                  <a:cubicBezTo>
                    <a:pt x="19" y="68"/>
                    <a:pt x="18" y="68"/>
                    <a:pt x="18" y="68"/>
                  </a:cubicBezTo>
                  <a:cubicBezTo>
                    <a:pt x="17" y="68"/>
                    <a:pt x="17" y="67"/>
                    <a:pt x="17" y="67"/>
                  </a:cubicBezTo>
                  <a:cubicBezTo>
                    <a:pt x="17" y="67"/>
                    <a:pt x="17" y="66"/>
                    <a:pt x="17" y="66"/>
                  </a:cubicBezTo>
                  <a:cubicBezTo>
                    <a:pt x="17" y="66"/>
                    <a:pt x="17" y="66"/>
                    <a:pt x="17" y="66"/>
                  </a:cubicBezTo>
                  <a:close/>
                  <a:moveTo>
                    <a:pt x="57" y="74"/>
                  </a:moveTo>
                  <a:cubicBezTo>
                    <a:pt x="58" y="74"/>
                    <a:pt x="58" y="73"/>
                    <a:pt x="58" y="73"/>
                  </a:cubicBezTo>
                  <a:cubicBezTo>
                    <a:pt x="59" y="74"/>
                    <a:pt x="59" y="75"/>
                    <a:pt x="60" y="76"/>
                  </a:cubicBezTo>
                  <a:cubicBezTo>
                    <a:pt x="59" y="76"/>
                    <a:pt x="59" y="76"/>
                    <a:pt x="59" y="76"/>
                  </a:cubicBezTo>
                  <a:cubicBezTo>
                    <a:pt x="58" y="75"/>
                    <a:pt x="58" y="75"/>
                    <a:pt x="57" y="74"/>
                  </a:cubicBezTo>
                  <a:cubicBezTo>
                    <a:pt x="57" y="74"/>
                    <a:pt x="57" y="74"/>
                    <a:pt x="57" y="74"/>
                  </a:cubicBezTo>
                  <a:close/>
                  <a:moveTo>
                    <a:pt x="15" y="38"/>
                  </a:moveTo>
                  <a:cubicBezTo>
                    <a:pt x="15" y="38"/>
                    <a:pt x="14" y="38"/>
                    <a:pt x="14" y="38"/>
                  </a:cubicBezTo>
                  <a:cubicBezTo>
                    <a:pt x="14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6"/>
                    <a:pt x="13" y="36"/>
                    <a:pt x="14" y="36"/>
                  </a:cubicBezTo>
                  <a:cubicBezTo>
                    <a:pt x="14" y="36"/>
                    <a:pt x="15" y="36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7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lose/>
                  <a:moveTo>
                    <a:pt x="72" y="34"/>
                  </a:moveTo>
                  <a:cubicBezTo>
                    <a:pt x="72" y="34"/>
                    <a:pt x="72" y="33"/>
                    <a:pt x="72" y="33"/>
                  </a:cubicBezTo>
                  <a:cubicBezTo>
                    <a:pt x="72" y="33"/>
                    <a:pt x="72" y="33"/>
                    <a:pt x="72" y="33"/>
                  </a:cubicBezTo>
                  <a:cubicBezTo>
                    <a:pt x="73" y="33"/>
                    <a:pt x="73" y="32"/>
                    <a:pt x="74" y="32"/>
                  </a:cubicBezTo>
                  <a:cubicBezTo>
                    <a:pt x="74" y="32"/>
                    <a:pt x="74" y="32"/>
                    <a:pt x="74" y="32"/>
                  </a:cubicBezTo>
                  <a:cubicBezTo>
                    <a:pt x="74" y="32"/>
                    <a:pt x="74" y="32"/>
                    <a:pt x="75" y="31"/>
                  </a:cubicBezTo>
                  <a:cubicBezTo>
                    <a:pt x="75" y="32"/>
                    <a:pt x="75" y="32"/>
                    <a:pt x="75" y="32"/>
                  </a:cubicBezTo>
                  <a:cubicBezTo>
                    <a:pt x="75" y="32"/>
                    <a:pt x="75" y="32"/>
                    <a:pt x="75" y="33"/>
                  </a:cubicBezTo>
                  <a:cubicBezTo>
                    <a:pt x="74" y="33"/>
                    <a:pt x="74" y="33"/>
                    <a:pt x="74" y="33"/>
                  </a:cubicBezTo>
                  <a:cubicBezTo>
                    <a:pt x="73" y="34"/>
                    <a:pt x="73" y="34"/>
                    <a:pt x="72" y="34"/>
                  </a:cubicBezTo>
                  <a:cubicBezTo>
                    <a:pt x="72" y="34"/>
                    <a:pt x="72" y="34"/>
                    <a:pt x="72" y="34"/>
                  </a:cubicBezTo>
                  <a:close/>
                  <a:moveTo>
                    <a:pt x="73" y="35"/>
                  </a:moveTo>
                  <a:cubicBezTo>
                    <a:pt x="73" y="35"/>
                    <a:pt x="73" y="35"/>
                    <a:pt x="73" y="35"/>
                  </a:cubicBezTo>
                  <a:cubicBezTo>
                    <a:pt x="73" y="35"/>
                    <a:pt x="73" y="35"/>
                    <a:pt x="73" y="34"/>
                  </a:cubicBezTo>
                  <a:cubicBezTo>
                    <a:pt x="73" y="34"/>
                    <a:pt x="73" y="34"/>
                    <a:pt x="74" y="34"/>
                  </a:cubicBezTo>
                  <a:cubicBezTo>
                    <a:pt x="74" y="34"/>
                    <a:pt x="75" y="34"/>
                    <a:pt x="75" y="33"/>
                  </a:cubicBezTo>
                  <a:cubicBezTo>
                    <a:pt x="75" y="33"/>
                    <a:pt x="75" y="33"/>
                    <a:pt x="75" y="33"/>
                  </a:cubicBezTo>
                  <a:cubicBezTo>
                    <a:pt x="75" y="33"/>
                    <a:pt x="76" y="34"/>
                    <a:pt x="76" y="34"/>
                  </a:cubicBezTo>
                  <a:cubicBezTo>
                    <a:pt x="76" y="34"/>
                    <a:pt x="76" y="34"/>
                    <a:pt x="75" y="34"/>
                  </a:cubicBezTo>
                  <a:cubicBezTo>
                    <a:pt x="75" y="35"/>
                    <a:pt x="74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ubicBezTo>
                    <a:pt x="73" y="35"/>
                    <a:pt x="73" y="35"/>
                    <a:pt x="73" y="35"/>
                  </a:cubicBezTo>
                  <a:close/>
                  <a:moveTo>
                    <a:pt x="51" y="16"/>
                  </a:moveTo>
                  <a:cubicBezTo>
                    <a:pt x="51" y="15"/>
                    <a:pt x="52" y="15"/>
                    <a:pt x="52" y="14"/>
                  </a:cubicBezTo>
                  <a:cubicBezTo>
                    <a:pt x="52" y="14"/>
                    <a:pt x="52" y="14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3" y="13"/>
                    <a:pt x="53" y="13"/>
                  </a:cubicBezTo>
                  <a:cubicBezTo>
                    <a:pt x="53" y="14"/>
                    <a:pt x="53" y="15"/>
                    <a:pt x="52" y="16"/>
                  </a:cubicBezTo>
                  <a:cubicBezTo>
                    <a:pt x="52" y="16"/>
                    <a:pt x="52" y="16"/>
                    <a:pt x="52" y="16"/>
                  </a:cubicBezTo>
                  <a:cubicBezTo>
                    <a:pt x="52" y="16"/>
                    <a:pt x="52" y="16"/>
                    <a:pt x="51" y="16"/>
                  </a:cubicBezTo>
                  <a:cubicBezTo>
                    <a:pt x="51" y="16"/>
                    <a:pt x="51" y="16"/>
                    <a:pt x="51" y="16"/>
                  </a:cubicBezTo>
                  <a:close/>
                  <a:moveTo>
                    <a:pt x="40" y="75"/>
                  </a:moveTo>
                  <a:cubicBezTo>
                    <a:pt x="40" y="75"/>
                    <a:pt x="41" y="76"/>
                    <a:pt x="41" y="76"/>
                  </a:cubicBezTo>
                  <a:cubicBezTo>
                    <a:pt x="41" y="76"/>
                    <a:pt x="40" y="76"/>
                    <a:pt x="41" y="76"/>
                  </a:cubicBezTo>
                  <a:cubicBezTo>
                    <a:pt x="41" y="77"/>
                    <a:pt x="40" y="77"/>
                    <a:pt x="40" y="77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8"/>
                    <a:pt x="40" y="78"/>
                  </a:cubicBezTo>
                  <a:cubicBezTo>
                    <a:pt x="40" y="78"/>
                    <a:pt x="40" y="79"/>
                    <a:pt x="40" y="79"/>
                  </a:cubicBezTo>
                  <a:cubicBezTo>
                    <a:pt x="39" y="79"/>
                    <a:pt x="39" y="79"/>
                    <a:pt x="39" y="78"/>
                  </a:cubicBezTo>
                  <a:cubicBezTo>
                    <a:pt x="39" y="78"/>
                    <a:pt x="40" y="76"/>
                    <a:pt x="40" y="75"/>
                  </a:cubicBezTo>
                  <a:cubicBezTo>
                    <a:pt x="40" y="75"/>
                    <a:pt x="40" y="75"/>
                    <a:pt x="40" y="75"/>
                  </a:cubicBezTo>
                  <a:close/>
                  <a:moveTo>
                    <a:pt x="70" y="24"/>
                  </a:moveTo>
                  <a:cubicBezTo>
                    <a:pt x="70" y="24"/>
                    <a:pt x="70" y="24"/>
                    <a:pt x="70" y="24"/>
                  </a:cubicBezTo>
                  <a:cubicBezTo>
                    <a:pt x="70" y="25"/>
                    <a:pt x="69" y="26"/>
                    <a:pt x="68" y="27"/>
                  </a:cubicBezTo>
                  <a:cubicBezTo>
                    <a:pt x="68" y="27"/>
                    <a:pt x="68" y="27"/>
                    <a:pt x="68" y="27"/>
                  </a:cubicBezTo>
                  <a:cubicBezTo>
                    <a:pt x="68" y="27"/>
                    <a:pt x="68" y="26"/>
                    <a:pt x="68" y="26"/>
                  </a:cubicBezTo>
                  <a:cubicBezTo>
                    <a:pt x="68" y="25"/>
                    <a:pt x="69" y="25"/>
                    <a:pt x="69" y="24"/>
                  </a:cubicBezTo>
                  <a:cubicBezTo>
                    <a:pt x="69" y="24"/>
                    <a:pt x="69" y="24"/>
                    <a:pt x="70" y="24"/>
                  </a:cubicBezTo>
                  <a:cubicBezTo>
                    <a:pt x="70" y="24"/>
                    <a:pt x="70" y="24"/>
                    <a:pt x="70" y="24"/>
                  </a:cubicBezTo>
                  <a:close/>
                  <a:moveTo>
                    <a:pt x="74" y="30"/>
                  </a:moveTo>
                  <a:cubicBezTo>
                    <a:pt x="74" y="30"/>
                    <a:pt x="74" y="30"/>
                    <a:pt x="74" y="31"/>
                  </a:cubicBezTo>
                  <a:cubicBezTo>
                    <a:pt x="74" y="31"/>
                    <a:pt x="74" y="31"/>
                    <a:pt x="74" y="31"/>
                  </a:cubicBezTo>
                  <a:cubicBezTo>
                    <a:pt x="74" y="31"/>
                    <a:pt x="73" y="32"/>
                    <a:pt x="72" y="32"/>
                  </a:cubicBezTo>
                  <a:cubicBezTo>
                    <a:pt x="72" y="32"/>
                    <a:pt x="72" y="32"/>
                    <a:pt x="71" y="32"/>
                  </a:cubicBezTo>
                  <a:cubicBezTo>
                    <a:pt x="72" y="31"/>
                    <a:pt x="73" y="31"/>
                    <a:pt x="74" y="30"/>
                  </a:cubicBezTo>
                  <a:cubicBezTo>
                    <a:pt x="74" y="30"/>
                    <a:pt x="74" y="30"/>
                    <a:pt x="74" y="30"/>
                  </a:cubicBezTo>
                  <a:close/>
                  <a:moveTo>
                    <a:pt x="59" y="73"/>
                  </a:moveTo>
                  <a:cubicBezTo>
                    <a:pt x="59" y="73"/>
                    <a:pt x="59" y="73"/>
                    <a:pt x="60" y="73"/>
                  </a:cubicBezTo>
                  <a:cubicBezTo>
                    <a:pt x="60" y="73"/>
                    <a:pt x="61" y="74"/>
                    <a:pt x="61" y="75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0" y="76"/>
                    <a:pt x="60" y="76"/>
                    <a:pt x="60" y="75"/>
                  </a:cubicBezTo>
                  <a:cubicBezTo>
                    <a:pt x="59" y="74"/>
                    <a:pt x="59" y="74"/>
                    <a:pt x="59" y="73"/>
                  </a:cubicBezTo>
                  <a:cubicBezTo>
                    <a:pt x="59" y="73"/>
                    <a:pt x="59" y="73"/>
                    <a:pt x="59" y="73"/>
                  </a:cubicBezTo>
                  <a:close/>
                  <a:moveTo>
                    <a:pt x="17" y="58"/>
                  </a:moveTo>
                  <a:cubicBezTo>
                    <a:pt x="16" y="58"/>
                    <a:pt x="15" y="59"/>
                    <a:pt x="14" y="59"/>
                  </a:cubicBezTo>
                  <a:cubicBezTo>
                    <a:pt x="14" y="59"/>
                    <a:pt x="14" y="58"/>
                    <a:pt x="14" y="58"/>
                  </a:cubicBezTo>
                  <a:cubicBezTo>
                    <a:pt x="14" y="58"/>
                    <a:pt x="15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7"/>
                    <a:pt x="17" y="57"/>
                    <a:pt x="17" y="57"/>
                  </a:cubicBezTo>
                  <a:cubicBezTo>
                    <a:pt x="17" y="57"/>
                    <a:pt x="17" y="57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lose/>
                  <a:moveTo>
                    <a:pt x="19" y="67"/>
                  </a:moveTo>
                  <a:cubicBezTo>
                    <a:pt x="20" y="66"/>
                    <a:pt x="21" y="66"/>
                    <a:pt x="21" y="65"/>
                  </a:cubicBezTo>
                  <a:cubicBezTo>
                    <a:pt x="21" y="65"/>
                    <a:pt x="21" y="65"/>
                    <a:pt x="21" y="65"/>
                  </a:cubicBezTo>
                  <a:cubicBezTo>
                    <a:pt x="22" y="65"/>
                    <a:pt x="22" y="65"/>
                    <a:pt x="22" y="65"/>
                  </a:cubicBezTo>
                  <a:cubicBezTo>
                    <a:pt x="21" y="66"/>
                    <a:pt x="21" y="66"/>
                    <a:pt x="21" y="67"/>
                  </a:cubicBezTo>
                  <a:cubicBezTo>
                    <a:pt x="20" y="67"/>
                    <a:pt x="20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lose/>
                  <a:moveTo>
                    <a:pt x="74" y="60"/>
                  </a:moveTo>
                  <a:cubicBezTo>
                    <a:pt x="74" y="60"/>
                    <a:pt x="73" y="59"/>
                    <a:pt x="72" y="59"/>
                  </a:cubicBezTo>
                  <a:cubicBezTo>
                    <a:pt x="72" y="59"/>
                    <a:pt x="72" y="59"/>
                    <a:pt x="72" y="59"/>
                  </a:cubicBezTo>
                  <a:cubicBezTo>
                    <a:pt x="72" y="59"/>
                    <a:pt x="72" y="58"/>
                    <a:pt x="73" y="58"/>
                  </a:cubicBezTo>
                  <a:cubicBezTo>
                    <a:pt x="73" y="58"/>
                    <a:pt x="73" y="58"/>
                    <a:pt x="73" y="58"/>
                  </a:cubicBezTo>
                  <a:cubicBezTo>
                    <a:pt x="74" y="59"/>
                    <a:pt x="74" y="59"/>
                    <a:pt x="75" y="59"/>
                  </a:cubicBezTo>
                  <a:cubicBezTo>
                    <a:pt x="75" y="59"/>
                    <a:pt x="75" y="59"/>
                    <a:pt x="75" y="59"/>
                  </a:cubicBezTo>
                  <a:cubicBezTo>
                    <a:pt x="75" y="60"/>
                    <a:pt x="75" y="60"/>
                    <a:pt x="74" y="60"/>
                  </a:cubicBezTo>
                  <a:cubicBezTo>
                    <a:pt x="74" y="60"/>
                    <a:pt x="74" y="60"/>
                    <a:pt x="74" y="60"/>
                  </a:cubicBezTo>
                  <a:close/>
                  <a:moveTo>
                    <a:pt x="70" y="68"/>
                  </a:moveTo>
                  <a:cubicBezTo>
                    <a:pt x="69" y="68"/>
                    <a:pt x="68" y="67"/>
                    <a:pt x="68" y="67"/>
                  </a:cubicBezTo>
                  <a:cubicBezTo>
                    <a:pt x="68" y="67"/>
                    <a:pt x="67" y="67"/>
                    <a:pt x="67" y="67"/>
                  </a:cubicBezTo>
                  <a:cubicBezTo>
                    <a:pt x="68" y="67"/>
                    <a:pt x="68" y="66"/>
                    <a:pt x="68" y="66"/>
                  </a:cubicBezTo>
                  <a:cubicBezTo>
                    <a:pt x="68" y="66"/>
                    <a:pt x="68" y="66"/>
                    <a:pt x="68" y="66"/>
                  </a:cubicBezTo>
                  <a:cubicBezTo>
                    <a:pt x="69" y="67"/>
                    <a:pt x="70" y="67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ubicBezTo>
                    <a:pt x="70" y="68"/>
                    <a:pt x="70" y="68"/>
                    <a:pt x="69" y="69"/>
                  </a:cubicBezTo>
                  <a:cubicBezTo>
                    <a:pt x="69" y="69"/>
                    <a:pt x="69" y="68"/>
                    <a:pt x="70" y="68"/>
                  </a:cubicBezTo>
                  <a:cubicBezTo>
                    <a:pt x="70" y="68"/>
                    <a:pt x="70" y="68"/>
                    <a:pt x="70" y="68"/>
                  </a:cubicBezTo>
                  <a:close/>
                  <a:moveTo>
                    <a:pt x="46" y="12"/>
                  </a:moveTo>
                  <a:cubicBezTo>
                    <a:pt x="46" y="12"/>
                    <a:pt x="47" y="12"/>
                    <a:pt x="47" y="12"/>
                  </a:cubicBezTo>
                  <a:cubicBezTo>
                    <a:pt x="47" y="12"/>
                    <a:pt x="47" y="12"/>
                    <a:pt x="48" y="12"/>
                  </a:cubicBezTo>
                  <a:cubicBezTo>
                    <a:pt x="47" y="13"/>
                    <a:pt x="47" y="13"/>
                    <a:pt x="47" y="14"/>
                  </a:cubicBezTo>
                  <a:cubicBezTo>
                    <a:pt x="47" y="14"/>
                    <a:pt x="47" y="14"/>
                    <a:pt x="47" y="15"/>
                  </a:cubicBezTo>
                  <a:cubicBezTo>
                    <a:pt x="47" y="15"/>
                    <a:pt x="47" y="15"/>
                    <a:pt x="46" y="15"/>
                  </a:cubicBezTo>
                  <a:cubicBezTo>
                    <a:pt x="46" y="15"/>
                    <a:pt x="46" y="15"/>
                    <a:pt x="46" y="15"/>
                  </a:cubicBezTo>
                  <a:cubicBezTo>
                    <a:pt x="46" y="14"/>
                    <a:pt x="46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lose/>
                  <a:moveTo>
                    <a:pt x="4" y="51"/>
                  </a:moveTo>
                  <a:cubicBezTo>
                    <a:pt x="4" y="53"/>
                    <a:pt x="5" y="55"/>
                    <a:pt x="7" y="57"/>
                  </a:cubicBezTo>
                  <a:cubicBezTo>
                    <a:pt x="5" y="57"/>
                    <a:pt x="4" y="54"/>
                    <a:pt x="4" y="51"/>
                  </a:cubicBezTo>
                  <a:cubicBezTo>
                    <a:pt x="4" y="51"/>
                    <a:pt x="4" y="51"/>
                    <a:pt x="4" y="51"/>
                  </a:cubicBezTo>
                  <a:close/>
                  <a:moveTo>
                    <a:pt x="60" y="16"/>
                  </a:moveTo>
                  <a:cubicBezTo>
                    <a:pt x="60" y="16"/>
                    <a:pt x="61" y="16"/>
                    <a:pt x="61" y="17"/>
                  </a:cubicBezTo>
                  <a:cubicBezTo>
                    <a:pt x="61" y="17"/>
                    <a:pt x="60" y="18"/>
                    <a:pt x="60" y="18"/>
                  </a:cubicBezTo>
                  <a:cubicBezTo>
                    <a:pt x="60" y="18"/>
                    <a:pt x="60" y="18"/>
                    <a:pt x="60" y="19"/>
                  </a:cubicBezTo>
                  <a:cubicBezTo>
                    <a:pt x="60" y="19"/>
                    <a:pt x="60" y="19"/>
                    <a:pt x="59" y="19"/>
                  </a:cubicBezTo>
                  <a:cubicBezTo>
                    <a:pt x="59" y="18"/>
                    <a:pt x="60" y="17"/>
                    <a:pt x="60" y="16"/>
                  </a:cubicBezTo>
                  <a:cubicBezTo>
                    <a:pt x="60" y="16"/>
                    <a:pt x="60" y="16"/>
                    <a:pt x="60" y="16"/>
                  </a:cubicBezTo>
                  <a:close/>
                  <a:moveTo>
                    <a:pt x="74" y="53"/>
                  </a:moveTo>
                  <a:cubicBezTo>
                    <a:pt x="74" y="53"/>
                    <a:pt x="74" y="53"/>
                    <a:pt x="74" y="53"/>
                  </a:cubicBezTo>
                  <a:cubicBezTo>
                    <a:pt x="75" y="53"/>
                    <a:pt x="76" y="53"/>
                    <a:pt x="77" y="53"/>
                  </a:cubicBezTo>
                  <a:cubicBezTo>
                    <a:pt x="77" y="53"/>
                    <a:pt x="77" y="54"/>
                    <a:pt x="77" y="54"/>
                  </a:cubicBezTo>
                  <a:cubicBezTo>
                    <a:pt x="76" y="54"/>
                    <a:pt x="75" y="54"/>
                    <a:pt x="74" y="53"/>
                  </a:cubicBezTo>
                  <a:cubicBezTo>
                    <a:pt x="74" y="53"/>
                    <a:pt x="74" y="53"/>
                    <a:pt x="74" y="53"/>
                  </a:cubicBezTo>
                  <a:close/>
                  <a:moveTo>
                    <a:pt x="64" y="19"/>
                  </a:moveTo>
                  <a:cubicBezTo>
                    <a:pt x="64" y="20"/>
                    <a:pt x="63" y="20"/>
                    <a:pt x="62" y="21"/>
                  </a:cubicBezTo>
                  <a:cubicBezTo>
                    <a:pt x="62" y="21"/>
                    <a:pt x="62" y="21"/>
                    <a:pt x="62" y="20"/>
                  </a:cubicBezTo>
                  <a:cubicBezTo>
                    <a:pt x="62" y="20"/>
                    <a:pt x="63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ubicBezTo>
                    <a:pt x="63" y="18"/>
                    <a:pt x="64" y="18"/>
                    <a:pt x="64" y="18"/>
                  </a:cubicBezTo>
                  <a:cubicBezTo>
                    <a:pt x="64" y="19"/>
                    <a:pt x="64" y="19"/>
                    <a:pt x="64" y="19"/>
                  </a:cubicBezTo>
                  <a:cubicBezTo>
                    <a:pt x="64" y="19"/>
                    <a:pt x="64" y="19"/>
                    <a:pt x="64" y="19"/>
                  </a:cubicBezTo>
                  <a:close/>
                  <a:moveTo>
                    <a:pt x="63" y="21"/>
                  </a:moveTo>
                  <a:cubicBezTo>
                    <a:pt x="63" y="21"/>
                    <a:pt x="64" y="20"/>
                    <a:pt x="65" y="19"/>
                  </a:cubicBezTo>
                  <a:cubicBezTo>
                    <a:pt x="65" y="19"/>
                    <a:pt x="65" y="20"/>
                    <a:pt x="65" y="20"/>
                  </a:cubicBezTo>
                  <a:cubicBezTo>
                    <a:pt x="64" y="21"/>
                    <a:pt x="64" y="21"/>
                    <a:pt x="64" y="21"/>
                  </a:cubicBezTo>
                  <a:cubicBezTo>
                    <a:pt x="64" y="22"/>
                    <a:pt x="63" y="22"/>
                    <a:pt x="63" y="22"/>
                  </a:cubicBezTo>
                  <a:cubicBezTo>
                    <a:pt x="63" y="22"/>
                    <a:pt x="63" y="21"/>
                    <a:pt x="63" y="21"/>
                  </a:cubicBezTo>
                  <a:cubicBezTo>
                    <a:pt x="63" y="21"/>
                    <a:pt x="63" y="21"/>
                    <a:pt x="63" y="21"/>
                  </a:cubicBezTo>
                  <a:close/>
                  <a:moveTo>
                    <a:pt x="73" y="63"/>
                  </a:moveTo>
                  <a:cubicBezTo>
                    <a:pt x="73" y="64"/>
                    <a:pt x="73" y="64"/>
                    <a:pt x="73" y="64"/>
                  </a:cubicBezTo>
                  <a:cubicBezTo>
                    <a:pt x="72" y="64"/>
                    <a:pt x="71" y="63"/>
                    <a:pt x="70" y="63"/>
                  </a:cubicBezTo>
                  <a:cubicBezTo>
                    <a:pt x="71" y="63"/>
                    <a:pt x="71" y="62"/>
                    <a:pt x="71" y="62"/>
                  </a:cubicBezTo>
                  <a:cubicBezTo>
                    <a:pt x="72" y="62"/>
                    <a:pt x="72" y="63"/>
                    <a:pt x="73" y="63"/>
                  </a:cubicBezTo>
                  <a:cubicBezTo>
                    <a:pt x="73" y="63"/>
                    <a:pt x="73" y="63"/>
                    <a:pt x="73" y="63"/>
                  </a:cubicBezTo>
                  <a:close/>
                  <a:moveTo>
                    <a:pt x="15" y="53"/>
                  </a:moveTo>
                  <a:cubicBezTo>
                    <a:pt x="15" y="54"/>
                    <a:pt x="15" y="54"/>
                    <a:pt x="15" y="54"/>
                  </a:cubicBezTo>
                  <a:cubicBezTo>
                    <a:pt x="15" y="54"/>
                    <a:pt x="14" y="55"/>
                    <a:pt x="13" y="55"/>
                  </a:cubicBezTo>
                  <a:cubicBezTo>
                    <a:pt x="13" y="55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3" y="54"/>
                  </a:cubicBezTo>
                  <a:cubicBezTo>
                    <a:pt x="13" y="54"/>
                    <a:pt x="13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4" y="54"/>
                    <a:pt x="14" y="54"/>
                  </a:cubicBezTo>
                  <a:cubicBezTo>
                    <a:pt x="14" y="54"/>
                    <a:pt x="15" y="53"/>
                    <a:pt x="15" y="53"/>
                  </a:cubicBezTo>
                  <a:cubicBezTo>
                    <a:pt x="15" y="53"/>
                    <a:pt x="15" y="53"/>
                    <a:pt x="15" y="53"/>
                  </a:cubicBezTo>
                  <a:close/>
                  <a:moveTo>
                    <a:pt x="76" y="36"/>
                  </a:moveTo>
                  <a:cubicBezTo>
                    <a:pt x="75" y="36"/>
                    <a:pt x="74" y="36"/>
                    <a:pt x="73" y="36"/>
                  </a:cubicBezTo>
                  <a:cubicBezTo>
                    <a:pt x="73" y="36"/>
                    <a:pt x="73" y="36"/>
                    <a:pt x="73" y="36"/>
                  </a:cubicBezTo>
                  <a:cubicBezTo>
                    <a:pt x="73" y="36"/>
                    <a:pt x="73" y="36"/>
                    <a:pt x="74" y="36"/>
                  </a:cubicBezTo>
                  <a:cubicBezTo>
                    <a:pt x="74" y="35"/>
                    <a:pt x="75" y="35"/>
                    <a:pt x="75" y="35"/>
                  </a:cubicBezTo>
                  <a:cubicBezTo>
                    <a:pt x="76" y="35"/>
                    <a:pt x="76" y="35"/>
                    <a:pt x="76" y="35"/>
                  </a:cubicBezTo>
                  <a:cubicBezTo>
                    <a:pt x="76" y="36"/>
                    <a:pt x="76" y="36"/>
                    <a:pt x="76" y="36"/>
                  </a:cubicBezTo>
                  <a:cubicBezTo>
                    <a:pt x="76" y="36"/>
                    <a:pt x="76" y="36"/>
                    <a:pt x="76" y="36"/>
                  </a:cubicBezTo>
                  <a:close/>
                  <a:moveTo>
                    <a:pt x="77" y="50"/>
                  </a:moveTo>
                  <a:cubicBezTo>
                    <a:pt x="76" y="50"/>
                    <a:pt x="76" y="50"/>
                    <a:pt x="75" y="50"/>
                  </a:cubicBezTo>
                  <a:cubicBezTo>
                    <a:pt x="75" y="49"/>
                    <a:pt x="75" y="49"/>
                    <a:pt x="76" y="49"/>
                  </a:cubicBezTo>
                  <a:cubicBezTo>
                    <a:pt x="76" y="49"/>
                    <a:pt x="77" y="49"/>
                    <a:pt x="77" y="49"/>
                  </a:cubicBezTo>
                  <a:cubicBezTo>
                    <a:pt x="77" y="49"/>
                    <a:pt x="77" y="49"/>
                    <a:pt x="77" y="49"/>
                  </a:cubicBezTo>
                  <a:cubicBezTo>
                    <a:pt x="77" y="49"/>
                    <a:pt x="77" y="50"/>
                    <a:pt x="77" y="50"/>
                  </a:cubicBezTo>
                  <a:cubicBezTo>
                    <a:pt x="77" y="50"/>
                    <a:pt x="77" y="50"/>
                    <a:pt x="77" y="50"/>
                  </a:cubicBezTo>
                  <a:close/>
                  <a:moveTo>
                    <a:pt x="12" y="42"/>
                  </a:moveTo>
                  <a:cubicBezTo>
                    <a:pt x="12" y="42"/>
                    <a:pt x="12" y="42"/>
                    <a:pt x="13" y="42"/>
                  </a:cubicBezTo>
                  <a:cubicBezTo>
                    <a:pt x="13" y="42"/>
                    <a:pt x="14" y="42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3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lose/>
                  <a:moveTo>
                    <a:pt x="66" y="36"/>
                  </a:moveTo>
                  <a:cubicBezTo>
                    <a:pt x="66" y="36"/>
                    <a:pt x="66" y="36"/>
                    <a:pt x="66" y="36"/>
                  </a:cubicBezTo>
                  <a:cubicBezTo>
                    <a:pt x="66" y="36"/>
                    <a:pt x="66" y="36"/>
                    <a:pt x="67" y="36"/>
                  </a:cubicBezTo>
                  <a:cubicBezTo>
                    <a:pt x="67" y="36"/>
                    <a:pt x="67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6" y="35"/>
                    <a:pt x="66" y="35"/>
                    <a:pt x="66" y="35"/>
                  </a:cubicBezTo>
                  <a:cubicBezTo>
                    <a:pt x="65" y="35"/>
                    <a:pt x="65" y="35"/>
                    <a:pt x="65" y="36"/>
                  </a:cubicBezTo>
                  <a:cubicBezTo>
                    <a:pt x="65" y="36"/>
                    <a:pt x="66" y="36"/>
                    <a:pt x="66" y="36"/>
                  </a:cubicBezTo>
                  <a:close/>
                  <a:moveTo>
                    <a:pt x="26" y="30"/>
                  </a:moveTo>
                  <a:cubicBezTo>
                    <a:pt x="26" y="30"/>
                    <a:pt x="26" y="30"/>
                    <a:pt x="26" y="30"/>
                  </a:cubicBezTo>
                  <a:cubicBezTo>
                    <a:pt x="25" y="30"/>
                    <a:pt x="25" y="30"/>
                    <a:pt x="25" y="31"/>
                  </a:cubicBezTo>
                  <a:cubicBezTo>
                    <a:pt x="25" y="31"/>
                    <a:pt x="25" y="32"/>
                    <a:pt x="26" y="32"/>
                  </a:cubicBezTo>
                  <a:cubicBezTo>
                    <a:pt x="26" y="32"/>
                    <a:pt x="26" y="31"/>
                    <a:pt x="26" y="31"/>
                  </a:cubicBezTo>
                  <a:cubicBezTo>
                    <a:pt x="26" y="30"/>
                    <a:pt x="26" y="30"/>
                    <a:pt x="26" y="30"/>
                  </a:cubicBezTo>
                  <a:close/>
                  <a:moveTo>
                    <a:pt x="58" y="65"/>
                  </a:moveTo>
                  <a:cubicBezTo>
                    <a:pt x="58" y="65"/>
                    <a:pt x="58" y="65"/>
                    <a:pt x="58" y="65"/>
                  </a:cubicBezTo>
                  <a:cubicBezTo>
                    <a:pt x="59" y="66"/>
                    <a:pt x="59" y="65"/>
                    <a:pt x="59" y="65"/>
                  </a:cubicBezTo>
                  <a:cubicBezTo>
                    <a:pt x="58" y="65"/>
                    <a:pt x="58" y="64"/>
                    <a:pt x="58" y="64"/>
                  </a:cubicBezTo>
                  <a:cubicBezTo>
                    <a:pt x="58" y="64"/>
                    <a:pt x="58" y="64"/>
                    <a:pt x="57" y="64"/>
                  </a:cubicBezTo>
                  <a:cubicBezTo>
                    <a:pt x="57" y="65"/>
                    <a:pt x="57" y="65"/>
                    <a:pt x="58" y="65"/>
                  </a:cubicBezTo>
                  <a:close/>
                  <a:moveTo>
                    <a:pt x="22" y="37"/>
                  </a:moveTo>
                  <a:cubicBezTo>
                    <a:pt x="22" y="37"/>
                    <a:pt x="22" y="38"/>
                    <a:pt x="21" y="37"/>
                  </a:cubicBezTo>
                  <a:cubicBezTo>
                    <a:pt x="21" y="37"/>
                    <a:pt x="21" y="36"/>
                    <a:pt x="21" y="36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21" y="35"/>
                    <a:pt x="22" y="35"/>
                    <a:pt x="22" y="36"/>
                  </a:cubicBezTo>
                  <a:cubicBezTo>
                    <a:pt x="22" y="36"/>
                    <a:pt x="22" y="36"/>
                    <a:pt x="22" y="37"/>
                  </a:cubicBezTo>
                  <a:cubicBezTo>
                    <a:pt x="22" y="37"/>
                    <a:pt x="22" y="37"/>
                    <a:pt x="22" y="37"/>
                  </a:cubicBezTo>
                  <a:close/>
                  <a:moveTo>
                    <a:pt x="61" y="63"/>
                  </a:move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3"/>
                    <a:pt x="61" y="63"/>
                  </a:cubicBezTo>
                  <a:cubicBezTo>
                    <a:pt x="61" y="63"/>
                    <a:pt x="61" y="64"/>
                    <a:pt x="61" y="64"/>
                  </a:cubicBezTo>
                  <a:cubicBezTo>
                    <a:pt x="62" y="64"/>
                    <a:pt x="62" y="63"/>
                    <a:pt x="62" y="63"/>
                  </a:cubicBezTo>
                  <a:cubicBezTo>
                    <a:pt x="62" y="63"/>
                    <a:pt x="61" y="62"/>
                    <a:pt x="61" y="62"/>
                  </a:cubicBezTo>
                  <a:cubicBezTo>
                    <a:pt x="61" y="62"/>
                    <a:pt x="61" y="62"/>
                    <a:pt x="61" y="63"/>
                  </a:cubicBezTo>
                  <a:close/>
                  <a:moveTo>
                    <a:pt x="46" y="22"/>
                  </a:move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1"/>
                    <a:pt x="46" y="21"/>
                  </a:cubicBezTo>
                  <a:cubicBezTo>
                    <a:pt x="46" y="21"/>
                    <a:pt x="46" y="21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7" y="21"/>
                    <a:pt x="46" y="21"/>
                  </a:cubicBezTo>
                  <a:cubicBezTo>
                    <a:pt x="46" y="21"/>
                    <a:pt x="46" y="21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lose/>
                  <a:moveTo>
                    <a:pt x="51" y="24"/>
                  </a:moveTo>
                  <a:cubicBezTo>
                    <a:pt x="51" y="24"/>
                    <a:pt x="51" y="24"/>
                    <a:pt x="51" y="24"/>
                  </a:cubicBezTo>
                  <a:cubicBezTo>
                    <a:pt x="50" y="24"/>
                    <a:pt x="50" y="24"/>
                    <a:pt x="50" y="23"/>
                  </a:cubicBezTo>
                  <a:cubicBezTo>
                    <a:pt x="50" y="23"/>
                    <a:pt x="50" y="23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1" y="23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lose/>
                  <a:moveTo>
                    <a:pt x="64" y="60"/>
                  </a:moveTo>
                  <a:cubicBezTo>
                    <a:pt x="64" y="60"/>
                    <a:pt x="64" y="60"/>
                    <a:pt x="64" y="60"/>
                  </a:cubicBezTo>
                  <a:cubicBezTo>
                    <a:pt x="64" y="60"/>
                    <a:pt x="64" y="61"/>
                    <a:pt x="64" y="61"/>
                  </a:cubicBezTo>
                  <a:cubicBezTo>
                    <a:pt x="65" y="61"/>
                    <a:pt x="65" y="60"/>
                    <a:pt x="65" y="60"/>
                  </a:cubicBezTo>
                  <a:cubicBezTo>
                    <a:pt x="65" y="60"/>
                    <a:pt x="64" y="59"/>
                    <a:pt x="64" y="59"/>
                  </a:cubicBezTo>
                  <a:cubicBezTo>
                    <a:pt x="64" y="59"/>
                    <a:pt x="64" y="60"/>
                    <a:pt x="64" y="60"/>
                  </a:cubicBezTo>
                  <a:close/>
                  <a:moveTo>
                    <a:pt x="21" y="41"/>
                  </a:moveTo>
                  <a:cubicBezTo>
                    <a:pt x="20" y="41"/>
                    <a:pt x="20" y="40"/>
                    <a:pt x="20" y="40"/>
                  </a:cubicBezTo>
                  <a:cubicBezTo>
                    <a:pt x="20" y="40"/>
                    <a:pt x="20" y="39"/>
                    <a:pt x="21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21" y="40"/>
                    <a:pt x="21" y="40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lose/>
                  <a:moveTo>
                    <a:pt x="44" y="70"/>
                  </a:moveTo>
                  <a:cubicBezTo>
                    <a:pt x="44" y="69"/>
                    <a:pt x="44" y="69"/>
                    <a:pt x="45" y="69"/>
                  </a:cubicBezTo>
                  <a:cubicBezTo>
                    <a:pt x="45" y="69"/>
                    <a:pt x="45" y="70"/>
                    <a:pt x="45" y="70"/>
                  </a:cubicBezTo>
                  <a:cubicBezTo>
                    <a:pt x="45" y="70"/>
                    <a:pt x="45" y="71"/>
                    <a:pt x="45" y="71"/>
                  </a:cubicBezTo>
                  <a:cubicBezTo>
                    <a:pt x="44" y="71"/>
                    <a:pt x="44" y="70"/>
                    <a:pt x="44" y="70"/>
                  </a:cubicBezTo>
                  <a:cubicBezTo>
                    <a:pt x="44" y="70"/>
                    <a:pt x="44" y="70"/>
                    <a:pt x="44" y="70"/>
                  </a:cubicBezTo>
                  <a:close/>
                  <a:moveTo>
                    <a:pt x="64" y="32"/>
                  </a:moveTo>
                  <a:cubicBezTo>
                    <a:pt x="64" y="32"/>
                    <a:pt x="64" y="32"/>
                    <a:pt x="64" y="32"/>
                  </a:cubicBezTo>
                  <a:cubicBezTo>
                    <a:pt x="64" y="31"/>
                    <a:pt x="64" y="31"/>
                    <a:pt x="64" y="31"/>
                  </a:cubicBezTo>
                  <a:cubicBezTo>
                    <a:pt x="63" y="31"/>
                    <a:pt x="63" y="31"/>
                    <a:pt x="63" y="31"/>
                  </a:cubicBezTo>
                  <a:cubicBezTo>
                    <a:pt x="63" y="32"/>
                    <a:pt x="64" y="32"/>
                    <a:pt x="64" y="32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23" y="33"/>
                  </a:moveTo>
                  <a:cubicBezTo>
                    <a:pt x="23" y="33"/>
                    <a:pt x="23" y="33"/>
                    <a:pt x="23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4" y="34"/>
                    <a:pt x="24" y="34"/>
                    <a:pt x="23" y="34"/>
                  </a:cubicBezTo>
                  <a:cubicBezTo>
                    <a:pt x="23" y="34"/>
                    <a:pt x="23" y="34"/>
                    <a:pt x="23" y="33"/>
                  </a:cubicBezTo>
                  <a:cubicBezTo>
                    <a:pt x="23" y="33"/>
                    <a:pt x="23" y="33"/>
                    <a:pt x="23" y="33"/>
                  </a:cubicBezTo>
                  <a:close/>
                  <a:moveTo>
                    <a:pt x="26" y="61"/>
                  </a:moveTo>
                  <a:cubicBezTo>
                    <a:pt x="26" y="61"/>
                    <a:pt x="26" y="61"/>
                    <a:pt x="26" y="61"/>
                  </a:cubicBezTo>
                  <a:cubicBezTo>
                    <a:pt x="26" y="62"/>
                    <a:pt x="26" y="62"/>
                    <a:pt x="26" y="62"/>
                  </a:cubicBezTo>
                  <a:cubicBezTo>
                    <a:pt x="26" y="62"/>
                    <a:pt x="27" y="62"/>
                    <a:pt x="27" y="63"/>
                  </a:cubicBezTo>
                  <a:cubicBezTo>
                    <a:pt x="27" y="62"/>
                    <a:pt x="27" y="62"/>
                    <a:pt x="26" y="61"/>
                  </a:cubicBezTo>
                  <a:close/>
                  <a:moveTo>
                    <a:pt x="58" y="25"/>
                  </a:moveTo>
                  <a:cubicBezTo>
                    <a:pt x="58" y="25"/>
                    <a:pt x="59" y="25"/>
                    <a:pt x="59" y="26"/>
                  </a:cubicBezTo>
                  <a:cubicBezTo>
                    <a:pt x="59" y="26"/>
                    <a:pt x="59" y="27"/>
                    <a:pt x="58" y="27"/>
                  </a:cubicBezTo>
                  <a:cubicBezTo>
                    <a:pt x="58" y="27"/>
                    <a:pt x="58" y="27"/>
                    <a:pt x="58" y="26"/>
                  </a:cubicBezTo>
                  <a:cubicBezTo>
                    <a:pt x="58" y="26"/>
                    <a:pt x="58" y="26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lose/>
                  <a:moveTo>
                    <a:pt x="69" y="43"/>
                  </a:moveTo>
                  <a:cubicBezTo>
                    <a:pt x="69" y="43"/>
                    <a:pt x="68" y="43"/>
                    <a:pt x="68" y="43"/>
                  </a:cubicBezTo>
                  <a:cubicBezTo>
                    <a:pt x="68" y="43"/>
                    <a:pt x="68" y="43"/>
                    <a:pt x="68" y="42"/>
                  </a:cubicBezTo>
                  <a:cubicBezTo>
                    <a:pt x="68" y="42"/>
                    <a:pt x="68" y="42"/>
                    <a:pt x="68" y="42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69" y="42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ubicBezTo>
                    <a:pt x="69" y="43"/>
                    <a:pt x="69" y="43"/>
                    <a:pt x="69" y="43"/>
                  </a:cubicBezTo>
                  <a:close/>
                  <a:moveTo>
                    <a:pt x="69" y="55"/>
                  </a:moveTo>
                  <a:cubicBezTo>
                    <a:pt x="69" y="55"/>
                    <a:pt x="69" y="55"/>
                    <a:pt x="68" y="55"/>
                  </a:cubicBezTo>
                  <a:cubicBezTo>
                    <a:pt x="68" y="55"/>
                    <a:pt x="68" y="55"/>
                    <a:pt x="68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8" y="54"/>
                    <a:pt x="68" y="54"/>
                    <a:pt x="68" y="54"/>
                  </a:cubicBezTo>
                  <a:cubicBezTo>
                    <a:pt x="69" y="54"/>
                    <a:pt x="69" y="54"/>
                    <a:pt x="69" y="55"/>
                  </a:cubicBezTo>
                  <a:cubicBezTo>
                    <a:pt x="69" y="55"/>
                    <a:pt x="69" y="55"/>
                    <a:pt x="69" y="55"/>
                  </a:cubicBezTo>
                  <a:close/>
                  <a:moveTo>
                    <a:pt x="68" y="39"/>
                  </a:moveTo>
                  <a:cubicBezTo>
                    <a:pt x="68" y="39"/>
                    <a:pt x="68" y="39"/>
                    <a:pt x="68" y="39"/>
                  </a:cubicBezTo>
                  <a:cubicBezTo>
                    <a:pt x="68" y="39"/>
                    <a:pt x="68" y="40"/>
                    <a:pt x="68" y="40"/>
                  </a:cubicBezTo>
                  <a:cubicBezTo>
                    <a:pt x="67" y="40"/>
                    <a:pt x="67" y="39"/>
                    <a:pt x="67" y="39"/>
                  </a:cubicBezTo>
                  <a:cubicBezTo>
                    <a:pt x="67" y="39"/>
                    <a:pt x="67" y="39"/>
                    <a:pt x="67" y="38"/>
                  </a:cubicBezTo>
                  <a:cubicBezTo>
                    <a:pt x="67" y="38"/>
                    <a:pt x="67" y="38"/>
                    <a:pt x="67" y="38"/>
                  </a:cubicBezTo>
                  <a:cubicBezTo>
                    <a:pt x="68" y="38"/>
                    <a:pt x="68" y="38"/>
                    <a:pt x="68" y="39"/>
                  </a:cubicBezTo>
                  <a:cubicBezTo>
                    <a:pt x="68" y="39"/>
                    <a:pt x="68" y="39"/>
                    <a:pt x="68" y="39"/>
                  </a:cubicBezTo>
                  <a:close/>
                  <a:moveTo>
                    <a:pt x="69" y="52"/>
                  </a:moveTo>
                  <a:cubicBezTo>
                    <a:pt x="68" y="51"/>
                    <a:pt x="68" y="50"/>
                    <a:pt x="69" y="50"/>
                  </a:cubicBezTo>
                  <a:cubicBezTo>
                    <a:pt x="69" y="50"/>
                    <a:pt x="69" y="50"/>
                    <a:pt x="69" y="50"/>
                  </a:cubicBezTo>
                  <a:cubicBezTo>
                    <a:pt x="69" y="50"/>
                    <a:pt x="69" y="50"/>
                    <a:pt x="69" y="51"/>
                  </a:cubicBezTo>
                  <a:cubicBezTo>
                    <a:pt x="69" y="51"/>
                    <a:pt x="69" y="51"/>
                    <a:pt x="69" y="51"/>
                  </a:cubicBezTo>
                  <a:cubicBezTo>
                    <a:pt x="69" y="51"/>
                    <a:pt x="69" y="51"/>
                    <a:pt x="69" y="52"/>
                  </a:cubicBezTo>
                  <a:cubicBezTo>
                    <a:pt x="69" y="52"/>
                    <a:pt x="69" y="52"/>
                    <a:pt x="69" y="52"/>
                  </a:cubicBezTo>
                  <a:close/>
                  <a:moveTo>
                    <a:pt x="71" y="31"/>
                  </a:moveTo>
                  <a:cubicBezTo>
                    <a:pt x="71" y="31"/>
                    <a:pt x="71" y="30"/>
                    <a:pt x="71" y="30"/>
                  </a:cubicBezTo>
                  <a:cubicBezTo>
                    <a:pt x="72" y="30"/>
                    <a:pt x="72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3" y="29"/>
                    <a:pt x="73" y="29"/>
                    <a:pt x="73" y="29"/>
                  </a:cubicBezTo>
                  <a:cubicBezTo>
                    <a:pt x="73" y="29"/>
                    <a:pt x="73" y="30"/>
                    <a:pt x="73" y="30"/>
                  </a:cubicBezTo>
                  <a:cubicBezTo>
                    <a:pt x="72" y="30"/>
                    <a:pt x="72" y="30"/>
                    <a:pt x="71" y="31"/>
                  </a:cubicBezTo>
                  <a:cubicBezTo>
                    <a:pt x="71" y="31"/>
                    <a:pt x="71" y="31"/>
                    <a:pt x="71" y="31"/>
                  </a:cubicBezTo>
                  <a:close/>
                  <a:moveTo>
                    <a:pt x="39" y="20"/>
                  </a:moveTo>
                  <a:cubicBezTo>
                    <a:pt x="40" y="20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1"/>
                  </a:cubicBezTo>
                  <a:cubicBezTo>
                    <a:pt x="40" y="21"/>
                    <a:pt x="40" y="21"/>
                    <a:pt x="40" y="22"/>
                  </a:cubicBezTo>
                  <a:cubicBezTo>
                    <a:pt x="39" y="22"/>
                    <a:pt x="39" y="22"/>
                    <a:pt x="39" y="21"/>
                  </a:cubicBezTo>
                  <a:cubicBezTo>
                    <a:pt x="39" y="21"/>
                    <a:pt x="39" y="21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lose/>
                  <a:moveTo>
                    <a:pt x="30" y="28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30" y="28"/>
                    <a:pt x="29" y="28"/>
                    <a:pt x="29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29" y="29"/>
                    <a:pt x="30" y="28"/>
                    <a:pt x="30" y="28"/>
                  </a:cubicBezTo>
                  <a:close/>
                  <a:moveTo>
                    <a:pt x="62" y="29"/>
                  </a:moveTo>
                  <a:cubicBezTo>
                    <a:pt x="62" y="29"/>
                    <a:pt x="62" y="29"/>
                    <a:pt x="62" y="29"/>
                  </a:cubicBezTo>
                  <a:cubicBezTo>
                    <a:pt x="62" y="29"/>
                    <a:pt x="62" y="29"/>
                    <a:pt x="61" y="28"/>
                  </a:cubicBezTo>
                  <a:cubicBezTo>
                    <a:pt x="61" y="28"/>
                    <a:pt x="61" y="28"/>
                    <a:pt x="61" y="28"/>
                  </a:cubicBezTo>
                  <a:cubicBezTo>
                    <a:pt x="61" y="28"/>
                    <a:pt x="61" y="29"/>
                    <a:pt x="61" y="29"/>
                  </a:cubicBezTo>
                  <a:cubicBezTo>
                    <a:pt x="61" y="29"/>
                    <a:pt x="61" y="29"/>
                    <a:pt x="61" y="29"/>
                  </a:cubicBezTo>
                  <a:cubicBezTo>
                    <a:pt x="62" y="29"/>
                    <a:pt x="62" y="29"/>
                    <a:pt x="62" y="29"/>
                  </a:cubicBezTo>
                  <a:close/>
                  <a:moveTo>
                    <a:pt x="68" y="47"/>
                  </a:moveTo>
                  <a:cubicBezTo>
                    <a:pt x="68" y="46"/>
                    <a:pt x="68" y="46"/>
                    <a:pt x="68" y="46"/>
                  </a:cubicBezTo>
                  <a:cubicBezTo>
                    <a:pt x="68" y="46"/>
                    <a:pt x="69" y="46"/>
                    <a:pt x="69" y="46"/>
                  </a:cubicBezTo>
                  <a:cubicBezTo>
                    <a:pt x="69" y="46"/>
                    <a:pt x="69" y="46"/>
                    <a:pt x="69" y="47"/>
                  </a:cubicBezTo>
                  <a:cubicBezTo>
                    <a:pt x="69" y="47"/>
                    <a:pt x="69" y="47"/>
                    <a:pt x="68" y="47"/>
                  </a:cubicBezTo>
                  <a:cubicBezTo>
                    <a:pt x="68" y="47"/>
                    <a:pt x="68" y="47"/>
                    <a:pt x="68" y="47"/>
                  </a:cubicBezTo>
                  <a:close/>
                  <a:moveTo>
                    <a:pt x="37" y="69"/>
                  </a:moveTo>
                  <a:cubicBezTo>
                    <a:pt x="36" y="69"/>
                    <a:pt x="36" y="69"/>
                    <a:pt x="36" y="69"/>
                  </a:cubicBezTo>
                  <a:cubicBezTo>
                    <a:pt x="36" y="68"/>
                    <a:pt x="36" y="68"/>
                    <a:pt x="37" y="68"/>
                  </a:cubicBezTo>
                  <a:cubicBezTo>
                    <a:pt x="37" y="68"/>
                    <a:pt x="37" y="68"/>
                    <a:pt x="37" y="68"/>
                  </a:cubicBezTo>
                  <a:cubicBezTo>
                    <a:pt x="37" y="68"/>
                    <a:pt x="37" y="69"/>
                    <a:pt x="37" y="69"/>
                  </a:cubicBezTo>
                  <a:cubicBezTo>
                    <a:pt x="37" y="69"/>
                    <a:pt x="37" y="69"/>
                    <a:pt x="37" y="69"/>
                  </a:cubicBezTo>
                  <a:close/>
                  <a:moveTo>
                    <a:pt x="22" y="55"/>
                  </a:moveTo>
                  <a:cubicBezTo>
                    <a:pt x="21" y="54"/>
                    <a:pt x="21" y="54"/>
                    <a:pt x="21" y="53"/>
                  </a:cubicBezTo>
                  <a:cubicBezTo>
                    <a:pt x="22" y="53"/>
                    <a:pt x="22" y="54"/>
                    <a:pt x="22" y="54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2" y="55"/>
                    <a:pt x="22" y="55"/>
                    <a:pt x="22" y="55"/>
                  </a:cubicBezTo>
                  <a:close/>
                  <a:moveTo>
                    <a:pt x="20" y="51"/>
                  </a:moveTo>
                  <a:cubicBezTo>
                    <a:pt x="20" y="51"/>
                    <a:pt x="20" y="51"/>
                    <a:pt x="20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0"/>
                    <a:pt x="21" y="50"/>
                    <a:pt x="21" y="50"/>
                  </a:cubicBezTo>
                  <a:cubicBezTo>
                    <a:pt x="21" y="51"/>
                    <a:pt x="21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lose/>
                  <a:moveTo>
                    <a:pt x="43" y="19"/>
                  </a:moveTo>
                  <a:cubicBezTo>
                    <a:pt x="43" y="19"/>
                    <a:pt x="43" y="19"/>
                    <a:pt x="43" y="19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lose/>
                  <a:moveTo>
                    <a:pt x="67" y="57"/>
                  </a:moveTo>
                  <a:cubicBezTo>
                    <a:pt x="67" y="57"/>
                    <a:pt x="67" y="57"/>
                    <a:pt x="68" y="58"/>
                  </a:cubicBezTo>
                  <a:cubicBezTo>
                    <a:pt x="68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8"/>
                  </a:cubicBezTo>
                  <a:cubicBezTo>
                    <a:pt x="67" y="58"/>
                    <a:pt x="67" y="58"/>
                    <a:pt x="67" y="57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7" y="57"/>
                    <a:pt x="67" y="57"/>
                    <a:pt x="67" y="57"/>
                  </a:cubicBezTo>
                  <a:cubicBezTo>
                    <a:pt x="67" y="57"/>
                    <a:pt x="67" y="57"/>
                    <a:pt x="67" y="57"/>
                  </a:cubicBezTo>
                  <a:close/>
                  <a:moveTo>
                    <a:pt x="23" y="58"/>
                  </a:moveTo>
                  <a:cubicBezTo>
                    <a:pt x="24" y="58"/>
                    <a:pt x="24" y="57"/>
                    <a:pt x="24" y="57"/>
                  </a:cubicBezTo>
                  <a:cubicBezTo>
                    <a:pt x="24" y="57"/>
                    <a:pt x="24" y="58"/>
                    <a:pt x="24" y="58"/>
                  </a:cubicBezTo>
                  <a:cubicBezTo>
                    <a:pt x="24" y="58"/>
                    <a:pt x="24" y="58"/>
                    <a:pt x="24" y="58"/>
                  </a:cubicBezTo>
                  <a:cubicBezTo>
                    <a:pt x="24" y="59"/>
                    <a:pt x="24" y="59"/>
                    <a:pt x="24" y="58"/>
                  </a:cubicBezTo>
                  <a:cubicBezTo>
                    <a:pt x="24" y="58"/>
                    <a:pt x="24" y="58"/>
                    <a:pt x="23" y="58"/>
                  </a:cubicBezTo>
                  <a:cubicBezTo>
                    <a:pt x="23" y="58"/>
                    <a:pt x="23" y="58"/>
                    <a:pt x="23" y="58"/>
                  </a:cubicBezTo>
                  <a:close/>
                  <a:moveTo>
                    <a:pt x="32" y="25"/>
                  </a:moveTo>
                  <a:cubicBezTo>
                    <a:pt x="32" y="25"/>
                    <a:pt x="32" y="25"/>
                    <a:pt x="32" y="25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6"/>
                    <a:pt x="32" y="26"/>
                    <a:pt x="32" y="26"/>
                  </a:cubicBezTo>
                  <a:cubicBezTo>
                    <a:pt x="32" y="26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lose/>
                  <a:moveTo>
                    <a:pt x="48" y="69"/>
                  </a:moveTo>
                  <a:cubicBezTo>
                    <a:pt x="48" y="69"/>
                    <a:pt x="49" y="69"/>
                    <a:pt x="49" y="69"/>
                  </a:cubicBezTo>
                  <a:cubicBezTo>
                    <a:pt x="49" y="69"/>
                    <a:pt x="49" y="69"/>
                    <a:pt x="49" y="69"/>
                  </a:cubicBezTo>
                  <a:cubicBezTo>
                    <a:pt x="49" y="69"/>
                    <a:pt x="49" y="70"/>
                    <a:pt x="49" y="70"/>
                  </a:cubicBezTo>
                  <a:cubicBezTo>
                    <a:pt x="49" y="70"/>
                    <a:pt x="48" y="70"/>
                    <a:pt x="48" y="69"/>
                  </a:cubicBezTo>
                  <a:cubicBezTo>
                    <a:pt x="48" y="69"/>
                    <a:pt x="48" y="69"/>
                    <a:pt x="48" y="69"/>
                  </a:cubicBezTo>
                  <a:close/>
                  <a:moveTo>
                    <a:pt x="36" y="23"/>
                  </a:move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2"/>
                  </a:cubicBezTo>
                  <a:cubicBezTo>
                    <a:pt x="36" y="22"/>
                    <a:pt x="36" y="22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lose/>
                  <a:moveTo>
                    <a:pt x="8" y="30"/>
                  </a:moveTo>
                  <a:cubicBezTo>
                    <a:pt x="7" y="31"/>
                    <a:pt x="6" y="32"/>
                    <a:pt x="6" y="33"/>
                  </a:cubicBezTo>
                  <a:cubicBezTo>
                    <a:pt x="6" y="32"/>
                    <a:pt x="7" y="31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lose/>
                  <a:moveTo>
                    <a:pt x="32" y="67"/>
                  </a:moveTo>
                  <a:cubicBezTo>
                    <a:pt x="32" y="67"/>
                    <a:pt x="32" y="66"/>
                    <a:pt x="32" y="67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3" y="67"/>
                    <a:pt x="33" y="68"/>
                    <a:pt x="32" y="68"/>
                  </a:cubicBezTo>
                  <a:cubicBezTo>
                    <a:pt x="32" y="68"/>
                    <a:pt x="32" y="67"/>
                    <a:pt x="32" y="67"/>
                  </a:cubicBezTo>
                  <a:cubicBezTo>
                    <a:pt x="32" y="67"/>
                    <a:pt x="32" y="67"/>
                    <a:pt x="32" y="67"/>
                  </a:cubicBezTo>
                  <a:close/>
                  <a:moveTo>
                    <a:pt x="54" y="24"/>
                  </a:moveTo>
                  <a:cubicBezTo>
                    <a:pt x="55" y="24"/>
                    <a:pt x="55" y="24"/>
                    <a:pt x="55" y="24"/>
                  </a:cubicBezTo>
                  <a:cubicBezTo>
                    <a:pt x="55" y="24"/>
                    <a:pt x="55" y="25"/>
                    <a:pt x="55" y="25"/>
                  </a:cubicBezTo>
                  <a:cubicBezTo>
                    <a:pt x="55" y="25"/>
                    <a:pt x="54" y="25"/>
                    <a:pt x="54" y="25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4"/>
                    <a:pt x="54" y="24"/>
                    <a:pt x="54" y="24"/>
                  </a:cubicBezTo>
                  <a:close/>
                  <a:moveTo>
                    <a:pt x="20" y="46"/>
                  </a:moveTo>
                  <a:cubicBezTo>
                    <a:pt x="20" y="46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20" y="46"/>
                    <a:pt x="20" y="46"/>
                    <a:pt x="20" y="46"/>
                  </a:cubicBezTo>
                  <a:close/>
                  <a:moveTo>
                    <a:pt x="40" y="69"/>
                  </a:moveTo>
                  <a:cubicBezTo>
                    <a:pt x="41" y="69"/>
                    <a:pt x="41" y="70"/>
                    <a:pt x="41" y="70"/>
                  </a:cubicBezTo>
                  <a:cubicBezTo>
                    <a:pt x="41" y="70"/>
                    <a:pt x="40" y="70"/>
                    <a:pt x="40" y="70"/>
                  </a:cubicBezTo>
                  <a:cubicBezTo>
                    <a:pt x="40" y="70"/>
                    <a:pt x="40" y="69"/>
                    <a:pt x="40" y="69"/>
                  </a:cubicBezTo>
                  <a:cubicBezTo>
                    <a:pt x="40" y="69"/>
                    <a:pt x="40" y="69"/>
                    <a:pt x="40" y="69"/>
                  </a:cubicBezTo>
                  <a:close/>
                  <a:moveTo>
                    <a:pt x="54" y="68"/>
                  </a:moveTo>
                  <a:cubicBezTo>
                    <a:pt x="53" y="68"/>
                    <a:pt x="53" y="68"/>
                    <a:pt x="53" y="67"/>
                  </a:cubicBezTo>
                  <a:cubicBezTo>
                    <a:pt x="53" y="67"/>
                    <a:pt x="53" y="67"/>
                    <a:pt x="53" y="67"/>
                  </a:cubicBezTo>
                  <a:cubicBezTo>
                    <a:pt x="54" y="67"/>
                    <a:pt x="54" y="67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ubicBezTo>
                    <a:pt x="54" y="68"/>
                    <a:pt x="54" y="68"/>
                    <a:pt x="54" y="68"/>
                  </a:cubicBezTo>
                  <a:close/>
                  <a:moveTo>
                    <a:pt x="30" y="65"/>
                  </a:moveTo>
                  <a:cubicBezTo>
                    <a:pt x="30" y="65"/>
                    <a:pt x="30" y="65"/>
                    <a:pt x="30" y="65"/>
                  </a:cubicBezTo>
                  <a:cubicBezTo>
                    <a:pt x="30" y="65"/>
                    <a:pt x="30" y="65"/>
                    <a:pt x="29" y="65"/>
                  </a:cubicBezTo>
                  <a:cubicBezTo>
                    <a:pt x="29" y="65"/>
                    <a:pt x="29" y="65"/>
                    <a:pt x="29" y="65"/>
                  </a:cubicBezTo>
                  <a:cubicBezTo>
                    <a:pt x="29" y="65"/>
                    <a:pt x="29" y="65"/>
                    <a:pt x="30" y="65"/>
                  </a:cubicBezTo>
                  <a:close/>
                  <a:moveTo>
                    <a:pt x="81" y="63"/>
                  </a:moveTo>
                  <a:cubicBezTo>
                    <a:pt x="81" y="64"/>
                    <a:pt x="81" y="65"/>
                    <a:pt x="81" y="66"/>
                  </a:cubicBezTo>
                  <a:cubicBezTo>
                    <a:pt x="81" y="66"/>
                    <a:pt x="81" y="66"/>
                    <a:pt x="81" y="66"/>
                  </a:cubicBezTo>
                  <a:cubicBezTo>
                    <a:pt x="81" y="65"/>
                    <a:pt x="81" y="64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ubicBezTo>
                    <a:pt x="81" y="63"/>
                    <a:pt x="81" y="63"/>
                    <a:pt x="81" y="63"/>
                  </a:cubicBezTo>
                  <a:close/>
                  <a:moveTo>
                    <a:pt x="77" y="55"/>
                  </a:moveTo>
                  <a:cubicBezTo>
                    <a:pt x="77" y="55"/>
                    <a:pt x="77" y="55"/>
                    <a:pt x="77" y="55"/>
                  </a:cubicBezTo>
                  <a:cubicBezTo>
                    <a:pt x="77" y="56"/>
                    <a:pt x="77" y="56"/>
                    <a:pt x="77" y="57"/>
                  </a:cubicBezTo>
                  <a:cubicBezTo>
                    <a:pt x="76" y="57"/>
                    <a:pt x="76" y="57"/>
                    <a:pt x="76" y="57"/>
                  </a:cubicBezTo>
                  <a:cubicBezTo>
                    <a:pt x="76" y="56"/>
                    <a:pt x="77" y="56"/>
                    <a:pt x="77" y="55"/>
                  </a:cubicBezTo>
                  <a:cubicBezTo>
                    <a:pt x="77" y="55"/>
                    <a:pt x="77" y="55"/>
                    <a:pt x="77" y="55"/>
                  </a:cubicBezTo>
                  <a:close/>
                  <a:moveTo>
                    <a:pt x="82" y="32"/>
                  </a:moveTo>
                  <a:cubicBezTo>
                    <a:pt x="82" y="32"/>
                    <a:pt x="82" y="32"/>
                    <a:pt x="82" y="32"/>
                  </a:cubicBezTo>
                  <a:cubicBezTo>
                    <a:pt x="82" y="32"/>
                    <a:pt x="82" y="32"/>
                    <a:pt x="82" y="31"/>
                  </a:cubicBezTo>
                  <a:cubicBezTo>
                    <a:pt x="82" y="32"/>
                    <a:pt x="82" y="32"/>
                    <a:pt x="82" y="3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0" name="Freeform 32900"/>
            <p:cNvSpPr>
              <a:spLocks/>
            </p:cNvSpPr>
            <p:nvPr/>
          </p:nvSpPr>
          <p:spPr bwMode="auto">
            <a:xfrm>
              <a:off x="3383" y="592"/>
              <a:ext cx="133" cy="140"/>
            </a:xfrm>
            <a:custGeom>
              <a:avLst/>
              <a:gdLst>
                <a:gd name="T0" fmla="*/ 61 w 75"/>
                <a:gd name="T1" fmla="*/ 65 h 79"/>
                <a:gd name="T2" fmla="*/ 73 w 75"/>
                <a:gd name="T3" fmla="*/ 72 h 79"/>
                <a:gd name="T4" fmla="*/ 69 w 75"/>
                <a:gd name="T5" fmla="*/ 70 h 79"/>
                <a:gd name="T6" fmla="*/ 53 w 75"/>
                <a:gd name="T7" fmla="*/ 58 h 79"/>
                <a:gd name="T8" fmla="*/ 50 w 75"/>
                <a:gd name="T9" fmla="*/ 46 h 79"/>
                <a:gd name="T10" fmla="*/ 55 w 75"/>
                <a:gd name="T11" fmla="*/ 41 h 79"/>
                <a:gd name="T12" fmla="*/ 48 w 75"/>
                <a:gd name="T13" fmla="*/ 44 h 79"/>
                <a:gd name="T14" fmla="*/ 23 w 75"/>
                <a:gd name="T15" fmla="*/ 25 h 79"/>
                <a:gd name="T16" fmla="*/ 26 w 75"/>
                <a:gd name="T17" fmla="*/ 20 h 79"/>
                <a:gd name="T18" fmla="*/ 28 w 75"/>
                <a:gd name="T19" fmla="*/ 18 h 79"/>
                <a:gd name="T20" fmla="*/ 35 w 75"/>
                <a:gd name="T21" fmla="*/ 10 h 79"/>
                <a:gd name="T22" fmla="*/ 28 w 75"/>
                <a:gd name="T23" fmla="*/ 17 h 79"/>
                <a:gd name="T24" fmla="*/ 29 w 75"/>
                <a:gd name="T25" fmla="*/ 13 h 79"/>
                <a:gd name="T26" fmla="*/ 33 w 75"/>
                <a:gd name="T27" fmla="*/ 6 h 79"/>
                <a:gd name="T28" fmla="*/ 30 w 75"/>
                <a:gd name="T29" fmla="*/ 9 h 79"/>
                <a:gd name="T30" fmla="*/ 28 w 75"/>
                <a:gd name="T31" fmla="*/ 11 h 79"/>
                <a:gd name="T32" fmla="*/ 30 w 75"/>
                <a:gd name="T33" fmla="*/ 4 h 79"/>
                <a:gd name="T34" fmla="*/ 29 w 75"/>
                <a:gd name="T35" fmla="*/ 7 h 79"/>
                <a:gd name="T36" fmla="*/ 23 w 75"/>
                <a:gd name="T37" fmla="*/ 13 h 79"/>
                <a:gd name="T38" fmla="*/ 24 w 75"/>
                <a:gd name="T39" fmla="*/ 5 h 79"/>
                <a:gd name="T40" fmla="*/ 23 w 75"/>
                <a:gd name="T41" fmla="*/ 2 h 79"/>
                <a:gd name="T42" fmla="*/ 23 w 75"/>
                <a:gd name="T43" fmla="*/ 9 h 79"/>
                <a:gd name="T44" fmla="*/ 18 w 75"/>
                <a:gd name="T45" fmla="*/ 11 h 79"/>
                <a:gd name="T46" fmla="*/ 18 w 75"/>
                <a:gd name="T47" fmla="*/ 9 h 79"/>
                <a:gd name="T48" fmla="*/ 16 w 75"/>
                <a:gd name="T49" fmla="*/ 9 h 79"/>
                <a:gd name="T50" fmla="*/ 15 w 75"/>
                <a:gd name="T51" fmla="*/ 6 h 79"/>
                <a:gd name="T52" fmla="*/ 20 w 75"/>
                <a:gd name="T53" fmla="*/ 15 h 79"/>
                <a:gd name="T54" fmla="*/ 20 w 75"/>
                <a:gd name="T55" fmla="*/ 18 h 79"/>
                <a:gd name="T56" fmla="*/ 8 w 75"/>
                <a:gd name="T57" fmla="*/ 19 h 79"/>
                <a:gd name="T58" fmla="*/ 13 w 75"/>
                <a:gd name="T59" fmla="*/ 28 h 79"/>
                <a:gd name="T60" fmla="*/ 0 w 75"/>
                <a:gd name="T61" fmla="*/ 51 h 79"/>
                <a:gd name="T62" fmla="*/ 20 w 75"/>
                <a:gd name="T63" fmla="*/ 65 h 79"/>
                <a:gd name="T64" fmla="*/ 16 w 75"/>
                <a:gd name="T65" fmla="*/ 62 h 79"/>
                <a:gd name="T66" fmla="*/ 4 w 75"/>
                <a:gd name="T67" fmla="*/ 54 h 79"/>
                <a:gd name="T68" fmla="*/ 41 w 75"/>
                <a:gd name="T69" fmla="*/ 57 h 79"/>
                <a:gd name="T70" fmla="*/ 71 w 75"/>
                <a:gd name="T71" fmla="*/ 79 h 79"/>
                <a:gd name="T72" fmla="*/ 69 w 75"/>
                <a:gd name="T73" fmla="*/ 75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75" h="79">
                  <a:moveTo>
                    <a:pt x="68" y="73"/>
                  </a:moveTo>
                  <a:cubicBezTo>
                    <a:pt x="65" y="72"/>
                    <a:pt x="63" y="68"/>
                    <a:pt x="61" y="65"/>
                  </a:cubicBezTo>
                  <a:cubicBezTo>
                    <a:pt x="65" y="69"/>
                    <a:pt x="68" y="73"/>
                    <a:pt x="73" y="75"/>
                  </a:cubicBezTo>
                  <a:cubicBezTo>
                    <a:pt x="75" y="75"/>
                    <a:pt x="74" y="72"/>
                    <a:pt x="73" y="72"/>
                  </a:cubicBezTo>
                  <a:cubicBezTo>
                    <a:pt x="70" y="71"/>
                    <a:pt x="70" y="71"/>
                    <a:pt x="70" y="71"/>
                  </a:cubicBezTo>
                  <a:cubicBezTo>
                    <a:pt x="70" y="71"/>
                    <a:pt x="69" y="70"/>
                    <a:pt x="69" y="70"/>
                  </a:cubicBezTo>
                  <a:cubicBezTo>
                    <a:pt x="66" y="69"/>
                    <a:pt x="62" y="64"/>
                    <a:pt x="61" y="61"/>
                  </a:cubicBezTo>
                  <a:cubicBezTo>
                    <a:pt x="59" y="60"/>
                    <a:pt x="55" y="60"/>
                    <a:pt x="53" y="58"/>
                  </a:cubicBezTo>
                  <a:cubicBezTo>
                    <a:pt x="52" y="56"/>
                    <a:pt x="53" y="53"/>
                    <a:pt x="52" y="49"/>
                  </a:cubicBezTo>
                  <a:cubicBezTo>
                    <a:pt x="51" y="48"/>
                    <a:pt x="51" y="47"/>
                    <a:pt x="50" y="46"/>
                  </a:cubicBezTo>
                  <a:cubicBezTo>
                    <a:pt x="51" y="46"/>
                    <a:pt x="52" y="46"/>
                    <a:pt x="53" y="45"/>
                  </a:cubicBezTo>
                  <a:cubicBezTo>
                    <a:pt x="55" y="44"/>
                    <a:pt x="54" y="42"/>
                    <a:pt x="55" y="41"/>
                  </a:cubicBezTo>
                  <a:cubicBezTo>
                    <a:pt x="52" y="42"/>
                    <a:pt x="51" y="44"/>
                    <a:pt x="49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0" y="41"/>
                    <a:pt x="27" y="44"/>
                    <a:pt x="21" y="39"/>
                  </a:cubicBezTo>
                  <a:cubicBezTo>
                    <a:pt x="20" y="33"/>
                    <a:pt x="23" y="25"/>
                    <a:pt x="23" y="25"/>
                  </a:cubicBezTo>
                  <a:cubicBezTo>
                    <a:pt x="23" y="25"/>
                    <a:pt x="25" y="25"/>
                    <a:pt x="26" y="25"/>
                  </a:cubicBezTo>
                  <a:cubicBezTo>
                    <a:pt x="27" y="24"/>
                    <a:pt x="34" y="20"/>
                    <a:pt x="26" y="20"/>
                  </a:cubicBezTo>
                  <a:cubicBezTo>
                    <a:pt x="25" y="20"/>
                    <a:pt x="24" y="21"/>
                    <a:pt x="24" y="21"/>
                  </a:cubicBezTo>
                  <a:cubicBezTo>
                    <a:pt x="24" y="19"/>
                    <a:pt x="25" y="21"/>
                    <a:pt x="28" y="18"/>
                  </a:cubicBezTo>
                  <a:cubicBezTo>
                    <a:pt x="28" y="18"/>
                    <a:pt x="30" y="17"/>
                    <a:pt x="31" y="16"/>
                  </a:cubicBezTo>
                  <a:cubicBezTo>
                    <a:pt x="32" y="14"/>
                    <a:pt x="33" y="12"/>
                    <a:pt x="35" y="10"/>
                  </a:cubicBezTo>
                  <a:cubicBezTo>
                    <a:pt x="37" y="7"/>
                    <a:pt x="33" y="11"/>
                    <a:pt x="32" y="12"/>
                  </a:cubicBezTo>
                  <a:cubicBezTo>
                    <a:pt x="30" y="14"/>
                    <a:pt x="30" y="16"/>
                    <a:pt x="28" y="17"/>
                  </a:cubicBezTo>
                  <a:cubicBezTo>
                    <a:pt x="28" y="17"/>
                    <a:pt x="26" y="17"/>
                    <a:pt x="27" y="16"/>
                  </a:cubicBezTo>
                  <a:cubicBezTo>
                    <a:pt x="27" y="16"/>
                    <a:pt x="28" y="15"/>
                    <a:pt x="29" y="13"/>
                  </a:cubicBezTo>
                  <a:cubicBezTo>
                    <a:pt x="29" y="12"/>
                    <a:pt x="31" y="10"/>
                    <a:pt x="31" y="10"/>
                  </a:cubicBezTo>
                  <a:cubicBezTo>
                    <a:pt x="32" y="9"/>
                    <a:pt x="32" y="7"/>
                    <a:pt x="33" y="6"/>
                  </a:cubicBezTo>
                  <a:cubicBezTo>
                    <a:pt x="35" y="5"/>
                    <a:pt x="34" y="5"/>
                    <a:pt x="33" y="6"/>
                  </a:cubicBezTo>
                  <a:cubicBezTo>
                    <a:pt x="32" y="7"/>
                    <a:pt x="31" y="9"/>
                    <a:pt x="30" y="9"/>
                  </a:cubicBezTo>
                  <a:cubicBezTo>
                    <a:pt x="30" y="9"/>
                    <a:pt x="28" y="12"/>
                    <a:pt x="28" y="12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9" y="11"/>
                    <a:pt x="30" y="8"/>
                    <a:pt x="30" y="8"/>
                  </a:cubicBezTo>
                  <a:cubicBezTo>
                    <a:pt x="30" y="7"/>
                    <a:pt x="30" y="6"/>
                    <a:pt x="30" y="4"/>
                  </a:cubicBezTo>
                  <a:cubicBezTo>
                    <a:pt x="30" y="1"/>
                    <a:pt x="30" y="0"/>
                    <a:pt x="30" y="3"/>
                  </a:cubicBezTo>
                  <a:cubicBezTo>
                    <a:pt x="30" y="4"/>
                    <a:pt x="30" y="6"/>
                    <a:pt x="29" y="7"/>
                  </a:cubicBezTo>
                  <a:cubicBezTo>
                    <a:pt x="28" y="9"/>
                    <a:pt x="27" y="13"/>
                    <a:pt x="26" y="13"/>
                  </a:cubicBezTo>
                  <a:cubicBezTo>
                    <a:pt x="26" y="18"/>
                    <a:pt x="22" y="16"/>
                    <a:pt x="23" y="13"/>
                  </a:cubicBezTo>
                  <a:cubicBezTo>
                    <a:pt x="23" y="12"/>
                    <a:pt x="23" y="10"/>
                    <a:pt x="24" y="9"/>
                  </a:cubicBezTo>
                  <a:cubicBezTo>
                    <a:pt x="24" y="8"/>
                    <a:pt x="24" y="7"/>
                    <a:pt x="24" y="5"/>
                  </a:cubicBezTo>
                  <a:cubicBezTo>
                    <a:pt x="24" y="3"/>
                    <a:pt x="24" y="2"/>
                    <a:pt x="24" y="2"/>
                  </a:cubicBezTo>
                  <a:cubicBezTo>
                    <a:pt x="23" y="1"/>
                    <a:pt x="23" y="1"/>
                    <a:pt x="23" y="2"/>
                  </a:cubicBezTo>
                  <a:cubicBezTo>
                    <a:pt x="23" y="3"/>
                    <a:pt x="23" y="4"/>
                    <a:pt x="23" y="6"/>
                  </a:cubicBezTo>
                  <a:cubicBezTo>
                    <a:pt x="23" y="7"/>
                    <a:pt x="23" y="8"/>
                    <a:pt x="23" y="9"/>
                  </a:cubicBezTo>
                  <a:cubicBezTo>
                    <a:pt x="22" y="12"/>
                    <a:pt x="23" y="14"/>
                    <a:pt x="22" y="14"/>
                  </a:cubicBezTo>
                  <a:cubicBezTo>
                    <a:pt x="19" y="13"/>
                    <a:pt x="18" y="12"/>
                    <a:pt x="18" y="11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8"/>
                    <a:pt x="18" y="8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7" y="12"/>
                    <a:pt x="17" y="10"/>
                    <a:pt x="16" y="9"/>
                  </a:cubicBezTo>
                  <a:cubicBezTo>
                    <a:pt x="16" y="9"/>
                    <a:pt x="15" y="6"/>
                    <a:pt x="15" y="6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6"/>
                    <a:pt x="15" y="9"/>
                    <a:pt x="15" y="9"/>
                  </a:cubicBezTo>
                  <a:cubicBezTo>
                    <a:pt x="16" y="10"/>
                    <a:pt x="17" y="13"/>
                    <a:pt x="20" y="15"/>
                  </a:cubicBezTo>
                  <a:cubicBezTo>
                    <a:pt x="20" y="15"/>
                    <a:pt x="21" y="17"/>
                    <a:pt x="24" y="18"/>
                  </a:cubicBezTo>
                  <a:cubicBezTo>
                    <a:pt x="24" y="18"/>
                    <a:pt x="22" y="18"/>
                    <a:pt x="20" y="18"/>
                  </a:cubicBezTo>
                  <a:cubicBezTo>
                    <a:pt x="18" y="18"/>
                    <a:pt x="15" y="18"/>
                    <a:pt x="14" y="19"/>
                  </a:cubicBezTo>
                  <a:cubicBezTo>
                    <a:pt x="11" y="19"/>
                    <a:pt x="12" y="19"/>
                    <a:pt x="8" y="19"/>
                  </a:cubicBezTo>
                  <a:cubicBezTo>
                    <a:pt x="5" y="18"/>
                    <a:pt x="5" y="22"/>
                    <a:pt x="10" y="24"/>
                  </a:cubicBezTo>
                  <a:cubicBezTo>
                    <a:pt x="14" y="26"/>
                    <a:pt x="14" y="26"/>
                    <a:pt x="13" y="28"/>
                  </a:cubicBezTo>
                  <a:cubicBezTo>
                    <a:pt x="9" y="39"/>
                    <a:pt x="9" y="46"/>
                    <a:pt x="10" y="50"/>
                  </a:cubicBezTo>
                  <a:cubicBezTo>
                    <a:pt x="7" y="51"/>
                    <a:pt x="3" y="49"/>
                    <a:pt x="0" y="51"/>
                  </a:cubicBezTo>
                  <a:cubicBezTo>
                    <a:pt x="0" y="52"/>
                    <a:pt x="0" y="54"/>
                    <a:pt x="1" y="55"/>
                  </a:cubicBezTo>
                  <a:cubicBezTo>
                    <a:pt x="7" y="59"/>
                    <a:pt x="14" y="65"/>
                    <a:pt x="20" y="65"/>
                  </a:cubicBezTo>
                  <a:cubicBezTo>
                    <a:pt x="21" y="65"/>
                    <a:pt x="20" y="63"/>
                    <a:pt x="19" y="62"/>
                  </a:cubicBezTo>
                  <a:cubicBezTo>
                    <a:pt x="16" y="62"/>
                    <a:pt x="16" y="62"/>
                    <a:pt x="16" y="62"/>
                  </a:cubicBezTo>
                  <a:cubicBezTo>
                    <a:pt x="15" y="62"/>
                    <a:pt x="15" y="61"/>
                    <a:pt x="15" y="61"/>
                  </a:cubicBezTo>
                  <a:cubicBezTo>
                    <a:pt x="10" y="60"/>
                    <a:pt x="8" y="56"/>
                    <a:pt x="4" y="54"/>
                  </a:cubicBezTo>
                  <a:cubicBezTo>
                    <a:pt x="9" y="53"/>
                    <a:pt x="16" y="60"/>
                    <a:pt x="20" y="56"/>
                  </a:cubicBezTo>
                  <a:cubicBezTo>
                    <a:pt x="27" y="58"/>
                    <a:pt x="35" y="58"/>
                    <a:pt x="41" y="57"/>
                  </a:cubicBezTo>
                  <a:cubicBezTo>
                    <a:pt x="46" y="61"/>
                    <a:pt x="52" y="63"/>
                    <a:pt x="58" y="65"/>
                  </a:cubicBezTo>
                  <a:cubicBezTo>
                    <a:pt x="62" y="70"/>
                    <a:pt x="65" y="76"/>
                    <a:pt x="71" y="79"/>
                  </a:cubicBezTo>
                  <a:cubicBezTo>
                    <a:pt x="73" y="79"/>
                    <a:pt x="72" y="77"/>
                    <a:pt x="71" y="76"/>
                  </a:cubicBezTo>
                  <a:cubicBezTo>
                    <a:pt x="69" y="75"/>
                    <a:pt x="69" y="75"/>
                    <a:pt x="69" y="75"/>
                  </a:cubicBezTo>
                  <a:cubicBezTo>
                    <a:pt x="68" y="75"/>
                    <a:pt x="68" y="74"/>
                    <a:pt x="68" y="7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1" name="Freeform 32901"/>
            <p:cNvSpPr>
              <a:spLocks/>
            </p:cNvSpPr>
            <p:nvPr/>
          </p:nvSpPr>
          <p:spPr bwMode="auto">
            <a:xfrm>
              <a:off x="3103" y="695"/>
              <a:ext cx="79" cy="66"/>
            </a:xfrm>
            <a:custGeom>
              <a:avLst/>
              <a:gdLst>
                <a:gd name="T0" fmla="*/ 24 w 44"/>
                <a:gd name="T1" fmla="*/ 15 h 37"/>
                <a:gd name="T2" fmla="*/ 33 w 44"/>
                <a:gd name="T3" fmla="*/ 7 h 37"/>
                <a:gd name="T4" fmla="*/ 26 w 44"/>
                <a:gd name="T5" fmla="*/ 35 h 37"/>
                <a:gd name="T6" fmla="*/ 24 w 44"/>
                <a:gd name="T7" fmla="*/ 15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37">
                  <a:moveTo>
                    <a:pt x="24" y="15"/>
                  </a:moveTo>
                  <a:cubicBezTo>
                    <a:pt x="24" y="15"/>
                    <a:pt x="26" y="7"/>
                    <a:pt x="33" y="7"/>
                  </a:cubicBezTo>
                  <a:cubicBezTo>
                    <a:pt x="44" y="8"/>
                    <a:pt x="29" y="37"/>
                    <a:pt x="26" y="35"/>
                  </a:cubicBezTo>
                  <a:cubicBezTo>
                    <a:pt x="0" y="18"/>
                    <a:pt x="18" y="0"/>
                    <a:pt x="24" y="1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6" name="Freeform 32902"/>
            <p:cNvSpPr>
              <a:spLocks/>
            </p:cNvSpPr>
            <p:nvPr/>
          </p:nvSpPr>
          <p:spPr bwMode="auto">
            <a:xfrm>
              <a:off x="3327" y="835"/>
              <a:ext cx="127" cy="150"/>
            </a:xfrm>
            <a:custGeom>
              <a:avLst/>
              <a:gdLst>
                <a:gd name="T0" fmla="*/ 2 w 71"/>
                <a:gd name="T1" fmla="*/ 82 h 84"/>
                <a:gd name="T2" fmla="*/ 9 w 71"/>
                <a:gd name="T3" fmla="*/ 63 h 84"/>
                <a:gd name="T4" fmla="*/ 10 w 71"/>
                <a:gd name="T5" fmla="*/ 65 h 84"/>
                <a:gd name="T6" fmla="*/ 15 w 71"/>
                <a:gd name="T7" fmla="*/ 77 h 84"/>
                <a:gd name="T8" fmla="*/ 18 w 71"/>
                <a:gd name="T9" fmla="*/ 81 h 84"/>
                <a:gd name="T10" fmla="*/ 13 w 71"/>
                <a:gd name="T11" fmla="*/ 68 h 84"/>
                <a:gd name="T12" fmla="*/ 15 w 71"/>
                <a:gd name="T13" fmla="*/ 60 h 84"/>
                <a:gd name="T14" fmla="*/ 20 w 71"/>
                <a:gd name="T15" fmla="*/ 54 h 84"/>
                <a:gd name="T16" fmla="*/ 38 w 71"/>
                <a:gd name="T17" fmla="*/ 57 h 84"/>
                <a:gd name="T18" fmla="*/ 41 w 71"/>
                <a:gd name="T19" fmla="*/ 63 h 84"/>
                <a:gd name="T20" fmla="*/ 39 w 71"/>
                <a:gd name="T21" fmla="*/ 83 h 84"/>
                <a:gd name="T22" fmla="*/ 42 w 71"/>
                <a:gd name="T23" fmla="*/ 82 h 84"/>
                <a:gd name="T24" fmla="*/ 43 w 71"/>
                <a:gd name="T25" fmla="*/ 81 h 84"/>
                <a:gd name="T26" fmla="*/ 46 w 71"/>
                <a:gd name="T27" fmla="*/ 80 h 84"/>
                <a:gd name="T28" fmla="*/ 47 w 71"/>
                <a:gd name="T29" fmla="*/ 62 h 84"/>
                <a:gd name="T30" fmla="*/ 49 w 71"/>
                <a:gd name="T31" fmla="*/ 55 h 84"/>
                <a:gd name="T32" fmla="*/ 60 w 71"/>
                <a:gd name="T33" fmla="*/ 23 h 84"/>
                <a:gd name="T34" fmla="*/ 65 w 71"/>
                <a:gd name="T35" fmla="*/ 19 h 84"/>
                <a:gd name="T36" fmla="*/ 70 w 71"/>
                <a:gd name="T37" fmla="*/ 12 h 84"/>
                <a:gd name="T38" fmla="*/ 70 w 71"/>
                <a:gd name="T39" fmla="*/ 12 h 84"/>
                <a:gd name="T40" fmla="*/ 71 w 71"/>
                <a:gd name="T41" fmla="*/ 5 h 84"/>
                <a:gd name="T42" fmla="*/ 70 w 71"/>
                <a:gd name="T43" fmla="*/ 5 h 84"/>
                <a:gd name="T44" fmla="*/ 65 w 71"/>
                <a:gd name="T45" fmla="*/ 3 h 84"/>
                <a:gd name="T46" fmla="*/ 68 w 71"/>
                <a:gd name="T47" fmla="*/ 6 h 84"/>
                <a:gd name="T48" fmla="*/ 67 w 71"/>
                <a:gd name="T49" fmla="*/ 7 h 84"/>
                <a:gd name="T50" fmla="*/ 68 w 71"/>
                <a:gd name="T51" fmla="*/ 14 h 84"/>
                <a:gd name="T52" fmla="*/ 63 w 71"/>
                <a:gd name="T53" fmla="*/ 18 h 84"/>
                <a:gd name="T54" fmla="*/ 59 w 71"/>
                <a:gd name="T55" fmla="*/ 19 h 84"/>
                <a:gd name="T56" fmla="*/ 61 w 71"/>
                <a:gd name="T57" fmla="*/ 15 h 84"/>
                <a:gd name="T58" fmla="*/ 58 w 71"/>
                <a:gd name="T59" fmla="*/ 20 h 84"/>
                <a:gd name="T60" fmla="*/ 55 w 71"/>
                <a:gd name="T61" fmla="*/ 20 h 84"/>
                <a:gd name="T62" fmla="*/ 52 w 71"/>
                <a:gd name="T63" fmla="*/ 17 h 84"/>
                <a:gd name="T64" fmla="*/ 50 w 71"/>
                <a:gd name="T65" fmla="*/ 13 h 84"/>
                <a:gd name="T66" fmla="*/ 52 w 71"/>
                <a:gd name="T67" fmla="*/ 19 h 84"/>
                <a:gd name="T68" fmla="*/ 48 w 71"/>
                <a:gd name="T69" fmla="*/ 16 h 84"/>
                <a:gd name="T70" fmla="*/ 48 w 71"/>
                <a:gd name="T71" fmla="*/ 18 h 84"/>
                <a:gd name="T72" fmla="*/ 41 w 71"/>
                <a:gd name="T73" fmla="*/ 5 h 84"/>
                <a:gd name="T74" fmla="*/ 42 w 71"/>
                <a:gd name="T75" fmla="*/ 2 h 84"/>
                <a:gd name="T76" fmla="*/ 39 w 71"/>
                <a:gd name="T77" fmla="*/ 6 h 84"/>
                <a:gd name="T78" fmla="*/ 38 w 71"/>
                <a:gd name="T79" fmla="*/ 3 h 84"/>
                <a:gd name="T80" fmla="*/ 39 w 71"/>
                <a:gd name="T81" fmla="*/ 11 h 84"/>
                <a:gd name="T82" fmla="*/ 50 w 71"/>
                <a:gd name="T83" fmla="*/ 23 h 84"/>
                <a:gd name="T84" fmla="*/ 50 w 71"/>
                <a:gd name="T85" fmla="*/ 29 h 84"/>
                <a:gd name="T86" fmla="*/ 43 w 71"/>
                <a:gd name="T87" fmla="*/ 34 h 84"/>
                <a:gd name="T88" fmla="*/ 27 w 71"/>
                <a:gd name="T89" fmla="*/ 35 h 84"/>
                <a:gd name="T90" fmla="*/ 8 w 71"/>
                <a:gd name="T91" fmla="*/ 37 h 84"/>
                <a:gd name="T92" fmla="*/ 7 w 71"/>
                <a:gd name="T93" fmla="*/ 41 h 84"/>
                <a:gd name="T94" fmla="*/ 10 w 71"/>
                <a:gd name="T95" fmla="*/ 49 h 84"/>
                <a:gd name="T96" fmla="*/ 6 w 71"/>
                <a:gd name="T97" fmla="*/ 59 h 84"/>
                <a:gd name="T98" fmla="*/ 5 w 71"/>
                <a:gd name="T99" fmla="*/ 68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71" h="84">
                  <a:moveTo>
                    <a:pt x="1" y="80"/>
                  </a:moveTo>
                  <a:cubicBezTo>
                    <a:pt x="0" y="81"/>
                    <a:pt x="1" y="82"/>
                    <a:pt x="2" y="82"/>
                  </a:cubicBezTo>
                  <a:cubicBezTo>
                    <a:pt x="3" y="82"/>
                    <a:pt x="3" y="83"/>
                    <a:pt x="3" y="81"/>
                  </a:cubicBezTo>
                  <a:cubicBezTo>
                    <a:pt x="4" y="75"/>
                    <a:pt x="7" y="66"/>
                    <a:pt x="9" y="63"/>
                  </a:cubicBezTo>
                  <a:cubicBezTo>
                    <a:pt x="9" y="63"/>
                    <a:pt x="9" y="62"/>
                    <a:pt x="9" y="62"/>
                  </a:cubicBezTo>
                  <a:cubicBezTo>
                    <a:pt x="9" y="62"/>
                    <a:pt x="10" y="64"/>
                    <a:pt x="10" y="65"/>
                  </a:cubicBezTo>
                  <a:cubicBezTo>
                    <a:pt x="10" y="65"/>
                    <a:pt x="11" y="66"/>
                    <a:pt x="11" y="67"/>
                  </a:cubicBezTo>
                  <a:cubicBezTo>
                    <a:pt x="11" y="67"/>
                    <a:pt x="14" y="76"/>
                    <a:pt x="15" y="77"/>
                  </a:cubicBezTo>
                  <a:cubicBezTo>
                    <a:pt x="16" y="80"/>
                    <a:pt x="15" y="79"/>
                    <a:pt x="15" y="80"/>
                  </a:cubicBezTo>
                  <a:cubicBezTo>
                    <a:pt x="15" y="81"/>
                    <a:pt x="17" y="81"/>
                    <a:pt x="18" y="81"/>
                  </a:cubicBezTo>
                  <a:cubicBezTo>
                    <a:pt x="18" y="81"/>
                    <a:pt x="17" y="78"/>
                    <a:pt x="17" y="77"/>
                  </a:cubicBezTo>
                  <a:cubicBezTo>
                    <a:pt x="16" y="75"/>
                    <a:pt x="14" y="68"/>
                    <a:pt x="13" y="68"/>
                  </a:cubicBezTo>
                  <a:cubicBezTo>
                    <a:pt x="13" y="67"/>
                    <a:pt x="13" y="65"/>
                    <a:pt x="13" y="63"/>
                  </a:cubicBezTo>
                  <a:cubicBezTo>
                    <a:pt x="13" y="62"/>
                    <a:pt x="13" y="60"/>
                    <a:pt x="15" y="60"/>
                  </a:cubicBezTo>
                  <a:cubicBezTo>
                    <a:pt x="16" y="59"/>
                    <a:pt x="17" y="57"/>
                    <a:pt x="18" y="57"/>
                  </a:cubicBezTo>
                  <a:cubicBezTo>
                    <a:pt x="18" y="56"/>
                    <a:pt x="18" y="54"/>
                    <a:pt x="20" y="54"/>
                  </a:cubicBezTo>
                  <a:cubicBezTo>
                    <a:pt x="21" y="55"/>
                    <a:pt x="28" y="59"/>
                    <a:pt x="33" y="58"/>
                  </a:cubicBezTo>
                  <a:cubicBezTo>
                    <a:pt x="36" y="57"/>
                    <a:pt x="38" y="57"/>
                    <a:pt x="38" y="57"/>
                  </a:cubicBezTo>
                  <a:cubicBezTo>
                    <a:pt x="39" y="57"/>
                    <a:pt x="40" y="56"/>
                    <a:pt x="40" y="58"/>
                  </a:cubicBezTo>
                  <a:cubicBezTo>
                    <a:pt x="40" y="59"/>
                    <a:pt x="41" y="62"/>
                    <a:pt x="41" y="63"/>
                  </a:cubicBezTo>
                  <a:cubicBezTo>
                    <a:pt x="40" y="65"/>
                    <a:pt x="42" y="77"/>
                    <a:pt x="40" y="81"/>
                  </a:cubicBezTo>
                  <a:cubicBezTo>
                    <a:pt x="39" y="83"/>
                    <a:pt x="39" y="83"/>
                    <a:pt x="39" y="83"/>
                  </a:cubicBezTo>
                  <a:cubicBezTo>
                    <a:pt x="40" y="83"/>
                    <a:pt x="42" y="84"/>
                    <a:pt x="42" y="83"/>
                  </a:cubicBezTo>
                  <a:cubicBezTo>
                    <a:pt x="42" y="83"/>
                    <a:pt x="42" y="82"/>
                    <a:pt x="42" y="82"/>
                  </a:cubicBezTo>
                  <a:cubicBezTo>
                    <a:pt x="41" y="79"/>
                    <a:pt x="44" y="65"/>
                    <a:pt x="44" y="62"/>
                  </a:cubicBezTo>
                  <a:cubicBezTo>
                    <a:pt x="45" y="82"/>
                    <a:pt x="43" y="77"/>
                    <a:pt x="43" y="81"/>
                  </a:cubicBezTo>
                  <a:cubicBezTo>
                    <a:pt x="44" y="81"/>
                    <a:pt x="45" y="81"/>
                    <a:pt x="46" y="81"/>
                  </a:cubicBezTo>
                  <a:cubicBezTo>
                    <a:pt x="46" y="81"/>
                    <a:pt x="46" y="81"/>
                    <a:pt x="46" y="80"/>
                  </a:cubicBezTo>
                  <a:cubicBezTo>
                    <a:pt x="46" y="79"/>
                    <a:pt x="46" y="78"/>
                    <a:pt x="46" y="76"/>
                  </a:cubicBezTo>
                  <a:cubicBezTo>
                    <a:pt x="46" y="71"/>
                    <a:pt x="47" y="63"/>
                    <a:pt x="47" y="62"/>
                  </a:cubicBezTo>
                  <a:cubicBezTo>
                    <a:pt x="47" y="61"/>
                    <a:pt x="47" y="59"/>
                    <a:pt x="48" y="58"/>
                  </a:cubicBezTo>
                  <a:cubicBezTo>
                    <a:pt x="48" y="57"/>
                    <a:pt x="48" y="55"/>
                    <a:pt x="49" y="55"/>
                  </a:cubicBezTo>
                  <a:cubicBezTo>
                    <a:pt x="55" y="53"/>
                    <a:pt x="60" y="33"/>
                    <a:pt x="60" y="28"/>
                  </a:cubicBezTo>
                  <a:cubicBezTo>
                    <a:pt x="61" y="27"/>
                    <a:pt x="60" y="24"/>
                    <a:pt x="60" y="23"/>
                  </a:cubicBezTo>
                  <a:cubicBezTo>
                    <a:pt x="61" y="23"/>
                    <a:pt x="62" y="23"/>
                    <a:pt x="63" y="22"/>
                  </a:cubicBezTo>
                  <a:cubicBezTo>
                    <a:pt x="64" y="21"/>
                    <a:pt x="64" y="19"/>
                    <a:pt x="65" y="19"/>
                  </a:cubicBezTo>
                  <a:cubicBezTo>
                    <a:pt x="65" y="18"/>
                    <a:pt x="65" y="18"/>
                    <a:pt x="66" y="17"/>
                  </a:cubicBezTo>
                  <a:cubicBezTo>
                    <a:pt x="68" y="16"/>
                    <a:pt x="70" y="14"/>
                    <a:pt x="70" y="12"/>
                  </a:cubicBezTo>
                  <a:cubicBezTo>
                    <a:pt x="71" y="11"/>
                    <a:pt x="71" y="9"/>
                    <a:pt x="71" y="9"/>
                  </a:cubicBezTo>
                  <a:cubicBezTo>
                    <a:pt x="71" y="9"/>
                    <a:pt x="70" y="12"/>
                    <a:pt x="70" y="12"/>
                  </a:cubicBezTo>
                  <a:cubicBezTo>
                    <a:pt x="69" y="12"/>
                    <a:pt x="70" y="10"/>
                    <a:pt x="70" y="8"/>
                  </a:cubicBezTo>
                  <a:cubicBezTo>
                    <a:pt x="70" y="7"/>
                    <a:pt x="70" y="6"/>
                    <a:pt x="71" y="5"/>
                  </a:cubicBezTo>
                  <a:cubicBezTo>
                    <a:pt x="71" y="4"/>
                    <a:pt x="71" y="2"/>
                    <a:pt x="70" y="1"/>
                  </a:cubicBezTo>
                  <a:cubicBezTo>
                    <a:pt x="70" y="3"/>
                    <a:pt x="70" y="4"/>
                    <a:pt x="70" y="5"/>
                  </a:cubicBezTo>
                  <a:cubicBezTo>
                    <a:pt x="69" y="6"/>
                    <a:pt x="69" y="6"/>
                    <a:pt x="67" y="5"/>
                  </a:cubicBezTo>
                  <a:cubicBezTo>
                    <a:pt x="66" y="4"/>
                    <a:pt x="65" y="3"/>
                    <a:pt x="65" y="3"/>
                  </a:cubicBezTo>
                  <a:cubicBezTo>
                    <a:pt x="65" y="3"/>
                    <a:pt x="65" y="3"/>
                    <a:pt x="65" y="4"/>
                  </a:cubicBezTo>
                  <a:cubicBezTo>
                    <a:pt x="67" y="6"/>
                    <a:pt x="68" y="6"/>
                    <a:pt x="68" y="6"/>
                  </a:cubicBezTo>
                  <a:cubicBezTo>
                    <a:pt x="67" y="7"/>
                    <a:pt x="67" y="6"/>
                    <a:pt x="67" y="6"/>
                  </a:cubicBezTo>
                  <a:cubicBezTo>
                    <a:pt x="66" y="6"/>
                    <a:pt x="66" y="6"/>
                    <a:pt x="67" y="7"/>
                  </a:cubicBezTo>
                  <a:cubicBezTo>
                    <a:pt x="68" y="7"/>
                    <a:pt x="69" y="7"/>
                    <a:pt x="69" y="9"/>
                  </a:cubicBezTo>
                  <a:cubicBezTo>
                    <a:pt x="69" y="10"/>
                    <a:pt x="69" y="12"/>
                    <a:pt x="68" y="14"/>
                  </a:cubicBezTo>
                  <a:cubicBezTo>
                    <a:pt x="67" y="15"/>
                    <a:pt x="66" y="16"/>
                    <a:pt x="65" y="17"/>
                  </a:cubicBezTo>
                  <a:cubicBezTo>
                    <a:pt x="64" y="17"/>
                    <a:pt x="63" y="17"/>
                    <a:pt x="63" y="18"/>
                  </a:cubicBezTo>
                  <a:cubicBezTo>
                    <a:pt x="62" y="18"/>
                    <a:pt x="62" y="18"/>
                    <a:pt x="61" y="18"/>
                  </a:cubicBezTo>
                  <a:cubicBezTo>
                    <a:pt x="60" y="18"/>
                    <a:pt x="59" y="19"/>
                    <a:pt x="59" y="19"/>
                  </a:cubicBezTo>
                  <a:cubicBezTo>
                    <a:pt x="59" y="19"/>
                    <a:pt x="59" y="20"/>
                    <a:pt x="59" y="19"/>
                  </a:cubicBezTo>
                  <a:cubicBezTo>
                    <a:pt x="60" y="18"/>
                    <a:pt x="61" y="16"/>
                    <a:pt x="61" y="15"/>
                  </a:cubicBezTo>
                  <a:cubicBezTo>
                    <a:pt x="61" y="13"/>
                    <a:pt x="61" y="13"/>
                    <a:pt x="60" y="15"/>
                  </a:cubicBezTo>
                  <a:cubicBezTo>
                    <a:pt x="60" y="18"/>
                    <a:pt x="58" y="18"/>
                    <a:pt x="58" y="20"/>
                  </a:cubicBezTo>
                  <a:cubicBezTo>
                    <a:pt x="58" y="20"/>
                    <a:pt x="57" y="20"/>
                    <a:pt x="57" y="20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4" y="20"/>
                    <a:pt x="53" y="20"/>
                  </a:cubicBezTo>
                  <a:cubicBezTo>
                    <a:pt x="53" y="19"/>
                    <a:pt x="53" y="18"/>
                    <a:pt x="52" y="17"/>
                  </a:cubicBezTo>
                  <a:cubicBezTo>
                    <a:pt x="51" y="16"/>
                    <a:pt x="51" y="14"/>
                    <a:pt x="51" y="13"/>
                  </a:cubicBezTo>
                  <a:cubicBezTo>
                    <a:pt x="51" y="12"/>
                    <a:pt x="50" y="12"/>
                    <a:pt x="50" y="13"/>
                  </a:cubicBezTo>
                  <a:cubicBezTo>
                    <a:pt x="50" y="15"/>
                    <a:pt x="51" y="17"/>
                    <a:pt x="51" y="18"/>
                  </a:cubicBezTo>
                  <a:cubicBezTo>
                    <a:pt x="52" y="18"/>
                    <a:pt x="52" y="19"/>
                    <a:pt x="52" y="19"/>
                  </a:cubicBezTo>
                  <a:cubicBezTo>
                    <a:pt x="51" y="19"/>
                    <a:pt x="50" y="18"/>
                    <a:pt x="50" y="18"/>
                  </a:cubicBezTo>
                  <a:cubicBezTo>
                    <a:pt x="49" y="17"/>
                    <a:pt x="49" y="17"/>
                    <a:pt x="48" y="16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7" y="17"/>
                    <a:pt x="48" y="17"/>
                    <a:pt x="48" y="18"/>
                  </a:cubicBezTo>
                  <a:cubicBezTo>
                    <a:pt x="44" y="16"/>
                    <a:pt x="41" y="15"/>
                    <a:pt x="40" y="9"/>
                  </a:cubicBezTo>
                  <a:cubicBezTo>
                    <a:pt x="40" y="8"/>
                    <a:pt x="40" y="6"/>
                    <a:pt x="41" y="5"/>
                  </a:cubicBezTo>
                  <a:cubicBezTo>
                    <a:pt x="41" y="4"/>
                    <a:pt x="42" y="2"/>
                    <a:pt x="43" y="0"/>
                  </a:cubicBezTo>
                  <a:cubicBezTo>
                    <a:pt x="43" y="0"/>
                    <a:pt x="43" y="1"/>
                    <a:pt x="42" y="2"/>
                  </a:cubicBezTo>
                  <a:cubicBezTo>
                    <a:pt x="42" y="3"/>
                    <a:pt x="40" y="5"/>
                    <a:pt x="40" y="6"/>
                  </a:cubicBezTo>
                  <a:cubicBezTo>
                    <a:pt x="40" y="6"/>
                    <a:pt x="39" y="7"/>
                    <a:pt x="39" y="6"/>
                  </a:cubicBezTo>
                  <a:cubicBezTo>
                    <a:pt x="39" y="5"/>
                    <a:pt x="38" y="4"/>
                    <a:pt x="38" y="2"/>
                  </a:cubicBezTo>
                  <a:cubicBezTo>
                    <a:pt x="38" y="1"/>
                    <a:pt x="38" y="1"/>
                    <a:pt x="38" y="3"/>
                  </a:cubicBezTo>
                  <a:cubicBezTo>
                    <a:pt x="38" y="4"/>
                    <a:pt x="38" y="6"/>
                    <a:pt x="38" y="7"/>
                  </a:cubicBezTo>
                  <a:cubicBezTo>
                    <a:pt x="38" y="7"/>
                    <a:pt x="39" y="10"/>
                    <a:pt x="39" y="11"/>
                  </a:cubicBezTo>
                  <a:cubicBezTo>
                    <a:pt x="42" y="16"/>
                    <a:pt x="43" y="17"/>
                    <a:pt x="48" y="19"/>
                  </a:cubicBezTo>
                  <a:cubicBezTo>
                    <a:pt x="48" y="20"/>
                    <a:pt x="48" y="21"/>
                    <a:pt x="50" y="23"/>
                  </a:cubicBezTo>
                  <a:cubicBezTo>
                    <a:pt x="51" y="23"/>
                    <a:pt x="51" y="24"/>
                    <a:pt x="51" y="25"/>
                  </a:cubicBezTo>
                  <a:cubicBezTo>
                    <a:pt x="51" y="28"/>
                    <a:pt x="50" y="28"/>
                    <a:pt x="50" y="29"/>
                  </a:cubicBezTo>
                  <a:cubicBezTo>
                    <a:pt x="50" y="30"/>
                    <a:pt x="50" y="32"/>
                    <a:pt x="48" y="33"/>
                  </a:cubicBezTo>
                  <a:cubicBezTo>
                    <a:pt x="47" y="34"/>
                    <a:pt x="45" y="34"/>
                    <a:pt x="43" y="34"/>
                  </a:cubicBezTo>
                  <a:cubicBezTo>
                    <a:pt x="40" y="34"/>
                    <a:pt x="38" y="35"/>
                    <a:pt x="35" y="35"/>
                  </a:cubicBezTo>
                  <a:cubicBezTo>
                    <a:pt x="33" y="36"/>
                    <a:pt x="29" y="35"/>
                    <a:pt x="27" y="35"/>
                  </a:cubicBezTo>
                  <a:cubicBezTo>
                    <a:pt x="24" y="35"/>
                    <a:pt x="20" y="34"/>
                    <a:pt x="17" y="34"/>
                  </a:cubicBezTo>
                  <a:cubicBezTo>
                    <a:pt x="14" y="35"/>
                    <a:pt x="11" y="35"/>
                    <a:pt x="8" y="37"/>
                  </a:cubicBezTo>
                  <a:cubicBezTo>
                    <a:pt x="6" y="38"/>
                    <a:pt x="6" y="43"/>
                    <a:pt x="7" y="44"/>
                  </a:cubicBezTo>
                  <a:cubicBezTo>
                    <a:pt x="7" y="42"/>
                    <a:pt x="7" y="43"/>
                    <a:pt x="7" y="41"/>
                  </a:cubicBezTo>
                  <a:cubicBezTo>
                    <a:pt x="7" y="41"/>
                    <a:pt x="7" y="43"/>
                    <a:pt x="8" y="45"/>
                  </a:cubicBezTo>
                  <a:cubicBezTo>
                    <a:pt x="10" y="49"/>
                    <a:pt x="10" y="49"/>
                    <a:pt x="10" y="49"/>
                  </a:cubicBezTo>
                  <a:cubicBezTo>
                    <a:pt x="10" y="49"/>
                    <a:pt x="11" y="53"/>
                    <a:pt x="10" y="56"/>
                  </a:cubicBezTo>
                  <a:cubicBezTo>
                    <a:pt x="8" y="58"/>
                    <a:pt x="7" y="59"/>
                    <a:pt x="6" y="59"/>
                  </a:cubicBezTo>
                  <a:cubicBezTo>
                    <a:pt x="6" y="59"/>
                    <a:pt x="6" y="60"/>
                    <a:pt x="6" y="62"/>
                  </a:cubicBezTo>
                  <a:cubicBezTo>
                    <a:pt x="6" y="65"/>
                    <a:pt x="5" y="67"/>
                    <a:pt x="5" y="68"/>
                  </a:cubicBezTo>
                  <a:cubicBezTo>
                    <a:pt x="5" y="68"/>
                    <a:pt x="2" y="79"/>
                    <a:pt x="1" y="8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7" name="Freeform 32903"/>
            <p:cNvSpPr>
              <a:spLocks noEditPoints="1"/>
            </p:cNvSpPr>
            <p:nvPr/>
          </p:nvSpPr>
          <p:spPr bwMode="auto">
            <a:xfrm>
              <a:off x="3235" y="921"/>
              <a:ext cx="82" cy="76"/>
            </a:xfrm>
            <a:custGeom>
              <a:avLst/>
              <a:gdLst>
                <a:gd name="T0" fmla="*/ 0 w 46"/>
                <a:gd name="T1" fmla="*/ 5 h 43"/>
                <a:gd name="T2" fmla="*/ 23 w 46"/>
                <a:gd name="T3" fmla="*/ 2 h 43"/>
                <a:gd name="T4" fmla="*/ 23 w 46"/>
                <a:gd name="T5" fmla="*/ 2 h 43"/>
                <a:gd name="T6" fmla="*/ 23 w 46"/>
                <a:gd name="T7" fmla="*/ 20 h 43"/>
                <a:gd name="T8" fmla="*/ 4 w 46"/>
                <a:gd name="T9" fmla="*/ 21 h 43"/>
                <a:gd name="T10" fmla="*/ 0 w 46"/>
                <a:gd name="T11" fmla="*/ 5 h 43"/>
                <a:gd name="T12" fmla="*/ 25 w 46"/>
                <a:gd name="T13" fmla="*/ 2 h 43"/>
                <a:gd name="T14" fmla="*/ 46 w 46"/>
                <a:gd name="T15" fmla="*/ 0 h 43"/>
                <a:gd name="T16" fmla="*/ 44 w 46"/>
                <a:gd name="T17" fmla="*/ 19 h 43"/>
                <a:gd name="T18" fmla="*/ 26 w 46"/>
                <a:gd name="T19" fmla="*/ 20 h 43"/>
                <a:gd name="T20" fmla="*/ 25 w 46"/>
                <a:gd name="T21" fmla="*/ 2 h 43"/>
                <a:gd name="T22" fmla="*/ 44 w 46"/>
                <a:gd name="T23" fmla="*/ 22 h 43"/>
                <a:gd name="T24" fmla="*/ 41 w 46"/>
                <a:gd name="T25" fmla="*/ 43 h 43"/>
                <a:gd name="T26" fmla="*/ 28 w 46"/>
                <a:gd name="T27" fmla="*/ 43 h 43"/>
                <a:gd name="T28" fmla="*/ 27 w 46"/>
                <a:gd name="T29" fmla="*/ 24 h 43"/>
                <a:gd name="T30" fmla="*/ 44 w 46"/>
                <a:gd name="T31" fmla="*/ 22 h 43"/>
                <a:gd name="T32" fmla="*/ 23 w 46"/>
                <a:gd name="T33" fmla="*/ 43 h 43"/>
                <a:gd name="T34" fmla="*/ 9 w 46"/>
                <a:gd name="T35" fmla="*/ 43 h 43"/>
                <a:gd name="T36" fmla="*/ 5 w 46"/>
                <a:gd name="T37" fmla="*/ 26 h 43"/>
                <a:gd name="T38" fmla="*/ 23 w 46"/>
                <a:gd name="T39" fmla="*/ 24 h 43"/>
                <a:gd name="T40" fmla="*/ 23 w 46"/>
                <a:gd name="T41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6" h="43">
                  <a:moveTo>
                    <a:pt x="0" y="5"/>
                  </a:moveTo>
                  <a:cubicBezTo>
                    <a:pt x="8" y="4"/>
                    <a:pt x="15" y="3"/>
                    <a:pt x="23" y="2"/>
                  </a:cubicBezTo>
                  <a:cubicBezTo>
                    <a:pt x="23" y="2"/>
                    <a:pt x="23" y="2"/>
                    <a:pt x="23" y="2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0" y="5"/>
                    <a:pt x="0" y="5"/>
                    <a:pt x="0" y="5"/>
                  </a:cubicBezTo>
                  <a:close/>
                  <a:moveTo>
                    <a:pt x="25" y="2"/>
                  </a:moveTo>
                  <a:cubicBezTo>
                    <a:pt x="25" y="2"/>
                    <a:pt x="37" y="1"/>
                    <a:pt x="46" y="0"/>
                  </a:cubicBezTo>
                  <a:cubicBezTo>
                    <a:pt x="44" y="19"/>
                    <a:pt x="44" y="19"/>
                    <a:pt x="44" y="19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5" y="2"/>
                    <a:pt x="25" y="2"/>
                    <a:pt x="25" y="2"/>
                  </a:cubicBezTo>
                  <a:close/>
                  <a:moveTo>
                    <a:pt x="44" y="22"/>
                  </a:moveTo>
                  <a:cubicBezTo>
                    <a:pt x="41" y="43"/>
                    <a:pt x="41" y="43"/>
                    <a:pt x="41" y="43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44" y="22"/>
                    <a:pt x="44" y="22"/>
                    <a:pt x="44" y="22"/>
                  </a:cubicBezTo>
                  <a:close/>
                  <a:moveTo>
                    <a:pt x="23" y="43"/>
                  </a:moveTo>
                  <a:cubicBezTo>
                    <a:pt x="9" y="43"/>
                    <a:pt x="9" y="43"/>
                    <a:pt x="9" y="43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23" y="24"/>
                    <a:pt x="23" y="24"/>
                    <a:pt x="23" y="24"/>
                  </a:cubicBezTo>
                  <a:lnTo>
                    <a:pt x="23" y="43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8" name="Freeform 32904"/>
            <p:cNvSpPr>
              <a:spLocks/>
            </p:cNvSpPr>
            <p:nvPr/>
          </p:nvSpPr>
          <p:spPr bwMode="auto">
            <a:xfrm>
              <a:off x="3238" y="894"/>
              <a:ext cx="70" cy="103"/>
            </a:xfrm>
            <a:custGeom>
              <a:avLst/>
              <a:gdLst>
                <a:gd name="T0" fmla="*/ 21 w 39"/>
                <a:gd name="T1" fmla="*/ 18 h 58"/>
                <a:gd name="T2" fmla="*/ 21 w 39"/>
                <a:gd name="T3" fmla="*/ 58 h 58"/>
                <a:gd name="T4" fmla="*/ 27 w 39"/>
                <a:gd name="T5" fmla="*/ 58 h 58"/>
                <a:gd name="T6" fmla="*/ 23 w 39"/>
                <a:gd name="T7" fmla="*/ 18 h 58"/>
                <a:gd name="T8" fmla="*/ 39 w 39"/>
                <a:gd name="T9" fmla="*/ 6 h 58"/>
                <a:gd name="T10" fmla="*/ 28 w 39"/>
                <a:gd name="T11" fmla="*/ 1 h 58"/>
                <a:gd name="T12" fmla="*/ 22 w 39"/>
                <a:gd name="T13" fmla="*/ 17 h 58"/>
                <a:gd name="T14" fmla="*/ 21 w 39"/>
                <a:gd name="T15" fmla="*/ 17 h 58"/>
                <a:gd name="T16" fmla="*/ 10 w 39"/>
                <a:gd name="T17" fmla="*/ 0 h 58"/>
                <a:gd name="T18" fmla="*/ 0 w 39"/>
                <a:gd name="T19" fmla="*/ 9 h 58"/>
                <a:gd name="T20" fmla="*/ 21 w 39"/>
                <a:gd name="T21" fmla="*/ 1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9" h="58">
                  <a:moveTo>
                    <a:pt x="21" y="18"/>
                  </a:moveTo>
                  <a:cubicBezTo>
                    <a:pt x="21" y="58"/>
                    <a:pt x="21" y="58"/>
                    <a:pt x="21" y="58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39" y="6"/>
                    <a:pt x="39" y="6"/>
                    <a:pt x="39" y="6"/>
                  </a:cubicBezTo>
                  <a:cubicBezTo>
                    <a:pt x="35" y="4"/>
                    <a:pt x="32" y="2"/>
                    <a:pt x="28" y="1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7" y="3"/>
                    <a:pt x="3" y="6"/>
                    <a:pt x="0" y="9"/>
                  </a:cubicBezTo>
                  <a:lnTo>
                    <a:pt x="21" y="18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39" name="Freeform 32905"/>
            <p:cNvSpPr>
              <a:spLocks/>
            </p:cNvSpPr>
            <p:nvPr/>
          </p:nvSpPr>
          <p:spPr bwMode="auto">
            <a:xfrm>
              <a:off x="3240" y="955"/>
              <a:ext cx="73" cy="12"/>
            </a:xfrm>
            <a:custGeom>
              <a:avLst/>
              <a:gdLst>
                <a:gd name="T0" fmla="*/ 0 w 73"/>
                <a:gd name="T1" fmla="*/ 3 h 12"/>
                <a:gd name="T2" fmla="*/ 2 w 73"/>
                <a:gd name="T3" fmla="*/ 12 h 12"/>
                <a:gd name="T4" fmla="*/ 73 w 73"/>
                <a:gd name="T5" fmla="*/ 5 h 12"/>
                <a:gd name="T6" fmla="*/ 73 w 73"/>
                <a:gd name="T7" fmla="*/ 0 h 12"/>
                <a:gd name="T8" fmla="*/ 0 w 73"/>
                <a:gd name="T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3" h="12">
                  <a:moveTo>
                    <a:pt x="0" y="3"/>
                  </a:moveTo>
                  <a:lnTo>
                    <a:pt x="2" y="12"/>
                  </a:lnTo>
                  <a:lnTo>
                    <a:pt x="73" y="5"/>
                  </a:lnTo>
                  <a:lnTo>
                    <a:pt x="73" y="0"/>
                  </a:lnTo>
                  <a:lnTo>
                    <a:pt x="0" y="3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0" name="Freeform 32906"/>
            <p:cNvSpPr>
              <a:spLocks noEditPoints="1"/>
            </p:cNvSpPr>
            <p:nvPr/>
          </p:nvSpPr>
          <p:spPr bwMode="auto">
            <a:xfrm>
              <a:off x="3416" y="727"/>
              <a:ext cx="111" cy="121"/>
            </a:xfrm>
            <a:custGeom>
              <a:avLst/>
              <a:gdLst>
                <a:gd name="T0" fmla="*/ 26 w 62"/>
                <a:gd name="T1" fmla="*/ 21 h 68"/>
                <a:gd name="T2" fmla="*/ 23 w 62"/>
                <a:gd name="T3" fmla="*/ 12 h 68"/>
                <a:gd name="T4" fmla="*/ 20 w 62"/>
                <a:gd name="T5" fmla="*/ 20 h 68"/>
                <a:gd name="T6" fmla="*/ 10 w 62"/>
                <a:gd name="T7" fmla="*/ 14 h 68"/>
                <a:gd name="T8" fmla="*/ 15 w 62"/>
                <a:gd name="T9" fmla="*/ 23 h 68"/>
                <a:gd name="T10" fmla="*/ 11 w 62"/>
                <a:gd name="T11" fmla="*/ 29 h 68"/>
                <a:gd name="T12" fmla="*/ 11 w 62"/>
                <a:gd name="T13" fmla="*/ 37 h 68"/>
                <a:gd name="T14" fmla="*/ 8 w 62"/>
                <a:gd name="T15" fmla="*/ 44 h 68"/>
                <a:gd name="T16" fmla="*/ 12 w 62"/>
                <a:gd name="T17" fmla="*/ 49 h 68"/>
                <a:gd name="T18" fmla="*/ 21 w 62"/>
                <a:gd name="T19" fmla="*/ 48 h 68"/>
                <a:gd name="T20" fmla="*/ 22 w 62"/>
                <a:gd name="T21" fmla="*/ 49 h 68"/>
                <a:gd name="T22" fmla="*/ 24 w 62"/>
                <a:gd name="T23" fmla="*/ 57 h 68"/>
                <a:gd name="T24" fmla="*/ 30 w 62"/>
                <a:gd name="T25" fmla="*/ 59 h 68"/>
                <a:gd name="T26" fmla="*/ 35 w 62"/>
                <a:gd name="T27" fmla="*/ 54 h 68"/>
                <a:gd name="T28" fmla="*/ 43 w 62"/>
                <a:gd name="T29" fmla="*/ 52 h 68"/>
                <a:gd name="T30" fmla="*/ 47 w 62"/>
                <a:gd name="T31" fmla="*/ 46 h 68"/>
                <a:gd name="T32" fmla="*/ 57 w 62"/>
                <a:gd name="T33" fmla="*/ 47 h 68"/>
                <a:gd name="T34" fmla="*/ 48 w 62"/>
                <a:gd name="T35" fmla="*/ 40 h 68"/>
                <a:gd name="T36" fmla="*/ 54 w 62"/>
                <a:gd name="T37" fmla="*/ 34 h 68"/>
                <a:gd name="T38" fmla="*/ 45 w 62"/>
                <a:gd name="T39" fmla="*/ 34 h 68"/>
                <a:gd name="T40" fmla="*/ 62 w 62"/>
                <a:gd name="T41" fmla="*/ 19 h 68"/>
                <a:gd name="T42" fmla="*/ 40 w 62"/>
                <a:gd name="T43" fmla="*/ 23 h 68"/>
                <a:gd name="T44" fmla="*/ 45 w 62"/>
                <a:gd name="T45" fmla="*/ 16 h 68"/>
                <a:gd name="T46" fmla="*/ 38 w 62"/>
                <a:gd name="T47" fmla="*/ 17 h 68"/>
                <a:gd name="T48" fmla="*/ 38 w 62"/>
                <a:gd name="T49" fmla="*/ 5 h 68"/>
                <a:gd name="T50" fmla="*/ 36 w 62"/>
                <a:gd name="T51" fmla="*/ 35 h 68"/>
                <a:gd name="T52" fmla="*/ 43 w 62"/>
                <a:gd name="T53" fmla="*/ 53 h 68"/>
                <a:gd name="T54" fmla="*/ 32 w 62"/>
                <a:gd name="T55" fmla="*/ 36 h 68"/>
                <a:gd name="T56" fmla="*/ 19 w 62"/>
                <a:gd name="T57" fmla="*/ 52 h 68"/>
                <a:gd name="T58" fmla="*/ 28 w 62"/>
                <a:gd name="T59" fmla="*/ 35 h 68"/>
                <a:gd name="T60" fmla="*/ 9 w 62"/>
                <a:gd name="T61" fmla="*/ 31 h 68"/>
                <a:gd name="T62" fmla="*/ 30 w 62"/>
                <a:gd name="T63" fmla="*/ 32 h 68"/>
                <a:gd name="T64" fmla="*/ 24 w 62"/>
                <a:gd name="T65" fmla="*/ 15 h 68"/>
                <a:gd name="T66" fmla="*/ 33 w 62"/>
                <a:gd name="T67" fmla="*/ 26 h 68"/>
                <a:gd name="T68" fmla="*/ 38 w 62"/>
                <a:gd name="T69" fmla="*/ 24 h 68"/>
                <a:gd name="T70" fmla="*/ 49 w 62"/>
                <a:gd name="T71" fmla="*/ 35 h 68"/>
                <a:gd name="T72" fmla="*/ 7 w 62"/>
                <a:gd name="T73" fmla="*/ 45 h 68"/>
                <a:gd name="T74" fmla="*/ 20 w 62"/>
                <a:gd name="T75" fmla="*/ 35 h 68"/>
                <a:gd name="T76" fmla="*/ 21 w 62"/>
                <a:gd name="T77" fmla="*/ 39 h 68"/>
                <a:gd name="T78" fmla="*/ 14 w 62"/>
                <a:gd name="T79" fmla="*/ 42 h 68"/>
                <a:gd name="T80" fmla="*/ 53 w 62"/>
                <a:gd name="T81" fmla="*/ 49 h 68"/>
                <a:gd name="T82" fmla="*/ 39 w 62"/>
                <a:gd name="T83" fmla="*/ 44 h 68"/>
                <a:gd name="T84" fmla="*/ 41 w 62"/>
                <a:gd name="T85" fmla="*/ 41 h 68"/>
                <a:gd name="T86" fmla="*/ 47 w 62"/>
                <a:gd name="T87" fmla="*/ 45 h 68"/>
                <a:gd name="T88" fmla="*/ 29 w 62"/>
                <a:gd name="T89" fmla="*/ 60 h 68"/>
                <a:gd name="T90" fmla="*/ 28 w 62"/>
                <a:gd name="T91" fmla="*/ 46 h 68"/>
                <a:gd name="T92" fmla="*/ 31 w 62"/>
                <a:gd name="T93" fmla="*/ 44 h 68"/>
                <a:gd name="T94" fmla="*/ 31 w 62"/>
                <a:gd name="T95" fmla="*/ 38 h 68"/>
                <a:gd name="T96" fmla="*/ 10 w 62"/>
                <a:gd name="T97" fmla="*/ 18 h 68"/>
                <a:gd name="T98" fmla="*/ 23 w 62"/>
                <a:gd name="T99" fmla="*/ 25 h 68"/>
                <a:gd name="T100" fmla="*/ 22 w 62"/>
                <a:gd name="T101" fmla="*/ 28 h 68"/>
                <a:gd name="T102" fmla="*/ 15 w 62"/>
                <a:gd name="T103" fmla="*/ 22 h 68"/>
                <a:gd name="T104" fmla="*/ 55 w 62"/>
                <a:gd name="T105" fmla="*/ 23 h 68"/>
                <a:gd name="T106" fmla="*/ 43 w 62"/>
                <a:gd name="T107" fmla="*/ 32 h 68"/>
                <a:gd name="T108" fmla="*/ 41 w 62"/>
                <a:gd name="T109" fmla="*/ 28 h 68"/>
                <a:gd name="T110" fmla="*/ 49 w 62"/>
                <a:gd name="T111" fmla="*/ 25 h 68"/>
                <a:gd name="T112" fmla="*/ 34 w 62"/>
                <a:gd name="T113" fmla="*/ 7 h 68"/>
                <a:gd name="T114" fmla="*/ 36 w 62"/>
                <a:gd name="T115" fmla="*/ 22 h 68"/>
                <a:gd name="T116" fmla="*/ 32 w 62"/>
                <a:gd name="T117" fmla="*/ 21 h 68"/>
                <a:gd name="T118" fmla="*/ 33 w 62"/>
                <a:gd name="T119" fmla="*/ 14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2" h="68">
                  <a:moveTo>
                    <a:pt x="33" y="4"/>
                  </a:moveTo>
                  <a:cubicBezTo>
                    <a:pt x="31" y="3"/>
                    <a:pt x="31" y="4"/>
                    <a:pt x="30" y="5"/>
                  </a:cubicBezTo>
                  <a:cubicBezTo>
                    <a:pt x="31" y="5"/>
                    <a:pt x="32" y="5"/>
                    <a:pt x="32" y="7"/>
                  </a:cubicBezTo>
                  <a:cubicBezTo>
                    <a:pt x="32" y="7"/>
                    <a:pt x="32" y="8"/>
                    <a:pt x="33" y="8"/>
                  </a:cubicBezTo>
                  <a:cubicBezTo>
                    <a:pt x="33" y="10"/>
                    <a:pt x="32" y="11"/>
                    <a:pt x="31" y="9"/>
                  </a:cubicBezTo>
                  <a:cubicBezTo>
                    <a:pt x="30" y="7"/>
                    <a:pt x="29" y="6"/>
                    <a:pt x="27" y="7"/>
                  </a:cubicBezTo>
                  <a:cubicBezTo>
                    <a:pt x="26" y="8"/>
                    <a:pt x="27" y="10"/>
                    <a:pt x="28" y="9"/>
                  </a:cubicBezTo>
                  <a:cubicBezTo>
                    <a:pt x="29" y="9"/>
                    <a:pt x="30" y="10"/>
                    <a:pt x="31" y="11"/>
                  </a:cubicBezTo>
                  <a:cubicBezTo>
                    <a:pt x="32" y="11"/>
                    <a:pt x="32" y="12"/>
                    <a:pt x="32" y="14"/>
                  </a:cubicBezTo>
                  <a:cubicBezTo>
                    <a:pt x="31" y="16"/>
                    <a:pt x="31" y="19"/>
                    <a:pt x="29" y="20"/>
                  </a:cubicBezTo>
                  <a:cubicBezTo>
                    <a:pt x="28" y="21"/>
                    <a:pt x="27" y="21"/>
                    <a:pt x="26" y="21"/>
                  </a:cubicBezTo>
                  <a:cubicBezTo>
                    <a:pt x="26" y="20"/>
                    <a:pt x="26" y="20"/>
                    <a:pt x="27" y="19"/>
                  </a:cubicBezTo>
                  <a:cubicBezTo>
                    <a:pt x="28" y="19"/>
                    <a:pt x="28" y="17"/>
                    <a:pt x="28" y="16"/>
                  </a:cubicBezTo>
                  <a:cubicBezTo>
                    <a:pt x="27" y="15"/>
                    <a:pt x="28" y="15"/>
                    <a:pt x="28" y="15"/>
                  </a:cubicBezTo>
                  <a:cubicBezTo>
                    <a:pt x="29" y="14"/>
                    <a:pt x="29" y="13"/>
                    <a:pt x="28" y="13"/>
                  </a:cubicBezTo>
                  <a:cubicBezTo>
                    <a:pt x="27" y="13"/>
                    <a:pt x="26" y="14"/>
                    <a:pt x="27" y="15"/>
                  </a:cubicBezTo>
                  <a:cubicBezTo>
                    <a:pt x="27" y="17"/>
                    <a:pt x="27" y="19"/>
                    <a:pt x="25" y="19"/>
                  </a:cubicBezTo>
                  <a:cubicBezTo>
                    <a:pt x="25" y="18"/>
                    <a:pt x="25" y="18"/>
                    <a:pt x="25" y="17"/>
                  </a:cubicBezTo>
                  <a:cubicBezTo>
                    <a:pt x="25" y="17"/>
                    <a:pt x="25" y="16"/>
                    <a:pt x="24" y="15"/>
                  </a:cubicBezTo>
                  <a:cubicBezTo>
                    <a:pt x="24" y="14"/>
                    <a:pt x="24" y="14"/>
                    <a:pt x="25" y="13"/>
                  </a:cubicBezTo>
                  <a:cubicBezTo>
                    <a:pt x="25" y="13"/>
                    <a:pt x="26" y="13"/>
                    <a:pt x="27" y="13"/>
                  </a:cubicBezTo>
                  <a:cubicBezTo>
                    <a:pt x="26" y="11"/>
                    <a:pt x="24" y="11"/>
                    <a:pt x="23" y="12"/>
                  </a:cubicBezTo>
                  <a:cubicBezTo>
                    <a:pt x="22" y="11"/>
                    <a:pt x="21" y="11"/>
                    <a:pt x="20" y="10"/>
                  </a:cubicBezTo>
                  <a:cubicBezTo>
                    <a:pt x="20" y="11"/>
                    <a:pt x="20" y="12"/>
                    <a:pt x="20" y="14"/>
                  </a:cubicBezTo>
                  <a:cubicBezTo>
                    <a:pt x="19" y="14"/>
                    <a:pt x="18" y="15"/>
                    <a:pt x="18" y="17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1" y="15"/>
                    <a:pt x="21" y="16"/>
                    <a:pt x="22" y="17"/>
                  </a:cubicBezTo>
                  <a:cubicBezTo>
                    <a:pt x="22" y="18"/>
                    <a:pt x="23" y="18"/>
                    <a:pt x="23" y="18"/>
                  </a:cubicBezTo>
                  <a:cubicBezTo>
                    <a:pt x="23" y="19"/>
                    <a:pt x="24" y="19"/>
                    <a:pt x="24" y="20"/>
                  </a:cubicBezTo>
                  <a:cubicBezTo>
                    <a:pt x="23" y="21"/>
                    <a:pt x="21" y="20"/>
                    <a:pt x="20" y="18"/>
                  </a:cubicBezTo>
                  <a:cubicBezTo>
                    <a:pt x="19" y="17"/>
                    <a:pt x="19" y="17"/>
                    <a:pt x="18" y="18"/>
                  </a:cubicBezTo>
                  <a:cubicBezTo>
                    <a:pt x="17" y="19"/>
                    <a:pt x="18" y="19"/>
                    <a:pt x="19" y="19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21" y="21"/>
                    <a:pt x="22" y="21"/>
                    <a:pt x="23" y="21"/>
                  </a:cubicBezTo>
                  <a:cubicBezTo>
                    <a:pt x="24" y="21"/>
                    <a:pt x="25" y="21"/>
                    <a:pt x="25" y="21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0" y="24"/>
                    <a:pt x="18" y="23"/>
                    <a:pt x="16" y="21"/>
                  </a:cubicBezTo>
                  <a:cubicBezTo>
                    <a:pt x="14" y="21"/>
                    <a:pt x="14" y="20"/>
                    <a:pt x="14" y="19"/>
                  </a:cubicBezTo>
                  <a:cubicBezTo>
                    <a:pt x="14" y="17"/>
                    <a:pt x="14" y="16"/>
                    <a:pt x="15" y="16"/>
                  </a:cubicBezTo>
                  <a:cubicBezTo>
                    <a:pt x="16" y="15"/>
                    <a:pt x="15" y="13"/>
                    <a:pt x="14" y="14"/>
                  </a:cubicBezTo>
                  <a:cubicBezTo>
                    <a:pt x="12" y="14"/>
                    <a:pt x="12" y="16"/>
                    <a:pt x="13" y="18"/>
                  </a:cubicBezTo>
                  <a:cubicBezTo>
                    <a:pt x="13" y="19"/>
                    <a:pt x="12" y="20"/>
                    <a:pt x="11" y="19"/>
                  </a:cubicBezTo>
                  <a:cubicBezTo>
                    <a:pt x="11" y="18"/>
                    <a:pt x="11" y="17"/>
                    <a:pt x="10" y="17"/>
                  </a:cubicBezTo>
                  <a:cubicBezTo>
                    <a:pt x="9" y="16"/>
                    <a:pt x="9" y="15"/>
                    <a:pt x="10" y="14"/>
                  </a:cubicBezTo>
                  <a:cubicBezTo>
                    <a:pt x="9" y="14"/>
                    <a:pt x="8" y="14"/>
                    <a:pt x="8" y="15"/>
                  </a:cubicBezTo>
                  <a:cubicBezTo>
                    <a:pt x="6" y="15"/>
                    <a:pt x="5" y="14"/>
                    <a:pt x="3" y="14"/>
                  </a:cubicBezTo>
                  <a:cubicBezTo>
                    <a:pt x="3" y="14"/>
                    <a:pt x="6" y="17"/>
                    <a:pt x="6" y="17"/>
                  </a:cubicBezTo>
                  <a:cubicBezTo>
                    <a:pt x="5" y="18"/>
                    <a:pt x="5" y="19"/>
                    <a:pt x="6" y="20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9" y="20"/>
                    <a:pt x="10" y="20"/>
                    <a:pt x="10" y="20"/>
                  </a:cubicBezTo>
                  <a:cubicBezTo>
                    <a:pt x="12" y="20"/>
                    <a:pt x="12" y="21"/>
                    <a:pt x="10" y="21"/>
                  </a:cubicBezTo>
                  <a:cubicBezTo>
                    <a:pt x="8" y="21"/>
                    <a:pt x="6" y="22"/>
                    <a:pt x="7" y="24"/>
                  </a:cubicBezTo>
                  <a:cubicBezTo>
                    <a:pt x="7" y="25"/>
                    <a:pt x="9" y="25"/>
                    <a:pt x="9" y="24"/>
                  </a:cubicBezTo>
                  <a:cubicBezTo>
                    <a:pt x="9" y="23"/>
                    <a:pt x="10" y="23"/>
                    <a:pt x="12" y="22"/>
                  </a:cubicBezTo>
                  <a:cubicBezTo>
                    <a:pt x="13" y="22"/>
                    <a:pt x="14" y="22"/>
                    <a:pt x="15" y="23"/>
                  </a:cubicBezTo>
                  <a:cubicBezTo>
                    <a:pt x="17" y="25"/>
                    <a:pt x="18" y="27"/>
                    <a:pt x="19" y="29"/>
                  </a:cubicBezTo>
                  <a:cubicBezTo>
                    <a:pt x="19" y="30"/>
                    <a:pt x="19" y="31"/>
                    <a:pt x="18" y="31"/>
                  </a:cubicBezTo>
                  <a:cubicBezTo>
                    <a:pt x="17" y="31"/>
                    <a:pt x="17" y="31"/>
                    <a:pt x="17" y="30"/>
                  </a:cubicBezTo>
                  <a:cubicBezTo>
                    <a:pt x="17" y="29"/>
                    <a:pt x="16" y="28"/>
                    <a:pt x="14" y="28"/>
                  </a:cubicBezTo>
                  <a:cubicBezTo>
                    <a:pt x="14" y="28"/>
                    <a:pt x="14" y="28"/>
                    <a:pt x="14" y="27"/>
                  </a:cubicBezTo>
                  <a:cubicBezTo>
                    <a:pt x="14" y="26"/>
                    <a:pt x="13" y="26"/>
                    <a:pt x="12" y="27"/>
                  </a:cubicBezTo>
                  <a:cubicBezTo>
                    <a:pt x="12" y="27"/>
                    <a:pt x="12" y="28"/>
                    <a:pt x="13" y="28"/>
                  </a:cubicBezTo>
                  <a:cubicBezTo>
                    <a:pt x="15" y="29"/>
                    <a:pt x="16" y="30"/>
                    <a:pt x="16" y="31"/>
                  </a:cubicBezTo>
                  <a:cubicBezTo>
                    <a:pt x="15" y="31"/>
                    <a:pt x="15" y="31"/>
                    <a:pt x="14" y="31"/>
                  </a:cubicBezTo>
                  <a:cubicBezTo>
                    <a:pt x="14" y="31"/>
                    <a:pt x="13" y="30"/>
                    <a:pt x="12" y="30"/>
                  </a:cubicBezTo>
                  <a:cubicBezTo>
                    <a:pt x="11" y="30"/>
                    <a:pt x="11" y="30"/>
                    <a:pt x="11" y="29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9" y="27"/>
                    <a:pt x="9" y="28"/>
                    <a:pt x="9" y="30"/>
                  </a:cubicBezTo>
                  <a:cubicBezTo>
                    <a:pt x="8" y="31"/>
                    <a:pt x="6" y="31"/>
                    <a:pt x="5" y="31"/>
                  </a:cubicBezTo>
                  <a:cubicBezTo>
                    <a:pt x="6" y="32"/>
                    <a:pt x="8" y="33"/>
                    <a:pt x="9" y="33"/>
                  </a:cubicBezTo>
                  <a:cubicBezTo>
                    <a:pt x="8" y="35"/>
                    <a:pt x="9" y="36"/>
                    <a:pt x="11" y="37"/>
                  </a:cubicBezTo>
                  <a:cubicBezTo>
                    <a:pt x="10" y="36"/>
                    <a:pt x="10" y="35"/>
                    <a:pt x="10" y="35"/>
                  </a:cubicBezTo>
                  <a:cubicBezTo>
                    <a:pt x="11" y="34"/>
                    <a:pt x="11" y="34"/>
                    <a:pt x="12" y="34"/>
                  </a:cubicBezTo>
                  <a:cubicBezTo>
                    <a:pt x="13" y="34"/>
                    <a:pt x="14" y="34"/>
                    <a:pt x="14" y="33"/>
                  </a:cubicBezTo>
                  <a:cubicBezTo>
                    <a:pt x="15" y="33"/>
                    <a:pt x="15" y="33"/>
                    <a:pt x="16" y="33"/>
                  </a:cubicBezTo>
                  <a:cubicBezTo>
                    <a:pt x="16" y="35"/>
                    <a:pt x="15" y="36"/>
                    <a:pt x="12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2" y="38"/>
                    <a:pt x="13" y="38"/>
                    <a:pt x="13" y="37"/>
                  </a:cubicBezTo>
                  <a:cubicBezTo>
                    <a:pt x="13" y="37"/>
                    <a:pt x="13" y="36"/>
                    <a:pt x="14" y="36"/>
                  </a:cubicBezTo>
                  <a:cubicBezTo>
                    <a:pt x="15" y="36"/>
                    <a:pt x="16" y="36"/>
                    <a:pt x="17" y="34"/>
                  </a:cubicBezTo>
                  <a:cubicBezTo>
                    <a:pt x="17" y="34"/>
                    <a:pt x="17" y="33"/>
                    <a:pt x="18" y="34"/>
                  </a:cubicBezTo>
                  <a:cubicBezTo>
                    <a:pt x="19" y="34"/>
                    <a:pt x="19" y="35"/>
                    <a:pt x="18" y="36"/>
                  </a:cubicBezTo>
                  <a:cubicBezTo>
                    <a:pt x="17" y="38"/>
                    <a:pt x="15" y="40"/>
                    <a:pt x="13" y="41"/>
                  </a:cubicBezTo>
                  <a:cubicBezTo>
                    <a:pt x="12" y="42"/>
                    <a:pt x="11" y="42"/>
                    <a:pt x="10" y="42"/>
                  </a:cubicBezTo>
                  <a:cubicBezTo>
                    <a:pt x="9" y="41"/>
                    <a:pt x="8" y="40"/>
                    <a:pt x="8" y="39"/>
                  </a:cubicBezTo>
                  <a:cubicBezTo>
                    <a:pt x="8" y="38"/>
                    <a:pt x="6" y="38"/>
                    <a:pt x="5" y="39"/>
                  </a:cubicBezTo>
                  <a:cubicBezTo>
                    <a:pt x="5" y="41"/>
                    <a:pt x="6" y="42"/>
                    <a:pt x="9" y="42"/>
                  </a:cubicBezTo>
                  <a:cubicBezTo>
                    <a:pt x="10" y="42"/>
                    <a:pt x="10" y="43"/>
                    <a:pt x="8" y="44"/>
                  </a:cubicBezTo>
                  <a:cubicBezTo>
                    <a:pt x="8" y="43"/>
                    <a:pt x="7" y="43"/>
                    <a:pt x="6" y="44"/>
                  </a:cubicBezTo>
                  <a:cubicBezTo>
                    <a:pt x="5" y="44"/>
                    <a:pt x="5" y="44"/>
                    <a:pt x="4" y="42"/>
                  </a:cubicBezTo>
                  <a:cubicBezTo>
                    <a:pt x="3" y="43"/>
                    <a:pt x="3" y="44"/>
                    <a:pt x="4" y="45"/>
                  </a:cubicBezTo>
                  <a:cubicBezTo>
                    <a:pt x="4" y="45"/>
                    <a:pt x="0" y="48"/>
                    <a:pt x="0" y="48"/>
                  </a:cubicBezTo>
                  <a:cubicBezTo>
                    <a:pt x="2" y="48"/>
                    <a:pt x="3" y="48"/>
                    <a:pt x="5" y="47"/>
                  </a:cubicBezTo>
                  <a:cubicBezTo>
                    <a:pt x="5" y="49"/>
                    <a:pt x="6" y="49"/>
                    <a:pt x="7" y="49"/>
                  </a:cubicBezTo>
                  <a:cubicBezTo>
                    <a:pt x="7" y="48"/>
                    <a:pt x="7" y="47"/>
                    <a:pt x="8" y="47"/>
                  </a:cubicBezTo>
                  <a:cubicBezTo>
                    <a:pt x="8" y="46"/>
                    <a:pt x="9" y="46"/>
                    <a:pt x="9" y="45"/>
                  </a:cubicBezTo>
                  <a:cubicBezTo>
                    <a:pt x="10" y="44"/>
                    <a:pt x="11" y="44"/>
                    <a:pt x="10" y="46"/>
                  </a:cubicBezTo>
                  <a:cubicBezTo>
                    <a:pt x="9" y="48"/>
                    <a:pt x="9" y="49"/>
                    <a:pt x="10" y="50"/>
                  </a:cubicBezTo>
                  <a:cubicBezTo>
                    <a:pt x="11" y="51"/>
                    <a:pt x="13" y="49"/>
                    <a:pt x="12" y="49"/>
                  </a:cubicBezTo>
                  <a:cubicBezTo>
                    <a:pt x="11" y="48"/>
                    <a:pt x="11" y="47"/>
                    <a:pt x="12" y="45"/>
                  </a:cubicBezTo>
                  <a:cubicBezTo>
                    <a:pt x="12" y="44"/>
                    <a:pt x="13" y="43"/>
                    <a:pt x="14" y="43"/>
                  </a:cubicBezTo>
                  <a:cubicBezTo>
                    <a:pt x="16" y="42"/>
                    <a:pt x="19" y="42"/>
                    <a:pt x="21" y="42"/>
                  </a:cubicBezTo>
                  <a:cubicBezTo>
                    <a:pt x="22" y="43"/>
                    <a:pt x="23" y="43"/>
                    <a:pt x="23" y="45"/>
                  </a:cubicBezTo>
                  <a:cubicBezTo>
                    <a:pt x="23" y="45"/>
                    <a:pt x="22" y="45"/>
                    <a:pt x="21" y="45"/>
                  </a:cubicBezTo>
                  <a:cubicBezTo>
                    <a:pt x="20" y="44"/>
                    <a:pt x="19" y="45"/>
                    <a:pt x="18" y="46"/>
                  </a:cubicBezTo>
                  <a:cubicBezTo>
                    <a:pt x="18" y="46"/>
                    <a:pt x="17" y="46"/>
                    <a:pt x="17" y="46"/>
                  </a:cubicBezTo>
                  <a:cubicBezTo>
                    <a:pt x="16" y="45"/>
                    <a:pt x="15" y="46"/>
                    <a:pt x="16" y="47"/>
                  </a:cubicBezTo>
                  <a:cubicBezTo>
                    <a:pt x="16" y="48"/>
                    <a:pt x="17" y="48"/>
                    <a:pt x="18" y="47"/>
                  </a:cubicBezTo>
                  <a:cubicBezTo>
                    <a:pt x="19" y="45"/>
                    <a:pt x="20" y="45"/>
                    <a:pt x="22" y="46"/>
                  </a:cubicBezTo>
                  <a:cubicBezTo>
                    <a:pt x="21" y="47"/>
                    <a:pt x="21" y="47"/>
                    <a:pt x="21" y="48"/>
                  </a:cubicBezTo>
                  <a:cubicBezTo>
                    <a:pt x="20" y="47"/>
                    <a:pt x="20" y="48"/>
                    <a:pt x="19" y="49"/>
                  </a:cubicBezTo>
                  <a:cubicBezTo>
                    <a:pt x="18" y="50"/>
                    <a:pt x="18" y="50"/>
                    <a:pt x="17" y="49"/>
                  </a:cubicBezTo>
                  <a:cubicBezTo>
                    <a:pt x="16" y="49"/>
                    <a:pt x="16" y="49"/>
                    <a:pt x="16" y="48"/>
                  </a:cubicBezTo>
                  <a:cubicBezTo>
                    <a:pt x="15" y="50"/>
                    <a:pt x="15" y="51"/>
                    <a:pt x="17" y="52"/>
                  </a:cubicBezTo>
                  <a:cubicBezTo>
                    <a:pt x="17" y="52"/>
                    <a:pt x="16" y="55"/>
                    <a:pt x="16" y="55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7" y="55"/>
                    <a:pt x="18" y="54"/>
                    <a:pt x="19" y="53"/>
                  </a:cubicBezTo>
                  <a:cubicBezTo>
                    <a:pt x="21" y="55"/>
                    <a:pt x="22" y="55"/>
                    <a:pt x="23" y="53"/>
                  </a:cubicBezTo>
                  <a:cubicBezTo>
                    <a:pt x="23" y="53"/>
                    <a:pt x="22" y="53"/>
                    <a:pt x="21" y="53"/>
                  </a:cubicBezTo>
                  <a:cubicBezTo>
                    <a:pt x="21" y="52"/>
                    <a:pt x="21" y="51"/>
                    <a:pt x="21" y="51"/>
                  </a:cubicBezTo>
                  <a:cubicBezTo>
                    <a:pt x="22" y="50"/>
                    <a:pt x="22" y="49"/>
                    <a:pt x="22" y="49"/>
                  </a:cubicBezTo>
                  <a:cubicBezTo>
                    <a:pt x="22" y="48"/>
                    <a:pt x="23" y="48"/>
                    <a:pt x="23" y="47"/>
                  </a:cubicBezTo>
                  <a:cubicBezTo>
                    <a:pt x="25" y="48"/>
                    <a:pt x="25" y="49"/>
                    <a:pt x="23" y="51"/>
                  </a:cubicBezTo>
                  <a:cubicBezTo>
                    <a:pt x="23" y="52"/>
                    <a:pt x="23" y="53"/>
                    <a:pt x="24" y="53"/>
                  </a:cubicBezTo>
                  <a:cubicBezTo>
                    <a:pt x="25" y="53"/>
                    <a:pt x="26" y="53"/>
                    <a:pt x="25" y="52"/>
                  </a:cubicBezTo>
                  <a:cubicBezTo>
                    <a:pt x="24" y="51"/>
                    <a:pt x="24" y="51"/>
                    <a:pt x="25" y="51"/>
                  </a:cubicBezTo>
                  <a:cubicBezTo>
                    <a:pt x="25" y="49"/>
                    <a:pt x="25" y="48"/>
                    <a:pt x="24" y="47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5" y="45"/>
                    <a:pt x="26" y="45"/>
                    <a:pt x="27" y="46"/>
                  </a:cubicBezTo>
                  <a:cubicBezTo>
                    <a:pt x="28" y="48"/>
                    <a:pt x="28" y="51"/>
                    <a:pt x="29" y="53"/>
                  </a:cubicBezTo>
                  <a:cubicBezTo>
                    <a:pt x="29" y="55"/>
                    <a:pt x="28" y="56"/>
                    <a:pt x="27" y="56"/>
                  </a:cubicBezTo>
                  <a:cubicBezTo>
                    <a:pt x="26" y="57"/>
                    <a:pt x="25" y="58"/>
                    <a:pt x="24" y="57"/>
                  </a:cubicBezTo>
                  <a:cubicBezTo>
                    <a:pt x="23" y="56"/>
                    <a:pt x="22" y="58"/>
                    <a:pt x="23" y="59"/>
                  </a:cubicBezTo>
                  <a:cubicBezTo>
                    <a:pt x="24" y="60"/>
                    <a:pt x="26" y="60"/>
                    <a:pt x="27" y="58"/>
                  </a:cubicBezTo>
                  <a:cubicBezTo>
                    <a:pt x="28" y="57"/>
                    <a:pt x="29" y="57"/>
                    <a:pt x="28" y="59"/>
                  </a:cubicBezTo>
                  <a:cubicBezTo>
                    <a:pt x="28" y="59"/>
                    <a:pt x="27" y="60"/>
                    <a:pt x="27" y="61"/>
                  </a:cubicBezTo>
                  <a:cubicBezTo>
                    <a:pt x="27" y="62"/>
                    <a:pt x="26" y="62"/>
                    <a:pt x="25" y="62"/>
                  </a:cubicBezTo>
                  <a:cubicBezTo>
                    <a:pt x="25" y="63"/>
                    <a:pt x="26" y="64"/>
                    <a:pt x="27" y="63"/>
                  </a:cubicBezTo>
                  <a:cubicBezTo>
                    <a:pt x="28" y="64"/>
                    <a:pt x="28" y="68"/>
                    <a:pt x="28" y="68"/>
                  </a:cubicBezTo>
                  <a:cubicBezTo>
                    <a:pt x="29" y="67"/>
                    <a:pt x="29" y="65"/>
                    <a:pt x="30" y="64"/>
                  </a:cubicBezTo>
                  <a:cubicBezTo>
                    <a:pt x="31" y="64"/>
                    <a:pt x="32" y="64"/>
                    <a:pt x="33" y="63"/>
                  </a:cubicBezTo>
                  <a:cubicBezTo>
                    <a:pt x="31" y="63"/>
                    <a:pt x="30" y="62"/>
                    <a:pt x="31" y="61"/>
                  </a:cubicBezTo>
                  <a:cubicBezTo>
                    <a:pt x="31" y="60"/>
                    <a:pt x="31" y="59"/>
                    <a:pt x="30" y="59"/>
                  </a:cubicBezTo>
                  <a:cubicBezTo>
                    <a:pt x="29" y="57"/>
                    <a:pt x="30" y="57"/>
                    <a:pt x="31" y="58"/>
                  </a:cubicBezTo>
                  <a:cubicBezTo>
                    <a:pt x="32" y="60"/>
                    <a:pt x="34" y="61"/>
                    <a:pt x="35" y="60"/>
                  </a:cubicBezTo>
                  <a:cubicBezTo>
                    <a:pt x="36" y="60"/>
                    <a:pt x="35" y="57"/>
                    <a:pt x="34" y="58"/>
                  </a:cubicBezTo>
                  <a:cubicBezTo>
                    <a:pt x="33" y="59"/>
                    <a:pt x="32" y="58"/>
                    <a:pt x="31" y="57"/>
                  </a:cubicBezTo>
                  <a:cubicBezTo>
                    <a:pt x="30" y="56"/>
                    <a:pt x="30" y="55"/>
                    <a:pt x="31" y="54"/>
                  </a:cubicBezTo>
                  <a:cubicBezTo>
                    <a:pt x="31" y="51"/>
                    <a:pt x="32" y="49"/>
                    <a:pt x="34" y="47"/>
                  </a:cubicBezTo>
                  <a:cubicBezTo>
                    <a:pt x="34" y="46"/>
                    <a:pt x="35" y="46"/>
                    <a:pt x="36" y="47"/>
                  </a:cubicBezTo>
                  <a:cubicBezTo>
                    <a:pt x="36" y="47"/>
                    <a:pt x="36" y="48"/>
                    <a:pt x="36" y="48"/>
                  </a:cubicBezTo>
                  <a:cubicBezTo>
                    <a:pt x="35" y="49"/>
                    <a:pt x="34" y="50"/>
                    <a:pt x="35" y="51"/>
                  </a:cubicBezTo>
                  <a:cubicBezTo>
                    <a:pt x="35" y="52"/>
                    <a:pt x="35" y="52"/>
                    <a:pt x="34" y="52"/>
                  </a:cubicBezTo>
                  <a:cubicBezTo>
                    <a:pt x="33" y="53"/>
                    <a:pt x="34" y="54"/>
                    <a:pt x="35" y="54"/>
                  </a:cubicBezTo>
                  <a:cubicBezTo>
                    <a:pt x="36" y="54"/>
                    <a:pt x="36" y="53"/>
                    <a:pt x="36" y="53"/>
                  </a:cubicBezTo>
                  <a:cubicBezTo>
                    <a:pt x="35" y="50"/>
                    <a:pt x="35" y="49"/>
                    <a:pt x="37" y="48"/>
                  </a:cubicBezTo>
                  <a:cubicBezTo>
                    <a:pt x="37" y="49"/>
                    <a:pt x="38" y="49"/>
                    <a:pt x="38" y="50"/>
                  </a:cubicBezTo>
                  <a:cubicBezTo>
                    <a:pt x="37" y="50"/>
                    <a:pt x="37" y="51"/>
                    <a:pt x="38" y="52"/>
                  </a:cubicBezTo>
                  <a:cubicBezTo>
                    <a:pt x="38" y="53"/>
                    <a:pt x="38" y="54"/>
                    <a:pt x="38" y="54"/>
                  </a:cubicBezTo>
                  <a:cubicBezTo>
                    <a:pt x="37" y="54"/>
                    <a:pt x="36" y="54"/>
                    <a:pt x="36" y="54"/>
                  </a:cubicBezTo>
                  <a:cubicBezTo>
                    <a:pt x="37" y="56"/>
                    <a:pt x="38" y="56"/>
                    <a:pt x="40" y="55"/>
                  </a:cubicBezTo>
                  <a:cubicBezTo>
                    <a:pt x="41" y="56"/>
                    <a:pt x="41" y="57"/>
                    <a:pt x="42" y="58"/>
                  </a:cubicBezTo>
                  <a:cubicBezTo>
                    <a:pt x="42" y="58"/>
                    <a:pt x="42" y="54"/>
                    <a:pt x="42" y="54"/>
                  </a:cubicBezTo>
                  <a:cubicBezTo>
                    <a:pt x="44" y="53"/>
                    <a:pt x="45" y="52"/>
                    <a:pt x="44" y="51"/>
                  </a:cubicBezTo>
                  <a:cubicBezTo>
                    <a:pt x="44" y="51"/>
                    <a:pt x="43" y="52"/>
                    <a:pt x="43" y="52"/>
                  </a:cubicBezTo>
                  <a:cubicBezTo>
                    <a:pt x="42" y="52"/>
                    <a:pt x="41" y="52"/>
                    <a:pt x="41" y="51"/>
                  </a:cubicBezTo>
                  <a:cubicBezTo>
                    <a:pt x="40" y="50"/>
                    <a:pt x="40" y="49"/>
                    <a:pt x="39" y="49"/>
                  </a:cubicBezTo>
                  <a:cubicBezTo>
                    <a:pt x="39" y="49"/>
                    <a:pt x="39" y="48"/>
                    <a:pt x="39" y="48"/>
                  </a:cubicBezTo>
                  <a:cubicBezTo>
                    <a:pt x="40" y="47"/>
                    <a:pt x="41" y="48"/>
                    <a:pt x="43" y="50"/>
                  </a:cubicBezTo>
                  <a:cubicBezTo>
                    <a:pt x="43" y="50"/>
                    <a:pt x="44" y="50"/>
                    <a:pt x="44" y="50"/>
                  </a:cubicBezTo>
                  <a:cubicBezTo>
                    <a:pt x="45" y="49"/>
                    <a:pt x="45" y="48"/>
                    <a:pt x="43" y="48"/>
                  </a:cubicBezTo>
                  <a:cubicBezTo>
                    <a:pt x="43" y="49"/>
                    <a:pt x="43" y="48"/>
                    <a:pt x="42" y="48"/>
                  </a:cubicBezTo>
                  <a:cubicBezTo>
                    <a:pt x="42" y="47"/>
                    <a:pt x="40" y="46"/>
                    <a:pt x="39" y="46"/>
                  </a:cubicBezTo>
                  <a:cubicBezTo>
                    <a:pt x="38" y="47"/>
                    <a:pt x="38" y="46"/>
                    <a:pt x="38" y="46"/>
                  </a:cubicBezTo>
                  <a:cubicBezTo>
                    <a:pt x="38" y="45"/>
                    <a:pt x="39" y="44"/>
                    <a:pt x="40" y="44"/>
                  </a:cubicBezTo>
                  <a:cubicBezTo>
                    <a:pt x="42" y="44"/>
                    <a:pt x="44" y="45"/>
                    <a:pt x="47" y="46"/>
                  </a:cubicBezTo>
                  <a:cubicBezTo>
                    <a:pt x="48" y="47"/>
                    <a:pt x="49" y="47"/>
                    <a:pt x="49" y="49"/>
                  </a:cubicBezTo>
                  <a:cubicBezTo>
                    <a:pt x="49" y="50"/>
                    <a:pt x="49" y="51"/>
                    <a:pt x="48" y="52"/>
                  </a:cubicBezTo>
                  <a:cubicBezTo>
                    <a:pt x="47" y="52"/>
                    <a:pt x="48" y="54"/>
                    <a:pt x="49" y="54"/>
                  </a:cubicBezTo>
                  <a:cubicBezTo>
                    <a:pt x="51" y="53"/>
                    <a:pt x="51" y="52"/>
                    <a:pt x="50" y="50"/>
                  </a:cubicBezTo>
                  <a:cubicBezTo>
                    <a:pt x="49" y="48"/>
                    <a:pt x="50" y="48"/>
                    <a:pt x="51" y="49"/>
                  </a:cubicBezTo>
                  <a:cubicBezTo>
                    <a:pt x="51" y="50"/>
                    <a:pt x="52" y="50"/>
                    <a:pt x="52" y="51"/>
                  </a:cubicBezTo>
                  <a:cubicBezTo>
                    <a:pt x="53" y="51"/>
                    <a:pt x="53" y="52"/>
                    <a:pt x="52" y="53"/>
                  </a:cubicBezTo>
                  <a:cubicBezTo>
                    <a:pt x="54" y="54"/>
                    <a:pt x="55" y="53"/>
                    <a:pt x="55" y="52"/>
                  </a:cubicBezTo>
                  <a:cubicBezTo>
                    <a:pt x="55" y="52"/>
                    <a:pt x="59" y="53"/>
                    <a:pt x="59" y="53"/>
                  </a:cubicBezTo>
                  <a:cubicBezTo>
                    <a:pt x="58" y="52"/>
                    <a:pt x="57" y="51"/>
                    <a:pt x="56" y="50"/>
                  </a:cubicBezTo>
                  <a:cubicBezTo>
                    <a:pt x="58" y="49"/>
                    <a:pt x="58" y="48"/>
                    <a:pt x="57" y="47"/>
                  </a:cubicBezTo>
                  <a:cubicBezTo>
                    <a:pt x="56" y="48"/>
                    <a:pt x="55" y="49"/>
                    <a:pt x="54" y="48"/>
                  </a:cubicBezTo>
                  <a:cubicBezTo>
                    <a:pt x="54" y="47"/>
                    <a:pt x="53" y="47"/>
                    <a:pt x="52" y="48"/>
                  </a:cubicBezTo>
                  <a:cubicBezTo>
                    <a:pt x="51" y="47"/>
                    <a:pt x="51" y="46"/>
                    <a:pt x="52" y="46"/>
                  </a:cubicBezTo>
                  <a:cubicBezTo>
                    <a:pt x="55" y="46"/>
                    <a:pt x="56" y="45"/>
                    <a:pt x="56" y="44"/>
                  </a:cubicBezTo>
                  <a:cubicBezTo>
                    <a:pt x="56" y="43"/>
                    <a:pt x="54" y="42"/>
                    <a:pt x="54" y="43"/>
                  </a:cubicBezTo>
                  <a:cubicBezTo>
                    <a:pt x="54" y="44"/>
                    <a:pt x="52" y="45"/>
                    <a:pt x="51" y="45"/>
                  </a:cubicBezTo>
                  <a:cubicBezTo>
                    <a:pt x="50" y="46"/>
                    <a:pt x="49" y="45"/>
                    <a:pt x="48" y="44"/>
                  </a:cubicBezTo>
                  <a:cubicBezTo>
                    <a:pt x="46" y="43"/>
                    <a:pt x="44" y="41"/>
                    <a:pt x="44" y="38"/>
                  </a:cubicBezTo>
                  <a:cubicBezTo>
                    <a:pt x="43" y="37"/>
                    <a:pt x="44" y="37"/>
                    <a:pt x="45" y="36"/>
                  </a:cubicBezTo>
                  <a:cubicBezTo>
                    <a:pt x="45" y="36"/>
                    <a:pt x="46" y="36"/>
                    <a:pt x="46" y="37"/>
                  </a:cubicBezTo>
                  <a:cubicBezTo>
                    <a:pt x="46" y="38"/>
                    <a:pt x="47" y="39"/>
                    <a:pt x="48" y="40"/>
                  </a:cubicBezTo>
                  <a:cubicBezTo>
                    <a:pt x="49" y="40"/>
                    <a:pt x="49" y="40"/>
                    <a:pt x="49" y="41"/>
                  </a:cubicBezTo>
                  <a:cubicBezTo>
                    <a:pt x="49" y="42"/>
                    <a:pt x="50" y="42"/>
                    <a:pt x="50" y="41"/>
                  </a:cubicBezTo>
                  <a:cubicBezTo>
                    <a:pt x="51" y="40"/>
                    <a:pt x="51" y="39"/>
                    <a:pt x="50" y="39"/>
                  </a:cubicBezTo>
                  <a:cubicBezTo>
                    <a:pt x="47" y="39"/>
                    <a:pt x="46" y="38"/>
                    <a:pt x="47" y="36"/>
                  </a:cubicBezTo>
                  <a:cubicBezTo>
                    <a:pt x="47" y="36"/>
                    <a:pt x="48" y="36"/>
                    <a:pt x="48" y="36"/>
                  </a:cubicBezTo>
                  <a:cubicBezTo>
                    <a:pt x="49" y="37"/>
                    <a:pt x="49" y="37"/>
                    <a:pt x="50" y="37"/>
                  </a:cubicBezTo>
                  <a:cubicBezTo>
                    <a:pt x="51" y="37"/>
                    <a:pt x="52" y="38"/>
                    <a:pt x="52" y="38"/>
                  </a:cubicBezTo>
                  <a:cubicBezTo>
                    <a:pt x="52" y="39"/>
                    <a:pt x="52" y="40"/>
                    <a:pt x="51" y="40"/>
                  </a:cubicBezTo>
                  <a:cubicBezTo>
                    <a:pt x="53" y="40"/>
                    <a:pt x="54" y="39"/>
                    <a:pt x="54" y="37"/>
                  </a:cubicBezTo>
                  <a:cubicBezTo>
                    <a:pt x="55" y="37"/>
                    <a:pt x="56" y="37"/>
                    <a:pt x="57" y="36"/>
                  </a:cubicBezTo>
                  <a:cubicBezTo>
                    <a:pt x="56" y="36"/>
                    <a:pt x="55" y="35"/>
                    <a:pt x="54" y="34"/>
                  </a:cubicBezTo>
                  <a:cubicBezTo>
                    <a:pt x="54" y="32"/>
                    <a:pt x="54" y="31"/>
                    <a:pt x="52" y="31"/>
                  </a:cubicBezTo>
                  <a:cubicBezTo>
                    <a:pt x="52" y="31"/>
                    <a:pt x="52" y="32"/>
                    <a:pt x="52" y="33"/>
                  </a:cubicBezTo>
                  <a:cubicBezTo>
                    <a:pt x="52" y="34"/>
                    <a:pt x="51" y="34"/>
                    <a:pt x="50" y="34"/>
                  </a:cubicBezTo>
                  <a:cubicBezTo>
                    <a:pt x="49" y="33"/>
                    <a:pt x="49" y="34"/>
                    <a:pt x="48" y="34"/>
                  </a:cubicBezTo>
                  <a:cubicBezTo>
                    <a:pt x="48" y="34"/>
                    <a:pt x="47" y="34"/>
                    <a:pt x="47" y="34"/>
                  </a:cubicBezTo>
                  <a:cubicBezTo>
                    <a:pt x="47" y="32"/>
                    <a:pt x="48" y="32"/>
                    <a:pt x="50" y="32"/>
                  </a:cubicBezTo>
                  <a:cubicBezTo>
                    <a:pt x="51" y="32"/>
                    <a:pt x="52" y="31"/>
                    <a:pt x="51" y="30"/>
                  </a:cubicBezTo>
                  <a:cubicBezTo>
                    <a:pt x="51" y="29"/>
                    <a:pt x="50" y="29"/>
                    <a:pt x="49" y="30"/>
                  </a:cubicBezTo>
                  <a:cubicBezTo>
                    <a:pt x="50" y="31"/>
                    <a:pt x="49" y="31"/>
                    <a:pt x="49" y="31"/>
                  </a:cubicBezTo>
                  <a:cubicBezTo>
                    <a:pt x="47" y="31"/>
                    <a:pt x="46" y="32"/>
                    <a:pt x="46" y="33"/>
                  </a:cubicBezTo>
                  <a:cubicBezTo>
                    <a:pt x="46" y="34"/>
                    <a:pt x="45" y="34"/>
                    <a:pt x="45" y="34"/>
                  </a:cubicBezTo>
                  <a:cubicBezTo>
                    <a:pt x="44" y="33"/>
                    <a:pt x="44" y="32"/>
                    <a:pt x="44" y="31"/>
                  </a:cubicBezTo>
                  <a:cubicBezTo>
                    <a:pt x="45" y="29"/>
                    <a:pt x="47" y="28"/>
                    <a:pt x="49" y="26"/>
                  </a:cubicBezTo>
                  <a:cubicBezTo>
                    <a:pt x="51" y="25"/>
                    <a:pt x="52" y="25"/>
                    <a:pt x="52" y="26"/>
                  </a:cubicBezTo>
                  <a:cubicBezTo>
                    <a:pt x="54" y="27"/>
                    <a:pt x="55" y="27"/>
                    <a:pt x="55" y="28"/>
                  </a:cubicBezTo>
                  <a:cubicBezTo>
                    <a:pt x="54" y="30"/>
                    <a:pt x="57" y="29"/>
                    <a:pt x="57" y="28"/>
                  </a:cubicBezTo>
                  <a:cubicBezTo>
                    <a:pt x="58" y="27"/>
                    <a:pt x="56" y="25"/>
                    <a:pt x="54" y="25"/>
                  </a:cubicBezTo>
                  <a:cubicBezTo>
                    <a:pt x="52" y="25"/>
                    <a:pt x="53" y="24"/>
                    <a:pt x="54" y="24"/>
                  </a:cubicBezTo>
                  <a:cubicBezTo>
                    <a:pt x="55" y="24"/>
                    <a:pt x="55" y="24"/>
                    <a:pt x="56" y="24"/>
                  </a:cubicBezTo>
                  <a:cubicBezTo>
                    <a:pt x="57" y="23"/>
                    <a:pt x="58" y="24"/>
                    <a:pt x="59" y="25"/>
                  </a:cubicBezTo>
                  <a:cubicBezTo>
                    <a:pt x="60" y="24"/>
                    <a:pt x="60" y="23"/>
                    <a:pt x="59" y="22"/>
                  </a:cubicBezTo>
                  <a:cubicBezTo>
                    <a:pt x="60" y="21"/>
                    <a:pt x="61" y="20"/>
                    <a:pt x="62" y="19"/>
                  </a:cubicBezTo>
                  <a:cubicBezTo>
                    <a:pt x="62" y="19"/>
                    <a:pt x="58" y="20"/>
                    <a:pt x="58" y="20"/>
                  </a:cubicBezTo>
                  <a:cubicBezTo>
                    <a:pt x="58" y="19"/>
                    <a:pt x="57" y="18"/>
                    <a:pt x="55" y="18"/>
                  </a:cubicBezTo>
                  <a:cubicBezTo>
                    <a:pt x="56" y="19"/>
                    <a:pt x="56" y="20"/>
                    <a:pt x="55" y="21"/>
                  </a:cubicBezTo>
                  <a:cubicBezTo>
                    <a:pt x="54" y="21"/>
                    <a:pt x="54" y="22"/>
                    <a:pt x="54" y="22"/>
                  </a:cubicBezTo>
                  <a:cubicBezTo>
                    <a:pt x="52" y="24"/>
                    <a:pt x="51" y="23"/>
                    <a:pt x="52" y="21"/>
                  </a:cubicBezTo>
                  <a:cubicBezTo>
                    <a:pt x="54" y="20"/>
                    <a:pt x="54" y="18"/>
                    <a:pt x="52" y="17"/>
                  </a:cubicBezTo>
                  <a:cubicBezTo>
                    <a:pt x="51" y="17"/>
                    <a:pt x="49" y="18"/>
                    <a:pt x="50" y="19"/>
                  </a:cubicBezTo>
                  <a:cubicBezTo>
                    <a:pt x="51" y="19"/>
                    <a:pt x="51" y="21"/>
                    <a:pt x="51" y="22"/>
                  </a:cubicBezTo>
                  <a:cubicBezTo>
                    <a:pt x="51" y="23"/>
                    <a:pt x="50" y="24"/>
                    <a:pt x="49" y="24"/>
                  </a:cubicBezTo>
                  <a:cubicBezTo>
                    <a:pt x="46" y="25"/>
                    <a:pt x="43" y="26"/>
                    <a:pt x="41" y="25"/>
                  </a:cubicBezTo>
                  <a:cubicBezTo>
                    <a:pt x="40" y="25"/>
                    <a:pt x="40" y="24"/>
                    <a:pt x="40" y="23"/>
                  </a:cubicBezTo>
                  <a:cubicBezTo>
                    <a:pt x="40" y="22"/>
                    <a:pt x="40" y="22"/>
                    <a:pt x="41" y="23"/>
                  </a:cubicBezTo>
                  <a:cubicBezTo>
                    <a:pt x="42" y="23"/>
                    <a:pt x="44" y="23"/>
                    <a:pt x="45" y="22"/>
                  </a:cubicBezTo>
                  <a:cubicBezTo>
                    <a:pt x="45" y="21"/>
                    <a:pt x="45" y="21"/>
                    <a:pt x="46" y="22"/>
                  </a:cubicBezTo>
                  <a:cubicBezTo>
                    <a:pt x="47" y="22"/>
                    <a:pt x="47" y="21"/>
                    <a:pt x="47" y="20"/>
                  </a:cubicBezTo>
                  <a:cubicBezTo>
                    <a:pt x="46" y="20"/>
                    <a:pt x="46" y="19"/>
                    <a:pt x="45" y="20"/>
                  </a:cubicBezTo>
                  <a:cubicBezTo>
                    <a:pt x="43" y="22"/>
                    <a:pt x="42" y="22"/>
                    <a:pt x="41" y="21"/>
                  </a:cubicBezTo>
                  <a:cubicBezTo>
                    <a:pt x="41" y="21"/>
                    <a:pt x="42" y="20"/>
                    <a:pt x="42" y="20"/>
                  </a:cubicBezTo>
                  <a:cubicBezTo>
                    <a:pt x="42" y="20"/>
                    <a:pt x="43" y="20"/>
                    <a:pt x="44" y="19"/>
                  </a:cubicBezTo>
                  <a:cubicBezTo>
                    <a:pt x="44" y="18"/>
                    <a:pt x="45" y="18"/>
                    <a:pt x="45" y="18"/>
                  </a:cubicBezTo>
                  <a:cubicBezTo>
                    <a:pt x="46" y="18"/>
                    <a:pt x="46" y="19"/>
                    <a:pt x="47" y="19"/>
                  </a:cubicBezTo>
                  <a:cubicBezTo>
                    <a:pt x="48" y="18"/>
                    <a:pt x="47" y="17"/>
                    <a:pt x="45" y="16"/>
                  </a:cubicBezTo>
                  <a:cubicBezTo>
                    <a:pt x="46" y="15"/>
                    <a:pt x="46" y="13"/>
                    <a:pt x="46" y="12"/>
                  </a:cubicBezTo>
                  <a:cubicBezTo>
                    <a:pt x="45" y="13"/>
                    <a:pt x="44" y="14"/>
                    <a:pt x="43" y="14"/>
                  </a:cubicBezTo>
                  <a:cubicBezTo>
                    <a:pt x="42" y="13"/>
                    <a:pt x="40" y="13"/>
                    <a:pt x="39" y="14"/>
                  </a:cubicBezTo>
                  <a:cubicBezTo>
                    <a:pt x="40" y="14"/>
                    <a:pt x="40" y="14"/>
                    <a:pt x="41" y="15"/>
                  </a:cubicBezTo>
                  <a:cubicBezTo>
                    <a:pt x="42" y="15"/>
                    <a:pt x="42" y="16"/>
                    <a:pt x="41" y="17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40" y="19"/>
                    <a:pt x="40" y="20"/>
                    <a:pt x="39" y="20"/>
                  </a:cubicBezTo>
                  <a:cubicBezTo>
                    <a:pt x="38" y="20"/>
                    <a:pt x="38" y="18"/>
                    <a:pt x="39" y="16"/>
                  </a:cubicBezTo>
                  <a:cubicBezTo>
                    <a:pt x="39" y="15"/>
                    <a:pt x="39" y="14"/>
                    <a:pt x="38" y="14"/>
                  </a:cubicBezTo>
                  <a:cubicBezTo>
                    <a:pt x="37" y="14"/>
                    <a:pt x="37" y="15"/>
                    <a:pt x="37" y="16"/>
                  </a:cubicBezTo>
                  <a:cubicBezTo>
                    <a:pt x="38" y="16"/>
                    <a:pt x="38" y="16"/>
                    <a:pt x="38" y="17"/>
                  </a:cubicBezTo>
                  <a:cubicBezTo>
                    <a:pt x="37" y="18"/>
                    <a:pt x="37" y="19"/>
                    <a:pt x="38" y="21"/>
                  </a:cubicBezTo>
                  <a:cubicBezTo>
                    <a:pt x="39" y="21"/>
                    <a:pt x="39" y="21"/>
                    <a:pt x="38" y="22"/>
                  </a:cubicBezTo>
                  <a:cubicBezTo>
                    <a:pt x="37" y="22"/>
                    <a:pt x="36" y="22"/>
                    <a:pt x="36" y="21"/>
                  </a:cubicBezTo>
                  <a:cubicBezTo>
                    <a:pt x="34" y="19"/>
                    <a:pt x="34" y="17"/>
                    <a:pt x="34" y="14"/>
                  </a:cubicBezTo>
                  <a:cubicBezTo>
                    <a:pt x="34" y="13"/>
                    <a:pt x="34" y="12"/>
                    <a:pt x="35" y="11"/>
                  </a:cubicBezTo>
                  <a:cubicBezTo>
                    <a:pt x="36" y="10"/>
                    <a:pt x="38" y="10"/>
                    <a:pt x="39" y="10"/>
                  </a:cubicBezTo>
                  <a:cubicBezTo>
                    <a:pt x="39" y="11"/>
                    <a:pt x="40" y="9"/>
                    <a:pt x="40" y="8"/>
                  </a:cubicBezTo>
                  <a:cubicBezTo>
                    <a:pt x="38" y="7"/>
                    <a:pt x="37" y="8"/>
                    <a:pt x="35" y="10"/>
                  </a:cubicBezTo>
                  <a:cubicBezTo>
                    <a:pt x="34" y="11"/>
                    <a:pt x="34" y="10"/>
                    <a:pt x="34" y="9"/>
                  </a:cubicBezTo>
                  <a:cubicBezTo>
                    <a:pt x="35" y="8"/>
                    <a:pt x="35" y="8"/>
                    <a:pt x="35" y="7"/>
                  </a:cubicBezTo>
                  <a:cubicBezTo>
                    <a:pt x="35" y="6"/>
                    <a:pt x="36" y="5"/>
                    <a:pt x="38" y="5"/>
                  </a:cubicBezTo>
                  <a:cubicBezTo>
                    <a:pt x="37" y="4"/>
                    <a:pt x="36" y="4"/>
                    <a:pt x="35" y="4"/>
                  </a:cubicBezTo>
                  <a:cubicBezTo>
                    <a:pt x="35" y="2"/>
                    <a:pt x="35" y="1"/>
                    <a:pt x="34" y="0"/>
                  </a:cubicBezTo>
                  <a:cubicBezTo>
                    <a:pt x="34" y="0"/>
                    <a:pt x="33" y="3"/>
                    <a:pt x="33" y="4"/>
                  </a:cubicBezTo>
                  <a:close/>
                  <a:moveTo>
                    <a:pt x="55" y="36"/>
                  </a:moveTo>
                  <a:cubicBezTo>
                    <a:pt x="54" y="36"/>
                    <a:pt x="54" y="36"/>
                    <a:pt x="53" y="37"/>
                  </a:cubicBezTo>
                  <a:cubicBezTo>
                    <a:pt x="53" y="38"/>
                    <a:pt x="53" y="38"/>
                    <a:pt x="53" y="39"/>
                  </a:cubicBezTo>
                  <a:cubicBezTo>
                    <a:pt x="53" y="37"/>
                    <a:pt x="52" y="36"/>
                    <a:pt x="51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47" y="36"/>
                    <a:pt x="45" y="36"/>
                    <a:pt x="43" y="35"/>
                  </a:cubicBezTo>
                  <a:cubicBezTo>
                    <a:pt x="42" y="35"/>
                    <a:pt x="40" y="36"/>
                    <a:pt x="39" y="38"/>
                  </a:cubicBezTo>
                  <a:cubicBezTo>
                    <a:pt x="38" y="36"/>
                    <a:pt x="37" y="35"/>
                    <a:pt x="36" y="35"/>
                  </a:cubicBezTo>
                  <a:cubicBezTo>
                    <a:pt x="35" y="35"/>
                    <a:pt x="34" y="35"/>
                    <a:pt x="33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7"/>
                    <a:pt x="33" y="38"/>
                    <a:pt x="34" y="39"/>
                  </a:cubicBezTo>
                  <a:cubicBezTo>
                    <a:pt x="35" y="39"/>
                    <a:pt x="36" y="40"/>
                    <a:pt x="37" y="40"/>
                  </a:cubicBezTo>
                  <a:cubicBezTo>
                    <a:pt x="36" y="42"/>
                    <a:pt x="36" y="43"/>
                    <a:pt x="37" y="45"/>
                  </a:cubicBezTo>
                  <a:cubicBezTo>
                    <a:pt x="38" y="47"/>
                    <a:pt x="38" y="49"/>
                    <a:pt x="39" y="51"/>
                  </a:cubicBezTo>
                  <a:cubicBezTo>
                    <a:pt x="40" y="51"/>
                    <a:pt x="40" y="51"/>
                    <a:pt x="40" y="51"/>
                  </a:cubicBezTo>
                  <a:cubicBezTo>
                    <a:pt x="41" y="53"/>
                    <a:pt x="42" y="53"/>
                    <a:pt x="43" y="53"/>
                  </a:cubicBezTo>
                  <a:cubicBezTo>
                    <a:pt x="43" y="53"/>
                    <a:pt x="42" y="53"/>
                    <a:pt x="41" y="54"/>
                  </a:cubicBezTo>
                  <a:cubicBezTo>
                    <a:pt x="41" y="54"/>
                    <a:pt x="41" y="55"/>
                    <a:pt x="41" y="56"/>
                  </a:cubicBezTo>
                  <a:cubicBezTo>
                    <a:pt x="41" y="56"/>
                    <a:pt x="41" y="56"/>
                    <a:pt x="41" y="56"/>
                  </a:cubicBezTo>
                  <a:cubicBezTo>
                    <a:pt x="41" y="55"/>
                    <a:pt x="40" y="55"/>
                    <a:pt x="40" y="54"/>
                  </a:cubicBezTo>
                  <a:cubicBezTo>
                    <a:pt x="39" y="55"/>
                    <a:pt x="38" y="55"/>
                    <a:pt x="38" y="55"/>
                  </a:cubicBezTo>
                  <a:cubicBezTo>
                    <a:pt x="39" y="54"/>
                    <a:pt x="39" y="53"/>
                    <a:pt x="39" y="52"/>
                  </a:cubicBezTo>
                  <a:cubicBezTo>
                    <a:pt x="39" y="52"/>
                    <a:pt x="39" y="51"/>
                    <a:pt x="39" y="51"/>
                  </a:cubicBezTo>
                  <a:cubicBezTo>
                    <a:pt x="38" y="49"/>
                    <a:pt x="37" y="47"/>
                    <a:pt x="36" y="45"/>
                  </a:cubicBezTo>
                  <a:cubicBezTo>
                    <a:pt x="35" y="44"/>
                    <a:pt x="34" y="43"/>
                    <a:pt x="32" y="42"/>
                  </a:cubicBezTo>
                  <a:cubicBezTo>
                    <a:pt x="33" y="41"/>
                    <a:pt x="33" y="40"/>
                    <a:pt x="33" y="39"/>
                  </a:cubicBezTo>
                  <a:cubicBezTo>
                    <a:pt x="33" y="38"/>
                    <a:pt x="32" y="37"/>
                    <a:pt x="32" y="36"/>
                  </a:cubicBezTo>
                  <a:cubicBezTo>
                    <a:pt x="32" y="37"/>
                    <a:pt x="32" y="37"/>
                    <a:pt x="32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6"/>
                    <a:pt x="30" y="36"/>
                    <a:pt x="30" y="36"/>
                  </a:cubicBezTo>
                  <a:cubicBezTo>
                    <a:pt x="30" y="37"/>
                    <a:pt x="29" y="38"/>
                    <a:pt x="29" y="39"/>
                  </a:cubicBezTo>
                  <a:cubicBezTo>
                    <a:pt x="28" y="40"/>
                    <a:pt x="28" y="41"/>
                    <a:pt x="29" y="42"/>
                  </a:cubicBezTo>
                  <a:cubicBezTo>
                    <a:pt x="27" y="42"/>
                    <a:pt x="26" y="43"/>
                    <a:pt x="25" y="44"/>
                  </a:cubicBezTo>
                  <a:cubicBezTo>
                    <a:pt x="23" y="46"/>
                    <a:pt x="22" y="47"/>
                    <a:pt x="21" y="49"/>
                  </a:cubicBezTo>
                  <a:cubicBezTo>
                    <a:pt x="21" y="49"/>
                    <a:pt x="21" y="50"/>
                    <a:pt x="21" y="50"/>
                  </a:cubicBezTo>
                  <a:cubicBezTo>
                    <a:pt x="20" y="52"/>
                    <a:pt x="20" y="52"/>
                    <a:pt x="21" y="53"/>
                  </a:cubicBezTo>
                  <a:cubicBezTo>
                    <a:pt x="21" y="53"/>
                    <a:pt x="20" y="53"/>
                    <a:pt x="19" y="52"/>
                  </a:cubicBezTo>
                  <a:cubicBezTo>
                    <a:pt x="19" y="53"/>
                    <a:pt x="18" y="53"/>
                    <a:pt x="18" y="53"/>
                  </a:cubicBezTo>
                  <a:cubicBezTo>
                    <a:pt x="18" y="53"/>
                    <a:pt x="18" y="52"/>
                    <a:pt x="18" y="51"/>
                  </a:cubicBezTo>
                  <a:cubicBezTo>
                    <a:pt x="17" y="51"/>
                    <a:pt x="17" y="51"/>
                    <a:pt x="17" y="50"/>
                  </a:cubicBezTo>
                  <a:cubicBezTo>
                    <a:pt x="18" y="51"/>
                    <a:pt x="19" y="51"/>
                    <a:pt x="19" y="49"/>
                  </a:cubicBezTo>
                  <a:cubicBezTo>
                    <a:pt x="20" y="49"/>
                    <a:pt x="20" y="49"/>
                    <a:pt x="21" y="49"/>
                  </a:cubicBezTo>
                  <a:cubicBezTo>
                    <a:pt x="22" y="47"/>
                    <a:pt x="23" y="45"/>
                    <a:pt x="24" y="44"/>
                  </a:cubicBezTo>
                  <a:cubicBezTo>
                    <a:pt x="25" y="42"/>
                    <a:pt x="25" y="40"/>
                    <a:pt x="25" y="39"/>
                  </a:cubicBezTo>
                  <a:cubicBezTo>
                    <a:pt x="26" y="39"/>
                    <a:pt x="27" y="39"/>
                    <a:pt x="28" y="38"/>
                  </a:cubicBezTo>
                  <a:cubicBezTo>
                    <a:pt x="29" y="37"/>
                    <a:pt x="29" y="36"/>
                    <a:pt x="30" y="35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8" y="34"/>
                    <a:pt x="27" y="34"/>
                    <a:pt x="26" y="34"/>
                  </a:cubicBezTo>
                  <a:cubicBezTo>
                    <a:pt x="25" y="34"/>
                    <a:pt x="24" y="35"/>
                    <a:pt x="23" y="36"/>
                  </a:cubicBezTo>
                  <a:cubicBezTo>
                    <a:pt x="22" y="34"/>
                    <a:pt x="21" y="33"/>
                    <a:pt x="19" y="33"/>
                  </a:cubicBezTo>
                  <a:cubicBezTo>
                    <a:pt x="17" y="33"/>
                    <a:pt x="15" y="33"/>
                    <a:pt x="13" y="32"/>
                  </a:cubicBezTo>
                  <a:cubicBezTo>
                    <a:pt x="13" y="33"/>
                    <a:pt x="12" y="33"/>
                    <a:pt x="12" y="33"/>
                  </a:cubicBezTo>
                  <a:cubicBezTo>
                    <a:pt x="10" y="33"/>
                    <a:pt x="10" y="33"/>
                    <a:pt x="9" y="35"/>
                  </a:cubicBezTo>
                  <a:cubicBezTo>
                    <a:pt x="9" y="34"/>
                    <a:pt x="9" y="34"/>
                    <a:pt x="9" y="33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1"/>
                    <a:pt x="9" y="31"/>
                    <a:pt x="9" y="31"/>
                  </a:cubicBezTo>
                  <a:cubicBezTo>
                    <a:pt x="9" y="30"/>
                    <a:pt x="10" y="29"/>
                    <a:pt x="10" y="29"/>
                  </a:cubicBezTo>
                  <a:cubicBezTo>
                    <a:pt x="10" y="30"/>
                    <a:pt x="10" y="31"/>
                    <a:pt x="12" y="31"/>
                  </a:cubicBezTo>
                  <a:cubicBezTo>
                    <a:pt x="12" y="31"/>
                    <a:pt x="13" y="31"/>
                    <a:pt x="13" y="32"/>
                  </a:cubicBezTo>
                  <a:cubicBezTo>
                    <a:pt x="15" y="32"/>
                    <a:pt x="17" y="32"/>
                    <a:pt x="19" y="32"/>
                  </a:cubicBezTo>
                  <a:cubicBezTo>
                    <a:pt x="21" y="32"/>
                    <a:pt x="22" y="31"/>
                    <a:pt x="24" y="30"/>
                  </a:cubicBezTo>
                  <a:cubicBezTo>
                    <a:pt x="24" y="31"/>
                    <a:pt x="25" y="32"/>
                    <a:pt x="26" y="33"/>
                  </a:cubicBezTo>
                  <a:cubicBezTo>
                    <a:pt x="27" y="33"/>
                    <a:pt x="28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1"/>
                    <a:pt x="29" y="30"/>
                    <a:pt x="29" y="29"/>
                  </a:cubicBezTo>
                  <a:cubicBezTo>
                    <a:pt x="28" y="28"/>
                    <a:pt x="27" y="28"/>
                    <a:pt x="25" y="28"/>
                  </a:cubicBezTo>
                  <a:cubicBezTo>
                    <a:pt x="26" y="26"/>
                    <a:pt x="26" y="24"/>
                    <a:pt x="26" y="23"/>
                  </a:cubicBezTo>
                  <a:cubicBezTo>
                    <a:pt x="25" y="21"/>
                    <a:pt x="24" y="19"/>
                    <a:pt x="23" y="17"/>
                  </a:cubicBezTo>
                  <a:cubicBezTo>
                    <a:pt x="23" y="17"/>
                    <a:pt x="22" y="16"/>
                    <a:pt x="22" y="16"/>
                  </a:cubicBezTo>
                  <a:cubicBezTo>
                    <a:pt x="22" y="15"/>
                    <a:pt x="21" y="15"/>
                    <a:pt x="20" y="15"/>
                  </a:cubicBezTo>
                  <a:cubicBezTo>
                    <a:pt x="20" y="15"/>
                    <a:pt x="20" y="14"/>
                    <a:pt x="21" y="14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2" y="12"/>
                    <a:pt x="22" y="13"/>
                    <a:pt x="23" y="13"/>
                  </a:cubicBezTo>
                  <a:cubicBezTo>
                    <a:pt x="23" y="13"/>
                    <a:pt x="24" y="13"/>
                    <a:pt x="25" y="13"/>
                  </a:cubicBezTo>
                  <a:cubicBezTo>
                    <a:pt x="23" y="13"/>
                    <a:pt x="23" y="14"/>
                    <a:pt x="24" y="15"/>
                  </a:cubicBezTo>
                  <a:cubicBezTo>
                    <a:pt x="24" y="16"/>
                    <a:pt x="24" y="16"/>
                    <a:pt x="24" y="17"/>
                  </a:cubicBezTo>
                  <a:cubicBezTo>
                    <a:pt x="25" y="18"/>
                    <a:pt x="25" y="20"/>
                    <a:pt x="26" y="22"/>
                  </a:cubicBezTo>
                  <a:cubicBezTo>
                    <a:pt x="27" y="24"/>
                    <a:pt x="29" y="25"/>
                    <a:pt x="30" y="25"/>
                  </a:cubicBezTo>
                  <a:cubicBezTo>
                    <a:pt x="30" y="26"/>
                    <a:pt x="29" y="27"/>
                    <a:pt x="29" y="29"/>
                  </a:cubicBezTo>
                  <a:cubicBezTo>
                    <a:pt x="30" y="29"/>
                    <a:pt x="30" y="30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3" y="31"/>
                    <a:pt x="33" y="30"/>
                    <a:pt x="34" y="29"/>
                  </a:cubicBezTo>
                  <a:cubicBezTo>
                    <a:pt x="34" y="28"/>
                    <a:pt x="34" y="27"/>
                    <a:pt x="33" y="26"/>
                  </a:cubicBezTo>
                  <a:cubicBezTo>
                    <a:pt x="35" y="25"/>
                    <a:pt x="37" y="25"/>
                    <a:pt x="38" y="23"/>
                  </a:cubicBezTo>
                  <a:cubicBezTo>
                    <a:pt x="39" y="22"/>
                    <a:pt x="40" y="20"/>
                    <a:pt x="42" y="18"/>
                  </a:cubicBezTo>
                  <a:cubicBezTo>
                    <a:pt x="41" y="18"/>
                    <a:pt x="42" y="17"/>
                    <a:pt x="42" y="17"/>
                  </a:cubicBezTo>
                  <a:cubicBezTo>
                    <a:pt x="43" y="16"/>
                    <a:pt x="42" y="15"/>
                    <a:pt x="41" y="14"/>
                  </a:cubicBezTo>
                  <a:cubicBezTo>
                    <a:pt x="42" y="14"/>
                    <a:pt x="43" y="14"/>
                    <a:pt x="43" y="15"/>
                  </a:cubicBezTo>
                  <a:cubicBezTo>
                    <a:pt x="44" y="15"/>
                    <a:pt x="44" y="14"/>
                    <a:pt x="45" y="14"/>
                  </a:cubicBezTo>
                  <a:cubicBezTo>
                    <a:pt x="45" y="15"/>
                    <a:pt x="45" y="15"/>
                    <a:pt x="45" y="16"/>
                  </a:cubicBezTo>
                  <a:cubicBezTo>
                    <a:pt x="45" y="16"/>
                    <a:pt x="46" y="17"/>
                    <a:pt x="46" y="17"/>
                  </a:cubicBezTo>
                  <a:cubicBezTo>
                    <a:pt x="45" y="17"/>
                    <a:pt x="44" y="17"/>
                    <a:pt x="43" y="18"/>
                  </a:cubicBezTo>
                  <a:cubicBezTo>
                    <a:pt x="43" y="18"/>
                    <a:pt x="42" y="18"/>
                    <a:pt x="42" y="18"/>
                  </a:cubicBezTo>
                  <a:cubicBezTo>
                    <a:pt x="41" y="20"/>
                    <a:pt x="40" y="22"/>
                    <a:pt x="38" y="24"/>
                  </a:cubicBezTo>
                  <a:cubicBezTo>
                    <a:pt x="38" y="25"/>
                    <a:pt x="37" y="27"/>
                    <a:pt x="38" y="29"/>
                  </a:cubicBezTo>
                  <a:cubicBezTo>
                    <a:pt x="36" y="28"/>
                    <a:pt x="35" y="29"/>
                    <a:pt x="34" y="29"/>
                  </a:cubicBezTo>
                  <a:cubicBezTo>
                    <a:pt x="34" y="30"/>
                    <a:pt x="33" y="31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4" y="32"/>
                    <a:pt x="34" y="32"/>
                    <a:pt x="34" y="32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4" y="33"/>
                    <a:pt x="35" y="33"/>
                    <a:pt x="36" y="33"/>
                  </a:cubicBezTo>
                  <a:cubicBezTo>
                    <a:pt x="37" y="33"/>
                    <a:pt x="38" y="32"/>
                    <a:pt x="39" y="31"/>
                  </a:cubicBezTo>
                  <a:cubicBezTo>
                    <a:pt x="40" y="33"/>
                    <a:pt x="42" y="34"/>
                    <a:pt x="43" y="34"/>
                  </a:cubicBezTo>
                  <a:cubicBezTo>
                    <a:pt x="45" y="34"/>
                    <a:pt x="47" y="35"/>
                    <a:pt x="49" y="35"/>
                  </a:cubicBezTo>
                  <a:cubicBezTo>
                    <a:pt x="50" y="35"/>
                    <a:pt x="50" y="35"/>
                    <a:pt x="51" y="35"/>
                  </a:cubicBezTo>
                  <a:cubicBezTo>
                    <a:pt x="52" y="35"/>
                    <a:pt x="53" y="34"/>
                    <a:pt x="53" y="33"/>
                  </a:cubicBezTo>
                  <a:cubicBezTo>
                    <a:pt x="53" y="33"/>
                    <a:pt x="53" y="34"/>
                    <a:pt x="53" y="35"/>
                  </a:cubicBezTo>
                  <a:cubicBezTo>
                    <a:pt x="54" y="35"/>
                    <a:pt x="54" y="36"/>
                    <a:pt x="55" y="36"/>
                  </a:cubicBezTo>
                  <a:close/>
                  <a:moveTo>
                    <a:pt x="3" y="47"/>
                  </a:moveTo>
                  <a:cubicBezTo>
                    <a:pt x="4" y="46"/>
                    <a:pt x="4" y="46"/>
                    <a:pt x="5" y="45"/>
                  </a:cubicBezTo>
                  <a:cubicBezTo>
                    <a:pt x="4" y="45"/>
                    <a:pt x="4" y="45"/>
                    <a:pt x="4" y="44"/>
                  </a:cubicBezTo>
                  <a:cubicBezTo>
                    <a:pt x="4" y="45"/>
                    <a:pt x="5" y="45"/>
                    <a:pt x="6" y="45"/>
                  </a:cubicBezTo>
                  <a:cubicBezTo>
                    <a:pt x="7" y="44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5"/>
                    <a:pt x="7" y="46"/>
                    <a:pt x="6" y="47"/>
                  </a:cubicBezTo>
                  <a:cubicBezTo>
                    <a:pt x="6" y="47"/>
                    <a:pt x="6" y="47"/>
                    <a:pt x="6" y="48"/>
                  </a:cubicBezTo>
                  <a:cubicBezTo>
                    <a:pt x="5" y="48"/>
                    <a:pt x="5" y="47"/>
                    <a:pt x="5" y="47"/>
                  </a:cubicBezTo>
                  <a:cubicBezTo>
                    <a:pt x="5" y="47"/>
                    <a:pt x="4" y="47"/>
                    <a:pt x="3" y="47"/>
                  </a:cubicBezTo>
                  <a:close/>
                  <a:moveTo>
                    <a:pt x="14" y="42"/>
                  </a:move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5" y="41"/>
                    <a:pt x="16" y="40"/>
                    <a:pt x="17" y="39"/>
                  </a:cubicBezTo>
                  <a:cubicBezTo>
                    <a:pt x="18" y="38"/>
                    <a:pt x="19" y="37"/>
                    <a:pt x="19" y="36"/>
                  </a:cubicBezTo>
                  <a:cubicBezTo>
                    <a:pt x="19" y="35"/>
                    <a:pt x="20" y="35"/>
                    <a:pt x="20" y="35"/>
                  </a:cubicBezTo>
                  <a:cubicBezTo>
                    <a:pt x="20" y="36"/>
                    <a:pt x="20" y="36"/>
                    <a:pt x="20" y="37"/>
                  </a:cubicBezTo>
                  <a:cubicBezTo>
                    <a:pt x="19" y="38"/>
                    <a:pt x="20" y="38"/>
                    <a:pt x="20" y="37"/>
                  </a:cubicBezTo>
                  <a:cubicBezTo>
                    <a:pt x="20" y="37"/>
                    <a:pt x="21" y="36"/>
                    <a:pt x="21" y="36"/>
                  </a:cubicBezTo>
                  <a:cubicBezTo>
                    <a:pt x="21" y="35"/>
                    <a:pt x="22" y="36"/>
                    <a:pt x="22" y="36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7"/>
                    <a:pt x="23" y="37"/>
                    <a:pt x="22" y="38"/>
                  </a:cubicBezTo>
                  <a:cubicBezTo>
                    <a:pt x="21" y="38"/>
                    <a:pt x="21" y="38"/>
                    <a:pt x="21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1" y="39"/>
                  </a:cubicBezTo>
                  <a:cubicBezTo>
                    <a:pt x="21" y="39"/>
                    <a:pt x="21" y="39"/>
                    <a:pt x="20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2" y="39"/>
                    <a:pt x="22" y="39"/>
                  </a:cubicBezTo>
                  <a:cubicBezTo>
                    <a:pt x="23" y="38"/>
                    <a:pt x="23" y="40"/>
                    <a:pt x="22" y="40"/>
                  </a:cubicBezTo>
                  <a:cubicBezTo>
                    <a:pt x="22" y="40"/>
                    <a:pt x="23" y="40"/>
                    <a:pt x="23" y="40"/>
                  </a:cubicBezTo>
                  <a:cubicBezTo>
                    <a:pt x="24" y="40"/>
                    <a:pt x="24" y="41"/>
                    <a:pt x="23" y="41"/>
                  </a:cubicBezTo>
                  <a:cubicBezTo>
                    <a:pt x="23" y="40"/>
                    <a:pt x="22" y="40"/>
                    <a:pt x="22" y="40"/>
                  </a:cubicBezTo>
                  <a:cubicBezTo>
                    <a:pt x="21" y="40"/>
                    <a:pt x="21" y="41"/>
                    <a:pt x="21" y="41"/>
                  </a:cubicBezTo>
                  <a:cubicBezTo>
                    <a:pt x="22" y="41"/>
                    <a:pt x="22" y="41"/>
                    <a:pt x="23" y="42"/>
                  </a:cubicBezTo>
                  <a:cubicBezTo>
                    <a:pt x="23" y="42"/>
                    <a:pt x="23" y="43"/>
                    <a:pt x="22" y="42"/>
                  </a:cubicBezTo>
                  <a:cubicBezTo>
                    <a:pt x="21" y="41"/>
                    <a:pt x="20" y="41"/>
                    <a:pt x="18" y="41"/>
                  </a:cubicBezTo>
                  <a:cubicBezTo>
                    <a:pt x="17" y="41"/>
                    <a:pt x="15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lose/>
                  <a:moveTo>
                    <a:pt x="27" y="36"/>
                  </a:moveTo>
                  <a:cubicBezTo>
                    <a:pt x="27" y="36"/>
                    <a:pt x="27" y="37"/>
                    <a:pt x="26" y="37"/>
                  </a:cubicBezTo>
                  <a:cubicBezTo>
                    <a:pt x="25" y="37"/>
                    <a:pt x="24" y="38"/>
                    <a:pt x="23" y="38"/>
                  </a:cubicBezTo>
                  <a:cubicBezTo>
                    <a:pt x="24" y="37"/>
                    <a:pt x="25" y="37"/>
                    <a:pt x="25" y="35"/>
                  </a:cubicBezTo>
                  <a:cubicBezTo>
                    <a:pt x="26" y="35"/>
                    <a:pt x="27" y="35"/>
                    <a:pt x="27" y="36"/>
                  </a:cubicBezTo>
                  <a:close/>
                  <a:moveTo>
                    <a:pt x="57" y="52"/>
                  </a:moveTo>
                  <a:cubicBezTo>
                    <a:pt x="56" y="52"/>
                    <a:pt x="55" y="51"/>
                    <a:pt x="55" y="51"/>
                  </a:cubicBezTo>
                  <a:cubicBezTo>
                    <a:pt x="55" y="52"/>
                    <a:pt x="54" y="52"/>
                    <a:pt x="54" y="52"/>
                  </a:cubicBezTo>
                  <a:cubicBezTo>
                    <a:pt x="54" y="52"/>
                    <a:pt x="54" y="51"/>
                    <a:pt x="54" y="51"/>
                  </a:cubicBezTo>
                  <a:cubicBezTo>
                    <a:pt x="53" y="50"/>
                    <a:pt x="53" y="50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3" y="49"/>
                    <a:pt x="53" y="49"/>
                  </a:cubicBezTo>
                  <a:cubicBezTo>
                    <a:pt x="53" y="49"/>
                    <a:pt x="54" y="49"/>
                    <a:pt x="55" y="49"/>
                  </a:cubicBezTo>
                  <a:cubicBezTo>
                    <a:pt x="55" y="49"/>
                    <a:pt x="56" y="49"/>
                    <a:pt x="56" y="49"/>
                  </a:cubicBezTo>
                  <a:cubicBezTo>
                    <a:pt x="56" y="49"/>
                    <a:pt x="56" y="50"/>
                    <a:pt x="55" y="50"/>
                  </a:cubicBezTo>
                  <a:cubicBezTo>
                    <a:pt x="56" y="50"/>
                    <a:pt x="57" y="51"/>
                    <a:pt x="57" y="52"/>
                  </a:cubicBezTo>
                  <a:close/>
                  <a:moveTo>
                    <a:pt x="47" y="45"/>
                  </a:move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6" y="44"/>
                    <a:pt x="44" y="44"/>
                    <a:pt x="43" y="43"/>
                  </a:cubicBezTo>
                  <a:cubicBezTo>
                    <a:pt x="42" y="43"/>
                    <a:pt x="40" y="43"/>
                    <a:pt x="39" y="44"/>
                  </a:cubicBezTo>
                  <a:cubicBezTo>
                    <a:pt x="38" y="44"/>
                    <a:pt x="38" y="44"/>
                    <a:pt x="38" y="43"/>
                  </a:cubicBezTo>
                  <a:cubicBezTo>
                    <a:pt x="39" y="43"/>
                    <a:pt x="39" y="43"/>
                    <a:pt x="40" y="43"/>
                  </a:cubicBezTo>
                  <a:cubicBezTo>
                    <a:pt x="41" y="42"/>
                    <a:pt x="41" y="42"/>
                    <a:pt x="40" y="42"/>
                  </a:cubicBezTo>
                  <a:cubicBezTo>
                    <a:pt x="39" y="42"/>
                    <a:pt x="39" y="42"/>
                    <a:pt x="38" y="42"/>
                  </a:cubicBezTo>
                  <a:cubicBezTo>
                    <a:pt x="37" y="42"/>
                    <a:pt x="37" y="41"/>
                    <a:pt x="38" y="41"/>
                  </a:cubicBezTo>
                  <a:cubicBezTo>
                    <a:pt x="39" y="41"/>
                    <a:pt x="39" y="42"/>
                    <a:pt x="39" y="41"/>
                  </a:cubicBezTo>
                  <a:cubicBezTo>
                    <a:pt x="38" y="41"/>
                    <a:pt x="38" y="40"/>
                    <a:pt x="39" y="40"/>
                  </a:cubicBezTo>
                  <a:cubicBezTo>
                    <a:pt x="40" y="41"/>
                    <a:pt x="40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0"/>
                    <a:pt x="40" y="40"/>
                    <a:pt x="40" y="40"/>
                  </a:cubicBezTo>
                  <a:cubicBezTo>
                    <a:pt x="39" y="39"/>
                    <a:pt x="40" y="38"/>
                    <a:pt x="41" y="39"/>
                  </a:cubicBezTo>
                  <a:cubicBezTo>
                    <a:pt x="41" y="39"/>
                    <a:pt x="41" y="38"/>
                    <a:pt x="40" y="38"/>
                  </a:cubicBezTo>
                  <a:cubicBezTo>
                    <a:pt x="40" y="37"/>
                    <a:pt x="41" y="37"/>
                    <a:pt x="41" y="38"/>
                  </a:cubicBezTo>
                  <a:cubicBezTo>
                    <a:pt x="41" y="38"/>
                    <a:pt x="41" y="39"/>
                    <a:pt x="42" y="39"/>
                  </a:cubicBezTo>
                  <a:cubicBezTo>
                    <a:pt x="42" y="40"/>
                    <a:pt x="42" y="40"/>
                    <a:pt x="42" y="39"/>
                  </a:cubicBezTo>
                  <a:cubicBezTo>
                    <a:pt x="42" y="39"/>
                    <a:pt x="42" y="38"/>
                    <a:pt x="42" y="38"/>
                  </a:cubicBezTo>
                  <a:cubicBezTo>
                    <a:pt x="43" y="37"/>
                    <a:pt x="43" y="37"/>
                    <a:pt x="43" y="38"/>
                  </a:cubicBezTo>
                  <a:cubicBezTo>
                    <a:pt x="42" y="40"/>
                    <a:pt x="43" y="41"/>
                    <a:pt x="44" y="42"/>
                  </a:cubicBezTo>
                  <a:cubicBezTo>
                    <a:pt x="45" y="43"/>
                    <a:pt x="46" y="44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lose/>
                  <a:moveTo>
                    <a:pt x="35" y="37"/>
                  </a:moveTo>
                  <a:cubicBezTo>
                    <a:pt x="35" y="36"/>
                    <a:pt x="36" y="37"/>
                    <a:pt x="37" y="37"/>
                  </a:cubicBezTo>
                  <a:cubicBezTo>
                    <a:pt x="37" y="38"/>
                    <a:pt x="38" y="38"/>
                    <a:pt x="39" y="39"/>
                  </a:cubicBezTo>
                  <a:cubicBezTo>
                    <a:pt x="37" y="39"/>
                    <a:pt x="37" y="38"/>
                    <a:pt x="36" y="38"/>
                  </a:cubicBezTo>
                  <a:cubicBezTo>
                    <a:pt x="35" y="38"/>
                    <a:pt x="35" y="37"/>
                    <a:pt x="35" y="37"/>
                  </a:cubicBezTo>
                  <a:close/>
                  <a:moveTo>
                    <a:pt x="29" y="65"/>
                  </a:moveTo>
                  <a:cubicBezTo>
                    <a:pt x="28" y="64"/>
                    <a:pt x="28" y="63"/>
                    <a:pt x="28" y="63"/>
                  </a:cubicBezTo>
                  <a:cubicBezTo>
                    <a:pt x="27" y="63"/>
                    <a:pt x="27" y="63"/>
                    <a:pt x="27" y="63"/>
                  </a:cubicBezTo>
                  <a:cubicBezTo>
                    <a:pt x="27" y="63"/>
                    <a:pt x="28" y="62"/>
                    <a:pt x="28" y="62"/>
                  </a:cubicBezTo>
                  <a:cubicBezTo>
                    <a:pt x="28" y="61"/>
                    <a:pt x="28" y="60"/>
                    <a:pt x="29" y="60"/>
                  </a:cubicBezTo>
                  <a:cubicBezTo>
                    <a:pt x="29" y="60"/>
                    <a:pt x="30" y="61"/>
                    <a:pt x="30" y="62"/>
                  </a:cubicBezTo>
                  <a:cubicBezTo>
                    <a:pt x="30" y="63"/>
                    <a:pt x="30" y="63"/>
                    <a:pt x="31" y="63"/>
                  </a:cubicBezTo>
                  <a:cubicBezTo>
                    <a:pt x="31" y="63"/>
                    <a:pt x="30" y="63"/>
                    <a:pt x="29" y="63"/>
                  </a:cubicBezTo>
                  <a:cubicBezTo>
                    <a:pt x="29" y="64"/>
                    <a:pt x="29" y="64"/>
                    <a:pt x="29" y="65"/>
                  </a:cubicBezTo>
                  <a:close/>
                  <a:moveTo>
                    <a:pt x="30" y="53"/>
                  </a:move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9" y="52"/>
                    <a:pt x="29" y="50"/>
                    <a:pt x="29" y="49"/>
                  </a:cubicBezTo>
                  <a:cubicBezTo>
                    <a:pt x="29" y="47"/>
                    <a:pt x="28" y="46"/>
                    <a:pt x="27" y="46"/>
                  </a:cubicBezTo>
                  <a:cubicBezTo>
                    <a:pt x="26" y="45"/>
                    <a:pt x="26" y="44"/>
                    <a:pt x="27" y="45"/>
                  </a:cubicBezTo>
                  <a:cubicBezTo>
                    <a:pt x="27" y="45"/>
                    <a:pt x="28" y="45"/>
                    <a:pt x="28" y="46"/>
                  </a:cubicBezTo>
                  <a:cubicBezTo>
                    <a:pt x="29" y="46"/>
                    <a:pt x="29" y="46"/>
                    <a:pt x="29" y="45"/>
                  </a:cubicBezTo>
                  <a:cubicBezTo>
                    <a:pt x="28" y="45"/>
                    <a:pt x="28" y="44"/>
                    <a:pt x="28" y="44"/>
                  </a:cubicBezTo>
                  <a:cubicBezTo>
                    <a:pt x="27" y="43"/>
                    <a:pt x="28" y="43"/>
                    <a:pt x="28" y="44"/>
                  </a:cubicBezTo>
                  <a:cubicBezTo>
                    <a:pt x="29" y="44"/>
                    <a:pt x="29" y="45"/>
                    <a:pt x="29" y="45"/>
                  </a:cubicBezTo>
                  <a:cubicBezTo>
                    <a:pt x="29" y="44"/>
                    <a:pt x="30" y="43"/>
                    <a:pt x="30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1" y="45"/>
                    <a:pt x="31" y="45"/>
                    <a:pt x="31" y="44"/>
                  </a:cubicBezTo>
                  <a:cubicBezTo>
                    <a:pt x="31" y="43"/>
                    <a:pt x="32" y="44"/>
                    <a:pt x="32" y="45"/>
                  </a:cubicBezTo>
                  <a:cubicBezTo>
                    <a:pt x="32" y="45"/>
                    <a:pt x="32" y="44"/>
                    <a:pt x="32" y="44"/>
                  </a:cubicBezTo>
                  <a:cubicBezTo>
                    <a:pt x="33" y="43"/>
                    <a:pt x="33" y="44"/>
                    <a:pt x="33" y="44"/>
                  </a:cubicBezTo>
                  <a:cubicBezTo>
                    <a:pt x="33" y="45"/>
                    <a:pt x="32" y="45"/>
                    <a:pt x="32" y="46"/>
                  </a:cubicBezTo>
                  <a:cubicBezTo>
                    <a:pt x="31" y="46"/>
                    <a:pt x="32" y="46"/>
                    <a:pt x="32" y="46"/>
                  </a:cubicBezTo>
                  <a:cubicBezTo>
                    <a:pt x="33" y="46"/>
                    <a:pt x="33" y="45"/>
                    <a:pt x="34" y="45"/>
                  </a:cubicBezTo>
                  <a:cubicBezTo>
                    <a:pt x="35" y="45"/>
                    <a:pt x="35" y="46"/>
                    <a:pt x="33" y="46"/>
                  </a:cubicBezTo>
                  <a:cubicBezTo>
                    <a:pt x="32" y="46"/>
                    <a:pt x="31" y="48"/>
                    <a:pt x="31" y="49"/>
                  </a:cubicBezTo>
                  <a:cubicBezTo>
                    <a:pt x="30" y="50"/>
                    <a:pt x="30" y="52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lose/>
                  <a:moveTo>
                    <a:pt x="31" y="38"/>
                  </a:moveTo>
                  <a:cubicBezTo>
                    <a:pt x="31" y="39"/>
                    <a:pt x="32" y="39"/>
                    <a:pt x="32" y="40"/>
                  </a:cubicBezTo>
                  <a:cubicBezTo>
                    <a:pt x="31" y="41"/>
                    <a:pt x="31" y="42"/>
                    <a:pt x="30" y="43"/>
                  </a:cubicBezTo>
                  <a:cubicBezTo>
                    <a:pt x="30" y="42"/>
                    <a:pt x="30" y="41"/>
                    <a:pt x="30" y="40"/>
                  </a:cubicBezTo>
                  <a:cubicBezTo>
                    <a:pt x="30" y="39"/>
                    <a:pt x="30" y="39"/>
                    <a:pt x="31" y="38"/>
                  </a:cubicBezTo>
                  <a:close/>
                  <a:moveTo>
                    <a:pt x="6" y="16"/>
                  </a:moveTo>
                  <a:cubicBezTo>
                    <a:pt x="7" y="16"/>
                    <a:pt x="7" y="16"/>
                    <a:pt x="8" y="16"/>
                  </a:cubicBezTo>
                  <a:cubicBezTo>
                    <a:pt x="8" y="16"/>
                    <a:pt x="8" y="15"/>
                    <a:pt x="9" y="15"/>
                  </a:cubicBezTo>
                  <a:cubicBezTo>
                    <a:pt x="8" y="16"/>
                    <a:pt x="8" y="16"/>
                    <a:pt x="9" y="17"/>
                  </a:cubicBezTo>
                  <a:cubicBezTo>
                    <a:pt x="10" y="17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8" y="18"/>
                  </a:cubicBezTo>
                  <a:cubicBezTo>
                    <a:pt x="7" y="18"/>
                    <a:pt x="7" y="18"/>
                    <a:pt x="6" y="19"/>
                  </a:cubicBezTo>
                  <a:cubicBezTo>
                    <a:pt x="6" y="18"/>
                    <a:pt x="6" y="18"/>
                    <a:pt x="7" y="17"/>
                  </a:cubicBezTo>
                  <a:cubicBezTo>
                    <a:pt x="7" y="17"/>
                    <a:pt x="6" y="16"/>
                    <a:pt x="6" y="16"/>
                  </a:cubicBezTo>
                  <a:close/>
                  <a:moveTo>
                    <a:pt x="15" y="22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17" y="23"/>
                    <a:pt x="18" y="24"/>
                    <a:pt x="19" y="24"/>
                  </a:cubicBezTo>
                  <a:cubicBezTo>
                    <a:pt x="21" y="25"/>
                    <a:pt x="22" y="25"/>
                    <a:pt x="23" y="24"/>
                  </a:cubicBezTo>
                  <a:cubicBezTo>
                    <a:pt x="24" y="23"/>
                    <a:pt x="25" y="24"/>
                    <a:pt x="24" y="24"/>
                  </a:cubicBezTo>
                  <a:cubicBezTo>
                    <a:pt x="24" y="25"/>
                    <a:pt x="23" y="25"/>
                    <a:pt x="23" y="25"/>
                  </a:cubicBezTo>
                  <a:cubicBezTo>
                    <a:pt x="22" y="25"/>
                    <a:pt x="22" y="26"/>
                    <a:pt x="23" y="26"/>
                  </a:cubicBezTo>
                  <a:cubicBezTo>
                    <a:pt x="23" y="26"/>
                    <a:pt x="24" y="25"/>
                    <a:pt x="24" y="25"/>
                  </a:cubicBezTo>
                  <a:cubicBezTo>
                    <a:pt x="25" y="25"/>
                    <a:pt x="25" y="26"/>
                    <a:pt x="24" y="26"/>
                  </a:cubicBezTo>
                  <a:cubicBezTo>
                    <a:pt x="24" y="26"/>
                    <a:pt x="23" y="26"/>
                    <a:pt x="23" y="26"/>
                  </a:cubicBezTo>
                  <a:cubicBezTo>
                    <a:pt x="24" y="27"/>
                    <a:pt x="24" y="28"/>
                    <a:pt x="23" y="27"/>
                  </a:cubicBezTo>
                  <a:cubicBezTo>
                    <a:pt x="23" y="27"/>
                    <a:pt x="22" y="27"/>
                    <a:pt x="22" y="27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1" y="27"/>
                    <a:pt x="21" y="27"/>
                    <a:pt x="21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8"/>
                    <a:pt x="22" y="28"/>
                  </a:cubicBezTo>
                  <a:cubicBezTo>
                    <a:pt x="23" y="29"/>
                    <a:pt x="22" y="29"/>
                    <a:pt x="22" y="28"/>
                  </a:cubicBezTo>
                  <a:cubicBezTo>
                    <a:pt x="21" y="29"/>
                    <a:pt x="22" y="29"/>
                    <a:pt x="22" y="30"/>
                  </a:cubicBezTo>
                  <a:cubicBezTo>
                    <a:pt x="22" y="30"/>
                    <a:pt x="22" y="30"/>
                    <a:pt x="21" y="30"/>
                  </a:cubicBezTo>
                  <a:cubicBezTo>
                    <a:pt x="21" y="29"/>
                    <a:pt x="21" y="29"/>
                    <a:pt x="21" y="28"/>
                  </a:cubicBezTo>
                  <a:cubicBezTo>
                    <a:pt x="21" y="27"/>
                    <a:pt x="20" y="28"/>
                    <a:pt x="20" y="28"/>
                  </a:cubicBezTo>
                  <a:cubicBezTo>
                    <a:pt x="20" y="29"/>
                    <a:pt x="20" y="30"/>
                    <a:pt x="20" y="30"/>
                  </a:cubicBezTo>
                  <a:cubicBezTo>
                    <a:pt x="20" y="31"/>
                    <a:pt x="19" y="30"/>
                    <a:pt x="20" y="29"/>
                  </a:cubicBezTo>
                  <a:cubicBezTo>
                    <a:pt x="20" y="28"/>
                    <a:pt x="19" y="27"/>
                    <a:pt x="18" y="26"/>
                  </a:cubicBezTo>
                  <a:cubicBezTo>
                    <a:pt x="17" y="25"/>
                    <a:pt x="16" y="24"/>
                    <a:pt x="16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28" y="31"/>
                  </a:moveTo>
                  <a:cubicBezTo>
                    <a:pt x="27" y="31"/>
                    <a:pt x="26" y="31"/>
                    <a:pt x="26" y="31"/>
                  </a:cubicBezTo>
                  <a:cubicBezTo>
                    <a:pt x="26" y="30"/>
                    <a:pt x="24" y="29"/>
                    <a:pt x="24" y="28"/>
                  </a:cubicBezTo>
                  <a:cubicBezTo>
                    <a:pt x="25" y="29"/>
                    <a:pt x="26" y="30"/>
                    <a:pt x="27" y="29"/>
                  </a:cubicBezTo>
                  <a:cubicBezTo>
                    <a:pt x="27" y="30"/>
                    <a:pt x="28" y="30"/>
                    <a:pt x="28" y="31"/>
                  </a:cubicBezTo>
                  <a:close/>
                  <a:moveTo>
                    <a:pt x="59" y="21"/>
                  </a:moveTo>
                  <a:cubicBezTo>
                    <a:pt x="59" y="21"/>
                    <a:pt x="59" y="22"/>
                    <a:pt x="58" y="22"/>
                  </a:cubicBezTo>
                  <a:cubicBezTo>
                    <a:pt x="58" y="23"/>
                    <a:pt x="59" y="23"/>
                    <a:pt x="59" y="23"/>
                  </a:cubicBezTo>
                  <a:cubicBezTo>
                    <a:pt x="58" y="23"/>
                    <a:pt x="58" y="23"/>
                    <a:pt x="57" y="23"/>
                  </a:cubicBezTo>
                  <a:cubicBezTo>
                    <a:pt x="56" y="23"/>
                    <a:pt x="55" y="23"/>
                    <a:pt x="55" y="22"/>
                  </a:cubicBezTo>
                  <a:cubicBezTo>
                    <a:pt x="55" y="23"/>
                    <a:pt x="55" y="23"/>
                    <a:pt x="55" y="23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1"/>
                    <a:pt x="56" y="21"/>
                  </a:cubicBezTo>
                  <a:cubicBezTo>
                    <a:pt x="57" y="21"/>
                    <a:pt x="57" y="20"/>
                    <a:pt x="57" y="19"/>
                  </a:cubicBezTo>
                  <a:cubicBezTo>
                    <a:pt x="57" y="20"/>
                    <a:pt x="57" y="20"/>
                    <a:pt x="57" y="21"/>
                  </a:cubicBezTo>
                  <a:cubicBezTo>
                    <a:pt x="58" y="21"/>
                    <a:pt x="59" y="21"/>
                    <a:pt x="59" y="21"/>
                  </a:cubicBezTo>
                  <a:close/>
                  <a:moveTo>
                    <a:pt x="49" y="25"/>
                  </a:moveTo>
                  <a:cubicBezTo>
                    <a:pt x="49" y="26"/>
                    <a:pt x="49" y="26"/>
                    <a:pt x="49" y="26"/>
                  </a:cubicBezTo>
                  <a:cubicBezTo>
                    <a:pt x="47" y="26"/>
                    <a:pt x="46" y="27"/>
                    <a:pt x="45" y="28"/>
                  </a:cubicBezTo>
                  <a:cubicBezTo>
                    <a:pt x="44" y="29"/>
                    <a:pt x="43" y="30"/>
                    <a:pt x="43" y="31"/>
                  </a:cubicBezTo>
                  <a:cubicBezTo>
                    <a:pt x="44" y="32"/>
                    <a:pt x="43" y="33"/>
                    <a:pt x="43" y="32"/>
                  </a:cubicBezTo>
                  <a:cubicBezTo>
                    <a:pt x="42" y="31"/>
                    <a:pt x="43" y="31"/>
                    <a:pt x="43" y="30"/>
                  </a:cubicBezTo>
                  <a:cubicBezTo>
                    <a:pt x="43" y="30"/>
                    <a:pt x="43" y="29"/>
                    <a:pt x="42" y="30"/>
                  </a:cubicBezTo>
                  <a:cubicBezTo>
                    <a:pt x="42" y="31"/>
                    <a:pt x="42" y="31"/>
                    <a:pt x="41" y="31"/>
                  </a:cubicBezTo>
                  <a:cubicBezTo>
                    <a:pt x="41" y="32"/>
                    <a:pt x="41" y="32"/>
                    <a:pt x="41" y="31"/>
                  </a:cubicBezTo>
                  <a:cubicBezTo>
                    <a:pt x="41" y="31"/>
                    <a:pt x="42" y="30"/>
                    <a:pt x="42" y="30"/>
                  </a:cubicBezTo>
                  <a:cubicBezTo>
                    <a:pt x="41" y="31"/>
                    <a:pt x="40" y="30"/>
                    <a:pt x="41" y="30"/>
                  </a:cubicBezTo>
                  <a:cubicBezTo>
                    <a:pt x="41" y="29"/>
                    <a:pt x="41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0" y="29"/>
                  </a:cubicBezTo>
                  <a:cubicBezTo>
                    <a:pt x="39" y="29"/>
                    <a:pt x="39" y="28"/>
                    <a:pt x="41" y="28"/>
                  </a:cubicBezTo>
                  <a:cubicBezTo>
                    <a:pt x="40" y="27"/>
                    <a:pt x="40" y="28"/>
                    <a:pt x="39" y="27"/>
                  </a:cubicBezTo>
                  <a:cubicBezTo>
                    <a:pt x="38" y="27"/>
                    <a:pt x="39" y="27"/>
                    <a:pt x="39" y="27"/>
                  </a:cubicBezTo>
                  <a:cubicBezTo>
                    <a:pt x="40" y="27"/>
                    <a:pt x="40" y="27"/>
                    <a:pt x="41" y="27"/>
                  </a:cubicBezTo>
                  <a:cubicBezTo>
                    <a:pt x="42" y="27"/>
                    <a:pt x="42" y="27"/>
                    <a:pt x="41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5"/>
                    <a:pt x="40" y="25"/>
                    <a:pt x="41" y="25"/>
                  </a:cubicBezTo>
                  <a:cubicBezTo>
                    <a:pt x="42" y="26"/>
                    <a:pt x="43" y="27"/>
                    <a:pt x="44" y="26"/>
                  </a:cubicBezTo>
                  <a:cubicBezTo>
                    <a:pt x="46" y="26"/>
                    <a:pt x="47" y="26"/>
                    <a:pt x="48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35" y="31"/>
                  </a:moveTo>
                  <a:cubicBezTo>
                    <a:pt x="35" y="31"/>
                    <a:pt x="36" y="30"/>
                    <a:pt x="36" y="30"/>
                  </a:cubicBezTo>
                  <a:cubicBezTo>
                    <a:pt x="37" y="30"/>
                    <a:pt x="38" y="30"/>
                    <a:pt x="39" y="30"/>
                  </a:cubicBezTo>
                  <a:cubicBezTo>
                    <a:pt x="38" y="30"/>
                    <a:pt x="37" y="31"/>
                    <a:pt x="37" y="32"/>
                  </a:cubicBezTo>
                  <a:cubicBezTo>
                    <a:pt x="36" y="32"/>
                    <a:pt x="36" y="32"/>
                    <a:pt x="35" y="31"/>
                  </a:cubicBezTo>
                  <a:close/>
                  <a:moveTo>
                    <a:pt x="34" y="2"/>
                  </a:moveTo>
                  <a:cubicBezTo>
                    <a:pt x="34" y="3"/>
                    <a:pt x="35" y="4"/>
                    <a:pt x="34" y="5"/>
                  </a:cubicBezTo>
                  <a:cubicBezTo>
                    <a:pt x="35" y="4"/>
                    <a:pt x="36" y="4"/>
                    <a:pt x="36" y="5"/>
                  </a:cubicBezTo>
                  <a:cubicBezTo>
                    <a:pt x="35" y="5"/>
                    <a:pt x="35" y="5"/>
                    <a:pt x="35" y="6"/>
                  </a:cubicBezTo>
                  <a:cubicBezTo>
                    <a:pt x="35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6"/>
                  </a:cubicBezTo>
                  <a:cubicBezTo>
                    <a:pt x="33" y="5"/>
                    <a:pt x="32" y="4"/>
                    <a:pt x="32" y="4"/>
                  </a:cubicBezTo>
                  <a:cubicBezTo>
                    <a:pt x="32" y="4"/>
                    <a:pt x="33" y="4"/>
                    <a:pt x="33" y="5"/>
                  </a:cubicBezTo>
                  <a:cubicBezTo>
                    <a:pt x="33" y="4"/>
                    <a:pt x="34" y="3"/>
                    <a:pt x="34" y="2"/>
                  </a:cubicBezTo>
                  <a:close/>
                  <a:moveTo>
                    <a:pt x="33" y="14"/>
                  </a:moveTo>
                  <a:cubicBezTo>
                    <a:pt x="33" y="14"/>
                    <a:pt x="33" y="14"/>
                    <a:pt x="33" y="14"/>
                  </a:cubicBezTo>
                  <a:cubicBezTo>
                    <a:pt x="33" y="16"/>
                    <a:pt x="33" y="17"/>
                    <a:pt x="33" y="19"/>
                  </a:cubicBezTo>
                  <a:cubicBezTo>
                    <a:pt x="34" y="20"/>
                    <a:pt x="34" y="21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5" y="23"/>
                    <a:pt x="35" y="22"/>
                    <a:pt x="34" y="22"/>
                  </a:cubicBezTo>
                  <a:cubicBezTo>
                    <a:pt x="34" y="21"/>
                    <a:pt x="33" y="21"/>
                    <a:pt x="34" y="22"/>
                  </a:cubicBezTo>
                  <a:cubicBezTo>
                    <a:pt x="34" y="23"/>
                    <a:pt x="34" y="23"/>
                    <a:pt x="35" y="23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4" y="24"/>
                    <a:pt x="33" y="24"/>
                    <a:pt x="33" y="23"/>
                  </a:cubicBezTo>
                  <a:cubicBezTo>
                    <a:pt x="33" y="23"/>
                    <a:pt x="33" y="22"/>
                    <a:pt x="32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1"/>
                    <a:pt x="32" y="21"/>
                  </a:cubicBezTo>
                  <a:cubicBezTo>
                    <a:pt x="32" y="22"/>
                    <a:pt x="32" y="22"/>
                    <a:pt x="32" y="22"/>
                  </a:cubicBezTo>
                  <a:cubicBezTo>
                    <a:pt x="32" y="22"/>
                    <a:pt x="32" y="23"/>
                    <a:pt x="32" y="23"/>
                  </a:cubicBezTo>
                  <a:cubicBezTo>
                    <a:pt x="31" y="24"/>
                    <a:pt x="30" y="24"/>
                    <a:pt x="31" y="22"/>
                  </a:cubicBezTo>
                  <a:cubicBezTo>
                    <a:pt x="30" y="23"/>
                    <a:pt x="30" y="23"/>
                    <a:pt x="30" y="24"/>
                  </a:cubicBezTo>
                  <a:cubicBezTo>
                    <a:pt x="30" y="24"/>
                    <a:pt x="29" y="23"/>
                    <a:pt x="29" y="23"/>
                  </a:cubicBezTo>
                  <a:cubicBezTo>
                    <a:pt x="30" y="23"/>
                    <a:pt x="30" y="22"/>
                    <a:pt x="30" y="22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8" y="22"/>
                    <a:pt x="28" y="21"/>
                    <a:pt x="29" y="21"/>
                  </a:cubicBezTo>
                  <a:cubicBezTo>
                    <a:pt x="30" y="21"/>
                    <a:pt x="31" y="20"/>
                    <a:pt x="32" y="18"/>
                  </a:cubicBezTo>
                  <a:cubicBezTo>
                    <a:pt x="32" y="17"/>
                    <a:pt x="32" y="16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lose/>
                  <a:moveTo>
                    <a:pt x="31" y="29"/>
                  </a:moveTo>
                  <a:cubicBezTo>
                    <a:pt x="31" y="29"/>
                    <a:pt x="31" y="28"/>
                    <a:pt x="31" y="27"/>
                  </a:cubicBezTo>
                  <a:cubicBezTo>
                    <a:pt x="32" y="27"/>
                    <a:pt x="31" y="26"/>
                    <a:pt x="32" y="25"/>
                  </a:cubicBezTo>
                  <a:cubicBezTo>
                    <a:pt x="32" y="26"/>
                    <a:pt x="32" y="27"/>
                    <a:pt x="33" y="28"/>
                  </a:cubicBezTo>
                  <a:cubicBezTo>
                    <a:pt x="32" y="28"/>
                    <a:pt x="32" y="29"/>
                    <a:pt x="31" y="2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1" name="Freeform 32907"/>
            <p:cNvSpPr>
              <a:spLocks/>
            </p:cNvSpPr>
            <p:nvPr/>
          </p:nvSpPr>
          <p:spPr bwMode="auto">
            <a:xfrm>
              <a:off x="3340" y="731"/>
              <a:ext cx="53" cy="71"/>
            </a:xfrm>
            <a:custGeom>
              <a:avLst/>
              <a:gdLst>
                <a:gd name="T0" fmla="*/ 0 w 30"/>
                <a:gd name="T1" fmla="*/ 27 h 40"/>
                <a:gd name="T2" fmla="*/ 0 w 30"/>
                <a:gd name="T3" fmla="*/ 27 h 40"/>
                <a:gd name="T4" fmla="*/ 0 w 30"/>
                <a:gd name="T5" fmla="*/ 27 h 40"/>
                <a:gd name="T6" fmla="*/ 0 w 30"/>
                <a:gd name="T7" fmla="*/ 27 h 40"/>
                <a:gd name="T8" fmla="*/ 18 w 30"/>
                <a:gd name="T9" fmla="*/ 29 h 40"/>
                <a:gd name="T10" fmla="*/ 26 w 30"/>
                <a:gd name="T11" fmla="*/ 34 h 40"/>
                <a:gd name="T12" fmla="*/ 30 w 30"/>
                <a:gd name="T13" fmla="*/ 40 h 40"/>
                <a:gd name="T14" fmla="*/ 29 w 30"/>
                <a:gd name="T15" fmla="*/ 38 h 40"/>
                <a:gd name="T16" fmla="*/ 29 w 30"/>
                <a:gd name="T17" fmla="*/ 32 h 40"/>
                <a:gd name="T18" fmla="*/ 30 w 30"/>
                <a:gd name="T19" fmla="*/ 20 h 40"/>
                <a:gd name="T20" fmla="*/ 27 w 30"/>
                <a:gd name="T21" fmla="*/ 3 h 40"/>
                <a:gd name="T22" fmla="*/ 22 w 30"/>
                <a:gd name="T23" fmla="*/ 1 h 40"/>
                <a:gd name="T24" fmla="*/ 22 w 30"/>
                <a:gd name="T25" fmla="*/ 1 h 40"/>
                <a:gd name="T26" fmla="*/ 9 w 30"/>
                <a:gd name="T27" fmla="*/ 10 h 40"/>
                <a:gd name="T28" fmla="*/ 0 w 30"/>
                <a:gd name="T29" fmla="*/ 27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" h="40">
                  <a:moveTo>
                    <a:pt x="0" y="27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6" y="25"/>
                    <a:pt x="12" y="26"/>
                    <a:pt x="18" y="29"/>
                  </a:cubicBezTo>
                  <a:cubicBezTo>
                    <a:pt x="21" y="30"/>
                    <a:pt x="24" y="32"/>
                    <a:pt x="26" y="34"/>
                  </a:cubicBezTo>
                  <a:cubicBezTo>
                    <a:pt x="27" y="36"/>
                    <a:pt x="28" y="38"/>
                    <a:pt x="30" y="40"/>
                  </a:cubicBezTo>
                  <a:cubicBezTo>
                    <a:pt x="30" y="40"/>
                    <a:pt x="29" y="39"/>
                    <a:pt x="29" y="38"/>
                  </a:cubicBezTo>
                  <a:cubicBezTo>
                    <a:pt x="29" y="36"/>
                    <a:pt x="29" y="34"/>
                    <a:pt x="29" y="32"/>
                  </a:cubicBezTo>
                  <a:cubicBezTo>
                    <a:pt x="29" y="28"/>
                    <a:pt x="30" y="24"/>
                    <a:pt x="30" y="20"/>
                  </a:cubicBezTo>
                  <a:cubicBezTo>
                    <a:pt x="29" y="10"/>
                    <a:pt x="28" y="4"/>
                    <a:pt x="27" y="3"/>
                  </a:cubicBezTo>
                  <a:cubicBezTo>
                    <a:pt x="26" y="1"/>
                    <a:pt x="24" y="0"/>
                    <a:pt x="22" y="1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19" y="2"/>
                    <a:pt x="11" y="8"/>
                    <a:pt x="9" y="10"/>
                  </a:cubicBezTo>
                  <a:cubicBezTo>
                    <a:pt x="5" y="15"/>
                    <a:pt x="2" y="21"/>
                    <a:pt x="0" y="2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2" name="Freeform 32908"/>
            <p:cNvSpPr>
              <a:spLocks/>
            </p:cNvSpPr>
            <p:nvPr/>
          </p:nvSpPr>
          <p:spPr bwMode="auto">
            <a:xfrm>
              <a:off x="3379" y="711"/>
              <a:ext cx="18" cy="20"/>
            </a:xfrm>
            <a:custGeom>
              <a:avLst/>
              <a:gdLst>
                <a:gd name="T0" fmla="*/ 0 w 10"/>
                <a:gd name="T1" fmla="*/ 9 h 11"/>
                <a:gd name="T2" fmla="*/ 0 w 10"/>
                <a:gd name="T3" fmla="*/ 9 h 11"/>
                <a:gd name="T4" fmla="*/ 5 w 10"/>
                <a:gd name="T5" fmla="*/ 11 h 11"/>
                <a:gd name="T6" fmla="*/ 5 w 10"/>
                <a:gd name="T7" fmla="*/ 11 h 11"/>
                <a:gd name="T8" fmla="*/ 9 w 10"/>
                <a:gd name="T9" fmla="*/ 6 h 11"/>
                <a:gd name="T10" fmla="*/ 10 w 10"/>
                <a:gd name="T11" fmla="*/ 3 h 11"/>
                <a:gd name="T12" fmla="*/ 10 w 10"/>
                <a:gd name="T13" fmla="*/ 1 h 11"/>
                <a:gd name="T14" fmla="*/ 8 w 10"/>
                <a:gd name="T15" fmla="*/ 2 h 11"/>
                <a:gd name="T16" fmla="*/ 7 w 10"/>
                <a:gd name="T17" fmla="*/ 2 h 11"/>
                <a:gd name="T18" fmla="*/ 5 w 10"/>
                <a:gd name="T19" fmla="*/ 0 h 11"/>
                <a:gd name="T20" fmla="*/ 5 w 10"/>
                <a:gd name="T21" fmla="*/ 0 h 11"/>
                <a:gd name="T22" fmla="*/ 5 w 10"/>
                <a:gd name="T23" fmla="*/ 0 h 11"/>
                <a:gd name="T24" fmla="*/ 5 w 10"/>
                <a:gd name="T25" fmla="*/ 0 h 11"/>
                <a:gd name="T26" fmla="*/ 5 w 10"/>
                <a:gd name="T27" fmla="*/ 0 h 11"/>
                <a:gd name="T28" fmla="*/ 3 w 10"/>
                <a:gd name="T29" fmla="*/ 2 h 11"/>
                <a:gd name="T30" fmla="*/ 0 w 10"/>
                <a:gd name="T3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1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4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7" y="9"/>
                    <a:pt x="8" y="8"/>
                    <a:pt x="9" y="6"/>
                  </a:cubicBezTo>
                  <a:cubicBezTo>
                    <a:pt x="9" y="6"/>
                    <a:pt x="10" y="3"/>
                    <a:pt x="10" y="3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8" y="2"/>
                    <a:pt x="8" y="2"/>
                  </a:cubicBezTo>
                  <a:cubicBezTo>
                    <a:pt x="8" y="2"/>
                    <a:pt x="7" y="3"/>
                    <a:pt x="7" y="2"/>
                  </a:cubicBezTo>
                  <a:cubicBezTo>
                    <a:pt x="7" y="1"/>
                    <a:pt x="7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1"/>
                    <a:pt x="3" y="1"/>
                    <a:pt x="3" y="2"/>
                  </a:cubicBezTo>
                  <a:cubicBezTo>
                    <a:pt x="1" y="4"/>
                    <a:pt x="0" y="7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3" name="Freeform 32909"/>
            <p:cNvSpPr>
              <a:spLocks/>
            </p:cNvSpPr>
            <p:nvPr/>
          </p:nvSpPr>
          <p:spPr bwMode="auto">
            <a:xfrm>
              <a:off x="3363" y="676"/>
              <a:ext cx="27" cy="33"/>
            </a:xfrm>
            <a:custGeom>
              <a:avLst/>
              <a:gdLst>
                <a:gd name="T0" fmla="*/ 1 w 15"/>
                <a:gd name="T1" fmla="*/ 3 h 19"/>
                <a:gd name="T2" fmla="*/ 1 w 15"/>
                <a:gd name="T3" fmla="*/ 2 h 19"/>
                <a:gd name="T4" fmla="*/ 1 w 15"/>
                <a:gd name="T5" fmla="*/ 2 h 19"/>
                <a:gd name="T6" fmla="*/ 8 w 15"/>
                <a:gd name="T7" fmla="*/ 6 h 19"/>
                <a:gd name="T8" fmla="*/ 14 w 15"/>
                <a:gd name="T9" fmla="*/ 16 h 19"/>
                <a:gd name="T10" fmla="*/ 15 w 15"/>
                <a:gd name="T11" fmla="*/ 18 h 19"/>
                <a:gd name="T12" fmla="*/ 15 w 15"/>
                <a:gd name="T13" fmla="*/ 18 h 19"/>
                <a:gd name="T14" fmla="*/ 15 w 15"/>
                <a:gd name="T15" fmla="*/ 18 h 19"/>
                <a:gd name="T16" fmla="*/ 15 w 15"/>
                <a:gd name="T17" fmla="*/ 18 h 19"/>
                <a:gd name="T18" fmla="*/ 14 w 15"/>
                <a:gd name="T19" fmla="*/ 18 h 19"/>
                <a:gd name="T20" fmla="*/ 14 w 15"/>
                <a:gd name="T21" fmla="*/ 18 h 19"/>
                <a:gd name="T22" fmla="*/ 13 w 15"/>
                <a:gd name="T23" fmla="*/ 19 h 19"/>
                <a:gd name="T24" fmla="*/ 12 w 15"/>
                <a:gd name="T25" fmla="*/ 17 h 19"/>
                <a:gd name="T26" fmla="*/ 9 w 15"/>
                <a:gd name="T27" fmla="*/ 16 h 19"/>
                <a:gd name="T28" fmla="*/ 6 w 15"/>
                <a:gd name="T29" fmla="*/ 13 h 19"/>
                <a:gd name="T30" fmla="*/ 1 w 15"/>
                <a:gd name="T31" fmla="*/ 7 h 19"/>
                <a:gd name="T32" fmla="*/ 1 w 15"/>
                <a:gd name="T33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9">
                  <a:moveTo>
                    <a:pt x="1" y="3"/>
                  </a:moveTo>
                  <a:cubicBezTo>
                    <a:pt x="1" y="3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3" y="0"/>
                    <a:pt x="7" y="5"/>
                    <a:pt x="8" y="6"/>
                  </a:cubicBezTo>
                  <a:cubicBezTo>
                    <a:pt x="11" y="9"/>
                    <a:pt x="13" y="13"/>
                    <a:pt x="14" y="16"/>
                  </a:cubicBezTo>
                  <a:cubicBezTo>
                    <a:pt x="15" y="16"/>
                    <a:pt x="15" y="17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8"/>
                    <a:pt x="12" y="18"/>
                    <a:pt x="12" y="17"/>
                  </a:cubicBezTo>
                  <a:cubicBezTo>
                    <a:pt x="11" y="17"/>
                    <a:pt x="10" y="16"/>
                    <a:pt x="9" y="16"/>
                  </a:cubicBezTo>
                  <a:cubicBezTo>
                    <a:pt x="8" y="15"/>
                    <a:pt x="7" y="14"/>
                    <a:pt x="6" y="13"/>
                  </a:cubicBezTo>
                  <a:cubicBezTo>
                    <a:pt x="4" y="11"/>
                    <a:pt x="3" y="9"/>
                    <a:pt x="1" y="7"/>
                  </a:cubicBezTo>
                  <a:cubicBezTo>
                    <a:pt x="1" y="6"/>
                    <a:pt x="0" y="4"/>
                    <a:pt x="1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4" name="Freeform 32910"/>
            <p:cNvSpPr>
              <a:spLocks/>
            </p:cNvSpPr>
            <p:nvPr/>
          </p:nvSpPr>
          <p:spPr bwMode="auto">
            <a:xfrm>
              <a:off x="3399" y="715"/>
              <a:ext cx="30" cy="7"/>
            </a:xfrm>
            <a:custGeom>
              <a:avLst/>
              <a:gdLst>
                <a:gd name="T0" fmla="*/ 0 w 17"/>
                <a:gd name="T1" fmla="*/ 1 h 4"/>
                <a:gd name="T2" fmla="*/ 8 w 17"/>
                <a:gd name="T3" fmla="*/ 4 h 4"/>
                <a:gd name="T4" fmla="*/ 13 w 17"/>
                <a:gd name="T5" fmla="*/ 4 h 4"/>
                <a:gd name="T6" fmla="*/ 17 w 17"/>
                <a:gd name="T7" fmla="*/ 2 h 4"/>
                <a:gd name="T8" fmla="*/ 14 w 17"/>
                <a:gd name="T9" fmla="*/ 0 h 4"/>
                <a:gd name="T10" fmla="*/ 5 w 17"/>
                <a:gd name="T11" fmla="*/ 0 h 4"/>
                <a:gd name="T12" fmla="*/ 0 w 17"/>
                <a:gd name="T13" fmla="*/ 1 h 4"/>
                <a:gd name="T14" fmla="*/ 0 w 17"/>
                <a:gd name="T15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" h="4">
                  <a:moveTo>
                    <a:pt x="0" y="1"/>
                  </a:moveTo>
                  <a:cubicBezTo>
                    <a:pt x="2" y="3"/>
                    <a:pt x="5" y="4"/>
                    <a:pt x="8" y="4"/>
                  </a:cubicBezTo>
                  <a:cubicBezTo>
                    <a:pt x="9" y="4"/>
                    <a:pt x="11" y="4"/>
                    <a:pt x="13" y="4"/>
                  </a:cubicBezTo>
                  <a:cubicBezTo>
                    <a:pt x="14" y="3"/>
                    <a:pt x="16" y="3"/>
                    <a:pt x="17" y="2"/>
                  </a:cubicBezTo>
                  <a:cubicBezTo>
                    <a:pt x="16" y="1"/>
                    <a:pt x="15" y="1"/>
                    <a:pt x="14" y="0"/>
                  </a:cubicBezTo>
                  <a:cubicBezTo>
                    <a:pt x="11" y="0"/>
                    <a:pt x="8" y="0"/>
                    <a:pt x="5" y="0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5" name="Freeform 32911"/>
            <p:cNvSpPr>
              <a:spLocks/>
            </p:cNvSpPr>
            <p:nvPr/>
          </p:nvSpPr>
          <p:spPr bwMode="auto">
            <a:xfrm>
              <a:off x="3390" y="722"/>
              <a:ext cx="46" cy="51"/>
            </a:xfrm>
            <a:custGeom>
              <a:avLst/>
              <a:gdLst>
                <a:gd name="T0" fmla="*/ 0 w 26"/>
                <a:gd name="T1" fmla="*/ 7 h 29"/>
                <a:gd name="T2" fmla="*/ 1 w 26"/>
                <a:gd name="T3" fmla="*/ 6 h 29"/>
                <a:gd name="T4" fmla="*/ 5 w 26"/>
                <a:gd name="T5" fmla="*/ 2 h 29"/>
                <a:gd name="T6" fmla="*/ 6 w 26"/>
                <a:gd name="T7" fmla="*/ 0 h 29"/>
                <a:gd name="T8" fmla="*/ 15 w 26"/>
                <a:gd name="T9" fmla="*/ 3 h 29"/>
                <a:gd name="T10" fmla="*/ 20 w 26"/>
                <a:gd name="T11" fmla="*/ 2 h 29"/>
                <a:gd name="T12" fmla="*/ 25 w 26"/>
                <a:gd name="T13" fmla="*/ 0 h 29"/>
                <a:gd name="T14" fmla="*/ 25 w 26"/>
                <a:gd name="T15" fmla="*/ 2 h 29"/>
                <a:gd name="T16" fmla="*/ 20 w 26"/>
                <a:gd name="T17" fmla="*/ 6 h 29"/>
                <a:gd name="T18" fmla="*/ 19 w 26"/>
                <a:gd name="T19" fmla="*/ 11 h 29"/>
                <a:gd name="T20" fmla="*/ 18 w 26"/>
                <a:gd name="T21" fmla="*/ 13 h 29"/>
                <a:gd name="T22" fmla="*/ 18 w 26"/>
                <a:gd name="T23" fmla="*/ 14 h 29"/>
                <a:gd name="T24" fmla="*/ 18 w 26"/>
                <a:gd name="T25" fmla="*/ 17 h 29"/>
                <a:gd name="T26" fmla="*/ 19 w 26"/>
                <a:gd name="T27" fmla="*/ 21 h 29"/>
                <a:gd name="T28" fmla="*/ 18 w 26"/>
                <a:gd name="T29" fmla="*/ 25 h 29"/>
                <a:gd name="T30" fmla="*/ 11 w 26"/>
                <a:gd name="T31" fmla="*/ 28 h 29"/>
                <a:gd name="T32" fmla="*/ 7 w 26"/>
                <a:gd name="T33" fmla="*/ 26 h 29"/>
                <a:gd name="T34" fmla="*/ 4 w 26"/>
                <a:gd name="T35" fmla="*/ 23 h 29"/>
                <a:gd name="T36" fmla="*/ 4 w 26"/>
                <a:gd name="T37" fmla="*/ 21 h 29"/>
                <a:gd name="T38" fmla="*/ 3 w 26"/>
                <a:gd name="T39" fmla="*/ 14 h 29"/>
                <a:gd name="T40" fmla="*/ 2 w 26"/>
                <a:gd name="T41" fmla="*/ 8 h 29"/>
                <a:gd name="T42" fmla="*/ 0 w 26"/>
                <a:gd name="T43" fmla="*/ 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6" h="29">
                  <a:moveTo>
                    <a:pt x="0" y="7"/>
                  </a:moveTo>
                  <a:cubicBezTo>
                    <a:pt x="0" y="7"/>
                    <a:pt x="0" y="6"/>
                    <a:pt x="1" y="6"/>
                  </a:cubicBezTo>
                  <a:cubicBezTo>
                    <a:pt x="2" y="5"/>
                    <a:pt x="3" y="3"/>
                    <a:pt x="5" y="2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9" y="2"/>
                    <a:pt x="12" y="2"/>
                    <a:pt x="15" y="3"/>
                  </a:cubicBezTo>
                  <a:cubicBezTo>
                    <a:pt x="17" y="3"/>
                    <a:pt x="19" y="3"/>
                    <a:pt x="20" y="2"/>
                  </a:cubicBezTo>
                  <a:cubicBezTo>
                    <a:pt x="22" y="2"/>
                    <a:pt x="24" y="1"/>
                    <a:pt x="25" y="0"/>
                  </a:cubicBezTo>
                  <a:cubicBezTo>
                    <a:pt x="25" y="0"/>
                    <a:pt x="26" y="1"/>
                    <a:pt x="25" y="2"/>
                  </a:cubicBezTo>
                  <a:cubicBezTo>
                    <a:pt x="24" y="4"/>
                    <a:pt x="22" y="5"/>
                    <a:pt x="20" y="6"/>
                  </a:cubicBezTo>
                  <a:cubicBezTo>
                    <a:pt x="19" y="7"/>
                    <a:pt x="18" y="9"/>
                    <a:pt x="19" y="11"/>
                  </a:cubicBezTo>
                  <a:cubicBezTo>
                    <a:pt x="19" y="11"/>
                    <a:pt x="19" y="12"/>
                    <a:pt x="18" y="13"/>
                  </a:cubicBezTo>
                  <a:cubicBezTo>
                    <a:pt x="18" y="13"/>
                    <a:pt x="18" y="14"/>
                    <a:pt x="18" y="14"/>
                  </a:cubicBezTo>
                  <a:cubicBezTo>
                    <a:pt x="18" y="15"/>
                    <a:pt x="18" y="16"/>
                    <a:pt x="18" y="17"/>
                  </a:cubicBezTo>
                  <a:cubicBezTo>
                    <a:pt x="19" y="18"/>
                    <a:pt x="19" y="19"/>
                    <a:pt x="19" y="21"/>
                  </a:cubicBezTo>
                  <a:cubicBezTo>
                    <a:pt x="19" y="22"/>
                    <a:pt x="19" y="24"/>
                    <a:pt x="18" y="25"/>
                  </a:cubicBezTo>
                  <a:cubicBezTo>
                    <a:pt x="17" y="28"/>
                    <a:pt x="14" y="29"/>
                    <a:pt x="11" y="28"/>
                  </a:cubicBezTo>
                  <a:cubicBezTo>
                    <a:pt x="10" y="27"/>
                    <a:pt x="8" y="26"/>
                    <a:pt x="7" y="26"/>
                  </a:cubicBezTo>
                  <a:cubicBezTo>
                    <a:pt x="6" y="25"/>
                    <a:pt x="5" y="24"/>
                    <a:pt x="4" y="23"/>
                  </a:cubicBezTo>
                  <a:cubicBezTo>
                    <a:pt x="4" y="23"/>
                    <a:pt x="4" y="22"/>
                    <a:pt x="4" y="21"/>
                  </a:cubicBezTo>
                  <a:cubicBezTo>
                    <a:pt x="4" y="18"/>
                    <a:pt x="4" y="16"/>
                    <a:pt x="3" y="14"/>
                  </a:cubicBezTo>
                  <a:cubicBezTo>
                    <a:pt x="3" y="12"/>
                    <a:pt x="3" y="10"/>
                    <a:pt x="2" y="8"/>
                  </a:cubicBezTo>
                  <a:cubicBezTo>
                    <a:pt x="1" y="8"/>
                    <a:pt x="1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6" name="Freeform 32912"/>
            <p:cNvSpPr>
              <a:spLocks/>
            </p:cNvSpPr>
            <p:nvPr/>
          </p:nvSpPr>
          <p:spPr bwMode="auto">
            <a:xfrm>
              <a:off x="3397" y="766"/>
              <a:ext cx="23" cy="43"/>
            </a:xfrm>
            <a:custGeom>
              <a:avLst/>
              <a:gdLst>
                <a:gd name="T0" fmla="*/ 0 w 13"/>
                <a:gd name="T1" fmla="*/ 0 h 24"/>
                <a:gd name="T2" fmla="*/ 6 w 13"/>
                <a:gd name="T3" fmla="*/ 16 h 24"/>
                <a:gd name="T4" fmla="*/ 12 w 13"/>
                <a:gd name="T5" fmla="*/ 24 h 24"/>
                <a:gd name="T6" fmla="*/ 9 w 13"/>
                <a:gd name="T7" fmla="*/ 13 h 24"/>
                <a:gd name="T8" fmla="*/ 10 w 13"/>
                <a:gd name="T9" fmla="*/ 13 h 24"/>
                <a:gd name="T10" fmla="*/ 12 w 13"/>
                <a:gd name="T11" fmla="*/ 14 h 24"/>
                <a:gd name="T12" fmla="*/ 13 w 13"/>
                <a:gd name="T13" fmla="*/ 14 h 24"/>
                <a:gd name="T14" fmla="*/ 10 w 13"/>
                <a:gd name="T15" fmla="*/ 11 h 24"/>
                <a:gd name="T16" fmla="*/ 8 w 13"/>
                <a:gd name="T17" fmla="*/ 7 h 24"/>
                <a:gd name="T18" fmla="*/ 8 w 13"/>
                <a:gd name="T19" fmla="*/ 4 h 24"/>
                <a:gd name="T20" fmla="*/ 3 w 13"/>
                <a:gd name="T21" fmla="*/ 3 h 24"/>
                <a:gd name="T22" fmla="*/ 0 w 13"/>
                <a:gd name="T23" fmla="*/ 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3" h="24">
                  <a:moveTo>
                    <a:pt x="0" y="0"/>
                  </a:moveTo>
                  <a:cubicBezTo>
                    <a:pt x="1" y="5"/>
                    <a:pt x="4" y="12"/>
                    <a:pt x="6" y="16"/>
                  </a:cubicBezTo>
                  <a:cubicBezTo>
                    <a:pt x="7" y="19"/>
                    <a:pt x="9" y="22"/>
                    <a:pt x="12" y="24"/>
                  </a:cubicBezTo>
                  <a:cubicBezTo>
                    <a:pt x="10" y="21"/>
                    <a:pt x="9" y="17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1" y="13"/>
                    <a:pt x="12" y="14"/>
                    <a:pt x="12" y="14"/>
                  </a:cubicBezTo>
                  <a:cubicBezTo>
                    <a:pt x="12" y="14"/>
                    <a:pt x="13" y="14"/>
                    <a:pt x="13" y="14"/>
                  </a:cubicBezTo>
                  <a:cubicBezTo>
                    <a:pt x="12" y="13"/>
                    <a:pt x="11" y="12"/>
                    <a:pt x="10" y="11"/>
                  </a:cubicBezTo>
                  <a:cubicBezTo>
                    <a:pt x="9" y="9"/>
                    <a:pt x="9" y="8"/>
                    <a:pt x="8" y="7"/>
                  </a:cubicBezTo>
                  <a:cubicBezTo>
                    <a:pt x="8" y="6"/>
                    <a:pt x="8" y="5"/>
                    <a:pt x="8" y="4"/>
                  </a:cubicBezTo>
                  <a:cubicBezTo>
                    <a:pt x="6" y="5"/>
                    <a:pt x="5" y="4"/>
                    <a:pt x="3" y="3"/>
                  </a:cubicBezTo>
                  <a:cubicBezTo>
                    <a:pt x="2" y="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7" name="Freeform 32913"/>
            <p:cNvSpPr>
              <a:spLocks/>
            </p:cNvSpPr>
            <p:nvPr/>
          </p:nvSpPr>
          <p:spPr bwMode="auto">
            <a:xfrm>
              <a:off x="3327" y="780"/>
              <a:ext cx="68" cy="39"/>
            </a:xfrm>
            <a:custGeom>
              <a:avLst/>
              <a:gdLst>
                <a:gd name="T0" fmla="*/ 2 w 38"/>
                <a:gd name="T1" fmla="*/ 8 h 22"/>
                <a:gd name="T2" fmla="*/ 1 w 38"/>
                <a:gd name="T3" fmla="*/ 3 h 22"/>
                <a:gd name="T4" fmla="*/ 9 w 38"/>
                <a:gd name="T5" fmla="*/ 0 h 22"/>
                <a:gd name="T6" fmla="*/ 26 w 38"/>
                <a:gd name="T7" fmla="*/ 3 h 22"/>
                <a:gd name="T8" fmla="*/ 33 w 38"/>
                <a:gd name="T9" fmla="*/ 10 h 22"/>
                <a:gd name="T10" fmla="*/ 38 w 38"/>
                <a:gd name="T11" fmla="*/ 17 h 22"/>
                <a:gd name="T12" fmla="*/ 37 w 38"/>
                <a:gd name="T13" fmla="*/ 22 h 22"/>
                <a:gd name="T14" fmla="*/ 22 w 38"/>
                <a:gd name="T15" fmla="*/ 8 h 22"/>
                <a:gd name="T16" fmla="*/ 12 w 38"/>
                <a:gd name="T17" fmla="*/ 6 h 22"/>
                <a:gd name="T18" fmla="*/ 2 w 38"/>
                <a:gd name="T19" fmla="*/ 8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" h="22">
                  <a:moveTo>
                    <a:pt x="2" y="8"/>
                  </a:moveTo>
                  <a:cubicBezTo>
                    <a:pt x="1" y="6"/>
                    <a:pt x="0" y="4"/>
                    <a:pt x="1" y="3"/>
                  </a:cubicBezTo>
                  <a:cubicBezTo>
                    <a:pt x="2" y="2"/>
                    <a:pt x="7" y="0"/>
                    <a:pt x="9" y="0"/>
                  </a:cubicBezTo>
                  <a:cubicBezTo>
                    <a:pt x="13" y="0"/>
                    <a:pt x="20" y="1"/>
                    <a:pt x="26" y="3"/>
                  </a:cubicBezTo>
                  <a:cubicBezTo>
                    <a:pt x="28" y="5"/>
                    <a:pt x="31" y="7"/>
                    <a:pt x="33" y="10"/>
                  </a:cubicBezTo>
                  <a:cubicBezTo>
                    <a:pt x="35" y="12"/>
                    <a:pt x="36" y="15"/>
                    <a:pt x="38" y="17"/>
                  </a:cubicBezTo>
                  <a:cubicBezTo>
                    <a:pt x="38" y="17"/>
                    <a:pt x="38" y="20"/>
                    <a:pt x="37" y="22"/>
                  </a:cubicBezTo>
                  <a:cubicBezTo>
                    <a:pt x="33" y="16"/>
                    <a:pt x="28" y="11"/>
                    <a:pt x="22" y="8"/>
                  </a:cubicBezTo>
                  <a:cubicBezTo>
                    <a:pt x="19" y="7"/>
                    <a:pt x="15" y="6"/>
                    <a:pt x="12" y="6"/>
                  </a:cubicBezTo>
                  <a:cubicBezTo>
                    <a:pt x="8" y="6"/>
                    <a:pt x="2" y="8"/>
                    <a:pt x="2" y="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48" name="Freeform 32914"/>
            <p:cNvSpPr>
              <a:spLocks/>
            </p:cNvSpPr>
            <p:nvPr/>
          </p:nvSpPr>
          <p:spPr bwMode="auto">
            <a:xfrm>
              <a:off x="3331" y="800"/>
              <a:ext cx="61" cy="25"/>
            </a:xfrm>
            <a:custGeom>
              <a:avLst/>
              <a:gdLst>
                <a:gd name="T0" fmla="*/ 0 w 34"/>
                <a:gd name="T1" fmla="*/ 0 h 14"/>
                <a:gd name="T2" fmla="*/ 14 w 34"/>
                <a:gd name="T3" fmla="*/ 12 h 14"/>
                <a:gd name="T4" fmla="*/ 24 w 34"/>
                <a:gd name="T5" fmla="*/ 14 h 14"/>
                <a:gd name="T6" fmla="*/ 29 w 34"/>
                <a:gd name="T7" fmla="*/ 14 h 14"/>
                <a:gd name="T8" fmla="*/ 32 w 34"/>
                <a:gd name="T9" fmla="*/ 14 h 14"/>
                <a:gd name="T10" fmla="*/ 34 w 34"/>
                <a:gd name="T11" fmla="*/ 13 h 14"/>
                <a:gd name="T12" fmla="*/ 33 w 34"/>
                <a:gd name="T13" fmla="*/ 11 h 14"/>
                <a:gd name="T14" fmla="*/ 30 w 34"/>
                <a:gd name="T15" fmla="*/ 12 h 14"/>
                <a:gd name="T16" fmla="*/ 28 w 34"/>
                <a:gd name="T17" fmla="*/ 12 h 14"/>
                <a:gd name="T18" fmla="*/ 4 w 34"/>
                <a:gd name="T19" fmla="*/ 4 h 14"/>
                <a:gd name="T20" fmla="*/ 0 w 34"/>
                <a:gd name="T21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4" h="14">
                  <a:moveTo>
                    <a:pt x="0" y="0"/>
                  </a:moveTo>
                  <a:cubicBezTo>
                    <a:pt x="2" y="5"/>
                    <a:pt x="10" y="10"/>
                    <a:pt x="14" y="12"/>
                  </a:cubicBezTo>
                  <a:cubicBezTo>
                    <a:pt x="18" y="13"/>
                    <a:pt x="21" y="14"/>
                    <a:pt x="24" y="14"/>
                  </a:cubicBezTo>
                  <a:cubicBezTo>
                    <a:pt x="26" y="14"/>
                    <a:pt x="28" y="14"/>
                    <a:pt x="29" y="14"/>
                  </a:cubicBezTo>
                  <a:cubicBezTo>
                    <a:pt x="30" y="14"/>
                    <a:pt x="31" y="14"/>
                    <a:pt x="32" y="14"/>
                  </a:cubicBezTo>
                  <a:cubicBezTo>
                    <a:pt x="33" y="13"/>
                    <a:pt x="33" y="13"/>
                    <a:pt x="34" y="13"/>
                  </a:cubicBezTo>
                  <a:cubicBezTo>
                    <a:pt x="33" y="12"/>
                    <a:pt x="33" y="12"/>
                    <a:pt x="33" y="11"/>
                  </a:cubicBezTo>
                  <a:cubicBezTo>
                    <a:pt x="32" y="12"/>
                    <a:pt x="31" y="12"/>
                    <a:pt x="30" y="12"/>
                  </a:cubicBezTo>
                  <a:cubicBezTo>
                    <a:pt x="29" y="12"/>
                    <a:pt x="29" y="12"/>
                    <a:pt x="28" y="12"/>
                  </a:cubicBezTo>
                  <a:cubicBezTo>
                    <a:pt x="14" y="11"/>
                    <a:pt x="10" y="9"/>
                    <a:pt x="4" y="4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0" name="Freeform 32915"/>
            <p:cNvSpPr>
              <a:spLocks/>
            </p:cNvSpPr>
            <p:nvPr/>
          </p:nvSpPr>
          <p:spPr bwMode="auto">
            <a:xfrm>
              <a:off x="3354" y="796"/>
              <a:ext cx="13" cy="11"/>
            </a:xfrm>
            <a:custGeom>
              <a:avLst/>
              <a:gdLst>
                <a:gd name="T0" fmla="*/ 1 w 7"/>
                <a:gd name="T1" fmla="*/ 0 h 6"/>
                <a:gd name="T2" fmla="*/ 7 w 7"/>
                <a:gd name="T3" fmla="*/ 2 h 6"/>
                <a:gd name="T4" fmla="*/ 7 w 7"/>
                <a:gd name="T5" fmla="*/ 3 h 6"/>
                <a:gd name="T6" fmla="*/ 3 w 7"/>
                <a:gd name="T7" fmla="*/ 6 h 6"/>
                <a:gd name="T8" fmla="*/ 0 w 7"/>
                <a:gd name="T9" fmla="*/ 3 h 6"/>
                <a:gd name="T10" fmla="*/ 1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1" y="0"/>
                  </a:moveTo>
                  <a:cubicBezTo>
                    <a:pt x="3" y="0"/>
                    <a:pt x="5" y="0"/>
                    <a:pt x="7" y="2"/>
                  </a:cubicBezTo>
                  <a:cubicBezTo>
                    <a:pt x="7" y="2"/>
                    <a:pt x="7" y="2"/>
                    <a:pt x="7" y="3"/>
                  </a:cubicBezTo>
                  <a:cubicBezTo>
                    <a:pt x="6" y="5"/>
                    <a:pt x="4" y="6"/>
                    <a:pt x="3" y="6"/>
                  </a:cubicBezTo>
                  <a:cubicBezTo>
                    <a:pt x="1" y="5"/>
                    <a:pt x="0" y="4"/>
                    <a:pt x="0" y="3"/>
                  </a:cubicBezTo>
                  <a:cubicBezTo>
                    <a:pt x="0" y="1"/>
                    <a:pt x="0" y="1"/>
                    <a:pt x="1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2" name="Freeform 32916"/>
            <p:cNvSpPr>
              <a:spLocks/>
            </p:cNvSpPr>
            <p:nvPr/>
          </p:nvSpPr>
          <p:spPr bwMode="auto">
            <a:xfrm>
              <a:off x="3297" y="741"/>
              <a:ext cx="59" cy="29"/>
            </a:xfrm>
            <a:custGeom>
              <a:avLst/>
              <a:gdLst>
                <a:gd name="T0" fmla="*/ 0 w 33"/>
                <a:gd name="T1" fmla="*/ 5 h 16"/>
                <a:gd name="T2" fmla="*/ 3 w 33"/>
                <a:gd name="T3" fmla="*/ 7 h 16"/>
                <a:gd name="T4" fmla="*/ 8 w 33"/>
                <a:gd name="T5" fmla="*/ 8 h 16"/>
                <a:gd name="T6" fmla="*/ 9 w 33"/>
                <a:gd name="T7" fmla="*/ 9 h 16"/>
                <a:gd name="T8" fmla="*/ 4 w 33"/>
                <a:gd name="T9" fmla="*/ 15 h 16"/>
                <a:gd name="T10" fmla="*/ 19 w 33"/>
                <a:gd name="T11" fmla="*/ 12 h 16"/>
                <a:gd name="T12" fmla="*/ 27 w 33"/>
                <a:gd name="T13" fmla="*/ 9 h 16"/>
                <a:gd name="T14" fmla="*/ 27 w 33"/>
                <a:gd name="T15" fmla="*/ 9 h 16"/>
                <a:gd name="T16" fmla="*/ 29 w 33"/>
                <a:gd name="T17" fmla="*/ 5 h 16"/>
                <a:gd name="T18" fmla="*/ 33 w 33"/>
                <a:gd name="T19" fmla="*/ 1 h 16"/>
                <a:gd name="T20" fmla="*/ 30 w 33"/>
                <a:gd name="T21" fmla="*/ 0 h 16"/>
                <a:gd name="T22" fmla="*/ 27 w 33"/>
                <a:gd name="T23" fmla="*/ 1 h 16"/>
                <a:gd name="T24" fmla="*/ 18 w 33"/>
                <a:gd name="T25" fmla="*/ 4 h 16"/>
                <a:gd name="T26" fmla="*/ 8 w 33"/>
                <a:gd name="T27" fmla="*/ 6 h 16"/>
                <a:gd name="T28" fmla="*/ 0 w 33"/>
                <a:gd name="T29" fmla="*/ 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" h="16">
                  <a:moveTo>
                    <a:pt x="0" y="5"/>
                  </a:moveTo>
                  <a:cubicBezTo>
                    <a:pt x="1" y="6"/>
                    <a:pt x="2" y="7"/>
                    <a:pt x="3" y="7"/>
                  </a:cubicBezTo>
                  <a:cubicBezTo>
                    <a:pt x="5" y="8"/>
                    <a:pt x="7" y="8"/>
                    <a:pt x="8" y="8"/>
                  </a:cubicBezTo>
                  <a:cubicBezTo>
                    <a:pt x="8" y="9"/>
                    <a:pt x="9" y="9"/>
                    <a:pt x="9" y="9"/>
                  </a:cubicBezTo>
                  <a:cubicBezTo>
                    <a:pt x="8" y="11"/>
                    <a:pt x="6" y="14"/>
                    <a:pt x="4" y="15"/>
                  </a:cubicBezTo>
                  <a:cubicBezTo>
                    <a:pt x="9" y="16"/>
                    <a:pt x="14" y="14"/>
                    <a:pt x="19" y="12"/>
                  </a:cubicBezTo>
                  <a:cubicBezTo>
                    <a:pt x="21" y="11"/>
                    <a:pt x="24" y="11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8" y="7"/>
                    <a:pt x="29" y="5"/>
                  </a:cubicBezTo>
                  <a:cubicBezTo>
                    <a:pt x="30" y="4"/>
                    <a:pt x="32" y="2"/>
                    <a:pt x="33" y="1"/>
                  </a:cubicBezTo>
                  <a:cubicBezTo>
                    <a:pt x="32" y="1"/>
                    <a:pt x="31" y="0"/>
                    <a:pt x="30" y="0"/>
                  </a:cubicBezTo>
                  <a:cubicBezTo>
                    <a:pt x="29" y="1"/>
                    <a:pt x="27" y="1"/>
                    <a:pt x="27" y="1"/>
                  </a:cubicBezTo>
                  <a:cubicBezTo>
                    <a:pt x="24" y="2"/>
                    <a:pt x="21" y="3"/>
                    <a:pt x="18" y="4"/>
                  </a:cubicBezTo>
                  <a:cubicBezTo>
                    <a:pt x="15" y="4"/>
                    <a:pt x="12" y="5"/>
                    <a:pt x="8" y="6"/>
                  </a:cubicBezTo>
                  <a:cubicBezTo>
                    <a:pt x="6" y="6"/>
                    <a:pt x="3" y="5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3" name="Freeform 32917"/>
            <p:cNvSpPr>
              <a:spLocks/>
            </p:cNvSpPr>
            <p:nvPr/>
          </p:nvSpPr>
          <p:spPr bwMode="auto">
            <a:xfrm>
              <a:off x="3338" y="684"/>
              <a:ext cx="45" cy="56"/>
            </a:xfrm>
            <a:custGeom>
              <a:avLst/>
              <a:gdLst>
                <a:gd name="T0" fmla="*/ 0 w 25"/>
                <a:gd name="T1" fmla="*/ 22 h 31"/>
                <a:gd name="T2" fmla="*/ 11 w 25"/>
                <a:gd name="T3" fmla="*/ 31 h 31"/>
                <a:gd name="T4" fmla="*/ 14 w 25"/>
                <a:gd name="T5" fmla="*/ 29 h 31"/>
                <a:gd name="T6" fmla="*/ 18 w 25"/>
                <a:gd name="T7" fmla="*/ 26 h 31"/>
                <a:gd name="T8" fmla="*/ 20 w 25"/>
                <a:gd name="T9" fmla="*/ 25 h 31"/>
                <a:gd name="T10" fmla="*/ 24 w 25"/>
                <a:gd name="T11" fmla="*/ 16 h 31"/>
                <a:gd name="T12" fmla="*/ 25 w 25"/>
                <a:gd name="T13" fmla="*/ 15 h 31"/>
                <a:gd name="T14" fmla="*/ 23 w 25"/>
                <a:gd name="T15" fmla="*/ 14 h 31"/>
                <a:gd name="T16" fmla="*/ 21 w 25"/>
                <a:gd name="T17" fmla="*/ 13 h 31"/>
                <a:gd name="T18" fmla="*/ 17 w 25"/>
                <a:gd name="T19" fmla="*/ 10 h 31"/>
                <a:gd name="T20" fmla="*/ 13 w 25"/>
                <a:gd name="T21" fmla="*/ 3 h 31"/>
                <a:gd name="T22" fmla="*/ 12 w 25"/>
                <a:gd name="T23" fmla="*/ 0 h 31"/>
                <a:gd name="T24" fmla="*/ 10 w 25"/>
                <a:gd name="T25" fmla="*/ 4 h 31"/>
                <a:gd name="T26" fmla="*/ 9 w 25"/>
                <a:gd name="T27" fmla="*/ 9 h 31"/>
                <a:gd name="T28" fmla="*/ 9 w 25"/>
                <a:gd name="T29" fmla="*/ 10 h 31"/>
                <a:gd name="T30" fmla="*/ 7 w 25"/>
                <a:gd name="T31" fmla="*/ 10 h 31"/>
                <a:gd name="T32" fmla="*/ 6 w 25"/>
                <a:gd name="T33" fmla="*/ 11 h 31"/>
                <a:gd name="T34" fmla="*/ 5 w 25"/>
                <a:gd name="T35" fmla="*/ 12 h 31"/>
                <a:gd name="T36" fmla="*/ 0 w 25"/>
                <a:gd name="T37" fmla="*/ 22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5" h="31">
                  <a:moveTo>
                    <a:pt x="0" y="22"/>
                  </a:moveTo>
                  <a:cubicBezTo>
                    <a:pt x="1" y="26"/>
                    <a:pt x="6" y="30"/>
                    <a:pt x="11" y="31"/>
                  </a:cubicBezTo>
                  <a:cubicBezTo>
                    <a:pt x="12" y="31"/>
                    <a:pt x="13" y="30"/>
                    <a:pt x="14" y="29"/>
                  </a:cubicBezTo>
                  <a:cubicBezTo>
                    <a:pt x="15" y="28"/>
                    <a:pt x="16" y="27"/>
                    <a:pt x="18" y="26"/>
                  </a:cubicBezTo>
                  <a:cubicBezTo>
                    <a:pt x="19" y="26"/>
                    <a:pt x="19" y="25"/>
                    <a:pt x="20" y="25"/>
                  </a:cubicBezTo>
                  <a:cubicBezTo>
                    <a:pt x="20" y="22"/>
                    <a:pt x="21" y="18"/>
                    <a:pt x="24" y="16"/>
                  </a:cubicBezTo>
                  <a:cubicBezTo>
                    <a:pt x="24" y="16"/>
                    <a:pt x="24" y="16"/>
                    <a:pt x="25" y="15"/>
                  </a:cubicBezTo>
                  <a:cubicBezTo>
                    <a:pt x="24" y="15"/>
                    <a:pt x="24" y="15"/>
                    <a:pt x="23" y="14"/>
                  </a:cubicBezTo>
                  <a:cubicBezTo>
                    <a:pt x="23" y="14"/>
                    <a:pt x="22" y="13"/>
                    <a:pt x="21" y="13"/>
                  </a:cubicBezTo>
                  <a:cubicBezTo>
                    <a:pt x="20" y="12"/>
                    <a:pt x="18" y="11"/>
                    <a:pt x="17" y="10"/>
                  </a:cubicBezTo>
                  <a:cubicBezTo>
                    <a:pt x="16" y="8"/>
                    <a:pt x="14" y="6"/>
                    <a:pt x="13" y="3"/>
                  </a:cubicBezTo>
                  <a:cubicBezTo>
                    <a:pt x="13" y="3"/>
                    <a:pt x="12" y="1"/>
                    <a:pt x="12" y="0"/>
                  </a:cubicBezTo>
                  <a:cubicBezTo>
                    <a:pt x="11" y="1"/>
                    <a:pt x="10" y="3"/>
                    <a:pt x="10" y="4"/>
                  </a:cubicBezTo>
                  <a:cubicBezTo>
                    <a:pt x="9" y="6"/>
                    <a:pt x="9" y="8"/>
                    <a:pt x="9" y="9"/>
                  </a:cubicBezTo>
                  <a:cubicBezTo>
                    <a:pt x="9" y="9"/>
                    <a:pt x="9" y="10"/>
                    <a:pt x="9" y="10"/>
                  </a:cubicBezTo>
                  <a:cubicBezTo>
                    <a:pt x="8" y="10"/>
                    <a:pt x="7" y="9"/>
                    <a:pt x="7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1" y="12"/>
                    <a:pt x="0" y="19"/>
                    <a:pt x="0" y="2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4" name="Freeform 32918"/>
            <p:cNvSpPr>
              <a:spLocks/>
            </p:cNvSpPr>
            <p:nvPr/>
          </p:nvSpPr>
          <p:spPr bwMode="auto">
            <a:xfrm>
              <a:off x="3285" y="484"/>
              <a:ext cx="51" cy="37"/>
            </a:xfrm>
            <a:custGeom>
              <a:avLst/>
              <a:gdLst>
                <a:gd name="T0" fmla="*/ 5 w 29"/>
                <a:gd name="T1" fmla="*/ 10 h 21"/>
                <a:gd name="T2" fmla="*/ 7 w 29"/>
                <a:gd name="T3" fmla="*/ 16 h 21"/>
                <a:gd name="T4" fmla="*/ 14 w 29"/>
                <a:gd name="T5" fmla="*/ 14 h 21"/>
                <a:gd name="T6" fmla="*/ 17 w 29"/>
                <a:gd name="T7" fmla="*/ 18 h 21"/>
                <a:gd name="T8" fmla="*/ 19 w 29"/>
                <a:gd name="T9" fmla="*/ 16 h 21"/>
                <a:gd name="T10" fmla="*/ 21 w 29"/>
                <a:gd name="T11" fmla="*/ 19 h 21"/>
                <a:gd name="T12" fmla="*/ 25 w 29"/>
                <a:gd name="T13" fmla="*/ 21 h 21"/>
                <a:gd name="T14" fmla="*/ 26 w 29"/>
                <a:gd name="T15" fmla="*/ 18 h 21"/>
                <a:gd name="T16" fmla="*/ 29 w 29"/>
                <a:gd name="T17" fmla="*/ 11 h 21"/>
                <a:gd name="T18" fmla="*/ 20 w 29"/>
                <a:gd name="T19" fmla="*/ 11 h 21"/>
                <a:gd name="T20" fmla="*/ 14 w 29"/>
                <a:gd name="T21" fmla="*/ 10 h 21"/>
                <a:gd name="T22" fmla="*/ 12 w 29"/>
                <a:gd name="T23" fmla="*/ 9 h 21"/>
                <a:gd name="T24" fmla="*/ 9 w 29"/>
                <a:gd name="T25" fmla="*/ 8 h 21"/>
                <a:gd name="T26" fmla="*/ 9 w 29"/>
                <a:gd name="T27" fmla="*/ 8 h 21"/>
                <a:gd name="T28" fmla="*/ 12 w 29"/>
                <a:gd name="T29" fmla="*/ 9 h 21"/>
                <a:gd name="T30" fmla="*/ 15 w 29"/>
                <a:gd name="T31" fmla="*/ 9 h 21"/>
                <a:gd name="T32" fmla="*/ 20 w 29"/>
                <a:gd name="T33" fmla="*/ 10 h 21"/>
                <a:gd name="T34" fmla="*/ 28 w 29"/>
                <a:gd name="T35" fmla="*/ 11 h 21"/>
                <a:gd name="T36" fmla="*/ 28 w 29"/>
                <a:gd name="T37" fmla="*/ 9 h 21"/>
                <a:gd name="T38" fmla="*/ 28 w 29"/>
                <a:gd name="T39" fmla="*/ 6 h 21"/>
                <a:gd name="T40" fmla="*/ 26 w 29"/>
                <a:gd name="T41" fmla="*/ 5 h 21"/>
                <a:gd name="T42" fmla="*/ 21 w 29"/>
                <a:gd name="T43" fmla="*/ 2 h 21"/>
                <a:gd name="T44" fmla="*/ 19 w 29"/>
                <a:gd name="T45" fmla="*/ 3 h 21"/>
                <a:gd name="T46" fmla="*/ 17 w 29"/>
                <a:gd name="T47" fmla="*/ 0 h 21"/>
                <a:gd name="T48" fmla="*/ 13 w 29"/>
                <a:gd name="T49" fmla="*/ 3 h 21"/>
                <a:gd name="T50" fmla="*/ 8 w 29"/>
                <a:gd name="T51" fmla="*/ 2 h 21"/>
                <a:gd name="T52" fmla="*/ 5 w 29"/>
                <a:gd name="T53" fmla="*/ 6 h 21"/>
                <a:gd name="T54" fmla="*/ 0 w 29"/>
                <a:gd name="T55" fmla="*/ 7 h 21"/>
                <a:gd name="T56" fmla="*/ 5 w 29"/>
                <a:gd name="T57" fmla="*/ 1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21">
                  <a:moveTo>
                    <a:pt x="5" y="10"/>
                  </a:moveTo>
                  <a:cubicBezTo>
                    <a:pt x="6" y="11"/>
                    <a:pt x="6" y="14"/>
                    <a:pt x="7" y="16"/>
                  </a:cubicBezTo>
                  <a:cubicBezTo>
                    <a:pt x="9" y="11"/>
                    <a:pt x="14" y="14"/>
                    <a:pt x="14" y="14"/>
                  </a:cubicBezTo>
                  <a:cubicBezTo>
                    <a:pt x="16" y="15"/>
                    <a:pt x="16" y="17"/>
                    <a:pt x="17" y="18"/>
                  </a:cubicBezTo>
                  <a:cubicBezTo>
                    <a:pt x="17" y="17"/>
                    <a:pt x="18" y="16"/>
                    <a:pt x="19" y="16"/>
                  </a:cubicBezTo>
                  <a:cubicBezTo>
                    <a:pt x="20" y="16"/>
                    <a:pt x="21" y="18"/>
                    <a:pt x="21" y="19"/>
                  </a:cubicBezTo>
                  <a:cubicBezTo>
                    <a:pt x="23" y="16"/>
                    <a:pt x="25" y="19"/>
                    <a:pt x="25" y="21"/>
                  </a:cubicBezTo>
                  <a:cubicBezTo>
                    <a:pt x="25" y="16"/>
                    <a:pt x="26" y="17"/>
                    <a:pt x="26" y="18"/>
                  </a:cubicBezTo>
                  <a:cubicBezTo>
                    <a:pt x="24" y="15"/>
                    <a:pt x="26" y="12"/>
                    <a:pt x="29" y="11"/>
                  </a:cubicBezTo>
                  <a:cubicBezTo>
                    <a:pt x="26" y="11"/>
                    <a:pt x="23" y="11"/>
                    <a:pt x="20" y="11"/>
                  </a:cubicBezTo>
                  <a:cubicBezTo>
                    <a:pt x="18" y="10"/>
                    <a:pt x="16" y="10"/>
                    <a:pt x="14" y="10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1" y="9"/>
                    <a:pt x="10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8"/>
                    <a:pt x="11" y="8"/>
                    <a:pt x="12" y="9"/>
                  </a:cubicBezTo>
                  <a:cubicBezTo>
                    <a:pt x="13" y="9"/>
                    <a:pt x="14" y="9"/>
                    <a:pt x="15" y="9"/>
                  </a:cubicBezTo>
                  <a:cubicBezTo>
                    <a:pt x="16" y="10"/>
                    <a:pt x="18" y="10"/>
                    <a:pt x="20" y="10"/>
                  </a:cubicBezTo>
                  <a:cubicBezTo>
                    <a:pt x="23" y="11"/>
                    <a:pt x="26" y="10"/>
                    <a:pt x="28" y="11"/>
                  </a:cubicBezTo>
                  <a:cubicBezTo>
                    <a:pt x="28" y="10"/>
                    <a:pt x="28" y="10"/>
                    <a:pt x="28" y="9"/>
                  </a:cubicBezTo>
                  <a:cubicBezTo>
                    <a:pt x="27" y="9"/>
                    <a:pt x="27" y="7"/>
                    <a:pt x="28" y="6"/>
                  </a:cubicBezTo>
                  <a:cubicBezTo>
                    <a:pt x="27" y="6"/>
                    <a:pt x="27" y="6"/>
                    <a:pt x="26" y="5"/>
                  </a:cubicBezTo>
                  <a:cubicBezTo>
                    <a:pt x="25" y="6"/>
                    <a:pt x="22" y="4"/>
                    <a:pt x="21" y="2"/>
                  </a:cubicBezTo>
                  <a:cubicBezTo>
                    <a:pt x="21" y="3"/>
                    <a:pt x="19" y="3"/>
                    <a:pt x="19" y="3"/>
                  </a:cubicBezTo>
                  <a:cubicBezTo>
                    <a:pt x="18" y="3"/>
                    <a:pt x="17" y="1"/>
                    <a:pt x="17" y="0"/>
                  </a:cubicBezTo>
                  <a:cubicBezTo>
                    <a:pt x="17" y="1"/>
                    <a:pt x="14" y="3"/>
                    <a:pt x="13" y="3"/>
                  </a:cubicBezTo>
                  <a:cubicBezTo>
                    <a:pt x="11" y="3"/>
                    <a:pt x="9" y="3"/>
                    <a:pt x="8" y="2"/>
                  </a:cubicBezTo>
                  <a:cubicBezTo>
                    <a:pt x="9" y="3"/>
                    <a:pt x="7" y="5"/>
                    <a:pt x="5" y="6"/>
                  </a:cubicBezTo>
                  <a:cubicBezTo>
                    <a:pt x="3" y="7"/>
                    <a:pt x="1" y="7"/>
                    <a:pt x="0" y="7"/>
                  </a:cubicBezTo>
                  <a:cubicBezTo>
                    <a:pt x="1" y="8"/>
                    <a:pt x="3" y="8"/>
                    <a:pt x="5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91" name="Picture 32919"/>
            <p:cNvPicPr>
              <a:picLocks noChangeAspect="1" noChangeArrowheads="1"/>
            </p:cNvPicPr>
            <p:nvPr/>
          </p:nvPicPr>
          <p:blipFill>
            <a:blip r:embed="rId3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293" y="490"/>
              <a:ext cx="48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55" name="Freeform 32920"/>
            <p:cNvSpPr>
              <a:spLocks/>
            </p:cNvSpPr>
            <p:nvPr/>
          </p:nvSpPr>
          <p:spPr bwMode="auto">
            <a:xfrm>
              <a:off x="3313" y="443"/>
              <a:ext cx="39" cy="51"/>
            </a:xfrm>
            <a:custGeom>
              <a:avLst/>
              <a:gdLst>
                <a:gd name="T0" fmla="*/ 10 w 22"/>
                <a:gd name="T1" fmla="*/ 15 h 29"/>
                <a:gd name="T2" fmla="*/ 13 w 22"/>
                <a:gd name="T3" fmla="*/ 20 h 29"/>
                <a:gd name="T4" fmla="*/ 13 w 22"/>
                <a:gd name="T5" fmla="*/ 24 h 29"/>
                <a:gd name="T6" fmla="*/ 14 w 22"/>
                <a:gd name="T7" fmla="*/ 26 h 29"/>
                <a:gd name="T8" fmla="*/ 15 w 22"/>
                <a:gd name="T9" fmla="*/ 27 h 29"/>
                <a:gd name="T10" fmla="*/ 15 w 22"/>
                <a:gd name="T11" fmla="*/ 27 h 29"/>
                <a:gd name="T12" fmla="*/ 17 w 22"/>
                <a:gd name="T13" fmla="*/ 27 h 29"/>
                <a:gd name="T14" fmla="*/ 20 w 22"/>
                <a:gd name="T15" fmla="*/ 28 h 29"/>
                <a:gd name="T16" fmla="*/ 22 w 22"/>
                <a:gd name="T17" fmla="*/ 21 h 29"/>
                <a:gd name="T18" fmla="*/ 18 w 22"/>
                <a:gd name="T19" fmla="*/ 15 h 29"/>
                <a:gd name="T20" fmla="*/ 16 w 22"/>
                <a:gd name="T21" fmla="*/ 10 h 29"/>
                <a:gd name="T22" fmla="*/ 13 w 22"/>
                <a:gd name="T23" fmla="*/ 6 h 29"/>
                <a:gd name="T24" fmla="*/ 2 w 22"/>
                <a:gd name="T25" fmla="*/ 0 h 29"/>
                <a:gd name="T26" fmla="*/ 0 w 22"/>
                <a:gd name="T27" fmla="*/ 15 h 29"/>
                <a:gd name="T28" fmla="*/ 5 w 22"/>
                <a:gd name="T29" fmla="*/ 18 h 29"/>
                <a:gd name="T30" fmla="*/ 4 w 22"/>
                <a:gd name="T31" fmla="*/ 21 h 29"/>
                <a:gd name="T32" fmla="*/ 7 w 22"/>
                <a:gd name="T33" fmla="*/ 22 h 29"/>
                <a:gd name="T34" fmla="*/ 6 w 22"/>
                <a:gd name="T35" fmla="*/ 24 h 29"/>
                <a:gd name="T36" fmla="*/ 9 w 22"/>
                <a:gd name="T37" fmla="*/ 27 h 29"/>
                <a:gd name="T38" fmla="*/ 12 w 22"/>
                <a:gd name="T39" fmla="*/ 29 h 29"/>
                <a:gd name="T40" fmla="*/ 14 w 22"/>
                <a:gd name="T41" fmla="*/ 27 h 29"/>
                <a:gd name="T42" fmla="*/ 14 w 22"/>
                <a:gd name="T43" fmla="*/ 27 h 29"/>
                <a:gd name="T44" fmla="*/ 14 w 22"/>
                <a:gd name="T45" fmla="*/ 26 h 29"/>
                <a:gd name="T46" fmla="*/ 13 w 22"/>
                <a:gd name="T47" fmla="*/ 24 h 29"/>
                <a:gd name="T48" fmla="*/ 13 w 22"/>
                <a:gd name="T49" fmla="*/ 23 h 29"/>
                <a:gd name="T50" fmla="*/ 12 w 22"/>
                <a:gd name="T51" fmla="*/ 21 h 29"/>
                <a:gd name="T52" fmla="*/ 10 w 22"/>
                <a:gd name="T53" fmla="*/ 15 h 29"/>
                <a:gd name="T54" fmla="*/ 7 w 22"/>
                <a:gd name="T55" fmla="*/ 10 h 29"/>
                <a:gd name="T56" fmla="*/ 7 w 22"/>
                <a:gd name="T57" fmla="*/ 10 h 29"/>
                <a:gd name="T58" fmla="*/ 10 w 22"/>
                <a:gd name="T59" fmla="*/ 1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2" h="29">
                  <a:moveTo>
                    <a:pt x="10" y="15"/>
                  </a:moveTo>
                  <a:cubicBezTo>
                    <a:pt x="11" y="17"/>
                    <a:pt x="12" y="19"/>
                    <a:pt x="13" y="20"/>
                  </a:cubicBezTo>
                  <a:cubicBezTo>
                    <a:pt x="13" y="22"/>
                    <a:pt x="13" y="23"/>
                    <a:pt x="13" y="24"/>
                  </a:cubicBezTo>
                  <a:cubicBezTo>
                    <a:pt x="14" y="25"/>
                    <a:pt x="14" y="25"/>
                    <a:pt x="14" y="26"/>
                  </a:cubicBezTo>
                  <a:cubicBezTo>
                    <a:pt x="14" y="26"/>
                    <a:pt x="14" y="26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6"/>
                    <a:pt x="16" y="26"/>
                    <a:pt x="17" y="27"/>
                  </a:cubicBezTo>
                  <a:cubicBezTo>
                    <a:pt x="19" y="27"/>
                    <a:pt x="20" y="28"/>
                    <a:pt x="20" y="28"/>
                  </a:cubicBezTo>
                  <a:cubicBezTo>
                    <a:pt x="19" y="27"/>
                    <a:pt x="16" y="23"/>
                    <a:pt x="22" y="21"/>
                  </a:cubicBezTo>
                  <a:cubicBezTo>
                    <a:pt x="20" y="21"/>
                    <a:pt x="15" y="17"/>
                    <a:pt x="18" y="15"/>
                  </a:cubicBezTo>
                  <a:cubicBezTo>
                    <a:pt x="15" y="15"/>
                    <a:pt x="15" y="11"/>
                    <a:pt x="16" y="10"/>
                  </a:cubicBezTo>
                  <a:cubicBezTo>
                    <a:pt x="14" y="11"/>
                    <a:pt x="13" y="8"/>
                    <a:pt x="13" y="6"/>
                  </a:cubicBezTo>
                  <a:cubicBezTo>
                    <a:pt x="10" y="10"/>
                    <a:pt x="4" y="3"/>
                    <a:pt x="2" y="0"/>
                  </a:cubicBezTo>
                  <a:cubicBezTo>
                    <a:pt x="3" y="2"/>
                    <a:pt x="4" y="15"/>
                    <a:pt x="0" y="15"/>
                  </a:cubicBezTo>
                  <a:cubicBezTo>
                    <a:pt x="0" y="16"/>
                    <a:pt x="4" y="17"/>
                    <a:pt x="5" y="18"/>
                  </a:cubicBezTo>
                  <a:cubicBezTo>
                    <a:pt x="5" y="19"/>
                    <a:pt x="6" y="21"/>
                    <a:pt x="4" y="21"/>
                  </a:cubicBezTo>
                  <a:cubicBezTo>
                    <a:pt x="4" y="21"/>
                    <a:pt x="6" y="21"/>
                    <a:pt x="7" y="22"/>
                  </a:cubicBezTo>
                  <a:cubicBezTo>
                    <a:pt x="7" y="23"/>
                    <a:pt x="7" y="24"/>
                    <a:pt x="6" y="24"/>
                  </a:cubicBezTo>
                  <a:cubicBezTo>
                    <a:pt x="8" y="25"/>
                    <a:pt x="9" y="25"/>
                    <a:pt x="9" y="27"/>
                  </a:cubicBezTo>
                  <a:cubicBezTo>
                    <a:pt x="10" y="27"/>
                    <a:pt x="12" y="27"/>
                    <a:pt x="12" y="29"/>
                  </a:cubicBezTo>
                  <a:cubicBezTo>
                    <a:pt x="13" y="27"/>
                    <a:pt x="13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5"/>
                    <a:pt x="13" y="25"/>
                    <a:pt x="13" y="24"/>
                  </a:cubicBezTo>
                  <a:cubicBezTo>
                    <a:pt x="13" y="24"/>
                    <a:pt x="13" y="23"/>
                    <a:pt x="13" y="23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19"/>
                    <a:pt x="11" y="17"/>
                    <a:pt x="10" y="15"/>
                  </a:cubicBezTo>
                  <a:cubicBezTo>
                    <a:pt x="9" y="14"/>
                    <a:pt x="8" y="11"/>
                    <a:pt x="7" y="10"/>
                  </a:cubicBezTo>
                  <a:cubicBezTo>
                    <a:pt x="7" y="10"/>
                    <a:pt x="7" y="9"/>
                    <a:pt x="7" y="10"/>
                  </a:cubicBezTo>
                  <a:lnTo>
                    <a:pt x="10" y="15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5993" name="Picture 32921"/>
            <p:cNvPicPr>
              <a:picLocks noChangeAspect="1" noChangeArrowheads="1"/>
            </p:cNvPicPr>
            <p:nvPr/>
          </p:nvPicPr>
          <p:blipFill>
            <a:blip r:embed="rId3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19" y="455"/>
              <a:ext cx="27" cy="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56" name="Freeform 32922"/>
            <p:cNvSpPr>
              <a:spLocks/>
            </p:cNvSpPr>
            <p:nvPr/>
          </p:nvSpPr>
          <p:spPr bwMode="auto">
            <a:xfrm>
              <a:off x="3331" y="505"/>
              <a:ext cx="18" cy="14"/>
            </a:xfrm>
            <a:custGeom>
              <a:avLst/>
              <a:gdLst>
                <a:gd name="T0" fmla="*/ 2 w 10"/>
                <a:gd name="T1" fmla="*/ 7 h 8"/>
                <a:gd name="T2" fmla="*/ 6 w 10"/>
                <a:gd name="T3" fmla="*/ 8 h 8"/>
                <a:gd name="T4" fmla="*/ 9 w 10"/>
                <a:gd name="T5" fmla="*/ 6 h 8"/>
                <a:gd name="T6" fmla="*/ 9 w 10"/>
                <a:gd name="T7" fmla="*/ 3 h 8"/>
                <a:gd name="T8" fmla="*/ 7 w 10"/>
                <a:gd name="T9" fmla="*/ 1 h 8"/>
                <a:gd name="T10" fmla="*/ 5 w 10"/>
                <a:gd name="T11" fmla="*/ 1 h 8"/>
                <a:gd name="T12" fmla="*/ 4 w 10"/>
                <a:gd name="T13" fmla="*/ 1 h 8"/>
                <a:gd name="T14" fmla="*/ 4 w 10"/>
                <a:gd name="T15" fmla="*/ 0 h 8"/>
                <a:gd name="T16" fmla="*/ 1 w 10"/>
                <a:gd name="T17" fmla="*/ 4 h 8"/>
                <a:gd name="T18" fmla="*/ 1 w 10"/>
                <a:gd name="T19" fmla="*/ 5 h 8"/>
                <a:gd name="T20" fmla="*/ 2 w 10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8">
                  <a:moveTo>
                    <a:pt x="2" y="7"/>
                  </a:moveTo>
                  <a:cubicBezTo>
                    <a:pt x="3" y="8"/>
                    <a:pt x="4" y="8"/>
                    <a:pt x="6" y="8"/>
                  </a:cubicBezTo>
                  <a:cubicBezTo>
                    <a:pt x="7" y="8"/>
                    <a:pt x="8" y="7"/>
                    <a:pt x="9" y="6"/>
                  </a:cubicBezTo>
                  <a:cubicBezTo>
                    <a:pt x="9" y="5"/>
                    <a:pt x="10" y="4"/>
                    <a:pt x="9" y="3"/>
                  </a:cubicBezTo>
                  <a:cubicBezTo>
                    <a:pt x="8" y="3"/>
                    <a:pt x="8" y="2"/>
                    <a:pt x="7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1" y="1"/>
                    <a:pt x="0" y="3"/>
                    <a:pt x="1" y="4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2" y="6"/>
                    <a:pt x="2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7" name="Freeform 32923"/>
            <p:cNvSpPr>
              <a:spLocks/>
            </p:cNvSpPr>
            <p:nvPr/>
          </p:nvSpPr>
          <p:spPr bwMode="auto">
            <a:xfrm>
              <a:off x="3345" y="498"/>
              <a:ext cx="11" cy="10"/>
            </a:xfrm>
            <a:custGeom>
              <a:avLst/>
              <a:gdLst>
                <a:gd name="T0" fmla="*/ 2 w 6"/>
                <a:gd name="T1" fmla="*/ 6 h 6"/>
                <a:gd name="T2" fmla="*/ 5 w 6"/>
                <a:gd name="T3" fmla="*/ 6 h 6"/>
                <a:gd name="T4" fmla="*/ 6 w 6"/>
                <a:gd name="T5" fmla="*/ 4 h 6"/>
                <a:gd name="T6" fmla="*/ 6 w 6"/>
                <a:gd name="T7" fmla="*/ 2 h 6"/>
                <a:gd name="T8" fmla="*/ 2 w 6"/>
                <a:gd name="T9" fmla="*/ 0 h 6"/>
                <a:gd name="T10" fmla="*/ 2 w 6"/>
                <a:gd name="T11" fmla="*/ 3 h 6"/>
                <a:gd name="T12" fmla="*/ 2 w 6"/>
                <a:gd name="T13" fmla="*/ 4 h 6"/>
                <a:gd name="T14" fmla="*/ 1 w 6"/>
                <a:gd name="T15" fmla="*/ 4 h 6"/>
                <a:gd name="T16" fmla="*/ 1 w 6"/>
                <a:gd name="T17" fmla="*/ 4 h 6"/>
                <a:gd name="T18" fmla="*/ 0 w 6"/>
                <a:gd name="T19" fmla="*/ 5 h 6"/>
                <a:gd name="T20" fmla="*/ 2 w 6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3" y="6"/>
                    <a:pt x="4" y="6"/>
                    <a:pt x="5" y="6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3"/>
                    <a:pt x="6" y="2"/>
                    <a:pt x="6" y="2"/>
                  </a:cubicBezTo>
                  <a:cubicBezTo>
                    <a:pt x="6" y="1"/>
                    <a:pt x="4" y="0"/>
                    <a:pt x="2" y="0"/>
                  </a:cubicBezTo>
                  <a:cubicBezTo>
                    <a:pt x="3" y="1"/>
                    <a:pt x="3" y="2"/>
                    <a:pt x="2" y="3"/>
                  </a:cubicBezTo>
                  <a:cubicBezTo>
                    <a:pt x="2" y="3"/>
                    <a:pt x="2" y="4"/>
                    <a:pt x="2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5"/>
                    <a:pt x="0" y="5"/>
                  </a:cubicBezTo>
                  <a:cubicBezTo>
                    <a:pt x="1" y="5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8" name="Freeform 32924"/>
            <p:cNvSpPr>
              <a:spLocks/>
            </p:cNvSpPr>
            <p:nvPr/>
          </p:nvSpPr>
          <p:spPr bwMode="auto">
            <a:xfrm>
              <a:off x="3335" y="491"/>
              <a:ext cx="14" cy="14"/>
            </a:xfrm>
            <a:custGeom>
              <a:avLst/>
              <a:gdLst>
                <a:gd name="T0" fmla="*/ 3 w 8"/>
                <a:gd name="T1" fmla="*/ 8 h 8"/>
                <a:gd name="T2" fmla="*/ 5 w 8"/>
                <a:gd name="T3" fmla="*/ 8 h 8"/>
                <a:gd name="T4" fmla="*/ 7 w 8"/>
                <a:gd name="T5" fmla="*/ 6 h 8"/>
                <a:gd name="T6" fmla="*/ 8 w 8"/>
                <a:gd name="T7" fmla="*/ 3 h 8"/>
                <a:gd name="T8" fmla="*/ 7 w 8"/>
                <a:gd name="T9" fmla="*/ 2 h 8"/>
                <a:gd name="T10" fmla="*/ 6 w 8"/>
                <a:gd name="T11" fmla="*/ 1 h 8"/>
                <a:gd name="T12" fmla="*/ 5 w 8"/>
                <a:gd name="T13" fmla="*/ 1 h 8"/>
                <a:gd name="T14" fmla="*/ 2 w 8"/>
                <a:gd name="T15" fmla="*/ 1 h 8"/>
                <a:gd name="T16" fmla="*/ 1 w 8"/>
                <a:gd name="T17" fmla="*/ 2 h 8"/>
                <a:gd name="T18" fmla="*/ 1 w 8"/>
                <a:gd name="T19" fmla="*/ 3 h 8"/>
                <a:gd name="T20" fmla="*/ 1 w 8"/>
                <a:gd name="T21" fmla="*/ 6 h 8"/>
                <a:gd name="T22" fmla="*/ 2 w 8"/>
                <a:gd name="T23" fmla="*/ 7 h 8"/>
                <a:gd name="T24" fmla="*/ 3 w 8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" h="8">
                  <a:moveTo>
                    <a:pt x="3" y="8"/>
                  </a:moveTo>
                  <a:cubicBezTo>
                    <a:pt x="4" y="8"/>
                    <a:pt x="5" y="8"/>
                    <a:pt x="5" y="8"/>
                  </a:cubicBezTo>
                  <a:cubicBezTo>
                    <a:pt x="6" y="8"/>
                    <a:pt x="7" y="8"/>
                    <a:pt x="7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6" y="1"/>
                  </a:cubicBezTo>
                  <a:cubicBezTo>
                    <a:pt x="6" y="1"/>
                    <a:pt x="6" y="1"/>
                    <a:pt x="5" y="1"/>
                  </a:cubicBezTo>
                  <a:cubicBezTo>
                    <a:pt x="4" y="0"/>
                    <a:pt x="3" y="0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4"/>
                    <a:pt x="0" y="5"/>
                    <a:pt x="1" y="6"/>
                  </a:cubicBezTo>
                  <a:cubicBezTo>
                    <a:pt x="1" y="6"/>
                    <a:pt x="1" y="7"/>
                    <a:pt x="2" y="7"/>
                  </a:cubicBezTo>
                  <a:cubicBezTo>
                    <a:pt x="2" y="8"/>
                    <a:pt x="3" y="8"/>
                    <a:pt x="3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59" name="Freeform 32925"/>
            <p:cNvSpPr>
              <a:spLocks noEditPoints="1"/>
            </p:cNvSpPr>
            <p:nvPr/>
          </p:nvSpPr>
          <p:spPr bwMode="auto">
            <a:xfrm>
              <a:off x="3299" y="979"/>
              <a:ext cx="91" cy="100"/>
            </a:xfrm>
            <a:custGeom>
              <a:avLst/>
              <a:gdLst>
                <a:gd name="T0" fmla="*/ 10 w 51"/>
                <a:gd name="T1" fmla="*/ 30 h 56"/>
                <a:gd name="T2" fmla="*/ 6 w 51"/>
                <a:gd name="T3" fmla="*/ 45 h 56"/>
                <a:gd name="T4" fmla="*/ 21 w 51"/>
                <a:gd name="T5" fmla="*/ 51 h 56"/>
                <a:gd name="T6" fmla="*/ 34 w 51"/>
                <a:gd name="T7" fmla="*/ 31 h 56"/>
                <a:gd name="T8" fmla="*/ 36 w 51"/>
                <a:gd name="T9" fmla="*/ 6 h 56"/>
                <a:gd name="T10" fmla="*/ 25 w 51"/>
                <a:gd name="T11" fmla="*/ 41 h 56"/>
                <a:gd name="T12" fmla="*/ 26 w 51"/>
                <a:gd name="T13" fmla="*/ 42 h 56"/>
                <a:gd name="T14" fmla="*/ 8 w 51"/>
                <a:gd name="T15" fmla="*/ 50 h 56"/>
                <a:gd name="T16" fmla="*/ 15 w 51"/>
                <a:gd name="T17" fmla="*/ 30 h 56"/>
                <a:gd name="T18" fmla="*/ 12 w 51"/>
                <a:gd name="T19" fmla="*/ 44 h 56"/>
                <a:gd name="T20" fmla="*/ 17 w 51"/>
                <a:gd name="T21" fmla="*/ 53 h 56"/>
                <a:gd name="T22" fmla="*/ 20 w 51"/>
                <a:gd name="T23" fmla="*/ 49 h 56"/>
                <a:gd name="T24" fmla="*/ 25 w 51"/>
                <a:gd name="T25" fmla="*/ 46 h 56"/>
                <a:gd name="T26" fmla="*/ 10 w 51"/>
                <a:gd name="T27" fmla="*/ 51 h 56"/>
                <a:gd name="T28" fmla="*/ 30 w 51"/>
                <a:gd name="T29" fmla="*/ 40 h 56"/>
                <a:gd name="T30" fmla="*/ 10 w 51"/>
                <a:gd name="T31" fmla="*/ 41 h 56"/>
                <a:gd name="T32" fmla="*/ 10 w 51"/>
                <a:gd name="T33" fmla="*/ 37 h 56"/>
                <a:gd name="T34" fmla="*/ 23 w 51"/>
                <a:gd name="T35" fmla="*/ 42 h 56"/>
                <a:gd name="T36" fmla="*/ 21 w 51"/>
                <a:gd name="T37" fmla="*/ 28 h 56"/>
                <a:gd name="T38" fmla="*/ 24 w 51"/>
                <a:gd name="T39" fmla="*/ 24 h 56"/>
                <a:gd name="T40" fmla="*/ 28 w 51"/>
                <a:gd name="T41" fmla="*/ 26 h 56"/>
                <a:gd name="T42" fmla="*/ 35 w 51"/>
                <a:gd name="T43" fmla="*/ 24 h 56"/>
                <a:gd name="T44" fmla="*/ 32 w 51"/>
                <a:gd name="T45" fmla="*/ 22 h 56"/>
                <a:gd name="T46" fmla="*/ 32 w 51"/>
                <a:gd name="T47" fmla="*/ 17 h 56"/>
                <a:gd name="T48" fmla="*/ 20 w 51"/>
                <a:gd name="T49" fmla="*/ 18 h 56"/>
                <a:gd name="T50" fmla="*/ 19 w 51"/>
                <a:gd name="T51" fmla="*/ 14 h 56"/>
                <a:gd name="T52" fmla="*/ 25 w 51"/>
                <a:gd name="T53" fmla="*/ 14 h 56"/>
                <a:gd name="T54" fmla="*/ 28 w 51"/>
                <a:gd name="T55" fmla="*/ 31 h 56"/>
                <a:gd name="T56" fmla="*/ 33 w 51"/>
                <a:gd name="T57" fmla="*/ 28 h 56"/>
                <a:gd name="T58" fmla="*/ 21 w 51"/>
                <a:gd name="T59" fmla="*/ 30 h 56"/>
                <a:gd name="T60" fmla="*/ 37 w 51"/>
                <a:gd name="T61" fmla="*/ 19 h 56"/>
                <a:gd name="T62" fmla="*/ 18 w 51"/>
                <a:gd name="T63" fmla="*/ 26 h 56"/>
                <a:gd name="T64" fmla="*/ 33 w 51"/>
                <a:gd name="T65" fmla="*/ 15 h 56"/>
                <a:gd name="T66" fmla="*/ 39 w 51"/>
                <a:gd name="T67" fmla="*/ 14 h 56"/>
                <a:gd name="T68" fmla="*/ 20 w 51"/>
                <a:gd name="T69" fmla="*/ 18 h 56"/>
                <a:gd name="T70" fmla="*/ 36 w 51"/>
                <a:gd name="T71" fmla="*/ 8 h 56"/>
                <a:gd name="T72" fmla="*/ 20 w 51"/>
                <a:gd name="T73" fmla="*/ 7 h 56"/>
                <a:gd name="T74" fmla="*/ 16 w 51"/>
                <a:gd name="T75" fmla="*/ 9 h 56"/>
                <a:gd name="T76" fmla="*/ 27 w 51"/>
                <a:gd name="T77" fmla="*/ 12 h 56"/>
                <a:gd name="T78" fmla="*/ 38 w 51"/>
                <a:gd name="T79" fmla="*/ 40 h 56"/>
                <a:gd name="T80" fmla="*/ 39 w 51"/>
                <a:gd name="T81" fmla="*/ 5 h 56"/>
                <a:gd name="T82" fmla="*/ 28 w 51"/>
                <a:gd name="T83" fmla="*/ 3 h 56"/>
                <a:gd name="T84" fmla="*/ 24 w 51"/>
                <a:gd name="T85" fmla="*/ 0 h 56"/>
                <a:gd name="T86" fmla="*/ 15 w 51"/>
                <a:gd name="T87" fmla="*/ 4 h 56"/>
                <a:gd name="T88" fmla="*/ 5 w 51"/>
                <a:gd name="T89" fmla="*/ 12 h 56"/>
                <a:gd name="T90" fmla="*/ 8 w 51"/>
                <a:gd name="T91" fmla="*/ 12 h 56"/>
                <a:gd name="T92" fmla="*/ 8 w 51"/>
                <a:gd name="T93" fmla="*/ 24 h 56"/>
                <a:gd name="T94" fmla="*/ 7 w 51"/>
                <a:gd name="T95" fmla="*/ 28 h 56"/>
                <a:gd name="T96" fmla="*/ 44 w 51"/>
                <a:gd name="T97" fmla="*/ 15 h 56"/>
                <a:gd name="T98" fmla="*/ 46 w 51"/>
                <a:gd name="T99" fmla="*/ 12 h 56"/>
                <a:gd name="T100" fmla="*/ 45 w 51"/>
                <a:gd name="T101" fmla="*/ 20 h 56"/>
                <a:gd name="T102" fmla="*/ 45 w 51"/>
                <a:gd name="T103" fmla="*/ 23 h 56"/>
                <a:gd name="T104" fmla="*/ 45 w 51"/>
                <a:gd name="T105" fmla="*/ 33 h 56"/>
                <a:gd name="T106" fmla="*/ 42 w 51"/>
                <a:gd name="T107" fmla="*/ 32 h 56"/>
                <a:gd name="T108" fmla="*/ 36 w 51"/>
                <a:gd name="T109" fmla="*/ 3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" h="56">
                  <a:moveTo>
                    <a:pt x="22" y="7"/>
                  </a:moveTo>
                  <a:cubicBezTo>
                    <a:pt x="16" y="4"/>
                    <a:pt x="14" y="8"/>
                    <a:pt x="17" y="13"/>
                  </a:cubicBezTo>
                  <a:cubicBezTo>
                    <a:pt x="10" y="13"/>
                    <a:pt x="8" y="18"/>
                    <a:pt x="16" y="20"/>
                  </a:cubicBezTo>
                  <a:cubicBezTo>
                    <a:pt x="13" y="22"/>
                    <a:pt x="13" y="24"/>
                    <a:pt x="14" y="27"/>
                  </a:cubicBezTo>
                  <a:cubicBezTo>
                    <a:pt x="13" y="29"/>
                    <a:pt x="10" y="29"/>
                    <a:pt x="10" y="30"/>
                  </a:cubicBezTo>
                  <a:cubicBezTo>
                    <a:pt x="9" y="31"/>
                    <a:pt x="10" y="32"/>
                    <a:pt x="10" y="33"/>
                  </a:cubicBezTo>
                  <a:cubicBezTo>
                    <a:pt x="9" y="33"/>
                    <a:pt x="9" y="33"/>
                    <a:pt x="9" y="34"/>
                  </a:cubicBezTo>
                  <a:cubicBezTo>
                    <a:pt x="8" y="35"/>
                    <a:pt x="9" y="36"/>
                    <a:pt x="9" y="37"/>
                  </a:cubicBezTo>
                  <a:cubicBezTo>
                    <a:pt x="7" y="38"/>
                    <a:pt x="7" y="39"/>
                    <a:pt x="8" y="41"/>
                  </a:cubicBezTo>
                  <a:cubicBezTo>
                    <a:pt x="6" y="42"/>
                    <a:pt x="4" y="43"/>
                    <a:pt x="6" y="45"/>
                  </a:cubicBezTo>
                  <a:cubicBezTo>
                    <a:pt x="3" y="46"/>
                    <a:pt x="0" y="49"/>
                    <a:pt x="2" y="53"/>
                  </a:cubicBezTo>
                  <a:cubicBezTo>
                    <a:pt x="4" y="56"/>
                    <a:pt x="7" y="56"/>
                    <a:pt x="10" y="53"/>
                  </a:cubicBezTo>
                  <a:cubicBezTo>
                    <a:pt x="11" y="55"/>
                    <a:pt x="14" y="55"/>
                    <a:pt x="15" y="53"/>
                  </a:cubicBezTo>
                  <a:cubicBezTo>
                    <a:pt x="15" y="53"/>
                    <a:pt x="16" y="54"/>
                    <a:pt x="17" y="54"/>
                  </a:cubicBezTo>
                  <a:cubicBezTo>
                    <a:pt x="19" y="55"/>
                    <a:pt x="21" y="53"/>
                    <a:pt x="21" y="51"/>
                  </a:cubicBezTo>
                  <a:cubicBezTo>
                    <a:pt x="23" y="51"/>
                    <a:pt x="27" y="51"/>
                    <a:pt x="26" y="47"/>
                  </a:cubicBezTo>
                  <a:cubicBezTo>
                    <a:pt x="28" y="48"/>
                    <a:pt x="30" y="45"/>
                    <a:pt x="29" y="43"/>
                  </a:cubicBezTo>
                  <a:cubicBezTo>
                    <a:pt x="31" y="42"/>
                    <a:pt x="32" y="41"/>
                    <a:pt x="31" y="40"/>
                  </a:cubicBezTo>
                  <a:cubicBezTo>
                    <a:pt x="32" y="39"/>
                    <a:pt x="35" y="37"/>
                    <a:pt x="32" y="35"/>
                  </a:cubicBezTo>
                  <a:cubicBezTo>
                    <a:pt x="34" y="34"/>
                    <a:pt x="34" y="32"/>
                    <a:pt x="34" y="31"/>
                  </a:cubicBezTo>
                  <a:cubicBezTo>
                    <a:pt x="34" y="31"/>
                    <a:pt x="34" y="31"/>
                    <a:pt x="35" y="32"/>
                  </a:cubicBezTo>
                  <a:cubicBezTo>
                    <a:pt x="41" y="34"/>
                    <a:pt x="42" y="27"/>
                    <a:pt x="40" y="24"/>
                  </a:cubicBezTo>
                  <a:cubicBezTo>
                    <a:pt x="44" y="23"/>
                    <a:pt x="46" y="18"/>
                    <a:pt x="41" y="17"/>
                  </a:cubicBezTo>
                  <a:cubicBezTo>
                    <a:pt x="44" y="12"/>
                    <a:pt x="41" y="9"/>
                    <a:pt x="36" y="12"/>
                  </a:cubicBezTo>
                  <a:cubicBezTo>
                    <a:pt x="36" y="10"/>
                    <a:pt x="38" y="8"/>
                    <a:pt x="36" y="6"/>
                  </a:cubicBezTo>
                  <a:cubicBezTo>
                    <a:pt x="34" y="4"/>
                    <a:pt x="31" y="6"/>
                    <a:pt x="29" y="7"/>
                  </a:cubicBezTo>
                  <a:cubicBezTo>
                    <a:pt x="28" y="2"/>
                    <a:pt x="24" y="1"/>
                    <a:pt x="22" y="7"/>
                  </a:cubicBezTo>
                  <a:close/>
                  <a:moveTo>
                    <a:pt x="10" y="47"/>
                  </a:moveTo>
                  <a:cubicBezTo>
                    <a:pt x="11" y="49"/>
                    <a:pt x="13" y="47"/>
                    <a:pt x="16" y="46"/>
                  </a:cubicBezTo>
                  <a:cubicBezTo>
                    <a:pt x="19" y="45"/>
                    <a:pt x="23" y="43"/>
                    <a:pt x="25" y="41"/>
                  </a:cubicBezTo>
                  <a:cubicBezTo>
                    <a:pt x="26" y="40"/>
                    <a:pt x="29" y="37"/>
                    <a:pt x="28" y="35"/>
                  </a:cubicBezTo>
                  <a:cubicBezTo>
                    <a:pt x="28" y="34"/>
                    <a:pt x="28" y="34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9" y="35"/>
                    <a:pt x="29" y="34"/>
                    <a:pt x="31" y="35"/>
                  </a:cubicBezTo>
                  <a:cubicBezTo>
                    <a:pt x="30" y="38"/>
                    <a:pt x="29" y="39"/>
                    <a:pt x="26" y="42"/>
                  </a:cubicBezTo>
                  <a:cubicBezTo>
                    <a:pt x="26" y="43"/>
                    <a:pt x="26" y="43"/>
                    <a:pt x="25" y="44"/>
                  </a:cubicBezTo>
                  <a:cubicBezTo>
                    <a:pt x="24" y="44"/>
                    <a:pt x="24" y="45"/>
                    <a:pt x="23" y="46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16" y="50"/>
                    <a:pt x="14" y="50"/>
                    <a:pt x="9" y="50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8"/>
                    <a:pt x="8" y="48"/>
                    <a:pt x="9" y="47"/>
                  </a:cubicBezTo>
                  <a:cubicBezTo>
                    <a:pt x="12" y="41"/>
                    <a:pt x="10" y="32"/>
                    <a:pt x="14" y="28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0"/>
                    <a:pt x="15" y="31"/>
                    <a:pt x="14" y="32"/>
                  </a:cubicBezTo>
                  <a:cubicBezTo>
                    <a:pt x="14" y="34"/>
                    <a:pt x="14" y="34"/>
                    <a:pt x="14" y="36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40"/>
                    <a:pt x="14" y="40"/>
                    <a:pt x="13" y="41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1" y="45"/>
                    <a:pt x="11" y="46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5" y="51"/>
                  </a:moveTo>
                  <a:cubicBezTo>
                    <a:pt x="22" y="48"/>
                    <a:pt x="20" y="54"/>
                    <a:pt x="17" y="53"/>
                  </a:cubicBezTo>
                  <a:cubicBezTo>
                    <a:pt x="16" y="53"/>
                    <a:pt x="15" y="52"/>
                    <a:pt x="15" y="51"/>
                  </a:cubicBezTo>
                  <a:close/>
                  <a:moveTo>
                    <a:pt x="13" y="54"/>
                  </a:moveTo>
                  <a:cubicBezTo>
                    <a:pt x="9" y="55"/>
                    <a:pt x="12" y="49"/>
                    <a:pt x="14" y="52"/>
                  </a:cubicBezTo>
                  <a:cubicBezTo>
                    <a:pt x="14" y="52"/>
                    <a:pt x="14" y="53"/>
                    <a:pt x="13" y="54"/>
                  </a:cubicBezTo>
                  <a:close/>
                  <a:moveTo>
                    <a:pt x="20" y="49"/>
                  </a:moveTo>
                  <a:cubicBezTo>
                    <a:pt x="20" y="48"/>
                    <a:pt x="23" y="47"/>
                    <a:pt x="24" y="47"/>
                  </a:cubicBezTo>
                  <a:cubicBezTo>
                    <a:pt x="27" y="50"/>
                    <a:pt x="22" y="51"/>
                    <a:pt x="20" y="49"/>
                  </a:cubicBezTo>
                  <a:close/>
                  <a:moveTo>
                    <a:pt x="25" y="46"/>
                  </a:moveTo>
                  <a:cubicBezTo>
                    <a:pt x="26" y="45"/>
                    <a:pt x="28" y="41"/>
                    <a:pt x="29" y="44"/>
                  </a:cubicBezTo>
                  <a:cubicBezTo>
                    <a:pt x="28" y="46"/>
                    <a:pt x="26" y="47"/>
                    <a:pt x="25" y="46"/>
                  </a:cubicBezTo>
                  <a:close/>
                  <a:moveTo>
                    <a:pt x="10" y="51"/>
                  </a:moveTo>
                  <a:cubicBezTo>
                    <a:pt x="9" y="53"/>
                    <a:pt x="8" y="54"/>
                    <a:pt x="7" y="54"/>
                  </a:cubicBezTo>
                  <a:cubicBezTo>
                    <a:pt x="4" y="54"/>
                    <a:pt x="1" y="51"/>
                    <a:pt x="4" y="48"/>
                  </a:cubicBezTo>
                  <a:cubicBezTo>
                    <a:pt x="4" y="47"/>
                    <a:pt x="5" y="45"/>
                    <a:pt x="7" y="46"/>
                  </a:cubicBezTo>
                  <a:cubicBezTo>
                    <a:pt x="4" y="51"/>
                    <a:pt x="6" y="50"/>
                    <a:pt x="10" y="51"/>
                  </a:cubicBezTo>
                  <a:close/>
                  <a:moveTo>
                    <a:pt x="31" y="39"/>
                  </a:moveTo>
                  <a:cubicBezTo>
                    <a:pt x="30" y="38"/>
                    <a:pt x="31" y="36"/>
                    <a:pt x="31" y="36"/>
                  </a:cubicBezTo>
                  <a:cubicBezTo>
                    <a:pt x="34" y="36"/>
                    <a:pt x="32" y="38"/>
                    <a:pt x="31" y="39"/>
                  </a:cubicBezTo>
                  <a:close/>
                  <a:moveTo>
                    <a:pt x="28" y="42"/>
                  </a:moveTo>
                  <a:cubicBezTo>
                    <a:pt x="28" y="42"/>
                    <a:pt x="29" y="40"/>
                    <a:pt x="30" y="40"/>
                  </a:cubicBezTo>
                  <a:cubicBezTo>
                    <a:pt x="32" y="41"/>
                    <a:pt x="30" y="42"/>
                    <a:pt x="28" y="42"/>
                  </a:cubicBezTo>
                  <a:close/>
                  <a:moveTo>
                    <a:pt x="9" y="45"/>
                  </a:moveTo>
                  <a:cubicBezTo>
                    <a:pt x="3" y="45"/>
                    <a:pt x="8" y="40"/>
                    <a:pt x="9" y="43"/>
                  </a:cubicBezTo>
                  <a:cubicBezTo>
                    <a:pt x="10" y="43"/>
                    <a:pt x="9" y="44"/>
                    <a:pt x="9" y="45"/>
                  </a:cubicBezTo>
                  <a:close/>
                  <a:moveTo>
                    <a:pt x="10" y="41"/>
                  </a:moveTo>
                  <a:cubicBezTo>
                    <a:pt x="8" y="41"/>
                    <a:pt x="8" y="39"/>
                    <a:pt x="9" y="38"/>
                  </a:cubicBezTo>
                  <a:cubicBezTo>
                    <a:pt x="10" y="37"/>
                    <a:pt x="10" y="39"/>
                    <a:pt x="10" y="41"/>
                  </a:cubicBezTo>
                  <a:close/>
                  <a:moveTo>
                    <a:pt x="10" y="37"/>
                  </a:moveTo>
                  <a:cubicBezTo>
                    <a:pt x="9" y="36"/>
                    <a:pt x="9" y="33"/>
                    <a:pt x="11" y="33"/>
                  </a:cubicBezTo>
                  <a:cubicBezTo>
                    <a:pt x="11" y="34"/>
                    <a:pt x="11" y="36"/>
                    <a:pt x="10" y="37"/>
                  </a:cubicBezTo>
                  <a:close/>
                  <a:moveTo>
                    <a:pt x="11" y="32"/>
                  </a:moveTo>
                  <a:cubicBezTo>
                    <a:pt x="10" y="31"/>
                    <a:pt x="10" y="30"/>
                    <a:pt x="12" y="29"/>
                  </a:cubicBezTo>
                  <a:cubicBezTo>
                    <a:pt x="12" y="30"/>
                    <a:pt x="11" y="30"/>
                    <a:pt x="11" y="32"/>
                  </a:cubicBezTo>
                  <a:close/>
                  <a:moveTo>
                    <a:pt x="27" y="33"/>
                  </a:moveTo>
                  <a:cubicBezTo>
                    <a:pt x="27" y="36"/>
                    <a:pt x="27" y="39"/>
                    <a:pt x="23" y="42"/>
                  </a:cubicBezTo>
                  <a:cubicBezTo>
                    <a:pt x="21" y="43"/>
                    <a:pt x="20" y="43"/>
                    <a:pt x="18" y="44"/>
                  </a:cubicBezTo>
                  <a:cubicBezTo>
                    <a:pt x="16" y="45"/>
                    <a:pt x="14" y="46"/>
                    <a:pt x="12" y="46"/>
                  </a:cubicBezTo>
                  <a:cubicBezTo>
                    <a:pt x="12" y="45"/>
                    <a:pt x="13" y="44"/>
                    <a:pt x="14" y="42"/>
                  </a:cubicBezTo>
                  <a:cubicBezTo>
                    <a:pt x="16" y="39"/>
                    <a:pt x="15" y="33"/>
                    <a:pt x="16" y="29"/>
                  </a:cubicBezTo>
                  <a:cubicBezTo>
                    <a:pt x="18" y="29"/>
                    <a:pt x="19" y="29"/>
                    <a:pt x="21" y="28"/>
                  </a:cubicBezTo>
                  <a:cubicBezTo>
                    <a:pt x="21" y="29"/>
                    <a:pt x="20" y="36"/>
                    <a:pt x="24" y="34"/>
                  </a:cubicBezTo>
                  <a:cubicBezTo>
                    <a:pt x="26" y="34"/>
                    <a:pt x="26" y="33"/>
                    <a:pt x="27" y="33"/>
                  </a:cubicBezTo>
                  <a:close/>
                  <a:moveTo>
                    <a:pt x="27" y="16"/>
                  </a:moveTo>
                  <a:cubicBezTo>
                    <a:pt x="29" y="16"/>
                    <a:pt x="31" y="17"/>
                    <a:pt x="31" y="20"/>
                  </a:cubicBezTo>
                  <a:cubicBezTo>
                    <a:pt x="31" y="24"/>
                    <a:pt x="27" y="25"/>
                    <a:pt x="24" y="24"/>
                  </a:cubicBezTo>
                  <a:cubicBezTo>
                    <a:pt x="23" y="23"/>
                    <a:pt x="22" y="22"/>
                    <a:pt x="22" y="21"/>
                  </a:cubicBezTo>
                  <a:cubicBezTo>
                    <a:pt x="20" y="18"/>
                    <a:pt x="23" y="15"/>
                    <a:pt x="27" y="16"/>
                  </a:cubicBezTo>
                  <a:close/>
                  <a:moveTo>
                    <a:pt x="30" y="25"/>
                  </a:moveTo>
                  <a:cubicBezTo>
                    <a:pt x="31" y="26"/>
                    <a:pt x="31" y="29"/>
                    <a:pt x="30" y="30"/>
                  </a:cubicBezTo>
                  <a:cubicBezTo>
                    <a:pt x="29" y="30"/>
                    <a:pt x="28" y="27"/>
                    <a:pt x="28" y="26"/>
                  </a:cubicBezTo>
                  <a:cubicBezTo>
                    <a:pt x="28" y="25"/>
                    <a:pt x="29" y="24"/>
                    <a:pt x="30" y="25"/>
                  </a:cubicBezTo>
                  <a:close/>
                  <a:moveTo>
                    <a:pt x="24" y="30"/>
                  </a:moveTo>
                  <a:cubicBezTo>
                    <a:pt x="23" y="28"/>
                    <a:pt x="23" y="24"/>
                    <a:pt x="25" y="25"/>
                  </a:cubicBezTo>
                  <a:cubicBezTo>
                    <a:pt x="28" y="26"/>
                    <a:pt x="26" y="29"/>
                    <a:pt x="24" y="30"/>
                  </a:cubicBezTo>
                  <a:close/>
                  <a:moveTo>
                    <a:pt x="35" y="24"/>
                  </a:moveTo>
                  <a:cubicBezTo>
                    <a:pt x="39" y="27"/>
                    <a:pt x="36" y="29"/>
                    <a:pt x="33" y="27"/>
                  </a:cubicBezTo>
                  <a:cubicBezTo>
                    <a:pt x="32" y="26"/>
                    <a:pt x="31" y="25"/>
                    <a:pt x="31" y="24"/>
                  </a:cubicBezTo>
                  <a:cubicBezTo>
                    <a:pt x="32" y="23"/>
                    <a:pt x="33" y="24"/>
                    <a:pt x="35" y="24"/>
                  </a:cubicBezTo>
                  <a:close/>
                  <a:moveTo>
                    <a:pt x="38" y="20"/>
                  </a:moveTo>
                  <a:cubicBezTo>
                    <a:pt x="37" y="23"/>
                    <a:pt x="34" y="23"/>
                    <a:pt x="32" y="22"/>
                  </a:cubicBezTo>
                  <a:cubicBezTo>
                    <a:pt x="33" y="20"/>
                    <a:pt x="37" y="19"/>
                    <a:pt x="38" y="20"/>
                  </a:cubicBezTo>
                  <a:close/>
                  <a:moveTo>
                    <a:pt x="17" y="25"/>
                  </a:moveTo>
                  <a:cubicBezTo>
                    <a:pt x="17" y="22"/>
                    <a:pt x="20" y="21"/>
                    <a:pt x="21" y="23"/>
                  </a:cubicBezTo>
                  <a:cubicBezTo>
                    <a:pt x="22" y="25"/>
                    <a:pt x="19" y="26"/>
                    <a:pt x="17" y="25"/>
                  </a:cubicBezTo>
                  <a:close/>
                  <a:moveTo>
                    <a:pt x="32" y="17"/>
                  </a:moveTo>
                  <a:cubicBezTo>
                    <a:pt x="32" y="16"/>
                    <a:pt x="38" y="13"/>
                    <a:pt x="38" y="15"/>
                  </a:cubicBezTo>
                  <a:cubicBezTo>
                    <a:pt x="39" y="16"/>
                    <a:pt x="35" y="18"/>
                    <a:pt x="32" y="17"/>
                  </a:cubicBezTo>
                  <a:close/>
                  <a:moveTo>
                    <a:pt x="20" y="18"/>
                  </a:moveTo>
                  <a:cubicBezTo>
                    <a:pt x="18" y="19"/>
                    <a:pt x="16" y="19"/>
                    <a:pt x="15" y="17"/>
                  </a:cubicBezTo>
                  <a:cubicBezTo>
                    <a:pt x="17" y="16"/>
                    <a:pt x="19" y="16"/>
                    <a:pt x="20" y="18"/>
                  </a:cubicBezTo>
                  <a:close/>
                  <a:moveTo>
                    <a:pt x="29" y="15"/>
                  </a:moveTo>
                  <a:cubicBezTo>
                    <a:pt x="29" y="14"/>
                    <a:pt x="31" y="8"/>
                    <a:pt x="32" y="10"/>
                  </a:cubicBezTo>
                  <a:cubicBezTo>
                    <a:pt x="33" y="11"/>
                    <a:pt x="31" y="14"/>
                    <a:pt x="29" y="15"/>
                  </a:cubicBezTo>
                  <a:close/>
                  <a:moveTo>
                    <a:pt x="22" y="16"/>
                  </a:moveTo>
                  <a:cubicBezTo>
                    <a:pt x="21" y="16"/>
                    <a:pt x="20" y="14"/>
                    <a:pt x="19" y="14"/>
                  </a:cubicBezTo>
                  <a:cubicBezTo>
                    <a:pt x="18" y="12"/>
                    <a:pt x="18" y="11"/>
                    <a:pt x="19" y="10"/>
                  </a:cubicBezTo>
                  <a:cubicBezTo>
                    <a:pt x="21" y="11"/>
                    <a:pt x="22" y="14"/>
                    <a:pt x="22" y="16"/>
                  </a:cubicBezTo>
                  <a:close/>
                  <a:moveTo>
                    <a:pt x="25" y="14"/>
                  </a:moveTo>
                  <a:cubicBezTo>
                    <a:pt x="25" y="13"/>
                    <a:pt x="24" y="9"/>
                    <a:pt x="26" y="9"/>
                  </a:cubicBezTo>
                  <a:cubicBezTo>
                    <a:pt x="27" y="9"/>
                    <a:pt x="26" y="13"/>
                    <a:pt x="25" y="14"/>
                  </a:cubicBezTo>
                  <a:close/>
                  <a:moveTo>
                    <a:pt x="27" y="27"/>
                  </a:moveTo>
                  <a:cubicBezTo>
                    <a:pt x="29" y="33"/>
                    <a:pt x="32" y="33"/>
                    <a:pt x="32" y="29"/>
                  </a:cubicBezTo>
                  <a:cubicBezTo>
                    <a:pt x="33" y="29"/>
                    <a:pt x="32" y="29"/>
                    <a:pt x="32" y="31"/>
                  </a:cubicBezTo>
                  <a:cubicBezTo>
                    <a:pt x="33" y="32"/>
                    <a:pt x="32" y="32"/>
                    <a:pt x="32" y="33"/>
                  </a:cubicBezTo>
                  <a:cubicBezTo>
                    <a:pt x="30" y="34"/>
                    <a:pt x="29" y="34"/>
                    <a:pt x="28" y="31"/>
                  </a:cubicBezTo>
                  <a:cubicBezTo>
                    <a:pt x="28" y="30"/>
                    <a:pt x="28" y="29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lose/>
                  <a:moveTo>
                    <a:pt x="36" y="24"/>
                  </a:moveTo>
                  <a:cubicBezTo>
                    <a:pt x="40" y="24"/>
                    <a:pt x="41" y="28"/>
                    <a:pt x="39" y="30"/>
                  </a:cubicBezTo>
                  <a:cubicBezTo>
                    <a:pt x="38" y="33"/>
                    <a:pt x="34" y="30"/>
                    <a:pt x="33" y="28"/>
                  </a:cubicBezTo>
                  <a:cubicBezTo>
                    <a:pt x="34" y="29"/>
                    <a:pt x="34" y="29"/>
                    <a:pt x="36" y="29"/>
                  </a:cubicBezTo>
                  <a:cubicBezTo>
                    <a:pt x="37" y="29"/>
                    <a:pt x="39" y="28"/>
                    <a:pt x="38" y="26"/>
                  </a:cubicBezTo>
                  <a:cubicBezTo>
                    <a:pt x="37" y="25"/>
                    <a:pt x="37" y="25"/>
                    <a:pt x="36" y="24"/>
                  </a:cubicBezTo>
                  <a:close/>
                  <a:moveTo>
                    <a:pt x="27" y="29"/>
                  </a:moveTo>
                  <a:cubicBezTo>
                    <a:pt x="27" y="33"/>
                    <a:pt x="21" y="37"/>
                    <a:pt x="21" y="30"/>
                  </a:cubicBezTo>
                  <a:cubicBezTo>
                    <a:pt x="21" y="29"/>
                    <a:pt x="22" y="27"/>
                    <a:pt x="22" y="27"/>
                  </a:cubicBezTo>
                  <a:cubicBezTo>
                    <a:pt x="22" y="27"/>
                    <a:pt x="22" y="29"/>
                    <a:pt x="23" y="30"/>
                  </a:cubicBezTo>
                  <a:cubicBezTo>
                    <a:pt x="24" y="31"/>
                    <a:pt x="26" y="30"/>
                    <a:pt x="27" y="29"/>
                  </a:cubicBezTo>
                  <a:close/>
                  <a:moveTo>
                    <a:pt x="37" y="23"/>
                  </a:moveTo>
                  <a:cubicBezTo>
                    <a:pt x="40" y="22"/>
                    <a:pt x="40" y="19"/>
                    <a:pt x="37" y="19"/>
                  </a:cubicBezTo>
                  <a:cubicBezTo>
                    <a:pt x="46" y="16"/>
                    <a:pt x="44" y="25"/>
                    <a:pt x="37" y="23"/>
                  </a:cubicBezTo>
                  <a:close/>
                  <a:moveTo>
                    <a:pt x="14" y="26"/>
                  </a:moveTo>
                  <a:cubicBezTo>
                    <a:pt x="14" y="22"/>
                    <a:pt x="18" y="19"/>
                    <a:pt x="20" y="20"/>
                  </a:cubicBezTo>
                  <a:cubicBezTo>
                    <a:pt x="20" y="20"/>
                    <a:pt x="20" y="20"/>
                    <a:pt x="20" y="21"/>
                  </a:cubicBezTo>
                  <a:cubicBezTo>
                    <a:pt x="16" y="21"/>
                    <a:pt x="14" y="26"/>
                    <a:pt x="18" y="26"/>
                  </a:cubicBezTo>
                  <a:cubicBezTo>
                    <a:pt x="19" y="26"/>
                    <a:pt x="21" y="26"/>
                    <a:pt x="22" y="25"/>
                  </a:cubicBezTo>
                  <a:cubicBezTo>
                    <a:pt x="21" y="26"/>
                    <a:pt x="21" y="26"/>
                    <a:pt x="20" y="27"/>
                  </a:cubicBezTo>
                  <a:cubicBezTo>
                    <a:pt x="20" y="27"/>
                    <a:pt x="19" y="28"/>
                    <a:pt x="18" y="28"/>
                  </a:cubicBezTo>
                  <a:cubicBezTo>
                    <a:pt x="16" y="28"/>
                    <a:pt x="15" y="28"/>
                    <a:pt x="14" y="26"/>
                  </a:cubicBezTo>
                  <a:close/>
                  <a:moveTo>
                    <a:pt x="33" y="15"/>
                  </a:moveTo>
                  <a:cubicBezTo>
                    <a:pt x="33" y="14"/>
                    <a:pt x="34" y="14"/>
                    <a:pt x="35" y="13"/>
                  </a:cubicBezTo>
                  <a:cubicBezTo>
                    <a:pt x="36" y="12"/>
                    <a:pt x="40" y="10"/>
                    <a:pt x="41" y="13"/>
                  </a:cubicBezTo>
                  <a:cubicBezTo>
                    <a:pt x="42" y="17"/>
                    <a:pt x="38" y="17"/>
                    <a:pt x="36" y="18"/>
                  </a:cubicBezTo>
                  <a:cubicBezTo>
                    <a:pt x="36" y="17"/>
                    <a:pt x="36" y="18"/>
                    <a:pt x="38" y="17"/>
                  </a:cubicBezTo>
                  <a:cubicBezTo>
                    <a:pt x="39" y="16"/>
                    <a:pt x="39" y="15"/>
                    <a:pt x="39" y="14"/>
                  </a:cubicBezTo>
                  <a:cubicBezTo>
                    <a:pt x="38" y="12"/>
                    <a:pt x="34" y="14"/>
                    <a:pt x="33" y="15"/>
                  </a:cubicBezTo>
                  <a:close/>
                  <a:moveTo>
                    <a:pt x="16" y="19"/>
                  </a:moveTo>
                  <a:cubicBezTo>
                    <a:pt x="11" y="20"/>
                    <a:pt x="10" y="13"/>
                    <a:pt x="15" y="13"/>
                  </a:cubicBezTo>
                  <a:cubicBezTo>
                    <a:pt x="17" y="13"/>
                    <a:pt x="19" y="14"/>
                    <a:pt x="21" y="17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19" y="16"/>
                    <a:pt x="17" y="16"/>
                  </a:cubicBezTo>
                  <a:cubicBezTo>
                    <a:pt x="14" y="15"/>
                    <a:pt x="14" y="17"/>
                    <a:pt x="16" y="19"/>
                  </a:cubicBezTo>
                  <a:close/>
                  <a:moveTo>
                    <a:pt x="29" y="11"/>
                  </a:moveTo>
                  <a:cubicBezTo>
                    <a:pt x="29" y="9"/>
                    <a:pt x="31" y="6"/>
                    <a:pt x="34" y="6"/>
                  </a:cubicBezTo>
                  <a:cubicBezTo>
                    <a:pt x="35" y="6"/>
                    <a:pt x="35" y="7"/>
                    <a:pt x="36" y="8"/>
                  </a:cubicBezTo>
                  <a:cubicBezTo>
                    <a:pt x="36" y="11"/>
                    <a:pt x="31" y="16"/>
                    <a:pt x="30" y="16"/>
                  </a:cubicBezTo>
                  <a:cubicBezTo>
                    <a:pt x="30" y="14"/>
                    <a:pt x="35" y="12"/>
                    <a:pt x="32" y="9"/>
                  </a:cubicBezTo>
                  <a:cubicBezTo>
                    <a:pt x="31" y="8"/>
                    <a:pt x="30" y="10"/>
                    <a:pt x="29" y="11"/>
                  </a:cubicBezTo>
                  <a:close/>
                  <a:moveTo>
                    <a:pt x="16" y="9"/>
                  </a:moveTo>
                  <a:cubicBezTo>
                    <a:pt x="16" y="7"/>
                    <a:pt x="18" y="7"/>
                    <a:pt x="20" y="7"/>
                  </a:cubicBezTo>
                  <a:cubicBezTo>
                    <a:pt x="22" y="8"/>
                    <a:pt x="23" y="12"/>
                    <a:pt x="23" y="13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3"/>
                    <a:pt x="21" y="10"/>
                    <a:pt x="20" y="10"/>
                  </a:cubicBezTo>
                  <a:cubicBezTo>
                    <a:pt x="18" y="10"/>
                    <a:pt x="18" y="11"/>
                    <a:pt x="18" y="13"/>
                  </a:cubicBezTo>
                  <a:cubicBezTo>
                    <a:pt x="17" y="12"/>
                    <a:pt x="17" y="11"/>
                    <a:pt x="16" y="9"/>
                  </a:cubicBezTo>
                  <a:close/>
                  <a:moveTo>
                    <a:pt x="24" y="11"/>
                  </a:moveTo>
                  <a:cubicBezTo>
                    <a:pt x="22" y="9"/>
                    <a:pt x="24" y="4"/>
                    <a:pt x="26" y="4"/>
                  </a:cubicBezTo>
                  <a:cubicBezTo>
                    <a:pt x="28" y="4"/>
                    <a:pt x="29" y="8"/>
                    <a:pt x="28" y="11"/>
                  </a:cubicBezTo>
                  <a:cubicBezTo>
                    <a:pt x="28" y="12"/>
                    <a:pt x="27" y="14"/>
                    <a:pt x="26" y="14"/>
                  </a:cubicBezTo>
                  <a:cubicBezTo>
                    <a:pt x="26" y="14"/>
                    <a:pt x="27" y="13"/>
                    <a:pt x="27" y="12"/>
                  </a:cubicBezTo>
                  <a:cubicBezTo>
                    <a:pt x="27" y="7"/>
                    <a:pt x="25" y="6"/>
                    <a:pt x="24" y="9"/>
                  </a:cubicBezTo>
                  <a:cubicBezTo>
                    <a:pt x="24" y="11"/>
                    <a:pt x="24" y="11"/>
                    <a:pt x="24" y="11"/>
                  </a:cubicBezTo>
                  <a:close/>
                  <a:moveTo>
                    <a:pt x="38" y="40"/>
                  </a:moveTo>
                  <a:cubicBezTo>
                    <a:pt x="37" y="40"/>
                    <a:pt x="36" y="38"/>
                    <a:pt x="38" y="37"/>
                  </a:cubicBezTo>
                  <a:cubicBezTo>
                    <a:pt x="39" y="37"/>
                    <a:pt x="40" y="39"/>
                    <a:pt x="38" y="40"/>
                  </a:cubicBezTo>
                  <a:close/>
                  <a:moveTo>
                    <a:pt x="34" y="5"/>
                  </a:moveTo>
                  <a:cubicBezTo>
                    <a:pt x="33" y="4"/>
                    <a:pt x="34" y="3"/>
                    <a:pt x="34" y="3"/>
                  </a:cubicBezTo>
                  <a:cubicBezTo>
                    <a:pt x="35" y="3"/>
                    <a:pt x="36" y="5"/>
                    <a:pt x="34" y="5"/>
                  </a:cubicBezTo>
                  <a:close/>
                  <a:moveTo>
                    <a:pt x="39" y="7"/>
                  </a:moveTo>
                  <a:cubicBezTo>
                    <a:pt x="36" y="7"/>
                    <a:pt x="38" y="4"/>
                    <a:pt x="39" y="5"/>
                  </a:cubicBezTo>
                  <a:cubicBezTo>
                    <a:pt x="40" y="6"/>
                    <a:pt x="39" y="7"/>
                    <a:pt x="39" y="7"/>
                  </a:cubicBezTo>
                  <a:close/>
                  <a:moveTo>
                    <a:pt x="39" y="3"/>
                  </a:moveTo>
                  <a:cubicBezTo>
                    <a:pt x="37" y="3"/>
                    <a:pt x="37" y="1"/>
                    <a:pt x="38" y="1"/>
                  </a:cubicBezTo>
                  <a:cubicBezTo>
                    <a:pt x="40" y="0"/>
                    <a:pt x="40" y="2"/>
                    <a:pt x="39" y="3"/>
                  </a:cubicBezTo>
                  <a:close/>
                  <a:moveTo>
                    <a:pt x="28" y="3"/>
                  </a:moveTo>
                  <a:cubicBezTo>
                    <a:pt x="26" y="3"/>
                    <a:pt x="27" y="0"/>
                    <a:pt x="28" y="1"/>
                  </a:cubicBezTo>
                  <a:cubicBezTo>
                    <a:pt x="30" y="1"/>
                    <a:pt x="30" y="3"/>
                    <a:pt x="28" y="3"/>
                  </a:cubicBezTo>
                  <a:close/>
                  <a:moveTo>
                    <a:pt x="24" y="0"/>
                  </a:moveTo>
                  <a:cubicBezTo>
                    <a:pt x="25" y="1"/>
                    <a:pt x="25" y="4"/>
                    <a:pt x="23" y="3"/>
                  </a:cubicBezTo>
                  <a:cubicBezTo>
                    <a:pt x="21" y="2"/>
                    <a:pt x="23" y="0"/>
                    <a:pt x="24" y="0"/>
                  </a:cubicBezTo>
                  <a:close/>
                  <a:moveTo>
                    <a:pt x="16" y="4"/>
                  </a:moveTo>
                  <a:cubicBezTo>
                    <a:pt x="16" y="3"/>
                    <a:pt x="17" y="2"/>
                    <a:pt x="18" y="3"/>
                  </a:cubicBezTo>
                  <a:cubicBezTo>
                    <a:pt x="19" y="4"/>
                    <a:pt x="17" y="6"/>
                    <a:pt x="16" y="4"/>
                  </a:cubicBezTo>
                  <a:close/>
                  <a:moveTo>
                    <a:pt x="13" y="4"/>
                  </a:moveTo>
                  <a:cubicBezTo>
                    <a:pt x="13" y="3"/>
                    <a:pt x="15" y="2"/>
                    <a:pt x="15" y="4"/>
                  </a:cubicBezTo>
                  <a:cubicBezTo>
                    <a:pt x="15" y="5"/>
                    <a:pt x="13" y="5"/>
                    <a:pt x="13" y="4"/>
                  </a:cubicBezTo>
                  <a:close/>
                  <a:moveTo>
                    <a:pt x="14" y="8"/>
                  </a:moveTo>
                  <a:cubicBezTo>
                    <a:pt x="13" y="8"/>
                    <a:pt x="12" y="6"/>
                    <a:pt x="14" y="5"/>
                  </a:cubicBezTo>
                  <a:cubicBezTo>
                    <a:pt x="15" y="5"/>
                    <a:pt x="15" y="7"/>
                    <a:pt x="14" y="8"/>
                  </a:cubicBezTo>
                  <a:close/>
                  <a:moveTo>
                    <a:pt x="5" y="12"/>
                  </a:moveTo>
                  <a:cubicBezTo>
                    <a:pt x="4" y="11"/>
                    <a:pt x="7" y="11"/>
                    <a:pt x="7" y="12"/>
                  </a:cubicBezTo>
                  <a:cubicBezTo>
                    <a:pt x="7" y="14"/>
                    <a:pt x="5" y="14"/>
                    <a:pt x="5" y="12"/>
                  </a:cubicBezTo>
                  <a:close/>
                  <a:moveTo>
                    <a:pt x="8" y="12"/>
                  </a:moveTo>
                  <a:cubicBezTo>
                    <a:pt x="9" y="11"/>
                    <a:pt x="11" y="12"/>
                    <a:pt x="10" y="13"/>
                  </a:cubicBezTo>
                  <a:cubicBezTo>
                    <a:pt x="10" y="15"/>
                    <a:pt x="8" y="13"/>
                    <a:pt x="8" y="12"/>
                  </a:cubicBezTo>
                  <a:close/>
                  <a:moveTo>
                    <a:pt x="6" y="16"/>
                  </a:moveTo>
                  <a:cubicBezTo>
                    <a:pt x="6" y="15"/>
                    <a:pt x="8" y="14"/>
                    <a:pt x="9" y="16"/>
                  </a:cubicBezTo>
                  <a:cubicBezTo>
                    <a:pt x="9" y="18"/>
                    <a:pt x="7" y="18"/>
                    <a:pt x="6" y="16"/>
                  </a:cubicBezTo>
                  <a:close/>
                  <a:moveTo>
                    <a:pt x="10" y="25"/>
                  </a:moveTo>
                  <a:cubicBezTo>
                    <a:pt x="10" y="26"/>
                    <a:pt x="8" y="25"/>
                    <a:pt x="8" y="24"/>
                  </a:cubicBezTo>
                  <a:cubicBezTo>
                    <a:pt x="9" y="22"/>
                    <a:pt x="11" y="22"/>
                    <a:pt x="10" y="25"/>
                  </a:cubicBezTo>
                  <a:close/>
                  <a:moveTo>
                    <a:pt x="10" y="29"/>
                  </a:moveTo>
                  <a:cubicBezTo>
                    <a:pt x="9" y="28"/>
                    <a:pt x="10" y="27"/>
                    <a:pt x="11" y="28"/>
                  </a:cubicBezTo>
                  <a:cubicBezTo>
                    <a:pt x="12" y="28"/>
                    <a:pt x="10" y="30"/>
                    <a:pt x="10" y="29"/>
                  </a:cubicBezTo>
                  <a:close/>
                  <a:moveTo>
                    <a:pt x="7" y="28"/>
                  </a:moveTo>
                  <a:cubicBezTo>
                    <a:pt x="5" y="28"/>
                    <a:pt x="5" y="26"/>
                    <a:pt x="7" y="26"/>
                  </a:cubicBezTo>
                  <a:cubicBezTo>
                    <a:pt x="9" y="26"/>
                    <a:pt x="8" y="28"/>
                    <a:pt x="7" y="28"/>
                  </a:cubicBezTo>
                  <a:close/>
                  <a:moveTo>
                    <a:pt x="46" y="14"/>
                  </a:moveTo>
                  <a:cubicBezTo>
                    <a:pt x="46" y="15"/>
                    <a:pt x="46" y="15"/>
                    <a:pt x="45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3" y="13"/>
                    <a:pt x="45" y="13"/>
                    <a:pt x="46" y="14"/>
                  </a:cubicBezTo>
                  <a:close/>
                  <a:moveTo>
                    <a:pt x="42" y="10"/>
                  </a:moveTo>
                  <a:cubicBezTo>
                    <a:pt x="42" y="9"/>
                    <a:pt x="44" y="10"/>
                    <a:pt x="44" y="11"/>
                  </a:cubicBezTo>
                  <a:cubicBezTo>
                    <a:pt x="43" y="13"/>
                    <a:pt x="41" y="12"/>
                    <a:pt x="42" y="10"/>
                  </a:cubicBezTo>
                  <a:close/>
                  <a:moveTo>
                    <a:pt x="46" y="12"/>
                  </a:moveTo>
                  <a:cubicBezTo>
                    <a:pt x="44" y="11"/>
                    <a:pt x="45" y="9"/>
                    <a:pt x="47" y="10"/>
                  </a:cubicBezTo>
                  <a:cubicBezTo>
                    <a:pt x="49" y="10"/>
                    <a:pt x="48" y="12"/>
                    <a:pt x="46" y="12"/>
                  </a:cubicBezTo>
                  <a:close/>
                  <a:moveTo>
                    <a:pt x="45" y="20"/>
                  </a:moveTo>
                  <a:cubicBezTo>
                    <a:pt x="45" y="18"/>
                    <a:pt x="49" y="19"/>
                    <a:pt x="47" y="21"/>
                  </a:cubicBezTo>
                  <a:cubicBezTo>
                    <a:pt x="46" y="22"/>
                    <a:pt x="44" y="22"/>
                    <a:pt x="45" y="20"/>
                  </a:cubicBezTo>
                  <a:close/>
                  <a:moveTo>
                    <a:pt x="48" y="24"/>
                  </a:moveTo>
                  <a:cubicBezTo>
                    <a:pt x="50" y="25"/>
                    <a:pt x="51" y="22"/>
                    <a:pt x="49" y="22"/>
                  </a:cubicBezTo>
                  <a:cubicBezTo>
                    <a:pt x="47" y="21"/>
                    <a:pt x="47" y="24"/>
                    <a:pt x="48" y="24"/>
                  </a:cubicBezTo>
                  <a:close/>
                  <a:moveTo>
                    <a:pt x="45" y="26"/>
                  </a:moveTo>
                  <a:cubicBezTo>
                    <a:pt x="44" y="26"/>
                    <a:pt x="43" y="23"/>
                    <a:pt x="45" y="23"/>
                  </a:cubicBezTo>
                  <a:cubicBezTo>
                    <a:pt x="47" y="24"/>
                    <a:pt x="46" y="26"/>
                    <a:pt x="45" y="26"/>
                  </a:cubicBezTo>
                  <a:close/>
                  <a:moveTo>
                    <a:pt x="44" y="30"/>
                  </a:moveTo>
                  <a:cubicBezTo>
                    <a:pt x="42" y="30"/>
                    <a:pt x="41" y="29"/>
                    <a:pt x="42" y="28"/>
                  </a:cubicBezTo>
                  <a:cubicBezTo>
                    <a:pt x="43" y="27"/>
                    <a:pt x="44" y="29"/>
                    <a:pt x="44" y="30"/>
                  </a:cubicBezTo>
                  <a:close/>
                  <a:moveTo>
                    <a:pt x="45" y="33"/>
                  </a:moveTo>
                  <a:cubicBezTo>
                    <a:pt x="43" y="32"/>
                    <a:pt x="44" y="31"/>
                    <a:pt x="45" y="31"/>
                  </a:cubicBezTo>
                  <a:cubicBezTo>
                    <a:pt x="47" y="32"/>
                    <a:pt x="46" y="33"/>
                    <a:pt x="45" y="33"/>
                  </a:cubicBezTo>
                  <a:close/>
                  <a:moveTo>
                    <a:pt x="42" y="32"/>
                  </a:moveTo>
                  <a:cubicBezTo>
                    <a:pt x="42" y="33"/>
                    <a:pt x="40" y="33"/>
                    <a:pt x="40" y="32"/>
                  </a:cubicBezTo>
                  <a:cubicBezTo>
                    <a:pt x="40" y="30"/>
                    <a:pt x="42" y="31"/>
                    <a:pt x="42" y="32"/>
                  </a:cubicBezTo>
                  <a:close/>
                  <a:moveTo>
                    <a:pt x="37" y="35"/>
                  </a:moveTo>
                  <a:cubicBezTo>
                    <a:pt x="37" y="33"/>
                    <a:pt x="40" y="34"/>
                    <a:pt x="39" y="36"/>
                  </a:cubicBezTo>
                  <a:cubicBezTo>
                    <a:pt x="38" y="36"/>
                    <a:pt x="37" y="36"/>
                    <a:pt x="37" y="35"/>
                  </a:cubicBezTo>
                  <a:close/>
                  <a:moveTo>
                    <a:pt x="34" y="37"/>
                  </a:moveTo>
                  <a:cubicBezTo>
                    <a:pt x="33" y="36"/>
                    <a:pt x="35" y="35"/>
                    <a:pt x="36" y="36"/>
                  </a:cubicBezTo>
                  <a:cubicBezTo>
                    <a:pt x="37" y="38"/>
                    <a:pt x="35" y="38"/>
                    <a:pt x="34" y="3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0" name="Freeform 32926"/>
            <p:cNvSpPr>
              <a:spLocks noEditPoints="1"/>
            </p:cNvSpPr>
            <p:nvPr/>
          </p:nvSpPr>
          <p:spPr bwMode="auto">
            <a:xfrm>
              <a:off x="3308" y="850"/>
              <a:ext cx="92" cy="44"/>
            </a:xfrm>
            <a:custGeom>
              <a:avLst/>
              <a:gdLst>
                <a:gd name="T0" fmla="*/ 20 w 52"/>
                <a:gd name="T1" fmla="*/ 24 h 25"/>
                <a:gd name="T2" fmla="*/ 9 w 52"/>
                <a:gd name="T3" fmla="*/ 22 h 25"/>
                <a:gd name="T4" fmla="*/ 22 w 52"/>
                <a:gd name="T5" fmla="*/ 24 h 25"/>
                <a:gd name="T6" fmla="*/ 7 w 52"/>
                <a:gd name="T7" fmla="*/ 19 h 25"/>
                <a:gd name="T8" fmla="*/ 5 w 52"/>
                <a:gd name="T9" fmla="*/ 16 h 25"/>
                <a:gd name="T10" fmla="*/ 14 w 52"/>
                <a:gd name="T11" fmla="*/ 23 h 25"/>
                <a:gd name="T12" fmla="*/ 14 w 52"/>
                <a:gd name="T13" fmla="*/ 21 h 25"/>
                <a:gd name="T14" fmla="*/ 7 w 52"/>
                <a:gd name="T15" fmla="*/ 7 h 25"/>
                <a:gd name="T16" fmla="*/ 8 w 52"/>
                <a:gd name="T17" fmla="*/ 6 h 25"/>
                <a:gd name="T18" fmla="*/ 22 w 52"/>
                <a:gd name="T19" fmla="*/ 23 h 25"/>
                <a:gd name="T20" fmla="*/ 17 w 52"/>
                <a:gd name="T21" fmla="*/ 19 h 25"/>
                <a:gd name="T22" fmla="*/ 12 w 52"/>
                <a:gd name="T23" fmla="*/ 3 h 25"/>
                <a:gd name="T24" fmla="*/ 14 w 52"/>
                <a:gd name="T25" fmla="*/ 2 h 25"/>
                <a:gd name="T26" fmla="*/ 12 w 52"/>
                <a:gd name="T27" fmla="*/ 10 h 25"/>
                <a:gd name="T28" fmla="*/ 23 w 52"/>
                <a:gd name="T29" fmla="*/ 23 h 25"/>
                <a:gd name="T30" fmla="*/ 18 w 52"/>
                <a:gd name="T31" fmla="*/ 14 h 25"/>
                <a:gd name="T32" fmla="*/ 19 w 52"/>
                <a:gd name="T33" fmla="*/ 4 h 25"/>
                <a:gd name="T34" fmla="*/ 18 w 52"/>
                <a:gd name="T35" fmla="*/ 9 h 25"/>
                <a:gd name="T36" fmla="*/ 25 w 52"/>
                <a:gd name="T37" fmla="*/ 12 h 25"/>
                <a:gd name="T38" fmla="*/ 25 w 52"/>
                <a:gd name="T39" fmla="*/ 12 h 25"/>
                <a:gd name="T40" fmla="*/ 28 w 52"/>
                <a:gd name="T41" fmla="*/ 17 h 25"/>
                <a:gd name="T42" fmla="*/ 28 w 52"/>
                <a:gd name="T43" fmla="*/ 6 h 25"/>
                <a:gd name="T44" fmla="*/ 30 w 52"/>
                <a:gd name="T45" fmla="*/ 7 h 25"/>
                <a:gd name="T46" fmla="*/ 25 w 52"/>
                <a:gd name="T47" fmla="*/ 22 h 25"/>
                <a:gd name="T48" fmla="*/ 31 w 52"/>
                <a:gd name="T49" fmla="*/ 16 h 25"/>
                <a:gd name="T50" fmla="*/ 34 w 52"/>
                <a:gd name="T51" fmla="*/ 13 h 25"/>
                <a:gd name="T52" fmla="*/ 27 w 52"/>
                <a:gd name="T53" fmla="*/ 22 h 25"/>
                <a:gd name="T54" fmla="*/ 36 w 52"/>
                <a:gd name="T55" fmla="*/ 15 h 25"/>
                <a:gd name="T56" fmla="*/ 40 w 52"/>
                <a:gd name="T57" fmla="*/ 3 h 25"/>
                <a:gd name="T58" fmla="*/ 37 w 52"/>
                <a:gd name="T59" fmla="*/ 13 h 25"/>
                <a:gd name="T60" fmla="*/ 28 w 52"/>
                <a:gd name="T61" fmla="*/ 22 h 25"/>
                <a:gd name="T62" fmla="*/ 42 w 52"/>
                <a:gd name="T63" fmla="*/ 14 h 25"/>
                <a:gd name="T64" fmla="*/ 48 w 52"/>
                <a:gd name="T65" fmla="*/ 5 h 25"/>
                <a:gd name="T66" fmla="*/ 43 w 52"/>
                <a:gd name="T67" fmla="*/ 12 h 25"/>
                <a:gd name="T68" fmla="*/ 33 w 52"/>
                <a:gd name="T69" fmla="*/ 22 h 25"/>
                <a:gd name="T70" fmla="*/ 41 w 52"/>
                <a:gd name="T71" fmla="*/ 19 h 25"/>
                <a:gd name="T72" fmla="*/ 40 w 52"/>
                <a:gd name="T73" fmla="*/ 20 h 25"/>
                <a:gd name="T74" fmla="*/ 38 w 52"/>
                <a:gd name="T75" fmla="*/ 24 h 25"/>
                <a:gd name="T76" fmla="*/ 38 w 52"/>
                <a:gd name="T77" fmla="*/ 24 h 25"/>
                <a:gd name="T78" fmla="*/ 4 w 52"/>
                <a:gd name="T79" fmla="*/ 8 h 25"/>
                <a:gd name="T80" fmla="*/ 34 w 52"/>
                <a:gd name="T81" fmla="*/ 12 h 25"/>
                <a:gd name="T82" fmla="*/ 6 w 52"/>
                <a:gd name="T83" fmla="*/ 23 h 25"/>
                <a:gd name="T84" fmla="*/ 44 w 52"/>
                <a:gd name="T85" fmla="*/ 17 h 25"/>
                <a:gd name="T86" fmla="*/ 17 w 52"/>
                <a:gd name="T87" fmla="*/ 2 h 25"/>
                <a:gd name="T88" fmla="*/ 41 w 52"/>
                <a:gd name="T89" fmla="*/ 2 h 25"/>
                <a:gd name="T90" fmla="*/ 29 w 52"/>
                <a:gd name="T91" fmla="*/ 8 h 25"/>
                <a:gd name="T92" fmla="*/ 51 w 52"/>
                <a:gd name="T93" fmla="*/ 7 h 25"/>
                <a:gd name="T94" fmla="*/ 37 w 52"/>
                <a:gd name="T95" fmla="*/ 3 h 25"/>
                <a:gd name="T96" fmla="*/ 33 w 52"/>
                <a:gd name="T97" fmla="*/ 3 h 25"/>
                <a:gd name="T98" fmla="*/ 47 w 52"/>
                <a:gd name="T99" fmla="*/ 9 h 25"/>
                <a:gd name="T100" fmla="*/ 21 w 52"/>
                <a:gd name="T101" fmla="*/ 4 h 25"/>
                <a:gd name="T102" fmla="*/ 29 w 52"/>
                <a:gd name="T103" fmla="*/ 2 h 25"/>
                <a:gd name="T104" fmla="*/ 48 w 52"/>
                <a:gd name="T105" fmla="*/ 4 h 25"/>
                <a:gd name="T106" fmla="*/ 1 w 52"/>
                <a:gd name="T107" fmla="*/ 7 h 25"/>
                <a:gd name="T108" fmla="*/ 1 w 52"/>
                <a:gd name="T10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2" h="25">
                  <a:moveTo>
                    <a:pt x="29" y="25"/>
                  </a:moveTo>
                  <a:cubicBezTo>
                    <a:pt x="28" y="25"/>
                    <a:pt x="27" y="25"/>
                    <a:pt x="26" y="24"/>
                  </a:cubicBezTo>
                  <a:cubicBezTo>
                    <a:pt x="26" y="24"/>
                    <a:pt x="25" y="24"/>
                    <a:pt x="25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1" y="24"/>
                    <a:pt x="20" y="24"/>
                  </a:cubicBezTo>
                  <a:cubicBezTo>
                    <a:pt x="18" y="25"/>
                    <a:pt x="15" y="24"/>
                    <a:pt x="13" y="24"/>
                  </a:cubicBezTo>
                  <a:cubicBezTo>
                    <a:pt x="12" y="24"/>
                    <a:pt x="11" y="23"/>
                    <a:pt x="11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10" y="21"/>
                    <a:pt x="10" y="21"/>
                    <a:pt x="10" y="22"/>
                  </a:cubicBezTo>
                  <a:cubicBezTo>
                    <a:pt x="10" y="22"/>
                    <a:pt x="11" y="23"/>
                    <a:pt x="11" y="23"/>
                  </a:cubicBezTo>
                  <a:cubicBezTo>
                    <a:pt x="13" y="24"/>
                    <a:pt x="15" y="24"/>
                    <a:pt x="18" y="24"/>
                  </a:cubicBezTo>
                  <a:cubicBezTo>
                    <a:pt x="19" y="24"/>
                    <a:pt x="20" y="24"/>
                    <a:pt x="21" y="24"/>
                  </a:cubicBezTo>
                  <a:cubicBezTo>
                    <a:pt x="21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4"/>
                    <a:pt x="21" y="23"/>
                    <a:pt x="20" y="24"/>
                  </a:cubicBezTo>
                  <a:cubicBezTo>
                    <a:pt x="19" y="24"/>
                    <a:pt x="18" y="24"/>
                    <a:pt x="17" y="23"/>
                  </a:cubicBezTo>
                  <a:cubicBezTo>
                    <a:pt x="15" y="23"/>
                    <a:pt x="13" y="23"/>
                    <a:pt x="12" y="22"/>
                  </a:cubicBezTo>
                  <a:cubicBezTo>
                    <a:pt x="10" y="21"/>
                    <a:pt x="8" y="20"/>
                    <a:pt x="7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8"/>
                    <a:pt x="4" y="18"/>
                    <a:pt x="3" y="17"/>
                  </a:cubicBezTo>
                  <a:cubicBezTo>
                    <a:pt x="2" y="17"/>
                    <a:pt x="2" y="17"/>
                    <a:pt x="3" y="16"/>
                  </a:cubicBezTo>
                  <a:cubicBezTo>
                    <a:pt x="3" y="15"/>
                    <a:pt x="4" y="15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7" y="19"/>
                    <a:pt x="8" y="20"/>
                    <a:pt x="10" y="21"/>
                  </a:cubicBezTo>
                  <a:cubicBezTo>
                    <a:pt x="11" y="22"/>
                    <a:pt x="13" y="22"/>
                    <a:pt x="14" y="23"/>
                  </a:cubicBezTo>
                  <a:cubicBezTo>
                    <a:pt x="16" y="23"/>
                    <a:pt x="17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8" y="23"/>
                    <a:pt x="17" y="23"/>
                  </a:cubicBezTo>
                  <a:cubicBezTo>
                    <a:pt x="16" y="23"/>
                    <a:pt x="15" y="22"/>
                    <a:pt x="14" y="21"/>
                  </a:cubicBezTo>
                  <a:cubicBezTo>
                    <a:pt x="13" y="20"/>
                    <a:pt x="12" y="19"/>
                    <a:pt x="12" y="18"/>
                  </a:cubicBezTo>
                  <a:cubicBezTo>
                    <a:pt x="11" y="18"/>
                    <a:pt x="10" y="17"/>
                    <a:pt x="10" y="16"/>
                  </a:cubicBezTo>
                  <a:cubicBezTo>
                    <a:pt x="9" y="15"/>
                    <a:pt x="8" y="13"/>
                    <a:pt x="8" y="12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5" y="3"/>
                    <a:pt x="6" y="3"/>
                    <a:pt x="7" y="3"/>
                  </a:cubicBezTo>
                  <a:cubicBezTo>
                    <a:pt x="8" y="3"/>
                    <a:pt x="8" y="5"/>
                    <a:pt x="8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10"/>
                    <a:pt x="8" y="13"/>
                    <a:pt x="10" y="15"/>
                  </a:cubicBezTo>
                  <a:cubicBezTo>
                    <a:pt x="11" y="16"/>
                    <a:pt x="11" y="18"/>
                    <a:pt x="12" y="19"/>
                  </a:cubicBezTo>
                  <a:cubicBezTo>
                    <a:pt x="14" y="21"/>
                    <a:pt x="16" y="22"/>
                    <a:pt x="19" y="23"/>
                  </a:cubicBezTo>
                  <a:cubicBezTo>
                    <a:pt x="20" y="23"/>
                    <a:pt x="21" y="23"/>
                    <a:pt x="22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2" y="23"/>
                    <a:pt x="22" y="22"/>
                  </a:cubicBezTo>
                  <a:cubicBezTo>
                    <a:pt x="21" y="22"/>
                    <a:pt x="21" y="22"/>
                    <a:pt x="20" y="22"/>
                  </a:cubicBezTo>
                  <a:cubicBezTo>
                    <a:pt x="19" y="21"/>
                    <a:pt x="18" y="20"/>
                    <a:pt x="17" y="19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5" y="16"/>
                    <a:pt x="15" y="16"/>
                    <a:pt x="14" y="15"/>
                  </a:cubicBezTo>
                  <a:cubicBezTo>
                    <a:pt x="13" y="13"/>
                    <a:pt x="13" y="12"/>
                    <a:pt x="12" y="11"/>
                  </a:cubicBezTo>
                  <a:cubicBezTo>
                    <a:pt x="12" y="10"/>
                    <a:pt x="12" y="9"/>
                    <a:pt x="12" y="8"/>
                  </a:cubicBezTo>
                  <a:cubicBezTo>
                    <a:pt x="12" y="7"/>
                    <a:pt x="12" y="5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3"/>
                    <a:pt x="11" y="3"/>
                    <a:pt x="10" y="2"/>
                  </a:cubicBezTo>
                  <a:cubicBezTo>
                    <a:pt x="10" y="1"/>
                    <a:pt x="11" y="1"/>
                    <a:pt x="11" y="0"/>
                  </a:cubicBezTo>
                  <a:cubicBezTo>
                    <a:pt x="12" y="0"/>
                    <a:pt x="13" y="0"/>
                    <a:pt x="14" y="0"/>
                  </a:cubicBezTo>
                  <a:cubicBezTo>
                    <a:pt x="14" y="1"/>
                    <a:pt x="14" y="1"/>
                    <a:pt x="14" y="2"/>
                  </a:cubicBezTo>
                  <a:cubicBezTo>
                    <a:pt x="14" y="2"/>
                    <a:pt x="14" y="3"/>
                    <a:pt x="13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7"/>
                    <a:pt x="12" y="8"/>
                    <a:pt x="12" y="10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4" y="14"/>
                    <a:pt x="15" y="16"/>
                    <a:pt x="16" y="17"/>
                  </a:cubicBezTo>
                  <a:cubicBezTo>
                    <a:pt x="17" y="18"/>
                    <a:pt x="18" y="19"/>
                    <a:pt x="19" y="20"/>
                  </a:cubicBezTo>
                  <a:cubicBezTo>
                    <a:pt x="20" y="21"/>
                    <a:pt x="20" y="21"/>
                    <a:pt x="21" y="22"/>
                  </a:cubicBezTo>
                  <a:cubicBezTo>
                    <a:pt x="22" y="22"/>
                    <a:pt x="23" y="22"/>
                    <a:pt x="23" y="23"/>
                  </a:cubicBezTo>
                  <a:cubicBezTo>
                    <a:pt x="23" y="23"/>
                    <a:pt x="23" y="22"/>
                    <a:pt x="24" y="22"/>
                  </a:cubicBezTo>
                  <a:cubicBezTo>
                    <a:pt x="23" y="22"/>
                    <a:pt x="23" y="22"/>
                    <a:pt x="22" y="21"/>
                  </a:cubicBezTo>
                  <a:cubicBezTo>
                    <a:pt x="22" y="20"/>
                    <a:pt x="21" y="19"/>
                    <a:pt x="20" y="18"/>
                  </a:cubicBezTo>
                  <a:cubicBezTo>
                    <a:pt x="20" y="17"/>
                    <a:pt x="19" y="16"/>
                    <a:pt x="19" y="15"/>
                  </a:cubicBezTo>
                  <a:cubicBezTo>
                    <a:pt x="19" y="15"/>
                    <a:pt x="18" y="14"/>
                    <a:pt x="18" y="14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0"/>
                    <a:pt x="18" y="9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6"/>
                    <a:pt x="17" y="5"/>
                  </a:cubicBezTo>
                  <a:cubicBezTo>
                    <a:pt x="17" y="4"/>
                    <a:pt x="18" y="4"/>
                    <a:pt x="19" y="4"/>
                  </a:cubicBezTo>
                  <a:cubicBezTo>
                    <a:pt x="20" y="4"/>
                    <a:pt x="21" y="4"/>
                    <a:pt x="21" y="6"/>
                  </a:cubicBezTo>
                  <a:cubicBezTo>
                    <a:pt x="21" y="6"/>
                    <a:pt x="20" y="7"/>
                    <a:pt x="20" y="7"/>
                  </a:cubicBezTo>
                  <a:cubicBezTo>
                    <a:pt x="20" y="7"/>
                    <a:pt x="20" y="7"/>
                    <a:pt x="19" y="7"/>
                  </a:cubicBezTo>
                  <a:cubicBezTo>
                    <a:pt x="19" y="7"/>
                    <a:pt x="18" y="7"/>
                    <a:pt x="18" y="8"/>
                  </a:cubicBezTo>
                  <a:cubicBezTo>
                    <a:pt x="18" y="8"/>
                    <a:pt x="18" y="9"/>
                    <a:pt x="18" y="9"/>
                  </a:cubicBezTo>
                  <a:cubicBezTo>
                    <a:pt x="18" y="10"/>
                    <a:pt x="18" y="11"/>
                    <a:pt x="18" y="12"/>
                  </a:cubicBezTo>
                  <a:cubicBezTo>
                    <a:pt x="19" y="14"/>
                    <a:pt x="19" y="15"/>
                    <a:pt x="20" y="16"/>
                  </a:cubicBezTo>
                  <a:cubicBezTo>
                    <a:pt x="21" y="17"/>
                    <a:pt x="21" y="19"/>
                    <a:pt x="22" y="20"/>
                  </a:cubicBezTo>
                  <a:cubicBezTo>
                    <a:pt x="23" y="21"/>
                    <a:pt x="23" y="22"/>
                    <a:pt x="24" y="22"/>
                  </a:cubicBezTo>
                  <a:cubicBezTo>
                    <a:pt x="25" y="19"/>
                    <a:pt x="25" y="15"/>
                    <a:pt x="25" y="12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2" y="9"/>
                    <a:pt x="23" y="8"/>
                    <a:pt x="24" y="9"/>
                  </a:cubicBezTo>
                  <a:cubicBezTo>
                    <a:pt x="25" y="9"/>
                    <a:pt x="25" y="10"/>
                    <a:pt x="25" y="11"/>
                  </a:cubicBezTo>
                  <a:cubicBezTo>
                    <a:pt x="25" y="11"/>
                    <a:pt x="25" y="12"/>
                    <a:pt x="25" y="12"/>
                  </a:cubicBezTo>
                  <a:cubicBezTo>
                    <a:pt x="25" y="14"/>
                    <a:pt x="25" y="16"/>
                    <a:pt x="25" y="18"/>
                  </a:cubicBezTo>
                  <a:cubicBezTo>
                    <a:pt x="25" y="19"/>
                    <a:pt x="25" y="19"/>
                    <a:pt x="25" y="20"/>
                  </a:cubicBezTo>
                  <a:cubicBezTo>
                    <a:pt x="25" y="21"/>
                    <a:pt x="25" y="21"/>
                    <a:pt x="24" y="22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1"/>
                    <a:pt x="27" y="19"/>
                    <a:pt x="28" y="17"/>
                  </a:cubicBezTo>
                  <a:cubicBezTo>
                    <a:pt x="28" y="17"/>
                    <a:pt x="29" y="16"/>
                    <a:pt x="29" y="15"/>
                  </a:cubicBezTo>
                  <a:cubicBezTo>
                    <a:pt x="30" y="13"/>
                    <a:pt x="30" y="11"/>
                    <a:pt x="30" y="9"/>
                  </a:cubicBezTo>
                  <a:cubicBezTo>
                    <a:pt x="30" y="9"/>
                    <a:pt x="30" y="8"/>
                    <a:pt x="30" y="8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8" y="7"/>
                    <a:pt x="28" y="6"/>
                  </a:cubicBezTo>
                  <a:cubicBezTo>
                    <a:pt x="28" y="6"/>
                    <a:pt x="28" y="4"/>
                    <a:pt x="28" y="4"/>
                  </a:cubicBezTo>
                  <a:cubicBezTo>
                    <a:pt x="29" y="4"/>
                    <a:pt x="30" y="3"/>
                    <a:pt x="30" y="4"/>
                  </a:cubicBezTo>
                  <a:cubicBezTo>
                    <a:pt x="31" y="4"/>
                    <a:pt x="31" y="5"/>
                    <a:pt x="31" y="5"/>
                  </a:cubicBezTo>
                  <a:cubicBezTo>
                    <a:pt x="31" y="6"/>
                    <a:pt x="31" y="6"/>
                    <a:pt x="31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1" y="8"/>
                    <a:pt x="31" y="10"/>
                    <a:pt x="30" y="11"/>
                  </a:cubicBezTo>
                  <a:cubicBezTo>
                    <a:pt x="30" y="12"/>
                    <a:pt x="30" y="14"/>
                    <a:pt x="29" y="15"/>
                  </a:cubicBezTo>
                  <a:cubicBezTo>
                    <a:pt x="29" y="15"/>
                    <a:pt x="29" y="16"/>
                    <a:pt x="29" y="16"/>
                  </a:cubicBezTo>
                  <a:cubicBezTo>
                    <a:pt x="29" y="17"/>
                    <a:pt x="28" y="18"/>
                    <a:pt x="28" y="19"/>
                  </a:cubicBezTo>
                  <a:cubicBezTo>
                    <a:pt x="27" y="20"/>
                    <a:pt x="26" y="21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6" y="22"/>
                    <a:pt x="26" y="22"/>
                  </a:cubicBezTo>
                  <a:cubicBezTo>
                    <a:pt x="27" y="21"/>
                    <a:pt x="29" y="19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ubicBezTo>
                    <a:pt x="32" y="15"/>
                    <a:pt x="32" y="15"/>
                    <a:pt x="32" y="15"/>
                  </a:cubicBezTo>
                  <a:cubicBezTo>
                    <a:pt x="32" y="15"/>
                    <a:pt x="32" y="14"/>
                    <a:pt x="32" y="14"/>
                  </a:cubicBezTo>
                  <a:cubicBezTo>
                    <a:pt x="32" y="14"/>
                    <a:pt x="31" y="14"/>
                    <a:pt x="31" y="13"/>
                  </a:cubicBezTo>
                  <a:cubicBezTo>
                    <a:pt x="32" y="12"/>
                    <a:pt x="33" y="12"/>
                    <a:pt x="33" y="12"/>
                  </a:cubicBezTo>
                  <a:cubicBezTo>
                    <a:pt x="33" y="12"/>
                    <a:pt x="34" y="12"/>
                    <a:pt x="34" y="13"/>
                  </a:cubicBezTo>
                  <a:cubicBezTo>
                    <a:pt x="34" y="13"/>
                    <a:pt x="34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2" y="14"/>
                    <a:pt x="32" y="15"/>
                    <a:pt x="32" y="16"/>
                  </a:cubicBezTo>
                  <a:cubicBezTo>
                    <a:pt x="31" y="17"/>
                    <a:pt x="30" y="18"/>
                    <a:pt x="29" y="20"/>
                  </a:cubicBezTo>
                  <a:cubicBezTo>
                    <a:pt x="28" y="20"/>
                    <a:pt x="27" y="21"/>
                    <a:pt x="27" y="22"/>
                  </a:cubicBezTo>
                  <a:cubicBezTo>
                    <a:pt x="27" y="22"/>
                    <a:pt x="27" y="22"/>
                    <a:pt x="27" y="22"/>
                  </a:cubicBezTo>
                  <a:cubicBezTo>
                    <a:pt x="27" y="22"/>
                    <a:pt x="28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1" y="20"/>
                    <a:pt x="32" y="19"/>
                    <a:pt x="33" y="18"/>
                  </a:cubicBezTo>
                  <a:cubicBezTo>
                    <a:pt x="34" y="17"/>
                    <a:pt x="35" y="16"/>
                    <a:pt x="36" y="15"/>
                  </a:cubicBezTo>
                  <a:cubicBezTo>
                    <a:pt x="37" y="13"/>
                    <a:pt x="38" y="11"/>
                    <a:pt x="39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7"/>
                    <a:pt x="39" y="7"/>
                    <a:pt x="38" y="7"/>
                  </a:cubicBezTo>
                  <a:cubicBezTo>
                    <a:pt x="38" y="6"/>
                    <a:pt x="38" y="4"/>
                    <a:pt x="39" y="4"/>
                  </a:cubicBezTo>
                  <a:cubicBezTo>
                    <a:pt x="40" y="4"/>
                    <a:pt x="40" y="3"/>
                    <a:pt x="40" y="3"/>
                  </a:cubicBezTo>
                  <a:cubicBezTo>
                    <a:pt x="41" y="3"/>
                    <a:pt x="42" y="4"/>
                    <a:pt x="42" y="5"/>
                  </a:cubicBezTo>
                  <a:cubicBezTo>
                    <a:pt x="42" y="6"/>
                    <a:pt x="42" y="7"/>
                    <a:pt x="40" y="7"/>
                  </a:cubicBezTo>
                  <a:cubicBezTo>
                    <a:pt x="40" y="7"/>
                    <a:pt x="40" y="7"/>
                    <a:pt x="40" y="7"/>
                  </a:cubicBezTo>
                  <a:cubicBezTo>
                    <a:pt x="40" y="7"/>
                    <a:pt x="39" y="7"/>
                    <a:pt x="39" y="8"/>
                  </a:cubicBezTo>
                  <a:cubicBezTo>
                    <a:pt x="39" y="9"/>
                    <a:pt x="38" y="11"/>
                    <a:pt x="37" y="13"/>
                  </a:cubicBezTo>
                  <a:cubicBezTo>
                    <a:pt x="37" y="14"/>
                    <a:pt x="36" y="15"/>
                    <a:pt x="36" y="16"/>
                  </a:cubicBezTo>
                  <a:cubicBezTo>
                    <a:pt x="35" y="16"/>
                    <a:pt x="35" y="17"/>
                    <a:pt x="34" y="17"/>
                  </a:cubicBezTo>
                  <a:cubicBezTo>
                    <a:pt x="34" y="18"/>
                    <a:pt x="34" y="18"/>
                    <a:pt x="33" y="18"/>
                  </a:cubicBezTo>
                  <a:cubicBezTo>
                    <a:pt x="33" y="19"/>
                    <a:pt x="32" y="20"/>
                    <a:pt x="31" y="20"/>
                  </a:cubicBezTo>
                  <a:cubicBezTo>
                    <a:pt x="30" y="21"/>
                    <a:pt x="29" y="21"/>
                    <a:pt x="28" y="22"/>
                  </a:cubicBezTo>
                  <a:cubicBezTo>
                    <a:pt x="28" y="22"/>
                    <a:pt x="27" y="23"/>
                    <a:pt x="26" y="23"/>
                  </a:cubicBezTo>
                  <a:cubicBezTo>
                    <a:pt x="26" y="23"/>
                    <a:pt x="27" y="23"/>
                    <a:pt x="27" y="23"/>
                  </a:cubicBezTo>
                  <a:cubicBezTo>
                    <a:pt x="30" y="23"/>
                    <a:pt x="33" y="22"/>
                    <a:pt x="35" y="21"/>
                  </a:cubicBezTo>
                  <a:cubicBezTo>
                    <a:pt x="37" y="19"/>
                    <a:pt x="39" y="18"/>
                    <a:pt x="40" y="16"/>
                  </a:cubicBezTo>
                  <a:cubicBezTo>
                    <a:pt x="41" y="16"/>
                    <a:pt x="42" y="15"/>
                    <a:pt x="42" y="14"/>
                  </a:cubicBezTo>
                  <a:cubicBezTo>
                    <a:pt x="43" y="13"/>
                    <a:pt x="44" y="11"/>
                    <a:pt x="45" y="10"/>
                  </a:cubicBezTo>
                  <a:cubicBezTo>
                    <a:pt x="45" y="9"/>
                    <a:pt x="45" y="9"/>
                    <a:pt x="46" y="8"/>
                  </a:cubicBezTo>
                  <a:cubicBezTo>
                    <a:pt x="46" y="8"/>
                    <a:pt x="46" y="7"/>
                    <a:pt x="46" y="7"/>
                  </a:cubicBezTo>
                  <a:cubicBezTo>
                    <a:pt x="46" y="6"/>
                    <a:pt x="46" y="5"/>
                    <a:pt x="47" y="5"/>
                  </a:cubicBezTo>
                  <a:cubicBezTo>
                    <a:pt x="47" y="5"/>
                    <a:pt x="48" y="5"/>
                    <a:pt x="48" y="5"/>
                  </a:cubicBezTo>
                  <a:cubicBezTo>
                    <a:pt x="49" y="6"/>
                    <a:pt x="49" y="7"/>
                    <a:pt x="49" y="8"/>
                  </a:cubicBezTo>
                  <a:cubicBezTo>
                    <a:pt x="48" y="8"/>
                    <a:pt x="48" y="8"/>
                    <a:pt x="47" y="8"/>
                  </a:cubicBezTo>
                  <a:cubicBezTo>
                    <a:pt x="46" y="8"/>
                    <a:pt x="46" y="8"/>
                    <a:pt x="46" y="9"/>
                  </a:cubicBezTo>
                  <a:cubicBezTo>
                    <a:pt x="45" y="10"/>
                    <a:pt x="44" y="11"/>
                    <a:pt x="44" y="12"/>
                  </a:cubicBezTo>
                  <a:cubicBezTo>
                    <a:pt x="44" y="12"/>
                    <a:pt x="44" y="12"/>
                    <a:pt x="43" y="12"/>
                  </a:cubicBezTo>
                  <a:cubicBezTo>
                    <a:pt x="43" y="13"/>
                    <a:pt x="43" y="14"/>
                    <a:pt x="42" y="15"/>
                  </a:cubicBezTo>
                  <a:cubicBezTo>
                    <a:pt x="42" y="15"/>
                    <a:pt x="41" y="16"/>
                    <a:pt x="41" y="16"/>
                  </a:cubicBezTo>
                  <a:cubicBezTo>
                    <a:pt x="40" y="18"/>
                    <a:pt x="38" y="19"/>
                    <a:pt x="37" y="20"/>
                  </a:cubicBezTo>
                  <a:cubicBezTo>
                    <a:pt x="36" y="20"/>
                    <a:pt x="36" y="21"/>
                    <a:pt x="35" y="21"/>
                  </a:cubicBezTo>
                  <a:cubicBezTo>
                    <a:pt x="34" y="21"/>
                    <a:pt x="34" y="22"/>
                    <a:pt x="33" y="22"/>
                  </a:cubicBezTo>
                  <a:cubicBezTo>
                    <a:pt x="33" y="22"/>
                    <a:pt x="32" y="22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1" y="23"/>
                    <a:pt x="30" y="23"/>
                    <a:pt x="30" y="23"/>
                  </a:cubicBezTo>
                  <a:cubicBezTo>
                    <a:pt x="31" y="24"/>
                    <a:pt x="34" y="23"/>
                    <a:pt x="36" y="22"/>
                  </a:cubicBezTo>
                  <a:cubicBezTo>
                    <a:pt x="38" y="22"/>
                    <a:pt x="40" y="20"/>
                    <a:pt x="41" y="19"/>
                  </a:cubicBezTo>
                  <a:cubicBezTo>
                    <a:pt x="41" y="19"/>
                    <a:pt x="41" y="18"/>
                    <a:pt x="41" y="18"/>
                  </a:cubicBezTo>
                  <a:cubicBezTo>
                    <a:pt x="41" y="17"/>
                    <a:pt x="42" y="17"/>
                    <a:pt x="43" y="17"/>
                  </a:cubicBezTo>
                  <a:cubicBezTo>
                    <a:pt x="43" y="17"/>
                    <a:pt x="43" y="18"/>
                    <a:pt x="43" y="19"/>
                  </a:cubicBezTo>
                  <a:cubicBezTo>
                    <a:pt x="43" y="19"/>
                    <a:pt x="42" y="19"/>
                    <a:pt x="42" y="19"/>
                  </a:cubicBezTo>
                  <a:cubicBezTo>
                    <a:pt x="41" y="19"/>
                    <a:pt x="41" y="20"/>
                    <a:pt x="40" y="20"/>
                  </a:cubicBezTo>
                  <a:cubicBezTo>
                    <a:pt x="39" y="22"/>
                    <a:pt x="37" y="23"/>
                    <a:pt x="35" y="23"/>
                  </a:cubicBezTo>
                  <a:cubicBezTo>
                    <a:pt x="33" y="24"/>
                    <a:pt x="31" y="24"/>
                    <a:pt x="29" y="24"/>
                  </a:cubicBezTo>
                  <a:cubicBezTo>
                    <a:pt x="28" y="24"/>
                    <a:pt x="27" y="24"/>
                    <a:pt x="26" y="24"/>
                  </a:cubicBezTo>
                  <a:cubicBezTo>
                    <a:pt x="26" y="24"/>
                    <a:pt x="27" y="24"/>
                    <a:pt x="27" y="24"/>
                  </a:cubicBezTo>
                  <a:cubicBezTo>
                    <a:pt x="29" y="25"/>
                    <a:pt x="38" y="24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7" y="23"/>
                    <a:pt x="37" y="23"/>
                    <a:pt x="38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39" y="25"/>
                    <a:pt x="39" y="25"/>
                    <a:pt x="38" y="24"/>
                  </a:cubicBezTo>
                  <a:cubicBezTo>
                    <a:pt x="35" y="25"/>
                    <a:pt x="29" y="25"/>
                    <a:pt x="29" y="25"/>
                  </a:cubicBezTo>
                  <a:close/>
                  <a:moveTo>
                    <a:pt x="44" y="20"/>
                  </a:moveTo>
                  <a:cubicBezTo>
                    <a:pt x="45" y="20"/>
                    <a:pt x="45" y="19"/>
                    <a:pt x="44" y="19"/>
                  </a:cubicBezTo>
                  <a:cubicBezTo>
                    <a:pt x="44" y="19"/>
                    <a:pt x="44" y="19"/>
                    <a:pt x="44" y="20"/>
                  </a:cubicBezTo>
                  <a:close/>
                  <a:moveTo>
                    <a:pt x="4" y="8"/>
                  </a:moveTo>
                  <a:cubicBezTo>
                    <a:pt x="4" y="8"/>
                    <a:pt x="3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  <a:moveTo>
                    <a:pt x="34" y="12"/>
                  </a:move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3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4" y="12"/>
                  </a:cubicBezTo>
                  <a:close/>
                  <a:moveTo>
                    <a:pt x="6" y="23"/>
                  </a:moveTo>
                  <a:cubicBezTo>
                    <a:pt x="6" y="23"/>
                    <a:pt x="6" y="22"/>
                    <a:pt x="6" y="22"/>
                  </a:cubicBezTo>
                  <a:cubicBezTo>
                    <a:pt x="6" y="22"/>
                    <a:pt x="6" y="22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5" y="23"/>
                    <a:pt x="5" y="23"/>
                    <a:pt x="6" y="23"/>
                  </a:cubicBezTo>
                  <a:close/>
                  <a:moveTo>
                    <a:pt x="44" y="17"/>
                  </a:moveTo>
                  <a:cubicBezTo>
                    <a:pt x="44" y="17"/>
                    <a:pt x="45" y="17"/>
                    <a:pt x="45" y="17"/>
                  </a:cubicBezTo>
                  <a:cubicBezTo>
                    <a:pt x="45" y="17"/>
                    <a:pt x="46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4" y="16"/>
                    <a:pt x="44" y="16"/>
                    <a:pt x="44" y="17"/>
                  </a:cubicBezTo>
                  <a:close/>
                  <a:moveTo>
                    <a:pt x="17" y="2"/>
                  </a:moveTo>
                  <a:cubicBezTo>
                    <a:pt x="18" y="2"/>
                    <a:pt x="18" y="3"/>
                    <a:pt x="18" y="3"/>
                  </a:cubicBezTo>
                  <a:cubicBezTo>
                    <a:pt x="18" y="3"/>
                    <a:pt x="19" y="2"/>
                    <a:pt x="19" y="2"/>
                  </a:cubicBezTo>
                  <a:cubicBezTo>
                    <a:pt x="19" y="2"/>
                    <a:pt x="18" y="1"/>
                    <a:pt x="18" y="1"/>
                  </a:cubicBezTo>
                  <a:cubicBezTo>
                    <a:pt x="18" y="1"/>
                    <a:pt x="17" y="2"/>
                    <a:pt x="17" y="2"/>
                  </a:cubicBezTo>
                  <a:close/>
                  <a:moveTo>
                    <a:pt x="41" y="2"/>
                  </a:moveTo>
                  <a:cubicBezTo>
                    <a:pt x="41" y="2"/>
                    <a:pt x="41" y="1"/>
                    <a:pt x="41" y="2"/>
                  </a:cubicBezTo>
                  <a:cubicBezTo>
                    <a:pt x="40" y="2"/>
                    <a:pt x="40" y="2"/>
                    <a:pt x="40" y="3"/>
                  </a:cubicBezTo>
                  <a:cubicBezTo>
                    <a:pt x="40" y="3"/>
                    <a:pt x="41" y="3"/>
                    <a:pt x="41" y="3"/>
                  </a:cubicBezTo>
                  <a:cubicBezTo>
                    <a:pt x="41" y="3"/>
                    <a:pt x="42" y="3"/>
                    <a:pt x="41" y="2"/>
                  </a:cubicBezTo>
                  <a:close/>
                  <a:moveTo>
                    <a:pt x="29" y="8"/>
                  </a:moveTo>
                  <a:cubicBezTo>
                    <a:pt x="28" y="8"/>
                    <a:pt x="28" y="7"/>
                    <a:pt x="28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8"/>
                    <a:pt x="29" y="8"/>
                  </a:cubicBezTo>
                  <a:close/>
                  <a:moveTo>
                    <a:pt x="51" y="7"/>
                  </a:moveTo>
                  <a:cubicBezTo>
                    <a:pt x="51" y="7"/>
                    <a:pt x="51" y="7"/>
                    <a:pt x="51" y="8"/>
                  </a:cubicBezTo>
                  <a:cubicBezTo>
                    <a:pt x="52" y="8"/>
                    <a:pt x="51" y="9"/>
                    <a:pt x="51" y="9"/>
                  </a:cubicBezTo>
                  <a:cubicBezTo>
                    <a:pt x="51" y="9"/>
                    <a:pt x="50" y="9"/>
                    <a:pt x="50" y="8"/>
                  </a:cubicBezTo>
                  <a:cubicBezTo>
                    <a:pt x="50" y="8"/>
                    <a:pt x="50" y="8"/>
                    <a:pt x="51" y="7"/>
                  </a:cubicBezTo>
                  <a:close/>
                  <a:moveTo>
                    <a:pt x="37" y="3"/>
                  </a:moveTo>
                  <a:cubicBezTo>
                    <a:pt x="37" y="3"/>
                    <a:pt x="38" y="4"/>
                    <a:pt x="38" y="4"/>
                  </a:cubicBezTo>
                  <a:cubicBezTo>
                    <a:pt x="39" y="3"/>
                    <a:pt x="39" y="3"/>
                    <a:pt x="39" y="2"/>
                  </a:cubicBezTo>
                  <a:cubicBezTo>
                    <a:pt x="39" y="2"/>
                    <a:pt x="38" y="2"/>
                    <a:pt x="38" y="2"/>
                  </a:cubicBezTo>
                  <a:cubicBezTo>
                    <a:pt x="37" y="2"/>
                    <a:pt x="37" y="3"/>
                    <a:pt x="37" y="3"/>
                  </a:cubicBezTo>
                  <a:close/>
                  <a:moveTo>
                    <a:pt x="33" y="3"/>
                  </a:moveTo>
                  <a:cubicBezTo>
                    <a:pt x="32" y="3"/>
                    <a:pt x="32" y="3"/>
                    <a:pt x="32" y="4"/>
                  </a:cubicBezTo>
                  <a:cubicBezTo>
                    <a:pt x="32" y="4"/>
                    <a:pt x="32" y="4"/>
                    <a:pt x="33" y="4"/>
                  </a:cubicBezTo>
                  <a:cubicBezTo>
                    <a:pt x="33" y="4"/>
                    <a:pt x="34" y="4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lose/>
                  <a:moveTo>
                    <a:pt x="47" y="9"/>
                  </a:moveTo>
                  <a:cubicBezTo>
                    <a:pt x="47" y="9"/>
                    <a:pt x="47" y="10"/>
                    <a:pt x="47" y="10"/>
                  </a:cubicBezTo>
                  <a:cubicBezTo>
                    <a:pt x="47" y="10"/>
                    <a:pt x="47" y="10"/>
                    <a:pt x="48" y="10"/>
                  </a:cubicBezTo>
                  <a:cubicBezTo>
                    <a:pt x="48" y="10"/>
                    <a:pt x="49" y="10"/>
                    <a:pt x="48" y="9"/>
                  </a:cubicBezTo>
                  <a:cubicBezTo>
                    <a:pt x="48" y="9"/>
                    <a:pt x="48" y="9"/>
                    <a:pt x="47" y="9"/>
                  </a:cubicBezTo>
                  <a:close/>
                  <a:moveTo>
                    <a:pt x="21" y="4"/>
                  </a:moveTo>
                  <a:cubicBezTo>
                    <a:pt x="21" y="5"/>
                    <a:pt x="21" y="5"/>
                    <a:pt x="22" y="5"/>
                  </a:cubicBezTo>
                  <a:cubicBezTo>
                    <a:pt x="22" y="4"/>
                    <a:pt x="23" y="4"/>
                    <a:pt x="22" y="4"/>
                  </a:cubicBezTo>
                  <a:cubicBezTo>
                    <a:pt x="22" y="3"/>
                    <a:pt x="22" y="3"/>
                    <a:pt x="21" y="3"/>
                  </a:cubicBezTo>
                  <a:cubicBezTo>
                    <a:pt x="21" y="3"/>
                    <a:pt x="21" y="4"/>
                    <a:pt x="21" y="4"/>
                  </a:cubicBezTo>
                  <a:close/>
                  <a:moveTo>
                    <a:pt x="29" y="2"/>
                  </a:moveTo>
                  <a:cubicBezTo>
                    <a:pt x="29" y="2"/>
                    <a:pt x="28" y="1"/>
                    <a:pt x="28" y="1"/>
                  </a:cubicBezTo>
                  <a:cubicBezTo>
                    <a:pt x="28" y="2"/>
                    <a:pt x="27" y="2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3"/>
                    <a:pt x="29" y="3"/>
                    <a:pt x="29" y="2"/>
                  </a:cubicBezTo>
                  <a:close/>
                  <a:moveTo>
                    <a:pt x="48" y="4"/>
                  </a:moveTo>
                  <a:cubicBezTo>
                    <a:pt x="48" y="5"/>
                    <a:pt x="48" y="5"/>
                    <a:pt x="49" y="5"/>
                  </a:cubicBezTo>
                  <a:cubicBezTo>
                    <a:pt x="49" y="5"/>
                    <a:pt x="49" y="4"/>
                    <a:pt x="49" y="4"/>
                  </a:cubicBezTo>
                  <a:cubicBezTo>
                    <a:pt x="49" y="3"/>
                    <a:pt x="48" y="3"/>
                    <a:pt x="48" y="3"/>
                  </a:cubicBezTo>
                  <a:cubicBezTo>
                    <a:pt x="48" y="3"/>
                    <a:pt x="47" y="4"/>
                    <a:pt x="48" y="4"/>
                  </a:cubicBezTo>
                  <a:close/>
                  <a:moveTo>
                    <a:pt x="1" y="7"/>
                  </a:moveTo>
                  <a:cubicBezTo>
                    <a:pt x="1" y="7"/>
                    <a:pt x="1" y="7"/>
                    <a:pt x="1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2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1" name="Freeform 32927"/>
            <p:cNvSpPr>
              <a:spLocks noEditPoints="1"/>
            </p:cNvSpPr>
            <p:nvPr/>
          </p:nvSpPr>
          <p:spPr bwMode="auto">
            <a:xfrm>
              <a:off x="3153" y="633"/>
              <a:ext cx="101" cy="96"/>
            </a:xfrm>
            <a:custGeom>
              <a:avLst/>
              <a:gdLst>
                <a:gd name="T0" fmla="*/ 45 w 57"/>
                <a:gd name="T1" fmla="*/ 16 h 54"/>
                <a:gd name="T2" fmla="*/ 14 w 57"/>
                <a:gd name="T3" fmla="*/ 14 h 54"/>
                <a:gd name="T4" fmla="*/ 39 w 57"/>
                <a:gd name="T5" fmla="*/ 2 h 54"/>
                <a:gd name="T6" fmla="*/ 41 w 57"/>
                <a:gd name="T7" fmla="*/ 14 h 54"/>
                <a:gd name="T8" fmla="*/ 34 w 57"/>
                <a:gd name="T9" fmla="*/ 5 h 54"/>
                <a:gd name="T10" fmla="*/ 48 w 57"/>
                <a:gd name="T11" fmla="*/ 25 h 54"/>
                <a:gd name="T12" fmla="*/ 33 w 57"/>
                <a:gd name="T13" fmla="*/ 42 h 54"/>
                <a:gd name="T14" fmla="*/ 42 w 57"/>
                <a:gd name="T15" fmla="*/ 20 h 54"/>
                <a:gd name="T16" fmla="*/ 22 w 57"/>
                <a:gd name="T17" fmla="*/ 35 h 54"/>
                <a:gd name="T18" fmla="*/ 36 w 57"/>
                <a:gd name="T19" fmla="*/ 10 h 54"/>
                <a:gd name="T20" fmla="*/ 55 w 57"/>
                <a:gd name="T21" fmla="*/ 35 h 54"/>
                <a:gd name="T22" fmla="*/ 8 w 57"/>
                <a:gd name="T23" fmla="*/ 23 h 54"/>
                <a:gd name="T24" fmla="*/ 32 w 57"/>
                <a:gd name="T25" fmla="*/ 13 h 54"/>
                <a:gd name="T26" fmla="*/ 19 w 57"/>
                <a:gd name="T27" fmla="*/ 18 h 54"/>
                <a:gd name="T28" fmla="*/ 26 w 57"/>
                <a:gd name="T29" fmla="*/ 5 h 54"/>
                <a:gd name="T30" fmla="*/ 24 w 57"/>
                <a:gd name="T31" fmla="*/ 16 h 54"/>
                <a:gd name="T32" fmla="*/ 39 w 57"/>
                <a:gd name="T33" fmla="*/ 28 h 54"/>
                <a:gd name="T34" fmla="*/ 32 w 57"/>
                <a:gd name="T35" fmla="*/ 20 h 54"/>
                <a:gd name="T36" fmla="*/ 37 w 57"/>
                <a:gd name="T37" fmla="*/ 40 h 54"/>
                <a:gd name="T38" fmla="*/ 31 w 57"/>
                <a:gd name="T39" fmla="*/ 28 h 54"/>
                <a:gd name="T40" fmla="*/ 41 w 57"/>
                <a:gd name="T41" fmla="*/ 29 h 54"/>
                <a:gd name="T42" fmla="*/ 29 w 57"/>
                <a:gd name="T43" fmla="*/ 32 h 54"/>
                <a:gd name="T44" fmla="*/ 42 w 57"/>
                <a:gd name="T45" fmla="*/ 24 h 54"/>
                <a:gd name="T46" fmla="*/ 34 w 57"/>
                <a:gd name="T47" fmla="*/ 20 h 54"/>
                <a:gd name="T48" fmla="*/ 51 w 57"/>
                <a:gd name="T49" fmla="*/ 20 h 54"/>
                <a:gd name="T50" fmla="*/ 38 w 57"/>
                <a:gd name="T51" fmla="*/ 36 h 54"/>
                <a:gd name="T52" fmla="*/ 30 w 57"/>
                <a:gd name="T53" fmla="*/ 19 h 54"/>
                <a:gd name="T54" fmla="*/ 48 w 57"/>
                <a:gd name="T55" fmla="*/ 29 h 54"/>
                <a:gd name="T56" fmla="*/ 12 w 57"/>
                <a:gd name="T57" fmla="*/ 9 h 54"/>
                <a:gd name="T58" fmla="*/ 26 w 57"/>
                <a:gd name="T59" fmla="*/ 21 h 54"/>
                <a:gd name="T60" fmla="*/ 25 w 57"/>
                <a:gd name="T61" fmla="*/ 23 h 54"/>
                <a:gd name="T62" fmla="*/ 21 w 57"/>
                <a:gd name="T63" fmla="*/ 8 h 54"/>
                <a:gd name="T64" fmla="*/ 26 w 57"/>
                <a:gd name="T65" fmla="*/ 27 h 54"/>
                <a:gd name="T66" fmla="*/ 19 w 57"/>
                <a:gd name="T67" fmla="*/ 51 h 54"/>
                <a:gd name="T68" fmla="*/ 13 w 57"/>
                <a:gd name="T69" fmla="*/ 37 h 54"/>
                <a:gd name="T70" fmla="*/ 34 w 57"/>
                <a:gd name="T71" fmla="*/ 25 h 54"/>
                <a:gd name="T72" fmla="*/ 19 w 57"/>
                <a:gd name="T73" fmla="*/ 35 h 54"/>
                <a:gd name="T74" fmla="*/ 4 w 57"/>
                <a:gd name="T75" fmla="*/ 40 h 54"/>
                <a:gd name="T76" fmla="*/ 18 w 57"/>
                <a:gd name="T77" fmla="*/ 21 h 54"/>
                <a:gd name="T78" fmla="*/ 34 w 57"/>
                <a:gd name="T79" fmla="*/ 50 h 54"/>
                <a:gd name="T80" fmla="*/ 39 w 57"/>
                <a:gd name="T81" fmla="*/ 31 h 54"/>
                <a:gd name="T82" fmla="*/ 23 w 57"/>
                <a:gd name="T83" fmla="*/ 9 h 54"/>
                <a:gd name="T84" fmla="*/ 0 w 57"/>
                <a:gd name="T85" fmla="*/ 20 h 54"/>
                <a:gd name="T86" fmla="*/ 11 w 57"/>
                <a:gd name="T87" fmla="*/ 20 h 54"/>
                <a:gd name="T88" fmla="*/ 48 w 57"/>
                <a:gd name="T89" fmla="*/ 35 h 54"/>
                <a:gd name="T90" fmla="*/ 24 w 57"/>
                <a:gd name="T91" fmla="*/ 45 h 54"/>
                <a:gd name="T92" fmla="*/ 20 w 57"/>
                <a:gd name="T93" fmla="*/ 32 h 54"/>
                <a:gd name="T94" fmla="*/ 27 w 57"/>
                <a:gd name="T95" fmla="*/ 46 h 54"/>
                <a:gd name="T96" fmla="*/ 9 w 57"/>
                <a:gd name="T97" fmla="*/ 28 h 54"/>
                <a:gd name="T98" fmla="*/ 10 w 57"/>
                <a:gd name="T99" fmla="*/ 31 h 54"/>
                <a:gd name="T100" fmla="*/ 11 w 57"/>
                <a:gd name="T101" fmla="*/ 15 h 54"/>
                <a:gd name="T102" fmla="*/ 38 w 57"/>
                <a:gd name="T103" fmla="*/ 45 h 54"/>
                <a:gd name="T104" fmla="*/ 40 w 57"/>
                <a:gd name="T105" fmla="*/ 9 h 54"/>
                <a:gd name="T106" fmla="*/ 44 w 57"/>
                <a:gd name="T107" fmla="*/ 40 h 54"/>
                <a:gd name="T108" fmla="*/ 17 w 57"/>
                <a:gd name="T109" fmla="*/ 30 h 54"/>
                <a:gd name="T110" fmla="*/ 22 w 57"/>
                <a:gd name="T111" fmla="*/ 44 h 54"/>
                <a:gd name="T112" fmla="*/ 16 w 57"/>
                <a:gd name="T113" fmla="*/ 48 h 54"/>
                <a:gd name="T114" fmla="*/ 46 w 57"/>
                <a:gd name="T115" fmla="*/ 53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57" h="54">
                  <a:moveTo>
                    <a:pt x="45" y="16"/>
                  </a:moveTo>
                  <a:cubicBezTo>
                    <a:pt x="45" y="16"/>
                    <a:pt x="45" y="16"/>
                    <a:pt x="45" y="16"/>
                  </a:cubicBezTo>
                  <a:cubicBezTo>
                    <a:pt x="44" y="16"/>
                    <a:pt x="44" y="16"/>
                    <a:pt x="44" y="15"/>
                  </a:cubicBezTo>
                  <a:cubicBezTo>
                    <a:pt x="44" y="15"/>
                    <a:pt x="44" y="15"/>
                    <a:pt x="44" y="14"/>
                  </a:cubicBezTo>
                  <a:cubicBezTo>
                    <a:pt x="45" y="14"/>
                    <a:pt x="45" y="13"/>
                    <a:pt x="45" y="13"/>
                  </a:cubicBezTo>
                  <a:cubicBezTo>
                    <a:pt x="46" y="12"/>
                    <a:pt x="47" y="12"/>
                    <a:pt x="48" y="12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9" y="14"/>
                    <a:pt x="48" y="14"/>
                    <a:pt x="48" y="15"/>
                  </a:cubicBezTo>
                  <a:cubicBezTo>
                    <a:pt x="48" y="15"/>
                    <a:pt x="48" y="15"/>
                    <a:pt x="47" y="15"/>
                  </a:cubicBezTo>
                  <a:cubicBezTo>
                    <a:pt x="47" y="16"/>
                    <a:pt x="46" y="16"/>
                    <a:pt x="45" y="16"/>
                  </a:cubicBezTo>
                  <a:close/>
                  <a:moveTo>
                    <a:pt x="14" y="14"/>
                  </a:moveTo>
                  <a:cubicBezTo>
                    <a:pt x="15" y="14"/>
                    <a:pt x="16" y="15"/>
                    <a:pt x="16" y="15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4" y="14"/>
                    <a:pt x="14" y="14"/>
                  </a:cubicBezTo>
                  <a:close/>
                  <a:moveTo>
                    <a:pt x="39" y="2"/>
                  </a:moveTo>
                  <a:cubicBezTo>
                    <a:pt x="39" y="2"/>
                    <a:pt x="39" y="2"/>
                    <a:pt x="39" y="3"/>
                  </a:cubicBezTo>
                  <a:cubicBezTo>
                    <a:pt x="39" y="3"/>
                    <a:pt x="38" y="4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5"/>
                    <a:pt x="38" y="5"/>
                    <a:pt x="38" y="5"/>
                  </a:cubicBezTo>
                  <a:cubicBezTo>
                    <a:pt x="38" y="4"/>
                    <a:pt x="37" y="3"/>
                    <a:pt x="37" y="3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1"/>
                    <a:pt x="39" y="1"/>
                    <a:pt x="39" y="2"/>
                  </a:cubicBezTo>
                  <a:close/>
                  <a:moveTo>
                    <a:pt x="45" y="10"/>
                  </a:moveTo>
                  <a:cubicBezTo>
                    <a:pt x="45" y="10"/>
                    <a:pt x="45" y="10"/>
                    <a:pt x="45" y="9"/>
                  </a:cubicBezTo>
                  <a:cubicBezTo>
                    <a:pt x="45" y="9"/>
                    <a:pt x="45" y="8"/>
                    <a:pt x="46" y="8"/>
                  </a:cubicBezTo>
                  <a:cubicBezTo>
                    <a:pt x="46" y="7"/>
                    <a:pt x="47" y="6"/>
                    <a:pt x="48" y="6"/>
                  </a:cubicBezTo>
                  <a:cubicBezTo>
                    <a:pt x="48" y="7"/>
                    <a:pt x="48" y="7"/>
                    <a:pt x="48" y="7"/>
                  </a:cubicBezTo>
                  <a:cubicBezTo>
                    <a:pt x="49" y="7"/>
                    <a:pt x="48" y="8"/>
                    <a:pt x="48" y="8"/>
                  </a:cubicBezTo>
                  <a:cubicBezTo>
                    <a:pt x="48" y="8"/>
                    <a:pt x="48" y="8"/>
                    <a:pt x="48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6" y="9"/>
                    <a:pt x="45" y="10"/>
                    <a:pt x="45" y="10"/>
                  </a:cubicBezTo>
                  <a:close/>
                  <a:moveTo>
                    <a:pt x="41" y="14"/>
                  </a:moveTo>
                  <a:cubicBezTo>
                    <a:pt x="41" y="14"/>
                    <a:pt x="41" y="15"/>
                    <a:pt x="41" y="15"/>
                  </a:cubicBezTo>
                  <a:cubicBezTo>
                    <a:pt x="40" y="15"/>
                    <a:pt x="39" y="16"/>
                    <a:pt x="38" y="17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8" y="17"/>
                    <a:pt x="38" y="16"/>
                    <a:pt x="38" y="16"/>
                  </a:cubicBezTo>
                  <a:cubicBezTo>
                    <a:pt x="38" y="16"/>
                    <a:pt x="38" y="15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3"/>
                    <a:pt x="40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4"/>
                    <a:pt x="41" y="14"/>
                  </a:cubicBezTo>
                  <a:close/>
                  <a:moveTo>
                    <a:pt x="34" y="5"/>
                  </a:moveTo>
                  <a:cubicBezTo>
                    <a:pt x="34" y="6"/>
                    <a:pt x="33" y="7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6"/>
                    <a:pt x="31" y="6"/>
                    <a:pt x="31" y="5"/>
                  </a:cubicBezTo>
                  <a:cubicBezTo>
                    <a:pt x="32" y="4"/>
                    <a:pt x="32" y="3"/>
                    <a:pt x="33" y="4"/>
                  </a:cubicBezTo>
                  <a:cubicBezTo>
                    <a:pt x="34" y="4"/>
                    <a:pt x="34" y="5"/>
                    <a:pt x="34" y="5"/>
                  </a:cubicBezTo>
                  <a:close/>
                  <a:moveTo>
                    <a:pt x="50" y="26"/>
                  </a:moveTo>
                  <a:cubicBezTo>
                    <a:pt x="50" y="26"/>
                    <a:pt x="49" y="26"/>
                    <a:pt x="49" y="26"/>
                  </a:cubicBezTo>
                  <a:cubicBezTo>
                    <a:pt x="48" y="26"/>
                    <a:pt x="48" y="26"/>
                    <a:pt x="48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9" y="24"/>
                    <a:pt x="50" y="24"/>
                    <a:pt x="51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3" y="24"/>
                    <a:pt x="53" y="24"/>
                  </a:cubicBezTo>
                  <a:cubicBezTo>
                    <a:pt x="53" y="24"/>
                    <a:pt x="53" y="25"/>
                    <a:pt x="52" y="25"/>
                  </a:cubicBezTo>
                  <a:cubicBezTo>
                    <a:pt x="51" y="26"/>
                    <a:pt x="51" y="26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lose/>
                  <a:moveTo>
                    <a:pt x="32" y="39"/>
                  </a:moveTo>
                  <a:cubicBezTo>
                    <a:pt x="32" y="39"/>
                    <a:pt x="32" y="39"/>
                    <a:pt x="32" y="40"/>
                  </a:cubicBezTo>
                  <a:cubicBezTo>
                    <a:pt x="32" y="40"/>
                    <a:pt x="33" y="41"/>
                    <a:pt x="33" y="42"/>
                  </a:cubicBezTo>
                  <a:cubicBezTo>
                    <a:pt x="34" y="42"/>
                    <a:pt x="34" y="43"/>
                    <a:pt x="34" y="44"/>
                  </a:cubicBezTo>
                  <a:cubicBezTo>
                    <a:pt x="33" y="44"/>
                    <a:pt x="33" y="44"/>
                    <a:pt x="33" y="44"/>
                  </a:cubicBezTo>
                  <a:cubicBezTo>
                    <a:pt x="32" y="44"/>
                    <a:pt x="32" y="44"/>
                    <a:pt x="32" y="44"/>
                  </a:cubicBezTo>
                  <a:cubicBezTo>
                    <a:pt x="32" y="43"/>
                    <a:pt x="31" y="43"/>
                    <a:pt x="31" y="42"/>
                  </a:cubicBezTo>
                  <a:cubicBezTo>
                    <a:pt x="31" y="42"/>
                    <a:pt x="31" y="41"/>
                    <a:pt x="31" y="41"/>
                  </a:cubicBezTo>
                  <a:cubicBezTo>
                    <a:pt x="31" y="41"/>
                    <a:pt x="32" y="40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lose/>
                  <a:moveTo>
                    <a:pt x="42" y="18"/>
                  </a:moveTo>
                  <a:cubicBezTo>
                    <a:pt x="43" y="18"/>
                    <a:pt x="43" y="18"/>
                    <a:pt x="43" y="19"/>
                  </a:cubicBezTo>
                  <a:cubicBezTo>
                    <a:pt x="43" y="19"/>
                    <a:pt x="43" y="20"/>
                    <a:pt x="42" y="20"/>
                  </a:cubicBezTo>
                  <a:cubicBezTo>
                    <a:pt x="41" y="20"/>
                    <a:pt x="41" y="21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0"/>
                    <a:pt x="41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lose/>
                  <a:moveTo>
                    <a:pt x="25" y="32"/>
                  </a:moveTo>
                  <a:cubicBezTo>
                    <a:pt x="25" y="33"/>
                    <a:pt x="25" y="33"/>
                    <a:pt x="25" y="33"/>
                  </a:cubicBezTo>
                  <a:cubicBezTo>
                    <a:pt x="25" y="34"/>
                    <a:pt x="25" y="35"/>
                    <a:pt x="24" y="36"/>
                  </a:cubicBezTo>
                  <a:cubicBezTo>
                    <a:pt x="24" y="37"/>
                    <a:pt x="23" y="37"/>
                    <a:pt x="23" y="37"/>
                  </a:cubicBezTo>
                  <a:cubicBezTo>
                    <a:pt x="22" y="37"/>
                    <a:pt x="22" y="36"/>
                    <a:pt x="22" y="35"/>
                  </a:cubicBezTo>
                  <a:cubicBezTo>
                    <a:pt x="22" y="35"/>
                    <a:pt x="23" y="35"/>
                    <a:pt x="23" y="34"/>
                  </a:cubicBezTo>
                  <a:cubicBezTo>
                    <a:pt x="23" y="34"/>
                    <a:pt x="24" y="33"/>
                    <a:pt x="25" y="32"/>
                  </a:cubicBezTo>
                  <a:close/>
                  <a:moveTo>
                    <a:pt x="37" y="11"/>
                  </a:moveTo>
                  <a:cubicBezTo>
                    <a:pt x="36" y="12"/>
                    <a:pt x="36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5"/>
                    <a:pt x="35" y="14"/>
                  </a:cubicBezTo>
                  <a:cubicBezTo>
                    <a:pt x="35" y="14"/>
                    <a:pt x="34" y="14"/>
                    <a:pt x="34" y="14"/>
                  </a:cubicBezTo>
                  <a:cubicBezTo>
                    <a:pt x="34" y="13"/>
                    <a:pt x="35" y="11"/>
                    <a:pt x="35" y="10"/>
                  </a:cubicBezTo>
                  <a:cubicBezTo>
                    <a:pt x="35" y="10"/>
                    <a:pt x="35" y="9"/>
                    <a:pt x="35" y="9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1"/>
                    <a:pt x="37" y="11"/>
                  </a:cubicBezTo>
                  <a:close/>
                  <a:moveTo>
                    <a:pt x="55" y="35"/>
                  </a:moveTo>
                  <a:cubicBezTo>
                    <a:pt x="53" y="34"/>
                    <a:pt x="52" y="34"/>
                    <a:pt x="51" y="34"/>
                  </a:cubicBezTo>
                  <a:cubicBezTo>
                    <a:pt x="51" y="34"/>
                    <a:pt x="51" y="33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2" y="33"/>
                    <a:pt x="52" y="33"/>
                    <a:pt x="53" y="32"/>
                  </a:cubicBezTo>
                  <a:cubicBezTo>
                    <a:pt x="54" y="32"/>
                    <a:pt x="55" y="32"/>
                    <a:pt x="56" y="33"/>
                  </a:cubicBezTo>
                  <a:cubicBezTo>
                    <a:pt x="56" y="33"/>
                    <a:pt x="56" y="33"/>
                    <a:pt x="56" y="34"/>
                  </a:cubicBezTo>
                  <a:cubicBezTo>
                    <a:pt x="56" y="34"/>
                    <a:pt x="56" y="34"/>
                    <a:pt x="55" y="34"/>
                  </a:cubicBezTo>
                  <a:cubicBezTo>
                    <a:pt x="55" y="34"/>
                    <a:pt x="55" y="35"/>
                    <a:pt x="55" y="35"/>
                  </a:cubicBezTo>
                  <a:close/>
                  <a:moveTo>
                    <a:pt x="23" y="27"/>
                  </a:moveTo>
                  <a:cubicBezTo>
                    <a:pt x="22" y="27"/>
                    <a:pt x="21" y="27"/>
                    <a:pt x="20" y="27"/>
                  </a:cubicBezTo>
                  <a:cubicBezTo>
                    <a:pt x="20" y="28"/>
                    <a:pt x="19" y="28"/>
                    <a:pt x="18" y="28"/>
                  </a:cubicBezTo>
                  <a:cubicBezTo>
                    <a:pt x="18" y="28"/>
                    <a:pt x="18" y="28"/>
                    <a:pt x="18" y="27"/>
                  </a:cubicBezTo>
                  <a:cubicBezTo>
                    <a:pt x="17" y="27"/>
                    <a:pt x="17" y="26"/>
                    <a:pt x="18" y="26"/>
                  </a:cubicBezTo>
                  <a:cubicBezTo>
                    <a:pt x="18" y="25"/>
                    <a:pt x="19" y="25"/>
                    <a:pt x="20" y="26"/>
                  </a:cubicBezTo>
                  <a:cubicBezTo>
                    <a:pt x="21" y="26"/>
                    <a:pt x="22" y="26"/>
                    <a:pt x="22" y="26"/>
                  </a:cubicBezTo>
                  <a:cubicBezTo>
                    <a:pt x="22" y="26"/>
                    <a:pt x="23" y="26"/>
                    <a:pt x="23" y="27"/>
                  </a:cubicBezTo>
                  <a:close/>
                  <a:moveTo>
                    <a:pt x="6" y="23"/>
                  </a:moveTo>
                  <a:cubicBezTo>
                    <a:pt x="7" y="23"/>
                    <a:pt x="8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4"/>
                    <a:pt x="8" y="24"/>
                    <a:pt x="7" y="25"/>
                  </a:cubicBezTo>
                  <a:cubicBezTo>
                    <a:pt x="6" y="25"/>
                    <a:pt x="6" y="25"/>
                    <a:pt x="5" y="25"/>
                  </a:cubicBezTo>
                  <a:cubicBezTo>
                    <a:pt x="5" y="25"/>
                    <a:pt x="4" y="24"/>
                    <a:pt x="4" y="24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5" y="23"/>
                    <a:pt x="6" y="23"/>
                    <a:pt x="6" y="23"/>
                  </a:cubicBezTo>
                  <a:close/>
                  <a:moveTo>
                    <a:pt x="32" y="11"/>
                  </a:moveTo>
                  <a:cubicBezTo>
                    <a:pt x="32" y="11"/>
                    <a:pt x="32" y="12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2"/>
                    <a:pt x="31" y="12"/>
                    <a:pt x="30" y="12"/>
                  </a:cubicBezTo>
                  <a:cubicBezTo>
                    <a:pt x="30" y="11"/>
                    <a:pt x="29" y="10"/>
                    <a:pt x="29" y="10"/>
                  </a:cubicBezTo>
                  <a:cubicBezTo>
                    <a:pt x="29" y="9"/>
                    <a:pt x="30" y="9"/>
                    <a:pt x="30" y="8"/>
                  </a:cubicBezTo>
                  <a:cubicBezTo>
                    <a:pt x="31" y="8"/>
                    <a:pt x="31" y="9"/>
                    <a:pt x="32" y="9"/>
                  </a:cubicBezTo>
                  <a:cubicBezTo>
                    <a:pt x="32" y="9"/>
                    <a:pt x="32" y="10"/>
                    <a:pt x="32" y="11"/>
                  </a:cubicBezTo>
                  <a:close/>
                  <a:moveTo>
                    <a:pt x="23" y="20"/>
                  </a:moveTo>
                  <a:cubicBezTo>
                    <a:pt x="22" y="20"/>
                    <a:pt x="21" y="19"/>
                    <a:pt x="20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8" y="17"/>
                    <a:pt x="19" y="17"/>
                    <a:pt x="19" y="17"/>
                  </a:cubicBezTo>
                  <a:cubicBezTo>
                    <a:pt x="20" y="17"/>
                    <a:pt x="21" y="17"/>
                    <a:pt x="22" y="18"/>
                  </a:cubicBezTo>
                  <a:cubicBezTo>
                    <a:pt x="22" y="18"/>
                    <a:pt x="23" y="19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0"/>
                    <a:pt x="23" y="20"/>
                  </a:cubicBezTo>
                  <a:close/>
                  <a:moveTo>
                    <a:pt x="24" y="3"/>
                  </a:moveTo>
                  <a:cubicBezTo>
                    <a:pt x="25" y="3"/>
                    <a:pt x="26" y="3"/>
                    <a:pt x="26" y="4"/>
                  </a:cubicBezTo>
                  <a:cubicBezTo>
                    <a:pt x="26" y="4"/>
                    <a:pt x="26" y="5"/>
                    <a:pt x="26" y="5"/>
                  </a:cubicBezTo>
                  <a:cubicBezTo>
                    <a:pt x="27" y="6"/>
                    <a:pt x="27" y="6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7"/>
                    <a:pt x="27" y="7"/>
                  </a:cubicBezTo>
                  <a:cubicBezTo>
                    <a:pt x="26" y="7"/>
                    <a:pt x="25" y="6"/>
                    <a:pt x="25" y="6"/>
                  </a:cubicBezTo>
                  <a:cubicBezTo>
                    <a:pt x="24" y="6"/>
                    <a:pt x="24" y="5"/>
                    <a:pt x="23" y="4"/>
                  </a:cubicBezTo>
                  <a:cubicBezTo>
                    <a:pt x="23" y="4"/>
                    <a:pt x="24" y="3"/>
                    <a:pt x="24" y="3"/>
                  </a:cubicBezTo>
                  <a:close/>
                  <a:moveTo>
                    <a:pt x="24" y="14"/>
                  </a:moveTo>
                  <a:cubicBezTo>
                    <a:pt x="24" y="14"/>
                    <a:pt x="23" y="14"/>
                    <a:pt x="23" y="14"/>
                  </a:cubicBezTo>
                  <a:cubicBezTo>
                    <a:pt x="22" y="14"/>
                    <a:pt x="22" y="15"/>
                    <a:pt x="23" y="15"/>
                  </a:cubicBezTo>
                  <a:cubicBezTo>
                    <a:pt x="23" y="16"/>
                    <a:pt x="24" y="16"/>
                    <a:pt x="24" y="16"/>
                  </a:cubicBezTo>
                  <a:cubicBezTo>
                    <a:pt x="25" y="17"/>
                    <a:pt x="25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6" y="16"/>
                    <a:pt x="26" y="15"/>
                    <a:pt x="26" y="15"/>
                  </a:cubicBezTo>
                  <a:cubicBezTo>
                    <a:pt x="25" y="14"/>
                    <a:pt x="25" y="14"/>
                    <a:pt x="24" y="14"/>
                  </a:cubicBezTo>
                  <a:close/>
                  <a:moveTo>
                    <a:pt x="35" y="27"/>
                  </a:moveTo>
                  <a:cubicBezTo>
                    <a:pt x="35" y="27"/>
                    <a:pt x="36" y="27"/>
                    <a:pt x="36" y="26"/>
                  </a:cubicBezTo>
                  <a:cubicBezTo>
                    <a:pt x="37" y="25"/>
                    <a:pt x="38" y="25"/>
                    <a:pt x="39" y="26"/>
                  </a:cubicBezTo>
                  <a:cubicBezTo>
                    <a:pt x="39" y="26"/>
                    <a:pt x="40" y="26"/>
                    <a:pt x="40" y="27"/>
                  </a:cubicBezTo>
                  <a:cubicBezTo>
                    <a:pt x="40" y="27"/>
                    <a:pt x="39" y="28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7" y="28"/>
                    <a:pt x="36" y="28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32" y="22"/>
                  </a:moveTo>
                  <a:cubicBezTo>
                    <a:pt x="32" y="23"/>
                    <a:pt x="32" y="24"/>
                    <a:pt x="32" y="25"/>
                  </a:cubicBezTo>
                  <a:cubicBezTo>
                    <a:pt x="32" y="25"/>
                    <a:pt x="31" y="26"/>
                    <a:pt x="31" y="25"/>
                  </a:cubicBezTo>
                  <a:cubicBezTo>
                    <a:pt x="31" y="25"/>
                    <a:pt x="30" y="25"/>
                    <a:pt x="30" y="24"/>
                  </a:cubicBezTo>
                  <a:cubicBezTo>
                    <a:pt x="30" y="23"/>
                    <a:pt x="31" y="22"/>
                    <a:pt x="31" y="21"/>
                  </a:cubicBezTo>
                  <a:cubicBezTo>
                    <a:pt x="31" y="21"/>
                    <a:pt x="31" y="20"/>
                    <a:pt x="31" y="20"/>
                  </a:cubicBezTo>
                  <a:cubicBezTo>
                    <a:pt x="31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1"/>
                    <a:pt x="32" y="21"/>
                  </a:cubicBezTo>
                  <a:cubicBezTo>
                    <a:pt x="32" y="21"/>
                    <a:pt x="32" y="22"/>
                    <a:pt x="32" y="22"/>
                  </a:cubicBezTo>
                  <a:cubicBezTo>
                    <a:pt x="32" y="22"/>
                    <a:pt x="32" y="22"/>
                    <a:pt x="32" y="22"/>
                  </a:cubicBezTo>
                  <a:close/>
                  <a:moveTo>
                    <a:pt x="40" y="42"/>
                  </a:moveTo>
                  <a:cubicBezTo>
                    <a:pt x="40" y="43"/>
                    <a:pt x="40" y="43"/>
                    <a:pt x="39" y="43"/>
                  </a:cubicBezTo>
                  <a:cubicBezTo>
                    <a:pt x="39" y="44"/>
                    <a:pt x="38" y="43"/>
                    <a:pt x="38" y="43"/>
                  </a:cubicBezTo>
                  <a:cubicBezTo>
                    <a:pt x="37" y="42"/>
                    <a:pt x="37" y="41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9" y="40"/>
                  </a:cubicBezTo>
                  <a:cubicBezTo>
                    <a:pt x="39" y="41"/>
                    <a:pt x="40" y="41"/>
                    <a:pt x="40" y="42"/>
                  </a:cubicBezTo>
                  <a:close/>
                  <a:moveTo>
                    <a:pt x="31" y="28"/>
                  </a:moveTo>
                  <a:cubicBezTo>
                    <a:pt x="32" y="28"/>
                    <a:pt x="32" y="29"/>
                    <a:pt x="33" y="29"/>
                  </a:cubicBezTo>
                  <a:cubicBezTo>
                    <a:pt x="34" y="29"/>
                    <a:pt x="34" y="30"/>
                    <a:pt x="35" y="31"/>
                  </a:cubicBezTo>
                  <a:cubicBezTo>
                    <a:pt x="35" y="31"/>
                    <a:pt x="35" y="32"/>
                    <a:pt x="34" y="32"/>
                  </a:cubicBezTo>
                  <a:cubicBezTo>
                    <a:pt x="34" y="33"/>
                    <a:pt x="34" y="33"/>
                    <a:pt x="34" y="32"/>
                  </a:cubicBezTo>
                  <a:cubicBezTo>
                    <a:pt x="33" y="32"/>
                    <a:pt x="32" y="32"/>
                    <a:pt x="32" y="31"/>
                  </a:cubicBezTo>
                  <a:cubicBezTo>
                    <a:pt x="32" y="30"/>
                    <a:pt x="31" y="30"/>
                    <a:pt x="31" y="29"/>
                  </a:cubicBezTo>
                  <a:cubicBezTo>
                    <a:pt x="31" y="29"/>
                    <a:pt x="31" y="28"/>
                    <a:pt x="31" y="28"/>
                  </a:cubicBezTo>
                  <a:close/>
                  <a:moveTo>
                    <a:pt x="52" y="22"/>
                  </a:moveTo>
                  <a:cubicBezTo>
                    <a:pt x="52" y="21"/>
                    <a:pt x="52" y="21"/>
                    <a:pt x="53" y="20"/>
                  </a:cubicBezTo>
                  <a:cubicBezTo>
                    <a:pt x="53" y="20"/>
                    <a:pt x="54" y="20"/>
                    <a:pt x="55" y="20"/>
                  </a:cubicBezTo>
                  <a:cubicBezTo>
                    <a:pt x="55" y="20"/>
                    <a:pt x="56" y="20"/>
                    <a:pt x="56" y="20"/>
                  </a:cubicBezTo>
                  <a:cubicBezTo>
                    <a:pt x="56" y="20"/>
                    <a:pt x="57" y="21"/>
                    <a:pt x="57" y="21"/>
                  </a:cubicBezTo>
                  <a:cubicBezTo>
                    <a:pt x="57" y="22"/>
                    <a:pt x="56" y="22"/>
                    <a:pt x="56" y="22"/>
                  </a:cubicBezTo>
                  <a:cubicBezTo>
                    <a:pt x="55" y="22"/>
                    <a:pt x="54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lose/>
                  <a:moveTo>
                    <a:pt x="44" y="30"/>
                  </a:moveTo>
                  <a:cubicBezTo>
                    <a:pt x="43" y="29"/>
                    <a:pt x="42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ubicBezTo>
                    <a:pt x="42" y="28"/>
                    <a:pt x="42" y="28"/>
                    <a:pt x="43" y="28"/>
                  </a:cubicBezTo>
                  <a:cubicBezTo>
                    <a:pt x="43" y="27"/>
                    <a:pt x="45" y="27"/>
                    <a:pt x="46" y="27"/>
                  </a:cubicBezTo>
                  <a:cubicBezTo>
                    <a:pt x="46" y="27"/>
                    <a:pt x="46" y="28"/>
                    <a:pt x="46" y="28"/>
                  </a:cubicBezTo>
                  <a:cubicBezTo>
                    <a:pt x="46" y="28"/>
                    <a:pt x="46" y="28"/>
                    <a:pt x="46" y="29"/>
                  </a:cubicBezTo>
                  <a:cubicBezTo>
                    <a:pt x="45" y="29"/>
                    <a:pt x="45" y="29"/>
                    <a:pt x="44" y="30"/>
                  </a:cubicBezTo>
                  <a:close/>
                  <a:moveTo>
                    <a:pt x="30" y="28"/>
                  </a:moveTo>
                  <a:cubicBezTo>
                    <a:pt x="30" y="28"/>
                    <a:pt x="30" y="29"/>
                    <a:pt x="30" y="29"/>
                  </a:cubicBezTo>
                  <a:cubicBezTo>
                    <a:pt x="29" y="30"/>
                    <a:pt x="29" y="31"/>
                    <a:pt x="29" y="32"/>
                  </a:cubicBezTo>
                  <a:cubicBezTo>
                    <a:pt x="28" y="32"/>
                    <a:pt x="28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7" y="33"/>
                    <a:pt x="27" y="32"/>
                    <a:pt x="27" y="32"/>
                  </a:cubicBezTo>
                  <a:cubicBezTo>
                    <a:pt x="27" y="31"/>
                    <a:pt x="27" y="29"/>
                    <a:pt x="29" y="28"/>
                  </a:cubicBezTo>
                  <a:cubicBezTo>
                    <a:pt x="29" y="28"/>
                    <a:pt x="29" y="28"/>
                    <a:pt x="30" y="28"/>
                  </a:cubicBezTo>
                  <a:close/>
                  <a:moveTo>
                    <a:pt x="43" y="25"/>
                  </a:moveTo>
                  <a:cubicBezTo>
                    <a:pt x="42" y="25"/>
                    <a:pt x="42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2" y="25"/>
                    <a:pt x="42" y="24"/>
                    <a:pt x="42" y="24"/>
                  </a:cubicBezTo>
                  <a:cubicBezTo>
                    <a:pt x="43" y="23"/>
                    <a:pt x="44" y="23"/>
                    <a:pt x="45" y="23"/>
                  </a:cubicBezTo>
                  <a:cubicBezTo>
                    <a:pt x="46" y="23"/>
                    <a:pt x="46" y="23"/>
                    <a:pt x="46" y="24"/>
                  </a:cubicBezTo>
                  <a:cubicBezTo>
                    <a:pt x="46" y="24"/>
                    <a:pt x="46" y="25"/>
                    <a:pt x="46" y="25"/>
                  </a:cubicBezTo>
                  <a:cubicBezTo>
                    <a:pt x="45" y="25"/>
                    <a:pt x="44" y="25"/>
                    <a:pt x="43" y="25"/>
                  </a:cubicBezTo>
                  <a:close/>
                  <a:moveTo>
                    <a:pt x="36" y="16"/>
                  </a:moveTo>
                  <a:cubicBezTo>
                    <a:pt x="36" y="16"/>
                    <a:pt x="36" y="16"/>
                    <a:pt x="36" y="17"/>
                  </a:cubicBezTo>
                  <a:cubicBezTo>
                    <a:pt x="37" y="17"/>
                    <a:pt x="37" y="18"/>
                    <a:pt x="37" y="18"/>
                  </a:cubicBezTo>
                  <a:cubicBezTo>
                    <a:pt x="36" y="19"/>
                    <a:pt x="35" y="20"/>
                    <a:pt x="34" y="20"/>
                  </a:cubicBezTo>
                  <a:cubicBezTo>
                    <a:pt x="34" y="21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19"/>
                    <a:pt x="34" y="19"/>
                    <a:pt x="34" y="18"/>
                  </a:cubicBezTo>
                  <a:cubicBezTo>
                    <a:pt x="34" y="17"/>
                    <a:pt x="35" y="16"/>
                    <a:pt x="36" y="16"/>
                  </a:cubicBezTo>
                  <a:close/>
                  <a:moveTo>
                    <a:pt x="47" y="20"/>
                  </a:moveTo>
                  <a:cubicBezTo>
                    <a:pt x="47" y="20"/>
                    <a:pt x="47" y="20"/>
                    <a:pt x="46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19"/>
                    <a:pt x="47" y="18"/>
                    <a:pt x="48" y="18"/>
                  </a:cubicBezTo>
                  <a:cubicBezTo>
                    <a:pt x="49" y="18"/>
                    <a:pt x="50" y="18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20"/>
                    <a:pt x="49" y="20"/>
                    <a:pt x="48" y="20"/>
                  </a:cubicBezTo>
                  <a:cubicBezTo>
                    <a:pt x="48" y="20"/>
                    <a:pt x="48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lose/>
                  <a:moveTo>
                    <a:pt x="38" y="36"/>
                  </a:moveTo>
                  <a:cubicBezTo>
                    <a:pt x="38" y="37"/>
                    <a:pt x="37" y="37"/>
                    <a:pt x="37" y="38"/>
                  </a:cubicBezTo>
                  <a:cubicBezTo>
                    <a:pt x="36" y="38"/>
                    <a:pt x="36" y="38"/>
                    <a:pt x="35" y="37"/>
                  </a:cubicBezTo>
                  <a:cubicBezTo>
                    <a:pt x="35" y="36"/>
                    <a:pt x="35" y="35"/>
                    <a:pt x="34" y="35"/>
                  </a:cubicBezTo>
                  <a:cubicBezTo>
                    <a:pt x="34" y="34"/>
                    <a:pt x="35" y="34"/>
                    <a:pt x="35" y="34"/>
                  </a:cubicBezTo>
                  <a:cubicBezTo>
                    <a:pt x="36" y="34"/>
                    <a:pt x="37" y="34"/>
                    <a:pt x="37" y="35"/>
                  </a:cubicBezTo>
                  <a:cubicBezTo>
                    <a:pt x="38" y="35"/>
                    <a:pt x="38" y="36"/>
                    <a:pt x="38" y="36"/>
                  </a:cubicBezTo>
                  <a:close/>
                  <a:moveTo>
                    <a:pt x="18" y="10"/>
                  </a:moveTo>
                  <a:cubicBezTo>
                    <a:pt x="20" y="11"/>
                    <a:pt x="21" y="11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19" y="13"/>
                    <a:pt x="18" y="13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32" y="15"/>
                  </a:moveTo>
                  <a:cubicBezTo>
                    <a:pt x="31" y="16"/>
                    <a:pt x="31" y="16"/>
                    <a:pt x="31" y="17"/>
                  </a:cubicBezTo>
                  <a:cubicBezTo>
                    <a:pt x="31" y="17"/>
                    <a:pt x="31" y="18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29" y="17"/>
                    <a:pt x="29" y="17"/>
                  </a:cubicBezTo>
                  <a:cubicBezTo>
                    <a:pt x="29" y="16"/>
                    <a:pt x="29" y="15"/>
                    <a:pt x="29" y="15"/>
                  </a:cubicBezTo>
                  <a:cubicBezTo>
                    <a:pt x="29" y="14"/>
                    <a:pt x="31" y="14"/>
                    <a:pt x="31" y="15"/>
                  </a:cubicBezTo>
                  <a:cubicBezTo>
                    <a:pt x="31" y="15"/>
                    <a:pt x="31" y="15"/>
                    <a:pt x="32" y="15"/>
                  </a:cubicBezTo>
                  <a:close/>
                  <a:moveTo>
                    <a:pt x="50" y="31"/>
                  </a:moveTo>
                  <a:cubicBezTo>
                    <a:pt x="50" y="31"/>
                    <a:pt x="49" y="31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50" y="28"/>
                    <a:pt x="52" y="28"/>
                    <a:pt x="52" y="29"/>
                  </a:cubicBezTo>
                  <a:cubicBezTo>
                    <a:pt x="53" y="29"/>
                    <a:pt x="53" y="30"/>
                    <a:pt x="53" y="30"/>
                  </a:cubicBezTo>
                  <a:cubicBezTo>
                    <a:pt x="53" y="30"/>
                    <a:pt x="52" y="30"/>
                    <a:pt x="52" y="30"/>
                  </a:cubicBezTo>
                  <a:cubicBezTo>
                    <a:pt x="52" y="31"/>
                    <a:pt x="51" y="31"/>
                    <a:pt x="50" y="31"/>
                  </a:cubicBezTo>
                  <a:close/>
                  <a:moveTo>
                    <a:pt x="14" y="12"/>
                  </a:moveTo>
                  <a:cubicBezTo>
                    <a:pt x="13" y="12"/>
                    <a:pt x="11" y="12"/>
                    <a:pt x="10" y="11"/>
                  </a:cubicBezTo>
                  <a:cubicBezTo>
                    <a:pt x="10" y="11"/>
                    <a:pt x="10" y="10"/>
                    <a:pt x="10" y="10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3" y="10"/>
                    <a:pt x="14" y="11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27" y="19"/>
                  </a:moveTo>
                  <a:cubicBezTo>
                    <a:pt x="28" y="19"/>
                    <a:pt x="28" y="20"/>
                    <a:pt x="29" y="21"/>
                  </a:cubicBezTo>
                  <a:cubicBezTo>
                    <a:pt x="29" y="22"/>
                    <a:pt x="29" y="22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3"/>
                    <a:pt x="27" y="23"/>
                    <a:pt x="27" y="22"/>
                  </a:cubicBezTo>
                  <a:cubicBezTo>
                    <a:pt x="26" y="22"/>
                    <a:pt x="26" y="22"/>
                    <a:pt x="26" y="21"/>
                  </a:cubicBezTo>
                  <a:cubicBezTo>
                    <a:pt x="25" y="21"/>
                    <a:pt x="25" y="20"/>
                    <a:pt x="25" y="20"/>
                  </a:cubicBezTo>
                  <a:cubicBezTo>
                    <a:pt x="26" y="20"/>
                    <a:pt x="26" y="19"/>
                    <a:pt x="27" y="19"/>
                  </a:cubicBezTo>
                  <a:close/>
                  <a:moveTo>
                    <a:pt x="22" y="22"/>
                  </a:moveTo>
                  <a:cubicBezTo>
                    <a:pt x="21" y="22"/>
                    <a:pt x="20" y="22"/>
                    <a:pt x="20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20" y="23"/>
                    <a:pt x="20" y="24"/>
                    <a:pt x="20" y="24"/>
                  </a:cubicBezTo>
                  <a:cubicBezTo>
                    <a:pt x="21" y="24"/>
                    <a:pt x="22" y="24"/>
                    <a:pt x="23" y="24"/>
                  </a:cubicBezTo>
                  <a:cubicBezTo>
                    <a:pt x="24" y="24"/>
                    <a:pt x="24" y="24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2"/>
                    <a:pt x="23" y="22"/>
                    <a:pt x="22" y="22"/>
                  </a:cubicBezTo>
                  <a:close/>
                  <a:moveTo>
                    <a:pt x="21" y="8"/>
                  </a:moveTo>
                  <a:cubicBezTo>
                    <a:pt x="20" y="8"/>
                    <a:pt x="20" y="8"/>
                    <a:pt x="19" y="8"/>
                  </a:cubicBezTo>
                  <a:cubicBezTo>
                    <a:pt x="18" y="8"/>
                    <a:pt x="18" y="7"/>
                    <a:pt x="17" y="7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7" y="5"/>
                    <a:pt x="17" y="4"/>
                    <a:pt x="18" y="5"/>
                  </a:cubicBezTo>
                  <a:cubicBezTo>
                    <a:pt x="19" y="5"/>
                    <a:pt x="20" y="6"/>
                    <a:pt x="20" y="7"/>
                  </a:cubicBezTo>
                  <a:cubicBezTo>
                    <a:pt x="20" y="7"/>
                    <a:pt x="21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26" y="27"/>
                  </a:moveTo>
                  <a:cubicBezTo>
                    <a:pt x="26" y="28"/>
                    <a:pt x="25" y="27"/>
                    <a:pt x="25" y="27"/>
                  </a:cubicBezTo>
                  <a:cubicBezTo>
                    <a:pt x="25" y="27"/>
                    <a:pt x="25" y="27"/>
                    <a:pt x="25" y="26"/>
                  </a:cubicBezTo>
                  <a:cubicBezTo>
                    <a:pt x="25" y="26"/>
                    <a:pt x="25" y="25"/>
                    <a:pt x="26" y="25"/>
                  </a:cubicBezTo>
                  <a:cubicBezTo>
                    <a:pt x="26" y="25"/>
                    <a:pt x="27" y="25"/>
                    <a:pt x="28" y="25"/>
                  </a:cubicBezTo>
                  <a:cubicBezTo>
                    <a:pt x="28" y="25"/>
                    <a:pt x="29" y="25"/>
                    <a:pt x="29" y="25"/>
                  </a:cubicBezTo>
                  <a:cubicBezTo>
                    <a:pt x="29" y="25"/>
                    <a:pt x="30" y="25"/>
                    <a:pt x="30" y="26"/>
                  </a:cubicBezTo>
                  <a:cubicBezTo>
                    <a:pt x="30" y="26"/>
                    <a:pt x="30" y="26"/>
                    <a:pt x="29" y="26"/>
                  </a:cubicBezTo>
                  <a:cubicBezTo>
                    <a:pt x="29" y="27"/>
                    <a:pt x="28" y="27"/>
                    <a:pt x="27" y="27"/>
                  </a:cubicBezTo>
                  <a:cubicBezTo>
                    <a:pt x="27" y="28"/>
                    <a:pt x="27" y="27"/>
                    <a:pt x="26" y="27"/>
                  </a:cubicBezTo>
                  <a:close/>
                  <a:moveTo>
                    <a:pt x="43" y="43"/>
                  </a:moveTo>
                  <a:cubicBezTo>
                    <a:pt x="43" y="43"/>
                    <a:pt x="44" y="43"/>
                    <a:pt x="44" y="43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7" y="45"/>
                    <a:pt x="47" y="46"/>
                    <a:pt x="47" y="46"/>
                  </a:cubicBezTo>
                  <a:cubicBezTo>
                    <a:pt x="47" y="47"/>
                    <a:pt x="46" y="47"/>
                    <a:pt x="45" y="47"/>
                  </a:cubicBezTo>
                  <a:cubicBezTo>
                    <a:pt x="44" y="46"/>
                    <a:pt x="43" y="45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lose/>
                  <a:moveTo>
                    <a:pt x="19" y="49"/>
                  </a:moveTo>
                  <a:cubicBezTo>
                    <a:pt x="20" y="50"/>
                    <a:pt x="19" y="51"/>
                    <a:pt x="19" y="51"/>
                  </a:cubicBezTo>
                  <a:cubicBezTo>
                    <a:pt x="19" y="52"/>
                    <a:pt x="18" y="52"/>
                    <a:pt x="18" y="53"/>
                  </a:cubicBezTo>
                  <a:cubicBezTo>
                    <a:pt x="18" y="53"/>
                    <a:pt x="17" y="54"/>
                    <a:pt x="17" y="54"/>
                  </a:cubicBezTo>
                  <a:cubicBezTo>
                    <a:pt x="17" y="54"/>
                    <a:pt x="16" y="54"/>
                    <a:pt x="16" y="54"/>
                  </a:cubicBezTo>
                  <a:cubicBezTo>
                    <a:pt x="15" y="54"/>
                    <a:pt x="15" y="53"/>
                    <a:pt x="15" y="53"/>
                  </a:cubicBezTo>
                  <a:cubicBezTo>
                    <a:pt x="16" y="52"/>
                    <a:pt x="17" y="51"/>
                    <a:pt x="17" y="51"/>
                  </a:cubicBezTo>
                  <a:cubicBezTo>
                    <a:pt x="18" y="50"/>
                    <a:pt x="19" y="50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lose/>
                  <a:moveTo>
                    <a:pt x="10" y="40"/>
                  </a:moveTo>
                  <a:cubicBezTo>
                    <a:pt x="10" y="39"/>
                    <a:pt x="11" y="37"/>
                    <a:pt x="12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8"/>
                    <a:pt x="13" y="40"/>
                    <a:pt x="12" y="40"/>
                  </a:cubicBezTo>
                  <a:cubicBezTo>
                    <a:pt x="12" y="41"/>
                    <a:pt x="12" y="41"/>
                    <a:pt x="11" y="41"/>
                  </a:cubicBezTo>
                  <a:cubicBezTo>
                    <a:pt x="10" y="41"/>
                    <a:pt x="10" y="41"/>
                    <a:pt x="10" y="40"/>
                  </a:cubicBezTo>
                  <a:close/>
                  <a:moveTo>
                    <a:pt x="37" y="21"/>
                  </a:moveTo>
                  <a:cubicBezTo>
                    <a:pt x="38" y="21"/>
                    <a:pt x="38" y="22"/>
                    <a:pt x="39" y="22"/>
                  </a:cubicBezTo>
                  <a:cubicBezTo>
                    <a:pt x="39" y="23"/>
                    <a:pt x="39" y="23"/>
                    <a:pt x="38" y="23"/>
                  </a:cubicBezTo>
                  <a:cubicBezTo>
                    <a:pt x="37" y="24"/>
                    <a:pt x="36" y="25"/>
                    <a:pt x="35" y="25"/>
                  </a:cubicBezTo>
                  <a:cubicBezTo>
                    <a:pt x="35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5"/>
                    <a:pt x="34" y="25"/>
                  </a:cubicBezTo>
                  <a:cubicBezTo>
                    <a:pt x="34" y="24"/>
                    <a:pt x="35" y="23"/>
                    <a:pt x="35" y="23"/>
                  </a:cubicBezTo>
                  <a:cubicBezTo>
                    <a:pt x="35" y="22"/>
                    <a:pt x="36" y="22"/>
                    <a:pt x="37" y="22"/>
                  </a:cubicBezTo>
                  <a:cubicBezTo>
                    <a:pt x="37" y="22"/>
                    <a:pt x="37" y="21"/>
                    <a:pt x="37" y="21"/>
                  </a:cubicBezTo>
                  <a:close/>
                  <a:moveTo>
                    <a:pt x="16" y="40"/>
                  </a:moveTo>
                  <a:cubicBezTo>
                    <a:pt x="16" y="40"/>
                    <a:pt x="15" y="40"/>
                    <a:pt x="15" y="39"/>
                  </a:cubicBezTo>
                  <a:cubicBezTo>
                    <a:pt x="15" y="38"/>
                    <a:pt x="16" y="37"/>
                    <a:pt x="16" y="37"/>
                  </a:cubicBezTo>
                  <a:cubicBezTo>
                    <a:pt x="17" y="36"/>
                    <a:pt x="18" y="36"/>
                    <a:pt x="18" y="35"/>
                  </a:cubicBezTo>
                  <a:cubicBezTo>
                    <a:pt x="18" y="35"/>
                    <a:pt x="19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8" y="37"/>
                    <a:pt x="18" y="38"/>
                    <a:pt x="18" y="39"/>
                  </a:cubicBezTo>
                  <a:cubicBezTo>
                    <a:pt x="17" y="40"/>
                    <a:pt x="17" y="40"/>
                    <a:pt x="16" y="40"/>
                  </a:cubicBezTo>
                  <a:close/>
                  <a:moveTo>
                    <a:pt x="7" y="37"/>
                  </a:moveTo>
                  <a:cubicBezTo>
                    <a:pt x="7" y="37"/>
                    <a:pt x="7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8"/>
                    <a:pt x="8" y="38"/>
                  </a:cubicBezTo>
                  <a:cubicBezTo>
                    <a:pt x="7" y="39"/>
                    <a:pt x="6" y="39"/>
                    <a:pt x="5" y="40"/>
                  </a:cubicBezTo>
                  <a:cubicBezTo>
                    <a:pt x="5" y="40"/>
                    <a:pt x="4" y="40"/>
                    <a:pt x="4" y="40"/>
                  </a:cubicBezTo>
                  <a:cubicBezTo>
                    <a:pt x="3" y="40"/>
                    <a:pt x="3" y="39"/>
                    <a:pt x="4" y="38"/>
                  </a:cubicBezTo>
                  <a:cubicBezTo>
                    <a:pt x="4" y="38"/>
                    <a:pt x="4" y="37"/>
                    <a:pt x="5" y="37"/>
                  </a:cubicBezTo>
                  <a:cubicBezTo>
                    <a:pt x="6" y="37"/>
                    <a:pt x="6" y="37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lose/>
                  <a:moveTo>
                    <a:pt x="13" y="23"/>
                  </a:moveTo>
                  <a:cubicBezTo>
                    <a:pt x="12" y="23"/>
                    <a:pt x="12" y="23"/>
                    <a:pt x="12" y="22"/>
                  </a:cubicBezTo>
                  <a:cubicBezTo>
                    <a:pt x="12" y="21"/>
                    <a:pt x="13" y="21"/>
                    <a:pt x="14" y="21"/>
                  </a:cubicBezTo>
                  <a:cubicBezTo>
                    <a:pt x="15" y="20"/>
                    <a:pt x="16" y="20"/>
                    <a:pt x="17" y="21"/>
                  </a:cubicBezTo>
                  <a:cubicBezTo>
                    <a:pt x="17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2"/>
                    <a:pt x="17" y="22"/>
                    <a:pt x="17" y="22"/>
                  </a:cubicBezTo>
                  <a:cubicBezTo>
                    <a:pt x="16" y="22"/>
                    <a:pt x="15" y="22"/>
                    <a:pt x="15" y="23"/>
                  </a:cubicBezTo>
                  <a:cubicBezTo>
                    <a:pt x="14" y="23"/>
                    <a:pt x="13" y="23"/>
                    <a:pt x="13" y="23"/>
                  </a:cubicBezTo>
                  <a:close/>
                  <a:moveTo>
                    <a:pt x="31" y="49"/>
                  </a:moveTo>
                  <a:cubicBezTo>
                    <a:pt x="31" y="48"/>
                    <a:pt x="31" y="47"/>
                    <a:pt x="31" y="47"/>
                  </a:cubicBezTo>
                  <a:cubicBezTo>
                    <a:pt x="31" y="47"/>
                    <a:pt x="31" y="46"/>
                    <a:pt x="31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3" y="47"/>
                    <a:pt x="33" y="49"/>
                    <a:pt x="34" y="50"/>
                  </a:cubicBezTo>
                  <a:cubicBezTo>
                    <a:pt x="34" y="51"/>
                    <a:pt x="34" y="51"/>
                    <a:pt x="33" y="52"/>
                  </a:cubicBezTo>
                  <a:cubicBezTo>
                    <a:pt x="33" y="52"/>
                    <a:pt x="32" y="52"/>
                    <a:pt x="32" y="51"/>
                  </a:cubicBezTo>
                  <a:cubicBezTo>
                    <a:pt x="31" y="51"/>
                    <a:pt x="31" y="50"/>
                    <a:pt x="31" y="49"/>
                  </a:cubicBezTo>
                  <a:close/>
                  <a:moveTo>
                    <a:pt x="39" y="34"/>
                  </a:moveTo>
                  <a:cubicBezTo>
                    <a:pt x="39" y="34"/>
                    <a:pt x="38" y="33"/>
                    <a:pt x="38" y="33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0"/>
                    <a:pt x="36" y="30"/>
                  </a:cubicBezTo>
                  <a:cubicBezTo>
                    <a:pt x="36" y="30"/>
                    <a:pt x="36" y="30"/>
                    <a:pt x="36" y="30"/>
                  </a:cubicBezTo>
                  <a:cubicBezTo>
                    <a:pt x="37" y="30"/>
                    <a:pt x="38" y="30"/>
                    <a:pt x="39" y="31"/>
                  </a:cubicBezTo>
                  <a:cubicBezTo>
                    <a:pt x="39" y="31"/>
                    <a:pt x="40" y="31"/>
                    <a:pt x="40" y="31"/>
                  </a:cubicBezTo>
                  <a:cubicBezTo>
                    <a:pt x="41" y="31"/>
                    <a:pt x="41" y="32"/>
                    <a:pt x="41" y="33"/>
                  </a:cubicBezTo>
                  <a:cubicBezTo>
                    <a:pt x="40" y="33"/>
                    <a:pt x="40" y="33"/>
                    <a:pt x="39" y="34"/>
                  </a:cubicBezTo>
                  <a:close/>
                  <a:moveTo>
                    <a:pt x="24" y="9"/>
                  </a:moveTo>
                  <a:cubicBezTo>
                    <a:pt x="25" y="9"/>
                    <a:pt x="26" y="9"/>
                    <a:pt x="26" y="10"/>
                  </a:cubicBezTo>
                  <a:cubicBezTo>
                    <a:pt x="27" y="11"/>
                    <a:pt x="27" y="11"/>
                    <a:pt x="28" y="12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7" y="13"/>
                    <a:pt x="27" y="13"/>
                  </a:cubicBezTo>
                  <a:cubicBezTo>
                    <a:pt x="26" y="13"/>
                    <a:pt x="25" y="12"/>
                    <a:pt x="24" y="11"/>
                  </a:cubicBezTo>
                  <a:cubicBezTo>
                    <a:pt x="23" y="10"/>
                    <a:pt x="23" y="10"/>
                    <a:pt x="23" y="9"/>
                  </a:cubicBezTo>
                  <a:cubicBezTo>
                    <a:pt x="23" y="9"/>
                    <a:pt x="24" y="9"/>
                    <a:pt x="24" y="9"/>
                  </a:cubicBezTo>
                  <a:close/>
                  <a:moveTo>
                    <a:pt x="2" y="17"/>
                  </a:moveTo>
                  <a:cubicBezTo>
                    <a:pt x="3" y="17"/>
                    <a:pt x="3" y="18"/>
                    <a:pt x="4" y="18"/>
                  </a:cubicBezTo>
                  <a:cubicBezTo>
                    <a:pt x="4" y="18"/>
                    <a:pt x="5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20"/>
                    <a:pt x="6" y="19"/>
                  </a:cubicBezTo>
                  <a:cubicBezTo>
                    <a:pt x="6" y="19"/>
                    <a:pt x="5" y="19"/>
                    <a:pt x="5" y="19"/>
                  </a:cubicBezTo>
                  <a:cubicBezTo>
                    <a:pt x="4" y="20"/>
                    <a:pt x="3" y="20"/>
                    <a:pt x="2" y="20"/>
                  </a:cubicBezTo>
                  <a:cubicBezTo>
                    <a:pt x="1" y="20"/>
                    <a:pt x="1" y="20"/>
                    <a:pt x="0" y="20"/>
                  </a:cubicBezTo>
                  <a:cubicBezTo>
                    <a:pt x="0" y="20"/>
                    <a:pt x="0" y="19"/>
                    <a:pt x="0" y="19"/>
                  </a:cubicBezTo>
                  <a:cubicBezTo>
                    <a:pt x="0" y="18"/>
                    <a:pt x="1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lose/>
                  <a:moveTo>
                    <a:pt x="11" y="17"/>
                  </a:moveTo>
                  <a:cubicBezTo>
                    <a:pt x="12" y="18"/>
                    <a:pt x="13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2" y="19"/>
                    <a:pt x="11" y="20"/>
                  </a:cubicBezTo>
                  <a:cubicBezTo>
                    <a:pt x="11" y="20"/>
                    <a:pt x="10" y="20"/>
                    <a:pt x="10" y="20"/>
                  </a:cubicBezTo>
                  <a:cubicBezTo>
                    <a:pt x="9" y="20"/>
                    <a:pt x="9" y="20"/>
                    <a:pt x="8" y="19"/>
                  </a:cubicBezTo>
                  <a:cubicBezTo>
                    <a:pt x="8" y="19"/>
                    <a:pt x="9" y="18"/>
                    <a:pt x="9" y="18"/>
                  </a:cubicBezTo>
                  <a:cubicBezTo>
                    <a:pt x="10" y="17"/>
                    <a:pt x="10" y="17"/>
                    <a:pt x="11" y="17"/>
                  </a:cubicBezTo>
                  <a:close/>
                  <a:moveTo>
                    <a:pt x="43" y="33"/>
                  </a:moveTo>
                  <a:cubicBezTo>
                    <a:pt x="44" y="33"/>
                    <a:pt x="44" y="33"/>
                    <a:pt x="45" y="33"/>
                  </a:cubicBezTo>
                  <a:cubicBezTo>
                    <a:pt x="46" y="33"/>
                    <a:pt x="47" y="33"/>
                    <a:pt x="48" y="33"/>
                  </a:cubicBezTo>
                  <a:cubicBezTo>
                    <a:pt x="48" y="33"/>
                    <a:pt x="49" y="33"/>
                    <a:pt x="49" y="34"/>
                  </a:cubicBezTo>
                  <a:cubicBezTo>
                    <a:pt x="50" y="34"/>
                    <a:pt x="50" y="35"/>
                    <a:pt x="49" y="35"/>
                  </a:cubicBezTo>
                  <a:cubicBezTo>
                    <a:pt x="49" y="35"/>
                    <a:pt x="48" y="35"/>
                    <a:pt x="48" y="35"/>
                  </a:cubicBezTo>
                  <a:cubicBezTo>
                    <a:pt x="47" y="35"/>
                    <a:pt x="45" y="35"/>
                    <a:pt x="44" y="34"/>
                  </a:cubicBezTo>
                  <a:cubicBezTo>
                    <a:pt x="44" y="34"/>
                    <a:pt x="44" y="34"/>
                    <a:pt x="43" y="33"/>
                  </a:cubicBezTo>
                  <a:close/>
                  <a:moveTo>
                    <a:pt x="24" y="46"/>
                  </a:moveTo>
                  <a:cubicBezTo>
                    <a:pt x="24" y="46"/>
                    <a:pt x="24" y="46"/>
                    <a:pt x="24" y="47"/>
                  </a:cubicBezTo>
                  <a:cubicBezTo>
                    <a:pt x="24" y="48"/>
                    <a:pt x="25" y="49"/>
                    <a:pt x="25" y="49"/>
                  </a:cubicBezTo>
                  <a:cubicBezTo>
                    <a:pt x="25" y="50"/>
                    <a:pt x="24" y="51"/>
                    <a:pt x="23" y="51"/>
                  </a:cubicBezTo>
                  <a:cubicBezTo>
                    <a:pt x="23" y="52"/>
                    <a:pt x="22" y="51"/>
                    <a:pt x="22" y="50"/>
                  </a:cubicBezTo>
                  <a:cubicBezTo>
                    <a:pt x="22" y="50"/>
                    <a:pt x="22" y="49"/>
                    <a:pt x="22" y="49"/>
                  </a:cubicBezTo>
                  <a:cubicBezTo>
                    <a:pt x="22" y="48"/>
                    <a:pt x="22" y="47"/>
                    <a:pt x="23" y="47"/>
                  </a:cubicBezTo>
                  <a:cubicBezTo>
                    <a:pt x="23" y="46"/>
                    <a:pt x="23" y="46"/>
                    <a:pt x="24" y="45"/>
                  </a:cubicBezTo>
                  <a:cubicBezTo>
                    <a:pt x="24" y="45"/>
                    <a:pt x="24" y="46"/>
                    <a:pt x="24" y="46"/>
                  </a:cubicBezTo>
                  <a:close/>
                  <a:moveTo>
                    <a:pt x="29" y="37"/>
                  </a:moveTo>
                  <a:cubicBezTo>
                    <a:pt x="29" y="37"/>
                    <a:pt x="29" y="38"/>
                    <a:pt x="29" y="38"/>
                  </a:cubicBezTo>
                  <a:cubicBezTo>
                    <a:pt x="30" y="39"/>
                    <a:pt x="31" y="38"/>
                    <a:pt x="32" y="37"/>
                  </a:cubicBezTo>
                  <a:cubicBezTo>
                    <a:pt x="32" y="36"/>
                    <a:pt x="31" y="35"/>
                    <a:pt x="31" y="34"/>
                  </a:cubicBezTo>
                  <a:cubicBezTo>
                    <a:pt x="30" y="33"/>
                    <a:pt x="30" y="34"/>
                    <a:pt x="29" y="34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29" y="35"/>
                    <a:pt x="29" y="36"/>
                    <a:pt x="29" y="37"/>
                  </a:cubicBezTo>
                  <a:close/>
                  <a:moveTo>
                    <a:pt x="21" y="32"/>
                  </a:moveTo>
                  <a:cubicBezTo>
                    <a:pt x="20" y="32"/>
                    <a:pt x="20" y="32"/>
                    <a:pt x="20" y="32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1" y="29"/>
                    <a:pt x="23" y="28"/>
                    <a:pt x="24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9"/>
                    <a:pt x="26" y="29"/>
                  </a:cubicBez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29"/>
                    <a:pt x="24" y="30"/>
                  </a:cubicBezTo>
                  <a:cubicBezTo>
                    <a:pt x="24" y="30"/>
                    <a:pt x="23" y="31"/>
                    <a:pt x="22" y="31"/>
                  </a:cubicBezTo>
                  <a:cubicBezTo>
                    <a:pt x="22" y="32"/>
                    <a:pt x="21" y="32"/>
                    <a:pt x="21" y="32"/>
                  </a:cubicBezTo>
                  <a:close/>
                  <a:moveTo>
                    <a:pt x="29" y="44"/>
                  </a:moveTo>
                  <a:cubicBezTo>
                    <a:pt x="29" y="45"/>
                    <a:pt x="28" y="46"/>
                    <a:pt x="27" y="46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6" y="44"/>
                    <a:pt x="26" y="44"/>
                    <a:pt x="26" y="43"/>
                  </a:cubicBezTo>
                  <a:cubicBezTo>
                    <a:pt x="26" y="42"/>
                    <a:pt x="26" y="41"/>
                    <a:pt x="26" y="40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1"/>
                    <a:pt x="27" y="41"/>
                  </a:cubicBezTo>
                  <a:cubicBezTo>
                    <a:pt x="27" y="41"/>
                    <a:pt x="28" y="42"/>
                    <a:pt x="28" y="42"/>
                  </a:cubicBezTo>
                  <a:cubicBezTo>
                    <a:pt x="29" y="43"/>
                    <a:pt x="29" y="43"/>
                    <a:pt x="29" y="44"/>
                  </a:cubicBezTo>
                  <a:close/>
                  <a:moveTo>
                    <a:pt x="10" y="29"/>
                  </a:moveTo>
                  <a:cubicBezTo>
                    <a:pt x="10" y="29"/>
                    <a:pt x="9" y="28"/>
                    <a:pt x="9" y="28"/>
                  </a:cubicBezTo>
                  <a:cubicBezTo>
                    <a:pt x="9" y="28"/>
                    <a:pt x="8" y="28"/>
                    <a:pt x="8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10" y="26"/>
                    <a:pt x="11" y="26"/>
                    <a:pt x="12" y="26"/>
                  </a:cubicBezTo>
                  <a:cubicBezTo>
                    <a:pt x="13" y="26"/>
                    <a:pt x="14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3" y="28"/>
                    <a:pt x="12" y="28"/>
                  </a:cubicBezTo>
                  <a:cubicBezTo>
                    <a:pt x="11" y="29"/>
                    <a:pt x="11" y="29"/>
                    <a:pt x="10" y="29"/>
                  </a:cubicBezTo>
                  <a:close/>
                  <a:moveTo>
                    <a:pt x="10" y="31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9" y="32"/>
                    <a:pt x="9" y="32"/>
                    <a:pt x="9" y="33"/>
                  </a:cubicBezTo>
                  <a:cubicBezTo>
                    <a:pt x="9" y="34"/>
                    <a:pt x="7" y="3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5" y="34"/>
                    <a:pt x="5" y="33"/>
                    <a:pt x="5" y="32"/>
                  </a:cubicBezTo>
                  <a:cubicBezTo>
                    <a:pt x="6" y="32"/>
                    <a:pt x="6" y="31"/>
                    <a:pt x="7" y="31"/>
                  </a:cubicBezTo>
                  <a:cubicBezTo>
                    <a:pt x="8" y="31"/>
                    <a:pt x="9" y="31"/>
                    <a:pt x="10" y="31"/>
                  </a:cubicBezTo>
                  <a:close/>
                  <a:moveTo>
                    <a:pt x="4" y="14"/>
                  </a:moveTo>
                  <a:cubicBezTo>
                    <a:pt x="4" y="14"/>
                    <a:pt x="4" y="14"/>
                    <a:pt x="4" y="14"/>
                  </a:cubicBezTo>
                  <a:cubicBezTo>
                    <a:pt x="7" y="13"/>
                    <a:pt x="9" y="14"/>
                    <a:pt x="10" y="15"/>
                  </a:cubicBezTo>
                  <a:cubicBezTo>
                    <a:pt x="10" y="15"/>
                    <a:pt x="11" y="15"/>
                    <a:pt x="11" y="15"/>
                  </a:cubicBezTo>
                  <a:cubicBezTo>
                    <a:pt x="11" y="15"/>
                    <a:pt x="10" y="16"/>
                    <a:pt x="10" y="16"/>
                  </a:cubicBezTo>
                  <a:cubicBezTo>
                    <a:pt x="10" y="16"/>
                    <a:pt x="9" y="16"/>
                    <a:pt x="8" y="16"/>
                  </a:cubicBezTo>
                  <a:cubicBezTo>
                    <a:pt x="7" y="16"/>
                    <a:pt x="6" y="16"/>
                    <a:pt x="5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lose/>
                  <a:moveTo>
                    <a:pt x="39" y="49"/>
                  </a:moveTo>
                  <a:cubicBezTo>
                    <a:pt x="39" y="49"/>
                    <a:pt x="38" y="49"/>
                    <a:pt x="37" y="48"/>
                  </a:cubicBezTo>
                  <a:cubicBezTo>
                    <a:pt x="37" y="48"/>
                    <a:pt x="37" y="48"/>
                    <a:pt x="37" y="47"/>
                  </a:cubicBezTo>
                  <a:cubicBezTo>
                    <a:pt x="37" y="46"/>
                    <a:pt x="37" y="46"/>
                    <a:pt x="37" y="45"/>
                  </a:cubicBezTo>
                  <a:cubicBezTo>
                    <a:pt x="37" y="45"/>
                    <a:pt x="38" y="45"/>
                    <a:pt x="38" y="45"/>
                  </a:cubicBezTo>
                  <a:cubicBezTo>
                    <a:pt x="38" y="46"/>
                    <a:pt x="39" y="46"/>
                    <a:pt x="39" y="46"/>
                  </a:cubicBezTo>
                  <a:cubicBezTo>
                    <a:pt x="40" y="46"/>
                    <a:pt x="41" y="48"/>
                    <a:pt x="41" y="49"/>
                  </a:cubicBezTo>
                  <a:cubicBezTo>
                    <a:pt x="40" y="49"/>
                    <a:pt x="40" y="49"/>
                    <a:pt x="39" y="49"/>
                  </a:cubicBezTo>
                  <a:close/>
                  <a:moveTo>
                    <a:pt x="42" y="6"/>
                  </a:moveTo>
                  <a:cubicBezTo>
                    <a:pt x="42" y="6"/>
                    <a:pt x="43" y="7"/>
                    <a:pt x="43" y="7"/>
                  </a:cubicBezTo>
                  <a:cubicBezTo>
                    <a:pt x="43" y="8"/>
                    <a:pt x="43" y="9"/>
                    <a:pt x="43" y="9"/>
                  </a:cubicBezTo>
                  <a:cubicBezTo>
                    <a:pt x="42" y="10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0"/>
                    <a:pt x="39" y="9"/>
                    <a:pt x="40" y="9"/>
                  </a:cubicBezTo>
                  <a:cubicBezTo>
                    <a:pt x="40" y="8"/>
                    <a:pt x="40" y="7"/>
                    <a:pt x="41" y="7"/>
                  </a:cubicBezTo>
                  <a:cubicBezTo>
                    <a:pt x="41" y="7"/>
                    <a:pt x="42" y="7"/>
                    <a:pt x="42" y="6"/>
                  </a:cubicBezTo>
                  <a:close/>
                  <a:moveTo>
                    <a:pt x="45" y="39"/>
                  </a:moveTo>
                  <a:cubicBezTo>
                    <a:pt x="45" y="38"/>
                    <a:pt x="44" y="37"/>
                    <a:pt x="44" y="37"/>
                  </a:cubicBezTo>
                  <a:cubicBezTo>
                    <a:pt x="43" y="37"/>
                    <a:pt x="43" y="37"/>
                    <a:pt x="42" y="36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8"/>
                    <a:pt x="41" y="39"/>
                    <a:pt x="42" y="40"/>
                  </a:cubicBezTo>
                  <a:cubicBezTo>
                    <a:pt x="43" y="40"/>
                    <a:pt x="44" y="40"/>
                    <a:pt x="44" y="40"/>
                  </a:cubicBezTo>
                  <a:cubicBezTo>
                    <a:pt x="44" y="39"/>
                    <a:pt x="45" y="39"/>
                    <a:pt x="45" y="39"/>
                  </a:cubicBezTo>
                  <a:close/>
                  <a:moveTo>
                    <a:pt x="17" y="30"/>
                  </a:move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1"/>
                    <a:pt x="18" y="31"/>
                  </a:cubicBezTo>
                  <a:cubicBezTo>
                    <a:pt x="17" y="31"/>
                    <a:pt x="17" y="32"/>
                    <a:pt x="16" y="32"/>
                  </a:cubicBezTo>
                  <a:cubicBezTo>
                    <a:pt x="15" y="33"/>
                    <a:pt x="15" y="34"/>
                    <a:pt x="14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2" y="33"/>
                    <a:pt x="12" y="33"/>
                    <a:pt x="12" y="32"/>
                  </a:cubicBezTo>
                  <a:cubicBezTo>
                    <a:pt x="13" y="31"/>
                    <a:pt x="14" y="31"/>
                    <a:pt x="14" y="31"/>
                  </a:cubicBezTo>
                  <a:cubicBezTo>
                    <a:pt x="15" y="30"/>
                    <a:pt x="16" y="30"/>
                    <a:pt x="17" y="30"/>
                  </a:cubicBezTo>
                  <a:close/>
                  <a:moveTo>
                    <a:pt x="53" y="40"/>
                  </a:moveTo>
                  <a:cubicBezTo>
                    <a:pt x="53" y="41"/>
                    <a:pt x="52" y="42"/>
                    <a:pt x="52" y="41"/>
                  </a:cubicBezTo>
                  <a:cubicBezTo>
                    <a:pt x="51" y="41"/>
                    <a:pt x="50" y="41"/>
                    <a:pt x="50" y="41"/>
                  </a:cubicBezTo>
                  <a:cubicBezTo>
                    <a:pt x="49" y="40"/>
                    <a:pt x="49" y="40"/>
                    <a:pt x="48" y="39"/>
                  </a:cubicBezTo>
                  <a:cubicBezTo>
                    <a:pt x="48" y="39"/>
                    <a:pt x="48" y="38"/>
                    <a:pt x="48" y="38"/>
                  </a:cubicBezTo>
                  <a:cubicBezTo>
                    <a:pt x="48" y="38"/>
                    <a:pt x="48" y="37"/>
                    <a:pt x="48" y="37"/>
                  </a:cubicBezTo>
                  <a:cubicBezTo>
                    <a:pt x="49" y="38"/>
                    <a:pt x="51" y="38"/>
                    <a:pt x="52" y="38"/>
                  </a:cubicBezTo>
                  <a:cubicBezTo>
                    <a:pt x="53" y="39"/>
                    <a:pt x="53" y="39"/>
                    <a:pt x="53" y="40"/>
                  </a:cubicBezTo>
                  <a:close/>
                  <a:moveTo>
                    <a:pt x="23" y="42"/>
                  </a:moveTo>
                  <a:cubicBezTo>
                    <a:pt x="23" y="43"/>
                    <a:pt x="23" y="44"/>
                    <a:pt x="22" y="44"/>
                  </a:cubicBezTo>
                  <a:cubicBezTo>
                    <a:pt x="22" y="44"/>
                    <a:pt x="21" y="44"/>
                    <a:pt x="21" y="44"/>
                  </a:cubicBezTo>
                  <a:cubicBezTo>
                    <a:pt x="21" y="44"/>
                    <a:pt x="20" y="44"/>
                    <a:pt x="20" y="44"/>
                  </a:cubicBezTo>
                  <a:cubicBezTo>
                    <a:pt x="20" y="43"/>
                    <a:pt x="20" y="42"/>
                    <a:pt x="21" y="41"/>
                  </a:cubicBezTo>
                  <a:cubicBezTo>
                    <a:pt x="21" y="40"/>
                    <a:pt x="21" y="39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3" y="42"/>
                    <a:pt x="23" y="42"/>
                    <a:pt x="23" y="42"/>
                  </a:cubicBezTo>
                  <a:close/>
                  <a:moveTo>
                    <a:pt x="17" y="45"/>
                  </a:moveTo>
                  <a:cubicBezTo>
                    <a:pt x="17" y="46"/>
                    <a:pt x="17" y="47"/>
                    <a:pt x="16" y="48"/>
                  </a:cubicBezTo>
                  <a:cubicBezTo>
                    <a:pt x="16" y="48"/>
                    <a:pt x="15" y="48"/>
                    <a:pt x="15" y="48"/>
                  </a:cubicBezTo>
                  <a:cubicBezTo>
                    <a:pt x="14" y="48"/>
                    <a:pt x="14" y="47"/>
                    <a:pt x="14" y="47"/>
                  </a:cubicBezTo>
                  <a:cubicBezTo>
                    <a:pt x="14" y="46"/>
                    <a:pt x="15" y="45"/>
                    <a:pt x="15" y="44"/>
                  </a:cubicBezTo>
                  <a:cubicBezTo>
                    <a:pt x="16" y="43"/>
                    <a:pt x="16" y="43"/>
                    <a:pt x="16" y="42"/>
                  </a:cubicBezTo>
                  <a:cubicBezTo>
                    <a:pt x="16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4"/>
                    <a:pt x="17" y="45"/>
                  </a:cubicBezTo>
                  <a:close/>
                  <a:moveTo>
                    <a:pt x="48" y="52"/>
                  </a:moveTo>
                  <a:cubicBezTo>
                    <a:pt x="48" y="53"/>
                    <a:pt x="47" y="53"/>
                    <a:pt x="47" y="53"/>
                  </a:cubicBezTo>
                  <a:cubicBezTo>
                    <a:pt x="47" y="53"/>
                    <a:pt x="46" y="53"/>
                    <a:pt x="46" y="53"/>
                  </a:cubicBezTo>
                  <a:cubicBezTo>
                    <a:pt x="45" y="53"/>
                    <a:pt x="45" y="52"/>
                    <a:pt x="44" y="51"/>
                  </a:cubicBezTo>
                  <a:cubicBezTo>
                    <a:pt x="44" y="51"/>
                    <a:pt x="43" y="50"/>
                    <a:pt x="43" y="50"/>
                  </a:cubicBezTo>
                  <a:cubicBezTo>
                    <a:pt x="43" y="49"/>
                    <a:pt x="44" y="49"/>
                    <a:pt x="44" y="48"/>
                  </a:cubicBezTo>
                  <a:cubicBezTo>
                    <a:pt x="44" y="48"/>
                    <a:pt x="44" y="48"/>
                    <a:pt x="45" y="49"/>
                  </a:cubicBezTo>
                  <a:cubicBezTo>
                    <a:pt x="45" y="49"/>
                    <a:pt x="46" y="49"/>
                    <a:pt x="46" y="50"/>
                  </a:cubicBezTo>
                  <a:cubicBezTo>
                    <a:pt x="47" y="50"/>
                    <a:pt x="47" y="51"/>
                    <a:pt x="48" y="51"/>
                  </a:cubicBezTo>
                  <a:cubicBezTo>
                    <a:pt x="48" y="51"/>
                    <a:pt x="48" y="52"/>
                    <a:pt x="48" y="5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2" name="Freeform 32928"/>
            <p:cNvSpPr>
              <a:spLocks/>
            </p:cNvSpPr>
            <p:nvPr/>
          </p:nvSpPr>
          <p:spPr bwMode="auto">
            <a:xfrm>
              <a:off x="3125" y="796"/>
              <a:ext cx="35" cy="36"/>
            </a:xfrm>
            <a:custGeom>
              <a:avLst/>
              <a:gdLst>
                <a:gd name="T0" fmla="*/ 0 w 20"/>
                <a:gd name="T1" fmla="*/ 10 h 20"/>
                <a:gd name="T2" fmla="*/ 10 w 20"/>
                <a:gd name="T3" fmla="*/ 0 h 20"/>
                <a:gd name="T4" fmla="*/ 20 w 20"/>
                <a:gd name="T5" fmla="*/ 10 h 20"/>
                <a:gd name="T6" fmla="*/ 10 w 20"/>
                <a:gd name="T7" fmla="*/ 20 h 20"/>
                <a:gd name="T8" fmla="*/ 0 w 20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0" y="10"/>
                  </a:moveTo>
                  <a:cubicBezTo>
                    <a:pt x="9" y="10"/>
                    <a:pt x="10" y="9"/>
                    <a:pt x="10" y="0"/>
                  </a:cubicBezTo>
                  <a:cubicBezTo>
                    <a:pt x="10" y="9"/>
                    <a:pt x="11" y="10"/>
                    <a:pt x="20" y="10"/>
                  </a:cubicBezTo>
                  <a:cubicBezTo>
                    <a:pt x="11" y="10"/>
                    <a:pt x="10" y="11"/>
                    <a:pt x="10" y="20"/>
                  </a:cubicBezTo>
                  <a:cubicBezTo>
                    <a:pt x="10" y="11"/>
                    <a:pt x="9" y="10"/>
                    <a:pt x="0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3" name="Freeform 32929"/>
            <p:cNvSpPr>
              <a:spLocks noEditPoints="1"/>
            </p:cNvSpPr>
            <p:nvPr/>
          </p:nvSpPr>
          <p:spPr bwMode="auto">
            <a:xfrm>
              <a:off x="3438" y="626"/>
              <a:ext cx="39" cy="41"/>
            </a:xfrm>
            <a:custGeom>
              <a:avLst/>
              <a:gdLst>
                <a:gd name="T0" fmla="*/ 8 w 22"/>
                <a:gd name="T1" fmla="*/ 8 h 23"/>
                <a:gd name="T2" fmla="*/ 7 w 22"/>
                <a:gd name="T3" fmla="*/ 5 h 23"/>
                <a:gd name="T4" fmla="*/ 6 w 22"/>
                <a:gd name="T5" fmla="*/ 8 h 23"/>
                <a:gd name="T6" fmla="*/ 3 w 22"/>
                <a:gd name="T7" fmla="*/ 7 h 23"/>
                <a:gd name="T8" fmla="*/ 5 w 22"/>
                <a:gd name="T9" fmla="*/ 10 h 23"/>
                <a:gd name="T10" fmla="*/ 4 w 22"/>
                <a:gd name="T11" fmla="*/ 12 h 23"/>
                <a:gd name="T12" fmla="*/ 5 w 22"/>
                <a:gd name="T13" fmla="*/ 14 h 23"/>
                <a:gd name="T14" fmla="*/ 5 w 22"/>
                <a:gd name="T15" fmla="*/ 17 h 23"/>
                <a:gd name="T16" fmla="*/ 6 w 22"/>
                <a:gd name="T17" fmla="*/ 18 h 23"/>
                <a:gd name="T18" fmla="*/ 9 w 22"/>
                <a:gd name="T19" fmla="*/ 17 h 23"/>
                <a:gd name="T20" fmla="*/ 9 w 22"/>
                <a:gd name="T21" fmla="*/ 17 h 23"/>
                <a:gd name="T22" fmla="*/ 11 w 22"/>
                <a:gd name="T23" fmla="*/ 20 h 23"/>
                <a:gd name="T24" fmla="*/ 13 w 22"/>
                <a:gd name="T25" fmla="*/ 20 h 23"/>
                <a:gd name="T26" fmla="*/ 14 w 22"/>
                <a:gd name="T27" fmla="*/ 18 h 23"/>
                <a:gd name="T28" fmla="*/ 16 w 22"/>
                <a:gd name="T29" fmla="*/ 16 h 23"/>
                <a:gd name="T30" fmla="*/ 17 w 22"/>
                <a:gd name="T31" fmla="*/ 14 h 23"/>
                <a:gd name="T32" fmla="*/ 21 w 22"/>
                <a:gd name="T33" fmla="*/ 14 h 23"/>
                <a:gd name="T34" fmla="*/ 17 w 22"/>
                <a:gd name="T35" fmla="*/ 12 h 23"/>
                <a:gd name="T36" fmla="*/ 18 w 22"/>
                <a:gd name="T37" fmla="*/ 10 h 23"/>
                <a:gd name="T38" fmla="*/ 16 w 22"/>
                <a:gd name="T39" fmla="*/ 10 h 23"/>
                <a:gd name="T40" fmla="*/ 20 w 22"/>
                <a:gd name="T41" fmla="*/ 4 h 23"/>
                <a:gd name="T42" fmla="*/ 13 w 22"/>
                <a:gd name="T43" fmla="*/ 7 h 23"/>
                <a:gd name="T44" fmla="*/ 14 w 22"/>
                <a:gd name="T45" fmla="*/ 4 h 23"/>
                <a:gd name="T46" fmla="*/ 12 w 22"/>
                <a:gd name="T47" fmla="*/ 6 h 23"/>
                <a:gd name="T48" fmla="*/ 11 w 22"/>
                <a:gd name="T49" fmla="*/ 2 h 23"/>
                <a:gd name="T50" fmla="*/ 13 w 22"/>
                <a:gd name="T51" fmla="*/ 12 h 23"/>
                <a:gd name="T52" fmla="*/ 17 w 22"/>
                <a:gd name="T53" fmla="*/ 17 h 23"/>
                <a:gd name="T54" fmla="*/ 11 w 22"/>
                <a:gd name="T55" fmla="*/ 12 h 23"/>
                <a:gd name="T56" fmla="*/ 9 w 22"/>
                <a:gd name="T57" fmla="*/ 19 h 23"/>
                <a:gd name="T58" fmla="*/ 10 w 22"/>
                <a:gd name="T59" fmla="*/ 12 h 23"/>
                <a:gd name="T60" fmla="*/ 4 w 22"/>
                <a:gd name="T61" fmla="*/ 13 h 23"/>
                <a:gd name="T62" fmla="*/ 10 w 22"/>
                <a:gd name="T63" fmla="*/ 11 h 23"/>
                <a:gd name="T64" fmla="*/ 7 w 22"/>
                <a:gd name="T65" fmla="*/ 6 h 23"/>
                <a:gd name="T66" fmla="*/ 11 w 22"/>
                <a:gd name="T67" fmla="*/ 9 h 23"/>
                <a:gd name="T68" fmla="*/ 13 w 22"/>
                <a:gd name="T69" fmla="*/ 8 h 23"/>
                <a:gd name="T70" fmla="*/ 17 w 22"/>
                <a:gd name="T71" fmla="*/ 10 h 23"/>
                <a:gd name="T72" fmla="*/ 4 w 22"/>
                <a:gd name="T73" fmla="*/ 17 h 23"/>
                <a:gd name="T74" fmla="*/ 8 w 22"/>
                <a:gd name="T75" fmla="*/ 13 h 23"/>
                <a:gd name="T76" fmla="*/ 8 w 22"/>
                <a:gd name="T77" fmla="*/ 14 h 23"/>
                <a:gd name="T78" fmla="*/ 6 w 22"/>
                <a:gd name="T79" fmla="*/ 16 h 23"/>
                <a:gd name="T80" fmla="*/ 20 w 22"/>
                <a:gd name="T81" fmla="*/ 15 h 23"/>
                <a:gd name="T82" fmla="*/ 15 w 22"/>
                <a:gd name="T83" fmla="*/ 14 h 23"/>
                <a:gd name="T84" fmla="*/ 15 w 22"/>
                <a:gd name="T85" fmla="*/ 13 h 23"/>
                <a:gd name="T86" fmla="*/ 17 w 22"/>
                <a:gd name="T87" fmla="*/ 14 h 23"/>
                <a:gd name="T88" fmla="*/ 13 w 22"/>
                <a:gd name="T89" fmla="*/ 20 h 23"/>
                <a:gd name="T90" fmla="*/ 11 w 22"/>
                <a:gd name="T91" fmla="*/ 16 h 23"/>
                <a:gd name="T92" fmla="*/ 12 w 22"/>
                <a:gd name="T93" fmla="*/ 15 h 23"/>
                <a:gd name="T94" fmla="*/ 11 w 22"/>
                <a:gd name="T95" fmla="*/ 13 h 23"/>
                <a:gd name="T96" fmla="*/ 3 w 22"/>
                <a:gd name="T97" fmla="*/ 8 h 23"/>
                <a:gd name="T98" fmla="*/ 8 w 22"/>
                <a:gd name="T99" fmla="*/ 9 h 23"/>
                <a:gd name="T100" fmla="*/ 8 w 22"/>
                <a:gd name="T101" fmla="*/ 10 h 23"/>
                <a:gd name="T102" fmla="*/ 5 w 22"/>
                <a:gd name="T103" fmla="*/ 9 h 23"/>
                <a:gd name="T104" fmla="*/ 18 w 22"/>
                <a:gd name="T105" fmla="*/ 6 h 23"/>
                <a:gd name="T106" fmla="*/ 15 w 22"/>
                <a:gd name="T107" fmla="*/ 10 h 23"/>
                <a:gd name="T108" fmla="*/ 14 w 22"/>
                <a:gd name="T109" fmla="*/ 9 h 23"/>
                <a:gd name="T110" fmla="*/ 16 w 22"/>
                <a:gd name="T111" fmla="*/ 7 h 23"/>
                <a:gd name="T112" fmla="*/ 10 w 22"/>
                <a:gd name="T113" fmla="*/ 3 h 23"/>
                <a:gd name="T114" fmla="*/ 11 w 22"/>
                <a:gd name="T115" fmla="*/ 7 h 23"/>
                <a:gd name="T116" fmla="*/ 10 w 22"/>
                <a:gd name="T117" fmla="*/ 7 h 23"/>
                <a:gd name="T118" fmla="*/ 10 w 22"/>
                <a:gd name="T119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23">
                  <a:moveTo>
                    <a:pt x="9" y="2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10" y="4"/>
                    <a:pt x="9" y="4"/>
                    <a:pt x="9" y="4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9" y="4"/>
                    <a:pt x="9" y="4"/>
                  </a:cubicBezTo>
                  <a:cubicBezTo>
                    <a:pt x="9" y="4"/>
                    <a:pt x="10" y="5"/>
                    <a:pt x="10" y="5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7"/>
                    <a:pt x="9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5"/>
                    <a:pt x="9" y="5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5"/>
                    <a:pt x="6" y="5"/>
                    <a:pt x="5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6" y="7"/>
                  </a:cubicBezTo>
                  <a:cubicBezTo>
                    <a:pt x="6" y="7"/>
                    <a:pt x="6" y="7"/>
                    <a:pt x="5" y="8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7" y="9"/>
                    <a:pt x="6" y="9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5" y="7"/>
                    <a:pt x="4" y="6"/>
                    <a:pt x="4" y="7"/>
                  </a:cubicBezTo>
                  <a:cubicBezTo>
                    <a:pt x="3" y="7"/>
                    <a:pt x="3" y="7"/>
                    <a:pt x="4" y="8"/>
                  </a:cubicBezTo>
                  <a:cubicBezTo>
                    <a:pt x="4" y="9"/>
                    <a:pt x="4" y="9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7"/>
                    <a:pt x="3" y="7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1" y="8"/>
                    <a:pt x="2" y="9"/>
                  </a:cubicBezTo>
                  <a:cubicBezTo>
                    <a:pt x="1" y="9"/>
                    <a:pt x="1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1"/>
                    <a:pt x="3" y="11"/>
                    <a:pt x="3" y="10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9"/>
                    <a:pt x="4" y="9"/>
                    <a:pt x="5" y="10"/>
                  </a:cubicBezTo>
                  <a:cubicBezTo>
                    <a:pt x="6" y="10"/>
                    <a:pt x="6" y="10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3" y="11"/>
                    <a:pt x="3" y="12"/>
                    <a:pt x="4" y="12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3" y="13"/>
                    <a:pt x="3" y="13"/>
                    <a:pt x="4" y="13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6" y="14"/>
                  </a:cubicBezTo>
                  <a:cubicBezTo>
                    <a:pt x="5" y="14"/>
                    <a:pt x="6" y="14"/>
                    <a:pt x="6" y="14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5"/>
                    <a:pt x="6" y="16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3" y="15"/>
                    <a:pt x="3" y="16"/>
                  </a:cubicBezTo>
                  <a:cubicBezTo>
                    <a:pt x="3" y="16"/>
                    <a:pt x="4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3" y="17"/>
                    <a:pt x="3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3" y="18"/>
                    <a:pt x="2" y="19"/>
                    <a:pt x="2" y="19"/>
                  </a:cubicBezTo>
                  <a:cubicBezTo>
                    <a:pt x="3" y="19"/>
                    <a:pt x="3" y="19"/>
                    <a:pt x="4" y="18"/>
                  </a:cubicBezTo>
                  <a:cubicBezTo>
                    <a:pt x="4" y="19"/>
                    <a:pt x="4" y="19"/>
                    <a:pt x="5" y="19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5" y="17"/>
                    <a:pt x="6" y="17"/>
                    <a:pt x="5" y="17"/>
                  </a:cubicBezTo>
                  <a:cubicBezTo>
                    <a:pt x="5" y="18"/>
                    <a:pt x="5" y="19"/>
                    <a:pt x="6" y="19"/>
                  </a:cubicBezTo>
                  <a:cubicBezTo>
                    <a:pt x="6" y="19"/>
                    <a:pt x="7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ubicBezTo>
                    <a:pt x="7" y="16"/>
                    <a:pt x="8" y="15"/>
                    <a:pt x="9" y="15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7" y="18"/>
                    <a:pt x="8" y="18"/>
                    <a:pt x="8" y="19"/>
                  </a:cubicBezTo>
                  <a:cubicBezTo>
                    <a:pt x="8" y="19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10" y="18"/>
                    <a:pt x="10" y="17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0" y="18"/>
                    <a:pt x="10" y="18"/>
                  </a:cubicBezTo>
                  <a:cubicBezTo>
                    <a:pt x="11" y="17"/>
                    <a:pt x="10" y="17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7"/>
                    <a:pt x="12" y="17"/>
                    <a:pt x="12" y="18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20"/>
                    <a:pt x="11" y="20"/>
                    <a:pt x="11" y="20"/>
                  </a:cubicBezTo>
                  <a:cubicBezTo>
                    <a:pt x="11" y="20"/>
                    <a:pt x="10" y="20"/>
                    <a:pt x="11" y="21"/>
                  </a:cubicBezTo>
                  <a:cubicBezTo>
                    <a:pt x="11" y="21"/>
                    <a:pt x="12" y="21"/>
                    <a:pt x="12" y="20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2" y="20"/>
                    <a:pt x="12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2" y="22"/>
                    <a:pt x="13" y="22"/>
                  </a:cubicBezTo>
                  <a:cubicBezTo>
                    <a:pt x="13" y="22"/>
                    <a:pt x="13" y="23"/>
                    <a:pt x="13" y="23"/>
                  </a:cubicBezTo>
                  <a:cubicBezTo>
                    <a:pt x="13" y="22"/>
                    <a:pt x="13" y="22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3" y="21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4" y="19"/>
                    <a:pt x="14" y="19"/>
                    <a:pt x="13" y="19"/>
                  </a:cubicBezTo>
                  <a:cubicBezTo>
                    <a:pt x="13" y="19"/>
                    <a:pt x="13" y="19"/>
                    <a:pt x="13" y="18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5"/>
                    <a:pt x="14" y="16"/>
                    <a:pt x="14" y="16"/>
                  </a:cubicBezTo>
                  <a:cubicBezTo>
                    <a:pt x="14" y="16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6"/>
                    <a:pt x="15" y="17"/>
                    <a:pt x="15" y="17"/>
                  </a:cubicBezTo>
                  <a:cubicBezTo>
                    <a:pt x="15" y="17"/>
                    <a:pt x="15" y="17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7" y="18"/>
                    <a:pt x="16" y="17"/>
                    <a:pt x="16" y="17"/>
                  </a:cubicBezTo>
                  <a:cubicBezTo>
                    <a:pt x="17" y="17"/>
                    <a:pt x="17" y="16"/>
                    <a:pt x="17" y="16"/>
                  </a:cubicBezTo>
                  <a:cubicBezTo>
                    <a:pt x="17" y="16"/>
                    <a:pt x="17" y="16"/>
                    <a:pt x="16" y="16"/>
                  </a:cubicBezTo>
                  <a:cubicBezTo>
                    <a:pt x="16" y="17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5"/>
                  </a:cubicBezTo>
                  <a:cubicBezTo>
                    <a:pt x="15" y="15"/>
                    <a:pt x="16" y="15"/>
                    <a:pt x="16" y="16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5"/>
                    <a:pt x="14" y="15"/>
                    <a:pt x="14" y="15"/>
                  </a:cubicBezTo>
                  <a:cubicBezTo>
                    <a:pt x="14" y="15"/>
                    <a:pt x="14" y="14"/>
                    <a:pt x="15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8" y="14"/>
                    <a:pt x="18" y="14"/>
                    <a:pt x="18" y="15"/>
                  </a:cubicBezTo>
                  <a:cubicBezTo>
                    <a:pt x="18" y="15"/>
                    <a:pt x="18" y="16"/>
                    <a:pt x="18" y="16"/>
                  </a:cubicBezTo>
                  <a:cubicBezTo>
                    <a:pt x="18" y="16"/>
                    <a:pt x="18" y="17"/>
                    <a:pt x="19" y="16"/>
                  </a:cubicBezTo>
                  <a:cubicBezTo>
                    <a:pt x="19" y="16"/>
                    <a:pt x="19" y="16"/>
                    <a:pt x="19" y="15"/>
                  </a:cubicBezTo>
                  <a:cubicBezTo>
                    <a:pt x="18" y="15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0" y="16"/>
                    <a:pt x="20" y="16"/>
                    <a:pt x="20" y="15"/>
                  </a:cubicBezTo>
                  <a:cubicBezTo>
                    <a:pt x="21" y="15"/>
                    <a:pt x="22" y="15"/>
                    <a:pt x="22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0" y="12"/>
                    <a:pt x="19" y="12"/>
                    <a:pt x="19" y="13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8" y="14"/>
                    <a:pt x="18" y="14"/>
                    <a:pt x="17" y="14"/>
                  </a:cubicBezTo>
                  <a:cubicBezTo>
                    <a:pt x="17" y="13"/>
                    <a:pt x="16" y="13"/>
                    <a:pt x="16" y="12"/>
                  </a:cubicBezTo>
                  <a:cubicBezTo>
                    <a:pt x="15" y="12"/>
                    <a:pt x="15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2"/>
                    <a:pt x="17" y="12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3"/>
                    <a:pt x="18" y="13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6" y="12"/>
                    <a:pt x="16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1"/>
                    <a:pt x="19" y="11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6" y="10"/>
                    <a:pt x="16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9"/>
                    <a:pt x="16" y="8"/>
                    <a:pt x="16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8"/>
                    <a:pt x="19" y="8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7" y="7"/>
                    <a:pt x="17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5"/>
                  </a:cubicBezTo>
                  <a:cubicBezTo>
                    <a:pt x="19" y="5"/>
                    <a:pt x="20" y="5"/>
                    <a:pt x="20" y="4"/>
                  </a:cubicBezTo>
                  <a:cubicBezTo>
                    <a:pt x="20" y="4"/>
                    <a:pt x="19" y="5"/>
                    <a:pt x="18" y="5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5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5"/>
                    <a:pt x="17" y="4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7" y="6"/>
                    <a:pt x="16" y="7"/>
                    <a:pt x="16" y="7"/>
                  </a:cubicBezTo>
                  <a:cubicBezTo>
                    <a:pt x="15" y="7"/>
                    <a:pt x="14" y="8"/>
                    <a:pt x="14" y="8"/>
                  </a:cubicBezTo>
                  <a:cubicBezTo>
                    <a:pt x="13" y="8"/>
                    <a:pt x="13" y="8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4" y="7"/>
                    <a:pt x="14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5"/>
                    <a:pt x="15" y="5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2" y="4"/>
                    <a:pt x="12" y="5"/>
                  </a:cubicBezTo>
                  <a:cubicBezTo>
                    <a:pt x="12" y="4"/>
                    <a:pt x="12" y="4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5"/>
                    <a:pt x="11" y="5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1" y="7"/>
                  </a:cubicBezTo>
                  <a:cubicBezTo>
                    <a:pt x="11" y="7"/>
                    <a:pt x="11" y="6"/>
                    <a:pt x="10" y="5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1" y="4"/>
                    <a:pt x="11" y="3"/>
                    <a:pt x="11" y="3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10" y="1"/>
                    <a:pt x="9" y="1"/>
                    <a:pt x="9" y="0"/>
                  </a:cubicBezTo>
                  <a:cubicBezTo>
                    <a:pt x="9" y="0"/>
                    <a:pt x="9" y="2"/>
                    <a:pt x="9" y="2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8" y="11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7" y="11"/>
                    <a:pt x="16" y="11"/>
                    <a:pt x="15" y="11"/>
                  </a:cubicBezTo>
                  <a:cubicBezTo>
                    <a:pt x="15" y="11"/>
                    <a:pt x="14" y="12"/>
                    <a:pt x="14" y="12"/>
                  </a:cubicBezTo>
                  <a:cubicBezTo>
                    <a:pt x="14" y="12"/>
                    <a:pt x="13" y="12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3"/>
                    <a:pt x="12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3" y="14"/>
                    <a:pt x="14" y="14"/>
                    <a:pt x="14" y="15"/>
                  </a:cubicBezTo>
                  <a:cubicBezTo>
                    <a:pt x="14" y="15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7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7"/>
                  </a:cubicBezTo>
                  <a:cubicBezTo>
                    <a:pt x="16" y="18"/>
                    <a:pt x="15" y="18"/>
                    <a:pt x="15" y="18"/>
                  </a:cubicBezTo>
                  <a:cubicBezTo>
                    <a:pt x="15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6"/>
                  </a:cubicBezTo>
                  <a:cubicBezTo>
                    <a:pt x="15" y="16"/>
                    <a:pt x="14" y="15"/>
                    <a:pt x="14" y="15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2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0" y="15"/>
                    <a:pt x="10" y="16"/>
                  </a:cubicBezTo>
                  <a:cubicBezTo>
                    <a:pt x="10" y="16"/>
                    <a:pt x="9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9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9" y="18"/>
                    <a:pt x="9" y="18"/>
                  </a:cubicBez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9" y="16"/>
                    <a:pt x="10" y="15"/>
                  </a:cubicBezTo>
                  <a:cubicBezTo>
                    <a:pt x="10" y="15"/>
                    <a:pt x="10" y="14"/>
                    <a:pt x="9" y="14"/>
                  </a:cubicBezTo>
                  <a:cubicBezTo>
                    <a:pt x="10" y="14"/>
                    <a:pt x="10" y="14"/>
                    <a:pt x="10" y="13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3"/>
                    <a:pt x="5" y="12"/>
                  </a:cubicBezTo>
                  <a:cubicBezTo>
                    <a:pt x="5" y="12"/>
                    <a:pt x="5" y="12"/>
                    <a:pt x="5" y="13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9" y="11"/>
                    <a:pt x="9" y="12"/>
                    <a:pt x="9" y="12"/>
                  </a:cubicBezTo>
                  <a:cubicBezTo>
                    <a:pt x="10" y="12"/>
                    <a:pt x="10" y="12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9"/>
                    <a:pt x="9" y="9"/>
                    <a:pt x="8" y="8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6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8" y="7"/>
                    <a:pt x="8" y="8"/>
                    <a:pt x="9" y="8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0" y="10"/>
                    <a:pt x="10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7"/>
                    <a:pt x="13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4" y="4"/>
                    <a:pt x="14" y="4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7"/>
                    <a:pt x="13" y="8"/>
                  </a:cubicBezTo>
                  <a:cubicBezTo>
                    <a:pt x="12" y="8"/>
                    <a:pt x="13" y="9"/>
                    <a:pt x="13" y="9"/>
                  </a:cubicBezTo>
                  <a:cubicBezTo>
                    <a:pt x="12" y="9"/>
                    <a:pt x="12" y="10"/>
                    <a:pt x="12" y="10"/>
                  </a:cubicBezTo>
                  <a:cubicBezTo>
                    <a:pt x="12" y="10"/>
                    <a:pt x="12" y="10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4" y="10"/>
                    <a:pt x="14" y="11"/>
                    <a:pt x="15" y="11"/>
                  </a:cubicBezTo>
                  <a:cubicBezTo>
                    <a:pt x="16" y="11"/>
                    <a:pt x="16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lose/>
                  <a:moveTo>
                    <a:pt x="3" y="18"/>
                  </a:moveTo>
                  <a:cubicBezTo>
                    <a:pt x="3" y="18"/>
                    <a:pt x="3" y="18"/>
                    <a:pt x="4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3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lose/>
                  <a:moveTo>
                    <a:pt x="6" y="16"/>
                  </a:move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8" y="14"/>
                    <a:pt x="7" y="13"/>
                  </a:cubicBezTo>
                  <a:cubicBezTo>
                    <a:pt x="7" y="13"/>
                    <a:pt x="7" y="13"/>
                    <a:pt x="8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3"/>
                    <a:pt x="9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7" y="15"/>
                    <a:pt x="7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lose/>
                  <a:moveTo>
                    <a:pt x="10" y="13"/>
                  </a:move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3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lose/>
                  <a:moveTo>
                    <a:pt x="21" y="15"/>
                  </a:move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4"/>
                    <a:pt x="21" y="15"/>
                    <a:pt x="20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17" y="14"/>
                  </a:move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4"/>
                    <a:pt x="15" y="13"/>
                    <a:pt x="15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3"/>
                    <a:pt x="14" y="12"/>
                    <a:pt x="15" y="13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6" y="13"/>
                    <a:pt x="16" y="13"/>
                  </a:cubicBezTo>
                  <a:cubicBezTo>
                    <a:pt x="16" y="13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lose/>
                  <a:moveTo>
                    <a:pt x="13" y="12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3"/>
                  </a:cubicBezTo>
                  <a:cubicBezTo>
                    <a:pt x="14" y="13"/>
                    <a:pt x="13" y="12"/>
                    <a:pt x="13" y="13"/>
                  </a:cubicBezTo>
                  <a:cubicBezTo>
                    <a:pt x="13" y="13"/>
                    <a:pt x="13" y="12"/>
                    <a:pt x="13" y="12"/>
                  </a:cubicBezTo>
                  <a:close/>
                  <a:moveTo>
                    <a:pt x="13" y="22"/>
                  </a:moveTo>
                  <a:cubicBezTo>
                    <a:pt x="13" y="22"/>
                    <a:pt x="13" y="21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3" y="20"/>
                    <a:pt x="13" y="20"/>
                  </a:cubicBezTo>
                  <a:cubicBezTo>
                    <a:pt x="13" y="20"/>
                    <a:pt x="13" y="20"/>
                    <a:pt x="13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1"/>
                    <a:pt x="13" y="21"/>
                    <a:pt x="13" y="21"/>
                  </a:cubicBezTo>
                  <a:cubicBezTo>
                    <a:pt x="13" y="21"/>
                    <a:pt x="13" y="22"/>
                    <a:pt x="13" y="22"/>
                  </a:cubicBezTo>
                  <a:close/>
                  <a:moveTo>
                    <a:pt x="12" y="18"/>
                  </a:move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1" y="15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6"/>
                    <a:pt x="12" y="16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lose/>
                  <a:moveTo>
                    <a:pt x="11" y="13"/>
                  </a:moveTo>
                  <a:cubicBezTo>
                    <a:pt x="12" y="13"/>
                    <a:pt x="12" y="13"/>
                    <a:pt x="12" y="14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1" y="8"/>
                  </a:moveTo>
                  <a:cubicBezTo>
                    <a:pt x="1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lose/>
                  <a:moveTo>
                    <a:pt x="5" y="9"/>
                  </a:moveTo>
                  <a:cubicBezTo>
                    <a:pt x="5" y="9"/>
                    <a:pt x="5" y="9"/>
                    <a:pt x="5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7" y="10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10"/>
                    <a:pt x="7" y="10"/>
                    <a:pt x="8" y="10"/>
                  </a:cubicBezTo>
                  <a:cubicBezTo>
                    <a:pt x="8" y="10"/>
                    <a:pt x="8" y="10"/>
                    <a:pt x="8" y="9"/>
                  </a:cubicBezTo>
                  <a:cubicBezTo>
                    <a:pt x="8" y="9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0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0"/>
                    <a:pt x="6" y="10"/>
                  </a:cubicBezTo>
                  <a:cubicBezTo>
                    <a:pt x="6" y="10"/>
                    <a:pt x="5" y="10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10" y="11"/>
                  </a:moveTo>
                  <a:cubicBezTo>
                    <a:pt x="10" y="11"/>
                    <a:pt x="9" y="11"/>
                    <a:pt x="9" y="11"/>
                  </a:cubicBezTo>
                  <a:cubicBezTo>
                    <a:pt x="9" y="11"/>
                    <a:pt x="9" y="11"/>
                    <a:pt x="8" y="10"/>
                  </a:cubicBezTo>
                  <a:cubicBezTo>
                    <a:pt x="9" y="10"/>
                    <a:pt x="9" y="11"/>
                    <a:pt x="9" y="10"/>
                  </a:cubicBezTo>
                  <a:cubicBezTo>
                    <a:pt x="9" y="11"/>
                    <a:pt x="10" y="11"/>
                    <a:pt x="10" y="11"/>
                  </a:cubicBezTo>
                  <a:close/>
                  <a:moveTo>
                    <a:pt x="19" y="5"/>
                  </a:move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lose/>
                  <a:moveTo>
                    <a:pt x="16" y="7"/>
                  </a:move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9"/>
                    <a:pt x="15" y="9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4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lose/>
                  <a:moveTo>
                    <a:pt x="12" y="10"/>
                  </a:moveTo>
                  <a:cubicBezTo>
                    <a:pt x="12" y="10"/>
                    <a:pt x="12" y="10"/>
                    <a:pt x="12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1"/>
                    <a:pt x="12" y="10"/>
                  </a:cubicBezTo>
                  <a:close/>
                  <a:moveTo>
                    <a:pt x="9" y="1"/>
                  </a:moveTo>
                  <a:cubicBezTo>
                    <a:pt x="9" y="1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lose/>
                  <a:moveTo>
                    <a:pt x="10" y="5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9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lose/>
                  <a:moveTo>
                    <a:pt x="11" y="10"/>
                  </a:moveTo>
                  <a:cubicBezTo>
                    <a:pt x="11" y="10"/>
                    <a:pt x="10" y="10"/>
                    <a:pt x="10" y="10"/>
                  </a:cubicBezTo>
                  <a:cubicBezTo>
                    <a:pt x="11" y="9"/>
                    <a:pt x="10" y="9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4" name="Freeform 32930"/>
            <p:cNvSpPr>
              <a:spLocks noEditPoints="1"/>
            </p:cNvSpPr>
            <p:nvPr/>
          </p:nvSpPr>
          <p:spPr bwMode="auto">
            <a:xfrm>
              <a:off x="3283" y="684"/>
              <a:ext cx="52" cy="57"/>
            </a:xfrm>
            <a:custGeom>
              <a:avLst/>
              <a:gdLst>
                <a:gd name="T0" fmla="*/ 12 w 29"/>
                <a:gd name="T1" fmla="*/ 9 h 32"/>
                <a:gd name="T2" fmla="*/ 11 w 29"/>
                <a:gd name="T3" fmla="*/ 6 h 32"/>
                <a:gd name="T4" fmla="*/ 9 w 29"/>
                <a:gd name="T5" fmla="*/ 9 h 32"/>
                <a:gd name="T6" fmla="*/ 5 w 29"/>
                <a:gd name="T7" fmla="*/ 6 h 32"/>
                <a:gd name="T8" fmla="*/ 7 w 29"/>
                <a:gd name="T9" fmla="*/ 11 h 32"/>
                <a:gd name="T10" fmla="*/ 5 w 29"/>
                <a:gd name="T11" fmla="*/ 13 h 32"/>
                <a:gd name="T12" fmla="*/ 5 w 29"/>
                <a:gd name="T13" fmla="*/ 17 h 32"/>
                <a:gd name="T14" fmla="*/ 4 w 29"/>
                <a:gd name="T15" fmla="*/ 20 h 32"/>
                <a:gd name="T16" fmla="*/ 6 w 29"/>
                <a:gd name="T17" fmla="*/ 23 h 32"/>
                <a:gd name="T18" fmla="*/ 10 w 29"/>
                <a:gd name="T19" fmla="*/ 22 h 32"/>
                <a:gd name="T20" fmla="*/ 10 w 29"/>
                <a:gd name="T21" fmla="*/ 23 h 32"/>
                <a:gd name="T22" fmla="*/ 11 w 29"/>
                <a:gd name="T23" fmla="*/ 27 h 32"/>
                <a:gd name="T24" fmla="*/ 14 w 29"/>
                <a:gd name="T25" fmla="*/ 27 h 32"/>
                <a:gd name="T26" fmla="*/ 16 w 29"/>
                <a:gd name="T27" fmla="*/ 25 h 32"/>
                <a:gd name="T28" fmla="*/ 20 w 29"/>
                <a:gd name="T29" fmla="*/ 24 h 32"/>
                <a:gd name="T30" fmla="*/ 22 w 29"/>
                <a:gd name="T31" fmla="*/ 21 h 32"/>
                <a:gd name="T32" fmla="*/ 27 w 29"/>
                <a:gd name="T33" fmla="*/ 22 h 32"/>
                <a:gd name="T34" fmla="*/ 22 w 29"/>
                <a:gd name="T35" fmla="*/ 18 h 32"/>
                <a:gd name="T36" fmla="*/ 25 w 29"/>
                <a:gd name="T37" fmla="*/ 16 h 32"/>
                <a:gd name="T38" fmla="*/ 21 w 29"/>
                <a:gd name="T39" fmla="*/ 16 h 32"/>
                <a:gd name="T40" fmla="*/ 29 w 29"/>
                <a:gd name="T41" fmla="*/ 9 h 32"/>
                <a:gd name="T42" fmla="*/ 19 w 29"/>
                <a:gd name="T43" fmla="*/ 10 h 32"/>
                <a:gd name="T44" fmla="*/ 21 w 29"/>
                <a:gd name="T45" fmla="*/ 7 h 32"/>
                <a:gd name="T46" fmla="*/ 18 w 29"/>
                <a:gd name="T47" fmla="*/ 8 h 32"/>
                <a:gd name="T48" fmla="*/ 18 w 29"/>
                <a:gd name="T49" fmla="*/ 2 h 32"/>
                <a:gd name="T50" fmla="*/ 17 w 29"/>
                <a:gd name="T51" fmla="*/ 16 h 32"/>
                <a:gd name="T52" fmla="*/ 20 w 29"/>
                <a:gd name="T53" fmla="*/ 24 h 32"/>
                <a:gd name="T54" fmla="*/ 15 w 29"/>
                <a:gd name="T55" fmla="*/ 17 h 32"/>
                <a:gd name="T56" fmla="*/ 9 w 29"/>
                <a:gd name="T57" fmla="*/ 24 h 32"/>
                <a:gd name="T58" fmla="*/ 13 w 29"/>
                <a:gd name="T59" fmla="*/ 16 h 32"/>
                <a:gd name="T60" fmla="*/ 4 w 29"/>
                <a:gd name="T61" fmla="*/ 14 h 32"/>
                <a:gd name="T62" fmla="*/ 14 w 29"/>
                <a:gd name="T63" fmla="*/ 15 h 32"/>
                <a:gd name="T64" fmla="*/ 11 w 29"/>
                <a:gd name="T65" fmla="*/ 7 h 32"/>
                <a:gd name="T66" fmla="*/ 15 w 29"/>
                <a:gd name="T67" fmla="*/ 12 h 32"/>
                <a:gd name="T68" fmla="*/ 18 w 29"/>
                <a:gd name="T69" fmla="*/ 11 h 32"/>
                <a:gd name="T70" fmla="*/ 23 w 29"/>
                <a:gd name="T71" fmla="*/ 16 h 32"/>
                <a:gd name="T72" fmla="*/ 3 w 29"/>
                <a:gd name="T73" fmla="*/ 21 h 32"/>
                <a:gd name="T74" fmla="*/ 9 w 29"/>
                <a:gd name="T75" fmla="*/ 16 h 32"/>
                <a:gd name="T76" fmla="*/ 10 w 29"/>
                <a:gd name="T77" fmla="*/ 18 h 32"/>
                <a:gd name="T78" fmla="*/ 6 w 29"/>
                <a:gd name="T79" fmla="*/ 20 h 32"/>
                <a:gd name="T80" fmla="*/ 25 w 29"/>
                <a:gd name="T81" fmla="*/ 23 h 32"/>
                <a:gd name="T82" fmla="*/ 18 w 29"/>
                <a:gd name="T83" fmla="*/ 20 h 32"/>
                <a:gd name="T84" fmla="*/ 19 w 29"/>
                <a:gd name="T85" fmla="*/ 19 h 32"/>
                <a:gd name="T86" fmla="*/ 22 w 29"/>
                <a:gd name="T87" fmla="*/ 21 h 32"/>
                <a:gd name="T88" fmla="*/ 14 w 29"/>
                <a:gd name="T89" fmla="*/ 28 h 32"/>
                <a:gd name="T90" fmla="*/ 13 w 29"/>
                <a:gd name="T91" fmla="*/ 21 h 32"/>
                <a:gd name="T92" fmla="*/ 14 w 29"/>
                <a:gd name="T93" fmla="*/ 21 h 32"/>
                <a:gd name="T94" fmla="*/ 14 w 29"/>
                <a:gd name="T95" fmla="*/ 18 h 32"/>
                <a:gd name="T96" fmla="*/ 4 w 29"/>
                <a:gd name="T97" fmla="*/ 8 h 32"/>
                <a:gd name="T98" fmla="*/ 11 w 29"/>
                <a:gd name="T99" fmla="*/ 11 h 32"/>
                <a:gd name="T100" fmla="*/ 10 w 29"/>
                <a:gd name="T101" fmla="*/ 13 h 32"/>
                <a:gd name="T102" fmla="*/ 7 w 29"/>
                <a:gd name="T103" fmla="*/ 10 h 32"/>
                <a:gd name="T104" fmla="*/ 26 w 29"/>
                <a:gd name="T105" fmla="*/ 10 h 32"/>
                <a:gd name="T106" fmla="*/ 20 w 29"/>
                <a:gd name="T107" fmla="*/ 15 h 32"/>
                <a:gd name="T108" fmla="*/ 19 w 29"/>
                <a:gd name="T109" fmla="*/ 13 h 32"/>
                <a:gd name="T110" fmla="*/ 23 w 29"/>
                <a:gd name="T111" fmla="*/ 12 h 32"/>
                <a:gd name="T112" fmla="*/ 16 w 29"/>
                <a:gd name="T113" fmla="*/ 3 h 32"/>
                <a:gd name="T114" fmla="*/ 17 w 29"/>
                <a:gd name="T115" fmla="*/ 10 h 32"/>
                <a:gd name="T116" fmla="*/ 15 w 29"/>
                <a:gd name="T117" fmla="*/ 10 h 32"/>
                <a:gd name="T118" fmla="*/ 15 w 29"/>
                <a:gd name="T119" fmla="*/ 7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9" h="32">
                  <a:moveTo>
                    <a:pt x="15" y="2"/>
                  </a:moveTo>
                  <a:cubicBezTo>
                    <a:pt x="15" y="1"/>
                    <a:pt x="14" y="2"/>
                    <a:pt x="14" y="2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5" y="3"/>
                    <a:pt x="15" y="4"/>
                    <a:pt x="15" y="4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4" y="3"/>
                    <a:pt x="13" y="3"/>
                    <a:pt x="13" y="3"/>
                  </a:cubicBezTo>
                  <a:cubicBezTo>
                    <a:pt x="12" y="4"/>
                    <a:pt x="13" y="5"/>
                    <a:pt x="13" y="4"/>
                  </a:cubicBezTo>
                  <a:cubicBezTo>
                    <a:pt x="14" y="4"/>
                    <a:pt x="14" y="4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8"/>
                    <a:pt x="14" y="9"/>
                    <a:pt x="13" y="9"/>
                  </a:cubicBezTo>
                  <a:cubicBezTo>
                    <a:pt x="13" y="10"/>
                    <a:pt x="13" y="10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4" y="7"/>
                    <a:pt x="13" y="6"/>
                    <a:pt x="13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3" y="8"/>
                    <a:pt x="13" y="9"/>
                    <a:pt x="12" y="9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2" y="8"/>
                    <a:pt x="12" y="7"/>
                    <a:pt x="11" y="7"/>
                  </a:cubicBezTo>
                  <a:cubicBezTo>
                    <a:pt x="11" y="7"/>
                    <a:pt x="11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5"/>
                    <a:pt x="11" y="5"/>
                    <a:pt x="11" y="6"/>
                  </a:cubicBezTo>
                  <a:cubicBezTo>
                    <a:pt x="10" y="5"/>
                    <a:pt x="10" y="5"/>
                    <a:pt x="9" y="4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8" y="7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10"/>
                    <a:pt x="10" y="9"/>
                    <a:pt x="9" y="8"/>
                  </a:cubicBezTo>
                  <a:cubicBezTo>
                    <a:pt x="9" y="8"/>
                    <a:pt x="9" y="8"/>
                    <a:pt x="8" y="8"/>
                  </a:cubicBezTo>
                  <a:cubicBezTo>
                    <a:pt x="8" y="9"/>
                    <a:pt x="8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6" y="8"/>
                    <a:pt x="6" y="7"/>
                    <a:pt x="7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6" y="6"/>
                    <a:pt x="5" y="7"/>
                    <a:pt x="6" y="8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7"/>
                    <a:pt x="4" y="7"/>
                    <a:pt x="5" y="6"/>
                  </a:cubicBezTo>
                  <a:cubicBezTo>
                    <a:pt x="4" y="6"/>
                    <a:pt x="4" y="6"/>
                    <a:pt x="3" y="7"/>
                  </a:cubicBezTo>
                  <a:cubicBezTo>
                    <a:pt x="3" y="7"/>
                    <a:pt x="2" y="7"/>
                    <a:pt x="1" y="6"/>
                  </a:cubicBezTo>
                  <a:cubicBezTo>
                    <a:pt x="1" y="6"/>
                    <a:pt x="3" y="8"/>
                    <a:pt x="3" y="8"/>
                  </a:cubicBezTo>
                  <a:cubicBezTo>
                    <a:pt x="2" y="8"/>
                    <a:pt x="2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6" y="9"/>
                    <a:pt x="5" y="10"/>
                    <a:pt x="5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3" y="11"/>
                    <a:pt x="4" y="12"/>
                    <a:pt x="4" y="11"/>
                  </a:cubicBezTo>
                  <a:cubicBezTo>
                    <a:pt x="4" y="11"/>
                    <a:pt x="5" y="10"/>
                    <a:pt x="5" y="10"/>
                  </a:cubicBezTo>
                  <a:cubicBezTo>
                    <a:pt x="6" y="10"/>
                    <a:pt x="6" y="10"/>
                    <a:pt x="7" y="11"/>
                  </a:cubicBezTo>
                  <a:cubicBezTo>
                    <a:pt x="8" y="11"/>
                    <a:pt x="8" y="12"/>
                    <a:pt x="9" y="13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3" y="14"/>
                    <a:pt x="3" y="14"/>
                    <a:pt x="2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5" y="17"/>
                    <a:pt x="5" y="16"/>
                    <a:pt x="5" y="16"/>
                  </a:cubicBezTo>
                  <a:cubicBezTo>
                    <a:pt x="5" y="16"/>
                    <a:pt x="5" y="16"/>
                    <a:pt x="6" y="16"/>
                  </a:cubicBezTo>
                  <a:cubicBezTo>
                    <a:pt x="6" y="16"/>
                    <a:pt x="6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7" y="17"/>
                    <a:pt x="8" y="17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8" y="18"/>
                    <a:pt x="7" y="18"/>
                    <a:pt x="6" y="19"/>
                  </a:cubicBezTo>
                  <a:cubicBezTo>
                    <a:pt x="6" y="19"/>
                    <a:pt x="5" y="20"/>
                    <a:pt x="5" y="19"/>
                  </a:cubicBezTo>
                  <a:cubicBezTo>
                    <a:pt x="4" y="19"/>
                    <a:pt x="3" y="19"/>
                    <a:pt x="4" y="18"/>
                  </a:cubicBezTo>
                  <a:cubicBezTo>
                    <a:pt x="4" y="18"/>
                    <a:pt x="3" y="18"/>
                    <a:pt x="2" y="18"/>
                  </a:cubicBezTo>
                  <a:cubicBezTo>
                    <a:pt x="2" y="19"/>
                    <a:pt x="3" y="19"/>
                    <a:pt x="4" y="20"/>
                  </a:cubicBezTo>
                  <a:cubicBezTo>
                    <a:pt x="5" y="20"/>
                    <a:pt x="5" y="20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1" y="20"/>
                    <a:pt x="1" y="21"/>
                    <a:pt x="2" y="21"/>
                  </a:cubicBezTo>
                  <a:cubicBezTo>
                    <a:pt x="2" y="21"/>
                    <a:pt x="0" y="22"/>
                    <a:pt x="0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2" y="23"/>
                    <a:pt x="3" y="23"/>
                    <a:pt x="3" y="23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4" y="22"/>
                    <a:pt x="4" y="21"/>
                    <a:pt x="4" y="21"/>
                  </a:cubicBezTo>
                  <a:cubicBezTo>
                    <a:pt x="5" y="20"/>
                    <a:pt x="5" y="21"/>
                    <a:pt x="5" y="21"/>
                  </a:cubicBezTo>
                  <a:cubicBezTo>
                    <a:pt x="4" y="22"/>
                    <a:pt x="4" y="23"/>
                    <a:pt x="5" y="23"/>
                  </a:cubicBezTo>
                  <a:cubicBezTo>
                    <a:pt x="5" y="24"/>
                    <a:pt x="6" y="23"/>
                    <a:pt x="6" y="23"/>
                  </a:cubicBezTo>
                  <a:cubicBezTo>
                    <a:pt x="5" y="22"/>
                    <a:pt x="5" y="22"/>
                    <a:pt x="5" y="21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8" y="20"/>
                    <a:pt x="9" y="19"/>
                    <a:pt x="10" y="20"/>
                  </a:cubicBezTo>
                  <a:cubicBezTo>
                    <a:pt x="10" y="20"/>
                    <a:pt x="11" y="20"/>
                    <a:pt x="11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9" y="21"/>
                    <a:pt x="9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7" y="21"/>
                    <a:pt x="7" y="21"/>
                    <a:pt x="7" y="22"/>
                  </a:cubicBezTo>
                  <a:cubicBezTo>
                    <a:pt x="7" y="22"/>
                    <a:pt x="8" y="22"/>
                    <a:pt x="8" y="22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9" y="22"/>
                    <a:pt x="9" y="22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8" y="23"/>
                    <a:pt x="7" y="23"/>
                    <a:pt x="7" y="22"/>
                  </a:cubicBezTo>
                  <a:cubicBezTo>
                    <a:pt x="7" y="23"/>
                    <a:pt x="7" y="24"/>
                    <a:pt x="8" y="24"/>
                  </a:cubicBezTo>
                  <a:cubicBezTo>
                    <a:pt x="8" y="24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5"/>
                    <a:pt x="9" y="25"/>
                    <a:pt x="9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0" y="25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2"/>
                    <a:pt x="11" y="22"/>
                    <a:pt x="11" y="22"/>
                  </a:cubicBezTo>
                  <a:cubicBezTo>
                    <a:pt x="11" y="22"/>
                    <a:pt x="11" y="23"/>
                    <a:pt x="11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2" y="25"/>
                    <a:pt x="12" y="24"/>
                    <a:pt x="12" y="24"/>
                  </a:cubicBezTo>
                  <a:cubicBezTo>
                    <a:pt x="11" y="24"/>
                    <a:pt x="11" y="24"/>
                    <a:pt x="11" y="23"/>
                  </a:cubicBezTo>
                  <a:cubicBezTo>
                    <a:pt x="12" y="23"/>
                    <a:pt x="12" y="22"/>
                    <a:pt x="11" y="22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2" y="21"/>
                    <a:pt x="12" y="21"/>
                    <a:pt x="12" y="22"/>
                  </a:cubicBezTo>
                  <a:cubicBezTo>
                    <a:pt x="13" y="22"/>
                    <a:pt x="13" y="24"/>
                    <a:pt x="13" y="25"/>
                  </a:cubicBezTo>
                  <a:cubicBezTo>
                    <a:pt x="13" y="25"/>
                    <a:pt x="13" y="26"/>
                    <a:pt x="13" y="26"/>
                  </a:cubicBezTo>
                  <a:cubicBezTo>
                    <a:pt x="12" y="27"/>
                    <a:pt x="12" y="27"/>
                    <a:pt x="11" y="27"/>
                  </a:cubicBezTo>
                  <a:cubicBezTo>
                    <a:pt x="11" y="26"/>
                    <a:pt x="10" y="27"/>
                    <a:pt x="11" y="28"/>
                  </a:cubicBezTo>
                  <a:cubicBezTo>
                    <a:pt x="11" y="28"/>
                    <a:pt x="12" y="28"/>
                    <a:pt x="13" y="27"/>
                  </a:cubicBezTo>
                  <a:cubicBezTo>
                    <a:pt x="13" y="26"/>
                    <a:pt x="13" y="27"/>
                    <a:pt x="13" y="27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2" y="29"/>
                    <a:pt x="12" y="29"/>
                  </a:cubicBezTo>
                  <a:cubicBezTo>
                    <a:pt x="12" y="29"/>
                    <a:pt x="12" y="30"/>
                    <a:pt x="13" y="30"/>
                  </a:cubicBezTo>
                  <a:cubicBezTo>
                    <a:pt x="13" y="30"/>
                    <a:pt x="13" y="32"/>
                    <a:pt x="13" y="32"/>
                  </a:cubicBezTo>
                  <a:cubicBezTo>
                    <a:pt x="13" y="31"/>
                    <a:pt x="14" y="30"/>
                    <a:pt x="14" y="30"/>
                  </a:cubicBezTo>
                  <a:cubicBezTo>
                    <a:pt x="15" y="30"/>
                    <a:pt x="15" y="30"/>
                    <a:pt x="15" y="29"/>
                  </a:cubicBezTo>
                  <a:cubicBezTo>
                    <a:pt x="15" y="29"/>
                    <a:pt x="14" y="29"/>
                    <a:pt x="14" y="28"/>
                  </a:cubicBezTo>
                  <a:cubicBezTo>
                    <a:pt x="14" y="28"/>
                    <a:pt x="14" y="28"/>
                    <a:pt x="14" y="27"/>
                  </a:cubicBezTo>
                  <a:cubicBezTo>
                    <a:pt x="14" y="27"/>
                    <a:pt x="14" y="26"/>
                    <a:pt x="15" y="27"/>
                  </a:cubicBezTo>
                  <a:cubicBezTo>
                    <a:pt x="15" y="28"/>
                    <a:pt x="16" y="28"/>
                    <a:pt x="16" y="28"/>
                  </a:cubicBezTo>
                  <a:cubicBezTo>
                    <a:pt x="17" y="28"/>
                    <a:pt x="16" y="27"/>
                    <a:pt x="16" y="27"/>
                  </a:cubicBezTo>
                  <a:cubicBezTo>
                    <a:pt x="16" y="27"/>
                    <a:pt x="15" y="27"/>
                    <a:pt x="15" y="26"/>
                  </a:cubicBezTo>
                  <a:cubicBezTo>
                    <a:pt x="14" y="26"/>
                    <a:pt x="14" y="26"/>
                    <a:pt x="14" y="25"/>
                  </a:cubicBezTo>
                  <a:cubicBezTo>
                    <a:pt x="14" y="24"/>
                    <a:pt x="15" y="23"/>
                    <a:pt x="16" y="22"/>
                  </a:cubicBezTo>
                  <a:cubicBezTo>
                    <a:pt x="16" y="21"/>
                    <a:pt x="16" y="21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3"/>
                    <a:pt x="16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7" y="25"/>
                    <a:pt x="17" y="24"/>
                  </a:cubicBezTo>
                  <a:cubicBezTo>
                    <a:pt x="16" y="23"/>
                    <a:pt x="17" y="23"/>
                    <a:pt x="17" y="23"/>
                  </a:cubicBezTo>
                  <a:cubicBezTo>
                    <a:pt x="17" y="23"/>
                    <a:pt x="17" y="23"/>
                    <a:pt x="18" y="23"/>
                  </a:cubicBezTo>
                  <a:cubicBezTo>
                    <a:pt x="17" y="23"/>
                    <a:pt x="17" y="24"/>
                    <a:pt x="18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8" y="26"/>
                    <a:pt x="18" y="26"/>
                  </a:cubicBezTo>
                  <a:cubicBezTo>
                    <a:pt x="19" y="26"/>
                    <a:pt x="19" y="26"/>
                    <a:pt x="20" y="27"/>
                  </a:cubicBezTo>
                  <a:cubicBezTo>
                    <a:pt x="20" y="27"/>
                    <a:pt x="20" y="25"/>
                    <a:pt x="20" y="25"/>
                  </a:cubicBezTo>
                  <a:cubicBezTo>
                    <a:pt x="20" y="25"/>
                    <a:pt x="21" y="24"/>
                    <a:pt x="21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3"/>
                    <a:pt x="19" y="23"/>
                    <a:pt x="18" y="23"/>
                  </a:cubicBezTo>
                  <a:cubicBezTo>
                    <a:pt x="18" y="23"/>
                    <a:pt x="18" y="22"/>
                    <a:pt x="18" y="22"/>
                  </a:cubicBezTo>
                  <a:cubicBezTo>
                    <a:pt x="19" y="22"/>
                    <a:pt x="19" y="22"/>
                    <a:pt x="20" y="23"/>
                  </a:cubicBezTo>
                  <a:cubicBezTo>
                    <a:pt x="20" y="23"/>
                    <a:pt x="20" y="23"/>
                    <a:pt x="21" y="23"/>
                  </a:cubicBezTo>
                  <a:cubicBezTo>
                    <a:pt x="21" y="23"/>
                    <a:pt x="21" y="22"/>
                    <a:pt x="20" y="22"/>
                  </a:cubicBezTo>
                  <a:cubicBezTo>
                    <a:pt x="20" y="23"/>
                    <a:pt x="20" y="23"/>
                    <a:pt x="20" y="22"/>
                  </a:cubicBezTo>
                  <a:cubicBezTo>
                    <a:pt x="19" y="22"/>
                    <a:pt x="19" y="22"/>
                    <a:pt x="18" y="22"/>
                  </a:cubicBezTo>
                  <a:cubicBezTo>
                    <a:pt x="18" y="22"/>
                    <a:pt x="18" y="22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20" y="20"/>
                    <a:pt x="21" y="21"/>
                    <a:pt x="22" y="21"/>
                  </a:cubicBezTo>
                  <a:cubicBezTo>
                    <a:pt x="22" y="22"/>
                    <a:pt x="23" y="22"/>
                    <a:pt x="23" y="23"/>
                  </a:cubicBezTo>
                  <a:cubicBezTo>
                    <a:pt x="23" y="23"/>
                    <a:pt x="23" y="24"/>
                    <a:pt x="22" y="24"/>
                  </a:cubicBezTo>
                  <a:cubicBezTo>
                    <a:pt x="22" y="24"/>
                    <a:pt x="22" y="25"/>
                    <a:pt x="23" y="25"/>
                  </a:cubicBezTo>
                  <a:cubicBezTo>
                    <a:pt x="24" y="25"/>
                    <a:pt x="24" y="24"/>
                    <a:pt x="23" y="23"/>
                  </a:cubicBezTo>
                  <a:cubicBezTo>
                    <a:pt x="23" y="22"/>
                    <a:pt x="23" y="22"/>
                    <a:pt x="24" y="23"/>
                  </a:cubicBezTo>
                  <a:cubicBezTo>
                    <a:pt x="24" y="23"/>
                    <a:pt x="24" y="23"/>
                    <a:pt x="24" y="24"/>
                  </a:cubicBezTo>
                  <a:cubicBezTo>
                    <a:pt x="25" y="24"/>
                    <a:pt x="25" y="24"/>
                    <a:pt x="24" y="25"/>
                  </a:cubicBezTo>
                  <a:cubicBezTo>
                    <a:pt x="25" y="25"/>
                    <a:pt x="25" y="25"/>
                    <a:pt x="26" y="24"/>
                  </a:cubicBezTo>
                  <a:cubicBezTo>
                    <a:pt x="26" y="24"/>
                    <a:pt x="28" y="25"/>
                    <a:pt x="28" y="25"/>
                  </a:cubicBezTo>
                  <a:cubicBezTo>
                    <a:pt x="27" y="24"/>
                    <a:pt x="27" y="24"/>
                    <a:pt x="26" y="23"/>
                  </a:cubicBezTo>
                  <a:cubicBezTo>
                    <a:pt x="27" y="23"/>
                    <a:pt x="27" y="22"/>
                    <a:pt x="27" y="22"/>
                  </a:cubicBezTo>
                  <a:cubicBezTo>
                    <a:pt x="26" y="22"/>
                    <a:pt x="26" y="23"/>
                    <a:pt x="25" y="22"/>
                  </a:cubicBezTo>
                  <a:cubicBezTo>
                    <a:pt x="25" y="22"/>
                    <a:pt x="25" y="22"/>
                    <a:pt x="24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6" y="22"/>
                    <a:pt x="26" y="21"/>
                    <a:pt x="26" y="20"/>
                  </a:cubicBezTo>
                  <a:cubicBezTo>
                    <a:pt x="26" y="20"/>
                    <a:pt x="25" y="20"/>
                    <a:pt x="25" y="20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3" y="21"/>
                    <a:pt x="23" y="21"/>
                    <a:pt x="22" y="21"/>
                  </a:cubicBezTo>
                  <a:cubicBezTo>
                    <a:pt x="21" y="20"/>
                    <a:pt x="21" y="19"/>
                    <a:pt x="20" y="18"/>
                  </a:cubicBezTo>
                  <a:cubicBezTo>
                    <a:pt x="20" y="17"/>
                    <a:pt x="20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8"/>
                    <a:pt x="22" y="18"/>
                    <a:pt x="22" y="18"/>
                  </a:cubicBezTo>
                  <a:cubicBezTo>
                    <a:pt x="23" y="18"/>
                    <a:pt x="23" y="19"/>
                    <a:pt x="23" y="19"/>
                  </a:cubicBezTo>
                  <a:cubicBezTo>
                    <a:pt x="23" y="19"/>
                    <a:pt x="23" y="19"/>
                    <a:pt x="24" y="19"/>
                  </a:cubicBezTo>
                  <a:cubicBezTo>
                    <a:pt x="24" y="19"/>
                    <a:pt x="24" y="18"/>
                    <a:pt x="23" y="18"/>
                  </a:cubicBezTo>
                  <a:cubicBezTo>
                    <a:pt x="22" y="18"/>
                    <a:pt x="22" y="18"/>
                    <a:pt x="22" y="17"/>
                  </a:cubicBezTo>
                  <a:cubicBezTo>
                    <a:pt x="22" y="17"/>
                    <a:pt x="22" y="17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7"/>
                    <a:pt x="24" y="17"/>
                    <a:pt x="24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5" y="19"/>
                    <a:pt x="25" y="18"/>
                    <a:pt x="25" y="17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6" y="17"/>
                    <a:pt x="26" y="16"/>
                    <a:pt x="25" y="16"/>
                  </a:cubicBezTo>
                  <a:cubicBezTo>
                    <a:pt x="25" y="15"/>
                    <a:pt x="25" y="14"/>
                    <a:pt x="24" y="14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4" y="15"/>
                    <a:pt x="24" y="14"/>
                    <a:pt x="24" y="14"/>
                  </a:cubicBezTo>
                  <a:cubicBezTo>
                    <a:pt x="24" y="13"/>
                    <a:pt x="23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2" y="15"/>
                    <a:pt x="21" y="15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5"/>
                    <a:pt x="20" y="15"/>
                    <a:pt x="21" y="14"/>
                  </a:cubicBezTo>
                  <a:cubicBezTo>
                    <a:pt x="21" y="13"/>
                    <a:pt x="22" y="13"/>
                    <a:pt x="23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5" y="12"/>
                    <a:pt x="26" y="13"/>
                    <a:pt x="26" y="13"/>
                  </a:cubicBezTo>
                  <a:cubicBezTo>
                    <a:pt x="25" y="14"/>
                    <a:pt x="27" y="14"/>
                    <a:pt x="27" y="13"/>
                  </a:cubicBezTo>
                  <a:cubicBezTo>
                    <a:pt x="27" y="12"/>
                    <a:pt x="26" y="12"/>
                    <a:pt x="25" y="12"/>
                  </a:cubicBezTo>
                  <a:cubicBezTo>
                    <a:pt x="24" y="12"/>
                    <a:pt x="25" y="11"/>
                    <a:pt x="25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1"/>
                    <a:pt x="27" y="12"/>
                  </a:cubicBezTo>
                  <a:cubicBezTo>
                    <a:pt x="28" y="11"/>
                    <a:pt x="28" y="11"/>
                    <a:pt x="27" y="10"/>
                  </a:cubicBezTo>
                  <a:cubicBezTo>
                    <a:pt x="28" y="10"/>
                    <a:pt x="28" y="9"/>
                    <a:pt x="29" y="9"/>
                  </a:cubicBezTo>
                  <a:cubicBezTo>
                    <a:pt x="29" y="9"/>
                    <a:pt x="27" y="9"/>
                    <a:pt x="27" y="9"/>
                  </a:cubicBezTo>
                  <a:cubicBezTo>
                    <a:pt x="27" y="9"/>
                    <a:pt x="27" y="8"/>
                    <a:pt x="26" y="8"/>
                  </a:cubicBezTo>
                  <a:cubicBezTo>
                    <a:pt x="26" y="9"/>
                    <a:pt x="26" y="9"/>
                    <a:pt x="26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4" y="8"/>
                    <a:pt x="23" y="8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1"/>
                    <a:pt x="23" y="11"/>
                    <a:pt x="23" y="11"/>
                  </a:cubicBezTo>
                  <a:cubicBezTo>
                    <a:pt x="21" y="12"/>
                    <a:pt x="20" y="12"/>
                    <a:pt x="19" y="12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1"/>
                    <a:pt x="20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2" y="10"/>
                    <a:pt x="22" y="10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0" y="10"/>
                    <a:pt x="20" y="10"/>
                    <a:pt x="19" y="10"/>
                  </a:cubicBezTo>
                  <a:cubicBezTo>
                    <a:pt x="19" y="10"/>
                    <a:pt x="19" y="9"/>
                    <a:pt x="19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9"/>
                    <a:pt x="22" y="9"/>
                  </a:cubicBezTo>
                  <a:cubicBezTo>
                    <a:pt x="22" y="8"/>
                    <a:pt x="22" y="8"/>
                    <a:pt x="21" y="7"/>
                  </a:cubicBezTo>
                  <a:cubicBezTo>
                    <a:pt x="21" y="7"/>
                    <a:pt x="21" y="6"/>
                    <a:pt x="22" y="6"/>
                  </a:cubicBezTo>
                  <a:cubicBezTo>
                    <a:pt x="21" y="6"/>
                    <a:pt x="21" y="6"/>
                    <a:pt x="20" y="6"/>
                  </a:cubicBezTo>
                  <a:cubicBezTo>
                    <a:pt x="19" y="6"/>
                    <a:pt x="19" y="6"/>
                    <a:pt x="18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8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9"/>
                    <a:pt x="18" y="8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7" y="8"/>
                    <a:pt x="17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9"/>
                    <a:pt x="16" y="8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5"/>
                    <a:pt x="18" y="4"/>
                    <a:pt x="18" y="5"/>
                  </a:cubicBezTo>
                  <a:cubicBezTo>
                    <a:pt x="18" y="5"/>
                    <a:pt x="19" y="4"/>
                    <a:pt x="18" y="4"/>
                  </a:cubicBezTo>
                  <a:cubicBezTo>
                    <a:pt x="18" y="3"/>
                    <a:pt x="17" y="3"/>
                    <a:pt x="17" y="4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3"/>
                    <a:pt x="17" y="2"/>
                    <a:pt x="18" y="2"/>
                  </a:cubicBezTo>
                  <a:cubicBezTo>
                    <a:pt x="17" y="2"/>
                    <a:pt x="17" y="2"/>
                    <a:pt x="16" y="2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6" y="0"/>
                    <a:pt x="15" y="1"/>
                    <a:pt x="15" y="2"/>
                  </a:cubicBezTo>
                  <a:close/>
                  <a:moveTo>
                    <a:pt x="26" y="17"/>
                  </a:moveTo>
                  <a:cubicBezTo>
                    <a:pt x="25" y="17"/>
                    <a:pt x="25" y="17"/>
                    <a:pt x="25" y="17"/>
                  </a:cubicBezTo>
                  <a:cubicBezTo>
                    <a:pt x="25" y="17"/>
                    <a:pt x="25" y="18"/>
                    <a:pt x="25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2" y="16"/>
                    <a:pt x="21" y="16"/>
                    <a:pt x="20" y="16"/>
                  </a:cubicBezTo>
                  <a:cubicBezTo>
                    <a:pt x="19" y="16"/>
                    <a:pt x="19" y="17"/>
                    <a:pt x="18" y="17"/>
                  </a:cubicBezTo>
                  <a:cubicBezTo>
                    <a:pt x="18" y="17"/>
                    <a:pt x="17" y="16"/>
                    <a:pt x="17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6" y="17"/>
                    <a:pt x="16" y="18"/>
                  </a:cubicBezTo>
                  <a:cubicBezTo>
                    <a:pt x="16" y="18"/>
                    <a:pt x="17" y="19"/>
                    <a:pt x="17" y="19"/>
                  </a:cubicBezTo>
                  <a:cubicBezTo>
                    <a:pt x="17" y="19"/>
                    <a:pt x="17" y="20"/>
                    <a:pt x="17" y="21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20" y="24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6"/>
                    <a:pt x="19" y="25"/>
                    <a:pt x="19" y="25"/>
                  </a:cubicBezTo>
                  <a:cubicBezTo>
                    <a:pt x="18" y="25"/>
                    <a:pt x="18" y="25"/>
                    <a:pt x="18" y="26"/>
                  </a:cubicBezTo>
                  <a:cubicBezTo>
                    <a:pt x="18" y="25"/>
                    <a:pt x="18" y="25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3"/>
                    <a:pt x="17" y="22"/>
                    <a:pt x="17" y="21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19"/>
                    <a:pt x="15" y="19"/>
                    <a:pt x="15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3" y="18"/>
                  </a:cubicBezTo>
                  <a:cubicBezTo>
                    <a:pt x="13" y="18"/>
                    <a:pt x="13" y="19"/>
                    <a:pt x="14" y="19"/>
                  </a:cubicBezTo>
                  <a:cubicBezTo>
                    <a:pt x="13" y="20"/>
                    <a:pt x="12" y="20"/>
                    <a:pt x="11" y="20"/>
                  </a:cubicBezTo>
                  <a:cubicBezTo>
                    <a:pt x="11" y="21"/>
                    <a:pt x="10" y="22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4"/>
                    <a:pt x="9" y="24"/>
                    <a:pt x="10" y="25"/>
                  </a:cubicBezTo>
                  <a:cubicBezTo>
                    <a:pt x="10" y="25"/>
                    <a:pt x="9" y="25"/>
                    <a:pt x="9" y="24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4"/>
                    <a:pt x="9" y="24"/>
                    <a:pt x="9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2"/>
                    <a:pt x="11" y="21"/>
                    <a:pt x="11" y="20"/>
                  </a:cubicBezTo>
                  <a:cubicBezTo>
                    <a:pt x="12" y="20"/>
                    <a:pt x="12" y="19"/>
                    <a:pt x="11" y="18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3" y="17"/>
                    <a:pt x="14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1" y="16"/>
                    <a:pt x="11" y="17"/>
                  </a:cubicBezTo>
                  <a:cubicBezTo>
                    <a:pt x="10" y="16"/>
                    <a:pt x="10" y="16"/>
                    <a:pt x="9" y="15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5"/>
                    <a:pt x="5" y="15"/>
                    <a:pt x="4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4"/>
                    <a:pt x="5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7" y="15"/>
                    <a:pt x="8" y="15"/>
                    <a:pt x="9" y="15"/>
                  </a:cubicBezTo>
                  <a:cubicBezTo>
                    <a:pt x="10" y="15"/>
                    <a:pt x="10" y="15"/>
                    <a:pt x="11" y="14"/>
                  </a:cubicBezTo>
                  <a:cubicBezTo>
                    <a:pt x="11" y="15"/>
                    <a:pt x="12" y="15"/>
                    <a:pt x="12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4"/>
                    <a:pt x="13" y="14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2"/>
                    <a:pt x="12" y="11"/>
                    <a:pt x="12" y="10"/>
                  </a:cubicBezTo>
                  <a:cubicBezTo>
                    <a:pt x="12" y="10"/>
                    <a:pt x="11" y="9"/>
                    <a:pt x="11" y="8"/>
                  </a:cubicBezTo>
                  <a:cubicBezTo>
                    <a:pt x="11" y="8"/>
                    <a:pt x="10" y="8"/>
                    <a:pt x="10" y="7"/>
                  </a:cubicBezTo>
                  <a:cubicBezTo>
                    <a:pt x="10" y="7"/>
                    <a:pt x="10" y="7"/>
                    <a:pt x="9" y="7"/>
                  </a:cubicBezTo>
                  <a:cubicBezTo>
                    <a:pt x="9" y="7"/>
                    <a:pt x="9" y="6"/>
                    <a:pt x="10" y="6"/>
                  </a:cubicBezTo>
                  <a:cubicBezTo>
                    <a:pt x="10" y="6"/>
                    <a:pt x="10" y="6"/>
                    <a:pt x="10" y="5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7"/>
                    <a:pt x="11" y="7"/>
                    <a:pt x="11" y="8"/>
                  </a:cubicBezTo>
                  <a:cubicBezTo>
                    <a:pt x="11" y="8"/>
                    <a:pt x="12" y="9"/>
                    <a:pt x="12" y="10"/>
                  </a:cubicBezTo>
                  <a:cubicBezTo>
                    <a:pt x="13" y="11"/>
                    <a:pt x="13" y="11"/>
                    <a:pt x="14" y="12"/>
                  </a:cubicBezTo>
                  <a:cubicBezTo>
                    <a:pt x="14" y="12"/>
                    <a:pt x="14" y="13"/>
                    <a:pt x="14" y="13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6" y="13"/>
                  </a:cubicBezTo>
                  <a:cubicBezTo>
                    <a:pt x="16" y="13"/>
                    <a:pt x="16" y="12"/>
                    <a:pt x="15" y="12"/>
                  </a:cubicBezTo>
                  <a:cubicBezTo>
                    <a:pt x="16" y="12"/>
                    <a:pt x="17" y="11"/>
                    <a:pt x="18" y="11"/>
                  </a:cubicBezTo>
                  <a:cubicBezTo>
                    <a:pt x="18" y="10"/>
                    <a:pt x="19" y="9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7"/>
                    <a:pt x="20" y="7"/>
                    <a:pt x="19" y="6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1" y="7"/>
                    <a:pt x="21" y="6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9"/>
                    <a:pt x="18" y="10"/>
                    <a:pt x="18" y="11"/>
                  </a:cubicBezTo>
                  <a:cubicBezTo>
                    <a:pt x="18" y="12"/>
                    <a:pt x="17" y="12"/>
                    <a:pt x="18" y="13"/>
                  </a:cubicBezTo>
                  <a:cubicBezTo>
                    <a:pt x="17" y="13"/>
                    <a:pt x="16" y="13"/>
                    <a:pt x="16" y="14"/>
                  </a:cubicBezTo>
                  <a:cubicBezTo>
                    <a:pt x="16" y="14"/>
                    <a:pt x="16" y="14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9" y="15"/>
                    <a:pt x="19" y="16"/>
                    <a:pt x="20" y="16"/>
                  </a:cubicBezTo>
                  <a:cubicBezTo>
                    <a:pt x="21" y="16"/>
                    <a:pt x="22" y="16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4" y="16"/>
                    <a:pt x="25" y="16"/>
                    <a:pt x="25" y="15"/>
                  </a:cubicBezTo>
                  <a:cubicBezTo>
                    <a:pt x="25" y="15"/>
                    <a:pt x="25" y="16"/>
                    <a:pt x="25" y="16"/>
                  </a:cubicBezTo>
                  <a:cubicBezTo>
                    <a:pt x="25" y="16"/>
                    <a:pt x="25" y="17"/>
                    <a:pt x="26" y="17"/>
                  </a:cubicBezTo>
                  <a:close/>
                  <a:moveTo>
                    <a:pt x="1" y="22"/>
                  </a:moveTo>
                  <a:cubicBezTo>
                    <a:pt x="2" y="22"/>
                    <a:pt x="2" y="21"/>
                    <a:pt x="2" y="21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2"/>
                  </a:cubicBezTo>
                  <a:cubicBezTo>
                    <a:pt x="3" y="22"/>
                    <a:pt x="3" y="22"/>
                    <a:pt x="3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2" y="22"/>
                    <a:pt x="2" y="22"/>
                    <a:pt x="1" y="22"/>
                  </a:cubicBezTo>
                  <a:close/>
                  <a:moveTo>
                    <a:pt x="6" y="20"/>
                  </a:moveTo>
                  <a:cubicBezTo>
                    <a:pt x="6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8" y="19"/>
                    <a:pt x="8" y="18"/>
                  </a:cubicBezTo>
                  <a:cubicBezTo>
                    <a:pt x="9" y="18"/>
                    <a:pt x="9" y="17"/>
                    <a:pt x="9" y="17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8"/>
                    <a:pt x="9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1" y="17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9"/>
                    <a:pt x="11" y="18"/>
                    <a:pt x="11" y="18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20"/>
                    <a:pt x="10" y="20"/>
                    <a:pt x="10" y="19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8" y="19"/>
                    <a:pt x="7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lose/>
                  <a:moveTo>
                    <a:pt x="13" y="17"/>
                  </a:moveTo>
                  <a:cubicBezTo>
                    <a:pt x="13" y="17"/>
                    <a:pt x="12" y="17"/>
                    <a:pt x="12" y="17"/>
                  </a:cubicBezTo>
                  <a:cubicBezTo>
                    <a:pt x="12" y="17"/>
                    <a:pt x="11" y="17"/>
                    <a:pt x="11" y="17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2" y="16"/>
                    <a:pt x="12" y="16"/>
                    <a:pt x="13" y="17"/>
                  </a:cubicBezTo>
                  <a:close/>
                  <a:moveTo>
                    <a:pt x="27" y="24"/>
                  </a:moveTo>
                  <a:cubicBezTo>
                    <a:pt x="26" y="24"/>
                    <a:pt x="26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5" y="23"/>
                    <a:pt x="25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4"/>
                    <a:pt x="27" y="24"/>
                  </a:cubicBezTo>
                  <a:close/>
                  <a:moveTo>
                    <a:pt x="22" y="21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1" y="21"/>
                    <a:pt x="21" y="20"/>
                    <a:pt x="20" y="20"/>
                  </a:cubicBezTo>
                  <a:cubicBezTo>
                    <a:pt x="19" y="20"/>
                    <a:pt x="19" y="20"/>
                    <a:pt x="18" y="20"/>
                  </a:cubicBezTo>
                  <a:cubicBezTo>
                    <a:pt x="18" y="21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7" y="20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8"/>
                    <a:pt x="19" y="18"/>
                  </a:cubicBezTo>
                  <a:cubicBezTo>
                    <a:pt x="18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9"/>
                    <a:pt x="20" y="19"/>
                    <a:pt x="20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20" y="18"/>
                    <a:pt x="20" y="19"/>
                    <a:pt x="21" y="19"/>
                  </a:cubicBezTo>
                  <a:cubicBezTo>
                    <a:pt x="21" y="20"/>
                    <a:pt x="21" y="20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lose/>
                  <a:moveTo>
                    <a:pt x="16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6" y="18"/>
                    <a:pt x="16" y="17"/>
                    <a:pt x="16" y="17"/>
                  </a:cubicBezTo>
                  <a:close/>
                  <a:moveTo>
                    <a:pt x="13" y="30"/>
                  </a:moveTo>
                  <a:cubicBezTo>
                    <a:pt x="13" y="30"/>
                    <a:pt x="13" y="29"/>
                    <a:pt x="13" y="29"/>
                  </a:cubicBezTo>
                  <a:cubicBezTo>
                    <a:pt x="13" y="29"/>
                    <a:pt x="13" y="29"/>
                    <a:pt x="12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4" y="28"/>
                    <a:pt x="14" y="28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30"/>
                    <a:pt x="14" y="30"/>
                    <a:pt x="13" y="30"/>
                  </a:cubicBezTo>
                  <a:close/>
                  <a:moveTo>
                    <a:pt x="14" y="25"/>
                  </a:move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4"/>
                    <a:pt x="14" y="23"/>
                    <a:pt x="14" y="23"/>
                  </a:cubicBezTo>
                  <a:cubicBezTo>
                    <a:pt x="13" y="22"/>
                    <a:pt x="13" y="21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4" y="21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1"/>
                    <a:pt x="14" y="21"/>
                  </a:cubicBezTo>
                  <a:cubicBezTo>
                    <a:pt x="13" y="20"/>
                    <a:pt x="14" y="20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5" y="20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6" y="20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2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2"/>
                    <a:pt x="15" y="22"/>
                    <a:pt x="14" y="23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lose/>
                  <a:moveTo>
                    <a:pt x="14" y="18"/>
                  </a:moveTo>
                  <a:cubicBezTo>
                    <a:pt x="15" y="18"/>
                    <a:pt x="15" y="18"/>
                    <a:pt x="15" y="19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3" y="7"/>
                  </a:moveTo>
                  <a:cubicBezTo>
                    <a:pt x="3" y="7"/>
                    <a:pt x="3" y="7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8"/>
                  </a:cubicBezTo>
                  <a:cubicBezTo>
                    <a:pt x="4" y="8"/>
                    <a:pt x="5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4" y="8"/>
                  </a:cubicBezTo>
                  <a:cubicBezTo>
                    <a:pt x="3" y="8"/>
                    <a:pt x="3" y="8"/>
                    <a:pt x="3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2"/>
                    <a:pt x="10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0" y="14"/>
                    <a:pt x="10" y="13"/>
                  </a:cubicBezTo>
                  <a:cubicBezTo>
                    <a:pt x="10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8" y="11"/>
                    <a:pt x="8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13" y="14"/>
                  </a:moveTo>
                  <a:cubicBezTo>
                    <a:pt x="13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3"/>
                  </a:cubicBezTo>
                  <a:cubicBezTo>
                    <a:pt x="12" y="13"/>
                    <a:pt x="12" y="14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28" y="10"/>
                  </a:moveTo>
                  <a:cubicBezTo>
                    <a:pt x="28" y="10"/>
                    <a:pt x="27" y="10"/>
                    <a:pt x="27" y="10"/>
                  </a:cubicBezTo>
                  <a:cubicBezTo>
                    <a:pt x="27" y="10"/>
                    <a:pt x="27" y="11"/>
                    <a:pt x="27" y="11"/>
                  </a:cubicBezTo>
                  <a:cubicBezTo>
                    <a:pt x="27" y="11"/>
                    <a:pt x="27" y="10"/>
                    <a:pt x="27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9"/>
                    <a:pt x="27" y="9"/>
                    <a:pt x="26" y="9"/>
                  </a:cubicBezTo>
                  <a:cubicBezTo>
                    <a:pt x="27" y="9"/>
                    <a:pt x="27" y="9"/>
                    <a:pt x="27" y="10"/>
                  </a:cubicBezTo>
                  <a:cubicBezTo>
                    <a:pt x="27" y="10"/>
                    <a:pt x="27" y="9"/>
                    <a:pt x="28" y="10"/>
                  </a:cubicBezTo>
                  <a:close/>
                  <a:moveTo>
                    <a:pt x="23" y="12"/>
                  </a:move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3"/>
                    <a:pt x="21" y="13"/>
                  </a:cubicBezTo>
                  <a:cubicBezTo>
                    <a:pt x="21" y="13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4"/>
                    <a:pt x="20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19" y="14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9" y="13"/>
                  </a:cubicBezTo>
                  <a:cubicBezTo>
                    <a:pt x="19" y="13"/>
                    <a:pt x="18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1"/>
                    <a:pt x="19" y="11"/>
                    <a:pt x="19" y="12"/>
                  </a:cubicBezTo>
                  <a:cubicBezTo>
                    <a:pt x="19" y="12"/>
                    <a:pt x="20" y="12"/>
                    <a:pt x="21" y="12"/>
                  </a:cubicBezTo>
                  <a:cubicBezTo>
                    <a:pt x="21" y="12"/>
                    <a:pt x="22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lose/>
                  <a:moveTo>
                    <a:pt x="16" y="15"/>
                  </a:moveTo>
                  <a:cubicBezTo>
                    <a:pt x="16" y="14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4"/>
                    <a:pt x="17" y="14"/>
                    <a:pt x="17" y="15"/>
                  </a:cubicBezTo>
                  <a:cubicBezTo>
                    <a:pt x="17" y="15"/>
                    <a:pt x="17" y="15"/>
                    <a:pt x="16" y="15"/>
                  </a:cubicBezTo>
                  <a:close/>
                  <a:moveTo>
                    <a:pt x="16" y="1"/>
                  </a:move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7" y="2"/>
                    <a:pt x="17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5" y="3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6" y="1"/>
                    <a:pt x="16" y="1"/>
                  </a:cubicBezTo>
                  <a:close/>
                  <a:moveTo>
                    <a:pt x="15" y="6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8"/>
                    <a:pt x="16" y="9"/>
                  </a:cubicBezTo>
                  <a:cubicBezTo>
                    <a:pt x="16" y="9"/>
                    <a:pt x="16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0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1"/>
                  </a:cubicBezTo>
                  <a:cubicBezTo>
                    <a:pt x="15" y="11"/>
                    <a:pt x="14" y="11"/>
                    <a:pt x="14" y="10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9"/>
                    <a:pt x="15" y="8"/>
                  </a:cubicBezTo>
                  <a:cubicBezTo>
                    <a:pt x="15" y="8"/>
                    <a:pt x="15" y="7"/>
                    <a:pt x="15" y="7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15" y="13"/>
                  </a:moveTo>
                  <a:cubicBezTo>
                    <a:pt x="14" y="13"/>
                    <a:pt x="14" y="13"/>
                    <a:pt x="14" y="13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2"/>
                    <a:pt x="15" y="12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5" name="Freeform 32931"/>
            <p:cNvSpPr>
              <a:spLocks/>
            </p:cNvSpPr>
            <p:nvPr/>
          </p:nvSpPr>
          <p:spPr bwMode="auto">
            <a:xfrm>
              <a:off x="3247" y="985"/>
              <a:ext cx="79" cy="69"/>
            </a:xfrm>
            <a:custGeom>
              <a:avLst/>
              <a:gdLst>
                <a:gd name="T0" fmla="*/ 24 w 44"/>
                <a:gd name="T1" fmla="*/ 17 h 39"/>
                <a:gd name="T2" fmla="*/ 34 w 44"/>
                <a:gd name="T3" fmla="*/ 13 h 39"/>
                <a:gd name="T4" fmla="*/ 18 w 44"/>
                <a:gd name="T5" fmla="*/ 36 h 39"/>
                <a:gd name="T6" fmla="*/ 24 w 44"/>
                <a:gd name="T7" fmla="*/ 17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4" h="39">
                  <a:moveTo>
                    <a:pt x="24" y="17"/>
                  </a:moveTo>
                  <a:cubicBezTo>
                    <a:pt x="24" y="17"/>
                    <a:pt x="28" y="10"/>
                    <a:pt x="34" y="13"/>
                  </a:cubicBezTo>
                  <a:cubicBezTo>
                    <a:pt x="44" y="17"/>
                    <a:pt x="21" y="39"/>
                    <a:pt x="18" y="36"/>
                  </a:cubicBezTo>
                  <a:cubicBezTo>
                    <a:pt x="0" y="11"/>
                    <a:pt x="23" y="0"/>
                    <a:pt x="24" y="1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6" name="Freeform 32932"/>
            <p:cNvSpPr>
              <a:spLocks/>
            </p:cNvSpPr>
            <p:nvPr/>
          </p:nvSpPr>
          <p:spPr bwMode="auto">
            <a:xfrm>
              <a:off x="3196" y="899"/>
              <a:ext cx="41" cy="41"/>
            </a:xfrm>
            <a:custGeom>
              <a:avLst/>
              <a:gdLst>
                <a:gd name="T0" fmla="*/ 5 w 23"/>
                <a:gd name="T1" fmla="*/ 18 h 23"/>
                <a:gd name="T2" fmla="*/ 4 w 23"/>
                <a:gd name="T3" fmla="*/ 3 h 23"/>
                <a:gd name="T4" fmla="*/ 20 w 23"/>
                <a:gd name="T5" fmla="*/ 0 h 23"/>
                <a:gd name="T6" fmla="*/ 22 w 23"/>
                <a:gd name="T7" fmla="*/ 17 h 23"/>
                <a:gd name="T8" fmla="*/ 18 w 23"/>
                <a:gd name="T9" fmla="*/ 20 h 23"/>
                <a:gd name="T10" fmla="*/ 16 w 23"/>
                <a:gd name="T11" fmla="*/ 16 h 23"/>
                <a:gd name="T12" fmla="*/ 19 w 23"/>
                <a:gd name="T13" fmla="*/ 14 h 23"/>
                <a:gd name="T14" fmla="*/ 20 w 23"/>
                <a:gd name="T15" fmla="*/ 14 h 23"/>
                <a:gd name="T16" fmla="*/ 19 w 23"/>
                <a:gd name="T17" fmla="*/ 4 h 23"/>
                <a:gd name="T18" fmla="*/ 6 w 23"/>
                <a:gd name="T19" fmla="*/ 9 h 23"/>
                <a:gd name="T20" fmla="*/ 7 w 23"/>
                <a:gd name="T21" fmla="*/ 21 h 23"/>
                <a:gd name="T22" fmla="*/ 3 w 23"/>
                <a:gd name="T23" fmla="*/ 23 h 23"/>
                <a:gd name="T24" fmla="*/ 0 w 23"/>
                <a:gd name="T25" fmla="*/ 20 h 23"/>
                <a:gd name="T26" fmla="*/ 4 w 23"/>
                <a:gd name="T27" fmla="*/ 17 h 23"/>
                <a:gd name="T28" fmla="*/ 5 w 23"/>
                <a:gd name="T2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" h="23">
                  <a:moveTo>
                    <a:pt x="5" y="18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21" y="5"/>
                    <a:pt x="23" y="13"/>
                    <a:pt x="22" y="17"/>
                  </a:cubicBezTo>
                  <a:cubicBezTo>
                    <a:pt x="22" y="19"/>
                    <a:pt x="20" y="20"/>
                    <a:pt x="18" y="20"/>
                  </a:cubicBezTo>
                  <a:cubicBezTo>
                    <a:pt x="16" y="19"/>
                    <a:pt x="15" y="18"/>
                    <a:pt x="16" y="16"/>
                  </a:cubicBezTo>
                  <a:cubicBezTo>
                    <a:pt x="16" y="15"/>
                    <a:pt x="17" y="14"/>
                    <a:pt x="19" y="14"/>
                  </a:cubicBezTo>
                  <a:cubicBezTo>
                    <a:pt x="20" y="14"/>
                    <a:pt x="20" y="14"/>
                    <a:pt x="20" y="1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12"/>
                    <a:pt x="7" y="18"/>
                    <a:pt x="7" y="21"/>
                  </a:cubicBezTo>
                  <a:cubicBezTo>
                    <a:pt x="6" y="22"/>
                    <a:pt x="5" y="23"/>
                    <a:pt x="3" y="23"/>
                  </a:cubicBezTo>
                  <a:cubicBezTo>
                    <a:pt x="1" y="23"/>
                    <a:pt x="0" y="21"/>
                    <a:pt x="0" y="20"/>
                  </a:cubicBezTo>
                  <a:cubicBezTo>
                    <a:pt x="1" y="18"/>
                    <a:pt x="2" y="17"/>
                    <a:pt x="4" y="17"/>
                  </a:cubicBezTo>
                  <a:cubicBezTo>
                    <a:pt x="4" y="17"/>
                    <a:pt x="5" y="17"/>
                    <a:pt x="5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7" name="Freeform 32933"/>
            <p:cNvSpPr>
              <a:spLocks/>
            </p:cNvSpPr>
            <p:nvPr/>
          </p:nvSpPr>
          <p:spPr bwMode="auto">
            <a:xfrm>
              <a:off x="3190" y="606"/>
              <a:ext cx="29" cy="30"/>
            </a:xfrm>
            <a:custGeom>
              <a:avLst/>
              <a:gdLst>
                <a:gd name="T0" fmla="*/ 3 w 16"/>
                <a:gd name="T1" fmla="*/ 13 h 17"/>
                <a:gd name="T2" fmla="*/ 2 w 16"/>
                <a:gd name="T3" fmla="*/ 2 h 17"/>
                <a:gd name="T4" fmla="*/ 15 w 16"/>
                <a:gd name="T5" fmla="*/ 0 h 17"/>
                <a:gd name="T6" fmla="*/ 16 w 16"/>
                <a:gd name="T7" fmla="*/ 13 h 17"/>
                <a:gd name="T8" fmla="*/ 13 w 16"/>
                <a:gd name="T9" fmla="*/ 14 h 17"/>
                <a:gd name="T10" fmla="*/ 11 w 16"/>
                <a:gd name="T11" fmla="*/ 12 h 17"/>
                <a:gd name="T12" fmla="*/ 14 w 16"/>
                <a:gd name="T13" fmla="*/ 10 h 17"/>
                <a:gd name="T14" fmla="*/ 14 w 16"/>
                <a:gd name="T15" fmla="*/ 10 h 17"/>
                <a:gd name="T16" fmla="*/ 14 w 16"/>
                <a:gd name="T17" fmla="*/ 3 h 17"/>
                <a:gd name="T18" fmla="*/ 3 w 16"/>
                <a:gd name="T19" fmla="*/ 6 h 17"/>
                <a:gd name="T20" fmla="*/ 4 w 16"/>
                <a:gd name="T21" fmla="*/ 15 h 17"/>
                <a:gd name="T22" fmla="*/ 2 w 16"/>
                <a:gd name="T23" fmla="*/ 17 h 17"/>
                <a:gd name="T24" fmla="*/ 0 w 16"/>
                <a:gd name="T25" fmla="*/ 14 h 17"/>
                <a:gd name="T26" fmla="*/ 2 w 16"/>
                <a:gd name="T27" fmla="*/ 12 h 17"/>
                <a:gd name="T28" fmla="*/ 3 w 16"/>
                <a:gd name="T29" fmla="*/ 13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7">
                  <a:moveTo>
                    <a:pt x="3" y="13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3"/>
                    <a:pt x="16" y="9"/>
                    <a:pt x="16" y="13"/>
                  </a:cubicBezTo>
                  <a:cubicBezTo>
                    <a:pt x="15" y="14"/>
                    <a:pt x="14" y="15"/>
                    <a:pt x="13" y="14"/>
                  </a:cubicBezTo>
                  <a:cubicBezTo>
                    <a:pt x="12" y="14"/>
                    <a:pt x="11" y="13"/>
                    <a:pt x="11" y="12"/>
                  </a:cubicBezTo>
                  <a:cubicBezTo>
                    <a:pt x="11" y="10"/>
                    <a:pt x="12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8"/>
                    <a:pt x="5" y="13"/>
                    <a:pt x="4" y="15"/>
                  </a:cubicBezTo>
                  <a:cubicBezTo>
                    <a:pt x="4" y="16"/>
                    <a:pt x="3" y="17"/>
                    <a:pt x="2" y="17"/>
                  </a:cubicBezTo>
                  <a:cubicBezTo>
                    <a:pt x="0" y="17"/>
                    <a:pt x="0" y="15"/>
                    <a:pt x="0" y="14"/>
                  </a:cubicBezTo>
                  <a:cubicBezTo>
                    <a:pt x="0" y="13"/>
                    <a:pt x="1" y="12"/>
                    <a:pt x="2" y="12"/>
                  </a:cubicBezTo>
                  <a:cubicBezTo>
                    <a:pt x="3" y="12"/>
                    <a:pt x="3" y="13"/>
                    <a:pt x="3" y="1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8" name="Freeform 32934"/>
            <p:cNvSpPr>
              <a:spLocks/>
            </p:cNvSpPr>
            <p:nvPr/>
          </p:nvSpPr>
          <p:spPr bwMode="auto">
            <a:xfrm>
              <a:off x="3354" y="537"/>
              <a:ext cx="86" cy="76"/>
            </a:xfrm>
            <a:custGeom>
              <a:avLst/>
              <a:gdLst>
                <a:gd name="T0" fmla="*/ 25 w 48"/>
                <a:gd name="T1" fmla="*/ 19 h 43"/>
                <a:gd name="T2" fmla="*/ 37 w 48"/>
                <a:gd name="T3" fmla="*/ 15 h 43"/>
                <a:gd name="T4" fmla="*/ 19 w 48"/>
                <a:gd name="T5" fmla="*/ 39 h 43"/>
                <a:gd name="T6" fmla="*/ 25 w 48"/>
                <a:gd name="T7" fmla="*/ 19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8" h="43">
                  <a:moveTo>
                    <a:pt x="25" y="19"/>
                  </a:moveTo>
                  <a:cubicBezTo>
                    <a:pt x="25" y="19"/>
                    <a:pt x="31" y="11"/>
                    <a:pt x="37" y="15"/>
                  </a:cubicBezTo>
                  <a:cubicBezTo>
                    <a:pt x="48" y="20"/>
                    <a:pt x="21" y="43"/>
                    <a:pt x="19" y="39"/>
                  </a:cubicBezTo>
                  <a:cubicBezTo>
                    <a:pt x="0" y="11"/>
                    <a:pt x="26" y="0"/>
                    <a:pt x="25" y="1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69" name="Freeform 32935"/>
            <p:cNvSpPr>
              <a:spLocks noEditPoints="1"/>
            </p:cNvSpPr>
            <p:nvPr/>
          </p:nvSpPr>
          <p:spPr bwMode="auto">
            <a:xfrm>
              <a:off x="3411" y="821"/>
              <a:ext cx="34" cy="36"/>
            </a:xfrm>
            <a:custGeom>
              <a:avLst/>
              <a:gdLst>
                <a:gd name="T0" fmla="*/ 0 w 19"/>
                <a:gd name="T1" fmla="*/ 8 h 20"/>
                <a:gd name="T2" fmla="*/ 7 w 19"/>
                <a:gd name="T3" fmla="*/ 4 h 20"/>
                <a:gd name="T4" fmla="*/ 7 w 19"/>
                <a:gd name="T5" fmla="*/ 4 h 20"/>
                <a:gd name="T6" fmla="*/ 10 w 19"/>
                <a:gd name="T7" fmla="*/ 10 h 20"/>
                <a:gd name="T8" fmla="*/ 3 w 19"/>
                <a:gd name="T9" fmla="*/ 13 h 20"/>
                <a:gd name="T10" fmla="*/ 0 w 19"/>
                <a:gd name="T11" fmla="*/ 8 h 20"/>
                <a:gd name="T12" fmla="*/ 7 w 19"/>
                <a:gd name="T13" fmla="*/ 4 h 20"/>
                <a:gd name="T14" fmla="*/ 11 w 19"/>
                <a:gd name="T15" fmla="*/ 9 h 20"/>
                <a:gd name="T16" fmla="*/ 16 w 19"/>
                <a:gd name="T17" fmla="*/ 6 h 20"/>
                <a:gd name="T18" fmla="*/ 14 w 19"/>
                <a:gd name="T19" fmla="*/ 0 h 20"/>
                <a:gd name="T20" fmla="*/ 7 w 19"/>
                <a:gd name="T21" fmla="*/ 4 h 20"/>
                <a:gd name="T22" fmla="*/ 17 w 19"/>
                <a:gd name="T23" fmla="*/ 7 h 20"/>
                <a:gd name="T24" fmla="*/ 19 w 19"/>
                <a:gd name="T25" fmla="*/ 15 h 20"/>
                <a:gd name="T26" fmla="*/ 15 w 19"/>
                <a:gd name="T27" fmla="*/ 17 h 20"/>
                <a:gd name="T28" fmla="*/ 11 w 19"/>
                <a:gd name="T29" fmla="*/ 10 h 20"/>
                <a:gd name="T30" fmla="*/ 17 w 19"/>
                <a:gd name="T31" fmla="*/ 7 h 20"/>
                <a:gd name="T32" fmla="*/ 13 w 19"/>
                <a:gd name="T33" fmla="*/ 17 h 20"/>
                <a:gd name="T34" fmla="*/ 10 w 19"/>
                <a:gd name="T35" fmla="*/ 11 h 20"/>
                <a:gd name="T36" fmla="*/ 4 w 19"/>
                <a:gd name="T37" fmla="*/ 15 h 20"/>
                <a:gd name="T38" fmla="*/ 8 w 19"/>
                <a:gd name="T39" fmla="*/ 20 h 20"/>
                <a:gd name="T40" fmla="*/ 13 w 19"/>
                <a:gd name="T41" fmla="*/ 1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9" h="20">
                  <a:moveTo>
                    <a:pt x="0" y="8"/>
                  </a:moveTo>
                  <a:cubicBezTo>
                    <a:pt x="2" y="7"/>
                    <a:pt x="4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7" y="4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1" y="1"/>
                    <a:pt x="7" y="4"/>
                    <a:pt x="7" y="4"/>
                  </a:cubicBezTo>
                  <a:close/>
                  <a:moveTo>
                    <a:pt x="17" y="7"/>
                  </a:moveTo>
                  <a:cubicBezTo>
                    <a:pt x="19" y="15"/>
                    <a:pt x="19" y="15"/>
                    <a:pt x="19" y="15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7" y="7"/>
                    <a:pt x="17" y="7"/>
                    <a:pt x="17" y="7"/>
                  </a:cubicBezTo>
                  <a:close/>
                  <a:moveTo>
                    <a:pt x="13" y="17"/>
                  </a:moveTo>
                  <a:cubicBezTo>
                    <a:pt x="10" y="11"/>
                    <a:pt x="10" y="11"/>
                    <a:pt x="10" y="11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8" y="20"/>
                    <a:pt x="8" y="20"/>
                    <a:pt x="8" y="20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0" name="Freeform 32936"/>
            <p:cNvSpPr>
              <a:spLocks/>
            </p:cNvSpPr>
            <p:nvPr/>
          </p:nvSpPr>
          <p:spPr bwMode="auto">
            <a:xfrm>
              <a:off x="3408" y="816"/>
              <a:ext cx="30" cy="35"/>
            </a:xfrm>
            <a:custGeom>
              <a:avLst/>
              <a:gdLst>
                <a:gd name="T0" fmla="*/ 9 w 17"/>
                <a:gd name="T1" fmla="*/ 7 h 20"/>
                <a:gd name="T2" fmla="*/ 15 w 17"/>
                <a:gd name="T3" fmla="*/ 20 h 20"/>
                <a:gd name="T4" fmla="*/ 17 w 17"/>
                <a:gd name="T5" fmla="*/ 20 h 20"/>
                <a:gd name="T6" fmla="*/ 9 w 17"/>
                <a:gd name="T7" fmla="*/ 7 h 20"/>
                <a:gd name="T8" fmla="*/ 13 w 17"/>
                <a:gd name="T9" fmla="*/ 0 h 20"/>
                <a:gd name="T10" fmla="*/ 9 w 17"/>
                <a:gd name="T11" fmla="*/ 0 h 20"/>
                <a:gd name="T12" fmla="*/ 9 w 17"/>
                <a:gd name="T13" fmla="*/ 7 h 20"/>
                <a:gd name="T14" fmla="*/ 9 w 17"/>
                <a:gd name="T15" fmla="*/ 7 h 20"/>
                <a:gd name="T16" fmla="*/ 3 w 17"/>
                <a:gd name="T17" fmla="*/ 3 h 20"/>
                <a:gd name="T18" fmla="*/ 0 w 17"/>
                <a:gd name="T19" fmla="*/ 7 h 20"/>
                <a:gd name="T20" fmla="*/ 9 w 17"/>
                <a:gd name="T21" fmla="*/ 7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0">
                  <a:moveTo>
                    <a:pt x="9" y="7"/>
                  </a:moveTo>
                  <a:cubicBezTo>
                    <a:pt x="15" y="20"/>
                    <a:pt x="15" y="20"/>
                    <a:pt x="15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12" y="0"/>
                    <a:pt x="10" y="0"/>
                    <a:pt x="9" y="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4"/>
                    <a:pt x="1" y="6"/>
                    <a:pt x="0" y="7"/>
                  </a:cubicBezTo>
                  <a:lnTo>
                    <a:pt x="9" y="7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1" name="Freeform 32937"/>
            <p:cNvSpPr>
              <a:spLocks/>
            </p:cNvSpPr>
            <p:nvPr/>
          </p:nvSpPr>
          <p:spPr bwMode="auto">
            <a:xfrm>
              <a:off x="3416" y="832"/>
              <a:ext cx="25" cy="16"/>
            </a:xfrm>
            <a:custGeom>
              <a:avLst/>
              <a:gdLst>
                <a:gd name="T0" fmla="*/ 0 w 25"/>
                <a:gd name="T1" fmla="*/ 12 h 16"/>
                <a:gd name="T2" fmla="*/ 2 w 25"/>
                <a:gd name="T3" fmla="*/ 16 h 16"/>
                <a:gd name="T4" fmla="*/ 25 w 25"/>
                <a:gd name="T5" fmla="*/ 2 h 16"/>
                <a:gd name="T6" fmla="*/ 24 w 25"/>
                <a:gd name="T7" fmla="*/ 0 h 16"/>
                <a:gd name="T8" fmla="*/ 0 w 25"/>
                <a:gd name="T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0" y="12"/>
                  </a:moveTo>
                  <a:lnTo>
                    <a:pt x="2" y="16"/>
                  </a:lnTo>
                  <a:lnTo>
                    <a:pt x="25" y="2"/>
                  </a:lnTo>
                  <a:lnTo>
                    <a:pt x="24" y="0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2" name="Freeform 32938"/>
            <p:cNvSpPr>
              <a:spLocks/>
            </p:cNvSpPr>
            <p:nvPr/>
          </p:nvSpPr>
          <p:spPr bwMode="auto">
            <a:xfrm>
              <a:off x="3238" y="668"/>
              <a:ext cx="54" cy="43"/>
            </a:xfrm>
            <a:custGeom>
              <a:avLst/>
              <a:gdLst>
                <a:gd name="T0" fmla="*/ 17 w 30"/>
                <a:gd name="T1" fmla="*/ 10 h 24"/>
                <a:gd name="T2" fmla="*/ 22 w 30"/>
                <a:gd name="T3" fmla="*/ 5 h 24"/>
                <a:gd name="T4" fmla="*/ 18 w 30"/>
                <a:gd name="T5" fmla="*/ 23 h 24"/>
                <a:gd name="T6" fmla="*/ 17 w 30"/>
                <a:gd name="T7" fmla="*/ 10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4">
                  <a:moveTo>
                    <a:pt x="17" y="10"/>
                  </a:moveTo>
                  <a:cubicBezTo>
                    <a:pt x="17" y="10"/>
                    <a:pt x="18" y="5"/>
                    <a:pt x="22" y="5"/>
                  </a:cubicBezTo>
                  <a:cubicBezTo>
                    <a:pt x="30" y="5"/>
                    <a:pt x="20" y="24"/>
                    <a:pt x="18" y="23"/>
                  </a:cubicBezTo>
                  <a:cubicBezTo>
                    <a:pt x="0" y="12"/>
                    <a:pt x="13" y="0"/>
                    <a:pt x="17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3" name="Freeform 32939"/>
            <p:cNvSpPr>
              <a:spLocks/>
            </p:cNvSpPr>
            <p:nvPr/>
          </p:nvSpPr>
          <p:spPr bwMode="auto">
            <a:xfrm>
              <a:off x="3375" y="985"/>
              <a:ext cx="17" cy="18"/>
            </a:xfrm>
            <a:custGeom>
              <a:avLst/>
              <a:gdLst>
                <a:gd name="T0" fmla="*/ 1 w 9"/>
                <a:gd name="T1" fmla="*/ 2 h 10"/>
                <a:gd name="T2" fmla="*/ 0 w 9"/>
                <a:gd name="T3" fmla="*/ 4 h 10"/>
                <a:gd name="T4" fmla="*/ 3 w 9"/>
                <a:gd name="T5" fmla="*/ 6 h 10"/>
                <a:gd name="T6" fmla="*/ 3 w 9"/>
                <a:gd name="T7" fmla="*/ 7 h 10"/>
                <a:gd name="T8" fmla="*/ 4 w 9"/>
                <a:gd name="T9" fmla="*/ 7 h 10"/>
                <a:gd name="T10" fmla="*/ 4 w 9"/>
                <a:gd name="T11" fmla="*/ 8 h 10"/>
                <a:gd name="T12" fmla="*/ 5 w 9"/>
                <a:gd name="T13" fmla="*/ 10 h 10"/>
                <a:gd name="T14" fmla="*/ 6 w 9"/>
                <a:gd name="T15" fmla="*/ 9 h 10"/>
                <a:gd name="T16" fmla="*/ 8 w 9"/>
                <a:gd name="T17" fmla="*/ 7 h 10"/>
                <a:gd name="T18" fmla="*/ 5 w 9"/>
                <a:gd name="T19" fmla="*/ 6 h 10"/>
                <a:gd name="T20" fmla="*/ 4 w 9"/>
                <a:gd name="T21" fmla="*/ 4 h 10"/>
                <a:gd name="T22" fmla="*/ 3 w 9"/>
                <a:gd name="T23" fmla="*/ 3 h 10"/>
                <a:gd name="T24" fmla="*/ 2 w 9"/>
                <a:gd name="T25" fmla="*/ 3 h 10"/>
                <a:gd name="T26" fmla="*/ 2 w 9"/>
                <a:gd name="T27" fmla="*/ 2 h 10"/>
                <a:gd name="T28" fmla="*/ 3 w 9"/>
                <a:gd name="T29" fmla="*/ 3 h 10"/>
                <a:gd name="T30" fmla="*/ 4 w 9"/>
                <a:gd name="T31" fmla="*/ 4 h 10"/>
                <a:gd name="T32" fmla="*/ 6 w 9"/>
                <a:gd name="T33" fmla="*/ 5 h 10"/>
                <a:gd name="T34" fmla="*/ 8 w 9"/>
                <a:gd name="T35" fmla="*/ 7 h 10"/>
                <a:gd name="T36" fmla="*/ 8 w 9"/>
                <a:gd name="T37" fmla="*/ 7 h 10"/>
                <a:gd name="T38" fmla="*/ 9 w 9"/>
                <a:gd name="T39" fmla="*/ 6 h 10"/>
                <a:gd name="T40" fmla="*/ 9 w 9"/>
                <a:gd name="T41" fmla="*/ 5 h 10"/>
                <a:gd name="T42" fmla="*/ 7 w 9"/>
                <a:gd name="T43" fmla="*/ 3 h 10"/>
                <a:gd name="T44" fmla="*/ 6 w 9"/>
                <a:gd name="T45" fmla="*/ 3 h 10"/>
                <a:gd name="T46" fmla="*/ 7 w 9"/>
                <a:gd name="T47" fmla="*/ 2 h 10"/>
                <a:gd name="T48" fmla="*/ 5 w 9"/>
                <a:gd name="T49" fmla="*/ 2 h 10"/>
                <a:gd name="T50" fmla="*/ 3 w 9"/>
                <a:gd name="T51" fmla="*/ 0 h 10"/>
                <a:gd name="T52" fmla="*/ 2 w 9"/>
                <a:gd name="T53" fmla="*/ 1 h 10"/>
                <a:gd name="T54" fmla="*/ 0 w 9"/>
                <a:gd name="T55" fmla="*/ 0 h 10"/>
                <a:gd name="T56" fmla="*/ 1 w 9"/>
                <a:gd name="T57" fmla="*/ 2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" h="10">
                  <a:moveTo>
                    <a:pt x="1" y="2"/>
                  </a:moveTo>
                  <a:cubicBezTo>
                    <a:pt x="1" y="3"/>
                    <a:pt x="0" y="4"/>
                    <a:pt x="0" y="4"/>
                  </a:cubicBezTo>
                  <a:cubicBezTo>
                    <a:pt x="2" y="4"/>
                    <a:pt x="3" y="5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5" y="8"/>
                    <a:pt x="5" y="9"/>
                    <a:pt x="5" y="10"/>
                  </a:cubicBezTo>
                  <a:cubicBezTo>
                    <a:pt x="6" y="8"/>
                    <a:pt x="6" y="9"/>
                    <a:pt x="6" y="9"/>
                  </a:cubicBezTo>
                  <a:cubicBezTo>
                    <a:pt x="6" y="8"/>
                    <a:pt x="7" y="7"/>
                    <a:pt x="8" y="7"/>
                  </a:cubicBezTo>
                  <a:cubicBezTo>
                    <a:pt x="7" y="7"/>
                    <a:pt x="6" y="6"/>
                    <a:pt x="5" y="6"/>
                  </a:cubicBezTo>
                  <a:cubicBezTo>
                    <a:pt x="5" y="5"/>
                    <a:pt x="4" y="5"/>
                    <a:pt x="4" y="4"/>
                  </a:cubicBezTo>
                  <a:cubicBezTo>
                    <a:pt x="4" y="4"/>
                    <a:pt x="3" y="4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4"/>
                    <a:pt x="4" y="4"/>
                    <a:pt x="4" y="4"/>
                  </a:cubicBezTo>
                  <a:cubicBezTo>
                    <a:pt x="5" y="5"/>
                    <a:pt x="5" y="5"/>
                    <a:pt x="6" y="5"/>
                  </a:cubicBezTo>
                  <a:cubicBezTo>
                    <a:pt x="6" y="6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8" y="5"/>
                    <a:pt x="7" y="4"/>
                    <a:pt x="7" y="3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2"/>
                    <a:pt x="7" y="2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4" y="1"/>
                    <a:pt x="4" y="1"/>
                    <a:pt x="3" y="0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012" name="Picture 32940"/>
            <p:cNvPicPr>
              <a:picLocks noChangeAspect="1" noChangeArrowheads="1"/>
            </p:cNvPicPr>
            <p:nvPr/>
          </p:nvPicPr>
          <p:blipFill>
            <a:blip r:embed="rId3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73" y="984"/>
              <a:ext cx="26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74" name="Freeform 32941"/>
            <p:cNvSpPr>
              <a:spLocks/>
            </p:cNvSpPr>
            <p:nvPr/>
          </p:nvSpPr>
          <p:spPr bwMode="auto">
            <a:xfrm>
              <a:off x="3390" y="976"/>
              <a:ext cx="10" cy="21"/>
            </a:xfrm>
            <a:custGeom>
              <a:avLst/>
              <a:gdLst>
                <a:gd name="T0" fmla="*/ 3 w 6"/>
                <a:gd name="T1" fmla="*/ 6 h 12"/>
                <a:gd name="T2" fmla="*/ 3 w 6"/>
                <a:gd name="T3" fmla="*/ 8 h 12"/>
                <a:gd name="T4" fmla="*/ 2 w 6"/>
                <a:gd name="T5" fmla="*/ 9 h 12"/>
                <a:gd name="T6" fmla="*/ 2 w 6"/>
                <a:gd name="T7" fmla="*/ 10 h 12"/>
                <a:gd name="T8" fmla="*/ 2 w 6"/>
                <a:gd name="T9" fmla="*/ 10 h 12"/>
                <a:gd name="T10" fmla="*/ 2 w 6"/>
                <a:gd name="T11" fmla="*/ 10 h 12"/>
                <a:gd name="T12" fmla="*/ 3 w 6"/>
                <a:gd name="T13" fmla="*/ 11 h 12"/>
                <a:gd name="T14" fmla="*/ 4 w 6"/>
                <a:gd name="T15" fmla="*/ 12 h 12"/>
                <a:gd name="T16" fmla="*/ 6 w 6"/>
                <a:gd name="T17" fmla="*/ 10 h 12"/>
                <a:gd name="T18" fmla="*/ 6 w 6"/>
                <a:gd name="T19" fmla="*/ 7 h 12"/>
                <a:gd name="T20" fmla="*/ 6 w 6"/>
                <a:gd name="T21" fmla="*/ 5 h 12"/>
                <a:gd name="T22" fmla="*/ 6 w 6"/>
                <a:gd name="T23" fmla="*/ 4 h 12"/>
                <a:gd name="T24" fmla="*/ 4 w 6"/>
                <a:gd name="T25" fmla="*/ 0 h 12"/>
                <a:gd name="T26" fmla="*/ 0 w 6"/>
                <a:gd name="T27" fmla="*/ 4 h 12"/>
                <a:gd name="T28" fmla="*/ 1 w 6"/>
                <a:gd name="T29" fmla="*/ 6 h 12"/>
                <a:gd name="T30" fmla="*/ 0 w 6"/>
                <a:gd name="T31" fmla="*/ 6 h 12"/>
                <a:gd name="T32" fmla="*/ 1 w 6"/>
                <a:gd name="T33" fmla="*/ 8 h 12"/>
                <a:gd name="T34" fmla="*/ 0 w 6"/>
                <a:gd name="T35" fmla="*/ 8 h 12"/>
                <a:gd name="T36" fmla="*/ 0 w 6"/>
                <a:gd name="T37" fmla="*/ 9 h 12"/>
                <a:gd name="T38" fmla="*/ 1 w 6"/>
                <a:gd name="T39" fmla="*/ 11 h 12"/>
                <a:gd name="T40" fmla="*/ 2 w 6"/>
                <a:gd name="T41" fmla="*/ 10 h 12"/>
                <a:gd name="T42" fmla="*/ 2 w 6"/>
                <a:gd name="T43" fmla="*/ 10 h 12"/>
                <a:gd name="T44" fmla="*/ 2 w 6"/>
                <a:gd name="T45" fmla="*/ 10 h 12"/>
                <a:gd name="T46" fmla="*/ 2 w 6"/>
                <a:gd name="T47" fmla="*/ 9 h 12"/>
                <a:gd name="T48" fmla="*/ 2 w 6"/>
                <a:gd name="T49" fmla="*/ 9 h 12"/>
                <a:gd name="T50" fmla="*/ 3 w 6"/>
                <a:gd name="T51" fmla="*/ 8 h 12"/>
                <a:gd name="T52" fmla="*/ 3 w 6"/>
                <a:gd name="T53" fmla="*/ 6 h 12"/>
                <a:gd name="T54" fmla="*/ 3 w 6"/>
                <a:gd name="T55" fmla="*/ 4 h 12"/>
                <a:gd name="T56" fmla="*/ 3 w 6"/>
                <a:gd name="T57" fmla="*/ 4 h 12"/>
                <a:gd name="T58" fmla="*/ 3 w 6"/>
                <a:gd name="T5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" h="12">
                  <a:moveTo>
                    <a:pt x="3" y="6"/>
                  </a:moveTo>
                  <a:cubicBezTo>
                    <a:pt x="3" y="7"/>
                    <a:pt x="3" y="7"/>
                    <a:pt x="3" y="8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1"/>
                    <a:pt x="3" y="10"/>
                    <a:pt x="6" y="10"/>
                  </a:cubicBezTo>
                  <a:cubicBezTo>
                    <a:pt x="5" y="10"/>
                    <a:pt x="4" y="8"/>
                    <a:pt x="6" y="7"/>
                  </a:cubicBezTo>
                  <a:cubicBezTo>
                    <a:pt x="5" y="7"/>
                    <a:pt x="5" y="5"/>
                    <a:pt x="6" y="5"/>
                  </a:cubicBezTo>
                  <a:cubicBezTo>
                    <a:pt x="5" y="5"/>
                    <a:pt x="5" y="4"/>
                    <a:pt x="6" y="4"/>
                  </a:cubicBezTo>
                  <a:cubicBezTo>
                    <a:pt x="4" y="4"/>
                    <a:pt x="4" y="1"/>
                    <a:pt x="4" y="0"/>
                  </a:cubicBezTo>
                  <a:cubicBezTo>
                    <a:pt x="3" y="0"/>
                    <a:pt x="1" y="5"/>
                    <a:pt x="0" y="4"/>
                  </a:cubicBezTo>
                  <a:cubicBezTo>
                    <a:pt x="0" y="4"/>
                    <a:pt x="1" y="5"/>
                    <a:pt x="1" y="6"/>
                  </a:cubicBezTo>
                  <a:cubicBezTo>
                    <a:pt x="1" y="6"/>
                    <a:pt x="0" y="7"/>
                    <a:pt x="0" y="6"/>
                  </a:cubicBezTo>
                  <a:cubicBezTo>
                    <a:pt x="0" y="6"/>
                    <a:pt x="1" y="7"/>
                    <a:pt x="1" y="8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1" y="9"/>
                    <a:pt x="1" y="9"/>
                    <a:pt x="0" y="9"/>
                  </a:cubicBezTo>
                  <a:cubicBezTo>
                    <a:pt x="1" y="9"/>
                    <a:pt x="1" y="10"/>
                    <a:pt x="1" y="11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7"/>
                    <a:pt x="3" y="7"/>
                    <a:pt x="3" y="6"/>
                  </a:cubicBezTo>
                  <a:cubicBezTo>
                    <a:pt x="3" y="5"/>
                    <a:pt x="3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lnTo>
                    <a:pt x="3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014" name="Picture 32942"/>
            <p:cNvPicPr>
              <a:picLocks noChangeAspect="1" noChangeArrowheads="1"/>
            </p:cNvPicPr>
            <p:nvPr/>
          </p:nvPicPr>
          <p:blipFill>
            <a:blip r:embed="rId4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86" y="975"/>
              <a:ext cx="16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75" name="Freeform 32943"/>
            <p:cNvSpPr>
              <a:spLocks/>
            </p:cNvSpPr>
            <p:nvPr/>
          </p:nvSpPr>
          <p:spPr bwMode="auto">
            <a:xfrm>
              <a:off x="3386" y="999"/>
              <a:ext cx="6" cy="5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3 w 3"/>
                <a:gd name="T9" fmla="*/ 1 h 3"/>
                <a:gd name="T10" fmla="*/ 3 w 3"/>
                <a:gd name="T11" fmla="*/ 1 h 3"/>
                <a:gd name="T12" fmla="*/ 2 w 3"/>
                <a:gd name="T13" fmla="*/ 0 h 3"/>
                <a:gd name="T14" fmla="*/ 2 w 3"/>
                <a:gd name="T15" fmla="*/ 0 h 3"/>
                <a:gd name="T16" fmla="*/ 0 w 3"/>
                <a:gd name="T17" fmla="*/ 1 h 3"/>
                <a:gd name="T18" fmla="*/ 0 w 3"/>
                <a:gd name="T19" fmla="*/ 1 h 3"/>
                <a:gd name="T20" fmla="*/ 0 w 3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6" name="Freeform 32944"/>
            <p:cNvSpPr>
              <a:spLocks/>
            </p:cNvSpPr>
            <p:nvPr/>
          </p:nvSpPr>
          <p:spPr bwMode="auto">
            <a:xfrm>
              <a:off x="3393" y="999"/>
              <a:ext cx="4" cy="4"/>
            </a:xfrm>
            <a:custGeom>
              <a:avLst/>
              <a:gdLst>
                <a:gd name="T0" fmla="*/ 0 w 2"/>
                <a:gd name="T1" fmla="*/ 2 h 2"/>
                <a:gd name="T2" fmla="*/ 1 w 2"/>
                <a:gd name="T3" fmla="*/ 2 h 2"/>
                <a:gd name="T4" fmla="*/ 2 w 2"/>
                <a:gd name="T5" fmla="*/ 2 h 2"/>
                <a:gd name="T6" fmla="*/ 2 w 2"/>
                <a:gd name="T7" fmla="*/ 1 h 2"/>
                <a:gd name="T8" fmla="*/ 1 w 2"/>
                <a:gd name="T9" fmla="*/ 0 h 2"/>
                <a:gd name="T10" fmla="*/ 1 w 2"/>
                <a:gd name="T11" fmla="*/ 1 h 2"/>
                <a:gd name="T12" fmla="*/ 0 w 2"/>
                <a:gd name="T13" fmla="*/ 1 h 2"/>
                <a:gd name="T14" fmla="*/ 0 w 2"/>
                <a:gd name="T15" fmla="*/ 1 h 2"/>
                <a:gd name="T16" fmla="*/ 0 w 2"/>
                <a:gd name="T17" fmla="*/ 1 h 2"/>
                <a:gd name="T18" fmla="*/ 0 w 2"/>
                <a:gd name="T19" fmla="*/ 1 h 2"/>
                <a:gd name="T20" fmla="*/ 0 w 2"/>
                <a:gd name="T21" fmla="*/ 2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" h="2">
                  <a:moveTo>
                    <a:pt x="0" y="2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1" y="2"/>
                    <a:pt x="2" y="2"/>
                  </a:cubicBezTo>
                  <a:cubicBezTo>
                    <a:pt x="2" y="2"/>
                    <a:pt x="2" y="1"/>
                    <a:pt x="2" y="1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7" name="Freeform 32945"/>
            <p:cNvSpPr>
              <a:spLocks/>
            </p:cNvSpPr>
            <p:nvPr/>
          </p:nvSpPr>
          <p:spPr bwMode="auto">
            <a:xfrm>
              <a:off x="3390" y="995"/>
              <a:ext cx="5" cy="6"/>
            </a:xfrm>
            <a:custGeom>
              <a:avLst/>
              <a:gdLst>
                <a:gd name="T0" fmla="*/ 1 w 3"/>
                <a:gd name="T1" fmla="*/ 2 h 3"/>
                <a:gd name="T2" fmla="*/ 1 w 3"/>
                <a:gd name="T3" fmla="*/ 3 h 3"/>
                <a:gd name="T4" fmla="*/ 2 w 3"/>
                <a:gd name="T5" fmla="*/ 2 h 3"/>
                <a:gd name="T6" fmla="*/ 3 w 3"/>
                <a:gd name="T7" fmla="*/ 1 h 3"/>
                <a:gd name="T8" fmla="*/ 3 w 3"/>
                <a:gd name="T9" fmla="*/ 1 h 3"/>
                <a:gd name="T10" fmla="*/ 3 w 3"/>
                <a:gd name="T11" fmla="*/ 1 h 3"/>
                <a:gd name="T12" fmla="*/ 3 w 3"/>
                <a:gd name="T13" fmla="*/ 0 h 3"/>
                <a:gd name="T14" fmla="*/ 2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1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1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2" y="3"/>
                    <a:pt x="2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1" y="2"/>
                    <a:pt x="1" y="2"/>
                    <a:pt x="1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78" name="Freeform 32946"/>
            <p:cNvSpPr>
              <a:spLocks/>
            </p:cNvSpPr>
            <p:nvPr/>
          </p:nvSpPr>
          <p:spPr bwMode="auto">
            <a:xfrm>
              <a:off x="3436" y="713"/>
              <a:ext cx="23" cy="23"/>
            </a:xfrm>
            <a:custGeom>
              <a:avLst/>
              <a:gdLst>
                <a:gd name="T0" fmla="*/ 1 w 13"/>
                <a:gd name="T1" fmla="*/ 3 h 13"/>
                <a:gd name="T2" fmla="*/ 0 w 13"/>
                <a:gd name="T3" fmla="*/ 6 h 13"/>
                <a:gd name="T4" fmla="*/ 4 w 13"/>
                <a:gd name="T5" fmla="*/ 8 h 13"/>
                <a:gd name="T6" fmla="*/ 4 w 13"/>
                <a:gd name="T7" fmla="*/ 10 h 13"/>
                <a:gd name="T8" fmla="*/ 6 w 13"/>
                <a:gd name="T9" fmla="*/ 10 h 13"/>
                <a:gd name="T10" fmla="*/ 6 w 13"/>
                <a:gd name="T11" fmla="*/ 11 h 13"/>
                <a:gd name="T12" fmla="*/ 7 w 13"/>
                <a:gd name="T13" fmla="*/ 13 h 13"/>
                <a:gd name="T14" fmla="*/ 9 w 13"/>
                <a:gd name="T15" fmla="*/ 12 h 13"/>
                <a:gd name="T16" fmla="*/ 12 w 13"/>
                <a:gd name="T17" fmla="*/ 10 h 13"/>
                <a:gd name="T18" fmla="*/ 8 w 13"/>
                <a:gd name="T19" fmla="*/ 8 h 13"/>
                <a:gd name="T20" fmla="*/ 6 w 13"/>
                <a:gd name="T21" fmla="*/ 5 h 13"/>
                <a:gd name="T22" fmla="*/ 5 w 13"/>
                <a:gd name="T23" fmla="*/ 4 h 13"/>
                <a:gd name="T24" fmla="*/ 4 w 13"/>
                <a:gd name="T25" fmla="*/ 3 h 13"/>
                <a:gd name="T26" fmla="*/ 4 w 13"/>
                <a:gd name="T27" fmla="*/ 3 h 13"/>
                <a:gd name="T28" fmla="*/ 5 w 13"/>
                <a:gd name="T29" fmla="*/ 4 h 13"/>
                <a:gd name="T30" fmla="*/ 6 w 13"/>
                <a:gd name="T31" fmla="*/ 5 h 13"/>
                <a:gd name="T32" fmla="*/ 8 w 13"/>
                <a:gd name="T33" fmla="*/ 7 h 13"/>
                <a:gd name="T34" fmla="*/ 12 w 13"/>
                <a:gd name="T35" fmla="*/ 10 h 13"/>
                <a:gd name="T36" fmla="*/ 12 w 13"/>
                <a:gd name="T37" fmla="*/ 9 h 13"/>
                <a:gd name="T38" fmla="*/ 13 w 13"/>
                <a:gd name="T39" fmla="*/ 8 h 13"/>
                <a:gd name="T40" fmla="*/ 12 w 13"/>
                <a:gd name="T41" fmla="*/ 7 h 13"/>
                <a:gd name="T42" fmla="*/ 10 w 13"/>
                <a:gd name="T43" fmla="*/ 4 h 13"/>
                <a:gd name="T44" fmla="*/ 9 w 13"/>
                <a:gd name="T45" fmla="*/ 4 h 13"/>
                <a:gd name="T46" fmla="*/ 9 w 13"/>
                <a:gd name="T47" fmla="*/ 2 h 13"/>
                <a:gd name="T48" fmla="*/ 7 w 13"/>
                <a:gd name="T49" fmla="*/ 2 h 13"/>
                <a:gd name="T50" fmla="*/ 5 w 13"/>
                <a:gd name="T51" fmla="*/ 0 h 13"/>
                <a:gd name="T52" fmla="*/ 3 w 13"/>
                <a:gd name="T53" fmla="*/ 1 h 13"/>
                <a:gd name="T54" fmla="*/ 0 w 13"/>
                <a:gd name="T55" fmla="*/ 0 h 13"/>
                <a:gd name="T56" fmla="*/ 1 w 13"/>
                <a:gd name="T57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13">
                  <a:moveTo>
                    <a:pt x="1" y="3"/>
                  </a:moveTo>
                  <a:cubicBezTo>
                    <a:pt x="2" y="4"/>
                    <a:pt x="1" y="5"/>
                    <a:pt x="0" y="6"/>
                  </a:cubicBezTo>
                  <a:cubicBezTo>
                    <a:pt x="3" y="5"/>
                    <a:pt x="4" y="7"/>
                    <a:pt x="4" y="8"/>
                  </a:cubicBezTo>
                  <a:cubicBezTo>
                    <a:pt x="5" y="8"/>
                    <a:pt x="4" y="9"/>
                    <a:pt x="4" y="10"/>
                  </a:cubicBezTo>
                  <a:cubicBezTo>
                    <a:pt x="5" y="10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8" y="11"/>
                    <a:pt x="8" y="13"/>
                    <a:pt x="7" y="13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1"/>
                    <a:pt x="10" y="10"/>
                    <a:pt x="12" y="10"/>
                  </a:cubicBezTo>
                  <a:cubicBezTo>
                    <a:pt x="10" y="9"/>
                    <a:pt x="9" y="9"/>
                    <a:pt x="8" y="8"/>
                  </a:cubicBezTo>
                  <a:cubicBezTo>
                    <a:pt x="7" y="7"/>
                    <a:pt x="6" y="6"/>
                    <a:pt x="6" y="5"/>
                  </a:cubicBezTo>
                  <a:cubicBezTo>
                    <a:pt x="5" y="5"/>
                    <a:pt x="5" y="5"/>
                    <a:pt x="5" y="4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3" y="3"/>
                    <a:pt x="4" y="3"/>
                    <a:pt x="4" y="3"/>
                  </a:cubicBezTo>
                  <a:cubicBezTo>
                    <a:pt x="4" y="4"/>
                    <a:pt x="4" y="4"/>
                    <a:pt x="5" y="4"/>
                  </a:cubicBezTo>
                  <a:cubicBezTo>
                    <a:pt x="5" y="5"/>
                    <a:pt x="6" y="5"/>
                    <a:pt x="6" y="5"/>
                  </a:cubicBezTo>
                  <a:cubicBezTo>
                    <a:pt x="7" y="6"/>
                    <a:pt x="7" y="7"/>
                    <a:pt x="8" y="7"/>
                  </a:cubicBezTo>
                  <a:cubicBezTo>
                    <a:pt x="9" y="8"/>
                    <a:pt x="10" y="9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1" y="7"/>
                    <a:pt x="10" y="5"/>
                    <a:pt x="10" y="4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4"/>
                    <a:pt x="9" y="2"/>
                    <a:pt x="9" y="2"/>
                  </a:cubicBezTo>
                  <a:cubicBezTo>
                    <a:pt x="9" y="2"/>
                    <a:pt x="7" y="3"/>
                    <a:pt x="7" y="2"/>
                  </a:cubicBezTo>
                  <a:cubicBezTo>
                    <a:pt x="6" y="2"/>
                    <a:pt x="5" y="1"/>
                    <a:pt x="5" y="0"/>
                  </a:cubicBezTo>
                  <a:cubicBezTo>
                    <a:pt x="5" y="1"/>
                    <a:pt x="4" y="2"/>
                    <a:pt x="3" y="1"/>
                  </a:cubicBezTo>
                  <a:cubicBezTo>
                    <a:pt x="1" y="1"/>
                    <a:pt x="0" y="1"/>
                    <a:pt x="0" y="0"/>
                  </a:cubicBezTo>
                  <a:cubicBezTo>
                    <a:pt x="0" y="1"/>
                    <a:pt x="1" y="2"/>
                    <a:pt x="1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019" name="Picture 32947"/>
            <p:cNvPicPr>
              <a:picLocks noChangeAspect="1" noChangeArrowheads="1"/>
            </p:cNvPicPr>
            <p:nvPr/>
          </p:nvPicPr>
          <p:blipFill>
            <a:blip r:embed="rId4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35" y="711"/>
              <a:ext cx="27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79" name="Freeform 32948"/>
            <p:cNvSpPr>
              <a:spLocks/>
            </p:cNvSpPr>
            <p:nvPr/>
          </p:nvSpPr>
          <p:spPr bwMode="auto">
            <a:xfrm>
              <a:off x="3456" y="699"/>
              <a:ext cx="16" cy="30"/>
            </a:xfrm>
            <a:custGeom>
              <a:avLst/>
              <a:gdLst>
                <a:gd name="T0" fmla="*/ 5 w 9"/>
                <a:gd name="T1" fmla="*/ 9 h 17"/>
                <a:gd name="T2" fmla="*/ 4 w 9"/>
                <a:gd name="T3" fmla="*/ 12 h 17"/>
                <a:gd name="T4" fmla="*/ 4 w 9"/>
                <a:gd name="T5" fmla="*/ 14 h 17"/>
                <a:gd name="T6" fmla="*/ 4 w 9"/>
                <a:gd name="T7" fmla="*/ 15 h 17"/>
                <a:gd name="T8" fmla="*/ 4 w 9"/>
                <a:gd name="T9" fmla="*/ 15 h 17"/>
                <a:gd name="T10" fmla="*/ 4 w 9"/>
                <a:gd name="T11" fmla="*/ 15 h 17"/>
                <a:gd name="T12" fmla="*/ 5 w 9"/>
                <a:gd name="T13" fmla="*/ 16 h 17"/>
                <a:gd name="T14" fmla="*/ 5 w 9"/>
                <a:gd name="T15" fmla="*/ 17 h 17"/>
                <a:gd name="T16" fmla="*/ 9 w 9"/>
                <a:gd name="T17" fmla="*/ 15 h 17"/>
                <a:gd name="T18" fmla="*/ 8 w 9"/>
                <a:gd name="T19" fmla="*/ 11 h 17"/>
                <a:gd name="T20" fmla="*/ 9 w 9"/>
                <a:gd name="T21" fmla="*/ 8 h 17"/>
                <a:gd name="T22" fmla="*/ 9 w 9"/>
                <a:gd name="T23" fmla="*/ 6 h 17"/>
                <a:gd name="T24" fmla="*/ 6 w 9"/>
                <a:gd name="T25" fmla="*/ 0 h 17"/>
                <a:gd name="T26" fmla="*/ 0 w 9"/>
                <a:gd name="T27" fmla="*/ 6 h 17"/>
                <a:gd name="T28" fmla="*/ 2 w 9"/>
                <a:gd name="T29" fmla="*/ 9 h 17"/>
                <a:gd name="T30" fmla="*/ 0 w 9"/>
                <a:gd name="T31" fmla="*/ 10 h 17"/>
                <a:gd name="T32" fmla="*/ 1 w 9"/>
                <a:gd name="T33" fmla="*/ 11 h 17"/>
                <a:gd name="T34" fmla="*/ 0 w 9"/>
                <a:gd name="T35" fmla="*/ 12 h 17"/>
                <a:gd name="T36" fmla="*/ 1 w 9"/>
                <a:gd name="T37" fmla="*/ 14 h 17"/>
                <a:gd name="T38" fmla="*/ 2 w 9"/>
                <a:gd name="T39" fmla="*/ 16 h 17"/>
                <a:gd name="T40" fmla="*/ 3 w 9"/>
                <a:gd name="T41" fmla="*/ 15 h 17"/>
                <a:gd name="T42" fmla="*/ 3 w 9"/>
                <a:gd name="T43" fmla="*/ 15 h 17"/>
                <a:gd name="T44" fmla="*/ 3 w 9"/>
                <a:gd name="T45" fmla="*/ 15 h 17"/>
                <a:gd name="T46" fmla="*/ 4 w 9"/>
                <a:gd name="T47" fmla="*/ 14 h 17"/>
                <a:gd name="T48" fmla="*/ 4 w 9"/>
                <a:gd name="T49" fmla="*/ 13 h 17"/>
                <a:gd name="T50" fmla="*/ 4 w 9"/>
                <a:gd name="T51" fmla="*/ 12 h 17"/>
                <a:gd name="T52" fmla="*/ 5 w 9"/>
                <a:gd name="T53" fmla="*/ 9 h 17"/>
                <a:gd name="T54" fmla="*/ 5 w 9"/>
                <a:gd name="T55" fmla="*/ 6 h 17"/>
                <a:gd name="T56" fmla="*/ 5 w 9"/>
                <a:gd name="T57" fmla="*/ 6 h 17"/>
                <a:gd name="T58" fmla="*/ 5 w 9"/>
                <a:gd name="T59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7">
                  <a:moveTo>
                    <a:pt x="5" y="9"/>
                  </a:moveTo>
                  <a:cubicBezTo>
                    <a:pt x="5" y="10"/>
                    <a:pt x="5" y="11"/>
                    <a:pt x="4" y="12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4" y="14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5" y="16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6" y="17"/>
                    <a:pt x="5" y="14"/>
                    <a:pt x="9" y="15"/>
                  </a:cubicBezTo>
                  <a:cubicBezTo>
                    <a:pt x="8" y="15"/>
                    <a:pt x="7" y="11"/>
                    <a:pt x="8" y="11"/>
                  </a:cubicBezTo>
                  <a:cubicBezTo>
                    <a:pt x="7" y="10"/>
                    <a:pt x="8" y="8"/>
                    <a:pt x="9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6" y="7"/>
                    <a:pt x="6" y="2"/>
                    <a:pt x="6" y="0"/>
                  </a:cubicBezTo>
                  <a:cubicBezTo>
                    <a:pt x="5" y="1"/>
                    <a:pt x="2" y="7"/>
                    <a:pt x="0" y="6"/>
                  </a:cubicBezTo>
                  <a:cubicBezTo>
                    <a:pt x="0" y="6"/>
                    <a:pt x="2" y="8"/>
                    <a:pt x="2" y="9"/>
                  </a:cubicBezTo>
                  <a:cubicBezTo>
                    <a:pt x="2" y="9"/>
                    <a:pt x="1" y="10"/>
                    <a:pt x="0" y="10"/>
                  </a:cubicBezTo>
                  <a:cubicBezTo>
                    <a:pt x="0" y="10"/>
                    <a:pt x="1" y="11"/>
                    <a:pt x="1" y="11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1" y="13"/>
                    <a:pt x="2" y="13"/>
                    <a:pt x="1" y="14"/>
                  </a:cubicBezTo>
                  <a:cubicBezTo>
                    <a:pt x="1" y="14"/>
                    <a:pt x="2" y="14"/>
                    <a:pt x="2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4" y="11"/>
                    <a:pt x="5" y="10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5" y="9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021" name="Picture 32949"/>
            <p:cNvPicPr>
              <a:picLocks noChangeAspect="1" noChangeArrowheads="1"/>
            </p:cNvPicPr>
            <p:nvPr/>
          </p:nvPicPr>
          <p:blipFill>
            <a:blip r:embed="rId4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4" y="701"/>
              <a:ext cx="16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80" name="Freeform 32950"/>
            <p:cNvSpPr>
              <a:spLocks/>
            </p:cNvSpPr>
            <p:nvPr/>
          </p:nvSpPr>
          <p:spPr bwMode="auto">
            <a:xfrm>
              <a:off x="3452" y="732"/>
              <a:ext cx="9" cy="8"/>
            </a:xfrm>
            <a:custGeom>
              <a:avLst/>
              <a:gdLst>
                <a:gd name="T0" fmla="*/ 0 w 5"/>
                <a:gd name="T1" fmla="*/ 3 h 4"/>
                <a:gd name="T2" fmla="*/ 2 w 5"/>
                <a:gd name="T3" fmla="*/ 4 h 4"/>
                <a:gd name="T4" fmla="*/ 3 w 5"/>
                <a:gd name="T5" fmla="*/ 4 h 4"/>
                <a:gd name="T6" fmla="*/ 5 w 5"/>
                <a:gd name="T7" fmla="*/ 3 h 4"/>
                <a:gd name="T8" fmla="*/ 4 w 5"/>
                <a:gd name="T9" fmla="*/ 1 h 4"/>
                <a:gd name="T10" fmla="*/ 3 w 5"/>
                <a:gd name="T11" fmla="*/ 1 h 4"/>
                <a:gd name="T12" fmla="*/ 3 w 5"/>
                <a:gd name="T13" fmla="*/ 0 h 4"/>
                <a:gd name="T14" fmla="*/ 3 w 5"/>
                <a:gd name="T15" fmla="*/ 0 h 4"/>
                <a:gd name="T16" fmla="*/ 0 w 5"/>
                <a:gd name="T17" fmla="*/ 1 h 4"/>
                <a:gd name="T18" fmla="*/ 0 w 5"/>
                <a:gd name="T19" fmla="*/ 1 h 4"/>
                <a:gd name="T20" fmla="*/ 0 w 5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0" y="3"/>
                  </a:moveTo>
                  <a:cubicBezTo>
                    <a:pt x="0" y="3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1" name="Freeform 32951"/>
            <p:cNvSpPr>
              <a:spLocks/>
            </p:cNvSpPr>
            <p:nvPr/>
          </p:nvSpPr>
          <p:spPr bwMode="auto">
            <a:xfrm>
              <a:off x="3461" y="732"/>
              <a:ext cx="5" cy="6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3 h 3"/>
                <a:gd name="T4" fmla="*/ 3 w 3"/>
                <a:gd name="T5" fmla="*/ 3 h 3"/>
                <a:gd name="T6" fmla="*/ 3 w 3"/>
                <a:gd name="T7" fmla="*/ 2 h 3"/>
                <a:gd name="T8" fmla="*/ 2 w 3"/>
                <a:gd name="T9" fmla="*/ 0 h 3"/>
                <a:gd name="T10" fmla="*/ 1 w 3"/>
                <a:gd name="T11" fmla="*/ 1 h 3"/>
                <a:gd name="T12" fmla="*/ 1 w 3"/>
                <a:gd name="T13" fmla="*/ 1 h 3"/>
                <a:gd name="T14" fmla="*/ 0 w 3"/>
                <a:gd name="T15" fmla="*/ 1 h 3"/>
                <a:gd name="T16" fmla="*/ 0 w 3"/>
                <a:gd name="T17" fmla="*/ 1 h 3"/>
                <a:gd name="T18" fmla="*/ 0 w 3"/>
                <a:gd name="T19" fmla="*/ 1 h 3"/>
                <a:gd name="T20" fmla="*/ 0 w 3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2" name="Freeform 32952"/>
            <p:cNvSpPr>
              <a:spLocks/>
            </p:cNvSpPr>
            <p:nvPr/>
          </p:nvSpPr>
          <p:spPr bwMode="auto">
            <a:xfrm>
              <a:off x="3457" y="727"/>
              <a:ext cx="7" cy="7"/>
            </a:xfrm>
            <a:custGeom>
              <a:avLst/>
              <a:gdLst>
                <a:gd name="T0" fmla="*/ 1 w 4"/>
                <a:gd name="T1" fmla="*/ 3 h 4"/>
                <a:gd name="T2" fmla="*/ 1 w 4"/>
                <a:gd name="T3" fmla="*/ 4 h 4"/>
                <a:gd name="T4" fmla="*/ 3 w 4"/>
                <a:gd name="T5" fmla="*/ 4 h 4"/>
                <a:gd name="T6" fmla="*/ 4 w 4"/>
                <a:gd name="T7" fmla="*/ 2 h 4"/>
                <a:gd name="T8" fmla="*/ 4 w 4"/>
                <a:gd name="T9" fmla="*/ 2 h 4"/>
                <a:gd name="T10" fmla="*/ 4 w 4"/>
                <a:gd name="T11" fmla="*/ 1 h 4"/>
                <a:gd name="T12" fmla="*/ 3 w 4"/>
                <a:gd name="T13" fmla="*/ 1 h 4"/>
                <a:gd name="T14" fmla="*/ 2 w 4"/>
                <a:gd name="T15" fmla="*/ 0 h 4"/>
                <a:gd name="T16" fmla="*/ 1 w 4"/>
                <a:gd name="T17" fmla="*/ 0 h 4"/>
                <a:gd name="T18" fmla="*/ 1 w 4"/>
                <a:gd name="T19" fmla="*/ 0 h 4"/>
                <a:gd name="T20" fmla="*/ 0 w 4"/>
                <a:gd name="T21" fmla="*/ 2 h 4"/>
                <a:gd name="T22" fmla="*/ 0 w 4"/>
                <a:gd name="T23" fmla="*/ 2 h 4"/>
                <a:gd name="T24" fmla="*/ 1 w 4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3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3" name="Freeform 32953"/>
            <p:cNvSpPr>
              <a:spLocks/>
            </p:cNvSpPr>
            <p:nvPr/>
          </p:nvSpPr>
          <p:spPr bwMode="auto">
            <a:xfrm>
              <a:off x="3150" y="871"/>
              <a:ext cx="21" cy="21"/>
            </a:xfrm>
            <a:custGeom>
              <a:avLst/>
              <a:gdLst>
                <a:gd name="T0" fmla="*/ 2 w 12"/>
                <a:gd name="T1" fmla="*/ 3 h 12"/>
                <a:gd name="T2" fmla="*/ 1 w 12"/>
                <a:gd name="T3" fmla="*/ 5 h 12"/>
                <a:gd name="T4" fmla="*/ 5 w 12"/>
                <a:gd name="T5" fmla="*/ 7 h 12"/>
                <a:gd name="T6" fmla="*/ 5 w 12"/>
                <a:gd name="T7" fmla="*/ 9 h 12"/>
                <a:gd name="T8" fmla="*/ 6 w 12"/>
                <a:gd name="T9" fmla="*/ 8 h 12"/>
                <a:gd name="T10" fmla="*/ 6 w 12"/>
                <a:gd name="T11" fmla="*/ 10 h 12"/>
                <a:gd name="T12" fmla="*/ 7 w 12"/>
                <a:gd name="T13" fmla="*/ 12 h 12"/>
                <a:gd name="T14" fmla="*/ 9 w 12"/>
                <a:gd name="T15" fmla="*/ 11 h 12"/>
                <a:gd name="T16" fmla="*/ 11 w 12"/>
                <a:gd name="T17" fmla="*/ 9 h 12"/>
                <a:gd name="T18" fmla="*/ 8 w 12"/>
                <a:gd name="T19" fmla="*/ 6 h 12"/>
                <a:gd name="T20" fmla="*/ 6 w 12"/>
                <a:gd name="T21" fmla="*/ 5 h 12"/>
                <a:gd name="T22" fmla="*/ 5 w 12"/>
                <a:gd name="T23" fmla="*/ 4 h 12"/>
                <a:gd name="T24" fmla="*/ 4 w 12"/>
                <a:gd name="T25" fmla="*/ 3 h 12"/>
                <a:gd name="T26" fmla="*/ 4 w 12"/>
                <a:gd name="T27" fmla="*/ 3 h 12"/>
                <a:gd name="T28" fmla="*/ 5 w 12"/>
                <a:gd name="T29" fmla="*/ 4 h 12"/>
                <a:gd name="T30" fmla="*/ 6 w 12"/>
                <a:gd name="T31" fmla="*/ 5 h 12"/>
                <a:gd name="T32" fmla="*/ 8 w 12"/>
                <a:gd name="T33" fmla="*/ 6 h 12"/>
                <a:gd name="T34" fmla="*/ 11 w 12"/>
                <a:gd name="T35" fmla="*/ 8 h 12"/>
                <a:gd name="T36" fmla="*/ 11 w 12"/>
                <a:gd name="T37" fmla="*/ 8 h 12"/>
                <a:gd name="T38" fmla="*/ 12 w 12"/>
                <a:gd name="T39" fmla="*/ 7 h 12"/>
                <a:gd name="T40" fmla="*/ 12 w 12"/>
                <a:gd name="T41" fmla="*/ 6 h 12"/>
                <a:gd name="T42" fmla="*/ 10 w 12"/>
                <a:gd name="T43" fmla="*/ 3 h 12"/>
                <a:gd name="T44" fmla="*/ 9 w 12"/>
                <a:gd name="T45" fmla="*/ 3 h 12"/>
                <a:gd name="T46" fmla="*/ 9 w 12"/>
                <a:gd name="T47" fmla="*/ 1 h 12"/>
                <a:gd name="T48" fmla="*/ 7 w 12"/>
                <a:gd name="T49" fmla="*/ 2 h 12"/>
                <a:gd name="T50" fmla="*/ 5 w 12"/>
                <a:gd name="T51" fmla="*/ 0 h 12"/>
                <a:gd name="T52" fmla="*/ 3 w 12"/>
                <a:gd name="T53" fmla="*/ 1 h 12"/>
                <a:gd name="T54" fmla="*/ 0 w 12"/>
                <a:gd name="T55" fmla="*/ 0 h 12"/>
                <a:gd name="T56" fmla="*/ 2 w 12"/>
                <a:gd name="T57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" h="12">
                  <a:moveTo>
                    <a:pt x="2" y="3"/>
                  </a:moveTo>
                  <a:cubicBezTo>
                    <a:pt x="2" y="3"/>
                    <a:pt x="2" y="4"/>
                    <a:pt x="1" y="5"/>
                  </a:cubicBezTo>
                  <a:cubicBezTo>
                    <a:pt x="3" y="4"/>
                    <a:pt x="4" y="6"/>
                    <a:pt x="5" y="7"/>
                  </a:cubicBezTo>
                  <a:cubicBezTo>
                    <a:pt x="5" y="7"/>
                    <a:pt x="5" y="8"/>
                    <a:pt x="5" y="9"/>
                  </a:cubicBezTo>
                  <a:cubicBezTo>
                    <a:pt x="5" y="8"/>
                    <a:pt x="6" y="8"/>
                    <a:pt x="6" y="8"/>
                  </a:cubicBezTo>
                  <a:cubicBezTo>
                    <a:pt x="6" y="9"/>
                    <a:pt x="6" y="10"/>
                    <a:pt x="6" y="10"/>
                  </a:cubicBezTo>
                  <a:cubicBezTo>
                    <a:pt x="7" y="9"/>
                    <a:pt x="7" y="11"/>
                    <a:pt x="7" y="12"/>
                  </a:cubicBezTo>
                  <a:cubicBezTo>
                    <a:pt x="8" y="10"/>
                    <a:pt x="8" y="11"/>
                    <a:pt x="9" y="11"/>
                  </a:cubicBezTo>
                  <a:cubicBezTo>
                    <a:pt x="8" y="9"/>
                    <a:pt x="10" y="8"/>
                    <a:pt x="11" y="9"/>
                  </a:cubicBezTo>
                  <a:cubicBezTo>
                    <a:pt x="10" y="8"/>
                    <a:pt x="9" y="7"/>
                    <a:pt x="8" y="6"/>
                  </a:cubicBezTo>
                  <a:cubicBezTo>
                    <a:pt x="7" y="6"/>
                    <a:pt x="6" y="5"/>
                    <a:pt x="6" y="5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5" y="3"/>
                    <a:pt x="5" y="4"/>
                  </a:cubicBezTo>
                  <a:cubicBezTo>
                    <a:pt x="5" y="4"/>
                    <a:pt x="6" y="4"/>
                    <a:pt x="6" y="5"/>
                  </a:cubicBezTo>
                  <a:cubicBezTo>
                    <a:pt x="7" y="5"/>
                    <a:pt x="7" y="6"/>
                    <a:pt x="8" y="6"/>
                  </a:cubicBezTo>
                  <a:cubicBezTo>
                    <a:pt x="9" y="7"/>
                    <a:pt x="10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1" y="6"/>
                    <a:pt x="10" y="4"/>
                    <a:pt x="10" y="3"/>
                  </a:cubicBezTo>
                  <a:cubicBezTo>
                    <a:pt x="10" y="4"/>
                    <a:pt x="9" y="3"/>
                    <a:pt x="9" y="3"/>
                  </a:cubicBezTo>
                  <a:cubicBezTo>
                    <a:pt x="9" y="3"/>
                    <a:pt x="9" y="2"/>
                    <a:pt x="9" y="1"/>
                  </a:cubicBezTo>
                  <a:cubicBezTo>
                    <a:pt x="9" y="2"/>
                    <a:pt x="7" y="2"/>
                    <a:pt x="7" y="2"/>
                  </a:cubicBezTo>
                  <a:cubicBezTo>
                    <a:pt x="6" y="1"/>
                    <a:pt x="5" y="1"/>
                    <a:pt x="5" y="0"/>
                  </a:cubicBezTo>
                  <a:cubicBezTo>
                    <a:pt x="5" y="1"/>
                    <a:pt x="4" y="1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2" y="1"/>
                    <a:pt x="2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026" name="Picture 32954"/>
            <p:cNvPicPr>
              <a:picLocks noChangeAspect="1" noChangeArrowheads="1"/>
            </p:cNvPicPr>
            <p:nvPr/>
          </p:nvPicPr>
          <p:blipFill>
            <a:blip r:embed="rId4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49" y="867"/>
              <a:ext cx="27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84" name="Freeform 32955"/>
            <p:cNvSpPr>
              <a:spLocks/>
            </p:cNvSpPr>
            <p:nvPr/>
          </p:nvSpPr>
          <p:spPr bwMode="auto">
            <a:xfrm>
              <a:off x="3169" y="859"/>
              <a:ext cx="13" cy="26"/>
            </a:xfrm>
            <a:custGeom>
              <a:avLst/>
              <a:gdLst>
                <a:gd name="T0" fmla="*/ 4 w 7"/>
                <a:gd name="T1" fmla="*/ 8 h 15"/>
                <a:gd name="T2" fmla="*/ 3 w 7"/>
                <a:gd name="T3" fmla="*/ 10 h 15"/>
                <a:gd name="T4" fmla="*/ 3 w 7"/>
                <a:gd name="T5" fmla="*/ 12 h 15"/>
                <a:gd name="T6" fmla="*/ 3 w 7"/>
                <a:gd name="T7" fmla="*/ 13 h 15"/>
                <a:gd name="T8" fmla="*/ 3 w 7"/>
                <a:gd name="T9" fmla="*/ 13 h 15"/>
                <a:gd name="T10" fmla="*/ 3 w 7"/>
                <a:gd name="T11" fmla="*/ 13 h 15"/>
                <a:gd name="T12" fmla="*/ 4 w 7"/>
                <a:gd name="T13" fmla="*/ 14 h 15"/>
                <a:gd name="T14" fmla="*/ 4 w 7"/>
                <a:gd name="T15" fmla="*/ 15 h 15"/>
                <a:gd name="T16" fmla="*/ 7 w 7"/>
                <a:gd name="T17" fmla="*/ 13 h 15"/>
                <a:gd name="T18" fmla="*/ 7 w 7"/>
                <a:gd name="T19" fmla="*/ 9 h 15"/>
                <a:gd name="T20" fmla="*/ 7 w 7"/>
                <a:gd name="T21" fmla="*/ 7 h 15"/>
                <a:gd name="T22" fmla="*/ 7 w 7"/>
                <a:gd name="T23" fmla="*/ 5 h 15"/>
                <a:gd name="T24" fmla="*/ 4 w 7"/>
                <a:gd name="T25" fmla="*/ 0 h 15"/>
                <a:gd name="T26" fmla="*/ 0 w 7"/>
                <a:gd name="T27" fmla="*/ 5 h 15"/>
                <a:gd name="T28" fmla="*/ 1 w 7"/>
                <a:gd name="T29" fmla="*/ 8 h 15"/>
                <a:gd name="T30" fmla="*/ 0 w 7"/>
                <a:gd name="T31" fmla="*/ 8 h 15"/>
                <a:gd name="T32" fmla="*/ 1 w 7"/>
                <a:gd name="T33" fmla="*/ 10 h 15"/>
                <a:gd name="T34" fmla="*/ 0 w 7"/>
                <a:gd name="T35" fmla="*/ 10 h 15"/>
                <a:gd name="T36" fmla="*/ 0 w 7"/>
                <a:gd name="T37" fmla="*/ 12 h 15"/>
                <a:gd name="T38" fmla="*/ 1 w 7"/>
                <a:gd name="T39" fmla="*/ 13 h 15"/>
                <a:gd name="T40" fmla="*/ 2 w 7"/>
                <a:gd name="T41" fmla="*/ 13 h 15"/>
                <a:gd name="T42" fmla="*/ 2 w 7"/>
                <a:gd name="T43" fmla="*/ 13 h 15"/>
                <a:gd name="T44" fmla="*/ 3 w 7"/>
                <a:gd name="T45" fmla="*/ 13 h 15"/>
                <a:gd name="T46" fmla="*/ 3 w 7"/>
                <a:gd name="T47" fmla="*/ 12 h 15"/>
                <a:gd name="T48" fmla="*/ 3 w 7"/>
                <a:gd name="T49" fmla="*/ 11 h 15"/>
                <a:gd name="T50" fmla="*/ 3 w 7"/>
                <a:gd name="T51" fmla="*/ 10 h 15"/>
                <a:gd name="T52" fmla="*/ 4 w 7"/>
                <a:gd name="T53" fmla="*/ 8 h 15"/>
                <a:gd name="T54" fmla="*/ 4 w 7"/>
                <a:gd name="T55" fmla="*/ 5 h 15"/>
                <a:gd name="T56" fmla="*/ 4 w 7"/>
                <a:gd name="T57" fmla="*/ 5 h 15"/>
                <a:gd name="T58" fmla="*/ 4 w 7"/>
                <a:gd name="T5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7" h="15">
                  <a:moveTo>
                    <a:pt x="4" y="8"/>
                  </a:moveTo>
                  <a:cubicBezTo>
                    <a:pt x="4" y="9"/>
                    <a:pt x="4" y="9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4" y="12"/>
                    <a:pt x="7" y="13"/>
                  </a:cubicBezTo>
                  <a:cubicBezTo>
                    <a:pt x="6" y="13"/>
                    <a:pt x="5" y="10"/>
                    <a:pt x="7" y="9"/>
                  </a:cubicBezTo>
                  <a:cubicBezTo>
                    <a:pt x="6" y="9"/>
                    <a:pt x="7" y="7"/>
                    <a:pt x="7" y="7"/>
                  </a:cubicBezTo>
                  <a:cubicBezTo>
                    <a:pt x="6" y="7"/>
                    <a:pt x="6" y="6"/>
                    <a:pt x="7" y="5"/>
                  </a:cubicBezTo>
                  <a:cubicBezTo>
                    <a:pt x="5" y="6"/>
                    <a:pt x="4" y="1"/>
                    <a:pt x="4" y="0"/>
                  </a:cubicBezTo>
                  <a:cubicBezTo>
                    <a:pt x="4" y="1"/>
                    <a:pt x="1" y="6"/>
                    <a:pt x="0" y="5"/>
                  </a:cubicBezTo>
                  <a:cubicBezTo>
                    <a:pt x="0" y="5"/>
                    <a:pt x="1" y="7"/>
                    <a:pt x="1" y="8"/>
                  </a:cubicBezTo>
                  <a:cubicBezTo>
                    <a:pt x="1" y="8"/>
                    <a:pt x="0" y="9"/>
                    <a:pt x="0" y="8"/>
                  </a:cubicBezTo>
                  <a:cubicBezTo>
                    <a:pt x="0" y="8"/>
                    <a:pt x="1" y="9"/>
                    <a:pt x="1" y="10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1" y="11"/>
                    <a:pt x="1" y="11"/>
                    <a:pt x="0" y="12"/>
                  </a:cubicBezTo>
                  <a:cubicBezTo>
                    <a:pt x="1" y="12"/>
                    <a:pt x="1" y="13"/>
                    <a:pt x="1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9"/>
                    <a:pt x="4" y="9"/>
                    <a:pt x="4" y="8"/>
                  </a:cubicBezTo>
                  <a:cubicBezTo>
                    <a:pt x="4" y="7"/>
                    <a:pt x="4" y="6"/>
                    <a:pt x="4" y="5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4" y="8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028" name="Picture 32956"/>
            <p:cNvPicPr>
              <a:picLocks noChangeAspect="1" noChangeArrowheads="1"/>
            </p:cNvPicPr>
            <p:nvPr/>
          </p:nvPicPr>
          <p:blipFill>
            <a:blip r:embed="rId4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166" y="857"/>
              <a:ext cx="16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5985" name="Freeform 32957"/>
            <p:cNvSpPr>
              <a:spLocks/>
            </p:cNvSpPr>
            <p:nvPr/>
          </p:nvSpPr>
          <p:spPr bwMode="auto">
            <a:xfrm>
              <a:off x="3166" y="887"/>
              <a:ext cx="7" cy="7"/>
            </a:xfrm>
            <a:custGeom>
              <a:avLst/>
              <a:gdLst>
                <a:gd name="T0" fmla="*/ 0 w 4"/>
                <a:gd name="T1" fmla="*/ 3 h 4"/>
                <a:gd name="T2" fmla="*/ 1 w 4"/>
                <a:gd name="T3" fmla="*/ 4 h 4"/>
                <a:gd name="T4" fmla="*/ 3 w 4"/>
                <a:gd name="T5" fmla="*/ 4 h 4"/>
                <a:gd name="T6" fmla="*/ 4 w 4"/>
                <a:gd name="T7" fmla="*/ 3 h 4"/>
                <a:gd name="T8" fmla="*/ 3 w 4"/>
                <a:gd name="T9" fmla="*/ 2 h 4"/>
                <a:gd name="T10" fmla="*/ 3 w 4"/>
                <a:gd name="T11" fmla="*/ 1 h 4"/>
                <a:gd name="T12" fmla="*/ 2 w 4"/>
                <a:gd name="T13" fmla="*/ 1 h 4"/>
                <a:gd name="T14" fmla="*/ 2 w 4"/>
                <a:gd name="T15" fmla="*/ 0 h 4"/>
                <a:gd name="T16" fmla="*/ 0 w 4"/>
                <a:gd name="T17" fmla="*/ 1 h 4"/>
                <a:gd name="T18" fmla="*/ 0 w 4"/>
                <a:gd name="T19" fmla="*/ 2 h 4"/>
                <a:gd name="T20" fmla="*/ 0 w 4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0" y="3"/>
                  </a:moveTo>
                  <a:cubicBezTo>
                    <a:pt x="0" y="3"/>
                    <a:pt x="1" y="4"/>
                    <a:pt x="1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6" name="Freeform 32958"/>
            <p:cNvSpPr>
              <a:spLocks/>
            </p:cNvSpPr>
            <p:nvPr/>
          </p:nvSpPr>
          <p:spPr bwMode="auto">
            <a:xfrm>
              <a:off x="3173" y="887"/>
              <a:ext cx="5" cy="5"/>
            </a:xfrm>
            <a:custGeom>
              <a:avLst/>
              <a:gdLst>
                <a:gd name="T0" fmla="*/ 0 w 3"/>
                <a:gd name="T1" fmla="*/ 3 h 3"/>
                <a:gd name="T2" fmla="*/ 2 w 3"/>
                <a:gd name="T3" fmla="*/ 3 h 3"/>
                <a:gd name="T4" fmla="*/ 2 w 3"/>
                <a:gd name="T5" fmla="*/ 3 h 3"/>
                <a:gd name="T6" fmla="*/ 3 w 3"/>
                <a:gd name="T7" fmla="*/ 2 h 3"/>
                <a:gd name="T8" fmla="*/ 2 w 3"/>
                <a:gd name="T9" fmla="*/ 0 h 3"/>
                <a:gd name="T10" fmla="*/ 1 w 3"/>
                <a:gd name="T11" fmla="*/ 2 h 3"/>
                <a:gd name="T12" fmla="*/ 1 w 3"/>
                <a:gd name="T13" fmla="*/ 2 h 3"/>
                <a:gd name="T14" fmla="*/ 0 w 3"/>
                <a:gd name="T15" fmla="*/ 2 h 3"/>
                <a:gd name="T16" fmla="*/ 0 w 3"/>
                <a:gd name="T17" fmla="*/ 2 h 3"/>
                <a:gd name="T18" fmla="*/ 0 w 3"/>
                <a:gd name="T19" fmla="*/ 2 h 3"/>
                <a:gd name="T20" fmla="*/ 0 w 3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2" y="0"/>
                  </a:cubicBezTo>
                  <a:cubicBezTo>
                    <a:pt x="2" y="1"/>
                    <a:pt x="2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7" name="Freeform 32959"/>
            <p:cNvSpPr>
              <a:spLocks/>
            </p:cNvSpPr>
            <p:nvPr/>
          </p:nvSpPr>
          <p:spPr bwMode="auto">
            <a:xfrm>
              <a:off x="3169" y="883"/>
              <a:ext cx="7" cy="6"/>
            </a:xfrm>
            <a:custGeom>
              <a:avLst/>
              <a:gdLst>
                <a:gd name="T0" fmla="*/ 1 w 4"/>
                <a:gd name="T1" fmla="*/ 3 h 3"/>
                <a:gd name="T2" fmla="*/ 2 w 4"/>
                <a:gd name="T3" fmla="*/ 3 h 3"/>
                <a:gd name="T4" fmla="*/ 3 w 4"/>
                <a:gd name="T5" fmla="*/ 3 h 3"/>
                <a:gd name="T6" fmla="*/ 4 w 4"/>
                <a:gd name="T7" fmla="*/ 2 h 3"/>
                <a:gd name="T8" fmla="*/ 4 w 4"/>
                <a:gd name="T9" fmla="*/ 1 h 3"/>
                <a:gd name="T10" fmla="*/ 4 w 4"/>
                <a:gd name="T11" fmla="*/ 1 h 3"/>
                <a:gd name="T12" fmla="*/ 3 w 4"/>
                <a:gd name="T13" fmla="*/ 0 h 3"/>
                <a:gd name="T14" fmla="*/ 2 w 4"/>
                <a:gd name="T15" fmla="*/ 0 h 3"/>
                <a:gd name="T16" fmla="*/ 1 w 4"/>
                <a:gd name="T17" fmla="*/ 0 h 3"/>
                <a:gd name="T18" fmla="*/ 1 w 4"/>
                <a:gd name="T19" fmla="*/ 0 h 3"/>
                <a:gd name="T20" fmla="*/ 0 w 4"/>
                <a:gd name="T21" fmla="*/ 1 h 3"/>
                <a:gd name="T22" fmla="*/ 1 w 4"/>
                <a:gd name="T23" fmla="*/ 2 h 3"/>
                <a:gd name="T24" fmla="*/ 1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1"/>
                    <a:pt x="0" y="1"/>
                  </a:cubicBez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8" name="Freeform 32960"/>
            <p:cNvSpPr>
              <a:spLocks/>
            </p:cNvSpPr>
            <p:nvPr/>
          </p:nvSpPr>
          <p:spPr bwMode="auto">
            <a:xfrm>
              <a:off x="3199" y="937"/>
              <a:ext cx="45" cy="35"/>
            </a:xfrm>
            <a:custGeom>
              <a:avLst/>
              <a:gdLst>
                <a:gd name="T0" fmla="*/ 14 w 25"/>
                <a:gd name="T1" fmla="*/ 8 h 20"/>
                <a:gd name="T2" fmla="*/ 19 w 25"/>
                <a:gd name="T3" fmla="*/ 4 h 20"/>
                <a:gd name="T4" fmla="*/ 15 w 25"/>
                <a:gd name="T5" fmla="*/ 19 h 20"/>
                <a:gd name="T6" fmla="*/ 14 w 25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5" h="20">
                  <a:moveTo>
                    <a:pt x="14" y="8"/>
                  </a:moveTo>
                  <a:cubicBezTo>
                    <a:pt x="14" y="8"/>
                    <a:pt x="15" y="4"/>
                    <a:pt x="19" y="4"/>
                  </a:cubicBezTo>
                  <a:cubicBezTo>
                    <a:pt x="25" y="4"/>
                    <a:pt x="17" y="20"/>
                    <a:pt x="15" y="19"/>
                  </a:cubicBezTo>
                  <a:cubicBezTo>
                    <a:pt x="0" y="10"/>
                    <a:pt x="10" y="0"/>
                    <a:pt x="14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89" name="Freeform 32961"/>
            <p:cNvSpPr>
              <a:spLocks noEditPoints="1"/>
            </p:cNvSpPr>
            <p:nvPr/>
          </p:nvSpPr>
          <p:spPr bwMode="auto">
            <a:xfrm>
              <a:off x="3359" y="633"/>
              <a:ext cx="41" cy="44"/>
            </a:xfrm>
            <a:custGeom>
              <a:avLst/>
              <a:gdLst>
                <a:gd name="T0" fmla="*/ 10 w 23"/>
                <a:gd name="T1" fmla="*/ 8 h 25"/>
                <a:gd name="T2" fmla="*/ 9 w 23"/>
                <a:gd name="T3" fmla="*/ 5 h 25"/>
                <a:gd name="T4" fmla="*/ 8 w 23"/>
                <a:gd name="T5" fmla="*/ 8 h 25"/>
                <a:gd name="T6" fmla="*/ 4 w 23"/>
                <a:gd name="T7" fmla="*/ 6 h 25"/>
                <a:gd name="T8" fmla="*/ 6 w 23"/>
                <a:gd name="T9" fmla="*/ 9 h 25"/>
                <a:gd name="T10" fmla="*/ 4 w 23"/>
                <a:gd name="T11" fmla="*/ 11 h 25"/>
                <a:gd name="T12" fmla="*/ 4 w 23"/>
                <a:gd name="T13" fmla="*/ 14 h 25"/>
                <a:gd name="T14" fmla="*/ 3 w 23"/>
                <a:gd name="T15" fmla="*/ 17 h 25"/>
                <a:gd name="T16" fmla="*/ 5 w 23"/>
                <a:gd name="T17" fmla="*/ 18 h 25"/>
                <a:gd name="T18" fmla="*/ 8 w 23"/>
                <a:gd name="T19" fmla="*/ 18 h 25"/>
                <a:gd name="T20" fmla="*/ 8 w 23"/>
                <a:gd name="T21" fmla="*/ 18 h 25"/>
                <a:gd name="T22" fmla="*/ 9 w 23"/>
                <a:gd name="T23" fmla="*/ 21 h 25"/>
                <a:gd name="T24" fmla="*/ 11 w 23"/>
                <a:gd name="T25" fmla="*/ 22 h 25"/>
                <a:gd name="T26" fmla="*/ 13 w 23"/>
                <a:gd name="T27" fmla="*/ 20 h 25"/>
                <a:gd name="T28" fmla="*/ 16 w 23"/>
                <a:gd name="T29" fmla="*/ 20 h 25"/>
                <a:gd name="T30" fmla="*/ 17 w 23"/>
                <a:gd name="T31" fmla="*/ 17 h 25"/>
                <a:gd name="T32" fmla="*/ 21 w 23"/>
                <a:gd name="T33" fmla="*/ 18 h 25"/>
                <a:gd name="T34" fmla="*/ 18 w 23"/>
                <a:gd name="T35" fmla="*/ 15 h 25"/>
                <a:gd name="T36" fmla="*/ 20 w 23"/>
                <a:gd name="T37" fmla="*/ 13 h 25"/>
                <a:gd name="T38" fmla="*/ 17 w 23"/>
                <a:gd name="T39" fmla="*/ 13 h 25"/>
                <a:gd name="T40" fmla="*/ 23 w 23"/>
                <a:gd name="T41" fmla="*/ 8 h 25"/>
                <a:gd name="T42" fmla="*/ 15 w 23"/>
                <a:gd name="T43" fmla="*/ 9 h 25"/>
                <a:gd name="T44" fmla="*/ 17 w 23"/>
                <a:gd name="T45" fmla="*/ 6 h 25"/>
                <a:gd name="T46" fmla="*/ 14 w 23"/>
                <a:gd name="T47" fmla="*/ 7 h 25"/>
                <a:gd name="T48" fmla="*/ 14 w 23"/>
                <a:gd name="T49" fmla="*/ 3 h 25"/>
                <a:gd name="T50" fmla="*/ 13 w 23"/>
                <a:gd name="T51" fmla="*/ 13 h 25"/>
                <a:gd name="T52" fmla="*/ 16 w 23"/>
                <a:gd name="T53" fmla="*/ 20 h 25"/>
                <a:gd name="T54" fmla="*/ 12 w 23"/>
                <a:gd name="T55" fmla="*/ 14 h 25"/>
                <a:gd name="T56" fmla="*/ 7 w 23"/>
                <a:gd name="T57" fmla="*/ 20 h 25"/>
                <a:gd name="T58" fmla="*/ 11 w 23"/>
                <a:gd name="T59" fmla="*/ 14 h 25"/>
                <a:gd name="T60" fmla="*/ 4 w 23"/>
                <a:gd name="T61" fmla="*/ 12 h 25"/>
                <a:gd name="T62" fmla="*/ 11 w 23"/>
                <a:gd name="T63" fmla="*/ 12 h 25"/>
                <a:gd name="T64" fmla="*/ 9 w 23"/>
                <a:gd name="T65" fmla="*/ 6 h 25"/>
                <a:gd name="T66" fmla="*/ 12 w 23"/>
                <a:gd name="T67" fmla="*/ 10 h 25"/>
                <a:gd name="T68" fmla="*/ 14 w 23"/>
                <a:gd name="T69" fmla="*/ 9 h 25"/>
                <a:gd name="T70" fmla="*/ 18 w 23"/>
                <a:gd name="T71" fmla="*/ 13 h 25"/>
                <a:gd name="T72" fmla="*/ 3 w 23"/>
                <a:gd name="T73" fmla="*/ 17 h 25"/>
                <a:gd name="T74" fmla="*/ 7 w 23"/>
                <a:gd name="T75" fmla="*/ 14 h 25"/>
                <a:gd name="T76" fmla="*/ 8 w 23"/>
                <a:gd name="T77" fmla="*/ 15 h 25"/>
                <a:gd name="T78" fmla="*/ 5 w 23"/>
                <a:gd name="T79" fmla="*/ 16 h 25"/>
                <a:gd name="T80" fmla="*/ 20 w 23"/>
                <a:gd name="T81" fmla="*/ 19 h 25"/>
                <a:gd name="T82" fmla="*/ 14 w 23"/>
                <a:gd name="T83" fmla="*/ 17 h 25"/>
                <a:gd name="T84" fmla="*/ 15 w 23"/>
                <a:gd name="T85" fmla="*/ 16 h 25"/>
                <a:gd name="T86" fmla="*/ 17 w 23"/>
                <a:gd name="T87" fmla="*/ 17 h 25"/>
                <a:gd name="T88" fmla="*/ 11 w 23"/>
                <a:gd name="T89" fmla="*/ 23 h 25"/>
                <a:gd name="T90" fmla="*/ 10 w 23"/>
                <a:gd name="T91" fmla="*/ 17 h 25"/>
                <a:gd name="T92" fmla="*/ 11 w 23"/>
                <a:gd name="T93" fmla="*/ 17 h 25"/>
                <a:gd name="T94" fmla="*/ 11 w 23"/>
                <a:gd name="T95" fmla="*/ 15 h 25"/>
                <a:gd name="T96" fmla="*/ 4 w 23"/>
                <a:gd name="T97" fmla="*/ 7 h 25"/>
                <a:gd name="T98" fmla="*/ 8 w 23"/>
                <a:gd name="T99" fmla="*/ 10 h 25"/>
                <a:gd name="T100" fmla="*/ 8 w 23"/>
                <a:gd name="T101" fmla="*/ 11 h 25"/>
                <a:gd name="T102" fmla="*/ 6 w 23"/>
                <a:gd name="T103" fmla="*/ 9 h 25"/>
                <a:gd name="T104" fmla="*/ 20 w 23"/>
                <a:gd name="T105" fmla="*/ 9 h 25"/>
                <a:gd name="T106" fmla="*/ 16 w 23"/>
                <a:gd name="T107" fmla="*/ 12 h 25"/>
                <a:gd name="T108" fmla="*/ 15 w 23"/>
                <a:gd name="T109" fmla="*/ 11 h 25"/>
                <a:gd name="T110" fmla="*/ 18 w 23"/>
                <a:gd name="T111" fmla="*/ 10 h 25"/>
                <a:gd name="T112" fmla="*/ 12 w 23"/>
                <a:gd name="T113" fmla="*/ 3 h 25"/>
                <a:gd name="T114" fmla="*/ 13 w 23"/>
                <a:gd name="T115" fmla="*/ 9 h 25"/>
                <a:gd name="T116" fmla="*/ 12 w 23"/>
                <a:gd name="T117" fmla="*/ 8 h 25"/>
                <a:gd name="T118" fmla="*/ 12 w 23"/>
                <a:gd name="T119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" h="25">
                  <a:moveTo>
                    <a:pt x="12" y="2"/>
                  </a:moveTo>
                  <a:cubicBezTo>
                    <a:pt x="12" y="2"/>
                    <a:pt x="11" y="2"/>
                    <a:pt x="11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1" y="3"/>
                    <a:pt x="11" y="3"/>
                    <a:pt x="10" y="3"/>
                  </a:cubicBezTo>
                  <a:cubicBezTo>
                    <a:pt x="10" y="3"/>
                    <a:pt x="10" y="4"/>
                    <a:pt x="10" y="4"/>
                  </a:cubicBezTo>
                  <a:cubicBezTo>
                    <a:pt x="11" y="4"/>
                    <a:pt x="11" y="4"/>
                    <a:pt x="12" y="5"/>
                  </a:cubicBezTo>
                  <a:cubicBezTo>
                    <a:pt x="12" y="5"/>
                    <a:pt x="12" y="5"/>
                    <a:pt x="12" y="6"/>
                  </a:cubicBezTo>
                  <a:cubicBezTo>
                    <a:pt x="12" y="7"/>
                    <a:pt x="11" y="7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0" y="7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1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10" y="5"/>
                    <a:pt x="10" y="5"/>
                  </a:cubicBezTo>
                  <a:cubicBezTo>
                    <a:pt x="10" y="5"/>
                    <a:pt x="9" y="5"/>
                    <a:pt x="9" y="5"/>
                  </a:cubicBezTo>
                  <a:cubicBezTo>
                    <a:pt x="8" y="5"/>
                    <a:pt x="8" y="4"/>
                    <a:pt x="8" y="4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8" y="8"/>
                    <a:pt x="8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8"/>
                    <a:pt x="7" y="8"/>
                  </a:cubicBezTo>
                  <a:cubicBezTo>
                    <a:pt x="7" y="8"/>
                    <a:pt x="7" y="8"/>
                    <a:pt x="8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6" y="6"/>
                    <a:pt x="6" y="5"/>
                    <a:pt x="5" y="6"/>
                  </a:cubicBezTo>
                  <a:cubicBezTo>
                    <a:pt x="5" y="6"/>
                    <a:pt x="4" y="6"/>
                    <a:pt x="5" y="7"/>
                  </a:cubicBezTo>
                  <a:cubicBezTo>
                    <a:pt x="5" y="8"/>
                    <a:pt x="5" y="8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1" y="6"/>
                  </a:cubicBezTo>
                  <a:cubicBezTo>
                    <a:pt x="1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3" y="8"/>
                    <a:pt x="3" y="7"/>
                    <a:pt x="3" y="8"/>
                  </a:cubicBezTo>
                  <a:cubicBezTo>
                    <a:pt x="3" y="8"/>
                    <a:pt x="4" y="8"/>
                    <a:pt x="4" y="8"/>
                  </a:cubicBezTo>
                  <a:cubicBezTo>
                    <a:pt x="5" y="8"/>
                    <a:pt x="5" y="8"/>
                    <a:pt x="4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10"/>
                    <a:pt x="3" y="10"/>
                    <a:pt x="3" y="9"/>
                  </a:cubicBezTo>
                  <a:cubicBezTo>
                    <a:pt x="3" y="9"/>
                    <a:pt x="4" y="9"/>
                    <a:pt x="4" y="9"/>
                  </a:cubicBezTo>
                  <a:cubicBezTo>
                    <a:pt x="5" y="9"/>
                    <a:pt x="5" y="9"/>
                    <a:pt x="6" y="9"/>
                  </a:cubicBezTo>
                  <a:cubicBezTo>
                    <a:pt x="6" y="10"/>
                    <a:pt x="7" y="10"/>
                    <a:pt x="7" y="11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4" y="11"/>
                    <a:pt x="4" y="11"/>
                    <a:pt x="5" y="11"/>
                  </a:cubicBezTo>
                  <a:cubicBezTo>
                    <a:pt x="6" y="11"/>
                    <a:pt x="6" y="11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3" y="11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3" y="13"/>
                    <a:pt x="3" y="13"/>
                  </a:cubicBezTo>
                  <a:cubicBezTo>
                    <a:pt x="3" y="13"/>
                    <a:pt x="3" y="14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5"/>
                    <a:pt x="5" y="15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5"/>
                    <a:pt x="6" y="15"/>
                    <a:pt x="5" y="16"/>
                  </a:cubicBezTo>
                  <a:cubicBezTo>
                    <a:pt x="5" y="16"/>
                    <a:pt x="4" y="16"/>
                    <a:pt x="4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4"/>
                    <a:pt x="2" y="14"/>
                    <a:pt x="2" y="15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4" y="16"/>
                    <a:pt x="4" y="17"/>
                    <a:pt x="3" y="17"/>
                  </a:cubicBezTo>
                  <a:cubicBezTo>
                    <a:pt x="3" y="16"/>
                    <a:pt x="3" y="16"/>
                    <a:pt x="2" y="17"/>
                  </a:cubicBezTo>
                  <a:cubicBezTo>
                    <a:pt x="2" y="17"/>
                    <a:pt x="2" y="17"/>
                    <a:pt x="2" y="16"/>
                  </a:cubicBezTo>
                  <a:cubicBezTo>
                    <a:pt x="1" y="16"/>
                    <a:pt x="1" y="17"/>
                    <a:pt x="2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8"/>
                    <a:pt x="2" y="19"/>
                    <a:pt x="3" y="19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3" y="18"/>
                    <a:pt x="3" y="19"/>
                    <a:pt x="4" y="19"/>
                  </a:cubicBezTo>
                  <a:cubicBezTo>
                    <a:pt x="4" y="19"/>
                    <a:pt x="5" y="19"/>
                    <a:pt x="5" y="18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4" y="17"/>
                    <a:pt x="5" y="16"/>
                    <a:pt x="5" y="16"/>
                  </a:cubicBezTo>
                  <a:cubicBezTo>
                    <a:pt x="6" y="16"/>
                    <a:pt x="7" y="16"/>
                    <a:pt x="8" y="16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7" y="17"/>
                    <a:pt x="7" y="17"/>
                  </a:cubicBezTo>
                  <a:cubicBezTo>
                    <a:pt x="7" y="17"/>
                    <a:pt x="6" y="17"/>
                    <a:pt x="6" y="17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7" y="17"/>
                    <a:pt x="8" y="17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8" y="21"/>
                    <a:pt x="8" y="21"/>
                    <a:pt x="9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8" y="18"/>
                    <a:pt x="9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20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8"/>
                    <a:pt x="9" y="17"/>
                    <a:pt x="9" y="17"/>
                  </a:cubicBezTo>
                  <a:cubicBezTo>
                    <a:pt x="9" y="17"/>
                    <a:pt x="10" y="17"/>
                    <a:pt x="10" y="18"/>
                  </a:cubicBezTo>
                  <a:cubicBezTo>
                    <a:pt x="10" y="18"/>
                    <a:pt x="11" y="19"/>
                    <a:pt x="11" y="20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10" y="21"/>
                    <a:pt x="9" y="22"/>
                    <a:pt x="9" y="21"/>
                  </a:cubicBezTo>
                  <a:cubicBezTo>
                    <a:pt x="9" y="21"/>
                    <a:pt x="8" y="22"/>
                    <a:pt x="9" y="22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0" y="21"/>
                    <a:pt x="11" y="22"/>
                    <a:pt x="11" y="22"/>
                  </a:cubicBezTo>
                  <a:cubicBezTo>
                    <a:pt x="10" y="22"/>
                    <a:pt x="10" y="22"/>
                    <a:pt x="10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0" y="24"/>
                    <a:pt x="11" y="25"/>
                    <a:pt x="11" y="25"/>
                  </a:cubicBezTo>
                  <a:cubicBezTo>
                    <a:pt x="11" y="25"/>
                    <a:pt x="11" y="24"/>
                    <a:pt x="11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2"/>
                    <a:pt x="11" y="22"/>
                  </a:cubicBezTo>
                  <a:cubicBezTo>
                    <a:pt x="11" y="22"/>
                    <a:pt x="11" y="21"/>
                    <a:pt x="12" y="22"/>
                  </a:cubicBezTo>
                  <a:cubicBezTo>
                    <a:pt x="12" y="23"/>
                    <a:pt x="12" y="23"/>
                    <a:pt x="13" y="23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2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3" y="18"/>
                    <a:pt x="13" y="17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19"/>
                    <a:pt x="13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3" y="21"/>
                    <a:pt x="13" y="20"/>
                  </a:cubicBezTo>
                  <a:cubicBezTo>
                    <a:pt x="14" y="21"/>
                    <a:pt x="14" y="21"/>
                    <a:pt x="15" y="21"/>
                  </a:cubicBezTo>
                  <a:cubicBezTo>
                    <a:pt x="15" y="21"/>
                    <a:pt x="15" y="21"/>
                    <a:pt x="16" y="22"/>
                  </a:cubicBezTo>
                  <a:cubicBezTo>
                    <a:pt x="16" y="22"/>
                    <a:pt x="16" y="20"/>
                    <a:pt x="16" y="20"/>
                  </a:cubicBezTo>
                  <a:cubicBezTo>
                    <a:pt x="16" y="20"/>
                    <a:pt x="17" y="20"/>
                    <a:pt x="16" y="19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5" y="20"/>
                    <a:pt x="15" y="20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8"/>
                    <a:pt x="15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6" y="17"/>
                    <a:pt x="16" y="17"/>
                    <a:pt x="17" y="17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9"/>
                    <a:pt x="18" y="19"/>
                    <a:pt x="18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9" y="20"/>
                    <a:pt x="19" y="20"/>
                    <a:pt x="18" y="19"/>
                  </a:cubicBezTo>
                  <a:cubicBezTo>
                    <a:pt x="18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20" y="19"/>
                    <a:pt x="20" y="20"/>
                    <a:pt x="19" y="20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2" y="20"/>
                    <a:pt x="22" y="20"/>
                  </a:cubicBezTo>
                  <a:cubicBezTo>
                    <a:pt x="22" y="20"/>
                    <a:pt x="21" y="19"/>
                    <a:pt x="21" y="19"/>
                  </a:cubicBezTo>
                  <a:cubicBezTo>
                    <a:pt x="21" y="19"/>
                    <a:pt x="21" y="18"/>
                    <a:pt x="21" y="18"/>
                  </a:cubicBezTo>
                  <a:cubicBezTo>
                    <a:pt x="21" y="18"/>
                    <a:pt x="20" y="18"/>
                    <a:pt x="20" y="18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20" y="18"/>
                    <a:pt x="21" y="17"/>
                    <a:pt x="21" y="17"/>
                  </a:cubicBezTo>
                  <a:cubicBezTo>
                    <a:pt x="21" y="16"/>
                    <a:pt x="20" y="16"/>
                    <a:pt x="20" y="16"/>
                  </a:cubicBezTo>
                  <a:cubicBezTo>
                    <a:pt x="20" y="17"/>
                    <a:pt x="19" y="17"/>
                    <a:pt x="19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7" y="16"/>
                    <a:pt x="16" y="16"/>
                    <a:pt x="16" y="15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5"/>
                    <a:pt x="17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5"/>
                    <a:pt x="19" y="15"/>
                    <a:pt x="18" y="15"/>
                  </a:cubicBezTo>
                  <a:cubicBezTo>
                    <a:pt x="18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4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0" y="15"/>
                    <a:pt x="20" y="14"/>
                  </a:cubicBezTo>
                  <a:cubicBezTo>
                    <a:pt x="20" y="14"/>
                    <a:pt x="21" y="14"/>
                    <a:pt x="21" y="14"/>
                  </a:cubicBezTo>
                  <a:cubicBezTo>
                    <a:pt x="21" y="14"/>
                    <a:pt x="20" y="13"/>
                    <a:pt x="20" y="13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7" y="13"/>
                    <a:pt x="17" y="13"/>
                  </a:cubicBezTo>
                  <a:cubicBezTo>
                    <a:pt x="17" y="12"/>
                    <a:pt x="18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18" y="11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7" y="11"/>
                    <a:pt x="17" y="11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0" y="11"/>
                    <a:pt x="21" y="11"/>
                    <a:pt x="21" y="11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19" y="10"/>
                    <a:pt x="19" y="9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1" y="9"/>
                    <a:pt x="21" y="9"/>
                    <a:pt x="22" y="1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3" y="8"/>
                    <a:pt x="23" y="8"/>
                  </a:cubicBezTo>
                  <a:cubicBezTo>
                    <a:pt x="23" y="8"/>
                    <a:pt x="21" y="8"/>
                    <a:pt x="21" y="8"/>
                  </a:cubicBezTo>
                  <a:cubicBezTo>
                    <a:pt x="21" y="7"/>
                    <a:pt x="21" y="7"/>
                    <a:pt x="20" y="7"/>
                  </a:cubicBezTo>
                  <a:cubicBezTo>
                    <a:pt x="21" y="8"/>
                    <a:pt x="21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20" y="8"/>
                    <a:pt x="20" y="7"/>
                    <a:pt x="19" y="7"/>
                  </a:cubicBezTo>
                  <a:cubicBezTo>
                    <a:pt x="19" y="7"/>
                    <a:pt x="18" y="7"/>
                    <a:pt x="19" y="7"/>
                  </a:cubicBezTo>
                  <a:cubicBezTo>
                    <a:pt x="19" y="8"/>
                    <a:pt x="19" y="8"/>
                    <a:pt x="19" y="9"/>
                  </a:cubicBezTo>
                  <a:cubicBezTo>
                    <a:pt x="19" y="9"/>
                    <a:pt x="18" y="9"/>
                    <a:pt x="18" y="10"/>
                  </a:cubicBezTo>
                  <a:cubicBezTo>
                    <a:pt x="17" y="10"/>
                    <a:pt x="16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7" y="8"/>
                    <a:pt x="17" y="8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9"/>
                    <a:pt x="16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8" y="7"/>
                    <a:pt x="17" y="7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7" y="5"/>
                    <a:pt x="16" y="6"/>
                    <a:pt x="16" y="6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7"/>
                    <a:pt x="14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7"/>
                    <a:pt x="14" y="8"/>
                    <a:pt x="14" y="8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9"/>
                    <a:pt x="13" y="8"/>
                  </a:cubicBezTo>
                  <a:cubicBezTo>
                    <a:pt x="13" y="8"/>
                    <a:pt x="13" y="7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4" y="3"/>
                    <a:pt x="14" y="3"/>
                    <a:pt x="13" y="4"/>
                  </a:cubicBezTo>
                  <a:cubicBezTo>
                    <a:pt x="13" y="5"/>
                    <a:pt x="12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3"/>
                    <a:pt x="14" y="3"/>
                  </a:cubicBezTo>
                  <a:cubicBezTo>
                    <a:pt x="14" y="2"/>
                    <a:pt x="14" y="2"/>
                    <a:pt x="13" y="2"/>
                  </a:cubicBezTo>
                  <a:cubicBezTo>
                    <a:pt x="13" y="1"/>
                    <a:pt x="13" y="1"/>
                    <a:pt x="13" y="0"/>
                  </a:cubicBezTo>
                  <a:cubicBezTo>
                    <a:pt x="13" y="0"/>
                    <a:pt x="12" y="2"/>
                    <a:pt x="12" y="2"/>
                  </a:cubicBezTo>
                  <a:close/>
                  <a:moveTo>
                    <a:pt x="20" y="14"/>
                  </a:moveTo>
                  <a:cubicBezTo>
                    <a:pt x="20" y="14"/>
                    <a:pt x="20" y="14"/>
                    <a:pt x="20" y="14"/>
                  </a:cubicBezTo>
                  <a:cubicBezTo>
                    <a:pt x="20" y="14"/>
                    <a:pt x="20" y="15"/>
                    <a:pt x="19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3" y="13"/>
                    <a:pt x="13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3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3" y="16"/>
                    <a:pt x="13" y="16"/>
                    <a:pt x="14" y="17"/>
                  </a:cubicBezTo>
                  <a:cubicBezTo>
                    <a:pt x="14" y="18"/>
                    <a:pt x="14" y="18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5" y="20"/>
                    <a:pt x="16" y="20"/>
                  </a:cubicBezTo>
                  <a:cubicBezTo>
                    <a:pt x="16" y="20"/>
                    <a:pt x="16" y="20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5" y="20"/>
                    <a:pt x="14" y="20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8"/>
                    <a:pt x="14" y="18"/>
                    <a:pt x="13" y="17"/>
                  </a:cubicBezTo>
                  <a:cubicBezTo>
                    <a:pt x="13" y="17"/>
                    <a:pt x="13" y="16"/>
                    <a:pt x="12" y="16"/>
                  </a:cubicBezTo>
                  <a:cubicBezTo>
                    <a:pt x="12" y="16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0" y="16"/>
                    <a:pt x="10" y="16"/>
                    <a:pt x="9" y="17"/>
                  </a:cubicBezTo>
                  <a:cubicBezTo>
                    <a:pt x="9" y="17"/>
                    <a:pt x="8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7" y="19"/>
                    <a:pt x="8" y="20"/>
                    <a:pt x="8" y="20"/>
                  </a:cubicBezTo>
                  <a:cubicBezTo>
                    <a:pt x="8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8" y="18"/>
                  </a:cubicBezTo>
                  <a:cubicBezTo>
                    <a:pt x="8" y="18"/>
                    <a:pt x="9" y="17"/>
                    <a:pt x="9" y="17"/>
                  </a:cubicBezTo>
                  <a:cubicBezTo>
                    <a:pt x="9" y="16"/>
                    <a:pt x="9" y="15"/>
                    <a:pt x="9" y="15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6" y="13"/>
                    <a:pt x="6" y="13"/>
                    <a:pt x="5" y="12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4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8" y="12"/>
                    <a:pt x="8" y="12"/>
                    <a:pt x="9" y="12"/>
                  </a:cubicBezTo>
                  <a:cubicBezTo>
                    <a:pt x="9" y="12"/>
                    <a:pt x="9" y="12"/>
                    <a:pt x="10" y="13"/>
                  </a:cubicBezTo>
                  <a:cubicBezTo>
                    <a:pt x="10" y="13"/>
                    <a:pt x="10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8"/>
                    <a:pt x="10" y="9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3" y="11"/>
                  </a:cubicBezTo>
                  <a:cubicBezTo>
                    <a:pt x="13" y="11"/>
                    <a:pt x="13" y="10"/>
                    <a:pt x="12" y="10"/>
                  </a:cubicBezTo>
                  <a:cubicBezTo>
                    <a:pt x="13" y="10"/>
                    <a:pt x="14" y="10"/>
                    <a:pt x="14" y="9"/>
                  </a:cubicBezTo>
                  <a:cubicBezTo>
                    <a:pt x="14" y="9"/>
                    <a:pt x="15" y="8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6"/>
                    <a:pt x="16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6" y="7"/>
                    <a:pt x="16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8"/>
                    <a:pt x="15" y="9"/>
                    <a:pt x="14" y="9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3" y="11"/>
                    <a:pt x="13" y="11"/>
                  </a:cubicBezTo>
                  <a:cubicBezTo>
                    <a:pt x="13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4" y="13"/>
                    <a:pt x="14" y="12"/>
                    <a:pt x="14" y="12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19" y="13"/>
                    <a:pt x="19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lose/>
                  <a:moveTo>
                    <a:pt x="1" y="18"/>
                  </a:moveTo>
                  <a:cubicBezTo>
                    <a:pt x="1" y="18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1" y="18"/>
                  </a:cubicBezTo>
                  <a:close/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3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5"/>
                    <a:pt x="8" y="15"/>
                  </a:cubicBezTo>
                  <a:cubicBezTo>
                    <a:pt x="8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8" y="16"/>
                    <a:pt x="8" y="16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21" y="20"/>
                  </a:moveTo>
                  <a:cubicBezTo>
                    <a:pt x="21" y="19"/>
                    <a:pt x="20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0" y="20"/>
                    <a:pt x="20" y="19"/>
                    <a:pt x="20" y="19"/>
                  </a:cubicBezTo>
                  <a:cubicBezTo>
                    <a:pt x="20" y="19"/>
                    <a:pt x="19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8"/>
                    <a:pt x="20" y="18"/>
                    <a:pt x="20" y="19"/>
                  </a:cubicBezTo>
                  <a:cubicBezTo>
                    <a:pt x="20" y="19"/>
                    <a:pt x="21" y="19"/>
                    <a:pt x="21" y="19"/>
                  </a:cubicBezTo>
                  <a:cubicBezTo>
                    <a:pt x="21" y="19"/>
                    <a:pt x="21" y="19"/>
                    <a:pt x="20" y="19"/>
                  </a:cubicBezTo>
                  <a:cubicBezTo>
                    <a:pt x="21" y="19"/>
                    <a:pt x="21" y="19"/>
                    <a:pt x="21" y="20"/>
                  </a:cubicBezTo>
                  <a:close/>
                  <a:moveTo>
                    <a:pt x="17" y="17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7"/>
                    <a:pt x="16" y="17"/>
                    <a:pt x="16" y="16"/>
                  </a:cubicBezTo>
                  <a:cubicBezTo>
                    <a:pt x="15" y="16"/>
                    <a:pt x="15" y="16"/>
                    <a:pt x="14" y="17"/>
                  </a:cubicBezTo>
                  <a:cubicBezTo>
                    <a:pt x="14" y="17"/>
                    <a:pt x="14" y="17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4" y="16"/>
                    <a:pt x="14" y="15"/>
                    <a:pt x="15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4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lose/>
                  <a:moveTo>
                    <a:pt x="13" y="14"/>
                  </a:move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lose/>
                  <a:moveTo>
                    <a:pt x="11" y="24"/>
                  </a:moveTo>
                  <a:cubicBezTo>
                    <a:pt x="11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3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lose/>
                  <a:moveTo>
                    <a:pt x="11" y="20"/>
                  </a:move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19"/>
                    <a:pt x="11" y="18"/>
                  </a:cubicBezTo>
                  <a:cubicBezTo>
                    <a:pt x="11" y="18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0" y="17"/>
                    <a:pt x="10" y="17"/>
                  </a:cubicBezTo>
                  <a:cubicBezTo>
                    <a:pt x="10" y="16"/>
                    <a:pt x="10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6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2" y="16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8"/>
                    <a:pt x="12" y="18"/>
                    <a:pt x="11" y="19"/>
                  </a:cubicBezTo>
                  <a:cubicBezTo>
                    <a:pt x="11" y="19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lose/>
                  <a:moveTo>
                    <a:pt x="11" y="15"/>
                  </a:move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2" y="16"/>
                    <a:pt x="11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lose/>
                  <a:moveTo>
                    <a:pt x="2" y="6"/>
                  </a:moveTo>
                  <a:cubicBezTo>
                    <a:pt x="3" y="6"/>
                    <a:pt x="3" y="6"/>
                    <a:pt x="3" y="7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3" y="7"/>
                    <a:pt x="3" y="7"/>
                  </a:cubicBezTo>
                  <a:cubicBezTo>
                    <a:pt x="3" y="7"/>
                    <a:pt x="2" y="7"/>
                    <a:pt x="2" y="6"/>
                  </a:cubicBezTo>
                  <a:close/>
                  <a:moveTo>
                    <a:pt x="6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10"/>
                    <a:pt x="8" y="10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lose/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10" y="12"/>
                    <a:pt x="10" y="12"/>
                  </a:cubicBezTo>
                  <a:close/>
                  <a:moveTo>
                    <a:pt x="22" y="8"/>
                  </a:moveTo>
                  <a:cubicBezTo>
                    <a:pt x="22" y="8"/>
                    <a:pt x="22" y="9"/>
                    <a:pt x="21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2" y="8"/>
                    <a:pt x="22" y="8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7" y="11"/>
                    <a:pt x="17" y="11"/>
                  </a:cubicBezTo>
                  <a:cubicBezTo>
                    <a:pt x="16" y="11"/>
                    <a:pt x="16" y="12"/>
                    <a:pt x="16" y="12"/>
                  </a:cubicBezTo>
                  <a:cubicBezTo>
                    <a:pt x="16" y="12"/>
                    <a:pt x="16" y="13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6" y="10"/>
                    <a:pt x="16" y="10"/>
                  </a:cubicBezTo>
                  <a:cubicBezTo>
                    <a:pt x="17" y="10"/>
                    <a:pt x="17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3" y="12"/>
                  </a:moveTo>
                  <a:cubicBezTo>
                    <a:pt x="13" y="12"/>
                    <a:pt x="13" y="12"/>
                    <a:pt x="13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2"/>
                    <a:pt x="13" y="12"/>
                    <a:pt x="13" y="12"/>
                  </a:cubicBezTo>
                  <a:close/>
                  <a:moveTo>
                    <a:pt x="13" y="1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3"/>
                  </a:cubicBezTo>
                  <a:cubicBezTo>
                    <a:pt x="13" y="3"/>
                    <a:pt x="13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3" y="1"/>
                  </a:cubicBezTo>
                  <a:close/>
                  <a:moveTo>
                    <a:pt x="12" y="6"/>
                  </a:move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2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1" y="8"/>
                    <a:pt x="12" y="8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12" y="11"/>
                  </a:moveTo>
                  <a:cubicBezTo>
                    <a:pt x="12" y="11"/>
                    <a:pt x="11" y="11"/>
                    <a:pt x="11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0" name="Freeform 32962"/>
            <p:cNvSpPr>
              <a:spLocks noEditPoints="1"/>
            </p:cNvSpPr>
            <p:nvPr/>
          </p:nvSpPr>
          <p:spPr bwMode="auto">
            <a:xfrm>
              <a:off x="3352" y="514"/>
              <a:ext cx="36" cy="35"/>
            </a:xfrm>
            <a:custGeom>
              <a:avLst/>
              <a:gdLst>
                <a:gd name="T0" fmla="*/ 0 w 20"/>
                <a:gd name="T1" fmla="*/ 8 h 20"/>
                <a:gd name="T2" fmla="*/ 8 w 20"/>
                <a:gd name="T3" fmla="*/ 4 h 20"/>
                <a:gd name="T4" fmla="*/ 8 w 20"/>
                <a:gd name="T5" fmla="*/ 4 h 20"/>
                <a:gd name="T6" fmla="*/ 10 w 20"/>
                <a:gd name="T7" fmla="*/ 10 h 20"/>
                <a:gd name="T8" fmla="*/ 4 w 20"/>
                <a:gd name="T9" fmla="*/ 13 h 20"/>
                <a:gd name="T10" fmla="*/ 0 w 20"/>
                <a:gd name="T11" fmla="*/ 8 h 20"/>
                <a:gd name="T12" fmla="*/ 8 w 20"/>
                <a:gd name="T13" fmla="*/ 4 h 20"/>
                <a:gd name="T14" fmla="*/ 11 w 20"/>
                <a:gd name="T15" fmla="*/ 10 h 20"/>
                <a:gd name="T16" fmla="*/ 17 w 20"/>
                <a:gd name="T17" fmla="*/ 7 h 20"/>
                <a:gd name="T18" fmla="*/ 15 w 20"/>
                <a:gd name="T19" fmla="*/ 0 h 20"/>
                <a:gd name="T20" fmla="*/ 8 w 20"/>
                <a:gd name="T21" fmla="*/ 4 h 20"/>
                <a:gd name="T22" fmla="*/ 18 w 20"/>
                <a:gd name="T23" fmla="*/ 7 h 20"/>
                <a:gd name="T24" fmla="*/ 20 w 20"/>
                <a:gd name="T25" fmla="*/ 15 h 20"/>
                <a:gd name="T26" fmla="*/ 16 w 20"/>
                <a:gd name="T27" fmla="*/ 17 h 20"/>
                <a:gd name="T28" fmla="*/ 12 w 20"/>
                <a:gd name="T29" fmla="*/ 11 h 20"/>
                <a:gd name="T30" fmla="*/ 18 w 20"/>
                <a:gd name="T31" fmla="*/ 7 h 20"/>
                <a:gd name="T32" fmla="*/ 14 w 20"/>
                <a:gd name="T33" fmla="*/ 18 h 20"/>
                <a:gd name="T34" fmla="*/ 11 w 20"/>
                <a:gd name="T35" fmla="*/ 11 h 20"/>
                <a:gd name="T36" fmla="*/ 5 w 20"/>
                <a:gd name="T37" fmla="*/ 15 h 20"/>
                <a:gd name="T38" fmla="*/ 9 w 20"/>
                <a:gd name="T39" fmla="*/ 20 h 20"/>
                <a:gd name="T40" fmla="*/ 14 w 20"/>
                <a:gd name="T41" fmla="*/ 1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0" h="20">
                  <a:moveTo>
                    <a:pt x="0" y="8"/>
                  </a:moveTo>
                  <a:cubicBezTo>
                    <a:pt x="3" y="7"/>
                    <a:pt x="5" y="6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8" y="4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2" y="2"/>
                    <a:pt x="8" y="4"/>
                    <a:pt x="8" y="4"/>
                  </a:cubicBezTo>
                  <a:close/>
                  <a:moveTo>
                    <a:pt x="18" y="7"/>
                  </a:moveTo>
                  <a:cubicBezTo>
                    <a:pt x="20" y="15"/>
                    <a:pt x="20" y="15"/>
                    <a:pt x="20" y="15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14" y="18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9" y="20"/>
                    <a:pt x="9" y="20"/>
                    <a:pt x="9" y="20"/>
                  </a:cubicBezTo>
                  <a:lnTo>
                    <a:pt x="14" y="18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2" name="Freeform 32963"/>
            <p:cNvSpPr>
              <a:spLocks/>
            </p:cNvSpPr>
            <p:nvPr/>
          </p:nvSpPr>
          <p:spPr bwMode="auto">
            <a:xfrm>
              <a:off x="3351" y="508"/>
              <a:ext cx="30" cy="38"/>
            </a:xfrm>
            <a:custGeom>
              <a:avLst/>
              <a:gdLst>
                <a:gd name="T0" fmla="*/ 9 w 17"/>
                <a:gd name="T1" fmla="*/ 7 h 21"/>
                <a:gd name="T2" fmla="*/ 15 w 17"/>
                <a:gd name="T3" fmla="*/ 21 h 21"/>
                <a:gd name="T4" fmla="*/ 17 w 17"/>
                <a:gd name="T5" fmla="*/ 20 h 21"/>
                <a:gd name="T6" fmla="*/ 9 w 17"/>
                <a:gd name="T7" fmla="*/ 7 h 21"/>
                <a:gd name="T8" fmla="*/ 13 w 17"/>
                <a:gd name="T9" fmla="*/ 1 h 21"/>
                <a:gd name="T10" fmla="*/ 8 w 17"/>
                <a:gd name="T11" fmla="*/ 0 h 21"/>
                <a:gd name="T12" fmla="*/ 9 w 17"/>
                <a:gd name="T13" fmla="*/ 7 h 21"/>
                <a:gd name="T14" fmla="*/ 9 w 17"/>
                <a:gd name="T15" fmla="*/ 7 h 21"/>
                <a:gd name="T16" fmla="*/ 2 w 17"/>
                <a:gd name="T17" fmla="*/ 3 h 21"/>
                <a:gd name="T18" fmla="*/ 0 w 17"/>
                <a:gd name="T19" fmla="*/ 7 h 21"/>
                <a:gd name="T20" fmla="*/ 9 w 17"/>
                <a:gd name="T21" fmla="*/ 7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21">
                  <a:moveTo>
                    <a:pt x="9" y="7"/>
                  </a:moveTo>
                  <a:cubicBezTo>
                    <a:pt x="15" y="21"/>
                    <a:pt x="15" y="21"/>
                    <a:pt x="15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1" y="1"/>
                    <a:pt x="10" y="0"/>
                    <a:pt x="8" y="0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5"/>
                    <a:pt x="1" y="6"/>
                    <a:pt x="0" y="7"/>
                  </a:cubicBezTo>
                  <a:lnTo>
                    <a:pt x="9" y="7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4" name="Freeform 32964"/>
            <p:cNvSpPr>
              <a:spLocks/>
            </p:cNvSpPr>
            <p:nvPr/>
          </p:nvSpPr>
          <p:spPr bwMode="auto">
            <a:xfrm>
              <a:off x="3359" y="524"/>
              <a:ext cx="25" cy="16"/>
            </a:xfrm>
            <a:custGeom>
              <a:avLst/>
              <a:gdLst>
                <a:gd name="T0" fmla="*/ 0 w 25"/>
                <a:gd name="T1" fmla="*/ 13 h 16"/>
                <a:gd name="T2" fmla="*/ 2 w 25"/>
                <a:gd name="T3" fmla="*/ 16 h 16"/>
                <a:gd name="T4" fmla="*/ 25 w 25"/>
                <a:gd name="T5" fmla="*/ 4 h 16"/>
                <a:gd name="T6" fmla="*/ 24 w 25"/>
                <a:gd name="T7" fmla="*/ 0 h 16"/>
                <a:gd name="T8" fmla="*/ 0 w 25"/>
                <a:gd name="T9" fmla="*/ 13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" h="16">
                  <a:moveTo>
                    <a:pt x="0" y="13"/>
                  </a:moveTo>
                  <a:lnTo>
                    <a:pt x="2" y="16"/>
                  </a:lnTo>
                  <a:lnTo>
                    <a:pt x="25" y="4"/>
                  </a:lnTo>
                  <a:lnTo>
                    <a:pt x="24" y="0"/>
                  </a:lnTo>
                  <a:lnTo>
                    <a:pt x="0" y="13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5" name="Freeform 32965"/>
            <p:cNvSpPr>
              <a:spLocks/>
            </p:cNvSpPr>
            <p:nvPr/>
          </p:nvSpPr>
          <p:spPr bwMode="auto">
            <a:xfrm>
              <a:off x="3327" y="816"/>
              <a:ext cx="36" cy="37"/>
            </a:xfrm>
            <a:custGeom>
              <a:avLst/>
              <a:gdLst>
                <a:gd name="T0" fmla="*/ 0 w 20"/>
                <a:gd name="T1" fmla="*/ 11 h 21"/>
                <a:gd name="T2" fmla="*/ 10 w 20"/>
                <a:gd name="T3" fmla="*/ 0 h 21"/>
                <a:gd name="T4" fmla="*/ 20 w 20"/>
                <a:gd name="T5" fmla="*/ 11 h 21"/>
                <a:gd name="T6" fmla="*/ 10 w 20"/>
                <a:gd name="T7" fmla="*/ 21 h 21"/>
                <a:gd name="T8" fmla="*/ 0 w 20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0" y="11"/>
                  </a:moveTo>
                  <a:cubicBezTo>
                    <a:pt x="9" y="11"/>
                    <a:pt x="10" y="10"/>
                    <a:pt x="10" y="0"/>
                  </a:cubicBezTo>
                  <a:cubicBezTo>
                    <a:pt x="10" y="10"/>
                    <a:pt x="11" y="11"/>
                    <a:pt x="20" y="11"/>
                  </a:cubicBezTo>
                  <a:cubicBezTo>
                    <a:pt x="11" y="11"/>
                    <a:pt x="10" y="12"/>
                    <a:pt x="10" y="21"/>
                  </a:cubicBezTo>
                  <a:cubicBezTo>
                    <a:pt x="10" y="12"/>
                    <a:pt x="9" y="11"/>
                    <a:pt x="0" y="1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6" name="Freeform 32966"/>
            <p:cNvSpPr>
              <a:spLocks/>
            </p:cNvSpPr>
            <p:nvPr/>
          </p:nvSpPr>
          <p:spPr bwMode="auto">
            <a:xfrm>
              <a:off x="3361" y="821"/>
              <a:ext cx="38" cy="38"/>
            </a:xfrm>
            <a:custGeom>
              <a:avLst/>
              <a:gdLst>
                <a:gd name="T0" fmla="*/ 0 w 21"/>
                <a:gd name="T1" fmla="*/ 11 h 21"/>
                <a:gd name="T2" fmla="*/ 11 w 21"/>
                <a:gd name="T3" fmla="*/ 0 h 21"/>
                <a:gd name="T4" fmla="*/ 21 w 21"/>
                <a:gd name="T5" fmla="*/ 11 h 21"/>
                <a:gd name="T6" fmla="*/ 11 w 21"/>
                <a:gd name="T7" fmla="*/ 21 h 21"/>
                <a:gd name="T8" fmla="*/ 0 w 21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" h="21">
                  <a:moveTo>
                    <a:pt x="0" y="11"/>
                  </a:moveTo>
                  <a:cubicBezTo>
                    <a:pt x="10" y="11"/>
                    <a:pt x="11" y="10"/>
                    <a:pt x="11" y="0"/>
                  </a:cubicBezTo>
                  <a:cubicBezTo>
                    <a:pt x="11" y="10"/>
                    <a:pt x="12" y="11"/>
                    <a:pt x="21" y="11"/>
                  </a:cubicBezTo>
                  <a:cubicBezTo>
                    <a:pt x="12" y="11"/>
                    <a:pt x="11" y="12"/>
                    <a:pt x="11" y="21"/>
                  </a:cubicBezTo>
                  <a:cubicBezTo>
                    <a:pt x="11" y="12"/>
                    <a:pt x="10" y="11"/>
                    <a:pt x="0" y="1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7" name="Freeform 32967"/>
            <p:cNvSpPr>
              <a:spLocks/>
            </p:cNvSpPr>
            <p:nvPr/>
          </p:nvSpPr>
          <p:spPr bwMode="auto">
            <a:xfrm>
              <a:off x="3112" y="745"/>
              <a:ext cx="36" cy="37"/>
            </a:xfrm>
            <a:custGeom>
              <a:avLst/>
              <a:gdLst>
                <a:gd name="T0" fmla="*/ 0 w 20"/>
                <a:gd name="T1" fmla="*/ 11 h 21"/>
                <a:gd name="T2" fmla="*/ 10 w 20"/>
                <a:gd name="T3" fmla="*/ 0 h 21"/>
                <a:gd name="T4" fmla="*/ 20 w 20"/>
                <a:gd name="T5" fmla="*/ 11 h 21"/>
                <a:gd name="T6" fmla="*/ 10 w 20"/>
                <a:gd name="T7" fmla="*/ 21 h 21"/>
                <a:gd name="T8" fmla="*/ 0 w 20"/>
                <a:gd name="T9" fmla="*/ 1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1">
                  <a:moveTo>
                    <a:pt x="0" y="11"/>
                  </a:moveTo>
                  <a:cubicBezTo>
                    <a:pt x="9" y="11"/>
                    <a:pt x="10" y="10"/>
                    <a:pt x="10" y="0"/>
                  </a:cubicBezTo>
                  <a:cubicBezTo>
                    <a:pt x="10" y="10"/>
                    <a:pt x="11" y="11"/>
                    <a:pt x="20" y="11"/>
                  </a:cubicBezTo>
                  <a:cubicBezTo>
                    <a:pt x="11" y="11"/>
                    <a:pt x="10" y="12"/>
                    <a:pt x="10" y="21"/>
                  </a:cubicBezTo>
                  <a:cubicBezTo>
                    <a:pt x="10" y="12"/>
                    <a:pt x="9" y="11"/>
                    <a:pt x="0" y="1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8" name="Freeform 32968"/>
            <p:cNvSpPr>
              <a:spLocks/>
            </p:cNvSpPr>
            <p:nvPr/>
          </p:nvSpPr>
          <p:spPr bwMode="auto">
            <a:xfrm>
              <a:off x="3313" y="894"/>
              <a:ext cx="22" cy="21"/>
            </a:xfrm>
            <a:custGeom>
              <a:avLst/>
              <a:gdLst>
                <a:gd name="T0" fmla="*/ 3 w 12"/>
                <a:gd name="T1" fmla="*/ 9 h 12"/>
                <a:gd name="T2" fmla="*/ 2 w 12"/>
                <a:gd name="T3" fmla="*/ 1 h 12"/>
                <a:gd name="T4" fmla="*/ 11 w 12"/>
                <a:gd name="T5" fmla="*/ 0 h 12"/>
                <a:gd name="T6" fmla="*/ 11 w 12"/>
                <a:gd name="T7" fmla="*/ 9 h 12"/>
                <a:gd name="T8" fmla="*/ 9 w 12"/>
                <a:gd name="T9" fmla="*/ 10 h 12"/>
                <a:gd name="T10" fmla="*/ 8 w 12"/>
                <a:gd name="T11" fmla="*/ 8 h 12"/>
                <a:gd name="T12" fmla="*/ 10 w 12"/>
                <a:gd name="T13" fmla="*/ 7 h 12"/>
                <a:gd name="T14" fmla="*/ 11 w 12"/>
                <a:gd name="T15" fmla="*/ 7 h 12"/>
                <a:gd name="T16" fmla="*/ 10 w 12"/>
                <a:gd name="T17" fmla="*/ 2 h 12"/>
                <a:gd name="T18" fmla="*/ 3 w 12"/>
                <a:gd name="T19" fmla="*/ 4 h 12"/>
                <a:gd name="T20" fmla="*/ 3 w 12"/>
                <a:gd name="T21" fmla="*/ 11 h 12"/>
                <a:gd name="T22" fmla="*/ 2 w 12"/>
                <a:gd name="T23" fmla="*/ 12 h 12"/>
                <a:gd name="T24" fmla="*/ 0 w 12"/>
                <a:gd name="T25" fmla="*/ 10 h 12"/>
                <a:gd name="T26" fmla="*/ 2 w 12"/>
                <a:gd name="T27" fmla="*/ 9 h 12"/>
                <a:gd name="T28" fmla="*/ 3 w 12"/>
                <a:gd name="T2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2">
                  <a:moveTo>
                    <a:pt x="3" y="9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2" y="6"/>
                    <a:pt x="11" y="9"/>
                  </a:cubicBezTo>
                  <a:cubicBezTo>
                    <a:pt x="11" y="10"/>
                    <a:pt x="10" y="10"/>
                    <a:pt x="9" y="10"/>
                  </a:cubicBezTo>
                  <a:cubicBezTo>
                    <a:pt x="9" y="10"/>
                    <a:pt x="8" y="9"/>
                    <a:pt x="8" y="8"/>
                  </a:cubicBezTo>
                  <a:cubicBezTo>
                    <a:pt x="8" y="7"/>
                    <a:pt x="9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6"/>
                    <a:pt x="4" y="9"/>
                    <a:pt x="3" y="11"/>
                  </a:cubicBezTo>
                  <a:cubicBezTo>
                    <a:pt x="3" y="11"/>
                    <a:pt x="2" y="12"/>
                    <a:pt x="2" y="12"/>
                  </a:cubicBezTo>
                  <a:cubicBezTo>
                    <a:pt x="1" y="12"/>
                    <a:pt x="0" y="11"/>
                    <a:pt x="0" y="10"/>
                  </a:cubicBezTo>
                  <a:cubicBezTo>
                    <a:pt x="0" y="9"/>
                    <a:pt x="1" y="9"/>
                    <a:pt x="2" y="9"/>
                  </a:cubicBezTo>
                  <a:cubicBezTo>
                    <a:pt x="2" y="9"/>
                    <a:pt x="2" y="9"/>
                    <a:pt x="3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5999" name="Freeform 32969"/>
            <p:cNvSpPr>
              <a:spLocks/>
            </p:cNvSpPr>
            <p:nvPr/>
          </p:nvSpPr>
          <p:spPr bwMode="auto">
            <a:xfrm>
              <a:off x="3491" y="823"/>
              <a:ext cx="21" cy="23"/>
            </a:xfrm>
            <a:custGeom>
              <a:avLst/>
              <a:gdLst>
                <a:gd name="T0" fmla="*/ 3 w 12"/>
                <a:gd name="T1" fmla="*/ 9 h 13"/>
                <a:gd name="T2" fmla="*/ 2 w 12"/>
                <a:gd name="T3" fmla="*/ 2 h 13"/>
                <a:gd name="T4" fmla="*/ 11 w 12"/>
                <a:gd name="T5" fmla="*/ 0 h 13"/>
                <a:gd name="T6" fmla="*/ 12 w 12"/>
                <a:gd name="T7" fmla="*/ 9 h 13"/>
                <a:gd name="T8" fmla="*/ 10 w 12"/>
                <a:gd name="T9" fmla="*/ 11 h 13"/>
                <a:gd name="T10" fmla="*/ 8 w 12"/>
                <a:gd name="T11" fmla="*/ 9 h 13"/>
                <a:gd name="T12" fmla="*/ 10 w 12"/>
                <a:gd name="T13" fmla="*/ 8 h 13"/>
                <a:gd name="T14" fmla="*/ 11 w 12"/>
                <a:gd name="T15" fmla="*/ 8 h 13"/>
                <a:gd name="T16" fmla="*/ 10 w 12"/>
                <a:gd name="T17" fmla="*/ 2 h 13"/>
                <a:gd name="T18" fmla="*/ 3 w 12"/>
                <a:gd name="T19" fmla="*/ 5 h 13"/>
                <a:gd name="T20" fmla="*/ 4 w 12"/>
                <a:gd name="T21" fmla="*/ 11 h 13"/>
                <a:gd name="T22" fmla="*/ 2 w 12"/>
                <a:gd name="T23" fmla="*/ 12 h 13"/>
                <a:gd name="T24" fmla="*/ 0 w 12"/>
                <a:gd name="T25" fmla="*/ 11 h 13"/>
                <a:gd name="T26" fmla="*/ 2 w 12"/>
                <a:gd name="T27" fmla="*/ 9 h 13"/>
                <a:gd name="T28" fmla="*/ 3 w 12"/>
                <a:gd name="T29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3">
                  <a:moveTo>
                    <a:pt x="3" y="9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3"/>
                    <a:pt x="12" y="7"/>
                    <a:pt x="12" y="9"/>
                  </a:cubicBezTo>
                  <a:cubicBezTo>
                    <a:pt x="11" y="10"/>
                    <a:pt x="11" y="11"/>
                    <a:pt x="10" y="11"/>
                  </a:cubicBezTo>
                  <a:cubicBezTo>
                    <a:pt x="9" y="10"/>
                    <a:pt x="8" y="10"/>
                    <a:pt x="8" y="9"/>
                  </a:cubicBezTo>
                  <a:cubicBezTo>
                    <a:pt x="8" y="8"/>
                    <a:pt x="9" y="7"/>
                    <a:pt x="10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4" y="10"/>
                    <a:pt x="4" y="11"/>
                  </a:cubicBezTo>
                  <a:cubicBezTo>
                    <a:pt x="4" y="12"/>
                    <a:pt x="3" y="13"/>
                    <a:pt x="2" y="12"/>
                  </a:cubicBezTo>
                  <a:cubicBezTo>
                    <a:pt x="1" y="12"/>
                    <a:pt x="0" y="11"/>
                    <a:pt x="0" y="11"/>
                  </a:cubicBezTo>
                  <a:cubicBezTo>
                    <a:pt x="1" y="10"/>
                    <a:pt x="1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0" name="Freeform 32970"/>
            <p:cNvSpPr>
              <a:spLocks/>
            </p:cNvSpPr>
            <p:nvPr/>
          </p:nvSpPr>
          <p:spPr bwMode="auto">
            <a:xfrm>
              <a:off x="3502" y="732"/>
              <a:ext cx="21" cy="22"/>
            </a:xfrm>
            <a:custGeom>
              <a:avLst/>
              <a:gdLst>
                <a:gd name="T0" fmla="*/ 3 w 12"/>
                <a:gd name="T1" fmla="*/ 9 h 12"/>
                <a:gd name="T2" fmla="*/ 2 w 12"/>
                <a:gd name="T3" fmla="*/ 1 h 12"/>
                <a:gd name="T4" fmla="*/ 11 w 12"/>
                <a:gd name="T5" fmla="*/ 0 h 12"/>
                <a:gd name="T6" fmla="*/ 12 w 12"/>
                <a:gd name="T7" fmla="*/ 9 h 12"/>
                <a:gd name="T8" fmla="*/ 10 w 12"/>
                <a:gd name="T9" fmla="*/ 10 h 12"/>
                <a:gd name="T10" fmla="*/ 8 w 12"/>
                <a:gd name="T11" fmla="*/ 8 h 12"/>
                <a:gd name="T12" fmla="*/ 10 w 12"/>
                <a:gd name="T13" fmla="*/ 7 h 12"/>
                <a:gd name="T14" fmla="*/ 11 w 12"/>
                <a:gd name="T15" fmla="*/ 7 h 12"/>
                <a:gd name="T16" fmla="*/ 10 w 12"/>
                <a:gd name="T17" fmla="*/ 2 h 12"/>
                <a:gd name="T18" fmla="*/ 3 w 12"/>
                <a:gd name="T19" fmla="*/ 5 h 12"/>
                <a:gd name="T20" fmla="*/ 4 w 12"/>
                <a:gd name="T21" fmla="*/ 11 h 12"/>
                <a:gd name="T22" fmla="*/ 2 w 12"/>
                <a:gd name="T23" fmla="*/ 12 h 12"/>
                <a:gd name="T24" fmla="*/ 1 w 12"/>
                <a:gd name="T25" fmla="*/ 10 h 12"/>
                <a:gd name="T26" fmla="*/ 2 w 12"/>
                <a:gd name="T27" fmla="*/ 9 h 12"/>
                <a:gd name="T28" fmla="*/ 3 w 12"/>
                <a:gd name="T2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2">
                  <a:moveTo>
                    <a:pt x="3" y="9"/>
                  </a:moveTo>
                  <a:cubicBezTo>
                    <a:pt x="2" y="1"/>
                    <a:pt x="2" y="1"/>
                    <a:pt x="2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2"/>
                    <a:pt x="12" y="7"/>
                    <a:pt x="12" y="9"/>
                  </a:cubicBezTo>
                  <a:cubicBezTo>
                    <a:pt x="12" y="10"/>
                    <a:pt x="11" y="10"/>
                    <a:pt x="10" y="10"/>
                  </a:cubicBezTo>
                  <a:cubicBezTo>
                    <a:pt x="9" y="10"/>
                    <a:pt x="8" y="9"/>
                    <a:pt x="8" y="8"/>
                  </a:cubicBezTo>
                  <a:cubicBezTo>
                    <a:pt x="9" y="8"/>
                    <a:pt x="9" y="7"/>
                    <a:pt x="10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6"/>
                    <a:pt x="4" y="9"/>
                    <a:pt x="4" y="11"/>
                  </a:cubicBezTo>
                  <a:cubicBezTo>
                    <a:pt x="4" y="12"/>
                    <a:pt x="3" y="12"/>
                    <a:pt x="2" y="12"/>
                  </a:cubicBezTo>
                  <a:cubicBezTo>
                    <a:pt x="1" y="12"/>
                    <a:pt x="0" y="11"/>
                    <a:pt x="1" y="10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3" y="9"/>
                    <a:pt x="3" y="9"/>
                    <a:pt x="3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1" name="Freeform 32971"/>
            <p:cNvSpPr>
              <a:spLocks/>
            </p:cNvSpPr>
            <p:nvPr/>
          </p:nvSpPr>
          <p:spPr bwMode="auto">
            <a:xfrm>
              <a:off x="3473" y="667"/>
              <a:ext cx="32" cy="32"/>
            </a:xfrm>
            <a:custGeom>
              <a:avLst/>
              <a:gdLst>
                <a:gd name="T0" fmla="*/ 0 w 18"/>
                <a:gd name="T1" fmla="*/ 9 h 18"/>
                <a:gd name="T2" fmla="*/ 9 w 18"/>
                <a:gd name="T3" fmla="*/ 0 h 18"/>
                <a:gd name="T4" fmla="*/ 18 w 18"/>
                <a:gd name="T5" fmla="*/ 9 h 18"/>
                <a:gd name="T6" fmla="*/ 9 w 18"/>
                <a:gd name="T7" fmla="*/ 18 h 18"/>
                <a:gd name="T8" fmla="*/ 0 w 18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cubicBezTo>
                    <a:pt x="8" y="9"/>
                    <a:pt x="9" y="8"/>
                    <a:pt x="9" y="0"/>
                  </a:cubicBezTo>
                  <a:cubicBezTo>
                    <a:pt x="9" y="8"/>
                    <a:pt x="10" y="9"/>
                    <a:pt x="18" y="9"/>
                  </a:cubicBezTo>
                  <a:cubicBezTo>
                    <a:pt x="10" y="9"/>
                    <a:pt x="9" y="10"/>
                    <a:pt x="9" y="18"/>
                  </a:cubicBezTo>
                  <a:cubicBezTo>
                    <a:pt x="9" y="10"/>
                    <a:pt x="8" y="9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2" name="Freeform 32972"/>
            <p:cNvSpPr>
              <a:spLocks/>
            </p:cNvSpPr>
            <p:nvPr/>
          </p:nvSpPr>
          <p:spPr bwMode="auto">
            <a:xfrm>
              <a:off x="3324" y="665"/>
              <a:ext cx="32" cy="32"/>
            </a:xfrm>
            <a:custGeom>
              <a:avLst/>
              <a:gdLst>
                <a:gd name="T0" fmla="*/ 0 w 18"/>
                <a:gd name="T1" fmla="*/ 9 h 18"/>
                <a:gd name="T2" fmla="*/ 9 w 18"/>
                <a:gd name="T3" fmla="*/ 0 h 18"/>
                <a:gd name="T4" fmla="*/ 18 w 18"/>
                <a:gd name="T5" fmla="*/ 9 h 18"/>
                <a:gd name="T6" fmla="*/ 9 w 18"/>
                <a:gd name="T7" fmla="*/ 18 h 18"/>
                <a:gd name="T8" fmla="*/ 0 w 18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" h="18">
                  <a:moveTo>
                    <a:pt x="0" y="9"/>
                  </a:moveTo>
                  <a:cubicBezTo>
                    <a:pt x="8" y="9"/>
                    <a:pt x="9" y="8"/>
                    <a:pt x="9" y="0"/>
                  </a:cubicBezTo>
                  <a:cubicBezTo>
                    <a:pt x="9" y="8"/>
                    <a:pt x="10" y="9"/>
                    <a:pt x="18" y="9"/>
                  </a:cubicBezTo>
                  <a:cubicBezTo>
                    <a:pt x="10" y="9"/>
                    <a:pt x="9" y="9"/>
                    <a:pt x="9" y="18"/>
                  </a:cubicBezTo>
                  <a:cubicBezTo>
                    <a:pt x="9" y="9"/>
                    <a:pt x="8" y="9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3" name="Freeform 32973"/>
            <p:cNvSpPr>
              <a:spLocks/>
            </p:cNvSpPr>
            <p:nvPr/>
          </p:nvSpPr>
          <p:spPr bwMode="auto">
            <a:xfrm>
              <a:off x="3363" y="947"/>
              <a:ext cx="30" cy="32"/>
            </a:xfrm>
            <a:custGeom>
              <a:avLst/>
              <a:gdLst>
                <a:gd name="T0" fmla="*/ 0 w 17"/>
                <a:gd name="T1" fmla="*/ 9 h 18"/>
                <a:gd name="T2" fmla="*/ 8 w 17"/>
                <a:gd name="T3" fmla="*/ 0 h 18"/>
                <a:gd name="T4" fmla="*/ 17 w 17"/>
                <a:gd name="T5" fmla="*/ 9 h 18"/>
                <a:gd name="T6" fmla="*/ 8 w 17"/>
                <a:gd name="T7" fmla="*/ 18 h 18"/>
                <a:gd name="T8" fmla="*/ 0 w 17"/>
                <a:gd name="T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18">
                  <a:moveTo>
                    <a:pt x="0" y="9"/>
                  </a:moveTo>
                  <a:cubicBezTo>
                    <a:pt x="8" y="9"/>
                    <a:pt x="8" y="8"/>
                    <a:pt x="8" y="0"/>
                  </a:cubicBezTo>
                  <a:cubicBezTo>
                    <a:pt x="8" y="8"/>
                    <a:pt x="9" y="9"/>
                    <a:pt x="17" y="9"/>
                  </a:cubicBezTo>
                  <a:cubicBezTo>
                    <a:pt x="9" y="9"/>
                    <a:pt x="8" y="10"/>
                    <a:pt x="8" y="18"/>
                  </a:cubicBezTo>
                  <a:cubicBezTo>
                    <a:pt x="8" y="10"/>
                    <a:pt x="8" y="9"/>
                    <a:pt x="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4" name="Freeform 32974"/>
            <p:cNvSpPr>
              <a:spLocks/>
            </p:cNvSpPr>
            <p:nvPr/>
          </p:nvSpPr>
          <p:spPr bwMode="auto">
            <a:xfrm>
              <a:off x="3137" y="681"/>
              <a:ext cx="29" cy="28"/>
            </a:xfrm>
            <a:custGeom>
              <a:avLst/>
              <a:gdLst>
                <a:gd name="T0" fmla="*/ 0 w 16"/>
                <a:gd name="T1" fmla="*/ 8 h 16"/>
                <a:gd name="T2" fmla="*/ 8 w 16"/>
                <a:gd name="T3" fmla="*/ 0 h 16"/>
                <a:gd name="T4" fmla="*/ 16 w 16"/>
                <a:gd name="T5" fmla="*/ 8 h 16"/>
                <a:gd name="T6" fmla="*/ 8 w 16"/>
                <a:gd name="T7" fmla="*/ 16 h 16"/>
                <a:gd name="T8" fmla="*/ 0 w 16"/>
                <a:gd name="T9" fmla="*/ 8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6">
                  <a:moveTo>
                    <a:pt x="0" y="8"/>
                  </a:moveTo>
                  <a:cubicBezTo>
                    <a:pt x="7" y="8"/>
                    <a:pt x="8" y="7"/>
                    <a:pt x="8" y="0"/>
                  </a:cubicBezTo>
                  <a:cubicBezTo>
                    <a:pt x="8" y="7"/>
                    <a:pt x="9" y="8"/>
                    <a:pt x="16" y="8"/>
                  </a:cubicBezTo>
                  <a:cubicBezTo>
                    <a:pt x="9" y="8"/>
                    <a:pt x="8" y="9"/>
                    <a:pt x="8" y="16"/>
                  </a:cubicBezTo>
                  <a:cubicBezTo>
                    <a:pt x="8" y="9"/>
                    <a:pt x="7" y="8"/>
                    <a:pt x="0" y="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5" name="Freeform 32975"/>
            <p:cNvSpPr>
              <a:spLocks/>
            </p:cNvSpPr>
            <p:nvPr/>
          </p:nvSpPr>
          <p:spPr bwMode="auto">
            <a:xfrm>
              <a:off x="3459" y="857"/>
              <a:ext cx="23" cy="25"/>
            </a:xfrm>
            <a:custGeom>
              <a:avLst/>
              <a:gdLst>
                <a:gd name="T0" fmla="*/ 2 w 13"/>
                <a:gd name="T1" fmla="*/ 3 h 14"/>
                <a:gd name="T2" fmla="*/ 1 w 13"/>
                <a:gd name="T3" fmla="*/ 6 h 14"/>
                <a:gd name="T4" fmla="*/ 5 w 13"/>
                <a:gd name="T5" fmla="*/ 8 h 14"/>
                <a:gd name="T6" fmla="*/ 5 w 13"/>
                <a:gd name="T7" fmla="*/ 10 h 14"/>
                <a:gd name="T8" fmla="*/ 6 w 13"/>
                <a:gd name="T9" fmla="*/ 10 h 14"/>
                <a:gd name="T10" fmla="*/ 7 w 13"/>
                <a:gd name="T11" fmla="*/ 12 h 14"/>
                <a:gd name="T12" fmla="*/ 7 w 13"/>
                <a:gd name="T13" fmla="*/ 14 h 14"/>
                <a:gd name="T14" fmla="*/ 9 w 13"/>
                <a:gd name="T15" fmla="*/ 13 h 14"/>
                <a:gd name="T16" fmla="*/ 12 w 13"/>
                <a:gd name="T17" fmla="*/ 10 h 14"/>
                <a:gd name="T18" fmla="*/ 8 w 13"/>
                <a:gd name="T19" fmla="*/ 8 h 14"/>
                <a:gd name="T20" fmla="*/ 6 w 13"/>
                <a:gd name="T21" fmla="*/ 6 h 14"/>
                <a:gd name="T22" fmla="*/ 5 w 13"/>
                <a:gd name="T23" fmla="*/ 5 h 14"/>
                <a:gd name="T24" fmla="*/ 4 w 13"/>
                <a:gd name="T25" fmla="*/ 3 h 14"/>
                <a:gd name="T26" fmla="*/ 4 w 13"/>
                <a:gd name="T27" fmla="*/ 3 h 14"/>
                <a:gd name="T28" fmla="*/ 5 w 13"/>
                <a:gd name="T29" fmla="*/ 4 h 14"/>
                <a:gd name="T30" fmla="*/ 6 w 13"/>
                <a:gd name="T31" fmla="*/ 6 h 14"/>
                <a:gd name="T32" fmla="*/ 9 w 13"/>
                <a:gd name="T33" fmla="*/ 8 h 14"/>
                <a:gd name="T34" fmla="*/ 12 w 13"/>
                <a:gd name="T35" fmla="*/ 10 h 14"/>
                <a:gd name="T36" fmla="*/ 12 w 13"/>
                <a:gd name="T37" fmla="*/ 9 h 14"/>
                <a:gd name="T38" fmla="*/ 13 w 13"/>
                <a:gd name="T39" fmla="*/ 8 h 14"/>
                <a:gd name="T40" fmla="*/ 13 w 13"/>
                <a:gd name="T41" fmla="*/ 7 h 14"/>
                <a:gd name="T42" fmla="*/ 11 w 13"/>
                <a:gd name="T43" fmla="*/ 4 h 14"/>
                <a:gd name="T44" fmla="*/ 10 w 13"/>
                <a:gd name="T45" fmla="*/ 4 h 14"/>
                <a:gd name="T46" fmla="*/ 10 w 13"/>
                <a:gd name="T47" fmla="*/ 2 h 14"/>
                <a:gd name="T48" fmla="*/ 7 w 13"/>
                <a:gd name="T49" fmla="*/ 2 h 14"/>
                <a:gd name="T50" fmla="*/ 5 w 13"/>
                <a:gd name="T51" fmla="*/ 1 h 14"/>
                <a:gd name="T52" fmla="*/ 3 w 13"/>
                <a:gd name="T53" fmla="*/ 1 h 14"/>
                <a:gd name="T54" fmla="*/ 0 w 13"/>
                <a:gd name="T55" fmla="*/ 0 h 14"/>
                <a:gd name="T56" fmla="*/ 2 w 13"/>
                <a:gd name="T5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3" h="14">
                  <a:moveTo>
                    <a:pt x="2" y="3"/>
                  </a:moveTo>
                  <a:cubicBezTo>
                    <a:pt x="2" y="4"/>
                    <a:pt x="1" y="5"/>
                    <a:pt x="1" y="6"/>
                  </a:cubicBezTo>
                  <a:cubicBezTo>
                    <a:pt x="3" y="5"/>
                    <a:pt x="5" y="7"/>
                    <a:pt x="5" y="8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5" y="10"/>
                    <a:pt x="6" y="10"/>
                    <a:pt x="6" y="10"/>
                  </a:cubicBezTo>
                  <a:cubicBezTo>
                    <a:pt x="7" y="10"/>
                    <a:pt x="7" y="11"/>
                    <a:pt x="7" y="12"/>
                  </a:cubicBezTo>
                  <a:cubicBezTo>
                    <a:pt x="8" y="11"/>
                    <a:pt x="8" y="13"/>
                    <a:pt x="7" y="14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9" y="11"/>
                    <a:pt x="11" y="10"/>
                    <a:pt x="12" y="10"/>
                  </a:cubicBezTo>
                  <a:cubicBezTo>
                    <a:pt x="11" y="10"/>
                    <a:pt x="9" y="9"/>
                    <a:pt x="8" y="8"/>
                  </a:cubicBezTo>
                  <a:cubicBezTo>
                    <a:pt x="8" y="7"/>
                    <a:pt x="7" y="6"/>
                    <a:pt x="6" y="6"/>
                  </a:cubicBezTo>
                  <a:cubicBezTo>
                    <a:pt x="6" y="5"/>
                    <a:pt x="5" y="5"/>
                    <a:pt x="5" y="5"/>
                  </a:cubicBezTo>
                  <a:cubicBezTo>
                    <a:pt x="5" y="4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5" y="4"/>
                    <a:pt x="5" y="4"/>
                  </a:cubicBezTo>
                  <a:cubicBezTo>
                    <a:pt x="5" y="5"/>
                    <a:pt x="6" y="5"/>
                    <a:pt x="6" y="6"/>
                  </a:cubicBezTo>
                  <a:cubicBezTo>
                    <a:pt x="7" y="6"/>
                    <a:pt x="8" y="7"/>
                    <a:pt x="9" y="8"/>
                  </a:cubicBezTo>
                  <a:cubicBezTo>
                    <a:pt x="10" y="9"/>
                    <a:pt x="11" y="9"/>
                    <a:pt x="12" y="10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3" y="8"/>
                    <a:pt x="13" y="8"/>
                  </a:cubicBezTo>
                  <a:cubicBezTo>
                    <a:pt x="13" y="8"/>
                    <a:pt x="13" y="7"/>
                    <a:pt x="13" y="7"/>
                  </a:cubicBezTo>
                  <a:cubicBezTo>
                    <a:pt x="12" y="7"/>
                    <a:pt x="11" y="5"/>
                    <a:pt x="11" y="4"/>
                  </a:cubicBezTo>
                  <a:cubicBezTo>
                    <a:pt x="11" y="5"/>
                    <a:pt x="10" y="4"/>
                    <a:pt x="10" y="4"/>
                  </a:cubicBezTo>
                  <a:cubicBezTo>
                    <a:pt x="10" y="4"/>
                    <a:pt x="10" y="2"/>
                    <a:pt x="10" y="2"/>
                  </a:cubicBezTo>
                  <a:cubicBezTo>
                    <a:pt x="9" y="3"/>
                    <a:pt x="8" y="3"/>
                    <a:pt x="7" y="2"/>
                  </a:cubicBezTo>
                  <a:cubicBezTo>
                    <a:pt x="6" y="2"/>
                    <a:pt x="6" y="1"/>
                    <a:pt x="5" y="1"/>
                  </a:cubicBezTo>
                  <a:cubicBezTo>
                    <a:pt x="5" y="1"/>
                    <a:pt x="4" y="2"/>
                    <a:pt x="3" y="1"/>
                  </a:cubicBezTo>
                  <a:cubicBezTo>
                    <a:pt x="2" y="1"/>
                    <a:pt x="1" y="1"/>
                    <a:pt x="0" y="0"/>
                  </a:cubicBezTo>
                  <a:cubicBezTo>
                    <a:pt x="1" y="1"/>
                    <a:pt x="1" y="2"/>
                    <a:pt x="2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048" name="Picture 32976"/>
            <p:cNvPicPr>
              <a:picLocks noChangeAspect="1" noChangeArrowheads="1"/>
            </p:cNvPicPr>
            <p:nvPr/>
          </p:nvPicPr>
          <p:blipFill>
            <a:blip r:embed="rId4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9" y="856"/>
              <a:ext cx="27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006" name="Freeform 32977"/>
            <p:cNvSpPr>
              <a:spLocks/>
            </p:cNvSpPr>
            <p:nvPr/>
          </p:nvSpPr>
          <p:spPr bwMode="auto">
            <a:xfrm>
              <a:off x="3479" y="843"/>
              <a:ext cx="16" cy="32"/>
            </a:xfrm>
            <a:custGeom>
              <a:avLst/>
              <a:gdLst>
                <a:gd name="T0" fmla="*/ 5 w 9"/>
                <a:gd name="T1" fmla="*/ 9 h 18"/>
                <a:gd name="T2" fmla="*/ 5 w 9"/>
                <a:gd name="T3" fmla="*/ 12 h 18"/>
                <a:gd name="T4" fmla="*/ 4 w 9"/>
                <a:gd name="T5" fmla="*/ 14 h 18"/>
                <a:gd name="T6" fmla="*/ 4 w 9"/>
                <a:gd name="T7" fmla="*/ 15 h 18"/>
                <a:gd name="T8" fmla="*/ 4 w 9"/>
                <a:gd name="T9" fmla="*/ 15 h 18"/>
                <a:gd name="T10" fmla="*/ 4 w 9"/>
                <a:gd name="T11" fmla="*/ 16 h 18"/>
                <a:gd name="T12" fmla="*/ 5 w 9"/>
                <a:gd name="T13" fmla="*/ 16 h 18"/>
                <a:gd name="T14" fmla="*/ 6 w 9"/>
                <a:gd name="T15" fmla="*/ 18 h 18"/>
                <a:gd name="T16" fmla="*/ 9 w 9"/>
                <a:gd name="T17" fmla="*/ 15 h 18"/>
                <a:gd name="T18" fmla="*/ 9 w 9"/>
                <a:gd name="T19" fmla="*/ 11 h 18"/>
                <a:gd name="T20" fmla="*/ 9 w 9"/>
                <a:gd name="T21" fmla="*/ 8 h 18"/>
                <a:gd name="T22" fmla="*/ 9 w 9"/>
                <a:gd name="T23" fmla="*/ 6 h 18"/>
                <a:gd name="T24" fmla="*/ 6 w 9"/>
                <a:gd name="T25" fmla="*/ 0 h 18"/>
                <a:gd name="T26" fmla="*/ 0 w 9"/>
                <a:gd name="T27" fmla="*/ 6 h 18"/>
                <a:gd name="T28" fmla="*/ 2 w 9"/>
                <a:gd name="T29" fmla="*/ 9 h 18"/>
                <a:gd name="T30" fmla="*/ 1 w 9"/>
                <a:gd name="T31" fmla="*/ 10 h 18"/>
                <a:gd name="T32" fmla="*/ 2 w 9"/>
                <a:gd name="T33" fmla="*/ 11 h 18"/>
                <a:gd name="T34" fmla="*/ 1 w 9"/>
                <a:gd name="T35" fmla="*/ 12 h 18"/>
                <a:gd name="T36" fmla="*/ 1 w 9"/>
                <a:gd name="T37" fmla="*/ 14 h 18"/>
                <a:gd name="T38" fmla="*/ 2 w 9"/>
                <a:gd name="T39" fmla="*/ 16 h 18"/>
                <a:gd name="T40" fmla="*/ 4 w 9"/>
                <a:gd name="T41" fmla="*/ 16 h 18"/>
                <a:gd name="T42" fmla="*/ 4 w 9"/>
                <a:gd name="T43" fmla="*/ 15 h 18"/>
                <a:gd name="T44" fmla="*/ 4 w 9"/>
                <a:gd name="T45" fmla="*/ 15 h 18"/>
                <a:gd name="T46" fmla="*/ 4 w 9"/>
                <a:gd name="T47" fmla="*/ 14 h 18"/>
                <a:gd name="T48" fmla="*/ 4 w 9"/>
                <a:gd name="T49" fmla="*/ 13 h 18"/>
                <a:gd name="T50" fmla="*/ 5 w 9"/>
                <a:gd name="T51" fmla="*/ 12 h 18"/>
                <a:gd name="T52" fmla="*/ 5 w 9"/>
                <a:gd name="T53" fmla="*/ 9 h 18"/>
                <a:gd name="T54" fmla="*/ 6 w 9"/>
                <a:gd name="T55" fmla="*/ 6 h 18"/>
                <a:gd name="T56" fmla="*/ 6 w 9"/>
                <a:gd name="T57" fmla="*/ 6 h 18"/>
                <a:gd name="T58" fmla="*/ 5 w 9"/>
                <a:gd name="T59" fmla="*/ 9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8">
                  <a:moveTo>
                    <a:pt x="5" y="9"/>
                  </a:moveTo>
                  <a:cubicBezTo>
                    <a:pt x="5" y="10"/>
                    <a:pt x="5" y="11"/>
                    <a:pt x="5" y="12"/>
                  </a:cubicBezTo>
                  <a:cubicBezTo>
                    <a:pt x="5" y="13"/>
                    <a:pt x="4" y="13"/>
                    <a:pt x="4" y="14"/>
                  </a:cubicBezTo>
                  <a:cubicBezTo>
                    <a:pt x="4" y="14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6"/>
                    <a:pt x="4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7"/>
                    <a:pt x="6" y="14"/>
                    <a:pt x="9" y="15"/>
                  </a:cubicBezTo>
                  <a:cubicBezTo>
                    <a:pt x="8" y="15"/>
                    <a:pt x="7" y="12"/>
                    <a:pt x="9" y="11"/>
                  </a:cubicBezTo>
                  <a:cubicBezTo>
                    <a:pt x="8" y="10"/>
                    <a:pt x="8" y="9"/>
                    <a:pt x="9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7" y="7"/>
                    <a:pt x="6" y="2"/>
                    <a:pt x="6" y="0"/>
                  </a:cubicBezTo>
                  <a:cubicBezTo>
                    <a:pt x="6" y="1"/>
                    <a:pt x="2" y="7"/>
                    <a:pt x="0" y="6"/>
                  </a:cubicBezTo>
                  <a:cubicBezTo>
                    <a:pt x="1" y="6"/>
                    <a:pt x="2" y="8"/>
                    <a:pt x="2" y="9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2"/>
                    <a:pt x="1" y="12"/>
                    <a:pt x="1" y="12"/>
                  </a:cubicBezTo>
                  <a:cubicBezTo>
                    <a:pt x="2" y="13"/>
                    <a:pt x="2" y="13"/>
                    <a:pt x="1" y="14"/>
                  </a:cubicBezTo>
                  <a:cubicBezTo>
                    <a:pt x="2" y="14"/>
                    <a:pt x="3" y="15"/>
                    <a:pt x="2" y="16"/>
                  </a:cubicBezTo>
                  <a:cubicBezTo>
                    <a:pt x="3" y="15"/>
                    <a:pt x="3" y="15"/>
                    <a:pt x="4" y="16"/>
                  </a:cubicBezTo>
                  <a:cubicBezTo>
                    <a:pt x="4" y="16"/>
                    <a:pt x="4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4" y="13"/>
                    <a:pt x="4" y="12"/>
                    <a:pt x="5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5" y="8"/>
                    <a:pt x="5" y="7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lnTo>
                    <a:pt x="5" y="9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050" name="Picture 32978"/>
            <p:cNvPicPr>
              <a:picLocks noChangeAspect="1" noChangeArrowheads="1"/>
            </p:cNvPicPr>
            <p:nvPr/>
          </p:nvPicPr>
          <p:blipFill>
            <a:blip r:embed="rId4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78" y="845"/>
              <a:ext cx="16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007" name="Freeform 32979"/>
            <p:cNvSpPr>
              <a:spLocks/>
            </p:cNvSpPr>
            <p:nvPr/>
          </p:nvSpPr>
          <p:spPr bwMode="auto">
            <a:xfrm>
              <a:off x="3477" y="876"/>
              <a:ext cx="7" cy="9"/>
            </a:xfrm>
            <a:custGeom>
              <a:avLst/>
              <a:gdLst>
                <a:gd name="T0" fmla="*/ 0 w 4"/>
                <a:gd name="T1" fmla="*/ 3 h 5"/>
                <a:gd name="T2" fmla="*/ 1 w 4"/>
                <a:gd name="T3" fmla="*/ 4 h 5"/>
                <a:gd name="T4" fmla="*/ 3 w 4"/>
                <a:gd name="T5" fmla="*/ 4 h 5"/>
                <a:gd name="T6" fmla="*/ 4 w 4"/>
                <a:gd name="T7" fmla="*/ 3 h 5"/>
                <a:gd name="T8" fmla="*/ 4 w 4"/>
                <a:gd name="T9" fmla="*/ 1 h 5"/>
                <a:gd name="T10" fmla="*/ 3 w 4"/>
                <a:gd name="T11" fmla="*/ 1 h 5"/>
                <a:gd name="T12" fmla="*/ 2 w 4"/>
                <a:gd name="T13" fmla="*/ 0 h 5"/>
                <a:gd name="T14" fmla="*/ 2 w 4"/>
                <a:gd name="T15" fmla="*/ 0 h 5"/>
                <a:gd name="T16" fmla="*/ 0 w 4"/>
                <a:gd name="T17" fmla="*/ 1 h 5"/>
                <a:gd name="T18" fmla="*/ 0 w 4"/>
                <a:gd name="T19" fmla="*/ 2 h 5"/>
                <a:gd name="T20" fmla="*/ 0 w 4"/>
                <a:gd name="T21" fmla="*/ 3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0" y="3"/>
                  </a:moveTo>
                  <a:cubicBezTo>
                    <a:pt x="0" y="3"/>
                    <a:pt x="0" y="4"/>
                    <a:pt x="1" y="4"/>
                  </a:cubicBezTo>
                  <a:cubicBezTo>
                    <a:pt x="1" y="5"/>
                    <a:pt x="2" y="5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3"/>
                    <a:pt x="4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8" name="Freeform 32980"/>
            <p:cNvSpPr>
              <a:spLocks/>
            </p:cNvSpPr>
            <p:nvPr/>
          </p:nvSpPr>
          <p:spPr bwMode="auto">
            <a:xfrm>
              <a:off x="3484" y="876"/>
              <a:ext cx="7" cy="6"/>
            </a:xfrm>
            <a:custGeom>
              <a:avLst/>
              <a:gdLst>
                <a:gd name="T0" fmla="*/ 1 w 4"/>
                <a:gd name="T1" fmla="*/ 3 h 3"/>
                <a:gd name="T2" fmla="*/ 2 w 4"/>
                <a:gd name="T3" fmla="*/ 3 h 3"/>
                <a:gd name="T4" fmla="*/ 3 w 4"/>
                <a:gd name="T5" fmla="*/ 3 h 3"/>
                <a:gd name="T6" fmla="*/ 4 w 4"/>
                <a:gd name="T7" fmla="*/ 2 h 3"/>
                <a:gd name="T8" fmla="*/ 3 w 4"/>
                <a:gd name="T9" fmla="*/ 0 h 3"/>
                <a:gd name="T10" fmla="*/ 2 w 4"/>
                <a:gd name="T11" fmla="*/ 1 h 3"/>
                <a:gd name="T12" fmla="*/ 1 w 4"/>
                <a:gd name="T13" fmla="*/ 2 h 3"/>
                <a:gd name="T14" fmla="*/ 1 w 4"/>
                <a:gd name="T15" fmla="*/ 2 h 3"/>
                <a:gd name="T16" fmla="*/ 1 w 4"/>
                <a:gd name="T17" fmla="*/ 2 h 3"/>
                <a:gd name="T18" fmla="*/ 0 w 4"/>
                <a:gd name="T19" fmla="*/ 1 h 3"/>
                <a:gd name="T20" fmla="*/ 1 w 4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3">
                  <a:moveTo>
                    <a:pt x="1" y="3"/>
                  </a:moveTo>
                  <a:cubicBezTo>
                    <a:pt x="1" y="3"/>
                    <a:pt x="2" y="3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3"/>
                    <a:pt x="4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2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09" name="Freeform 32981"/>
            <p:cNvSpPr>
              <a:spLocks/>
            </p:cNvSpPr>
            <p:nvPr/>
          </p:nvSpPr>
          <p:spPr bwMode="auto">
            <a:xfrm>
              <a:off x="3482" y="871"/>
              <a:ext cx="6" cy="7"/>
            </a:xfrm>
            <a:custGeom>
              <a:avLst/>
              <a:gdLst>
                <a:gd name="T0" fmla="*/ 0 w 3"/>
                <a:gd name="T1" fmla="*/ 3 h 4"/>
                <a:gd name="T2" fmla="*/ 1 w 3"/>
                <a:gd name="T3" fmla="*/ 4 h 4"/>
                <a:gd name="T4" fmla="*/ 2 w 3"/>
                <a:gd name="T5" fmla="*/ 4 h 4"/>
                <a:gd name="T6" fmla="*/ 3 w 3"/>
                <a:gd name="T7" fmla="*/ 2 h 4"/>
                <a:gd name="T8" fmla="*/ 3 w 3"/>
                <a:gd name="T9" fmla="*/ 2 h 4"/>
                <a:gd name="T10" fmla="*/ 3 w 3"/>
                <a:gd name="T11" fmla="*/ 1 h 4"/>
                <a:gd name="T12" fmla="*/ 3 w 3"/>
                <a:gd name="T13" fmla="*/ 1 h 4"/>
                <a:gd name="T14" fmla="*/ 1 w 3"/>
                <a:gd name="T15" fmla="*/ 0 h 4"/>
                <a:gd name="T16" fmla="*/ 0 w 3"/>
                <a:gd name="T17" fmla="*/ 0 h 4"/>
                <a:gd name="T18" fmla="*/ 0 w 3"/>
                <a:gd name="T19" fmla="*/ 1 h 4"/>
                <a:gd name="T20" fmla="*/ 0 w 3"/>
                <a:gd name="T21" fmla="*/ 2 h 4"/>
                <a:gd name="T22" fmla="*/ 0 w 3"/>
                <a:gd name="T23" fmla="*/ 2 h 4"/>
                <a:gd name="T24" fmla="*/ 0 w 3"/>
                <a:gd name="T25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4">
                  <a:moveTo>
                    <a:pt x="0" y="3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10" name="Freeform 32982"/>
            <p:cNvSpPr>
              <a:spLocks/>
            </p:cNvSpPr>
            <p:nvPr/>
          </p:nvSpPr>
          <p:spPr bwMode="auto">
            <a:xfrm>
              <a:off x="3368" y="601"/>
              <a:ext cx="36" cy="35"/>
            </a:xfrm>
            <a:custGeom>
              <a:avLst/>
              <a:gdLst>
                <a:gd name="T0" fmla="*/ 0 w 20"/>
                <a:gd name="T1" fmla="*/ 10 h 20"/>
                <a:gd name="T2" fmla="*/ 10 w 20"/>
                <a:gd name="T3" fmla="*/ 0 h 20"/>
                <a:gd name="T4" fmla="*/ 20 w 20"/>
                <a:gd name="T5" fmla="*/ 10 h 20"/>
                <a:gd name="T6" fmla="*/ 10 w 20"/>
                <a:gd name="T7" fmla="*/ 20 h 20"/>
                <a:gd name="T8" fmla="*/ 0 w 20"/>
                <a:gd name="T9" fmla="*/ 10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20">
                  <a:moveTo>
                    <a:pt x="0" y="10"/>
                  </a:moveTo>
                  <a:cubicBezTo>
                    <a:pt x="9" y="10"/>
                    <a:pt x="10" y="9"/>
                    <a:pt x="10" y="0"/>
                  </a:cubicBezTo>
                  <a:cubicBezTo>
                    <a:pt x="10" y="9"/>
                    <a:pt x="11" y="10"/>
                    <a:pt x="20" y="10"/>
                  </a:cubicBezTo>
                  <a:cubicBezTo>
                    <a:pt x="11" y="10"/>
                    <a:pt x="10" y="11"/>
                    <a:pt x="10" y="20"/>
                  </a:cubicBezTo>
                  <a:cubicBezTo>
                    <a:pt x="10" y="11"/>
                    <a:pt x="9" y="10"/>
                    <a:pt x="0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11" name="Freeform 32983"/>
            <p:cNvSpPr>
              <a:spLocks/>
            </p:cNvSpPr>
            <p:nvPr/>
          </p:nvSpPr>
          <p:spPr bwMode="auto">
            <a:xfrm>
              <a:off x="3561" y="2387"/>
              <a:ext cx="24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7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13" name="Freeform 32984"/>
            <p:cNvSpPr>
              <a:spLocks noEditPoints="1"/>
            </p:cNvSpPr>
            <p:nvPr/>
          </p:nvSpPr>
          <p:spPr bwMode="auto">
            <a:xfrm>
              <a:off x="3470" y="2105"/>
              <a:ext cx="107" cy="106"/>
            </a:xfrm>
            <a:custGeom>
              <a:avLst/>
              <a:gdLst>
                <a:gd name="T0" fmla="*/ 22 w 60"/>
                <a:gd name="T1" fmla="*/ 21 h 60"/>
                <a:gd name="T2" fmla="*/ 27 w 60"/>
                <a:gd name="T3" fmla="*/ 26 h 60"/>
                <a:gd name="T4" fmla="*/ 36 w 60"/>
                <a:gd name="T5" fmla="*/ 29 h 60"/>
                <a:gd name="T6" fmla="*/ 30 w 60"/>
                <a:gd name="T7" fmla="*/ 39 h 60"/>
                <a:gd name="T8" fmla="*/ 33 w 60"/>
                <a:gd name="T9" fmla="*/ 23 h 60"/>
                <a:gd name="T10" fmla="*/ 34 w 60"/>
                <a:gd name="T11" fmla="*/ 28 h 60"/>
                <a:gd name="T12" fmla="*/ 41 w 60"/>
                <a:gd name="T13" fmla="*/ 34 h 60"/>
                <a:gd name="T14" fmla="*/ 28 w 60"/>
                <a:gd name="T15" fmla="*/ 41 h 60"/>
                <a:gd name="T16" fmla="*/ 42 w 60"/>
                <a:gd name="T17" fmla="*/ 28 h 60"/>
                <a:gd name="T18" fmla="*/ 18 w 60"/>
                <a:gd name="T19" fmla="*/ 30 h 60"/>
                <a:gd name="T20" fmla="*/ 31 w 60"/>
                <a:gd name="T21" fmla="*/ 43 h 60"/>
                <a:gd name="T22" fmla="*/ 25 w 60"/>
                <a:gd name="T23" fmla="*/ 42 h 60"/>
                <a:gd name="T24" fmla="*/ 29 w 60"/>
                <a:gd name="T25" fmla="*/ 17 h 60"/>
                <a:gd name="T26" fmla="*/ 19 w 60"/>
                <a:gd name="T27" fmla="*/ 23 h 60"/>
                <a:gd name="T28" fmla="*/ 57 w 60"/>
                <a:gd name="T29" fmla="*/ 31 h 60"/>
                <a:gd name="T30" fmla="*/ 55 w 60"/>
                <a:gd name="T31" fmla="*/ 18 h 60"/>
                <a:gd name="T32" fmla="*/ 2 w 60"/>
                <a:gd name="T33" fmla="*/ 35 h 60"/>
                <a:gd name="T34" fmla="*/ 37 w 60"/>
                <a:gd name="T35" fmla="*/ 60 h 60"/>
                <a:gd name="T36" fmla="*/ 56 w 60"/>
                <a:gd name="T37" fmla="*/ 21 h 60"/>
                <a:gd name="T38" fmla="*/ 29 w 60"/>
                <a:gd name="T39" fmla="*/ 2 h 60"/>
                <a:gd name="T40" fmla="*/ 49 w 60"/>
                <a:gd name="T41" fmla="*/ 41 h 60"/>
                <a:gd name="T42" fmla="*/ 14 w 60"/>
                <a:gd name="T43" fmla="*/ 29 h 60"/>
                <a:gd name="T44" fmla="*/ 21 w 60"/>
                <a:gd name="T45" fmla="*/ 45 h 60"/>
                <a:gd name="T46" fmla="*/ 45 w 60"/>
                <a:gd name="T47" fmla="*/ 43 h 60"/>
                <a:gd name="T48" fmla="*/ 43 w 60"/>
                <a:gd name="T49" fmla="*/ 24 h 60"/>
                <a:gd name="T50" fmla="*/ 33 w 60"/>
                <a:gd name="T51" fmla="*/ 13 h 60"/>
                <a:gd name="T52" fmla="*/ 17 w 60"/>
                <a:gd name="T53" fmla="*/ 20 h 60"/>
                <a:gd name="T54" fmla="*/ 37 w 60"/>
                <a:gd name="T55" fmla="*/ 53 h 60"/>
                <a:gd name="T56" fmla="*/ 30 w 60"/>
                <a:gd name="T57" fmla="*/ 54 h 60"/>
                <a:gd name="T58" fmla="*/ 8 w 60"/>
                <a:gd name="T59" fmla="*/ 36 h 60"/>
                <a:gd name="T60" fmla="*/ 46 w 60"/>
                <a:gd name="T61" fmla="*/ 14 h 60"/>
                <a:gd name="T62" fmla="*/ 23 w 60"/>
                <a:gd name="T63" fmla="*/ 8 h 60"/>
                <a:gd name="T64" fmla="*/ 37 w 60"/>
                <a:gd name="T65" fmla="*/ 8 h 60"/>
                <a:gd name="T66" fmla="*/ 35 w 60"/>
                <a:gd name="T67" fmla="*/ 4 h 60"/>
                <a:gd name="T68" fmla="*/ 13 w 60"/>
                <a:gd name="T69" fmla="*/ 11 h 60"/>
                <a:gd name="T70" fmla="*/ 47 w 60"/>
                <a:gd name="T71" fmla="*/ 21 h 60"/>
                <a:gd name="T72" fmla="*/ 45 w 60"/>
                <a:gd name="T73" fmla="*/ 8 h 60"/>
                <a:gd name="T74" fmla="*/ 12 w 60"/>
                <a:gd name="T75" fmla="*/ 35 h 60"/>
                <a:gd name="T76" fmla="*/ 51 w 60"/>
                <a:gd name="T77" fmla="*/ 14 h 60"/>
                <a:gd name="T78" fmla="*/ 50 w 60"/>
                <a:gd name="T79" fmla="*/ 30 h 60"/>
                <a:gd name="T80" fmla="*/ 35 w 60"/>
                <a:gd name="T81" fmla="*/ 13 h 60"/>
                <a:gd name="T82" fmla="*/ 14 w 60"/>
                <a:gd name="T83" fmla="*/ 24 h 60"/>
                <a:gd name="T84" fmla="*/ 40 w 60"/>
                <a:gd name="T85" fmla="*/ 9 h 60"/>
                <a:gd name="T86" fmla="*/ 24 w 60"/>
                <a:gd name="T87" fmla="*/ 11 h 60"/>
                <a:gd name="T88" fmla="*/ 14 w 60"/>
                <a:gd name="T89" fmla="*/ 17 h 60"/>
                <a:gd name="T90" fmla="*/ 14 w 60"/>
                <a:gd name="T91" fmla="*/ 15 h 60"/>
                <a:gd name="T92" fmla="*/ 36 w 60"/>
                <a:gd name="T93" fmla="*/ 9 h 60"/>
                <a:gd name="T94" fmla="*/ 51 w 60"/>
                <a:gd name="T95" fmla="*/ 40 h 60"/>
                <a:gd name="T96" fmla="*/ 33 w 60"/>
                <a:gd name="T97" fmla="*/ 8 h 60"/>
                <a:gd name="T98" fmla="*/ 17 w 60"/>
                <a:gd name="T99" fmla="*/ 15 h 60"/>
                <a:gd name="T100" fmla="*/ 21 w 60"/>
                <a:gd name="T101" fmla="*/ 48 h 60"/>
                <a:gd name="T102" fmla="*/ 22 w 60"/>
                <a:gd name="T103" fmla="*/ 10 h 60"/>
                <a:gd name="T104" fmla="*/ 44 w 60"/>
                <a:gd name="T105" fmla="*/ 45 h 60"/>
                <a:gd name="T106" fmla="*/ 18 w 60"/>
                <a:gd name="T107" fmla="*/ 49 h 60"/>
                <a:gd name="T108" fmla="*/ 50 w 60"/>
                <a:gd name="T109" fmla="*/ 30 h 60"/>
                <a:gd name="T110" fmla="*/ 51 w 60"/>
                <a:gd name="T111" fmla="*/ 26 h 60"/>
                <a:gd name="T112" fmla="*/ 10 w 60"/>
                <a:gd name="T113" fmla="*/ 25 h 60"/>
                <a:gd name="T114" fmla="*/ 11 w 60"/>
                <a:gd name="T115" fmla="*/ 38 h 60"/>
                <a:gd name="T116" fmla="*/ 48 w 60"/>
                <a:gd name="T117" fmla="*/ 43 h 60"/>
                <a:gd name="T118" fmla="*/ 41 w 60"/>
                <a:gd name="T119" fmla="*/ 42 h 60"/>
                <a:gd name="T120" fmla="*/ 46 w 60"/>
                <a:gd name="T121" fmla="*/ 36 h 60"/>
                <a:gd name="T122" fmla="*/ 29 w 60"/>
                <a:gd name="T123" fmla="*/ 13 h 60"/>
                <a:gd name="T124" fmla="*/ 27 w 60"/>
                <a:gd name="T125" fmla="*/ 46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0" h="60">
                  <a:moveTo>
                    <a:pt x="15" y="57"/>
                  </a:moveTo>
                  <a:cubicBezTo>
                    <a:pt x="16" y="56"/>
                    <a:pt x="16" y="56"/>
                    <a:pt x="17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6" y="55"/>
                    <a:pt x="16" y="55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5" y="55"/>
                    <a:pt x="15" y="55"/>
                    <a:pt x="16" y="55"/>
                  </a:cubicBezTo>
                  <a:cubicBezTo>
                    <a:pt x="16" y="55"/>
                    <a:pt x="17" y="54"/>
                    <a:pt x="17" y="54"/>
                  </a:cubicBezTo>
                  <a:cubicBezTo>
                    <a:pt x="17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5"/>
                    <a:pt x="18" y="55"/>
                  </a:cubicBezTo>
                  <a:cubicBezTo>
                    <a:pt x="18" y="56"/>
                    <a:pt x="18" y="56"/>
                    <a:pt x="18" y="57"/>
                  </a:cubicBezTo>
                  <a:cubicBezTo>
                    <a:pt x="18" y="57"/>
                    <a:pt x="18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8"/>
                    <a:pt x="17" y="58"/>
                    <a:pt x="17" y="58"/>
                  </a:cubicBezTo>
                  <a:cubicBezTo>
                    <a:pt x="17" y="57"/>
                    <a:pt x="17" y="56"/>
                    <a:pt x="17" y="56"/>
                  </a:cubicBezTo>
                  <a:cubicBezTo>
                    <a:pt x="17" y="55"/>
                    <a:pt x="18" y="55"/>
                    <a:pt x="18" y="55"/>
                  </a:cubicBezTo>
                  <a:cubicBezTo>
                    <a:pt x="17" y="55"/>
                    <a:pt x="17" y="55"/>
                    <a:pt x="17" y="55"/>
                  </a:cubicBezTo>
                  <a:cubicBezTo>
                    <a:pt x="17" y="55"/>
                    <a:pt x="17" y="56"/>
                    <a:pt x="16" y="56"/>
                  </a:cubicBezTo>
                  <a:cubicBezTo>
                    <a:pt x="16" y="56"/>
                    <a:pt x="16" y="56"/>
                    <a:pt x="16" y="57"/>
                  </a:cubicBezTo>
                  <a:cubicBezTo>
                    <a:pt x="16" y="57"/>
                    <a:pt x="16" y="57"/>
                    <a:pt x="15" y="57"/>
                  </a:cubicBezTo>
                  <a:close/>
                  <a:moveTo>
                    <a:pt x="43" y="28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3" y="29"/>
                    <a:pt x="43" y="29"/>
                  </a:cubicBezTo>
                  <a:cubicBezTo>
                    <a:pt x="43" y="29"/>
                    <a:pt x="43" y="29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4" y="31"/>
                    <a:pt x="44" y="31"/>
                    <a:pt x="44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3"/>
                    <a:pt x="43" y="33"/>
                    <a:pt x="43" y="34"/>
                  </a:cubicBezTo>
                  <a:cubicBezTo>
                    <a:pt x="43" y="34"/>
                    <a:pt x="43" y="35"/>
                    <a:pt x="42" y="35"/>
                  </a:cubicBezTo>
                  <a:cubicBezTo>
                    <a:pt x="42" y="36"/>
                    <a:pt x="42" y="36"/>
                    <a:pt x="41" y="37"/>
                  </a:cubicBezTo>
                  <a:cubicBezTo>
                    <a:pt x="41" y="37"/>
                    <a:pt x="41" y="38"/>
                    <a:pt x="40" y="38"/>
                  </a:cubicBezTo>
                  <a:cubicBezTo>
                    <a:pt x="40" y="38"/>
                    <a:pt x="40" y="38"/>
                    <a:pt x="40" y="39"/>
                  </a:cubicBezTo>
                  <a:cubicBezTo>
                    <a:pt x="39" y="39"/>
                    <a:pt x="39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8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6" y="41"/>
                    <a:pt x="36" y="42"/>
                    <a:pt x="36" y="42"/>
                  </a:cubicBezTo>
                  <a:cubicBezTo>
                    <a:pt x="35" y="42"/>
                    <a:pt x="35" y="42"/>
                    <a:pt x="34" y="42"/>
                  </a:cubicBezTo>
                  <a:cubicBezTo>
                    <a:pt x="34" y="43"/>
                    <a:pt x="33" y="43"/>
                    <a:pt x="33" y="43"/>
                  </a:cubicBezTo>
                  <a:cubicBezTo>
                    <a:pt x="32" y="43"/>
                    <a:pt x="32" y="43"/>
                    <a:pt x="31" y="43"/>
                  </a:cubicBezTo>
                  <a:cubicBezTo>
                    <a:pt x="31" y="43"/>
                    <a:pt x="30" y="43"/>
                    <a:pt x="30" y="43"/>
                  </a:cubicBezTo>
                  <a:cubicBezTo>
                    <a:pt x="30" y="43"/>
                    <a:pt x="30" y="44"/>
                    <a:pt x="30" y="43"/>
                  </a:cubicBezTo>
                  <a:cubicBezTo>
                    <a:pt x="29" y="43"/>
                    <a:pt x="29" y="43"/>
                    <a:pt x="28" y="43"/>
                  </a:cubicBezTo>
                  <a:cubicBezTo>
                    <a:pt x="28" y="43"/>
                    <a:pt x="27" y="43"/>
                    <a:pt x="26" y="43"/>
                  </a:cubicBezTo>
                  <a:cubicBezTo>
                    <a:pt x="26" y="43"/>
                    <a:pt x="26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4" y="42"/>
                    <a:pt x="24" y="42"/>
                  </a:cubicBezTo>
                  <a:cubicBezTo>
                    <a:pt x="24" y="41"/>
                    <a:pt x="23" y="41"/>
                    <a:pt x="23" y="41"/>
                  </a:cubicBezTo>
                  <a:cubicBezTo>
                    <a:pt x="23" y="41"/>
                    <a:pt x="23" y="41"/>
                    <a:pt x="22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6"/>
                    <a:pt x="19" y="36"/>
                    <a:pt x="19" y="36"/>
                  </a:cubicBezTo>
                  <a:cubicBezTo>
                    <a:pt x="19" y="36"/>
                    <a:pt x="18" y="35"/>
                    <a:pt x="18" y="35"/>
                  </a:cubicBezTo>
                  <a:cubicBezTo>
                    <a:pt x="18" y="35"/>
                    <a:pt x="18" y="34"/>
                    <a:pt x="18" y="34"/>
                  </a:cubicBezTo>
                  <a:cubicBezTo>
                    <a:pt x="18" y="34"/>
                    <a:pt x="18" y="33"/>
                    <a:pt x="18" y="33"/>
                  </a:cubicBezTo>
                  <a:cubicBezTo>
                    <a:pt x="18" y="32"/>
                    <a:pt x="18" y="32"/>
                    <a:pt x="17" y="32"/>
                  </a:cubicBezTo>
                  <a:cubicBezTo>
                    <a:pt x="17" y="31"/>
                    <a:pt x="17" y="31"/>
                    <a:pt x="17" y="30"/>
                  </a:cubicBezTo>
                  <a:cubicBezTo>
                    <a:pt x="17" y="29"/>
                    <a:pt x="17" y="29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8" y="26"/>
                    <a:pt x="18" y="26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20" y="24"/>
                    <a:pt x="20" y="23"/>
                    <a:pt x="20" y="22"/>
                  </a:cubicBezTo>
                  <a:cubicBezTo>
                    <a:pt x="21" y="22"/>
                    <a:pt x="21" y="21"/>
                    <a:pt x="22" y="21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4" y="19"/>
                    <a:pt x="25" y="19"/>
                    <a:pt x="25" y="19"/>
                  </a:cubicBezTo>
                  <a:cubicBezTo>
                    <a:pt x="26" y="19"/>
                    <a:pt x="26" y="19"/>
                    <a:pt x="27" y="19"/>
                  </a:cubicBezTo>
                  <a:cubicBezTo>
                    <a:pt x="28" y="19"/>
                    <a:pt x="29" y="18"/>
                    <a:pt x="30" y="19"/>
                  </a:cubicBezTo>
                  <a:cubicBezTo>
                    <a:pt x="30" y="19"/>
                    <a:pt x="31" y="19"/>
                    <a:pt x="31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5" y="19"/>
                    <a:pt x="35" y="19"/>
                  </a:cubicBezTo>
                  <a:cubicBezTo>
                    <a:pt x="35" y="20"/>
                    <a:pt x="36" y="20"/>
                    <a:pt x="36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8" y="21"/>
                    <a:pt x="39" y="21"/>
                    <a:pt x="39" y="21"/>
                  </a:cubicBezTo>
                  <a:cubicBezTo>
                    <a:pt x="40" y="22"/>
                    <a:pt x="40" y="22"/>
                    <a:pt x="41" y="23"/>
                  </a:cubicBezTo>
                  <a:cubicBezTo>
                    <a:pt x="41" y="23"/>
                    <a:pt x="41" y="24"/>
                    <a:pt x="41" y="24"/>
                  </a:cubicBezTo>
                  <a:cubicBezTo>
                    <a:pt x="42" y="24"/>
                    <a:pt x="42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2" y="26"/>
                    <a:pt x="42" y="26"/>
                    <a:pt x="42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8"/>
                    <a:pt x="43" y="28"/>
                    <a:pt x="43" y="28"/>
                  </a:cubicBezTo>
                  <a:close/>
                  <a:moveTo>
                    <a:pt x="26" y="31"/>
                  </a:moveTo>
                  <a:cubicBezTo>
                    <a:pt x="26" y="31"/>
                    <a:pt x="26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1"/>
                    <a:pt x="25" y="31"/>
                    <a:pt x="24" y="30"/>
                  </a:cubicBezTo>
                  <a:cubicBezTo>
                    <a:pt x="24" y="30"/>
                    <a:pt x="23" y="30"/>
                    <a:pt x="22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1" y="31"/>
                    <a:pt x="21" y="31"/>
                    <a:pt x="21" y="32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2"/>
                    <a:pt x="23" y="32"/>
                    <a:pt x="23" y="31"/>
                  </a:cubicBezTo>
                  <a:cubicBezTo>
                    <a:pt x="24" y="31"/>
                    <a:pt x="25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lose/>
                  <a:moveTo>
                    <a:pt x="24" y="31"/>
                  </a:move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24" y="31"/>
                    <a:pt x="23" y="31"/>
                    <a:pt x="23" y="30"/>
                  </a:cubicBezTo>
                  <a:cubicBezTo>
                    <a:pt x="23" y="30"/>
                    <a:pt x="23" y="30"/>
                    <a:pt x="22" y="30"/>
                  </a:cubicBezTo>
                  <a:cubicBezTo>
                    <a:pt x="22" y="30"/>
                    <a:pt x="22" y="30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4" y="31"/>
                    <a:pt x="24" y="31"/>
                  </a:cubicBezTo>
                  <a:close/>
                  <a:moveTo>
                    <a:pt x="25" y="28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8"/>
                    <a:pt x="25" y="28"/>
                    <a:pt x="25" y="27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6"/>
                    <a:pt x="23" y="25"/>
                    <a:pt x="23" y="25"/>
                  </a:cubicBezTo>
                  <a:cubicBezTo>
                    <a:pt x="23" y="25"/>
                    <a:pt x="22" y="25"/>
                    <a:pt x="22" y="26"/>
                  </a:cubicBezTo>
                  <a:cubicBezTo>
                    <a:pt x="22" y="26"/>
                    <a:pt x="22" y="26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1" y="27"/>
                    <a:pt x="22" y="28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5" y="28"/>
                    <a:pt x="25" y="28"/>
                  </a:cubicBezTo>
                  <a:close/>
                  <a:moveTo>
                    <a:pt x="25" y="28"/>
                  </a:moveTo>
                  <a:cubicBezTo>
                    <a:pt x="25" y="28"/>
                    <a:pt x="25" y="28"/>
                    <a:pt x="25" y="28"/>
                  </a:cubicBezTo>
                  <a:cubicBezTo>
                    <a:pt x="25" y="27"/>
                    <a:pt x="25" y="27"/>
                    <a:pt x="25" y="27"/>
                  </a:cubicBezTo>
                  <a:cubicBezTo>
                    <a:pt x="24" y="27"/>
                    <a:pt x="24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2" y="26"/>
                    <a:pt x="22" y="27"/>
                    <a:pt x="22" y="27"/>
                  </a:cubicBezTo>
                  <a:cubicBezTo>
                    <a:pt x="23" y="27"/>
                    <a:pt x="24" y="27"/>
                    <a:pt x="25" y="28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6"/>
                    <a:pt x="28" y="26"/>
                  </a:cubicBezTo>
                  <a:cubicBezTo>
                    <a:pt x="28" y="25"/>
                    <a:pt x="28" y="25"/>
                    <a:pt x="27" y="25"/>
                  </a:cubicBezTo>
                  <a:cubicBezTo>
                    <a:pt x="27" y="24"/>
                    <a:pt x="27" y="24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5" y="24"/>
                    <a:pt x="25" y="24"/>
                    <a:pt x="26" y="24"/>
                  </a:cubicBezTo>
                  <a:cubicBezTo>
                    <a:pt x="26" y="24"/>
                    <a:pt x="26" y="25"/>
                    <a:pt x="26" y="25"/>
                  </a:cubicBezTo>
                  <a:cubicBezTo>
                    <a:pt x="26" y="26"/>
                    <a:pt x="27" y="26"/>
                    <a:pt x="27" y="26"/>
                  </a:cubicBezTo>
                  <a:cubicBezTo>
                    <a:pt x="27" y="26"/>
                    <a:pt x="27" y="27"/>
                    <a:pt x="27" y="27"/>
                  </a:cubicBezTo>
                  <a:cubicBezTo>
                    <a:pt x="28" y="27"/>
                    <a:pt x="28" y="27"/>
                    <a:pt x="28" y="27"/>
                  </a:cubicBezTo>
                  <a:close/>
                  <a:moveTo>
                    <a:pt x="27" y="26"/>
                  </a:move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6"/>
                    <a:pt x="28" y="26"/>
                    <a:pt x="27" y="26"/>
                  </a:cubicBezTo>
                  <a:cubicBezTo>
                    <a:pt x="27" y="25"/>
                    <a:pt x="27" y="24"/>
                    <a:pt x="26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6" y="25"/>
                    <a:pt x="27" y="25"/>
                    <a:pt x="27" y="26"/>
                  </a:cubicBezTo>
                  <a:close/>
                  <a:moveTo>
                    <a:pt x="31" y="22"/>
                  </a:moveTo>
                  <a:cubicBezTo>
                    <a:pt x="31" y="22"/>
                    <a:pt x="30" y="22"/>
                    <a:pt x="30" y="22"/>
                  </a:cubicBezTo>
                  <a:cubicBezTo>
                    <a:pt x="30" y="22"/>
                    <a:pt x="30" y="22"/>
                    <a:pt x="29" y="22"/>
                  </a:cubicBezTo>
                  <a:cubicBezTo>
                    <a:pt x="29" y="22"/>
                    <a:pt x="29" y="22"/>
                    <a:pt x="29" y="23"/>
                  </a:cubicBezTo>
                  <a:cubicBezTo>
                    <a:pt x="29" y="23"/>
                    <a:pt x="29" y="23"/>
                    <a:pt x="29" y="23"/>
                  </a:cubicBezTo>
                  <a:cubicBezTo>
                    <a:pt x="29" y="24"/>
                    <a:pt x="30" y="24"/>
                    <a:pt x="30" y="25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1" y="27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2" y="26"/>
                    <a:pt x="32" y="25"/>
                  </a:cubicBezTo>
                  <a:cubicBezTo>
                    <a:pt x="32" y="25"/>
                    <a:pt x="32" y="24"/>
                    <a:pt x="32" y="24"/>
                  </a:cubicBezTo>
                  <a:cubicBezTo>
                    <a:pt x="32" y="23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lose/>
                  <a:moveTo>
                    <a:pt x="30" y="23"/>
                  </a:move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0" y="23"/>
                    <a:pt x="30" y="23"/>
                    <a:pt x="30" y="24"/>
                  </a:cubicBezTo>
                  <a:cubicBezTo>
                    <a:pt x="30" y="24"/>
                    <a:pt x="30" y="24"/>
                    <a:pt x="30" y="24"/>
                  </a:cubicBezTo>
                  <a:cubicBezTo>
                    <a:pt x="30" y="24"/>
                    <a:pt x="30" y="25"/>
                    <a:pt x="30" y="25"/>
                  </a:cubicBezTo>
                  <a:cubicBezTo>
                    <a:pt x="30" y="25"/>
                    <a:pt x="30" y="25"/>
                    <a:pt x="30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5"/>
                    <a:pt x="31" y="25"/>
                  </a:cubicBezTo>
                  <a:cubicBezTo>
                    <a:pt x="31" y="25"/>
                    <a:pt x="31" y="24"/>
                    <a:pt x="31" y="24"/>
                  </a:cubicBezTo>
                  <a:cubicBezTo>
                    <a:pt x="31" y="23"/>
                    <a:pt x="31" y="23"/>
                    <a:pt x="31" y="22"/>
                  </a:cubicBezTo>
                  <a:cubicBezTo>
                    <a:pt x="31" y="22"/>
                    <a:pt x="30" y="22"/>
                    <a:pt x="30" y="22"/>
                  </a:cubicBezTo>
                  <a:cubicBezTo>
                    <a:pt x="30" y="22"/>
                    <a:pt x="30" y="23"/>
                    <a:pt x="30" y="23"/>
                  </a:cubicBezTo>
                  <a:close/>
                  <a:moveTo>
                    <a:pt x="34" y="27"/>
                  </a:moveTo>
                  <a:cubicBezTo>
                    <a:pt x="34" y="27"/>
                    <a:pt x="34" y="27"/>
                    <a:pt x="34" y="27"/>
                  </a:cubicBezTo>
                  <a:cubicBezTo>
                    <a:pt x="35" y="27"/>
                    <a:pt x="35" y="26"/>
                    <a:pt x="36" y="26"/>
                  </a:cubicBezTo>
                  <a:cubicBezTo>
                    <a:pt x="36" y="26"/>
                    <a:pt x="37" y="26"/>
                    <a:pt x="37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5"/>
                    <a:pt x="36" y="24"/>
                  </a:cubicBezTo>
                  <a:cubicBezTo>
                    <a:pt x="36" y="24"/>
                    <a:pt x="36" y="24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4" y="26"/>
                    <a:pt x="34" y="27"/>
                    <a:pt x="34" y="27"/>
                  </a:cubicBezTo>
                  <a:close/>
                  <a:moveTo>
                    <a:pt x="35" y="26"/>
                  </a:move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6" y="26"/>
                    <a:pt x="37" y="25"/>
                  </a:cubicBezTo>
                  <a:cubicBezTo>
                    <a:pt x="36" y="25"/>
                    <a:pt x="36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5"/>
                    <a:pt x="35" y="25"/>
                    <a:pt x="35" y="26"/>
                  </a:cubicBezTo>
                  <a:close/>
                  <a:moveTo>
                    <a:pt x="39" y="30"/>
                  </a:moveTo>
                  <a:cubicBezTo>
                    <a:pt x="40" y="30"/>
                    <a:pt x="40" y="30"/>
                    <a:pt x="40" y="3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8"/>
                  </a:cubicBezTo>
                  <a:cubicBezTo>
                    <a:pt x="40" y="28"/>
                    <a:pt x="40" y="28"/>
                    <a:pt x="39" y="28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7" y="28"/>
                    <a:pt x="37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37" y="29"/>
                    <a:pt x="37" y="29"/>
                    <a:pt x="37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9" y="30"/>
                    <a:pt x="39" y="30"/>
                    <a:pt x="39" y="30"/>
                  </a:cubicBezTo>
                  <a:close/>
                  <a:moveTo>
                    <a:pt x="39" y="30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40" y="29"/>
                    <a:pt x="39" y="29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8" y="28"/>
                    <a:pt x="38" y="29"/>
                    <a:pt x="38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8" y="29"/>
                    <a:pt x="38" y="30"/>
                    <a:pt x="39" y="30"/>
                  </a:cubicBezTo>
                  <a:close/>
                  <a:moveTo>
                    <a:pt x="39" y="34"/>
                  </a:moveTo>
                  <a:cubicBezTo>
                    <a:pt x="39" y="34"/>
                    <a:pt x="39" y="33"/>
                    <a:pt x="39" y="33"/>
                  </a:cubicBezTo>
                  <a:cubicBezTo>
                    <a:pt x="38" y="33"/>
                    <a:pt x="38" y="33"/>
                    <a:pt x="37" y="32"/>
                  </a:cubicBezTo>
                  <a:cubicBezTo>
                    <a:pt x="37" y="32"/>
                    <a:pt x="36" y="31"/>
                    <a:pt x="36" y="31"/>
                  </a:cubicBezTo>
                  <a:cubicBezTo>
                    <a:pt x="35" y="31"/>
                    <a:pt x="35" y="31"/>
                    <a:pt x="35" y="31"/>
                  </a:cubicBezTo>
                  <a:cubicBezTo>
                    <a:pt x="35" y="31"/>
                    <a:pt x="35" y="31"/>
                    <a:pt x="35" y="32"/>
                  </a:cubicBezTo>
                  <a:cubicBezTo>
                    <a:pt x="35" y="32"/>
                    <a:pt x="35" y="32"/>
                    <a:pt x="36" y="32"/>
                  </a:cubicBezTo>
                  <a:cubicBezTo>
                    <a:pt x="36" y="32"/>
                    <a:pt x="36" y="32"/>
                    <a:pt x="36" y="33"/>
                  </a:cubicBezTo>
                  <a:cubicBezTo>
                    <a:pt x="36" y="33"/>
                    <a:pt x="37" y="34"/>
                    <a:pt x="37" y="34"/>
                  </a:cubicBezTo>
                  <a:cubicBezTo>
                    <a:pt x="37" y="35"/>
                    <a:pt x="37" y="35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7" y="36"/>
                    <a:pt x="37" y="36"/>
                    <a:pt x="37" y="36"/>
                  </a:cubicBezTo>
                  <a:cubicBezTo>
                    <a:pt x="38" y="36"/>
                    <a:pt x="38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lose/>
                  <a:moveTo>
                    <a:pt x="37" y="35"/>
                  </a:move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8" y="35"/>
                  </a:cubicBezTo>
                  <a:cubicBezTo>
                    <a:pt x="38" y="35"/>
                    <a:pt x="38" y="35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8" y="34"/>
                    <a:pt x="39" y="34"/>
                    <a:pt x="38" y="34"/>
                  </a:cubicBezTo>
                  <a:cubicBezTo>
                    <a:pt x="38" y="33"/>
                    <a:pt x="38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3"/>
                    <a:pt x="37" y="33"/>
                    <a:pt x="37" y="33"/>
                  </a:cubicBezTo>
                  <a:cubicBezTo>
                    <a:pt x="37" y="34"/>
                    <a:pt x="38" y="34"/>
                    <a:pt x="37" y="35"/>
                  </a:cubicBezTo>
                  <a:close/>
                  <a:moveTo>
                    <a:pt x="33" y="35"/>
                  </a:move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4" y="35"/>
                    <a:pt x="34" y="35"/>
                  </a:cubicBezTo>
                  <a:cubicBezTo>
                    <a:pt x="34" y="36"/>
                    <a:pt x="34" y="36"/>
                    <a:pt x="34" y="37"/>
                  </a:cubicBezTo>
                  <a:cubicBezTo>
                    <a:pt x="34" y="37"/>
                    <a:pt x="34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7"/>
                  </a:cubicBezTo>
                  <a:cubicBezTo>
                    <a:pt x="35" y="37"/>
                    <a:pt x="35" y="37"/>
                    <a:pt x="34" y="37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4"/>
                    <a:pt x="33" y="34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3" y="34"/>
                    <a:pt x="33" y="34"/>
                  </a:cubicBezTo>
                  <a:cubicBezTo>
                    <a:pt x="33" y="34"/>
                    <a:pt x="33" y="35"/>
                    <a:pt x="33" y="35"/>
                  </a:cubicBezTo>
                  <a:cubicBezTo>
                    <a:pt x="33" y="35"/>
                    <a:pt x="33" y="36"/>
                    <a:pt x="33" y="36"/>
                  </a:cubicBezTo>
                  <a:cubicBezTo>
                    <a:pt x="33" y="36"/>
                    <a:pt x="33" y="37"/>
                    <a:pt x="33" y="37"/>
                  </a:cubicBezTo>
                  <a:cubicBezTo>
                    <a:pt x="33" y="38"/>
                    <a:pt x="34" y="39"/>
                    <a:pt x="34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4" y="38"/>
                  </a:cubicBezTo>
                  <a:cubicBezTo>
                    <a:pt x="34" y="38"/>
                    <a:pt x="34" y="38"/>
                    <a:pt x="34" y="38"/>
                  </a:cubicBezTo>
                  <a:cubicBezTo>
                    <a:pt x="34" y="37"/>
                    <a:pt x="33" y="37"/>
                    <a:pt x="33" y="37"/>
                  </a:cubicBezTo>
                  <a:cubicBezTo>
                    <a:pt x="33" y="36"/>
                    <a:pt x="33" y="35"/>
                    <a:pt x="33" y="35"/>
                  </a:cubicBezTo>
                  <a:close/>
                  <a:moveTo>
                    <a:pt x="31" y="35"/>
                  </a:moveTo>
                  <a:cubicBezTo>
                    <a:pt x="30" y="35"/>
                    <a:pt x="30" y="35"/>
                    <a:pt x="30" y="35"/>
                  </a:cubicBezTo>
                  <a:cubicBezTo>
                    <a:pt x="30" y="36"/>
                    <a:pt x="30" y="36"/>
                    <a:pt x="30" y="37"/>
                  </a:cubicBezTo>
                  <a:cubicBezTo>
                    <a:pt x="29" y="37"/>
                    <a:pt x="29" y="37"/>
                    <a:pt x="29" y="37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29" y="40"/>
                    <a:pt x="30" y="40"/>
                  </a:cubicBezTo>
                  <a:cubicBezTo>
                    <a:pt x="30" y="40"/>
                    <a:pt x="31" y="40"/>
                    <a:pt x="31" y="40"/>
                  </a:cubicBezTo>
                  <a:cubicBezTo>
                    <a:pt x="31" y="40"/>
                    <a:pt x="31" y="40"/>
                    <a:pt x="32" y="40"/>
                  </a:cubicBezTo>
                  <a:cubicBezTo>
                    <a:pt x="31" y="40"/>
                    <a:pt x="31" y="40"/>
                    <a:pt x="31" y="40"/>
                  </a:cubicBezTo>
                  <a:cubicBezTo>
                    <a:pt x="31" y="40"/>
                    <a:pt x="30" y="40"/>
                    <a:pt x="30" y="40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0" y="38"/>
                    <a:pt x="30" y="37"/>
                    <a:pt x="30" y="37"/>
                  </a:cubicBezTo>
                  <a:cubicBezTo>
                    <a:pt x="30" y="38"/>
                    <a:pt x="31" y="39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1" y="38"/>
                    <a:pt x="30" y="37"/>
                    <a:pt x="31" y="35"/>
                  </a:cubicBezTo>
                  <a:close/>
                  <a:moveTo>
                    <a:pt x="23" y="36"/>
                  </a:moveTo>
                  <a:cubicBezTo>
                    <a:pt x="23" y="36"/>
                    <a:pt x="23" y="36"/>
                    <a:pt x="23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3" y="37"/>
                    <a:pt x="23" y="37"/>
                    <a:pt x="24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7" y="34"/>
                    <a:pt x="28" y="34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3"/>
                    <a:pt x="26" y="33"/>
                    <a:pt x="25" y="34"/>
                  </a:cubicBezTo>
                  <a:cubicBezTo>
                    <a:pt x="24" y="34"/>
                    <a:pt x="24" y="34"/>
                    <a:pt x="23" y="34"/>
                  </a:cubicBezTo>
                  <a:cubicBezTo>
                    <a:pt x="23" y="34"/>
                    <a:pt x="23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6"/>
                    <a:pt x="23" y="36"/>
                    <a:pt x="23" y="36"/>
                  </a:cubicBezTo>
                  <a:close/>
                  <a:moveTo>
                    <a:pt x="26" y="34"/>
                  </a:move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4" y="34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lose/>
                  <a:moveTo>
                    <a:pt x="37" y="24"/>
                  </a:moveTo>
                  <a:cubicBezTo>
                    <a:pt x="37" y="24"/>
                    <a:pt x="37" y="24"/>
                    <a:pt x="37" y="24"/>
                  </a:cubicBezTo>
                  <a:cubicBezTo>
                    <a:pt x="37" y="24"/>
                    <a:pt x="37" y="23"/>
                    <a:pt x="37" y="23"/>
                  </a:cubicBezTo>
                  <a:cubicBezTo>
                    <a:pt x="37" y="23"/>
                    <a:pt x="37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2"/>
                  </a:cubicBezTo>
                  <a:cubicBezTo>
                    <a:pt x="36" y="22"/>
                    <a:pt x="35" y="22"/>
                    <a:pt x="35" y="22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3" y="21"/>
                    <a:pt x="33" y="21"/>
                  </a:cubicBezTo>
                  <a:cubicBezTo>
                    <a:pt x="33" y="21"/>
                    <a:pt x="33" y="22"/>
                    <a:pt x="33" y="22"/>
                  </a:cubicBezTo>
                  <a:cubicBezTo>
                    <a:pt x="34" y="22"/>
                    <a:pt x="34" y="23"/>
                    <a:pt x="34" y="23"/>
                  </a:cubicBezTo>
                  <a:cubicBezTo>
                    <a:pt x="34" y="24"/>
                    <a:pt x="34" y="25"/>
                    <a:pt x="34" y="25"/>
                  </a:cubicBezTo>
                  <a:cubicBezTo>
                    <a:pt x="33" y="25"/>
                    <a:pt x="33" y="26"/>
                    <a:pt x="33" y="26"/>
                  </a:cubicBezTo>
                  <a:cubicBezTo>
                    <a:pt x="33" y="27"/>
                    <a:pt x="32" y="27"/>
                    <a:pt x="32" y="27"/>
                  </a:cubicBezTo>
                  <a:cubicBezTo>
                    <a:pt x="31" y="28"/>
                    <a:pt x="31" y="29"/>
                    <a:pt x="30" y="29"/>
                  </a:cubicBezTo>
                  <a:cubicBezTo>
                    <a:pt x="31" y="29"/>
                    <a:pt x="31" y="29"/>
                    <a:pt x="32" y="30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3" y="28"/>
                    <a:pt x="34" y="28"/>
                    <a:pt x="34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7"/>
                    <a:pt x="36" y="27"/>
                    <a:pt x="37" y="27"/>
                  </a:cubicBezTo>
                  <a:cubicBezTo>
                    <a:pt x="38" y="27"/>
                    <a:pt x="39" y="27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5"/>
                    <a:pt x="39" y="25"/>
                  </a:cubicBezTo>
                  <a:cubicBezTo>
                    <a:pt x="39" y="25"/>
                    <a:pt x="39" y="25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38" y="25"/>
                    <a:pt x="38" y="25"/>
                    <a:pt x="38" y="24"/>
                  </a:cubicBezTo>
                  <a:cubicBezTo>
                    <a:pt x="37" y="24"/>
                    <a:pt x="37" y="24"/>
                    <a:pt x="37" y="24"/>
                  </a:cubicBezTo>
                  <a:close/>
                  <a:moveTo>
                    <a:pt x="26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7" y="22"/>
                    <a:pt x="28" y="22"/>
                    <a:pt x="28" y="23"/>
                  </a:cubicBezTo>
                  <a:cubicBezTo>
                    <a:pt x="28" y="24"/>
                    <a:pt x="29" y="24"/>
                    <a:pt x="29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9" y="26"/>
                    <a:pt x="29" y="26"/>
                    <a:pt x="29" y="27"/>
                  </a:cubicBezTo>
                  <a:cubicBezTo>
                    <a:pt x="29" y="27"/>
                    <a:pt x="29" y="28"/>
                    <a:pt x="29" y="28"/>
                  </a:cubicBezTo>
                  <a:cubicBezTo>
                    <a:pt x="29" y="29"/>
                    <a:pt x="29" y="29"/>
                    <a:pt x="29" y="30"/>
                  </a:cubicBezTo>
                  <a:cubicBezTo>
                    <a:pt x="30" y="30"/>
                    <a:pt x="30" y="30"/>
                    <a:pt x="30" y="29"/>
                  </a:cubicBezTo>
                  <a:cubicBezTo>
                    <a:pt x="30" y="29"/>
                    <a:pt x="30" y="28"/>
                    <a:pt x="31" y="28"/>
                  </a:cubicBezTo>
                  <a:cubicBezTo>
                    <a:pt x="31" y="27"/>
                    <a:pt x="31" y="27"/>
                    <a:pt x="32" y="27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3" y="25"/>
                    <a:pt x="34" y="24"/>
                    <a:pt x="33" y="23"/>
                  </a:cubicBezTo>
                  <a:cubicBezTo>
                    <a:pt x="33" y="23"/>
                    <a:pt x="33" y="22"/>
                    <a:pt x="33" y="22"/>
                  </a:cubicBezTo>
                  <a:cubicBezTo>
                    <a:pt x="32" y="21"/>
                    <a:pt x="32" y="21"/>
                    <a:pt x="32" y="21"/>
                  </a:cubicBezTo>
                  <a:cubicBezTo>
                    <a:pt x="31" y="21"/>
                    <a:pt x="31" y="21"/>
                    <a:pt x="30" y="20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29" y="21"/>
                    <a:pt x="28" y="21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lose/>
                  <a:moveTo>
                    <a:pt x="22" y="38"/>
                  </a:move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9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4" y="38"/>
                    <a:pt x="24" y="37"/>
                    <a:pt x="25" y="37"/>
                  </a:cubicBezTo>
                  <a:cubicBezTo>
                    <a:pt x="25" y="37"/>
                    <a:pt x="25" y="36"/>
                    <a:pt x="25" y="36"/>
                  </a:cubicBezTo>
                  <a:cubicBezTo>
                    <a:pt x="25" y="36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4"/>
                    <a:pt x="28" y="34"/>
                    <a:pt x="28" y="34"/>
                  </a:cubicBezTo>
                  <a:cubicBezTo>
                    <a:pt x="29" y="33"/>
                    <a:pt x="29" y="33"/>
                    <a:pt x="30" y="33"/>
                  </a:cubicBezTo>
                  <a:cubicBezTo>
                    <a:pt x="30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8" y="32"/>
                    <a:pt x="28" y="32"/>
                  </a:cubicBezTo>
                  <a:cubicBezTo>
                    <a:pt x="28" y="32"/>
                    <a:pt x="27" y="32"/>
                    <a:pt x="27" y="32"/>
                  </a:cubicBezTo>
                  <a:cubicBezTo>
                    <a:pt x="26" y="32"/>
                    <a:pt x="26" y="32"/>
                    <a:pt x="25" y="32"/>
                  </a:cubicBezTo>
                  <a:cubicBezTo>
                    <a:pt x="25" y="32"/>
                    <a:pt x="25" y="32"/>
                    <a:pt x="24" y="33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2" y="34"/>
                    <a:pt x="22" y="35"/>
                    <a:pt x="22" y="35"/>
                  </a:cubicBezTo>
                  <a:cubicBezTo>
                    <a:pt x="22" y="35"/>
                    <a:pt x="22" y="36"/>
                    <a:pt x="22" y="36"/>
                  </a:cubicBezTo>
                  <a:cubicBezTo>
                    <a:pt x="22" y="36"/>
                    <a:pt x="22" y="36"/>
                    <a:pt x="22" y="37"/>
                  </a:cubicBezTo>
                  <a:cubicBezTo>
                    <a:pt x="22" y="37"/>
                    <a:pt x="22" y="37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lose/>
                  <a:moveTo>
                    <a:pt x="29" y="31"/>
                  </a:moveTo>
                  <a:cubicBezTo>
                    <a:pt x="29" y="31"/>
                    <a:pt x="29" y="31"/>
                    <a:pt x="29" y="31"/>
                  </a:cubicBezTo>
                  <a:cubicBezTo>
                    <a:pt x="28" y="31"/>
                    <a:pt x="28" y="30"/>
                    <a:pt x="27" y="30"/>
                  </a:cubicBezTo>
                  <a:cubicBezTo>
                    <a:pt x="26" y="29"/>
                    <a:pt x="25" y="29"/>
                    <a:pt x="24" y="29"/>
                  </a:cubicBezTo>
                  <a:cubicBezTo>
                    <a:pt x="24" y="29"/>
                    <a:pt x="23" y="29"/>
                    <a:pt x="23" y="29"/>
                  </a:cubicBezTo>
                  <a:cubicBezTo>
                    <a:pt x="21" y="29"/>
                    <a:pt x="21" y="30"/>
                    <a:pt x="20" y="31"/>
                  </a:cubicBezTo>
                  <a:cubicBezTo>
                    <a:pt x="20" y="31"/>
                    <a:pt x="20" y="31"/>
                    <a:pt x="20" y="31"/>
                  </a:cubicBezTo>
                  <a:cubicBezTo>
                    <a:pt x="20" y="31"/>
                    <a:pt x="20" y="32"/>
                    <a:pt x="19" y="32"/>
                  </a:cubicBezTo>
                  <a:cubicBezTo>
                    <a:pt x="20" y="32"/>
                    <a:pt x="20" y="33"/>
                    <a:pt x="20" y="33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20" y="34"/>
                    <a:pt x="21" y="35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21" y="35"/>
                    <a:pt x="21" y="34"/>
                    <a:pt x="22" y="34"/>
                  </a:cubicBezTo>
                  <a:cubicBezTo>
                    <a:pt x="22" y="34"/>
                    <a:pt x="22" y="33"/>
                    <a:pt x="22" y="33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2"/>
                    <a:pt x="24" y="32"/>
                    <a:pt x="24" y="32"/>
                  </a:cubicBezTo>
                  <a:cubicBezTo>
                    <a:pt x="24" y="32"/>
                    <a:pt x="24" y="32"/>
                    <a:pt x="25" y="32"/>
                  </a:cubicBezTo>
                  <a:cubicBezTo>
                    <a:pt x="25" y="31"/>
                    <a:pt x="26" y="31"/>
                    <a:pt x="27" y="31"/>
                  </a:cubicBezTo>
                  <a:cubicBezTo>
                    <a:pt x="27" y="31"/>
                    <a:pt x="28" y="31"/>
                    <a:pt x="28" y="31"/>
                  </a:cubicBezTo>
                  <a:cubicBezTo>
                    <a:pt x="29" y="31"/>
                    <a:pt x="29" y="31"/>
                    <a:pt x="29" y="31"/>
                  </a:cubicBezTo>
                  <a:close/>
                  <a:moveTo>
                    <a:pt x="42" y="32"/>
                  </a:moveTo>
                  <a:cubicBezTo>
                    <a:pt x="42" y="32"/>
                    <a:pt x="42" y="32"/>
                    <a:pt x="42" y="32"/>
                  </a:cubicBezTo>
                  <a:cubicBezTo>
                    <a:pt x="41" y="32"/>
                    <a:pt x="41" y="32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1" y="31"/>
                    <a:pt x="41" y="31"/>
                    <a:pt x="41" y="30"/>
                  </a:cubicBezTo>
                  <a:cubicBezTo>
                    <a:pt x="41" y="30"/>
                    <a:pt x="41" y="30"/>
                    <a:pt x="41" y="29"/>
                  </a:cubicBezTo>
                  <a:cubicBezTo>
                    <a:pt x="41" y="29"/>
                    <a:pt x="41" y="29"/>
                    <a:pt x="41" y="28"/>
                  </a:cubicBezTo>
                  <a:cubicBezTo>
                    <a:pt x="41" y="28"/>
                    <a:pt x="40" y="28"/>
                    <a:pt x="40" y="28"/>
                  </a:cubicBezTo>
                  <a:cubicBezTo>
                    <a:pt x="40" y="27"/>
                    <a:pt x="40" y="27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39" y="27"/>
                    <a:pt x="39" y="27"/>
                    <a:pt x="38" y="27"/>
                  </a:cubicBezTo>
                  <a:cubicBezTo>
                    <a:pt x="38" y="28"/>
                    <a:pt x="37" y="28"/>
                    <a:pt x="37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5" y="28"/>
                    <a:pt x="34" y="28"/>
                    <a:pt x="34" y="28"/>
                  </a:cubicBezTo>
                  <a:cubicBezTo>
                    <a:pt x="34" y="28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0"/>
                    <a:pt x="32" y="31"/>
                    <a:pt x="33" y="30"/>
                  </a:cubicBezTo>
                  <a:cubicBezTo>
                    <a:pt x="33" y="30"/>
                    <a:pt x="34" y="30"/>
                    <a:pt x="34" y="30"/>
                  </a:cubicBezTo>
                  <a:cubicBezTo>
                    <a:pt x="35" y="30"/>
                    <a:pt x="35" y="30"/>
                    <a:pt x="36" y="30"/>
                  </a:cubicBezTo>
                  <a:cubicBezTo>
                    <a:pt x="36" y="30"/>
                    <a:pt x="37" y="30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2"/>
                    <a:pt x="40" y="32"/>
                    <a:pt x="40" y="32"/>
                  </a:cubicBezTo>
                  <a:cubicBezTo>
                    <a:pt x="40" y="33"/>
                    <a:pt x="41" y="32"/>
                    <a:pt x="41" y="33"/>
                  </a:cubicBezTo>
                  <a:cubicBezTo>
                    <a:pt x="41" y="33"/>
                    <a:pt x="41" y="33"/>
                    <a:pt x="42" y="32"/>
                  </a:cubicBezTo>
                  <a:close/>
                  <a:moveTo>
                    <a:pt x="34" y="40"/>
                  </a:move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39"/>
                    <a:pt x="34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2" y="38"/>
                    <a:pt x="32" y="38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1" y="37"/>
                    <a:pt x="31" y="36"/>
                    <a:pt x="31" y="36"/>
                  </a:cubicBezTo>
                  <a:cubicBezTo>
                    <a:pt x="31" y="35"/>
                    <a:pt x="31" y="35"/>
                    <a:pt x="31" y="34"/>
                  </a:cubicBezTo>
                  <a:cubicBezTo>
                    <a:pt x="31" y="34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0" y="34"/>
                    <a:pt x="30" y="34"/>
                    <a:pt x="30" y="35"/>
                  </a:cubicBezTo>
                  <a:cubicBezTo>
                    <a:pt x="29" y="35"/>
                    <a:pt x="29" y="36"/>
                    <a:pt x="29" y="37"/>
                  </a:cubicBezTo>
                  <a:cubicBezTo>
                    <a:pt x="28" y="38"/>
                    <a:pt x="28" y="38"/>
                    <a:pt x="28" y="39"/>
                  </a:cubicBezTo>
                  <a:cubicBezTo>
                    <a:pt x="28" y="39"/>
                    <a:pt x="29" y="40"/>
                    <a:pt x="29" y="40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1" y="41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3" y="40"/>
                  </a:cubicBezTo>
                  <a:cubicBezTo>
                    <a:pt x="33" y="40"/>
                    <a:pt x="33" y="40"/>
                    <a:pt x="34" y="40"/>
                  </a:cubicBezTo>
                  <a:cubicBezTo>
                    <a:pt x="34" y="40"/>
                    <a:pt x="34" y="40"/>
                    <a:pt x="34" y="40"/>
                  </a:cubicBezTo>
                  <a:close/>
                  <a:moveTo>
                    <a:pt x="36" y="40"/>
                  </a:moveTo>
                  <a:cubicBezTo>
                    <a:pt x="36" y="40"/>
                    <a:pt x="36" y="40"/>
                    <a:pt x="36" y="40"/>
                  </a:cubicBezTo>
                  <a:cubicBezTo>
                    <a:pt x="36" y="39"/>
                    <a:pt x="36" y="39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5" y="37"/>
                  </a:cubicBezTo>
                  <a:cubicBezTo>
                    <a:pt x="35" y="37"/>
                    <a:pt x="35" y="37"/>
                    <a:pt x="35" y="36"/>
                  </a:cubicBezTo>
                  <a:cubicBezTo>
                    <a:pt x="35" y="36"/>
                    <a:pt x="35" y="35"/>
                    <a:pt x="35" y="35"/>
                  </a:cubicBezTo>
                  <a:cubicBezTo>
                    <a:pt x="35" y="34"/>
                    <a:pt x="35" y="33"/>
                    <a:pt x="35" y="33"/>
                  </a:cubicBezTo>
                  <a:cubicBezTo>
                    <a:pt x="34" y="33"/>
                    <a:pt x="34" y="32"/>
                    <a:pt x="34" y="32"/>
                  </a:cubicBezTo>
                  <a:cubicBezTo>
                    <a:pt x="34" y="32"/>
                    <a:pt x="33" y="32"/>
                    <a:pt x="32" y="31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4"/>
                    <a:pt x="32" y="34"/>
                    <a:pt x="32" y="35"/>
                  </a:cubicBezTo>
                  <a:cubicBezTo>
                    <a:pt x="32" y="35"/>
                    <a:pt x="32" y="36"/>
                    <a:pt x="32" y="36"/>
                  </a:cubicBezTo>
                  <a:cubicBezTo>
                    <a:pt x="32" y="37"/>
                    <a:pt x="32" y="38"/>
                    <a:pt x="33" y="38"/>
                  </a:cubicBezTo>
                  <a:cubicBezTo>
                    <a:pt x="33" y="39"/>
                    <a:pt x="34" y="39"/>
                    <a:pt x="34" y="40"/>
                  </a:cubicBezTo>
                  <a:cubicBezTo>
                    <a:pt x="35" y="40"/>
                    <a:pt x="35" y="40"/>
                    <a:pt x="36" y="40"/>
                  </a:cubicBezTo>
                  <a:close/>
                  <a:moveTo>
                    <a:pt x="33" y="31"/>
                  </a:move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4" y="31"/>
                    <a:pt x="34" y="32"/>
                  </a:cubicBezTo>
                  <a:cubicBezTo>
                    <a:pt x="35" y="32"/>
                    <a:pt x="35" y="32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ubicBezTo>
                    <a:pt x="36" y="35"/>
                    <a:pt x="35" y="36"/>
                    <a:pt x="36" y="36"/>
                  </a:cubicBezTo>
                  <a:cubicBezTo>
                    <a:pt x="36" y="37"/>
                    <a:pt x="36" y="37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7"/>
                    <a:pt x="38" y="37"/>
                    <a:pt x="39" y="37"/>
                  </a:cubicBezTo>
                  <a:cubicBezTo>
                    <a:pt x="39" y="37"/>
                    <a:pt x="39" y="37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40" y="36"/>
                    <a:pt x="40" y="36"/>
                  </a:cubicBezTo>
                  <a:cubicBezTo>
                    <a:pt x="40" y="34"/>
                    <a:pt x="40" y="34"/>
                    <a:pt x="41" y="34"/>
                  </a:cubicBezTo>
                  <a:cubicBezTo>
                    <a:pt x="41" y="34"/>
                    <a:pt x="41" y="33"/>
                    <a:pt x="41" y="33"/>
                  </a:cubicBezTo>
                  <a:cubicBezTo>
                    <a:pt x="40" y="33"/>
                    <a:pt x="39" y="33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32"/>
                    <a:pt x="38" y="31"/>
                    <a:pt x="37" y="31"/>
                  </a:cubicBezTo>
                  <a:cubicBezTo>
                    <a:pt x="37" y="31"/>
                    <a:pt x="36" y="31"/>
                    <a:pt x="36" y="30"/>
                  </a:cubicBezTo>
                  <a:cubicBezTo>
                    <a:pt x="36" y="30"/>
                    <a:pt x="35" y="30"/>
                    <a:pt x="35" y="30"/>
                  </a:cubicBezTo>
                  <a:cubicBezTo>
                    <a:pt x="35" y="30"/>
                    <a:pt x="34" y="30"/>
                    <a:pt x="34" y="30"/>
                  </a:cubicBezTo>
                  <a:cubicBezTo>
                    <a:pt x="34" y="30"/>
                    <a:pt x="33" y="31"/>
                    <a:pt x="33" y="31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8"/>
                    <a:pt x="29" y="28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6"/>
                    <a:pt x="29" y="26"/>
                    <a:pt x="29" y="25"/>
                  </a:cubicBezTo>
                  <a:cubicBezTo>
                    <a:pt x="29" y="25"/>
                    <a:pt x="28" y="25"/>
                    <a:pt x="28" y="24"/>
                  </a:cubicBezTo>
                  <a:cubicBezTo>
                    <a:pt x="28" y="24"/>
                    <a:pt x="27" y="23"/>
                    <a:pt x="27" y="23"/>
                  </a:cubicBezTo>
                  <a:cubicBezTo>
                    <a:pt x="26" y="22"/>
                    <a:pt x="25" y="22"/>
                    <a:pt x="25" y="22"/>
                  </a:cubicBezTo>
                  <a:cubicBezTo>
                    <a:pt x="25" y="21"/>
                    <a:pt x="24" y="21"/>
                    <a:pt x="24" y="21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3" y="22"/>
                    <a:pt x="23" y="23"/>
                    <a:pt x="23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2" y="25"/>
                  </a:cubicBezTo>
                  <a:cubicBezTo>
                    <a:pt x="22" y="24"/>
                    <a:pt x="22" y="24"/>
                    <a:pt x="23" y="24"/>
                  </a:cubicBezTo>
                  <a:cubicBezTo>
                    <a:pt x="23" y="24"/>
                    <a:pt x="24" y="24"/>
                    <a:pt x="24" y="24"/>
                  </a:cubicBezTo>
                  <a:cubicBezTo>
                    <a:pt x="25" y="24"/>
                    <a:pt x="25" y="25"/>
                    <a:pt x="26" y="25"/>
                  </a:cubicBezTo>
                  <a:cubicBezTo>
                    <a:pt x="26" y="26"/>
                    <a:pt x="26" y="27"/>
                    <a:pt x="27" y="27"/>
                  </a:cubicBezTo>
                  <a:cubicBezTo>
                    <a:pt x="27" y="28"/>
                    <a:pt x="27" y="29"/>
                    <a:pt x="28" y="29"/>
                  </a:cubicBez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lose/>
                  <a:moveTo>
                    <a:pt x="27" y="29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ubicBezTo>
                    <a:pt x="27" y="29"/>
                    <a:pt x="27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6"/>
                    <a:pt x="25" y="26"/>
                    <a:pt x="25" y="26"/>
                  </a:cubicBezTo>
                  <a:cubicBezTo>
                    <a:pt x="25" y="25"/>
                    <a:pt x="24" y="25"/>
                    <a:pt x="24" y="25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22" y="25"/>
                    <a:pt x="22" y="25"/>
                    <a:pt x="21" y="25"/>
                  </a:cubicBezTo>
                  <a:cubicBezTo>
                    <a:pt x="21" y="25"/>
                    <a:pt x="21" y="26"/>
                    <a:pt x="20" y="26"/>
                  </a:cubicBezTo>
                  <a:cubicBezTo>
                    <a:pt x="21" y="27"/>
                    <a:pt x="21" y="27"/>
                    <a:pt x="20" y="28"/>
                  </a:cubicBezTo>
                  <a:cubicBezTo>
                    <a:pt x="20" y="28"/>
                    <a:pt x="20" y="29"/>
                    <a:pt x="20" y="29"/>
                  </a:cubicBezTo>
                  <a:cubicBezTo>
                    <a:pt x="20" y="30"/>
                    <a:pt x="20" y="30"/>
                    <a:pt x="19" y="30"/>
                  </a:cubicBezTo>
                  <a:cubicBezTo>
                    <a:pt x="19" y="30"/>
                    <a:pt x="19" y="30"/>
                    <a:pt x="20" y="30"/>
                  </a:cubicBezTo>
                  <a:cubicBezTo>
                    <a:pt x="20" y="30"/>
                    <a:pt x="20" y="30"/>
                    <a:pt x="20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2" y="29"/>
                    <a:pt x="23" y="28"/>
                    <a:pt x="23" y="29"/>
                  </a:cubicBezTo>
                  <a:cubicBezTo>
                    <a:pt x="23" y="29"/>
                    <a:pt x="23" y="29"/>
                    <a:pt x="23" y="28"/>
                  </a:cubicBezTo>
                  <a:cubicBezTo>
                    <a:pt x="24" y="28"/>
                    <a:pt x="24" y="28"/>
                    <a:pt x="25" y="28"/>
                  </a:cubicBezTo>
                  <a:cubicBezTo>
                    <a:pt x="25" y="28"/>
                    <a:pt x="25" y="28"/>
                    <a:pt x="25" y="29"/>
                  </a:cubicBezTo>
                  <a:cubicBezTo>
                    <a:pt x="26" y="29"/>
                    <a:pt x="26" y="29"/>
                    <a:pt x="27" y="29"/>
                  </a:cubicBezTo>
                  <a:cubicBezTo>
                    <a:pt x="27" y="29"/>
                    <a:pt x="27" y="29"/>
                    <a:pt x="27" y="29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30" y="33"/>
                    <a:pt x="29" y="34"/>
                  </a:cubicBezTo>
                  <a:cubicBezTo>
                    <a:pt x="29" y="34"/>
                    <a:pt x="28" y="35"/>
                    <a:pt x="27" y="35"/>
                  </a:cubicBezTo>
                  <a:cubicBezTo>
                    <a:pt x="26" y="35"/>
                    <a:pt x="26" y="36"/>
                    <a:pt x="25" y="37"/>
                  </a:cubicBezTo>
                  <a:cubicBezTo>
                    <a:pt x="25" y="37"/>
                    <a:pt x="25" y="37"/>
                    <a:pt x="25" y="38"/>
                  </a:cubicBezTo>
                  <a:cubicBezTo>
                    <a:pt x="24" y="38"/>
                    <a:pt x="24" y="39"/>
                    <a:pt x="25" y="39"/>
                  </a:cubicBezTo>
                  <a:cubicBezTo>
                    <a:pt x="25" y="39"/>
                    <a:pt x="25" y="40"/>
                    <a:pt x="25" y="40"/>
                  </a:cubicBezTo>
                  <a:cubicBezTo>
                    <a:pt x="25" y="40"/>
                    <a:pt x="25" y="40"/>
                    <a:pt x="25" y="41"/>
                  </a:cubicBezTo>
                  <a:cubicBezTo>
                    <a:pt x="26" y="41"/>
                    <a:pt x="26" y="40"/>
                    <a:pt x="27" y="40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8" y="41"/>
                    <a:pt x="28" y="41"/>
                    <a:pt x="29" y="41"/>
                  </a:cubicBezTo>
                  <a:cubicBezTo>
                    <a:pt x="28" y="39"/>
                    <a:pt x="28" y="38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9" y="35"/>
                    <a:pt x="29" y="34"/>
                    <a:pt x="30" y="34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28" y="36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7" y="36"/>
                    <a:pt x="27" y="36"/>
                    <a:pt x="26" y="36"/>
                  </a:cubicBezTo>
                  <a:cubicBezTo>
                    <a:pt x="26" y="36"/>
                    <a:pt x="26" y="37"/>
                    <a:pt x="26" y="37"/>
                  </a:cubicBezTo>
                  <a:cubicBezTo>
                    <a:pt x="26" y="37"/>
                    <a:pt x="26" y="37"/>
                    <a:pt x="25" y="38"/>
                  </a:cubicBezTo>
                  <a:cubicBezTo>
                    <a:pt x="25" y="38"/>
                    <a:pt x="25" y="38"/>
                    <a:pt x="25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40"/>
                    <a:pt x="26" y="40"/>
                    <a:pt x="27" y="40"/>
                  </a:cubicBezTo>
                  <a:cubicBezTo>
                    <a:pt x="27" y="40"/>
                    <a:pt x="27" y="39"/>
                    <a:pt x="27" y="39"/>
                  </a:cubicBezTo>
                  <a:cubicBezTo>
                    <a:pt x="27" y="39"/>
                    <a:pt x="27" y="39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7"/>
                    <a:pt x="28" y="36"/>
                  </a:cubicBezTo>
                  <a:close/>
                  <a:moveTo>
                    <a:pt x="39" y="22"/>
                  </a:move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4"/>
                  </a:cubicBezTo>
                  <a:cubicBezTo>
                    <a:pt x="38" y="24"/>
                    <a:pt x="38" y="24"/>
                    <a:pt x="38" y="24"/>
                  </a:cubicBezTo>
                  <a:cubicBezTo>
                    <a:pt x="39" y="24"/>
                    <a:pt x="39" y="24"/>
                    <a:pt x="40" y="24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39" y="22"/>
                    <a:pt x="39" y="22"/>
                  </a:cubicBezTo>
                  <a:close/>
                  <a:moveTo>
                    <a:pt x="38" y="22"/>
                  </a:move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7" y="21"/>
                    <a:pt x="37" y="20"/>
                  </a:cubicBezTo>
                  <a:cubicBezTo>
                    <a:pt x="37" y="21"/>
                    <a:pt x="37" y="21"/>
                    <a:pt x="36" y="21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3"/>
                    <a:pt x="36" y="23"/>
                    <a:pt x="37" y="23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8" y="22"/>
                    <a:pt x="38" y="22"/>
                  </a:cubicBezTo>
                  <a:close/>
                  <a:moveTo>
                    <a:pt x="19" y="30"/>
                  </a:move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28"/>
                    <a:pt x="19" y="28"/>
                    <a:pt x="18" y="28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8"/>
                    <a:pt x="18" y="29"/>
                    <a:pt x="18" y="29"/>
                  </a:cubicBezTo>
                  <a:cubicBezTo>
                    <a:pt x="18" y="29"/>
                    <a:pt x="18" y="30"/>
                    <a:pt x="18" y="30"/>
                  </a:cubicBezTo>
                  <a:cubicBezTo>
                    <a:pt x="18" y="30"/>
                    <a:pt x="19" y="30"/>
                    <a:pt x="19" y="30"/>
                  </a:cubicBezTo>
                  <a:close/>
                  <a:moveTo>
                    <a:pt x="30" y="43"/>
                  </a:move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2"/>
                    <a:pt x="30" y="42"/>
                    <a:pt x="29" y="41"/>
                  </a:cubicBezTo>
                  <a:cubicBezTo>
                    <a:pt x="29" y="41"/>
                    <a:pt x="29" y="41"/>
                    <a:pt x="29" y="41"/>
                  </a:cubicBezTo>
                  <a:cubicBezTo>
                    <a:pt x="29" y="41"/>
                    <a:pt x="29" y="41"/>
                    <a:pt x="28" y="41"/>
                  </a:cubicBezTo>
                  <a:cubicBezTo>
                    <a:pt x="28" y="41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3"/>
                    <a:pt x="28" y="43"/>
                    <a:pt x="28" y="43"/>
                  </a:cubicBezTo>
                  <a:cubicBezTo>
                    <a:pt x="29" y="43"/>
                    <a:pt x="29" y="43"/>
                    <a:pt x="30" y="43"/>
                  </a:cubicBezTo>
                  <a:close/>
                  <a:moveTo>
                    <a:pt x="24" y="20"/>
                  </a:moveTo>
                  <a:cubicBezTo>
                    <a:pt x="24" y="20"/>
                    <a:pt x="24" y="20"/>
                    <a:pt x="24" y="20"/>
                  </a:cubicBezTo>
                  <a:cubicBezTo>
                    <a:pt x="24" y="20"/>
                    <a:pt x="24" y="21"/>
                    <a:pt x="24" y="21"/>
                  </a:cubicBezTo>
                  <a:cubicBezTo>
                    <a:pt x="25" y="21"/>
                    <a:pt x="25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ubicBezTo>
                    <a:pt x="26" y="19"/>
                    <a:pt x="25" y="20"/>
                    <a:pt x="25" y="20"/>
                  </a:cubicBezTo>
                  <a:cubicBezTo>
                    <a:pt x="25" y="20"/>
                    <a:pt x="24" y="20"/>
                    <a:pt x="24" y="20"/>
                  </a:cubicBezTo>
                  <a:close/>
                  <a:moveTo>
                    <a:pt x="42" y="28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2" y="27"/>
                    <a:pt x="42" y="26"/>
                    <a:pt x="42" y="26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8"/>
                    <a:pt x="41" y="28"/>
                  </a:cubicBezTo>
                  <a:cubicBezTo>
                    <a:pt x="41" y="28"/>
                    <a:pt x="42" y="28"/>
                    <a:pt x="42" y="28"/>
                  </a:cubicBezTo>
                  <a:close/>
                  <a:moveTo>
                    <a:pt x="42" y="28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9"/>
                    <a:pt x="41" y="29"/>
                    <a:pt x="41" y="29"/>
                  </a:cubicBezTo>
                  <a:cubicBezTo>
                    <a:pt x="42" y="29"/>
                    <a:pt x="41" y="29"/>
                    <a:pt x="41" y="29"/>
                  </a:cubicBezTo>
                  <a:cubicBezTo>
                    <a:pt x="41" y="30"/>
                    <a:pt x="41" y="30"/>
                    <a:pt x="41" y="30"/>
                  </a:cubicBezTo>
                  <a:cubicBezTo>
                    <a:pt x="41" y="30"/>
                    <a:pt x="42" y="30"/>
                    <a:pt x="42" y="30"/>
                  </a:cubicBezTo>
                  <a:cubicBezTo>
                    <a:pt x="42" y="31"/>
                    <a:pt x="42" y="31"/>
                    <a:pt x="43" y="31"/>
                  </a:cubicBezTo>
                  <a:cubicBezTo>
                    <a:pt x="43" y="30"/>
                    <a:pt x="42" y="29"/>
                    <a:pt x="42" y="28"/>
                  </a:cubicBezTo>
                  <a:close/>
                  <a:moveTo>
                    <a:pt x="35" y="20"/>
                  </a:moveTo>
                  <a:cubicBezTo>
                    <a:pt x="35" y="20"/>
                    <a:pt x="35" y="20"/>
                    <a:pt x="35" y="20"/>
                  </a:cubicBezTo>
                  <a:cubicBezTo>
                    <a:pt x="34" y="20"/>
                    <a:pt x="34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2"/>
                    <a:pt x="35" y="22"/>
                    <a:pt x="35" y="22"/>
                  </a:cubicBezTo>
                  <a:cubicBezTo>
                    <a:pt x="35" y="22"/>
                    <a:pt x="35" y="22"/>
                    <a:pt x="36" y="21"/>
                  </a:cubicBezTo>
                  <a:cubicBezTo>
                    <a:pt x="36" y="21"/>
                    <a:pt x="36" y="21"/>
                    <a:pt x="36" y="20"/>
                  </a:cubicBezTo>
                  <a:cubicBezTo>
                    <a:pt x="36" y="20"/>
                    <a:pt x="35" y="20"/>
                    <a:pt x="35" y="20"/>
                  </a:cubicBezTo>
                  <a:close/>
                  <a:moveTo>
                    <a:pt x="38" y="40"/>
                  </a:moveTo>
                  <a:cubicBezTo>
                    <a:pt x="38" y="40"/>
                    <a:pt x="38" y="40"/>
                    <a:pt x="38" y="40"/>
                  </a:cubicBezTo>
                  <a:cubicBezTo>
                    <a:pt x="38" y="39"/>
                    <a:pt x="38" y="39"/>
                    <a:pt x="37" y="39"/>
                  </a:cubicBezTo>
                  <a:cubicBezTo>
                    <a:pt x="37" y="39"/>
                    <a:pt x="37" y="38"/>
                    <a:pt x="37" y="39"/>
                  </a:cubicBezTo>
                  <a:cubicBezTo>
                    <a:pt x="37" y="39"/>
                    <a:pt x="36" y="39"/>
                    <a:pt x="36" y="39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7" y="41"/>
                    <a:pt x="37" y="41"/>
                  </a:cubicBezTo>
                  <a:cubicBezTo>
                    <a:pt x="37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lose/>
                  <a:moveTo>
                    <a:pt x="40" y="38"/>
                  </a:moveTo>
                  <a:cubicBezTo>
                    <a:pt x="40" y="38"/>
                    <a:pt x="40" y="38"/>
                    <a:pt x="40" y="38"/>
                  </a:cubicBezTo>
                  <a:cubicBezTo>
                    <a:pt x="40" y="37"/>
                    <a:pt x="41" y="37"/>
                    <a:pt x="41" y="37"/>
                  </a:cubicBezTo>
                  <a:cubicBezTo>
                    <a:pt x="41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39" y="36"/>
                    <a:pt x="39" y="37"/>
                    <a:pt x="39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8"/>
                    <a:pt x="40" y="38"/>
                    <a:pt x="40" y="38"/>
                  </a:cubicBezTo>
                  <a:close/>
                  <a:moveTo>
                    <a:pt x="18" y="27"/>
                  </a:moveTo>
                  <a:cubicBezTo>
                    <a:pt x="18" y="27"/>
                    <a:pt x="18" y="27"/>
                    <a:pt x="18" y="27"/>
                  </a:cubicBezTo>
                  <a:cubicBezTo>
                    <a:pt x="19" y="27"/>
                    <a:pt x="19" y="27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6"/>
                    <a:pt x="20" y="26"/>
                    <a:pt x="19" y="26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9" y="26"/>
                    <a:pt x="19" y="27"/>
                    <a:pt x="18" y="27"/>
                  </a:cubicBezTo>
                  <a:close/>
                  <a:moveTo>
                    <a:pt x="22" y="22"/>
                  </a:moveTo>
                  <a:cubicBezTo>
                    <a:pt x="22" y="22"/>
                    <a:pt x="22" y="22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3"/>
                    <a:pt x="21" y="23"/>
                    <a:pt x="22" y="24"/>
                  </a:cubicBezTo>
                  <a:cubicBezTo>
                    <a:pt x="22" y="24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2"/>
                    <a:pt x="22" y="22"/>
                    <a:pt x="22" y="22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2" y="38"/>
                    <a:pt x="22" y="38"/>
                    <a:pt x="22" y="37"/>
                  </a:cubicBezTo>
                  <a:cubicBezTo>
                    <a:pt x="21" y="37"/>
                    <a:pt x="20" y="36"/>
                    <a:pt x="20" y="37"/>
                  </a:cubicBezTo>
                  <a:cubicBezTo>
                    <a:pt x="20" y="37"/>
                    <a:pt x="20" y="38"/>
                    <a:pt x="21" y="38"/>
                  </a:cubicBezTo>
                  <a:close/>
                  <a:moveTo>
                    <a:pt x="42" y="35"/>
                  </a:move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2" y="35"/>
                    <a:pt x="42" y="35"/>
                  </a:cubicBezTo>
                  <a:cubicBezTo>
                    <a:pt x="42" y="35"/>
                    <a:pt x="41" y="34"/>
                    <a:pt x="41" y="34"/>
                  </a:cubicBezTo>
                  <a:cubicBezTo>
                    <a:pt x="41" y="34"/>
                    <a:pt x="41" y="34"/>
                    <a:pt x="41" y="35"/>
                  </a:cubicBezTo>
                  <a:cubicBezTo>
                    <a:pt x="40" y="35"/>
                    <a:pt x="40" y="36"/>
                    <a:pt x="41" y="36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2" y="36"/>
                    <a:pt x="42" y="35"/>
                    <a:pt x="42" y="35"/>
                  </a:cubicBezTo>
                  <a:close/>
                  <a:moveTo>
                    <a:pt x="18" y="30"/>
                  </a:moveTo>
                  <a:cubicBezTo>
                    <a:pt x="18" y="30"/>
                    <a:pt x="18" y="30"/>
                    <a:pt x="18" y="30"/>
                  </a:cubicBezTo>
                  <a:cubicBezTo>
                    <a:pt x="18" y="31"/>
                    <a:pt x="18" y="31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9" y="32"/>
                    <a:pt x="19" y="32"/>
                  </a:cubicBezTo>
                  <a:cubicBezTo>
                    <a:pt x="19" y="32"/>
                    <a:pt x="19" y="32"/>
                    <a:pt x="19" y="32"/>
                  </a:cubicBezTo>
                  <a:cubicBezTo>
                    <a:pt x="19" y="32"/>
                    <a:pt x="19" y="31"/>
                    <a:pt x="19" y="31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19" y="30"/>
                    <a:pt x="18" y="30"/>
                    <a:pt x="18" y="3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8"/>
                    <a:pt x="40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7"/>
                    <a:pt x="38" y="37"/>
                    <a:pt x="38" y="37"/>
                  </a:cubicBezTo>
                  <a:close/>
                  <a:moveTo>
                    <a:pt x="30" y="19"/>
                  </a:moveTo>
                  <a:cubicBezTo>
                    <a:pt x="30" y="19"/>
                    <a:pt x="30" y="19"/>
                    <a:pt x="30" y="19"/>
                  </a:cubicBezTo>
                  <a:cubicBezTo>
                    <a:pt x="29" y="19"/>
                    <a:pt x="29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1"/>
                    <a:pt x="30" y="20"/>
                    <a:pt x="30" y="20"/>
                  </a:cubicBezTo>
                  <a:cubicBezTo>
                    <a:pt x="30" y="20"/>
                    <a:pt x="30" y="19"/>
                    <a:pt x="30" y="19"/>
                  </a:cubicBezTo>
                  <a:close/>
                  <a:moveTo>
                    <a:pt x="23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3" y="20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2" y="21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3" y="22"/>
                    <a:pt x="23" y="22"/>
                  </a:cubicBezTo>
                  <a:close/>
                  <a:moveTo>
                    <a:pt x="32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2" y="21"/>
                    <a:pt x="32" y="21"/>
                  </a:cubicBezTo>
                  <a:cubicBezTo>
                    <a:pt x="32" y="20"/>
                    <a:pt x="32" y="20"/>
                    <a:pt x="32" y="19"/>
                  </a:cubicBezTo>
                  <a:close/>
                  <a:moveTo>
                    <a:pt x="34" y="41"/>
                  </a:moveTo>
                  <a:cubicBezTo>
                    <a:pt x="34" y="41"/>
                    <a:pt x="34" y="41"/>
                    <a:pt x="34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3" y="42"/>
                    <a:pt x="33" y="43"/>
                  </a:cubicBezTo>
                  <a:cubicBezTo>
                    <a:pt x="33" y="42"/>
                    <a:pt x="33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1"/>
                    <a:pt x="34" y="41"/>
                    <a:pt x="34" y="41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6" y="42"/>
                    <a:pt x="26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6" y="41"/>
                  </a:cubicBezTo>
                  <a:cubicBezTo>
                    <a:pt x="26" y="41"/>
                    <a:pt x="26" y="41"/>
                    <a:pt x="25" y="42"/>
                  </a:cubicBezTo>
                  <a:close/>
                  <a:moveTo>
                    <a:pt x="31" y="43"/>
                  </a:move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3"/>
                    <a:pt x="31" y="43"/>
                    <a:pt x="32" y="43"/>
                  </a:cubicBezTo>
                  <a:cubicBezTo>
                    <a:pt x="32" y="43"/>
                    <a:pt x="32" y="43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2"/>
                    <a:pt x="31" y="42"/>
                    <a:pt x="30" y="42"/>
                  </a:cubicBezTo>
                  <a:cubicBezTo>
                    <a:pt x="30" y="43"/>
                    <a:pt x="30" y="43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lose/>
                  <a:moveTo>
                    <a:pt x="36" y="41"/>
                  </a:move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5" y="40"/>
                    <a:pt x="35" y="40"/>
                    <a:pt x="35" y="40"/>
                  </a:cubicBezTo>
                  <a:cubicBezTo>
                    <a:pt x="34" y="41"/>
                    <a:pt x="34" y="41"/>
                    <a:pt x="35" y="42"/>
                  </a:cubicBezTo>
                  <a:cubicBezTo>
                    <a:pt x="35" y="42"/>
                    <a:pt x="36" y="41"/>
                    <a:pt x="36" y="41"/>
                  </a:cubicBezTo>
                  <a:close/>
                  <a:moveTo>
                    <a:pt x="41" y="24"/>
                  </a:moveTo>
                  <a:cubicBezTo>
                    <a:pt x="41" y="24"/>
                    <a:pt x="41" y="24"/>
                    <a:pt x="41" y="24"/>
                  </a:cubicBezTo>
                  <a:cubicBezTo>
                    <a:pt x="40" y="24"/>
                    <a:pt x="40" y="25"/>
                    <a:pt x="40" y="25"/>
                  </a:cubicBezTo>
                  <a:cubicBezTo>
                    <a:pt x="40" y="25"/>
                    <a:pt x="40" y="25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0" y="26"/>
                    <a:pt x="40" y="26"/>
                    <a:pt x="40" y="26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4"/>
                    <a:pt x="41" y="24"/>
                  </a:cubicBezTo>
                  <a:close/>
                  <a:moveTo>
                    <a:pt x="19" y="34"/>
                  </a:move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20" y="34"/>
                    <a:pt x="20" y="33"/>
                    <a:pt x="19" y="33"/>
                  </a:cubicBezTo>
                  <a:cubicBezTo>
                    <a:pt x="19" y="33"/>
                    <a:pt x="19" y="32"/>
                    <a:pt x="18" y="33"/>
                  </a:cubicBezTo>
                  <a:cubicBezTo>
                    <a:pt x="18" y="33"/>
                    <a:pt x="18" y="34"/>
                    <a:pt x="19" y="34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6" y="19"/>
                    <a:pt x="26" y="19"/>
                    <a:pt x="26" y="20"/>
                  </a:cubicBezTo>
                  <a:cubicBezTo>
                    <a:pt x="26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1"/>
                    <a:pt x="27" y="21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19"/>
                  </a:cubicBezTo>
                  <a:close/>
                  <a:moveTo>
                    <a:pt x="19" y="35"/>
                  </a:moveTo>
                  <a:cubicBezTo>
                    <a:pt x="19" y="35"/>
                    <a:pt x="19" y="35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19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0" y="35"/>
                  </a:cubicBezTo>
                  <a:cubicBezTo>
                    <a:pt x="20" y="35"/>
                    <a:pt x="19" y="35"/>
                    <a:pt x="19" y="35"/>
                  </a:cubicBezTo>
                  <a:close/>
                  <a:moveTo>
                    <a:pt x="42" y="34"/>
                  </a:move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3" y="33"/>
                    <a:pt x="43" y="33"/>
                  </a:cubicBezTo>
                  <a:cubicBezTo>
                    <a:pt x="43" y="33"/>
                    <a:pt x="43" y="33"/>
                    <a:pt x="42" y="33"/>
                  </a:cubicBezTo>
                  <a:cubicBezTo>
                    <a:pt x="42" y="33"/>
                    <a:pt x="42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1" y="34"/>
                    <a:pt x="41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lose/>
                  <a:moveTo>
                    <a:pt x="33" y="20"/>
                  </a:move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4" y="21"/>
                    <a:pt x="34" y="20"/>
                    <a:pt x="34" y="20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3" y="20"/>
                    <a:pt x="33" y="20"/>
                    <a:pt x="33" y="20"/>
                  </a:cubicBezTo>
                  <a:close/>
                  <a:moveTo>
                    <a:pt x="19" y="25"/>
                  </a:moveTo>
                  <a:cubicBezTo>
                    <a:pt x="19" y="25"/>
                    <a:pt x="19" y="25"/>
                    <a:pt x="19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5"/>
                    <a:pt x="21" y="25"/>
                    <a:pt x="21" y="24"/>
                  </a:cubicBezTo>
                  <a:cubicBezTo>
                    <a:pt x="21" y="24"/>
                    <a:pt x="20" y="24"/>
                    <a:pt x="20" y="24"/>
                  </a:cubicBezTo>
                  <a:cubicBezTo>
                    <a:pt x="20" y="24"/>
                    <a:pt x="20" y="24"/>
                    <a:pt x="19" y="25"/>
                  </a:cubicBezTo>
                  <a:close/>
                  <a:moveTo>
                    <a:pt x="21" y="39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2" y="39"/>
                  </a:cubicBezTo>
                  <a:cubicBezTo>
                    <a:pt x="22" y="39"/>
                    <a:pt x="22" y="40"/>
                    <a:pt x="22" y="40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3" y="39"/>
                    <a:pt x="23" y="39"/>
                    <a:pt x="22" y="39"/>
                  </a:cubicBezTo>
                  <a:cubicBezTo>
                    <a:pt x="22" y="38"/>
                    <a:pt x="22" y="38"/>
                    <a:pt x="21" y="39"/>
                  </a:cubicBezTo>
                  <a:close/>
                  <a:moveTo>
                    <a:pt x="25" y="42"/>
                  </a:move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4" y="40"/>
                  </a:cubicBezTo>
                  <a:cubicBezTo>
                    <a:pt x="24" y="40"/>
                    <a:pt x="24" y="40"/>
                    <a:pt x="23" y="40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4" y="41"/>
                    <a:pt x="24" y="41"/>
                    <a:pt x="25" y="42"/>
                  </a:cubicBezTo>
                  <a:close/>
                  <a:moveTo>
                    <a:pt x="43" y="31"/>
                  </a:move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1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1"/>
                  </a:cubicBezTo>
                  <a:close/>
                  <a:moveTo>
                    <a:pt x="26" y="39"/>
                  </a:moveTo>
                  <a:cubicBezTo>
                    <a:pt x="26" y="39"/>
                    <a:pt x="26" y="39"/>
                    <a:pt x="26" y="39"/>
                  </a:cubicBezTo>
                  <a:cubicBezTo>
                    <a:pt x="26" y="38"/>
                    <a:pt x="27" y="37"/>
                    <a:pt x="27" y="37"/>
                  </a:cubicBezTo>
                  <a:cubicBezTo>
                    <a:pt x="27" y="37"/>
                    <a:pt x="26" y="37"/>
                    <a:pt x="26" y="38"/>
                  </a:cubicBezTo>
                  <a:cubicBezTo>
                    <a:pt x="26" y="38"/>
                    <a:pt x="26" y="38"/>
                    <a:pt x="26" y="39"/>
                  </a:cubicBezTo>
                  <a:close/>
                  <a:moveTo>
                    <a:pt x="17" y="36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8" y="36"/>
                    <a:pt x="18" y="37"/>
                  </a:cubicBezTo>
                  <a:cubicBezTo>
                    <a:pt x="18" y="37"/>
                    <a:pt x="18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39"/>
                    <a:pt x="20" y="39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21" y="40"/>
                    <a:pt x="21" y="41"/>
                    <a:pt x="21" y="41"/>
                  </a:cubicBezTo>
                  <a:cubicBezTo>
                    <a:pt x="22" y="41"/>
                    <a:pt x="22" y="41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3"/>
                    <a:pt x="24" y="43"/>
                    <a:pt x="24" y="43"/>
                  </a:cubicBezTo>
                  <a:cubicBezTo>
                    <a:pt x="24" y="43"/>
                    <a:pt x="25" y="43"/>
                    <a:pt x="25" y="43"/>
                  </a:cubicBezTo>
                  <a:cubicBezTo>
                    <a:pt x="25" y="43"/>
                    <a:pt x="26" y="43"/>
                    <a:pt x="26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8" y="44"/>
                    <a:pt x="28" y="45"/>
                    <a:pt x="29" y="44"/>
                  </a:cubicBezTo>
                  <a:cubicBezTo>
                    <a:pt x="29" y="44"/>
                    <a:pt x="30" y="44"/>
                    <a:pt x="30" y="44"/>
                  </a:cubicBezTo>
                  <a:cubicBezTo>
                    <a:pt x="30" y="44"/>
                    <a:pt x="31" y="44"/>
                    <a:pt x="31" y="44"/>
                  </a:cubicBezTo>
                  <a:cubicBezTo>
                    <a:pt x="32" y="44"/>
                    <a:pt x="33" y="44"/>
                    <a:pt x="34" y="43"/>
                  </a:cubicBezTo>
                  <a:cubicBezTo>
                    <a:pt x="35" y="43"/>
                    <a:pt x="35" y="43"/>
                    <a:pt x="36" y="43"/>
                  </a:cubicBezTo>
                  <a:cubicBezTo>
                    <a:pt x="36" y="42"/>
                    <a:pt x="37" y="42"/>
                    <a:pt x="37" y="42"/>
                  </a:cubicBezTo>
                  <a:cubicBezTo>
                    <a:pt x="38" y="42"/>
                    <a:pt x="39" y="41"/>
                    <a:pt x="40" y="40"/>
                  </a:cubicBezTo>
                  <a:cubicBezTo>
                    <a:pt x="40" y="40"/>
                    <a:pt x="41" y="39"/>
                    <a:pt x="42" y="38"/>
                  </a:cubicBezTo>
                  <a:cubicBezTo>
                    <a:pt x="42" y="38"/>
                    <a:pt x="43" y="37"/>
                    <a:pt x="43" y="37"/>
                  </a:cubicBezTo>
                  <a:cubicBezTo>
                    <a:pt x="43" y="36"/>
                    <a:pt x="43" y="36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4"/>
                    <a:pt x="44" y="34"/>
                  </a:cubicBezTo>
                  <a:cubicBezTo>
                    <a:pt x="44" y="33"/>
                    <a:pt x="45" y="33"/>
                    <a:pt x="45" y="33"/>
                  </a:cubicBezTo>
                  <a:cubicBezTo>
                    <a:pt x="44" y="32"/>
                    <a:pt x="44" y="32"/>
                    <a:pt x="45" y="31"/>
                  </a:cubicBezTo>
                  <a:cubicBezTo>
                    <a:pt x="45" y="31"/>
                    <a:pt x="44" y="30"/>
                    <a:pt x="44" y="30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8"/>
                    <a:pt x="44" y="28"/>
                  </a:cubicBezTo>
                  <a:cubicBezTo>
                    <a:pt x="44" y="27"/>
                    <a:pt x="44" y="27"/>
                    <a:pt x="44" y="26"/>
                  </a:cubicBezTo>
                  <a:cubicBezTo>
                    <a:pt x="44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5"/>
                  </a:cubicBezTo>
                  <a:cubicBezTo>
                    <a:pt x="43" y="25"/>
                    <a:pt x="43" y="25"/>
                    <a:pt x="43" y="24"/>
                  </a:cubicBezTo>
                  <a:cubicBezTo>
                    <a:pt x="43" y="24"/>
                    <a:pt x="42" y="24"/>
                    <a:pt x="42" y="24"/>
                  </a:cubicBezTo>
                  <a:cubicBezTo>
                    <a:pt x="42" y="24"/>
                    <a:pt x="42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ubicBezTo>
                    <a:pt x="42" y="22"/>
                    <a:pt x="42" y="22"/>
                    <a:pt x="41" y="22"/>
                  </a:cubicBezTo>
                  <a:cubicBezTo>
                    <a:pt x="41" y="22"/>
                    <a:pt x="41" y="22"/>
                    <a:pt x="41" y="21"/>
                  </a:cubicBezTo>
                  <a:cubicBezTo>
                    <a:pt x="41" y="21"/>
                    <a:pt x="40" y="21"/>
                    <a:pt x="40" y="20"/>
                  </a:cubicBezTo>
                  <a:cubicBezTo>
                    <a:pt x="40" y="20"/>
                    <a:pt x="40" y="20"/>
                    <a:pt x="39" y="20"/>
                  </a:cubicBezTo>
                  <a:cubicBezTo>
                    <a:pt x="39" y="20"/>
                    <a:pt x="39" y="20"/>
                    <a:pt x="39" y="20"/>
                  </a:cubicBezTo>
                  <a:cubicBezTo>
                    <a:pt x="39" y="20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6" y="18"/>
                    <a:pt x="36" y="18"/>
                    <a:pt x="35" y="18"/>
                  </a:cubicBezTo>
                  <a:cubicBezTo>
                    <a:pt x="35" y="18"/>
                    <a:pt x="34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7"/>
                    <a:pt x="32" y="17"/>
                    <a:pt x="31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7"/>
                    <a:pt x="28" y="17"/>
                    <a:pt x="27" y="17"/>
                  </a:cubicBezTo>
                  <a:cubicBezTo>
                    <a:pt x="27" y="17"/>
                    <a:pt x="26" y="18"/>
                    <a:pt x="26" y="18"/>
                  </a:cubicBezTo>
                  <a:cubicBezTo>
                    <a:pt x="26" y="18"/>
                    <a:pt x="25" y="18"/>
                    <a:pt x="25" y="18"/>
                  </a:cubicBezTo>
                  <a:cubicBezTo>
                    <a:pt x="24" y="18"/>
                    <a:pt x="24" y="18"/>
                    <a:pt x="24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2" y="19"/>
                    <a:pt x="22" y="20"/>
                    <a:pt x="22" y="20"/>
                  </a:cubicBezTo>
                  <a:cubicBezTo>
                    <a:pt x="21" y="20"/>
                    <a:pt x="21" y="21"/>
                    <a:pt x="20" y="21"/>
                  </a:cubicBezTo>
                  <a:cubicBezTo>
                    <a:pt x="20" y="21"/>
                    <a:pt x="20" y="21"/>
                    <a:pt x="20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3"/>
                    <a:pt x="18" y="23"/>
                  </a:cubicBezTo>
                  <a:cubicBezTo>
                    <a:pt x="18" y="23"/>
                    <a:pt x="18" y="23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7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7" y="34"/>
                    <a:pt x="17" y="34"/>
                  </a:cubicBezTo>
                  <a:cubicBezTo>
                    <a:pt x="17" y="35"/>
                    <a:pt x="17" y="35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lose/>
                  <a:moveTo>
                    <a:pt x="30" y="44"/>
                  </a:moveTo>
                  <a:cubicBezTo>
                    <a:pt x="30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3" y="44"/>
                    <a:pt x="33" y="43"/>
                    <a:pt x="34" y="43"/>
                  </a:cubicBezTo>
                  <a:cubicBezTo>
                    <a:pt x="35" y="43"/>
                    <a:pt x="35" y="43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7" y="42"/>
                    <a:pt x="37" y="42"/>
                  </a:cubicBezTo>
                  <a:cubicBezTo>
                    <a:pt x="37" y="42"/>
                    <a:pt x="38" y="41"/>
                    <a:pt x="38" y="41"/>
                  </a:cubicBezTo>
                  <a:cubicBezTo>
                    <a:pt x="38" y="41"/>
                    <a:pt x="39" y="41"/>
                    <a:pt x="39" y="40"/>
                  </a:cubicBezTo>
                  <a:cubicBezTo>
                    <a:pt x="39" y="40"/>
                    <a:pt x="40" y="40"/>
                    <a:pt x="40" y="39"/>
                  </a:cubicBezTo>
                  <a:cubicBezTo>
                    <a:pt x="41" y="39"/>
                    <a:pt x="41" y="39"/>
                    <a:pt x="41" y="38"/>
                  </a:cubicBezTo>
                  <a:cubicBezTo>
                    <a:pt x="42" y="38"/>
                    <a:pt x="42" y="38"/>
                    <a:pt x="42" y="37"/>
                  </a:cubicBezTo>
                  <a:cubicBezTo>
                    <a:pt x="43" y="37"/>
                    <a:pt x="43" y="36"/>
                    <a:pt x="43" y="36"/>
                  </a:cubicBezTo>
                  <a:cubicBezTo>
                    <a:pt x="43" y="35"/>
                    <a:pt x="44" y="34"/>
                    <a:pt x="44" y="34"/>
                  </a:cubicBezTo>
                  <a:cubicBezTo>
                    <a:pt x="44" y="33"/>
                    <a:pt x="44" y="33"/>
                    <a:pt x="44" y="32"/>
                  </a:cubicBezTo>
                  <a:cubicBezTo>
                    <a:pt x="44" y="32"/>
                    <a:pt x="44" y="31"/>
                    <a:pt x="44" y="30"/>
                  </a:cubicBezTo>
                  <a:cubicBezTo>
                    <a:pt x="44" y="30"/>
                    <a:pt x="44" y="29"/>
                    <a:pt x="43" y="28"/>
                  </a:cubicBezTo>
                  <a:cubicBezTo>
                    <a:pt x="43" y="27"/>
                    <a:pt x="43" y="26"/>
                    <a:pt x="43" y="25"/>
                  </a:cubicBezTo>
                  <a:cubicBezTo>
                    <a:pt x="42" y="25"/>
                    <a:pt x="42" y="24"/>
                    <a:pt x="42" y="24"/>
                  </a:cubicBezTo>
                  <a:cubicBezTo>
                    <a:pt x="42" y="23"/>
                    <a:pt x="41" y="23"/>
                    <a:pt x="41" y="22"/>
                  </a:cubicBezTo>
                  <a:cubicBezTo>
                    <a:pt x="41" y="22"/>
                    <a:pt x="40" y="22"/>
                    <a:pt x="40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1"/>
                    <a:pt x="39" y="20"/>
                    <a:pt x="39" y="20"/>
                  </a:cubicBezTo>
                  <a:cubicBezTo>
                    <a:pt x="38" y="20"/>
                    <a:pt x="38" y="20"/>
                    <a:pt x="37" y="19"/>
                  </a:cubicBezTo>
                  <a:cubicBezTo>
                    <a:pt x="37" y="19"/>
                    <a:pt x="36" y="19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4" y="19"/>
                    <a:pt x="34" y="18"/>
                  </a:cubicBezTo>
                  <a:cubicBezTo>
                    <a:pt x="34" y="18"/>
                    <a:pt x="33" y="18"/>
                    <a:pt x="33" y="18"/>
                  </a:cubicBezTo>
                  <a:cubicBezTo>
                    <a:pt x="33" y="18"/>
                    <a:pt x="32" y="18"/>
                    <a:pt x="32" y="18"/>
                  </a:cubicBezTo>
                  <a:cubicBezTo>
                    <a:pt x="32" y="18"/>
                    <a:pt x="31" y="18"/>
                    <a:pt x="31" y="18"/>
                  </a:cubicBezTo>
                  <a:cubicBezTo>
                    <a:pt x="31" y="18"/>
                    <a:pt x="31" y="18"/>
                    <a:pt x="30" y="18"/>
                  </a:cubicBezTo>
                  <a:cubicBezTo>
                    <a:pt x="29" y="18"/>
                    <a:pt x="29" y="18"/>
                    <a:pt x="28" y="18"/>
                  </a:cubicBezTo>
                  <a:cubicBezTo>
                    <a:pt x="27" y="18"/>
                    <a:pt x="27" y="18"/>
                    <a:pt x="26" y="18"/>
                  </a:cubicBezTo>
                  <a:cubicBezTo>
                    <a:pt x="26" y="18"/>
                    <a:pt x="25" y="18"/>
                    <a:pt x="25" y="19"/>
                  </a:cubicBezTo>
                  <a:cubicBezTo>
                    <a:pt x="24" y="19"/>
                    <a:pt x="24" y="19"/>
                    <a:pt x="23" y="20"/>
                  </a:cubicBezTo>
                  <a:cubicBezTo>
                    <a:pt x="22" y="20"/>
                    <a:pt x="21" y="21"/>
                    <a:pt x="21" y="21"/>
                  </a:cubicBezTo>
                  <a:cubicBezTo>
                    <a:pt x="20" y="21"/>
                    <a:pt x="20" y="22"/>
                    <a:pt x="20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8" y="25"/>
                    <a:pt x="18" y="25"/>
                  </a:cubicBezTo>
                  <a:cubicBezTo>
                    <a:pt x="18" y="25"/>
                    <a:pt x="17" y="25"/>
                    <a:pt x="17" y="25"/>
                  </a:cubicBezTo>
                  <a:cubicBezTo>
                    <a:pt x="17" y="26"/>
                    <a:pt x="17" y="27"/>
                    <a:pt x="17" y="27"/>
                  </a:cubicBezTo>
                  <a:cubicBezTo>
                    <a:pt x="17" y="28"/>
                    <a:pt x="17" y="29"/>
                    <a:pt x="17" y="29"/>
                  </a:cubicBezTo>
                  <a:cubicBezTo>
                    <a:pt x="16" y="30"/>
                    <a:pt x="17" y="30"/>
                    <a:pt x="17" y="31"/>
                  </a:cubicBezTo>
                  <a:cubicBezTo>
                    <a:pt x="17" y="31"/>
                    <a:pt x="17" y="32"/>
                    <a:pt x="17" y="32"/>
                  </a:cubicBezTo>
                  <a:cubicBezTo>
                    <a:pt x="17" y="33"/>
                    <a:pt x="17" y="33"/>
                    <a:pt x="17" y="34"/>
                  </a:cubicBezTo>
                  <a:cubicBezTo>
                    <a:pt x="17" y="35"/>
                    <a:pt x="18" y="35"/>
                    <a:pt x="18" y="36"/>
                  </a:cubicBezTo>
                  <a:cubicBezTo>
                    <a:pt x="18" y="37"/>
                    <a:pt x="19" y="37"/>
                    <a:pt x="19" y="38"/>
                  </a:cubicBezTo>
                  <a:cubicBezTo>
                    <a:pt x="20" y="39"/>
                    <a:pt x="20" y="39"/>
                    <a:pt x="21" y="40"/>
                  </a:cubicBezTo>
                  <a:cubicBezTo>
                    <a:pt x="22" y="41"/>
                    <a:pt x="22" y="41"/>
                    <a:pt x="23" y="42"/>
                  </a:cubicBezTo>
                  <a:cubicBezTo>
                    <a:pt x="23" y="42"/>
                    <a:pt x="24" y="42"/>
                    <a:pt x="24" y="42"/>
                  </a:cubicBezTo>
                  <a:cubicBezTo>
                    <a:pt x="25" y="42"/>
                    <a:pt x="25" y="43"/>
                    <a:pt x="26" y="43"/>
                  </a:cubicBezTo>
                  <a:cubicBezTo>
                    <a:pt x="27" y="43"/>
                    <a:pt x="27" y="44"/>
                    <a:pt x="28" y="44"/>
                  </a:cubicBezTo>
                  <a:cubicBezTo>
                    <a:pt x="28" y="44"/>
                    <a:pt x="29" y="44"/>
                    <a:pt x="29" y="44"/>
                  </a:cubicBezTo>
                  <a:cubicBezTo>
                    <a:pt x="29" y="44"/>
                    <a:pt x="30" y="44"/>
                    <a:pt x="30" y="44"/>
                  </a:cubicBezTo>
                  <a:close/>
                  <a:moveTo>
                    <a:pt x="11" y="48"/>
                  </a:moveTo>
                  <a:cubicBezTo>
                    <a:pt x="11" y="48"/>
                    <a:pt x="11" y="48"/>
                    <a:pt x="11" y="48"/>
                  </a:cubicBezTo>
                  <a:cubicBezTo>
                    <a:pt x="11" y="49"/>
                    <a:pt x="11" y="49"/>
                    <a:pt x="10" y="49"/>
                  </a:cubicBezTo>
                  <a:cubicBezTo>
                    <a:pt x="10" y="50"/>
                    <a:pt x="10" y="50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1"/>
                    <a:pt x="10" y="51"/>
                    <a:pt x="9" y="51"/>
                  </a:cubicBezTo>
                  <a:cubicBezTo>
                    <a:pt x="10" y="50"/>
                    <a:pt x="10" y="49"/>
                    <a:pt x="10" y="48"/>
                  </a:cubicBezTo>
                  <a:cubicBezTo>
                    <a:pt x="10" y="48"/>
                    <a:pt x="10" y="48"/>
                    <a:pt x="10" y="49"/>
                  </a:cubicBezTo>
                  <a:cubicBezTo>
                    <a:pt x="9" y="49"/>
                    <a:pt x="9" y="49"/>
                    <a:pt x="9" y="49"/>
                  </a:cubicBezTo>
                  <a:cubicBezTo>
                    <a:pt x="8" y="50"/>
                    <a:pt x="8" y="50"/>
                    <a:pt x="8" y="50"/>
                  </a:cubicBezTo>
                  <a:cubicBezTo>
                    <a:pt x="8" y="50"/>
                    <a:pt x="8" y="50"/>
                    <a:pt x="7" y="50"/>
                  </a:cubicBezTo>
                  <a:cubicBezTo>
                    <a:pt x="8" y="49"/>
                    <a:pt x="9" y="49"/>
                    <a:pt x="10" y="48"/>
                  </a:cubicBezTo>
                  <a:cubicBezTo>
                    <a:pt x="9" y="48"/>
                    <a:pt x="8" y="47"/>
                    <a:pt x="7" y="48"/>
                  </a:cubicBezTo>
                  <a:cubicBezTo>
                    <a:pt x="7" y="48"/>
                    <a:pt x="7" y="48"/>
                    <a:pt x="7" y="48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9" y="47"/>
                  </a:cubicBezTo>
                  <a:cubicBezTo>
                    <a:pt x="9" y="47"/>
                    <a:pt x="10" y="47"/>
                    <a:pt x="11" y="48"/>
                  </a:cubicBezTo>
                  <a:cubicBezTo>
                    <a:pt x="11" y="48"/>
                    <a:pt x="11" y="48"/>
                    <a:pt x="11" y="48"/>
                  </a:cubicBezTo>
                  <a:close/>
                  <a:moveTo>
                    <a:pt x="4" y="44"/>
                  </a:moveTo>
                  <a:cubicBezTo>
                    <a:pt x="4" y="43"/>
                    <a:pt x="4" y="42"/>
                    <a:pt x="5" y="41"/>
                  </a:cubicBezTo>
                  <a:cubicBezTo>
                    <a:pt x="4" y="41"/>
                    <a:pt x="3" y="41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2"/>
                    <a:pt x="2" y="42"/>
                    <a:pt x="3" y="41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3" y="41"/>
                    <a:pt x="4" y="41"/>
                    <a:pt x="5" y="40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4" y="40"/>
                    <a:pt x="3" y="40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9"/>
                    <a:pt x="4" y="39"/>
                    <a:pt x="5" y="39"/>
                  </a:cubicBezTo>
                  <a:cubicBezTo>
                    <a:pt x="5" y="40"/>
                    <a:pt x="5" y="40"/>
                    <a:pt x="5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5" y="40"/>
                    <a:pt x="5" y="41"/>
                    <a:pt x="5" y="41"/>
                  </a:cubicBezTo>
                  <a:cubicBezTo>
                    <a:pt x="5" y="42"/>
                    <a:pt x="4" y="42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3"/>
                    <a:pt x="4" y="43"/>
                    <a:pt x="4" y="44"/>
                  </a:cubicBezTo>
                  <a:close/>
                  <a:moveTo>
                    <a:pt x="0" y="30"/>
                  </a:moveTo>
                  <a:cubicBezTo>
                    <a:pt x="1" y="29"/>
                    <a:pt x="1" y="29"/>
                    <a:pt x="2" y="29"/>
                  </a:cubicBezTo>
                  <a:cubicBezTo>
                    <a:pt x="2" y="29"/>
                    <a:pt x="1" y="29"/>
                    <a:pt x="1" y="28"/>
                  </a:cubicBezTo>
                  <a:cubicBezTo>
                    <a:pt x="2" y="28"/>
                    <a:pt x="2" y="29"/>
                    <a:pt x="3" y="29"/>
                  </a:cubicBezTo>
                  <a:cubicBezTo>
                    <a:pt x="3" y="29"/>
                    <a:pt x="3" y="29"/>
                    <a:pt x="4" y="30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0"/>
                    <a:pt x="2" y="31"/>
                    <a:pt x="2" y="31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2" y="30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0"/>
                    <a:pt x="1" y="30"/>
                    <a:pt x="0" y="30"/>
                  </a:cubicBezTo>
                  <a:close/>
                  <a:moveTo>
                    <a:pt x="57" y="31"/>
                  </a:moveTo>
                  <a:cubicBezTo>
                    <a:pt x="58" y="31"/>
                    <a:pt x="59" y="31"/>
                    <a:pt x="60" y="31"/>
                  </a:cubicBezTo>
                  <a:cubicBezTo>
                    <a:pt x="60" y="31"/>
                    <a:pt x="60" y="31"/>
                    <a:pt x="59" y="31"/>
                  </a:cubicBezTo>
                  <a:cubicBezTo>
                    <a:pt x="59" y="31"/>
                    <a:pt x="59" y="32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3"/>
                    <a:pt x="58" y="33"/>
                    <a:pt x="58" y="32"/>
                  </a:cubicBezTo>
                  <a:cubicBezTo>
                    <a:pt x="58" y="32"/>
                    <a:pt x="57" y="32"/>
                    <a:pt x="57" y="31"/>
                  </a:cubicBezTo>
                  <a:cubicBezTo>
                    <a:pt x="57" y="31"/>
                    <a:pt x="57" y="31"/>
                    <a:pt x="56" y="31"/>
                  </a:cubicBezTo>
                  <a:cubicBezTo>
                    <a:pt x="56" y="31"/>
                    <a:pt x="56" y="31"/>
                    <a:pt x="56" y="31"/>
                  </a:cubicBezTo>
                  <a:cubicBezTo>
                    <a:pt x="56" y="31"/>
                    <a:pt x="56" y="30"/>
                    <a:pt x="56" y="30"/>
                  </a:cubicBezTo>
                  <a:cubicBezTo>
                    <a:pt x="57" y="30"/>
                    <a:pt x="57" y="30"/>
                    <a:pt x="58" y="30"/>
                  </a:cubicBezTo>
                  <a:cubicBezTo>
                    <a:pt x="58" y="30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29"/>
                    <a:pt x="59" y="29"/>
                    <a:pt x="59" y="29"/>
                  </a:cubicBezTo>
                  <a:cubicBezTo>
                    <a:pt x="59" y="30"/>
                    <a:pt x="59" y="30"/>
                    <a:pt x="58" y="30"/>
                  </a:cubicBezTo>
                  <a:cubicBezTo>
                    <a:pt x="58" y="30"/>
                    <a:pt x="58" y="30"/>
                    <a:pt x="57" y="31"/>
                  </a:cubicBezTo>
                  <a:close/>
                  <a:moveTo>
                    <a:pt x="55" y="41"/>
                  </a:moveTo>
                  <a:cubicBezTo>
                    <a:pt x="56" y="42"/>
                    <a:pt x="56" y="42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5" y="43"/>
                    <a:pt x="55" y="42"/>
                    <a:pt x="55" y="41"/>
                  </a:cubicBezTo>
                  <a:cubicBezTo>
                    <a:pt x="55" y="41"/>
                    <a:pt x="54" y="41"/>
                    <a:pt x="54" y="41"/>
                  </a:cubicBezTo>
                  <a:cubicBezTo>
                    <a:pt x="54" y="41"/>
                    <a:pt x="54" y="40"/>
                    <a:pt x="54" y="40"/>
                  </a:cubicBezTo>
                  <a:cubicBezTo>
                    <a:pt x="54" y="40"/>
                    <a:pt x="55" y="40"/>
                    <a:pt x="55" y="40"/>
                  </a:cubicBezTo>
                  <a:cubicBezTo>
                    <a:pt x="55" y="41"/>
                    <a:pt x="56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40"/>
                    <a:pt x="57" y="40"/>
                    <a:pt x="57" y="40"/>
                  </a:cubicBezTo>
                  <a:cubicBezTo>
                    <a:pt x="57" y="41"/>
                    <a:pt x="57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6" y="41"/>
                    <a:pt x="56" y="41"/>
                    <a:pt x="56" y="41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2"/>
                    <a:pt x="57" y="42"/>
                    <a:pt x="57" y="42"/>
                  </a:cubicBezTo>
                  <a:cubicBezTo>
                    <a:pt x="57" y="42"/>
                    <a:pt x="56" y="42"/>
                    <a:pt x="56" y="42"/>
                  </a:cubicBezTo>
                  <a:cubicBezTo>
                    <a:pt x="56" y="42"/>
                    <a:pt x="56" y="42"/>
                    <a:pt x="55" y="41"/>
                  </a:cubicBezTo>
                  <a:close/>
                  <a:moveTo>
                    <a:pt x="49" y="50"/>
                  </a:moveTo>
                  <a:cubicBezTo>
                    <a:pt x="50" y="50"/>
                    <a:pt x="50" y="50"/>
                    <a:pt x="50" y="51"/>
                  </a:cubicBezTo>
                  <a:cubicBezTo>
                    <a:pt x="51" y="51"/>
                    <a:pt x="51" y="51"/>
                    <a:pt x="51" y="52"/>
                  </a:cubicBezTo>
                  <a:cubicBezTo>
                    <a:pt x="51" y="52"/>
                    <a:pt x="51" y="52"/>
                    <a:pt x="51" y="52"/>
                  </a:cubicBezTo>
                  <a:cubicBezTo>
                    <a:pt x="50" y="52"/>
                    <a:pt x="50" y="51"/>
                    <a:pt x="49" y="50"/>
                  </a:cubicBezTo>
                  <a:cubicBezTo>
                    <a:pt x="49" y="51"/>
                    <a:pt x="49" y="51"/>
                    <a:pt x="49" y="52"/>
                  </a:cubicBezTo>
                  <a:cubicBezTo>
                    <a:pt x="49" y="52"/>
                    <a:pt x="49" y="52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3"/>
                    <a:pt x="49" y="53"/>
                    <a:pt x="49" y="53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1"/>
                    <a:pt x="48" y="51"/>
                    <a:pt x="48" y="51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8" y="50"/>
                  </a:cubicBezTo>
                  <a:cubicBezTo>
                    <a:pt x="48" y="50"/>
                    <a:pt x="48" y="50"/>
                    <a:pt x="49" y="49"/>
                  </a:cubicBezTo>
                  <a:cubicBezTo>
                    <a:pt x="49" y="49"/>
                    <a:pt x="49" y="50"/>
                    <a:pt x="49" y="50"/>
                  </a:cubicBezTo>
                  <a:cubicBezTo>
                    <a:pt x="50" y="49"/>
                    <a:pt x="50" y="50"/>
                    <a:pt x="51" y="50"/>
                  </a:cubicBezTo>
                  <a:cubicBezTo>
                    <a:pt x="51" y="50"/>
                    <a:pt x="51" y="50"/>
                    <a:pt x="52" y="50"/>
                  </a:cubicBezTo>
                  <a:cubicBezTo>
                    <a:pt x="52" y="50"/>
                    <a:pt x="51" y="50"/>
                    <a:pt x="51" y="50"/>
                  </a:cubicBezTo>
                  <a:cubicBezTo>
                    <a:pt x="51" y="50"/>
                    <a:pt x="50" y="50"/>
                    <a:pt x="50" y="50"/>
                  </a:cubicBezTo>
                  <a:cubicBezTo>
                    <a:pt x="50" y="50"/>
                    <a:pt x="49" y="50"/>
                    <a:pt x="49" y="50"/>
                  </a:cubicBezTo>
                  <a:close/>
                  <a:moveTo>
                    <a:pt x="57" y="20"/>
                  </a:moveTo>
                  <a:cubicBezTo>
                    <a:pt x="57" y="20"/>
                    <a:pt x="57" y="20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8" y="20"/>
                    <a:pt x="58" y="20"/>
                    <a:pt x="58" y="19"/>
                  </a:cubicBezTo>
                  <a:cubicBezTo>
                    <a:pt x="58" y="19"/>
                    <a:pt x="58" y="19"/>
                    <a:pt x="58" y="20"/>
                  </a:cubicBezTo>
                  <a:cubicBezTo>
                    <a:pt x="58" y="20"/>
                    <a:pt x="58" y="20"/>
                    <a:pt x="58" y="20"/>
                  </a:cubicBezTo>
                  <a:cubicBezTo>
                    <a:pt x="57" y="20"/>
                    <a:pt x="57" y="20"/>
                    <a:pt x="57" y="20"/>
                  </a:cubicBezTo>
                  <a:cubicBezTo>
                    <a:pt x="57" y="20"/>
                    <a:pt x="57" y="20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6" y="20"/>
                    <a:pt x="57" y="19"/>
                    <a:pt x="57" y="19"/>
                  </a:cubicBezTo>
                  <a:cubicBezTo>
                    <a:pt x="57" y="19"/>
                    <a:pt x="57" y="19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6" y="19"/>
                    <a:pt x="56" y="19"/>
                    <a:pt x="56" y="19"/>
                  </a:cubicBezTo>
                  <a:cubicBezTo>
                    <a:pt x="56" y="20"/>
                    <a:pt x="56" y="20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1"/>
                    <a:pt x="55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1"/>
                    <a:pt x="54" y="21"/>
                    <a:pt x="54" y="21"/>
                  </a:cubicBezTo>
                  <a:cubicBezTo>
                    <a:pt x="54" y="20"/>
                    <a:pt x="54" y="20"/>
                    <a:pt x="55" y="19"/>
                  </a:cubicBezTo>
                  <a:cubicBezTo>
                    <a:pt x="55" y="19"/>
                    <a:pt x="54" y="19"/>
                    <a:pt x="55" y="19"/>
                  </a:cubicBezTo>
                  <a:cubicBezTo>
                    <a:pt x="55" y="19"/>
                    <a:pt x="55" y="18"/>
                    <a:pt x="55" y="18"/>
                  </a:cubicBezTo>
                  <a:cubicBezTo>
                    <a:pt x="55" y="18"/>
                    <a:pt x="55" y="17"/>
                    <a:pt x="55" y="17"/>
                  </a:cubicBezTo>
                  <a:cubicBezTo>
                    <a:pt x="55" y="17"/>
                    <a:pt x="55" y="16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3" y="14"/>
                    <a:pt x="53" y="14"/>
                    <a:pt x="53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1" y="13"/>
                    <a:pt x="51" y="13"/>
                  </a:cubicBezTo>
                  <a:cubicBezTo>
                    <a:pt x="50" y="13"/>
                    <a:pt x="50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3"/>
                    <a:pt x="49" y="13"/>
                    <a:pt x="49" y="13"/>
                  </a:cubicBezTo>
                  <a:cubicBezTo>
                    <a:pt x="49" y="12"/>
                    <a:pt x="49" y="12"/>
                    <a:pt x="49" y="11"/>
                  </a:cubicBezTo>
                  <a:cubicBezTo>
                    <a:pt x="49" y="11"/>
                    <a:pt x="49" y="11"/>
                    <a:pt x="49" y="10"/>
                  </a:cubicBezTo>
                  <a:cubicBezTo>
                    <a:pt x="49" y="10"/>
                    <a:pt x="49" y="9"/>
                    <a:pt x="49" y="9"/>
                  </a:cubicBezTo>
                  <a:cubicBezTo>
                    <a:pt x="49" y="8"/>
                    <a:pt x="48" y="8"/>
                    <a:pt x="47" y="7"/>
                  </a:cubicBezTo>
                  <a:cubicBezTo>
                    <a:pt x="47" y="7"/>
                    <a:pt x="47" y="7"/>
                    <a:pt x="47" y="7"/>
                  </a:cubicBezTo>
                  <a:cubicBezTo>
                    <a:pt x="46" y="7"/>
                    <a:pt x="46" y="7"/>
                    <a:pt x="45" y="7"/>
                  </a:cubicBezTo>
                  <a:cubicBezTo>
                    <a:pt x="45" y="7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8"/>
                    <a:pt x="44" y="8"/>
                  </a:cubicBezTo>
                  <a:cubicBezTo>
                    <a:pt x="44" y="8"/>
                    <a:pt x="44" y="7"/>
                    <a:pt x="43" y="7"/>
                  </a:cubicBezTo>
                  <a:cubicBezTo>
                    <a:pt x="43" y="6"/>
                    <a:pt x="42" y="5"/>
                    <a:pt x="41" y="5"/>
                  </a:cubicBezTo>
                  <a:cubicBezTo>
                    <a:pt x="41" y="4"/>
                    <a:pt x="40" y="4"/>
                    <a:pt x="39" y="4"/>
                  </a:cubicBezTo>
                  <a:cubicBezTo>
                    <a:pt x="39" y="4"/>
                    <a:pt x="38" y="4"/>
                    <a:pt x="38" y="4"/>
                  </a:cubicBezTo>
                  <a:cubicBezTo>
                    <a:pt x="38" y="4"/>
                    <a:pt x="38" y="4"/>
                    <a:pt x="37" y="4"/>
                  </a:cubicBezTo>
                  <a:cubicBezTo>
                    <a:pt x="37" y="5"/>
                    <a:pt x="37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ubicBezTo>
                    <a:pt x="36" y="5"/>
                    <a:pt x="36" y="4"/>
                    <a:pt x="36" y="4"/>
                  </a:cubicBezTo>
                  <a:cubicBezTo>
                    <a:pt x="35" y="3"/>
                    <a:pt x="35" y="3"/>
                    <a:pt x="34" y="2"/>
                  </a:cubicBezTo>
                  <a:cubicBezTo>
                    <a:pt x="34" y="2"/>
                    <a:pt x="33" y="2"/>
                    <a:pt x="33" y="2"/>
                  </a:cubicBezTo>
                  <a:cubicBezTo>
                    <a:pt x="33" y="2"/>
                    <a:pt x="32" y="2"/>
                    <a:pt x="32" y="2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9" y="3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5"/>
                    <a:pt x="28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3"/>
                    <a:pt x="26" y="3"/>
                  </a:cubicBezTo>
                  <a:cubicBezTo>
                    <a:pt x="26" y="3"/>
                    <a:pt x="25" y="3"/>
                    <a:pt x="25" y="3"/>
                  </a:cubicBezTo>
                  <a:cubicBezTo>
                    <a:pt x="24" y="3"/>
                    <a:pt x="23" y="3"/>
                    <a:pt x="23" y="3"/>
                  </a:cubicBezTo>
                  <a:cubicBezTo>
                    <a:pt x="22" y="3"/>
                    <a:pt x="22" y="3"/>
                    <a:pt x="21" y="4"/>
                  </a:cubicBezTo>
                  <a:cubicBezTo>
                    <a:pt x="21" y="4"/>
                    <a:pt x="21" y="4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5" y="6"/>
                    <a:pt x="15" y="7"/>
                    <a:pt x="15" y="7"/>
                  </a:cubicBezTo>
                  <a:cubicBezTo>
                    <a:pt x="14" y="7"/>
                    <a:pt x="14" y="8"/>
                    <a:pt x="13" y="8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2" y="10"/>
                    <a:pt x="12" y="11"/>
                    <a:pt x="13" y="11"/>
                  </a:cubicBezTo>
                  <a:cubicBezTo>
                    <a:pt x="13" y="11"/>
                    <a:pt x="13" y="12"/>
                    <a:pt x="13" y="12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2" y="12"/>
                    <a:pt x="11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8" y="13"/>
                    <a:pt x="7" y="14"/>
                    <a:pt x="7" y="15"/>
                  </a:cubicBezTo>
                  <a:cubicBezTo>
                    <a:pt x="6" y="15"/>
                    <a:pt x="6" y="16"/>
                    <a:pt x="6" y="17"/>
                  </a:cubicBezTo>
                  <a:cubicBezTo>
                    <a:pt x="6" y="18"/>
                    <a:pt x="6" y="18"/>
                    <a:pt x="7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0"/>
                    <a:pt x="7" y="20"/>
                    <a:pt x="6" y="20"/>
                  </a:cubicBezTo>
                  <a:cubicBezTo>
                    <a:pt x="5" y="20"/>
                    <a:pt x="4" y="20"/>
                    <a:pt x="4" y="21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3"/>
                    <a:pt x="3" y="24"/>
                    <a:pt x="3" y="25"/>
                  </a:cubicBezTo>
                  <a:cubicBezTo>
                    <a:pt x="3" y="25"/>
                    <a:pt x="3" y="26"/>
                    <a:pt x="3" y="26"/>
                  </a:cubicBezTo>
                  <a:cubicBezTo>
                    <a:pt x="3" y="26"/>
                    <a:pt x="3" y="26"/>
                    <a:pt x="3" y="27"/>
                  </a:cubicBezTo>
                  <a:cubicBezTo>
                    <a:pt x="3" y="28"/>
                    <a:pt x="3" y="29"/>
                    <a:pt x="4" y="29"/>
                  </a:cubicBezTo>
                  <a:cubicBezTo>
                    <a:pt x="4" y="30"/>
                    <a:pt x="5" y="30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4" y="30"/>
                    <a:pt x="4" y="30"/>
                    <a:pt x="3" y="31"/>
                  </a:cubicBezTo>
                  <a:cubicBezTo>
                    <a:pt x="3" y="31"/>
                    <a:pt x="3" y="32"/>
                    <a:pt x="3" y="32"/>
                  </a:cubicBezTo>
                  <a:cubicBezTo>
                    <a:pt x="2" y="33"/>
                    <a:pt x="2" y="34"/>
                    <a:pt x="2" y="35"/>
                  </a:cubicBezTo>
                  <a:cubicBezTo>
                    <a:pt x="2" y="36"/>
                    <a:pt x="3" y="37"/>
                    <a:pt x="4" y="38"/>
                  </a:cubicBezTo>
                  <a:cubicBezTo>
                    <a:pt x="4" y="39"/>
                    <a:pt x="5" y="39"/>
                    <a:pt x="5" y="39"/>
                  </a:cubicBezTo>
                  <a:cubicBezTo>
                    <a:pt x="6" y="39"/>
                    <a:pt x="6" y="39"/>
                    <a:pt x="7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1"/>
                    <a:pt x="5" y="42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6" y="45"/>
                    <a:pt x="7" y="45"/>
                    <a:pt x="7" y="46"/>
                  </a:cubicBezTo>
                  <a:cubicBezTo>
                    <a:pt x="8" y="46"/>
                    <a:pt x="9" y="47"/>
                    <a:pt x="10" y="47"/>
                  </a:cubicBezTo>
                  <a:cubicBezTo>
                    <a:pt x="10" y="47"/>
                    <a:pt x="10" y="47"/>
                    <a:pt x="11" y="47"/>
                  </a:cubicBezTo>
                  <a:cubicBezTo>
                    <a:pt x="11" y="47"/>
                    <a:pt x="11" y="47"/>
                    <a:pt x="12" y="47"/>
                  </a:cubicBezTo>
                  <a:cubicBezTo>
                    <a:pt x="12" y="47"/>
                    <a:pt x="11" y="48"/>
                    <a:pt x="11" y="48"/>
                  </a:cubicBezTo>
                  <a:cubicBezTo>
                    <a:pt x="11" y="48"/>
                    <a:pt x="11" y="49"/>
                    <a:pt x="11" y="49"/>
                  </a:cubicBezTo>
                  <a:cubicBezTo>
                    <a:pt x="11" y="50"/>
                    <a:pt x="11" y="50"/>
                    <a:pt x="12" y="51"/>
                  </a:cubicBezTo>
                  <a:cubicBezTo>
                    <a:pt x="12" y="51"/>
                    <a:pt x="12" y="52"/>
                    <a:pt x="13" y="53"/>
                  </a:cubicBezTo>
                  <a:cubicBezTo>
                    <a:pt x="13" y="53"/>
                    <a:pt x="14" y="53"/>
                    <a:pt x="14" y="54"/>
                  </a:cubicBezTo>
                  <a:cubicBezTo>
                    <a:pt x="14" y="54"/>
                    <a:pt x="15" y="54"/>
                    <a:pt x="15" y="54"/>
                  </a:cubicBezTo>
                  <a:cubicBezTo>
                    <a:pt x="16" y="54"/>
                    <a:pt x="16" y="54"/>
                    <a:pt x="17" y="54"/>
                  </a:cubicBezTo>
                  <a:cubicBezTo>
                    <a:pt x="17" y="54"/>
                    <a:pt x="18" y="53"/>
                    <a:pt x="18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3"/>
                    <a:pt x="19" y="53"/>
                  </a:cubicBezTo>
                  <a:cubicBezTo>
                    <a:pt x="19" y="53"/>
                    <a:pt x="19" y="54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5"/>
                    <a:pt x="19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20" y="57"/>
                    <a:pt x="20" y="57"/>
                    <a:pt x="21" y="57"/>
                  </a:cubicBezTo>
                  <a:cubicBezTo>
                    <a:pt x="21" y="57"/>
                    <a:pt x="22" y="58"/>
                    <a:pt x="22" y="58"/>
                  </a:cubicBezTo>
                  <a:cubicBezTo>
                    <a:pt x="23" y="58"/>
                    <a:pt x="23" y="58"/>
                    <a:pt x="23" y="58"/>
                  </a:cubicBezTo>
                  <a:cubicBezTo>
                    <a:pt x="24" y="58"/>
                    <a:pt x="24" y="58"/>
                    <a:pt x="24" y="57"/>
                  </a:cubicBezTo>
                  <a:cubicBezTo>
                    <a:pt x="25" y="57"/>
                    <a:pt x="25" y="57"/>
                    <a:pt x="26" y="57"/>
                  </a:cubicBezTo>
                  <a:cubicBezTo>
                    <a:pt x="26" y="56"/>
                    <a:pt x="26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8" y="55"/>
                    <a:pt x="28" y="55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7" y="56"/>
                    <a:pt x="27" y="56"/>
                  </a:cubicBezTo>
                  <a:cubicBezTo>
                    <a:pt x="27" y="56"/>
                    <a:pt x="27" y="56"/>
                    <a:pt x="27" y="56"/>
                  </a:cubicBezTo>
                  <a:cubicBezTo>
                    <a:pt x="26" y="57"/>
                    <a:pt x="26" y="57"/>
                    <a:pt x="26" y="58"/>
                  </a:cubicBezTo>
                  <a:cubicBezTo>
                    <a:pt x="25" y="58"/>
                    <a:pt x="25" y="59"/>
                    <a:pt x="25" y="59"/>
                  </a:cubicBezTo>
                  <a:cubicBezTo>
                    <a:pt x="25" y="59"/>
                    <a:pt x="25" y="59"/>
                    <a:pt x="25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7" y="58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7" y="58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8" y="58"/>
                    <a:pt x="28" y="58"/>
                    <a:pt x="28" y="58"/>
                  </a:cubicBezTo>
                  <a:cubicBezTo>
                    <a:pt x="28" y="58"/>
                    <a:pt x="28" y="59"/>
                    <a:pt x="28" y="59"/>
                  </a:cubicBezTo>
                  <a:cubicBezTo>
                    <a:pt x="28" y="59"/>
                    <a:pt x="28" y="59"/>
                    <a:pt x="28" y="60"/>
                  </a:cubicBezTo>
                  <a:cubicBezTo>
                    <a:pt x="28" y="59"/>
                    <a:pt x="28" y="59"/>
                    <a:pt x="28" y="59"/>
                  </a:cubicBezTo>
                  <a:cubicBezTo>
                    <a:pt x="28" y="59"/>
                    <a:pt x="29" y="59"/>
                    <a:pt x="28" y="59"/>
                  </a:cubicBezTo>
                  <a:cubicBezTo>
                    <a:pt x="28" y="59"/>
                    <a:pt x="28" y="58"/>
                    <a:pt x="28" y="58"/>
                  </a:cubicBezTo>
                  <a:cubicBezTo>
                    <a:pt x="28" y="57"/>
                    <a:pt x="28" y="57"/>
                    <a:pt x="28" y="56"/>
                  </a:cubicBezTo>
                  <a:cubicBezTo>
                    <a:pt x="28" y="56"/>
                    <a:pt x="28" y="56"/>
                    <a:pt x="28" y="56"/>
                  </a:cubicBezTo>
                  <a:cubicBezTo>
                    <a:pt x="28" y="56"/>
                    <a:pt x="28" y="56"/>
                    <a:pt x="28" y="57"/>
                  </a:cubicBezTo>
                  <a:cubicBezTo>
                    <a:pt x="29" y="57"/>
                    <a:pt x="29" y="58"/>
                    <a:pt x="30" y="58"/>
                  </a:cubicBezTo>
                  <a:cubicBezTo>
                    <a:pt x="30" y="58"/>
                    <a:pt x="30" y="59"/>
                    <a:pt x="31" y="59"/>
                  </a:cubicBezTo>
                  <a:cubicBezTo>
                    <a:pt x="31" y="59"/>
                    <a:pt x="32" y="59"/>
                    <a:pt x="32" y="59"/>
                  </a:cubicBezTo>
                  <a:cubicBezTo>
                    <a:pt x="33" y="59"/>
                    <a:pt x="34" y="59"/>
                    <a:pt x="35" y="58"/>
                  </a:cubicBezTo>
                  <a:cubicBezTo>
                    <a:pt x="35" y="58"/>
                    <a:pt x="35" y="58"/>
                    <a:pt x="36" y="58"/>
                  </a:cubicBezTo>
                  <a:cubicBezTo>
                    <a:pt x="36" y="58"/>
                    <a:pt x="36" y="58"/>
                    <a:pt x="36" y="58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7" y="56"/>
                    <a:pt x="37" y="56"/>
                  </a:cubicBezTo>
                  <a:cubicBezTo>
                    <a:pt x="37" y="56"/>
                    <a:pt x="37" y="56"/>
                    <a:pt x="37" y="56"/>
                  </a:cubicBezTo>
                  <a:cubicBezTo>
                    <a:pt x="37" y="55"/>
                    <a:pt x="37" y="55"/>
                    <a:pt x="37" y="54"/>
                  </a:cubicBezTo>
                  <a:cubicBezTo>
                    <a:pt x="37" y="54"/>
                    <a:pt x="38" y="55"/>
                    <a:pt x="38" y="55"/>
                  </a:cubicBezTo>
                  <a:cubicBezTo>
                    <a:pt x="38" y="55"/>
                    <a:pt x="37" y="55"/>
                    <a:pt x="37" y="55"/>
                  </a:cubicBezTo>
                  <a:cubicBezTo>
                    <a:pt x="37" y="56"/>
                    <a:pt x="37" y="56"/>
                    <a:pt x="37" y="57"/>
                  </a:cubicBezTo>
                  <a:cubicBezTo>
                    <a:pt x="37" y="57"/>
                    <a:pt x="37" y="58"/>
                    <a:pt x="37" y="58"/>
                  </a:cubicBezTo>
                  <a:cubicBezTo>
                    <a:pt x="37" y="59"/>
                    <a:pt x="37" y="59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8" y="59"/>
                    <a:pt x="38" y="59"/>
                  </a:cubicBezTo>
                  <a:cubicBezTo>
                    <a:pt x="38" y="59"/>
                    <a:pt x="38" y="59"/>
                    <a:pt x="38" y="58"/>
                  </a:cubicBezTo>
                  <a:cubicBezTo>
                    <a:pt x="38" y="58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7"/>
                    <a:pt x="38" y="57"/>
                  </a:cubicBezTo>
                  <a:cubicBezTo>
                    <a:pt x="38" y="57"/>
                    <a:pt x="38" y="58"/>
                    <a:pt x="39" y="58"/>
                  </a:cubicBezTo>
                  <a:cubicBezTo>
                    <a:pt x="39" y="59"/>
                    <a:pt x="39" y="59"/>
                    <a:pt x="39" y="59"/>
                  </a:cubicBezTo>
                  <a:cubicBezTo>
                    <a:pt x="39" y="59"/>
                    <a:pt x="39" y="58"/>
                    <a:pt x="39" y="58"/>
                  </a:cubicBezTo>
                  <a:cubicBezTo>
                    <a:pt x="39" y="58"/>
                    <a:pt x="39" y="58"/>
                    <a:pt x="39" y="57"/>
                  </a:cubicBezTo>
                  <a:cubicBezTo>
                    <a:pt x="39" y="57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9" y="56"/>
                  </a:cubicBezTo>
                  <a:cubicBezTo>
                    <a:pt x="39" y="57"/>
                    <a:pt x="39" y="57"/>
                    <a:pt x="40" y="57"/>
                  </a:cubicBezTo>
                  <a:cubicBezTo>
                    <a:pt x="40" y="57"/>
                    <a:pt x="40" y="57"/>
                    <a:pt x="40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8"/>
                    <a:pt x="41" y="58"/>
                    <a:pt x="41" y="58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0" y="57"/>
                    <a:pt x="39" y="56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8" y="55"/>
                    <a:pt x="38" y="55"/>
                    <a:pt x="38" y="55"/>
                  </a:cubicBezTo>
                  <a:cubicBezTo>
                    <a:pt x="39" y="55"/>
                    <a:pt x="39" y="55"/>
                    <a:pt x="39" y="5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1" y="56"/>
                    <a:pt x="41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2" y="56"/>
                    <a:pt x="42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4" y="56"/>
                  </a:cubicBezTo>
                  <a:cubicBezTo>
                    <a:pt x="44" y="56"/>
                    <a:pt x="44" y="56"/>
                    <a:pt x="45" y="56"/>
                  </a:cubicBezTo>
                  <a:cubicBezTo>
                    <a:pt x="45" y="56"/>
                    <a:pt x="45" y="55"/>
                    <a:pt x="45" y="55"/>
                  </a:cubicBezTo>
                  <a:cubicBezTo>
                    <a:pt x="45" y="55"/>
                    <a:pt x="46" y="55"/>
                    <a:pt x="46" y="55"/>
                  </a:cubicBezTo>
                  <a:cubicBezTo>
                    <a:pt x="46" y="55"/>
                    <a:pt x="47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3"/>
                    <a:pt x="47" y="53"/>
                    <a:pt x="47" y="53"/>
                  </a:cubicBezTo>
                  <a:cubicBezTo>
                    <a:pt x="48" y="53"/>
                    <a:pt x="48" y="52"/>
                    <a:pt x="48" y="52"/>
                  </a:cubicBezTo>
                  <a:cubicBezTo>
                    <a:pt x="48" y="52"/>
                    <a:pt x="48" y="51"/>
                    <a:pt x="48" y="51"/>
                  </a:cubicBezTo>
                  <a:cubicBezTo>
                    <a:pt x="48" y="50"/>
                    <a:pt x="48" y="50"/>
                    <a:pt x="48" y="49"/>
                  </a:cubicBezTo>
                  <a:cubicBezTo>
                    <a:pt x="49" y="49"/>
                    <a:pt x="49" y="49"/>
                    <a:pt x="50" y="49"/>
                  </a:cubicBezTo>
                  <a:cubicBezTo>
                    <a:pt x="51" y="49"/>
                    <a:pt x="52" y="48"/>
                    <a:pt x="52" y="48"/>
                  </a:cubicBezTo>
                  <a:cubicBezTo>
                    <a:pt x="53" y="47"/>
                    <a:pt x="53" y="47"/>
                    <a:pt x="54" y="46"/>
                  </a:cubicBezTo>
                  <a:cubicBezTo>
                    <a:pt x="54" y="46"/>
                    <a:pt x="54" y="45"/>
                    <a:pt x="54" y="45"/>
                  </a:cubicBezTo>
                  <a:cubicBezTo>
                    <a:pt x="55" y="44"/>
                    <a:pt x="55" y="44"/>
                    <a:pt x="55" y="43"/>
                  </a:cubicBezTo>
                  <a:cubicBezTo>
                    <a:pt x="55" y="43"/>
                    <a:pt x="54" y="43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1"/>
                    <a:pt x="54" y="41"/>
                    <a:pt x="54" y="40"/>
                  </a:cubicBezTo>
                  <a:cubicBezTo>
                    <a:pt x="54" y="40"/>
                    <a:pt x="55" y="40"/>
                    <a:pt x="55" y="39"/>
                  </a:cubicBezTo>
                  <a:cubicBezTo>
                    <a:pt x="56" y="39"/>
                    <a:pt x="56" y="38"/>
                    <a:pt x="57" y="38"/>
                  </a:cubicBezTo>
                  <a:cubicBezTo>
                    <a:pt x="57" y="37"/>
                    <a:pt x="57" y="37"/>
                    <a:pt x="58" y="36"/>
                  </a:cubicBezTo>
                  <a:cubicBezTo>
                    <a:pt x="58" y="36"/>
                    <a:pt x="58" y="35"/>
                    <a:pt x="58" y="35"/>
                  </a:cubicBezTo>
                  <a:cubicBezTo>
                    <a:pt x="58" y="35"/>
                    <a:pt x="58" y="34"/>
                    <a:pt x="58" y="34"/>
                  </a:cubicBezTo>
                  <a:cubicBezTo>
                    <a:pt x="58" y="33"/>
                    <a:pt x="57" y="33"/>
                    <a:pt x="57" y="32"/>
                  </a:cubicBezTo>
                  <a:cubicBezTo>
                    <a:pt x="56" y="32"/>
                    <a:pt x="56" y="32"/>
                    <a:pt x="56" y="31"/>
                  </a:cubicBezTo>
                  <a:cubicBezTo>
                    <a:pt x="56" y="31"/>
                    <a:pt x="55" y="31"/>
                    <a:pt x="55" y="31"/>
                  </a:cubicBezTo>
                  <a:cubicBezTo>
                    <a:pt x="55" y="30"/>
                    <a:pt x="56" y="30"/>
                    <a:pt x="56" y="30"/>
                  </a:cubicBezTo>
                  <a:cubicBezTo>
                    <a:pt x="56" y="30"/>
                    <a:pt x="56" y="30"/>
                    <a:pt x="57" y="30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29"/>
                    <a:pt x="57" y="29"/>
                    <a:pt x="57" y="28"/>
                  </a:cubicBezTo>
                  <a:cubicBezTo>
                    <a:pt x="57" y="28"/>
                    <a:pt x="58" y="28"/>
                    <a:pt x="58" y="27"/>
                  </a:cubicBezTo>
                  <a:cubicBezTo>
                    <a:pt x="58" y="27"/>
                    <a:pt x="58" y="27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7" y="26"/>
                    <a:pt x="58" y="26"/>
                    <a:pt x="58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3"/>
                    <a:pt x="56" y="23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ubicBezTo>
                    <a:pt x="55" y="22"/>
                    <a:pt x="55" y="22"/>
                    <a:pt x="55" y="21"/>
                  </a:cubicBezTo>
                  <a:cubicBezTo>
                    <a:pt x="55" y="21"/>
                    <a:pt x="55" y="21"/>
                    <a:pt x="56" y="21"/>
                  </a:cubicBezTo>
                  <a:cubicBezTo>
                    <a:pt x="56" y="21"/>
                    <a:pt x="57" y="21"/>
                    <a:pt x="57" y="21"/>
                  </a:cubicBezTo>
                  <a:cubicBezTo>
                    <a:pt x="57" y="21"/>
                    <a:pt x="58" y="21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1"/>
                    <a:pt x="58" y="21"/>
                    <a:pt x="58" y="21"/>
                  </a:cubicBezTo>
                  <a:cubicBezTo>
                    <a:pt x="58" y="21"/>
                    <a:pt x="57" y="21"/>
                    <a:pt x="57" y="20"/>
                  </a:cubicBezTo>
                  <a:close/>
                  <a:moveTo>
                    <a:pt x="37" y="4"/>
                  </a:moveTo>
                  <a:cubicBezTo>
                    <a:pt x="37" y="4"/>
                    <a:pt x="36" y="3"/>
                    <a:pt x="36" y="3"/>
                  </a:cubicBezTo>
                  <a:cubicBezTo>
                    <a:pt x="36" y="3"/>
                    <a:pt x="36" y="2"/>
                    <a:pt x="35" y="1"/>
                  </a:cubicBezTo>
                  <a:cubicBezTo>
                    <a:pt x="35" y="1"/>
                    <a:pt x="35" y="1"/>
                    <a:pt x="35" y="1"/>
                  </a:cubicBezTo>
                  <a:cubicBezTo>
                    <a:pt x="36" y="1"/>
                    <a:pt x="36" y="2"/>
                    <a:pt x="37" y="3"/>
                  </a:cubicBezTo>
                  <a:cubicBezTo>
                    <a:pt x="37" y="3"/>
                    <a:pt x="37" y="2"/>
                    <a:pt x="37" y="2"/>
                  </a:cubicBezTo>
                  <a:cubicBezTo>
                    <a:pt x="37" y="2"/>
                    <a:pt x="37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2"/>
                    <a:pt x="37" y="2"/>
                    <a:pt x="37" y="3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8" y="3"/>
                    <a:pt x="38" y="2"/>
                    <a:pt x="38" y="2"/>
                  </a:cubicBezTo>
                  <a:cubicBezTo>
                    <a:pt x="39" y="2"/>
                    <a:pt x="38" y="2"/>
                    <a:pt x="38" y="3"/>
                  </a:cubicBezTo>
                  <a:cubicBezTo>
                    <a:pt x="38" y="3"/>
                    <a:pt x="38" y="3"/>
                    <a:pt x="37" y="3"/>
                  </a:cubicBezTo>
                  <a:cubicBezTo>
                    <a:pt x="37" y="3"/>
                    <a:pt x="37" y="4"/>
                    <a:pt x="37" y="4"/>
                  </a:cubicBezTo>
                  <a:close/>
                  <a:moveTo>
                    <a:pt x="47" y="5"/>
                  </a:moveTo>
                  <a:cubicBezTo>
                    <a:pt x="47" y="5"/>
                    <a:pt x="47" y="5"/>
                    <a:pt x="47" y="5"/>
                  </a:cubicBezTo>
                  <a:cubicBezTo>
                    <a:pt x="47" y="6"/>
                    <a:pt x="46" y="6"/>
                    <a:pt x="46" y="6"/>
                  </a:cubicBezTo>
                  <a:cubicBezTo>
                    <a:pt x="46" y="6"/>
                    <a:pt x="45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8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4" y="6"/>
                    <a:pt x="44" y="5"/>
                    <a:pt x="44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4" y="4"/>
                    <a:pt x="44" y="4"/>
                    <a:pt x="43" y="4"/>
                  </a:cubicBezTo>
                  <a:cubicBezTo>
                    <a:pt x="44" y="3"/>
                    <a:pt x="44" y="4"/>
                    <a:pt x="44" y="4"/>
                  </a:cubicBezTo>
                  <a:cubicBezTo>
                    <a:pt x="45" y="4"/>
                    <a:pt x="45" y="5"/>
                    <a:pt x="45" y="5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5" y="4"/>
                    <a:pt x="46" y="4"/>
                    <a:pt x="46" y="4"/>
                  </a:cubicBezTo>
                  <a:cubicBezTo>
                    <a:pt x="45" y="5"/>
                    <a:pt x="45" y="5"/>
                    <a:pt x="45" y="6"/>
                  </a:cubicBezTo>
                  <a:cubicBezTo>
                    <a:pt x="45" y="6"/>
                    <a:pt x="45" y="6"/>
                    <a:pt x="45" y="6"/>
                  </a:cubicBezTo>
                  <a:cubicBezTo>
                    <a:pt x="45" y="6"/>
                    <a:pt x="46" y="5"/>
                    <a:pt x="47" y="5"/>
                  </a:cubicBezTo>
                  <a:close/>
                  <a:moveTo>
                    <a:pt x="52" y="11"/>
                  </a:moveTo>
                  <a:cubicBezTo>
                    <a:pt x="52" y="11"/>
                    <a:pt x="52" y="10"/>
                    <a:pt x="53" y="10"/>
                  </a:cubicBezTo>
                  <a:cubicBezTo>
                    <a:pt x="53" y="10"/>
                    <a:pt x="53" y="10"/>
                    <a:pt x="53" y="11"/>
                  </a:cubicBezTo>
                  <a:cubicBezTo>
                    <a:pt x="53" y="11"/>
                    <a:pt x="52" y="11"/>
                    <a:pt x="52" y="12"/>
                  </a:cubicBezTo>
                  <a:cubicBezTo>
                    <a:pt x="53" y="12"/>
                    <a:pt x="53" y="12"/>
                    <a:pt x="54" y="12"/>
                  </a:cubicBezTo>
                  <a:cubicBezTo>
                    <a:pt x="54" y="12"/>
                    <a:pt x="54" y="12"/>
                    <a:pt x="54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3" y="12"/>
                    <a:pt x="53" y="12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0" y="12"/>
                    <a:pt x="50" y="13"/>
                  </a:cubicBezTo>
                  <a:cubicBezTo>
                    <a:pt x="50" y="13"/>
                    <a:pt x="50" y="12"/>
                    <a:pt x="50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1" y="11"/>
                    <a:pt x="51" y="11"/>
                  </a:cubicBezTo>
                  <a:cubicBezTo>
                    <a:pt x="51" y="11"/>
                    <a:pt x="51" y="10"/>
                    <a:pt x="51" y="10"/>
                  </a:cubicBezTo>
                  <a:cubicBezTo>
                    <a:pt x="52" y="10"/>
                    <a:pt x="51" y="9"/>
                    <a:pt x="51" y="9"/>
                  </a:cubicBezTo>
                  <a:cubicBezTo>
                    <a:pt x="51" y="9"/>
                    <a:pt x="51" y="9"/>
                    <a:pt x="52" y="9"/>
                  </a:cubicBezTo>
                  <a:cubicBezTo>
                    <a:pt x="52" y="10"/>
                    <a:pt x="52" y="10"/>
                    <a:pt x="51" y="11"/>
                  </a:cubicBezTo>
                  <a:cubicBezTo>
                    <a:pt x="52" y="11"/>
                    <a:pt x="52" y="11"/>
                    <a:pt x="52" y="11"/>
                  </a:cubicBezTo>
                  <a:close/>
                  <a:moveTo>
                    <a:pt x="26" y="1"/>
                  </a:moveTo>
                  <a:cubicBezTo>
                    <a:pt x="27" y="1"/>
                    <a:pt x="27" y="1"/>
                    <a:pt x="27" y="1"/>
                  </a:cubicBezTo>
                  <a:cubicBezTo>
                    <a:pt x="27" y="2"/>
                    <a:pt x="28" y="2"/>
                    <a:pt x="28" y="2"/>
                  </a:cubicBezTo>
                  <a:cubicBezTo>
                    <a:pt x="28" y="2"/>
                    <a:pt x="28" y="3"/>
                    <a:pt x="28" y="3"/>
                  </a:cubicBezTo>
                  <a:cubicBezTo>
                    <a:pt x="28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8" y="2"/>
                    <a:pt x="28" y="2"/>
                  </a:cubicBezTo>
                  <a:cubicBezTo>
                    <a:pt x="28" y="2"/>
                    <a:pt x="28" y="2"/>
                    <a:pt x="28" y="2"/>
                  </a:cubicBezTo>
                  <a:cubicBezTo>
                    <a:pt x="28" y="1"/>
                    <a:pt x="28" y="1"/>
                    <a:pt x="28" y="0"/>
                  </a:cubicBezTo>
                  <a:cubicBezTo>
                    <a:pt x="28" y="1"/>
                    <a:pt x="29" y="1"/>
                    <a:pt x="29" y="1"/>
                  </a:cubicBezTo>
                  <a:cubicBezTo>
                    <a:pt x="29" y="1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1"/>
                    <a:pt x="30" y="1"/>
                    <a:pt x="30" y="1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2"/>
                    <a:pt x="27" y="2"/>
                    <a:pt x="26" y="1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7" y="4"/>
                    <a:pt x="17" y="5"/>
                    <a:pt x="18" y="5"/>
                  </a:cubicBezTo>
                  <a:cubicBezTo>
                    <a:pt x="18" y="5"/>
                    <a:pt x="18" y="5"/>
                    <a:pt x="19" y="5"/>
                  </a:cubicBezTo>
                  <a:cubicBezTo>
                    <a:pt x="19" y="4"/>
                    <a:pt x="18" y="4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9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4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19" y="4"/>
                    <a:pt x="19" y="4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7"/>
                    <a:pt x="19" y="6"/>
                    <a:pt x="19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8" y="5"/>
                    <a:pt x="17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lose/>
                  <a:moveTo>
                    <a:pt x="9" y="10"/>
                  </a:moveTo>
                  <a:cubicBezTo>
                    <a:pt x="9" y="9"/>
                    <a:pt x="9" y="9"/>
                    <a:pt x="10" y="9"/>
                  </a:cubicBezTo>
                  <a:cubicBezTo>
                    <a:pt x="10" y="9"/>
                    <a:pt x="9" y="9"/>
                    <a:pt x="9" y="9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2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lose/>
                  <a:moveTo>
                    <a:pt x="6" y="19"/>
                  </a:moveTo>
                  <a:cubicBezTo>
                    <a:pt x="6" y="19"/>
                    <a:pt x="6" y="19"/>
                    <a:pt x="5" y="19"/>
                  </a:cubicBezTo>
                  <a:cubicBezTo>
                    <a:pt x="5" y="19"/>
                    <a:pt x="5" y="19"/>
                    <a:pt x="4" y="19"/>
                  </a:cubicBezTo>
                  <a:cubicBezTo>
                    <a:pt x="4" y="19"/>
                    <a:pt x="4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8"/>
                    <a:pt x="5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3" y="18"/>
                    <a:pt x="3" y="18"/>
                    <a:pt x="3" y="17"/>
                  </a:cubicBezTo>
                  <a:cubicBezTo>
                    <a:pt x="3" y="17"/>
                    <a:pt x="4" y="18"/>
                    <a:pt x="5" y="18"/>
                  </a:cubicBezTo>
                  <a:cubicBezTo>
                    <a:pt x="4" y="17"/>
                    <a:pt x="4" y="17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6" y="19"/>
                    <a:pt x="6" y="19"/>
                  </a:cubicBezTo>
                  <a:close/>
                  <a:moveTo>
                    <a:pt x="3" y="32"/>
                  </a:move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ubicBezTo>
                    <a:pt x="3" y="33"/>
                    <a:pt x="3" y="32"/>
                    <a:pt x="3" y="32"/>
                  </a:cubicBezTo>
                  <a:cubicBezTo>
                    <a:pt x="4" y="32"/>
                    <a:pt x="4" y="31"/>
                    <a:pt x="4" y="31"/>
                  </a:cubicBezTo>
                  <a:cubicBezTo>
                    <a:pt x="4" y="31"/>
                    <a:pt x="3" y="32"/>
                    <a:pt x="3" y="32"/>
                  </a:cubicBezTo>
                  <a:close/>
                  <a:moveTo>
                    <a:pt x="49" y="41"/>
                  </a:moveTo>
                  <a:cubicBezTo>
                    <a:pt x="49" y="42"/>
                    <a:pt x="49" y="42"/>
                    <a:pt x="48" y="42"/>
                  </a:cubicBezTo>
                  <a:cubicBezTo>
                    <a:pt x="48" y="41"/>
                    <a:pt x="48" y="41"/>
                    <a:pt x="47" y="41"/>
                  </a:cubicBezTo>
                  <a:cubicBezTo>
                    <a:pt x="47" y="41"/>
                    <a:pt x="47" y="41"/>
                    <a:pt x="48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8" y="41"/>
                    <a:pt x="49" y="41"/>
                  </a:cubicBezTo>
                  <a:cubicBezTo>
                    <a:pt x="49" y="41"/>
                    <a:pt x="49" y="42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8" y="41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0"/>
                    <a:pt x="49" y="40"/>
                    <a:pt x="49" y="40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9" y="41"/>
                    <a:pt x="49" y="41"/>
                  </a:cubicBezTo>
                  <a:close/>
                  <a:moveTo>
                    <a:pt x="19" y="50"/>
                  </a:move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7" y="50"/>
                    <a:pt x="17" y="50"/>
                  </a:cubicBezTo>
                  <a:cubicBezTo>
                    <a:pt x="16" y="50"/>
                    <a:pt x="17" y="49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9"/>
                    <a:pt x="18" y="49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20" y="50"/>
                    <a:pt x="20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ubicBezTo>
                    <a:pt x="19" y="50"/>
                    <a:pt x="19" y="50"/>
                    <a:pt x="19" y="50"/>
                  </a:cubicBezTo>
                  <a:close/>
                  <a:moveTo>
                    <a:pt x="39" y="51"/>
                  </a:moveTo>
                  <a:cubicBezTo>
                    <a:pt x="39" y="51"/>
                    <a:pt x="40" y="51"/>
                    <a:pt x="40" y="51"/>
                  </a:cubicBezTo>
                  <a:cubicBezTo>
                    <a:pt x="40" y="51"/>
                    <a:pt x="40" y="51"/>
                    <a:pt x="41" y="50"/>
                  </a:cubicBezTo>
                  <a:cubicBezTo>
                    <a:pt x="41" y="50"/>
                    <a:pt x="41" y="50"/>
                    <a:pt x="41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1" y="51"/>
                    <a:pt x="41" y="52"/>
                    <a:pt x="41" y="52"/>
                  </a:cubicBezTo>
                  <a:cubicBezTo>
                    <a:pt x="41" y="52"/>
                    <a:pt x="40" y="52"/>
                    <a:pt x="40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39" y="52"/>
                    <a:pt x="39" y="51"/>
                    <a:pt x="39" y="51"/>
                  </a:cubicBezTo>
                  <a:cubicBezTo>
                    <a:pt x="39" y="51"/>
                    <a:pt x="39" y="52"/>
                    <a:pt x="39" y="52"/>
                  </a:cubicBezTo>
                  <a:cubicBezTo>
                    <a:pt x="39" y="52"/>
                    <a:pt x="39" y="52"/>
                    <a:pt x="39" y="53"/>
                  </a:cubicBezTo>
                  <a:cubicBezTo>
                    <a:pt x="38" y="53"/>
                    <a:pt x="38" y="53"/>
                    <a:pt x="37" y="53"/>
                  </a:cubicBezTo>
                  <a:cubicBezTo>
                    <a:pt x="37" y="53"/>
                    <a:pt x="37" y="53"/>
                    <a:pt x="37" y="52"/>
                  </a:cubicBezTo>
                  <a:cubicBezTo>
                    <a:pt x="37" y="52"/>
                    <a:pt x="38" y="52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lose/>
                  <a:moveTo>
                    <a:pt x="53" y="45"/>
                  </a:moveTo>
                  <a:cubicBezTo>
                    <a:pt x="53" y="45"/>
                    <a:pt x="54" y="45"/>
                    <a:pt x="54" y="45"/>
                  </a:cubicBezTo>
                  <a:cubicBezTo>
                    <a:pt x="54" y="45"/>
                    <a:pt x="54" y="45"/>
                    <a:pt x="53" y="45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2" y="47"/>
                    <a:pt x="52" y="47"/>
                    <a:pt x="51" y="48"/>
                  </a:cubicBezTo>
                  <a:cubicBezTo>
                    <a:pt x="51" y="48"/>
                    <a:pt x="50" y="48"/>
                    <a:pt x="50" y="48"/>
                  </a:cubicBezTo>
                  <a:cubicBezTo>
                    <a:pt x="49" y="49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8" y="48"/>
                    <a:pt x="48" y="48"/>
                    <a:pt x="48" y="48"/>
                  </a:cubicBezTo>
                  <a:cubicBezTo>
                    <a:pt x="49" y="48"/>
                    <a:pt x="50" y="48"/>
                    <a:pt x="50" y="48"/>
                  </a:cubicBezTo>
                  <a:cubicBezTo>
                    <a:pt x="51" y="47"/>
                    <a:pt x="52" y="47"/>
                    <a:pt x="52" y="47"/>
                  </a:cubicBezTo>
                  <a:cubicBezTo>
                    <a:pt x="53" y="46"/>
                    <a:pt x="53" y="46"/>
                    <a:pt x="53" y="46"/>
                  </a:cubicBezTo>
                  <a:cubicBezTo>
                    <a:pt x="53" y="45"/>
                    <a:pt x="53" y="45"/>
                    <a:pt x="53" y="45"/>
                  </a:cubicBezTo>
                  <a:cubicBezTo>
                    <a:pt x="53" y="45"/>
                    <a:pt x="53" y="45"/>
                    <a:pt x="53" y="45"/>
                  </a:cubicBezTo>
                  <a:close/>
                  <a:moveTo>
                    <a:pt x="11" y="27"/>
                  </a:move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1" y="27"/>
                    <a:pt x="11" y="27"/>
                    <a:pt x="12" y="28"/>
                  </a:cubicBezTo>
                  <a:cubicBezTo>
                    <a:pt x="12" y="28"/>
                    <a:pt x="12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9"/>
                    <a:pt x="14" y="29"/>
                    <a:pt x="14" y="30"/>
                  </a:cubicBezTo>
                  <a:cubicBezTo>
                    <a:pt x="14" y="30"/>
                    <a:pt x="14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30"/>
                    <a:pt x="14" y="29"/>
                  </a:cubicBezTo>
                  <a:cubicBezTo>
                    <a:pt x="14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2" y="29"/>
                    <a:pt x="11" y="29"/>
                    <a:pt x="10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0"/>
                    <a:pt x="14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4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2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2" y="33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5" y="33"/>
                    <a:pt x="15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6"/>
                    <a:pt x="13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5" y="36"/>
                    <a:pt x="15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8"/>
                    <a:pt x="14" y="39"/>
                    <a:pt x="13" y="39"/>
                  </a:cubicBezTo>
                  <a:cubicBezTo>
                    <a:pt x="14" y="39"/>
                    <a:pt x="15" y="39"/>
                    <a:pt x="15" y="39"/>
                  </a:cubicBezTo>
                  <a:cubicBezTo>
                    <a:pt x="15" y="39"/>
                    <a:pt x="15" y="38"/>
                    <a:pt x="15" y="38"/>
                  </a:cubicBezTo>
                  <a:cubicBezTo>
                    <a:pt x="15" y="38"/>
                    <a:pt x="16" y="38"/>
                    <a:pt x="16" y="38"/>
                  </a:cubicBezTo>
                  <a:cubicBezTo>
                    <a:pt x="16" y="38"/>
                    <a:pt x="16" y="38"/>
                    <a:pt x="17" y="38"/>
                  </a:cubicBezTo>
                  <a:cubicBezTo>
                    <a:pt x="17" y="38"/>
                    <a:pt x="17" y="38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40"/>
                  </a:cubicBezTo>
                  <a:cubicBezTo>
                    <a:pt x="16" y="40"/>
                    <a:pt x="16" y="40"/>
                    <a:pt x="16" y="41"/>
                  </a:cubicBezTo>
                  <a:cubicBezTo>
                    <a:pt x="15" y="41"/>
                    <a:pt x="15" y="41"/>
                    <a:pt x="15" y="42"/>
                  </a:cubicBezTo>
                  <a:cubicBezTo>
                    <a:pt x="15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2"/>
                    <a:pt x="17" y="42"/>
                    <a:pt x="17" y="41"/>
                  </a:cubicBezTo>
                  <a:cubicBezTo>
                    <a:pt x="17" y="41"/>
                    <a:pt x="18" y="40"/>
                    <a:pt x="18" y="40"/>
                  </a:cubicBezTo>
                  <a:cubicBezTo>
                    <a:pt x="18" y="40"/>
                    <a:pt x="18" y="41"/>
                    <a:pt x="19" y="41"/>
                  </a:cubicBezTo>
                  <a:cubicBezTo>
                    <a:pt x="19" y="41"/>
                    <a:pt x="19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3"/>
                    <a:pt x="18" y="43"/>
                  </a:cubicBezTo>
                  <a:cubicBezTo>
                    <a:pt x="18" y="43"/>
                    <a:pt x="17" y="44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8" y="44"/>
                    <a:pt x="18" y="44"/>
                    <a:pt x="19" y="44"/>
                  </a:cubicBezTo>
                  <a:cubicBezTo>
                    <a:pt x="19" y="44"/>
                    <a:pt x="19" y="44"/>
                    <a:pt x="19" y="43"/>
                  </a:cubicBezTo>
                  <a:cubicBezTo>
                    <a:pt x="19" y="43"/>
                    <a:pt x="19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19" y="44"/>
                    <a:pt x="19" y="44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5"/>
                    <a:pt x="19" y="46"/>
                    <a:pt x="19" y="46"/>
                  </a:cubicBezTo>
                  <a:cubicBezTo>
                    <a:pt x="20" y="46"/>
                    <a:pt x="20" y="46"/>
                    <a:pt x="20" y="45"/>
                  </a:cubicBezTo>
                  <a:cubicBezTo>
                    <a:pt x="20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7"/>
                    <a:pt x="22" y="47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7"/>
                    <a:pt x="23" y="47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3" y="45"/>
                    <a:pt x="24" y="45"/>
                  </a:cubicBezTo>
                  <a:cubicBezTo>
                    <a:pt x="24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7"/>
                    <a:pt x="25" y="48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6" y="48"/>
                    <a:pt x="26" y="48"/>
                    <a:pt x="27" y="47"/>
                  </a:cubicBezTo>
                  <a:cubicBezTo>
                    <a:pt x="27" y="47"/>
                    <a:pt x="26" y="47"/>
                    <a:pt x="26" y="47"/>
                  </a:cubicBezTo>
                  <a:cubicBezTo>
                    <a:pt x="26" y="47"/>
                    <a:pt x="26" y="46"/>
                    <a:pt x="26" y="46"/>
                  </a:cubicBezTo>
                  <a:cubicBezTo>
                    <a:pt x="26" y="46"/>
                    <a:pt x="26" y="46"/>
                    <a:pt x="27" y="46"/>
                  </a:cubicBezTo>
                  <a:cubicBezTo>
                    <a:pt x="27" y="45"/>
                    <a:pt x="28" y="46"/>
                    <a:pt x="28" y="46"/>
                  </a:cubicBezTo>
                  <a:cubicBezTo>
                    <a:pt x="28" y="46"/>
                    <a:pt x="28" y="47"/>
                    <a:pt x="28" y="47"/>
                  </a:cubicBezTo>
                  <a:cubicBezTo>
                    <a:pt x="28" y="48"/>
                    <a:pt x="28" y="49"/>
                    <a:pt x="28" y="50"/>
                  </a:cubicBezTo>
                  <a:cubicBezTo>
                    <a:pt x="29" y="49"/>
                    <a:pt x="29" y="49"/>
                    <a:pt x="29" y="49"/>
                  </a:cubicBezTo>
                  <a:cubicBezTo>
                    <a:pt x="29" y="48"/>
                    <a:pt x="29" y="48"/>
                    <a:pt x="30" y="48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29" y="47"/>
                    <a:pt x="29" y="47"/>
                    <a:pt x="29" y="47"/>
                  </a:cubicBezTo>
                  <a:cubicBezTo>
                    <a:pt x="29" y="47"/>
                    <a:pt x="29" y="47"/>
                    <a:pt x="29" y="46"/>
                  </a:cubicBezTo>
                  <a:cubicBezTo>
                    <a:pt x="29" y="46"/>
                    <a:pt x="30" y="46"/>
                    <a:pt x="30" y="46"/>
                  </a:cubicBezTo>
                  <a:cubicBezTo>
                    <a:pt x="30" y="46"/>
                    <a:pt x="31" y="46"/>
                    <a:pt x="31" y="46"/>
                  </a:cubicBezTo>
                  <a:cubicBezTo>
                    <a:pt x="31" y="46"/>
                    <a:pt x="31" y="47"/>
                    <a:pt x="31" y="47"/>
                  </a:cubicBezTo>
                  <a:cubicBezTo>
                    <a:pt x="31" y="47"/>
                    <a:pt x="31" y="48"/>
                    <a:pt x="31" y="48"/>
                  </a:cubicBezTo>
                  <a:cubicBezTo>
                    <a:pt x="31" y="48"/>
                    <a:pt x="31" y="48"/>
                    <a:pt x="31" y="49"/>
                  </a:cubicBezTo>
                  <a:cubicBezTo>
                    <a:pt x="32" y="49"/>
                    <a:pt x="32" y="49"/>
                    <a:pt x="32" y="50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8"/>
                    <a:pt x="32" y="48"/>
                  </a:cubicBezTo>
                  <a:cubicBezTo>
                    <a:pt x="33" y="48"/>
                    <a:pt x="33" y="47"/>
                    <a:pt x="33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5"/>
                    <a:pt x="33" y="45"/>
                    <a:pt x="33" y="46"/>
                  </a:cubicBezTo>
                  <a:cubicBezTo>
                    <a:pt x="33" y="46"/>
                    <a:pt x="33" y="46"/>
                    <a:pt x="34" y="46"/>
                  </a:cubicBezTo>
                  <a:cubicBezTo>
                    <a:pt x="34" y="47"/>
                    <a:pt x="34" y="47"/>
                    <a:pt x="33" y="47"/>
                  </a:cubicBezTo>
                  <a:cubicBezTo>
                    <a:pt x="34" y="47"/>
                    <a:pt x="35" y="48"/>
                    <a:pt x="36" y="49"/>
                  </a:cubicBezTo>
                  <a:cubicBezTo>
                    <a:pt x="36" y="48"/>
                    <a:pt x="36" y="47"/>
                    <a:pt x="36" y="46"/>
                  </a:cubicBezTo>
                  <a:cubicBezTo>
                    <a:pt x="36" y="46"/>
                    <a:pt x="35" y="45"/>
                    <a:pt x="35" y="45"/>
                  </a:cubicBezTo>
                  <a:cubicBezTo>
                    <a:pt x="35" y="45"/>
                    <a:pt x="35" y="45"/>
                    <a:pt x="35" y="44"/>
                  </a:cubicBezTo>
                  <a:cubicBezTo>
                    <a:pt x="35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5"/>
                  </a:cubicBezTo>
                  <a:cubicBezTo>
                    <a:pt x="36" y="45"/>
                    <a:pt x="37" y="45"/>
                    <a:pt x="37" y="45"/>
                  </a:cubicBezTo>
                  <a:cubicBezTo>
                    <a:pt x="37" y="45"/>
                    <a:pt x="37" y="46"/>
                    <a:pt x="37" y="46"/>
                  </a:cubicBezTo>
                  <a:cubicBezTo>
                    <a:pt x="37" y="46"/>
                    <a:pt x="38" y="47"/>
                    <a:pt x="38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6"/>
                    <a:pt x="39" y="46"/>
                    <a:pt x="39" y="46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8" y="44"/>
                  </a:cubicBezTo>
                  <a:cubicBezTo>
                    <a:pt x="38" y="44"/>
                    <a:pt x="38" y="44"/>
                    <a:pt x="38" y="44"/>
                  </a:cubicBezTo>
                  <a:cubicBezTo>
                    <a:pt x="38" y="44"/>
                    <a:pt x="38" y="43"/>
                    <a:pt x="38" y="43"/>
                  </a:cubicBezTo>
                  <a:cubicBezTo>
                    <a:pt x="38" y="42"/>
                    <a:pt x="38" y="42"/>
                    <a:pt x="39" y="42"/>
                  </a:cubicBezTo>
                  <a:cubicBezTo>
                    <a:pt x="39" y="42"/>
                    <a:pt x="39" y="43"/>
                    <a:pt x="40" y="43"/>
                  </a:cubicBezTo>
                  <a:cubicBezTo>
                    <a:pt x="40" y="43"/>
                    <a:pt x="40" y="44"/>
                    <a:pt x="39" y="44"/>
                  </a:cubicBezTo>
                  <a:cubicBezTo>
                    <a:pt x="40" y="44"/>
                    <a:pt x="41" y="45"/>
                    <a:pt x="42" y="45"/>
                  </a:cubicBezTo>
                  <a:cubicBezTo>
                    <a:pt x="42" y="44"/>
                    <a:pt x="41" y="44"/>
                    <a:pt x="41" y="43"/>
                  </a:cubicBezTo>
                  <a:cubicBezTo>
                    <a:pt x="40" y="43"/>
                    <a:pt x="40" y="43"/>
                    <a:pt x="40" y="42"/>
                  </a:cubicBezTo>
                  <a:cubicBezTo>
                    <a:pt x="40" y="41"/>
                    <a:pt x="40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3" y="43"/>
                    <a:pt x="44" y="43"/>
                    <a:pt x="45" y="43"/>
                  </a:cubicBezTo>
                  <a:cubicBezTo>
                    <a:pt x="44" y="42"/>
                    <a:pt x="44" y="41"/>
                    <a:pt x="43" y="41"/>
                  </a:cubicBezTo>
                  <a:cubicBezTo>
                    <a:pt x="43" y="41"/>
                    <a:pt x="43" y="41"/>
                    <a:pt x="43" y="41"/>
                  </a:cubicBezTo>
                  <a:cubicBezTo>
                    <a:pt x="42" y="41"/>
                    <a:pt x="42" y="41"/>
                    <a:pt x="42" y="40"/>
                  </a:cubicBezTo>
                  <a:cubicBezTo>
                    <a:pt x="42" y="40"/>
                    <a:pt x="42" y="39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4" y="39"/>
                    <a:pt x="44" y="40"/>
                    <a:pt x="44" y="40"/>
                  </a:cubicBezTo>
                  <a:cubicBezTo>
                    <a:pt x="44" y="40"/>
                    <a:pt x="45" y="40"/>
                    <a:pt x="45" y="40"/>
                  </a:cubicBezTo>
                  <a:cubicBezTo>
                    <a:pt x="46" y="40"/>
                    <a:pt x="46" y="41"/>
                    <a:pt x="47" y="41"/>
                  </a:cubicBezTo>
                  <a:cubicBezTo>
                    <a:pt x="46" y="40"/>
                    <a:pt x="46" y="40"/>
                    <a:pt x="46" y="40"/>
                  </a:cubicBezTo>
                  <a:cubicBezTo>
                    <a:pt x="46" y="40"/>
                    <a:pt x="46" y="40"/>
                    <a:pt x="46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4" y="39"/>
                    <a:pt x="44" y="39"/>
                    <a:pt x="44" y="39"/>
                  </a:cubicBezTo>
                  <a:cubicBezTo>
                    <a:pt x="44" y="38"/>
                    <a:pt x="44" y="38"/>
                    <a:pt x="44" y="38"/>
                  </a:cubicBezTo>
                  <a:cubicBezTo>
                    <a:pt x="44" y="37"/>
                    <a:pt x="45" y="37"/>
                    <a:pt x="45" y="38"/>
                  </a:cubicBezTo>
                  <a:cubicBezTo>
                    <a:pt x="45" y="38"/>
                    <a:pt x="45" y="38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7" y="38"/>
                    <a:pt x="47" y="38"/>
                  </a:cubicBezTo>
                  <a:cubicBezTo>
                    <a:pt x="47" y="38"/>
                    <a:pt x="47" y="38"/>
                    <a:pt x="47" y="38"/>
                  </a:cubicBezTo>
                  <a:cubicBezTo>
                    <a:pt x="47" y="38"/>
                    <a:pt x="47" y="37"/>
                    <a:pt x="47" y="37"/>
                  </a:cubicBezTo>
                  <a:cubicBezTo>
                    <a:pt x="47" y="37"/>
                    <a:pt x="47" y="37"/>
                    <a:pt x="46" y="37"/>
                  </a:cubicBezTo>
                  <a:cubicBezTo>
                    <a:pt x="46" y="37"/>
                    <a:pt x="46" y="37"/>
                    <a:pt x="46" y="37"/>
                  </a:cubicBezTo>
                  <a:cubicBezTo>
                    <a:pt x="46" y="37"/>
                    <a:pt x="45" y="37"/>
                    <a:pt x="45" y="36"/>
                  </a:cubicBezTo>
                  <a:cubicBezTo>
                    <a:pt x="45" y="36"/>
                    <a:pt x="45" y="36"/>
                    <a:pt x="45" y="35"/>
                  </a:cubicBezTo>
                  <a:cubicBezTo>
                    <a:pt x="45" y="35"/>
                    <a:pt x="46" y="35"/>
                    <a:pt x="46" y="36"/>
                  </a:cubicBezTo>
                  <a:cubicBezTo>
                    <a:pt x="46" y="36"/>
                    <a:pt x="46" y="36"/>
                    <a:pt x="47" y="36"/>
                  </a:cubicBezTo>
                  <a:cubicBezTo>
                    <a:pt x="47" y="36"/>
                    <a:pt x="48" y="35"/>
                    <a:pt x="48" y="35"/>
                  </a:cubicBezTo>
                  <a:cubicBezTo>
                    <a:pt x="48" y="35"/>
                    <a:pt x="47" y="34"/>
                    <a:pt x="47" y="34"/>
                  </a:cubicBezTo>
                  <a:cubicBezTo>
                    <a:pt x="46" y="34"/>
                    <a:pt x="46" y="34"/>
                    <a:pt x="46" y="35"/>
                  </a:cubicBezTo>
                  <a:cubicBezTo>
                    <a:pt x="46" y="35"/>
                    <a:pt x="45" y="35"/>
                    <a:pt x="45" y="34"/>
                  </a:cubicBezTo>
                  <a:cubicBezTo>
                    <a:pt x="45" y="34"/>
                    <a:pt x="45" y="34"/>
                    <a:pt x="45" y="33"/>
                  </a:cubicBezTo>
                  <a:cubicBezTo>
                    <a:pt x="46" y="33"/>
                    <a:pt x="46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2"/>
                    <a:pt x="48" y="32"/>
                    <a:pt x="49" y="32"/>
                  </a:cubicBezTo>
                  <a:cubicBezTo>
                    <a:pt x="48" y="32"/>
                    <a:pt x="47" y="31"/>
                    <a:pt x="47" y="31"/>
                  </a:cubicBezTo>
                  <a:cubicBezTo>
                    <a:pt x="47" y="31"/>
                    <a:pt x="47" y="31"/>
                    <a:pt x="46" y="31"/>
                  </a:cubicBezTo>
                  <a:cubicBezTo>
                    <a:pt x="46" y="31"/>
                    <a:pt x="46" y="31"/>
                    <a:pt x="46" y="32"/>
                  </a:cubicBezTo>
                  <a:cubicBezTo>
                    <a:pt x="46" y="32"/>
                    <a:pt x="45" y="32"/>
                    <a:pt x="45" y="31"/>
                  </a:cubicBezTo>
                  <a:cubicBezTo>
                    <a:pt x="45" y="31"/>
                    <a:pt x="45" y="31"/>
                    <a:pt x="45" y="31"/>
                  </a:cubicBezTo>
                  <a:cubicBezTo>
                    <a:pt x="45" y="30"/>
                    <a:pt x="45" y="30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6" y="30"/>
                    <a:pt x="47" y="31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8" y="30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7" y="29"/>
                    <a:pt x="47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6" y="29"/>
                    <a:pt x="46" y="29"/>
                    <a:pt x="46" y="29"/>
                  </a:cubicBezTo>
                  <a:cubicBezTo>
                    <a:pt x="46" y="29"/>
                    <a:pt x="45" y="29"/>
                    <a:pt x="45" y="29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6" y="28"/>
                    <a:pt x="46" y="27"/>
                    <a:pt x="46" y="28"/>
                  </a:cubicBezTo>
                  <a:cubicBezTo>
                    <a:pt x="46" y="28"/>
                    <a:pt x="46" y="28"/>
                    <a:pt x="47" y="28"/>
                  </a:cubicBezTo>
                  <a:cubicBezTo>
                    <a:pt x="47" y="28"/>
                    <a:pt x="47" y="28"/>
                    <a:pt x="47" y="27"/>
                  </a:cubicBezTo>
                  <a:cubicBezTo>
                    <a:pt x="47" y="27"/>
                    <a:pt x="47" y="27"/>
                    <a:pt x="48" y="27"/>
                  </a:cubicBezTo>
                  <a:cubicBezTo>
                    <a:pt x="48" y="27"/>
                    <a:pt x="48" y="27"/>
                    <a:pt x="48" y="26"/>
                  </a:cubicBezTo>
                  <a:cubicBezTo>
                    <a:pt x="48" y="26"/>
                    <a:pt x="47" y="26"/>
                    <a:pt x="46" y="26"/>
                  </a:cubicBezTo>
                  <a:cubicBezTo>
                    <a:pt x="46" y="27"/>
                    <a:pt x="45" y="27"/>
                    <a:pt x="45" y="27"/>
                  </a:cubicBezTo>
                  <a:cubicBezTo>
                    <a:pt x="45" y="27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5"/>
                    <a:pt x="45" y="25"/>
                    <a:pt x="45" y="25"/>
                  </a:cubicBezTo>
                  <a:cubicBezTo>
                    <a:pt x="45" y="25"/>
                    <a:pt x="46" y="25"/>
                    <a:pt x="46" y="25"/>
                  </a:cubicBezTo>
                  <a:cubicBezTo>
                    <a:pt x="46" y="25"/>
                    <a:pt x="47" y="24"/>
                    <a:pt x="47" y="23"/>
                  </a:cubicBezTo>
                  <a:cubicBezTo>
                    <a:pt x="47" y="23"/>
                    <a:pt x="46" y="23"/>
                    <a:pt x="45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3" y="24"/>
                    <a:pt x="43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3" y="23"/>
                  </a:cubicBezTo>
                  <a:cubicBezTo>
                    <a:pt x="43" y="23"/>
                    <a:pt x="44" y="23"/>
                    <a:pt x="44" y="23"/>
                  </a:cubicBezTo>
                  <a:cubicBezTo>
                    <a:pt x="44" y="23"/>
                    <a:pt x="45" y="23"/>
                    <a:pt x="45" y="23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2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1"/>
                    <a:pt x="46" y="20"/>
                    <a:pt x="46" y="20"/>
                  </a:cubicBezTo>
                  <a:cubicBezTo>
                    <a:pt x="45" y="20"/>
                    <a:pt x="44" y="20"/>
                    <a:pt x="43" y="20"/>
                  </a:cubicBez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2"/>
                    <a:pt x="43" y="22"/>
                  </a:cubicBezTo>
                  <a:cubicBezTo>
                    <a:pt x="43" y="22"/>
                    <a:pt x="42" y="22"/>
                    <a:pt x="42" y="21"/>
                  </a:cubicBezTo>
                  <a:cubicBezTo>
                    <a:pt x="42" y="21"/>
                    <a:pt x="42" y="20"/>
                    <a:pt x="42" y="20"/>
                  </a:cubicBezTo>
                  <a:cubicBezTo>
                    <a:pt x="42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3" y="18"/>
                    <a:pt x="42" y="18"/>
                    <a:pt x="42" y="19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2" y="20"/>
                    <a:pt x="42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0" y="20"/>
                    <a:pt x="40" y="20"/>
                    <a:pt x="40" y="19"/>
                  </a:cubicBezTo>
                  <a:cubicBezTo>
                    <a:pt x="40" y="19"/>
                    <a:pt x="40" y="19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1" y="17"/>
                    <a:pt x="42" y="16"/>
                    <a:pt x="42" y="16"/>
                  </a:cubicBezTo>
                  <a:cubicBezTo>
                    <a:pt x="42" y="16"/>
                    <a:pt x="42" y="16"/>
                    <a:pt x="42" y="15"/>
                  </a:cubicBezTo>
                  <a:cubicBezTo>
                    <a:pt x="42" y="16"/>
                    <a:pt x="41" y="16"/>
                    <a:pt x="41" y="16"/>
                  </a:cubicBezTo>
                  <a:cubicBezTo>
                    <a:pt x="41" y="16"/>
                    <a:pt x="40" y="16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8"/>
                    <a:pt x="40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7"/>
                    <a:pt x="38" y="17"/>
                    <a:pt x="38" y="17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9" y="14"/>
                    <a:pt x="39" y="14"/>
                    <a:pt x="38" y="15"/>
                  </a:cubicBezTo>
                  <a:cubicBezTo>
                    <a:pt x="38" y="15"/>
                    <a:pt x="38" y="15"/>
                    <a:pt x="38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8" y="17"/>
                    <a:pt x="38" y="17"/>
                    <a:pt x="37" y="17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6"/>
                    <a:pt x="36" y="16"/>
                  </a:cubicBezTo>
                  <a:cubicBezTo>
                    <a:pt x="36" y="15"/>
                    <a:pt x="36" y="15"/>
                    <a:pt x="36" y="15"/>
                  </a:cubicBezTo>
                  <a:cubicBezTo>
                    <a:pt x="36" y="15"/>
                    <a:pt x="36" y="15"/>
                    <a:pt x="36" y="14"/>
                  </a:cubicBezTo>
                  <a:cubicBezTo>
                    <a:pt x="36" y="14"/>
                    <a:pt x="36" y="14"/>
                    <a:pt x="36" y="13"/>
                  </a:cubicBezTo>
                  <a:cubicBezTo>
                    <a:pt x="36" y="13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5" y="13"/>
                    <a:pt x="35" y="14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5" y="15"/>
                  </a:cubicBezTo>
                  <a:cubicBezTo>
                    <a:pt x="35" y="16"/>
                    <a:pt x="35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3" y="16"/>
                    <a:pt x="33" y="16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2"/>
                    <a:pt x="33" y="12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2"/>
                    <a:pt x="33" y="12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4"/>
                    <a:pt x="32" y="14"/>
                  </a:cubicBezTo>
                  <a:cubicBezTo>
                    <a:pt x="32" y="14"/>
                    <a:pt x="32" y="14"/>
                    <a:pt x="32" y="14"/>
                  </a:cubicBezTo>
                  <a:cubicBezTo>
                    <a:pt x="32" y="15"/>
                    <a:pt x="31" y="15"/>
                    <a:pt x="31" y="15"/>
                  </a:cubicBezTo>
                  <a:cubicBezTo>
                    <a:pt x="31" y="15"/>
                    <a:pt x="30" y="15"/>
                    <a:pt x="30" y="14"/>
                  </a:cubicBezTo>
                  <a:cubicBezTo>
                    <a:pt x="30" y="14"/>
                    <a:pt x="30" y="14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0" y="12"/>
                    <a:pt x="30" y="12"/>
                    <a:pt x="30" y="11"/>
                  </a:cubicBezTo>
                  <a:cubicBezTo>
                    <a:pt x="30" y="11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6" y="12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8" y="14"/>
                    <a:pt x="27" y="15"/>
                  </a:cubicBezTo>
                  <a:cubicBezTo>
                    <a:pt x="27" y="15"/>
                    <a:pt x="27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5"/>
                    <a:pt x="25" y="14"/>
                    <a:pt x="26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4" y="12"/>
                    <a:pt x="23" y="12"/>
                    <a:pt x="23" y="12"/>
                  </a:cubicBezTo>
                  <a:cubicBezTo>
                    <a:pt x="23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3" y="13"/>
                    <a:pt x="24" y="13"/>
                  </a:cubicBezTo>
                  <a:cubicBezTo>
                    <a:pt x="24" y="13"/>
                    <a:pt x="23" y="13"/>
                    <a:pt x="23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5" y="15"/>
                    <a:pt x="25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3" y="16"/>
                    <a:pt x="23" y="16"/>
                  </a:cubicBezTo>
                  <a:cubicBezTo>
                    <a:pt x="23" y="16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4"/>
                  </a:cubicBezTo>
                  <a:cubicBezTo>
                    <a:pt x="21" y="14"/>
                    <a:pt x="21" y="15"/>
                    <a:pt x="21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3" y="17"/>
                    <a:pt x="22" y="17"/>
                    <a:pt x="22" y="17"/>
                  </a:cubicBezTo>
                  <a:cubicBezTo>
                    <a:pt x="22" y="17"/>
                    <a:pt x="22" y="18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19" y="15"/>
                    <a:pt x="19" y="15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8"/>
                    <a:pt x="19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1" y="19"/>
                    <a:pt x="21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8" y="18"/>
                    <a:pt x="17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1"/>
                    <a:pt x="16" y="21"/>
                    <a:pt x="16" y="21"/>
                  </a:cubicBezTo>
                  <a:cubicBezTo>
                    <a:pt x="16" y="21"/>
                    <a:pt x="17" y="20"/>
                    <a:pt x="17" y="20"/>
                  </a:cubicBezTo>
                  <a:cubicBezTo>
                    <a:pt x="16" y="20"/>
                    <a:pt x="15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6" y="21"/>
                  </a:cubicBezTo>
                  <a:cubicBezTo>
                    <a:pt x="16" y="21"/>
                    <a:pt x="16" y="21"/>
                    <a:pt x="17" y="22"/>
                  </a:cubicBezTo>
                  <a:cubicBezTo>
                    <a:pt x="17" y="22"/>
                    <a:pt x="17" y="22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4" y="22"/>
                    <a:pt x="14" y="22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2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5" y="23"/>
                    <a:pt x="15" y="23"/>
                    <a:pt x="15" y="24"/>
                  </a:cubicBezTo>
                  <a:cubicBezTo>
                    <a:pt x="15" y="24"/>
                    <a:pt x="15" y="24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3" y="24"/>
                    <a:pt x="12" y="24"/>
                    <a:pt x="11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3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4" y="26"/>
                    <a:pt x="14" y="26"/>
                  </a:cubicBezTo>
                  <a:cubicBezTo>
                    <a:pt x="14" y="26"/>
                    <a:pt x="14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7"/>
                    <a:pt x="15" y="27"/>
                  </a:cubicBezTo>
                  <a:cubicBezTo>
                    <a:pt x="15" y="27"/>
                    <a:pt x="14" y="27"/>
                    <a:pt x="14" y="27"/>
                  </a:cubicBezTo>
                  <a:cubicBezTo>
                    <a:pt x="14" y="28"/>
                    <a:pt x="13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2" y="27"/>
                    <a:pt x="12" y="27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lose/>
                  <a:moveTo>
                    <a:pt x="37" y="53"/>
                  </a:moveTo>
                  <a:cubicBezTo>
                    <a:pt x="37" y="53"/>
                    <a:pt x="38" y="54"/>
                    <a:pt x="39" y="53"/>
                  </a:cubicBezTo>
                  <a:cubicBezTo>
                    <a:pt x="39" y="53"/>
                    <a:pt x="39" y="52"/>
                    <a:pt x="39" y="52"/>
                  </a:cubicBezTo>
                  <a:cubicBezTo>
                    <a:pt x="40" y="52"/>
                    <a:pt x="40" y="52"/>
                    <a:pt x="40" y="52"/>
                  </a:cubicBezTo>
                  <a:cubicBezTo>
                    <a:pt x="41" y="52"/>
                    <a:pt x="41" y="52"/>
                    <a:pt x="41" y="52"/>
                  </a:cubicBezTo>
                  <a:cubicBezTo>
                    <a:pt x="42" y="52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2"/>
                    <a:pt x="43" y="51"/>
                    <a:pt x="43" y="51"/>
                  </a:cubicBezTo>
                  <a:cubicBezTo>
                    <a:pt x="43" y="51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5" y="50"/>
                    <a:pt x="45" y="50"/>
                  </a:cubicBezTo>
                  <a:cubicBezTo>
                    <a:pt x="45" y="50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6" y="49"/>
                    <a:pt x="46" y="49"/>
                    <a:pt x="47" y="48"/>
                  </a:cubicBezTo>
                  <a:cubicBezTo>
                    <a:pt x="47" y="48"/>
                    <a:pt x="47" y="48"/>
                    <a:pt x="47" y="49"/>
                  </a:cubicBezTo>
                  <a:cubicBezTo>
                    <a:pt x="47" y="49"/>
                    <a:pt x="47" y="50"/>
                    <a:pt x="47" y="51"/>
                  </a:cubicBezTo>
                  <a:cubicBezTo>
                    <a:pt x="46" y="52"/>
                    <a:pt x="46" y="52"/>
                    <a:pt x="46" y="53"/>
                  </a:cubicBezTo>
                  <a:cubicBezTo>
                    <a:pt x="45" y="53"/>
                    <a:pt x="45" y="54"/>
                    <a:pt x="45" y="54"/>
                  </a:cubicBezTo>
                  <a:cubicBezTo>
                    <a:pt x="44" y="55"/>
                    <a:pt x="43" y="55"/>
                    <a:pt x="43" y="55"/>
                  </a:cubicBezTo>
                  <a:cubicBezTo>
                    <a:pt x="43" y="55"/>
                    <a:pt x="42" y="55"/>
                    <a:pt x="42" y="55"/>
                  </a:cubicBezTo>
                  <a:cubicBezTo>
                    <a:pt x="42" y="55"/>
                    <a:pt x="42" y="55"/>
                    <a:pt x="41" y="55"/>
                  </a:cubicBezTo>
                  <a:cubicBezTo>
                    <a:pt x="41" y="56"/>
                    <a:pt x="41" y="55"/>
                    <a:pt x="40" y="55"/>
                  </a:cubicBezTo>
                  <a:cubicBezTo>
                    <a:pt x="40" y="55"/>
                    <a:pt x="39" y="55"/>
                    <a:pt x="39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7" y="54"/>
                    <a:pt x="37" y="54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ubicBezTo>
                    <a:pt x="37" y="53"/>
                    <a:pt x="37" y="53"/>
                    <a:pt x="37" y="53"/>
                  </a:cubicBezTo>
                  <a:close/>
                  <a:moveTo>
                    <a:pt x="9" y="22"/>
                  </a:moveTo>
                  <a:cubicBezTo>
                    <a:pt x="8" y="22"/>
                    <a:pt x="8" y="22"/>
                    <a:pt x="8" y="22"/>
                  </a:cubicBezTo>
                  <a:cubicBezTo>
                    <a:pt x="7" y="23"/>
                    <a:pt x="7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6" y="24"/>
                    <a:pt x="6" y="25"/>
                  </a:cubicBezTo>
                  <a:cubicBezTo>
                    <a:pt x="6" y="25"/>
                    <a:pt x="6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6" y="27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7" y="28"/>
                  </a:cubicBezTo>
                  <a:cubicBezTo>
                    <a:pt x="6" y="29"/>
                    <a:pt x="6" y="29"/>
                    <a:pt x="6" y="30"/>
                  </a:cubicBezTo>
                  <a:cubicBezTo>
                    <a:pt x="5" y="29"/>
                    <a:pt x="5" y="29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4" y="27"/>
                    <a:pt x="4" y="26"/>
                    <a:pt x="4" y="26"/>
                  </a:cubicBezTo>
                  <a:cubicBezTo>
                    <a:pt x="4" y="26"/>
                    <a:pt x="4" y="26"/>
                    <a:pt x="4" y="26"/>
                  </a:cubicBezTo>
                  <a:cubicBezTo>
                    <a:pt x="4" y="26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3"/>
                    <a:pt x="4" y="23"/>
                    <a:pt x="5" y="23"/>
                  </a:cubicBezTo>
                  <a:cubicBezTo>
                    <a:pt x="5" y="22"/>
                    <a:pt x="5" y="22"/>
                    <a:pt x="6" y="21"/>
                  </a:cubicBezTo>
                  <a:cubicBezTo>
                    <a:pt x="6" y="21"/>
                    <a:pt x="7" y="20"/>
                    <a:pt x="7" y="20"/>
                  </a:cubicBezTo>
                  <a:cubicBezTo>
                    <a:pt x="7" y="20"/>
                    <a:pt x="8" y="20"/>
                    <a:pt x="8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7" y="17"/>
                  </a:moveTo>
                  <a:cubicBezTo>
                    <a:pt x="7" y="17"/>
                    <a:pt x="8" y="17"/>
                    <a:pt x="8" y="17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9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8"/>
                    <a:pt x="12" y="18"/>
                  </a:cubicBezTo>
                  <a:cubicBezTo>
                    <a:pt x="12" y="18"/>
                    <a:pt x="11" y="18"/>
                    <a:pt x="11" y="18"/>
                  </a:cubicBezTo>
                  <a:cubicBezTo>
                    <a:pt x="11" y="17"/>
                    <a:pt x="10" y="18"/>
                    <a:pt x="9" y="18"/>
                  </a:cubicBezTo>
                  <a:cubicBezTo>
                    <a:pt x="9" y="18"/>
                    <a:pt x="9" y="19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20"/>
                    <a:pt x="9" y="20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lose/>
                  <a:moveTo>
                    <a:pt x="34" y="54"/>
                  </a:moveTo>
                  <a:cubicBezTo>
                    <a:pt x="35" y="54"/>
                    <a:pt x="36" y="54"/>
                    <a:pt x="36" y="54"/>
                  </a:cubicBezTo>
                  <a:cubicBezTo>
                    <a:pt x="36" y="54"/>
                    <a:pt x="36" y="54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6"/>
                    <a:pt x="36" y="56"/>
                  </a:cubicBezTo>
                  <a:cubicBezTo>
                    <a:pt x="36" y="56"/>
                    <a:pt x="35" y="56"/>
                    <a:pt x="35" y="56"/>
                  </a:cubicBezTo>
                  <a:cubicBezTo>
                    <a:pt x="35" y="56"/>
                    <a:pt x="35" y="56"/>
                    <a:pt x="35" y="57"/>
                  </a:cubicBezTo>
                  <a:cubicBezTo>
                    <a:pt x="34" y="57"/>
                    <a:pt x="33" y="57"/>
                    <a:pt x="33" y="57"/>
                  </a:cubicBezTo>
                  <a:cubicBezTo>
                    <a:pt x="33" y="57"/>
                    <a:pt x="32" y="57"/>
                    <a:pt x="32" y="57"/>
                  </a:cubicBezTo>
                  <a:cubicBezTo>
                    <a:pt x="31" y="57"/>
                    <a:pt x="31" y="57"/>
                    <a:pt x="30" y="57"/>
                  </a:cubicBezTo>
                  <a:cubicBezTo>
                    <a:pt x="30" y="57"/>
                    <a:pt x="29" y="56"/>
                    <a:pt x="29" y="56"/>
                  </a:cubicBezTo>
                  <a:cubicBezTo>
                    <a:pt x="28" y="55"/>
                    <a:pt x="28" y="55"/>
                    <a:pt x="28" y="54"/>
                  </a:cubicBezTo>
                  <a:cubicBezTo>
                    <a:pt x="28" y="54"/>
                    <a:pt x="28" y="54"/>
                    <a:pt x="28" y="54"/>
                  </a:cubicBezTo>
                  <a:cubicBezTo>
                    <a:pt x="29" y="54"/>
                    <a:pt x="29" y="55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4"/>
                    <a:pt x="31" y="54"/>
                    <a:pt x="31" y="54"/>
                  </a:cubicBezTo>
                  <a:cubicBezTo>
                    <a:pt x="31" y="54"/>
                    <a:pt x="32" y="54"/>
                    <a:pt x="32" y="54"/>
                  </a:cubicBezTo>
                  <a:cubicBezTo>
                    <a:pt x="32" y="54"/>
                    <a:pt x="32" y="54"/>
                    <a:pt x="32" y="54"/>
                  </a:cubicBezTo>
                  <a:cubicBezTo>
                    <a:pt x="32" y="54"/>
                    <a:pt x="33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ubicBezTo>
                    <a:pt x="34" y="54"/>
                    <a:pt x="34" y="54"/>
                    <a:pt x="34" y="54"/>
                  </a:cubicBezTo>
                  <a:close/>
                  <a:moveTo>
                    <a:pt x="47" y="47"/>
                  </a:moveTo>
                  <a:cubicBezTo>
                    <a:pt x="47" y="47"/>
                    <a:pt x="48" y="47"/>
                    <a:pt x="48" y="47"/>
                  </a:cubicBezTo>
                  <a:cubicBezTo>
                    <a:pt x="49" y="46"/>
                    <a:pt x="49" y="46"/>
                    <a:pt x="48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50" y="45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4"/>
                    <a:pt x="50" y="44"/>
                    <a:pt x="50" y="44"/>
                  </a:cubicBezTo>
                  <a:cubicBezTo>
                    <a:pt x="50" y="44"/>
                    <a:pt x="51" y="43"/>
                    <a:pt x="51" y="43"/>
                  </a:cubicBezTo>
                  <a:cubicBezTo>
                    <a:pt x="51" y="43"/>
                    <a:pt x="51" y="42"/>
                    <a:pt x="51" y="42"/>
                  </a:cubicBezTo>
                  <a:cubicBezTo>
                    <a:pt x="51" y="42"/>
                    <a:pt x="51" y="42"/>
                    <a:pt x="51" y="42"/>
                  </a:cubicBezTo>
                  <a:cubicBezTo>
                    <a:pt x="52" y="41"/>
                    <a:pt x="52" y="41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3" y="40"/>
                  </a:cubicBezTo>
                  <a:cubicBezTo>
                    <a:pt x="53" y="41"/>
                    <a:pt x="53" y="41"/>
                    <a:pt x="53" y="42"/>
                  </a:cubicBezTo>
                  <a:cubicBezTo>
                    <a:pt x="53" y="42"/>
                    <a:pt x="53" y="43"/>
                    <a:pt x="53" y="43"/>
                  </a:cubicBezTo>
                  <a:cubicBezTo>
                    <a:pt x="54" y="44"/>
                    <a:pt x="53" y="45"/>
                    <a:pt x="53" y="46"/>
                  </a:cubicBezTo>
                  <a:cubicBezTo>
                    <a:pt x="52" y="46"/>
                    <a:pt x="51" y="47"/>
                    <a:pt x="50" y="47"/>
                  </a:cubicBezTo>
                  <a:cubicBezTo>
                    <a:pt x="50" y="47"/>
                    <a:pt x="49" y="48"/>
                    <a:pt x="48" y="48"/>
                  </a:cubicBezTo>
                  <a:cubicBezTo>
                    <a:pt x="48" y="48"/>
                    <a:pt x="48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lose/>
                  <a:moveTo>
                    <a:pt x="52" y="38"/>
                  </a:moveTo>
                  <a:cubicBezTo>
                    <a:pt x="53" y="38"/>
                    <a:pt x="53" y="37"/>
                    <a:pt x="53" y="37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3" y="35"/>
                    <a:pt x="54" y="35"/>
                    <a:pt x="54" y="35"/>
                  </a:cubicBezTo>
                  <a:cubicBezTo>
                    <a:pt x="54" y="35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3"/>
                    <a:pt x="53" y="33"/>
                    <a:pt x="53" y="33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4" y="32"/>
                    <a:pt x="54" y="32"/>
                    <a:pt x="54" y="31"/>
                  </a:cubicBezTo>
                  <a:cubicBezTo>
                    <a:pt x="54" y="31"/>
                    <a:pt x="55" y="31"/>
                    <a:pt x="55" y="31"/>
                  </a:cubicBezTo>
                  <a:cubicBezTo>
                    <a:pt x="56" y="32"/>
                    <a:pt x="56" y="33"/>
                    <a:pt x="56" y="34"/>
                  </a:cubicBezTo>
                  <a:cubicBezTo>
                    <a:pt x="56" y="34"/>
                    <a:pt x="56" y="35"/>
                    <a:pt x="56" y="35"/>
                  </a:cubicBezTo>
                  <a:cubicBezTo>
                    <a:pt x="56" y="36"/>
                    <a:pt x="56" y="36"/>
                    <a:pt x="56" y="37"/>
                  </a:cubicBezTo>
                  <a:cubicBezTo>
                    <a:pt x="56" y="37"/>
                    <a:pt x="56" y="38"/>
                    <a:pt x="55" y="38"/>
                  </a:cubicBezTo>
                  <a:cubicBezTo>
                    <a:pt x="55" y="38"/>
                    <a:pt x="55" y="39"/>
                    <a:pt x="55" y="39"/>
                  </a:cubicBezTo>
                  <a:cubicBezTo>
                    <a:pt x="54" y="39"/>
                    <a:pt x="54" y="39"/>
                    <a:pt x="53" y="39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8"/>
                    <a:pt x="53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lose/>
                  <a:moveTo>
                    <a:pt x="6" y="31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6" y="30"/>
                    <a:pt x="6" y="30"/>
                  </a:cubicBezTo>
                  <a:cubicBezTo>
                    <a:pt x="5" y="30"/>
                    <a:pt x="5" y="31"/>
                    <a:pt x="5" y="31"/>
                  </a:cubicBezTo>
                  <a:cubicBezTo>
                    <a:pt x="5" y="31"/>
                    <a:pt x="5" y="31"/>
                    <a:pt x="4" y="31"/>
                  </a:cubicBezTo>
                  <a:cubicBezTo>
                    <a:pt x="4" y="32"/>
                    <a:pt x="4" y="32"/>
                    <a:pt x="4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5"/>
                    <a:pt x="4" y="35"/>
                    <a:pt x="4" y="36"/>
                  </a:cubicBezTo>
                  <a:cubicBezTo>
                    <a:pt x="4" y="36"/>
                    <a:pt x="4" y="36"/>
                    <a:pt x="4" y="37"/>
                  </a:cubicBezTo>
                  <a:cubicBezTo>
                    <a:pt x="5" y="37"/>
                    <a:pt x="5" y="37"/>
                    <a:pt x="5" y="38"/>
                  </a:cubicBezTo>
                  <a:cubicBezTo>
                    <a:pt x="5" y="38"/>
                    <a:pt x="6" y="39"/>
                    <a:pt x="7" y="39"/>
                  </a:cubicBezTo>
                  <a:cubicBezTo>
                    <a:pt x="7" y="39"/>
                    <a:pt x="7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7" y="38"/>
                    <a:pt x="7" y="38"/>
                    <a:pt x="7" y="37"/>
                  </a:cubicBezTo>
                  <a:cubicBezTo>
                    <a:pt x="7" y="37"/>
                    <a:pt x="7" y="37"/>
                    <a:pt x="8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5"/>
                    <a:pt x="7" y="35"/>
                  </a:cubicBezTo>
                  <a:cubicBezTo>
                    <a:pt x="7" y="35"/>
                    <a:pt x="7" y="35"/>
                    <a:pt x="7" y="34"/>
                  </a:cubicBezTo>
                  <a:cubicBezTo>
                    <a:pt x="7" y="34"/>
                    <a:pt x="6" y="34"/>
                    <a:pt x="6" y="34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1"/>
                    <a:pt x="6" y="31"/>
                    <a:pt x="6" y="31"/>
                  </a:cubicBezTo>
                  <a:close/>
                  <a:moveTo>
                    <a:pt x="52" y="21"/>
                  </a:moveTo>
                  <a:cubicBezTo>
                    <a:pt x="52" y="21"/>
                    <a:pt x="52" y="20"/>
                    <a:pt x="51" y="20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8"/>
                    <a:pt x="50" y="18"/>
                  </a:cubicBezTo>
                  <a:cubicBezTo>
                    <a:pt x="50" y="18"/>
                    <a:pt x="50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50" y="18"/>
                    <a:pt x="50" y="18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50" y="16"/>
                    <a:pt x="49" y="16"/>
                  </a:cubicBezTo>
                  <a:cubicBezTo>
                    <a:pt x="49" y="16"/>
                    <a:pt x="49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4"/>
                    <a:pt x="49" y="14"/>
                    <a:pt x="49" y="14"/>
                  </a:cubicBezTo>
                  <a:cubicBezTo>
                    <a:pt x="49" y="14"/>
                    <a:pt x="50" y="14"/>
                    <a:pt x="50" y="14"/>
                  </a:cubicBezTo>
                  <a:cubicBezTo>
                    <a:pt x="50" y="14"/>
                    <a:pt x="51" y="14"/>
                    <a:pt x="51" y="14"/>
                  </a:cubicBezTo>
                  <a:cubicBezTo>
                    <a:pt x="52" y="15"/>
                    <a:pt x="52" y="15"/>
                    <a:pt x="52" y="16"/>
                  </a:cubicBezTo>
                  <a:cubicBezTo>
                    <a:pt x="53" y="16"/>
                    <a:pt x="53" y="17"/>
                    <a:pt x="53" y="18"/>
                  </a:cubicBezTo>
                  <a:cubicBezTo>
                    <a:pt x="53" y="18"/>
                    <a:pt x="53" y="18"/>
                    <a:pt x="53" y="19"/>
                  </a:cubicBezTo>
                  <a:cubicBezTo>
                    <a:pt x="53" y="19"/>
                    <a:pt x="53" y="20"/>
                    <a:pt x="53" y="20"/>
                  </a:cubicBezTo>
                  <a:cubicBezTo>
                    <a:pt x="53" y="21"/>
                    <a:pt x="52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lose/>
                  <a:moveTo>
                    <a:pt x="25" y="53"/>
                  </a:moveTo>
                  <a:cubicBezTo>
                    <a:pt x="26" y="54"/>
                    <a:pt x="26" y="54"/>
                    <a:pt x="27" y="54"/>
                  </a:cubicBezTo>
                  <a:cubicBezTo>
                    <a:pt x="27" y="55"/>
                    <a:pt x="26" y="55"/>
                    <a:pt x="26" y="56"/>
                  </a:cubicBezTo>
                  <a:cubicBezTo>
                    <a:pt x="25" y="56"/>
                    <a:pt x="25" y="56"/>
                    <a:pt x="24" y="56"/>
                  </a:cubicBezTo>
                  <a:cubicBezTo>
                    <a:pt x="24" y="56"/>
                    <a:pt x="23" y="56"/>
                    <a:pt x="23" y="56"/>
                  </a:cubicBezTo>
                  <a:cubicBezTo>
                    <a:pt x="23" y="56"/>
                    <a:pt x="22" y="56"/>
                    <a:pt x="21" y="56"/>
                  </a:cubicBezTo>
                  <a:cubicBezTo>
                    <a:pt x="21" y="55"/>
                    <a:pt x="20" y="55"/>
                    <a:pt x="20" y="54"/>
                  </a:cubicBezTo>
                  <a:cubicBezTo>
                    <a:pt x="20" y="54"/>
                    <a:pt x="20" y="54"/>
                    <a:pt x="20" y="53"/>
                  </a:cubicBezTo>
                  <a:cubicBezTo>
                    <a:pt x="20" y="53"/>
                    <a:pt x="20" y="52"/>
                    <a:pt x="20" y="52"/>
                  </a:cubicBezTo>
                  <a:cubicBezTo>
                    <a:pt x="20" y="52"/>
                    <a:pt x="20" y="52"/>
                    <a:pt x="20" y="52"/>
                  </a:cubicBezTo>
                  <a:cubicBezTo>
                    <a:pt x="20" y="52"/>
                    <a:pt x="20" y="51"/>
                    <a:pt x="20" y="51"/>
                  </a:cubicBezTo>
                  <a:cubicBezTo>
                    <a:pt x="20" y="52"/>
                    <a:pt x="21" y="52"/>
                    <a:pt x="21" y="53"/>
                  </a:cubicBezTo>
                  <a:cubicBezTo>
                    <a:pt x="22" y="53"/>
                    <a:pt x="22" y="53"/>
                    <a:pt x="23" y="52"/>
                  </a:cubicBezTo>
                  <a:cubicBezTo>
                    <a:pt x="23" y="53"/>
                    <a:pt x="23" y="53"/>
                    <a:pt x="24" y="54"/>
                  </a:cubicBezTo>
                  <a:cubicBezTo>
                    <a:pt x="24" y="54"/>
                    <a:pt x="25" y="54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lose/>
                  <a:moveTo>
                    <a:pt x="45" y="14"/>
                  </a:move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3"/>
                  </a:cubicBezTo>
                  <a:cubicBezTo>
                    <a:pt x="47" y="13"/>
                    <a:pt x="46" y="12"/>
                    <a:pt x="46" y="12"/>
                  </a:cubicBezTo>
                  <a:cubicBezTo>
                    <a:pt x="46" y="12"/>
                    <a:pt x="45" y="12"/>
                    <a:pt x="45" y="12"/>
                  </a:cubicBezTo>
                  <a:cubicBezTo>
                    <a:pt x="45" y="12"/>
                    <a:pt x="45" y="11"/>
                    <a:pt x="45" y="11"/>
                  </a:cubicBezTo>
                  <a:cubicBezTo>
                    <a:pt x="45" y="11"/>
                    <a:pt x="44" y="11"/>
                    <a:pt x="44" y="10"/>
                  </a:cubicBezTo>
                  <a:cubicBezTo>
                    <a:pt x="44" y="10"/>
                    <a:pt x="43" y="10"/>
                    <a:pt x="43" y="11"/>
                  </a:cubicBezTo>
                  <a:cubicBezTo>
                    <a:pt x="43" y="11"/>
                    <a:pt x="43" y="11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3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10"/>
                    <a:pt x="47" y="10"/>
                    <a:pt x="47" y="10"/>
                  </a:cubicBezTo>
                  <a:cubicBezTo>
                    <a:pt x="47" y="11"/>
                    <a:pt x="48" y="11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3"/>
                    <a:pt x="48" y="13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5"/>
                    <a:pt x="46" y="15"/>
                    <a:pt x="45" y="14"/>
                  </a:cubicBezTo>
                  <a:cubicBezTo>
                    <a:pt x="45" y="14"/>
                    <a:pt x="44" y="14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4" y="13"/>
                    <a:pt x="44" y="13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2"/>
                    <a:pt x="45" y="12"/>
                    <a:pt x="46" y="13"/>
                  </a:cubicBezTo>
                  <a:cubicBezTo>
                    <a:pt x="46" y="13"/>
                    <a:pt x="46" y="13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lose/>
                  <a:moveTo>
                    <a:pt x="53" y="27"/>
                  </a:moveTo>
                  <a:cubicBezTo>
                    <a:pt x="53" y="27"/>
                    <a:pt x="53" y="27"/>
                    <a:pt x="54" y="27"/>
                  </a:cubicBezTo>
                  <a:cubicBezTo>
                    <a:pt x="54" y="27"/>
                    <a:pt x="54" y="26"/>
                    <a:pt x="54" y="26"/>
                  </a:cubicBezTo>
                  <a:cubicBezTo>
                    <a:pt x="54" y="26"/>
                    <a:pt x="54" y="26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3"/>
                    <a:pt x="53" y="23"/>
                  </a:cubicBezTo>
                  <a:cubicBezTo>
                    <a:pt x="53" y="23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2" y="22"/>
                    <a:pt x="52" y="22"/>
                    <a:pt x="52" y="22"/>
                  </a:cubicBezTo>
                  <a:cubicBezTo>
                    <a:pt x="53" y="22"/>
                    <a:pt x="54" y="22"/>
                    <a:pt x="55" y="23"/>
                  </a:cubicBezTo>
                  <a:cubicBezTo>
                    <a:pt x="55" y="23"/>
                    <a:pt x="55" y="24"/>
                    <a:pt x="56" y="25"/>
                  </a:cubicBezTo>
                  <a:cubicBezTo>
                    <a:pt x="56" y="25"/>
                    <a:pt x="56" y="26"/>
                    <a:pt x="56" y="26"/>
                  </a:cubicBezTo>
                  <a:cubicBezTo>
                    <a:pt x="56" y="27"/>
                    <a:pt x="56" y="27"/>
                    <a:pt x="56" y="28"/>
                  </a:cubicBezTo>
                  <a:cubicBezTo>
                    <a:pt x="56" y="29"/>
                    <a:pt x="55" y="29"/>
                    <a:pt x="55" y="30"/>
                  </a:cubicBezTo>
                  <a:cubicBezTo>
                    <a:pt x="54" y="30"/>
                    <a:pt x="54" y="30"/>
                    <a:pt x="54" y="30"/>
                  </a:cubicBezTo>
                  <a:cubicBezTo>
                    <a:pt x="54" y="30"/>
                    <a:pt x="54" y="30"/>
                    <a:pt x="53" y="30"/>
                  </a:cubicBezTo>
                  <a:cubicBezTo>
                    <a:pt x="54" y="30"/>
                    <a:pt x="54" y="29"/>
                    <a:pt x="54" y="29"/>
                  </a:cubicBezTo>
                  <a:cubicBezTo>
                    <a:pt x="55" y="29"/>
                    <a:pt x="54" y="29"/>
                    <a:pt x="54" y="28"/>
                  </a:cubicBezTo>
                  <a:cubicBezTo>
                    <a:pt x="54" y="28"/>
                    <a:pt x="54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lose/>
                  <a:moveTo>
                    <a:pt x="8" y="40"/>
                  </a:moveTo>
                  <a:cubicBezTo>
                    <a:pt x="8" y="41"/>
                    <a:pt x="8" y="41"/>
                    <a:pt x="9" y="41"/>
                  </a:cubicBezTo>
                  <a:cubicBezTo>
                    <a:pt x="9" y="41"/>
                    <a:pt x="9" y="41"/>
                    <a:pt x="9" y="42"/>
                  </a:cubicBezTo>
                  <a:cubicBezTo>
                    <a:pt x="9" y="42"/>
                    <a:pt x="10" y="42"/>
                    <a:pt x="10" y="42"/>
                  </a:cubicBezTo>
                  <a:cubicBezTo>
                    <a:pt x="10" y="42"/>
                    <a:pt x="10" y="43"/>
                    <a:pt x="10" y="43"/>
                  </a:cubicBezTo>
                  <a:cubicBezTo>
                    <a:pt x="10" y="43"/>
                    <a:pt x="10" y="44"/>
                    <a:pt x="10" y="44"/>
                  </a:cubicBezTo>
                  <a:cubicBezTo>
                    <a:pt x="10" y="44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1" y="45"/>
                    <a:pt x="11" y="45"/>
                  </a:cubicBezTo>
                  <a:cubicBezTo>
                    <a:pt x="12" y="46"/>
                    <a:pt x="12" y="45"/>
                    <a:pt x="13" y="45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1" y="46"/>
                    <a:pt x="10" y="46"/>
                    <a:pt x="10" y="46"/>
                  </a:cubicBezTo>
                  <a:cubicBezTo>
                    <a:pt x="9" y="46"/>
                    <a:pt x="8" y="45"/>
                    <a:pt x="8" y="45"/>
                  </a:cubicBezTo>
                  <a:cubicBezTo>
                    <a:pt x="8" y="44"/>
                    <a:pt x="7" y="43"/>
                    <a:pt x="7" y="43"/>
                  </a:cubicBezTo>
                  <a:cubicBezTo>
                    <a:pt x="7" y="42"/>
                    <a:pt x="7" y="42"/>
                    <a:pt x="7" y="42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lose/>
                  <a:moveTo>
                    <a:pt x="21" y="9"/>
                  </a:moveTo>
                  <a:cubicBezTo>
                    <a:pt x="21" y="9"/>
                    <a:pt x="21" y="9"/>
                    <a:pt x="21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1" y="7"/>
                    <a:pt x="21" y="6"/>
                    <a:pt x="21" y="6"/>
                  </a:cubicBezTo>
                  <a:cubicBezTo>
                    <a:pt x="22" y="5"/>
                    <a:pt x="22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5" y="5"/>
                    <a:pt x="25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7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7" y="7"/>
                    <a:pt x="27" y="6"/>
                    <a:pt x="26" y="7"/>
                  </a:cubicBezTo>
                  <a:cubicBezTo>
                    <a:pt x="26" y="7"/>
                    <a:pt x="25" y="7"/>
                    <a:pt x="25" y="8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4" y="7"/>
                    <a:pt x="24" y="7"/>
                  </a:cubicBezTo>
                  <a:cubicBezTo>
                    <a:pt x="24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7"/>
                    <a:pt x="22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13" y="47"/>
                  </a:moveTo>
                  <a:cubicBezTo>
                    <a:pt x="13" y="47"/>
                    <a:pt x="14" y="47"/>
                    <a:pt x="14" y="47"/>
                  </a:cubicBezTo>
                  <a:cubicBezTo>
                    <a:pt x="14" y="48"/>
                    <a:pt x="14" y="48"/>
                    <a:pt x="15" y="49"/>
                  </a:cubicBezTo>
                  <a:cubicBezTo>
                    <a:pt x="15" y="49"/>
                    <a:pt x="16" y="49"/>
                    <a:pt x="16" y="49"/>
                  </a:cubicBezTo>
                  <a:cubicBezTo>
                    <a:pt x="16" y="49"/>
                    <a:pt x="16" y="50"/>
                    <a:pt x="17" y="50"/>
                  </a:cubicBezTo>
                  <a:cubicBezTo>
                    <a:pt x="17" y="51"/>
                    <a:pt x="18" y="51"/>
                    <a:pt x="18" y="50"/>
                  </a:cubicBezTo>
                  <a:cubicBezTo>
                    <a:pt x="18" y="50"/>
                    <a:pt x="18" y="50"/>
                    <a:pt x="18" y="51"/>
                  </a:cubicBezTo>
                  <a:cubicBezTo>
                    <a:pt x="18" y="51"/>
                    <a:pt x="18" y="51"/>
                    <a:pt x="19" y="51"/>
                  </a:cubicBezTo>
                  <a:cubicBezTo>
                    <a:pt x="19" y="52"/>
                    <a:pt x="18" y="52"/>
                    <a:pt x="18" y="52"/>
                  </a:cubicBezTo>
                  <a:cubicBezTo>
                    <a:pt x="17" y="53"/>
                    <a:pt x="17" y="52"/>
                    <a:pt x="16" y="52"/>
                  </a:cubicBezTo>
                  <a:cubicBezTo>
                    <a:pt x="15" y="52"/>
                    <a:pt x="15" y="52"/>
                    <a:pt x="14" y="51"/>
                  </a:cubicBezTo>
                  <a:cubicBezTo>
                    <a:pt x="14" y="51"/>
                    <a:pt x="13" y="50"/>
                    <a:pt x="13" y="50"/>
                  </a:cubicBezTo>
                  <a:cubicBezTo>
                    <a:pt x="13" y="50"/>
                    <a:pt x="13" y="49"/>
                    <a:pt x="12" y="49"/>
                  </a:cubicBezTo>
                  <a:cubicBezTo>
                    <a:pt x="12" y="48"/>
                    <a:pt x="12" y="48"/>
                    <a:pt x="13" y="48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lose/>
                  <a:moveTo>
                    <a:pt x="17" y="12"/>
                  </a:moveTo>
                  <a:cubicBezTo>
                    <a:pt x="17" y="12"/>
                    <a:pt x="16" y="11"/>
                    <a:pt x="16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5" y="12"/>
                    <a:pt x="15" y="13"/>
                    <a:pt x="15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3" y="12"/>
                    <a:pt x="14" y="11"/>
                    <a:pt x="14" y="11"/>
                  </a:cubicBezTo>
                  <a:cubicBezTo>
                    <a:pt x="14" y="10"/>
                    <a:pt x="15" y="9"/>
                    <a:pt x="16" y="9"/>
                  </a:cubicBezTo>
                  <a:cubicBezTo>
                    <a:pt x="16" y="8"/>
                    <a:pt x="17" y="8"/>
                    <a:pt x="17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20" y="8"/>
                    <a:pt x="20" y="9"/>
                    <a:pt x="19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9"/>
                    <a:pt x="17" y="10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7" y="11"/>
                    <a:pt x="17" y="11"/>
                    <a:pt x="17" y="12"/>
                  </a:cubicBezTo>
                  <a:cubicBezTo>
                    <a:pt x="17" y="12"/>
                    <a:pt x="17" y="12"/>
                    <a:pt x="17" y="12"/>
                  </a:cubicBezTo>
                  <a:close/>
                  <a:moveTo>
                    <a:pt x="34" y="7"/>
                  </a:moveTo>
                  <a:cubicBezTo>
                    <a:pt x="34" y="7"/>
                    <a:pt x="34" y="7"/>
                    <a:pt x="34" y="6"/>
                  </a:cubicBezTo>
                  <a:cubicBezTo>
                    <a:pt x="33" y="6"/>
                    <a:pt x="33" y="6"/>
                    <a:pt x="32" y="7"/>
                  </a:cubicBezTo>
                  <a:cubicBezTo>
                    <a:pt x="32" y="6"/>
                    <a:pt x="31" y="6"/>
                    <a:pt x="30" y="7"/>
                  </a:cubicBezTo>
                  <a:cubicBezTo>
                    <a:pt x="30" y="6"/>
                    <a:pt x="29" y="6"/>
                    <a:pt x="29" y="6"/>
                  </a:cubicBezTo>
                  <a:cubicBezTo>
                    <a:pt x="29" y="6"/>
                    <a:pt x="29" y="5"/>
                    <a:pt x="29" y="5"/>
                  </a:cubicBezTo>
                  <a:cubicBezTo>
                    <a:pt x="30" y="5"/>
                    <a:pt x="30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4"/>
                    <a:pt x="32" y="4"/>
                    <a:pt x="32" y="4"/>
                  </a:cubicBezTo>
                  <a:cubicBezTo>
                    <a:pt x="33" y="4"/>
                    <a:pt x="33" y="4"/>
                    <a:pt x="34" y="4"/>
                  </a:cubicBezTo>
                  <a:cubicBezTo>
                    <a:pt x="34" y="4"/>
                    <a:pt x="35" y="5"/>
                    <a:pt x="35" y="5"/>
                  </a:cubicBezTo>
                  <a:cubicBezTo>
                    <a:pt x="35" y="6"/>
                    <a:pt x="35" y="6"/>
                    <a:pt x="36" y="6"/>
                  </a:cubicBezTo>
                  <a:cubicBezTo>
                    <a:pt x="36" y="6"/>
                    <a:pt x="36" y="7"/>
                    <a:pt x="36" y="7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lose/>
                  <a:moveTo>
                    <a:pt x="37" y="8"/>
                  </a:moveTo>
                  <a:cubicBezTo>
                    <a:pt x="37" y="7"/>
                    <a:pt x="37" y="7"/>
                    <a:pt x="36" y="7"/>
                  </a:cubicBezTo>
                  <a:cubicBezTo>
                    <a:pt x="37" y="6"/>
                    <a:pt x="37" y="6"/>
                    <a:pt x="38" y="6"/>
                  </a:cubicBezTo>
                  <a:cubicBezTo>
                    <a:pt x="38" y="5"/>
                    <a:pt x="39" y="5"/>
                    <a:pt x="39" y="6"/>
                  </a:cubicBezTo>
                  <a:cubicBezTo>
                    <a:pt x="40" y="6"/>
                    <a:pt x="40" y="6"/>
                    <a:pt x="41" y="6"/>
                  </a:cubicBezTo>
                  <a:cubicBezTo>
                    <a:pt x="41" y="6"/>
                    <a:pt x="42" y="7"/>
                    <a:pt x="42" y="7"/>
                  </a:cubicBezTo>
                  <a:cubicBezTo>
                    <a:pt x="42" y="7"/>
                    <a:pt x="42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9"/>
                    <a:pt x="43" y="9"/>
                    <a:pt x="42" y="9"/>
                  </a:cubicBezTo>
                  <a:cubicBezTo>
                    <a:pt x="42" y="9"/>
                    <a:pt x="41" y="9"/>
                    <a:pt x="41" y="9"/>
                  </a:cubicBezTo>
                  <a:cubicBezTo>
                    <a:pt x="41" y="9"/>
                    <a:pt x="41" y="9"/>
                    <a:pt x="40" y="9"/>
                  </a:cubicBezTo>
                  <a:cubicBezTo>
                    <a:pt x="40" y="8"/>
                    <a:pt x="40" y="8"/>
                    <a:pt x="40" y="8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38" y="8"/>
                    <a:pt x="38" y="7"/>
                  </a:cubicBezTo>
                  <a:cubicBezTo>
                    <a:pt x="38" y="7"/>
                    <a:pt x="37" y="7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lose/>
                  <a:moveTo>
                    <a:pt x="39" y="44"/>
                  </a:moveTo>
                  <a:cubicBezTo>
                    <a:pt x="40" y="44"/>
                    <a:pt x="40" y="44"/>
                    <a:pt x="40" y="45"/>
                  </a:cubicBezTo>
                  <a:cubicBezTo>
                    <a:pt x="41" y="45"/>
                    <a:pt x="41" y="45"/>
                    <a:pt x="42" y="46"/>
                  </a:cubicBezTo>
                  <a:cubicBezTo>
                    <a:pt x="42" y="46"/>
                    <a:pt x="42" y="46"/>
                    <a:pt x="42" y="46"/>
                  </a:cubicBezTo>
                  <a:cubicBezTo>
                    <a:pt x="41" y="47"/>
                    <a:pt x="40" y="47"/>
                    <a:pt x="39" y="48"/>
                  </a:cubicBezTo>
                  <a:cubicBezTo>
                    <a:pt x="39" y="47"/>
                    <a:pt x="39" y="45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lose/>
                  <a:moveTo>
                    <a:pt x="24" y="52"/>
                  </a:moveTo>
                  <a:cubicBezTo>
                    <a:pt x="24" y="52"/>
                    <a:pt x="24" y="52"/>
                    <a:pt x="24" y="52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0"/>
                    <a:pt x="24" y="4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0"/>
                    <a:pt x="24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2" y="51"/>
                  </a:cubicBezTo>
                  <a:cubicBezTo>
                    <a:pt x="23" y="51"/>
                    <a:pt x="23" y="50"/>
                    <a:pt x="23" y="50"/>
                  </a:cubicBezTo>
                  <a:cubicBezTo>
                    <a:pt x="23" y="50"/>
                    <a:pt x="23" y="50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50"/>
                    <a:pt x="23" y="50"/>
                  </a:cubicBezTo>
                  <a:cubicBezTo>
                    <a:pt x="22" y="50"/>
                    <a:pt x="22" y="51"/>
                    <a:pt x="22" y="51"/>
                  </a:cubicBezTo>
                  <a:cubicBezTo>
                    <a:pt x="22" y="51"/>
                    <a:pt x="22" y="51"/>
                    <a:pt x="22" y="51"/>
                  </a:cubicBezTo>
                  <a:cubicBezTo>
                    <a:pt x="22" y="51"/>
                    <a:pt x="22" y="51"/>
                    <a:pt x="21" y="51"/>
                  </a:cubicBezTo>
                  <a:cubicBezTo>
                    <a:pt x="22" y="50"/>
                    <a:pt x="22" y="49"/>
                    <a:pt x="22" y="49"/>
                  </a:cubicBezTo>
                  <a:cubicBezTo>
                    <a:pt x="22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5" y="50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1"/>
                    <a:pt x="24" y="52"/>
                  </a:cubicBezTo>
                  <a:cubicBezTo>
                    <a:pt x="24" y="52"/>
                    <a:pt x="24" y="52"/>
                    <a:pt x="24" y="52"/>
                  </a:cubicBezTo>
                  <a:close/>
                  <a:moveTo>
                    <a:pt x="36" y="49"/>
                  </a:moveTo>
                  <a:cubicBezTo>
                    <a:pt x="36" y="48"/>
                    <a:pt x="36" y="47"/>
                    <a:pt x="36" y="46"/>
                  </a:cubicBezTo>
                  <a:cubicBezTo>
                    <a:pt x="37" y="47"/>
                    <a:pt x="38" y="47"/>
                    <a:pt x="39" y="48"/>
                  </a:cubicBezTo>
                  <a:cubicBezTo>
                    <a:pt x="38" y="48"/>
                    <a:pt x="37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12" y="49"/>
                  </a:moveTo>
                  <a:cubicBezTo>
                    <a:pt x="12" y="50"/>
                    <a:pt x="12" y="50"/>
                    <a:pt x="13" y="50"/>
                  </a:cubicBezTo>
                  <a:cubicBezTo>
                    <a:pt x="13" y="50"/>
                    <a:pt x="13" y="51"/>
                    <a:pt x="13" y="51"/>
                  </a:cubicBezTo>
                  <a:cubicBezTo>
                    <a:pt x="13" y="51"/>
                    <a:pt x="14" y="51"/>
                    <a:pt x="14" y="52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6" y="53"/>
                    <a:pt x="16" y="53"/>
                    <a:pt x="16" y="53"/>
                  </a:cubicBezTo>
                  <a:cubicBezTo>
                    <a:pt x="17" y="53"/>
                    <a:pt x="17" y="53"/>
                    <a:pt x="17" y="53"/>
                  </a:cubicBezTo>
                  <a:cubicBezTo>
                    <a:pt x="17" y="53"/>
                    <a:pt x="17" y="53"/>
                    <a:pt x="18" y="53"/>
                  </a:cubicBezTo>
                  <a:cubicBezTo>
                    <a:pt x="17" y="53"/>
                    <a:pt x="17" y="53"/>
                    <a:pt x="16" y="53"/>
                  </a:cubicBezTo>
                  <a:cubicBezTo>
                    <a:pt x="15" y="53"/>
                    <a:pt x="15" y="53"/>
                    <a:pt x="14" y="53"/>
                  </a:cubicBezTo>
                  <a:cubicBezTo>
                    <a:pt x="14" y="53"/>
                    <a:pt x="14" y="53"/>
                    <a:pt x="13" y="52"/>
                  </a:cubicBezTo>
                  <a:cubicBezTo>
                    <a:pt x="13" y="52"/>
                    <a:pt x="13" y="52"/>
                    <a:pt x="13" y="52"/>
                  </a:cubicBezTo>
                  <a:cubicBezTo>
                    <a:pt x="13" y="51"/>
                    <a:pt x="13" y="51"/>
                    <a:pt x="12" y="51"/>
                  </a:cubicBezTo>
                  <a:cubicBezTo>
                    <a:pt x="12" y="50"/>
                    <a:pt x="12" y="50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lose/>
                  <a:moveTo>
                    <a:pt x="43" y="46"/>
                  </a:move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3" y="45"/>
                    <a:pt x="43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4" y="45"/>
                    <a:pt x="44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4" y="43"/>
                    <a:pt x="44" y="43"/>
                    <a:pt x="44" y="43"/>
                  </a:cubicBezTo>
                  <a:cubicBezTo>
                    <a:pt x="43" y="43"/>
                    <a:pt x="42" y="43"/>
                    <a:pt x="42" y="43"/>
                  </a:cubicBezTo>
                  <a:cubicBezTo>
                    <a:pt x="42" y="43"/>
                    <a:pt x="42" y="43"/>
                    <a:pt x="42" y="43"/>
                  </a:cubicBezTo>
                  <a:cubicBezTo>
                    <a:pt x="42" y="44"/>
                    <a:pt x="42" y="45"/>
                    <a:pt x="43" y="46"/>
                  </a:cubicBezTo>
                  <a:close/>
                  <a:moveTo>
                    <a:pt x="36" y="5"/>
                  </a:moveTo>
                  <a:cubicBezTo>
                    <a:pt x="34" y="3"/>
                    <a:pt x="32" y="3"/>
                    <a:pt x="29" y="4"/>
                  </a:cubicBezTo>
                  <a:cubicBezTo>
                    <a:pt x="30" y="4"/>
                    <a:pt x="30" y="3"/>
                    <a:pt x="30" y="3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2"/>
                    <a:pt x="33" y="2"/>
                    <a:pt x="34" y="3"/>
                  </a:cubicBezTo>
                  <a:cubicBezTo>
                    <a:pt x="34" y="3"/>
                    <a:pt x="35" y="3"/>
                    <a:pt x="35" y="4"/>
                  </a:cubicBezTo>
                  <a:cubicBezTo>
                    <a:pt x="35" y="4"/>
                    <a:pt x="36" y="5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lose/>
                  <a:moveTo>
                    <a:pt x="37" y="15"/>
                  </a:move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4"/>
                    <a:pt x="37" y="14"/>
                  </a:cubicBezTo>
                  <a:cubicBezTo>
                    <a:pt x="37" y="13"/>
                    <a:pt x="36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7" y="12"/>
                    <a:pt x="37" y="12"/>
                  </a:cubicBezTo>
                  <a:cubicBezTo>
                    <a:pt x="37" y="12"/>
                    <a:pt x="38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4"/>
                    <a:pt x="38" y="14"/>
                    <a:pt x="38" y="14"/>
                  </a:cubicBezTo>
                  <a:cubicBezTo>
                    <a:pt x="38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lose/>
                  <a:moveTo>
                    <a:pt x="20" y="6"/>
                  </a:moveTo>
                  <a:cubicBezTo>
                    <a:pt x="20" y="6"/>
                    <a:pt x="20" y="6"/>
                    <a:pt x="20" y="6"/>
                  </a:cubicBezTo>
                  <a:cubicBezTo>
                    <a:pt x="21" y="5"/>
                    <a:pt x="21" y="5"/>
                    <a:pt x="21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3"/>
                    <a:pt x="24" y="3"/>
                  </a:cubicBezTo>
                  <a:cubicBezTo>
                    <a:pt x="24" y="3"/>
                    <a:pt x="25" y="3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7" y="5"/>
                    <a:pt x="28" y="5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7" y="5"/>
                    <a:pt x="27" y="5"/>
                    <a:pt x="27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5" y="4"/>
                    <a:pt x="24" y="4"/>
                  </a:cubicBezTo>
                  <a:cubicBezTo>
                    <a:pt x="23" y="4"/>
                    <a:pt x="23" y="4"/>
                    <a:pt x="22" y="5"/>
                  </a:cubicBezTo>
                  <a:cubicBezTo>
                    <a:pt x="22" y="5"/>
                    <a:pt x="21" y="5"/>
                    <a:pt x="21" y="5"/>
                  </a:cubicBezTo>
                  <a:cubicBezTo>
                    <a:pt x="21" y="5"/>
                    <a:pt x="21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lose/>
                  <a:moveTo>
                    <a:pt x="32" y="50"/>
                  </a:moveTo>
                  <a:cubicBezTo>
                    <a:pt x="33" y="49"/>
                    <a:pt x="33" y="48"/>
                    <a:pt x="33" y="47"/>
                  </a:cubicBezTo>
                  <a:cubicBezTo>
                    <a:pt x="33" y="47"/>
                    <a:pt x="33" y="47"/>
                    <a:pt x="33" y="47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48"/>
                    <a:pt x="34" y="48"/>
                    <a:pt x="34" y="48"/>
                  </a:cubicBezTo>
                  <a:cubicBezTo>
                    <a:pt x="34" y="48"/>
                    <a:pt x="35" y="49"/>
                    <a:pt x="35" y="49"/>
                  </a:cubicBezTo>
                  <a:cubicBezTo>
                    <a:pt x="35" y="49"/>
                    <a:pt x="35" y="49"/>
                    <a:pt x="35" y="49"/>
                  </a:cubicBezTo>
                  <a:cubicBezTo>
                    <a:pt x="34" y="50"/>
                    <a:pt x="33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lose/>
                  <a:moveTo>
                    <a:pt x="46" y="26"/>
                  </a:moveTo>
                  <a:cubicBezTo>
                    <a:pt x="47" y="25"/>
                    <a:pt x="47" y="24"/>
                    <a:pt x="48" y="23"/>
                  </a:cubicBezTo>
                  <a:cubicBezTo>
                    <a:pt x="48" y="24"/>
                    <a:pt x="49" y="25"/>
                    <a:pt x="49" y="26"/>
                  </a:cubicBezTo>
                  <a:cubicBezTo>
                    <a:pt x="48" y="26"/>
                    <a:pt x="47" y="26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lose/>
                  <a:moveTo>
                    <a:pt x="49" y="26"/>
                  </a:moveTo>
                  <a:cubicBezTo>
                    <a:pt x="50" y="27"/>
                    <a:pt x="50" y="28"/>
                    <a:pt x="50" y="29"/>
                  </a:cubicBezTo>
                  <a:cubicBezTo>
                    <a:pt x="49" y="29"/>
                    <a:pt x="49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7" y="29"/>
                    <a:pt x="47" y="29"/>
                    <a:pt x="47" y="29"/>
                  </a:cubicBezTo>
                  <a:cubicBezTo>
                    <a:pt x="47" y="29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8" y="27"/>
                    <a:pt x="48" y="27"/>
                  </a:cubicBezTo>
                  <a:cubicBezTo>
                    <a:pt x="49" y="27"/>
                    <a:pt x="49" y="27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lose/>
                  <a:moveTo>
                    <a:pt x="13" y="11"/>
                  </a:move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4" y="9"/>
                    <a:pt x="14" y="8"/>
                    <a:pt x="14" y="8"/>
                  </a:cubicBezTo>
                  <a:cubicBezTo>
                    <a:pt x="14" y="7"/>
                    <a:pt x="15" y="7"/>
                    <a:pt x="16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lose/>
                  <a:moveTo>
                    <a:pt x="25" y="57"/>
                  </a:moveTo>
                  <a:cubicBezTo>
                    <a:pt x="24" y="57"/>
                    <a:pt x="23" y="57"/>
                    <a:pt x="22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0" y="56"/>
                    <a:pt x="20" y="56"/>
                    <a:pt x="19" y="55"/>
                  </a:cubicBezTo>
                  <a:cubicBezTo>
                    <a:pt x="19" y="55"/>
                    <a:pt x="19" y="55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20" y="54"/>
                    <a:pt x="20" y="55"/>
                  </a:cubicBezTo>
                  <a:cubicBezTo>
                    <a:pt x="20" y="55"/>
                    <a:pt x="21" y="56"/>
                    <a:pt x="21" y="56"/>
                  </a:cubicBezTo>
                  <a:cubicBezTo>
                    <a:pt x="22" y="56"/>
                    <a:pt x="22" y="56"/>
                    <a:pt x="22" y="56"/>
                  </a:cubicBezTo>
                  <a:cubicBezTo>
                    <a:pt x="23" y="56"/>
                    <a:pt x="24" y="57"/>
                    <a:pt x="25" y="57"/>
                  </a:cubicBezTo>
                  <a:cubicBezTo>
                    <a:pt x="25" y="57"/>
                    <a:pt x="25" y="57"/>
                    <a:pt x="25" y="57"/>
                  </a:cubicBezTo>
                  <a:close/>
                  <a:moveTo>
                    <a:pt x="22" y="9"/>
                  </a:moveTo>
                  <a:cubicBezTo>
                    <a:pt x="22" y="10"/>
                    <a:pt x="22" y="10"/>
                    <a:pt x="23" y="10"/>
                  </a:cubicBezTo>
                  <a:cubicBezTo>
                    <a:pt x="23" y="10"/>
                    <a:pt x="23" y="11"/>
                    <a:pt x="23" y="11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3" y="12"/>
                    <a:pt x="22" y="12"/>
                    <a:pt x="22" y="12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1"/>
                    <a:pt x="22" y="11"/>
                    <a:pt x="22" y="12"/>
                  </a:cubicBezTo>
                  <a:cubicBezTo>
                    <a:pt x="22" y="12"/>
                    <a:pt x="22" y="12"/>
                    <a:pt x="22" y="13"/>
                  </a:cubicBezTo>
                  <a:cubicBezTo>
                    <a:pt x="21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1" y="10"/>
                    <a:pt x="21" y="10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47" y="48"/>
                  </a:moveTo>
                  <a:cubicBezTo>
                    <a:pt x="47" y="48"/>
                    <a:pt x="47" y="49"/>
                    <a:pt x="47" y="49"/>
                  </a:cubicBezTo>
                  <a:cubicBezTo>
                    <a:pt x="47" y="49"/>
                    <a:pt x="47" y="50"/>
                    <a:pt x="47" y="50"/>
                  </a:cubicBezTo>
                  <a:cubicBezTo>
                    <a:pt x="47" y="51"/>
                    <a:pt x="47" y="51"/>
                    <a:pt x="47" y="52"/>
                  </a:cubicBezTo>
                  <a:cubicBezTo>
                    <a:pt x="47" y="53"/>
                    <a:pt x="47" y="53"/>
                    <a:pt x="46" y="54"/>
                  </a:cubicBezTo>
                  <a:cubicBezTo>
                    <a:pt x="46" y="54"/>
                    <a:pt x="45" y="55"/>
                    <a:pt x="45" y="55"/>
                  </a:cubicBezTo>
                  <a:cubicBezTo>
                    <a:pt x="45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5" y="55"/>
                    <a:pt x="45" y="54"/>
                  </a:cubicBezTo>
                  <a:cubicBezTo>
                    <a:pt x="45" y="54"/>
                    <a:pt x="45" y="54"/>
                    <a:pt x="45" y="54"/>
                  </a:cubicBezTo>
                  <a:cubicBezTo>
                    <a:pt x="46" y="54"/>
                    <a:pt x="46" y="53"/>
                    <a:pt x="46" y="53"/>
                  </a:cubicBezTo>
                  <a:cubicBezTo>
                    <a:pt x="47" y="52"/>
                    <a:pt x="47" y="51"/>
                    <a:pt x="47" y="51"/>
                  </a:cubicBezTo>
                  <a:cubicBezTo>
                    <a:pt x="47" y="50"/>
                    <a:pt x="47" y="49"/>
                    <a:pt x="47" y="49"/>
                  </a:cubicBezTo>
                  <a:cubicBezTo>
                    <a:pt x="47" y="49"/>
                    <a:pt x="47" y="49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lose/>
                  <a:moveTo>
                    <a:pt x="32" y="53"/>
                  </a:moveTo>
                  <a:cubicBezTo>
                    <a:pt x="34" y="53"/>
                    <a:pt x="35" y="53"/>
                    <a:pt x="36" y="52"/>
                  </a:cubicBezTo>
                  <a:cubicBezTo>
                    <a:pt x="36" y="53"/>
                    <a:pt x="36" y="53"/>
                    <a:pt x="36" y="53"/>
                  </a:cubicBezTo>
                  <a:cubicBezTo>
                    <a:pt x="36" y="54"/>
                    <a:pt x="35" y="54"/>
                    <a:pt x="35" y="54"/>
                  </a:cubicBezTo>
                  <a:cubicBezTo>
                    <a:pt x="35" y="54"/>
                    <a:pt x="34" y="54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3"/>
                    <a:pt x="34" y="54"/>
                  </a:cubicBezTo>
                  <a:cubicBezTo>
                    <a:pt x="34" y="54"/>
                    <a:pt x="34" y="54"/>
                    <a:pt x="33" y="54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2" y="54"/>
                    <a:pt x="32" y="54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lose/>
                  <a:moveTo>
                    <a:pt x="14" y="42"/>
                  </a:moveTo>
                  <a:cubicBezTo>
                    <a:pt x="14" y="41"/>
                    <a:pt x="13" y="41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4" y="40"/>
                    <a:pt x="15" y="39"/>
                    <a:pt x="15" y="39"/>
                  </a:cubicBezTo>
                  <a:cubicBezTo>
                    <a:pt x="15" y="40"/>
                    <a:pt x="15" y="41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lose/>
                  <a:moveTo>
                    <a:pt x="48" y="23"/>
                  </a:moveTo>
                  <a:cubicBezTo>
                    <a:pt x="48" y="23"/>
                    <a:pt x="47" y="23"/>
                    <a:pt x="47" y="23"/>
                  </a:cubicBezTo>
                  <a:cubicBezTo>
                    <a:pt x="46" y="23"/>
                    <a:pt x="46" y="23"/>
                    <a:pt x="46" y="23"/>
                  </a:cubicBezTo>
                  <a:cubicBezTo>
                    <a:pt x="46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2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1"/>
                    <a:pt x="46" y="21"/>
                  </a:cubicBezTo>
                  <a:cubicBezTo>
                    <a:pt x="46" y="21"/>
                    <a:pt x="47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7" y="21"/>
                    <a:pt x="47" y="22"/>
                    <a:pt x="48" y="22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lose/>
                  <a:moveTo>
                    <a:pt x="45" y="43"/>
                  </a:moveTo>
                  <a:cubicBezTo>
                    <a:pt x="45" y="42"/>
                    <a:pt x="44" y="42"/>
                    <a:pt x="44" y="41"/>
                  </a:cubicBezTo>
                  <a:cubicBezTo>
                    <a:pt x="45" y="41"/>
                    <a:pt x="46" y="41"/>
                    <a:pt x="47" y="41"/>
                  </a:cubicBezTo>
                  <a:cubicBezTo>
                    <a:pt x="46" y="42"/>
                    <a:pt x="46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lose/>
                  <a:moveTo>
                    <a:pt x="54" y="22"/>
                  </a:moveTo>
                  <a:cubicBezTo>
                    <a:pt x="54" y="22"/>
                    <a:pt x="54" y="22"/>
                    <a:pt x="54" y="22"/>
                  </a:cubicBezTo>
                  <a:cubicBezTo>
                    <a:pt x="54" y="22"/>
                    <a:pt x="55" y="22"/>
                    <a:pt x="55" y="22"/>
                  </a:cubicBezTo>
                  <a:cubicBezTo>
                    <a:pt x="55" y="22"/>
                    <a:pt x="55" y="23"/>
                    <a:pt x="55" y="23"/>
                  </a:cubicBezTo>
                  <a:cubicBezTo>
                    <a:pt x="55" y="23"/>
                    <a:pt x="56" y="23"/>
                    <a:pt x="56" y="24"/>
                  </a:cubicBezTo>
                  <a:cubicBezTo>
                    <a:pt x="56" y="24"/>
                    <a:pt x="56" y="24"/>
                    <a:pt x="56" y="24"/>
                  </a:cubicBezTo>
                  <a:cubicBezTo>
                    <a:pt x="56" y="24"/>
                    <a:pt x="56" y="25"/>
                    <a:pt x="56" y="25"/>
                  </a:cubicBezTo>
                  <a:cubicBezTo>
                    <a:pt x="56" y="25"/>
                    <a:pt x="56" y="26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6" y="26"/>
                    <a:pt x="57" y="26"/>
                  </a:cubicBezTo>
                  <a:cubicBezTo>
                    <a:pt x="57" y="26"/>
                    <a:pt x="57" y="26"/>
                    <a:pt x="57" y="27"/>
                  </a:cubicBezTo>
                  <a:cubicBezTo>
                    <a:pt x="56" y="27"/>
                    <a:pt x="56" y="27"/>
                    <a:pt x="56" y="28"/>
                  </a:cubicBezTo>
                  <a:cubicBezTo>
                    <a:pt x="56" y="28"/>
                    <a:pt x="56" y="29"/>
                    <a:pt x="56" y="29"/>
                  </a:cubicBezTo>
                  <a:cubicBezTo>
                    <a:pt x="56" y="29"/>
                    <a:pt x="55" y="30"/>
                    <a:pt x="55" y="30"/>
                  </a:cubicBezTo>
                  <a:cubicBezTo>
                    <a:pt x="55" y="30"/>
                    <a:pt x="55" y="30"/>
                    <a:pt x="55" y="30"/>
                  </a:cubicBezTo>
                  <a:cubicBezTo>
                    <a:pt x="56" y="30"/>
                    <a:pt x="56" y="30"/>
                    <a:pt x="56" y="29"/>
                  </a:cubicBezTo>
                  <a:cubicBezTo>
                    <a:pt x="57" y="29"/>
                    <a:pt x="57" y="28"/>
                    <a:pt x="57" y="27"/>
                  </a:cubicBezTo>
                  <a:cubicBezTo>
                    <a:pt x="57" y="26"/>
                    <a:pt x="57" y="25"/>
                    <a:pt x="57" y="25"/>
                  </a:cubicBezTo>
                  <a:cubicBezTo>
                    <a:pt x="56" y="24"/>
                    <a:pt x="56" y="23"/>
                    <a:pt x="55" y="22"/>
                  </a:cubicBezTo>
                  <a:cubicBezTo>
                    <a:pt x="55" y="22"/>
                    <a:pt x="55" y="22"/>
                    <a:pt x="54" y="22"/>
                  </a:cubicBezTo>
                  <a:close/>
                  <a:moveTo>
                    <a:pt x="10" y="33"/>
                  </a:moveTo>
                  <a:cubicBezTo>
                    <a:pt x="10" y="33"/>
                    <a:pt x="10" y="33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9" y="34"/>
                    <a:pt x="9" y="34"/>
                  </a:cubicBezTo>
                  <a:cubicBezTo>
                    <a:pt x="9" y="34"/>
                    <a:pt x="9" y="34"/>
                    <a:pt x="8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9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8" y="34"/>
                    <a:pt x="8" y="33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9" y="32"/>
                    <a:pt x="9" y="32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0" y="32"/>
                    <a:pt x="10" y="32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9" y="33"/>
                  </a:cubicBezTo>
                  <a:cubicBezTo>
                    <a:pt x="9" y="33"/>
                    <a:pt x="9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lose/>
                  <a:moveTo>
                    <a:pt x="19" y="11"/>
                  </a:move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20" y="14"/>
                    <a:pt x="20" y="14"/>
                  </a:cubicBezTo>
                  <a:cubicBezTo>
                    <a:pt x="20" y="14"/>
                    <a:pt x="19" y="14"/>
                    <a:pt x="19" y="14"/>
                  </a:cubicBezTo>
                  <a:cubicBezTo>
                    <a:pt x="19" y="13"/>
                    <a:pt x="18" y="12"/>
                    <a:pt x="18" y="12"/>
                  </a:cubicBezTo>
                  <a:cubicBezTo>
                    <a:pt x="18" y="12"/>
                    <a:pt x="18" y="11"/>
                    <a:pt x="19" y="11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1" y="12"/>
                    <a:pt x="21" y="12"/>
                    <a:pt x="21" y="13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1" y="13"/>
                    <a:pt x="21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45" y="8"/>
                  </a:moveTo>
                  <a:cubicBezTo>
                    <a:pt x="45" y="8"/>
                    <a:pt x="45" y="8"/>
                    <a:pt x="45" y="8"/>
                  </a:cubicBezTo>
                  <a:cubicBezTo>
                    <a:pt x="46" y="8"/>
                    <a:pt x="46" y="8"/>
                    <a:pt x="47" y="8"/>
                  </a:cubicBezTo>
                  <a:cubicBezTo>
                    <a:pt x="47" y="8"/>
                    <a:pt x="47" y="8"/>
                    <a:pt x="47" y="8"/>
                  </a:cubicBezTo>
                  <a:cubicBezTo>
                    <a:pt x="48" y="9"/>
                    <a:pt x="48" y="9"/>
                    <a:pt x="48" y="9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2"/>
                    <a:pt x="49" y="13"/>
                    <a:pt x="49" y="13"/>
                  </a:cubicBezTo>
                  <a:cubicBezTo>
                    <a:pt x="49" y="12"/>
                    <a:pt x="48" y="11"/>
                    <a:pt x="48" y="10"/>
                  </a:cubicBezTo>
                  <a:cubicBezTo>
                    <a:pt x="47" y="9"/>
                    <a:pt x="46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lose/>
                  <a:moveTo>
                    <a:pt x="30" y="57"/>
                  </a:moveTo>
                  <a:cubicBezTo>
                    <a:pt x="30" y="57"/>
                    <a:pt x="31" y="58"/>
                    <a:pt x="31" y="58"/>
                  </a:cubicBezTo>
                  <a:cubicBezTo>
                    <a:pt x="31" y="58"/>
                    <a:pt x="32" y="58"/>
                    <a:pt x="32" y="58"/>
                  </a:cubicBezTo>
                  <a:cubicBezTo>
                    <a:pt x="33" y="58"/>
                    <a:pt x="33" y="58"/>
                    <a:pt x="34" y="57"/>
                  </a:cubicBezTo>
                  <a:cubicBezTo>
                    <a:pt x="35" y="57"/>
                    <a:pt x="35" y="57"/>
                    <a:pt x="36" y="56"/>
                  </a:cubicBezTo>
                  <a:cubicBezTo>
                    <a:pt x="36" y="56"/>
                    <a:pt x="36" y="56"/>
                    <a:pt x="36" y="56"/>
                  </a:cubicBezTo>
                  <a:cubicBezTo>
                    <a:pt x="35" y="59"/>
                    <a:pt x="32" y="59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lose/>
                  <a:moveTo>
                    <a:pt x="16" y="47"/>
                  </a:moveTo>
                  <a:cubicBezTo>
                    <a:pt x="15" y="47"/>
                    <a:pt x="15" y="47"/>
                    <a:pt x="15" y="46"/>
                  </a:cubicBezTo>
                  <a:cubicBezTo>
                    <a:pt x="15" y="46"/>
                    <a:pt x="15" y="46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5" y="45"/>
                    <a:pt x="15" y="46"/>
                    <a:pt x="15" y="46"/>
                  </a:cubicBezTo>
                  <a:cubicBezTo>
                    <a:pt x="14" y="46"/>
                    <a:pt x="14" y="46"/>
                    <a:pt x="14" y="45"/>
                  </a:cubicBezTo>
                  <a:cubicBezTo>
                    <a:pt x="14" y="45"/>
                    <a:pt x="15" y="44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4"/>
                    <a:pt x="16" y="44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5"/>
                    <a:pt x="17" y="46"/>
                    <a:pt x="17" y="46"/>
                  </a:cubicBezTo>
                  <a:cubicBezTo>
                    <a:pt x="16" y="46"/>
                    <a:pt x="16" y="47"/>
                    <a:pt x="16" y="47"/>
                  </a:cubicBezTo>
                  <a:cubicBezTo>
                    <a:pt x="16" y="47"/>
                    <a:pt x="16" y="47"/>
                    <a:pt x="16" y="47"/>
                  </a:cubicBezTo>
                  <a:close/>
                  <a:moveTo>
                    <a:pt x="43" y="8"/>
                  </a:moveTo>
                  <a:cubicBezTo>
                    <a:pt x="43" y="8"/>
                    <a:pt x="43" y="8"/>
                    <a:pt x="43" y="8"/>
                  </a:cubicBezTo>
                  <a:cubicBezTo>
                    <a:pt x="43" y="7"/>
                    <a:pt x="42" y="7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1" y="6"/>
                    <a:pt x="41" y="6"/>
                    <a:pt x="41" y="6"/>
                  </a:cubicBezTo>
                  <a:cubicBezTo>
                    <a:pt x="40" y="6"/>
                    <a:pt x="40" y="5"/>
                    <a:pt x="39" y="5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5"/>
                    <a:pt x="38" y="5"/>
                    <a:pt x="37" y="5"/>
                  </a:cubicBezTo>
                  <a:cubicBezTo>
                    <a:pt x="37" y="5"/>
                    <a:pt x="38" y="5"/>
                    <a:pt x="38" y="5"/>
                  </a:cubicBezTo>
                  <a:cubicBezTo>
                    <a:pt x="38" y="5"/>
                    <a:pt x="38" y="5"/>
                    <a:pt x="39" y="5"/>
                  </a:cubicBezTo>
                  <a:cubicBezTo>
                    <a:pt x="39" y="4"/>
                    <a:pt x="39" y="4"/>
                    <a:pt x="40" y="5"/>
                  </a:cubicBezTo>
                  <a:cubicBezTo>
                    <a:pt x="40" y="5"/>
                    <a:pt x="41" y="5"/>
                    <a:pt x="42" y="5"/>
                  </a:cubicBezTo>
                  <a:cubicBezTo>
                    <a:pt x="42" y="6"/>
                    <a:pt x="43" y="7"/>
                    <a:pt x="43" y="7"/>
                  </a:cubicBezTo>
                  <a:cubicBezTo>
                    <a:pt x="43" y="7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7" y="44"/>
                    <a:pt x="17" y="44"/>
                    <a:pt x="17" y="44"/>
                  </a:cubicBezTo>
                  <a:cubicBezTo>
                    <a:pt x="17" y="43"/>
                    <a:pt x="17" y="43"/>
                    <a:pt x="18" y="42"/>
                  </a:cubicBezTo>
                  <a:cubicBezTo>
                    <a:pt x="18" y="42"/>
                    <a:pt x="17" y="42"/>
                    <a:pt x="17" y="42"/>
                  </a:cubicBezTo>
                  <a:cubicBezTo>
                    <a:pt x="17" y="42"/>
                    <a:pt x="16" y="42"/>
                    <a:pt x="16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3"/>
                  </a:cubicBezTo>
                  <a:cubicBezTo>
                    <a:pt x="15" y="43"/>
                    <a:pt x="16" y="44"/>
                    <a:pt x="16" y="44"/>
                  </a:cubicBezTo>
                  <a:close/>
                  <a:moveTo>
                    <a:pt x="16" y="17"/>
                  </a:moveTo>
                  <a:cubicBezTo>
                    <a:pt x="17" y="16"/>
                    <a:pt x="17" y="16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6"/>
                    <a:pt x="19" y="17"/>
                    <a:pt x="19" y="18"/>
                  </a:cubicBezTo>
                  <a:cubicBezTo>
                    <a:pt x="18" y="17"/>
                    <a:pt x="17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11" y="34"/>
                  </a:moveTo>
                  <a:cubicBezTo>
                    <a:pt x="11" y="34"/>
                    <a:pt x="10" y="34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1" y="33"/>
                    <a:pt x="11" y="34"/>
                    <a:pt x="11" y="34"/>
                  </a:cubicBezTo>
                  <a:cubicBezTo>
                    <a:pt x="12" y="34"/>
                    <a:pt x="12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2" y="35"/>
                    <a:pt x="12" y="35"/>
                  </a:cubicBezTo>
                  <a:cubicBezTo>
                    <a:pt x="12" y="35"/>
                    <a:pt x="12" y="36"/>
                    <a:pt x="12" y="36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lose/>
                  <a:moveTo>
                    <a:pt x="14" y="37"/>
                  </a:moveTo>
                  <a:cubicBezTo>
                    <a:pt x="14" y="38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2" y="39"/>
                    <a:pt x="12" y="39"/>
                    <a:pt x="12" y="38"/>
                  </a:cubicBezTo>
                  <a:cubicBezTo>
                    <a:pt x="12" y="38"/>
                    <a:pt x="12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2" y="37"/>
                  </a:cubicBezTo>
                  <a:cubicBezTo>
                    <a:pt x="12" y="37"/>
                    <a:pt x="13" y="37"/>
                    <a:pt x="13" y="37"/>
                  </a:cubicBezTo>
                  <a:cubicBezTo>
                    <a:pt x="13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  <a:moveTo>
                    <a:pt x="28" y="50"/>
                  </a:moveTo>
                  <a:cubicBezTo>
                    <a:pt x="27" y="50"/>
                    <a:pt x="26" y="50"/>
                    <a:pt x="25" y="49"/>
                  </a:cubicBezTo>
                  <a:cubicBezTo>
                    <a:pt x="26" y="49"/>
                    <a:pt x="27" y="48"/>
                    <a:pt x="27" y="47"/>
                  </a:cubicBezTo>
                  <a:cubicBezTo>
                    <a:pt x="28" y="48"/>
                    <a:pt x="28" y="49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lose/>
                  <a:moveTo>
                    <a:pt x="45" y="18"/>
                  </a:moveTo>
                  <a:cubicBezTo>
                    <a:pt x="45" y="18"/>
                    <a:pt x="45" y="18"/>
                    <a:pt x="45" y="18"/>
                  </a:cubicBezTo>
                  <a:cubicBezTo>
                    <a:pt x="44" y="18"/>
                    <a:pt x="44" y="19"/>
                    <a:pt x="43" y="20"/>
                  </a:cubicBezTo>
                  <a:cubicBezTo>
                    <a:pt x="43" y="20"/>
                    <a:pt x="44" y="20"/>
                    <a:pt x="44" y="20"/>
                  </a:cubicBezTo>
                  <a:cubicBezTo>
                    <a:pt x="44" y="20"/>
                    <a:pt x="45" y="20"/>
                    <a:pt x="45" y="20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6" y="19"/>
                    <a:pt x="45" y="18"/>
                    <a:pt x="45" y="18"/>
                  </a:cubicBezTo>
                  <a:close/>
                  <a:moveTo>
                    <a:pt x="56" y="33"/>
                  </a:moveTo>
                  <a:cubicBezTo>
                    <a:pt x="57" y="33"/>
                    <a:pt x="57" y="34"/>
                    <a:pt x="57" y="35"/>
                  </a:cubicBezTo>
                  <a:cubicBezTo>
                    <a:pt x="57" y="35"/>
                    <a:pt x="57" y="36"/>
                    <a:pt x="57" y="36"/>
                  </a:cubicBezTo>
                  <a:cubicBezTo>
                    <a:pt x="57" y="37"/>
                    <a:pt x="57" y="37"/>
                    <a:pt x="56" y="38"/>
                  </a:cubicBezTo>
                  <a:cubicBezTo>
                    <a:pt x="56" y="38"/>
                    <a:pt x="56" y="38"/>
                    <a:pt x="56" y="39"/>
                  </a:cubicBezTo>
                  <a:cubicBezTo>
                    <a:pt x="55" y="39"/>
                    <a:pt x="55" y="40"/>
                    <a:pt x="54" y="40"/>
                  </a:cubicBezTo>
                  <a:cubicBezTo>
                    <a:pt x="54" y="40"/>
                    <a:pt x="54" y="40"/>
                    <a:pt x="54" y="40"/>
                  </a:cubicBezTo>
                  <a:cubicBezTo>
                    <a:pt x="54" y="39"/>
                    <a:pt x="54" y="39"/>
                    <a:pt x="55" y="39"/>
                  </a:cubicBezTo>
                  <a:cubicBezTo>
                    <a:pt x="55" y="39"/>
                    <a:pt x="55" y="39"/>
                    <a:pt x="55" y="39"/>
                  </a:cubicBezTo>
                  <a:cubicBezTo>
                    <a:pt x="56" y="38"/>
                    <a:pt x="56" y="38"/>
                    <a:pt x="56" y="37"/>
                  </a:cubicBezTo>
                  <a:cubicBezTo>
                    <a:pt x="56" y="37"/>
                    <a:pt x="56" y="37"/>
                    <a:pt x="56" y="36"/>
                  </a:cubicBezTo>
                  <a:cubicBezTo>
                    <a:pt x="56" y="36"/>
                    <a:pt x="56" y="36"/>
                    <a:pt x="56" y="36"/>
                  </a:cubicBezTo>
                  <a:cubicBezTo>
                    <a:pt x="56" y="36"/>
                    <a:pt x="57" y="36"/>
                    <a:pt x="57" y="36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6" y="35"/>
                    <a:pt x="56" y="35"/>
                    <a:pt x="56" y="34"/>
                  </a:cubicBezTo>
                  <a:cubicBezTo>
                    <a:pt x="57" y="34"/>
                    <a:pt x="56" y="34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ubicBezTo>
                    <a:pt x="56" y="33"/>
                    <a:pt x="56" y="33"/>
                    <a:pt x="56" y="33"/>
                  </a:cubicBezTo>
                  <a:close/>
                  <a:moveTo>
                    <a:pt x="49" y="35"/>
                  </a:moveTo>
                  <a:cubicBezTo>
                    <a:pt x="48" y="35"/>
                    <a:pt x="48" y="34"/>
                    <a:pt x="48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3"/>
                    <a:pt x="47" y="33"/>
                    <a:pt x="48" y="33"/>
                  </a:cubicBezTo>
                  <a:cubicBezTo>
                    <a:pt x="48" y="33"/>
                    <a:pt x="48" y="33"/>
                    <a:pt x="49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3"/>
                    <a:pt x="49" y="34"/>
                    <a:pt x="49" y="35"/>
                  </a:cubicBezTo>
                  <a:cubicBezTo>
                    <a:pt x="49" y="35"/>
                    <a:pt x="49" y="35"/>
                    <a:pt x="49" y="35"/>
                  </a:cubicBezTo>
                  <a:close/>
                  <a:moveTo>
                    <a:pt x="32" y="50"/>
                  </a:moveTo>
                  <a:cubicBezTo>
                    <a:pt x="31" y="50"/>
                    <a:pt x="30" y="50"/>
                    <a:pt x="29" y="50"/>
                  </a:cubicBezTo>
                  <a:cubicBezTo>
                    <a:pt x="29" y="50"/>
                    <a:pt x="29" y="49"/>
                    <a:pt x="29" y="49"/>
                  </a:cubicBezTo>
                  <a:cubicBezTo>
                    <a:pt x="29" y="49"/>
                    <a:pt x="30" y="49"/>
                    <a:pt x="30" y="49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1" y="48"/>
                    <a:pt x="31" y="49"/>
                    <a:pt x="31" y="49"/>
                  </a:cubicBezTo>
                  <a:cubicBezTo>
                    <a:pt x="31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lose/>
                  <a:moveTo>
                    <a:pt x="51" y="14"/>
                  </a:moveTo>
                  <a:cubicBezTo>
                    <a:pt x="52" y="14"/>
                    <a:pt x="52" y="14"/>
                    <a:pt x="53" y="14"/>
                  </a:cubicBezTo>
                  <a:cubicBezTo>
                    <a:pt x="53" y="14"/>
                    <a:pt x="53" y="15"/>
                    <a:pt x="53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7"/>
                    <a:pt x="54" y="17"/>
                    <a:pt x="54" y="18"/>
                  </a:cubicBezTo>
                  <a:cubicBezTo>
                    <a:pt x="54" y="18"/>
                    <a:pt x="54" y="19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4" y="20"/>
                    <a:pt x="54" y="20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3" y="17"/>
                    <a:pt x="54" y="17"/>
                    <a:pt x="54" y="17"/>
                  </a:cubicBezTo>
                  <a:cubicBezTo>
                    <a:pt x="53" y="17"/>
                    <a:pt x="53" y="17"/>
                    <a:pt x="53" y="17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6"/>
                  </a:cubicBezTo>
                  <a:cubicBezTo>
                    <a:pt x="53" y="16"/>
                    <a:pt x="53" y="16"/>
                    <a:pt x="53" y="15"/>
                  </a:cubicBezTo>
                  <a:cubicBezTo>
                    <a:pt x="53" y="15"/>
                    <a:pt x="53" y="15"/>
                    <a:pt x="52" y="15"/>
                  </a:cubicBezTo>
                  <a:cubicBezTo>
                    <a:pt x="52" y="14"/>
                    <a:pt x="52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ubicBezTo>
                    <a:pt x="51" y="14"/>
                    <a:pt x="51" y="14"/>
                    <a:pt x="51" y="14"/>
                  </a:cubicBezTo>
                  <a:close/>
                  <a:moveTo>
                    <a:pt x="26" y="11"/>
                  </a:move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2"/>
                    <a:pt x="26" y="13"/>
                    <a:pt x="26" y="13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1"/>
                    <a:pt x="25" y="11"/>
                    <a:pt x="25" y="11"/>
                  </a:cubicBez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lose/>
                  <a:moveTo>
                    <a:pt x="10" y="32"/>
                  </a:moveTo>
                  <a:cubicBezTo>
                    <a:pt x="10" y="32"/>
                    <a:pt x="11" y="32"/>
                    <a:pt x="11" y="32"/>
                  </a:cubicBezTo>
                  <a:cubicBezTo>
                    <a:pt x="11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1"/>
                    <a:pt x="10" y="31"/>
                    <a:pt x="10" y="30"/>
                  </a:cubicBezTo>
                  <a:cubicBezTo>
                    <a:pt x="10" y="30"/>
                    <a:pt x="10" y="30"/>
                    <a:pt x="11" y="30"/>
                  </a:cubicBezTo>
                  <a:cubicBezTo>
                    <a:pt x="11" y="31"/>
                    <a:pt x="12" y="31"/>
                    <a:pt x="12" y="31"/>
                  </a:cubicBezTo>
                  <a:cubicBezTo>
                    <a:pt x="13" y="31"/>
                    <a:pt x="12" y="31"/>
                    <a:pt x="12" y="32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1" y="32"/>
                    <a:pt x="11" y="33"/>
                    <a:pt x="10" y="33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11" y="12"/>
                  </a:move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3"/>
                    <a:pt x="10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4"/>
                    <a:pt x="8" y="14"/>
                    <a:pt x="8" y="15"/>
                  </a:cubicBezTo>
                  <a:cubicBezTo>
                    <a:pt x="8" y="15"/>
                    <a:pt x="7" y="15"/>
                    <a:pt x="7" y="16"/>
                  </a:cubicBezTo>
                  <a:cubicBezTo>
                    <a:pt x="7" y="17"/>
                    <a:pt x="7" y="17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4"/>
                    <a:pt x="8" y="14"/>
                  </a:cubicBezTo>
                  <a:cubicBezTo>
                    <a:pt x="8" y="14"/>
                    <a:pt x="8" y="13"/>
                    <a:pt x="9" y="13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41" y="18"/>
                  </a:moveTo>
                  <a:cubicBezTo>
                    <a:pt x="42" y="17"/>
                    <a:pt x="42" y="16"/>
                    <a:pt x="42" y="15"/>
                  </a:cubicBezTo>
                  <a:cubicBezTo>
                    <a:pt x="43" y="16"/>
                    <a:pt x="44" y="16"/>
                    <a:pt x="44" y="17"/>
                  </a:cubicBezTo>
                  <a:cubicBezTo>
                    <a:pt x="44" y="17"/>
                    <a:pt x="43" y="17"/>
                    <a:pt x="43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50" y="30"/>
                  </a:moveTo>
                  <a:cubicBezTo>
                    <a:pt x="50" y="30"/>
                    <a:pt x="50" y="31"/>
                    <a:pt x="49" y="32"/>
                  </a:cubicBezTo>
                  <a:cubicBezTo>
                    <a:pt x="49" y="31"/>
                    <a:pt x="48" y="31"/>
                    <a:pt x="47" y="31"/>
                  </a:cubicBezTo>
                  <a:cubicBezTo>
                    <a:pt x="48" y="30"/>
                    <a:pt x="49" y="30"/>
                    <a:pt x="50" y="30"/>
                  </a:cubicBezTo>
                  <a:cubicBezTo>
                    <a:pt x="50" y="30"/>
                    <a:pt x="50" y="30"/>
                    <a:pt x="50" y="30"/>
                  </a:cubicBezTo>
                  <a:close/>
                  <a:moveTo>
                    <a:pt x="52" y="30"/>
                  </a:moveTo>
                  <a:cubicBezTo>
                    <a:pt x="52" y="29"/>
                    <a:pt x="52" y="29"/>
                    <a:pt x="52" y="28"/>
                  </a:cubicBezTo>
                  <a:cubicBezTo>
                    <a:pt x="52" y="28"/>
                    <a:pt x="52" y="28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8"/>
                  </a:cubicBezTo>
                  <a:cubicBezTo>
                    <a:pt x="54" y="28"/>
                    <a:pt x="54" y="28"/>
                    <a:pt x="54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3" y="30"/>
                    <a:pt x="53" y="30"/>
                  </a:cubicBezTo>
                  <a:cubicBezTo>
                    <a:pt x="53" y="29"/>
                    <a:pt x="52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lose/>
                  <a:moveTo>
                    <a:pt x="32" y="12"/>
                  </a:moveTo>
                  <a:cubicBezTo>
                    <a:pt x="32" y="12"/>
                    <a:pt x="32" y="12"/>
                    <a:pt x="32" y="12"/>
                  </a:cubicBezTo>
                  <a:cubicBezTo>
                    <a:pt x="32" y="13"/>
                    <a:pt x="32" y="13"/>
                    <a:pt x="31" y="13"/>
                  </a:cubicBezTo>
                  <a:cubicBezTo>
                    <a:pt x="31" y="12"/>
                    <a:pt x="30" y="11"/>
                    <a:pt x="30" y="11"/>
                  </a:cubicBezTo>
                  <a:cubicBezTo>
                    <a:pt x="31" y="11"/>
                    <a:pt x="31" y="11"/>
                    <a:pt x="31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lose/>
                  <a:moveTo>
                    <a:pt x="48" y="46"/>
                  </a:moveTo>
                  <a:cubicBezTo>
                    <a:pt x="48" y="47"/>
                    <a:pt x="48" y="47"/>
                    <a:pt x="48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6"/>
                    <a:pt x="46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ubicBezTo>
                    <a:pt x="47" y="46"/>
                    <a:pt x="47" y="45"/>
                    <a:pt x="47" y="45"/>
                  </a:cubicBezTo>
                  <a:cubicBezTo>
                    <a:pt x="47" y="45"/>
                    <a:pt x="47" y="45"/>
                    <a:pt x="48" y="45"/>
                  </a:cubicBezTo>
                  <a:cubicBezTo>
                    <a:pt x="48" y="45"/>
                    <a:pt x="48" y="45"/>
                    <a:pt x="48" y="45"/>
                  </a:cubicBezTo>
                  <a:cubicBezTo>
                    <a:pt x="48" y="45"/>
                    <a:pt x="48" y="46"/>
                    <a:pt x="48" y="46"/>
                  </a:cubicBezTo>
                  <a:cubicBezTo>
                    <a:pt x="48" y="46"/>
                    <a:pt x="48" y="46"/>
                    <a:pt x="48" y="46"/>
                  </a:cubicBezTo>
                  <a:close/>
                  <a:moveTo>
                    <a:pt x="48" y="38"/>
                  </a:moveTo>
                  <a:cubicBezTo>
                    <a:pt x="48" y="37"/>
                    <a:pt x="47" y="37"/>
                    <a:pt x="47" y="36"/>
                  </a:cubicBezTo>
                  <a:cubicBezTo>
                    <a:pt x="47" y="36"/>
                    <a:pt x="48" y="35"/>
                    <a:pt x="49" y="35"/>
                  </a:cubicBezTo>
                  <a:cubicBezTo>
                    <a:pt x="49" y="36"/>
                    <a:pt x="48" y="37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lose/>
                  <a:moveTo>
                    <a:pt x="48" y="38"/>
                  </a:moveTo>
                  <a:cubicBezTo>
                    <a:pt x="48" y="39"/>
                    <a:pt x="48" y="39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40"/>
                    <a:pt x="47" y="41"/>
                    <a:pt x="47" y="41"/>
                  </a:cubicBezTo>
                  <a:cubicBezTo>
                    <a:pt x="47" y="40"/>
                    <a:pt x="47" y="40"/>
                    <a:pt x="46" y="40"/>
                  </a:cubicBezTo>
                  <a:cubicBezTo>
                    <a:pt x="46" y="40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6" y="39"/>
                    <a:pt x="46" y="39"/>
                    <a:pt x="46" y="39"/>
                  </a:cubicBezTo>
                  <a:cubicBezTo>
                    <a:pt x="47" y="38"/>
                    <a:pt x="47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lose/>
                  <a:moveTo>
                    <a:pt x="16" y="17"/>
                  </a:moveTo>
                  <a:cubicBezTo>
                    <a:pt x="16" y="18"/>
                    <a:pt x="16" y="19"/>
                    <a:pt x="17" y="20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5" y="18"/>
                    <a:pt x="15" y="17"/>
                    <a:pt x="16" y="17"/>
                  </a:cubicBezTo>
                  <a:cubicBezTo>
                    <a:pt x="16" y="17"/>
                    <a:pt x="16" y="17"/>
                    <a:pt x="16" y="17"/>
                  </a:cubicBezTo>
                  <a:close/>
                  <a:moveTo>
                    <a:pt x="42" y="12"/>
                  </a:moveTo>
                  <a:cubicBezTo>
                    <a:pt x="42" y="11"/>
                    <a:pt x="43" y="11"/>
                    <a:pt x="43" y="11"/>
                  </a:cubicBezTo>
                  <a:cubicBezTo>
                    <a:pt x="44" y="11"/>
                    <a:pt x="44" y="11"/>
                    <a:pt x="45" y="11"/>
                  </a:cubicBezTo>
                  <a:cubicBezTo>
                    <a:pt x="45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3"/>
                  </a:cubicBezTo>
                  <a:cubicBezTo>
                    <a:pt x="43" y="13"/>
                    <a:pt x="43" y="13"/>
                    <a:pt x="43" y="13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lose/>
                  <a:moveTo>
                    <a:pt x="35" y="11"/>
                  </a:move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3"/>
                    <a:pt x="35" y="13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4" y="13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3"/>
                    <a:pt x="34" y="12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4" y="11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lose/>
                  <a:moveTo>
                    <a:pt x="40" y="10"/>
                  </a:moveTo>
                  <a:cubicBezTo>
                    <a:pt x="40" y="10"/>
                    <a:pt x="40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9"/>
                    <a:pt x="42" y="9"/>
                    <a:pt x="42" y="9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1" y="11"/>
                  </a:cubicBezTo>
                  <a:cubicBezTo>
                    <a:pt x="41" y="11"/>
                    <a:pt x="40" y="1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lose/>
                  <a:moveTo>
                    <a:pt x="22" y="48"/>
                  </a:moveTo>
                  <a:cubicBezTo>
                    <a:pt x="23" y="48"/>
                    <a:pt x="24" y="47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7"/>
                    <a:pt x="24" y="47"/>
                    <a:pt x="24" y="47"/>
                  </a:cubicBezTo>
                  <a:cubicBezTo>
                    <a:pt x="24" y="48"/>
                    <a:pt x="24" y="48"/>
                    <a:pt x="24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9"/>
                    <a:pt x="23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lose/>
                  <a:moveTo>
                    <a:pt x="17" y="45"/>
                  </a:moveTo>
                  <a:cubicBezTo>
                    <a:pt x="18" y="44"/>
                    <a:pt x="18" y="44"/>
                    <a:pt x="19" y="44"/>
                  </a:cubicBezTo>
                  <a:cubicBezTo>
                    <a:pt x="19" y="44"/>
                    <a:pt x="19" y="45"/>
                    <a:pt x="19" y="45"/>
                  </a:cubicBezTo>
                  <a:cubicBezTo>
                    <a:pt x="19" y="45"/>
                    <a:pt x="19" y="45"/>
                    <a:pt x="19" y="46"/>
                  </a:cubicBezTo>
                  <a:cubicBezTo>
                    <a:pt x="19" y="46"/>
                    <a:pt x="19" y="46"/>
                    <a:pt x="18" y="46"/>
                  </a:cubicBezTo>
                  <a:cubicBezTo>
                    <a:pt x="18" y="46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lose/>
                  <a:moveTo>
                    <a:pt x="40" y="16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0" y="15"/>
                    <a:pt x="40" y="15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1" y="14"/>
                    <a:pt x="41" y="14"/>
                    <a:pt x="41" y="15"/>
                  </a:cubicBezTo>
                  <a:cubicBezTo>
                    <a:pt x="41" y="15"/>
                    <a:pt x="42" y="15"/>
                    <a:pt x="42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6"/>
                    <a:pt x="41" y="16"/>
                  </a:cubicBezTo>
                  <a:cubicBezTo>
                    <a:pt x="41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lose/>
                  <a:moveTo>
                    <a:pt x="41" y="50"/>
                  </a:moveTo>
                  <a:cubicBezTo>
                    <a:pt x="41" y="49"/>
                    <a:pt x="41" y="49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ubicBezTo>
                    <a:pt x="41" y="48"/>
                    <a:pt x="41" y="48"/>
                    <a:pt x="41" y="48"/>
                  </a:cubicBezTo>
                  <a:cubicBezTo>
                    <a:pt x="41" y="48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2" y="48"/>
                    <a:pt x="42" y="48"/>
                    <a:pt x="42" y="49"/>
                  </a:cubicBezTo>
                  <a:cubicBezTo>
                    <a:pt x="42" y="49"/>
                    <a:pt x="41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lose/>
                  <a:moveTo>
                    <a:pt x="47" y="16"/>
                  </a:moveTo>
                  <a:cubicBezTo>
                    <a:pt x="47" y="16"/>
                    <a:pt x="46" y="15"/>
                    <a:pt x="46" y="15"/>
                  </a:cubicBezTo>
                  <a:cubicBezTo>
                    <a:pt x="46" y="15"/>
                    <a:pt x="46" y="14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6"/>
                    <a:pt x="48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lose/>
                  <a:moveTo>
                    <a:pt x="13" y="26"/>
                  </a:moveTo>
                  <a:cubicBezTo>
                    <a:pt x="12" y="26"/>
                    <a:pt x="11" y="27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5"/>
                    <a:pt x="11" y="25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5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4" y="24"/>
                  </a:moveTo>
                  <a:cubicBezTo>
                    <a:pt x="13" y="24"/>
                    <a:pt x="12" y="23"/>
                    <a:pt x="11" y="23"/>
                  </a:cubicBezTo>
                  <a:cubicBezTo>
                    <a:pt x="12" y="23"/>
                    <a:pt x="12" y="22"/>
                    <a:pt x="12" y="22"/>
                  </a:cubicBezTo>
                  <a:cubicBezTo>
                    <a:pt x="13" y="22"/>
                    <a:pt x="13" y="23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lose/>
                  <a:moveTo>
                    <a:pt x="50" y="20"/>
                  </a:moveTo>
                  <a:cubicBezTo>
                    <a:pt x="50" y="20"/>
                    <a:pt x="50" y="20"/>
                    <a:pt x="50" y="20"/>
                  </a:cubicBezTo>
                  <a:cubicBezTo>
                    <a:pt x="51" y="20"/>
                    <a:pt x="51" y="21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2"/>
                    <a:pt x="52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0" y="22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lose/>
                  <a:moveTo>
                    <a:pt x="51" y="22"/>
                  </a:moveTo>
                  <a:cubicBezTo>
                    <a:pt x="52" y="22"/>
                    <a:pt x="52" y="23"/>
                    <a:pt x="53" y="23"/>
                  </a:cubicBezTo>
                  <a:cubicBezTo>
                    <a:pt x="53" y="23"/>
                    <a:pt x="53" y="24"/>
                    <a:pt x="53" y="24"/>
                  </a:cubicBezTo>
                  <a:cubicBezTo>
                    <a:pt x="53" y="24"/>
                    <a:pt x="52" y="24"/>
                    <a:pt x="52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3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36" y="7"/>
                  </a:moveTo>
                  <a:cubicBezTo>
                    <a:pt x="36" y="7"/>
                    <a:pt x="36" y="7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4" y="8"/>
                    <a:pt x="34" y="8"/>
                  </a:cubicBezTo>
                  <a:cubicBezTo>
                    <a:pt x="34" y="8"/>
                    <a:pt x="35" y="7"/>
                    <a:pt x="35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6" y="7"/>
                    <a:pt x="36" y="7"/>
                  </a:cubicBezTo>
                  <a:close/>
                  <a:moveTo>
                    <a:pt x="21" y="46"/>
                  </a:moveTo>
                  <a:cubicBezTo>
                    <a:pt x="21" y="46"/>
                    <a:pt x="21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ubicBezTo>
                    <a:pt x="21" y="47"/>
                    <a:pt x="20" y="47"/>
                    <a:pt x="19" y="47"/>
                  </a:cubicBezTo>
                  <a:cubicBezTo>
                    <a:pt x="19" y="47"/>
                    <a:pt x="19" y="46"/>
                    <a:pt x="19" y="46"/>
                  </a:cubicBezTo>
                  <a:cubicBezTo>
                    <a:pt x="20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6"/>
                    <a:pt x="21" y="46"/>
                    <a:pt x="21" y="46"/>
                  </a:cubicBezTo>
                  <a:close/>
                  <a:moveTo>
                    <a:pt x="43" y="49"/>
                  </a:moveTo>
                  <a:cubicBezTo>
                    <a:pt x="43" y="49"/>
                    <a:pt x="43" y="49"/>
                    <a:pt x="44" y="49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4" y="48"/>
                    <a:pt x="45" y="49"/>
                    <a:pt x="45" y="49"/>
                  </a:cubicBezTo>
                  <a:cubicBezTo>
                    <a:pt x="45" y="49"/>
                    <a:pt x="45" y="50"/>
                    <a:pt x="45" y="50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3" y="50"/>
                    <a:pt x="43" y="50"/>
                  </a:cubicBezTo>
                  <a:cubicBezTo>
                    <a:pt x="43" y="50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lose/>
                  <a:moveTo>
                    <a:pt x="8" y="25"/>
                  </a:moveTo>
                  <a:cubicBezTo>
                    <a:pt x="8" y="25"/>
                    <a:pt x="8" y="26"/>
                    <a:pt x="8" y="26"/>
                  </a:cubicBezTo>
                  <a:cubicBezTo>
                    <a:pt x="8" y="26"/>
                    <a:pt x="7" y="26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lose/>
                  <a:moveTo>
                    <a:pt x="40" y="9"/>
                  </a:move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0"/>
                    <a:pt x="39" y="10"/>
                  </a:cubicBezTo>
                  <a:cubicBezTo>
                    <a:pt x="39" y="10"/>
                    <a:pt x="39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40" y="8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ubicBezTo>
                    <a:pt x="40" y="9"/>
                    <a:pt x="40" y="9"/>
                    <a:pt x="40" y="9"/>
                  </a:cubicBezTo>
                  <a:close/>
                  <a:moveTo>
                    <a:pt x="49" y="18"/>
                  </a:moveTo>
                  <a:cubicBezTo>
                    <a:pt x="49" y="18"/>
                    <a:pt x="50" y="18"/>
                    <a:pt x="50" y="18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20"/>
                    <a:pt x="51" y="20"/>
                    <a:pt x="51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9" y="20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lose/>
                  <a:moveTo>
                    <a:pt x="11" y="20"/>
                  </a:move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8" y="22"/>
                    <a:pt x="8" y="21"/>
                  </a:cubicBezTo>
                  <a:cubicBezTo>
                    <a:pt x="8" y="21"/>
                    <a:pt x="9" y="20"/>
                    <a:pt x="9" y="21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lose/>
                  <a:moveTo>
                    <a:pt x="7" y="28"/>
                  </a:move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7"/>
                    <a:pt x="7" y="26"/>
                    <a:pt x="7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7"/>
                    <a:pt x="8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lose/>
                  <a:moveTo>
                    <a:pt x="23" y="52"/>
                  </a:moveTo>
                  <a:cubicBezTo>
                    <a:pt x="24" y="52"/>
                    <a:pt x="24" y="52"/>
                    <a:pt x="25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5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52" y="25"/>
                  </a:moveTo>
                  <a:cubicBezTo>
                    <a:pt x="52" y="25"/>
                    <a:pt x="52" y="25"/>
                    <a:pt x="53" y="25"/>
                  </a:cubicBezTo>
                  <a:cubicBezTo>
                    <a:pt x="53" y="25"/>
                    <a:pt x="53" y="25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4" y="26"/>
                    <a:pt x="53" y="27"/>
                    <a:pt x="53" y="27"/>
                  </a:cubicBezTo>
                  <a:cubicBezTo>
                    <a:pt x="53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6"/>
                    <a:pt x="52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lose/>
                  <a:moveTo>
                    <a:pt x="52" y="32"/>
                  </a:moveTo>
                  <a:cubicBezTo>
                    <a:pt x="53" y="32"/>
                    <a:pt x="53" y="33"/>
                    <a:pt x="53" y="33"/>
                  </a:cubicBezTo>
                  <a:cubicBezTo>
                    <a:pt x="53" y="33"/>
                    <a:pt x="53" y="34"/>
                    <a:pt x="53" y="34"/>
                  </a:cubicBezTo>
                  <a:cubicBezTo>
                    <a:pt x="53" y="35"/>
                    <a:pt x="53" y="35"/>
                    <a:pt x="53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4"/>
                    <a:pt x="52" y="34"/>
                  </a:cubicBezTo>
                  <a:cubicBezTo>
                    <a:pt x="52" y="34"/>
                    <a:pt x="52" y="33"/>
                    <a:pt x="52" y="33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lose/>
                  <a:moveTo>
                    <a:pt x="23" y="9"/>
                  </a:moveTo>
                  <a:cubicBezTo>
                    <a:pt x="23" y="9"/>
                    <a:pt x="23" y="9"/>
                    <a:pt x="24" y="9"/>
                  </a:cubicBezTo>
                  <a:cubicBezTo>
                    <a:pt x="24" y="9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2"/>
                    <a:pt x="23" y="11"/>
                    <a:pt x="23" y="11"/>
                  </a:cubicBezTo>
                  <a:cubicBezTo>
                    <a:pt x="23" y="11"/>
                    <a:pt x="23" y="10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lose/>
                  <a:moveTo>
                    <a:pt x="10" y="40"/>
                  </a:move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8" y="40"/>
                    <a:pt x="8" y="40"/>
                  </a:cubicBezTo>
                  <a:cubicBezTo>
                    <a:pt x="8" y="40"/>
                    <a:pt x="8" y="40"/>
                    <a:pt x="8" y="40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9"/>
                    <a:pt x="10" y="39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  <a:moveTo>
                    <a:pt x="38" y="12"/>
                  </a:moveTo>
                  <a:cubicBezTo>
                    <a:pt x="38" y="12"/>
                    <a:pt x="37" y="12"/>
                    <a:pt x="37" y="12"/>
                  </a:cubicBezTo>
                  <a:cubicBezTo>
                    <a:pt x="37" y="12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1"/>
                    <a:pt x="38" y="11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lose/>
                  <a:moveTo>
                    <a:pt x="29" y="8"/>
                  </a:move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7"/>
                    <a:pt x="28" y="7"/>
                  </a:cubicBezTo>
                  <a:cubicBezTo>
                    <a:pt x="28" y="7"/>
                    <a:pt x="28" y="7"/>
                    <a:pt x="29" y="7"/>
                  </a:cubicBezTo>
                  <a:cubicBezTo>
                    <a:pt x="29" y="6"/>
                    <a:pt x="29" y="6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8"/>
                    <a:pt x="30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52" y="32"/>
                  </a:moveTo>
                  <a:cubicBezTo>
                    <a:pt x="52" y="32"/>
                    <a:pt x="52" y="31"/>
                    <a:pt x="52" y="31"/>
                  </a:cubicBezTo>
                  <a:cubicBezTo>
                    <a:pt x="52" y="31"/>
                    <a:pt x="52" y="31"/>
                    <a:pt x="52" y="30"/>
                  </a:cubicBezTo>
                  <a:cubicBezTo>
                    <a:pt x="52" y="30"/>
                    <a:pt x="52" y="30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30"/>
                    <a:pt x="53" y="31"/>
                  </a:cubicBezTo>
                  <a:cubicBezTo>
                    <a:pt x="53" y="31"/>
                    <a:pt x="53" y="31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lose/>
                  <a:moveTo>
                    <a:pt x="51" y="38"/>
                  </a:moveTo>
                  <a:cubicBezTo>
                    <a:pt x="52" y="38"/>
                    <a:pt x="52" y="38"/>
                    <a:pt x="52" y="38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2" y="40"/>
                    <a:pt x="52" y="40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8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lose/>
                  <a:moveTo>
                    <a:pt x="8" y="31"/>
                  </a:moveTo>
                  <a:cubicBezTo>
                    <a:pt x="8" y="31"/>
                    <a:pt x="8" y="32"/>
                    <a:pt x="8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1"/>
                    <a:pt x="6" y="31"/>
                    <a:pt x="7" y="31"/>
                  </a:cubicBezTo>
                  <a:cubicBezTo>
                    <a:pt x="7" y="31"/>
                    <a:pt x="7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lose/>
                  <a:moveTo>
                    <a:pt x="14" y="15"/>
                  </a:moveTo>
                  <a:cubicBezTo>
                    <a:pt x="14" y="16"/>
                    <a:pt x="15" y="16"/>
                    <a:pt x="16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6"/>
                    <a:pt x="13" y="16"/>
                  </a:cubicBezTo>
                  <a:cubicBezTo>
                    <a:pt x="13" y="16"/>
                    <a:pt x="14" y="16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0" y="47"/>
                  </a:moveTo>
                  <a:cubicBezTo>
                    <a:pt x="9" y="47"/>
                    <a:pt x="8" y="46"/>
                    <a:pt x="8" y="46"/>
                  </a:cubicBezTo>
                  <a:cubicBezTo>
                    <a:pt x="8" y="46"/>
                    <a:pt x="7" y="45"/>
                    <a:pt x="7" y="45"/>
                  </a:cubicBezTo>
                  <a:cubicBezTo>
                    <a:pt x="7" y="45"/>
                    <a:pt x="7" y="44"/>
                    <a:pt x="7" y="44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2"/>
                    <a:pt x="6" y="41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6" y="42"/>
                    <a:pt x="6" y="42"/>
                  </a:cubicBezTo>
                  <a:cubicBezTo>
                    <a:pt x="6" y="43"/>
                    <a:pt x="6" y="43"/>
                    <a:pt x="7" y="43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8" y="45"/>
                    <a:pt x="8" y="46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lose/>
                  <a:moveTo>
                    <a:pt x="12" y="29"/>
                  </a:moveTo>
                  <a:cubicBezTo>
                    <a:pt x="11" y="29"/>
                    <a:pt x="11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0" y="27"/>
                  </a:cubicBezTo>
                  <a:cubicBezTo>
                    <a:pt x="11" y="28"/>
                    <a:pt x="12" y="28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28" y="53"/>
                  </a:moveTo>
                  <a:cubicBezTo>
                    <a:pt x="28" y="53"/>
                    <a:pt x="28" y="53"/>
                    <a:pt x="28" y="52"/>
                  </a:cubicBezTo>
                  <a:cubicBezTo>
                    <a:pt x="28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8" y="51"/>
                    <a:pt x="27" y="51"/>
                    <a:pt x="27" y="50"/>
                  </a:cubicBezTo>
                  <a:cubicBezTo>
                    <a:pt x="27" y="50"/>
                    <a:pt x="28" y="50"/>
                    <a:pt x="28" y="50"/>
                  </a:cubicBezTo>
                  <a:cubicBezTo>
                    <a:pt x="28" y="50"/>
                    <a:pt x="28" y="50"/>
                    <a:pt x="29" y="50"/>
                  </a:cubicBezTo>
                  <a:cubicBezTo>
                    <a:pt x="28" y="51"/>
                    <a:pt x="28" y="51"/>
                    <a:pt x="28" y="52"/>
                  </a:cubicBezTo>
                  <a:cubicBezTo>
                    <a:pt x="28" y="52"/>
                    <a:pt x="28" y="52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lose/>
                  <a:moveTo>
                    <a:pt x="32" y="8"/>
                  </a:moveTo>
                  <a:cubicBezTo>
                    <a:pt x="31" y="8"/>
                    <a:pt x="31" y="8"/>
                    <a:pt x="30" y="8"/>
                  </a:cubicBezTo>
                  <a:cubicBezTo>
                    <a:pt x="30" y="7"/>
                    <a:pt x="30" y="7"/>
                    <a:pt x="31" y="7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2" y="6"/>
                    <a:pt x="32" y="7"/>
                    <a:pt x="32" y="7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lose/>
                  <a:moveTo>
                    <a:pt x="21" y="16"/>
                  </a:moveTo>
                  <a:cubicBezTo>
                    <a:pt x="20" y="16"/>
                    <a:pt x="20" y="15"/>
                    <a:pt x="19" y="15"/>
                  </a:cubicBezTo>
                  <a:cubicBezTo>
                    <a:pt x="19" y="14"/>
                    <a:pt x="20" y="14"/>
                    <a:pt x="20" y="14"/>
                  </a:cubicBezTo>
                  <a:cubicBezTo>
                    <a:pt x="21" y="14"/>
                    <a:pt x="21" y="15"/>
                    <a:pt x="21" y="16"/>
                  </a:cubicBezTo>
                  <a:cubicBezTo>
                    <a:pt x="21" y="16"/>
                    <a:pt x="21" y="16"/>
                    <a:pt x="21" y="16"/>
                  </a:cubicBezTo>
                  <a:close/>
                  <a:moveTo>
                    <a:pt x="32" y="8"/>
                  </a:moveTo>
                  <a:cubicBezTo>
                    <a:pt x="32" y="8"/>
                    <a:pt x="32" y="7"/>
                    <a:pt x="33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4" y="7"/>
                  </a:cubicBezTo>
                  <a:cubicBezTo>
                    <a:pt x="34" y="7"/>
                    <a:pt x="34" y="7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2" y="8"/>
                    <a:pt x="32" y="8"/>
                    <a:pt x="32" y="8"/>
                  </a:cubicBezTo>
                  <a:cubicBezTo>
                    <a:pt x="32" y="8"/>
                    <a:pt x="32" y="8"/>
                    <a:pt x="32" y="8"/>
                  </a:cubicBezTo>
                  <a:close/>
                  <a:moveTo>
                    <a:pt x="19" y="11"/>
                  </a:moveTo>
                  <a:cubicBezTo>
                    <a:pt x="19" y="11"/>
                    <a:pt x="18" y="12"/>
                    <a:pt x="17" y="12"/>
                  </a:cubicBezTo>
                  <a:cubicBezTo>
                    <a:pt x="17" y="12"/>
                    <a:pt x="17" y="11"/>
                    <a:pt x="17" y="11"/>
                  </a:cubicBezTo>
                  <a:cubicBezTo>
                    <a:pt x="17" y="11"/>
                    <a:pt x="17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9" y="10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34" y="52"/>
                  </a:moveTo>
                  <a:cubicBezTo>
                    <a:pt x="34" y="53"/>
                    <a:pt x="33" y="53"/>
                    <a:pt x="33" y="53"/>
                  </a:cubicBezTo>
                  <a:cubicBezTo>
                    <a:pt x="33" y="53"/>
                    <a:pt x="33" y="53"/>
                    <a:pt x="33" y="52"/>
                  </a:cubicBezTo>
                  <a:cubicBezTo>
                    <a:pt x="33" y="52"/>
                    <a:pt x="33" y="51"/>
                    <a:pt x="33" y="51"/>
                  </a:cubicBezTo>
                  <a:cubicBezTo>
                    <a:pt x="33" y="51"/>
                    <a:pt x="33" y="51"/>
                    <a:pt x="34" y="51"/>
                  </a:cubicBezTo>
                  <a:cubicBezTo>
                    <a:pt x="34" y="51"/>
                    <a:pt x="34" y="52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14" y="15"/>
                  </a:moveTo>
                  <a:cubicBezTo>
                    <a:pt x="14" y="15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23" y="9"/>
                  </a:moveTo>
                  <a:cubicBezTo>
                    <a:pt x="23" y="8"/>
                    <a:pt x="24" y="8"/>
                    <a:pt x="24" y="7"/>
                  </a:cubicBezTo>
                  <a:cubicBezTo>
                    <a:pt x="24" y="7"/>
                    <a:pt x="24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4" y="9"/>
                    <a:pt x="24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lose/>
                  <a:moveTo>
                    <a:pt x="46" y="46"/>
                  </a:moveTo>
                  <a:cubicBezTo>
                    <a:pt x="46" y="47"/>
                    <a:pt x="47" y="47"/>
                    <a:pt x="46" y="47"/>
                  </a:cubicBezTo>
                  <a:cubicBezTo>
                    <a:pt x="46" y="47"/>
                    <a:pt x="46" y="47"/>
                    <a:pt x="46" y="47"/>
                  </a:cubicBezTo>
                  <a:cubicBezTo>
                    <a:pt x="46" y="47"/>
                    <a:pt x="46" y="47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5" y="47"/>
                    <a:pt x="46" y="47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lose/>
                  <a:moveTo>
                    <a:pt x="27" y="11"/>
                  </a:moveTo>
                  <a:cubicBezTo>
                    <a:pt x="28" y="10"/>
                    <a:pt x="29" y="10"/>
                    <a:pt x="30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  <a:moveTo>
                    <a:pt x="47" y="17"/>
                  </a:moveTo>
                  <a:cubicBezTo>
                    <a:pt x="48" y="16"/>
                    <a:pt x="48" y="16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8" y="18"/>
                    <a:pt x="48" y="18"/>
                  </a:cubicBezTo>
                  <a:cubicBezTo>
                    <a:pt x="48" y="18"/>
                    <a:pt x="48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lose/>
                  <a:moveTo>
                    <a:pt x="11" y="19"/>
                  </a:moveTo>
                  <a:cubicBezTo>
                    <a:pt x="11" y="19"/>
                    <a:pt x="11" y="19"/>
                    <a:pt x="11" y="20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29" y="53"/>
                  </a:moveTo>
                  <a:cubicBezTo>
                    <a:pt x="29" y="52"/>
                    <a:pt x="29" y="51"/>
                    <a:pt x="29" y="50"/>
                  </a:cubicBezTo>
                  <a:cubicBezTo>
                    <a:pt x="29" y="50"/>
                    <a:pt x="29" y="51"/>
                    <a:pt x="30" y="51"/>
                  </a:cubicBezTo>
                  <a:cubicBezTo>
                    <a:pt x="30" y="51"/>
                    <a:pt x="30" y="51"/>
                    <a:pt x="30" y="52"/>
                  </a:cubicBezTo>
                  <a:cubicBezTo>
                    <a:pt x="30" y="52"/>
                    <a:pt x="30" y="52"/>
                    <a:pt x="30" y="53"/>
                  </a:cubicBezTo>
                  <a:cubicBezTo>
                    <a:pt x="29" y="53"/>
                    <a:pt x="29" y="53"/>
                    <a:pt x="29" y="53"/>
                  </a:cubicBezTo>
                  <a:cubicBezTo>
                    <a:pt x="29" y="53"/>
                    <a:pt x="29" y="53"/>
                    <a:pt x="29" y="53"/>
                  </a:cubicBezTo>
                  <a:close/>
                  <a:moveTo>
                    <a:pt x="16" y="48"/>
                  </a:moveTo>
                  <a:cubicBezTo>
                    <a:pt x="16" y="48"/>
                    <a:pt x="16" y="48"/>
                    <a:pt x="16" y="48"/>
                  </a:cubicBezTo>
                  <a:cubicBezTo>
                    <a:pt x="16" y="49"/>
                    <a:pt x="16" y="49"/>
                    <a:pt x="15" y="49"/>
                  </a:cubicBezTo>
                  <a:cubicBezTo>
                    <a:pt x="15" y="49"/>
                    <a:pt x="15" y="49"/>
                    <a:pt x="15" y="48"/>
                  </a:cubicBezTo>
                  <a:cubicBezTo>
                    <a:pt x="14" y="48"/>
                    <a:pt x="15" y="47"/>
                    <a:pt x="15" y="47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7"/>
                    <a:pt x="16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lose/>
                  <a:moveTo>
                    <a:pt x="28" y="8"/>
                  </a:moveTo>
                  <a:cubicBezTo>
                    <a:pt x="28" y="8"/>
                    <a:pt x="28" y="8"/>
                    <a:pt x="28" y="9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lose/>
                  <a:moveTo>
                    <a:pt x="38" y="9"/>
                  </a:moveTo>
                  <a:cubicBezTo>
                    <a:pt x="37" y="9"/>
                    <a:pt x="37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7" y="9"/>
                    <a:pt x="37" y="9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8" y="7"/>
                    <a:pt x="38" y="8"/>
                    <a:pt x="38" y="8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lose/>
                  <a:moveTo>
                    <a:pt x="20" y="9"/>
                  </a:move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9"/>
                    <a:pt x="21" y="9"/>
                    <a:pt x="21" y="10"/>
                  </a:cubicBezTo>
                  <a:cubicBezTo>
                    <a:pt x="21" y="10"/>
                    <a:pt x="20" y="10"/>
                    <a:pt x="19" y="11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lose/>
                  <a:moveTo>
                    <a:pt x="49" y="43"/>
                  </a:moveTo>
                  <a:cubicBezTo>
                    <a:pt x="49" y="43"/>
                    <a:pt x="49" y="42"/>
                    <a:pt x="49" y="42"/>
                  </a:cubicBezTo>
                  <a:cubicBezTo>
                    <a:pt x="49" y="42"/>
                    <a:pt x="49" y="42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2"/>
                    <a:pt x="50" y="42"/>
                    <a:pt x="50" y="42"/>
                  </a:cubicBezTo>
                  <a:cubicBezTo>
                    <a:pt x="50" y="42"/>
                    <a:pt x="51" y="42"/>
                    <a:pt x="51" y="43"/>
                  </a:cubicBezTo>
                  <a:cubicBezTo>
                    <a:pt x="51" y="43"/>
                    <a:pt x="50" y="43"/>
                    <a:pt x="50" y="43"/>
                  </a:cubicBezTo>
                  <a:cubicBezTo>
                    <a:pt x="50" y="43"/>
                    <a:pt x="50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lose/>
                  <a:moveTo>
                    <a:pt x="9" y="22"/>
                  </a:moveTo>
                  <a:cubicBezTo>
                    <a:pt x="9" y="22"/>
                    <a:pt x="9" y="23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19" y="14"/>
                  </a:move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3"/>
                    <a:pt x="17" y="13"/>
                  </a:cubicBezTo>
                  <a:cubicBezTo>
                    <a:pt x="17" y="12"/>
                    <a:pt x="17" y="12"/>
                    <a:pt x="18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8" y="13"/>
                    <a:pt x="19" y="13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lose/>
                  <a:moveTo>
                    <a:pt x="46" y="19"/>
                  </a:moveTo>
                  <a:cubicBezTo>
                    <a:pt x="46" y="19"/>
                    <a:pt x="46" y="19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7"/>
                    <a:pt x="48" y="17"/>
                    <a:pt x="48" y="17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7" y="18"/>
                    <a:pt x="47" y="19"/>
                    <a:pt x="46" y="19"/>
                  </a:cubicBezTo>
                  <a:cubicBezTo>
                    <a:pt x="46" y="19"/>
                    <a:pt x="46" y="19"/>
                    <a:pt x="46" y="19"/>
                  </a:cubicBezTo>
                  <a:close/>
                  <a:moveTo>
                    <a:pt x="26" y="52"/>
                  </a:moveTo>
                  <a:cubicBezTo>
                    <a:pt x="26" y="52"/>
                    <a:pt x="26" y="53"/>
                    <a:pt x="27" y="53"/>
                  </a:cubicBezTo>
                  <a:cubicBezTo>
                    <a:pt x="27" y="53"/>
                    <a:pt x="27" y="53"/>
                    <a:pt x="27" y="53"/>
                  </a:cubicBezTo>
                  <a:cubicBezTo>
                    <a:pt x="27" y="53"/>
                    <a:pt x="28" y="53"/>
                    <a:pt x="28" y="53"/>
                  </a:cubicBezTo>
                  <a:cubicBezTo>
                    <a:pt x="27" y="53"/>
                    <a:pt x="27" y="53"/>
                    <a:pt x="27" y="54"/>
                  </a:cubicBezTo>
                  <a:cubicBezTo>
                    <a:pt x="27" y="54"/>
                    <a:pt x="27" y="54"/>
                    <a:pt x="27" y="54"/>
                  </a:cubicBezTo>
                  <a:cubicBezTo>
                    <a:pt x="26" y="54"/>
                    <a:pt x="26" y="54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ubicBezTo>
                    <a:pt x="26" y="53"/>
                    <a:pt x="26" y="53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lose/>
                  <a:moveTo>
                    <a:pt x="48" y="18"/>
                  </a:moveTo>
                  <a:cubicBezTo>
                    <a:pt x="48" y="18"/>
                    <a:pt x="48" y="18"/>
                    <a:pt x="48" y="19"/>
                  </a:cubicBezTo>
                  <a:cubicBezTo>
                    <a:pt x="49" y="19"/>
                    <a:pt x="49" y="19"/>
                    <a:pt x="48" y="19"/>
                  </a:cubicBezTo>
                  <a:cubicBezTo>
                    <a:pt x="48" y="19"/>
                    <a:pt x="48" y="20"/>
                    <a:pt x="47" y="20"/>
                  </a:cubicBezTo>
                  <a:cubicBezTo>
                    <a:pt x="47" y="20"/>
                    <a:pt x="47" y="20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8"/>
                    <a:pt x="48" y="18"/>
                    <a:pt x="48" y="18"/>
                  </a:cubicBezTo>
                  <a:close/>
                  <a:moveTo>
                    <a:pt x="50" y="40"/>
                  </a:moveTo>
                  <a:cubicBezTo>
                    <a:pt x="51" y="40"/>
                    <a:pt x="51" y="40"/>
                    <a:pt x="51" y="40"/>
                  </a:cubicBezTo>
                  <a:cubicBezTo>
                    <a:pt x="51" y="40"/>
                    <a:pt x="52" y="40"/>
                    <a:pt x="52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41"/>
                    <a:pt x="52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lose/>
                  <a:moveTo>
                    <a:pt x="8" y="31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9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8" y="30"/>
                    <a:pt x="8" y="30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lose/>
                  <a:moveTo>
                    <a:pt x="50" y="44"/>
                  </a:moveTo>
                  <a:cubicBezTo>
                    <a:pt x="50" y="45"/>
                    <a:pt x="49" y="45"/>
                    <a:pt x="49" y="45"/>
                  </a:cubicBezTo>
                  <a:cubicBezTo>
                    <a:pt x="48" y="45"/>
                    <a:pt x="48" y="45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8" y="44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3"/>
                    <a:pt x="49" y="43"/>
                  </a:cubicBezTo>
                  <a:cubicBezTo>
                    <a:pt x="49" y="43"/>
                    <a:pt x="49" y="44"/>
                    <a:pt x="49" y="44"/>
                  </a:cubicBezTo>
                  <a:cubicBezTo>
                    <a:pt x="49" y="44"/>
                    <a:pt x="50" y="44"/>
                    <a:pt x="50" y="44"/>
                  </a:cubicBezTo>
                  <a:cubicBezTo>
                    <a:pt x="50" y="44"/>
                    <a:pt x="50" y="44"/>
                    <a:pt x="50" y="44"/>
                  </a:cubicBezTo>
                  <a:close/>
                  <a:moveTo>
                    <a:pt x="10" y="27"/>
                  </a:moveTo>
                  <a:cubicBezTo>
                    <a:pt x="10" y="27"/>
                    <a:pt x="10" y="27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9" y="28"/>
                    <a:pt x="8" y="28"/>
                  </a:cubicBezTo>
                  <a:cubicBezTo>
                    <a:pt x="8" y="28"/>
                    <a:pt x="8" y="27"/>
                    <a:pt x="8" y="27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lose/>
                  <a:moveTo>
                    <a:pt x="23" y="12"/>
                  </a:moveTo>
                  <a:cubicBezTo>
                    <a:pt x="23" y="13"/>
                    <a:pt x="23" y="14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2" y="14"/>
                    <a:pt x="22" y="13"/>
                    <a:pt x="21" y="13"/>
                  </a:cubicBezTo>
                  <a:cubicBezTo>
                    <a:pt x="22" y="13"/>
                    <a:pt x="22" y="13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lose/>
                  <a:moveTo>
                    <a:pt x="15" y="21"/>
                  </a:moveTo>
                  <a:cubicBezTo>
                    <a:pt x="14" y="21"/>
                    <a:pt x="13" y="21"/>
                    <a:pt x="12" y="21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4" y="20"/>
                    <a:pt x="14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25" y="8"/>
                  </a:moveTo>
                  <a:cubicBezTo>
                    <a:pt x="25" y="8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7"/>
                    <a:pt x="27" y="8"/>
                    <a:pt x="27" y="8"/>
                  </a:cubicBezTo>
                  <a:cubicBezTo>
                    <a:pt x="27" y="8"/>
                    <a:pt x="26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lose/>
                  <a:moveTo>
                    <a:pt x="13" y="41"/>
                  </a:moveTo>
                  <a:cubicBezTo>
                    <a:pt x="12" y="41"/>
                    <a:pt x="12" y="41"/>
                    <a:pt x="11" y="42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1"/>
                    <a:pt x="12" y="40"/>
                    <a:pt x="12" y="40"/>
                  </a:cubicBezTo>
                  <a:cubicBezTo>
                    <a:pt x="12" y="40"/>
                    <a:pt x="13" y="40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lose/>
                  <a:moveTo>
                    <a:pt x="8" y="29"/>
                  </a:moveTo>
                  <a:cubicBezTo>
                    <a:pt x="8" y="29"/>
                    <a:pt x="8" y="30"/>
                    <a:pt x="8" y="30"/>
                  </a:cubicBezTo>
                  <a:cubicBezTo>
                    <a:pt x="8" y="30"/>
                    <a:pt x="8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7" y="29"/>
                    <a:pt x="8" y="28"/>
                  </a:cubicBezTo>
                  <a:cubicBezTo>
                    <a:pt x="8" y="28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lose/>
                  <a:moveTo>
                    <a:pt x="32" y="10"/>
                  </a:moveTo>
                  <a:cubicBezTo>
                    <a:pt x="32" y="10"/>
                    <a:pt x="32" y="9"/>
                    <a:pt x="32" y="9"/>
                  </a:cubicBezTo>
                  <a:cubicBezTo>
                    <a:pt x="32" y="9"/>
                    <a:pt x="32" y="8"/>
                    <a:pt x="32" y="8"/>
                  </a:cubicBezTo>
                  <a:cubicBezTo>
                    <a:pt x="32" y="8"/>
                    <a:pt x="32" y="8"/>
                    <a:pt x="33" y="8"/>
                  </a:cubicBezTo>
                  <a:cubicBezTo>
                    <a:pt x="33" y="8"/>
                    <a:pt x="33" y="8"/>
                    <a:pt x="33" y="9"/>
                  </a:cubicBezTo>
                  <a:cubicBezTo>
                    <a:pt x="33" y="9"/>
                    <a:pt x="33" y="10"/>
                    <a:pt x="33" y="10"/>
                  </a:cubicBezTo>
                  <a:cubicBezTo>
                    <a:pt x="32" y="10"/>
                    <a:pt x="32" y="10"/>
                    <a:pt x="32" y="10"/>
                  </a:cubicBezTo>
                  <a:cubicBezTo>
                    <a:pt x="32" y="10"/>
                    <a:pt x="32" y="10"/>
                    <a:pt x="32" y="10"/>
                  </a:cubicBezTo>
                  <a:close/>
                  <a:moveTo>
                    <a:pt x="16" y="13"/>
                  </a:moveTo>
                  <a:cubicBezTo>
                    <a:pt x="15" y="14"/>
                    <a:pt x="15" y="14"/>
                    <a:pt x="14" y="15"/>
                  </a:cubicBezTo>
                  <a:cubicBezTo>
                    <a:pt x="14" y="15"/>
                    <a:pt x="14" y="14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5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39" y="12"/>
                  </a:moveTo>
                  <a:cubicBezTo>
                    <a:pt x="39" y="12"/>
                    <a:pt x="38" y="12"/>
                    <a:pt x="38" y="12"/>
                  </a:cubicBezTo>
                  <a:cubicBezTo>
                    <a:pt x="38" y="11"/>
                    <a:pt x="39" y="11"/>
                    <a:pt x="39" y="10"/>
                  </a:cubicBezTo>
                  <a:cubicBezTo>
                    <a:pt x="39" y="10"/>
                    <a:pt x="39" y="10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9" y="11"/>
                    <a:pt x="39" y="12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lose/>
                  <a:moveTo>
                    <a:pt x="26" y="8"/>
                  </a:moveTo>
                  <a:cubicBezTo>
                    <a:pt x="26" y="9"/>
                    <a:pt x="27" y="9"/>
                    <a:pt x="27" y="10"/>
                  </a:cubicBezTo>
                  <a:cubicBezTo>
                    <a:pt x="27" y="10"/>
                    <a:pt x="27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6" y="9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lose/>
                  <a:moveTo>
                    <a:pt x="42" y="12"/>
                  </a:move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1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1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lose/>
                  <a:moveTo>
                    <a:pt x="8" y="32"/>
                  </a:moveTo>
                  <a:cubicBezTo>
                    <a:pt x="8" y="32"/>
                    <a:pt x="8" y="31"/>
                    <a:pt x="8" y="31"/>
                  </a:cubicBezTo>
                  <a:cubicBezTo>
                    <a:pt x="8" y="31"/>
                    <a:pt x="9" y="31"/>
                    <a:pt x="10" y="31"/>
                  </a:cubicBezTo>
                  <a:cubicBezTo>
                    <a:pt x="10" y="31"/>
                    <a:pt x="10" y="31"/>
                    <a:pt x="10" y="32"/>
                  </a:cubicBezTo>
                  <a:cubicBezTo>
                    <a:pt x="9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lose/>
                  <a:moveTo>
                    <a:pt x="48" y="44"/>
                  </a:moveTo>
                  <a:cubicBezTo>
                    <a:pt x="47" y="43"/>
                    <a:pt x="47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8" y="43"/>
                    <a:pt x="48" y="43"/>
                  </a:cubicBezTo>
                  <a:cubicBezTo>
                    <a:pt x="48" y="43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lose/>
                  <a:moveTo>
                    <a:pt x="49" y="34"/>
                  </a:move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ubicBezTo>
                    <a:pt x="50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1" y="34"/>
                    <a:pt x="51" y="34"/>
                    <a:pt x="51" y="35"/>
                  </a:cubicBezTo>
                  <a:cubicBezTo>
                    <a:pt x="51" y="35"/>
                    <a:pt x="50" y="35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lose/>
                  <a:moveTo>
                    <a:pt x="36" y="50"/>
                  </a:moveTo>
                  <a:cubicBezTo>
                    <a:pt x="36" y="50"/>
                    <a:pt x="36" y="50"/>
                    <a:pt x="37" y="50"/>
                  </a:cubicBezTo>
                  <a:cubicBezTo>
                    <a:pt x="37" y="49"/>
                    <a:pt x="37" y="49"/>
                    <a:pt x="37" y="50"/>
                  </a:cubicBezTo>
                  <a:cubicBezTo>
                    <a:pt x="37" y="50"/>
                    <a:pt x="37" y="51"/>
                    <a:pt x="38" y="51"/>
                  </a:cubicBezTo>
                  <a:cubicBezTo>
                    <a:pt x="38" y="51"/>
                    <a:pt x="37" y="51"/>
                    <a:pt x="37" y="51"/>
                  </a:cubicBezTo>
                  <a:cubicBezTo>
                    <a:pt x="37" y="52"/>
                    <a:pt x="37" y="52"/>
                    <a:pt x="37" y="52"/>
                  </a:cubicBezTo>
                  <a:cubicBezTo>
                    <a:pt x="37" y="51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lose/>
                  <a:moveTo>
                    <a:pt x="17" y="16"/>
                  </a:moveTo>
                  <a:cubicBezTo>
                    <a:pt x="16" y="15"/>
                    <a:pt x="16" y="15"/>
                    <a:pt x="15" y="14"/>
                  </a:cubicBezTo>
                  <a:cubicBezTo>
                    <a:pt x="15" y="14"/>
                    <a:pt x="15" y="14"/>
                    <a:pt x="16" y="13"/>
                  </a:cubicBezTo>
                  <a:cubicBezTo>
                    <a:pt x="16" y="14"/>
                    <a:pt x="16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49" y="25"/>
                  </a:moveTo>
                  <a:cubicBezTo>
                    <a:pt x="50" y="25"/>
                    <a:pt x="50" y="24"/>
                    <a:pt x="51" y="24"/>
                  </a:cubicBezTo>
                  <a:cubicBezTo>
                    <a:pt x="51" y="24"/>
                    <a:pt x="51" y="25"/>
                    <a:pt x="51" y="25"/>
                  </a:cubicBezTo>
                  <a:cubicBezTo>
                    <a:pt x="51" y="25"/>
                    <a:pt x="51" y="25"/>
                    <a:pt x="51" y="25"/>
                  </a:cubicBezTo>
                  <a:cubicBezTo>
                    <a:pt x="51" y="25"/>
                    <a:pt x="50" y="26"/>
                    <a:pt x="49" y="26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lose/>
                  <a:moveTo>
                    <a:pt x="15" y="14"/>
                  </a:moveTo>
                  <a:cubicBezTo>
                    <a:pt x="15" y="15"/>
                    <a:pt x="16" y="15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5" y="16"/>
                    <a:pt x="15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5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lose/>
                  <a:moveTo>
                    <a:pt x="21" y="48"/>
                  </a:moveTo>
                  <a:cubicBezTo>
                    <a:pt x="21" y="48"/>
                    <a:pt x="22" y="48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1" y="50"/>
                    <a:pt x="21" y="50"/>
                  </a:cubicBezTo>
                  <a:cubicBezTo>
                    <a:pt x="21" y="50"/>
                    <a:pt x="21" y="50"/>
                    <a:pt x="21" y="51"/>
                  </a:cubicBezTo>
                  <a:cubicBezTo>
                    <a:pt x="21" y="50"/>
                    <a:pt x="20" y="50"/>
                    <a:pt x="20" y="50"/>
                  </a:cubicBezTo>
                  <a:cubicBezTo>
                    <a:pt x="20" y="50"/>
                    <a:pt x="21" y="49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52" y="35"/>
                  </a:moveTo>
                  <a:cubicBezTo>
                    <a:pt x="52" y="35"/>
                    <a:pt x="52" y="36"/>
                    <a:pt x="52" y="36"/>
                  </a:cubicBezTo>
                  <a:cubicBezTo>
                    <a:pt x="52" y="36"/>
                    <a:pt x="52" y="36"/>
                    <a:pt x="52" y="37"/>
                  </a:cubicBezTo>
                  <a:cubicBezTo>
                    <a:pt x="52" y="37"/>
                    <a:pt x="52" y="37"/>
                    <a:pt x="52" y="38"/>
                  </a:cubicBezTo>
                  <a:cubicBezTo>
                    <a:pt x="52" y="38"/>
                    <a:pt x="52" y="38"/>
                    <a:pt x="52" y="38"/>
                  </a:cubicBezTo>
                  <a:cubicBezTo>
                    <a:pt x="52" y="37"/>
                    <a:pt x="52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2" y="36"/>
                    <a:pt x="52" y="36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lose/>
                  <a:moveTo>
                    <a:pt x="45" y="15"/>
                  </a:moveTo>
                  <a:cubicBezTo>
                    <a:pt x="46" y="15"/>
                    <a:pt x="46" y="15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5" y="16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5" y="17"/>
                    <a:pt x="44" y="17"/>
                    <a:pt x="44" y="17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5" y="16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12" y="43"/>
                  </a:moveTo>
                  <a:cubicBezTo>
                    <a:pt x="13" y="43"/>
                    <a:pt x="13" y="42"/>
                    <a:pt x="14" y="42"/>
                  </a:cubicBezTo>
                  <a:cubicBezTo>
                    <a:pt x="14" y="42"/>
                    <a:pt x="14" y="42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3" y="43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4"/>
                    <a:pt x="12" y="44"/>
                  </a:cubicBezTo>
                  <a:cubicBezTo>
                    <a:pt x="12" y="44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lose/>
                  <a:moveTo>
                    <a:pt x="25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50"/>
                    <a:pt x="26" y="50"/>
                    <a:pt x="26" y="50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5" y="52"/>
                    <a:pt x="25" y="52"/>
                    <a:pt x="25" y="52"/>
                  </a:cubicBezTo>
                  <a:cubicBezTo>
                    <a:pt x="25" y="51"/>
                    <a:pt x="25" y="51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lose/>
                  <a:moveTo>
                    <a:pt x="21" y="48"/>
                  </a:moveTo>
                  <a:cubicBezTo>
                    <a:pt x="21" y="49"/>
                    <a:pt x="20" y="49"/>
                    <a:pt x="20" y="50"/>
                  </a:cubicBezTo>
                  <a:cubicBezTo>
                    <a:pt x="20" y="50"/>
                    <a:pt x="19" y="50"/>
                    <a:pt x="19" y="50"/>
                  </a:cubicBezTo>
                  <a:cubicBezTo>
                    <a:pt x="19" y="50"/>
                    <a:pt x="19" y="49"/>
                    <a:pt x="19" y="49"/>
                  </a:cubicBezTo>
                  <a:cubicBezTo>
                    <a:pt x="20" y="49"/>
                    <a:pt x="20" y="49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0" y="48"/>
                    <a:pt x="20" y="48"/>
                  </a:cubicBezTo>
                  <a:cubicBezTo>
                    <a:pt x="20" y="48"/>
                    <a:pt x="21" y="48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12" y="17"/>
                  </a:move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lose/>
                  <a:moveTo>
                    <a:pt x="11" y="20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lose/>
                  <a:moveTo>
                    <a:pt x="18" y="14"/>
                  </a:moveTo>
                  <a:cubicBezTo>
                    <a:pt x="18" y="15"/>
                    <a:pt x="18" y="15"/>
                    <a:pt x="17" y="15"/>
                  </a:cubicBezTo>
                  <a:cubicBezTo>
                    <a:pt x="17" y="15"/>
                    <a:pt x="17" y="14"/>
                    <a:pt x="16" y="14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3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41" y="47"/>
                  </a:moveTo>
                  <a:cubicBezTo>
                    <a:pt x="42" y="47"/>
                    <a:pt x="42" y="47"/>
                    <a:pt x="42" y="47"/>
                  </a:cubicBezTo>
                  <a:cubicBezTo>
                    <a:pt x="43" y="47"/>
                    <a:pt x="43" y="48"/>
                    <a:pt x="43" y="48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2" y="49"/>
                    <a:pt x="42" y="49"/>
                  </a:cubicBezTo>
                  <a:cubicBezTo>
                    <a:pt x="42" y="48"/>
                    <a:pt x="42" y="48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lose/>
                  <a:moveTo>
                    <a:pt x="14" y="18"/>
                  </a:move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8"/>
                    <a:pt x="12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19" y="47"/>
                  </a:moveTo>
                  <a:cubicBezTo>
                    <a:pt x="18" y="48"/>
                    <a:pt x="18" y="48"/>
                    <a:pt x="18" y="49"/>
                  </a:cubicBezTo>
                  <a:cubicBezTo>
                    <a:pt x="17" y="49"/>
                    <a:pt x="17" y="48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7" y="48"/>
                    <a:pt x="18" y="47"/>
                    <a:pt x="18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8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lose/>
                  <a:moveTo>
                    <a:pt x="13" y="41"/>
                  </a:move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2"/>
                    <a:pt x="13" y="42"/>
                  </a:cubicBezTo>
                  <a:cubicBezTo>
                    <a:pt x="13" y="42"/>
                    <a:pt x="12" y="43"/>
                    <a:pt x="12" y="43"/>
                  </a:cubicBezTo>
                  <a:cubicBezTo>
                    <a:pt x="12" y="43"/>
                    <a:pt x="12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lose/>
                  <a:moveTo>
                    <a:pt x="33" y="10"/>
                  </a:moveTo>
                  <a:cubicBezTo>
                    <a:pt x="33" y="10"/>
                    <a:pt x="33" y="9"/>
                    <a:pt x="33" y="8"/>
                  </a:cubicBezTo>
                  <a:cubicBezTo>
                    <a:pt x="34" y="8"/>
                    <a:pt x="34" y="9"/>
                    <a:pt x="34" y="9"/>
                  </a:cubicBezTo>
                  <a:cubicBezTo>
                    <a:pt x="34" y="9"/>
                    <a:pt x="34" y="9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3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lose/>
                  <a:moveTo>
                    <a:pt x="22" y="10"/>
                  </a:move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2" y="8"/>
                    <a:pt x="22" y="8"/>
                  </a:cubicBezTo>
                  <a:cubicBezTo>
                    <a:pt x="22" y="8"/>
                    <a:pt x="22" y="8"/>
                    <a:pt x="23" y="8"/>
                  </a:cubicBezTo>
                  <a:cubicBezTo>
                    <a:pt x="23" y="8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2" y="9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lose/>
                  <a:moveTo>
                    <a:pt x="11" y="24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lose/>
                  <a:moveTo>
                    <a:pt x="16" y="13"/>
                  </a:moveTo>
                  <a:cubicBezTo>
                    <a:pt x="15" y="13"/>
                    <a:pt x="15" y="13"/>
                    <a:pt x="15" y="12"/>
                  </a:cubicBezTo>
                  <a:cubicBezTo>
                    <a:pt x="16" y="12"/>
                    <a:pt x="16" y="11"/>
                    <a:pt x="16" y="12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6" y="13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30" y="51"/>
                  </a:moveTo>
                  <a:cubicBezTo>
                    <a:pt x="30" y="51"/>
                    <a:pt x="31" y="51"/>
                    <a:pt x="31" y="51"/>
                  </a:cubicBezTo>
                  <a:cubicBezTo>
                    <a:pt x="31" y="51"/>
                    <a:pt x="31" y="52"/>
                    <a:pt x="31" y="53"/>
                  </a:cubicBezTo>
                  <a:cubicBezTo>
                    <a:pt x="31" y="53"/>
                    <a:pt x="30" y="53"/>
                    <a:pt x="30" y="53"/>
                  </a:cubicBezTo>
                  <a:cubicBezTo>
                    <a:pt x="30" y="52"/>
                    <a:pt x="30" y="51"/>
                    <a:pt x="30" y="51"/>
                  </a:cubicBezTo>
                  <a:cubicBezTo>
                    <a:pt x="30" y="51"/>
                    <a:pt x="30" y="51"/>
                    <a:pt x="30" y="51"/>
                  </a:cubicBezTo>
                  <a:close/>
                  <a:moveTo>
                    <a:pt x="30" y="8"/>
                  </a:move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1" y="9"/>
                    <a:pt x="31" y="9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lose/>
                  <a:moveTo>
                    <a:pt x="28" y="53"/>
                  </a:moveTo>
                  <a:cubicBezTo>
                    <a:pt x="29" y="53"/>
                    <a:pt x="29" y="53"/>
                    <a:pt x="30" y="53"/>
                  </a:cubicBezTo>
                  <a:cubicBezTo>
                    <a:pt x="29" y="53"/>
                    <a:pt x="30" y="54"/>
                    <a:pt x="29" y="54"/>
                  </a:cubicBezTo>
                  <a:cubicBezTo>
                    <a:pt x="29" y="54"/>
                    <a:pt x="28" y="54"/>
                    <a:pt x="28" y="54"/>
                  </a:cubicBezTo>
                  <a:cubicBezTo>
                    <a:pt x="28" y="54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lose/>
                  <a:moveTo>
                    <a:pt x="49" y="37"/>
                  </a:moveTo>
                  <a:cubicBezTo>
                    <a:pt x="49" y="37"/>
                    <a:pt x="49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ubicBezTo>
                    <a:pt x="50" y="36"/>
                    <a:pt x="50" y="36"/>
                    <a:pt x="50" y="36"/>
                  </a:cubicBezTo>
                  <a:cubicBezTo>
                    <a:pt x="51" y="36"/>
                    <a:pt x="51" y="36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0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lose/>
                  <a:moveTo>
                    <a:pt x="8" y="36"/>
                  </a:moveTo>
                  <a:cubicBezTo>
                    <a:pt x="9" y="37"/>
                    <a:pt x="9" y="37"/>
                    <a:pt x="9" y="38"/>
                  </a:cubicBezTo>
                  <a:cubicBezTo>
                    <a:pt x="9" y="38"/>
                    <a:pt x="8" y="38"/>
                    <a:pt x="8" y="38"/>
                  </a:cubicBezTo>
                  <a:cubicBezTo>
                    <a:pt x="8" y="38"/>
                    <a:pt x="7" y="38"/>
                    <a:pt x="8" y="37"/>
                  </a:cubicBezTo>
                  <a:cubicBezTo>
                    <a:pt x="8" y="37"/>
                    <a:pt x="8" y="37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lose/>
                  <a:moveTo>
                    <a:pt x="8" y="34"/>
                  </a:moveTo>
                  <a:cubicBezTo>
                    <a:pt x="8" y="35"/>
                    <a:pt x="8" y="35"/>
                    <a:pt x="8" y="36"/>
                  </a:cubicBezTo>
                  <a:cubicBezTo>
                    <a:pt x="8" y="36"/>
                    <a:pt x="8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5"/>
                    <a:pt x="7" y="35"/>
                    <a:pt x="8" y="35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8" y="34"/>
                    <a:pt x="8" y="34"/>
                  </a:cubicBezTo>
                  <a:close/>
                  <a:moveTo>
                    <a:pt x="25" y="10"/>
                  </a:move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4" y="10"/>
                    <a:pt x="24" y="10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lose/>
                  <a:moveTo>
                    <a:pt x="44" y="47"/>
                  </a:moveTo>
                  <a:cubicBezTo>
                    <a:pt x="44" y="47"/>
                    <a:pt x="44" y="46"/>
                    <a:pt x="43" y="46"/>
                  </a:cubicBezTo>
                  <a:cubicBezTo>
                    <a:pt x="43" y="46"/>
                    <a:pt x="44" y="46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6"/>
                    <a:pt x="44" y="46"/>
                  </a:cubicBezTo>
                  <a:cubicBezTo>
                    <a:pt x="45" y="46"/>
                    <a:pt x="45" y="46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4" y="47"/>
                  </a:cubicBezTo>
                  <a:cubicBezTo>
                    <a:pt x="44" y="47"/>
                    <a:pt x="44" y="47"/>
                    <a:pt x="44" y="47"/>
                  </a:cubicBezTo>
                  <a:close/>
                  <a:moveTo>
                    <a:pt x="8" y="32"/>
                  </a:moveTo>
                  <a:cubicBezTo>
                    <a:pt x="8" y="33"/>
                    <a:pt x="8" y="33"/>
                    <a:pt x="8" y="3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4"/>
                    <a:pt x="7" y="34"/>
                    <a:pt x="7" y="34"/>
                  </a:cubicBezTo>
                  <a:cubicBezTo>
                    <a:pt x="7" y="34"/>
                    <a:pt x="7" y="34"/>
                    <a:pt x="6" y="34"/>
                  </a:cubicBezTo>
                  <a:cubicBezTo>
                    <a:pt x="6" y="34"/>
                    <a:pt x="6" y="33"/>
                    <a:pt x="7" y="33"/>
                  </a:cubicBezTo>
                  <a:cubicBezTo>
                    <a:pt x="7" y="33"/>
                    <a:pt x="7" y="33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lose/>
                  <a:moveTo>
                    <a:pt x="23" y="52"/>
                  </a:moveTo>
                  <a:cubicBezTo>
                    <a:pt x="22" y="52"/>
                    <a:pt x="22" y="52"/>
                    <a:pt x="21" y="52"/>
                  </a:cubicBezTo>
                  <a:cubicBezTo>
                    <a:pt x="21" y="52"/>
                    <a:pt x="21" y="52"/>
                    <a:pt x="21" y="52"/>
                  </a:cubicBezTo>
                  <a:cubicBezTo>
                    <a:pt x="21" y="52"/>
                    <a:pt x="21" y="51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1"/>
                    <a:pt x="22" y="51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lose/>
                  <a:moveTo>
                    <a:pt x="15" y="46"/>
                  </a:move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4" y="47"/>
                    <a:pt x="13" y="47"/>
                  </a:cubicBezTo>
                  <a:cubicBezTo>
                    <a:pt x="13" y="47"/>
                    <a:pt x="13" y="46"/>
                    <a:pt x="13" y="46"/>
                  </a:cubicBezTo>
                  <a:cubicBezTo>
                    <a:pt x="13" y="46"/>
                    <a:pt x="13" y="46"/>
                    <a:pt x="13" y="45"/>
                  </a:cubicBezTo>
                  <a:cubicBezTo>
                    <a:pt x="13" y="45"/>
                    <a:pt x="13" y="45"/>
                    <a:pt x="14" y="45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6"/>
                    <a:pt x="14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lose/>
                  <a:moveTo>
                    <a:pt x="43" y="46"/>
                  </a:moveTo>
                  <a:cubicBezTo>
                    <a:pt x="43" y="46"/>
                    <a:pt x="43" y="46"/>
                    <a:pt x="43" y="46"/>
                  </a:cubicBezTo>
                  <a:cubicBezTo>
                    <a:pt x="43" y="46"/>
                    <a:pt x="44" y="47"/>
                    <a:pt x="44" y="48"/>
                  </a:cubicBezTo>
                  <a:cubicBezTo>
                    <a:pt x="44" y="48"/>
                    <a:pt x="44" y="48"/>
                    <a:pt x="44" y="48"/>
                  </a:cubicBezTo>
                  <a:cubicBezTo>
                    <a:pt x="43" y="48"/>
                    <a:pt x="43" y="47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lose/>
                  <a:moveTo>
                    <a:pt x="9" y="37"/>
                  </a:moveTo>
                  <a:cubicBezTo>
                    <a:pt x="9" y="37"/>
                    <a:pt x="9" y="37"/>
                    <a:pt x="10" y="37"/>
                  </a:cubicBezTo>
                  <a:cubicBezTo>
                    <a:pt x="10" y="37"/>
                    <a:pt x="10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7"/>
                    <a:pt x="9" y="37"/>
                    <a:pt x="9" y="37"/>
                  </a:cubicBezTo>
                  <a:cubicBezTo>
                    <a:pt x="9" y="37"/>
                    <a:pt x="9" y="37"/>
                    <a:pt x="9" y="37"/>
                  </a:cubicBezTo>
                  <a:close/>
                  <a:moveTo>
                    <a:pt x="46" y="43"/>
                  </a:moveTo>
                  <a:cubicBezTo>
                    <a:pt x="46" y="43"/>
                    <a:pt x="47" y="43"/>
                    <a:pt x="47" y="43"/>
                  </a:cubicBezTo>
                  <a:cubicBezTo>
                    <a:pt x="47" y="44"/>
                    <a:pt x="47" y="44"/>
                    <a:pt x="47" y="44"/>
                  </a:cubicBezTo>
                  <a:cubicBezTo>
                    <a:pt x="48" y="44"/>
                    <a:pt x="48" y="44"/>
                    <a:pt x="47" y="44"/>
                  </a:cubicBezTo>
                  <a:cubicBezTo>
                    <a:pt x="47" y="44"/>
                    <a:pt x="47" y="45"/>
                    <a:pt x="47" y="45"/>
                  </a:cubicBezTo>
                  <a:cubicBezTo>
                    <a:pt x="47" y="44"/>
                    <a:pt x="46" y="44"/>
                    <a:pt x="46" y="44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lose/>
                  <a:moveTo>
                    <a:pt x="11" y="44"/>
                  </a:moveTo>
                  <a:cubicBezTo>
                    <a:pt x="10" y="44"/>
                    <a:pt x="10" y="43"/>
                    <a:pt x="10" y="43"/>
                  </a:cubicBezTo>
                  <a:cubicBezTo>
                    <a:pt x="10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1" y="42"/>
                    <a:pt x="11" y="42"/>
                    <a:pt x="11" y="43"/>
                  </a:cubicBezTo>
                  <a:cubicBezTo>
                    <a:pt x="11" y="43"/>
                    <a:pt x="12" y="43"/>
                    <a:pt x="12" y="43"/>
                  </a:cubicBezTo>
                  <a:cubicBezTo>
                    <a:pt x="12" y="43"/>
                    <a:pt x="12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ubicBezTo>
                    <a:pt x="11" y="44"/>
                    <a:pt x="11" y="44"/>
                    <a:pt x="11" y="44"/>
                  </a:cubicBezTo>
                  <a:close/>
                  <a:moveTo>
                    <a:pt x="30" y="53"/>
                  </a:moveTo>
                  <a:cubicBezTo>
                    <a:pt x="31" y="53"/>
                    <a:pt x="31" y="53"/>
                    <a:pt x="32" y="53"/>
                  </a:cubicBezTo>
                  <a:cubicBezTo>
                    <a:pt x="32" y="53"/>
                    <a:pt x="32" y="54"/>
                    <a:pt x="31" y="54"/>
                  </a:cubicBezTo>
                  <a:cubicBezTo>
                    <a:pt x="31" y="54"/>
                    <a:pt x="31" y="54"/>
                    <a:pt x="31" y="54"/>
                  </a:cubicBezTo>
                  <a:cubicBezTo>
                    <a:pt x="30" y="54"/>
                    <a:pt x="30" y="54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3"/>
                  </a:cubicBezTo>
                  <a:close/>
                  <a:moveTo>
                    <a:pt x="18" y="49"/>
                  </a:moveTo>
                  <a:cubicBezTo>
                    <a:pt x="18" y="48"/>
                    <a:pt x="19" y="48"/>
                    <a:pt x="19" y="47"/>
                  </a:cubicBezTo>
                  <a:cubicBezTo>
                    <a:pt x="19" y="47"/>
                    <a:pt x="20" y="48"/>
                    <a:pt x="20" y="48"/>
                  </a:cubicBezTo>
                  <a:cubicBezTo>
                    <a:pt x="20" y="48"/>
                    <a:pt x="19" y="48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lose/>
                  <a:moveTo>
                    <a:pt x="8" y="26"/>
                  </a:moveTo>
                  <a:cubicBezTo>
                    <a:pt x="8" y="26"/>
                    <a:pt x="9" y="26"/>
                    <a:pt x="9" y="25"/>
                  </a:cubicBezTo>
                  <a:cubicBezTo>
                    <a:pt x="9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9" y="26"/>
                    <a:pt x="9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lose/>
                  <a:moveTo>
                    <a:pt x="36" y="9"/>
                  </a:moveTo>
                  <a:cubicBezTo>
                    <a:pt x="36" y="9"/>
                    <a:pt x="37" y="9"/>
                    <a:pt x="37" y="9"/>
                  </a:cubicBezTo>
                  <a:cubicBezTo>
                    <a:pt x="37" y="10"/>
                    <a:pt x="36" y="10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6" y="10"/>
                    <a:pt x="36" y="10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lose/>
                  <a:moveTo>
                    <a:pt x="10" y="40"/>
                  </a:moveTo>
                  <a:cubicBezTo>
                    <a:pt x="10" y="41"/>
                    <a:pt x="10" y="41"/>
                    <a:pt x="11" y="42"/>
                  </a:cubicBezTo>
                  <a:cubicBezTo>
                    <a:pt x="10" y="42"/>
                    <a:pt x="10" y="42"/>
                    <a:pt x="10" y="42"/>
                  </a:cubicBezTo>
                  <a:cubicBezTo>
                    <a:pt x="10" y="42"/>
                    <a:pt x="9" y="42"/>
                    <a:pt x="9" y="41"/>
                  </a:cubicBezTo>
                  <a:cubicBezTo>
                    <a:pt x="9" y="41"/>
                    <a:pt x="9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lose/>
                  <a:moveTo>
                    <a:pt x="45" y="15"/>
                  </a:moveTo>
                  <a:cubicBezTo>
                    <a:pt x="45" y="15"/>
                    <a:pt x="45" y="15"/>
                    <a:pt x="45" y="15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4" y="15"/>
                    <a:pt x="44" y="15"/>
                    <a:pt x="44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lose/>
                  <a:moveTo>
                    <a:pt x="52" y="28"/>
                  </a:move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0" y="29"/>
                    <a:pt x="50" y="29"/>
                    <a:pt x="50" y="30"/>
                  </a:cubicBezTo>
                  <a:cubicBezTo>
                    <a:pt x="50" y="29"/>
                    <a:pt x="50" y="29"/>
                    <a:pt x="50" y="29"/>
                  </a:cubicBezTo>
                  <a:cubicBezTo>
                    <a:pt x="50" y="28"/>
                    <a:pt x="50" y="28"/>
                    <a:pt x="50" y="28"/>
                  </a:cubicBezTo>
                  <a:cubicBezTo>
                    <a:pt x="51" y="29"/>
                    <a:pt x="51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lose/>
                  <a:moveTo>
                    <a:pt x="50" y="38"/>
                  </a:moveTo>
                  <a:cubicBezTo>
                    <a:pt x="50" y="38"/>
                    <a:pt x="50" y="39"/>
                    <a:pt x="50" y="39"/>
                  </a:cubicBezTo>
                  <a:cubicBezTo>
                    <a:pt x="50" y="39"/>
                    <a:pt x="50" y="39"/>
                    <a:pt x="49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50" y="38"/>
                  </a:cubicBezTo>
                  <a:close/>
                  <a:moveTo>
                    <a:pt x="28" y="8"/>
                  </a:moveTo>
                  <a:cubicBezTo>
                    <a:pt x="29" y="8"/>
                    <a:pt x="29" y="8"/>
                    <a:pt x="29" y="8"/>
                  </a:cubicBezTo>
                  <a:cubicBezTo>
                    <a:pt x="29" y="9"/>
                    <a:pt x="29" y="9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9"/>
                    <a:pt x="28" y="9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lose/>
                  <a:moveTo>
                    <a:pt x="36" y="52"/>
                  </a:moveTo>
                  <a:cubicBezTo>
                    <a:pt x="36" y="52"/>
                    <a:pt x="36" y="52"/>
                    <a:pt x="36" y="52"/>
                  </a:cubicBezTo>
                  <a:cubicBezTo>
                    <a:pt x="35" y="51"/>
                    <a:pt x="35" y="51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1"/>
                    <a:pt x="36" y="51"/>
                    <a:pt x="36" y="52"/>
                  </a:cubicBezTo>
                  <a:cubicBezTo>
                    <a:pt x="36" y="52"/>
                    <a:pt x="36" y="52"/>
                    <a:pt x="36" y="52"/>
                  </a:cubicBezTo>
                  <a:close/>
                  <a:moveTo>
                    <a:pt x="50" y="31"/>
                  </a:moveTo>
                  <a:cubicBezTo>
                    <a:pt x="50" y="31"/>
                    <a:pt x="50" y="30"/>
                    <a:pt x="50" y="30"/>
                  </a:cubicBezTo>
                  <a:cubicBezTo>
                    <a:pt x="51" y="30"/>
                    <a:pt x="51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2" y="31"/>
                    <a:pt x="52" y="31"/>
                  </a:cubicBezTo>
                  <a:cubicBezTo>
                    <a:pt x="51" y="31"/>
                    <a:pt x="51" y="31"/>
                    <a:pt x="50" y="31"/>
                  </a:cubicBezTo>
                  <a:cubicBezTo>
                    <a:pt x="50" y="31"/>
                    <a:pt x="50" y="31"/>
                    <a:pt x="50" y="31"/>
                  </a:cubicBezTo>
                  <a:close/>
                  <a:moveTo>
                    <a:pt x="45" y="46"/>
                  </a:moveTo>
                  <a:cubicBezTo>
                    <a:pt x="45" y="46"/>
                    <a:pt x="45" y="46"/>
                    <a:pt x="44" y="45"/>
                  </a:cubicBezTo>
                  <a:cubicBezTo>
                    <a:pt x="44" y="45"/>
                    <a:pt x="45" y="45"/>
                    <a:pt x="45" y="45"/>
                  </a:cubicBezTo>
                  <a:cubicBezTo>
                    <a:pt x="45" y="45"/>
                    <a:pt x="46" y="45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5" y="46"/>
                  </a:cubicBezTo>
                  <a:cubicBezTo>
                    <a:pt x="45" y="46"/>
                    <a:pt x="45" y="46"/>
                    <a:pt x="45" y="46"/>
                  </a:cubicBezTo>
                  <a:close/>
                  <a:moveTo>
                    <a:pt x="12" y="39"/>
                  </a:moveTo>
                  <a:cubicBezTo>
                    <a:pt x="12" y="39"/>
                    <a:pt x="12" y="39"/>
                    <a:pt x="12" y="40"/>
                  </a:cubicBezTo>
                  <a:cubicBezTo>
                    <a:pt x="12" y="40"/>
                    <a:pt x="11" y="40"/>
                    <a:pt x="11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1" y="39"/>
                    <a:pt x="11" y="39"/>
                    <a:pt x="11" y="39"/>
                  </a:cubicBezTo>
                  <a:cubicBezTo>
                    <a:pt x="11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lose/>
                  <a:moveTo>
                    <a:pt x="17" y="46"/>
                  </a:moveTo>
                  <a:cubicBezTo>
                    <a:pt x="17" y="46"/>
                    <a:pt x="18" y="46"/>
                    <a:pt x="18" y="46"/>
                  </a:cubicBezTo>
                  <a:cubicBezTo>
                    <a:pt x="18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6" y="47"/>
                    <a:pt x="16" y="47"/>
                    <a:pt x="16" y="47"/>
                  </a:cubicBezTo>
                  <a:cubicBezTo>
                    <a:pt x="16" y="47"/>
                    <a:pt x="17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lose/>
                  <a:moveTo>
                    <a:pt x="32" y="51"/>
                  </a:moveTo>
                  <a:cubicBezTo>
                    <a:pt x="32" y="51"/>
                    <a:pt x="32" y="51"/>
                    <a:pt x="32" y="51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3"/>
                    <a:pt x="32" y="53"/>
                    <a:pt x="31" y="53"/>
                  </a:cubicBezTo>
                  <a:cubicBezTo>
                    <a:pt x="31" y="52"/>
                    <a:pt x="31" y="52"/>
                    <a:pt x="31" y="51"/>
                  </a:cubicBezTo>
                  <a:cubicBezTo>
                    <a:pt x="31" y="51"/>
                    <a:pt x="31" y="51"/>
                    <a:pt x="31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ubicBezTo>
                    <a:pt x="32" y="51"/>
                    <a:pt x="32" y="51"/>
                    <a:pt x="32" y="51"/>
                  </a:cubicBezTo>
                  <a:close/>
                  <a:moveTo>
                    <a:pt x="52" y="31"/>
                  </a:moveTo>
                  <a:cubicBezTo>
                    <a:pt x="52" y="31"/>
                    <a:pt x="52" y="31"/>
                    <a:pt x="52" y="31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1" y="32"/>
                    <a:pt x="51" y="32"/>
                    <a:pt x="50" y="32"/>
                  </a:cubicBezTo>
                  <a:cubicBezTo>
                    <a:pt x="50" y="32"/>
                    <a:pt x="50" y="32"/>
                    <a:pt x="50" y="31"/>
                  </a:cubicBezTo>
                  <a:cubicBezTo>
                    <a:pt x="51" y="31"/>
                    <a:pt x="51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lose/>
                  <a:moveTo>
                    <a:pt x="50" y="28"/>
                  </a:moveTo>
                  <a:cubicBezTo>
                    <a:pt x="50" y="28"/>
                    <a:pt x="50" y="27"/>
                    <a:pt x="50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8"/>
                    <a:pt x="52" y="28"/>
                  </a:cubicBezTo>
                  <a:cubicBezTo>
                    <a:pt x="52" y="28"/>
                    <a:pt x="52" y="28"/>
                    <a:pt x="51" y="28"/>
                  </a:cubicBezTo>
                  <a:cubicBezTo>
                    <a:pt x="51" y="28"/>
                    <a:pt x="50" y="28"/>
                    <a:pt x="50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41" y="50"/>
                  </a:moveTo>
                  <a:cubicBezTo>
                    <a:pt x="42" y="50"/>
                    <a:pt x="42" y="50"/>
                    <a:pt x="42" y="49"/>
                  </a:cubicBezTo>
                  <a:cubicBezTo>
                    <a:pt x="43" y="50"/>
                    <a:pt x="43" y="50"/>
                    <a:pt x="42" y="50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1" y="51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lose/>
                  <a:moveTo>
                    <a:pt x="52" y="26"/>
                  </a:moveTo>
                  <a:cubicBezTo>
                    <a:pt x="51" y="27"/>
                    <a:pt x="51" y="27"/>
                    <a:pt x="51" y="27"/>
                  </a:cubicBezTo>
                  <a:cubicBezTo>
                    <a:pt x="50" y="27"/>
                    <a:pt x="50" y="27"/>
                    <a:pt x="50" y="27"/>
                  </a:cubicBezTo>
                  <a:cubicBezTo>
                    <a:pt x="50" y="27"/>
                    <a:pt x="50" y="26"/>
                    <a:pt x="50" y="26"/>
                  </a:cubicBezTo>
                  <a:cubicBezTo>
                    <a:pt x="50" y="26"/>
                    <a:pt x="50" y="26"/>
                    <a:pt x="51" y="26"/>
                  </a:cubicBezTo>
                  <a:cubicBezTo>
                    <a:pt x="51" y="26"/>
                    <a:pt x="51" y="26"/>
                    <a:pt x="51" y="26"/>
                  </a:cubicBezTo>
                  <a:cubicBezTo>
                    <a:pt x="51" y="26"/>
                    <a:pt x="52" y="26"/>
                    <a:pt x="51" y="26"/>
                  </a:cubicBezTo>
                  <a:cubicBezTo>
                    <a:pt x="51" y="26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lose/>
                  <a:moveTo>
                    <a:pt x="11" y="22"/>
                  </a:move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2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lose/>
                  <a:moveTo>
                    <a:pt x="13" y="16"/>
                  </a:move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8"/>
                    <a:pt x="12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1" y="17"/>
                    <a:pt x="11" y="16"/>
                  </a:cubicBezTo>
                  <a:cubicBezTo>
                    <a:pt x="11" y="16"/>
                    <a:pt x="12" y="16"/>
                    <a:pt x="12" y="16"/>
                  </a:cubicBezTo>
                  <a:cubicBezTo>
                    <a:pt x="12" y="16"/>
                    <a:pt x="12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34" y="50"/>
                  </a:moveTo>
                  <a:cubicBezTo>
                    <a:pt x="34" y="50"/>
                    <a:pt x="35" y="50"/>
                    <a:pt x="35" y="50"/>
                  </a:cubicBezTo>
                  <a:cubicBezTo>
                    <a:pt x="35" y="51"/>
                    <a:pt x="35" y="51"/>
                    <a:pt x="35" y="51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2"/>
                    <a:pt x="34" y="52"/>
                    <a:pt x="34" y="52"/>
                  </a:cubicBezTo>
                  <a:cubicBezTo>
                    <a:pt x="34" y="52"/>
                    <a:pt x="34" y="51"/>
                    <a:pt x="34" y="50"/>
                  </a:cubicBezTo>
                  <a:cubicBezTo>
                    <a:pt x="34" y="50"/>
                    <a:pt x="34" y="50"/>
                    <a:pt x="34" y="50"/>
                  </a:cubicBezTo>
                  <a:close/>
                  <a:moveTo>
                    <a:pt x="43" y="15"/>
                  </a:moveTo>
                  <a:cubicBezTo>
                    <a:pt x="43" y="14"/>
                    <a:pt x="43" y="14"/>
                    <a:pt x="44" y="13"/>
                  </a:cubicBezTo>
                  <a:cubicBezTo>
                    <a:pt x="44" y="13"/>
                    <a:pt x="44" y="13"/>
                    <a:pt x="44" y="14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4"/>
                    <a:pt x="44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lose/>
                  <a:moveTo>
                    <a:pt x="10" y="21"/>
                  </a:moveTo>
                  <a:cubicBezTo>
                    <a:pt x="10" y="21"/>
                    <a:pt x="11" y="20"/>
                    <a:pt x="11" y="20"/>
                  </a:cubicBezTo>
                  <a:cubicBezTo>
                    <a:pt x="11" y="20"/>
                    <a:pt x="12" y="20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2"/>
                    <a:pt x="12" y="21"/>
                  </a:cubicBezTo>
                  <a:cubicBezTo>
                    <a:pt x="11" y="21"/>
                    <a:pt x="11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37" y="49"/>
                  </a:move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8" y="50"/>
                    <a:pt x="38" y="50"/>
                    <a:pt x="39" y="50"/>
                  </a:cubicBezTo>
                  <a:cubicBezTo>
                    <a:pt x="39" y="51"/>
                    <a:pt x="39" y="51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8" y="50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12" y="44"/>
                  </a:move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3" y="44"/>
                    <a:pt x="13" y="44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2" y="45"/>
                    <a:pt x="12" y="45"/>
                  </a:cubicBezTo>
                  <a:cubicBezTo>
                    <a:pt x="11" y="45"/>
                    <a:pt x="11" y="45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lose/>
                  <a:moveTo>
                    <a:pt x="38" y="49"/>
                  </a:moveTo>
                  <a:cubicBezTo>
                    <a:pt x="38" y="49"/>
                    <a:pt x="39" y="49"/>
                    <a:pt x="39" y="49"/>
                  </a:cubicBezTo>
                  <a:cubicBezTo>
                    <a:pt x="39" y="49"/>
                    <a:pt x="39" y="50"/>
                    <a:pt x="40" y="50"/>
                  </a:cubicBezTo>
                  <a:cubicBezTo>
                    <a:pt x="40" y="51"/>
                    <a:pt x="39" y="51"/>
                    <a:pt x="39" y="51"/>
                  </a:cubicBezTo>
                  <a:cubicBezTo>
                    <a:pt x="39" y="50"/>
                    <a:pt x="39" y="50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lose/>
                  <a:moveTo>
                    <a:pt x="10" y="25"/>
                  </a:move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lose/>
                  <a:moveTo>
                    <a:pt x="48" y="23"/>
                  </a:move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2"/>
                    <a:pt x="49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50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49" y="22"/>
                    <a:pt x="49" y="22"/>
                  </a:cubicBezTo>
                  <a:cubicBezTo>
                    <a:pt x="49" y="22"/>
                    <a:pt x="49" y="22"/>
                    <a:pt x="48" y="23"/>
                  </a:cubicBezTo>
                  <a:cubicBezTo>
                    <a:pt x="48" y="23"/>
                    <a:pt x="48" y="23"/>
                    <a:pt x="48" y="23"/>
                  </a:cubicBezTo>
                  <a:close/>
                  <a:moveTo>
                    <a:pt x="49" y="24"/>
                  </a:moveTo>
                  <a:cubicBezTo>
                    <a:pt x="49" y="24"/>
                    <a:pt x="49" y="24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2"/>
                  </a:cubicBezTo>
                  <a:cubicBezTo>
                    <a:pt x="50" y="22"/>
                    <a:pt x="50" y="22"/>
                    <a:pt x="50" y="23"/>
                  </a:cubicBezTo>
                  <a:cubicBezTo>
                    <a:pt x="51" y="23"/>
                    <a:pt x="51" y="23"/>
                    <a:pt x="50" y="23"/>
                  </a:cubicBezTo>
                  <a:cubicBezTo>
                    <a:pt x="50" y="23"/>
                    <a:pt x="49" y="23"/>
                    <a:pt x="49" y="23"/>
                  </a:cubicBezTo>
                  <a:cubicBezTo>
                    <a:pt x="49" y="23"/>
                    <a:pt x="49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lose/>
                  <a:moveTo>
                    <a:pt x="34" y="11"/>
                  </a:moveTo>
                  <a:cubicBezTo>
                    <a:pt x="34" y="10"/>
                    <a:pt x="34" y="10"/>
                    <a:pt x="35" y="10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6" y="9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lose/>
                  <a:moveTo>
                    <a:pt x="27" y="50"/>
                  </a:move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0"/>
                    <a:pt x="27" y="51"/>
                  </a:cubicBezTo>
                  <a:cubicBezTo>
                    <a:pt x="27" y="51"/>
                    <a:pt x="27" y="51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7" y="51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lose/>
                  <a:moveTo>
                    <a:pt x="46" y="16"/>
                  </a:moveTo>
                  <a:cubicBezTo>
                    <a:pt x="47" y="16"/>
                    <a:pt x="47" y="16"/>
                    <a:pt x="47" y="16"/>
                  </a:cubicBezTo>
                  <a:cubicBezTo>
                    <a:pt x="46" y="17"/>
                    <a:pt x="46" y="17"/>
                    <a:pt x="46" y="18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5" y="18"/>
                    <a:pt x="45" y="17"/>
                    <a:pt x="45" y="17"/>
                  </a:cubicBezTo>
                  <a:cubicBezTo>
                    <a:pt x="45" y="17"/>
                    <a:pt x="46" y="17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lose/>
                  <a:moveTo>
                    <a:pt x="49" y="20"/>
                  </a:moveTo>
                  <a:cubicBezTo>
                    <a:pt x="49" y="20"/>
                    <a:pt x="49" y="20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49" y="21"/>
                    <a:pt x="48" y="21"/>
                    <a:pt x="48" y="22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9" y="20"/>
                    <a:pt x="49" y="20"/>
                  </a:cubicBezTo>
                  <a:cubicBezTo>
                    <a:pt x="49" y="20"/>
                    <a:pt x="49" y="20"/>
                    <a:pt x="49" y="20"/>
                  </a:cubicBezTo>
                  <a:close/>
                  <a:moveTo>
                    <a:pt x="39" y="49"/>
                  </a:moveTo>
                  <a:cubicBezTo>
                    <a:pt x="39" y="48"/>
                    <a:pt x="40" y="48"/>
                    <a:pt x="40" y="48"/>
                  </a:cubicBezTo>
                  <a:cubicBezTo>
                    <a:pt x="40" y="49"/>
                    <a:pt x="40" y="49"/>
                    <a:pt x="41" y="50"/>
                  </a:cubicBezTo>
                  <a:cubicBezTo>
                    <a:pt x="41" y="50"/>
                    <a:pt x="41" y="50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40" y="49"/>
                    <a:pt x="40" y="49"/>
                    <a:pt x="39" y="49"/>
                  </a:cubicBezTo>
                  <a:cubicBezTo>
                    <a:pt x="39" y="49"/>
                    <a:pt x="39" y="49"/>
                    <a:pt x="39" y="49"/>
                  </a:cubicBezTo>
                  <a:close/>
                  <a:moveTo>
                    <a:pt x="11" y="38"/>
                  </a:moveTo>
                  <a:cubicBezTo>
                    <a:pt x="11" y="39"/>
                    <a:pt x="10" y="39"/>
                    <a:pt x="10" y="39"/>
                  </a:cubicBezTo>
                  <a:cubicBezTo>
                    <a:pt x="10" y="39"/>
                    <a:pt x="10" y="39"/>
                    <a:pt x="9" y="38"/>
                  </a:cubicBezTo>
                  <a:cubicBezTo>
                    <a:pt x="10" y="38"/>
                    <a:pt x="10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lose/>
                  <a:moveTo>
                    <a:pt x="13" y="44"/>
                  </a:moveTo>
                  <a:cubicBezTo>
                    <a:pt x="13" y="44"/>
                    <a:pt x="14" y="44"/>
                    <a:pt x="14" y="43"/>
                  </a:cubicBezTo>
                  <a:cubicBezTo>
                    <a:pt x="14" y="43"/>
                    <a:pt x="14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5"/>
                    <a:pt x="13" y="45"/>
                    <a:pt x="13" y="45"/>
                  </a:cubicBezTo>
                  <a:cubicBezTo>
                    <a:pt x="13" y="45"/>
                    <a:pt x="13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lose/>
                  <a:moveTo>
                    <a:pt x="50" y="40"/>
                  </a:moveTo>
                  <a:cubicBezTo>
                    <a:pt x="49" y="40"/>
                    <a:pt x="49" y="40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8" y="39"/>
                    <a:pt x="48" y="39"/>
                  </a:cubicBezTo>
                  <a:cubicBezTo>
                    <a:pt x="48" y="39"/>
                    <a:pt x="49" y="39"/>
                    <a:pt x="49" y="39"/>
                  </a:cubicBezTo>
                  <a:cubicBezTo>
                    <a:pt x="49" y="39"/>
                    <a:pt x="49" y="39"/>
                    <a:pt x="50" y="39"/>
                  </a:cubicBezTo>
                  <a:cubicBezTo>
                    <a:pt x="50" y="39"/>
                    <a:pt x="50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lose/>
                  <a:moveTo>
                    <a:pt x="46" y="46"/>
                  </a:moveTo>
                  <a:cubicBezTo>
                    <a:pt x="46" y="45"/>
                    <a:pt x="46" y="45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5" y="44"/>
                    <a:pt x="46" y="44"/>
                  </a:cubicBezTo>
                  <a:cubicBezTo>
                    <a:pt x="46" y="44"/>
                    <a:pt x="46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6" y="45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lose/>
                  <a:moveTo>
                    <a:pt x="31" y="8"/>
                  </a:move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2" y="8"/>
                    <a:pt x="32" y="8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1" y="9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10"/>
                    <a:pt x="31" y="10"/>
                    <a:pt x="31" y="10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lose/>
                  <a:moveTo>
                    <a:pt x="3" y="34"/>
                  </a:moveTo>
                  <a:cubicBezTo>
                    <a:pt x="3" y="35"/>
                    <a:pt x="4" y="37"/>
                    <a:pt x="5" y="38"/>
                  </a:cubicBezTo>
                  <a:cubicBezTo>
                    <a:pt x="4" y="38"/>
                    <a:pt x="3" y="36"/>
                    <a:pt x="3" y="34"/>
                  </a:cubicBezTo>
                  <a:cubicBezTo>
                    <a:pt x="3" y="34"/>
                    <a:pt x="3" y="34"/>
                    <a:pt x="3" y="34"/>
                  </a:cubicBezTo>
                  <a:close/>
                  <a:moveTo>
                    <a:pt x="40" y="11"/>
                  </a:moveTo>
                  <a:cubicBezTo>
                    <a:pt x="40" y="11"/>
                    <a:pt x="41" y="11"/>
                    <a:pt x="41" y="11"/>
                  </a:cubicBezTo>
                  <a:cubicBezTo>
                    <a:pt x="41" y="12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3"/>
                    <a:pt x="40" y="13"/>
                    <a:pt x="39" y="13"/>
                  </a:cubicBezTo>
                  <a:cubicBezTo>
                    <a:pt x="40" y="12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lose/>
                  <a:moveTo>
                    <a:pt x="49" y="36"/>
                  </a:moveTo>
                  <a:cubicBezTo>
                    <a:pt x="49" y="35"/>
                    <a:pt x="49" y="35"/>
                    <a:pt x="49" y="35"/>
                  </a:cubicBezTo>
                  <a:cubicBezTo>
                    <a:pt x="50" y="35"/>
                    <a:pt x="51" y="35"/>
                    <a:pt x="51" y="35"/>
                  </a:cubicBezTo>
                  <a:cubicBezTo>
                    <a:pt x="51" y="35"/>
                    <a:pt x="51" y="36"/>
                    <a:pt x="51" y="36"/>
                  </a:cubicBezTo>
                  <a:cubicBezTo>
                    <a:pt x="50" y="36"/>
                    <a:pt x="50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lose/>
                  <a:moveTo>
                    <a:pt x="43" y="13"/>
                  </a:moveTo>
                  <a:cubicBezTo>
                    <a:pt x="42" y="13"/>
                    <a:pt x="42" y="13"/>
                    <a:pt x="42" y="14"/>
                  </a:cubicBezTo>
                  <a:cubicBezTo>
                    <a:pt x="41" y="14"/>
                    <a:pt x="41" y="14"/>
                    <a:pt x="41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3"/>
                    <a:pt x="42" y="13"/>
                    <a:pt x="42" y="12"/>
                  </a:cubicBezTo>
                  <a:cubicBezTo>
                    <a:pt x="42" y="12"/>
                    <a:pt x="42" y="12"/>
                    <a:pt x="43" y="12"/>
                  </a:cubicBezTo>
                  <a:cubicBezTo>
                    <a:pt x="43" y="12"/>
                    <a:pt x="43" y="13"/>
                    <a:pt x="43" y="13"/>
                  </a:cubicBezTo>
                  <a:cubicBezTo>
                    <a:pt x="43" y="13"/>
                    <a:pt x="43" y="13"/>
                    <a:pt x="43" y="13"/>
                  </a:cubicBezTo>
                  <a:close/>
                  <a:moveTo>
                    <a:pt x="42" y="14"/>
                  </a:moveTo>
                  <a:cubicBezTo>
                    <a:pt x="42" y="14"/>
                    <a:pt x="43" y="13"/>
                    <a:pt x="43" y="13"/>
                  </a:cubicBezTo>
                  <a:cubicBezTo>
                    <a:pt x="44" y="13"/>
                    <a:pt x="44" y="13"/>
                    <a:pt x="43" y="13"/>
                  </a:cubicBezTo>
                  <a:cubicBezTo>
                    <a:pt x="43" y="14"/>
                    <a:pt x="43" y="14"/>
                    <a:pt x="43" y="14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lose/>
                  <a:moveTo>
                    <a:pt x="49" y="42"/>
                  </a:moveTo>
                  <a:cubicBezTo>
                    <a:pt x="49" y="42"/>
                    <a:pt x="49" y="43"/>
                    <a:pt x="48" y="43"/>
                  </a:cubicBezTo>
                  <a:cubicBezTo>
                    <a:pt x="48" y="42"/>
                    <a:pt x="48" y="42"/>
                    <a:pt x="47" y="42"/>
                  </a:cubicBezTo>
                  <a:cubicBezTo>
                    <a:pt x="47" y="42"/>
                    <a:pt x="47" y="41"/>
                    <a:pt x="47" y="41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10" y="35"/>
                  </a:moveTo>
                  <a:cubicBezTo>
                    <a:pt x="10" y="36"/>
                    <a:pt x="10" y="36"/>
                    <a:pt x="11" y="36"/>
                  </a:cubicBezTo>
                  <a:cubicBezTo>
                    <a:pt x="10" y="36"/>
                    <a:pt x="9" y="36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10" y="36"/>
                  </a:cubicBezTo>
                  <a:cubicBezTo>
                    <a:pt x="10" y="36"/>
                    <a:pt x="10" y="36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lose/>
                  <a:moveTo>
                    <a:pt x="51" y="24"/>
                  </a:moveTo>
                  <a:cubicBezTo>
                    <a:pt x="50" y="24"/>
                    <a:pt x="50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50" y="24"/>
                    <a:pt x="50" y="24"/>
                    <a:pt x="50" y="23"/>
                  </a:cubicBezTo>
                  <a:cubicBezTo>
                    <a:pt x="51" y="23"/>
                    <a:pt x="51" y="23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ubicBezTo>
                    <a:pt x="51" y="24"/>
                    <a:pt x="51" y="24"/>
                    <a:pt x="51" y="24"/>
                  </a:cubicBezTo>
                  <a:close/>
                  <a:moveTo>
                    <a:pt x="52" y="33"/>
                  </a:moveTo>
                  <a:cubicBezTo>
                    <a:pt x="51" y="33"/>
                    <a:pt x="50" y="33"/>
                    <a:pt x="50" y="33"/>
                  </a:cubicBezTo>
                  <a:cubicBezTo>
                    <a:pt x="50" y="33"/>
                    <a:pt x="50" y="32"/>
                    <a:pt x="51" y="33"/>
                  </a:cubicBezTo>
                  <a:cubicBezTo>
                    <a:pt x="51" y="33"/>
                    <a:pt x="51" y="33"/>
                    <a:pt x="51" y="33"/>
                  </a:cubicBezTo>
                  <a:cubicBezTo>
                    <a:pt x="51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lose/>
                  <a:moveTo>
                    <a:pt x="8" y="28"/>
                  </a:moveTo>
                  <a:cubicBezTo>
                    <a:pt x="8" y="28"/>
                    <a:pt x="8" y="28"/>
                    <a:pt x="9" y="28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lose/>
                  <a:moveTo>
                    <a:pt x="44" y="24"/>
                  </a:move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5" y="24"/>
                    <a:pt x="44" y="24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lose/>
                  <a:moveTo>
                    <a:pt x="1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8" y="21"/>
                    <a:pt x="18" y="21"/>
                    <a:pt x="18" y="20"/>
                  </a:cubicBezTo>
                  <a:cubicBezTo>
                    <a:pt x="18" y="20"/>
                    <a:pt x="18" y="20"/>
                    <a:pt x="17" y="20"/>
                  </a:cubicBezTo>
                  <a:close/>
                  <a:moveTo>
                    <a:pt x="39" y="44"/>
                  </a:moveTo>
                  <a:cubicBezTo>
                    <a:pt x="39" y="44"/>
                    <a:pt x="39" y="44"/>
                    <a:pt x="39" y="44"/>
                  </a:cubicBezTo>
                  <a:cubicBezTo>
                    <a:pt x="39" y="44"/>
                    <a:pt x="39" y="44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2"/>
                    <a:pt x="38" y="43"/>
                    <a:pt x="38" y="43"/>
                  </a:cubicBezTo>
                  <a:cubicBezTo>
                    <a:pt x="38" y="43"/>
                    <a:pt x="38" y="43"/>
                    <a:pt x="39" y="44"/>
                  </a:cubicBezTo>
                  <a:close/>
                  <a:moveTo>
                    <a:pt x="15" y="24"/>
                  </a:moveTo>
                  <a:cubicBezTo>
                    <a:pt x="15" y="24"/>
                    <a:pt x="15" y="25"/>
                    <a:pt x="14" y="25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40" y="42"/>
                  </a:moveTo>
                  <a:cubicBezTo>
                    <a:pt x="40" y="42"/>
                    <a:pt x="40" y="42"/>
                    <a:pt x="40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1"/>
                  </a:cubicBezTo>
                  <a:cubicBezTo>
                    <a:pt x="41" y="41"/>
                    <a:pt x="40" y="41"/>
                    <a:pt x="40" y="42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5"/>
                    <a:pt x="31" y="15"/>
                  </a:cubicBezTo>
                  <a:cubicBezTo>
                    <a:pt x="31" y="15"/>
                    <a:pt x="30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lose/>
                  <a:moveTo>
                    <a:pt x="34" y="16"/>
                  </a:moveTo>
                  <a:cubicBezTo>
                    <a:pt x="34" y="16"/>
                    <a:pt x="34" y="16"/>
                    <a:pt x="34" y="16"/>
                  </a:cubicBezTo>
                  <a:cubicBezTo>
                    <a:pt x="34" y="16"/>
                    <a:pt x="33" y="16"/>
                    <a:pt x="33" y="16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4" y="15"/>
                    <a:pt x="34" y="15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lose/>
                  <a:moveTo>
                    <a:pt x="43" y="40"/>
                  </a:move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3" y="40"/>
                    <a:pt x="43" y="39"/>
                    <a:pt x="43" y="39"/>
                  </a:cubicBezTo>
                  <a:cubicBezTo>
                    <a:pt x="43" y="39"/>
                    <a:pt x="43" y="40"/>
                    <a:pt x="43" y="40"/>
                  </a:cubicBezTo>
                  <a:close/>
                  <a:moveTo>
                    <a:pt x="14" y="27"/>
                  </a:move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43" y="21"/>
                  </a:moveTo>
                  <a:cubicBezTo>
                    <a:pt x="43" y="21"/>
                    <a:pt x="43" y="21"/>
                    <a:pt x="43" y="21"/>
                  </a:cubicBezTo>
                  <a:cubicBezTo>
                    <a:pt x="43" y="21"/>
                    <a:pt x="43" y="20"/>
                    <a:pt x="43" y="20"/>
                  </a:cubicBezTo>
                  <a:cubicBezTo>
                    <a:pt x="42" y="20"/>
                    <a:pt x="42" y="21"/>
                    <a:pt x="42" y="21"/>
                  </a:cubicBezTo>
                  <a:cubicBezTo>
                    <a:pt x="42" y="21"/>
                    <a:pt x="43" y="21"/>
                    <a:pt x="43" y="21"/>
                  </a:cubicBezTo>
                  <a:cubicBezTo>
                    <a:pt x="43" y="21"/>
                    <a:pt x="43" y="21"/>
                    <a:pt x="43" y="21"/>
                  </a:cubicBezTo>
                  <a:close/>
                  <a:moveTo>
                    <a:pt x="15" y="22"/>
                  </a:move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3"/>
                    <a:pt x="16" y="23"/>
                  </a:cubicBezTo>
                  <a:cubicBezTo>
                    <a:pt x="16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lose/>
                  <a:moveTo>
                    <a:pt x="18" y="41"/>
                  </a:moveTo>
                  <a:cubicBezTo>
                    <a:pt x="18" y="41"/>
                    <a:pt x="18" y="41"/>
                    <a:pt x="18" y="41"/>
                  </a:cubicBezTo>
                  <a:cubicBezTo>
                    <a:pt x="18" y="41"/>
                    <a:pt x="17" y="41"/>
                    <a:pt x="18" y="41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39" y="17"/>
                  </a:moveTo>
                  <a:cubicBezTo>
                    <a:pt x="39" y="17"/>
                    <a:pt x="39" y="17"/>
                    <a:pt x="39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lose/>
                  <a:moveTo>
                    <a:pt x="46" y="29"/>
                  </a:moveTo>
                  <a:cubicBezTo>
                    <a:pt x="46" y="29"/>
                    <a:pt x="46" y="29"/>
                    <a:pt x="45" y="29"/>
                  </a:cubicBezTo>
                  <a:cubicBezTo>
                    <a:pt x="45" y="29"/>
                    <a:pt x="45" y="28"/>
                    <a:pt x="45" y="28"/>
                  </a:cubicBezTo>
                  <a:cubicBezTo>
                    <a:pt x="45" y="28"/>
                    <a:pt x="45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9"/>
                    <a:pt x="46" y="29"/>
                  </a:cubicBezTo>
                  <a:cubicBezTo>
                    <a:pt x="46" y="29"/>
                    <a:pt x="46" y="29"/>
                    <a:pt x="46" y="29"/>
                  </a:cubicBezTo>
                  <a:close/>
                  <a:moveTo>
                    <a:pt x="46" y="36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5" y="37"/>
                    <a:pt x="45" y="36"/>
                    <a:pt x="45" y="36"/>
                  </a:cubicBezTo>
                  <a:cubicBezTo>
                    <a:pt x="45" y="36"/>
                    <a:pt x="45" y="36"/>
                    <a:pt x="45" y="36"/>
                  </a:cubicBezTo>
                  <a:cubicBezTo>
                    <a:pt x="45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lose/>
                  <a:moveTo>
                    <a:pt x="45" y="26"/>
                  </a:move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5"/>
                    <a:pt x="45" y="25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lose/>
                  <a:moveTo>
                    <a:pt x="46" y="34"/>
                  </a:moveTo>
                  <a:cubicBezTo>
                    <a:pt x="45" y="34"/>
                    <a:pt x="46" y="34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lose/>
                  <a:moveTo>
                    <a:pt x="47" y="21"/>
                  </a:moveTo>
                  <a:cubicBezTo>
                    <a:pt x="47" y="20"/>
                    <a:pt x="48" y="20"/>
                    <a:pt x="48" y="20"/>
                  </a:cubicBezTo>
                  <a:cubicBezTo>
                    <a:pt x="48" y="20"/>
                    <a:pt x="48" y="20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0"/>
                    <a:pt x="48" y="20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lose/>
                  <a:moveTo>
                    <a:pt x="26" y="13"/>
                  </a:moveTo>
                  <a:cubicBezTo>
                    <a:pt x="26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6" y="15"/>
                    <a:pt x="26" y="15"/>
                    <a:pt x="26" y="14"/>
                  </a:cubicBezTo>
                  <a:cubicBezTo>
                    <a:pt x="26" y="14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20" y="19"/>
                  </a:move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19" y="18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lose/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20"/>
                    <a:pt x="41" y="20"/>
                  </a:cubicBezTo>
                  <a:cubicBezTo>
                    <a:pt x="41" y="20"/>
                    <a:pt x="41" y="19"/>
                    <a:pt x="41" y="19"/>
                  </a:cubicBezTo>
                  <a:close/>
                  <a:moveTo>
                    <a:pt x="46" y="31"/>
                  </a:moveTo>
                  <a:cubicBezTo>
                    <a:pt x="45" y="31"/>
                    <a:pt x="45" y="31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lose/>
                  <a:moveTo>
                    <a:pt x="25" y="46"/>
                  </a:moveTo>
                  <a:cubicBezTo>
                    <a:pt x="24" y="46"/>
                    <a:pt x="24" y="46"/>
                    <a:pt x="24" y="46"/>
                  </a:cubicBezTo>
                  <a:cubicBezTo>
                    <a:pt x="24" y="45"/>
                    <a:pt x="24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lose/>
                  <a:moveTo>
                    <a:pt x="15" y="37"/>
                  </a:moveTo>
                  <a:cubicBezTo>
                    <a:pt x="14" y="36"/>
                    <a:pt x="14" y="36"/>
                    <a:pt x="14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7"/>
                  </a:cubicBezTo>
                  <a:cubicBezTo>
                    <a:pt x="15" y="37"/>
                    <a:pt x="15" y="37"/>
                    <a:pt x="15" y="37"/>
                  </a:cubicBezTo>
                  <a:close/>
                  <a:moveTo>
                    <a:pt x="14" y="34"/>
                  </a:moveTo>
                  <a:cubicBezTo>
                    <a:pt x="14" y="34"/>
                    <a:pt x="13" y="34"/>
                    <a:pt x="13" y="34"/>
                  </a:cubicBezTo>
                  <a:cubicBezTo>
                    <a:pt x="13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4"/>
                    <a:pt x="29" y="14"/>
                    <a:pt x="29" y="14"/>
                  </a:cubicBezTo>
                  <a:cubicBezTo>
                    <a:pt x="29" y="14"/>
                    <a:pt x="28" y="14"/>
                    <a:pt x="28" y="14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lose/>
                  <a:moveTo>
                    <a:pt x="45" y="38"/>
                  </a:move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9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9"/>
                    <a:pt x="45" y="38"/>
                    <a:pt x="44" y="38"/>
                  </a:cubicBezTo>
                  <a:cubicBezTo>
                    <a:pt x="44" y="38"/>
                    <a:pt x="44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lose/>
                  <a:moveTo>
                    <a:pt x="16" y="39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21" y="17"/>
                  </a:moveTo>
                  <a:cubicBezTo>
                    <a:pt x="21" y="17"/>
                    <a:pt x="22" y="17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lose/>
                  <a:moveTo>
                    <a:pt x="32" y="46"/>
                  </a:moveTo>
                  <a:cubicBezTo>
                    <a:pt x="32" y="46"/>
                    <a:pt x="32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3" y="16"/>
                  </a:cubicBezTo>
                  <a:cubicBezTo>
                    <a:pt x="23" y="16"/>
                    <a:pt x="23" y="16"/>
                    <a:pt x="24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5"/>
                  </a:cubicBezTo>
                  <a:cubicBezTo>
                    <a:pt x="23" y="15"/>
                    <a:pt x="23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6" y="20"/>
                  </a:moveTo>
                  <a:cubicBezTo>
                    <a:pt x="5" y="21"/>
                    <a:pt x="4" y="21"/>
                    <a:pt x="4" y="22"/>
                  </a:cubicBezTo>
                  <a:cubicBezTo>
                    <a:pt x="4" y="21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lose/>
                  <a:moveTo>
                    <a:pt x="21" y="45"/>
                  </a:moveTo>
                  <a:cubicBezTo>
                    <a:pt x="22" y="45"/>
                    <a:pt x="21" y="44"/>
                    <a:pt x="22" y="44"/>
                  </a:cubicBezTo>
                  <a:cubicBezTo>
                    <a:pt x="22" y="44"/>
                    <a:pt x="22" y="44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ubicBezTo>
                    <a:pt x="22" y="45"/>
                    <a:pt x="21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lose/>
                  <a:moveTo>
                    <a:pt x="36" y="16"/>
                  </a:move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7" y="17"/>
                  </a:cubicBezTo>
                  <a:cubicBezTo>
                    <a:pt x="36" y="17"/>
                    <a:pt x="36" y="17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lose/>
                  <a:moveTo>
                    <a:pt x="13" y="31"/>
                  </a:move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3" y="32"/>
                  </a:cubicBezTo>
                  <a:cubicBezTo>
                    <a:pt x="13" y="32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lose/>
                  <a:moveTo>
                    <a:pt x="27" y="46"/>
                  </a:moveTo>
                  <a:cubicBezTo>
                    <a:pt x="27" y="46"/>
                    <a:pt x="27" y="46"/>
                    <a:pt x="27" y="47"/>
                  </a:cubicBezTo>
                  <a:cubicBezTo>
                    <a:pt x="27" y="47"/>
                    <a:pt x="27" y="47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lose/>
                  <a:moveTo>
                    <a:pt x="36" y="45"/>
                  </a:moveTo>
                  <a:cubicBezTo>
                    <a:pt x="36" y="45"/>
                    <a:pt x="35" y="45"/>
                    <a:pt x="35" y="45"/>
                  </a:cubicBezTo>
                  <a:cubicBezTo>
                    <a:pt x="35" y="45"/>
                    <a:pt x="35" y="45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lose/>
                  <a:moveTo>
                    <a:pt x="20" y="44"/>
                  </a:moveTo>
                  <a:cubicBezTo>
                    <a:pt x="20" y="44"/>
                    <a:pt x="20" y="44"/>
                    <a:pt x="20" y="44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lose/>
                  <a:moveTo>
                    <a:pt x="54" y="42"/>
                  </a:moveTo>
                  <a:cubicBezTo>
                    <a:pt x="54" y="43"/>
                    <a:pt x="54" y="43"/>
                    <a:pt x="54" y="44"/>
                  </a:cubicBezTo>
                  <a:cubicBezTo>
                    <a:pt x="54" y="44"/>
                    <a:pt x="54" y="44"/>
                    <a:pt x="54" y="44"/>
                  </a:cubicBezTo>
                  <a:cubicBezTo>
                    <a:pt x="54" y="43"/>
                    <a:pt x="54" y="43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2"/>
                    <a:pt x="54" y="42"/>
                    <a:pt x="54" y="42"/>
                  </a:cubicBezTo>
                  <a:close/>
                  <a:moveTo>
                    <a:pt x="51" y="37"/>
                  </a:move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lose/>
                  <a:moveTo>
                    <a:pt x="55" y="21"/>
                  </a:moveTo>
                  <a:cubicBezTo>
                    <a:pt x="55" y="21"/>
                    <a:pt x="55" y="21"/>
                    <a:pt x="54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15" name="Freeform 32985"/>
            <p:cNvSpPr>
              <a:spLocks/>
            </p:cNvSpPr>
            <p:nvPr/>
          </p:nvSpPr>
          <p:spPr bwMode="auto">
            <a:xfrm>
              <a:off x="3507" y="2025"/>
              <a:ext cx="93" cy="97"/>
            </a:xfrm>
            <a:custGeom>
              <a:avLst/>
              <a:gdLst>
                <a:gd name="T0" fmla="*/ 42 w 52"/>
                <a:gd name="T1" fmla="*/ 45 h 55"/>
                <a:gd name="T2" fmla="*/ 51 w 52"/>
                <a:gd name="T3" fmla="*/ 49 h 55"/>
                <a:gd name="T4" fmla="*/ 48 w 52"/>
                <a:gd name="T5" fmla="*/ 48 h 55"/>
                <a:gd name="T6" fmla="*/ 37 w 52"/>
                <a:gd name="T7" fmla="*/ 40 h 55"/>
                <a:gd name="T8" fmla="*/ 35 w 52"/>
                <a:gd name="T9" fmla="*/ 32 h 55"/>
                <a:gd name="T10" fmla="*/ 38 w 52"/>
                <a:gd name="T11" fmla="*/ 28 h 55"/>
                <a:gd name="T12" fmla="*/ 33 w 52"/>
                <a:gd name="T13" fmla="*/ 30 h 55"/>
                <a:gd name="T14" fmla="*/ 16 w 52"/>
                <a:gd name="T15" fmla="*/ 17 h 55"/>
                <a:gd name="T16" fmla="*/ 18 w 52"/>
                <a:gd name="T17" fmla="*/ 14 h 55"/>
                <a:gd name="T18" fmla="*/ 20 w 52"/>
                <a:gd name="T19" fmla="*/ 12 h 55"/>
                <a:gd name="T20" fmla="*/ 24 w 52"/>
                <a:gd name="T21" fmla="*/ 7 h 55"/>
                <a:gd name="T22" fmla="*/ 19 w 52"/>
                <a:gd name="T23" fmla="*/ 11 h 55"/>
                <a:gd name="T24" fmla="*/ 20 w 52"/>
                <a:gd name="T25" fmla="*/ 9 h 55"/>
                <a:gd name="T26" fmla="*/ 23 w 52"/>
                <a:gd name="T27" fmla="*/ 4 h 55"/>
                <a:gd name="T28" fmla="*/ 21 w 52"/>
                <a:gd name="T29" fmla="*/ 6 h 55"/>
                <a:gd name="T30" fmla="*/ 20 w 52"/>
                <a:gd name="T31" fmla="*/ 7 h 55"/>
                <a:gd name="T32" fmla="*/ 21 w 52"/>
                <a:gd name="T33" fmla="*/ 2 h 55"/>
                <a:gd name="T34" fmla="*/ 20 w 52"/>
                <a:gd name="T35" fmla="*/ 5 h 55"/>
                <a:gd name="T36" fmla="*/ 16 w 52"/>
                <a:gd name="T37" fmla="*/ 9 h 55"/>
                <a:gd name="T38" fmla="*/ 17 w 52"/>
                <a:gd name="T39" fmla="*/ 3 h 55"/>
                <a:gd name="T40" fmla="*/ 16 w 52"/>
                <a:gd name="T41" fmla="*/ 1 h 55"/>
                <a:gd name="T42" fmla="*/ 16 w 52"/>
                <a:gd name="T43" fmla="*/ 6 h 55"/>
                <a:gd name="T44" fmla="*/ 13 w 52"/>
                <a:gd name="T45" fmla="*/ 7 h 55"/>
                <a:gd name="T46" fmla="*/ 12 w 52"/>
                <a:gd name="T47" fmla="*/ 6 h 55"/>
                <a:gd name="T48" fmla="*/ 11 w 52"/>
                <a:gd name="T49" fmla="*/ 6 h 55"/>
                <a:gd name="T50" fmla="*/ 10 w 52"/>
                <a:gd name="T51" fmla="*/ 3 h 55"/>
                <a:gd name="T52" fmla="*/ 14 w 52"/>
                <a:gd name="T53" fmla="*/ 10 h 55"/>
                <a:gd name="T54" fmla="*/ 14 w 52"/>
                <a:gd name="T55" fmla="*/ 12 h 55"/>
                <a:gd name="T56" fmla="*/ 6 w 52"/>
                <a:gd name="T57" fmla="*/ 13 h 55"/>
                <a:gd name="T58" fmla="*/ 9 w 52"/>
                <a:gd name="T59" fmla="*/ 19 h 55"/>
                <a:gd name="T60" fmla="*/ 0 w 52"/>
                <a:gd name="T61" fmla="*/ 35 h 55"/>
                <a:gd name="T62" fmla="*/ 14 w 52"/>
                <a:gd name="T63" fmla="*/ 45 h 55"/>
                <a:gd name="T64" fmla="*/ 11 w 52"/>
                <a:gd name="T65" fmla="*/ 43 h 55"/>
                <a:gd name="T66" fmla="*/ 2 w 52"/>
                <a:gd name="T67" fmla="*/ 37 h 55"/>
                <a:gd name="T68" fmla="*/ 29 w 52"/>
                <a:gd name="T69" fmla="*/ 39 h 55"/>
                <a:gd name="T70" fmla="*/ 49 w 52"/>
                <a:gd name="T71" fmla="*/ 54 h 55"/>
                <a:gd name="T72" fmla="*/ 48 w 52"/>
                <a:gd name="T73" fmla="*/ 5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2" h="55">
                  <a:moveTo>
                    <a:pt x="47" y="50"/>
                  </a:moveTo>
                  <a:cubicBezTo>
                    <a:pt x="45" y="49"/>
                    <a:pt x="44" y="47"/>
                    <a:pt x="42" y="45"/>
                  </a:cubicBezTo>
                  <a:cubicBezTo>
                    <a:pt x="45" y="47"/>
                    <a:pt x="47" y="50"/>
                    <a:pt x="51" y="52"/>
                  </a:cubicBezTo>
                  <a:cubicBezTo>
                    <a:pt x="52" y="52"/>
                    <a:pt x="51" y="50"/>
                    <a:pt x="51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9"/>
                    <a:pt x="48" y="48"/>
                    <a:pt x="48" y="48"/>
                  </a:cubicBezTo>
                  <a:cubicBezTo>
                    <a:pt x="46" y="47"/>
                    <a:pt x="43" y="44"/>
                    <a:pt x="42" y="42"/>
                  </a:cubicBezTo>
                  <a:cubicBezTo>
                    <a:pt x="41" y="41"/>
                    <a:pt x="38" y="41"/>
                    <a:pt x="37" y="40"/>
                  </a:cubicBezTo>
                  <a:cubicBezTo>
                    <a:pt x="36" y="38"/>
                    <a:pt x="37" y="36"/>
                    <a:pt x="36" y="34"/>
                  </a:cubicBezTo>
                  <a:cubicBezTo>
                    <a:pt x="36" y="33"/>
                    <a:pt x="35" y="32"/>
                    <a:pt x="35" y="32"/>
                  </a:cubicBezTo>
                  <a:cubicBezTo>
                    <a:pt x="35" y="32"/>
                    <a:pt x="36" y="31"/>
                    <a:pt x="37" y="31"/>
                  </a:cubicBezTo>
                  <a:cubicBezTo>
                    <a:pt x="38" y="30"/>
                    <a:pt x="37" y="29"/>
                    <a:pt x="38" y="28"/>
                  </a:cubicBezTo>
                  <a:cubicBezTo>
                    <a:pt x="36" y="29"/>
                    <a:pt x="36" y="30"/>
                    <a:pt x="34" y="30"/>
                  </a:cubicBezTo>
                  <a:cubicBezTo>
                    <a:pt x="34" y="30"/>
                    <a:pt x="33" y="30"/>
                    <a:pt x="33" y="30"/>
                  </a:cubicBezTo>
                  <a:cubicBezTo>
                    <a:pt x="28" y="28"/>
                    <a:pt x="19" y="30"/>
                    <a:pt x="15" y="26"/>
                  </a:cubicBezTo>
                  <a:cubicBezTo>
                    <a:pt x="14" y="23"/>
                    <a:pt x="16" y="17"/>
                    <a:pt x="16" y="17"/>
                  </a:cubicBezTo>
                  <a:cubicBezTo>
                    <a:pt x="16" y="17"/>
                    <a:pt x="17" y="17"/>
                    <a:pt x="18" y="17"/>
                  </a:cubicBezTo>
                  <a:cubicBezTo>
                    <a:pt x="19" y="16"/>
                    <a:pt x="24" y="13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2"/>
                    <a:pt x="17" y="14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9"/>
                    <a:pt x="23" y="8"/>
                    <a:pt x="24" y="7"/>
                  </a:cubicBezTo>
                  <a:cubicBezTo>
                    <a:pt x="26" y="4"/>
                    <a:pt x="23" y="7"/>
                    <a:pt x="22" y="8"/>
                  </a:cubicBezTo>
                  <a:cubicBezTo>
                    <a:pt x="21" y="9"/>
                    <a:pt x="21" y="11"/>
                    <a:pt x="19" y="11"/>
                  </a:cubicBezTo>
                  <a:cubicBezTo>
                    <a:pt x="19" y="11"/>
                    <a:pt x="18" y="11"/>
                    <a:pt x="19" y="11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0" y="8"/>
                    <a:pt x="21" y="6"/>
                    <a:pt x="22" y="6"/>
                  </a:cubicBezTo>
                  <a:cubicBezTo>
                    <a:pt x="22" y="6"/>
                    <a:pt x="23" y="5"/>
                    <a:pt x="23" y="4"/>
                  </a:cubicBezTo>
                  <a:cubicBezTo>
                    <a:pt x="24" y="3"/>
                    <a:pt x="23" y="3"/>
                    <a:pt x="23" y="4"/>
                  </a:cubicBezTo>
                  <a:cubicBezTo>
                    <a:pt x="22" y="5"/>
                    <a:pt x="21" y="6"/>
                    <a:pt x="21" y="6"/>
                  </a:cubicBezTo>
                  <a:cubicBezTo>
                    <a:pt x="21" y="6"/>
                    <a:pt x="20" y="8"/>
                    <a:pt x="20" y="8"/>
                  </a:cubicBezTo>
                  <a:cubicBezTo>
                    <a:pt x="19" y="8"/>
                    <a:pt x="20" y="8"/>
                    <a:pt x="20" y="7"/>
                  </a:cubicBezTo>
                  <a:cubicBezTo>
                    <a:pt x="20" y="7"/>
                    <a:pt x="21" y="5"/>
                    <a:pt x="21" y="5"/>
                  </a:cubicBezTo>
                  <a:cubicBezTo>
                    <a:pt x="21" y="4"/>
                    <a:pt x="21" y="3"/>
                    <a:pt x="21" y="2"/>
                  </a:cubicBezTo>
                  <a:cubicBezTo>
                    <a:pt x="21" y="0"/>
                    <a:pt x="21" y="0"/>
                    <a:pt x="21" y="1"/>
                  </a:cubicBezTo>
                  <a:cubicBezTo>
                    <a:pt x="21" y="3"/>
                    <a:pt x="21" y="4"/>
                    <a:pt x="20" y="5"/>
                  </a:cubicBezTo>
                  <a:cubicBezTo>
                    <a:pt x="19" y="6"/>
                    <a:pt x="18" y="8"/>
                    <a:pt x="18" y="9"/>
                  </a:cubicBezTo>
                  <a:cubicBezTo>
                    <a:pt x="18" y="12"/>
                    <a:pt x="16" y="10"/>
                    <a:pt x="16" y="9"/>
                  </a:cubicBezTo>
                  <a:cubicBezTo>
                    <a:pt x="16" y="8"/>
                    <a:pt x="16" y="7"/>
                    <a:pt x="16" y="6"/>
                  </a:cubicBezTo>
                  <a:cubicBezTo>
                    <a:pt x="17" y="5"/>
                    <a:pt x="17" y="4"/>
                    <a:pt x="17" y="3"/>
                  </a:cubicBezTo>
                  <a:cubicBezTo>
                    <a:pt x="17" y="2"/>
                    <a:pt x="16" y="1"/>
                    <a:pt x="16" y="1"/>
                  </a:cubicBezTo>
                  <a:cubicBezTo>
                    <a:pt x="16" y="0"/>
                    <a:pt x="16" y="0"/>
                    <a:pt x="16" y="1"/>
                  </a:cubicBezTo>
                  <a:cubicBezTo>
                    <a:pt x="16" y="1"/>
                    <a:pt x="16" y="3"/>
                    <a:pt x="16" y="3"/>
                  </a:cubicBezTo>
                  <a:cubicBezTo>
                    <a:pt x="16" y="4"/>
                    <a:pt x="16" y="5"/>
                    <a:pt x="16" y="6"/>
                  </a:cubicBezTo>
                  <a:cubicBezTo>
                    <a:pt x="15" y="8"/>
                    <a:pt x="16" y="9"/>
                    <a:pt x="15" y="9"/>
                  </a:cubicBezTo>
                  <a:cubicBezTo>
                    <a:pt x="13" y="9"/>
                    <a:pt x="13" y="8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2" y="5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8"/>
                    <a:pt x="11" y="7"/>
                    <a:pt x="11" y="6"/>
                  </a:cubicBezTo>
                  <a:cubicBezTo>
                    <a:pt x="11" y="6"/>
                    <a:pt x="11" y="4"/>
                    <a:pt x="11" y="3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10" y="4"/>
                    <a:pt x="11" y="6"/>
                    <a:pt x="11" y="6"/>
                  </a:cubicBezTo>
                  <a:cubicBezTo>
                    <a:pt x="11" y="7"/>
                    <a:pt x="12" y="9"/>
                    <a:pt x="14" y="10"/>
                  </a:cubicBezTo>
                  <a:cubicBezTo>
                    <a:pt x="14" y="10"/>
                    <a:pt x="15" y="11"/>
                    <a:pt x="17" y="12"/>
                  </a:cubicBezTo>
                  <a:cubicBezTo>
                    <a:pt x="17" y="12"/>
                    <a:pt x="15" y="12"/>
                    <a:pt x="14" y="12"/>
                  </a:cubicBezTo>
                  <a:cubicBezTo>
                    <a:pt x="13" y="12"/>
                    <a:pt x="10" y="12"/>
                    <a:pt x="10" y="13"/>
                  </a:cubicBezTo>
                  <a:cubicBezTo>
                    <a:pt x="8" y="13"/>
                    <a:pt x="8" y="12"/>
                    <a:pt x="6" y="13"/>
                  </a:cubicBezTo>
                  <a:cubicBezTo>
                    <a:pt x="4" y="12"/>
                    <a:pt x="4" y="15"/>
                    <a:pt x="7" y="16"/>
                  </a:cubicBezTo>
                  <a:cubicBezTo>
                    <a:pt x="9" y="17"/>
                    <a:pt x="10" y="18"/>
                    <a:pt x="9" y="19"/>
                  </a:cubicBezTo>
                  <a:cubicBezTo>
                    <a:pt x="6" y="26"/>
                    <a:pt x="7" y="31"/>
                    <a:pt x="7" y="34"/>
                  </a:cubicBezTo>
                  <a:cubicBezTo>
                    <a:pt x="5" y="35"/>
                    <a:pt x="2" y="34"/>
                    <a:pt x="0" y="35"/>
                  </a:cubicBezTo>
                  <a:cubicBezTo>
                    <a:pt x="0" y="35"/>
                    <a:pt x="0" y="37"/>
                    <a:pt x="1" y="38"/>
                  </a:cubicBezTo>
                  <a:cubicBezTo>
                    <a:pt x="5" y="40"/>
                    <a:pt x="9" y="44"/>
                    <a:pt x="14" y="45"/>
                  </a:cubicBezTo>
                  <a:cubicBezTo>
                    <a:pt x="15" y="45"/>
                    <a:pt x="14" y="43"/>
                    <a:pt x="13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0" y="42"/>
                    <a:pt x="10" y="42"/>
                  </a:cubicBezTo>
                  <a:cubicBezTo>
                    <a:pt x="7" y="41"/>
                    <a:pt x="5" y="38"/>
                    <a:pt x="2" y="37"/>
                  </a:cubicBezTo>
                  <a:cubicBezTo>
                    <a:pt x="6" y="37"/>
                    <a:pt x="11" y="41"/>
                    <a:pt x="14" y="38"/>
                  </a:cubicBezTo>
                  <a:cubicBezTo>
                    <a:pt x="19" y="39"/>
                    <a:pt x="25" y="40"/>
                    <a:pt x="29" y="39"/>
                  </a:cubicBezTo>
                  <a:cubicBezTo>
                    <a:pt x="32" y="42"/>
                    <a:pt x="36" y="43"/>
                    <a:pt x="40" y="45"/>
                  </a:cubicBezTo>
                  <a:cubicBezTo>
                    <a:pt x="43" y="48"/>
                    <a:pt x="45" y="52"/>
                    <a:pt x="49" y="54"/>
                  </a:cubicBezTo>
                  <a:cubicBezTo>
                    <a:pt x="50" y="55"/>
                    <a:pt x="50" y="53"/>
                    <a:pt x="49" y="52"/>
                  </a:cubicBezTo>
                  <a:cubicBezTo>
                    <a:pt x="48" y="52"/>
                    <a:pt x="48" y="52"/>
                    <a:pt x="48" y="52"/>
                  </a:cubicBezTo>
                  <a:cubicBezTo>
                    <a:pt x="47" y="51"/>
                    <a:pt x="47" y="51"/>
                    <a:pt x="47" y="5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16" name="Freeform 32986"/>
            <p:cNvSpPr>
              <a:spLocks/>
            </p:cNvSpPr>
            <p:nvPr/>
          </p:nvSpPr>
          <p:spPr bwMode="auto">
            <a:xfrm>
              <a:off x="3577" y="2055"/>
              <a:ext cx="64" cy="41"/>
            </a:xfrm>
            <a:custGeom>
              <a:avLst/>
              <a:gdLst>
                <a:gd name="T0" fmla="*/ 8 w 36"/>
                <a:gd name="T1" fmla="*/ 17 h 23"/>
                <a:gd name="T2" fmla="*/ 12 w 36"/>
                <a:gd name="T3" fmla="*/ 23 h 23"/>
                <a:gd name="T4" fmla="*/ 21 w 36"/>
                <a:gd name="T5" fmla="*/ 18 h 23"/>
                <a:gd name="T6" fmla="*/ 25 w 36"/>
                <a:gd name="T7" fmla="*/ 22 h 23"/>
                <a:gd name="T8" fmla="*/ 27 w 36"/>
                <a:gd name="T9" fmla="*/ 18 h 23"/>
                <a:gd name="T10" fmla="*/ 30 w 36"/>
                <a:gd name="T11" fmla="*/ 21 h 23"/>
                <a:gd name="T12" fmla="*/ 36 w 36"/>
                <a:gd name="T13" fmla="*/ 22 h 23"/>
                <a:gd name="T14" fmla="*/ 36 w 36"/>
                <a:gd name="T15" fmla="*/ 17 h 23"/>
                <a:gd name="T16" fmla="*/ 36 w 36"/>
                <a:gd name="T17" fmla="*/ 8 h 23"/>
                <a:gd name="T18" fmla="*/ 26 w 36"/>
                <a:gd name="T19" fmla="*/ 11 h 23"/>
                <a:gd name="T20" fmla="*/ 18 w 36"/>
                <a:gd name="T21" fmla="*/ 13 h 23"/>
                <a:gd name="T22" fmla="*/ 15 w 36"/>
                <a:gd name="T23" fmla="*/ 13 h 23"/>
                <a:gd name="T24" fmla="*/ 11 w 36"/>
                <a:gd name="T25" fmla="*/ 13 h 23"/>
                <a:gd name="T26" fmla="*/ 11 w 36"/>
                <a:gd name="T27" fmla="*/ 13 h 23"/>
                <a:gd name="T28" fmla="*/ 15 w 36"/>
                <a:gd name="T29" fmla="*/ 13 h 23"/>
                <a:gd name="T30" fmla="*/ 19 w 36"/>
                <a:gd name="T31" fmla="*/ 12 h 23"/>
                <a:gd name="T32" fmla="*/ 26 w 36"/>
                <a:gd name="T33" fmla="*/ 11 h 23"/>
                <a:gd name="T34" fmla="*/ 35 w 36"/>
                <a:gd name="T35" fmla="*/ 8 h 23"/>
                <a:gd name="T36" fmla="*/ 34 w 36"/>
                <a:gd name="T37" fmla="*/ 7 h 23"/>
                <a:gd name="T38" fmla="*/ 33 w 36"/>
                <a:gd name="T39" fmla="*/ 3 h 23"/>
                <a:gd name="T40" fmla="*/ 31 w 36"/>
                <a:gd name="T41" fmla="*/ 2 h 23"/>
                <a:gd name="T42" fmla="*/ 23 w 36"/>
                <a:gd name="T43" fmla="*/ 2 h 23"/>
                <a:gd name="T44" fmla="*/ 21 w 36"/>
                <a:gd name="T45" fmla="*/ 3 h 23"/>
                <a:gd name="T46" fmla="*/ 17 w 36"/>
                <a:gd name="T47" fmla="*/ 0 h 23"/>
                <a:gd name="T48" fmla="*/ 14 w 36"/>
                <a:gd name="T49" fmla="*/ 6 h 23"/>
                <a:gd name="T50" fmla="*/ 8 w 36"/>
                <a:gd name="T51" fmla="*/ 6 h 23"/>
                <a:gd name="T52" fmla="*/ 6 w 36"/>
                <a:gd name="T53" fmla="*/ 12 h 23"/>
                <a:gd name="T54" fmla="*/ 0 w 36"/>
                <a:gd name="T55" fmla="*/ 16 h 23"/>
                <a:gd name="T56" fmla="*/ 8 w 36"/>
                <a:gd name="T57" fmla="*/ 17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6" h="23">
                  <a:moveTo>
                    <a:pt x="8" y="17"/>
                  </a:moveTo>
                  <a:cubicBezTo>
                    <a:pt x="9" y="18"/>
                    <a:pt x="11" y="21"/>
                    <a:pt x="12" y="23"/>
                  </a:cubicBezTo>
                  <a:cubicBezTo>
                    <a:pt x="13" y="17"/>
                    <a:pt x="19" y="18"/>
                    <a:pt x="21" y="18"/>
                  </a:cubicBezTo>
                  <a:cubicBezTo>
                    <a:pt x="22" y="19"/>
                    <a:pt x="24" y="21"/>
                    <a:pt x="25" y="22"/>
                  </a:cubicBezTo>
                  <a:cubicBezTo>
                    <a:pt x="25" y="21"/>
                    <a:pt x="25" y="19"/>
                    <a:pt x="27" y="18"/>
                  </a:cubicBezTo>
                  <a:cubicBezTo>
                    <a:pt x="28" y="18"/>
                    <a:pt x="29" y="20"/>
                    <a:pt x="30" y="21"/>
                  </a:cubicBezTo>
                  <a:cubicBezTo>
                    <a:pt x="31" y="17"/>
                    <a:pt x="35" y="20"/>
                    <a:pt x="36" y="22"/>
                  </a:cubicBezTo>
                  <a:cubicBezTo>
                    <a:pt x="34" y="16"/>
                    <a:pt x="35" y="17"/>
                    <a:pt x="36" y="17"/>
                  </a:cubicBezTo>
                  <a:cubicBezTo>
                    <a:pt x="33" y="15"/>
                    <a:pt x="34" y="10"/>
                    <a:pt x="36" y="8"/>
                  </a:cubicBezTo>
                  <a:cubicBezTo>
                    <a:pt x="33" y="10"/>
                    <a:pt x="29" y="11"/>
                    <a:pt x="26" y="11"/>
                  </a:cubicBezTo>
                  <a:cubicBezTo>
                    <a:pt x="23" y="12"/>
                    <a:pt x="21" y="12"/>
                    <a:pt x="18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4" y="13"/>
                    <a:pt x="12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4" y="13"/>
                    <a:pt x="15" y="13"/>
                  </a:cubicBezTo>
                  <a:cubicBezTo>
                    <a:pt x="16" y="13"/>
                    <a:pt x="17" y="12"/>
                    <a:pt x="19" y="12"/>
                  </a:cubicBezTo>
                  <a:cubicBezTo>
                    <a:pt x="21" y="12"/>
                    <a:pt x="23" y="11"/>
                    <a:pt x="26" y="11"/>
                  </a:cubicBezTo>
                  <a:cubicBezTo>
                    <a:pt x="29" y="10"/>
                    <a:pt x="32" y="9"/>
                    <a:pt x="35" y="8"/>
                  </a:cubicBezTo>
                  <a:cubicBezTo>
                    <a:pt x="35" y="8"/>
                    <a:pt x="34" y="7"/>
                    <a:pt x="34" y="7"/>
                  </a:cubicBezTo>
                  <a:cubicBezTo>
                    <a:pt x="33" y="6"/>
                    <a:pt x="32" y="4"/>
                    <a:pt x="33" y="3"/>
                  </a:cubicBezTo>
                  <a:cubicBezTo>
                    <a:pt x="32" y="3"/>
                    <a:pt x="31" y="3"/>
                    <a:pt x="31" y="2"/>
                  </a:cubicBezTo>
                  <a:cubicBezTo>
                    <a:pt x="29" y="4"/>
                    <a:pt x="25" y="3"/>
                    <a:pt x="23" y="2"/>
                  </a:cubicBezTo>
                  <a:cubicBezTo>
                    <a:pt x="23" y="2"/>
                    <a:pt x="22" y="3"/>
                    <a:pt x="21" y="3"/>
                  </a:cubicBezTo>
                  <a:cubicBezTo>
                    <a:pt x="20" y="3"/>
                    <a:pt x="18" y="1"/>
                    <a:pt x="17" y="0"/>
                  </a:cubicBezTo>
                  <a:cubicBezTo>
                    <a:pt x="18" y="2"/>
                    <a:pt x="16" y="5"/>
                    <a:pt x="14" y="6"/>
                  </a:cubicBezTo>
                  <a:cubicBezTo>
                    <a:pt x="12" y="7"/>
                    <a:pt x="10" y="7"/>
                    <a:pt x="8" y="6"/>
                  </a:cubicBezTo>
                  <a:cubicBezTo>
                    <a:pt x="9" y="7"/>
                    <a:pt x="8" y="11"/>
                    <a:pt x="6" y="12"/>
                  </a:cubicBezTo>
                  <a:cubicBezTo>
                    <a:pt x="4" y="14"/>
                    <a:pt x="2" y="16"/>
                    <a:pt x="0" y="16"/>
                  </a:cubicBezTo>
                  <a:cubicBezTo>
                    <a:pt x="2" y="16"/>
                    <a:pt x="5" y="16"/>
                    <a:pt x="8" y="1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059" name="Picture 32987"/>
            <p:cNvPicPr>
              <a:picLocks noChangeAspect="1" noChangeArrowheads="1"/>
            </p:cNvPicPr>
            <p:nvPr/>
          </p:nvPicPr>
          <p:blipFill>
            <a:blip r:embed="rId4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89" y="2059"/>
              <a:ext cx="59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017" name="Freeform 32988"/>
            <p:cNvSpPr>
              <a:spLocks/>
            </p:cNvSpPr>
            <p:nvPr/>
          </p:nvSpPr>
          <p:spPr bwMode="auto">
            <a:xfrm>
              <a:off x="3593" y="2005"/>
              <a:ext cx="58" cy="53"/>
            </a:xfrm>
            <a:custGeom>
              <a:avLst/>
              <a:gdLst>
                <a:gd name="T0" fmla="*/ 16 w 33"/>
                <a:gd name="T1" fmla="*/ 15 h 30"/>
                <a:gd name="T2" fmla="*/ 21 w 33"/>
                <a:gd name="T3" fmla="*/ 20 h 30"/>
                <a:gd name="T4" fmla="*/ 24 w 33"/>
                <a:gd name="T5" fmla="*/ 24 h 30"/>
                <a:gd name="T6" fmla="*/ 25 w 33"/>
                <a:gd name="T7" fmla="*/ 26 h 30"/>
                <a:gd name="T8" fmla="*/ 26 w 33"/>
                <a:gd name="T9" fmla="*/ 26 h 30"/>
                <a:gd name="T10" fmla="*/ 26 w 33"/>
                <a:gd name="T11" fmla="*/ 27 h 30"/>
                <a:gd name="T12" fmla="*/ 30 w 33"/>
                <a:gd name="T13" fmla="*/ 25 h 30"/>
                <a:gd name="T14" fmla="*/ 33 w 33"/>
                <a:gd name="T15" fmla="*/ 26 h 30"/>
                <a:gd name="T16" fmla="*/ 33 w 33"/>
                <a:gd name="T17" fmla="*/ 16 h 30"/>
                <a:gd name="T18" fmla="*/ 25 w 33"/>
                <a:gd name="T19" fmla="*/ 11 h 30"/>
                <a:gd name="T20" fmla="*/ 21 w 33"/>
                <a:gd name="T21" fmla="*/ 6 h 30"/>
                <a:gd name="T22" fmla="*/ 16 w 33"/>
                <a:gd name="T23" fmla="*/ 3 h 30"/>
                <a:gd name="T24" fmla="*/ 0 w 33"/>
                <a:gd name="T25" fmla="*/ 0 h 30"/>
                <a:gd name="T26" fmla="*/ 3 w 33"/>
                <a:gd name="T27" fmla="*/ 19 h 30"/>
                <a:gd name="T28" fmla="*/ 11 w 33"/>
                <a:gd name="T29" fmla="*/ 21 h 30"/>
                <a:gd name="T30" fmla="*/ 10 w 33"/>
                <a:gd name="T31" fmla="*/ 24 h 30"/>
                <a:gd name="T32" fmla="*/ 15 w 33"/>
                <a:gd name="T33" fmla="*/ 25 h 30"/>
                <a:gd name="T34" fmla="*/ 15 w 33"/>
                <a:gd name="T35" fmla="*/ 27 h 30"/>
                <a:gd name="T36" fmla="*/ 20 w 33"/>
                <a:gd name="T37" fmla="*/ 30 h 30"/>
                <a:gd name="T38" fmla="*/ 24 w 33"/>
                <a:gd name="T39" fmla="*/ 30 h 30"/>
                <a:gd name="T40" fmla="*/ 26 w 33"/>
                <a:gd name="T41" fmla="*/ 27 h 30"/>
                <a:gd name="T42" fmla="*/ 26 w 33"/>
                <a:gd name="T43" fmla="*/ 27 h 30"/>
                <a:gd name="T44" fmla="*/ 25 w 33"/>
                <a:gd name="T45" fmla="*/ 26 h 30"/>
                <a:gd name="T46" fmla="*/ 23 w 33"/>
                <a:gd name="T47" fmla="*/ 24 h 30"/>
                <a:gd name="T48" fmla="*/ 22 w 33"/>
                <a:gd name="T49" fmla="*/ 23 h 30"/>
                <a:gd name="T50" fmla="*/ 20 w 33"/>
                <a:gd name="T51" fmla="*/ 21 h 30"/>
                <a:gd name="T52" fmla="*/ 16 w 33"/>
                <a:gd name="T53" fmla="*/ 15 h 30"/>
                <a:gd name="T54" fmla="*/ 10 w 33"/>
                <a:gd name="T55" fmla="*/ 10 h 30"/>
                <a:gd name="T56" fmla="*/ 10 w 33"/>
                <a:gd name="T57" fmla="*/ 9 h 30"/>
                <a:gd name="T58" fmla="*/ 16 w 33"/>
                <a:gd name="T59" fmla="*/ 15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3" h="30">
                  <a:moveTo>
                    <a:pt x="16" y="15"/>
                  </a:moveTo>
                  <a:cubicBezTo>
                    <a:pt x="18" y="17"/>
                    <a:pt x="20" y="18"/>
                    <a:pt x="21" y="20"/>
                  </a:cubicBezTo>
                  <a:cubicBezTo>
                    <a:pt x="22" y="21"/>
                    <a:pt x="23" y="23"/>
                    <a:pt x="24" y="24"/>
                  </a:cubicBezTo>
                  <a:cubicBezTo>
                    <a:pt x="24" y="25"/>
                    <a:pt x="25" y="25"/>
                    <a:pt x="25" y="26"/>
                  </a:cubicBezTo>
                  <a:cubicBezTo>
                    <a:pt x="26" y="26"/>
                    <a:pt x="26" y="26"/>
                    <a:pt x="26" y="26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7" y="26"/>
                    <a:pt x="28" y="25"/>
                    <a:pt x="30" y="25"/>
                  </a:cubicBezTo>
                  <a:cubicBezTo>
                    <a:pt x="31" y="25"/>
                    <a:pt x="33" y="26"/>
                    <a:pt x="33" y="26"/>
                  </a:cubicBezTo>
                  <a:cubicBezTo>
                    <a:pt x="32" y="25"/>
                    <a:pt x="26" y="22"/>
                    <a:pt x="33" y="16"/>
                  </a:cubicBezTo>
                  <a:cubicBezTo>
                    <a:pt x="31" y="18"/>
                    <a:pt x="23" y="15"/>
                    <a:pt x="25" y="11"/>
                  </a:cubicBezTo>
                  <a:cubicBezTo>
                    <a:pt x="22" y="12"/>
                    <a:pt x="20" y="8"/>
                    <a:pt x="21" y="6"/>
                  </a:cubicBezTo>
                  <a:cubicBezTo>
                    <a:pt x="19" y="8"/>
                    <a:pt x="16" y="6"/>
                    <a:pt x="16" y="3"/>
                  </a:cubicBezTo>
                  <a:cubicBezTo>
                    <a:pt x="14" y="9"/>
                    <a:pt x="3" y="3"/>
                    <a:pt x="0" y="0"/>
                  </a:cubicBezTo>
                  <a:cubicBezTo>
                    <a:pt x="2" y="2"/>
                    <a:pt x="8" y="18"/>
                    <a:pt x="3" y="19"/>
                  </a:cubicBezTo>
                  <a:cubicBezTo>
                    <a:pt x="4" y="20"/>
                    <a:pt x="10" y="19"/>
                    <a:pt x="11" y="21"/>
                  </a:cubicBezTo>
                  <a:cubicBezTo>
                    <a:pt x="12" y="21"/>
                    <a:pt x="13" y="24"/>
                    <a:pt x="10" y="24"/>
                  </a:cubicBezTo>
                  <a:cubicBezTo>
                    <a:pt x="11" y="24"/>
                    <a:pt x="14" y="24"/>
                    <a:pt x="15" y="25"/>
                  </a:cubicBezTo>
                  <a:cubicBezTo>
                    <a:pt x="16" y="25"/>
                    <a:pt x="15" y="27"/>
                    <a:pt x="15" y="27"/>
                  </a:cubicBezTo>
                  <a:cubicBezTo>
                    <a:pt x="18" y="27"/>
                    <a:pt x="18" y="27"/>
                    <a:pt x="20" y="30"/>
                  </a:cubicBezTo>
                  <a:cubicBezTo>
                    <a:pt x="20" y="29"/>
                    <a:pt x="23" y="28"/>
                    <a:pt x="24" y="30"/>
                  </a:cubicBezTo>
                  <a:cubicBezTo>
                    <a:pt x="24" y="28"/>
                    <a:pt x="25" y="28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7"/>
                    <a:pt x="25" y="26"/>
                    <a:pt x="25" y="26"/>
                  </a:cubicBezTo>
                  <a:cubicBezTo>
                    <a:pt x="24" y="26"/>
                    <a:pt x="24" y="25"/>
                    <a:pt x="23" y="24"/>
                  </a:cubicBezTo>
                  <a:cubicBezTo>
                    <a:pt x="23" y="24"/>
                    <a:pt x="22" y="23"/>
                    <a:pt x="22" y="23"/>
                  </a:cubicBezTo>
                  <a:cubicBezTo>
                    <a:pt x="21" y="22"/>
                    <a:pt x="21" y="21"/>
                    <a:pt x="20" y="21"/>
                  </a:cubicBezTo>
                  <a:cubicBezTo>
                    <a:pt x="19" y="19"/>
                    <a:pt x="18" y="17"/>
                    <a:pt x="16" y="15"/>
                  </a:cubicBezTo>
                  <a:cubicBezTo>
                    <a:pt x="14" y="14"/>
                    <a:pt x="12" y="11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lnTo>
                    <a:pt x="16" y="15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061" name="Picture 32989"/>
            <p:cNvPicPr>
              <a:picLocks noChangeAspect="1" noChangeArrowheads="1"/>
            </p:cNvPicPr>
            <p:nvPr/>
          </p:nvPicPr>
          <p:blipFill>
            <a:blip r:embed="rId4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" y="2012"/>
              <a:ext cx="43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018" name="Freeform 32990"/>
            <p:cNvSpPr>
              <a:spLocks/>
            </p:cNvSpPr>
            <p:nvPr/>
          </p:nvSpPr>
          <p:spPr bwMode="auto">
            <a:xfrm>
              <a:off x="3639" y="2071"/>
              <a:ext cx="21" cy="18"/>
            </a:xfrm>
            <a:custGeom>
              <a:avLst/>
              <a:gdLst>
                <a:gd name="T0" fmla="*/ 4 w 12"/>
                <a:gd name="T1" fmla="*/ 9 h 10"/>
                <a:gd name="T2" fmla="*/ 9 w 12"/>
                <a:gd name="T3" fmla="*/ 9 h 10"/>
                <a:gd name="T4" fmla="*/ 11 w 12"/>
                <a:gd name="T5" fmla="*/ 5 h 10"/>
                <a:gd name="T6" fmla="*/ 11 w 12"/>
                <a:gd name="T7" fmla="*/ 1 h 10"/>
                <a:gd name="T8" fmla="*/ 7 w 12"/>
                <a:gd name="T9" fmla="*/ 0 h 10"/>
                <a:gd name="T10" fmla="*/ 5 w 12"/>
                <a:gd name="T11" fmla="*/ 1 h 10"/>
                <a:gd name="T12" fmla="*/ 4 w 12"/>
                <a:gd name="T13" fmla="*/ 0 h 10"/>
                <a:gd name="T14" fmla="*/ 2 w 12"/>
                <a:gd name="T15" fmla="*/ 0 h 10"/>
                <a:gd name="T16" fmla="*/ 1 w 12"/>
                <a:gd name="T17" fmla="*/ 6 h 10"/>
                <a:gd name="T18" fmla="*/ 2 w 12"/>
                <a:gd name="T19" fmla="*/ 7 h 10"/>
                <a:gd name="T20" fmla="*/ 4 w 12"/>
                <a:gd name="T21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10">
                  <a:moveTo>
                    <a:pt x="4" y="9"/>
                  </a:moveTo>
                  <a:cubicBezTo>
                    <a:pt x="5" y="9"/>
                    <a:pt x="7" y="10"/>
                    <a:pt x="9" y="9"/>
                  </a:cubicBezTo>
                  <a:cubicBezTo>
                    <a:pt x="10" y="8"/>
                    <a:pt x="11" y="6"/>
                    <a:pt x="11" y="5"/>
                  </a:cubicBezTo>
                  <a:cubicBezTo>
                    <a:pt x="12" y="4"/>
                    <a:pt x="12" y="2"/>
                    <a:pt x="11" y="1"/>
                  </a:cubicBezTo>
                  <a:cubicBezTo>
                    <a:pt x="9" y="1"/>
                    <a:pt x="8" y="1"/>
                    <a:pt x="7" y="0"/>
                  </a:cubicBezTo>
                  <a:cubicBezTo>
                    <a:pt x="6" y="0"/>
                    <a:pt x="6" y="0"/>
                    <a:pt x="5" y="1"/>
                  </a:cubicBezTo>
                  <a:cubicBezTo>
                    <a:pt x="5" y="1"/>
                    <a:pt x="4" y="1"/>
                    <a:pt x="4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8"/>
                    <a:pt x="3" y="8"/>
                    <a:pt x="4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0" name="Freeform 32991"/>
            <p:cNvSpPr>
              <a:spLocks/>
            </p:cNvSpPr>
            <p:nvPr/>
          </p:nvSpPr>
          <p:spPr bwMode="auto">
            <a:xfrm>
              <a:off x="3653" y="2055"/>
              <a:ext cx="13" cy="16"/>
            </a:xfrm>
            <a:custGeom>
              <a:avLst/>
              <a:gdLst>
                <a:gd name="T0" fmla="*/ 4 w 7"/>
                <a:gd name="T1" fmla="*/ 9 h 9"/>
                <a:gd name="T2" fmla="*/ 6 w 7"/>
                <a:gd name="T3" fmla="*/ 7 h 9"/>
                <a:gd name="T4" fmla="*/ 7 w 7"/>
                <a:gd name="T5" fmla="*/ 4 h 9"/>
                <a:gd name="T6" fmla="*/ 6 w 7"/>
                <a:gd name="T7" fmla="*/ 2 h 9"/>
                <a:gd name="T8" fmla="*/ 1 w 7"/>
                <a:gd name="T9" fmla="*/ 1 h 9"/>
                <a:gd name="T10" fmla="*/ 2 w 7"/>
                <a:gd name="T11" fmla="*/ 5 h 9"/>
                <a:gd name="T12" fmla="*/ 2 w 7"/>
                <a:gd name="T13" fmla="*/ 6 h 9"/>
                <a:gd name="T14" fmla="*/ 1 w 7"/>
                <a:gd name="T15" fmla="*/ 7 h 9"/>
                <a:gd name="T16" fmla="*/ 1 w 7"/>
                <a:gd name="T17" fmla="*/ 7 h 9"/>
                <a:gd name="T18" fmla="*/ 0 w 7"/>
                <a:gd name="T19" fmla="*/ 8 h 9"/>
                <a:gd name="T20" fmla="*/ 4 w 7"/>
                <a:gd name="T2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9">
                  <a:moveTo>
                    <a:pt x="4" y="9"/>
                  </a:moveTo>
                  <a:cubicBezTo>
                    <a:pt x="4" y="8"/>
                    <a:pt x="6" y="8"/>
                    <a:pt x="6" y="7"/>
                  </a:cubicBezTo>
                  <a:cubicBezTo>
                    <a:pt x="7" y="6"/>
                    <a:pt x="7" y="5"/>
                    <a:pt x="7" y="4"/>
                  </a:cubicBezTo>
                  <a:cubicBezTo>
                    <a:pt x="7" y="3"/>
                    <a:pt x="7" y="2"/>
                    <a:pt x="6" y="2"/>
                  </a:cubicBezTo>
                  <a:cubicBezTo>
                    <a:pt x="5" y="1"/>
                    <a:pt x="3" y="0"/>
                    <a:pt x="1" y="1"/>
                  </a:cubicBezTo>
                  <a:cubicBezTo>
                    <a:pt x="2" y="2"/>
                    <a:pt x="2" y="3"/>
                    <a:pt x="2" y="5"/>
                  </a:cubicBezTo>
                  <a:cubicBezTo>
                    <a:pt x="2" y="5"/>
                    <a:pt x="2" y="6"/>
                    <a:pt x="2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7"/>
                    <a:pt x="0" y="7"/>
                    <a:pt x="0" y="8"/>
                  </a:cubicBezTo>
                  <a:cubicBezTo>
                    <a:pt x="1" y="9"/>
                    <a:pt x="2" y="9"/>
                    <a:pt x="4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2" name="Freeform 32992"/>
            <p:cNvSpPr>
              <a:spLocks/>
            </p:cNvSpPr>
            <p:nvPr/>
          </p:nvSpPr>
          <p:spPr bwMode="auto">
            <a:xfrm>
              <a:off x="3637" y="2053"/>
              <a:ext cx="18" cy="16"/>
            </a:xfrm>
            <a:custGeom>
              <a:avLst/>
              <a:gdLst>
                <a:gd name="T0" fmla="*/ 6 w 10"/>
                <a:gd name="T1" fmla="*/ 9 h 9"/>
                <a:gd name="T2" fmla="*/ 8 w 10"/>
                <a:gd name="T3" fmla="*/ 8 h 9"/>
                <a:gd name="T4" fmla="*/ 10 w 10"/>
                <a:gd name="T5" fmla="*/ 5 h 9"/>
                <a:gd name="T6" fmla="*/ 8 w 10"/>
                <a:gd name="T7" fmla="*/ 2 h 9"/>
                <a:gd name="T8" fmla="*/ 8 w 10"/>
                <a:gd name="T9" fmla="*/ 1 h 9"/>
                <a:gd name="T10" fmla="*/ 6 w 10"/>
                <a:gd name="T11" fmla="*/ 0 h 9"/>
                <a:gd name="T12" fmla="*/ 5 w 10"/>
                <a:gd name="T13" fmla="*/ 0 h 9"/>
                <a:gd name="T14" fmla="*/ 1 w 10"/>
                <a:gd name="T15" fmla="*/ 1 h 9"/>
                <a:gd name="T16" fmla="*/ 0 w 10"/>
                <a:gd name="T17" fmla="*/ 4 h 9"/>
                <a:gd name="T18" fmla="*/ 0 w 10"/>
                <a:gd name="T19" fmla="*/ 4 h 9"/>
                <a:gd name="T20" fmla="*/ 2 w 10"/>
                <a:gd name="T21" fmla="*/ 8 h 9"/>
                <a:gd name="T22" fmla="*/ 3 w 10"/>
                <a:gd name="T23" fmla="*/ 9 h 9"/>
                <a:gd name="T24" fmla="*/ 6 w 10"/>
                <a:gd name="T25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0" h="9">
                  <a:moveTo>
                    <a:pt x="6" y="9"/>
                  </a:moveTo>
                  <a:cubicBezTo>
                    <a:pt x="6" y="9"/>
                    <a:pt x="7" y="9"/>
                    <a:pt x="8" y="8"/>
                  </a:cubicBezTo>
                  <a:cubicBezTo>
                    <a:pt x="8" y="8"/>
                    <a:pt x="9" y="7"/>
                    <a:pt x="10" y="5"/>
                  </a:cubicBezTo>
                  <a:cubicBezTo>
                    <a:pt x="10" y="4"/>
                    <a:pt x="9" y="3"/>
                    <a:pt x="8" y="2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0"/>
                    <a:pt x="5" y="0"/>
                    <a:pt x="5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2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1" y="7"/>
                    <a:pt x="2" y="8"/>
                  </a:cubicBezTo>
                  <a:cubicBezTo>
                    <a:pt x="2" y="8"/>
                    <a:pt x="3" y="8"/>
                    <a:pt x="3" y="9"/>
                  </a:cubicBezTo>
                  <a:cubicBezTo>
                    <a:pt x="4" y="9"/>
                    <a:pt x="5" y="9"/>
                    <a:pt x="6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3" name="Freeform 32993"/>
            <p:cNvSpPr>
              <a:spLocks/>
            </p:cNvSpPr>
            <p:nvPr/>
          </p:nvSpPr>
          <p:spPr bwMode="auto">
            <a:xfrm>
              <a:off x="3689" y="2197"/>
              <a:ext cx="51" cy="68"/>
            </a:xfrm>
            <a:custGeom>
              <a:avLst/>
              <a:gdLst>
                <a:gd name="T0" fmla="*/ 29 w 29"/>
                <a:gd name="T1" fmla="*/ 25 h 38"/>
                <a:gd name="T2" fmla="*/ 28 w 29"/>
                <a:gd name="T3" fmla="*/ 25 h 38"/>
                <a:gd name="T4" fmla="*/ 28 w 29"/>
                <a:gd name="T5" fmla="*/ 25 h 38"/>
                <a:gd name="T6" fmla="*/ 28 w 29"/>
                <a:gd name="T7" fmla="*/ 25 h 38"/>
                <a:gd name="T8" fmla="*/ 11 w 29"/>
                <a:gd name="T9" fmla="*/ 27 h 38"/>
                <a:gd name="T10" fmla="*/ 4 w 29"/>
                <a:gd name="T11" fmla="*/ 32 h 38"/>
                <a:gd name="T12" fmla="*/ 0 w 29"/>
                <a:gd name="T13" fmla="*/ 38 h 38"/>
                <a:gd name="T14" fmla="*/ 1 w 29"/>
                <a:gd name="T15" fmla="*/ 35 h 38"/>
                <a:gd name="T16" fmla="*/ 1 w 29"/>
                <a:gd name="T17" fmla="*/ 30 h 38"/>
                <a:gd name="T18" fmla="*/ 0 w 29"/>
                <a:gd name="T19" fmla="*/ 19 h 38"/>
                <a:gd name="T20" fmla="*/ 3 w 29"/>
                <a:gd name="T21" fmla="*/ 3 h 38"/>
                <a:gd name="T22" fmla="*/ 7 w 29"/>
                <a:gd name="T23" fmla="*/ 1 h 38"/>
                <a:gd name="T24" fmla="*/ 7 w 29"/>
                <a:gd name="T25" fmla="*/ 1 h 38"/>
                <a:gd name="T26" fmla="*/ 20 w 29"/>
                <a:gd name="T27" fmla="*/ 9 h 38"/>
                <a:gd name="T28" fmla="*/ 29 w 29"/>
                <a:gd name="T29" fmla="*/ 25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38">
                  <a:moveTo>
                    <a:pt x="29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3" y="23"/>
                    <a:pt x="17" y="25"/>
                    <a:pt x="11" y="27"/>
                  </a:cubicBezTo>
                  <a:cubicBezTo>
                    <a:pt x="9" y="28"/>
                    <a:pt x="6" y="30"/>
                    <a:pt x="4" y="32"/>
                  </a:cubicBezTo>
                  <a:cubicBezTo>
                    <a:pt x="2" y="34"/>
                    <a:pt x="1" y="36"/>
                    <a:pt x="0" y="38"/>
                  </a:cubicBezTo>
                  <a:cubicBezTo>
                    <a:pt x="0" y="37"/>
                    <a:pt x="0" y="36"/>
                    <a:pt x="1" y="35"/>
                  </a:cubicBezTo>
                  <a:cubicBezTo>
                    <a:pt x="1" y="34"/>
                    <a:pt x="1" y="32"/>
                    <a:pt x="1" y="30"/>
                  </a:cubicBezTo>
                  <a:cubicBezTo>
                    <a:pt x="1" y="26"/>
                    <a:pt x="0" y="23"/>
                    <a:pt x="0" y="19"/>
                  </a:cubicBezTo>
                  <a:cubicBezTo>
                    <a:pt x="0" y="9"/>
                    <a:pt x="2" y="4"/>
                    <a:pt x="3" y="3"/>
                  </a:cubicBezTo>
                  <a:cubicBezTo>
                    <a:pt x="4" y="1"/>
                    <a:pt x="6" y="0"/>
                    <a:pt x="7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11" y="2"/>
                    <a:pt x="18" y="7"/>
                    <a:pt x="20" y="9"/>
                  </a:cubicBezTo>
                  <a:cubicBezTo>
                    <a:pt x="23" y="14"/>
                    <a:pt x="26" y="20"/>
                    <a:pt x="29" y="2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4" name="Freeform 32994"/>
            <p:cNvSpPr>
              <a:spLocks/>
            </p:cNvSpPr>
            <p:nvPr/>
          </p:nvSpPr>
          <p:spPr bwMode="auto">
            <a:xfrm>
              <a:off x="3685" y="2177"/>
              <a:ext cx="18" cy="20"/>
            </a:xfrm>
            <a:custGeom>
              <a:avLst/>
              <a:gdLst>
                <a:gd name="T0" fmla="*/ 9 w 10"/>
                <a:gd name="T1" fmla="*/ 9 h 11"/>
                <a:gd name="T2" fmla="*/ 9 w 10"/>
                <a:gd name="T3" fmla="*/ 9 h 11"/>
                <a:gd name="T4" fmla="*/ 5 w 10"/>
                <a:gd name="T5" fmla="*/ 11 h 11"/>
                <a:gd name="T6" fmla="*/ 5 w 10"/>
                <a:gd name="T7" fmla="*/ 11 h 11"/>
                <a:gd name="T8" fmla="*/ 1 w 10"/>
                <a:gd name="T9" fmla="*/ 6 h 11"/>
                <a:gd name="T10" fmla="*/ 0 w 10"/>
                <a:gd name="T11" fmla="*/ 3 h 11"/>
                <a:gd name="T12" fmla="*/ 0 w 10"/>
                <a:gd name="T13" fmla="*/ 2 h 11"/>
                <a:gd name="T14" fmla="*/ 2 w 10"/>
                <a:gd name="T15" fmla="*/ 3 h 11"/>
                <a:gd name="T16" fmla="*/ 3 w 10"/>
                <a:gd name="T17" fmla="*/ 3 h 11"/>
                <a:gd name="T18" fmla="*/ 4 w 10"/>
                <a:gd name="T19" fmla="*/ 1 h 11"/>
                <a:gd name="T20" fmla="*/ 5 w 10"/>
                <a:gd name="T21" fmla="*/ 1 h 11"/>
                <a:gd name="T22" fmla="*/ 5 w 10"/>
                <a:gd name="T23" fmla="*/ 1 h 11"/>
                <a:gd name="T24" fmla="*/ 5 w 10"/>
                <a:gd name="T25" fmla="*/ 1 h 11"/>
                <a:gd name="T26" fmla="*/ 5 w 10"/>
                <a:gd name="T27" fmla="*/ 1 h 11"/>
                <a:gd name="T28" fmla="*/ 7 w 10"/>
                <a:gd name="T29" fmla="*/ 2 h 11"/>
                <a:gd name="T30" fmla="*/ 9 w 10"/>
                <a:gd name="T31" fmla="*/ 9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0" h="11">
                  <a:moveTo>
                    <a:pt x="9" y="9"/>
                  </a:move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6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3" y="9"/>
                    <a:pt x="2" y="8"/>
                    <a:pt x="1" y="6"/>
                  </a:cubicBezTo>
                  <a:cubicBezTo>
                    <a:pt x="1" y="6"/>
                    <a:pt x="0" y="3"/>
                    <a:pt x="0" y="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1"/>
                    <a:pt x="2" y="2"/>
                    <a:pt x="2" y="3"/>
                  </a:cubicBezTo>
                  <a:cubicBezTo>
                    <a:pt x="2" y="3"/>
                    <a:pt x="3" y="3"/>
                    <a:pt x="3" y="3"/>
                  </a:cubicBezTo>
                  <a:cubicBezTo>
                    <a:pt x="3" y="2"/>
                    <a:pt x="3" y="0"/>
                    <a:pt x="4" y="1"/>
                  </a:cubicBezTo>
                  <a:cubicBezTo>
                    <a:pt x="4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6" y="1"/>
                    <a:pt x="6" y="2"/>
                    <a:pt x="7" y="2"/>
                  </a:cubicBezTo>
                  <a:cubicBezTo>
                    <a:pt x="9" y="4"/>
                    <a:pt x="10" y="7"/>
                    <a:pt x="9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5" name="Freeform 32995"/>
            <p:cNvSpPr>
              <a:spLocks/>
            </p:cNvSpPr>
            <p:nvPr/>
          </p:nvSpPr>
          <p:spPr bwMode="auto">
            <a:xfrm>
              <a:off x="3692" y="2145"/>
              <a:ext cx="23" cy="31"/>
            </a:xfrm>
            <a:custGeom>
              <a:avLst/>
              <a:gdLst>
                <a:gd name="T0" fmla="*/ 13 w 13"/>
                <a:gd name="T1" fmla="*/ 2 h 17"/>
                <a:gd name="T2" fmla="*/ 13 w 13"/>
                <a:gd name="T3" fmla="*/ 2 h 17"/>
                <a:gd name="T4" fmla="*/ 13 w 13"/>
                <a:gd name="T5" fmla="*/ 2 h 17"/>
                <a:gd name="T6" fmla="*/ 7 w 13"/>
                <a:gd name="T7" fmla="*/ 5 h 17"/>
                <a:gd name="T8" fmla="*/ 0 w 13"/>
                <a:gd name="T9" fmla="*/ 14 h 17"/>
                <a:gd name="T10" fmla="*/ 0 w 13"/>
                <a:gd name="T11" fmla="*/ 16 h 17"/>
                <a:gd name="T12" fmla="*/ 0 w 13"/>
                <a:gd name="T13" fmla="*/ 17 h 17"/>
                <a:gd name="T14" fmla="*/ 0 w 13"/>
                <a:gd name="T15" fmla="*/ 17 h 17"/>
                <a:gd name="T16" fmla="*/ 0 w 13"/>
                <a:gd name="T17" fmla="*/ 17 h 17"/>
                <a:gd name="T18" fmla="*/ 1 w 13"/>
                <a:gd name="T19" fmla="*/ 17 h 17"/>
                <a:gd name="T20" fmla="*/ 1 w 13"/>
                <a:gd name="T21" fmla="*/ 17 h 17"/>
                <a:gd name="T22" fmla="*/ 2 w 13"/>
                <a:gd name="T23" fmla="*/ 17 h 17"/>
                <a:gd name="T24" fmla="*/ 3 w 13"/>
                <a:gd name="T25" fmla="*/ 16 h 17"/>
                <a:gd name="T26" fmla="*/ 5 w 13"/>
                <a:gd name="T27" fmla="*/ 14 h 17"/>
                <a:gd name="T28" fmla="*/ 9 w 13"/>
                <a:gd name="T29" fmla="*/ 12 h 17"/>
                <a:gd name="T30" fmla="*/ 13 w 13"/>
                <a:gd name="T31" fmla="*/ 6 h 17"/>
                <a:gd name="T32" fmla="*/ 13 w 13"/>
                <a:gd name="T33" fmla="*/ 2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7"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1" y="0"/>
                    <a:pt x="8" y="4"/>
                    <a:pt x="7" y="5"/>
                  </a:cubicBezTo>
                  <a:cubicBezTo>
                    <a:pt x="4" y="8"/>
                    <a:pt x="1" y="12"/>
                    <a:pt x="0" y="14"/>
                  </a:cubicBezTo>
                  <a:cubicBezTo>
                    <a:pt x="0" y="15"/>
                    <a:pt x="0" y="16"/>
                    <a:pt x="0" y="16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0" y="17"/>
                  </a:cubicBezTo>
                  <a:cubicBezTo>
                    <a:pt x="0" y="17"/>
                    <a:pt x="0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2" y="17"/>
                    <a:pt x="2" y="17"/>
                  </a:cubicBezTo>
                  <a:cubicBezTo>
                    <a:pt x="2" y="17"/>
                    <a:pt x="3" y="16"/>
                    <a:pt x="3" y="16"/>
                  </a:cubicBezTo>
                  <a:cubicBezTo>
                    <a:pt x="4" y="15"/>
                    <a:pt x="4" y="15"/>
                    <a:pt x="5" y="14"/>
                  </a:cubicBezTo>
                  <a:cubicBezTo>
                    <a:pt x="6" y="13"/>
                    <a:pt x="8" y="13"/>
                    <a:pt x="9" y="12"/>
                  </a:cubicBezTo>
                  <a:cubicBezTo>
                    <a:pt x="10" y="10"/>
                    <a:pt x="12" y="8"/>
                    <a:pt x="13" y="6"/>
                  </a:cubicBezTo>
                  <a:cubicBezTo>
                    <a:pt x="13" y="5"/>
                    <a:pt x="13" y="3"/>
                    <a:pt x="13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7" name="Freeform 32996"/>
            <p:cNvSpPr>
              <a:spLocks/>
            </p:cNvSpPr>
            <p:nvPr/>
          </p:nvSpPr>
          <p:spPr bwMode="auto">
            <a:xfrm>
              <a:off x="3655" y="2181"/>
              <a:ext cx="28" cy="7"/>
            </a:xfrm>
            <a:custGeom>
              <a:avLst/>
              <a:gdLst>
                <a:gd name="T0" fmla="*/ 16 w 16"/>
                <a:gd name="T1" fmla="*/ 2 h 4"/>
                <a:gd name="T2" fmla="*/ 9 w 16"/>
                <a:gd name="T3" fmla="*/ 4 h 4"/>
                <a:gd name="T4" fmla="*/ 4 w 16"/>
                <a:gd name="T5" fmla="*/ 4 h 4"/>
                <a:gd name="T6" fmla="*/ 0 w 16"/>
                <a:gd name="T7" fmla="*/ 2 h 4"/>
                <a:gd name="T8" fmla="*/ 3 w 16"/>
                <a:gd name="T9" fmla="*/ 1 h 4"/>
                <a:gd name="T10" fmla="*/ 12 w 16"/>
                <a:gd name="T11" fmla="*/ 1 h 4"/>
                <a:gd name="T12" fmla="*/ 16 w 16"/>
                <a:gd name="T13" fmla="*/ 2 h 4"/>
                <a:gd name="T14" fmla="*/ 16 w 16"/>
                <a:gd name="T15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" h="4">
                  <a:moveTo>
                    <a:pt x="16" y="2"/>
                  </a:moveTo>
                  <a:cubicBezTo>
                    <a:pt x="14" y="3"/>
                    <a:pt x="11" y="4"/>
                    <a:pt x="9" y="4"/>
                  </a:cubicBezTo>
                  <a:cubicBezTo>
                    <a:pt x="7" y="4"/>
                    <a:pt x="6" y="4"/>
                    <a:pt x="4" y="4"/>
                  </a:cubicBezTo>
                  <a:cubicBezTo>
                    <a:pt x="2" y="4"/>
                    <a:pt x="1" y="3"/>
                    <a:pt x="0" y="2"/>
                  </a:cubicBezTo>
                  <a:cubicBezTo>
                    <a:pt x="1" y="1"/>
                    <a:pt x="2" y="1"/>
                    <a:pt x="3" y="1"/>
                  </a:cubicBezTo>
                  <a:cubicBezTo>
                    <a:pt x="6" y="0"/>
                    <a:pt x="9" y="0"/>
                    <a:pt x="12" y="1"/>
                  </a:cubicBezTo>
                  <a:cubicBezTo>
                    <a:pt x="13" y="1"/>
                    <a:pt x="15" y="1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29" name="Freeform 32997"/>
            <p:cNvSpPr>
              <a:spLocks/>
            </p:cNvSpPr>
            <p:nvPr/>
          </p:nvSpPr>
          <p:spPr bwMode="auto">
            <a:xfrm>
              <a:off x="3650" y="2188"/>
              <a:ext cx="40" cy="48"/>
            </a:xfrm>
            <a:custGeom>
              <a:avLst/>
              <a:gdLst>
                <a:gd name="T0" fmla="*/ 23 w 23"/>
                <a:gd name="T1" fmla="*/ 6 h 27"/>
                <a:gd name="T2" fmla="*/ 23 w 23"/>
                <a:gd name="T3" fmla="*/ 6 h 27"/>
                <a:gd name="T4" fmla="*/ 19 w 23"/>
                <a:gd name="T5" fmla="*/ 2 h 27"/>
                <a:gd name="T6" fmla="*/ 18 w 23"/>
                <a:gd name="T7" fmla="*/ 0 h 27"/>
                <a:gd name="T8" fmla="*/ 9 w 23"/>
                <a:gd name="T9" fmla="*/ 3 h 27"/>
                <a:gd name="T10" fmla="*/ 4 w 23"/>
                <a:gd name="T11" fmla="*/ 2 h 27"/>
                <a:gd name="T12" fmla="*/ 1 w 23"/>
                <a:gd name="T13" fmla="*/ 0 h 27"/>
                <a:gd name="T14" fmla="*/ 0 w 23"/>
                <a:gd name="T15" fmla="*/ 2 h 27"/>
                <a:gd name="T16" fmla="*/ 4 w 23"/>
                <a:gd name="T17" fmla="*/ 6 h 27"/>
                <a:gd name="T18" fmla="*/ 6 w 23"/>
                <a:gd name="T19" fmla="*/ 10 h 27"/>
                <a:gd name="T20" fmla="*/ 6 w 23"/>
                <a:gd name="T21" fmla="*/ 12 h 27"/>
                <a:gd name="T22" fmla="*/ 7 w 23"/>
                <a:gd name="T23" fmla="*/ 13 h 27"/>
                <a:gd name="T24" fmla="*/ 7 w 23"/>
                <a:gd name="T25" fmla="*/ 16 h 27"/>
                <a:gd name="T26" fmla="*/ 6 w 23"/>
                <a:gd name="T27" fmla="*/ 20 h 27"/>
                <a:gd name="T28" fmla="*/ 6 w 23"/>
                <a:gd name="T29" fmla="*/ 24 h 27"/>
                <a:gd name="T30" fmla="*/ 13 w 23"/>
                <a:gd name="T31" fmla="*/ 26 h 27"/>
                <a:gd name="T32" fmla="*/ 17 w 23"/>
                <a:gd name="T33" fmla="*/ 24 h 27"/>
                <a:gd name="T34" fmla="*/ 20 w 23"/>
                <a:gd name="T35" fmla="*/ 22 h 27"/>
                <a:gd name="T36" fmla="*/ 20 w 23"/>
                <a:gd name="T37" fmla="*/ 20 h 27"/>
                <a:gd name="T38" fmla="*/ 21 w 23"/>
                <a:gd name="T39" fmla="*/ 13 h 27"/>
                <a:gd name="T40" fmla="*/ 22 w 23"/>
                <a:gd name="T41" fmla="*/ 8 h 27"/>
                <a:gd name="T42" fmla="*/ 23 w 23"/>
                <a:gd name="T43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3" h="27">
                  <a:moveTo>
                    <a:pt x="23" y="6"/>
                  </a:moveTo>
                  <a:cubicBezTo>
                    <a:pt x="23" y="6"/>
                    <a:pt x="23" y="6"/>
                    <a:pt x="23" y="6"/>
                  </a:cubicBezTo>
                  <a:cubicBezTo>
                    <a:pt x="22" y="5"/>
                    <a:pt x="21" y="3"/>
                    <a:pt x="19" y="2"/>
                  </a:cubicBezTo>
                  <a:cubicBezTo>
                    <a:pt x="19" y="1"/>
                    <a:pt x="19" y="1"/>
                    <a:pt x="18" y="0"/>
                  </a:cubicBezTo>
                  <a:cubicBezTo>
                    <a:pt x="16" y="2"/>
                    <a:pt x="13" y="3"/>
                    <a:pt x="9" y="3"/>
                  </a:cubicBezTo>
                  <a:cubicBezTo>
                    <a:pt x="8" y="3"/>
                    <a:pt x="6" y="3"/>
                    <a:pt x="4" y="2"/>
                  </a:cubicBezTo>
                  <a:cubicBezTo>
                    <a:pt x="3" y="2"/>
                    <a:pt x="1" y="1"/>
                    <a:pt x="1" y="0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1" y="4"/>
                    <a:pt x="3" y="5"/>
                    <a:pt x="4" y="6"/>
                  </a:cubicBezTo>
                  <a:cubicBezTo>
                    <a:pt x="6" y="7"/>
                    <a:pt x="7" y="8"/>
                    <a:pt x="6" y="10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6" y="17"/>
                    <a:pt x="6" y="19"/>
                    <a:pt x="6" y="20"/>
                  </a:cubicBezTo>
                  <a:cubicBezTo>
                    <a:pt x="5" y="21"/>
                    <a:pt x="6" y="23"/>
                    <a:pt x="6" y="24"/>
                  </a:cubicBezTo>
                  <a:cubicBezTo>
                    <a:pt x="8" y="26"/>
                    <a:pt x="11" y="27"/>
                    <a:pt x="13" y="26"/>
                  </a:cubicBezTo>
                  <a:cubicBezTo>
                    <a:pt x="15" y="26"/>
                    <a:pt x="16" y="25"/>
                    <a:pt x="17" y="24"/>
                  </a:cubicBezTo>
                  <a:cubicBezTo>
                    <a:pt x="18" y="24"/>
                    <a:pt x="19" y="23"/>
                    <a:pt x="20" y="22"/>
                  </a:cubicBezTo>
                  <a:cubicBezTo>
                    <a:pt x="20" y="22"/>
                    <a:pt x="20" y="21"/>
                    <a:pt x="20" y="20"/>
                  </a:cubicBezTo>
                  <a:cubicBezTo>
                    <a:pt x="20" y="18"/>
                    <a:pt x="20" y="15"/>
                    <a:pt x="21" y="13"/>
                  </a:cubicBezTo>
                  <a:cubicBezTo>
                    <a:pt x="21" y="11"/>
                    <a:pt x="21" y="9"/>
                    <a:pt x="22" y="8"/>
                  </a:cubicBezTo>
                  <a:cubicBezTo>
                    <a:pt x="22" y="7"/>
                    <a:pt x="23" y="7"/>
                    <a:pt x="23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0" name="Freeform 32998"/>
            <p:cNvSpPr>
              <a:spLocks/>
            </p:cNvSpPr>
            <p:nvPr/>
          </p:nvSpPr>
          <p:spPr bwMode="auto">
            <a:xfrm>
              <a:off x="3664" y="2231"/>
              <a:ext cx="21" cy="39"/>
            </a:xfrm>
            <a:custGeom>
              <a:avLst/>
              <a:gdLst>
                <a:gd name="T0" fmla="*/ 12 w 12"/>
                <a:gd name="T1" fmla="*/ 0 h 22"/>
                <a:gd name="T2" fmla="*/ 6 w 12"/>
                <a:gd name="T3" fmla="*/ 15 h 22"/>
                <a:gd name="T4" fmla="*/ 0 w 12"/>
                <a:gd name="T5" fmla="*/ 22 h 22"/>
                <a:gd name="T6" fmla="*/ 3 w 12"/>
                <a:gd name="T7" fmla="*/ 12 h 22"/>
                <a:gd name="T8" fmla="*/ 2 w 12"/>
                <a:gd name="T9" fmla="*/ 12 h 22"/>
                <a:gd name="T10" fmla="*/ 0 w 12"/>
                <a:gd name="T11" fmla="*/ 13 h 22"/>
                <a:gd name="T12" fmla="*/ 0 w 12"/>
                <a:gd name="T13" fmla="*/ 13 h 22"/>
                <a:gd name="T14" fmla="*/ 2 w 12"/>
                <a:gd name="T15" fmla="*/ 10 h 22"/>
                <a:gd name="T16" fmla="*/ 4 w 12"/>
                <a:gd name="T17" fmla="*/ 6 h 22"/>
                <a:gd name="T18" fmla="*/ 4 w 12"/>
                <a:gd name="T19" fmla="*/ 4 h 22"/>
                <a:gd name="T20" fmla="*/ 9 w 12"/>
                <a:gd name="T21" fmla="*/ 3 h 22"/>
                <a:gd name="T22" fmla="*/ 12 w 12"/>
                <a:gd name="T2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2" h="22">
                  <a:moveTo>
                    <a:pt x="12" y="0"/>
                  </a:moveTo>
                  <a:cubicBezTo>
                    <a:pt x="11" y="4"/>
                    <a:pt x="8" y="11"/>
                    <a:pt x="6" y="15"/>
                  </a:cubicBezTo>
                  <a:cubicBezTo>
                    <a:pt x="5" y="17"/>
                    <a:pt x="3" y="21"/>
                    <a:pt x="0" y="22"/>
                  </a:cubicBezTo>
                  <a:cubicBezTo>
                    <a:pt x="2" y="19"/>
                    <a:pt x="3" y="16"/>
                    <a:pt x="3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2" y="12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1" y="12"/>
                    <a:pt x="2" y="11"/>
                    <a:pt x="2" y="10"/>
                  </a:cubicBezTo>
                  <a:cubicBezTo>
                    <a:pt x="3" y="9"/>
                    <a:pt x="4" y="8"/>
                    <a:pt x="4" y="6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7" y="5"/>
                    <a:pt x="8" y="4"/>
                    <a:pt x="9" y="3"/>
                  </a:cubicBezTo>
                  <a:cubicBezTo>
                    <a:pt x="10" y="3"/>
                    <a:pt x="11" y="2"/>
                    <a:pt x="12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1" name="Freeform 32999"/>
            <p:cNvSpPr>
              <a:spLocks/>
            </p:cNvSpPr>
            <p:nvPr/>
          </p:nvSpPr>
          <p:spPr bwMode="auto">
            <a:xfrm>
              <a:off x="3687" y="2243"/>
              <a:ext cx="64" cy="38"/>
            </a:xfrm>
            <a:custGeom>
              <a:avLst/>
              <a:gdLst>
                <a:gd name="T0" fmla="*/ 34 w 36"/>
                <a:gd name="T1" fmla="*/ 8 h 21"/>
                <a:gd name="T2" fmla="*/ 35 w 36"/>
                <a:gd name="T3" fmla="*/ 3 h 21"/>
                <a:gd name="T4" fmla="*/ 27 w 36"/>
                <a:gd name="T5" fmla="*/ 1 h 21"/>
                <a:gd name="T6" fmla="*/ 12 w 36"/>
                <a:gd name="T7" fmla="*/ 4 h 21"/>
                <a:gd name="T8" fmla="*/ 5 w 36"/>
                <a:gd name="T9" fmla="*/ 9 h 21"/>
                <a:gd name="T10" fmla="*/ 0 w 36"/>
                <a:gd name="T11" fmla="*/ 16 h 21"/>
                <a:gd name="T12" fmla="*/ 1 w 36"/>
                <a:gd name="T13" fmla="*/ 21 h 21"/>
                <a:gd name="T14" fmla="*/ 15 w 36"/>
                <a:gd name="T15" fmla="*/ 8 h 21"/>
                <a:gd name="T16" fmla="*/ 25 w 36"/>
                <a:gd name="T17" fmla="*/ 6 h 21"/>
                <a:gd name="T18" fmla="*/ 34 w 36"/>
                <a:gd name="T19" fmla="*/ 8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6" h="21">
                  <a:moveTo>
                    <a:pt x="34" y="8"/>
                  </a:moveTo>
                  <a:cubicBezTo>
                    <a:pt x="35" y="6"/>
                    <a:pt x="36" y="5"/>
                    <a:pt x="35" y="3"/>
                  </a:cubicBezTo>
                  <a:cubicBezTo>
                    <a:pt x="34" y="2"/>
                    <a:pt x="29" y="1"/>
                    <a:pt x="27" y="1"/>
                  </a:cubicBezTo>
                  <a:cubicBezTo>
                    <a:pt x="23" y="0"/>
                    <a:pt x="17" y="1"/>
                    <a:pt x="12" y="4"/>
                  </a:cubicBezTo>
                  <a:cubicBezTo>
                    <a:pt x="9" y="5"/>
                    <a:pt x="6" y="7"/>
                    <a:pt x="5" y="9"/>
                  </a:cubicBezTo>
                  <a:cubicBezTo>
                    <a:pt x="3" y="12"/>
                    <a:pt x="2" y="14"/>
                    <a:pt x="0" y="16"/>
                  </a:cubicBezTo>
                  <a:cubicBezTo>
                    <a:pt x="0" y="16"/>
                    <a:pt x="0" y="19"/>
                    <a:pt x="1" y="21"/>
                  </a:cubicBezTo>
                  <a:cubicBezTo>
                    <a:pt x="5" y="16"/>
                    <a:pt x="9" y="11"/>
                    <a:pt x="15" y="8"/>
                  </a:cubicBezTo>
                  <a:cubicBezTo>
                    <a:pt x="18" y="6"/>
                    <a:pt x="21" y="6"/>
                    <a:pt x="25" y="6"/>
                  </a:cubicBezTo>
                  <a:cubicBezTo>
                    <a:pt x="28" y="6"/>
                    <a:pt x="34" y="8"/>
                    <a:pt x="34" y="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2" name="Freeform 33000"/>
            <p:cNvSpPr>
              <a:spLocks/>
            </p:cNvSpPr>
            <p:nvPr/>
          </p:nvSpPr>
          <p:spPr bwMode="auto">
            <a:xfrm>
              <a:off x="3690" y="2263"/>
              <a:ext cx="57" cy="23"/>
            </a:xfrm>
            <a:custGeom>
              <a:avLst/>
              <a:gdLst>
                <a:gd name="T0" fmla="*/ 32 w 32"/>
                <a:gd name="T1" fmla="*/ 0 h 13"/>
                <a:gd name="T2" fmla="*/ 18 w 32"/>
                <a:gd name="T3" fmla="*/ 11 h 13"/>
                <a:gd name="T4" fmla="*/ 9 w 32"/>
                <a:gd name="T5" fmla="*/ 13 h 13"/>
                <a:gd name="T6" fmla="*/ 4 w 32"/>
                <a:gd name="T7" fmla="*/ 13 h 13"/>
                <a:gd name="T8" fmla="*/ 2 w 32"/>
                <a:gd name="T9" fmla="*/ 12 h 13"/>
                <a:gd name="T10" fmla="*/ 0 w 32"/>
                <a:gd name="T11" fmla="*/ 12 h 13"/>
                <a:gd name="T12" fmla="*/ 1 w 32"/>
                <a:gd name="T13" fmla="*/ 10 h 13"/>
                <a:gd name="T14" fmla="*/ 3 w 32"/>
                <a:gd name="T15" fmla="*/ 11 h 13"/>
                <a:gd name="T16" fmla="*/ 6 w 32"/>
                <a:gd name="T17" fmla="*/ 11 h 13"/>
                <a:gd name="T18" fmla="*/ 28 w 32"/>
                <a:gd name="T19" fmla="*/ 3 h 13"/>
                <a:gd name="T20" fmla="*/ 32 w 32"/>
                <a:gd name="T21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2" h="13">
                  <a:moveTo>
                    <a:pt x="32" y="0"/>
                  </a:moveTo>
                  <a:cubicBezTo>
                    <a:pt x="30" y="4"/>
                    <a:pt x="22" y="9"/>
                    <a:pt x="18" y="11"/>
                  </a:cubicBezTo>
                  <a:cubicBezTo>
                    <a:pt x="15" y="12"/>
                    <a:pt x="12" y="12"/>
                    <a:pt x="9" y="13"/>
                  </a:cubicBezTo>
                  <a:cubicBezTo>
                    <a:pt x="7" y="13"/>
                    <a:pt x="6" y="13"/>
                    <a:pt x="4" y="13"/>
                  </a:cubicBezTo>
                  <a:cubicBezTo>
                    <a:pt x="3" y="13"/>
                    <a:pt x="3" y="13"/>
                    <a:pt x="2" y="12"/>
                  </a:cubicBezTo>
                  <a:cubicBezTo>
                    <a:pt x="1" y="12"/>
                    <a:pt x="1" y="12"/>
                    <a:pt x="0" y="12"/>
                  </a:cubicBezTo>
                  <a:cubicBezTo>
                    <a:pt x="0" y="11"/>
                    <a:pt x="1" y="11"/>
                    <a:pt x="1" y="10"/>
                  </a:cubicBezTo>
                  <a:cubicBezTo>
                    <a:pt x="2" y="11"/>
                    <a:pt x="3" y="11"/>
                    <a:pt x="3" y="11"/>
                  </a:cubicBezTo>
                  <a:cubicBezTo>
                    <a:pt x="4" y="11"/>
                    <a:pt x="5" y="11"/>
                    <a:pt x="6" y="11"/>
                  </a:cubicBezTo>
                  <a:cubicBezTo>
                    <a:pt x="19" y="10"/>
                    <a:pt x="23" y="8"/>
                    <a:pt x="28" y="3"/>
                  </a:cubicBezTo>
                  <a:lnTo>
                    <a:pt x="32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3" name="Freeform 33001"/>
            <p:cNvSpPr>
              <a:spLocks/>
            </p:cNvSpPr>
            <p:nvPr/>
          </p:nvSpPr>
          <p:spPr bwMode="auto">
            <a:xfrm>
              <a:off x="3714" y="2257"/>
              <a:ext cx="12" cy="11"/>
            </a:xfrm>
            <a:custGeom>
              <a:avLst/>
              <a:gdLst>
                <a:gd name="T0" fmla="*/ 6 w 7"/>
                <a:gd name="T1" fmla="*/ 0 h 6"/>
                <a:gd name="T2" fmla="*/ 0 w 7"/>
                <a:gd name="T3" fmla="*/ 2 h 6"/>
                <a:gd name="T4" fmla="*/ 0 w 7"/>
                <a:gd name="T5" fmla="*/ 4 h 6"/>
                <a:gd name="T6" fmla="*/ 4 w 7"/>
                <a:gd name="T7" fmla="*/ 6 h 6"/>
                <a:gd name="T8" fmla="*/ 6 w 7"/>
                <a:gd name="T9" fmla="*/ 3 h 6"/>
                <a:gd name="T10" fmla="*/ 6 w 7"/>
                <a:gd name="T1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6">
                  <a:moveTo>
                    <a:pt x="6" y="0"/>
                  </a:moveTo>
                  <a:cubicBezTo>
                    <a:pt x="4" y="1"/>
                    <a:pt x="2" y="1"/>
                    <a:pt x="0" y="2"/>
                  </a:cubicBezTo>
                  <a:cubicBezTo>
                    <a:pt x="0" y="2"/>
                    <a:pt x="0" y="3"/>
                    <a:pt x="0" y="4"/>
                  </a:cubicBezTo>
                  <a:cubicBezTo>
                    <a:pt x="1" y="5"/>
                    <a:pt x="2" y="6"/>
                    <a:pt x="4" y="6"/>
                  </a:cubicBezTo>
                  <a:cubicBezTo>
                    <a:pt x="6" y="6"/>
                    <a:pt x="6" y="5"/>
                    <a:pt x="6" y="3"/>
                  </a:cubicBezTo>
                  <a:cubicBezTo>
                    <a:pt x="7" y="2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4" name="Freeform 33002"/>
            <p:cNvSpPr>
              <a:spLocks/>
            </p:cNvSpPr>
            <p:nvPr/>
          </p:nvSpPr>
          <p:spPr bwMode="auto">
            <a:xfrm>
              <a:off x="3724" y="2208"/>
              <a:ext cx="55" cy="25"/>
            </a:xfrm>
            <a:custGeom>
              <a:avLst/>
              <a:gdLst>
                <a:gd name="T0" fmla="*/ 31 w 31"/>
                <a:gd name="T1" fmla="*/ 4 h 14"/>
                <a:gd name="T2" fmla="*/ 28 w 31"/>
                <a:gd name="T3" fmla="*/ 7 h 14"/>
                <a:gd name="T4" fmla="*/ 23 w 31"/>
                <a:gd name="T5" fmla="*/ 8 h 14"/>
                <a:gd name="T6" fmla="*/ 23 w 31"/>
                <a:gd name="T7" fmla="*/ 8 h 14"/>
                <a:gd name="T8" fmla="*/ 27 w 31"/>
                <a:gd name="T9" fmla="*/ 14 h 14"/>
                <a:gd name="T10" fmla="*/ 13 w 31"/>
                <a:gd name="T11" fmla="*/ 11 h 14"/>
                <a:gd name="T12" fmla="*/ 6 w 31"/>
                <a:gd name="T13" fmla="*/ 8 h 14"/>
                <a:gd name="T14" fmla="*/ 6 w 31"/>
                <a:gd name="T15" fmla="*/ 8 h 14"/>
                <a:gd name="T16" fmla="*/ 3 w 31"/>
                <a:gd name="T17" fmla="*/ 5 h 14"/>
                <a:gd name="T18" fmla="*/ 0 w 31"/>
                <a:gd name="T19" fmla="*/ 1 h 14"/>
                <a:gd name="T20" fmla="*/ 3 w 31"/>
                <a:gd name="T21" fmla="*/ 0 h 14"/>
                <a:gd name="T22" fmla="*/ 6 w 31"/>
                <a:gd name="T23" fmla="*/ 1 h 14"/>
                <a:gd name="T24" fmla="*/ 14 w 31"/>
                <a:gd name="T25" fmla="*/ 3 h 14"/>
                <a:gd name="T26" fmla="*/ 23 w 31"/>
                <a:gd name="T27" fmla="*/ 5 h 14"/>
                <a:gd name="T28" fmla="*/ 31 w 31"/>
                <a:gd name="T2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" h="14">
                  <a:moveTo>
                    <a:pt x="31" y="4"/>
                  </a:moveTo>
                  <a:cubicBezTo>
                    <a:pt x="30" y="5"/>
                    <a:pt x="29" y="6"/>
                    <a:pt x="28" y="7"/>
                  </a:cubicBezTo>
                  <a:cubicBezTo>
                    <a:pt x="26" y="7"/>
                    <a:pt x="25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4" y="10"/>
                    <a:pt x="25" y="12"/>
                    <a:pt x="27" y="14"/>
                  </a:cubicBezTo>
                  <a:cubicBezTo>
                    <a:pt x="22" y="14"/>
                    <a:pt x="17" y="13"/>
                    <a:pt x="13" y="11"/>
                  </a:cubicBezTo>
                  <a:cubicBezTo>
                    <a:pt x="11" y="10"/>
                    <a:pt x="8" y="10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4" y="6"/>
                    <a:pt x="3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8" y="2"/>
                    <a:pt x="11" y="2"/>
                    <a:pt x="14" y="3"/>
                  </a:cubicBezTo>
                  <a:cubicBezTo>
                    <a:pt x="17" y="4"/>
                    <a:pt x="20" y="5"/>
                    <a:pt x="23" y="5"/>
                  </a:cubicBezTo>
                  <a:cubicBezTo>
                    <a:pt x="26" y="5"/>
                    <a:pt x="28" y="5"/>
                    <a:pt x="31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5" name="Freeform 33003"/>
            <p:cNvSpPr>
              <a:spLocks/>
            </p:cNvSpPr>
            <p:nvPr/>
          </p:nvSpPr>
          <p:spPr bwMode="auto">
            <a:xfrm>
              <a:off x="3699" y="2153"/>
              <a:ext cx="41" cy="53"/>
            </a:xfrm>
            <a:custGeom>
              <a:avLst/>
              <a:gdLst>
                <a:gd name="T0" fmla="*/ 23 w 23"/>
                <a:gd name="T1" fmla="*/ 21 h 30"/>
                <a:gd name="T2" fmla="*/ 13 w 23"/>
                <a:gd name="T3" fmla="*/ 29 h 30"/>
                <a:gd name="T4" fmla="*/ 10 w 23"/>
                <a:gd name="T5" fmla="*/ 28 h 30"/>
                <a:gd name="T6" fmla="*/ 6 w 23"/>
                <a:gd name="T7" fmla="*/ 25 h 30"/>
                <a:gd name="T8" fmla="*/ 4 w 23"/>
                <a:gd name="T9" fmla="*/ 24 h 30"/>
                <a:gd name="T10" fmla="*/ 1 w 23"/>
                <a:gd name="T11" fmla="*/ 16 h 30"/>
                <a:gd name="T12" fmla="*/ 0 w 23"/>
                <a:gd name="T13" fmla="*/ 15 h 30"/>
                <a:gd name="T14" fmla="*/ 1 w 23"/>
                <a:gd name="T15" fmla="*/ 14 h 30"/>
                <a:gd name="T16" fmla="*/ 3 w 23"/>
                <a:gd name="T17" fmla="*/ 12 h 30"/>
                <a:gd name="T18" fmla="*/ 7 w 23"/>
                <a:gd name="T19" fmla="*/ 9 h 30"/>
                <a:gd name="T20" fmla="*/ 11 w 23"/>
                <a:gd name="T21" fmla="*/ 4 h 30"/>
                <a:gd name="T22" fmla="*/ 11 w 23"/>
                <a:gd name="T23" fmla="*/ 0 h 30"/>
                <a:gd name="T24" fmla="*/ 14 w 23"/>
                <a:gd name="T25" fmla="*/ 5 h 30"/>
                <a:gd name="T26" fmla="*/ 14 w 23"/>
                <a:gd name="T27" fmla="*/ 9 h 30"/>
                <a:gd name="T28" fmla="*/ 15 w 23"/>
                <a:gd name="T29" fmla="*/ 9 h 30"/>
                <a:gd name="T30" fmla="*/ 17 w 23"/>
                <a:gd name="T31" fmla="*/ 10 h 30"/>
                <a:gd name="T32" fmla="*/ 17 w 23"/>
                <a:gd name="T33" fmla="*/ 11 h 30"/>
                <a:gd name="T34" fmla="*/ 18 w 23"/>
                <a:gd name="T35" fmla="*/ 12 h 30"/>
                <a:gd name="T36" fmla="*/ 23 w 23"/>
                <a:gd name="T37" fmla="*/ 21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3" h="30">
                  <a:moveTo>
                    <a:pt x="23" y="21"/>
                  </a:moveTo>
                  <a:cubicBezTo>
                    <a:pt x="22" y="25"/>
                    <a:pt x="17" y="29"/>
                    <a:pt x="13" y="29"/>
                  </a:cubicBezTo>
                  <a:cubicBezTo>
                    <a:pt x="12" y="30"/>
                    <a:pt x="11" y="29"/>
                    <a:pt x="10" y="28"/>
                  </a:cubicBezTo>
                  <a:cubicBezTo>
                    <a:pt x="9" y="27"/>
                    <a:pt x="8" y="26"/>
                    <a:pt x="6" y="25"/>
                  </a:cubicBezTo>
                  <a:cubicBezTo>
                    <a:pt x="6" y="25"/>
                    <a:pt x="5" y="24"/>
                    <a:pt x="4" y="24"/>
                  </a:cubicBezTo>
                  <a:cubicBezTo>
                    <a:pt x="5" y="21"/>
                    <a:pt x="3" y="18"/>
                    <a:pt x="1" y="16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15"/>
                    <a:pt x="1" y="14"/>
                    <a:pt x="1" y="14"/>
                  </a:cubicBezTo>
                  <a:cubicBezTo>
                    <a:pt x="2" y="13"/>
                    <a:pt x="3" y="13"/>
                    <a:pt x="3" y="12"/>
                  </a:cubicBezTo>
                  <a:cubicBezTo>
                    <a:pt x="5" y="11"/>
                    <a:pt x="6" y="11"/>
                    <a:pt x="7" y="9"/>
                  </a:cubicBezTo>
                  <a:cubicBezTo>
                    <a:pt x="8" y="8"/>
                    <a:pt x="10" y="6"/>
                    <a:pt x="11" y="4"/>
                  </a:cubicBezTo>
                  <a:cubicBezTo>
                    <a:pt x="11" y="3"/>
                    <a:pt x="12" y="1"/>
                    <a:pt x="11" y="0"/>
                  </a:cubicBezTo>
                  <a:cubicBezTo>
                    <a:pt x="13" y="2"/>
                    <a:pt x="14" y="3"/>
                    <a:pt x="14" y="5"/>
                  </a:cubicBezTo>
                  <a:cubicBezTo>
                    <a:pt x="14" y="6"/>
                    <a:pt x="14" y="8"/>
                    <a:pt x="14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6" y="9"/>
                    <a:pt x="16" y="9"/>
                    <a:pt x="17" y="10"/>
                  </a:cubicBezTo>
                  <a:cubicBezTo>
                    <a:pt x="17" y="10"/>
                    <a:pt x="17" y="11"/>
                    <a:pt x="17" y="11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23" y="11"/>
                    <a:pt x="23" y="18"/>
                    <a:pt x="23" y="2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6" name="Freeform 33004"/>
            <p:cNvSpPr>
              <a:spLocks noEditPoints="1"/>
            </p:cNvSpPr>
            <p:nvPr/>
          </p:nvSpPr>
          <p:spPr bwMode="auto">
            <a:xfrm>
              <a:off x="3507" y="2275"/>
              <a:ext cx="134" cy="126"/>
            </a:xfrm>
            <a:custGeom>
              <a:avLst/>
              <a:gdLst>
                <a:gd name="T0" fmla="*/ 60 w 75"/>
                <a:gd name="T1" fmla="*/ 21 h 71"/>
                <a:gd name="T2" fmla="*/ 19 w 75"/>
                <a:gd name="T3" fmla="*/ 19 h 71"/>
                <a:gd name="T4" fmla="*/ 52 w 75"/>
                <a:gd name="T5" fmla="*/ 2 h 71"/>
                <a:gd name="T6" fmla="*/ 55 w 75"/>
                <a:gd name="T7" fmla="*/ 18 h 71"/>
                <a:gd name="T8" fmla="*/ 45 w 75"/>
                <a:gd name="T9" fmla="*/ 7 h 71"/>
                <a:gd name="T10" fmla="*/ 64 w 75"/>
                <a:gd name="T11" fmla="*/ 33 h 71"/>
                <a:gd name="T12" fmla="*/ 44 w 75"/>
                <a:gd name="T13" fmla="*/ 55 h 71"/>
                <a:gd name="T14" fmla="*/ 56 w 75"/>
                <a:gd name="T15" fmla="*/ 26 h 71"/>
                <a:gd name="T16" fmla="*/ 30 w 75"/>
                <a:gd name="T17" fmla="*/ 47 h 71"/>
                <a:gd name="T18" fmla="*/ 48 w 75"/>
                <a:gd name="T19" fmla="*/ 12 h 71"/>
                <a:gd name="T20" fmla="*/ 73 w 75"/>
                <a:gd name="T21" fmla="*/ 45 h 71"/>
                <a:gd name="T22" fmla="*/ 12 w 75"/>
                <a:gd name="T23" fmla="*/ 30 h 71"/>
                <a:gd name="T24" fmla="*/ 43 w 75"/>
                <a:gd name="T25" fmla="*/ 16 h 71"/>
                <a:gd name="T26" fmla="*/ 25 w 75"/>
                <a:gd name="T27" fmla="*/ 24 h 71"/>
                <a:gd name="T28" fmla="*/ 35 w 75"/>
                <a:gd name="T29" fmla="*/ 7 h 71"/>
                <a:gd name="T30" fmla="*/ 33 w 75"/>
                <a:gd name="T31" fmla="*/ 21 h 71"/>
                <a:gd name="T32" fmla="*/ 52 w 75"/>
                <a:gd name="T33" fmla="*/ 36 h 71"/>
                <a:gd name="T34" fmla="*/ 42 w 75"/>
                <a:gd name="T35" fmla="*/ 26 h 71"/>
                <a:gd name="T36" fmla="*/ 50 w 75"/>
                <a:gd name="T37" fmla="*/ 52 h 71"/>
                <a:gd name="T38" fmla="*/ 42 w 75"/>
                <a:gd name="T39" fmla="*/ 37 h 71"/>
                <a:gd name="T40" fmla="*/ 55 w 75"/>
                <a:gd name="T41" fmla="*/ 38 h 71"/>
                <a:gd name="T42" fmla="*/ 38 w 75"/>
                <a:gd name="T43" fmla="*/ 42 h 71"/>
                <a:gd name="T44" fmla="*/ 57 w 75"/>
                <a:gd name="T45" fmla="*/ 31 h 71"/>
                <a:gd name="T46" fmla="*/ 45 w 75"/>
                <a:gd name="T47" fmla="*/ 26 h 71"/>
                <a:gd name="T48" fmla="*/ 68 w 75"/>
                <a:gd name="T49" fmla="*/ 26 h 71"/>
                <a:gd name="T50" fmla="*/ 50 w 75"/>
                <a:gd name="T51" fmla="*/ 47 h 71"/>
                <a:gd name="T52" fmla="*/ 41 w 75"/>
                <a:gd name="T53" fmla="*/ 24 h 71"/>
                <a:gd name="T54" fmla="*/ 64 w 75"/>
                <a:gd name="T55" fmla="*/ 39 h 71"/>
                <a:gd name="T56" fmla="*/ 16 w 75"/>
                <a:gd name="T57" fmla="*/ 12 h 71"/>
                <a:gd name="T58" fmla="*/ 34 w 75"/>
                <a:gd name="T59" fmla="*/ 28 h 71"/>
                <a:gd name="T60" fmla="*/ 34 w 75"/>
                <a:gd name="T61" fmla="*/ 30 h 71"/>
                <a:gd name="T62" fmla="*/ 28 w 75"/>
                <a:gd name="T63" fmla="*/ 11 h 71"/>
                <a:gd name="T64" fmla="*/ 36 w 75"/>
                <a:gd name="T65" fmla="*/ 36 h 71"/>
                <a:gd name="T66" fmla="*/ 26 w 75"/>
                <a:gd name="T67" fmla="*/ 67 h 71"/>
                <a:gd name="T68" fmla="*/ 18 w 75"/>
                <a:gd name="T69" fmla="*/ 49 h 71"/>
                <a:gd name="T70" fmla="*/ 46 w 75"/>
                <a:gd name="T71" fmla="*/ 33 h 71"/>
                <a:gd name="T72" fmla="*/ 25 w 75"/>
                <a:gd name="T73" fmla="*/ 46 h 71"/>
                <a:gd name="T74" fmla="*/ 6 w 75"/>
                <a:gd name="T75" fmla="*/ 52 h 71"/>
                <a:gd name="T76" fmla="*/ 25 w 75"/>
                <a:gd name="T77" fmla="*/ 28 h 71"/>
                <a:gd name="T78" fmla="*/ 45 w 75"/>
                <a:gd name="T79" fmla="*/ 66 h 71"/>
                <a:gd name="T80" fmla="*/ 52 w 75"/>
                <a:gd name="T81" fmla="*/ 40 h 71"/>
                <a:gd name="T82" fmla="*/ 31 w 75"/>
                <a:gd name="T83" fmla="*/ 12 h 71"/>
                <a:gd name="T84" fmla="*/ 1 w 75"/>
                <a:gd name="T85" fmla="*/ 26 h 71"/>
                <a:gd name="T86" fmla="*/ 16 w 75"/>
                <a:gd name="T87" fmla="*/ 26 h 71"/>
                <a:gd name="T88" fmla="*/ 64 w 75"/>
                <a:gd name="T89" fmla="*/ 46 h 71"/>
                <a:gd name="T90" fmla="*/ 32 w 75"/>
                <a:gd name="T91" fmla="*/ 60 h 71"/>
                <a:gd name="T92" fmla="*/ 27 w 75"/>
                <a:gd name="T93" fmla="*/ 42 h 71"/>
                <a:gd name="T94" fmla="*/ 36 w 75"/>
                <a:gd name="T95" fmla="*/ 60 h 71"/>
                <a:gd name="T96" fmla="*/ 12 w 75"/>
                <a:gd name="T97" fmla="*/ 37 h 71"/>
                <a:gd name="T98" fmla="*/ 13 w 75"/>
                <a:gd name="T99" fmla="*/ 41 h 71"/>
                <a:gd name="T100" fmla="*/ 15 w 75"/>
                <a:gd name="T101" fmla="*/ 20 h 71"/>
                <a:gd name="T102" fmla="*/ 50 w 75"/>
                <a:gd name="T103" fmla="*/ 59 h 71"/>
                <a:gd name="T104" fmla="*/ 53 w 75"/>
                <a:gd name="T105" fmla="*/ 11 h 71"/>
                <a:gd name="T106" fmla="*/ 59 w 75"/>
                <a:gd name="T107" fmla="*/ 52 h 71"/>
                <a:gd name="T108" fmla="*/ 23 w 75"/>
                <a:gd name="T109" fmla="*/ 39 h 71"/>
                <a:gd name="T110" fmla="*/ 30 w 75"/>
                <a:gd name="T111" fmla="*/ 58 h 71"/>
                <a:gd name="T112" fmla="*/ 22 w 75"/>
                <a:gd name="T113" fmla="*/ 62 h 71"/>
                <a:gd name="T114" fmla="*/ 61 w 75"/>
                <a:gd name="T115" fmla="*/ 7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" h="71">
                  <a:moveTo>
                    <a:pt x="60" y="21"/>
                  </a:moveTo>
                  <a:cubicBezTo>
                    <a:pt x="60" y="21"/>
                    <a:pt x="60" y="21"/>
                    <a:pt x="60" y="21"/>
                  </a:cubicBezTo>
                  <a:cubicBezTo>
                    <a:pt x="59" y="21"/>
                    <a:pt x="58" y="21"/>
                    <a:pt x="59" y="20"/>
                  </a:cubicBezTo>
                  <a:cubicBezTo>
                    <a:pt x="59" y="19"/>
                    <a:pt x="59" y="19"/>
                    <a:pt x="59" y="18"/>
                  </a:cubicBezTo>
                  <a:cubicBezTo>
                    <a:pt x="60" y="18"/>
                    <a:pt x="60" y="17"/>
                    <a:pt x="61" y="16"/>
                  </a:cubicBezTo>
                  <a:cubicBezTo>
                    <a:pt x="61" y="15"/>
                    <a:pt x="63" y="15"/>
                    <a:pt x="64" y="16"/>
                  </a:cubicBezTo>
                  <a:cubicBezTo>
                    <a:pt x="64" y="16"/>
                    <a:pt x="64" y="17"/>
                    <a:pt x="65" y="17"/>
                  </a:cubicBezTo>
                  <a:cubicBezTo>
                    <a:pt x="65" y="18"/>
                    <a:pt x="65" y="18"/>
                    <a:pt x="64" y="19"/>
                  </a:cubicBezTo>
                  <a:cubicBezTo>
                    <a:pt x="64" y="19"/>
                    <a:pt x="64" y="20"/>
                    <a:pt x="63" y="20"/>
                  </a:cubicBezTo>
                  <a:cubicBezTo>
                    <a:pt x="63" y="21"/>
                    <a:pt x="61" y="21"/>
                    <a:pt x="60" y="21"/>
                  </a:cubicBezTo>
                  <a:close/>
                  <a:moveTo>
                    <a:pt x="19" y="19"/>
                  </a:moveTo>
                  <a:cubicBezTo>
                    <a:pt x="20" y="19"/>
                    <a:pt x="21" y="19"/>
                    <a:pt x="22" y="20"/>
                  </a:cubicBezTo>
                  <a:cubicBezTo>
                    <a:pt x="23" y="20"/>
                    <a:pt x="23" y="20"/>
                    <a:pt x="23" y="20"/>
                  </a:cubicBezTo>
                  <a:cubicBezTo>
                    <a:pt x="23" y="20"/>
                    <a:pt x="23" y="21"/>
                    <a:pt x="24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2" y="21"/>
                    <a:pt x="22" y="21"/>
                  </a:cubicBezTo>
                  <a:cubicBezTo>
                    <a:pt x="21" y="21"/>
                    <a:pt x="19" y="21"/>
                    <a:pt x="18" y="21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9"/>
                    <a:pt x="18" y="19"/>
                    <a:pt x="18" y="19"/>
                  </a:cubicBezTo>
                  <a:cubicBezTo>
                    <a:pt x="18" y="19"/>
                    <a:pt x="18" y="19"/>
                    <a:pt x="19" y="19"/>
                  </a:cubicBezTo>
                  <a:close/>
                  <a:moveTo>
                    <a:pt x="52" y="2"/>
                  </a:moveTo>
                  <a:cubicBezTo>
                    <a:pt x="52" y="3"/>
                    <a:pt x="52" y="3"/>
                    <a:pt x="52" y="3"/>
                  </a:cubicBezTo>
                  <a:cubicBezTo>
                    <a:pt x="52" y="4"/>
                    <a:pt x="51" y="5"/>
                    <a:pt x="51" y="6"/>
                  </a:cubicBezTo>
                  <a:cubicBezTo>
                    <a:pt x="51" y="6"/>
                    <a:pt x="51" y="6"/>
                    <a:pt x="51" y="6"/>
                  </a:cubicBezTo>
                  <a:cubicBezTo>
                    <a:pt x="50" y="6"/>
                    <a:pt x="50" y="6"/>
                    <a:pt x="50" y="6"/>
                  </a:cubicBezTo>
                  <a:cubicBezTo>
                    <a:pt x="51" y="5"/>
                    <a:pt x="50" y="4"/>
                    <a:pt x="50" y="3"/>
                  </a:cubicBezTo>
                  <a:cubicBezTo>
                    <a:pt x="50" y="2"/>
                    <a:pt x="50" y="2"/>
                    <a:pt x="50" y="1"/>
                  </a:cubicBezTo>
                  <a:cubicBezTo>
                    <a:pt x="50" y="0"/>
                    <a:pt x="51" y="0"/>
                    <a:pt x="51" y="0"/>
                  </a:cubicBezTo>
                  <a:cubicBezTo>
                    <a:pt x="51" y="0"/>
                    <a:pt x="52" y="0"/>
                    <a:pt x="52" y="0"/>
                  </a:cubicBezTo>
                  <a:cubicBezTo>
                    <a:pt x="52" y="1"/>
                    <a:pt x="52" y="1"/>
                    <a:pt x="52" y="2"/>
                  </a:cubicBezTo>
                  <a:close/>
                  <a:moveTo>
                    <a:pt x="60" y="13"/>
                  </a:moveTo>
                  <a:cubicBezTo>
                    <a:pt x="60" y="13"/>
                    <a:pt x="60" y="12"/>
                    <a:pt x="60" y="12"/>
                  </a:cubicBezTo>
                  <a:cubicBezTo>
                    <a:pt x="60" y="11"/>
                    <a:pt x="61" y="11"/>
                    <a:pt x="61" y="10"/>
                  </a:cubicBezTo>
                  <a:cubicBezTo>
                    <a:pt x="61" y="9"/>
                    <a:pt x="62" y="8"/>
                    <a:pt x="64" y="8"/>
                  </a:cubicBezTo>
                  <a:cubicBezTo>
                    <a:pt x="64" y="8"/>
                    <a:pt x="64" y="9"/>
                    <a:pt x="65" y="9"/>
                  </a:cubicBezTo>
                  <a:cubicBezTo>
                    <a:pt x="65" y="9"/>
                    <a:pt x="65" y="10"/>
                    <a:pt x="64" y="10"/>
                  </a:cubicBezTo>
                  <a:cubicBezTo>
                    <a:pt x="64" y="10"/>
                    <a:pt x="64" y="11"/>
                    <a:pt x="63" y="11"/>
                  </a:cubicBezTo>
                  <a:cubicBezTo>
                    <a:pt x="63" y="11"/>
                    <a:pt x="63" y="11"/>
                    <a:pt x="62" y="12"/>
                  </a:cubicBezTo>
                  <a:cubicBezTo>
                    <a:pt x="61" y="12"/>
                    <a:pt x="61" y="12"/>
                    <a:pt x="60" y="13"/>
                  </a:cubicBezTo>
                  <a:close/>
                  <a:moveTo>
                    <a:pt x="55" y="18"/>
                  </a:moveTo>
                  <a:cubicBezTo>
                    <a:pt x="55" y="19"/>
                    <a:pt x="55" y="19"/>
                    <a:pt x="55" y="19"/>
                  </a:cubicBezTo>
                  <a:cubicBezTo>
                    <a:pt x="53" y="20"/>
                    <a:pt x="52" y="21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1"/>
                    <a:pt x="51" y="21"/>
                  </a:cubicBezTo>
                  <a:cubicBezTo>
                    <a:pt x="51" y="20"/>
                    <a:pt x="51" y="20"/>
                    <a:pt x="52" y="19"/>
                  </a:cubicBezTo>
                  <a:cubicBezTo>
                    <a:pt x="52" y="18"/>
                    <a:pt x="52" y="18"/>
                    <a:pt x="52" y="18"/>
                  </a:cubicBezTo>
                  <a:cubicBezTo>
                    <a:pt x="53" y="17"/>
                    <a:pt x="53" y="17"/>
                    <a:pt x="54" y="17"/>
                  </a:cubicBezTo>
                  <a:cubicBezTo>
                    <a:pt x="54" y="17"/>
                    <a:pt x="55" y="17"/>
                    <a:pt x="55" y="17"/>
                  </a:cubicBezTo>
                  <a:cubicBezTo>
                    <a:pt x="55" y="17"/>
                    <a:pt x="55" y="18"/>
                    <a:pt x="55" y="18"/>
                  </a:cubicBezTo>
                  <a:close/>
                  <a:moveTo>
                    <a:pt x="45" y="7"/>
                  </a:moveTo>
                  <a:cubicBezTo>
                    <a:pt x="45" y="8"/>
                    <a:pt x="45" y="9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0"/>
                    <a:pt x="44" y="10"/>
                  </a:cubicBezTo>
                  <a:cubicBezTo>
                    <a:pt x="44" y="9"/>
                    <a:pt x="43" y="9"/>
                    <a:pt x="43" y="9"/>
                  </a:cubicBezTo>
                  <a:cubicBezTo>
                    <a:pt x="42" y="8"/>
                    <a:pt x="42" y="7"/>
                    <a:pt x="42" y="6"/>
                  </a:cubicBezTo>
                  <a:cubicBezTo>
                    <a:pt x="42" y="5"/>
                    <a:pt x="43" y="4"/>
                    <a:pt x="44" y="5"/>
                  </a:cubicBezTo>
                  <a:cubicBezTo>
                    <a:pt x="45" y="5"/>
                    <a:pt x="45" y="6"/>
                    <a:pt x="45" y="7"/>
                  </a:cubicBezTo>
                  <a:close/>
                  <a:moveTo>
                    <a:pt x="67" y="34"/>
                  </a:moveTo>
                  <a:cubicBezTo>
                    <a:pt x="66" y="34"/>
                    <a:pt x="65" y="34"/>
                    <a:pt x="65" y="34"/>
                  </a:cubicBezTo>
                  <a:cubicBezTo>
                    <a:pt x="65" y="34"/>
                    <a:pt x="64" y="33"/>
                    <a:pt x="64" y="33"/>
                  </a:cubicBezTo>
                  <a:cubicBezTo>
                    <a:pt x="64" y="33"/>
                    <a:pt x="65" y="33"/>
                    <a:pt x="65" y="33"/>
                  </a:cubicBezTo>
                  <a:cubicBezTo>
                    <a:pt x="66" y="32"/>
                    <a:pt x="67" y="31"/>
                    <a:pt x="69" y="31"/>
                  </a:cubicBezTo>
                  <a:cubicBezTo>
                    <a:pt x="69" y="31"/>
                    <a:pt x="69" y="31"/>
                    <a:pt x="69" y="31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2"/>
                    <a:pt x="70" y="33"/>
                    <a:pt x="69" y="33"/>
                  </a:cubicBezTo>
                  <a:cubicBezTo>
                    <a:pt x="69" y="34"/>
                    <a:pt x="68" y="34"/>
                    <a:pt x="67" y="34"/>
                  </a:cubicBezTo>
                  <a:cubicBezTo>
                    <a:pt x="67" y="34"/>
                    <a:pt x="67" y="34"/>
                    <a:pt x="67" y="34"/>
                  </a:cubicBezTo>
                  <a:close/>
                  <a:moveTo>
                    <a:pt x="43" y="51"/>
                  </a:moveTo>
                  <a:cubicBezTo>
                    <a:pt x="43" y="52"/>
                    <a:pt x="43" y="52"/>
                    <a:pt x="43" y="52"/>
                  </a:cubicBezTo>
                  <a:cubicBezTo>
                    <a:pt x="43" y="53"/>
                    <a:pt x="44" y="54"/>
                    <a:pt x="44" y="55"/>
                  </a:cubicBezTo>
                  <a:cubicBezTo>
                    <a:pt x="45" y="56"/>
                    <a:pt x="45" y="56"/>
                    <a:pt x="45" y="57"/>
                  </a:cubicBezTo>
                  <a:cubicBezTo>
                    <a:pt x="45" y="58"/>
                    <a:pt x="44" y="58"/>
                    <a:pt x="44" y="58"/>
                  </a:cubicBezTo>
                  <a:cubicBezTo>
                    <a:pt x="43" y="58"/>
                    <a:pt x="43" y="58"/>
                    <a:pt x="42" y="57"/>
                  </a:cubicBezTo>
                  <a:cubicBezTo>
                    <a:pt x="42" y="57"/>
                    <a:pt x="42" y="56"/>
                    <a:pt x="42" y="55"/>
                  </a:cubicBezTo>
                  <a:cubicBezTo>
                    <a:pt x="42" y="55"/>
                    <a:pt x="42" y="54"/>
                    <a:pt x="42" y="54"/>
                  </a:cubicBezTo>
                  <a:cubicBezTo>
                    <a:pt x="42" y="53"/>
                    <a:pt x="42" y="52"/>
                    <a:pt x="43" y="52"/>
                  </a:cubicBezTo>
                  <a:cubicBezTo>
                    <a:pt x="43" y="52"/>
                    <a:pt x="43" y="52"/>
                    <a:pt x="43" y="51"/>
                  </a:cubicBezTo>
                  <a:close/>
                  <a:moveTo>
                    <a:pt x="56" y="23"/>
                  </a:moveTo>
                  <a:cubicBezTo>
                    <a:pt x="57" y="23"/>
                    <a:pt x="58" y="24"/>
                    <a:pt x="57" y="24"/>
                  </a:cubicBezTo>
                  <a:cubicBezTo>
                    <a:pt x="57" y="25"/>
                    <a:pt x="57" y="26"/>
                    <a:pt x="56" y="26"/>
                  </a:cubicBezTo>
                  <a:cubicBezTo>
                    <a:pt x="55" y="26"/>
                    <a:pt x="54" y="27"/>
                    <a:pt x="53" y="27"/>
                  </a:cubicBezTo>
                  <a:cubicBezTo>
                    <a:pt x="53" y="27"/>
                    <a:pt x="53" y="28"/>
                    <a:pt x="53" y="28"/>
                  </a:cubicBezTo>
                  <a:cubicBezTo>
                    <a:pt x="52" y="28"/>
                    <a:pt x="52" y="27"/>
                    <a:pt x="52" y="27"/>
                  </a:cubicBezTo>
                  <a:cubicBezTo>
                    <a:pt x="52" y="26"/>
                    <a:pt x="55" y="23"/>
                    <a:pt x="56" y="23"/>
                  </a:cubicBezTo>
                  <a:cubicBezTo>
                    <a:pt x="56" y="23"/>
                    <a:pt x="56" y="23"/>
                    <a:pt x="56" y="23"/>
                  </a:cubicBezTo>
                  <a:close/>
                  <a:moveTo>
                    <a:pt x="33" y="43"/>
                  </a:moveTo>
                  <a:cubicBezTo>
                    <a:pt x="33" y="43"/>
                    <a:pt x="34" y="43"/>
                    <a:pt x="34" y="44"/>
                  </a:cubicBezTo>
                  <a:cubicBezTo>
                    <a:pt x="33" y="45"/>
                    <a:pt x="34" y="46"/>
                    <a:pt x="33" y="47"/>
                  </a:cubicBezTo>
                  <a:cubicBezTo>
                    <a:pt x="32" y="48"/>
                    <a:pt x="31" y="48"/>
                    <a:pt x="30" y="48"/>
                  </a:cubicBezTo>
                  <a:cubicBezTo>
                    <a:pt x="30" y="48"/>
                    <a:pt x="29" y="47"/>
                    <a:pt x="30" y="47"/>
                  </a:cubicBezTo>
                  <a:cubicBezTo>
                    <a:pt x="30" y="46"/>
                    <a:pt x="30" y="45"/>
                    <a:pt x="31" y="45"/>
                  </a:cubicBezTo>
                  <a:cubicBezTo>
                    <a:pt x="32" y="44"/>
                    <a:pt x="32" y="43"/>
                    <a:pt x="33" y="43"/>
                  </a:cubicBezTo>
                  <a:close/>
                  <a:moveTo>
                    <a:pt x="49" y="14"/>
                  </a:moveTo>
                  <a:cubicBezTo>
                    <a:pt x="49" y="16"/>
                    <a:pt x="48" y="17"/>
                    <a:pt x="47" y="18"/>
                  </a:cubicBezTo>
                  <a:cubicBezTo>
                    <a:pt x="47" y="18"/>
                    <a:pt x="47" y="18"/>
                    <a:pt x="47" y="19"/>
                  </a:cubicBezTo>
                  <a:cubicBezTo>
                    <a:pt x="47" y="19"/>
                    <a:pt x="46" y="19"/>
                    <a:pt x="46" y="19"/>
                  </a:cubicBezTo>
                  <a:cubicBezTo>
                    <a:pt x="46" y="19"/>
                    <a:pt x="46" y="19"/>
                    <a:pt x="46" y="18"/>
                  </a:cubicBezTo>
                  <a:cubicBezTo>
                    <a:pt x="46" y="17"/>
                    <a:pt x="46" y="15"/>
                    <a:pt x="46" y="13"/>
                  </a:cubicBezTo>
                  <a:cubicBezTo>
                    <a:pt x="46" y="12"/>
                    <a:pt x="47" y="12"/>
                    <a:pt x="47" y="12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9" y="13"/>
                    <a:pt x="49" y="14"/>
                    <a:pt x="49" y="14"/>
                  </a:cubicBezTo>
                  <a:close/>
                  <a:moveTo>
                    <a:pt x="73" y="45"/>
                  </a:moveTo>
                  <a:cubicBezTo>
                    <a:pt x="71" y="45"/>
                    <a:pt x="70" y="45"/>
                    <a:pt x="68" y="44"/>
                  </a:cubicBezTo>
                  <a:cubicBezTo>
                    <a:pt x="68" y="44"/>
                    <a:pt x="68" y="44"/>
                    <a:pt x="68" y="44"/>
                  </a:cubicBezTo>
                  <a:cubicBezTo>
                    <a:pt x="68" y="43"/>
                    <a:pt x="68" y="43"/>
                    <a:pt x="69" y="43"/>
                  </a:cubicBezTo>
                  <a:cubicBezTo>
                    <a:pt x="69" y="43"/>
                    <a:pt x="70" y="43"/>
                    <a:pt x="71" y="42"/>
                  </a:cubicBezTo>
                  <a:cubicBezTo>
                    <a:pt x="72" y="42"/>
                    <a:pt x="73" y="42"/>
                    <a:pt x="74" y="43"/>
                  </a:cubicBezTo>
                  <a:cubicBezTo>
                    <a:pt x="75" y="43"/>
                    <a:pt x="75" y="44"/>
                    <a:pt x="75" y="44"/>
                  </a:cubicBezTo>
                  <a:cubicBezTo>
                    <a:pt x="75" y="45"/>
                    <a:pt x="74" y="45"/>
                    <a:pt x="74" y="45"/>
                  </a:cubicBezTo>
                  <a:cubicBezTo>
                    <a:pt x="73" y="45"/>
                    <a:pt x="73" y="45"/>
                    <a:pt x="73" y="45"/>
                  </a:cubicBezTo>
                  <a:close/>
                  <a:moveTo>
                    <a:pt x="31" y="35"/>
                  </a:moveTo>
                  <a:cubicBezTo>
                    <a:pt x="29" y="35"/>
                    <a:pt x="28" y="36"/>
                    <a:pt x="27" y="36"/>
                  </a:cubicBezTo>
                  <a:cubicBezTo>
                    <a:pt x="27" y="36"/>
                    <a:pt x="26" y="36"/>
                    <a:pt x="25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5"/>
                    <a:pt x="24" y="35"/>
                    <a:pt x="24" y="34"/>
                  </a:cubicBezTo>
                  <a:cubicBezTo>
                    <a:pt x="25" y="33"/>
                    <a:pt x="26" y="33"/>
                    <a:pt x="27" y="34"/>
                  </a:cubicBezTo>
                  <a:cubicBezTo>
                    <a:pt x="28" y="34"/>
                    <a:pt x="29" y="34"/>
                    <a:pt x="30" y="34"/>
                  </a:cubicBezTo>
                  <a:cubicBezTo>
                    <a:pt x="30" y="34"/>
                    <a:pt x="30" y="35"/>
                    <a:pt x="31" y="35"/>
                  </a:cubicBezTo>
                  <a:close/>
                  <a:moveTo>
                    <a:pt x="8" y="30"/>
                  </a:moveTo>
                  <a:cubicBezTo>
                    <a:pt x="9" y="30"/>
                    <a:pt x="11" y="30"/>
                    <a:pt x="12" y="30"/>
                  </a:cubicBezTo>
                  <a:cubicBezTo>
                    <a:pt x="12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1"/>
                    <a:pt x="13" y="31"/>
                  </a:cubicBezTo>
                  <a:cubicBezTo>
                    <a:pt x="12" y="31"/>
                    <a:pt x="11" y="32"/>
                    <a:pt x="10" y="32"/>
                  </a:cubicBezTo>
                  <a:cubicBezTo>
                    <a:pt x="9" y="32"/>
                    <a:pt x="8" y="32"/>
                    <a:pt x="7" y="32"/>
                  </a:cubicBezTo>
                  <a:cubicBezTo>
                    <a:pt x="7" y="32"/>
                    <a:pt x="6" y="32"/>
                    <a:pt x="6" y="31"/>
                  </a:cubicBezTo>
                  <a:cubicBezTo>
                    <a:pt x="6" y="31"/>
                    <a:pt x="7" y="30"/>
                    <a:pt x="7" y="30"/>
                  </a:cubicBezTo>
                  <a:cubicBezTo>
                    <a:pt x="8" y="30"/>
                    <a:pt x="8" y="30"/>
                    <a:pt x="8" y="30"/>
                  </a:cubicBezTo>
                  <a:close/>
                  <a:moveTo>
                    <a:pt x="43" y="14"/>
                  </a:moveTo>
                  <a:cubicBezTo>
                    <a:pt x="43" y="15"/>
                    <a:pt x="43" y="16"/>
                    <a:pt x="43" y="16"/>
                  </a:cubicBezTo>
                  <a:cubicBezTo>
                    <a:pt x="43" y="16"/>
                    <a:pt x="42" y="17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1" y="15"/>
                    <a:pt x="41" y="15"/>
                  </a:cubicBezTo>
                  <a:cubicBezTo>
                    <a:pt x="40" y="14"/>
                    <a:pt x="39" y="13"/>
                    <a:pt x="39" y="12"/>
                  </a:cubicBezTo>
                  <a:cubicBezTo>
                    <a:pt x="40" y="12"/>
                    <a:pt x="40" y="11"/>
                    <a:pt x="41" y="11"/>
                  </a:cubicBezTo>
                  <a:cubicBezTo>
                    <a:pt x="41" y="11"/>
                    <a:pt x="42" y="11"/>
                    <a:pt x="42" y="11"/>
                  </a:cubicBezTo>
                  <a:cubicBezTo>
                    <a:pt x="43" y="12"/>
                    <a:pt x="43" y="13"/>
                    <a:pt x="43" y="14"/>
                  </a:cubicBezTo>
                  <a:close/>
                  <a:moveTo>
                    <a:pt x="31" y="26"/>
                  </a:moveTo>
                  <a:cubicBezTo>
                    <a:pt x="29" y="25"/>
                    <a:pt x="28" y="25"/>
                    <a:pt x="27" y="25"/>
                  </a:cubicBezTo>
                  <a:cubicBezTo>
                    <a:pt x="26" y="25"/>
                    <a:pt x="25" y="24"/>
                    <a:pt x="25" y="24"/>
                  </a:cubicBezTo>
                  <a:cubicBezTo>
                    <a:pt x="25" y="23"/>
                    <a:pt x="25" y="22"/>
                    <a:pt x="26" y="22"/>
                  </a:cubicBezTo>
                  <a:cubicBezTo>
                    <a:pt x="27" y="22"/>
                    <a:pt x="29" y="22"/>
                    <a:pt x="29" y="23"/>
                  </a:cubicBezTo>
                  <a:cubicBezTo>
                    <a:pt x="30" y="24"/>
                    <a:pt x="31" y="24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lose/>
                  <a:moveTo>
                    <a:pt x="33" y="4"/>
                  </a:moveTo>
                  <a:cubicBezTo>
                    <a:pt x="34" y="4"/>
                    <a:pt x="34" y="4"/>
                    <a:pt x="35" y="5"/>
                  </a:cubicBezTo>
                  <a:cubicBezTo>
                    <a:pt x="35" y="6"/>
                    <a:pt x="35" y="6"/>
                    <a:pt x="35" y="7"/>
                  </a:cubicBezTo>
                  <a:cubicBezTo>
                    <a:pt x="36" y="7"/>
                    <a:pt x="36" y="8"/>
                    <a:pt x="37" y="8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7" y="9"/>
                    <a:pt x="36" y="9"/>
                    <a:pt x="36" y="9"/>
                  </a:cubicBezTo>
                  <a:cubicBezTo>
                    <a:pt x="35" y="9"/>
                    <a:pt x="34" y="8"/>
                    <a:pt x="33" y="8"/>
                  </a:cubicBezTo>
                  <a:cubicBezTo>
                    <a:pt x="32" y="7"/>
                    <a:pt x="32" y="6"/>
                    <a:pt x="32" y="5"/>
                  </a:cubicBezTo>
                  <a:cubicBezTo>
                    <a:pt x="31" y="5"/>
                    <a:pt x="32" y="4"/>
                    <a:pt x="33" y="4"/>
                  </a:cubicBezTo>
                  <a:close/>
                  <a:moveTo>
                    <a:pt x="32" y="18"/>
                  </a:moveTo>
                  <a:cubicBezTo>
                    <a:pt x="32" y="18"/>
                    <a:pt x="31" y="18"/>
                    <a:pt x="31" y="18"/>
                  </a:cubicBezTo>
                  <a:cubicBezTo>
                    <a:pt x="30" y="18"/>
                    <a:pt x="30" y="20"/>
                    <a:pt x="31" y="20"/>
                  </a:cubicBezTo>
                  <a:cubicBezTo>
                    <a:pt x="31" y="20"/>
                    <a:pt x="32" y="21"/>
                    <a:pt x="33" y="21"/>
                  </a:cubicBezTo>
                  <a:cubicBezTo>
                    <a:pt x="33" y="22"/>
                    <a:pt x="34" y="22"/>
                    <a:pt x="35" y="22"/>
                  </a:cubicBezTo>
                  <a:cubicBezTo>
                    <a:pt x="35" y="22"/>
                    <a:pt x="35" y="22"/>
                    <a:pt x="35" y="23"/>
                  </a:cubicBezTo>
                  <a:cubicBezTo>
                    <a:pt x="35" y="22"/>
                    <a:pt x="35" y="22"/>
                    <a:pt x="35" y="22"/>
                  </a:cubicBezTo>
                  <a:cubicBezTo>
                    <a:pt x="35" y="21"/>
                    <a:pt x="35" y="20"/>
                    <a:pt x="34" y="19"/>
                  </a:cubicBezTo>
                  <a:cubicBezTo>
                    <a:pt x="34" y="18"/>
                    <a:pt x="33" y="18"/>
                    <a:pt x="32" y="18"/>
                  </a:cubicBezTo>
                  <a:close/>
                  <a:moveTo>
                    <a:pt x="46" y="35"/>
                  </a:moveTo>
                  <a:cubicBezTo>
                    <a:pt x="47" y="35"/>
                    <a:pt x="48" y="35"/>
                    <a:pt x="48" y="34"/>
                  </a:cubicBezTo>
                  <a:cubicBezTo>
                    <a:pt x="49" y="33"/>
                    <a:pt x="51" y="33"/>
                    <a:pt x="52" y="34"/>
                  </a:cubicBezTo>
                  <a:cubicBezTo>
                    <a:pt x="53" y="34"/>
                    <a:pt x="53" y="34"/>
                    <a:pt x="53" y="35"/>
                  </a:cubicBezTo>
                  <a:cubicBezTo>
                    <a:pt x="53" y="36"/>
                    <a:pt x="53" y="36"/>
                    <a:pt x="52" y="36"/>
                  </a:cubicBezTo>
                  <a:cubicBezTo>
                    <a:pt x="52" y="36"/>
                    <a:pt x="51" y="36"/>
                    <a:pt x="50" y="36"/>
                  </a:cubicBezTo>
                  <a:cubicBezTo>
                    <a:pt x="49" y="36"/>
                    <a:pt x="48" y="36"/>
                    <a:pt x="47" y="36"/>
                  </a:cubicBezTo>
                  <a:cubicBezTo>
                    <a:pt x="46" y="36"/>
                    <a:pt x="46" y="36"/>
                    <a:pt x="46" y="35"/>
                  </a:cubicBezTo>
                  <a:close/>
                  <a:moveTo>
                    <a:pt x="43" y="29"/>
                  </a:moveTo>
                  <a:cubicBezTo>
                    <a:pt x="43" y="30"/>
                    <a:pt x="43" y="31"/>
                    <a:pt x="42" y="33"/>
                  </a:cubicBezTo>
                  <a:cubicBezTo>
                    <a:pt x="42" y="33"/>
                    <a:pt x="42" y="33"/>
                    <a:pt x="41" y="33"/>
                  </a:cubicBezTo>
                  <a:cubicBezTo>
                    <a:pt x="41" y="33"/>
                    <a:pt x="41" y="32"/>
                    <a:pt x="41" y="32"/>
                  </a:cubicBezTo>
                  <a:cubicBezTo>
                    <a:pt x="40" y="30"/>
                    <a:pt x="41" y="29"/>
                    <a:pt x="41" y="28"/>
                  </a:cubicBezTo>
                  <a:cubicBezTo>
                    <a:pt x="41" y="27"/>
                    <a:pt x="42" y="27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7"/>
                    <a:pt x="43" y="27"/>
                    <a:pt x="43" y="28"/>
                  </a:cubicBezTo>
                  <a:cubicBezTo>
                    <a:pt x="43" y="28"/>
                    <a:pt x="43" y="28"/>
                    <a:pt x="43" y="29"/>
                  </a:cubicBezTo>
                  <a:cubicBezTo>
                    <a:pt x="43" y="29"/>
                    <a:pt x="43" y="29"/>
                    <a:pt x="43" y="29"/>
                  </a:cubicBezTo>
                  <a:close/>
                  <a:moveTo>
                    <a:pt x="53" y="56"/>
                  </a:moveTo>
                  <a:cubicBezTo>
                    <a:pt x="53" y="56"/>
                    <a:pt x="53" y="57"/>
                    <a:pt x="52" y="57"/>
                  </a:cubicBezTo>
                  <a:cubicBezTo>
                    <a:pt x="52" y="57"/>
                    <a:pt x="51" y="57"/>
                    <a:pt x="51" y="57"/>
                  </a:cubicBezTo>
                  <a:cubicBezTo>
                    <a:pt x="50" y="56"/>
                    <a:pt x="49" y="54"/>
                    <a:pt x="49" y="53"/>
                  </a:cubicBezTo>
                  <a:cubicBezTo>
                    <a:pt x="49" y="53"/>
                    <a:pt x="49" y="52"/>
                    <a:pt x="49" y="52"/>
                  </a:cubicBezTo>
                  <a:cubicBezTo>
                    <a:pt x="49" y="52"/>
                    <a:pt x="50" y="52"/>
                    <a:pt x="50" y="52"/>
                  </a:cubicBezTo>
                  <a:cubicBezTo>
                    <a:pt x="51" y="53"/>
                    <a:pt x="51" y="53"/>
                    <a:pt x="52" y="53"/>
                  </a:cubicBezTo>
                  <a:cubicBezTo>
                    <a:pt x="53" y="54"/>
                    <a:pt x="53" y="54"/>
                    <a:pt x="53" y="56"/>
                  </a:cubicBezTo>
                  <a:close/>
                  <a:moveTo>
                    <a:pt x="42" y="37"/>
                  </a:moveTo>
                  <a:cubicBezTo>
                    <a:pt x="43" y="37"/>
                    <a:pt x="43" y="38"/>
                    <a:pt x="44" y="38"/>
                  </a:cubicBezTo>
                  <a:cubicBezTo>
                    <a:pt x="45" y="39"/>
                    <a:pt x="46" y="39"/>
                    <a:pt x="46" y="40"/>
                  </a:cubicBezTo>
                  <a:cubicBezTo>
                    <a:pt x="47" y="41"/>
                    <a:pt x="47" y="42"/>
                    <a:pt x="46" y="42"/>
                  </a:cubicBezTo>
                  <a:cubicBezTo>
                    <a:pt x="46" y="43"/>
                    <a:pt x="45" y="43"/>
                    <a:pt x="45" y="43"/>
                  </a:cubicBezTo>
                  <a:cubicBezTo>
                    <a:pt x="44" y="42"/>
                    <a:pt x="43" y="41"/>
                    <a:pt x="43" y="41"/>
                  </a:cubicBezTo>
                  <a:cubicBezTo>
                    <a:pt x="43" y="40"/>
                    <a:pt x="42" y="39"/>
                    <a:pt x="42" y="38"/>
                  </a:cubicBezTo>
                  <a:cubicBezTo>
                    <a:pt x="42" y="37"/>
                    <a:pt x="42" y="37"/>
                    <a:pt x="42" y="37"/>
                  </a:cubicBezTo>
                  <a:close/>
                  <a:moveTo>
                    <a:pt x="69" y="28"/>
                  </a:moveTo>
                  <a:cubicBezTo>
                    <a:pt x="69" y="28"/>
                    <a:pt x="70" y="27"/>
                    <a:pt x="70" y="27"/>
                  </a:cubicBezTo>
                  <a:cubicBezTo>
                    <a:pt x="71" y="26"/>
                    <a:pt x="72" y="26"/>
                    <a:pt x="73" y="26"/>
                  </a:cubicBezTo>
                  <a:cubicBezTo>
                    <a:pt x="73" y="26"/>
                    <a:pt x="74" y="26"/>
                    <a:pt x="74" y="26"/>
                  </a:cubicBezTo>
                  <a:cubicBezTo>
                    <a:pt x="75" y="26"/>
                    <a:pt x="75" y="27"/>
                    <a:pt x="75" y="27"/>
                  </a:cubicBezTo>
                  <a:cubicBezTo>
                    <a:pt x="75" y="28"/>
                    <a:pt x="75" y="28"/>
                    <a:pt x="74" y="29"/>
                  </a:cubicBezTo>
                  <a:cubicBezTo>
                    <a:pt x="73" y="29"/>
                    <a:pt x="71" y="29"/>
                    <a:pt x="70" y="29"/>
                  </a:cubicBezTo>
                  <a:cubicBezTo>
                    <a:pt x="69" y="29"/>
                    <a:pt x="69" y="29"/>
                    <a:pt x="69" y="28"/>
                  </a:cubicBezTo>
                  <a:close/>
                  <a:moveTo>
                    <a:pt x="58" y="39"/>
                  </a:moveTo>
                  <a:cubicBezTo>
                    <a:pt x="57" y="39"/>
                    <a:pt x="56" y="38"/>
                    <a:pt x="55" y="38"/>
                  </a:cubicBezTo>
                  <a:cubicBezTo>
                    <a:pt x="55" y="38"/>
                    <a:pt x="55" y="38"/>
                    <a:pt x="54" y="38"/>
                  </a:cubicBezTo>
                  <a:cubicBezTo>
                    <a:pt x="55" y="38"/>
                    <a:pt x="55" y="38"/>
                    <a:pt x="55" y="37"/>
                  </a:cubicBezTo>
                  <a:cubicBezTo>
                    <a:pt x="55" y="37"/>
                    <a:pt x="56" y="37"/>
                    <a:pt x="57" y="36"/>
                  </a:cubicBezTo>
                  <a:cubicBezTo>
                    <a:pt x="58" y="36"/>
                    <a:pt x="59" y="36"/>
                    <a:pt x="61" y="36"/>
                  </a:cubicBezTo>
                  <a:cubicBezTo>
                    <a:pt x="61" y="36"/>
                    <a:pt x="62" y="36"/>
                    <a:pt x="62" y="37"/>
                  </a:cubicBezTo>
                  <a:cubicBezTo>
                    <a:pt x="62" y="37"/>
                    <a:pt x="61" y="37"/>
                    <a:pt x="61" y="38"/>
                  </a:cubicBezTo>
                  <a:cubicBezTo>
                    <a:pt x="60" y="38"/>
                    <a:pt x="59" y="39"/>
                    <a:pt x="58" y="39"/>
                  </a:cubicBezTo>
                  <a:close/>
                  <a:moveTo>
                    <a:pt x="40" y="36"/>
                  </a:moveTo>
                  <a:cubicBezTo>
                    <a:pt x="41" y="37"/>
                    <a:pt x="40" y="37"/>
                    <a:pt x="40" y="38"/>
                  </a:cubicBezTo>
                  <a:cubicBezTo>
                    <a:pt x="39" y="39"/>
                    <a:pt x="39" y="41"/>
                    <a:pt x="38" y="42"/>
                  </a:cubicBezTo>
                  <a:cubicBezTo>
                    <a:pt x="38" y="42"/>
                    <a:pt x="38" y="43"/>
                    <a:pt x="37" y="43"/>
                  </a:cubicBezTo>
                  <a:cubicBezTo>
                    <a:pt x="37" y="44"/>
                    <a:pt x="37" y="44"/>
                    <a:pt x="36" y="43"/>
                  </a:cubicBezTo>
                  <a:cubicBezTo>
                    <a:pt x="36" y="43"/>
                    <a:pt x="36" y="43"/>
                    <a:pt x="36" y="42"/>
                  </a:cubicBezTo>
                  <a:cubicBezTo>
                    <a:pt x="36" y="40"/>
                    <a:pt x="37" y="39"/>
                    <a:pt x="38" y="37"/>
                  </a:cubicBezTo>
                  <a:cubicBezTo>
                    <a:pt x="40" y="36"/>
                    <a:pt x="40" y="36"/>
                    <a:pt x="40" y="36"/>
                  </a:cubicBezTo>
                  <a:close/>
                  <a:moveTo>
                    <a:pt x="57" y="33"/>
                  </a:moveTo>
                  <a:cubicBezTo>
                    <a:pt x="57" y="33"/>
                    <a:pt x="56" y="33"/>
                    <a:pt x="55" y="33"/>
                  </a:cubicBezTo>
                  <a:cubicBezTo>
                    <a:pt x="55" y="33"/>
                    <a:pt x="55" y="33"/>
                    <a:pt x="55" y="33"/>
                  </a:cubicBezTo>
                  <a:cubicBezTo>
                    <a:pt x="55" y="33"/>
                    <a:pt x="55" y="32"/>
                    <a:pt x="55" y="32"/>
                  </a:cubicBezTo>
                  <a:cubicBezTo>
                    <a:pt x="56" y="32"/>
                    <a:pt x="56" y="31"/>
                    <a:pt x="57" y="31"/>
                  </a:cubicBezTo>
                  <a:cubicBezTo>
                    <a:pt x="58" y="30"/>
                    <a:pt x="59" y="30"/>
                    <a:pt x="61" y="30"/>
                  </a:cubicBezTo>
                  <a:cubicBezTo>
                    <a:pt x="61" y="30"/>
                    <a:pt x="61" y="31"/>
                    <a:pt x="61" y="31"/>
                  </a:cubicBezTo>
                  <a:cubicBezTo>
                    <a:pt x="62" y="32"/>
                    <a:pt x="61" y="32"/>
                    <a:pt x="61" y="32"/>
                  </a:cubicBezTo>
                  <a:cubicBezTo>
                    <a:pt x="60" y="33"/>
                    <a:pt x="59" y="33"/>
                    <a:pt x="57" y="33"/>
                  </a:cubicBezTo>
                  <a:close/>
                  <a:moveTo>
                    <a:pt x="48" y="21"/>
                  </a:moveTo>
                  <a:cubicBezTo>
                    <a:pt x="48" y="21"/>
                    <a:pt x="49" y="21"/>
                    <a:pt x="49" y="22"/>
                  </a:cubicBezTo>
                  <a:cubicBezTo>
                    <a:pt x="50" y="22"/>
                    <a:pt x="50" y="23"/>
                    <a:pt x="49" y="24"/>
                  </a:cubicBezTo>
                  <a:cubicBezTo>
                    <a:pt x="48" y="25"/>
                    <a:pt x="47" y="26"/>
                    <a:pt x="46" y="27"/>
                  </a:cubicBezTo>
                  <a:cubicBezTo>
                    <a:pt x="46" y="27"/>
                    <a:pt x="45" y="27"/>
                    <a:pt x="45" y="27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5"/>
                    <a:pt x="46" y="24"/>
                    <a:pt x="46" y="24"/>
                  </a:cubicBezTo>
                  <a:cubicBezTo>
                    <a:pt x="46" y="22"/>
                    <a:pt x="47" y="21"/>
                    <a:pt x="48" y="21"/>
                  </a:cubicBezTo>
                  <a:close/>
                  <a:moveTo>
                    <a:pt x="63" y="27"/>
                  </a:moveTo>
                  <a:cubicBezTo>
                    <a:pt x="63" y="27"/>
                    <a:pt x="62" y="27"/>
                    <a:pt x="62" y="27"/>
                  </a:cubicBezTo>
                  <a:cubicBezTo>
                    <a:pt x="61" y="27"/>
                    <a:pt x="61" y="26"/>
                    <a:pt x="61" y="26"/>
                  </a:cubicBezTo>
                  <a:cubicBezTo>
                    <a:pt x="62" y="25"/>
                    <a:pt x="63" y="24"/>
                    <a:pt x="65" y="24"/>
                  </a:cubicBezTo>
                  <a:cubicBezTo>
                    <a:pt x="66" y="23"/>
                    <a:pt x="67" y="23"/>
                    <a:pt x="67" y="24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8" y="25"/>
                    <a:pt x="68" y="25"/>
                    <a:pt x="68" y="25"/>
                  </a:cubicBezTo>
                  <a:cubicBezTo>
                    <a:pt x="68" y="26"/>
                    <a:pt x="68" y="26"/>
                    <a:pt x="68" y="26"/>
                  </a:cubicBezTo>
                  <a:cubicBezTo>
                    <a:pt x="66" y="26"/>
                    <a:pt x="65" y="26"/>
                    <a:pt x="64" y="27"/>
                  </a:cubicBezTo>
                  <a:cubicBezTo>
                    <a:pt x="64" y="27"/>
                    <a:pt x="63" y="27"/>
                    <a:pt x="63" y="27"/>
                  </a:cubicBezTo>
                  <a:cubicBezTo>
                    <a:pt x="63" y="27"/>
                    <a:pt x="63" y="27"/>
                    <a:pt x="63" y="27"/>
                  </a:cubicBezTo>
                  <a:close/>
                  <a:moveTo>
                    <a:pt x="50" y="47"/>
                  </a:moveTo>
                  <a:cubicBezTo>
                    <a:pt x="50" y="48"/>
                    <a:pt x="50" y="49"/>
                    <a:pt x="49" y="49"/>
                  </a:cubicBezTo>
                  <a:cubicBezTo>
                    <a:pt x="49" y="50"/>
                    <a:pt x="48" y="50"/>
                    <a:pt x="47" y="49"/>
                  </a:cubicBezTo>
                  <a:cubicBezTo>
                    <a:pt x="47" y="48"/>
                    <a:pt x="47" y="46"/>
                    <a:pt x="46" y="45"/>
                  </a:cubicBezTo>
                  <a:cubicBezTo>
                    <a:pt x="46" y="45"/>
                    <a:pt x="46" y="45"/>
                    <a:pt x="47" y="45"/>
                  </a:cubicBezTo>
                  <a:cubicBezTo>
                    <a:pt x="48" y="44"/>
                    <a:pt x="50" y="45"/>
                    <a:pt x="50" y="46"/>
                  </a:cubicBezTo>
                  <a:cubicBezTo>
                    <a:pt x="50" y="46"/>
                    <a:pt x="50" y="47"/>
                    <a:pt x="50" y="47"/>
                  </a:cubicBezTo>
                  <a:close/>
                  <a:moveTo>
                    <a:pt x="25" y="13"/>
                  </a:moveTo>
                  <a:cubicBezTo>
                    <a:pt x="26" y="14"/>
                    <a:pt x="28" y="15"/>
                    <a:pt x="29" y="16"/>
                  </a:cubicBezTo>
                  <a:cubicBezTo>
                    <a:pt x="29" y="17"/>
                    <a:pt x="29" y="17"/>
                    <a:pt x="28" y="17"/>
                  </a:cubicBezTo>
                  <a:cubicBezTo>
                    <a:pt x="26" y="17"/>
                    <a:pt x="25" y="17"/>
                    <a:pt x="23" y="16"/>
                  </a:cubicBezTo>
                  <a:cubicBezTo>
                    <a:pt x="23" y="16"/>
                    <a:pt x="23" y="15"/>
                    <a:pt x="23" y="15"/>
                  </a:cubicBezTo>
                  <a:cubicBezTo>
                    <a:pt x="23" y="14"/>
                    <a:pt x="23" y="14"/>
                    <a:pt x="24" y="14"/>
                  </a:cubicBezTo>
                  <a:cubicBezTo>
                    <a:pt x="24" y="13"/>
                    <a:pt x="24" y="13"/>
                    <a:pt x="25" y="13"/>
                  </a:cubicBezTo>
                  <a:close/>
                  <a:moveTo>
                    <a:pt x="42" y="20"/>
                  </a:moveTo>
                  <a:cubicBezTo>
                    <a:pt x="42" y="21"/>
                    <a:pt x="42" y="21"/>
                    <a:pt x="42" y="22"/>
                  </a:cubicBezTo>
                  <a:cubicBezTo>
                    <a:pt x="41" y="23"/>
                    <a:pt x="41" y="24"/>
                    <a:pt x="41" y="24"/>
                  </a:cubicBezTo>
                  <a:cubicBezTo>
                    <a:pt x="41" y="25"/>
                    <a:pt x="40" y="25"/>
                    <a:pt x="40" y="25"/>
                  </a:cubicBezTo>
                  <a:cubicBezTo>
                    <a:pt x="40" y="25"/>
                    <a:pt x="40" y="24"/>
                    <a:pt x="40" y="24"/>
                  </a:cubicBezTo>
                  <a:cubicBezTo>
                    <a:pt x="40" y="23"/>
                    <a:pt x="39" y="23"/>
                    <a:pt x="39" y="22"/>
                  </a:cubicBezTo>
                  <a:cubicBezTo>
                    <a:pt x="38" y="21"/>
                    <a:pt x="38" y="20"/>
                    <a:pt x="39" y="19"/>
                  </a:cubicBezTo>
                  <a:cubicBezTo>
                    <a:pt x="39" y="18"/>
                    <a:pt x="41" y="18"/>
                    <a:pt x="42" y="19"/>
                  </a:cubicBezTo>
                  <a:cubicBezTo>
                    <a:pt x="42" y="19"/>
                    <a:pt x="42" y="20"/>
                    <a:pt x="42" y="20"/>
                  </a:cubicBezTo>
                  <a:close/>
                  <a:moveTo>
                    <a:pt x="67" y="40"/>
                  </a:moveTo>
                  <a:cubicBezTo>
                    <a:pt x="66" y="40"/>
                    <a:pt x="65" y="40"/>
                    <a:pt x="64" y="40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4" y="39"/>
                    <a:pt x="64" y="39"/>
                    <a:pt x="64" y="39"/>
                  </a:cubicBezTo>
                  <a:cubicBezTo>
                    <a:pt x="65" y="38"/>
                    <a:pt x="65" y="38"/>
                    <a:pt x="66" y="37"/>
                  </a:cubicBezTo>
                  <a:cubicBezTo>
                    <a:pt x="67" y="37"/>
                    <a:pt x="69" y="37"/>
                    <a:pt x="70" y="38"/>
                  </a:cubicBezTo>
                  <a:cubicBezTo>
                    <a:pt x="70" y="38"/>
                    <a:pt x="70" y="39"/>
                    <a:pt x="70" y="39"/>
                  </a:cubicBezTo>
                  <a:cubicBezTo>
                    <a:pt x="70" y="39"/>
                    <a:pt x="70" y="40"/>
                    <a:pt x="69" y="40"/>
                  </a:cubicBezTo>
                  <a:cubicBezTo>
                    <a:pt x="69" y="40"/>
                    <a:pt x="68" y="40"/>
                    <a:pt x="67" y="40"/>
                  </a:cubicBezTo>
                  <a:close/>
                  <a:moveTo>
                    <a:pt x="19" y="16"/>
                  </a:moveTo>
                  <a:cubicBezTo>
                    <a:pt x="17" y="15"/>
                    <a:pt x="16" y="15"/>
                    <a:pt x="14" y="14"/>
                  </a:cubicBezTo>
                  <a:cubicBezTo>
                    <a:pt x="14" y="14"/>
                    <a:pt x="13" y="13"/>
                    <a:pt x="14" y="12"/>
                  </a:cubicBezTo>
                  <a:cubicBezTo>
                    <a:pt x="14" y="12"/>
                    <a:pt x="14" y="11"/>
                    <a:pt x="15" y="11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8" y="12"/>
                    <a:pt x="19" y="14"/>
                    <a:pt x="20" y="15"/>
                  </a:cubicBezTo>
                  <a:cubicBezTo>
                    <a:pt x="20" y="15"/>
                    <a:pt x="20" y="15"/>
                    <a:pt x="20" y="16"/>
                  </a:cubicBezTo>
                  <a:cubicBezTo>
                    <a:pt x="20" y="16"/>
                    <a:pt x="19" y="16"/>
                    <a:pt x="19" y="16"/>
                  </a:cubicBezTo>
                  <a:close/>
                  <a:moveTo>
                    <a:pt x="36" y="25"/>
                  </a:moveTo>
                  <a:cubicBezTo>
                    <a:pt x="37" y="25"/>
                    <a:pt x="38" y="26"/>
                    <a:pt x="38" y="27"/>
                  </a:cubicBezTo>
                  <a:cubicBezTo>
                    <a:pt x="38" y="28"/>
                    <a:pt x="39" y="29"/>
                    <a:pt x="39" y="30"/>
                  </a:cubicBezTo>
                  <a:cubicBezTo>
                    <a:pt x="39" y="30"/>
                    <a:pt x="38" y="30"/>
                    <a:pt x="38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7" y="30"/>
                    <a:pt x="37" y="30"/>
                    <a:pt x="36" y="29"/>
                  </a:cubicBezTo>
                  <a:cubicBezTo>
                    <a:pt x="35" y="29"/>
                    <a:pt x="35" y="28"/>
                    <a:pt x="34" y="28"/>
                  </a:cubicBezTo>
                  <a:cubicBezTo>
                    <a:pt x="34" y="27"/>
                    <a:pt x="34" y="27"/>
                    <a:pt x="34" y="26"/>
                  </a:cubicBezTo>
                  <a:cubicBezTo>
                    <a:pt x="35" y="26"/>
                    <a:pt x="35" y="25"/>
                    <a:pt x="36" y="25"/>
                  </a:cubicBezTo>
                  <a:close/>
                  <a:moveTo>
                    <a:pt x="29" y="28"/>
                  </a:moveTo>
                  <a:cubicBezTo>
                    <a:pt x="28" y="28"/>
                    <a:pt x="28" y="29"/>
                    <a:pt x="27" y="29"/>
                  </a:cubicBezTo>
                  <a:cubicBezTo>
                    <a:pt x="26" y="29"/>
                    <a:pt x="26" y="30"/>
                    <a:pt x="26" y="30"/>
                  </a:cubicBezTo>
                  <a:cubicBezTo>
                    <a:pt x="26" y="30"/>
                    <a:pt x="27" y="31"/>
                    <a:pt x="27" y="31"/>
                  </a:cubicBezTo>
                  <a:cubicBezTo>
                    <a:pt x="28" y="31"/>
                    <a:pt x="29" y="31"/>
                    <a:pt x="31" y="31"/>
                  </a:cubicBezTo>
                  <a:cubicBezTo>
                    <a:pt x="32" y="31"/>
                    <a:pt x="33" y="31"/>
                    <a:pt x="34" y="31"/>
                  </a:cubicBezTo>
                  <a:cubicBezTo>
                    <a:pt x="34" y="31"/>
                    <a:pt x="34" y="30"/>
                    <a:pt x="34" y="30"/>
                  </a:cubicBezTo>
                  <a:cubicBezTo>
                    <a:pt x="34" y="30"/>
                    <a:pt x="34" y="30"/>
                    <a:pt x="34" y="30"/>
                  </a:cubicBezTo>
                  <a:cubicBezTo>
                    <a:pt x="33" y="29"/>
                    <a:pt x="31" y="28"/>
                    <a:pt x="29" y="28"/>
                  </a:cubicBezTo>
                  <a:close/>
                  <a:moveTo>
                    <a:pt x="28" y="11"/>
                  </a:moveTo>
                  <a:cubicBezTo>
                    <a:pt x="27" y="11"/>
                    <a:pt x="27" y="10"/>
                    <a:pt x="26" y="10"/>
                  </a:cubicBezTo>
                  <a:cubicBezTo>
                    <a:pt x="25" y="10"/>
                    <a:pt x="24" y="9"/>
                    <a:pt x="23" y="9"/>
                  </a:cubicBezTo>
                  <a:cubicBezTo>
                    <a:pt x="22" y="8"/>
                    <a:pt x="22" y="7"/>
                    <a:pt x="22" y="7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6" y="7"/>
                    <a:pt x="27" y="7"/>
                    <a:pt x="27" y="9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lose/>
                  <a:moveTo>
                    <a:pt x="36" y="36"/>
                  </a:moveTo>
                  <a:cubicBezTo>
                    <a:pt x="35" y="36"/>
                    <a:pt x="34" y="36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3" y="34"/>
                    <a:pt x="33" y="33"/>
                    <a:pt x="34" y="33"/>
                  </a:cubicBezTo>
                  <a:cubicBezTo>
                    <a:pt x="35" y="33"/>
                    <a:pt x="36" y="33"/>
                    <a:pt x="37" y="33"/>
                  </a:cubicBezTo>
                  <a:cubicBezTo>
                    <a:pt x="38" y="33"/>
                    <a:pt x="39" y="33"/>
                    <a:pt x="39" y="33"/>
                  </a:cubicBezTo>
                  <a:cubicBezTo>
                    <a:pt x="39" y="33"/>
                    <a:pt x="40" y="33"/>
                    <a:pt x="40" y="33"/>
                  </a:cubicBezTo>
                  <a:cubicBezTo>
                    <a:pt x="40" y="34"/>
                    <a:pt x="40" y="34"/>
                    <a:pt x="39" y="34"/>
                  </a:cubicBezTo>
                  <a:cubicBezTo>
                    <a:pt x="38" y="35"/>
                    <a:pt x="37" y="35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lose/>
                  <a:moveTo>
                    <a:pt x="58" y="56"/>
                  </a:moveTo>
                  <a:cubicBezTo>
                    <a:pt x="58" y="57"/>
                    <a:pt x="58" y="57"/>
                    <a:pt x="59" y="57"/>
                  </a:cubicBezTo>
                  <a:cubicBezTo>
                    <a:pt x="60" y="57"/>
                    <a:pt x="61" y="58"/>
                    <a:pt x="61" y="58"/>
                  </a:cubicBezTo>
                  <a:cubicBezTo>
                    <a:pt x="62" y="59"/>
                    <a:pt x="63" y="60"/>
                    <a:pt x="62" y="61"/>
                  </a:cubicBezTo>
                  <a:cubicBezTo>
                    <a:pt x="62" y="62"/>
                    <a:pt x="61" y="62"/>
                    <a:pt x="60" y="61"/>
                  </a:cubicBezTo>
                  <a:cubicBezTo>
                    <a:pt x="58" y="60"/>
                    <a:pt x="58" y="59"/>
                    <a:pt x="57" y="57"/>
                  </a:cubicBezTo>
                  <a:cubicBezTo>
                    <a:pt x="57" y="56"/>
                    <a:pt x="57" y="56"/>
                    <a:pt x="57" y="56"/>
                  </a:cubicBezTo>
                  <a:cubicBezTo>
                    <a:pt x="57" y="56"/>
                    <a:pt x="57" y="56"/>
                    <a:pt x="58" y="56"/>
                  </a:cubicBezTo>
                  <a:close/>
                  <a:moveTo>
                    <a:pt x="26" y="64"/>
                  </a:moveTo>
                  <a:cubicBezTo>
                    <a:pt x="27" y="66"/>
                    <a:pt x="26" y="66"/>
                    <a:pt x="26" y="67"/>
                  </a:cubicBezTo>
                  <a:cubicBezTo>
                    <a:pt x="25" y="68"/>
                    <a:pt x="25" y="69"/>
                    <a:pt x="24" y="69"/>
                  </a:cubicBezTo>
                  <a:cubicBezTo>
                    <a:pt x="24" y="70"/>
                    <a:pt x="24" y="71"/>
                    <a:pt x="23" y="71"/>
                  </a:cubicBezTo>
                  <a:cubicBezTo>
                    <a:pt x="23" y="71"/>
                    <a:pt x="22" y="71"/>
                    <a:pt x="22" y="71"/>
                  </a:cubicBezTo>
                  <a:cubicBezTo>
                    <a:pt x="21" y="71"/>
                    <a:pt x="21" y="70"/>
                    <a:pt x="21" y="69"/>
                  </a:cubicBezTo>
                  <a:cubicBezTo>
                    <a:pt x="22" y="68"/>
                    <a:pt x="23" y="68"/>
                    <a:pt x="23" y="67"/>
                  </a:cubicBezTo>
                  <a:cubicBezTo>
                    <a:pt x="24" y="66"/>
                    <a:pt x="25" y="66"/>
                    <a:pt x="25" y="65"/>
                  </a:cubicBezTo>
                  <a:cubicBezTo>
                    <a:pt x="26" y="65"/>
                    <a:pt x="26" y="65"/>
                    <a:pt x="26" y="64"/>
                  </a:cubicBezTo>
                  <a:close/>
                  <a:moveTo>
                    <a:pt x="14" y="52"/>
                  </a:moveTo>
                  <a:cubicBezTo>
                    <a:pt x="14" y="51"/>
                    <a:pt x="15" y="49"/>
                    <a:pt x="17" y="49"/>
                  </a:cubicBezTo>
                  <a:cubicBezTo>
                    <a:pt x="17" y="49"/>
                    <a:pt x="17" y="49"/>
                    <a:pt x="18" y="49"/>
                  </a:cubicBezTo>
                  <a:cubicBezTo>
                    <a:pt x="18" y="49"/>
                    <a:pt x="18" y="48"/>
                    <a:pt x="18" y="49"/>
                  </a:cubicBezTo>
                  <a:cubicBezTo>
                    <a:pt x="18" y="49"/>
                    <a:pt x="18" y="49"/>
                    <a:pt x="18" y="49"/>
                  </a:cubicBezTo>
                  <a:cubicBezTo>
                    <a:pt x="18" y="50"/>
                    <a:pt x="18" y="52"/>
                    <a:pt x="17" y="53"/>
                  </a:cubicBezTo>
                  <a:cubicBezTo>
                    <a:pt x="16" y="53"/>
                    <a:pt x="16" y="54"/>
                    <a:pt x="15" y="54"/>
                  </a:cubicBezTo>
                  <a:cubicBezTo>
                    <a:pt x="14" y="54"/>
                    <a:pt x="14" y="54"/>
                    <a:pt x="14" y="52"/>
                  </a:cubicBezTo>
                  <a:close/>
                  <a:moveTo>
                    <a:pt x="50" y="28"/>
                  </a:moveTo>
                  <a:cubicBezTo>
                    <a:pt x="51" y="28"/>
                    <a:pt x="51" y="28"/>
                    <a:pt x="51" y="29"/>
                  </a:cubicBezTo>
                  <a:cubicBezTo>
                    <a:pt x="52" y="30"/>
                    <a:pt x="52" y="30"/>
                    <a:pt x="51" y="31"/>
                  </a:cubicBezTo>
                  <a:cubicBezTo>
                    <a:pt x="50" y="32"/>
                    <a:pt x="48" y="32"/>
                    <a:pt x="47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5" y="33"/>
                    <a:pt x="45" y="32"/>
                    <a:pt x="45" y="32"/>
                  </a:cubicBezTo>
                  <a:cubicBezTo>
                    <a:pt x="46" y="31"/>
                    <a:pt x="46" y="31"/>
                    <a:pt x="47" y="30"/>
                  </a:cubicBezTo>
                  <a:cubicBezTo>
                    <a:pt x="47" y="29"/>
                    <a:pt x="48" y="28"/>
                    <a:pt x="49" y="28"/>
                  </a:cubicBezTo>
                  <a:cubicBezTo>
                    <a:pt x="50" y="28"/>
                    <a:pt x="50" y="28"/>
                    <a:pt x="50" y="28"/>
                  </a:cubicBezTo>
                  <a:close/>
                  <a:moveTo>
                    <a:pt x="22" y="53"/>
                  </a:moveTo>
                  <a:cubicBezTo>
                    <a:pt x="21" y="53"/>
                    <a:pt x="21" y="52"/>
                    <a:pt x="21" y="51"/>
                  </a:cubicBezTo>
                  <a:cubicBezTo>
                    <a:pt x="21" y="50"/>
                    <a:pt x="21" y="49"/>
                    <a:pt x="22" y="48"/>
                  </a:cubicBezTo>
                  <a:cubicBezTo>
                    <a:pt x="23" y="48"/>
                    <a:pt x="24" y="48"/>
                    <a:pt x="25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6" y="46"/>
                    <a:pt x="26" y="47"/>
                    <a:pt x="26" y="47"/>
                  </a:cubicBezTo>
                  <a:cubicBezTo>
                    <a:pt x="26" y="47"/>
                    <a:pt x="26" y="48"/>
                    <a:pt x="26" y="48"/>
                  </a:cubicBezTo>
                  <a:cubicBezTo>
                    <a:pt x="25" y="49"/>
                    <a:pt x="24" y="50"/>
                    <a:pt x="24" y="51"/>
                  </a:cubicBezTo>
                  <a:cubicBezTo>
                    <a:pt x="23" y="52"/>
                    <a:pt x="23" y="53"/>
                    <a:pt x="22" y="53"/>
                  </a:cubicBezTo>
                  <a:close/>
                  <a:moveTo>
                    <a:pt x="10" y="48"/>
                  </a:moveTo>
                  <a:cubicBezTo>
                    <a:pt x="10" y="48"/>
                    <a:pt x="10" y="48"/>
                    <a:pt x="11" y="48"/>
                  </a:cubicBezTo>
                  <a:cubicBezTo>
                    <a:pt x="11" y="48"/>
                    <a:pt x="12" y="48"/>
                    <a:pt x="12" y="49"/>
                  </a:cubicBezTo>
                  <a:cubicBezTo>
                    <a:pt x="12" y="49"/>
                    <a:pt x="11" y="49"/>
                    <a:pt x="11" y="50"/>
                  </a:cubicBezTo>
                  <a:cubicBezTo>
                    <a:pt x="10" y="51"/>
                    <a:pt x="9" y="52"/>
                    <a:pt x="7" y="52"/>
                  </a:cubicBezTo>
                  <a:cubicBezTo>
                    <a:pt x="7" y="52"/>
                    <a:pt x="6" y="52"/>
                    <a:pt x="6" y="52"/>
                  </a:cubicBezTo>
                  <a:cubicBezTo>
                    <a:pt x="5" y="52"/>
                    <a:pt x="5" y="51"/>
                    <a:pt x="5" y="50"/>
                  </a:cubicBezTo>
                  <a:cubicBezTo>
                    <a:pt x="6" y="50"/>
                    <a:pt x="6" y="49"/>
                    <a:pt x="7" y="49"/>
                  </a:cubicBezTo>
                  <a:cubicBezTo>
                    <a:pt x="8" y="49"/>
                    <a:pt x="9" y="48"/>
                    <a:pt x="10" y="48"/>
                  </a:cubicBezTo>
                  <a:cubicBezTo>
                    <a:pt x="10" y="48"/>
                    <a:pt x="10" y="48"/>
                    <a:pt x="10" y="48"/>
                  </a:cubicBezTo>
                  <a:close/>
                  <a:moveTo>
                    <a:pt x="17" y="30"/>
                  </a:moveTo>
                  <a:cubicBezTo>
                    <a:pt x="17" y="30"/>
                    <a:pt x="16" y="30"/>
                    <a:pt x="16" y="29"/>
                  </a:cubicBezTo>
                  <a:cubicBezTo>
                    <a:pt x="17" y="28"/>
                    <a:pt x="18" y="27"/>
                    <a:pt x="19" y="27"/>
                  </a:cubicBezTo>
                  <a:cubicBezTo>
                    <a:pt x="20" y="27"/>
                    <a:pt x="22" y="27"/>
                    <a:pt x="23" y="27"/>
                  </a:cubicBezTo>
                  <a:cubicBezTo>
                    <a:pt x="23" y="27"/>
                    <a:pt x="24" y="27"/>
                    <a:pt x="24" y="27"/>
                  </a:cubicBezTo>
                  <a:cubicBezTo>
                    <a:pt x="25" y="27"/>
                    <a:pt x="25" y="28"/>
                    <a:pt x="25" y="28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4" y="28"/>
                    <a:pt x="23" y="28"/>
                    <a:pt x="22" y="29"/>
                  </a:cubicBezTo>
                  <a:cubicBezTo>
                    <a:pt x="22" y="29"/>
                    <a:pt x="21" y="29"/>
                    <a:pt x="20" y="30"/>
                  </a:cubicBezTo>
                  <a:cubicBezTo>
                    <a:pt x="19" y="30"/>
                    <a:pt x="18" y="30"/>
                    <a:pt x="17" y="30"/>
                  </a:cubicBezTo>
                  <a:close/>
                  <a:moveTo>
                    <a:pt x="41" y="64"/>
                  </a:moveTo>
                  <a:cubicBezTo>
                    <a:pt x="42" y="63"/>
                    <a:pt x="42" y="62"/>
                    <a:pt x="42" y="62"/>
                  </a:cubicBezTo>
                  <a:cubicBezTo>
                    <a:pt x="42" y="61"/>
                    <a:pt x="42" y="61"/>
                    <a:pt x="42" y="61"/>
                  </a:cubicBezTo>
                  <a:cubicBezTo>
                    <a:pt x="42" y="61"/>
                    <a:pt x="42" y="60"/>
                    <a:pt x="42" y="60"/>
                  </a:cubicBezTo>
                  <a:cubicBezTo>
                    <a:pt x="43" y="60"/>
                    <a:pt x="43" y="60"/>
                    <a:pt x="43" y="61"/>
                  </a:cubicBezTo>
                  <a:cubicBezTo>
                    <a:pt x="44" y="62"/>
                    <a:pt x="44" y="64"/>
                    <a:pt x="45" y="66"/>
                  </a:cubicBezTo>
                  <a:cubicBezTo>
                    <a:pt x="46" y="66"/>
                    <a:pt x="45" y="67"/>
                    <a:pt x="44" y="68"/>
                  </a:cubicBezTo>
                  <a:cubicBezTo>
                    <a:pt x="44" y="68"/>
                    <a:pt x="43" y="68"/>
                    <a:pt x="43" y="68"/>
                  </a:cubicBezTo>
                  <a:cubicBezTo>
                    <a:pt x="42" y="67"/>
                    <a:pt x="42" y="65"/>
                    <a:pt x="41" y="64"/>
                  </a:cubicBezTo>
                  <a:close/>
                  <a:moveTo>
                    <a:pt x="53" y="44"/>
                  </a:moveTo>
                  <a:cubicBezTo>
                    <a:pt x="52" y="44"/>
                    <a:pt x="51" y="43"/>
                    <a:pt x="51" y="43"/>
                  </a:cubicBezTo>
                  <a:cubicBezTo>
                    <a:pt x="50" y="43"/>
                    <a:pt x="50" y="42"/>
                    <a:pt x="49" y="41"/>
                  </a:cubicBezTo>
                  <a:cubicBezTo>
                    <a:pt x="49" y="41"/>
                    <a:pt x="48" y="41"/>
                    <a:pt x="48" y="41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0"/>
                    <a:pt x="48" y="40"/>
                    <a:pt x="49" y="40"/>
                  </a:cubicBezTo>
                  <a:cubicBezTo>
                    <a:pt x="50" y="40"/>
                    <a:pt x="51" y="40"/>
                    <a:pt x="52" y="40"/>
                  </a:cubicBezTo>
                  <a:cubicBezTo>
                    <a:pt x="53" y="40"/>
                    <a:pt x="53" y="40"/>
                    <a:pt x="54" y="41"/>
                  </a:cubicBezTo>
                  <a:cubicBezTo>
                    <a:pt x="54" y="41"/>
                    <a:pt x="55" y="42"/>
                    <a:pt x="54" y="43"/>
                  </a:cubicBezTo>
                  <a:cubicBezTo>
                    <a:pt x="54" y="44"/>
                    <a:pt x="54" y="44"/>
                    <a:pt x="53" y="44"/>
                  </a:cubicBezTo>
                  <a:close/>
                  <a:moveTo>
                    <a:pt x="33" y="11"/>
                  </a:moveTo>
                  <a:cubicBezTo>
                    <a:pt x="34" y="11"/>
                    <a:pt x="35" y="12"/>
                    <a:pt x="35" y="12"/>
                  </a:cubicBezTo>
                  <a:cubicBezTo>
                    <a:pt x="36" y="14"/>
                    <a:pt x="36" y="15"/>
                    <a:pt x="37" y="16"/>
                  </a:cubicBezTo>
                  <a:cubicBezTo>
                    <a:pt x="37" y="16"/>
                    <a:pt x="37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5" y="16"/>
                    <a:pt x="33" y="15"/>
                    <a:pt x="32" y="14"/>
                  </a:cubicBezTo>
                  <a:cubicBezTo>
                    <a:pt x="31" y="13"/>
                    <a:pt x="31" y="12"/>
                    <a:pt x="31" y="12"/>
                  </a:cubicBezTo>
                  <a:cubicBezTo>
                    <a:pt x="32" y="11"/>
                    <a:pt x="32" y="11"/>
                    <a:pt x="33" y="11"/>
                  </a:cubicBezTo>
                  <a:close/>
                  <a:moveTo>
                    <a:pt x="3" y="23"/>
                  </a:moveTo>
                  <a:cubicBezTo>
                    <a:pt x="4" y="23"/>
                    <a:pt x="5" y="23"/>
                    <a:pt x="5" y="23"/>
                  </a:cubicBezTo>
                  <a:cubicBezTo>
                    <a:pt x="6" y="24"/>
                    <a:pt x="7" y="24"/>
                    <a:pt x="8" y="25"/>
                  </a:cubicBezTo>
                  <a:cubicBezTo>
                    <a:pt x="8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8" y="25"/>
                    <a:pt x="8" y="25"/>
                  </a:cubicBezTo>
                  <a:cubicBezTo>
                    <a:pt x="8" y="25"/>
                    <a:pt x="7" y="25"/>
                    <a:pt x="7" y="25"/>
                  </a:cubicBezTo>
                  <a:cubicBezTo>
                    <a:pt x="6" y="26"/>
                    <a:pt x="4" y="26"/>
                    <a:pt x="3" y="26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0" y="26"/>
                    <a:pt x="0" y="25"/>
                    <a:pt x="0" y="25"/>
                  </a:cubicBezTo>
                  <a:cubicBezTo>
                    <a:pt x="1" y="24"/>
                    <a:pt x="2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lose/>
                  <a:moveTo>
                    <a:pt x="15" y="22"/>
                  </a:moveTo>
                  <a:cubicBezTo>
                    <a:pt x="16" y="23"/>
                    <a:pt x="18" y="23"/>
                    <a:pt x="19" y="23"/>
                  </a:cubicBezTo>
                  <a:cubicBezTo>
                    <a:pt x="19" y="24"/>
                    <a:pt x="20" y="24"/>
                    <a:pt x="20" y="24"/>
                  </a:cubicBezTo>
                  <a:cubicBezTo>
                    <a:pt x="20" y="24"/>
                    <a:pt x="20" y="24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8" y="25"/>
                    <a:pt x="17" y="25"/>
                    <a:pt x="16" y="26"/>
                  </a:cubicBezTo>
                  <a:cubicBezTo>
                    <a:pt x="15" y="26"/>
                    <a:pt x="14" y="26"/>
                    <a:pt x="13" y="26"/>
                  </a:cubicBezTo>
                  <a:cubicBezTo>
                    <a:pt x="12" y="26"/>
                    <a:pt x="12" y="26"/>
                    <a:pt x="12" y="25"/>
                  </a:cubicBezTo>
                  <a:cubicBezTo>
                    <a:pt x="12" y="24"/>
                    <a:pt x="12" y="23"/>
                    <a:pt x="13" y="23"/>
                  </a:cubicBezTo>
                  <a:cubicBezTo>
                    <a:pt x="13" y="23"/>
                    <a:pt x="14" y="23"/>
                    <a:pt x="15" y="22"/>
                  </a:cubicBezTo>
                  <a:close/>
                  <a:moveTo>
                    <a:pt x="58" y="44"/>
                  </a:moveTo>
                  <a:cubicBezTo>
                    <a:pt x="58" y="43"/>
                    <a:pt x="59" y="43"/>
                    <a:pt x="60" y="43"/>
                  </a:cubicBezTo>
                  <a:cubicBezTo>
                    <a:pt x="61" y="43"/>
                    <a:pt x="62" y="43"/>
                    <a:pt x="64" y="43"/>
                  </a:cubicBezTo>
                  <a:cubicBezTo>
                    <a:pt x="64" y="43"/>
                    <a:pt x="65" y="44"/>
                    <a:pt x="65" y="44"/>
                  </a:cubicBezTo>
                  <a:cubicBezTo>
                    <a:pt x="66" y="44"/>
                    <a:pt x="66" y="45"/>
                    <a:pt x="65" y="46"/>
                  </a:cubicBezTo>
                  <a:cubicBezTo>
                    <a:pt x="65" y="46"/>
                    <a:pt x="64" y="46"/>
                    <a:pt x="64" y="46"/>
                  </a:cubicBezTo>
                  <a:cubicBezTo>
                    <a:pt x="62" y="46"/>
                    <a:pt x="61" y="45"/>
                    <a:pt x="59" y="45"/>
                  </a:cubicBezTo>
                  <a:cubicBezTo>
                    <a:pt x="58" y="45"/>
                    <a:pt x="58" y="44"/>
                    <a:pt x="58" y="44"/>
                  </a:cubicBezTo>
                  <a:close/>
                  <a:moveTo>
                    <a:pt x="32" y="60"/>
                  </a:moveTo>
                  <a:cubicBezTo>
                    <a:pt x="32" y="60"/>
                    <a:pt x="32" y="61"/>
                    <a:pt x="32" y="62"/>
                  </a:cubicBezTo>
                  <a:cubicBezTo>
                    <a:pt x="33" y="63"/>
                    <a:pt x="33" y="64"/>
                    <a:pt x="33" y="65"/>
                  </a:cubicBezTo>
                  <a:cubicBezTo>
                    <a:pt x="33" y="66"/>
                    <a:pt x="32" y="67"/>
                    <a:pt x="31" y="68"/>
                  </a:cubicBezTo>
                  <a:cubicBezTo>
                    <a:pt x="31" y="68"/>
                    <a:pt x="30" y="67"/>
                    <a:pt x="30" y="66"/>
                  </a:cubicBezTo>
                  <a:cubicBezTo>
                    <a:pt x="30" y="66"/>
                    <a:pt x="30" y="65"/>
                    <a:pt x="30" y="64"/>
                  </a:cubicBezTo>
                  <a:cubicBezTo>
                    <a:pt x="30" y="63"/>
                    <a:pt x="30" y="62"/>
                    <a:pt x="31" y="61"/>
                  </a:cubicBezTo>
                  <a:cubicBezTo>
                    <a:pt x="31" y="61"/>
                    <a:pt x="31" y="60"/>
                    <a:pt x="32" y="60"/>
                  </a:cubicBezTo>
                  <a:cubicBezTo>
                    <a:pt x="32" y="60"/>
                    <a:pt x="32" y="60"/>
                    <a:pt x="32" y="60"/>
                  </a:cubicBezTo>
                  <a:close/>
                  <a:moveTo>
                    <a:pt x="38" y="49"/>
                  </a:moveTo>
                  <a:cubicBezTo>
                    <a:pt x="39" y="49"/>
                    <a:pt x="39" y="50"/>
                    <a:pt x="39" y="50"/>
                  </a:cubicBezTo>
                  <a:cubicBezTo>
                    <a:pt x="40" y="51"/>
                    <a:pt x="42" y="50"/>
                    <a:pt x="42" y="49"/>
                  </a:cubicBezTo>
                  <a:cubicBezTo>
                    <a:pt x="43" y="47"/>
                    <a:pt x="42" y="45"/>
                    <a:pt x="41" y="44"/>
                  </a:cubicBezTo>
                  <a:cubicBezTo>
                    <a:pt x="40" y="44"/>
                    <a:pt x="40" y="44"/>
                    <a:pt x="39" y="45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39" y="46"/>
                    <a:pt x="39" y="47"/>
                    <a:pt x="38" y="49"/>
                  </a:cubicBezTo>
                  <a:close/>
                  <a:moveTo>
                    <a:pt x="28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1"/>
                    <a:pt x="27" y="41"/>
                    <a:pt x="27" y="40"/>
                  </a:cubicBezTo>
                  <a:cubicBezTo>
                    <a:pt x="28" y="38"/>
                    <a:pt x="30" y="37"/>
                    <a:pt x="33" y="37"/>
                  </a:cubicBezTo>
                  <a:cubicBezTo>
                    <a:pt x="33" y="37"/>
                    <a:pt x="34" y="37"/>
                    <a:pt x="34" y="37"/>
                  </a:cubicBezTo>
                  <a:cubicBezTo>
                    <a:pt x="34" y="37"/>
                    <a:pt x="35" y="37"/>
                    <a:pt x="35" y="38"/>
                  </a:cubicBezTo>
                  <a:cubicBezTo>
                    <a:pt x="35" y="38"/>
                    <a:pt x="34" y="38"/>
                    <a:pt x="34" y="38"/>
                  </a:cubicBezTo>
                  <a:cubicBezTo>
                    <a:pt x="34" y="38"/>
                    <a:pt x="33" y="39"/>
                    <a:pt x="33" y="39"/>
                  </a:cubicBezTo>
                  <a:cubicBezTo>
                    <a:pt x="32" y="40"/>
                    <a:pt x="31" y="40"/>
                    <a:pt x="30" y="41"/>
                  </a:cubicBezTo>
                  <a:cubicBezTo>
                    <a:pt x="29" y="42"/>
                    <a:pt x="29" y="42"/>
                    <a:pt x="28" y="42"/>
                  </a:cubicBezTo>
                  <a:close/>
                  <a:moveTo>
                    <a:pt x="38" y="57"/>
                  </a:moveTo>
                  <a:cubicBezTo>
                    <a:pt x="39" y="59"/>
                    <a:pt x="37" y="60"/>
                    <a:pt x="36" y="60"/>
                  </a:cubicBezTo>
                  <a:cubicBezTo>
                    <a:pt x="35" y="60"/>
                    <a:pt x="35" y="59"/>
                    <a:pt x="35" y="59"/>
                  </a:cubicBezTo>
                  <a:cubicBezTo>
                    <a:pt x="35" y="58"/>
                    <a:pt x="35" y="57"/>
                    <a:pt x="35" y="57"/>
                  </a:cubicBezTo>
                  <a:cubicBezTo>
                    <a:pt x="35" y="55"/>
                    <a:pt x="35" y="54"/>
                    <a:pt x="35" y="53"/>
                  </a:cubicBezTo>
                  <a:cubicBezTo>
                    <a:pt x="35" y="53"/>
                    <a:pt x="35" y="52"/>
                    <a:pt x="36" y="52"/>
                  </a:cubicBezTo>
                  <a:cubicBezTo>
                    <a:pt x="36" y="52"/>
                    <a:pt x="36" y="52"/>
                    <a:pt x="36" y="53"/>
                  </a:cubicBezTo>
                  <a:cubicBezTo>
                    <a:pt x="36" y="53"/>
                    <a:pt x="36" y="53"/>
                    <a:pt x="36" y="54"/>
                  </a:cubicBezTo>
                  <a:cubicBezTo>
                    <a:pt x="37" y="54"/>
                    <a:pt x="37" y="55"/>
                    <a:pt x="38" y="56"/>
                  </a:cubicBezTo>
                  <a:cubicBezTo>
                    <a:pt x="38" y="56"/>
                    <a:pt x="38" y="57"/>
                    <a:pt x="38" y="57"/>
                  </a:cubicBezTo>
                  <a:close/>
                  <a:moveTo>
                    <a:pt x="14" y="38"/>
                  </a:moveTo>
                  <a:cubicBezTo>
                    <a:pt x="14" y="37"/>
                    <a:pt x="13" y="37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5"/>
                    <a:pt x="16" y="35"/>
                    <a:pt x="17" y="35"/>
                  </a:cubicBezTo>
                  <a:cubicBezTo>
                    <a:pt x="18" y="35"/>
                    <a:pt x="19" y="35"/>
                    <a:pt x="20" y="35"/>
                  </a:cubicBezTo>
                  <a:cubicBezTo>
                    <a:pt x="20" y="35"/>
                    <a:pt x="21" y="35"/>
                    <a:pt x="21" y="35"/>
                  </a:cubicBezTo>
                  <a:cubicBezTo>
                    <a:pt x="21" y="35"/>
                    <a:pt x="21" y="36"/>
                    <a:pt x="20" y="36"/>
                  </a:cubicBezTo>
                  <a:cubicBezTo>
                    <a:pt x="19" y="36"/>
                    <a:pt x="18" y="37"/>
                    <a:pt x="16" y="37"/>
                  </a:cubicBezTo>
                  <a:cubicBezTo>
                    <a:pt x="16" y="37"/>
                    <a:pt x="15" y="37"/>
                    <a:pt x="14" y="38"/>
                  </a:cubicBezTo>
                  <a:close/>
                  <a:moveTo>
                    <a:pt x="13" y="40"/>
                  </a:moveTo>
                  <a:cubicBezTo>
                    <a:pt x="14" y="41"/>
                    <a:pt x="14" y="41"/>
                    <a:pt x="13" y="41"/>
                  </a:cubicBezTo>
                  <a:cubicBezTo>
                    <a:pt x="13" y="42"/>
                    <a:pt x="13" y="42"/>
                    <a:pt x="13" y="43"/>
                  </a:cubicBezTo>
                  <a:cubicBezTo>
                    <a:pt x="12" y="44"/>
                    <a:pt x="10" y="46"/>
                    <a:pt x="9" y="45"/>
                  </a:cubicBezTo>
                  <a:cubicBezTo>
                    <a:pt x="9" y="45"/>
                    <a:pt x="8" y="45"/>
                    <a:pt x="8" y="45"/>
                  </a:cubicBezTo>
                  <a:cubicBezTo>
                    <a:pt x="7" y="44"/>
                    <a:pt x="7" y="43"/>
                    <a:pt x="8" y="42"/>
                  </a:cubicBezTo>
                  <a:cubicBezTo>
                    <a:pt x="8" y="42"/>
                    <a:pt x="9" y="41"/>
                    <a:pt x="10" y="41"/>
                  </a:cubicBezTo>
                  <a:cubicBezTo>
                    <a:pt x="11" y="41"/>
                    <a:pt x="12" y="40"/>
                    <a:pt x="13" y="40"/>
                  </a:cubicBezTo>
                  <a:close/>
                  <a:moveTo>
                    <a:pt x="6" y="18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9" y="17"/>
                    <a:pt x="12" y="18"/>
                    <a:pt x="14" y="19"/>
                  </a:cubicBezTo>
                  <a:cubicBezTo>
                    <a:pt x="14" y="19"/>
                    <a:pt x="15" y="20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3" y="20"/>
                    <a:pt x="12" y="21"/>
                    <a:pt x="11" y="21"/>
                  </a:cubicBezTo>
                  <a:cubicBezTo>
                    <a:pt x="10" y="21"/>
                    <a:pt x="8" y="21"/>
                    <a:pt x="7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8"/>
                    <a:pt x="6" y="18"/>
                  </a:cubicBezTo>
                  <a:close/>
                  <a:moveTo>
                    <a:pt x="53" y="65"/>
                  </a:moveTo>
                  <a:cubicBezTo>
                    <a:pt x="52" y="65"/>
                    <a:pt x="51" y="64"/>
                    <a:pt x="50" y="64"/>
                  </a:cubicBezTo>
                  <a:cubicBezTo>
                    <a:pt x="50" y="63"/>
                    <a:pt x="49" y="63"/>
                    <a:pt x="49" y="62"/>
                  </a:cubicBezTo>
                  <a:cubicBezTo>
                    <a:pt x="49" y="61"/>
                    <a:pt x="49" y="60"/>
                    <a:pt x="50" y="59"/>
                  </a:cubicBezTo>
                  <a:cubicBezTo>
                    <a:pt x="50" y="59"/>
                    <a:pt x="50" y="59"/>
                    <a:pt x="50" y="59"/>
                  </a:cubicBezTo>
                  <a:cubicBezTo>
                    <a:pt x="51" y="60"/>
                    <a:pt x="51" y="60"/>
                    <a:pt x="52" y="61"/>
                  </a:cubicBezTo>
                  <a:cubicBezTo>
                    <a:pt x="54" y="61"/>
                    <a:pt x="54" y="63"/>
                    <a:pt x="54" y="64"/>
                  </a:cubicBezTo>
                  <a:cubicBezTo>
                    <a:pt x="54" y="65"/>
                    <a:pt x="54" y="65"/>
                    <a:pt x="53" y="65"/>
                  </a:cubicBezTo>
                  <a:close/>
                  <a:moveTo>
                    <a:pt x="56" y="8"/>
                  </a:moveTo>
                  <a:cubicBezTo>
                    <a:pt x="57" y="8"/>
                    <a:pt x="57" y="9"/>
                    <a:pt x="58" y="9"/>
                  </a:cubicBezTo>
                  <a:cubicBezTo>
                    <a:pt x="58" y="10"/>
                    <a:pt x="58" y="11"/>
                    <a:pt x="57" y="11"/>
                  </a:cubicBezTo>
                  <a:cubicBezTo>
                    <a:pt x="56" y="13"/>
                    <a:pt x="54" y="14"/>
                    <a:pt x="52" y="15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5"/>
                    <a:pt x="52" y="14"/>
                    <a:pt x="52" y="14"/>
                  </a:cubicBezTo>
                  <a:cubicBezTo>
                    <a:pt x="52" y="13"/>
                    <a:pt x="53" y="12"/>
                    <a:pt x="53" y="11"/>
                  </a:cubicBezTo>
                  <a:cubicBezTo>
                    <a:pt x="53" y="10"/>
                    <a:pt x="54" y="10"/>
                    <a:pt x="54" y="9"/>
                  </a:cubicBezTo>
                  <a:cubicBezTo>
                    <a:pt x="55" y="9"/>
                    <a:pt x="55" y="8"/>
                    <a:pt x="56" y="8"/>
                  </a:cubicBezTo>
                  <a:close/>
                  <a:moveTo>
                    <a:pt x="60" y="51"/>
                  </a:moveTo>
                  <a:cubicBezTo>
                    <a:pt x="60" y="50"/>
                    <a:pt x="59" y="49"/>
                    <a:pt x="59" y="49"/>
                  </a:cubicBezTo>
                  <a:cubicBezTo>
                    <a:pt x="58" y="48"/>
                    <a:pt x="57" y="48"/>
                    <a:pt x="56" y="48"/>
                  </a:cubicBezTo>
                  <a:cubicBezTo>
                    <a:pt x="55" y="48"/>
                    <a:pt x="54" y="47"/>
                    <a:pt x="53" y="47"/>
                  </a:cubicBezTo>
                  <a:cubicBezTo>
                    <a:pt x="53" y="47"/>
                    <a:pt x="53" y="48"/>
                    <a:pt x="53" y="48"/>
                  </a:cubicBezTo>
                  <a:cubicBezTo>
                    <a:pt x="53" y="48"/>
                    <a:pt x="53" y="48"/>
                    <a:pt x="53" y="49"/>
                  </a:cubicBezTo>
                  <a:cubicBezTo>
                    <a:pt x="54" y="50"/>
                    <a:pt x="55" y="51"/>
                    <a:pt x="57" y="52"/>
                  </a:cubicBezTo>
                  <a:cubicBezTo>
                    <a:pt x="57" y="53"/>
                    <a:pt x="58" y="53"/>
                    <a:pt x="59" y="52"/>
                  </a:cubicBezTo>
                  <a:cubicBezTo>
                    <a:pt x="59" y="52"/>
                    <a:pt x="60" y="51"/>
                    <a:pt x="60" y="51"/>
                  </a:cubicBezTo>
                  <a:close/>
                  <a:moveTo>
                    <a:pt x="23" y="39"/>
                  </a:moveTo>
                  <a:cubicBezTo>
                    <a:pt x="24" y="39"/>
                    <a:pt x="24" y="39"/>
                    <a:pt x="24" y="40"/>
                  </a:cubicBezTo>
                  <a:cubicBezTo>
                    <a:pt x="24" y="40"/>
                    <a:pt x="24" y="40"/>
                    <a:pt x="24" y="40"/>
                  </a:cubicBezTo>
                  <a:cubicBezTo>
                    <a:pt x="23" y="41"/>
                    <a:pt x="23" y="42"/>
                    <a:pt x="22" y="42"/>
                  </a:cubicBezTo>
                  <a:cubicBezTo>
                    <a:pt x="21" y="43"/>
                    <a:pt x="20" y="44"/>
                    <a:pt x="19" y="44"/>
                  </a:cubicBezTo>
                  <a:cubicBezTo>
                    <a:pt x="18" y="44"/>
                    <a:pt x="18" y="45"/>
                    <a:pt x="17" y="44"/>
                  </a:cubicBezTo>
                  <a:cubicBezTo>
                    <a:pt x="17" y="44"/>
                    <a:pt x="17" y="43"/>
                    <a:pt x="17" y="42"/>
                  </a:cubicBezTo>
                  <a:cubicBezTo>
                    <a:pt x="18" y="41"/>
                    <a:pt x="19" y="40"/>
                    <a:pt x="20" y="40"/>
                  </a:cubicBezTo>
                  <a:cubicBezTo>
                    <a:pt x="21" y="40"/>
                    <a:pt x="22" y="40"/>
                    <a:pt x="23" y="39"/>
                  </a:cubicBezTo>
                  <a:close/>
                  <a:moveTo>
                    <a:pt x="71" y="53"/>
                  </a:moveTo>
                  <a:cubicBezTo>
                    <a:pt x="71" y="54"/>
                    <a:pt x="70" y="55"/>
                    <a:pt x="69" y="54"/>
                  </a:cubicBezTo>
                  <a:cubicBezTo>
                    <a:pt x="68" y="54"/>
                    <a:pt x="67" y="54"/>
                    <a:pt x="67" y="53"/>
                  </a:cubicBezTo>
                  <a:cubicBezTo>
                    <a:pt x="66" y="53"/>
                    <a:pt x="65" y="52"/>
                    <a:pt x="65" y="52"/>
                  </a:cubicBezTo>
                  <a:cubicBezTo>
                    <a:pt x="64" y="51"/>
                    <a:pt x="64" y="50"/>
                    <a:pt x="64" y="50"/>
                  </a:cubicBezTo>
                  <a:cubicBezTo>
                    <a:pt x="64" y="49"/>
                    <a:pt x="64" y="49"/>
                    <a:pt x="64" y="49"/>
                  </a:cubicBezTo>
                  <a:cubicBezTo>
                    <a:pt x="66" y="50"/>
                    <a:pt x="67" y="50"/>
                    <a:pt x="69" y="51"/>
                  </a:cubicBezTo>
                  <a:cubicBezTo>
                    <a:pt x="70" y="51"/>
                    <a:pt x="71" y="52"/>
                    <a:pt x="71" y="53"/>
                  </a:cubicBezTo>
                  <a:close/>
                  <a:moveTo>
                    <a:pt x="32" y="55"/>
                  </a:moveTo>
                  <a:cubicBezTo>
                    <a:pt x="32" y="57"/>
                    <a:pt x="31" y="57"/>
                    <a:pt x="30" y="58"/>
                  </a:cubicBezTo>
                  <a:cubicBezTo>
                    <a:pt x="29" y="58"/>
                    <a:pt x="29" y="58"/>
                    <a:pt x="28" y="58"/>
                  </a:cubicBezTo>
                  <a:cubicBezTo>
                    <a:pt x="28" y="58"/>
                    <a:pt x="28" y="57"/>
                    <a:pt x="28" y="57"/>
                  </a:cubicBezTo>
                  <a:cubicBezTo>
                    <a:pt x="27" y="56"/>
                    <a:pt x="27" y="55"/>
                    <a:pt x="28" y="54"/>
                  </a:cubicBezTo>
                  <a:cubicBezTo>
                    <a:pt x="28" y="53"/>
                    <a:pt x="28" y="52"/>
                    <a:pt x="29" y="51"/>
                  </a:cubicBezTo>
                  <a:cubicBezTo>
                    <a:pt x="29" y="51"/>
                    <a:pt x="30" y="51"/>
                    <a:pt x="30" y="51"/>
                  </a:cubicBezTo>
                  <a:cubicBezTo>
                    <a:pt x="30" y="51"/>
                    <a:pt x="30" y="51"/>
                    <a:pt x="31" y="52"/>
                  </a:cubicBezTo>
                  <a:cubicBezTo>
                    <a:pt x="31" y="52"/>
                    <a:pt x="31" y="53"/>
                    <a:pt x="31" y="54"/>
                  </a:cubicBezTo>
                  <a:cubicBezTo>
                    <a:pt x="31" y="55"/>
                    <a:pt x="31" y="55"/>
                    <a:pt x="32" y="55"/>
                  </a:cubicBezTo>
                  <a:close/>
                  <a:moveTo>
                    <a:pt x="23" y="59"/>
                  </a:moveTo>
                  <a:cubicBezTo>
                    <a:pt x="23" y="60"/>
                    <a:pt x="23" y="62"/>
                    <a:pt x="22" y="62"/>
                  </a:cubicBezTo>
                  <a:cubicBezTo>
                    <a:pt x="21" y="63"/>
                    <a:pt x="21" y="63"/>
                    <a:pt x="20" y="63"/>
                  </a:cubicBezTo>
                  <a:cubicBezTo>
                    <a:pt x="19" y="63"/>
                    <a:pt x="19" y="62"/>
                    <a:pt x="19" y="61"/>
                  </a:cubicBezTo>
                  <a:cubicBezTo>
                    <a:pt x="19" y="60"/>
                    <a:pt x="20" y="59"/>
                    <a:pt x="21" y="58"/>
                  </a:cubicBezTo>
                  <a:cubicBezTo>
                    <a:pt x="21" y="57"/>
                    <a:pt x="22" y="56"/>
                    <a:pt x="22" y="56"/>
                  </a:cubicBezTo>
                  <a:cubicBezTo>
                    <a:pt x="22" y="55"/>
                    <a:pt x="22" y="55"/>
                    <a:pt x="22" y="55"/>
                  </a:cubicBezTo>
                  <a:cubicBezTo>
                    <a:pt x="23" y="55"/>
                    <a:pt x="23" y="56"/>
                    <a:pt x="23" y="56"/>
                  </a:cubicBezTo>
                  <a:cubicBezTo>
                    <a:pt x="23" y="57"/>
                    <a:pt x="23" y="58"/>
                    <a:pt x="23" y="59"/>
                  </a:cubicBezTo>
                  <a:close/>
                  <a:moveTo>
                    <a:pt x="64" y="68"/>
                  </a:moveTo>
                  <a:cubicBezTo>
                    <a:pt x="64" y="69"/>
                    <a:pt x="63" y="70"/>
                    <a:pt x="63" y="70"/>
                  </a:cubicBezTo>
                  <a:cubicBezTo>
                    <a:pt x="62" y="70"/>
                    <a:pt x="62" y="70"/>
                    <a:pt x="61" y="70"/>
                  </a:cubicBezTo>
                  <a:cubicBezTo>
                    <a:pt x="60" y="69"/>
                    <a:pt x="60" y="69"/>
                    <a:pt x="59" y="68"/>
                  </a:cubicBezTo>
                  <a:cubicBezTo>
                    <a:pt x="59" y="67"/>
                    <a:pt x="58" y="66"/>
                    <a:pt x="58" y="65"/>
                  </a:cubicBezTo>
                  <a:cubicBezTo>
                    <a:pt x="58" y="65"/>
                    <a:pt x="58" y="64"/>
                    <a:pt x="59" y="64"/>
                  </a:cubicBezTo>
                  <a:cubicBezTo>
                    <a:pt x="59" y="63"/>
                    <a:pt x="59" y="64"/>
                    <a:pt x="60" y="64"/>
                  </a:cubicBezTo>
                  <a:cubicBezTo>
                    <a:pt x="60" y="64"/>
                    <a:pt x="61" y="65"/>
                    <a:pt x="61" y="65"/>
                  </a:cubicBezTo>
                  <a:cubicBezTo>
                    <a:pt x="62" y="66"/>
                    <a:pt x="63" y="67"/>
                    <a:pt x="64" y="67"/>
                  </a:cubicBezTo>
                  <a:cubicBezTo>
                    <a:pt x="64" y="68"/>
                    <a:pt x="64" y="68"/>
                    <a:pt x="64" y="6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7" name="Freeform 33005"/>
            <p:cNvSpPr>
              <a:spLocks noEditPoints="1"/>
            </p:cNvSpPr>
            <p:nvPr/>
          </p:nvSpPr>
          <p:spPr bwMode="auto">
            <a:xfrm>
              <a:off x="3639" y="2325"/>
              <a:ext cx="48" cy="46"/>
            </a:xfrm>
            <a:custGeom>
              <a:avLst/>
              <a:gdLst>
                <a:gd name="T0" fmla="*/ 0 w 27"/>
                <a:gd name="T1" fmla="*/ 3 h 26"/>
                <a:gd name="T2" fmla="*/ 13 w 27"/>
                <a:gd name="T3" fmla="*/ 2 h 26"/>
                <a:gd name="T4" fmla="*/ 13 w 27"/>
                <a:gd name="T5" fmla="*/ 2 h 26"/>
                <a:gd name="T6" fmla="*/ 14 w 27"/>
                <a:gd name="T7" fmla="*/ 12 h 26"/>
                <a:gd name="T8" fmla="*/ 2 w 27"/>
                <a:gd name="T9" fmla="*/ 13 h 26"/>
                <a:gd name="T10" fmla="*/ 0 w 27"/>
                <a:gd name="T11" fmla="*/ 3 h 26"/>
                <a:gd name="T12" fmla="*/ 15 w 27"/>
                <a:gd name="T13" fmla="*/ 2 h 26"/>
                <a:gd name="T14" fmla="*/ 27 w 27"/>
                <a:gd name="T15" fmla="*/ 0 h 26"/>
                <a:gd name="T16" fmla="*/ 26 w 27"/>
                <a:gd name="T17" fmla="*/ 12 h 26"/>
                <a:gd name="T18" fmla="*/ 15 w 27"/>
                <a:gd name="T19" fmla="*/ 12 h 26"/>
                <a:gd name="T20" fmla="*/ 15 w 27"/>
                <a:gd name="T21" fmla="*/ 2 h 26"/>
                <a:gd name="T22" fmla="*/ 26 w 27"/>
                <a:gd name="T23" fmla="*/ 13 h 26"/>
                <a:gd name="T24" fmla="*/ 24 w 27"/>
                <a:gd name="T25" fmla="*/ 26 h 26"/>
                <a:gd name="T26" fmla="*/ 17 w 27"/>
                <a:gd name="T27" fmla="*/ 26 h 26"/>
                <a:gd name="T28" fmla="*/ 16 w 27"/>
                <a:gd name="T29" fmla="*/ 14 h 26"/>
                <a:gd name="T30" fmla="*/ 26 w 27"/>
                <a:gd name="T31" fmla="*/ 13 h 26"/>
                <a:gd name="T32" fmla="*/ 14 w 27"/>
                <a:gd name="T33" fmla="*/ 26 h 26"/>
                <a:gd name="T34" fmla="*/ 5 w 27"/>
                <a:gd name="T35" fmla="*/ 26 h 26"/>
                <a:gd name="T36" fmla="*/ 3 w 27"/>
                <a:gd name="T37" fmla="*/ 16 h 26"/>
                <a:gd name="T38" fmla="*/ 14 w 27"/>
                <a:gd name="T39" fmla="*/ 15 h 26"/>
                <a:gd name="T40" fmla="*/ 14 w 27"/>
                <a:gd name="T41" fmla="*/ 26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6">
                  <a:moveTo>
                    <a:pt x="0" y="3"/>
                  </a:moveTo>
                  <a:cubicBezTo>
                    <a:pt x="4" y="3"/>
                    <a:pt x="9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5" y="2"/>
                  </a:moveTo>
                  <a:cubicBezTo>
                    <a:pt x="15" y="2"/>
                    <a:pt x="22" y="1"/>
                    <a:pt x="27" y="0"/>
                  </a:cubicBezTo>
                  <a:cubicBezTo>
                    <a:pt x="26" y="12"/>
                    <a:pt x="26" y="12"/>
                    <a:pt x="2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26" y="13"/>
                  </a:moveTo>
                  <a:cubicBezTo>
                    <a:pt x="24" y="26"/>
                    <a:pt x="24" y="26"/>
                    <a:pt x="24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26" y="13"/>
                    <a:pt x="26" y="13"/>
                    <a:pt x="26" y="13"/>
                  </a:cubicBezTo>
                  <a:close/>
                  <a:moveTo>
                    <a:pt x="14" y="26"/>
                  </a:moveTo>
                  <a:cubicBezTo>
                    <a:pt x="5" y="26"/>
                    <a:pt x="5" y="26"/>
                    <a:pt x="5" y="2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14" y="15"/>
                    <a:pt x="14" y="15"/>
                    <a:pt x="14" y="15"/>
                  </a:cubicBezTo>
                  <a:lnTo>
                    <a:pt x="14" y="26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8" name="Freeform 33006"/>
            <p:cNvSpPr>
              <a:spLocks/>
            </p:cNvSpPr>
            <p:nvPr/>
          </p:nvSpPr>
          <p:spPr bwMode="auto">
            <a:xfrm>
              <a:off x="3641" y="2311"/>
              <a:ext cx="41" cy="60"/>
            </a:xfrm>
            <a:custGeom>
              <a:avLst/>
              <a:gdLst>
                <a:gd name="T0" fmla="*/ 12 w 23"/>
                <a:gd name="T1" fmla="*/ 10 h 34"/>
                <a:gd name="T2" fmla="*/ 13 w 23"/>
                <a:gd name="T3" fmla="*/ 34 h 34"/>
                <a:gd name="T4" fmla="*/ 16 w 23"/>
                <a:gd name="T5" fmla="*/ 34 h 34"/>
                <a:gd name="T6" fmla="*/ 14 w 23"/>
                <a:gd name="T7" fmla="*/ 10 h 34"/>
                <a:gd name="T8" fmla="*/ 23 w 23"/>
                <a:gd name="T9" fmla="*/ 3 h 34"/>
                <a:gd name="T10" fmla="*/ 17 w 23"/>
                <a:gd name="T11" fmla="*/ 0 h 34"/>
                <a:gd name="T12" fmla="*/ 13 w 23"/>
                <a:gd name="T13" fmla="*/ 10 h 34"/>
                <a:gd name="T14" fmla="*/ 12 w 23"/>
                <a:gd name="T15" fmla="*/ 10 h 34"/>
                <a:gd name="T16" fmla="*/ 6 w 23"/>
                <a:gd name="T17" fmla="*/ 0 h 34"/>
                <a:gd name="T18" fmla="*/ 0 w 23"/>
                <a:gd name="T19" fmla="*/ 5 h 34"/>
                <a:gd name="T20" fmla="*/ 12 w 23"/>
                <a:gd name="T21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34">
                  <a:moveTo>
                    <a:pt x="12" y="10"/>
                  </a:moveTo>
                  <a:cubicBezTo>
                    <a:pt x="13" y="34"/>
                    <a:pt x="13" y="34"/>
                    <a:pt x="13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1"/>
                    <a:pt x="2" y="3"/>
                    <a:pt x="0" y="5"/>
                  </a:cubicBezTo>
                  <a:lnTo>
                    <a:pt x="12" y="1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39" name="Freeform 33007"/>
            <p:cNvSpPr>
              <a:spLocks/>
            </p:cNvSpPr>
            <p:nvPr/>
          </p:nvSpPr>
          <p:spPr bwMode="auto">
            <a:xfrm>
              <a:off x="3642" y="2346"/>
              <a:ext cx="43" cy="7"/>
            </a:xfrm>
            <a:custGeom>
              <a:avLst/>
              <a:gdLst>
                <a:gd name="T0" fmla="*/ 0 w 43"/>
                <a:gd name="T1" fmla="*/ 2 h 7"/>
                <a:gd name="T2" fmla="*/ 2 w 43"/>
                <a:gd name="T3" fmla="*/ 7 h 7"/>
                <a:gd name="T4" fmla="*/ 43 w 43"/>
                <a:gd name="T5" fmla="*/ 2 h 7"/>
                <a:gd name="T6" fmla="*/ 43 w 43"/>
                <a:gd name="T7" fmla="*/ 0 h 7"/>
                <a:gd name="T8" fmla="*/ 0 w 43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">
                  <a:moveTo>
                    <a:pt x="0" y="2"/>
                  </a:moveTo>
                  <a:lnTo>
                    <a:pt x="2" y="7"/>
                  </a:lnTo>
                  <a:lnTo>
                    <a:pt x="43" y="2"/>
                  </a:lnTo>
                  <a:lnTo>
                    <a:pt x="43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0" name="Freeform 33008"/>
            <p:cNvSpPr>
              <a:spLocks/>
            </p:cNvSpPr>
            <p:nvPr/>
          </p:nvSpPr>
          <p:spPr bwMode="auto">
            <a:xfrm>
              <a:off x="3464" y="2201"/>
              <a:ext cx="107" cy="90"/>
            </a:xfrm>
            <a:custGeom>
              <a:avLst/>
              <a:gdLst>
                <a:gd name="T0" fmla="*/ 33 w 60"/>
                <a:gd name="T1" fmla="*/ 22 h 51"/>
                <a:gd name="T2" fmla="*/ 45 w 60"/>
                <a:gd name="T3" fmla="*/ 11 h 51"/>
                <a:gd name="T4" fmla="*/ 36 w 60"/>
                <a:gd name="T5" fmla="*/ 48 h 51"/>
                <a:gd name="T6" fmla="*/ 33 w 60"/>
                <a:gd name="T7" fmla="*/ 22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0" h="51">
                  <a:moveTo>
                    <a:pt x="33" y="22"/>
                  </a:moveTo>
                  <a:cubicBezTo>
                    <a:pt x="33" y="22"/>
                    <a:pt x="36" y="11"/>
                    <a:pt x="45" y="11"/>
                  </a:cubicBezTo>
                  <a:cubicBezTo>
                    <a:pt x="60" y="12"/>
                    <a:pt x="40" y="51"/>
                    <a:pt x="36" y="48"/>
                  </a:cubicBezTo>
                  <a:cubicBezTo>
                    <a:pt x="0" y="25"/>
                    <a:pt x="25" y="0"/>
                    <a:pt x="33" y="2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1" name="Freeform 33009"/>
            <p:cNvSpPr>
              <a:spLocks/>
            </p:cNvSpPr>
            <p:nvPr/>
          </p:nvSpPr>
          <p:spPr bwMode="auto">
            <a:xfrm>
              <a:off x="3384" y="2096"/>
              <a:ext cx="89" cy="179"/>
            </a:xfrm>
            <a:custGeom>
              <a:avLst/>
              <a:gdLst>
                <a:gd name="T0" fmla="*/ 28 w 50"/>
                <a:gd name="T1" fmla="*/ 91 h 101"/>
                <a:gd name="T2" fmla="*/ 29 w 50"/>
                <a:gd name="T3" fmla="*/ 97 h 101"/>
                <a:gd name="T4" fmla="*/ 26 w 50"/>
                <a:gd name="T5" fmla="*/ 95 h 101"/>
                <a:gd name="T6" fmla="*/ 26 w 50"/>
                <a:gd name="T7" fmla="*/ 86 h 101"/>
                <a:gd name="T8" fmla="*/ 25 w 50"/>
                <a:gd name="T9" fmla="*/ 70 h 101"/>
                <a:gd name="T10" fmla="*/ 23 w 50"/>
                <a:gd name="T11" fmla="*/ 82 h 101"/>
                <a:gd name="T12" fmla="*/ 23 w 50"/>
                <a:gd name="T13" fmla="*/ 87 h 101"/>
                <a:gd name="T14" fmla="*/ 23 w 50"/>
                <a:gd name="T15" fmla="*/ 100 h 101"/>
                <a:gd name="T16" fmla="*/ 20 w 50"/>
                <a:gd name="T17" fmla="*/ 93 h 101"/>
                <a:gd name="T18" fmla="*/ 19 w 50"/>
                <a:gd name="T19" fmla="*/ 85 h 101"/>
                <a:gd name="T20" fmla="*/ 17 w 50"/>
                <a:gd name="T21" fmla="*/ 70 h 101"/>
                <a:gd name="T22" fmla="*/ 15 w 50"/>
                <a:gd name="T23" fmla="*/ 90 h 101"/>
                <a:gd name="T24" fmla="*/ 13 w 50"/>
                <a:gd name="T25" fmla="*/ 94 h 101"/>
                <a:gd name="T26" fmla="*/ 12 w 50"/>
                <a:gd name="T27" fmla="*/ 88 h 101"/>
                <a:gd name="T28" fmla="*/ 12 w 50"/>
                <a:gd name="T29" fmla="*/ 70 h 101"/>
                <a:gd name="T30" fmla="*/ 10 w 50"/>
                <a:gd name="T31" fmla="*/ 70 h 101"/>
                <a:gd name="T32" fmla="*/ 4 w 50"/>
                <a:gd name="T33" fmla="*/ 83 h 101"/>
                <a:gd name="T34" fmla="*/ 4 w 50"/>
                <a:gd name="T35" fmla="*/ 94 h 101"/>
                <a:gd name="T36" fmla="*/ 1 w 50"/>
                <a:gd name="T37" fmla="*/ 96 h 101"/>
                <a:gd name="T38" fmla="*/ 1 w 50"/>
                <a:gd name="T39" fmla="*/ 91 h 101"/>
                <a:gd name="T40" fmla="*/ 3 w 50"/>
                <a:gd name="T41" fmla="*/ 70 h 101"/>
                <a:gd name="T42" fmla="*/ 2 w 50"/>
                <a:gd name="T43" fmla="*/ 57 h 101"/>
                <a:gd name="T44" fmla="*/ 9 w 50"/>
                <a:gd name="T45" fmla="*/ 45 h 101"/>
                <a:gd name="T46" fmla="*/ 18 w 50"/>
                <a:gd name="T47" fmla="*/ 41 h 101"/>
                <a:gd name="T48" fmla="*/ 19 w 50"/>
                <a:gd name="T49" fmla="*/ 33 h 101"/>
                <a:gd name="T50" fmla="*/ 12 w 50"/>
                <a:gd name="T51" fmla="*/ 27 h 101"/>
                <a:gd name="T52" fmla="*/ 19 w 50"/>
                <a:gd name="T53" fmla="*/ 29 h 101"/>
                <a:gd name="T54" fmla="*/ 11 w 50"/>
                <a:gd name="T55" fmla="*/ 25 h 101"/>
                <a:gd name="T56" fmla="*/ 4 w 50"/>
                <a:gd name="T57" fmla="*/ 15 h 101"/>
                <a:gd name="T58" fmla="*/ 2 w 50"/>
                <a:gd name="T59" fmla="*/ 6 h 101"/>
                <a:gd name="T60" fmla="*/ 4 w 50"/>
                <a:gd name="T61" fmla="*/ 2 h 101"/>
                <a:gd name="T62" fmla="*/ 3 w 50"/>
                <a:gd name="T63" fmla="*/ 11 h 101"/>
                <a:gd name="T64" fmla="*/ 6 w 50"/>
                <a:gd name="T65" fmla="*/ 6 h 101"/>
                <a:gd name="T66" fmla="*/ 4 w 50"/>
                <a:gd name="T67" fmla="*/ 12 h 101"/>
                <a:gd name="T68" fmla="*/ 8 w 50"/>
                <a:gd name="T69" fmla="*/ 10 h 101"/>
                <a:gd name="T70" fmla="*/ 6 w 50"/>
                <a:gd name="T71" fmla="*/ 13 h 101"/>
                <a:gd name="T72" fmla="*/ 11 w 50"/>
                <a:gd name="T73" fmla="*/ 7 h 101"/>
                <a:gd name="T74" fmla="*/ 14 w 50"/>
                <a:gd name="T75" fmla="*/ 3 h 101"/>
                <a:gd name="T76" fmla="*/ 7 w 50"/>
                <a:gd name="T77" fmla="*/ 17 h 101"/>
                <a:gd name="T78" fmla="*/ 16 w 50"/>
                <a:gd name="T79" fmla="*/ 25 h 101"/>
                <a:gd name="T80" fmla="*/ 18 w 50"/>
                <a:gd name="T81" fmla="*/ 24 h 101"/>
                <a:gd name="T82" fmla="*/ 22 w 50"/>
                <a:gd name="T83" fmla="*/ 26 h 101"/>
                <a:gd name="T84" fmla="*/ 29 w 50"/>
                <a:gd name="T85" fmla="*/ 25 h 101"/>
                <a:gd name="T86" fmla="*/ 34 w 50"/>
                <a:gd name="T87" fmla="*/ 16 h 101"/>
                <a:gd name="T88" fmla="*/ 35 w 50"/>
                <a:gd name="T89" fmla="*/ 20 h 101"/>
                <a:gd name="T90" fmla="*/ 34 w 50"/>
                <a:gd name="T91" fmla="*/ 24 h 101"/>
                <a:gd name="T92" fmla="*/ 42 w 50"/>
                <a:gd name="T93" fmla="*/ 13 h 101"/>
                <a:gd name="T94" fmla="*/ 37 w 50"/>
                <a:gd name="T95" fmla="*/ 1 h 101"/>
                <a:gd name="T96" fmla="*/ 44 w 50"/>
                <a:gd name="T97" fmla="*/ 12 h 101"/>
                <a:gd name="T98" fmla="*/ 44 w 50"/>
                <a:gd name="T99" fmla="*/ 9 h 101"/>
                <a:gd name="T100" fmla="*/ 46 w 50"/>
                <a:gd name="T101" fmla="*/ 11 h 101"/>
                <a:gd name="T102" fmla="*/ 48 w 50"/>
                <a:gd name="T103" fmla="*/ 9 h 101"/>
                <a:gd name="T104" fmla="*/ 47 w 50"/>
                <a:gd name="T105" fmla="*/ 2 h 101"/>
                <a:gd name="T106" fmla="*/ 50 w 50"/>
                <a:gd name="T107" fmla="*/ 9 h 101"/>
                <a:gd name="T108" fmla="*/ 46 w 50"/>
                <a:gd name="T109" fmla="*/ 15 h 101"/>
                <a:gd name="T110" fmla="*/ 34 w 50"/>
                <a:gd name="T111" fmla="*/ 27 h 101"/>
                <a:gd name="T112" fmla="*/ 37 w 50"/>
                <a:gd name="T113" fmla="*/ 28 h 101"/>
                <a:gd name="T114" fmla="*/ 31 w 50"/>
                <a:gd name="T115" fmla="*/ 33 h 101"/>
                <a:gd name="T116" fmla="*/ 32 w 50"/>
                <a:gd name="T117" fmla="*/ 43 h 101"/>
                <a:gd name="T118" fmla="*/ 34 w 50"/>
                <a:gd name="T119" fmla="*/ 59 h 101"/>
                <a:gd name="T120" fmla="*/ 31 w 50"/>
                <a:gd name="T121" fmla="*/ 67 h 101"/>
                <a:gd name="T122" fmla="*/ 29 w 50"/>
                <a:gd name="T123" fmla="*/ 82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" h="101">
                  <a:moveTo>
                    <a:pt x="28" y="87"/>
                  </a:moveTo>
                  <a:cubicBezTo>
                    <a:pt x="28" y="87"/>
                    <a:pt x="28" y="90"/>
                    <a:pt x="28" y="91"/>
                  </a:cubicBezTo>
                  <a:cubicBezTo>
                    <a:pt x="28" y="93"/>
                    <a:pt x="28" y="95"/>
                    <a:pt x="29" y="95"/>
                  </a:cubicBezTo>
                  <a:cubicBezTo>
                    <a:pt x="30" y="96"/>
                    <a:pt x="30" y="97"/>
                    <a:pt x="29" y="97"/>
                  </a:cubicBezTo>
                  <a:cubicBezTo>
                    <a:pt x="29" y="98"/>
                    <a:pt x="26" y="98"/>
                    <a:pt x="26" y="98"/>
                  </a:cubicBezTo>
                  <a:cubicBezTo>
                    <a:pt x="26" y="97"/>
                    <a:pt x="26" y="96"/>
                    <a:pt x="26" y="95"/>
                  </a:cubicBezTo>
                  <a:cubicBezTo>
                    <a:pt x="27" y="94"/>
                    <a:pt x="27" y="93"/>
                    <a:pt x="26" y="92"/>
                  </a:cubicBezTo>
                  <a:cubicBezTo>
                    <a:pt x="26" y="90"/>
                    <a:pt x="26" y="87"/>
                    <a:pt x="26" y="86"/>
                  </a:cubicBezTo>
                  <a:cubicBezTo>
                    <a:pt x="25" y="85"/>
                    <a:pt x="25" y="83"/>
                    <a:pt x="25" y="80"/>
                  </a:cubicBezTo>
                  <a:cubicBezTo>
                    <a:pt x="25" y="78"/>
                    <a:pt x="25" y="71"/>
                    <a:pt x="25" y="70"/>
                  </a:cubicBezTo>
                  <a:cubicBezTo>
                    <a:pt x="25" y="69"/>
                    <a:pt x="23" y="67"/>
                    <a:pt x="23" y="70"/>
                  </a:cubicBezTo>
                  <a:cubicBezTo>
                    <a:pt x="22" y="70"/>
                    <a:pt x="23" y="82"/>
                    <a:pt x="23" y="82"/>
                  </a:cubicBezTo>
                  <a:cubicBezTo>
                    <a:pt x="23" y="82"/>
                    <a:pt x="23" y="83"/>
                    <a:pt x="23" y="83"/>
                  </a:cubicBezTo>
                  <a:cubicBezTo>
                    <a:pt x="23" y="84"/>
                    <a:pt x="23" y="86"/>
                    <a:pt x="23" y="87"/>
                  </a:cubicBezTo>
                  <a:cubicBezTo>
                    <a:pt x="23" y="87"/>
                    <a:pt x="23" y="97"/>
                    <a:pt x="23" y="97"/>
                  </a:cubicBezTo>
                  <a:cubicBezTo>
                    <a:pt x="23" y="98"/>
                    <a:pt x="25" y="100"/>
                    <a:pt x="23" y="100"/>
                  </a:cubicBezTo>
                  <a:cubicBezTo>
                    <a:pt x="20" y="101"/>
                    <a:pt x="19" y="100"/>
                    <a:pt x="20" y="98"/>
                  </a:cubicBezTo>
                  <a:cubicBezTo>
                    <a:pt x="20" y="96"/>
                    <a:pt x="20" y="94"/>
                    <a:pt x="20" y="93"/>
                  </a:cubicBezTo>
                  <a:cubicBezTo>
                    <a:pt x="20" y="91"/>
                    <a:pt x="20" y="88"/>
                    <a:pt x="20" y="87"/>
                  </a:cubicBezTo>
                  <a:cubicBezTo>
                    <a:pt x="20" y="86"/>
                    <a:pt x="19" y="86"/>
                    <a:pt x="19" y="85"/>
                  </a:cubicBezTo>
                  <a:cubicBezTo>
                    <a:pt x="19" y="81"/>
                    <a:pt x="20" y="79"/>
                    <a:pt x="18" y="74"/>
                  </a:cubicBezTo>
                  <a:cubicBezTo>
                    <a:pt x="18" y="72"/>
                    <a:pt x="17" y="69"/>
                    <a:pt x="17" y="70"/>
                  </a:cubicBezTo>
                  <a:cubicBezTo>
                    <a:pt x="16" y="70"/>
                    <a:pt x="14" y="85"/>
                    <a:pt x="14" y="85"/>
                  </a:cubicBezTo>
                  <a:cubicBezTo>
                    <a:pt x="15" y="87"/>
                    <a:pt x="14" y="90"/>
                    <a:pt x="15" y="90"/>
                  </a:cubicBezTo>
                  <a:cubicBezTo>
                    <a:pt x="16" y="91"/>
                    <a:pt x="16" y="92"/>
                    <a:pt x="16" y="93"/>
                  </a:cubicBezTo>
                  <a:cubicBezTo>
                    <a:pt x="14" y="94"/>
                    <a:pt x="14" y="94"/>
                    <a:pt x="13" y="94"/>
                  </a:cubicBezTo>
                  <a:cubicBezTo>
                    <a:pt x="11" y="93"/>
                    <a:pt x="12" y="93"/>
                    <a:pt x="12" y="92"/>
                  </a:cubicBezTo>
                  <a:cubicBezTo>
                    <a:pt x="12" y="90"/>
                    <a:pt x="13" y="90"/>
                    <a:pt x="12" y="88"/>
                  </a:cubicBezTo>
                  <a:cubicBezTo>
                    <a:pt x="12" y="87"/>
                    <a:pt x="12" y="86"/>
                    <a:pt x="12" y="85"/>
                  </a:cubicBezTo>
                  <a:cubicBezTo>
                    <a:pt x="12" y="81"/>
                    <a:pt x="12" y="74"/>
                    <a:pt x="12" y="70"/>
                  </a:cubicBezTo>
                  <a:cubicBezTo>
                    <a:pt x="12" y="69"/>
                    <a:pt x="12" y="69"/>
                    <a:pt x="11" y="69"/>
                  </a:cubicBezTo>
                  <a:cubicBezTo>
                    <a:pt x="10" y="69"/>
                    <a:pt x="10" y="69"/>
                    <a:pt x="10" y="70"/>
                  </a:cubicBezTo>
                  <a:cubicBezTo>
                    <a:pt x="9" y="73"/>
                    <a:pt x="7" y="76"/>
                    <a:pt x="6" y="79"/>
                  </a:cubicBezTo>
                  <a:cubicBezTo>
                    <a:pt x="6" y="80"/>
                    <a:pt x="5" y="83"/>
                    <a:pt x="4" y="83"/>
                  </a:cubicBezTo>
                  <a:cubicBezTo>
                    <a:pt x="4" y="84"/>
                    <a:pt x="3" y="92"/>
                    <a:pt x="4" y="93"/>
                  </a:cubicBezTo>
                  <a:cubicBezTo>
                    <a:pt x="4" y="94"/>
                    <a:pt x="4" y="93"/>
                    <a:pt x="4" y="94"/>
                  </a:cubicBezTo>
                  <a:cubicBezTo>
                    <a:pt x="5" y="95"/>
                    <a:pt x="4" y="95"/>
                    <a:pt x="3" y="96"/>
                  </a:cubicBezTo>
                  <a:cubicBezTo>
                    <a:pt x="2" y="96"/>
                    <a:pt x="1" y="96"/>
                    <a:pt x="1" y="96"/>
                  </a:cubicBezTo>
                  <a:cubicBezTo>
                    <a:pt x="1" y="96"/>
                    <a:pt x="0" y="96"/>
                    <a:pt x="0" y="94"/>
                  </a:cubicBezTo>
                  <a:cubicBezTo>
                    <a:pt x="1" y="93"/>
                    <a:pt x="1" y="93"/>
                    <a:pt x="1" y="91"/>
                  </a:cubicBezTo>
                  <a:cubicBezTo>
                    <a:pt x="1" y="90"/>
                    <a:pt x="2" y="82"/>
                    <a:pt x="2" y="82"/>
                  </a:cubicBezTo>
                  <a:cubicBezTo>
                    <a:pt x="2" y="81"/>
                    <a:pt x="4" y="74"/>
                    <a:pt x="3" y="70"/>
                  </a:cubicBezTo>
                  <a:cubicBezTo>
                    <a:pt x="3" y="67"/>
                    <a:pt x="3" y="66"/>
                    <a:pt x="3" y="64"/>
                  </a:cubicBezTo>
                  <a:cubicBezTo>
                    <a:pt x="3" y="63"/>
                    <a:pt x="2" y="60"/>
                    <a:pt x="2" y="57"/>
                  </a:cubicBezTo>
                  <a:cubicBezTo>
                    <a:pt x="2" y="53"/>
                    <a:pt x="1" y="52"/>
                    <a:pt x="4" y="49"/>
                  </a:cubicBezTo>
                  <a:cubicBezTo>
                    <a:pt x="7" y="46"/>
                    <a:pt x="8" y="46"/>
                    <a:pt x="9" y="45"/>
                  </a:cubicBezTo>
                  <a:cubicBezTo>
                    <a:pt x="11" y="44"/>
                    <a:pt x="17" y="44"/>
                    <a:pt x="18" y="44"/>
                  </a:cubicBezTo>
                  <a:cubicBezTo>
                    <a:pt x="18" y="44"/>
                    <a:pt x="18" y="41"/>
                    <a:pt x="18" y="41"/>
                  </a:cubicBezTo>
                  <a:cubicBezTo>
                    <a:pt x="18" y="40"/>
                    <a:pt x="20" y="36"/>
                    <a:pt x="20" y="35"/>
                  </a:cubicBezTo>
                  <a:cubicBezTo>
                    <a:pt x="20" y="35"/>
                    <a:pt x="19" y="33"/>
                    <a:pt x="19" y="33"/>
                  </a:cubicBezTo>
                  <a:cubicBezTo>
                    <a:pt x="18" y="32"/>
                    <a:pt x="18" y="32"/>
                    <a:pt x="17" y="32"/>
                  </a:cubicBezTo>
                  <a:cubicBezTo>
                    <a:pt x="14" y="32"/>
                    <a:pt x="12" y="29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6"/>
                    <a:pt x="17" y="28"/>
                    <a:pt x="19" y="29"/>
                  </a:cubicBezTo>
                  <a:cubicBezTo>
                    <a:pt x="20" y="29"/>
                    <a:pt x="20" y="28"/>
                    <a:pt x="19" y="28"/>
                  </a:cubicBezTo>
                  <a:cubicBezTo>
                    <a:pt x="17" y="27"/>
                    <a:pt x="13" y="26"/>
                    <a:pt x="11" y="25"/>
                  </a:cubicBezTo>
                  <a:cubicBezTo>
                    <a:pt x="8" y="23"/>
                    <a:pt x="5" y="20"/>
                    <a:pt x="4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3" y="15"/>
                    <a:pt x="1" y="12"/>
                    <a:pt x="1" y="11"/>
                  </a:cubicBezTo>
                  <a:cubicBezTo>
                    <a:pt x="1" y="9"/>
                    <a:pt x="2" y="7"/>
                    <a:pt x="2" y="6"/>
                  </a:cubicBezTo>
                  <a:cubicBezTo>
                    <a:pt x="2" y="5"/>
                    <a:pt x="3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6"/>
                    <a:pt x="3" y="7"/>
                  </a:cubicBezTo>
                  <a:cubicBezTo>
                    <a:pt x="2" y="8"/>
                    <a:pt x="2" y="12"/>
                    <a:pt x="3" y="11"/>
                  </a:cubicBezTo>
                  <a:cubicBezTo>
                    <a:pt x="4" y="9"/>
                    <a:pt x="5" y="9"/>
                    <a:pt x="5" y="8"/>
                  </a:cubicBezTo>
                  <a:cubicBezTo>
                    <a:pt x="5" y="8"/>
                    <a:pt x="6" y="6"/>
                    <a:pt x="6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8"/>
                    <a:pt x="4" y="11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2"/>
                    <a:pt x="7" y="11"/>
                    <a:pt x="8" y="10"/>
                  </a:cubicBezTo>
                  <a:cubicBezTo>
                    <a:pt x="9" y="8"/>
                    <a:pt x="10" y="8"/>
                    <a:pt x="8" y="10"/>
                  </a:cubicBezTo>
                  <a:cubicBezTo>
                    <a:pt x="7" y="11"/>
                    <a:pt x="6" y="13"/>
                    <a:pt x="6" y="13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7" y="13"/>
                    <a:pt x="10" y="8"/>
                    <a:pt x="11" y="7"/>
                  </a:cubicBezTo>
                  <a:cubicBezTo>
                    <a:pt x="12" y="6"/>
                    <a:pt x="13" y="4"/>
                    <a:pt x="14" y="3"/>
                  </a:cubicBezTo>
                  <a:cubicBezTo>
                    <a:pt x="14" y="3"/>
                    <a:pt x="15" y="2"/>
                    <a:pt x="14" y="3"/>
                  </a:cubicBezTo>
                  <a:cubicBezTo>
                    <a:pt x="14" y="4"/>
                    <a:pt x="10" y="10"/>
                    <a:pt x="10" y="12"/>
                  </a:cubicBezTo>
                  <a:cubicBezTo>
                    <a:pt x="9" y="13"/>
                    <a:pt x="6" y="16"/>
                    <a:pt x="7" y="17"/>
                  </a:cubicBezTo>
                  <a:cubicBezTo>
                    <a:pt x="7" y="18"/>
                    <a:pt x="8" y="21"/>
                    <a:pt x="11" y="23"/>
                  </a:cubicBezTo>
                  <a:cubicBezTo>
                    <a:pt x="14" y="24"/>
                    <a:pt x="15" y="25"/>
                    <a:pt x="16" y="25"/>
                  </a:cubicBez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4"/>
                  </a:cubicBezTo>
                  <a:cubicBezTo>
                    <a:pt x="16" y="21"/>
                    <a:pt x="15" y="18"/>
                    <a:pt x="15" y="15"/>
                  </a:cubicBezTo>
                  <a:cubicBezTo>
                    <a:pt x="15" y="13"/>
                    <a:pt x="17" y="25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7" y="28"/>
                    <a:pt x="29" y="25"/>
                  </a:cubicBezTo>
                  <a:cubicBezTo>
                    <a:pt x="31" y="23"/>
                    <a:pt x="32" y="21"/>
                    <a:pt x="32" y="21"/>
                  </a:cubicBezTo>
                  <a:cubicBezTo>
                    <a:pt x="34" y="19"/>
                    <a:pt x="34" y="19"/>
                    <a:pt x="34" y="16"/>
                  </a:cubicBezTo>
                  <a:cubicBezTo>
                    <a:pt x="34" y="16"/>
                    <a:pt x="35" y="12"/>
                    <a:pt x="35" y="15"/>
                  </a:cubicBezTo>
                  <a:cubicBezTo>
                    <a:pt x="35" y="19"/>
                    <a:pt x="35" y="20"/>
                    <a:pt x="35" y="20"/>
                  </a:cubicBezTo>
                  <a:cubicBezTo>
                    <a:pt x="35" y="20"/>
                    <a:pt x="32" y="25"/>
                    <a:pt x="32" y="25"/>
                  </a:cubicBezTo>
                  <a:cubicBezTo>
                    <a:pt x="32" y="25"/>
                    <a:pt x="33" y="24"/>
                    <a:pt x="34" y="24"/>
                  </a:cubicBezTo>
                  <a:cubicBezTo>
                    <a:pt x="35" y="24"/>
                    <a:pt x="39" y="22"/>
                    <a:pt x="40" y="21"/>
                  </a:cubicBezTo>
                  <a:cubicBezTo>
                    <a:pt x="42" y="19"/>
                    <a:pt x="43" y="16"/>
                    <a:pt x="42" y="13"/>
                  </a:cubicBezTo>
                  <a:cubicBezTo>
                    <a:pt x="40" y="10"/>
                    <a:pt x="39" y="5"/>
                    <a:pt x="39" y="5"/>
                  </a:cubicBezTo>
                  <a:cubicBezTo>
                    <a:pt x="38" y="4"/>
                    <a:pt x="38" y="1"/>
                    <a:pt x="37" y="1"/>
                  </a:cubicBezTo>
                  <a:cubicBezTo>
                    <a:pt x="37" y="1"/>
                    <a:pt x="38" y="1"/>
                    <a:pt x="38" y="2"/>
                  </a:cubicBezTo>
                  <a:cubicBezTo>
                    <a:pt x="39" y="2"/>
                    <a:pt x="44" y="13"/>
                    <a:pt x="44" y="12"/>
                  </a:cubicBezTo>
                  <a:cubicBezTo>
                    <a:pt x="45" y="12"/>
                    <a:pt x="45" y="12"/>
                    <a:pt x="44" y="12"/>
                  </a:cubicBezTo>
                  <a:cubicBezTo>
                    <a:pt x="44" y="11"/>
                    <a:pt x="44" y="9"/>
                    <a:pt x="44" y="9"/>
                  </a:cubicBezTo>
                  <a:cubicBezTo>
                    <a:pt x="44" y="8"/>
                    <a:pt x="44" y="7"/>
                    <a:pt x="44" y="8"/>
                  </a:cubicBezTo>
                  <a:cubicBezTo>
                    <a:pt x="45" y="10"/>
                    <a:pt x="46" y="11"/>
                    <a:pt x="46" y="11"/>
                  </a:cubicBezTo>
                  <a:cubicBezTo>
                    <a:pt x="46" y="12"/>
                    <a:pt x="46" y="13"/>
                    <a:pt x="47" y="12"/>
                  </a:cubicBezTo>
                  <a:cubicBezTo>
                    <a:pt x="48" y="11"/>
                    <a:pt x="48" y="10"/>
                    <a:pt x="48" y="9"/>
                  </a:cubicBezTo>
                  <a:cubicBezTo>
                    <a:pt x="48" y="8"/>
                    <a:pt x="47" y="2"/>
                    <a:pt x="47" y="1"/>
                  </a:cubicBezTo>
                  <a:cubicBezTo>
                    <a:pt x="46" y="1"/>
                    <a:pt x="47" y="0"/>
                    <a:pt x="47" y="2"/>
                  </a:cubicBezTo>
                  <a:cubicBezTo>
                    <a:pt x="48" y="4"/>
                    <a:pt x="49" y="6"/>
                    <a:pt x="49" y="7"/>
                  </a:cubicBezTo>
                  <a:cubicBezTo>
                    <a:pt x="49" y="7"/>
                    <a:pt x="50" y="8"/>
                    <a:pt x="50" y="9"/>
                  </a:cubicBezTo>
                  <a:cubicBezTo>
                    <a:pt x="50" y="10"/>
                    <a:pt x="49" y="13"/>
                    <a:pt x="49" y="13"/>
                  </a:cubicBezTo>
                  <a:cubicBezTo>
                    <a:pt x="48" y="14"/>
                    <a:pt x="46" y="15"/>
                    <a:pt x="46" y="15"/>
                  </a:cubicBezTo>
                  <a:cubicBezTo>
                    <a:pt x="44" y="15"/>
                    <a:pt x="43" y="20"/>
                    <a:pt x="41" y="22"/>
                  </a:cubicBezTo>
                  <a:cubicBezTo>
                    <a:pt x="38" y="24"/>
                    <a:pt x="34" y="27"/>
                    <a:pt x="34" y="27"/>
                  </a:cubicBezTo>
                  <a:cubicBezTo>
                    <a:pt x="34" y="27"/>
                    <a:pt x="37" y="26"/>
                    <a:pt x="37" y="26"/>
                  </a:cubicBezTo>
                  <a:cubicBezTo>
                    <a:pt x="38" y="26"/>
                    <a:pt x="38" y="27"/>
                    <a:pt x="37" y="28"/>
                  </a:cubicBezTo>
                  <a:cubicBezTo>
                    <a:pt x="37" y="30"/>
                    <a:pt x="36" y="31"/>
                    <a:pt x="34" y="32"/>
                  </a:cubicBezTo>
                  <a:cubicBezTo>
                    <a:pt x="33" y="32"/>
                    <a:pt x="32" y="32"/>
                    <a:pt x="31" y="33"/>
                  </a:cubicBezTo>
                  <a:cubicBezTo>
                    <a:pt x="30" y="34"/>
                    <a:pt x="30" y="35"/>
                    <a:pt x="30" y="35"/>
                  </a:cubicBezTo>
                  <a:cubicBezTo>
                    <a:pt x="31" y="36"/>
                    <a:pt x="32" y="41"/>
                    <a:pt x="32" y="43"/>
                  </a:cubicBezTo>
                  <a:cubicBezTo>
                    <a:pt x="32" y="44"/>
                    <a:pt x="32" y="50"/>
                    <a:pt x="32" y="52"/>
                  </a:cubicBezTo>
                  <a:cubicBezTo>
                    <a:pt x="33" y="54"/>
                    <a:pt x="34" y="57"/>
                    <a:pt x="34" y="59"/>
                  </a:cubicBezTo>
                  <a:cubicBezTo>
                    <a:pt x="33" y="60"/>
                    <a:pt x="33" y="62"/>
                    <a:pt x="33" y="63"/>
                  </a:cubicBezTo>
                  <a:cubicBezTo>
                    <a:pt x="32" y="65"/>
                    <a:pt x="31" y="66"/>
                    <a:pt x="31" y="67"/>
                  </a:cubicBezTo>
                  <a:cubicBezTo>
                    <a:pt x="30" y="69"/>
                    <a:pt x="31" y="73"/>
                    <a:pt x="29" y="77"/>
                  </a:cubicBezTo>
                  <a:cubicBezTo>
                    <a:pt x="28" y="80"/>
                    <a:pt x="28" y="81"/>
                    <a:pt x="29" y="82"/>
                  </a:cubicBezTo>
                  <a:cubicBezTo>
                    <a:pt x="29" y="83"/>
                    <a:pt x="28" y="87"/>
                    <a:pt x="28" y="8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2" name="Freeform 33010"/>
            <p:cNvSpPr>
              <a:spLocks/>
            </p:cNvSpPr>
            <p:nvPr/>
          </p:nvSpPr>
          <p:spPr bwMode="auto">
            <a:xfrm>
              <a:off x="3345" y="2133"/>
              <a:ext cx="63" cy="55"/>
            </a:xfrm>
            <a:custGeom>
              <a:avLst/>
              <a:gdLst>
                <a:gd name="T0" fmla="*/ 19 w 35"/>
                <a:gd name="T1" fmla="*/ 13 h 31"/>
                <a:gd name="T2" fmla="*/ 26 w 35"/>
                <a:gd name="T3" fmla="*/ 7 h 31"/>
                <a:gd name="T4" fmla="*/ 21 w 35"/>
                <a:gd name="T5" fmla="*/ 29 h 31"/>
                <a:gd name="T6" fmla="*/ 19 w 35"/>
                <a:gd name="T7" fmla="*/ 13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5" h="31">
                  <a:moveTo>
                    <a:pt x="19" y="13"/>
                  </a:moveTo>
                  <a:cubicBezTo>
                    <a:pt x="19" y="13"/>
                    <a:pt x="21" y="7"/>
                    <a:pt x="26" y="7"/>
                  </a:cubicBezTo>
                  <a:cubicBezTo>
                    <a:pt x="35" y="7"/>
                    <a:pt x="23" y="31"/>
                    <a:pt x="21" y="29"/>
                  </a:cubicBezTo>
                  <a:cubicBezTo>
                    <a:pt x="0" y="15"/>
                    <a:pt x="14" y="0"/>
                    <a:pt x="19" y="1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3" name="Freeform 33011"/>
            <p:cNvSpPr>
              <a:spLocks noEditPoints="1"/>
            </p:cNvSpPr>
            <p:nvPr/>
          </p:nvSpPr>
          <p:spPr bwMode="auto">
            <a:xfrm>
              <a:off x="3639" y="2099"/>
              <a:ext cx="108" cy="55"/>
            </a:xfrm>
            <a:custGeom>
              <a:avLst/>
              <a:gdLst>
                <a:gd name="T0" fmla="*/ 38 w 61"/>
                <a:gd name="T1" fmla="*/ 2 h 31"/>
                <a:gd name="T2" fmla="*/ 51 w 61"/>
                <a:gd name="T3" fmla="*/ 6 h 31"/>
                <a:gd name="T4" fmla="*/ 36 w 61"/>
                <a:gd name="T5" fmla="*/ 2 h 31"/>
                <a:gd name="T6" fmla="*/ 54 w 61"/>
                <a:gd name="T7" fmla="*/ 9 h 31"/>
                <a:gd name="T8" fmla="*/ 55 w 61"/>
                <a:gd name="T9" fmla="*/ 13 h 31"/>
                <a:gd name="T10" fmla="*/ 45 w 61"/>
                <a:gd name="T11" fmla="*/ 4 h 31"/>
                <a:gd name="T12" fmla="*/ 45 w 61"/>
                <a:gd name="T13" fmla="*/ 6 h 31"/>
                <a:gd name="T14" fmla="*/ 53 w 61"/>
                <a:gd name="T15" fmla="*/ 23 h 31"/>
                <a:gd name="T16" fmla="*/ 52 w 61"/>
                <a:gd name="T17" fmla="*/ 24 h 31"/>
                <a:gd name="T18" fmla="*/ 35 w 61"/>
                <a:gd name="T19" fmla="*/ 3 h 31"/>
                <a:gd name="T20" fmla="*/ 42 w 61"/>
                <a:gd name="T21" fmla="*/ 8 h 31"/>
                <a:gd name="T22" fmla="*/ 46 w 61"/>
                <a:gd name="T23" fmla="*/ 27 h 31"/>
                <a:gd name="T24" fmla="*/ 44 w 61"/>
                <a:gd name="T25" fmla="*/ 29 h 31"/>
                <a:gd name="T26" fmla="*/ 46 w 61"/>
                <a:gd name="T27" fmla="*/ 19 h 31"/>
                <a:gd name="T28" fmla="*/ 34 w 61"/>
                <a:gd name="T29" fmla="*/ 3 h 31"/>
                <a:gd name="T30" fmla="*/ 40 w 61"/>
                <a:gd name="T31" fmla="*/ 14 h 31"/>
                <a:gd name="T32" fmla="*/ 39 w 61"/>
                <a:gd name="T33" fmla="*/ 26 h 31"/>
                <a:gd name="T34" fmla="*/ 40 w 61"/>
                <a:gd name="T35" fmla="*/ 20 h 31"/>
                <a:gd name="T36" fmla="*/ 32 w 61"/>
                <a:gd name="T37" fmla="*/ 16 h 31"/>
                <a:gd name="T38" fmla="*/ 32 w 61"/>
                <a:gd name="T39" fmla="*/ 15 h 31"/>
                <a:gd name="T40" fmla="*/ 28 w 61"/>
                <a:gd name="T41" fmla="*/ 9 h 31"/>
                <a:gd name="T42" fmla="*/ 28 w 61"/>
                <a:gd name="T43" fmla="*/ 23 h 31"/>
                <a:gd name="T44" fmla="*/ 25 w 61"/>
                <a:gd name="T45" fmla="*/ 21 h 31"/>
                <a:gd name="T46" fmla="*/ 32 w 61"/>
                <a:gd name="T47" fmla="*/ 4 h 31"/>
                <a:gd name="T48" fmla="*/ 24 w 61"/>
                <a:gd name="T49" fmla="*/ 11 h 31"/>
                <a:gd name="T50" fmla="*/ 21 w 61"/>
                <a:gd name="T51" fmla="*/ 14 h 31"/>
                <a:gd name="T52" fmla="*/ 30 w 61"/>
                <a:gd name="T53" fmla="*/ 4 h 31"/>
                <a:gd name="T54" fmla="*/ 19 w 61"/>
                <a:gd name="T55" fmla="*/ 11 h 31"/>
                <a:gd name="T56" fmla="*/ 13 w 61"/>
                <a:gd name="T57" fmla="*/ 25 h 31"/>
                <a:gd name="T58" fmla="*/ 17 w 61"/>
                <a:gd name="T59" fmla="*/ 14 h 31"/>
                <a:gd name="T60" fmla="*/ 28 w 61"/>
                <a:gd name="T61" fmla="*/ 4 h 31"/>
                <a:gd name="T62" fmla="*/ 11 w 61"/>
                <a:gd name="T63" fmla="*/ 12 h 31"/>
                <a:gd name="T64" fmla="*/ 4 w 61"/>
                <a:gd name="T65" fmla="*/ 22 h 31"/>
                <a:gd name="T66" fmla="*/ 10 w 61"/>
                <a:gd name="T67" fmla="*/ 14 h 31"/>
                <a:gd name="T68" fmla="*/ 23 w 61"/>
                <a:gd name="T69" fmla="*/ 3 h 31"/>
                <a:gd name="T70" fmla="*/ 13 w 61"/>
                <a:gd name="T71" fmla="*/ 6 h 31"/>
                <a:gd name="T72" fmla="*/ 14 w 61"/>
                <a:gd name="T73" fmla="*/ 5 h 31"/>
                <a:gd name="T74" fmla="*/ 18 w 61"/>
                <a:gd name="T75" fmla="*/ 1 h 31"/>
                <a:gd name="T76" fmla="*/ 17 w 61"/>
                <a:gd name="T77" fmla="*/ 0 h 31"/>
                <a:gd name="T78" fmla="*/ 56 w 61"/>
                <a:gd name="T79" fmla="*/ 22 h 31"/>
                <a:gd name="T80" fmla="*/ 21 w 61"/>
                <a:gd name="T81" fmla="*/ 16 h 31"/>
                <a:gd name="T82" fmla="*/ 55 w 61"/>
                <a:gd name="T83" fmla="*/ 4 h 31"/>
                <a:gd name="T84" fmla="*/ 9 w 61"/>
                <a:gd name="T85" fmla="*/ 9 h 31"/>
                <a:gd name="T86" fmla="*/ 40 w 61"/>
                <a:gd name="T87" fmla="*/ 28 h 31"/>
                <a:gd name="T88" fmla="*/ 12 w 61"/>
                <a:gd name="T89" fmla="*/ 26 h 31"/>
                <a:gd name="T90" fmla="*/ 27 w 61"/>
                <a:gd name="T91" fmla="*/ 20 h 31"/>
                <a:gd name="T92" fmla="*/ 1 w 61"/>
                <a:gd name="T93" fmla="*/ 20 h 31"/>
                <a:gd name="T94" fmla="*/ 16 w 61"/>
                <a:gd name="T95" fmla="*/ 26 h 31"/>
                <a:gd name="T96" fmla="*/ 22 w 61"/>
                <a:gd name="T97" fmla="*/ 26 h 31"/>
                <a:gd name="T98" fmla="*/ 5 w 61"/>
                <a:gd name="T99" fmla="*/ 18 h 31"/>
                <a:gd name="T100" fmla="*/ 36 w 61"/>
                <a:gd name="T101" fmla="*/ 25 h 31"/>
                <a:gd name="T102" fmla="*/ 26 w 61"/>
                <a:gd name="T103" fmla="*/ 27 h 31"/>
                <a:gd name="T104" fmla="*/ 4 w 61"/>
                <a:gd name="T105" fmla="*/ 24 h 31"/>
                <a:gd name="T106" fmla="*/ 59 w 61"/>
                <a:gd name="T107" fmla="*/ 24 h 31"/>
                <a:gd name="T108" fmla="*/ 60 w 61"/>
                <a:gd name="T109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1" h="31">
                  <a:moveTo>
                    <a:pt x="28" y="1"/>
                  </a:moveTo>
                  <a:cubicBezTo>
                    <a:pt x="29" y="1"/>
                    <a:pt x="30" y="1"/>
                    <a:pt x="31" y="1"/>
                  </a:cubicBezTo>
                  <a:cubicBezTo>
                    <a:pt x="32" y="2"/>
                    <a:pt x="32" y="2"/>
                    <a:pt x="32" y="1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6" y="2"/>
                    <a:pt x="37" y="2"/>
                    <a:pt x="38" y="2"/>
                  </a:cubicBezTo>
                  <a:cubicBezTo>
                    <a:pt x="41" y="1"/>
                    <a:pt x="44" y="2"/>
                    <a:pt x="47" y="3"/>
                  </a:cubicBezTo>
                  <a:cubicBezTo>
                    <a:pt x="48" y="3"/>
                    <a:pt x="49" y="3"/>
                    <a:pt x="49" y="4"/>
                  </a:cubicBezTo>
                  <a:cubicBezTo>
                    <a:pt x="50" y="4"/>
                    <a:pt x="50" y="4"/>
                    <a:pt x="51" y="4"/>
                  </a:cubicBezTo>
                  <a:cubicBezTo>
                    <a:pt x="51" y="4"/>
                    <a:pt x="52" y="4"/>
                    <a:pt x="52" y="4"/>
                  </a:cubicBezTo>
                  <a:cubicBezTo>
                    <a:pt x="52" y="5"/>
                    <a:pt x="52" y="5"/>
                    <a:pt x="51" y="6"/>
                  </a:cubicBezTo>
                  <a:cubicBezTo>
                    <a:pt x="50" y="6"/>
                    <a:pt x="50" y="6"/>
                    <a:pt x="50" y="5"/>
                  </a:cubicBezTo>
                  <a:cubicBezTo>
                    <a:pt x="50" y="4"/>
                    <a:pt x="49" y="4"/>
                    <a:pt x="49" y="4"/>
                  </a:cubicBezTo>
                  <a:cubicBezTo>
                    <a:pt x="46" y="3"/>
                    <a:pt x="44" y="2"/>
                    <a:pt x="41" y="2"/>
                  </a:cubicBezTo>
                  <a:cubicBezTo>
                    <a:pt x="40" y="2"/>
                    <a:pt x="38" y="2"/>
                    <a:pt x="37" y="2"/>
                  </a:cubicBezTo>
                  <a:cubicBezTo>
                    <a:pt x="37" y="2"/>
                    <a:pt x="36" y="2"/>
                    <a:pt x="36" y="2"/>
                  </a:cubicBezTo>
                  <a:cubicBezTo>
                    <a:pt x="36" y="2"/>
                    <a:pt x="36" y="2"/>
                    <a:pt x="36" y="2"/>
                  </a:cubicBezTo>
                  <a:cubicBezTo>
                    <a:pt x="37" y="2"/>
                    <a:pt x="37" y="3"/>
                    <a:pt x="38" y="3"/>
                  </a:cubicBezTo>
                  <a:cubicBezTo>
                    <a:pt x="39" y="2"/>
                    <a:pt x="41" y="3"/>
                    <a:pt x="42" y="3"/>
                  </a:cubicBezTo>
                  <a:cubicBezTo>
                    <a:pt x="44" y="4"/>
                    <a:pt x="46" y="4"/>
                    <a:pt x="48" y="5"/>
                  </a:cubicBezTo>
                  <a:cubicBezTo>
                    <a:pt x="50" y="6"/>
                    <a:pt x="52" y="7"/>
                    <a:pt x="54" y="9"/>
                  </a:cubicBezTo>
                  <a:cubicBezTo>
                    <a:pt x="54" y="9"/>
                    <a:pt x="55" y="10"/>
                    <a:pt x="55" y="10"/>
                  </a:cubicBezTo>
                  <a:cubicBezTo>
                    <a:pt x="55" y="10"/>
                    <a:pt x="55" y="10"/>
                    <a:pt x="55" y="10"/>
                  </a:cubicBezTo>
                  <a:cubicBezTo>
                    <a:pt x="56" y="10"/>
                    <a:pt x="57" y="11"/>
                    <a:pt x="58" y="11"/>
                  </a:cubicBezTo>
                  <a:cubicBezTo>
                    <a:pt x="59" y="11"/>
                    <a:pt x="59" y="12"/>
                    <a:pt x="58" y="12"/>
                  </a:cubicBezTo>
                  <a:cubicBezTo>
                    <a:pt x="57" y="13"/>
                    <a:pt x="56" y="13"/>
                    <a:pt x="55" y="13"/>
                  </a:cubicBezTo>
                  <a:cubicBezTo>
                    <a:pt x="55" y="13"/>
                    <a:pt x="55" y="12"/>
                    <a:pt x="55" y="12"/>
                  </a:cubicBezTo>
                  <a:cubicBezTo>
                    <a:pt x="55" y="12"/>
                    <a:pt x="55" y="11"/>
                    <a:pt x="55" y="11"/>
                  </a:cubicBezTo>
                  <a:cubicBezTo>
                    <a:pt x="55" y="11"/>
                    <a:pt x="55" y="10"/>
                    <a:pt x="55" y="10"/>
                  </a:cubicBezTo>
                  <a:cubicBezTo>
                    <a:pt x="53" y="9"/>
                    <a:pt x="52" y="8"/>
                    <a:pt x="50" y="6"/>
                  </a:cubicBezTo>
                  <a:cubicBezTo>
                    <a:pt x="49" y="5"/>
                    <a:pt x="47" y="5"/>
                    <a:pt x="45" y="4"/>
                  </a:cubicBezTo>
                  <a:cubicBezTo>
                    <a:pt x="43" y="4"/>
                    <a:pt x="42" y="3"/>
                    <a:pt x="40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39" y="3"/>
                    <a:pt x="39" y="3"/>
                    <a:pt x="39" y="3"/>
                  </a:cubicBezTo>
                  <a:cubicBezTo>
                    <a:pt x="40" y="3"/>
                    <a:pt x="40" y="3"/>
                    <a:pt x="41" y="4"/>
                  </a:cubicBezTo>
                  <a:cubicBezTo>
                    <a:pt x="43" y="4"/>
                    <a:pt x="44" y="5"/>
                    <a:pt x="45" y="6"/>
                  </a:cubicBezTo>
                  <a:cubicBezTo>
                    <a:pt x="46" y="7"/>
                    <a:pt x="47" y="8"/>
                    <a:pt x="48" y="9"/>
                  </a:cubicBezTo>
                  <a:cubicBezTo>
                    <a:pt x="48" y="10"/>
                    <a:pt x="49" y="11"/>
                    <a:pt x="50" y="12"/>
                  </a:cubicBezTo>
                  <a:cubicBezTo>
                    <a:pt x="51" y="14"/>
                    <a:pt x="51" y="15"/>
                    <a:pt x="52" y="17"/>
                  </a:cubicBezTo>
                  <a:cubicBezTo>
                    <a:pt x="52" y="18"/>
                    <a:pt x="52" y="20"/>
                    <a:pt x="53" y="21"/>
                  </a:cubicBezTo>
                  <a:cubicBezTo>
                    <a:pt x="53" y="22"/>
                    <a:pt x="53" y="22"/>
                    <a:pt x="53" y="23"/>
                  </a:cubicBezTo>
                  <a:cubicBezTo>
                    <a:pt x="53" y="23"/>
                    <a:pt x="54" y="23"/>
                    <a:pt x="54" y="23"/>
                  </a:cubicBezTo>
                  <a:cubicBezTo>
                    <a:pt x="55" y="23"/>
                    <a:pt x="56" y="24"/>
                    <a:pt x="56" y="25"/>
                  </a:cubicBezTo>
                  <a:cubicBezTo>
                    <a:pt x="56" y="25"/>
                    <a:pt x="56" y="26"/>
                    <a:pt x="56" y="27"/>
                  </a:cubicBezTo>
                  <a:cubicBezTo>
                    <a:pt x="55" y="27"/>
                    <a:pt x="54" y="28"/>
                    <a:pt x="53" y="28"/>
                  </a:cubicBezTo>
                  <a:cubicBezTo>
                    <a:pt x="51" y="27"/>
                    <a:pt x="51" y="26"/>
                    <a:pt x="52" y="24"/>
                  </a:cubicBezTo>
                  <a:cubicBezTo>
                    <a:pt x="52" y="24"/>
                    <a:pt x="52" y="23"/>
                    <a:pt x="52" y="22"/>
                  </a:cubicBezTo>
                  <a:cubicBezTo>
                    <a:pt x="52" y="19"/>
                    <a:pt x="51" y="16"/>
                    <a:pt x="50" y="13"/>
                  </a:cubicBezTo>
                  <a:cubicBezTo>
                    <a:pt x="49" y="12"/>
                    <a:pt x="48" y="10"/>
                    <a:pt x="47" y="9"/>
                  </a:cubicBezTo>
                  <a:cubicBezTo>
                    <a:pt x="45" y="6"/>
                    <a:pt x="43" y="4"/>
                    <a:pt x="40" y="4"/>
                  </a:cubicBezTo>
                  <a:cubicBezTo>
                    <a:pt x="38" y="3"/>
                    <a:pt x="37" y="3"/>
                    <a:pt x="35" y="3"/>
                  </a:cubicBezTo>
                  <a:cubicBezTo>
                    <a:pt x="35" y="3"/>
                    <a:pt x="35" y="3"/>
                    <a:pt x="34" y="3"/>
                  </a:cubicBezTo>
                  <a:cubicBezTo>
                    <a:pt x="34" y="3"/>
                    <a:pt x="34" y="3"/>
                    <a:pt x="34" y="3"/>
                  </a:cubicBezTo>
                  <a:cubicBezTo>
                    <a:pt x="35" y="3"/>
                    <a:pt x="36" y="4"/>
                    <a:pt x="36" y="4"/>
                  </a:cubicBezTo>
                  <a:cubicBezTo>
                    <a:pt x="37" y="4"/>
                    <a:pt x="37" y="4"/>
                    <a:pt x="38" y="5"/>
                  </a:cubicBezTo>
                  <a:cubicBezTo>
                    <a:pt x="39" y="6"/>
                    <a:pt x="41" y="7"/>
                    <a:pt x="42" y="8"/>
                  </a:cubicBezTo>
                  <a:cubicBezTo>
                    <a:pt x="42" y="9"/>
                    <a:pt x="43" y="10"/>
                    <a:pt x="43" y="10"/>
                  </a:cubicBezTo>
                  <a:cubicBezTo>
                    <a:pt x="43" y="11"/>
                    <a:pt x="44" y="12"/>
                    <a:pt x="45" y="13"/>
                  </a:cubicBezTo>
                  <a:cubicBezTo>
                    <a:pt x="45" y="15"/>
                    <a:pt x="46" y="17"/>
                    <a:pt x="47" y="18"/>
                  </a:cubicBezTo>
                  <a:cubicBezTo>
                    <a:pt x="47" y="19"/>
                    <a:pt x="47" y="20"/>
                    <a:pt x="47" y="21"/>
                  </a:cubicBezTo>
                  <a:cubicBezTo>
                    <a:pt x="47" y="23"/>
                    <a:pt x="46" y="25"/>
                    <a:pt x="46" y="27"/>
                  </a:cubicBezTo>
                  <a:cubicBezTo>
                    <a:pt x="46" y="27"/>
                    <a:pt x="46" y="27"/>
                    <a:pt x="47" y="27"/>
                  </a:cubicBezTo>
                  <a:cubicBezTo>
                    <a:pt x="48" y="27"/>
                    <a:pt x="48" y="28"/>
                    <a:pt x="48" y="28"/>
                  </a:cubicBezTo>
                  <a:cubicBezTo>
                    <a:pt x="48" y="29"/>
                    <a:pt x="48" y="30"/>
                    <a:pt x="47" y="30"/>
                  </a:cubicBezTo>
                  <a:cubicBezTo>
                    <a:pt x="47" y="31"/>
                    <a:pt x="45" y="31"/>
                    <a:pt x="44" y="30"/>
                  </a:cubicBezTo>
                  <a:cubicBezTo>
                    <a:pt x="44" y="30"/>
                    <a:pt x="44" y="29"/>
                    <a:pt x="44" y="29"/>
                  </a:cubicBezTo>
                  <a:cubicBezTo>
                    <a:pt x="44" y="28"/>
                    <a:pt x="44" y="27"/>
                    <a:pt x="45" y="27"/>
                  </a:cubicBezTo>
                  <a:cubicBezTo>
                    <a:pt x="46" y="27"/>
                    <a:pt x="46" y="27"/>
                    <a:pt x="46" y="26"/>
                  </a:cubicBezTo>
                  <a:cubicBezTo>
                    <a:pt x="46" y="26"/>
                    <a:pt x="46" y="26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3"/>
                    <a:pt x="46" y="21"/>
                    <a:pt x="46" y="19"/>
                  </a:cubicBezTo>
                  <a:cubicBezTo>
                    <a:pt x="46" y="18"/>
                    <a:pt x="46" y="17"/>
                    <a:pt x="46" y="16"/>
                  </a:cubicBezTo>
                  <a:cubicBezTo>
                    <a:pt x="45" y="14"/>
                    <a:pt x="43" y="12"/>
                    <a:pt x="42" y="10"/>
                  </a:cubicBezTo>
                  <a:cubicBezTo>
                    <a:pt x="42" y="9"/>
                    <a:pt x="41" y="8"/>
                    <a:pt x="40" y="7"/>
                  </a:cubicBezTo>
                  <a:cubicBezTo>
                    <a:pt x="39" y="6"/>
                    <a:pt x="38" y="5"/>
                    <a:pt x="36" y="4"/>
                  </a:cubicBezTo>
                  <a:cubicBezTo>
                    <a:pt x="36" y="4"/>
                    <a:pt x="35" y="4"/>
                    <a:pt x="34" y="3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4" y="4"/>
                    <a:pt x="35" y="5"/>
                    <a:pt x="35" y="5"/>
                  </a:cubicBezTo>
                  <a:cubicBezTo>
                    <a:pt x="36" y="6"/>
                    <a:pt x="37" y="8"/>
                    <a:pt x="37" y="9"/>
                  </a:cubicBezTo>
                  <a:cubicBezTo>
                    <a:pt x="38" y="10"/>
                    <a:pt x="39" y="11"/>
                    <a:pt x="39" y="13"/>
                  </a:cubicBezTo>
                  <a:cubicBezTo>
                    <a:pt x="39" y="13"/>
                    <a:pt x="40" y="14"/>
                    <a:pt x="40" y="14"/>
                  </a:cubicBezTo>
                  <a:cubicBezTo>
                    <a:pt x="40" y="15"/>
                    <a:pt x="40" y="16"/>
                    <a:pt x="40" y="16"/>
                  </a:cubicBezTo>
                  <a:cubicBezTo>
                    <a:pt x="40" y="18"/>
                    <a:pt x="40" y="20"/>
                    <a:pt x="39" y="21"/>
                  </a:cubicBezTo>
                  <a:cubicBezTo>
                    <a:pt x="39" y="22"/>
                    <a:pt x="40" y="22"/>
                    <a:pt x="40" y="22"/>
                  </a:cubicBezTo>
                  <a:cubicBezTo>
                    <a:pt x="41" y="23"/>
                    <a:pt x="41" y="24"/>
                    <a:pt x="41" y="25"/>
                  </a:cubicBezTo>
                  <a:cubicBezTo>
                    <a:pt x="40" y="25"/>
                    <a:pt x="40" y="26"/>
                    <a:pt x="39" y="26"/>
                  </a:cubicBezTo>
                  <a:cubicBezTo>
                    <a:pt x="37" y="26"/>
                    <a:pt x="36" y="25"/>
                    <a:pt x="36" y="24"/>
                  </a:cubicBezTo>
                  <a:cubicBezTo>
                    <a:pt x="36" y="23"/>
                    <a:pt x="37" y="23"/>
                    <a:pt x="37" y="22"/>
                  </a:cubicBezTo>
                  <a:cubicBezTo>
                    <a:pt x="37" y="22"/>
                    <a:pt x="38" y="22"/>
                    <a:pt x="38" y="22"/>
                  </a:cubicBezTo>
                  <a:cubicBezTo>
                    <a:pt x="39" y="22"/>
                    <a:pt x="39" y="22"/>
                    <a:pt x="39" y="21"/>
                  </a:cubicBezTo>
                  <a:cubicBezTo>
                    <a:pt x="39" y="21"/>
                    <a:pt x="40" y="20"/>
                    <a:pt x="40" y="20"/>
                  </a:cubicBezTo>
                  <a:cubicBezTo>
                    <a:pt x="40" y="18"/>
                    <a:pt x="40" y="17"/>
                    <a:pt x="40" y="16"/>
                  </a:cubicBezTo>
                  <a:cubicBezTo>
                    <a:pt x="39" y="14"/>
                    <a:pt x="39" y="13"/>
                    <a:pt x="38" y="11"/>
                  </a:cubicBezTo>
                  <a:cubicBezTo>
                    <a:pt x="37" y="10"/>
                    <a:pt x="36" y="8"/>
                    <a:pt x="36" y="6"/>
                  </a:cubicBezTo>
                  <a:cubicBezTo>
                    <a:pt x="35" y="6"/>
                    <a:pt x="34" y="5"/>
                    <a:pt x="34" y="4"/>
                  </a:cubicBezTo>
                  <a:cubicBezTo>
                    <a:pt x="32" y="8"/>
                    <a:pt x="32" y="12"/>
                    <a:pt x="32" y="16"/>
                  </a:cubicBezTo>
                  <a:cubicBezTo>
                    <a:pt x="33" y="17"/>
                    <a:pt x="34" y="17"/>
                    <a:pt x="34" y="17"/>
                  </a:cubicBezTo>
                  <a:cubicBezTo>
                    <a:pt x="35" y="17"/>
                    <a:pt x="35" y="18"/>
                    <a:pt x="35" y="18"/>
                  </a:cubicBezTo>
                  <a:cubicBezTo>
                    <a:pt x="35" y="20"/>
                    <a:pt x="34" y="20"/>
                    <a:pt x="32" y="20"/>
                  </a:cubicBezTo>
                  <a:cubicBezTo>
                    <a:pt x="32" y="20"/>
                    <a:pt x="31" y="18"/>
                    <a:pt x="31" y="18"/>
                  </a:cubicBezTo>
                  <a:cubicBezTo>
                    <a:pt x="32" y="17"/>
                    <a:pt x="32" y="16"/>
                    <a:pt x="32" y="15"/>
                  </a:cubicBezTo>
                  <a:cubicBezTo>
                    <a:pt x="32" y="13"/>
                    <a:pt x="32" y="11"/>
                    <a:pt x="32" y="9"/>
                  </a:cubicBezTo>
                  <a:cubicBezTo>
                    <a:pt x="32" y="8"/>
                    <a:pt x="32" y="7"/>
                    <a:pt x="32" y="6"/>
                  </a:cubicBezTo>
                  <a:cubicBezTo>
                    <a:pt x="33" y="6"/>
                    <a:pt x="33" y="5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1" y="5"/>
                    <a:pt x="29" y="7"/>
                    <a:pt x="28" y="9"/>
                  </a:cubicBezTo>
                  <a:cubicBezTo>
                    <a:pt x="28" y="10"/>
                    <a:pt x="27" y="11"/>
                    <a:pt x="27" y="12"/>
                  </a:cubicBezTo>
                  <a:cubicBezTo>
                    <a:pt x="26" y="15"/>
                    <a:pt x="26" y="17"/>
                    <a:pt x="25" y="19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5" y="21"/>
                    <a:pt x="25" y="21"/>
                    <a:pt x="26" y="21"/>
                  </a:cubicBezTo>
                  <a:cubicBezTo>
                    <a:pt x="27" y="21"/>
                    <a:pt x="28" y="22"/>
                    <a:pt x="28" y="23"/>
                  </a:cubicBezTo>
                  <a:cubicBezTo>
                    <a:pt x="28" y="23"/>
                    <a:pt x="28" y="25"/>
                    <a:pt x="27" y="25"/>
                  </a:cubicBezTo>
                  <a:cubicBezTo>
                    <a:pt x="26" y="26"/>
                    <a:pt x="25" y="26"/>
                    <a:pt x="25" y="25"/>
                  </a:cubicBezTo>
                  <a:cubicBezTo>
                    <a:pt x="24" y="25"/>
                    <a:pt x="24" y="24"/>
                    <a:pt x="24" y="23"/>
                  </a:cubicBezTo>
                  <a:cubicBezTo>
                    <a:pt x="24" y="23"/>
                    <a:pt x="24" y="22"/>
                    <a:pt x="25" y="22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5" y="20"/>
                    <a:pt x="25" y="18"/>
                    <a:pt x="25" y="17"/>
                  </a:cubicBezTo>
                  <a:cubicBezTo>
                    <a:pt x="26" y="15"/>
                    <a:pt x="26" y="14"/>
                    <a:pt x="27" y="12"/>
                  </a:cubicBezTo>
                  <a:cubicBezTo>
                    <a:pt x="27" y="12"/>
                    <a:pt x="27" y="11"/>
                    <a:pt x="27" y="11"/>
                  </a:cubicBezTo>
                  <a:cubicBezTo>
                    <a:pt x="28" y="10"/>
                    <a:pt x="28" y="9"/>
                    <a:pt x="29" y="8"/>
                  </a:cubicBezTo>
                  <a:cubicBezTo>
                    <a:pt x="30" y="6"/>
                    <a:pt x="31" y="5"/>
                    <a:pt x="32" y="4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2" y="3"/>
                    <a:pt x="31" y="4"/>
                    <a:pt x="31" y="4"/>
                  </a:cubicBezTo>
                  <a:cubicBezTo>
                    <a:pt x="29" y="5"/>
                    <a:pt x="28" y="7"/>
                    <a:pt x="26" y="8"/>
                  </a:cubicBezTo>
                  <a:cubicBezTo>
                    <a:pt x="26" y="9"/>
                    <a:pt x="25" y="10"/>
                    <a:pt x="24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3" y="12"/>
                    <a:pt x="24" y="13"/>
                    <a:pt x="24" y="13"/>
                  </a:cubicBezTo>
                  <a:cubicBezTo>
                    <a:pt x="24" y="13"/>
                    <a:pt x="25" y="13"/>
                    <a:pt x="24" y="14"/>
                  </a:cubicBezTo>
                  <a:cubicBezTo>
                    <a:pt x="24" y="15"/>
                    <a:pt x="23" y="16"/>
                    <a:pt x="22" y="15"/>
                  </a:cubicBezTo>
                  <a:cubicBezTo>
                    <a:pt x="22" y="15"/>
                    <a:pt x="21" y="15"/>
                    <a:pt x="21" y="14"/>
                  </a:cubicBezTo>
                  <a:cubicBezTo>
                    <a:pt x="21" y="14"/>
                    <a:pt x="21" y="13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2"/>
                    <a:pt x="24" y="11"/>
                  </a:cubicBezTo>
                  <a:cubicBezTo>
                    <a:pt x="25" y="9"/>
                    <a:pt x="26" y="8"/>
                    <a:pt x="28" y="7"/>
                  </a:cubicBezTo>
                  <a:cubicBezTo>
                    <a:pt x="29" y="6"/>
                    <a:pt x="29" y="5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29" y="4"/>
                    <a:pt x="29" y="4"/>
                    <a:pt x="28" y="5"/>
                  </a:cubicBezTo>
                  <a:cubicBezTo>
                    <a:pt x="27" y="5"/>
                    <a:pt x="27" y="5"/>
                    <a:pt x="27" y="5"/>
                  </a:cubicBezTo>
                  <a:cubicBezTo>
                    <a:pt x="25" y="6"/>
                    <a:pt x="24" y="7"/>
                    <a:pt x="23" y="8"/>
                  </a:cubicBezTo>
                  <a:cubicBezTo>
                    <a:pt x="21" y="9"/>
                    <a:pt x="20" y="10"/>
                    <a:pt x="19" y="11"/>
                  </a:cubicBezTo>
                  <a:cubicBezTo>
                    <a:pt x="18" y="14"/>
                    <a:pt x="16" y="16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6" y="22"/>
                    <a:pt x="16" y="24"/>
                    <a:pt x="14" y="25"/>
                  </a:cubicBezTo>
                  <a:cubicBezTo>
                    <a:pt x="14" y="25"/>
                    <a:pt x="13" y="25"/>
                    <a:pt x="13" y="25"/>
                  </a:cubicBezTo>
                  <a:cubicBezTo>
                    <a:pt x="12" y="25"/>
                    <a:pt x="11" y="24"/>
                    <a:pt x="11" y="23"/>
                  </a:cubicBezTo>
                  <a:cubicBezTo>
                    <a:pt x="11" y="22"/>
                    <a:pt x="12" y="21"/>
                    <a:pt x="13" y="21"/>
                  </a:cubicBezTo>
                  <a:cubicBezTo>
                    <a:pt x="13" y="21"/>
                    <a:pt x="13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5" y="18"/>
                    <a:pt x="16" y="16"/>
                    <a:pt x="17" y="14"/>
                  </a:cubicBezTo>
                  <a:cubicBezTo>
                    <a:pt x="18" y="13"/>
                    <a:pt x="19" y="12"/>
                    <a:pt x="19" y="11"/>
                  </a:cubicBezTo>
                  <a:cubicBezTo>
                    <a:pt x="20" y="10"/>
                    <a:pt x="20" y="10"/>
                    <a:pt x="21" y="9"/>
                  </a:cubicBezTo>
                  <a:cubicBezTo>
                    <a:pt x="21" y="9"/>
                    <a:pt x="22" y="8"/>
                    <a:pt x="22" y="8"/>
                  </a:cubicBezTo>
                  <a:cubicBezTo>
                    <a:pt x="23" y="7"/>
                    <a:pt x="24" y="6"/>
                    <a:pt x="25" y="5"/>
                  </a:cubicBezTo>
                  <a:cubicBezTo>
                    <a:pt x="26" y="5"/>
                    <a:pt x="27" y="4"/>
                    <a:pt x="28" y="4"/>
                  </a:cubicBezTo>
                  <a:cubicBezTo>
                    <a:pt x="29" y="3"/>
                    <a:pt x="30" y="3"/>
                    <a:pt x="32" y="3"/>
                  </a:cubicBezTo>
                  <a:cubicBezTo>
                    <a:pt x="31" y="2"/>
                    <a:pt x="30" y="2"/>
                    <a:pt x="30" y="2"/>
                  </a:cubicBezTo>
                  <a:cubicBezTo>
                    <a:pt x="26" y="3"/>
                    <a:pt x="23" y="3"/>
                    <a:pt x="20" y="5"/>
                  </a:cubicBezTo>
                  <a:cubicBezTo>
                    <a:pt x="18" y="6"/>
                    <a:pt x="16" y="8"/>
                    <a:pt x="14" y="10"/>
                  </a:cubicBezTo>
                  <a:cubicBezTo>
                    <a:pt x="13" y="11"/>
                    <a:pt x="12" y="12"/>
                    <a:pt x="11" y="12"/>
                  </a:cubicBezTo>
                  <a:cubicBezTo>
                    <a:pt x="10" y="14"/>
                    <a:pt x="9" y="15"/>
                    <a:pt x="8" y="17"/>
                  </a:cubicBezTo>
                  <a:cubicBezTo>
                    <a:pt x="8" y="18"/>
                    <a:pt x="8" y="18"/>
                    <a:pt x="7" y="19"/>
                  </a:cubicBezTo>
                  <a:cubicBezTo>
                    <a:pt x="7" y="19"/>
                    <a:pt x="7" y="20"/>
                    <a:pt x="7" y="21"/>
                  </a:cubicBezTo>
                  <a:cubicBezTo>
                    <a:pt x="7" y="22"/>
                    <a:pt x="6" y="22"/>
                    <a:pt x="5" y="23"/>
                  </a:cubicBezTo>
                  <a:cubicBezTo>
                    <a:pt x="5" y="23"/>
                    <a:pt x="4" y="23"/>
                    <a:pt x="4" y="22"/>
                  </a:cubicBezTo>
                  <a:cubicBezTo>
                    <a:pt x="3" y="21"/>
                    <a:pt x="3" y="20"/>
                    <a:pt x="3" y="19"/>
                  </a:cubicBezTo>
                  <a:cubicBezTo>
                    <a:pt x="4" y="18"/>
                    <a:pt x="5" y="18"/>
                    <a:pt x="6" y="19"/>
                  </a:cubicBezTo>
                  <a:cubicBezTo>
                    <a:pt x="6" y="19"/>
                    <a:pt x="7" y="19"/>
                    <a:pt x="7" y="18"/>
                  </a:cubicBezTo>
                  <a:cubicBezTo>
                    <a:pt x="8" y="17"/>
                    <a:pt x="9" y="16"/>
                    <a:pt x="9" y="15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0" y="13"/>
                    <a:pt x="11" y="12"/>
                    <a:pt x="12" y="12"/>
                  </a:cubicBezTo>
                  <a:cubicBezTo>
                    <a:pt x="12" y="11"/>
                    <a:pt x="12" y="10"/>
                    <a:pt x="13" y="10"/>
                  </a:cubicBezTo>
                  <a:cubicBezTo>
                    <a:pt x="15" y="8"/>
                    <a:pt x="16" y="7"/>
                    <a:pt x="18" y="5"/>
                  </a:cubicBezTo>
                  <a:cubicBezTo>
                    <a:pt x="19" y="5"/>
                    <a:pt x="20" y="5"/>
                    <a:pt x="20" y="4"/>
                  </a:cubicBezTo>
                  <a:cubicBezTo>
                    <a:pt x="22" y="4"/>
                    <a:pt x="22" y="3"/>
                    <a:pt x="23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3"/>
                    <a:pt x="25" y="3"/>
                    <a:pt x="25" y="3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5" y="2"/>
                    <a:pt x="22" y="2"/>
                    <a:pt x="19" y="3"/>
                  </a:cubicBezTo>
                  <a:cubicBezTo>
                    <a:pt x="17" y="3"/>
                    <a:pt x="15" y="5"/>
                    <a:pt x="13" y="6"/>
                  </a:cubicBezTo>
                  <a:cubicBezTo>
                    <a:pt x="14" y="7"/>
                    <a:pt x="14" y="8"/>
                    <a:pt x="13" y="8"/>
                  </a:cubicBezTo>
                  <a:cubicBezTo>
                    <a:pt x="13" y="9"/>
                    <a:pt x="12" y="9"/>
                    <a:pt x="11" y="8"/>
                  </a:cubicBezTo>
                  <a:cubicBezTo>
                    <a:pt x="11" y="8"/>
                    <a:pt x="10" y="7"/>
                    <a:pt x="11" y="7"/>
                  </a:cubicBezTo>
                  <a:cubicBezTo>
                    <a:pt x="11" y="7"/>
                    <a:pt x="11" y="6"/>
                    <a:pt x="12" y="6"/>
                  </a:cubicBezTo>
                  <a:cubicBezTo>
                    <a:pt x="13" y="6"/>
                    <a:pt x="14" y="5"/>
                    <a:pt x="14" y="5"/>
                  </a:cubicBezTo>
                  <a:cubicBezTo>
                    <a:pt x="16" y="3"/>
                    <a:pt x="18" y="3"/>
                    <a:pt x="20" y="2"/>
                  </a:cubicBezTo>
                  <a:cubicBezTo>
                    <a:pt x="23" y="2"/>
                    <a:pt x="25" y="2"/>
                    <a:pt x="28" y="2"/>
                  </a:cubicBezTo>
                  <a:cubicBezTo>
                    <a:pt x="29" y="2"/>
                    <a:pt x="30" y="2"/>
                    <a:pt x="31" y="2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8" y="1"/>
                    <a:pt x="17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2"/>
                    <a:pt x="18" y="2"/>
                    <a:pt x="17" y="2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0"/>
                    <a:pt x="16" y="0"/>
                    <a:pt x="17" y="0"/>
                  </a:cubicBezTo>
                  <a:cubicBezTo>
                    <a:pt x="21" y="0"/>
                    <a:pt x="28" y="1"/>
                    <a:pt x="28" y="1"/>
                  </a:cubicBezTo>
                  <a:close/>
                  <a:moveTo>
                    <a:pt x="10" y="6"/>
                  </a:moveTo>
                  <a:cubicBezTo>
                    <a:pt x="8" y="5"/>
                    <a:pt x="8" y="6"/>
                    <a:pt x="9" y="6"/>
                  </a:cubicBezTo>
                  <a:cubicBezTo>
                    <a:pt x="9" y="6"/>
                    <a:pt x="10" y="6"/>
                    <a:pt x="10" y="6"/>
                  </a:cubicBezTo>
                  <a:close/>
                  <a:moveTo>
                    <a:pt x="56" y="22"/>
                  </a:moveTo>
                  <a:cubicBezTo>
                    <a:pt x="57" y="22"/>
                    <a:pt x="57" y="22"/>
                    <a:pt x="57" y="21"/>
                  </a:cubicBezTo>
                  <a:cubicBezTo>
                    <a:pt x="57" y="21"/>
                    <a:pt x="56" y="21"/>
                    <a:pt x="56" y="21"/>
                  </a:cubicBezTo>
                  <a:cubicBezTo>
                    <a:pt x="56" y="21"/>
                    <a:pt x="56" y="21"/>
                    <a:pt x="56" y="22"/>
                  </a:cubicBezTo>
                  <a:cubicBezTo>
                    <a:pt x="56" y="22"/>
                    <a:pt x="56" y="22"/>
                    <a:pt x="56" y="22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6"/>
                    <a:pt x="21" y="17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lose/>
                  <a:moveTo>
                    <a:pt x="55" y="4"/>
                  </a:moveTo>
                  <a:cubicBezTo>
                    <a:pt x="55" y="5"/>
                    <a:pt x="54" y="5"/>
                    <a:pt x="54" y="5"/>
                  </a:cubicBezTo>
                  <a:cubicBezTo>
                    <a:pt x="55" y="6"/>
                    <a:pt x="55" y="6"/>
                    <a:pt x="55" y="6"/>
                  </a:cubicBezTo>
                  <a:cubicBezTo>
                    <a:pt x="56" y="6"/>
                    <a:pt x="56" y="5"/>
                    <a:pt x="56" y="5"/>
                  </a:cubicBezTo>
                  <a:cubicBezTo>
                    <a:pt x="56" y="5"/>
                    <a:pt x="55" y="5"/>
                    <a:pt x="55" y="4"/>
                  </a:cubicBezTo>
                  <a:close/>
                  <a:moveTo>
                    <a:pt x="9" y="9"/>
                  </a:move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8" y="10"/>
                    <a:pt x="8" y="10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lose/>
                  <a:moveTo>
                    <a:pt x="40" y="28"/>
                  </a:moveTo>
                  <a:cubicBezTo>
                    <a:pt x="40" y="28"/>
                    <a:pt x="39" y="27"/>
                    <a:pt x="39" y="27"/>
                  </a:cubicBezTo>
                  <a:cubicBezTo>
                    <a:pt x="39" y="27"/>
                    <a:pt x="38" y="28"/>
                    <a:pt x="38" y="28"/>
                  </a:cubicBezTo>
                  <a:cubicBezTo>
                    <a:pt x="39" y="28"/>
                    <a:pt x="39" y="29"/>
                    <a:pt x="39" y="29"/>
                  </a:cubicBezTo>
                  <a:cubicBezTo>
                    <a:pt x="40" y="29"/>
                    <a:pt x="40" y="28"/>
                    <a:pt x="40" y="28"/>
                  </a:cubicBezTo>
                  <a:close/>
                  <a:moveTo>
                    <a:pt x="12" y="26"/>
                  </a:moveTo>
                  <a:cubicBezTo>
                    <a:pt x="12" y="27"/>
                    <a:pt x="12" y="27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3" y="26"/>
                    <a:pt x="12" y="25"/>
                    <a:pt x="12" y="25"/>
                  </a:cubicBezTo>
                  <a:cubicBezTo>
                    <a:pt x="12" y="26"/>
                    <a:pt x="12" y="26"/>
                    <a:pt x="12" y="26"/>
                  </a:cubicBezTo>
                  <a:close/>
                  <a:moveTo>
                    <a:pt x="27" y="20"/>
                  </a:moveTo>
                  <a:cubicBezTo>
                    <a:pt x="27" y="21"/>
                    <a:pt x="28" y="21"/>
                    <a:pt x="28" y="21"/>
                  </a:cubicBezTo>
                  <a:cubicBezTo>
                    <a:pt x="29" y="21"/>
                    <a:pt x="29" y="20"/>
                    <a:pt x="29" y="20"/>
                  </a:cubicBezTo>
                  <a:cubicBezTo>
                    <a:pt x="29" y="20"/>
                    <a:pt x="28" y="19"/>
                    <a:pt x="28" y="19"/>
                  </a:cubicBezTo>
                  <a:cubicBezTo>
                    <a:pt x="27" y="19"/>
                    <a:pt x="27" y="20"/>
                    <a:pt x="27" y="20"/>
                  </a:cubicBezTo>
                  <a:close/>
                  <a:moveTo>
                    <a:pt x="1" y="20"/>
                  </a:moveTo>
                  <a:cubicBezTo>
                    <a:pt x="0" y="20"/>
                    <a:pt x="0" y="20"/>
                    <a:pt x="0" y="19"/>
                  </a:cubicBezTo>
                  <a:cubicBezTo>
                    <a:pt x="0" y="19"/>
                    <a:pt x="0" y="18"/>
                    <a:pt x="1" y="18"/>
                  </a:cubicBezTo>
                  <a:cubicBezTo>
                    <a:pt x="1" y="18"/>
                    <a:pt x="2" y="18"/>
                    <a:pt x="2" y="19"/>
                  </a:cubicBezTo>
                  <a:cubicBezTo>
                    <a:pt x="2" y="19"/>
                    <a:pt x="2" y="19"/>
                    <a:pt x="1" y="20"/>
                  </a:cubicBezTo>
                  <a:close/>
                  <a:moveTo>
                    <a:pt x="16" y="26"/>
                  </a:moveTo>
                  <a:cubicBezTo>
                    <a:pt x="16" y="25"/>
                    <a:pt x="16" y="25"/>
                    <a:pt x="15" y="25"/>
                  </a:cubicBezTo>
                  <a:cubicBezTo>
                    <a:pt x="15" y="25"/>
                    <a:pt x="15" y="26"/>
                    <a:pt x="15" y="26"/>
                  </a:cubicBezTo>
                  <a:cubicBezTo>
                    <a:pt x="15" y="27"/>
                    <a:pt x="15" y="27"/>
                    <a:pt x="16" y="27"/>
                  </a:cubicBezTo>
                  <a:cubicBezTo>
                    <a:pt x="16" y="27"/>
                    <a:pt x="17" y="26"/>
                    <a:pt x="16" y="26"/>
                  </a:cubicBezTo>
                  <a:close/>
                  <a:moveTo>
                    <a:pt x="22" y="26"/>
                  </a:moveTo>
                  <a:cubicBezTo>
                    <a:pt x="23" y="26"/>
                    <a:pt x="23" y="26"/>
                    <a:pt x="23" y="25"/>
                  </a:cubicBezTo>
                  <a:cubicBezTo>
                    <a:pt x="23" y="25"/>
                    <a:pt x="22" y="24"/>
                    <a:pt x="22" y="25"/>
                  </a:cubicBezTo>
                  <a:cubicBezTo>
                    <a:pt x="21" y="25"/>
                    <a:pt x="21" y="25"/>
                    <a:pt x="21" y="26"/>
                  </a:cubicBezTo>
                  <a:cubicBezTo>
                    <a:pt x="21" y="26"/>
                    <a:pt x="22" y="26"/>
                    <a:pt x="22" y="26"/>
                  </a:cubicBezTo>
                  <a:close/>
                  <a:moveTo>
                    <a:pt x="5" y="18"/>
                  </a:moveTo>
                  <a:cubicBezTo>
                    <a:pt x="5" y="18"/>
                    <a:pt x="6" y="17"/>
                    <a:pt x="6" y="17"/>
                  </a:cubicBezTo>
                  <a:cubicBezTo>
                    <a:pt x="6" y="16"/>
                    <a:pt x="5" y="16"/>
                    <a:pt x="5" y="16"/>
                  </a:cubicBezTo>
                  <a:cubicBezTo>
                    <a:pt x="4" y="16"/>
                    <a:pt x="4" y="17"/>
                    <a:pt x="4" y="17"/>
                  </a:cubicBezTo>
                  <a:cubicBezTo>
                    <a:pt x="4" y="18"/>
                    <a:pt x="4" y="18"/>
                    <a:pt x="5" y="18"/>
                  </a:cubicBezTo>
                  <a:close/>
                  <a:moveTo>
                    <a:pt x="36" y="25"/>
                  </a:moveTo>
                  <a:cubicBezTo>
                    <a:pt x="36" y="25"/>
                    <a:pt x="35" y="25"/>
                    <a:pt x="35" y="25"/>
                  </a:cubicBezTo>
                  <a:cubicBezTo>
                    <a:pt x="34" y="25"/>
                    <a:pt x="34" y="26"/>
                    <a:pt x="34" y="26"/>
                  </a:cubicBezTo>
                  <a:cubicBezTo>
                    <a:pt x="34" y="26"/>
                    <a:pt x="35" y="27"/>
                    <a:pt x="35" y="27"/>
                  </a:cubicBezTo>
                  <a:cubicBezTo>
                    <a:pt x="36" y="26"/>
                    <a:pt x="36" y="26"/>
                    <a:pt x="36" y="25"/>
                  </a:cubicBezTo>
                  <a:close/>
                  <a:moveTo>
                    <a:pt x="26" y="27"/>
                  </a:moveTo>
                  <a:cubicBezTo>
                    <a:pt x="26" y="28"/>
                    <a:pt x="27" y="28"/>
                    <a:pt x="27" y="28"/>
                  </a:cubicBezTo>
                  <a:cubicBezTo>
                    <a:pt x="28" y="28"/>
                    <a:pt x="28" y="27"/>
                    <a:pt x="28" y="27"/>
                  </a:cubicBezTo>
                  <a:cubicBezTo>
                    <a:pt x="28" y="26"/>
                    <a:pt x="27" y="26"/>
                    <a:pt x="27" y="26"/>
                  </a:cubicBezTo>
                  <a:cubicBezTo>
                    <a:pt x="26" y="26"/>
                    <a:pt x="26" y="27"/>
                    <a:pt x="26" y="27"/>
                  </a:cubicBezTo>
                  <a:close/>
                  <a:moveTo>
                    <a:pt x="4" y="24"/>
                  </a:moveTo>
                  <a:cubicBezTo>
                    <a:pt x="4" y="23"/>
                    <a:pt x="4" y="23"/>
                    <a:pt x="3" y="23"/>
                  </a:cubicBezTo>
                  <a:cubicBezTo>
                    <a:pt x="3" y="23"/>
                    <a:pt x="2" y="23"/>
                    <a:pt x="3" y="24"/>
                  </a:cubicBezTo>
                  <a:cubicBezTo>
                    <a:pt x="3" y="25"/>
                    <a:pt x="3" y="25"/>
                    <a:pt x="4" y="25"/>
                  </a:cubicBezTo>
                  <a:cubicBezTo>
                    <a:pt x="4" y="25"/>
                    <a:pt x="5" y="24"/>
                    <a:pt x="4" y="24"/>
                  </a:cubicBezTo>
                  <a:close/>
                  <a:moveTo>
                    <a:pt x="59" y="24"/>
                  </a:moveTo>
                  <a:cubicBezTo>
                    <a:pt x="59" y="24"/>
                    <a:pt x="59" y="24"/>
                    <a:pt x="59" y="24"/>
                  </a:cubicBezTo>
                  <a:cubicBezTo>
                    <a:pt x="59" y="24"/>
                    <a:pt x="59" y="24"/>
                    <a:pt x="58" y="25"/>
                  </a:cubicBezTo>
                  <a:cubicBezTo>
                    <a:pt x="58" y="25"/>
                    <a:pt x="59" y="25"/>
                    <a:pt x="59" y="25"/>
                  </a:cubicBezTo>
                  <a:cubicBezTo>
                    <a:pt x="59" y="26"/>
                    <a:pt x="60" y="25"/>
                    <a:pt x="60" y="25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1" y="25"/>
                    <a:pt x="61" y="24"/>
                    <a:pt x="61" y="24"/>
                  </a:cubicBezTo>
                  <a:cubicBezTo>
                    <a:pt x="61" y="24"/>
                    <a:pt x="60" y="24"/>
                    <a:pt x="60" y="24"/>
                  </a:cubicBezTo>
                  <a:cubicBezTo>
                    <a:pt x="60" y="24"/>
                    <a:pt x="60" y="24"/>
                    <a:pt x="59" y="2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4" name="Freeform 33012"/>
            <p:cNvSpPr>
              <a:spLocks noEditPoints="1"/>
            </p:cNvSpPr>
            <p:nvPr/>
          </p:nvSpPr>
          <p:spPr bwMode="auto">
            <a:xfrm>
              <a:off x="3577" y="2092"/>
              <a:ext cx="55" cy="105"/>
            </a:xfrm>
            <a:custGeom>
              <a:avLst/>
              <a:gdLst>
                <a:gd name="T0" fmla="*/ 28 w 31"/>
                <a:gd name="T1" fmla="*/ 17 h 59"/>
                <a:gd name="T2" fmla="*/ 30 w 31"/>
                <a:gd name="T3" fmla="*/ 18 h 59"/>
                <a:gd name="T4" fmla="*/ 24 w 31"/>
                <a:gd name="T5" fmla="*/ 27 h 59"/>
                <a:gd name="T6" fmla="*/ 22 w 31"/>
                <a:gd name="T7" fmla="*/ 37 h 59"/>
                <a:gd name="T8" fmla="*/ 22 w 31"/>
                <a:gd name="T9" fmla="*/ 46 h 59"/>
                <a:gd name="T10" fmla="*/ 20 w 31"/>
                <a:gd name="T11" fmla="*/ 51 h 59"/>
                <a:gd name="T12" fmla="*/ 24 w 31"/>
                <a:gd name="T13" fmla="*/ 49 h 59"/>
                <a:gd name="T14" fmla="*/ 28 w 31"/>
                <a:gd name="T15" fmla="*/ 44 h 59"/>
                <a:gd name="T16" fmla="*/ 24 w 31"/>
                <a:gd name="T17" fmla="*/ 51 h 59"/>
                <a:gd name="T18" fmla="*/ 17 w 31"/>
                <a:gd name="T19" fmla="*/ 57 h 59"/>
                <a:gd name="T20" fmla="*/ 7 w 31"/>
                <a:gd name="T21" fmla="*/ 55 h 59"/>
                <a:gd name="T22" fmla="*/ 3 w 31"/>
                <a:gd name="T23" fmla="*/ 58 h 59"/>
                <a:gd name="T24" fmla="*/ 7 w 31"/>
                <a:gd name="T25" fmla="*/ 52 h 59"/>
                <a:gd name="T26" fmla="*/ 8 w 31"/>
                <a:gd name="T27" fmla="*/ 51 h 59"/>
                <a:gd name="T28" fmla="*/ 6 w 31"/>
                <a:gd name="T29" fmla="*/ 44 h 59"/>
                <a:gd name="T30" fmla="*/ 2 w 31"/>
                <a:gd name="T31" fmla="*/ 40 h 59"/>
                <a:gd name="T32" fmla="*/ 3 w 31"/>
                <a:gd name="T33" fmla="*/ 38 h 59"/>
                <a:gd name="T34" fmla="*/ 4 w 31"/>
                <a:gd name="T35" fmla="*/ 36 h 59"/>
                <a:gd name="T36" fmla="*/ 6 w 31"/>
                <a:gd name="T37" fmla="*/ 39 h 59"/>
                <a:gd name="T38" fmla="*/ 8 w 31"/>
                <a:gd name="T39" fmla="*/ 35 h 59"/>
                <a:gd name="T40" fmla="*/ 8 w 31"/>
                <a:gd name="T41" fmla="*/ 45 h 59"/>
                <a:gd name="T42" fmla="*/ 14 w 31"/>
                <a:gd name="T43" fmla="*/ 55 h 59"/>
                <a:gd name="T44" fmla="*/ 9 w 31"/>
                <a:gd name="T45" fmla="*/ 49 h 59"/>
                <a:gd name="T46" fmla="*/ 12 w 31"/>
                <a:gd name="T47" fmla="*/ 50 h 59"/>
                <a:gd name="T48" fmla="*/ 12 w 31"/>
                <a:gd name="T49" fmla="*/ 35 h 59"/>
                <a:gd name="T50" fmla="*/ 4 w 31"/>
                <a:gd name="T51" fmla="*/ 25 h 59"/>
                <a:gd name="T52" fmla="*/ 7 w 31"/>
                <a:gd name="T53" fmla="*/ 26 h 59"/>
                <a:gd name="T54" fmla="*/ 4 w 31"/>
                <a:gd name="T55" fmla="*/ 21 h 59"/>
                <a:gd name="T56" fmla="*/ 7 w 31"/>
                <a:gd name="T57" fmla="*/ 23 h 59"/>
                <a:gd name="T58" fmla="*/ 8 w 31"/>
                <a:gd name="T59" fmla="*/ 21 h 59"/>
                <a:gd name="T60" fmla="*/ 9 w 31"/>
                <a:gd name="T61" fmla="*/ 22 h 59"/>
                <a:gd name="T62" fmla="*/ 9 w 31"/>
                <a:gd name="T63" fmla="*/ 26 h 59"/>
                <a:gd name="T64" fmla="*/ 13 w 31"/>
                <a:gd name="T65" fmla="*/ 32 h 59"/>
                <a:gd name="T66" fmla="*/ 14 w 31"/>
                <a:gd name="T67" fmla="*/ 40 h 59"/>
                <a:gd name="T68" fmla="*/ 13 w 31"/>
                <a:gd name="T69" fmla="*/ 53 h 59"/>
                <a:gd name="T70" fmla="*/ 17 w 31"/>
                <a:gd name="T71" fmla="*/ 55 h 59"/>
                <a:gd name="T72" fmla="*/ 18 w 31"/>
                <a:gd name="T73" fmla="*/ 55 h 59"/>
                <a:gd name="T74" fmla="*/ 16 w 31"/>
                <a:gd name="T75" fmla="*/ 44 h 59"/>
                <a:gd name="T76" fmla="*/ 17 w 31"/>
                <a:gd name="T77" fmla="*/ 42 h 59"/>
                <a:gd name="T78" fmla="*/ 19 w 31"/>
                <a:gd name="T79" fmla="*/ 50 h 59"/>
                <a:gd name="T80" fmla="*/ 20 w 31"/>
                <a:gd name="T81" fmla="*/ 41 h 59"/>
                <a:gd name="T82" fmla="*/ 20 w 31"/>
                <a:gd name="T83" fmla="*/ 33 h 59"/>
                <a:gd name="T84" fmla="*/ 16 w 31"/>
                <a:gd name="T85" fmla="*/ 22 h 59"/>
                <a:gd name="T86" fmla="*/ 16 w 31"/>
                <a:gd name="T87" fmla="*/ 12 h 59"/>
                <a:gd name="T88" fmla="*/ 14 w 31"/>
                <a:gd name="T89" fmla="*/ 1 h 59"/>
                <a:gd name="T90" fmla="*/ 15 w 31"/>
                <a:gd name="T91" fmla="*/ 2 h 59"/>
                <a:gd name="T92" fmla="*/ 19 w 31"/>
                <a:gd name="T93" fmla="*/ 2 h 59"/>
                <a:gd name="T94" fmla="*/ 20 w 31"/>
                <a:gd name="T95" fmla="*/ 2 h 59"/>
                <a:gd name="T96" fmla="*/ 23 w 31"/>
                <a:gd name="T97" fmla="*/ 3 h 59"/>
                <a:gd name="T98" fmla="*/ 21 w 31"/>
                <a:gd name="T99" fmla="*/ 8 h 59"/>
                <a:gd name="T100" fmla="*/ 18 w 31"/>
                <a:gd name="T101" fmla="*/ 8 h 59"/>
                <a:gd name="T102" fmla="*/ 16 w 31"/>
                <a:gd name="T103" fmla="*/ 19 h 59"/>
                <a:gd name="T104" fmla="*/ 19 w 31"/>
                <a:gd name="T105" fmla="*/ 28 h 59"/>
                <a:gd name="T106" fmla="*/ 22 w 31"/>
                <a:gd name="T107" fmla="*/ 29 h 59"/>
                <a:gd name="T108" fmla="*/ 23 w 31"/>
                <a:gd name="T109" fmla="*/ 23 h 59"/>
                <a:gd name="T110" fmla="*/ 23 w 31"/>
                <a:gd name="T111" fmla="*/ 13 h 59"/>
                <a:gd name="T112" fmla="*/ 24 w 31"/>
                <a:gd name="T113" fmla="*/ 15 h 59"/>
                <a:gd name="T114" fmla="*/ 26 w 31"/>
                <a:gd name="T115" fmla="*/ 13 h 59"/>
                <a:gd name="T116" fmla="*/ 20 w 31"/>
                <a:gd name="T117" fmla="*/ 1 h 59"/>
                <a:gd name="T118" fmla="*/ 17 w 31"/>
                <a:gd name="T119" fmla="*/ 45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1" h="59">
                  <a:moveTo>
                    <a:pt x="27" y="16"/>
                  </a:moveTo>
                  <a:cubicBezTo>
                    <a:pt x="28" y="15"/>
                    <a:pt x="28" y="14"/>
                    <a:pt x="28" y="13"/>
                  </a:cubicBezTo>
                  <a:cubicBezTo>
                    <a:pt x="28" y="13"/>
                    <a:pt x="27" y="13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1"/>
                    <a:pt x="28" y="11"/>
                    <a:pt x="29" y="12"/>
                  </a:cubicBezTo>
                  <a:cubicBezTo>
                    <a:pt x="29" y="12"/>
                    <a:pt x="28" y="13"/>
                    <a:pt x="28" y="13"/>
                  </a:cubicBezTo>
                  <a:cubicBezTo>
                    <a:pt x="28" y="14"/>
                    <a:pt x="28" y="16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8" y="17"/>
                    <a:pt x="29" y="15"/>
                    <a:pt x="29" y="14"/>
                  </a:cubicBezTo>
                  <a:cubicBezTo>
                    <a:pt x="29" y="14"/>
                    <a:pt x="29" y="15"/>
                    <a:pt x="29" y="16"/>
                  </a:cubicBezTo>
                  <a:cubicBezTo>
                    <a:pt x="29" y="16"/>
                    <a:pt x="28" y="17"/>
                    <a:pt x="28" y="17"/>
                  </a:cubicBezTo>
                  <a:cubicBezTo>
                    <a:pt x="28" y="18"/>
                    <a:pt x="28" y="17"/>
                    <a:pt x="29" y="17"/>
                  </a:cubicBezTo>
                  <a:cubicBezTo>
                    <a:pt x="29" y="17"/>
                    <a:pt x="30" y="16"/>
                    <a:pt x="30" y="15"/>
                  </a:cubicBezTo>
                  <a:cubicBezTo>
                    <a:pt x="30" y="15"/>
                    <a:pt x="30" y="15"/>
                    <a:pt x="30" y="14"/>
                  </a:cubicBezTo>
                  <a:cubicBezTo>
                    <a:pt x="30" y="14"/>
                    <a:pt x="30" y="13"/>
                    <a:pt x="30" y="13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4"/>
                    <a:pt x="31" y="16"/>
                    <a:pt x="30" y="17"/>
                  </a:cubicBezTo>
                  <a:cubicBezTo>
                    <a:pt x="30" y="17"/>
                    <a:pt x="29" y="18"/>
                    <a:pt x="28" y="18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7"/>
                    <a:pt x="31" y="17"/>
                    <a:pt x="31" y="16"/>
                  </a:cubicBezTo>
                  <a:cubicBezTo>
                    <a:pt x="31" y="16"/>
                    <a:pt x="31" y="17"/>
                    <a:pt x="31" y="17"/>
                  </a:cubicBezTo>
                  <a:cubicBezTo>
                    <a:pt x="30" y="18"/>
                    <a:pt x="30" y="18"/>
                    <a:pt x="29" y="19"/>
                  </a:cubicBezTo>
                  <a:cubicBezTo>
                    <a:pt x="29" y="19"/>
                    <a:pt x="28" y="18"/>
                    <a:pt x="28" y="18"/>
                  </a:cubicBezTo>
                  <a:cubicBezTo>
                    <a:pt x="28" y="18"/>
                    <a:pt x="28" y="18"/>
                    <a:pt x="27" y="18"/>
                  </a:cubicBezTo>
                  <a:cubicBezTo>
                    <a:pt x="27" y="18"/>
                    <a:pt x="27" y="18"/>
                    <a:pt x="27" y="17"/>
                  </a:cubicBezTo>
                  <a:cubicBezTo>
                    <a:pt x="26" y="18"/>
                    <a:pt x="25" y="19"/>
                    <a:pt x="24" y="20"/>
                  </a:cubicBezTo>
                  <a:cubicBezTo>
                    <a:pt x="25" y="20"/>
                    <a:pt x="25" y="20"/>
                    <a:pt x="25" y="20"/>
                  </a:cubicBezTo>
                  <a:cubicBezTo>
                    <a:pt x="26" y="21"/>
                    <a:pt x="24" y="21"/>
                    <a:pt x="24" y="22"/>
                  </a:cubicBezTo>
                  <a:cubicBezTo>
                    <a:pt x="24" y="22"/>
                    <a:pt x="24" y="22"/>
                    <a:pt x="24" y="22"/>
                  </a:cubicBezTo>
                  <a:cubicBezTo>
                    <a:pt x="24" y="24"/>
                    <a:pt x="24" y="26"/>
                    <a:pt x="24" y="27"/>
                  </a:cubicBezTo>
                  <a:cubicBezTo>
                    <a:pt x="24" y="27"/>
                    <a:pt x="24" y="26"/>
                    <a:pt x="25" y="26"/>
                  </a:cubicBezTo>
                  <a:cubicBezTo>
                    <a:pt x="25" y="27"/>
                    <a:pt x="25" y="27"/>
                    <a:pt x="24" y="27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31"/>
                    <a:pt x="22" y="31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5"/>
                    <a:pt x="21" y="36"/>
                    <a:pt x="22" y="38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2" y="36"/>
                    <a:pt x="23" y="36"/>
                    <a:pt x="23" y="37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3" y="38"/>
                    <a:pt x="22" y="38"/>
                    <a:pt x="22" y="39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2" y="39"/>
                    <a:pt x="22" y="40"/>
                    <a:pt x="22" y="40"/>
                  </a:cubicBezTo>
                  <a:cubicBezTo>
                    <a:pt x="22" y="41"/>
                    <a:pt x="22" y="42"/>
                    <a:pt x="22" y="43"/>
                  </a:cubicBezTo>
                  <a:cubicBezTo>
                    <a:pt x="22" y="43"/>
                    <a:pt x="22" y="42"/>
                    <a:pt x="23" y="42"/>
                  </a:cubicBezTo>
                  <a:cubicBezTo>
                    <a:pt x="23" y="42"/>
                    <a:pt x="23" y="43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4"/>
                    <a:pt x="22" y="44"/>
                    <a:pt x="22" y="45"/>
                  </a:cubicBezTo>
                  <a:cubicBezTo>
                    <a:pt x="21" y="45"/>
                    <a:pt x="22" y="46"/>
                    <a:pt x="22" y="46"/>
                  </a:cubicBezTo>
                  <a:cubicBezTo>
                    <a:pt x="21" y="47"/>
                    <a:pt x="21" y="47"/>
                    <a:pt x="21" y="47"/>
                  </a:cubicBezTo>
                  <a:cubicBezTo>
                    <a:pt x="21" y="47"/>
                    <a:pt x="21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1" y="48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49"/>
                    <a:pt x="21" y="49"/>
                  </a:cubicBezTo>
                  <a:cubicBezTo>
                    <a:pt x="21" y="49"/>
                    <a:pt x="21" y="50"/>
                    <a:pt x="21" y="50"/>
                  </a:cubicBezTo>
                  <a:cubicBezTo>
                    <a:pt x="20" y="50"/>
                    <a:pt x="20" y="50"/>
                    <a:pt x="20" y="50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2"/>
                    <a:pt x="19" y="53"/>
                    <a:pt x="19" y="54"/>
                  </a:cubicBezTo>
                  <a:cubicBezTo>
                    <a:pt x="19" y="54"/>
                    <a:pt x="20" y="54"/>
                    <a:pt x="20" y="54"/>
                  </a:cubicBezTo>
                  <a:cubicBezTo>
                    <a:pt x="20" y="53"/>
                    <a:pt x="21" y="52"/>
                    <a:pt x="21" y="51"/>
                  </a:cubicBezTo>
                  <a:cubicBezTo>
                    <a:pt x="22" y="51"/>
                    <a:pt x="21" y="52"/>
                    <a:pt x="21" y="52"/>
                  </a:cubicBezTo>
                  <a:cubicBezTo>
                    <a:pt x="21" y="53"/>
                    <a:pt x="21" y="53"/>
                    <a:pt x="21" y="53"/>
                  </a:cubicBezTo>
                  <a:cubicBezTo>
                    <a:pt x="21" y="53"/>
                    <a:pt x="22" y="53"/>
                    <a:pt x="22" y="52"/>
                  </a:cubicBezTo>
                  <a:cubicBezTo>
                    <a:pt x="22" y="52"/>
                    <a:pt x="22" y="52"/>
                    <a:pt x="23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0"/>
                    <a:pt x="23" y="50"/>
                    <a:pt x="24" y="50"/>
                  </a:cubicBezTo>
                  <a:cubicBezTo>
                    <a:pt x="24" y="50"/>
                    <a:pt x="24" y="49"/>
                    <a:pt x="24" y="49"/>
                  </a:cubicBezTo>
                  <a:cubicBezTo>
                    <a:pt x="24" y="49"/>
                    <a:pt x="24" y="48"/>
                    <a:pt x="24" y="48"/>
                  </a:cubicBezTo>
                  <a:cubicBezTo>
                    <a:pt x="24" y="47"/>
                    <a:pt x="23" y="47"/>
                    <a:pt x="24" y="47"/>
                  </a:cubicBezTo>
                  <a:cubicBezTo>
                    <a:pt x="24" y="47"/>
                    <a:pt x="24" y="48"/>
                    <a:pt x="24" y="48"/>
                  </a:cubicBezTo>
                  <a:cubicBezTo>
                    <a:pt x="24" y="48"/>
                    <a:pt x="24" y="47"/>
                    <a:pt x="24" y="47"/>
                  </a:cubicBezTo>
                  <a:cubicBezTo>
                    <a:pt x="25" y="47"/>
                    <a:pt x="25" y="46"/>
                    <a:pt x="25" y="46"/>
                  </a:cubicBezTo>
                  <a:cubicBezTo>
                    <a:pt x="25" y="45"/>
                    <a:pt x="25" y="45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5"/>
                    <a:pt x="26" y="45"/>
                  </a:cubicBezTo>
                  <a:cubicBezTo>
                    <a:pt x="26" y="45"/>
                    <a:pt x="27" y="45"/>
                    <a:pt x="27" y="45"/>
                  </a:cubicBezTo>
                  <a:cubicBezTo>
                    <a:pt x="27" y="44"/>
                    <a:pt x="27" y="44"/>
                    <a:pt x="28" y="44"/>
                  </a:cubicBezTo>
                  <a:cubicBezTo>
                    <a:pt x="28" y="44"/>
                    <a:pt x="28" y="44"/>
                    <a:pt x="28" y="44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8" y="45"/>
                    <a:pt x="27" y="45"/>
                    <a:pt x="27" y="45"/>
                  </a:cubicBezTo>
                  <a:cubicBezTo>
                    <a:pt x="27" y="46"/>
                    <a:pt x="26" y="46"/>
                    <a:pt x="26" y="46"/>
                  </a:cubicBezTo>
                  <a:cubicBezTo>
                    <a:pt x="27" y="46"/>
                    <a:pt x="27" y="46"/>
                    <a:pt x="28" y="46"/>
                  </a:cubicBezTo>
                  <a:cubicBezTo>
                    <a:pt x="27" y="47"/>
                    <a:pt x="27" y="47"/>
                    <a:pt x="26" y="47"/>
                  </a:cubicBezTo>
                  <a:cubicBezTo>
                    <a:pt x="26" y="47"/>
                    <a:pt x="25" y="47"/>
                    <a:pt x="25" y="47"/>
                  </a:cubicBezTo>
                  <a:cubicBezTo>
                    <a:pt x="25" y="47"/>
                    <a:pt x="25" y="49"/>
                    <a:pt x="24" y="50"/>
                  </a:cubicBezTo>
                  <a:cubicBezTo>
                    <a:pt x="25" y="50"/>
                    <a:pt x="25" y="49"/>
                    <a:pt x="25" y="49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5" y="50"/>
                    <a:pt x="25" y="50"/>
                    <a:pt x="24" y="50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1"/>
                    <a:pt x="23" y="51"/>
                    <a:pt x="23" y="52"/>
                  </a:cubicBezTo>
                  <a:cubicBezTo>
                    <a:pt x="23" y="52"/>
                    <a:pt x="23" y="52"/>
                    <a:pt x="22" y="52"/>
                  </a:cubicBezTo>
                  <a:cubicBezTo>
                    <a:pt x="23" y="53"/>
                    <a:pt x="23" y="52"/>
                    <a:pt x="23" y="52"/>
                  </a:cubicBezTo>
                  <a:cubicBezTo>
                    <a:pt x="23" y="52"/>
                    <a:pt x="24" y="52"/>
                    <a:pt x="24" y="52"/>
                  </a:cubicBezTo>
                  <a:cubicBezTo>
                    <a:pt x="24" y="53"/>
                    <a:pt x="23" y="53"/>
                    <a:pt x="23" y="53"/>
                  </a:cubicBezTo>
                  <a:cubicBezTo>
                    <a:pt x="22" y="53"/>
                    <a:pt x="22" y="53"/>
                    <a:pt x="22" y="54"/>
                  </a:cubicBezTo>
                  <a:cubicBezTo>
                    <a:pt x="22" y="54"/>
                    <a:pt x="22" y="53"/>
                    <a:pt x="21" y="53"/>
                  </a:cubicBezTo>
                  <a:cubicBezTo>
                    <a:pt x="21" y="54"/>
                    <a:pt x="20" y="54"/>
                    <a:pt x="20" y="54"/>
                  </a:cubicBezTo>
                  <a:cubicBezTo>
                    <a:pt x="20" y="55"/>
                    <a:pt x="19" y="55"/>
                    <a:pt x="19" y="55"/>
                  </a:cubicBezTo>
                  <a:cubicBezTo>
                    <a:pt x="19" y="55"/>
                    <a:pt x="18" y="56"/>
                    <a:pt x="18" y="56"/>
                  </a:cubicBezTo>
                  <a:cubicBezTo>
                    <a:pt x="18" y="57"/>
                    <a:pt x="17" y="57"/>
                    <a:pt x="17" y="57"/>
                  </a:cubicBezTo>
                  <a:cubicBezTo>
                    <a:pt x="17" y="58"/>
                    <a:pt x="16" y="58"/>
                    <a:pt x="16" y="58"/>
                  </a:cubicBezTo>
                  <a:cubicBezTo>
                    <a:pt x="16" y="58"/>
                    <a:pt x="15" y="58"/>
                    <a:pt x="15" y="58"/>
                  </a:cubicBezTo>
                  <a:cubicBezTo>
                    <a:pt x="14" y="58"/>
                    <a:pt x="14" y="58"/>
                    <a:pt x="14" y="58"/>
                  </a:cubicBezTo>
                  <a:cubicBezTo>
                    <a:pt x="14" y="58"/>
                    <a:pt x="14" y="58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8"/>
                    <a:pt x="13" y="58"/>
                    <a:pt x="13" y="58"/>
                  </a:cubicBezTo>
                  <a:cubicBezTo>
                    <a:pt x="13" y="57"/>
                    <a:pt x="13" y="57"/>
                    <a:pt x="13" y="57"/>
                  </a:cubicBezTo>
                  <a:cubicBezTo>
                    <a:pt x="12" y="57"/>
                    <a:pt x="11" y="57"/>
                    <a:pt x="11" y="56"/>
                  </a:cubicBezTo>
                  <a:cubicBezTo>
                    <a:pt x="10" y="56"/>
                    <a:pt x="9" y="56"/>
                    <a:pt x="9" y="55"/>
                  </a:cubicBezTo>
                  <a:cubicBezTo>
                    <a:pt x="8" y="55"/>
                    <a:pt x="8" y="55"/>
                    <a:pt x="7" y="55"/>
                  </a:cubicBezTo>
                  <a:cubicBezTo>
                    <a:pt x="7" y="55"/>
                    <a:pt x="7" y="54"/>
                    <a:pt x="7" y="55"/>
                  </a:cubicBezTo>
                  <a:cubicBezTo>
                    <a:pt x="7" y="55"/>
                    <a:pt x="7" y="55"/>
                    <a:pt x="7" y="55"/>
                  </a:cubicBezTo>
                  <a:cubicBezTo>
                    <a:pt x="6" y="56"/>
                    <a:pt x="5" y="54"/>
                    <a:pt x="6" y="54"/>
                  </a:cubicBezTo>
                  <a:cubicBezTo>
                    <a:pt x="6" y="54"/>
                    <a:pt x="6" y="54"/>
                    <a:pt x="5" y="54"/>
                  </a:cubicBezTo>
                  <a:cubicBezTo>
                    <a:pt x="5" y="54"/>
                    <a:pt x="5" y="54"/>
                    <a:pt x="5" y="54"/>
                  </a:cubicBezTo>
                  <a:cubicBezTo>
                    <a:pt x="4" y="54"/>
                    <a:pt x="4" y="55"/>
                    <a:pt x="4" y="55"/>
                  </a:cubicBezTo>
                  <a:cubicBezTo>
                    <a:pt x="4" y="55"/>
                    <a:pt x="5" y="55"/>
                    <a:pt x="5" y="56"/>
                  </a:cubicBezTo>
                  <a:cubicBezTo>
                    <a:pt x="5" y="57"/>
                    <a:pt x="3" y="56"/>
                    <a:pt x="3" y="55"/>
                  </a:cubicBezTo>
                  <a:cubicBezTo>
                    <a:pt x="3" y="55"/>
                    <a:pt x="3" y="56"/>
                    <a:pt x="3" y="56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8"/>
                    <a:pt x="3" y="58"/>
                    <a:pt x="3" y="58"/>
                  </a:cubicBezTo>
                  <a:cubicBezTo>
                    <a:pt x="3" y="58"/>
                    <a:pt x="3" y="59"/>
                    <a:pt x="3" y="59"/>
                  </a:cubicBezTo>
                  <a:cubicBezTo>
                    <a:pt x="3" y="59"/>
                    <a:pt x="3" y="59"/>
                    <a:pt x="3" y="59"/>
                  </a:cubicBezTo>
                  <a:cubicBezTo>
                    <a:pt x="2" y="58"/>
                    <a:pt x="3" y="58"/>
                    <a:pt x="3" y="57"/>
                  </a:cubicBezTo>
                  <a:cubicBezTo>
                    <a:pt x="3" y="57"/>
                    <a:pt x="3" y="57"/>
                    <a:pt x="3" y="57"/>
                  </a:cubicBezTo>
                  <a:cubicBezTo>
                    <a:pt x="3" y="55"/>
                    <a:pt x="3" y="55"/>
                    <a:pt x="4" y="54"/>
                  </a:cubicBezTo>
                  <a:cubicBezTo>
                    <a:pt x="3" y="54"/>
                    <a:pt x="2" y="55"/>
                    <a:pt x="2" y="54"/>
                  </a:cubicBezTo>
                  <a:cubicBezTo>
                    <a:pt x="2" y="54"/>
                    <a:pt x="3" y="54"/>
                    <a:pt x="4" y="54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5" y="54"/>
                    <a:pt x="5" y="53"/>
                    <a:pt x="5" y="53"/>
                  </a:cubicBezTo>
                  <a:cubicBezTo>
                    <a:pt x="6" y="53"/>
                    <a:pt x="6" y="54"/>
                    <a:pt x="6" y="54"/>
                  </a:cubicBezTo>
                  <a:cubicBezTo>
                    <a:pt x="6" y="53"/>
                    <a:pt x="6" y="52"/>
                    <a:pt x="7" y="52"/>
                  </a:cubicBezTo>
                  <a:cubicBezTo>
                    <a:pt x="7" y="52"/>
                    <a:pt x="7" y="52"/>
                    <a:pt x="7" y="52"/>
                  </a:cubicBezTo>
                  <a:cubicBezTo>
                    <a:pt x="7" y="53"/>
                    <a:pt x="7" y="53"/>
                    <a:pt x="7" y="54"/>
                  </a:cubicBezTo>
                  <a:cubicBezTo>
                    <a:pt x="8" y="54"/>
                    <a:pt x="9" y="55"/>
                    <a:pt x="9" y="56"/>
                  </a:cubicBezTo>
                  <a:cubicBezTo>
                    <a:pt x="10" y="56"/>
                    <a:pt x="10" y="56"/>
                    <a:pt x="11" y="56"/>
                  </a:cubicBezTo>
                  <a:cubicBezTo>
                    <a:pt x="10" y="55"/>
                    <a:pt x="10" y="55"/>
                    <a:pt x="10" y="55"/>
                  </a:cubicBezTo>
                  <a:cubicBezTo>
                    <a:pt x="10" y="54"/>
                    <a:pt x="10" y="54"/>
                    <a:pt x="10" y="54"/>
                  </a:cubicBezTo>
                  <a:cubicBezTo>
                    <a:pt x="9" y="53"/>
                    <a:pt x="9" y="53"/>
                    <a:pt x="9" y="52"/>
                  </a:cubicBezTo>
                  <a:cubicBezTo>
                    <a:pt x="9" y="52"/>
                    <a:pt x="9" y="52"/>
                    <a:pt x="8" y="52"/>
                  </a:cubicBezTo>
                  <a:cubicBezTo>
                    <a:pt x="8" y="51"/>
                    <a:pt x="8" y="51"/>
                    <a:pt x="8" y="51"/>
                  </a:cubicBezTo>
                  <a:cubicBezTo>
                    <a:pt x="7" y="51"/>
                    <a:pt x="7" y="52"/>
                    <a:pt x="6" y="52"/>
                  </a:cubicBezTo>
                  <a:cubicBezTo>
                    <a:pt x="6" y="51"/>
                    <a:pt x="7" y="50"/>
                    <a:pt x="8" y="51"/>
                  </a:cubicBezTo>
                  <a:cubicBezTo>
                    <a:pt x="8" y="49"/>
                    <a:pt x="7" y="48"/>
                    <a:pt x="7" y="47"/>
                  </a:cubicBezTo>
                  <a:cubicBezTo>
                    <a:pt x="7" y="47"/>
                    <a:pt x="6" y="46"/>
                    <a:pt x="6" y="46"/>
                  </a:cubicBezTo>
                  <a:cubicBezTo>
                    <a:pt x="6" y="46"/>
                    <a:pt x="5" y="46"/>
                    <a:pt x="5" y="45"/>
                  </a:cubicBezTo>
                  <a:cubicBezTo>
                    <a:pt x="5" y="45"/>
                    <a:pt x="5" y="45"/>
                    <a:pt x="4" y="45"/>
                  </a:cubicBezTo>
                  <a:cubicBezTo>
                    <a:pt x="4" y="45"/>
                    <a:pt x="4" y="44"/>
                    <a:pt x="5" y="44"/>
                  </a:cubicBezTo>
                  <a:cubicBezTo>
                    <a:pt x="5" y="44"/>
                    <a:pt x="5" y="44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6" y="45"/>
                    <a:pt x="6" y="45"/>
                  </a:cubicBezTo>
                  <a:cubicBezTo>
                    <a:pt x="6" y="45"/>
                    <a:pt x="7" y="45"/>
                    <a:pt x="7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7" y="44"/>
                    <a:pt x="7" y="44"/>
                    <a:pt x="6" y="44"/>
                  </a:cubicBezTo>
                  <a:cubicBezTo>
                    <a:pt x="6" y="44"/>
                    <a:pt x="6" y="43"/>
                    <a:pt x="6" y="43"/>
                  </a:cubicBezTo>
                  <a:cubicBezTo>
                    <a:pt x="6" y="42"/>
                    <a:pt x="6" y="41"/>
                    <a:pt x="6" y="41"/>
                  </a:cubicBezTo>
                  <a:cubicBezTo>
                    <a:pt x="5" y="41"/>
                    <a:pt x="5" y="41"/>
                    <a:pt x="5" y="41"/>
                  </a:cubicBezTo>
                  <a:cubicBezTo>
                    <a:pt x="5" y="41"/>
                    <a:pt x="5" y="41"/>
                    <a:pt x="5" y="42"/>
                  </a:cubicBezTo>
                  <a:cubicBezTo>
                    <a:pt x="4" y="42"/>
                    <a:pt x="3" y="42"/>
                    <a:pt x="2" y="42"/>
                  </a:cubicBezTo>
                  <a:cubicBezTo>
                    <a:pt x="2" y="41"/>
                    <a:pt x="2" y="41"/>
                    <a:pt x="2" y="41"/>
                  </a:cubicBezTo>
                  <a:cubicBezTo>
                    <a:pt x="2" y="41"/>
                    <a:pt x="2" y="40"/>
                    <a:pt x="2" y="40"/>
                  </a:cubicBezTo>
                  <a:cubicBezTo>
                    <a:pt x="2" y="41"/>
                    <a:pt x="3" y="41"/>
                    <a:pt x="3" y="42"/>
                  </a:cubicBezTo>
                  <a:cubicBezTo>
                    <a:pt x="4" y="42"/>
                    <a:pt x="5" y="41"/>
                    <a:pt x="5" y="40"/>
                  </a:cubicBezTo>
                  <a:cubicBezTo>
                    <a:pt x="5" y="41"/>
                    <a:pt x="4" y="41"/>
                    <a:pt x="3" y="41"/>
                  </a:cubicBezTo>
                  <a:cubicBezTo>
                    <a:pt x="3" y="41"/>
                    <a:pt x="3" y="41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2" y="40"/>
                    <a:pt x="1" y="39"/>
                    <a:pt x="1" y="39"/>
                  </a:cubicBezTo>
                  <a:cubicBezTo>
                    <a:pt x="1" y="39"/>
                    <a:pt x="1" y="38"/>
                    <a:pt x="1" y="38"/>
                  </a:cubicBezTo>
                  <a:cubicBezTo>
                    <a:pt x="0" y="38"/>
                    <a:pt x="0" y="37"/>
                    <a:pt x="0" y="37"/>
                  </a:cubicBezTo>
                  <a:cubicBezTo>
                    <a:pt x="1" y="36"/>
                    <a:pt x="2" y="37"/>
                    <a:pt x="1" y="38"/>
                  </a:cubicBezTo>
                  <a:cubicBezTo>
                    <a:pt x="1" y="38"/>
                    <a:pt x="2" y="39"/>
                    <a:pt x="2" y="39"/>
                  </a:cubicBezTo>
                  <a:cubicBezTo>
                    <a:pt x="2" y="40"/>
                    <a:pt x="2" y="40"/>
                    <a:pt x="2" y="40"/>
                  </a:cubicBezTo>
                  <a:cubicBezTo>
                    <a:pt x="3" y="40"/>
                    <a:pt x="3" y="41"/>
                    <a:pt x="4" y="41"/>
                  </a:cubicBezTo>
                  <a:cubicBezTo>
                    <a:pt x="4" y="41"/>
                    <a:pt x="5" y="40"/>
                    <a:pt x="5" y="40"/>
                  </a:cubicBezTo>
                  <a:cubicBezTo>
                    <a:pt x="4" y="40"/>
                    <a:pt x="3" y="39"/>
                    <a:pt x="3" y="38"/>
                  </a:cubicBezTo>
                  <a:cubicBezTo>
                    <a:pt x="2" y="38"/>
                    <a:pt x="2" y="37"/>
                    <a:pt x="3" y="37"/>
                  </a:cubicBezTo>
                  <a:cubicBezTo>
                    <a:pt x="3" y="37"/>
                    <a:pt x="3" y="38"/>
                    <a:pt x="3" y="38"/>
                  </a:cubicBezTo>
                  <a:cubicBezTo>
                    <a:pt x="3" y="39"/>
                    <a:pt x="4" y="40"/>
                    <a:pt x="5" y="39"/>
                  </a:cubicBezTo>
                  <a:cubicBezTo>
                    <a:pt x="4" y="39"/>
                    <a:pt x="4" y="38"/>
                    <a:pt x="4" y="38"/>
                  </a:cubicBezTo>
                  <a:cubicBezTo>
                    <a:pt x="4" y="37"/>
                    <a:pt x="4" y="37"/>
                    <a:pt x="3" y="37"/>
                  </a:cubicBezTo>
                  <a:cubicBezTo>
                    <a:pt x="4" y="37"/>
                    <a:pt x="4" y="37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5" y="37"/>
                    <a:pt x="4" y="37"/>
                    <a:pt x="4" y="37"/>
                  </a:cubicBezTo>
                  <a:cubicBezTo>
                    <a:pt x="4" y="38"/>
                    <a:pt x="5" y="39"/>
                    <a:pt x="5" y="39"/>
                  </a:cubicBezTo>
                  <a:cubicBezTo>
                    <a:pt x="5" y="39"/>
                    <a:pt x="5" y="38"/>
                    <a:pt x="5" y="37"/>
                  </a:cubicBezTo>
                  <a:cubicBezTo>
                    <a:pt x="5" y="37"/>
                    <a:pt x="5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ubicBezTo>
                    <a:pt x="4" y="35"/>
                    <a:pt x="4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6" y="37"/>
                    <a:pt x="6" y="38"/>
                  </a:cubicBezTo>
                  <a:cubicBezTo>
                    <a:pt x="6" y="39"/>
                    <a:pt x="5" y="39"/>
                    <a:pt x="6" y="39"/>
                  </a:cubicBezTo>
                  <a:cubicBezTo>
                    <a:pt x="7" y="39"/>
                    <a:pt x="6" y="38"/>
                    <a:pt x="6" y="37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6" y="35"/>
                    <a:pt x="6" y="35"/>
                    <a:pt x="7" y="35"/>
                  </a:cubicBezTo>
                  <a:cubicBezTo>
                    <a:pt x="7" y="35"/>
                    <a:pt x="7" y="35"/>
                    <a:pt x="7" y="36"/>
                  </a:cubicBezTo>
                  <a:cubicBezTo>
                    <a:pt x="7" y="36"/>
                    <a:pt x="7" y="36"/>
                    <a:pt x="7" y="37"/>
                  </a:cubicBezTo>
                  <a:cubicBezTo>
                    <a:pt x="7" y="38"/>
                    <a:pt x="7" y="39"/>
                    <a:pt x="6" y="39"/>
                  </a:cubicBezTo>
                  <a:cubicBezTo>
                    <a:pt x="6" y="40"/>
                    <a:pt x="7" y="39"/>
                    <a:pt x="7" y="39"/>
                  </a:cubicBezTo>
                  <a:cubicBezTo>
                    <a:pt x="7" y="39"/>
                    <a:pt x="7" y="39"/>
                    <a:pt x="8" y="38"/>
                  </a:cubicBezTo>
                  <a:cubicBezTo>
                    <a:pt x="8" y="38"/>
                    <a:pt x="8" y="38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7"/>
                    <a:pt x="8" y="37"/>
                    <a:pt x="8" y="38"/>
                  </a:cubicBezTo>
                  <a:cubicBezTo>
                    <a:pt x="8" y="38"/>
                    <a:pt x="8" y="38"/>
                    <a:pt x="8" y="39"/>
                  </a:cubicBezTo>
                  <a:cubicBezTo>
                    <a:pt x="8" y="39"/>
                    <a:pt x="7" y="39"/>
                    <a:pt x="6" y="40"/>
                  </a:cubicBezTo>
                  <a:cubicBezTo>
                    <a:pt x="7" y="40"/>
                    <a:pt x="8" y="39"/>
                    <a:pt x="8" y="39"/>
                  </a:cubicBezTo>
                  <a:cubicBezTo>
                    <a:pt x="8" y="38"/>
                    <a:pt x="8" y="37"/>
                    <a:pt x="8" y="37"/>
                  </a:cubicBezTo>
                  <a:cubicBezTo>
                    <a:pt x="8" y="36"/>
                    <a:pt x="8" y="35"/>
                    <a:pt x="8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5"/>
                    <a:pt x="8" y="34"/>
                    <a:pt x="8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5"/>
                    <a:pt x="9" y="35"/>
                    <a:pt x="9" y="35"/>
                  </a:cubicBezTo>
                  <a:cubicBezTo>
                    <a:pt x="8" y="36"/>
                    <a:pt x="9" y="37"/>
                    <a:pt x="9" y="38"/>
                  </a:cubicBezTo>
                  <a:cubicBezTo>
                    <a:pt x="9" y="38"/>
                    <a:pt x="9" y="38"/>
                    <a:pt x="8" y="39"/>
                  </a:cubicBezTo>
                  <a:cubicBezTo>
                    <a:pt x="8" y="39"/>
                    <a:pt x="7" y="40"/>
                    <a:pt x="6" y="40"/>
                  </a:cubicBezTo>
                  <a:cubicBezTo>
                    <a:pt x="6" y="41"/>
                    <a:pt x="7" y="43"/>
                    <a:pt x="7" y="43"/>
                  </a:cubicBezTo>
                  <a:cubicBezTo>
                    <a:pt x="7" y="44"/>
                    <a:pt x="7" y="45"/>
                    <a:pt x="7" y="45"/>
                  </a:cubicBezTo>
                  <a:cubicBezTo>
                    <a:pt x="7" y="46"/>
                    <a:pt x="7" y="46"/>
                    <a:pt x="7" y="47"/>
                  </a:cubicBezTo>
                  <a:cubicBezTo>
                    <a:pt x="8" y="47"/>
                    <a:pt x="8" y="46"/>
                    <a:pt x="8" y="46"/>
                  </a:cubicBezTo>
                  <a:cubicBezTo>
                    <a:pt x="8" y="46"/>
                    <a:pt x="8" y="45"/>
                    <a:pt x="8" y="45"/>
                  </a:cubicBezTo>
                  <a:cubicBezTo>
                    <a:pt x="8" y="45"/>
                    <a:pt x="9" y="45"/>
                    <a:pt x="9" y="46"/>
                  </a:cubicBezTo>
                  <a:cubicBezTo>
                    <a:pt x="9" y="46"/>
                    <a:pt x="8" y="47"/>
                    <a:pt x="8" y="47"/>
                  </a:cubicBezTo>
                  <a:cubicBezTo>
                    <a:pt x="8" y="47"/>
                    <a:pt x="8" y="48"/>
                    <a:pt x="8" y="48"/>
                  </a:cubicBezTo>
                  <a:cubicBezTo>
                    <a:pt x="8" y="49"/>
                    <a:pt x="9" y="51"/>
                    <a:pt x="9" y="52"/>
                  </a:cubicBezTo>
                  <a:cubicBezTo>
                    <a:pt x="9" y="53"/>
                    <a:pt x="10" y="53"/>
                    <a:pt x="10" y="54"/>
                  </a:cubicBezTo>
                  <a:cubicBezTo>
                    <a:pt x="10" y="54"/>
                    <a:pt x="10" y="54"/>
                    <a:pt x="11" y="55"/>
                  </a:cubicBezTo>
                  <a:cubicBezTo>
                    <a:pt x="11" y="55"/>
                    <a:pt x="12" y="56"/>
                    <a:pt x="12" y="56"/>
                  </a:cubicBezTo>
                  <a:cubicBezTo>
                    <a:pt x="13" y="57"/>
                    <a:pt x="14" y="57"/>
                    <a:pt x="15" y="57"/>
                  </a:cubicBezTo>
                  <a:cubicBezTo>
                    <a:pt x="15" y="57"/>
                    <a:pt x="15" y="56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4" y="56"/>
                    <a:pt x="14" y="56"/>
                    <a:pt x="14" y="55"/>
                  </a:cubicBezTo>
                  <a:cubicBezTo>
                    <a:pt x="14" y="55"/>
                    <a:pt x="14" y="55"/>
                    <a:pt x="13" y="54"/>
                  </a:cubicBezTo>
                  <a:cubicBezTo>
                    <a:pt x="13" y="55"/>
                    <a:pt x="13" y="55"/>
                    <a:pt x="12" y="55"/>
                  </a:cubicBezTo>
                  <a:cubicBezTo>
                    <a:pt x="12" y="55"/>
                    <a:pt x="12" y="55"/>
                    <a:pt x="11" y="55"/>
                  </a:cubicBezTo>
                  <a:cubicBezTo>
                    <a:pt x="11" y="55"/>
                    <a:pt x="11" y="55"/>
                    <a:pt x="11" y="55"/>
                  </a:cubicBezTo>
                  <a:cubicBezTo>
                    <a:pt x="11" y="54"/>
                    <a:pt x="12" y="54"/>
                    <a:pt x="12" y="54"/>
                  </a:cubicBezTo>
                  <a:cubicBezTo>
                    <a:pt x="12" y="54"/>
                    <a:pt x="12" y="53"/>
                    <a:pt x="11" y="53"/>
                  </a:cubicBezTo>
                  <a:cubicBezTo>
                    <a:pt x="11" y="53"/>
                    <a:pt x="11" y="53"/>
                    <a:pt x="10" y="53"/>
                  </a:cubicBezTo>
                  <a:cubicBezTo>
                    <a:pt x="10" y="53"/>
                    <a:pt x="10" y="53"/>
                    <a:pt x="10" y="52"/>
                  </a:cubicBezTo>
                  <a:cubicBezTo>
                    <a:pt x="10" y="52"/>
                    <a:pt x="11" y="52"/>
                    <a:pt x="11" y="52"/>
                  </a:cubicBezTo>
                  <a:cubicBezTo>
                    <a:pt x="10" y="51"/>
                    <a:pt x="10" y="50"/>
                    <a:pt x="9" y="50"/>
                  </a:cubicBezTo>
                  <a:cubicBezTo>
                    <a:pt x="9" y="50"/>
                    <a:pt x="8" y="49"/>
                    <a:pt x="9" y="49"/>
                  </a:cubicBezTo>
                  <a:cubicBezTo>
                    <a:pt x="9" y="49"/>
                    <a:pt x="9" y="50"/>
                    <a:pt x="9" y="50"/>
                  </a:cubicBezTo>
                  <a:cubicBezTo>
                    <a:pt x="10" y="50"/>
                    <a:pt x="10" y="50"/>
                    <a:pt x="10" y="50"/>
                  </a:cubicBezTo>
                  <a:cubicBezTo>
                    <a:pt x="10" y="50"/>
                    <a:pt x="10" y="49"/>
                    <a:pt x="11" y="49"/>
                  </a:cubicBezTo>
                  <a:cubicBezTo>
                    <a:pt x="11" y="49"/>
                    <a:pt x="11" y="50"/>
                    <a:pt x="11" y="50"/>
                  </a:cubicBezTo>
                  <a:cubicBezTo>
                    <a:pt x="11" y="50"/>
                    <a:pt x="11" y="51"/>
                    <a:pt x="11" y="51"/>
                  </a:cubicBezTo>
                  <a:cubicBezTo>
                    <a:pt x="11" y="51"/>
                    <a:pt x="11" y="51"/>
                    <a:pt x="11" y="51"/>
                  </a:cubicBezTo>
                  <a:cubicBezTo>
                    <a:pt x="12" y="52"/>
                    <a:pt x="12" y="52"/>
                    <a:pt x="12" y="53"/>
                  </a:cubicBezTo>
                  <a:cubicBezTo>
                    <a:pt x="12" y="53"/>
                    <a:pt x="12" y="54"/>
                    <a:pt x="13" y="54"/>
                  </a:cubicBezTo>
                  <a:cubicBezTo>
                    <a:pt x="13" y="53"/>
                    <a:pt x="13" y="53"/>
                    <a:pt x="13" y="52"/>
                  </a:cubicBezTo>
                  <a:cubicBezTo>
                    <a:pt x="12" y="52"/>
                    <a:pt x="12" y="51"/>
                    <a:pt x="12" y="51"/>
                  </a:cubicBezTo>
                  <a:cubicBezTo>
                    <a:pt x="12" y="51"/>
                    <a:pt x="12" y="50"/>
                    <a:pt x="12" y="50"/>
                  </a:cubicBezTo>
                  <a:cubicBezTo>
                    <a:pt x="11" y="48"/>
                    <a:pt x="12" y="47"/>
                    <a:pt x="11" y="46"/>
                  </a:cubicBezTo>
                  <a:cubicBezTo>
                    <a:pt x="11" y="46"/>
                    <a:pt x="11" y="46"/>
                    <a:pt x="10" y="46"/>
                  </a:cubicBezTo>
                  <a:cubicBezTo>
                    <a:pt x="10" y="46"/>
                    <a:pt x="10" y="45"/>
                    <a:pt x="11" y="45"/>
                  </a:cubicBezTo>
                  <a:cubicBezTo>
                    <a:pt x="11" y="45"/>
                    <a:pt x="11" y="45"/>
                    <a:pt x="12" y="45"/>
                  </a:cubicBezTo>
                  <a:cubicBezTo>
                    <a:pt x="12" y="45"/>
                    <a:pt x="12" y="44"/>
                    <a:pt x="12" y="43"/>
                  </a:cubicBezTo>
                  <a:cubicBezTo>
                    <a:pt x="12" y="42"/>
                    <a:pt x="12" y="42"/>
                    <a:pt x="12" y="41"/>
                  </a:cubicBezTo>
                  <a:cubicBezTo>
                    <a:pt x="12" y="40"/>
                    <a:pt x="12" y="39"/>
                    <a:pt x="12" y="39"/>
                  </a:cubicBezTo>
                  <a:cubicBezTo>
                    <a:pt x="12" y="39"/>
                    <a:pt x="12" y="38"/>
                    <a:pt x="12" y="38"/>
                  </a:cubicBezTo>
                  <a:cubicBezTo>
                    <a:pt x="12" y="38"/>
                    <a:pt x="11" y="38"/>
                    <a:pt x="11" y="37"/>
                  </a:cubicBezTo>
                  <a:cubicBezTo>
                    <a:pt x="11" y="37"/>
                    <a:pt x="11" y="36"/>
                    <a:pt x="12" y="36"/>
                  </a:cubicBezTo>
                  <a:cubicBezTo>
                    <a:pt x="12" y="36"/>
                    <a:pt x="12" y="35"/>
                    <a:pt x="12" y="35"/>
                  </a:cubicBezTo>
                  <a:cubicBezTo>
                    <a:pt x="11" y="34"/>
                    <a:pt x="11" y="34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2"/>
                    <a:pt x="11" y="31"/>
                    <a:pt x="11" y="31"/>
                  </a:cubicBezTo>
                  <a:cubicBezTo>
                    <a:pt x="11" y="31"/>
                    <a:pt x="10" y="30"/>
                    <a:pt x="10" y="30"/>
                  </a:cubicBezTo>
                  <a:cubicBezTo>
                    <a:pt x="10" y="30"/>
                    <a:pt x="9" y="30"/>
                    <a:pt x="9" y="30"/>
                  </a:cubicBezTo>
                  <a:cubicBezTo>
                    <a:pt x="9" y="29"/>
                    <a:pt x="10" y="29"/>
                    <a:pt x="10" y="29"/>
                  </a:cubicBezTo>
                  <a:cubicBezTo>
                    <a:pt x="10" y="29"/>
                    <a:pt x="9" y="28"/>
                    <a:pt x="8" y="27"/>
                  </a:cubicBezTo>
                  <a:cubicBezTo>
                    <a:pt x="8" y="27"/>
                    <a:pt x="8" y="26"/>
                    <a:pt x="8" y="26"/>
                  </a:cubicBezTo>
                  <a:cubicBezTo>
                    <a:pt x="8" y="26"/>
                    <a:pt x="8" y="25"/>
                    <a:pt x="8" y="25"/>
                  </a:cubicBezTo>
                  <a:cubicBezTo>
                    <a:pt x="7" y="25"/>
                    <a:pt x="7" y="26"/>
                    <a:pt x="6" y="26"/>
                  </a:cubicBezTo>
                  <a:cubicBezTo>
                    <a:pt x="5" y="26"/>
                    <a:pt x="4" y="26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2" y="24"/>
                  </a:cubicBezTo>
                  <a:cubicBezTo>
                    <a:pt x="2" y="24"/>
                    <a:pt x="2" y="23"/>
                    <a:pt x="2" y="23"/>
                  </a:cubicBezTo>
                  <a:cubicBezTo>
                    <a:pt x="2" y="23"/>
                    <a:pt x="1" y="23"/>
                    <a:pt x="1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2" y="22"/>
                    <a:pt x="2" y="23"/>
                    <a:pt x="2" y="23"/>
                  </a:cubicBezTo>
                  <a:cubicBezTo>
                    <a:pt x="2" y="24"/>
                    <a:pt x="3" y="24"/>
                    <a:pt x="3" y="24"/>
                  </a:cubicBezTo>
                  <a:cubicBezTo>
                    <a:pt x="3" y="24"/>
                    <a:pt x="4" y="25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5" y="26"/>
                    <a:pt x="6" y="26"/>
                    <a:pt x="7" y="26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6" y="26"/>
                    <a:pt x="5" y="26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6" y="25"/>
                    <a:pt x="6" y="25"/>
                    <a:pt x="7" y="25"/>
                  </a:cubicBezTo>
                  <a:cubicBezTo>
                    <a:pt x="7" y="25"/>
                    <a:pt x="7" y="25"/>
                    <a:pt x="7" y="24"/>
                  </a:cubicBezTo>
                  <a:cubicBezTo>
                    <a:pt x="6" y="25"/>
                    <a:pt x="5" y="25"/>
                    <a:pt x="5" y="24"/>
                  </a:cubicBezTo>
                  <a:cubicBezTo>
                    <a:pt x="4" y="24"/>
                    <a:pt x="4" y="23"/>
                    <a:pt x="4" y="22"/>
                  </a:cubicBez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1"/>
                    <a:pt x="3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3"/>
                    <a:pt x="5" y="24"/>
                    <a:pt x="5" y="24"/>
                  </a:cubicBezTo>
                  <a:cubicBezTo>
                    <a:pt x="5" y="24"/>
                    <a:pt x="5" y="24"/>
                    <a:pt x="6" y="24"/>
                  </a:cubicBezTo>
                  <a:cubicBezTo>
                    <a:pt x="6" y="24"/>
                    <a:pt x="6" y="24"/>
                    <a:pt x="7" y="24"/>
                  </a:cubicBezTo>
                  <a:cubicBezTo>
                    <a:pt x="7" y="24"/>
                    <a:pt x="7" y="24"/>
                    <a:pt x="6" y="24"/>
                  </a:cubicBezTo>
                  <a:cubicBezTo>
                    <a:pt x="6" y="23"/>
                    <a:pt x="6" y="23"/>
                    <a:pt x="5" y="22"/>
                  </a:cubicBezTo>
                  <a:cubicBezTo>
                    <a:pt x="5" y="21"/>
                    <a:pt x="4" y="20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5" y="17"/>
                    <a:pt x="5" y="19"/>
                    <a:pt x="4" y="19"/>
                  </a:cubicBezTo>
                  <a:cubicBezTo>
                    <a:pt x="4" y="20"/>
                    <a:pt x="5" y="22"/>
                    <a:pt x="6" y="23"/>
                  </a:cubicBezTo>
                  <a:cubicBezTo>
                    <a:pt x="6" y="23"/>
                    <a:pt x="7" y="23"/>
                    <a:pt x="7" y="23"/>
                  </a:cubicBezTo>
                  <a:cubicBezTo>
                    <a:pt x="7" y="23"/>
                    <a:pt x="6" y="22"/>
                    <a:pt x="6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2"/>
                    <a:pt x="7" y="23"/>
                    <a:pt x="7" y="23"/>
                  </a:cubicBezTo>
                  <a:cubicBezTo>
                    <a:pt x="7" y="23"/>
                    <a:pt x="7" y="22"/>
                    <a:pt x="7" y="22"/>
                  </a:cubicBezTo>
                  <a:cubicBezTo>
                    <a:pt x="7" y="21"/>
                    <a:pt x="7" y="21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6" y="19"/>
                    <a:pt x="6" y="19"/>
                  </a:cubicBezTo>
                  <a:cubicBezTo>
                    <a:pt x="7" y="19"/>
                    <a:pt x="7" y="19"/>
                    <a:pt x="7" y="20"/>
                  </a:cubicBezTo>
                  <a:cubicBezTo>
                    <a:pt x="7" y="21"/>
                    <a:pt x="8" y="22"/>
                    <a:pt x="8" y="23"/>
                  </a:cubicBezTo>
                  <a:cubicBezTo>
                    <a:pt x="8" y="23"/>
                    <a:pt x="8" y="22"/>
                    <a:pt x="8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3"/>
                    <a:pt x="8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8" y="21"/>
                    <a:pt x="8" y="20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8"/>
                  </a:cubicBezTo>
                  <a:cubicBezTo>
                    <a:pt x="9" y="18"/>
                    <a:pt x="9" y="19"/>
                    <a:pt x="8" y="19"/>
                  </a:cubicBezTo>
                  <a:cubicBezTo>
                    <a:pt x="8" y="19"/>
                    <a:pt x="8" y="20"/>
                    <a:pt x="9" y="20"/>
                  </a:cubicBezTo>
                  <a:cubicBezTo>
                    <a:pt x="9" y="21"/>
                    <a:pt x="9" y="21"/>
                    <a:pt x="9" y="22"/>
                  </a:cubicBezTo>
                  <a:cubicBezTo>
                    <a:pt x="9" y="23"/>
                    <a:pt x="9" y="23"/>
                    <a:pt x="8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10" y="23"/>
                    <a:pt x="10" y="22"/>
                    <a:pt x="10" y="21"/>
                  </a:cubicBezTo>
                  <a:cubicBezTo>
                    <a:pt x="10" y="21"/>
                    <a:pt x="9" y="20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10" y="19"/>
                    <a:pt x="10" y="20"/>
                    <a:pt x="9" y="20"/>
                  </a:cubicBezTo>
                  <a:cubicBezTo>
                    <a:pt x="10" y="21"/>
                    <a:pt x="11" y="22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9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5"/>
                    <a:pt x="9" y="25"/>
                    <a:pt x="9" y="26"/>
                  </a:cubicBezTo>
                  <a:cubicBezTo>
                    <a:pt x="9" y="26"/>
                    <a:pt x="9" y="27"/>
                    <a:pt x="10" y="27"/>
                  </a:cubicBezTo>
                  <a:cubicBezTo>
                    <a:pt x="10" y="27"/>
                    <a:pt x="10" y="27"/>
                    <a:pt x="10" y="26"/>
                  </a:cubicBezTo>
                  <a:cubicBezTo>
                    <a:pt x="10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0" y="27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9"/>
                  </a:cubicBezTo>
                  <a:cubicBezTo>
                    <a:pt x="10" y="29"/>
                    <a:pt x="11" y="30"/>
                    <a:pt x="11" y="30"/>
                  </a:cubicBezTo>
                  <a:cubicBezTo>
                    <a:pt x="11" y="31"/>
                    <a:pt x="12" y="32"/>
                    <a:pt x="12" y="32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3"/>
                    <a:pt x="12" y="33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4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2"/>
                    <a:pt x="13" y="33"/>
                  </a:cubicBezTo>
                  <a:cubicBezTo>
                    <a:pt x="12" y="33"/>
                    <a:pt x="13" y="34"/>
                    <a:pt x="12" y="34"/>
                  </a:cubicBezTo>
                  <a:cubicBezTo>
                    <a:pt x="13" y="35"/>
                    <a:pt x="12" y="36"/>
                    <a:pt x="13" y="37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40"/>
                    <a:pt x="13" y="40"/>
                    <a:pt x="13" y="41"/>
                  </a:cubicBezTo>
                  <a:cubicBezTo>
                    <a:pt x="13" y="41"/>
                    <a:pt x="14" y="40"/>
                    <a:pt x="14" y="40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1"/>
                    <a:pt x="13" y="41"/>
                  </a:cubicBezTo>
                  <a:cubicBezTo>
                    <a:pt x="13" y="42"/>
                    <a:pt x="13" y="42"/>
                    <a:pt x="13" y="42"/>
                  </a:cubicBezTo>
                  <a:cubicBezTo>
                    <a:pt x="13" y="43"/>
                    <a:pt x="12" y="43"/>
                    <a:pt x="13" y="43"/>
                  </a:cubicBezTo>
                  <a:cubicBezTo>
                    <a:pt x="12" y="45"/>
                    <a:pt x="12" y="47"/>
                    <a:pt x="13" y="50"/>
                  </a:cubicBezTo>
                  <a:cubicBezTo>
                    <a:pt x="13" y="50"/>
                    <a:pt x="13" y="51"/>
                    <a:pt x="13" y="52"/>
                  </a:cubicBezTo>
                  <a:cubicBezTo>
                    <a:pt x="13" y="51"/>
                    <a:pt x="13" y="50"/>
                    <a:pt x="14" y="50"/>
                  </a:cubicBezTo>
                  <a:cubicBezTo>
                    <a:pt x="14" y="50"/>
                    <a:pt x="14" y="50"/>
                    <a:pt x="14" y="50"/>
                  </a:cubicBezTo>
                  <a:cubicBezTo>
                    <a:pt x="14" y="50"/>
                    <a:pt x="14" y="50"/>
                    <a:pt x="14" y="51"/>
                  </a:cubicBezTo>
                  <a:cubicBezTo>
                    <a:pt x="14" y="51"/>
                    <a:pt x="13" y="51"/>
                    <a:pt x="13" y="52"/>
                  </a:cubicBezTo>
                  <a:cubicBezTo>
                    <a:pt x="13" y="52"/>
                    <a:pt x="13" y="52"/>
                    <a:pt x="13" y="53"/>
                  </a:cubicBezTo>
                  <a:cubicBezTo>
                    <a:pt x="14" y="53"/>
                    <a:pt x="14" y="53"/>
                    <a:pt x="14" y="53"/>
                  </a:cubicBezTo>
                  <a:cubicBezTo>
                    <a:pt x="14" y="53"/>
                    <a:pt x="14" y="54"/>
                    <a:pt x="14" y="54"/>
                  </a:cubicBezTo>
                  <a:cubicBezTo>
                    <a:pt x="14" y="54"/>
                    <a:pt x="15" y="55"/>
                    <a:pt x="15" y="55"/>
                  </a:cubicBezTo>
                  <a:cubicBezTo>
                    <a:pt x="15" y="55"/>
                    <a:pt x="15" y="55"/>
                    <a:pt x="15" y="56"/>
                  </a:cubicBezTo>
                  <a:cubicBezTo>
                    <a:pt x="15" y="56"/>
                    <a:pt x="15" y="56"/>
                    <a:pt x="15" y="56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6" y="57"/>
                    <a:pt x="16" y="57"/>
                    <a:pt x="16" y="57"/>
                  </a:cubicBezTo>
                  <a:cubicBezTo>
                    <a:pt x="17" y="57"/>
                    <a:pt x="16" y="56"/>
                    <a:pt x="16" y="56"/>
                  </a:cubicBezTo>
                  <a:cubicBezTo>
                    <a:pt x="17" y="56"/>
                    <a:pt x="17" y="56"/>
                    <a:pt x="17" y="56"/>
                  </a:cubicBezTo>
                  <a:cubicBezTo>
                    <a:pt x="17" y="55"/>
                    <a:pt x="16" y="55"/>
                    <a:pt x="16" y="54"/>
                  </a:cubicBezTo>
                  <a:cubicBezTo>
                    <a:pt x="17" y="54"/>
                    <a:pt x="17" y="55"/>
                    <a:pt x="17" y="55"/>
                  </a:cubicBezTo>
                  <a:cubicBezTo>
                    <a:pt x="17" y="54"/>
                    <a:pt x="17" y="54"/>
                    <a:pt x="17" y="53"/>
                  </a:cubicBezTo>
                  <a:cubicBezTo>
                    <a:pt x="16" y="53"/>
                    <a:pt x="15" y="53"/>
                    <a:pt x="15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2"/>
                    <a:pt x="16" y="51"/>
                    <a:pt x="16" y="50"/>
                  </a:cubicBezTo>
                  <a:cubicBezTo>
                    <a:pt x="17" y="50"/>
                    <a:pt x="17" y="51"/>
                    <a:pt x="17" y="51"/>
                  </a:cubicBezTo>
                  <a:cubicBezTo>
                    <a:pt x="17" y="51"/>
                    <a:pt x="17" y="51"/>
                    <a:pt x="17" y="52"/>
                  </a:cubicBezTo>
                  <a:cubicBezTo>
                    <a:pt x="17" y="52"/>
                    <a:pt x="17" y="52"/>
                    <a:pt x="17" y="53"/>
                  </a:cubicBezTo>
                  <a:cubicBezTo>
                    <a:pt x="17" y="53"/>
                    <a:pt x="17" y="52"/>
                    <a:pt x="18" y="52"/>
                  </a:cubicBezTo>
                  <a:cubicBezTo>
                    <a:pt x="18" y="52"/>
                    <a:pt x="17" y="53"/>
                    <a:pt x="18" y="54"/>
                  </a:cubicBezTo>
                  <a:cubicBezTo>
                    <a:pt x="17" y="54"/>
                    <a:pt x="18" y="55"/>
                    <a:pt x="17" y="56"/>
                  </a:cubicBezTo>
                  <a:cubicBezTo>
                    <a:pt x="18" y="56"/>
                    <a:pt x="18" y="55"/>
                    <a:pt x="18" y="55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9" y="53"/>
                    <a:pt x="19" y="52"/>
                    <a:pt x="19" y="52"/>
                  </a:cubicBezTo>
                  <a:cubicBezTo>
                    <a:pt x="19" y="51"/>
                    <a:pt x="20" y="51"/>
                    <a:pt x="20" y="51"/>
                  </a:cubicBezTo>
                  <a:cubicBezTo>
                    <a:pt x="19" y="51"/>
                    <a:pt x="19" y="51"/>
                    <a:pt x="19" y="51"/>
                  </a:cubicBezTo>
                  <a:cubicBezTo>
                    <a:pt x="18" y="50"/>
                    <a:pt x="18" y="50"/>
                    <a:pt x="17" y="49"/>
                  </a:cubicBezTo>
                  <a:cubicBezTo>
                    <a:pt x="17" y="49"/>
                    <a:pt x="17" y="49"/>
                    <a:pt x="17" y="49"/>
                  </a:cubicBezTo>
                  <a:cubicBezTo>
                    <a:pt x="16" y="48"/>
                    <a:pt x="16" y="48"/>
                    <a:pt x="15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6" y="47"/>
                    <a:pt x="16" y="48"/>
                    <a:pt x="17" y="48"/>
                  </a:cubicBezTo>
                  <a:cubicBezTo>
                    <a:pt x="16" y="47"/>
                    <a:pt x="16" y="46"/>
                    <a:pt x="16" y="45"/>
                  </a:cubicBezTo>
                  <a:cubicBezTo>
                    <a:pt x="16" y="45"/>
                    <a:pt x="16" y="44"/>
                    <a:pt x="16" y="44"/>
                  </a:cubicBezTo>
                  <a:cubicBezTo>
                    <a:pt x="16" y="44"/>
                    <a:pt x="15" y="43"/>
                    <a:pt x="16" y="42"/>
                  </a:cubicBezTo>
                  <a:cubicBezTo>
                    <a:pt x="16" y="43"/>
                    <a:pt x="16" y="43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3"/>
                    <a:pt x="16" y="43"/>
                    <a:pt x="17" y="42"/>
                  </a:cubicBezTo>
                  <a:cubicBezTo>
                    <a:pt x="17" y="42"/>
                    <a:pt x="17" y="42"/>
                    <a:pt x="17" y="41"/>
                  </a:cubicBezTo>
                  <a:cubicBezTo>
                    <a:pt x="17" y="41"/>
                    <a:pt x="16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8" y="40"/>
                    <a:pt x="17" y="41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4"/>
                  </a:cubicBezTo>
                  <a:cubicBezTo>
                    <a:pt x="17" y="44"/>
                    <a:pt x="17" y="44"/>
                    <a:pt x="17" y="45"/>
                  </a:cubicBezTo>
                  <a:cubicBezTo>
                    <a:pt x="17" y="45"/>
                    <a:pt x="17" y="44"/>
                    <a:pt x="18" y="44"/>
                  </a:cubicBezTo>
                  <a:cubicBezTo>
                    <a:pt x="18" y="45"/>
                    <a:pt x="17" y="45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7" y="47"/>
                    <a:pt x="17" y="48"/>
                    <a:pt x="18" y="49"/>
                  </a:cubicBezTo>
                  <a:cubicBezTo>
                    <a:pt x="18" y="49"/>
                    <a:pt x="18" y="48"/>
                    <a:pt x="18" y="48"/>
                  </a:cubicBezTo>
                  <a:cubicBezTo>
                    <a:pt x="19" y="48"/>
                    <a:pt x="18" y="49"/>
                    <a:pt x="19" y="49"/>
                  </a:cubicBezTo>
                  <a:cubicBezTo>
                    <a:pt x="19" y="49"/>
                    <a:pt x="19" y="50"/>
                    <a:pt x="19" y="50"/>
                  </a:cubicBezTo>
                  <a:cubicBezTo>
                    <a:pt x="19" y="50"/>
                    <a:pt x="20" y="50"/>
                    <a:pt x="20" y="50"/>
                  </a:cubicBezTo>
                  <a:cubicBezTo>
                    <a:pt x="20" y="50"/>
                    <a:pt x="20" y="50"/>
                    <a:pt x="20" y="49"/>
                  </a:cubicBezTo>
                  <a:cubicBezTo>
                    <a:pt x="20" y="49"/>
                    <a:pt x="20" y="49"/>
                    <a:pt x="20" y="48"/>
                  </a:cubicBezTo>
                  <a:cubicBezTo>
                    <a:pt x="20" y="48"/>
                    <a:pt x="20" y="48"/>
                    <a:pt x="20" y="47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5"/>
                    <a:pt x="20" y="46"/>
                    <a:pt x="21" y="47"/>
                  </a:cubicBezTo>
                  <a:cubicBezTo>
                    <a:pt x="21" y="46"/>
                    <a:pt x="21" y="46"/>
                    <a:pt x="21" y="46"/>
                  </a:cubicBezTo>
                  <a:cubicBezTo>
                    <a:pt x="21" y="45"/>
                    <a:pt x="21" y="45"/>
                    <a:pt x="21" y="44"/>
                  </a:cubicBezTo>
                  <a:cubicBezTo>
                    <a:pt x="21" y="44"/>
                    <a:pt x="21" y="43"/>
                    <a:pt x="21" y="43"/>
                  </a:cubicBezTo>
                  <a:cubicBezTo>
                    <a:pt x="21" y="43"/>
                    <a:pt x="21" y="42"/>
                    <a:pt x="21" y="42"/>
                  </a:cubicBezTo>
                  <a:cubicBezTo>
                    <a:pt x="21" y="42"/>
                    <a:pt x="20" y="42"/>
                    <a:pt x="20" y="41"/>
                  </a:cubicBezTo>
                  <a:cubicBezTo>
                    <a:pt x="20" y="41"/>
                    <a:pt x="20" y="40"/>
                    <a:pt x="20" y="40"/>
                  </a:cubicBezTo>
                  <a:cubicBezTo>
                    <a:pt x="20" y="40"/>
                    <a:pt x="21" y="41"/>
                    <a:pt x="21" y="41"/>
                  </a:cubicBezTo>
                  <a:cubicBezTo>
                    <a:pt x="21" y="41"/>
                    <a:pt x="21" y="41"/>
                    <a:pt x="21" y="42"/>
                  </a:cubicBezTo>
                  <a:cubicBezTo>
                    <a:pt x="21" y="42"/>
                    <a:pt x="21" y="41"/>
                    <a:pt x="21" y="41"/>
                  </a:cubicBezTo>
                  <a:cubicBezTo>
                    <a:pt x="21" y="40"/>
                    <a:pt x="21" y="38"/>
                    <a:pt x="21" y="37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4"/>
                    <a:pt x="20" y="34"/>
                    <a:pt x="20" y="34"/>
                  </a:cubicBezTo>
                  <a:cubicBezTo>
                    <a:pt x="20" y="34"/>
                    <a:pt x="19" y="34"/>
                    <a:pt x="19" y="34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9" y="33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0" y="32"/>
                    <a:pt x="20" y="31"/>
                    <a:pt x="20" y="30"/>
                  </a:cubicBezTo>
                  <a:cubicBezTo>
                    <a:pt x="19" y="30"/>
                    <a:pt x="19" y="30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8"/>
                    <a:pt x="18" y="28"/>
                    <a:pt x="18" y="28"/>
                  </a:cubicBezTo>
                  <a:cubicBezTo>
                    <a:pt x="18" y="27"/>
                    <a:pt x="18" y="27"/>
                    <a:pt x="17" y="26"/>
                  </a:cubicBezTo>
                  <a:cubicBezTo>
                    <a:pt x="17" y="26"/>
                    <a:pt x="17" y="25"/>
                    <a:pt x="17" y="24"/>
                  </a:cubicBezTo>
                  <a:cubicBezTo>
                    <a:pt x="17" y="24"/>
                    <a:pt x="16" y="24"/>
                    <a:pt x="16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6" y="23"/>
                    <a:pt x="16" y="23"/>
                    <a:pt x="17" y="23"/>
                  </a:cubicBezTo>
                  <a:cubicBezTo>
                    <a:pt x="17" y="23"/>
                    <a:pt x="16" y="23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6" y="21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20"/>
                    <a:pt x="14" y="19"/>
                    <a:pt x="15" y="19"/>
                  </a:cubicBezTo>
                  <a:cubicBezTo>
                    <a:pt x="15" y="19"/>
                    <a:pt x="16" y="19"/>
                    <a:pt x="16" y="19"/>
                  </a:cubicBezTo>
                  <a:cubicBezTo>
                    <a:pt x="16" y="18"/>
                    <a:pt x="16" y="17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3"/>
                  </a:cubicBezTo>
                  <a:cubicBezTo>
                    <a:pt x="15" y="13"/>
                    <a:pt x="16" y="12"/>
                    <a:pt x="16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0"/>
                    <a:pt x="15" y="10"/>
                  </a:cubicBezTo>
                  <a:cubicBezTo>
                    <a:pt x="15" y="10"/>
                    <a:pt x="14" y="10"/>
                    <a:pt x="14" y="9"/>
                  </a:cubicBezTo>
                  <a:cubicBezTo>
                    <a:pt x="15" y="8"/>
                    <a:pt x="15" y="9"/>
                    <a:pt x="16" y="10"/>
                  </a:cubicBezTo>
                  <a:cubicBezTo>
                    <a:pt x="16" y="9"/>
                    <a:pt x="16" y="8"/>
                    <a:pt x="17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4" y="6"/>
                    <a:pt x="14" y="5"/>
                    <a:pt x="14" y="4"/>
                  </a:cubicBezTo>
                  <a:cubicBezTo>
                    <a:pt x="14" y="3"/>
                    <a:pt x="14" y="3"/>
                    <a:pt x="14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4" y="2"/>
                    <a:pt x="14" y="2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ubicBezTo>
                    <a:pt x="13" y="3"/>
                    <a:pt x="14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6"/>
                    <a:pt x="15" y="5"/>
                    <a:pt x="15" y="5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3"/>
                    <a:pt x="15" y="5"/>
                    <a:pt x="16" y="6"/>
                  </a:cubicBezTo>
                  <a:cubicBezTo>
                    <a:pt x="15" y="5"/>
                    <a:pt x="15" y="5"/>
                    <a:pt x="16" y="4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6" y="1"/>
                    <a:pt x="17" y="0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6" y="3"/>
                    <a:pt x="16" y="4"/>
                    <a:pt x="16" y="5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4"/>
                    <a:pt x="17" y="3"/>
                    <a:pt x="18" y="2"/>
                  </a:cubicBezTo>
                  <a:cubicBezTo>
                    <a:pt x="18" y="2"/>
                    <a:pt x="18" y="1"/>
                    <a:pt x="18" y="1"/>
                  </a:cubicBezTo>
                  <a:cubicBezTo>
                    <a:pt x="19" y="1"/>
                    <a:pt x="19" y="1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7" y="5"/>
                    <a:pt x="17" y="5"/>
                    <a:pt x="17" y="6"/>
                  </a:cubicBezTo>
                  <a:cubicBezTo>
                    <a:pt x="18" y="6"/>
                    <a:pt x="18" y="5"/>
                    <a:pt x="19" y="5"/>
                  </a:cubicBezTo>
                  <a:cubicBezTo>
                    <a:pt x="19" y="4"/>
                    <a:pt x="19" y="3"/>
                    <a:pt x="19" y="2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3"/>
                    <a:pt x="19" y="5"/>
                    <a:pt x="18" y="6"/>
                  </a:cubicBezTo>
                  <a:cubicBezTo>
                    <a:pt x="18" y="6"/>
                    <a:pt x="18" y="6"/>
                    <a:pt x="18" y="6"/>
                  </a:cubicBezTo>
                  <a:cubicBezTo>
                    <a:pt x="18" y="6"/>
                    <a:pt x="18" y="6"/>
                    <a:pt x="18" y="7"/>
                  </a:cubicBezTo>
                  <a:cubicBezTo>
                    <a:pt x="19" y="7"/>
                    <a:pt x="20" y="6"/>
                    <a:pt x="20" y="6"/>
                  </a:cubicBezTo>
                  <a:cubicBezTo>
                    <a:pt x="20" y="5"/>
                    <a:pt x="21" y="3"/>
                    <a:pt x="20" y="2"/>
                  </a:cubicBezTo>
                  <a:cubicBezTo>
                    <a:pt x="20" y="2"/>
                    <a:pt x="20" y="1"/>
                    <a:pt x="20" y="1"/>
                  </a:cubicBezTo>
                  <a:cubicBezTo>
                    <a:pt x="20" y="0"/>
                    <a:pt x="20" y="0"/>
                    <a:pt x="21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20" y="3"/>
                    <a:pt x="21" y="4"/>
                    <a:pt x="21" y="4"/>
                  </a:cubicBezTo>
                  <a:cubicBezTo>
                    <a:pt x="20" y="6"/>
                    <a:pt x="20" y="6"/>
                    <a:pt x="19" y="7"/>
                  </a:cubicBezTo>
                  <a:cubicBezTo>
                    <a:pt x="19" y="7"/>
                    <a:pt x="21" y="7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1" y="4"/>
                    <a:pt x="21" y="4"/>
                  </a:cubicBezTo>
                  <a:cubicBezTo>
                    <a:pt x="22" y="4"/>
                    <a:pt x="22" y="3"/>
                    <a:pt x="22" y="3"/>
                  </a:cubicBezTo>
                  <a:cubicBezTo>
                    <a:pt x="22" y="2"/>
                    <a:pt x="23" y="2"/>
                    <a:pt x="23" y="2"/>
                  </a:cubicBezTo>
                  <a:cubicBezTo>
                    <a:pt x="23" y="2"/>
                    <a:pt x="23" y="2"/>
                    <a:pt x="23" y="3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2" y="4"/>
                    <a:pt x="22" y="4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19" y="7"/>
                    <a:pt x="18" y="7"/>
                  </a:cubicBezTo>
                  <a:cubicBezTo>
                    <a:pt x="18" y="8"/>
                    <a:pt x="19" y="8"/>
                    <a:pt x="19" y="8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1" y="8"/>
                    <a:pt x="22" y="7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7"/>
                    <a:pt x="22" y="7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0" y="9"/>
                    <a:pt x="19" y="8"/>
                    <a:pt x="18" y="8"/>
                  </a:cubicBezTo>
                  <a:cubicBezTo>
                    <a:pt x="18" y="8"/>
                    <a:pt x="19" y="8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1" y="9"/>
                    <a:pt x="22" y="8"/>
                    <a:pt x="22" y="7"/>
                  </a:cubicBezTo>
                  <a:cubicBezTo>
                    <a:pt x="22" y="7"/>
                    <a:pt x="22" y="6"/>
                    <a:pt x="23" y="6"/>
                  </a:cubicBezTo>
                  <a:cubicBezTo>
                    <a:pt x="23" y="6"/>
                    <a:pt x="23" y="6"/>
                    <a:pt x="23" y="7"/>
                  </a:cubicBezTo>
                  <a:cubicBezTo>
                    <a:pt x="23" y="7"/>
                    <a:pt x="23" y="7"/>
                    <a:pt x="22" y="7"/>
                  </a:cubicBezTo>
                  <a:cubicBezTo>
                    <a:pt x="22" y="8"/>
                    <a:pt x="21" y="9"/>
                    <a:pt x="20" y="9"/>
                  </a:cubicBezTo>
                  <a:cubicBezTo>
                    <a:pt x="20" y="9"/>
                    <a:pt x="20" y="10"/>
                    <a:pt x="20" y="10"/>
                  </a:cubicBezTo>
                  <a:cubicBezTo>
                    <a:pt x="19" y="9"/>
                    <a:pt x="18" y="9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6" y="10"/>
                    <a:pt x="16" y="12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8" y="14"/>
                    <a:pt x="17" y="14"/>
                    <a:pt x="16" y="14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6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1"/>
                    <a:pt x="17" y="22"/>
                    <a:pt x="17" y="23"/>
                  </a:cubicBezTo>
                  <a:cubicBezTo>
                    <a:pt x="17" y="23"/>
                    <a:pt x="18" y="23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9" y="23"/>
                    <a:pt x="18" y="23"/>
                    <a:pt x="18" y="24"/>
                  </a:cubicBezTo>
                  <a:cubicBezTo>
                    <a:pt x="18" y="24"/>
                    <a:pt x="18" y="24"/>
                    <a:pt x="18" y="25"/>
                  </a:cubicBezTo>
                  <a:cubicBezTo>
                    <a:pt x="18" y="25"/>
                    <a:pt x="18" y="25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7"/>
                    <a:pt x="19" y="28"/>
                    <a:pt x="19" y="28"/>
                  </a:cubicBezTo>
                  <a:cubicBezTo>
                    <a:pt x="19" y="28"/>
                    <a:pt x="19" y="28"/>
                    <a:pt x="20" y="27"/>
                  </a:cubicBezTo>
                  <a:cubicBezTo>
                    <a:pt x="20" y="27"/>
                    <a:pt x="20" y="27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ubicBezTo>
                    <a:pt x="20" y="28"/>
                    <a:pt x="20" y="29"/>
                    <a:pt x="20" y="30"/>
                  </a:cubicBezTo>
                  <a:cubicBezTo>
                    <a:pt x="20" y="31"/>
                    <a:pt x="20" y="31"/>
                    <a:pt x="21" y="32"/>
                  </a:cubicBezTo>
                  <a:cubicBezTo>
                    <a:pt x="21" y="32"/>
                    <a:pt x="21" y="31"/>
                    <a:pt x="21" y="31"/>
                  </a:cubicBezTo>
                  <a:cubicBezTo>
                    <a:pt x="21" y="31"/>
                    <a:pt x="21" y="30"/>
                    <a:pt x="21" y="30"/>
                  </a:cubicBezTo>
                  <a:cubicBezTo>
                    <a:pt x="21" y="30"/>
                    <a:pt x="21" y="29"/>
                    <a:pt x="22" y="29"/>
                  </a:cubicBezTo>
                  <a:cubicBezTo>
                    <a:pt x="22" y="29"/>
                    <a:pt x="22" y="30"/>
                    <a:pt x="22" y="30"/>
                  </a:cubicBezTo>
                  <a:cubicBezTo>
                    <a:pt x="22" y="30"/>
                    <a:pt x="22" y="30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3" y="28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4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2"/>
                    <a:pt x="23" y="22"/>
                  </a:cubicBezTo>
                  <a:cubicBezTo>
                    <a:pt x="24" y="22"/>
                    <a:pt x="24" y="22"/>
                    <a:pt x="24" y="21"/>
                  </a:cubicBezTo>
                  <a:cubicBezTo>
                    <a:pt x="24" y="20"/>
                    <a:pt x="25" y="19"/>
                    <a:pt x="26" y="18"/>
                  </a:cubicBezTo>
                  <a:cubicBezTo>
                    <a:pt x="26" y="18"/>
                    <a:pt x="26" y="17"/>
                    <a:pt x="26" y="17"/>
                  </a:cubicBezTo>
                  <a:cubicBezTo>
                    <a:pt x="25" y="17"/>
                    <a:pt x="25" y="18"/>
                    <a:pt x="24" y="17"/>
                  </a:cubicBezTo>
                  <a:cubicBezTo>
                    <a:pt x="24" y="17"/>
                    <a:pt x="23" y="17"/>
                    <a:pt x="23" y="17"/>
                  </a:cubicBezTo>
                  <a:cubicBezTo>
                    <a:pt x="22" y="17"/>
                    <a:pt x="22" y="16"/>
                    <a:pt x="22" y="15"/>
                  </a:cubicBezTo>
                  <a:cubicBezTo>
                    <a:pt x="22" y="15"/>
                    <a:pt x="23" y="14"/>
                    <a:pt x="23" y="13"/>
                  </a:cubicBezTo>
                  <a:cubicBezTo>
                    <a:pt x="23" y="13"/>
                    <a:pt x="22" y="13"/>
                    <a:pt x="22" y="12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4" y="12"/>
                    <a:pt x="23" y="13"/>
                    <a:pt x="23" y="13"/>
                  </a:cubicBezTo>
                  <a:cubicBezTo>
                    <a:pt x="23" y="14"/>
                    <a:pt x="23" y="15"/>
                    <a:pt x="23" y="16"/>
                  </a:cubicBezTo>
                  <a:cubicBezTo>
                    <a:pt x="23" y="16"/>
                    <a:pt x="23" y="16"/>
                    <a:pt x="23" y="17"/>
                  </a:cubicBezTo>
                  <a:cubicBezTo>
                    <a:pt x="23" y="17"/>
                    <a:pt x="25" y="17"/>
                    <a:pt x="26" y="17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3" y="15"/>
                    <a:pt x="24" y="14"/>
                    <a:pt x="24" y="13"/>
                  </a:cubicBezTo>
                  <a:cubicBezTo>
                    <a:pt x="24" y="13"/>
                    <a:pt x="24" y="13"/>
                    <a:pt x="24" y="12"/>
                  </a:cubicBezTo>
                  <a:cubicBezTo>
                    <a:pt x="24" y="12"/>
                    <a:pt x="24" y="12"/>
                    <a:pt x="24" y="13"/>
                  </a:cubicBezTo>
                  <a:cubicBezTo>
                    <a:pt x="25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4"/>
                    <a:pt x="24" y="15"/>
                    <a:pt x="24" y="15"/>
                  </a:cubicBezTo>
                  <a:cubicBezTo>
                    <a:pt x="24" y="16"/>
                    <a:pt x="25" y="16"/>
                    <a:pt x="26" y="16"/>
                  </a:cubicBezTo>
                  <a:cubicBezTo>
                    <a:pt x="26" y="16"/>
                    <a:pt x="25" y="16"/>
                    <a:pt x="25" y="15"/>
                  </a:cubicBezTo>
                  <a:cubicBezTo>
                    <a:pt x="25" y="14"/>
                    <a:pt x="25" y="13"/>
                    <a:pt x="25" y="12"/>
                  </a:cubicBezTo>
                  <a:cubicBezTo>
                    <a:pt x="25" y="12"/>
                    <a:pt x="25" y="11"/>
                    <a:pt x="26" y="11"/>
                  </a:cubicBezTo>
                  <a:cubicBezTo>
                    <a:pt x="25" y="11"/>
                    <a:pt x="25" y="10"/>
                    <a:pt x="26" y="10"/>
                  </a:cubicBezTo>
                  <a:cubicBezTo>
                    <a:pt x="26" y="10"/>
                    <a:pt x="27" y="11"/>
                    <a:pt x="26" y="11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5" y="15"/>
                    <a:pt x="26" y="16"/>
                    <a:pt x="27" y="17"/>
                  </a:cubicBezTo>
                  <a:cubicBezTo>
                    <a:pt x="27" y="15"/>
                    <a:pt x="26" y="14"/>
                    <a:pt x="26" y="13"/>
                  </a:cubicBezTo>
                  <a:cubicBezTo>
                    <a:pt x="26" y="13"/>
                    <a:pt x="26" y="12"/>
                    <a:pt x="26" y="12"/>
                  </a:cubicBezTo>
                  <a:cubicBezTo>
                    <a:pt x="26" y="12"/>
                    <a:pt x="26" y="12"/>
                    <a:pt x="27" y="12"/>
                  </a:cubicBezTo>
                  <a:cubicBezTo>
                    <a:pt x="27" y="13"/>
                    <a:pt x="26" y="13"/>
                    <a:pt x="26" y="13"/>
                  </a:cubicBezTo>
                  <a:cubicBezTo>
                    <a:pt x="26" y="14"/>
                    <a:pt x="27" y="15"/>
                    <a:pt x="27" y="16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0" y="1"/>
                  </a:move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ubicBezTo>
                    <a:pt x="20" y="1"/>
                    <a:pt x="20" y="1"/>
                    <a:pt x="20" y="1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17" y="45"/>
                  </a:move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lose/>
                  <a:moveTo>
                    <a:pt x="16" y="51"/>
                  </a:move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ubicBezTo>
                    <a:pt x="16" y="51"/>
                    <a:pt x="16" y="51"/>
                    <a:pt x="16" y="5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5" name="Freeform 33013"/>
            <p:cNvSpPr>
              <a:spLocks noEditPoints="1"/>
            </p:cNvSpPr>
            <p:nvPr/>
          </p:nvSpPr>
          <p:spPr bwMode="auto">
            <a:xfrm>
              <a:off x="3448" y="2046"/>
              <a:ext cx="57" cy="53"/>
            </a:xfrm>
            <a:custGeom>
              <a:avLst/>
              <a:gdLst>
                <a:gd name="T0" fmla="*/ 0 w 32"/>
                <a:gd name="T1" fmla="*/ 4 h 30"/>
                <a:gd name="T2" fmla="*/ 16 w 32"/>
                <a:gd name="T3" fmla="*/ 2 h 30"/>
                <a:gd name="T4" fmla="*/ 16 w 32"/>
                <a:gd name="T5" fmla="*/ 2 h 30"/>
                <a:gd name="T6" fmla="*/ 16 w 32"/>
                <a:gd name="T7" fmla="*/ 14 h 30"/>
                <a:gd name="T8" fmla="*/ 3 w 32"/>
                <a:gd name="T9" fmla="*/ 15 h 30"/>
                <a:gd name="T10" fmla="*/ 0 w 32"/>
                <a:gd name="T11" fmla="*/ 4 h 30"/>
                <a:gd name="T12" fmla="*/ 17 w 32"/>
                <a:gd name="T13" fmla="*/ 2 h 30"/>
                <a:gd name="T14" fmla="*/ 32 w 32"/>
                <a:gd name="T15" fmla="*/ 0 h 30"/>
                <a:gd name="T16" fmla="*/ 31 w 32"/>
                <a:gd name="T17" fmla="*/ 13 h 30"/>
                <a:gd name="T18" fmla="*/ 18 w 32"/>
                <a:gd name="T19" fmla="*/ 14 h 30"/>
                <a:gd name="T20" fmla="*/ 17 w 32"/>
                <a:gd name="T21" fmla="*/ 2 h 30"/>
                <a:gd name="T22" fmla="*/ 30 w 32"/>
                <a:gd name="T23" fmla="*/ 15 h 30"/>
                <a:gd name="T24" fmla="*/ 29 w 32"/>
                <a:gd name="T25" fmla="*/ 30 h 30"/>
                <a:gd name="T26" fmla="*/ 20 w 32"/>
                <a:gd name="T27" fmla="*/ 30 h 30"/>
                <a:gd name="T28" fmla="*/ 19 w 32"/>
                <a:gd name="T29" fmla="*/ 16 h 30"/>
                <a:gd name="T30" fmla="*/ 30 w 32"/>
                <a:gd name="T31" fmla="*/ 15 h 30"/>
                <a:gd name="T32" fmla="*/ 16 w 32"/>
                <a:gd name="T33" fmla="*/ 30 h 30"/>
                <a:gd name="T34" fmla="*/ 6 w 32"/>
                <a:gd name="T35" fmla="*/ 30 h 30"/>
                <a:gd name="T36" fmla="*/ 3 w 32"/>
                <a:gd name="T37" fmla="*/ 18 h 30"/>
                <a:gd name="T38" fmla="*/ 16 w 32"/>
                <a:gd name="T39" fmla="*/ 17 h 30"/>
                <a:gd name="T40" fmla="*/ 16 w 32"/>
                <a:gd name="T41" fmla="*/ 30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0">
                  <a:moveTo>
                    <a:pt x="0" y="4"/>
                  </a:moveTo>
                  <a:cubicBezTo>
                    <a:pt x="5" y="3"/>
                    <a:pt x="11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17" y="2"/>
                  </a:moveTo>
                  <a:cubicBezTo>
                    <a:pt x="17" y="1"/>
                    <a:pt x="25" y="1"/>
                    <a:pt x="32" y="0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30" y="15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30" y="15"/>
                    <a:pt x="30" y="15"/>
                    <a:pt x="30" y="15"/>
                  </a:cubicBezTo>
                  <a:close/>
                  <a:moveTo>
                    <a:pt x="16" y="30"/>
                  </a:moveTo>
                  <a:cubicBezTo>
                    <a:pt x="6" y="30"/>
                    <a:pt x="6" y="30"/>
                    <a:pt x="6" y="30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6" y="30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6" name="Freeform 33014"/>
            <p:cNvSpPr>
              <a:spLocks/>
            </p:cNvSpPr>
            <p:nvPr/>
          </p:nvSpPr>
          <p:spPr bwMode="auto">
            <a:xfrm>
              <a:off x="3450" y="2028"/>
              <a:ext cx="50" cy="71"/>
            </a:xfrm>
            <a:custGeom>
              <a:avLst/>
              <a:gdLst>
                <a:gd name="T0" fmla="*/ 15 w 28"/>
                <a:gd name="T1" fmla="*/ 12 h 40"/>
                <a:gd name="T2" fmla="*/ 15 w 28"/>
                <a:gd name="T3" fmla="*/ 40 h 40"/>
                <a:gd name="T4" fmla="*/ 19 w 28"/>
                <a:gd name="T5" fmla="*/ 40 h 40"/>
                <a:gd name="T6" fmla="*/ 16 w 28"/>
                <a:gd name="T7" fmla="*/ 12 h 40"/>
                <a:gd name="T8" fmla="*/ 28 w 28"/>
                <a:gd name="T9" fmla="*/ 4 h 40"/>
                <a:gd name="T10" fmla="*/ 20 w 28"/>
                <a:gd name="T11" fmla="*/ 0 h 40"/>
                <a:gd name="T12" fmla="*/ 16 w 28"/>
                <a:gd name="T13" fmla="*/ 12 h 40"/>
                <a:gd name="T14" fmla="*/ 15 w 28"/>
                <a:gd name="T15" fmla="*/ 12 h 40"/>
                <a:gd name="T16" fmla="*/ 7 w 28"/>
                <a:gd name="T17" fmla="*/ 0 h 40"/>
                <a:gd name="T18" fmla="*/ 0 w 28"/>
                <a:gd name="T19" fmla="*/ 6 h 40"/>
                <a:gd name="T20" fmla="*/ 15 w 28"/>
                <a:gd name="T21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40">
                  <a:moveTo>
                    <a:pt x="15" y="12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5" y="3"/>
                    <a:pt x="23" y="1"/>
                    <a:pt x="20" y="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2"/>
                    <a:pt x="3" y="4"/>
                    <a:pt x="0" y="6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7" name="Freeform 33015"/>
            <p:cNvSpPr>
              <a:spLocks/>
            </p:cNvSpPr>
            <p:nvPr/>
          </p:nvSpPr>
          <p:spPr bwMode="auto">
            <a:xfrm>
              <a:off x="3452" y="2069"/>
              <a:ext cx="52" cy="9"/>
            </a:xfrm>
            <a:custGeom>
              <a:avLst/>
              <a:gdLst>
                <a:gd name="T0" fmla="*/ 0 w 52"/>
                <a:gd name="T1" fmla="*/ 4 h 9"/>
                <a:gd name="T2" fmla="*/ 2 w 52"/>
                <a:gd name="T3" fmla="*/ 9 h 9"/>
                <a:gd name="T4" fmla="*/ 50 w 52"/>
                <a:gd name="T5" fmla="*/ 4 h 9"/>
                <a:gd name="T6" fmla="*/ 52 w 52"/>
                <a:gd name="T7" fmla="*/ 0 h 9"/>
                <a:gd name="T8" fmla="*/ 0 w 52"/>
                <a:gd name="T9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9">
                  <a:moveTo>
                    <a:pt x="0" y="4"/>
                  </a:moveTo>
                  <a:lnTo>
                    <a:pt x="2" y="9"/>
                  </a:lnTo>
                  <a:lnTo>
                    <a:pt x="50" y="4"/>
                  </a:lnTo>
                  <a:lnTo>
                    <a:pt x="52" y="0"/>
                  </a:lnTo>
                  <a:lnTo>
                    <a:pt x="0" y="4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49" name="Freeform 33016"/>
            <p:cNvSpPr>
              <a:spLocks noEditPoints="1"/>
            </p:cNvSpPr>
            <p:nvPr/>
          </p:nvSpPr>
          <p:spPr bwMode="auto">
            <a:xfrm>
              <a:off x="3399" y="2259"/>
              <a:ext cx="96" cy="107"/>
            </a:xfrm>
            <a:custGeom>
              <a:avLst/>
              <a:gdLst>
                <a:gd name="T0" fmla="*/ 23 w 54"/>
                <a:gd name="T1" fmla="*/ 19 h 60"/>
                <a:gd name="T2" fmla="*/ 20 w 54"/>
                <a:gd name="T3" fmla="*/ 11 h 60"/>
                <a:gd name="T4" fmla="*/ 18 w 54"/>
                <a:gd name="T5" fmla="*/ 18 h 60"/>
                <a:gd name="T6" fmla="*/ 9 w 54"/>
                <a:gd name="T7" fmla="*/ 13 h 60"/>
                <a:gd name="T8" fmla="*/ 13 w 54"/>
                <a:gd name="T9" fmla="*/ 21 h 60"/>
                <a:gd name="T10" fmla="*/ 9 w 54"/>
                <a:gd name="T11" fmla="*/ 26 h 60"/>
                <a:gd name="T12" fmla="*/ 10 w 54"/>
                <a:gd name="T13" fmla="*/ 33 h 60"/>
                <a:gd name="T14" fmla="*/ 7 w 54"/>
                <a:gd name="T15" fmla="*/ 39 h 60"/>
                <a:gd name="T16" fmla="*/ 11 w 54"/>
                <a:gd name="T17" fmla="*/ 43 h 60"/>
                <a:gd name="T18" fmla="*/ 18 w 54"/>
                <a:gd name="T19" fmla="*/ 42 h 60"/>
                <a:gd name="T20" fmla="*/ 19 w 54"/>
                <a:gd name="T21" fmla="*/ 43 h 60"/>
                <a:gd name="T22" fmla="*/ 21 w 54"/>
                <a:gd name="T23" fmla="*/ 51 h 60"/>
                <a:gd name="T24" fmla="*/ 26 w 54"/>
                <a:gd name="T25" fmla="*/ 52 h 60"/>
                <a:gd name="T26" fmla="*/ 31 w 54"/>
                <a:gd name="T27" fmla="*/ 48 h 60"/>
                <a:gd name="T28" fmla="*/ 37 w 54"/>
                <a:gd name="T29" fmla="*/ 46 h 60"/>
                <a:gd name="T30" fmla="*/ 41 w 54"/>
                <a:gd name="T31" fmla="*/ 41 h 60"/>
                <a:gd name="T32" fmla="*/ 50 w 54"/>
                <a:gd name="T33" fmla="*/ 42 h 60"/>
                <a:gd name="T34" fmla="*/ 42 w 54"/>
                <a:gd name="T35" fmla="*/ 35 h 60"/>
                <a:gd name="T36" fmla="*/ 47 w 54"/>
                <a:gd name="T37" fmla="*/ 31 h 60"/>
                <a:gd name="T38" fmla="*/ 39 w 54"/>
                <a:gd name="T39" fmla="*/ 30 h 60"/>
                <a:gd name="T40" fmla="*/ 54 w 54"/>
                <a:gd name="T41" fmla="*/ 18 h 60"/>
                <a:gd name="T42" fmla="*/ 35 w 54"/>
                <a:gd name="T43" fmla="*/ 21 h 60"/>
                <a:gd name="T44" fmla="*/ 40 w 54"/>
                <a:gd name="T45" fmla="*/ 14 h 60"/>
                <a:gd name="T46" fmla="*/ 33 w 54"/>
                <a:gd name="T47" fmla="*/ 15 h 60"/>
                <a:gd name="T48" fmla="*/ 33 w 54"/>
                <a:gd name="T49" fmla="*/ 5 h 60"/>
                <a:gd name="T50" fmla="*/ 32 w 54"/>
                <a:gd name="T51" fmla="*/ 31 h 60"/>
                <a:gd name="T52" fmla="*/ 38 w 54"/>
                <a:gd name="T53" fmla="*/ 47 h 60"/>
                <a:gd name="T54" fmla="*/ 28 w 54"/>
                <a:gd name="T55" fmla="*/ 32 h 60"/>
                <a:gd name="T56" fmla="*/ 17 w 54"/>
                <a:gd name="T57" fmla="*/ 46 h 60"/>
                <a:gd name="T58" fmla="*/ 25 w 54"/>
                <a:gd name="T59" fmla="*/ 32 h 60"/>
                <a:gd name="T60" fmla="*/ 8 w 54"/>
                <a:gd name="T61" fmla="*/ 28 h 60"/>
                <a:gd name="T62" fmla="*/ 26 w 54"/>
                <a:gd name="T63" fmla="*/ 28 h 60"/>
                <a:gd name="T64" fmla="*/ 21 w 54"/>
                <a:gd name="T65" fmla="*/ 14 h 60"/>
                <a:gd name="T66" fmla="*/ 29 w 54"/>
                <a:gd name="T67" fmla="*/ 23 h 60"/>
                <a:gd name="T68" fmla="*/ 34 w 54"/>
                <a:gd name="T69" fmla="*/ 21 h 60"/>
                <a:gd name="T70" fmla="*/ 43 w 54"/>
                <a:gd name="T71" fmla="*/ 31 h 60"/>
                <a:gd name="T72" fmla="*/ 6 w 54"/>
                <a:gd name="T73" fmla="*/ 40 h 60"/>
                <a:gd name="T74" fmla="*/ 17 w 54"/>
                <a:gd name="T75" fmla="*/ 32 h 60"/>
                <a:gd name="T76" fmla="*/ 18 w 54"/>
                <a:gd name="T77" fmla="*/ 35 h 60"/>
                <a:gd name="T78" fmla="*/ 12 w 54"/>
                <a:gd name="T79" fmla="*/ 37 h 60"/>
                <a:gd name="T80" fmla="*/ 46 w 54"/>
                <a:gd name="T81" fmla="*/ 44 h 60"/>
                <a:gd name="T82" fmla="*/ 34 w 54"/>
                <a:gd name="T83" fmla="*/ 39 h 60"/>
                <a:gd name="T84" fmla="*/ 36 w 54"/>
                <a:gd name="T85" fmla="*/ 36 h 60"/>
                <a:gd name="T86" fmla="*/ 41 w 54"/>
                <a:gd name="T87" fmla="*/ 40 h 60"/>
                <a:gd name="T88" fmla="*/ 25 w 54"/>
                <a:gd name="T89" fmla="*/ 53 h 60"/>
                <a:gd name="T90" fmla="*/ 25 w 54"/>
                <a:gd name="T91" fmla="*/ 41 h 60"/>
                <a:gd name="T92" fmla="*/ 27 w 54"/>
                <a:gd name="T93" fmla="*/ 39 h 60"/>
                <a:gd name="T94" fmla="*/ 27 w 54"/>
                <a:gd name="T95" fmla="*/ 34 h 60"/>
                <a:gd name="T96" fmla="*/ 8 w 54"/>
                <a:gd name="T97" fmla="*/ 17 h 60"/>
                <a:gd name="T98" fmla="*/ 20 w 54"/>
                <a:gd name="T99" fmla="*/ 22 h 60"/>
                <a:gd name="T100" fmla="*/ 20 w 54"/>
                <a:gd name="T101" fmla="*/ 25 h 60"/>
                <a:gd name="T102" fmla="*/ 13 w 54"/>
                <a:gd name="T103" fmla="*/ 20 h 60"/>
                <a:gd name="T104" fmla="*/ 48 w 54"/>
                <a:gd name="T105" fmla="*/ 20 h 60"/>
                <a:gd name="T106" fmla="*/ 37 w 54"/>
                <a:gd name="T107" fmla="*/ 29 h 60"/>
                <a:gd name="T108" fmla="*/ 36 w 54"/>
                <a:gd name="T109" fmla="*/ 25 h 60"/>
                <a:gd name="T110" fmla="*/ 43 w 54"/>
                <a:gd name="T111" fmla="*/ 23 h 60"/>
                <a:gd name="T112" fmla="*/ 29 w 54"/>
                <a:gd name="T113" fmla="*/ 7 h 60"/>
                <a:gd name="T114" fmla="*/ 31 w 54"/>
                <a:gd name="T115" fmla="*/ 20 h 60"/>
                <a:gd name="T116" fmla="*/ 28 w 54"/>
                <a:gd name="T117" fmla="*/ 19 h 60"/>
                <a:gd name="T118" fmla="*/ 29 w 54"/>
                <a:gd name="T119" fmla="*/ 13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4" h="60">
                  <a:moveTo>
                    <a:pt x="29" y="4"/>
                  </a:moveTo>
                  <a:cubicBezTo>
                    <a:pt x="28" y="3"/>
                    <a:pt x="27" y="4"/>
                    <a:pt x="26" y="5"/>
                  </a:cubicBezTo>
                  <a:cubicBezTo>
                    <a:pt x="27" y="5"/>
                    <a:pt x="28" y="5"/>
                    <a:pt x="28" y="6"/>
                  </a:cubicBezTo>
                  <a:cubicBezTo>
                    <a:pt x="28" y="7"/>
                    <a:pt x="28" y="8"/>
                    <a:pt x="29" y="8"/>
                  </a:cubicBezTo>
                  <a:cubicBezTo>
                    <a:pt x="29" y="10"/>
                    <a:pt x="28" y="10"/>
                    <a:pt x="27" y="9"/>
                  </a:cubicBezTo>
                  <a:cubicBezTo>
                    <a:pt x="27" y="7"/>
                    <a:pt x="25" y="6"/>
                    <a:pt x="24" y="7"/>
                  </a:cubicBezTo>
                  <a:cubicBezTo>
                    <a:pt x="23" y="7"/>
                    <a:pt x="24" y="9"/>
                    <a:pt x="25" y="9"/>
                  </a:cubicBezTo>
                  <a:cubicBezTo>
                    <a:pt x="25" y="8"/>
                    <a:pt x="26" y="9"/>
                    <a:pt x="27" y="10"/>
                  </a:cubicBezTo>
                  <a:cubicBezTo>
                    <a:pt x="28" y="11"/>
                    <a:pt x="28" y="12"/>
                    <a:pt x="28" y="13"/>
                  </a:cubicBezTo>
                  <a:cubicBezTo>
                    <a:pt x="27" y="15"/>
                    <a:pt x="27" y="17"/>
                    <a:pt x="25" y="19"/>
                  </a:cubicBezTo>
                  <a:cubicBezTo>
                    <a:pt x="24" y="19"/>
                    <a:pt x="24" y="19"/>
                    <a:pt x="23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4" y="17"/>
                    <a:pt x="25" y="16"/>
                    <a:pt x="24" y="15"/>
                  </a:cubicBezTo>
                  <a:cubicBezTo>
                    <a:pt x="24" y="14"/>
                    <a:pt x="24" y="14"/>
                    <a:pt x="25" y="14"/>
                  </a:cubicBezTo>
                  <a:cubicBezTo>
                    <a:pt x="25" y="13"/>
                    <a:pt x="25" y="12"/>
                    <a:pt x="24" y="12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4" y="16"/>
                    <a:pt x="24" y="17"/>
                    <a:pt x="22" y="17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5"/>
                    <a:pt x="22" y="15"/>
                    <a:pt x="21" y="14"/>
                  </a:cubicBezTo>
                  <a:cubicBezTo>
                    <a:pt x="21" y="13"/>
                    <a:pt x="21" y="13"/>
                    <a:pt x="22" y="12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3" y="11"/>
                    <a:pt x="21" y="10"/>
                    <a:pt x="20" y="11"/>
                  </a:cubicBezTo>
                  <a:cubicBezTo>
                    <a:pt x="19" y="11"/>
                    <a:pt x="18" y="10"/>
                    <a:pt x="18" y="9"/>
                  </a:cubicBezTo>
                  <a:cubicBezTo>
                    <a:pt x="18" y="10"/>
                    <a:pt x="18" y="11"/>
                    <a:pt x="18" y="12"/>
                  </a:cubicBezTo>
                  <a:cubicBezTo>
                    <a:pt x="16" y="13"/>
                    <a:pt x="16" y="14"/>
                    <a:pt x="16" y="15"/>
                  </a:cubicBezTo>
                  <a:cubicBezTo>
                    <a:pt x="17" y="15"/>
                    <a:pt x="17" y="15"/>
                    <a:pt x="18" y="14"/>
                  </a:cubicBezTo>
                  <a:cubicBezTo>
                    <a:pt x="18" y="14"/>
                    <a:pt x="19" y="15"/>
                    <a:pt x="19" y="15"/>
                  </a:cubicBezTo>
                  <a:cubicBezTo>
                    <a:pt x="19" y="16"/>
                    <a:pt x="20" y="17"/>
                    <a:pt x="20" y="17"/>
                  </a:cubicBezTo>
                  <a:cubicBezTo>
                    <a:pt x="21" y="17"/>
                    <a:pt x="21" y="17"/>
                    <a:pt x="21" y="18"/>
                  </a:cubicBezTo>
                  <a:cubicBezTo>
                    <a:pt x="20" y="19"/>
                    <a:pt x="19" y="18"/>
                    <a:pt x="18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5" y="17"/>
                    <a:pt x="16" y="18"/>
                    <a:pt x="17" y="18"/>
                  </a:cubicBezTo>
                  <a:cubicBezTo>
                    <a:pt x="17" y="17"/>
                    <a:pt x="17" y="17"/>
                    <a:pt x="18" y="18"/>
                  </a:cubicBezTo>
                  <a:cubicBezTo>
                    <a:pt x="18" y="19"/>
                    <a:pt x="19" y="19"/>
                    <a:pt x="21" y="19"/>
                  </a:cubicBezTo>
                  <a:cubicBezTo>
                    <a:pt x="21" y="19"/>
                    <a:pt x="21" y="19"/>
                    <a:pt x="22" y="19"/>
                  </a:cubicBezTo>
                  <a:cubicBezTo>
                    <a:pt x="21" y="20"/>
                    <a:pt x="21" y="21"/>
                    <a:pt x="20" y="21"/>
                  </a:cubicBezTo>
                  <a:cubicBezTo>
                    <a:pt x="18" y="21"/>
                    <a:pt x="16" y="20"/>
                    <a:pt x="14" y="19"/>
                  </a:cubicBezTo>
                  <a:cubicBezTo>
                    <a:pt x="13" y="19"/>
                    <a:pt x="12" y="18"/>
                    <a:pt x="12" y="17"/>
                  </a:cubicBezTo>
                  <a:cubicBezTo>
                    <a:pt x="12" y="16"/>
                    <a:pt x="12" y="15"/>
                    <a:pt x="13" y="14"/>
                  </a:cubicBezTo>
                  <a:cubicBezTo>
                    <a:pt x="14" y="14"/>
                    <a:pt x="13" y="12"/>
                    <a:pt x="12" y="13"/>
                  </a:cubicBezTo>
                  <a:cubicBezTo>
                    <a:pt x="10" y="13"/>
                    <a:pt x="10" y="14"/>
                    <a:pt x="11" y="16"/>
                  </a:cubicBezTo>
                  <a:cubicBezTo>
                    <a:pt x="12" y="18"/>
                    <a:pt x="11" y="18"/>
                    <a:pt x="10" y="17"/>
                  </a:cubicBezTo>
                  <a:cubicBezTo>
                    <a:pt x="10" y="16"/>
                    <a:pt x="10" y="16"/>
                    <a:pt x="9" y="15"/>
                  </a:cubicBezTo>
                  <a:cubicBezTo>
                    <a:pt x="8" y="15"/>
                    <a:pt x="8" y="14"/>
                    <a:pt x="9" y="13"/>
                  </a:cubicBezTo>
                  <a:cubicBezTo>
                    <a:pt x="8" y="13"/>
                    <a:pt x="7" y="13"/>
                    <a:pt x="7" y="14"/>
                  </a:cubicBezTo>
                  <a:cubicBezTo>
                    <a:pt x="5" y="14"/>
                    <a:pt x="4" y="13"/>
                    <a:pt x="3" y="13"/>
                  </a:cubicBezTo>
                  <a:cubicBezTo>
                    <a:pt x="3" y="13"/>
                    <a:pt x="5" y="16"/>
                    <a:pt x="5" y="16"/>
                  </a:cubicBezTo>
                  <a:cubicBezTo>
                    <a:pt x="4" y="17"/>
                    <a:pt x="4" y="17"/>
                    <a:pt x="5" y="18"/>
                  </a:cubicBezTo>
                  <a:cubicBezTo>
                    <a:pt x="6" y="17"/>
                    <a:pt x="7" y="17"/>
                    <a:pt x="7" y="18"/>
                  </a:cubicBezTo>
                  <a:cubicBezTo>
                    <a:pt x="8" y="18"/>
                    <a:pt x="8" y="18"/>
                    <a:pt x="9" y="18"/>
                  </a:cubicBezTo>
                  <a:cubicBezTo>
                    <a:pt x="10" y="18"/>
                    <a:pt x="10" y="19"/>
                    <a:pt x="9" y="19"/>
                  </a:cubicBezTo>
                  <a:cubicBezTo>
                    <a:pt x="7" y="19"/>
                    <a:pt x="6" y="20"/>
                    <a:pt x="6" y="21"/>
                  </a:cubicBezTo>
                  <a:cubicBezTo>
                    <a:pt x="6" y="22"/>
                    <a:pt x="8" y="23"/>
                    <a:pt x="8" y="22"/>
                  </a:cubicBezTo>
                  <a:cubicBezTo>
                    <a:pt x="8" y="21"/>
                    <a:pt x="9" y="20"/>
                    <a:pt x="10" y="20"/>
                  </a:cubicBezTo>
                  <a:cubicBezTo>
                    <a:pt x="11" y="20"/>
                    <a:pt x="12" y="20"/>
                    <a:pt x="13" y="21"/>
                  </a:cubicBezTo>
                  <a:cubicBezTo>
                    <a:pt x="15" y="22"/>
                    <a:pt x="16" y="24"/>
                    <a:pt x="17" y="26"/>
                  </a:cubicBezTo>
                  <a:cubicBezTo>
                    <a:pt x="17" y="27"/>
                    <a:pt x="16" y="28"/>
                    <a:pt x="15" y="28"/>
                  </a:cubicBezTo>
                  <a:cubicBezTo>
                    <a:pt x="15" y="28"/>
                    <a:pt x="15" y="28"/>
                    <a:pt x="15" y="27"/>
                  </a:cubicBezTo>
                  <a:cubicBezTo>
                    <a:pt x="15" y="26"/>
                    <a:pt x="14" y="25"/>
                    <a:pt x="13" y="25"/>
                  </a:cubicBezTo>
                  <a:cubicBezTo>
                    <a:pt x="12" y="25"/>
                    <a:pt x="12" y="25"/>
                    <a:pt x="12" y="24"/>
                  </a:cubicBezTo>
                  <a:cubicBezTo>
                    <a:pt x="12" y="23"/>
                    <a:pt x="11" y="23"/>
                    <a:pt x="11" y="24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3" y="26"/>
                    <a:pt x="14" y="27"/>
                    <a:pt x="14" y="28"/>
                  </a:cubicBezTo>
                  <a:cubicBezTo>
                    <a:pt x="13" y="28"/>
                    <a:pt x="13" y="28"/>
                    <a:pt x="12" y="28"/>
                  </a:cubicBezTo>
                  <a:cubicBezTo>
                    <a:pt x="12" y="27"/>
                    <a:pt x="12" y="27"/>
                    <a:pt x="11" y="27"/>
                  </a:cubicBezTo>
                  <a:cubicBezTo>
                    <a:pt x="10" y="27"/>
                    <a:pt x="9" y="27"/>
                    <a:pt x="9" y="26"/>
                  </a:cubicBezTo>
                  <a:cubicBezTo>
                    <a:pt x="9" y="25"/>
                    <a:pt x="10" y="25"/>
                    <a:pt x="10" y="24"/>
                  </a:cubicBezTo>
                  <a:cubicBezTo>
                    <a:pt x="8" y="24"/>
                    <a:pt x="8" y="25"/>
                    <a:pt x="8" y="27"/>
                  </a:cubicBezTo>
                  <a:cubicBezTo>
                    <a:pt x="7" y="27"/>
                    <a:pt x="6" y="28"/>
                    <a:pt x="5" y="28"/>
                  </a:cubicBezTo>
                  <a:cubicBezTo>
                    <a:pt x="6" y="29"/>
                    <a:pt x="7" y="29"/>
                    <a:pt x="8" y="30"/>
                  </a:cubicBezTo>
                  <a:cubicBezTo>
                    <a:pt x="7" y="31"/>
                    <a:pt x="8" y="32"/>
                    <a:pt x="9" y="33"/>
                  </a:cubicBezTo>
                  <a:cubicBezTo>
                    <a:pt x="9" y="32"/>
                    <a:pt x="9" y="32"/>
                    <a:pt x="9" y="31"/>
                  </a:cubicBezTo>
                  <a:cubicBezTo>
                    <a:pt x="9" y="30"/>
                    <a:pt x="10" y="30"/>
                    <a:pt x="11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0"/>
                    <a:pt x="13" y="30"/>
                    <a:pt x="14" y="30"/>
                  </a:cubicBezTo>
                  <a:cubicBezTo>
                    <a:pt x="14" y="31"/>
                    <a:pt x="13" y="32"/>
                    <a:pt x="11" y="32"/>
                  </a:cubicBezTo>
                  <a:cubicBezTo>
                    <a:pt x="10" y="32"/>
                    <a:pt x="10" y="33"/>
                    <a:pt x="10" y="33"/>
                  </a:cubicBezTo>
                  <a:cubicBezTo>
                    <a:pt x="10" y="34"/>
                    <a:pt x="11" y="34"/>
                    <a:pt x="11" y="33"/>
                  </a:cubicBezTo>
                  <a:cubicBezTo>
                    <a:pt x="11" y="33"/>
                    <a:pt x="12" y="32"/>
                    <a:pt x="12" y="32"/>
                  </a:cubicBezTo>
                  <a:cubicBezTo>
                    <a:pt x="13" y="32"/>
                    <a:pt x="14" y="32"/>
                    <a:pt x="15" y="31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5" y="34"/>
                    <a:pt x="13" y="35"/>
                    <a:pt x="12" y="37"/>
                  </a:cubicBezTo>
                  <a:cubicBezTo>
                    <a:pt x="11" y="37"/>
                    <a:pt x="10" y="38"/>
                    <a:pt x="9" y="37"/>
                  </a:cubicBezTo>
                  <a:cubicBezTo>
                    <a:pt x="8" y="36"/>
                    <a:pt x="7" y="36"/>
                    <a:pt x="7" y="35"/>
                  </a:cubicBezTo>
                  <a:cubicBezTo>
                    <a:pt x="7" y="34"/>
                    <a:pt x="5" y="34"/>
                    <a:pt x="5" y="35"/>
                  </a:cubicBezTo>
                  <a:cubicBezTo>
                    <a:pt x="4" y="36"/>
                    <a:pt x="5" y="37"/>
                    <a:pt x="8" y="37"/>
                  </a:cubicBezTo>
                  <a:cubicBezTo>
                    <a:pt x="9" y="38"/>
                    <a:pt x="9" y="39"/>
                    <a:pt x="7" y="39"/>
                  </a:cubicBezTo>
                  <a:cubicBezTo>
                    <a:pt x="7" y="38"/>
                    <a:pt x="6" y="38"/>
                    <a:pt x="6" y="39"/>
                  </a:cubicBezTo>
                  <a:cubicBezTo>
                    <a:pt x="5" y="39"/>
                    <a:pt x="4" y="39"/>
                    <a:pt x="3" y="38"/>
                  </a:cubicBezTo>
                  <a:cubicBezTo>
                    <a:pt x="3" y="38"/>
                    <a:pt x="3" y="39"/>
                    <a:pt x="3" y="40"/>
                  </a:cubicBezTo>
                  <a:cubicBezTo>
                    <a:pt x="3" y="40"/>
                    <a:pt x="0" y="43"/>
                    <a:pt x="0" y="43"/>
                  </a:cubicBezTo>
                  <a:cubicBezTo>
                    <a:pt x="2" y="42"/>
                    <a:pt x="3" y="42"/>
                    <a:pt x="4" y="42"/>
                  </a:cubicBezTo>
                  <a:cubicBezTo>
                    <a:pt x="4" y="43"/>
                    <a:pt x="5" y="44"/>
                    <a:pt x="6" y="44"/>
                  </a:cubicBezTo>
                  <a:cubicBezTo>
                    <a:pt x="6" y="43"/>
                    <a:pt x="6" y="42"/>
                    <a:pt x="7" y="41"/>
                  </a:cubicBezTo>
                  <a:cubicBezTo>
                    <a:pt x="7" y="41"/>
                    <a:pt x="8" y="41"/>
                    <a:pt x="8" y="40"/>
                  </a:cubicBezTo>
                  <a:cubicBezTo>
                    <a:pt x="9" y="39"/>
                    <a:pt x="10" y="40"/>
                    <a:pt x="9" y="41"/>
                  </a:cubicBezTo>
                  <a:cubicBezTo>
                    <a:pt x="8" y="42"/>
                    <a:pt x="8" y="44"/>
                    <a:pt x="9" y="45"/>
                  </a:cubicBezTo>
                  <a:cubicBezTo>
                    <a:pt x="10" y="45"/>
                    <a:pt x="12" y="44"/>
                    <a:pt x="11" y="43"/>
                  </a:cubicBezTo>
                  <a:cubicBezTo>
                    <a:pt x="10" y="43"/>
                    <a:pt x="10" y="41"/>
                    <a:pt x="10" y="40"/>
                  </a:cubicBezTo>
                  <a:cubicBezTo>
                    <a:pt x="10" y="39"/>
                    <a:pt x="11" y="39"/>
                    <a:pt x="12" y="38"/>
                  </a:cubicBezTo>
                  <a:cubicBezTo>
                    <a:pt x="14" y="38"/>
                    <a:pt x="17" y="37"/>
                    <a:pt x="19" y="38"/>
                  </a:cubicBezTo>
                  <a:cubicBezTo>
                    <a:pt x="20" y="38"/>
                    <a:pt x="20" y="39"/>
                    <a:pt x="20" y="40"/>
                  </a:cubicBezTo>
                  <a:cubicBezTo>
                    <a:pt x="20" y="40"/>
                    <a:pt x="19" y="40"/>
                    <a:pt x="19" y="40"/>
                  </a:cubicBezTo>
                  <a:cubicBezTo>
                    <a:pt x="18" y="39"/>
                    <a:pt x="17" y="40"/>
                    <a:pt x="16" y="41"/>
                  </a:cubicBezTo>
                  <a:cubicBezTo>
                    <a:pt x="16" y="41"/>
                    <a:pt x="15" y="41"/>
                    <a:pt x="15" y="41"/>
                  </a:cubicBezTo>
                  <a:cubicBezTo>
                    <a:pt x="14" y="40"/>
                    <a:pt x="13" y="41"/>
                    <a:pt x="14" y="42"/>
                  </a:cubicBezTo>
                  <a:cubicBezTo>
                    <a:pt x="14" y="42"/>
                    <a:pt x="15" y="43"/>
                    <a:pt x="15" y="42"/>
                  </a:cubicBezTo>
                  <a:cubicBezTo>
                    <a:pt x="17" y="40"/>
                    <a:pt x="18" y="40"/>
                    <a:pt x="19" y="41"/>
                  </a:cubicBezTo>
                  <a:cubicBezTo>
                    <a:pt x="19" y="41"/>
                    <a:pt x="18" y="42"/>
                    <a:pt x="18" y="42"/>
                  </a:cubicBezTo>
                  <a:cubicBezTo>
                    <a:pt x="18" y="42"/>
                    <a:pt x="17" y="42"/>
                    <a:pt x="17" y="43"/>
                  </a:cubicBezTo>
                  <a:cubicBezTo>
                    <a:pt x="16" y="44"/>
                    <a:pt x="16" y="44"/>
                    <a:pt x="15" y="44"/>
                  </a:cubicBezTo>
                  <a:cubicBezTo>
                    <a:pt x="14" y="44"/>
                    <a:pt x="14" y="43"/>
                    <a:pt x="14" y="43"/>
                  </a:cubicBezTo>
                  <a:cubicBezTo>
                    <a:pt x="13" y="44"/>
                    <a:pt x="14" y="45"/>
                    <a:pt x="15" y="46"/>
                  </a:cubicBezTo>
                  <a:cubicBezTo>
                    <a:pt x="15" y="46"/>
                    <a:pt x="14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ubicBezTo>
                    <a:pt x="15" y="48"/>
                    <a:pt x="16" y="48"/>
                    <a:pt x="17" y="47"/>
                  </a:cubicBezTo>
                  <a:cubicBezTo>
                    <a:pt x="18" y="48"/>
                    <a:pt x="19" y="48"/>
                    <a:pt x="20" y="47"/>
                  </a:cubicBezTo>
                  <a:cubicBezTo>
                    <a:pt x="20" y="47"/>
                    <a:pt x="19" y="47"/>
                    <a:pt x="19" y="47"/>
                  </a:cubicBezTo>
                  <a:cubicBezTo>
                    <a:pt x="18" y="46"/>
                    <a:pt x="18" y="46"/>
                    <a:pt x="19" y="45"/>
                  </a:cubicBezTo>
                  <a:cubicBezTo>
                    <a:pt x="20" y="44"/>
                    <a:pt x="20" y="44"/>
                    <a:pt x="19" y="43"/>
                  </a:cubicBezTo>
                  <a:cubicBezTo>
                    <a:pt x="20" y="43"/>
                    <a:pt x="20" y="42"/>
                    <a:pt x="20" y="42"/>
                  </a:cubicBezTo>
                  <a:cubicBezTo>
                    <a:pt x="21" y="43"/>
                    <a:pt x="21" y="44"/>
                    <a:pt x="21" y="46"/>
                  </a:cubicBezTo>
                  <a:cubicBezTo>
                    <a:pt x="20" y="46"/>
                    <a:pt x="20" y="47"/>
                    <a:pt x="21" y="47"/>
                  </a:cubicBezTo>
                  <a:cubicBezTo>
                    <a:pt x="22" y="47"/>
                    <a:pt x="23" y="47"/>
                    <a:pt x="22" y="46"/>
                  </a:cubicBezTo>
                  <a:cubicBezTo>
                    <a:pt x="21" y="46"/>
                    <a:pt x="21" y="45"/>
                    <a:pt x="22" y="45"/>
                  </a:cubicBezTo>
                  <a:cubicBezTo>
                    <a:pt x="22" y="44"/>
                    <a:pt x="22" y="43"/>
                    <a:pt x="21" y="42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2" y="40"/>
                    <a:pt x="23" y="40"/>
                    <a:pt x="23" y="41"/>
                  </a:cubicBezTo>
                  <a:cubicBezTo>
                    <a:pt x="25" y="43"/>
                    <a:pt x="25" y="45"/>
                    <a:pt x="25" y="47"/>
                  </a:cubicBezTo>
                  <a:cubicBezTo>
                    <a:pt x="25" y="49"/>
                    <a:pt x="25" y="50"/>
                    <a:pt x="24" y="50"/>
                  </a:cubicBezTo>
                  <a:cubicBezTo>
                    <a:pt x="23" y="50"/>
                    <a:pt x="22" y="51"/>
                    <a:pt x="21" y="51"/>
                  </a:cubicBezTo>
                  <a:cubicBezTo>
                    <a:pt x="20" y="50"/>
                    <a:pt x="19" y="52"/>
                    <a:pt x="20" y="52"/>
                  </a:cubicBezTo>
                  <a:cubicBezTo>
                    <a:pt x="21" y="53"/>
                    <a:pt x="23" y="53"/>
                    <a:pt x="24" y="51"/>
                  </a:cubicBezTo>
                  <a:cubicBezTo>
                    <a:pt x="25" y="50"/>
                    <a:pt x="25" y="51"/>
                    <a:pt x="25" y="52"/>
                  </a:cubicBezTo>
                  <a:cubicBezTo>
                    <a:pt x="24" y="52"/>
                    <a:pt x="24" y="53"/>
                    <a:pt x="24" y="54"/>
                  </a:cubicBezTo>
                  <a:cubicBezTo>
                    <a:pt x="24" y="55"/>
                    <a:pt x="23" y="55"/>
                    <a:pt x="22" y="55"/>
                  </a:cubicBezTo>
                  <a:cubicBezTo>
                    <a:pt x="22" y="56"/>
                    <a:pt x="23" y="56"/>
                    <a:pt x="24" y="56"/>
                  </a:cubicBezTo>
                  <a:cubicBezTo>
                    <a:pt x="24" y="56"/>
                    <a:pt x="25" y="60"/>
                    <a:pt x="25" y="60"/>
                  </a:cubicBezTo>
                  <a:cubicBezTo>
                    <a:pt x="25" y="59"/>
                    <a:pt x="26" y="58"/>
                    <a:pt x="26" y="56"/>
                  </a:cubicBezTo>
                  <a:cubicBezTo>
                    <a:pt x="27" y="57"/>
                    <a:pt x="28" y="57"/>
                    <a:pt x="29" y="55"/>
                  </a:cubicBezTo>
                  <a:cubicBezTo>
                    <a:pt x="27" y="55"/>
                    <a:pt x="27" y="55"/>
                    <a:pt x="27" y="54"/>
                  </a:cubicBezTo>
                  <a:cubicBezTo>
                    <a:pt x="27" y="53"/>
                    <a:pt x="27" y="53"/>
                    <a:pt x="26" y="52"/>
                  </a:cubicBezTo>
                  <a:cubicBezTo>
                    <a:pt x="26" y="51"/>
                    <a:pt x="27" y="50"/>
                    <a:pt x="27" y="52"/>
                  </a:cubicBezTo>
                  <a:cubicBezTo>
                    <a:pt x="28" y="53"/>
                    <a:pt x="29" y="54"/>
                    <a:pt x="31" y="53"/>
                  </a:cubicBezTo>
                  <a:cubicBezTo>
                    <a:pt x="32" y="53"/>
                    <a:pt x="31" y="51"/>
                    <a:pt x="30" y="51"/>
                  </a:cubicBezTo>
                  <a:cubicBezTo>
                    <a:pt x="29" y="52"/>
                    <a:pt x="28" y="51"/>
                    <a:pt x="27" y="50"/>
                  </a:cubicBezTo>
                  <a:cubicBezTo>
                    <a:pt x="27" y="50"/>
                    <a:pt x="27" y="49"/>
                    <a:pt x="27" y="47"/>
                  </a:cubicBezTo>
                  <a:cubicBezTo>
                    <a:pt x="27" y="45"/>
                    <a:pt x="28" y="43"/>
                    <a:pt x="29" y="42"/>
                  </a:cubicBezTo>
                  <a:cubicBezTo>
                    <a:pt x="30" y="41"/>
                    <a:pt x="31" y="41"/>
                    <a:pt x="32" y="42"/>
                  </a:cubicBezTo>
                  <a:cubicBezTo>
                    <a:pt x="32" y="42"/>
                    <a:pt x="32" y="42"/>
                    <a:pt x="31" y="43"/>
                  </a:cubicBezTo>
                  <a:cubicBezTo>
                    <a:pt x="30" y="43"/>
                    <a:pt x="30" y="44"/>
                    <a:pt x="31" y="46"/>
                  </a:cubicBezTo>
                  <a:cubicBezTo>
                    <a:pt x="31" y="46"/>
                    <a:pt x="31" y="46"/>
                    <a:pt x="30" y="46"/>
                  </a:cubicBezTo>
                  <a:cubicBezTo>
                    <a:pt x="29" y="47"/>
                    <a:pt x="30" y="48"/>
                    <a:pt x="31" y="48"/>
                  </a:cubicBezTo>
                  <a:cubicBezTo>
                    <a:pt x="31" y="48"/>
                    <a:pt x="32" y="47"/>
                    <a:pt x="31" y="47"/>
                  </a:cubicBezTo>
                  <a:cubicBezTo>
                    <a:pt x="31" y="45"/>
                    <a:pt x="31" y="43"/>
                    <a:pt x="32" y="43"/>
                  </a:cubicBezTo>
                  <a:cubicBezTo>
                    <a:pt x="33" y="43"/>
                    <a:pt x="33" y="44"/>
                    <a:pt x="33" y="44"/>
                  </a:cubicBezTo>
                  <a:cubicBezTo>
                    <a:pt x="33" y="45"/>
                    <a:pt x="33" y="45"/>
                    <a:pt x="33" y="46"/>
                  </a:cubicBezTo>
                  <a:cubicBezTo>
                    <a:pt x="34" y="47"/>
                    <a:pt x="34" y="47"/>
                    <a:pt x="33" y="48"/>
                  </a:cubicBezTo>
                  <a:cubicBezTo>
                    <a:pt x="32" y="48"/>
                    <a:pt x="32" y="48"/>
                    <a:pt x="31" y="48"/>
                  </a:cubicBezTo>
                  <a:cubicBezTo>
                    <a:pt x="32" y="50"/>
                    <a:pt x="33" y="50"/>
                    <a:pt x="35" y="49"/>
                  </a:cubicBezTo>
                  <a:cubicBezTo>
                    <a:pt x="35" y="50"/>
                    <a:pt x="36" y="50"/>
                    <a:pt x="37" y="51"/>
                  </a:cubicBezTo>
                  <a:cubicBezTo>
                    <a:pt x="37" y="51"/>
                    <a:pt x="37" y="48"/>
                    <a:pt x="37" y="48"/>
                  </a:cubicBezTo>
                  <a:cubicBezTo>
                    <a:pt x="38" y="47"/>
                    <a:pt x="39" y="46"/>
                    <a:pt x="39" y="45"/>
                  </a:cubicBezTo>
                  <a:cubicBezTo>
                    <a:pt x="38" y="45"/>
                    <a:pt x="38" y="46"/>
                    <a:pt x="37" y="46"/>
                  </a:cubicBezTo>
                  <a:cubicBezTo>
                    <a:pt x="37" y="46"/>
                    <a:pt x="36" y="46"/>
                    <a:pt x="36" y="45"/>
                  </a:cubicBezTo>
                  <a:cubicBezTo>
                    <a:pt x="35" y="44"/>
                    <a:pt x="35" y="44"/>
                    <a:pt x="34" y="44"/>
                  </a:cubicBezTo>
                  <a:cubicBezTo>
                    <a:pt x="34" y="43"/>
                    <a:pt x="34" y="43"/>
                    <a:pt x="34" y="42"/>
                  </a:cubicBezTo>
                  <a:cubicBezTo>
                    <a:pt x="35" y="42"/>
                    <a:pt x="36" y="42"/>
                    <a:pt x="37" y="44"/>
                  </a:cubicBezTo>
                  <a:cubicBezTo>
                    <a:pt x="38" y="45"/>
                    <a:pt x="38" y="45"/>
                    <a:pt x="39" y="44"/>
                  </a:cubicBezTo>
                  <a:cubicBezTo>
                    <a:pt x="39" y="43"/>
                    <a:pt x="39" y="43"/>
                    <a:pt x="38" y="43"/>
                  </a:cubicBezTo>
                  <a:cubicBezTo>
                    <a:pt x="38" y="43"/>
                    <a:pt x="37" y="43"/>
                    <a:pt x="37" y="43"/>
                  </a:cubicBezTo>
                  <a:cubicBezTo>
                    <a:pt x="36" y="41"/>
                    <a:pt x="35" y="41"/>
                    <a:pt x="34" y="41"/>
                  </a:cubicBezTo>
                  <a:cubicBezTo>
                    <a:pt x="34" y="41"/>
                    <a:pt x="33" y="41"/>
                    <a:pt x="33" y="41"/>
                  </a:cubicBezTo>
                  <a:cubicBezTo>
                    <a:pt x="33" y="40"/>
                    <a:pt x="34" y="39"/>
                    <a:pt x="35" y="39"/>
                  </a:cubicBezTo>
                  <a:cubicBezTo>
                    <a:pt x="37" y="39"/>
                    <a:pt x="39" y="40"/>
                    <a:pt x="41" y="41"/>
                  </a:cubicBezTo>
                  <a:cubicBezTo>
                    <a:pt x="42" y="41"/>
                    <a:pt x="43" y="42"/>
                    <a:pt x="43" y="43"/>
                  </a:cubicBezTo>
                  <a:cubicBezTo>
                    <a:pt x="43" y="44"/>
                    <a:pt x="43" y="46"/>
                    <a:pt x="42" y="46"/>
                  </a:cubicBezTo>
                  <a:cubicBezTo>
                    <a:pt x="41" y="46"/>
                    <a:pt x="42" y="48"/>
                    <a:pt x="43" y="48"/>
                  </a:cubicBezTo>
                  <a:cubicBezTo>
                    <a:pt x="44" y="47"/>
                    <a:pt x="45" y="46"/>
                    <a:pt x="44" y="44"/>
                  </a:cubicBezTo>
                  <a:cubicBezTo>
                    <a:pt x="43" y="43"/>
                    <a:pt x="44" y="42"/>
                    <a:pt x="45" y="43"/>
                  </a:cubicBezTo>
                  <a:cubicBezTo>
                    <a:pt x="45" y="44"/>
                    <a:pt x="45" y="45"/>
                    <a:pt x="46" y="45"/>
                  </a:cubicBezTo>
                  <a:cubicBezTo>
                    <a:pt x="47" y="46"/>
                    <a:pt x="47" y="46"/>
                    <a:pt x="46" y="47"/>
                  </a:cubicBezTo>
                  <a:cubicBezTo>
                    <a:pt x="47" y="48"/>
                    <a:pt x="48" y="47"/>
                    <a:pt x="48" y="46"/>
                  </a:cubicBezTo>
                  <a:cubicBezTo>
                    <a:pt x="48" y="46"/>
                    <a:pt x="52" y="47"/>
                    <a:pt x="52" y="47"/>
                  </a:cubicBezTo>
                  <a:cubicBezTo>
                    <a:pt x="51" y="46"/>
                    <a:pt x="50" y="45"/>
                    <a:pt x="49" y="44"/>
                  </a:cubicBezTo>
                  <a:cubicBezTo>
                    <a:pt x="50" y="44"/>
                    <a:pt x="50" y="43"/>
                    <a:pt x="50" y="42"/>
                  </a:cubicBezTo>
                  <a:cubicBezTo>
                    <a:pt x="49" y="43"/>
                    <a:pt x="48" y="43"/>
                    <a:pt x="47" y="43"/>
                  </a:cubicBezTo>
                  <a:cubicBezTo>
                    <a:pt x="47" y="42"/>
                    <a:pt x="46" y="42"/>
                    <a:pt x="46" y="42"/>
                  </a:cubicBezTo>
                  <a:cubicBezTo>
                    <a:pt x="44" y="42"/>
                    <a:pt x="44" y="41"/>
                    <a:pt x="46" y="41"/>
                  </a:cubicBezTo>
                  <a:cubicBezTo>
                    <a:pt x="48" y="41"/>
                    <a:pt x="49" y="40"/>
                    <a:pt x="49" y="39"/>
                  </a:cubicBezTo>
                  <a:cubicBezTo>
                    <a:pt x="49" y="38"/>
                    <a:pt x="47" y="37"/>
                    <a:pt x="47" y="38"/>
                  </a:cubicBezTo>
                  <a:cubicBezTo>
                    <a:pt x="47" y="39"/>
                    <a:pt x="46" y="40"/>
                    <a:pt x="45" y="40"/>
                  </a:cubicBezTo>
                  <a:cubicBezTo>
                    <a:pt x="44" y="41"/>
                    <a:pt x="43" y="40"/>
                    <a:pt x="42" y="39"/>
                  </a:cubicBezTo>
                  <a:cubicBezTo>
                    <a:pt x="40" y="38"/>
                    <a:pt x="39" y="36"/>
                    <a:pt x="38" y="34"/>
                  </a:cubicBezTo>
                  <a:cubicBezTo>
                    <a:pt x="38" y="33"/>
                    <a:pt x="38" y="33"/>
                    <a:pt x="39" y="32"/>
                  </a:cubicBezTo>
                  <a:cubicBezTo>
                    <a:pt x="40" y="32"/>
                    <a:pt x="40" y="32"/>
                    <a:pt x="40" y="33"/>
                  </a:cubicBezTo>
                  <a:cubicBezTo>
                    <a:pt x="40" y="34"/>
                    <a:pt x="41" y="35"/>
                    <a:pt x="42" y="35"/>
                  </a:cubicBezTo>
                  <a:cubicBezTo>
                    <a:pt x="43" y="35"/>
                    <a:pt x="43" y="36"/>
                    <a:pt x="43" y="36"/>
                  </a:cubicBezTo>
                  <a:cubicBezTo>
                    <a:pt x="43" y="37"/>
                    <a:pt x="44" y="37"/>
                    <a:pt x="44" y="36"/>
                  </a:cubicBezTo>
                  <a:cubicBezTo>
                    <a:pt x="45" y="36"/>
                    <a:pt x="44" y="35"/>
                    <a:pt x="43" y="35"/>
                  </a:cubicBezTo>
                  <a:cubicBezTo>
                    <a:pt x="41" y="35"/>
                    <a:pt x="40" y="34"/>
                    <a:pt x="41" y="32"/>
                  </a:cubicBezTo>
                  <a:cubicBezTo>
                    <a:pt x="41" y="32"/>
                    <a:pt x="42" y="32"/>
                    <a:pt x="42" y="32"/>
                  </a:cubicBezTo>
                  <a:cubicBezTo>
                    <a:pt x="42" y="33"/>
                    <a:pt x="43" y="33"/>
                    <a:pt x="44" y="33"/>
                  </a:cubicBezTo>
                  <a:cubicBezTo>
                    <a:pt x="45" y="33"/>
                    <a:pt x="45" y="34"/>
                    <a:pt x="45" y="34"/>
                  </a:cubicBezTo>
                  <a:cubicBezTo>
                    <a:pt x="45" y="35"/>
                    <a:pt x="45" y="35"/>
                    <a:pt x="45" y="36"/>
                  </a:cubicBezTo>
                  <a:cubicBezTo>
                    <a:pt x="46" y="36"/>
                    <a:pt x="47" y="35"/>
                    <a:pt x="47" y="33"/>
                  </a:cubicBezTo>
                  <a:cubicBezTo>
                    <a:pt x="48" y="33"/>
                    <a:pt x="49" y="33"/>
                    <a:pt x="50" y="32"/>
                  </a:cubicBezTo>
                  <a:cubicBezTo>
                    <a:pt x="49" y="32"/>
                    <a:pt x="48" y="31"/>
                    <a:pt x="47" y="31"/>
                  </a:cubicBezTo>
                  <a:cubicBezTo>
                    <a:pt x="47" y="29"/>
                    <a:pt x="47" y="28"/>
                    <a:pt x="45" y="28"/>
                  </a:cubicBezTo>
                  <a:cubicBezTo>
                    <a:pt x="46" y="28"/>
                    <a:pt x="46" y="29"/>
                    <a:pt x="46" y="29"/>
                  </a:cubicBezTo>
                  <a:cubicBezTo>
                    <a:pt x="45" y="30"/>
                    <a:pt x="45" y="30"/>
                    <a:pt x="44" y="30"/>
                  </a:cubicBezTo>
                  <a:cubicBezTo>
                    <a:pt x="43" y="30"/>
                    <a:pt x="43" y="30"/>
                    <a:pt x="42" y="31"/>
                  </a:cubicBezTo>
                  <a:cubicBezTo>
                    <a:pt x="42" y="31"/>
                    <a:pt x="41" y="30"/>
                    <a:pt x="41" y="30"/>
                  </a:cubicBezTo>
                  <a:cubicBezTo>
                    <a:pt x="41" y="29"/>
                    <a:pt x="42" y="28"/>
                    <a:pt x="44" y="28"/>
                  </a:cubicBezTo>
                  <a:cubicBezTo>
                    <a:pt x="45" y="28"/>
                    <a:pt x="45" y="28"/>
                    <a:pt x="45" y="27"/>
                  </a:cubicBezTo>
                  <a:cubicBezTo>
                    <a:pt x="44" y="26"/>
                    <a:pt x="44" y="26"/>
                    <a:pt x="43" y="27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1" y="28"/>
                    <a:pt x="40" y="28"/>
                    <a:pt x="40" y="29"/>
                  </a:cubicBezTo>
                  <a:cubicBezTo>
                    <a:pt x="40" y="30"/>
                    <a:pt x="40" y="30"/>
                    <a:pt x="39" y="30"/>
                  </a:cubicBezTo>
                  <a:cubicBezTo>
                    <a:pt x="38" y="30"/>
                    <a:pt x="38" y="29"/>
                    <a:pt x="39" y="28"/>
                  </a:cubicBezTo>
                  <a:cubicBezTo>
                    <a:pt x="39" y="26"/>
                    <a:pt x="41" y="25"/>
                    <a:pt x="43" y="24"/>
                  </a:cubicBezTo>
                  <a:cubicBezTo>
                    <a:pt x="44" y="23"/>
                    <a:pt x="45" y="23"/>
                    <a:pt x="46" y="23"/>
                  </a:cubicBezTo>
                  <a:cubicBezTo>
                    <a:pt x="47" y="24"/>
                    <a:pt x="48" y="25"/>
                    <a:pt x="48" y="25"/>
                  </a:cubicBezTo>
                  <a:cubicBezTo>
                    <a:pt x="48" y="26"/>
                    <a:pt x="50" y="26"/>
                    <a:pt x="50" y="25"/>
                  </a:cubicBezTo>
                  <a:cubicBezTo>
                    <a:pt x="50" y="24"/>
                    <a:pt x="49" y="23"/>
                    <a:pt x="47" y="23"/>
                  </a:cubicBezTo>
                  <a:cubicBezTo>
                    <a:pt x="46" y="23"/>
                    <a:pt x="46" y="22"/>
                    <a:pt x="47" y="21"/>
                  </a:cubicBezTo>
                  <a:cubicBezTo>
                    <a:pt x="48" y="22"/>
                    <a:pt x="48" y="22"/>
                    <a:pt x="49" y="21"/>
                  </a:cubicBezTo>
                  <a:cubicBezTo>
                    <a:pt x="50" y="21"/>
                    <a:pt x="51" y="22"/>
                    <a:pt x="51" y="23"/>
                  </a:cubicBezTo>
                  <a:cubicBezTo>
                    <a:pt x="52" y="22"/>
                    <a:pt x="52" y="21"/>
                    <a:pt x="51" y="20"/>
                  </a:cubicBezTo>
                  <a:cubicBezTo>
                    <a:pt x="52" y="19"/>
                    <a:pt x="53" y="18"/>
                    <a:pt x="54" y="18"/>
                  </a:cubicBezTo>
                  <a:cubicBezTo>
                    <a:pt x="54" y="18"/>
                    <a:pt x="51" y="18"/>
                    <a:pt x="50" y="18"/>
                  </a:cubicBezTo>
                  <a:cubicBezTo>
                    <a:pt x="50" y="17"/>
                    <a:pt x="50" y="16"/>
                    <a:pt x="49" y="16"/>
                  </a:cubicBezTo>
                  <a:cubicBezTo>
                    <a:pt x="49" y="18"/>
                    <a:pt x="49" y="18"/>
                    <a:pt x="48" y="19"/>
                  </a:cubicBezTo>
                  <a:cubicBezTo>
                    <a:pt x="47" y="19"/>
                    <a:pt x="47" y="20"/>
                    <a:pt x="47" y="20"/>
                  </a:cubicBezTo>
                  <a:cubicBezTo>
                    <a:pt x="46" y="21"/>
                    <a:pt x="45" y="21"/>
                    <a:pt x="46" y="19"/>
                  </a:cubicBezTo>
                  <a:cubicBezTo>
                    <a:pt x="47" y="18"/>
                    <a:pt x="47" y="16"/>
                    <a:pt x="46" y="16"/>
                  </a:cubicBezTo>
                  <a:cubicBezTo>
                    <a:pt x="45" y="15"/>
                    <a:pt x="43" y="17"/>
                    <a:pt x="44" y="17"/>
                  </a:cubicBezTo>
                  <a:cubicBezTo>
                    <a:pt x="45" y="18"/>
                    <a:pt x="45" y="19"/>
                    <a:pt x="44" y="20"/>
                  </a:cubicBezTo>
                  <a:cubicBezTo>
                    <a:pt x="44" y="21"/>
                    <a:pt x="44" y="22"/>
                    <a:pt x="42" y="22"/>
                  </a:cubicBezTo>
                  <a:cubicBezTo>
                    <a:pt x="40" y="23"/>
                    <a:pt x="38" y="23"/>
                    <a:pt x="36" y="22"/>
                  </a:cubicBezTo>
                  <a:cubicBezTo>
                    <a:pt x="35" y="22"/>
                    <a:pt x="35" y="21"/>
                    <a:pt x="35" y="21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7" y="21"/>
                    <a:pt x="38" y="21"/>
                    <a:pt x="39" y="20"/>
                  </a:cubicBezTo>
                  <a:cubicBezTo>
                    <a:pt x="39" y="19"/>
                    <a:pt x="40" y="19"/>
                    <a:pt x="40" y="20"/>
                  </a:cubicBezTo>
                  <a:cubicBezTo>
                    <a:pt x="41" y="20"/>
                    <a:pt x="41" y="19"/>
                    <a:pt x="41" y="18"/>
                  </a:cubicBezTo>
                  <a:cubicBezTo>
                    <a:pt x="41" y="18"/>
                    <a:pt x="40" y="18"/>
                    <a:pt x="39" y="18"/>
                  </a:cubicBezTo>
                  <a:cubicBezTo>
                    <a:pt x="38" y="20"/>
                    <a:pt x="37" y="20"/>
                    <a:pt x="36" y="19"/>
                  </a:cubicBezTo>
                  <a:cubicBezTo>
                    <a:pt x="36" y="19"/>
                    <a:pt x="36" y="18"/>
                    <a:pt x="37" y="18"/>
                  </a:cubicBezTo>
                  <a:cubicBezTo>
                    <a:pt x="37" y="18"/>
                    <a:pt x="38" y="18"/>
                    <a:pt x="38" y="17"/>
                  </a:cubicBezTo>
                  <a:cubicBezTo>
                    <a:pt x="39" y="16"/>
                    <a:pt x="39" y="16"/>
                    <a:pt x="40" y="16"/>
                  </a:cubicBezTo>
                  <a:cubicBezTo>
                    <a:pt x="40" y="17"/>
                    <a:pt x="41" y="17"/>
                    <a:pt x="41" y="18"/>
                  </a:cubicBezTo>
                  <a:cubicBezTo>
                    <a:pt x="42" y="16"/>
                    <a:pt x="41" y="15"/>
                    <a:pt x="40" y="14"/>
                  </a:cubicBezTo>
                  <a:cubicBezTo>
                    <a:pt x="40" y="13"/>
                    <a:pt x="40" y="12"/>
                    <a:pt x="40" y="11"/>
                  </a:cubicBezTo>
                  <a:cubicBezTo>
                    <a:pt x="40" y="12"/>
                    <a:pt x="39" y="13"/>
                    <a:pt x="38" y="13"/>
                  </a:cubicBezTo>
                  <a:cubicBezTo>
                    <a:pt x="37" y="12"/>
                    <a:pt x="35" y="12"/>
                    <a:pt x="34" y="13"/>
                  </a:cubicBezTo>
                  <a:cubicBezTo>
                    <a:pt x="35" y="13"/>
                    <a:pt x="35" y="13"/>
                    <a:pt x="36" y="14"/>
                  </a:cubicBezTo>
                  <a:cubicBezTo>
                    <a:pt x="36" y="14"/>
                    <a:pt x="36" y="15"/>
                    <a:pt x="36" y="15"/>
                  </a:cubicBezTo>
                  <a:cubicBezTo>
                    <a:pt x="35" y="16"/>
                    <a:pt x="35" y="17"/>
                    <a:pt x="35" y="17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3" y="18"/>
                    <a:pt x="33" y="16"/>
                    <a:pt x="34" y="15"/>
                  </a:cubicBezTo>
                  <a:cubicBezTo>
                    <a:pt x="35" y="14"/>
                    <a:pt x="34" y="13"/>
                    <a:pt x="34" y="13"/>
                  </a:cubicBezTo>
                  <a:cubicBezTo>
                    <a:pt x="33" y="13"/>
                    <a:pt x="32" y="14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2" y="17"/>
                    <a:pt x="33" y="18"/>
                    <a:pt x="33" y="19"/>
                  </a:cubicBezTo>
                  <a:cubicBezTo>
                    <a:pt x="34" y="19"/>
                    <a:pt x="34" y="19"/>
                    <a:pt x="33" y="20"/>
                  </a:cubicBezTo>
                  <a:cubicBezTo>
                    <a:pt x="33" y="20"/>
                    <a:pt x="32" y="20"/>
                    <a:pt x="31" y="19"/>
                  </a:cubicBezTo>
                  <a:cubicBezTo>
                    <a:pt x="30" y="17"/>
                    <a:pt x="30" y="15"/>
                    <a:pt x="30" y="13"/>
                  </a:cubicBezTo>
                  <a:cubicBezTo>
                    <a:pt x="30" y="12"/>
                    <a:pt x="30" y="11"/>
                    <a:pt x="31" y="10"/>
                  </a:cubicBezTo>
                  <a:cubicBezTo>
                    <a:pt x="32" y="10"/>
                    <a:pt x="33" y="9"/>
                    <a:pt x="34" y="10"/>
                  </a:cubicBezTo>
                  <a:cubicBezTo>
                    <a:pt x="34" y="10"/>
                    <a:pt x="35" y="9"/>
                    <a:pt x="35" y="8"/>
                  </a:cubicBezTo>
                  <a:cubicBezTo>
                    <a:pt x="34" y="7"/>
                    <a:pt x="32" y="7"/>
                    <a:pt x="31" y="9"/>
                  </a:cubicBezTo>
                  <a:cubicBezTo>
                    <a:pt x="30" y="10"/>
                    <a:pt x="29" y="10"/>
                    <a:pt x="30" y="8"/>
                  </a:cubicBezTo>
                  <a:cubicBezTo>
                    <a:pt x="31" y="8"/>
                    <a:pt x="31" y="7"/>
                    <a:pt x="31" y="7"/>
                  </a:cubicBezTo>
                  <a:cubicBezTo>
                    <a:pt x="31" y="6"/>
                    <a:pt x="32" y="5"/>
                    <a:pt x="33" y="5"/>
                  </a:cubicBezTo>
                  <a:cubicBezTo>
                    <a:pt x="33" y="4"/>
                    <a:pt x="32" y="4"/>
                    <a:pt x="31" y="4"/>
                  </a:cubicBezTo>
                  <a:cubicBezTo>
                    <a:pt x="31" y="3"/>
                    <a:pt x="30" y="2"/>
                    <a:pt x="30" y="0"/>
                  </a:cubicBezTo>
                  <a:cubicBezTo>
                    <a:pt x="30" y="0"/>
                    <a:pt x="29" y="4"/>
                    <a:pt x="29" y="4"/>
                  </a:cubicBezTo>
                  <a:close/>
                  <a:moveTo>
                    <a:pt x="48" y="32"/>
                  </a:moveTo>
                  <a:cubicBezTo>
                    <a:pt x="47" y="32"/>
                    <a:pt x="47" y="33"/>
                    <a:pt x="46" y="33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3"/>
                    <a:pt x="46" y="33"/>
                    <a:pt x="44" y="33"/>
                  </a:cubicBezTo>
                  <a:cubicBezTo>
                    <a:pt x="44" y="32"/>
                    <a:pt x="44" y="32"/>
                    <a:pt x="43" y="32"/>
                  </a:cubicBezTo>
                  <a:cubicBezTo>
                    <a:pt x="41" y="32"/>
                    <a:pt x="40" y="32"/>
                    <a:pt x="38" y="32"/>
                  </a:cubicBezTo>
                  <a:cubicBezTo>
                    <a:pt x="36" y="32"/>
                    <a:pt x="35" y="32"/>
                    <a:pt x="34" y="33"/>
                  </a:cubicBezTo>
                  <a:cubicBezTo>
                    <a:pt x="33" y="32"/>
                    <a:pt x="33" y="32"/>
                    <a:pt x="32" y="31"/>
                  </a:cubicBezTo>
                  <a:cubicBezTo>
                    <a:pt x="31" y="31"/>
                    <a:pt x="30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3"/>
                    <a:pt x="29" y="34"/>
                    <a:pt x="30" y="34"/>
                  </a:cubicBezTo>
                  <a:cubicBezTo>
                    <a:pt x="30" y="35"/>
                    <a:pt x="31" y="36"/>
                    <a:pt x="32" y="36"/>
                  </a:cubicBezTo>
                  <a:cubicBezTo>
                    <a:pt x="32" y="37"/>
                    <a:pt x="32" y="39"/>
                    <a:pt x="32" y="40"/>
                  </a:cubicBezTo>
                  <a:cubicBezTo>
                    <a:pt x="33" y="42"/>
                    <a:pt x="34" y="43"/>
                    <a:pt x="34" y="45"/>
                  </a:cubicBezTo>
                  <a:cubicBezTo>
                    <a:pt x="35" y="45"/>
                    <a:pt x="35" y="45"/>
                    <a:pt x="35" y="46"/>
                  </a:cubicBezTo>
                  <a:cubicBezTo>
                    <a:pt x="36" y="47"/>
                    <a:pt x="37" y="47"/>
                    <a:pt x="38" y="47"/>
                  </a:cubicBezTo>
                  <a:cubicBezTo>
                    <a:pt x="37" y="47"/>
                    <a:pt x="37" y="47"/>
                    <a:pt x="36" y="47"/>
                  </a:cubicBezTo>
                  <a:cubicBezTo>
                    <a:pt x="36" y="48"/>
                    <a:pt x="36" y="49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ubicBezTo>
                    <a:pt x="36" y="49"/>
                    <a:pt x="35" y="48"/>
                    <a:pt x="35" y="48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4" y="48"/>
                    <a:pt x="35" y="47"/>
                    <a:pt x="34" y="46"/>
                  </a:cubicBezTo>
                  <a:cubicBezTo>
                    <a:pt x="34" y="46"/>
                    <a:pt x="34" y="45"/>
                    <a:pt x="34" y="45"/>
                  </a:cubicBezTo>
                  <a:cubicBezTo>
                    <a:pt x="33" y="43"/>
                    <a:pt x="32" y="42"/>
                    <a:pt x="32" y="40"/>
                  </a:cubicBezTo>
                  <a:cubicBezTo>
                    <a:pt x="31" y="39"/>
                    <a:pt x="30" y="38"/>
                    <a:pt x="28" y="38"/>
                  </a:cubicBezTo>
                  <a:cubicBezTo>
                    <a:pt x="29" y="37"/>
                    <a:pt x="29" y="36"/>
                    <a:pt x="29" y="35"/>
                  </a:cubicBezTo>
                  <a:cubicBezTo>
                    <a:pt x="29" y="34"/>
                    <a:pt x="28" y="33"/>
                    <a:pt x="28" y="32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2"/>
                    <a:pt x="27" y="32"/>
                  </a:cubicBezTo>
                  <a:cubicBezTo>
                    <a:pt x="26" y="33"/>
                    <a:pt x="26" y="34"/>
                    <a:pt x="25" y="34"/>
                  </a:cubicBezTo>
                  <a:cubicBezTo>
                    <a:pt x="25" y="35"/>
                    <a:pt x="25" y="36"/>
                    <a:pt x="25" y="37"/>
                  </a:cubicBezTo>
                  <a:cubicBezTo>
                    <a:pt x="24" y="37"/>
                    <a:pt x="23" y="38"/>
                    <a:pt x="22" y="39"/>
                  </a:cubicBezTo>
                  <a:cubicBezTo>
                    <a:pt x="20" y="41"/>
                    <a:pt x="19" y="42"/>
                    <a:pt x="18" y="43"/>
                  </a:cubicBezTo>
                  <a:cubicBezTo>
                    <a:pt x="18" y="44"/>
                    <a:pt x="18" y="44"/>
                    <a:pt x="18" y="45"/>
                  </a:cubicBezTo>
                  <a:cubicBezTo>
                    <a:pt x="17" y="46"/>
                    <a:pt x="18" y="46"/>
                    <a:pt x="18" y="47"/>
                  </a:cubicBezTo>
                  <a:cubicBezTo>
                    <a:pt x="18" y="47"/>
                    <a:pt x="18" y="47"/>
                    <a:pt x="17" y="46"/>
                  </a:cubicBezTo>
                  <a:cubicBezTo>
                    <a:pt x="16" y="47"/>
                    <a:pt x="16" y="47"/>
                    <a:pt x="15" y="47"/>
                  </a:cubicBezTo>
                  <a:cubicBezTo>
                    <a:pt x="16" y="47"/>
                    <a:pt x="16" y="46"/>
                    <a:pt x="16" y="46"/>
                  </a:cubicBezTo>
                  <a:cubicBezTo>
                    <a:pt x="15" y="45"/>
                    <a:pt x="15" y="45"/>
                    <a:pt x="15" y="44"/>
                  </a:cubicBezTo>
                  <a:cubicBezTo>
                    <a:pt x="16" y="45"/>
                    <a:pt x="16" y="45"/>
                    <a:pt x="17" y="44"/>
                  </a:cubicBezTo>
                  <a:cubicBezTo>
                    <a:pt x="17" y="44"/>
                    <a:pt x="18" y="43"/>
                    <a:pt x="18" y="43"/>
                  </a:cubicBezTo>
                  <a:cubicBezTo>
                    <a:pt x="19" y="42"/>
                    <a:pt x="20" y="40"/>
                    <a:pt x="21" y="39"/>
                  </a:cubicBezTo>
                  <a:cubicBezTo>
                    <a:pt x="22" y="37"/>
                    <a:pt x="22" y="36"/>
                    <a:pt x="22" y="34"/>
                  </a:cubicBezTo>
                  <a:cubicBezTo>
                    <a:pt x="23" y="35"/>
                    <a:pt x="24" y="34"/>
                    <a:pt x="24" y="34"/>
                  </a:cubicBezTo>
                  <a:cubicBezTo>
                    <a:pt x="25" y="33"/>
                    <a:pt x="25" y="32"/>
                    <a:pt x="26" y="32"/>
                  </a:cubicBezTo>
                  <a:cubicBezTo>
                    <a:pt x="26" y="32"/>
                    <a:pt x="26" y="32"/>
                    <a:pt x="26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5" y="31"/>
                    <a:pt x="25" y="31"/>
                  </a:cubicBezTo>
                  <a:cubicBezTo>
                    <a:pt x="26" y="31"/>
                    <a:pt x="26" y="31"/>
                    <a:pt x="26" y="31"/>
                  </a:cubicBezTo>
                  <a:cubicBezTo>
                    <a:pt x="25" y="30"/>
                    <a:pt x="24" y="30"/>
                    <a:pt x="23" y="30"/>
                  </a:cubicBezTo>
                  <a:cubicBezTo>
                    <a:pt x="22" y="30"/>
                    <a:pt x="21" y="31"/>
                    <a:pt x="21" y="32"/>
                  </a:cubicBezTo>
                  <a:cubicBezTo>
                    <a:pt x="20" y="31"/>
                    <a:pt x="18" y="30"/>
                    <a:pt x="17" y="30"/>
                  </a:cubicBezTo>
                  <a:cubicBezTo>
                    <a:pt x="15" y="29"/>
                    <a:pt x="13" y="29"/>
                    <a:pt x="11" y="29"/>
                  </a:cubicBezTo>
                  <a:cubicBezTo>
                    <a:pt x="11" y="29"/>
                    <a:pt x="11" y="29"/>
                    <a:pt x="10" y="29"/>
                  </a:cubicBezTo>
                  <a:cubicBezTo>
                    <a:pt x="9" y="29"/>
                    <a:pt x="9" y="30"/>
                    <a:pt x="8" y="31"/>
                  </a:cubicBezTo>
                  <a:cubicBezTo>
                    <a:pt x="8" y="31"/>
                    <a:pt x="8" y="30"/>
                    <a:pt x="8" y="29"/>
                  </a:cubicBezTo>
                  <a:cubicBezTo>
                    <a:pt x="8" y="29"/>
                    <a:pt x="7" y="29"/>
                    <a:pt x="7" y="28"/>
                  </a:cubicBezTo>
                  <a:cubicBezTo>
                    <a:pt x="7" y="28"/>
                    <a:pt x="8" y="28"/>
                    <a:pt x="8" y="28"/>
                  </a:cubicBezTo>
                  <a:cubicBezTo>
                    <a:pt x="8" y="27"/>
                    <a:pt x="8" y="26"/>
                    <a:pt x="9" y="26"/>
                  </a:cubicBezTo>
                  <a:cubicBezTo>
                    <a:pt x="9" y="27"/>
                    <a:pt x="9" y="28"/>
                    <a:pt x="10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3" y="29"/>
                    <a:pt x="15" y="29"/>
                    <a:pt x="17" y="29"/>
                  </a:cubicBezTo>
                  <a:cubicBezTo>
                    <a:pt x="18" y="29"/>
                    <a:pt x="20" y="28"/>
                    <a:pt x="21" y="27"/>
                  </a:cubicBezTo>
                  <a:cubicBezTo>
                    <a:pt x="21" y="28"/>
                    <a:pt x="22" y="29"/>
                    <a:pt x="23" y="29"/>
                  </a:cubicBezTo>
                  <a:cubicBezTo>
                    <a:pt x="24" y="29"/>
                    <a:pt x="25" y="29"/>
                    <a:pt x="26" y="29"/>
                  </a:cubicBezTo>
                  <a:cubicBezTo>
                    <a:pt x="25" y="29"/>
                    <a:pt x="25" y="29"/>
                    <a:pt x="25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6" y="28"/>
                    <a:pt x="26" y="28"/>
                  </a:cubicBezTo>
                  <a:cubicBezTo>
                    <a:pt x="26" y="28"/>
                    <a:pt x="25" y="27"/>
                    <a:pt x="25" y="26"/>
                  </a:cubicBezTo>
                  <a:cubicBezTo>
                    <a:pt x="24" y="25"/>
                    <a:pt x="23" y="25"/>
                    <a:pt x="22" y="25"/>
                  </a:cubicBezTo>
                  <a:cubicBezTo>
                    <a:pt x="23" y="23"/>
                    <a:pt x="23" y="22"/>
                    <a:pt x="23" y="20"/>
                  </a:cubicBezTo>
                  <a:cubicBezTo>
                    <a:pt x="22" y="19"/>
                    <a:pt x="21" y="17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9" y="14"/>
                    <a:pt x="18" y="13"/>
                    <a:pt x="17" y="14"/>
                  </a:cubicBezTo>
                  <a:cubicBezTo>
                    <a:pt x="17" y="13"/>
                    <a:pt x="18" y="13"/>
                    <a:pt x="19" y="13"/>
                  </a:cubicBezTo>
                  <a:cubicBezTo>
                    <a:pt x="19" y="12"/>
                    <a:pt x="19" y="12"/>
                    <a:pt x="19" y="11"/>
                  </a:cubicBezTo>
                  <a:cubicBezTo>
                    <a:pt x="19" y="11"/>
                    <a:pt x="19" y="12"/>
                    <a:pt x="20" y="12"/>
                  </a:cubicBezTo>
                  <a:cubicBezTo>
                    <a:pt x="21" y="12"/>
                    <a:pt x="21" y="12"/>
                    <a:pt x="22" y="12"/>
                  </a:cubicBezTo>
                  <a:cubicBezTo>
                    <a:pt x="21" y="12"/>
                    <a:pt x="20" y="13"/>
                    <a:pt x="21" y="14"/>
                  </a:cubicBezTo>
                  <a:cubicBezTo>
                    <a:pt x="21" y="14"/>
                    <a:pt x="21" y="15"/>
                    <a:pt x="21" y="15"/>
                  </a:cubicBezTo>
                  <a:cubicBezTo>
                    <a:pt x="22" y="17"/>
                    <a:pt x="22" y="19"/>
                    <a:pt x="23" y="20"/>
                  </a:cubicBezTo>
                  <a:cubicBezTo>
                    <a:pt x="24" y="21"/>
                    <a:pt x="25" y="22"/>
                    <a:pt x="27" y="23"/>
                  </a:cubicBezTo>
                  <a:cubicBezTo>
                    <a:pt x="26" y="24"/>
                    <a:pt x="26" y="25"/>
                    <a:pt x="26" y="26"/>
                  </a:cubicBezTo>
                  <a:cubicBezTo>
                    <a:pt x="26" y="26"/>
                    <a:pt x="26" y="27"/>
                    <a:pt x="27" y="28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ubicBezTo>
                    <a:pt x="28" y="27"/>
                    <a:pt x="29" y="27"/>
                    <a:pt x="30" y="26"/>
                  </a:cubicBezTo>
                  <a:cubicBezTo>
                    <a:pt x="30" y="25"/>
                    <a:pt x="30" y="24"/>
                    <a:pt x="29" y="23"/>
                  </a:cubicBezTo>
                  <a:cubicBezTo>
                    <a:pt x="31" y="23"/>
                    <a:pt x="32" y="22"/>
                    <a:pt x="33" y="21"/>
                  </a:cubicBezTo>
                  <a:cubicBezTo>
                    <a:pt x="34" y="20"/>
                    <a:pt x="35" y="18"/>
                    <a:pt x="36" y="17"/>
                  </a:cubicBezTo>
                  <a:cubicBezTo>
                    <a:pt x="36" y="16"/>
                    <a:pt x="36" y="16"/>
                    <a:pt x="37" y="16"/>
                  </a:cubicBezTo>
                  <a:cubicBezTo>
                    <a:pt x="37" y="15"/>
                    <a:pt x="37" y="14"/>
                    <a:pt x="36" y="13"/>
                  </a:cubicBezTo>
                  <a:cubicBezTo>
                    <a:pt x="37" y="13"/>
                    <a:pt x="37" y="13"/>
                    <a:pt x="38" y="14"/>
                  </a:cubicBezTo>
                  <a:cubicBezTo>
                    <a:pt x="38" y="14"/>
                    <a:pt x="39" y="13"/>
                    <a:pt x="39" y="13"/>
                  </a:cubicBezTo>
                  <a:cubicBezTo>
                    <a:pt x="39" y="14"/>
                    <a:pt x="39" y="14"/>
                    <a:pt x="39" y="15"/>
                  </a:cubicBezTo>
                  <a:cubicBezTo>
                    <a:pt x="40" y="15"/>
                    <a:pt x="40" y="15"/>
                    <a:pt x="40" y="16"/>
                  </a:cubicBezTo>
                  <a:cubicBezTo>
                    <a:pt x="39" y="15"/>
                    <a:pt x="38" y="15"/>
                    <a:pt x="38" y="16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6" y="18"/>
                    <a:pt x="35" y="20"/>
                    <a:pt x="34" y="21"/>
                  </a:cubicBezTo>
                  <a:cubicBezTo>
                    <a:pt x="33" y="23"/>
                    <a:pt x="33" y="24"/>
                    <a:pt x="33" y="26"/>
                  </a:cubicBezTo>
                  <a:cubicBezTo>
                    <a:pt x="32" y="26"/>
                    <a:pt x="31" y="26"/>
                    <a:pt x="30" y="26"/>
                  </a:cubicBezTo>
                  <a:cubicBezTo>
                    <a:pt x="30" y="27"/>
                    <a:pt x="29" y="28"/>
                    <a:pt x="29" y="28"/>
                  </a:cubicBezTo>
                  <a:cubicBezTo>
                    <a:pt x="29" y="28"/>
                    <a:pt x="29" y="28"/>
                    <a:pt x="29" y="28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30" y="30"/>
                    <a:pt x="31" y="30"/>
                    <a:pt x="32" y="30"/>
                  </a:cubicBezTo>
                  <a:cubicBezTo>
                    <a:pt x="33" y="30"/>
                    <a:pt x="34" y="29"/>
                    <a:pt x="34" y="28"/>
                  </a:cubicBezTo>
                  <a:cubicBezTo>
                    <a:pt x="35" y="29"/>
                    <a:pt x="36" y="30"/>
                    <a:pt x="38" y="31"/>
                  </a:cubicBezTo>
                  <a:cubicBezTo>
                    <a:pt x="40" y="31"/>
                    <a:pt x="41" y="31"/>
                    <a:pt x="43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5" y="31"/>
                    <a:pt x="46" y="30"/>
                    <a:pt x="46" y="29"/>
                  </a:cubicBezTo>
                  <a:cubicBezTo>
                    <a:pt x="46" y="30"/>
                    <a:pt x="47" y="30"/>
                    <a:pt x="46" y="31"/>
                  </a:cubicBezTo>
                  <a:cubicBezTo>
                    <a:pt x="47" y="31"/>
                    <a:pt x="48" y="32"/>
                    <a:pt x="48" y="32"/>
                  </a:cubicBezTo>
                  <a:close/>
                  <a:moveTo>
                    <a:pt x="3" y="42"/>
                  </a:moveTo>
                  <a:cubicBezTo>
                    <a:pt x="3" y="41"/>
                    <a:pt x="4" y="40"/>
                    <a:pt x="4" y="40"/>
                  </a:cubicBezTo>
                  <a:cubicBezTo>
                    <a:pt x="4" y="40"/>
                    <a:pt x="3" y="40"/>
                    <a:pt x="4" y="39"/>
                  </a:cubicBezTo>
                  <a:cubicBezTo>
                    <a:pt x="4" y="40"/>
                    <a:pt x="4" y="40"/>
                    <a:pt x="5" y="40"/>
                  </a:cubicBezTo>
                  <a:cubicBezTo>
                    <a:pt x="6" y="39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6" y="40"/>
                    <a:pt x="6" y="40"/>
                    <a:pt x="6" y="40"/>
                  </a:cubicBezTo>
                  <a:cubicBezTo>
                    <a:pt x="7" y="40"/>
                    <a:pt x="6" y="41"/>
                    <a:pt x="6" y="41"/>
                  </a:cubicBezTo>
                  <a:cubicBezTo>
                    <a:pt x="5" y="42"/>
                    <a:pt x="5" y="42"/>
                    <a:pt x="5" y="43"/>
                  </a:cubicBezTo>
                  <a:cubicBezTo>
                    <a:pt x="5" y="42"/>
                    <a:pt x="5" y="42"/>
                    <a:pt x="5" y="41"/>
                  </a:cubicBezTo>
                  <a:cubicBezTo>
                    <a:pt x="4" y="42"/>
                    <a:pt x="3" y="42"/>
                    <a:pt x="3" y="42"/>
                  </a:cubicBezTo>
                  <a:close/>
                  <a:moveTo>
                    <a:pt x="12" y="37"/>
                  </a:moveTo>
                  <a:cubicBezTo>
                    <a:pt x="12" y="37"/>
                    <a:pt x="12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7"/>
                    <a:pt x="14" y="36"/>
                    <a:pt x="15" y="35"/>
                  </a:cubicBezTo>
                  <a:cubicBezTo>
                    <a:pt x="16" y="34"/>
                    <a:pt x="17" y="33"/>
                    <a:pt x="17" y="32"/>
                  </a:cubicBezTo>
                  <a:cubicBezTo>
                    <a:pt x="17" y="31"/>
                    <a:pt x="17" y="31"/>
                    <a:pt x="17" y="32"/>
                  </a:cubicBezTo>
                  <a:cubicBezTo>
                    <a:pt x="18" y="32"/>
                    <a:pt x="17" y="32"/>
                    <a:pt x="17" y="33"/>
                  </a:cubicBezTo>
                  <a:cubicBezTo>
                    <a:pt x="17" y="34"/>
                    <a:pt x="17" y="34"/>
                    <a:pt x="18" y="33"/>
                  </a:cubicBezTo>
                  <a:cubicBezTo>
                    <a:pt x="18" y="33"/>
                    <a:pt x="18" y="32"/>
                    <a:pt x="18" y="32"/>
                  </a:cubicBezTo>
                  <a:cubicBezTo>
                    <a:pt x="19" y="31"/>
                    <a:pt x="19" y="32"/>
                    <a:pt x="19" y="32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9" y="33"/>
                    <a:pt x="20" y="33"/>
                    <a:pt x="19" y="34"/>
                  </a:cubicBezTo>
                  <a:cubicBezTo>
                    <a:pt x="19" y="34"/>
                    <a:pt x="18" y="34"/>
                    <a:pt x="18" y="34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20" y="34"/>
                    <a:pt x="20" y="35"/>
                    <a:pt x="19" y="35"/>
                  </a:cubicBezTo>
                  <a:cubicBezTo>
                    <a:pt x="19" y="36"/>
                    <a:pt x="20" y="35"/>
                    <a:pt x="20" y="35"/>
                  </a:cubicBezTo>
                  <a:cubicBezTo>
                    <a:pt x="21" y="36"/>
                    <a:pt x="21" y="36"/>
                    <a:pt x="20" y="36"/>
                  </a:cubicBezTo>
                  <a:cubicBezTo>
                    <a:pt x="20" y="36"/>
                    <a:pt x="19" y="36"/>
                    <a:pt x="19" y="36"/>
                  </a:cubicBezTo>
                  <a:cubicBezTo>
                    <a:pt x="18" y="36"/>
                    <a:pt x="18" y="36"/>
                    <a:pt x="19" y="36"/>
                  </a:cubicBezTo>
                  <a:cubicBezTo>
                    <a:pt x="19" y="37"/>
                    <a:pt x="20" y="37"/>
                    <a:pt x="20" y="37"/>
                  </a:cubicBezTo>
                  <a:cubicBezTo>
                    <a:pt x="20" y="38"/>
                    <a:pt x="20" y="38"/>
                    <a:pt x="19" y="37"/>
                  </a:cubicBezTo>
                  <a:cubicBezTo>
                    <a:pt x="18" y="36"/>
                    <a:pt x="17" y="36"/>
                    <a:pt x="16" y="37"/>
                  </a:cubicBezTo>
                  <a:cubicBezTo>
                    <a:pt x="15" y="37"/>
                    <a:pt x="13" y="37"/>
                    <a:pt x="12" y="37"/>
                  </a:cubicBezTo>
                  <a:cubicBezTo>
                    <a:pt x="12" y="37"/>
                    <a:pt x="12" y="37"/>
                    <a:pt x="12" y="37"/>
                  </a:cubicBezTo>
                  <a:close/>
                  <a:moveTo>
                    <a:pt x="24" y="32"/>
                  </a:moveTo>
                  <a:cubicBezTo>
                    <a:pt x="24" y="32"/>
                    <a:pt x="23" y="33"/>
                    <a:pt x="23" y="33"/>
                  </a:cubicBezTo>
                  <a:cubicBezTo>
                    <a:pt x="22" y="33"/>
                    <a:pt x="21" y="34"/>
                    <a:pt x="20" y="34"/>
                  </a:cubicBezTo>
                  <a:cubicBezTo>
                    <a:pt x="21" y="33"/>
                    <a:pt x="22" y="33"/>
                    <a:pt x="22" y="32"/>
                  </a:cubicBezTo>
                  <a:cubicBezTo>
                    <a:pt x="23" y="32"/>
                    <a:pt x="23" y="32"/>
                    <a:pt x="24" y="32"/>
                  </a:cubicBezTo>
                  <a:close/>
                  <a:moveTo>
                    <a:pt x="50" y="46"/>
                  </a:moveTo>
                  <a:cubicBezTo>
                    <a:pt x="49" y="46"/>
                    <a:pt x="48" y="45"/>
                    <a:pt x="48" y="45"/>
                  </a:cubicBezTo>
                  <a:cubicBezTo>
                    <a:pt x="48" y="46"/>
                    <a:pt x="48" y="46"/>
                    <a:pt x="47" y="46"/>
                  </a:cubicBezTo>
                  <a:cubicBezTo>
                    <a:pt x="47" y="46"/>
                    <a:pt x="47" y="46"/>
                    <a:pt x="47" y="45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7" y="43"/>
                    <a:pt x="47" y="43"/>
                    <a:pt x="48" y="43"/>
                  </a:cubicBezTo>
                  <a:cubicBezTo>
                    <a:pt x="48" y="44"/>
                    <a:pt x="49" y="44"/>
                    <a:pt x="49" y="43"/>
                  </a:cubicBezTo>
                  <a:cubicBezTo>
                    <a:pt x="49" y="44"/>
                    <a:pt x="49" y="44"/>
                    <a:pt x="48" y="44"/>
                  </a:cubicBezTo>
                  <a:cubicBezTo>
                    <a:pt x="49" y="45"/>
                    <a:pt x="49" y="45"/>
                    <a:pt x="50" y="46"/>
                  </a:cubicBezTo>
                  <a:close/>
                  <a:moveTo>
                    <a:pt x="41" y="40"/>
                  </a:moveTo>
                  <a:cubicBezTo>
                    <a:pt x="41" y="40"/>
                    <a:pt x="41" y="40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ubicBezTo>
                    <a:pt x="40" y="40"/>
                    <a:pt x="39" y="39"/>
                    <a:pt x="38" y="39"/>
                  </a:cubicBezTo>
                  <a:cubicBezTo>
                    <a:pt x="36" y="38"/>
                    <a:pt x="35" y="38"/>
                    <a:pt x="34" y="39"/>
                  </a:cubicBezTo>
                  <a:cubicBezTo>
                    <a:pt x="34" y="39"/>
                    <a:pt x="33" y="39"/>
                    <a:pt x="34" y="38"/>
                  </a:cubicBezTo>
                  <a:cubicBezTo>
                    <a:pt x="34" y="38"/>
                    <a:pt x="34" y="38"/>
                    <a:pt x="35" y="38"/>
                  </a:cubicBezTo>
                  <a:cubicBezTo>
                    <a:pt x="35" y="38"/>
                    <a:pt x="36" y="37"/>
                    <a:pt x="35" y="37"/>
                  </a:cubicBezTo>
                  <a:cubicBezTo>
                    <a:pt x="34" y="37"/>
                    <a:pt x="34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4" y="37"/>
                    <a:pt x="34" y="37"/>
                    <a:pt x="35" y="37"/>
                  </a:cubicBezTo>
                  <a:cubicBezTo>
                    <a:pt x="34" y="37"/>
                    <a:pt x="34" y="36"/>
                    <a:pt x="34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7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6" y="36"/>
                    <a:pt x="35" y="35"/>
                    <a:pt x="35" y="35"/>
                  </a:cubicBezTo>
                  <a:cubicBezTo>
                    <a:pt x="34" y="35"/>
                    <a:pt x="35" y="34"/>
                    <a:pt x="36" y="35"/>
                  </a:cubicBezTo>
                  <a:cubicBezTo>
                    <a:pt x="36" y="35"/>
                    <a:pt x="35" y="34"/>
                    <a:pt x="35" y="34"/>
                  </a:cubicBezTo>
                  <a:cubicBezTo>
                    <a:pt x="35" y="33"/>
                    <a:pt x="36" y="33"/>
                    <a:pt x="36" y="34"/>
                  </a:cubicBezTo>
                  <a:cubicBezTo>
                    <a:pt x="36" y="34"/>
                    <a:pt x="36" y="35"/>
                    <a:pt x="36" y="35"/>
                  </a:cubicBezTo>
                  <a:cubicBezTo>
                    <a:pt x="37" y="36"/>
                    <a:pt x="37" y="36"/>
                    <a:pt x="37" y="35"/>
                  </a:cubicBezTo>
                  <a:cubicBezTo>
                    <a:pt x="37" y="34"/>
                    <a:pt x="37" y="34"/>
                    <a:pt x="37" y="34"/>
                  </a:cubicBezTo>
                  <a:cubicBezTo>
                    <a:pt x="37" y="33"/>
                    <a:pt x="38" y="33"/>
                    <a:pt x="38" y="34"/>
                  </a:cubicBezTo>
                  <a:cubicBezTo>
                    <a:pt x="37" y="35"/>
                    <a:pt x="38" y="36"/>
                    <a:pt x="39" y="37"/>
                  </a:cubicBezTo>
                  <a:cubicBezTo>
                    <a:pt x="39" y="38"/>
                    <a:pt x="40" y="39"/>
                    <a:pt x="41" y="40"/>
                  </a:cubicBezTo>
                  <a:cubicBezTo>
                    <a:pt x="41" y="40"/>
                    <a:pt x="41" y="40"/>
                    <a:pt x="41" y="40"/>
                  </a:cubicBezTo>
                  <a:close/>
                  <a:moveTo>
                    <a:pt x="31" y="33"/>
                  </a:moveTo>
                  <a:cubicBezTo>
                    <a:pt x="31" y="33"/>
                    <a:pt x="32" y="33"/>
                    <a:pt x="32" y="33"/>
                  </a:cubicBezTo>
                  <a:cubicBezTo>
                    <a:pt x="32" y="34"/>
                    <a:pt x="33" y="34"/>
                    <a:pt x="34" y="35"/>
                  </a:cubicBezTo>
                  <a:cubicBezTo>
                    <a:pt x="33" y="35"/>
                    <a:pt x="32" y="34"/>
                    <a:pt x="31" y="34"/>
                  </a:cubicBezTo>
                  <a:cubicBezTo>
                    <a:pt x="31" y="34"/>
                    <a:pt x="31" y="33"/>
                    <a:pt x="31" y="33"/>
                  </a:cubicBezTo>
                  <a:close/>
                  <a:moveTo>
                    <a:pt x="25" y="57"/>
                  </a:moveTo>
                  <a:cubicBezTo>
                    <a:pt x="25" y="57"/>
                    <a:pt x="25" y="56"/>
                    <a:pt x="25" y="55"/>
                  </a:cubicBezTo>
                  <a:cubicBezTo>
                    <a:pt x="24" y="56"/>
                    <a:pt x="24" y="56"/>
                    <a:pt x="23" y="56"/>
                  </a:cubicBezTo>
                  <a:cubicBezTo>
                    <a:pt x="24" y="55"/>
                    <a:pt x="24" y="55"/>
                    <a:pt x="24" y="55"/>
                  </a:cubicBezTo>
                  <a:cubicBezTo>
                    <a:pt x="24" y="54"/>
                    <a:pt x="25" y="53"/>
                    <a:pt x="25" y="53"/>
                  </a:cubicBezTo>
                  <a:cubicBezTo>
                    <a:pt x="26" y="53"/>
                    <a:pt x="26" y="54"/>
                    <a:pt x="26" y="55"/>
                  </a:cubicBezTo>
                  <a:cubicBezTo>
                    <a:pt x="26" y="55"/>
                    <a:pt x="27" y="56"/>
                    <a:pt x="27" y="56"/>
                  </a:cubicBezTo>
                  <a:cubicBezTo>
                    <a:pt x="27" y="56"/>
                    <a:pt x="26" y="56"/>
                    <a:pt x="26" y="56"/>
                  </a:cubicBezTo>
                  <a:cubicBezTo>
                    <a:pt x="26" y="56"/>
                    <a:pt x="25" y="57"/>
                    <a:pt x="25" y="57"/>
                  </a:cubicBezTo>
                  <a:close/>
                  <a:moveTo>
                    <a:pt x="26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6"/>
                    <a:pt x="26" y="45"/>
                    <a:pt x="25" y="43"/>
                  </a:cubicBezTo>
                  <a:cubicBezTo>
                    <a:pt x="25" y="42"/>
                    <a:pt x="25" y="41"/>
                    <a:pt x="24" y="40"/>
                  </a:cubicBezTo>
                  <a:cubicBezTo>
                    <a:pt x="23" y="40"/>
                    <a:pt x="23" y="40"/>
                    <a:pt x="24" y="40"/>
                  </a:cubicBezTo>
                  <a:cubicBezTo>
                    <a:pt x="24" y="40"/>
                    <a:pt x="24" y="40"/>
                    <a:pt x="25" y="41"/>
                  </a:cubicBezTo>
                  <a:cubicBezTo>
                    <a:pt x="25" y="41"/>
                    <a:pt x="25" y="41"/>
                    <a:pt x="25" y="40"/>
                  </a:cubicBezTo>
                  <a:cubicBezTo>
                    <a:pt x="25" y="40"/>
                    <a:pt x="25" y="39"/>
                    <a:pt x="24" y="39"/>
                  </a:cubicBezTo>
                  <a:cubicBezTo>
                    <a:pt x="24" y="39"/>
                    <a:pt x="25" y="38"/>
                    <a:pt x="25" y="39"/>
                  </a:cubicBezTo>
                  <a:cubicBezTo>
                    <a:pt x="25" y="39"/>
                    <a:pt x="25" y="40"/>
                    <a:pt x="25" y="40"/>
                  </a:cubicBezTo>
                  <a:cubicBezTo>
                    <a:pt x="25" y="39"/>
                    <a:pt x="26" y="38"/>
                    <a:pt x="26" y="3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7" y="40"/>
                  </a:cubicBezTo>
                  <a:cubicBezTo>
                    <a:pt x="27" y="40"/>
                    <a:pt x="27" y="40"/>
                    <a:pt x="27" y="39"/>
                  </a:cubicBezTo>
                  <a:cubicBezTo>
                    <a:pt x="27" y="39"/>
                    <a:pt x="28" y="39"/>
                    <a:pt x="28" y="40"/>
                  </a:cubicBezTo>
                  <a:cubicBezTo>
                    <a:pt x="28" y="40"/>
                    <a:pt x="28" y="39"/>
                    <a:pt x="28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40"/>
                    <a:pt x="28" y="40"/>
                    <a:pt x="28" y="40"/>
                  </a:cubicBezTo>
                  <a:cubicBezTo>
                    <a:pt x="27" y="41"/>
                    <a:pt x="28" y="41"/>
                    <a:pt x="28" y="41"/>
                  </a:cubicBezTo>
                  <a:cubicBezTo>
                    <a:pt x="29" y="41"/>
                    <a:pt x="29" y="40"/>
                    <a:pt x="29" y="40"/>
                  </a:cubicBezTo>
                  <a:cubicBezTo>
                    <a:pt x="30" y="40"/>
                    <a:pt x="30" y="41"/>
                    <a:pt x="29" y="41"/>
                  </a:cubicBezTo>
                  <a:cubicBezTo>
                    <a:pt x="28" y="41"/>
                    <a:pt x="27" y="42"/>
                    <a:pt x="27" y="44"/>
                  </a:cubicBezTo>
                  <a:cubicBezTo>
                    <a:pt x="27" y="45"/>
                    <a:pt x="26" y="46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27" y="34"/>
                  </a:moveTo>
                  <a:cubicBezTo>
                    <a:pt x="27" y="35"/>
                    <a:pt x="28" y="35"/>
                    <a:pt x="28" y="36"/>
                  </a:cubicBezTo>
                  <a:cubicBezTo>
                    <a:pt x="27" y="36"/>
                    <a:pt x="27" y="37"/>
                    <a:pt x="27" y="38"/>
                  </a:cubicBezTo>
                  <a:cubicBezTo>
                    <a:pt x="26" y="37"/>
                    <a:pt x="27" y="36"/>
                    <a:pt x="26" y="36"/>
                  </a:cubicBezTo>
                  <a:cubicBezTo>
                    <a:pt x="26" y="35"/>
                    <a:pt x="27" y="35"/>
                    <a:pt x="27" y="34"/>
                  </a:cubicBezTo>
                  <a:close/>
                  <a:moveTo>
                    <a:pt x="5" y="14"/>
                  </a:moveTo>
                  <a:cubicBezTo>
                    <a:pt x="6" y="14"/>
                    <a:pt x="6" y="15"/>
                    <a:pt x="7" y="15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7" y="14"/>
                    <a:pt x="7" y="15"/>
                    <a:pt x="8" y="15"/>
                  </a:cubicBezTo>
                  <a:cubicBezTo>
                    <a:pt x="9" y="16"/>
                    <a:pt x="9" y="16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6" y="16"/>
                    <a:pt x="6" y="17"/>
                    <a:pt x="5" y="17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6"/>
                    <a:pt x="5" y="15"/>
                    <a:pt x="5" y="14"/>
                  </a:cubicBezTo>
                  <a:close/>
                  <a:moveTo>
                    <a:pt x="13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5" y="21"/>
                    <a:pt x="16" y="21"/>
                    <a:pt x="17" y="22"/>
                  </a:cubicBezTo>
                  <a:cubicBezTo>
                    <a:pt x="18" y="22"/>
                    <a:pt x="19" y="22"/>
                    <a:pt x="20" y="22"/>
                  </a:cubicBezTo>
                  <a:cubicBezTo>
                    <a:pt x="21" y="21"/>
                    <a:pt x="22" y="21"/>
                    <a:pt x="21" y="22"/>
                  </a:cubicBezTo>
                  <a:cubicBezTo>
                    <a:pt x="21" y="22"/>
                    <a:pt x="20" y="22"/>
                    <a:pt x="20" y="22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2" y="23"/>
                    <a:pt x="22" y="24"/>
                    <a:pt x="21" y="24"/>
                  </a:cubicBezTo>
                  <a:cubicBezTo>
                    <a:pt x="21" y="24"/>
                    <a:pt x="20" y="23"/>
                    <a:pt x="20" y="24"/>
                  </a:cubicBezTo>
                  <a:cubicBezTo>
                    <a:pt x="21" y="24"/>
                    <a:pt x="21" y="25"/>
                    <a:pt x="20" y="24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9" y="25"/>
                    <a:pt x="19" y="25"/>
                    <a:pt x="20" y="25"/>
                  </a:cubicBezTo>
                  <a:cubicBezTo>
                    <a:pt x="20" y="26"/>
                    <a:pt x="20" y="26"/>
                    <a:pt x="19" y="25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20" y="27"/>
                    <a:pt x="19" y="27"/>
                    <a:pt x="19" y="27"/>
                  </a:cubicBezTo>
                  <a:cubicBezTo>
                    <a:pt x="19" y="26"/>
                    <a:pt x="18" y="26"/>
                    <a:pt x="18" y="25"/>
                  </a:cubicBezTo>
                  <a:cubicBezTo>
                    <a:pt x="18" y="25"/>
                    <a:pt x="18" y="25"/>
                    <a:pt x="18" y="26"/>
                  </a:cubicBezTo>
                  <a:cubicBezTo>
                    <a:pt x="18" y="26"/>
                    <a:pt x="18" y="26"/>
                    <a:pt x="18" y="27"/>
                  </a:cubicBezTo>
                  <a:cubicBezTo>
                    <a:pt x="17" y="28"/>
                    <a:pt x="17" y="27"/>
                    <a:pt x="17" y="26"/>
                  </a:cubicBezTo>
                  <a:cubicBezTo>
                    <a:pt x="18" y="25"/>
                    <a:pt x="17" y="24"/>
                    <a:pt x="16" y="23"/>
                  </a:cubicBezTo>
                  <a:cubicBezTo>
                    <a:pt x="15" y="22"/>
                    <a:pt x="14" y="21"/>
                    <a:pt x="14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24" y="28"/>
                  </a:moveTo>
                  <a:cubicBezTo>
                    <a:pt x="24" y="28"/>
                    <a:pt x="23" y="28"/>
                    <a:pt x="23" y="28"/>
                  </a:cubicBezTo>
                  <a:cubicBezTo>
                    <a:pt x="22" y="27"/>
                    <a:pt x="21" y="26"/>
                    <a:pt x="21" y="25"/>
                  </a:cubicBezTo>
                  <a:cubicBezTo>
                    <a:pt x="22" y="26"/>
                    <a:pt x="23" y="26"/>
                    <a:pt x="24" y="26"/>
                  </a:cubicBezTo>
                  <a:cubicBezTo>
                    <a:pt x="24" y="27"/>
                    <a:pt x="24" y="27"/>
                    <a:pt x="24" y="28"/>
                  </a:cubicBezTo>
                  <a:close/>
                  <a:moveTo>
                    <a:pt x="52" y="19"/>
                  </a:moveTo>
                  <a:cubicBezTo>
                    <a:pt x="52" y="19"/>
                    <a:pt x="51" y="20"/>
                    <a:pt x="50" y="20"/>
                  </a:cubicBezTo>
                  <a:cubicBezTo>
                    <a:pt x="51" y="20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49" y="21"/>
                    <a:pt x="49" y="21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ubicBezTo>
                    <a:pt x="48" y="20"/>
                    <a:pt x="48" y="19"/>
                    <a:pt x="49" y="19"/>
                  </a:cubicBezTo>
                  <a:cubicBezTo>
                    <a:pt x="50" y="19"/>
                    <a:pt x="50" y="18"/>
                    <a:pt x="50" y="18"/>
                  </a:cubicBezTo>
                  <a:cubicBezTo>
                    <a:pt x="50" y="18"/>
                    <a:pt x="50" y="18"/>
                    <a:pt x="50" y="19"/>
                  </a:cubicBezTo>
                  <a:cubicBezTo>
                    <a:pt x="50" y="19"/>
                    <a:pt x="51" y="19"/>
                    <a:pt x="52" y="19"/>
                  </a:cubicBezTo>
                  <a:close/>
                  <a:moveTo>
                    <a:pt x="43" y="23"/>
                  </a:moveTo>
                  <a:cubicBezTo>
                    <a:pt x="42" y="23"/>
                    <a:pt x="42" y="23"/>
                    <a:pt x="42" y="23"/>
                  </a:cubicBezTo>
                  <a:cubicBezTo>
                    <a:pt x="41" y="24"/>
                    <a:pt x="41" y="24"/>
                    <a:pt x="40" y="25"/>
                  </a:cubicBezTo>
                  <a:cubicBezTo>
                    <a:pt x="39" y="26"/>
                    <a:pt x="38" y="27"/>
                    <a:pt x="38" y="28"/>
                  </a:cubicBezTo>
                  <a:cubicBezTo>
                    <a:pt x="38" y="29"/>
                    <a:pt x="37" y="29"/>
                    <a:pt x="37" y="29"/>
                  </a:cubicBezTo>
                  <a:cubicBezTo>
                    <a:pt x="37" y="28"/>
                    <a:pt x="37" y="28"/>
                    <a:pt x="37" y="27"/>
                  </a:cubicBezTo>
                  <a:cubicBezTo>
                    <a:pt x="38" y="27"/>
                    <a:pt x="37" y="26"/>
                    <a:pt x="37" y="27"/>
                  </a:cubicBezTo>
                  <a:cubicBezTo>
                    <a:pt x="37" y="27"/>
                    <a:pt x="37" y="28"/>
                    <a:pt x="36" y="28"/>
                  </a:cubicBezTo>
                  <a:cubicBezTo>
                    <a:pt x="36" y="29"/>
                    <a:pt x="35" y="28"/>
                    <a:pt x="36" y="28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8"/>
                    <a:pt x="35" y="27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5"/>
                    <a:pt x="35" y="26"/>
                  </a:cubicBezTo>
                  <a:cubicBezTo>
                    <a:pt x="34" y="26"/>
                    <a:pt x="34" y="25"/>
                    <a:pt x="35" y="25"/>
                  </a:cubicBezTo>
                  <a:cubicBezTo>
                    <a:pt x="35" y="25"/>
                    <a:pt x="35" y="25"/>
                    <a:pt x="34" y="25"/>
                  </a:cubicBezTo>
                  <a:cubicBezTo>
                    <a:pt x="34" y="25"/>
                    <a:pt x="34" y="24"/>
                    <a:pt x="34" y="24"/>
                  </a:cubicBezTo>
                  <a:cubicBezTo>
                    <a:pt x="35" y="24"/>
                    <a:pt x="35" y="24"/>
                    <a:pt x="36" y="24"/>
                  </a:cubicBezTo>
                  <a:cubicBezTo>
                    <a:pt x="37" y="24"/>
                    <a:pt x="37" y="24"/>
                    <a:pt x="36" y="24"/>
                  </a:cubicBezTo>
                  <a:cubicBezTo>
                    <a:pt x="35" y="24"/>
                    <a:pt x="35" y="23"/>
                    <a:pt x="35" y="23"/>
                  </a:cubicBezTo>
                  <a:cubicBezTo>
                    <a:pt x="34" y="22"/>
                    <a:pt x="35" y="22"/>
                    <a:pt x="36" y="23"/>
                  </a:cubicBezTo>
                  <a:cubicBezTo>
                    <a:pt x="36" y="24"/>
                    <a:pt x="38" y="24"/>
                    <a:pt x="39" y="24"/>
                  </a:cubicBezTo>
                  <a:cubicBezTo>
                    <a:pt x="40" y="23"/>
                    <a:pt x="41" y="23"/>
                    <a:pt x="42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lose/>
                  <a:moveTo>
                    <a:pt x="31" y="28"/>
                  </a:moveTo>
                  <a:cubicBezTo>
                    <a:pt x="31" y="28"/>
                    <a:pt x="31" y="27"/>
                    <a:pt x="32" y="27"/>
                  </a:cubicBezTo>
                  <a:cubicBezTo>
                    <a:pt x="32" y="27"/>
                    <a:pt x="33" y="27"/>
                    <a:pt x="34" y="27"/>
                  </a:cubicBezTo>
                  <a:cubicBezTo>
                    <a:pt x="34" y="27"/>
                    <a:pt x="33" y="28"/>
                    <a:pt x="32" y="28"/>
                  </a:cubicBezTo>
                  <a:cubicBezTo>
                    <a:pt x="32" y="28"/>
                    <a:pt x="31" y="28"/>
                    <a:pt x="31" y="28"/>
                  </a:cubicBezTo>
                  <a:close/>
                  <a:moveTo>
                    <a:pt x="30" y="3"/>
                  </a:moveTo>
                  <a:cubicBezTo>
                    <a:pt x="30" y="3"/>
                    <a:pt x="30" y="4"/>
                    <a:pt x="30" y="5"/>
                  </a:cubicBezTo>
                  <a:cubicBezTo>
                    <a:pt x="31" y="5"/>
                    <a:pt x="31" y="4"/>
                    <a:pt x="31" y="5"/>
                  </a:cubicBezTo>
                  <a:cubicBezTo>
                    <a:pt x="31" y="5"/>
                    <a:pt x="31" y="5"/>
                    <a:pt x="31" y="6"/>
                  </a:cubicBezTo>
                  <a:cubicBezTo>
                    <a:pt x="30" y="7"/>
                    <a:pt x="30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6"/>
                    <a:pt x="29" y="6"/>
                  </a:cubicBezTo>
                  <a:cubicBezTo>
                    <a:pt x="29" y="5"/>
                    <a:pt x="28" y="5"/>
                    <a:pt x="28" y="4"/>
                  </a:cubicBezTo>
                  <a:cubicBezTo>
                    <a:pt x="28" y="4"/>
                    <a:pt x="29" y="4"/>
                    <a:pt x="29" y="5"/>
                  </a:cubicBezTo>
                  <a:cubicBezTo>
                    <a:pt x="29" y="4"/>
                    <a:pt x="29" y="3"/>
                    <a:pt x="30" y="3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4"/>
                    <a:pt x="29" y="16"/>
                    <a:pt x="29" y="17"/>
                  </a:cubicBezTo>
                  <a:cubicBezTo>
                    <a:pt x="29" y="18"/>
                    <a:pt x="30" y="19"/>
                    <a:pt x="31" y="20"/>
                  </a:cubicBezTo>
                  <a:cubicBezTo>
                    <a:pt x="32" y="20"/>
                    <a:pt x="32" y="21"/>
                    <a:pt x="31" y="21"/>
                  </a:cubicBezTo>
                  <a:cubicBezTo>
                    <a:pt x="31" y="20"/>
                    <a:pt x="30" y="20"/>
                    <a:pt x="30" y="20"/>
                  </a:cubicBezTo>
                  <a:cubicBezTo>
                    <a:pt x="30" y="19"/>
                    <a:pt x="29" y="19"/>
                    <a:pt x="30" y="20"/>
                  </a:cubicBezTo>
                  <a:cubicBezTo>
                    <a:pt x="30" y="20"/>
                    <a:pt x="30" y="21"/>
                    <a:pt x="30" y="21"/>
                  </a:cubicBezTo>
                  <a:cubicBezTo>
                    <a:pt x="31" y="22"/>
                    <a:pt x="30" y="22"/>
                    <a:pt x="30" y="22"/>
                  </a:cubicBezTo>
                  <a:cubicBezTo>
                    <a:pt x="30" y="21"/>
                    <a:pt x="30" y="21"/>
                    <a:pt x="29" y="20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29" y="21"/>
                    <a:pt x="29" y="20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19"/>
                    <a:pt x="28" y="20"/>
                    <a:pt x="28" y="20"/>
                  </a:cubicBezTo>
                  <a:cubicBezTo>
                    <a:pt x="28" y="19"/>
                    <a:pt x="28" y="19"/>
                    <a:pt x="28" y="19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21"/>
                  </a:cubicBezTo>
                  <a:cubicBezTo>
                    <a:pt x="27" y="22"/>
                    <a:pt x="27" y="21"/>
                    <a:pt x="27" y="20"/>
                  </a:cubicBezTo>
                  <a:cubicBezTo>
                    <a:pt x="27" y="20"/>
                    <a:pt x="27" y="21"/>
                    <a:pt x="26" y="21"/>
                  </a:cubicBezTo>
                  <a:cubicBezTo>
                    <a:pt x="26" y="22"/>
                    <a:pt x="25" y="21"/>
                    <a:pt x="26" y="21"/>
                  </a:cubicBezTo>
                  <a:cubicBezTo>
                    <a:pt x="26" y="20"/>
                    <a:pt x="26" y="20"/>
                    <a:pt x="27" y="20"/>
                  </a:cubicBezTo>
                  <a:cubicBezTo>
                    <a:pt x="27" y="19"/>
                    <a:pt x="27" y="19"/>
                    <a:pt x="26" y="19"/>
                  </a:cubicBezTo>
                  <a:cubicBezTo>
                    <a:pt x="26" y="20"/>
                    <a:pt x="26" y="20"/>
                    <a:pt x="25" y="20"/>
                  </a:cubicBezTo>
                  <a:cubicBezTo>
                    <a:pt x="24" y="20"/>
                    <a:pt x="24" y="19"/>
                    <a:pt x="25" y="19"/>
                  </a:cubicBezTo>
                  <a:cubicBezTo>
                    <a:pt x="27" y="19"/>
                    <a:pt x="27" y="18"/>
                    <a:pt x="28" y="17"/>
                  </a:cubicBezTo>
                  <a:cubicBezTo>
                    <a:pt x="28" y="16"/>
                    <a:pt x="28" y="14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lose/>
                  <a:moveTo>
                    <a:pt x="28" y="26"/>
                  </a:moveTo>
                  <a:cubicBezTo>
                    <a:pt x="27" y="26"/>
                    <a:pt x="27" y="25"/>
                    <a:pt x="27" y="25"/>
                  </a:cubicBezTo>
                  <a:cubicBezTo>
                    <a:pt x="28" y="24"/>
                    <a:pt x="27" y="23"/>
                    <a:pt x="28" y="22"/>
                  </a:cubicBezTo>
                  <a:cubicBezTo>
                    <a:pt x="28" y="23"/>
                    <a:pt x="28" y="24"/>
                    <a:pt x="29" y="25"/>
                  </a:cubicBezTo>
                  <a:cubicBezTo>
                    <a:pt x="28" y="25"/>
                    <a:pt x="28" y="26"/>
                    <a:pt x="28" y="2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1" name="Freeform 33017"/>
            <p:cNvSpPr>
              <a:spLocks noEditPoints="1"/>
            </p:cNvSpPr>
            <p:nvPr/>
          </p:nvSpPr>
          <p:spPr bwMode="auto">
            <a:xfrm>
              <a:off x="3475" y="2318"/>
              <a:ext cx="45" cy="82"/>
            </a:xfrm>
            <a:custGeom>
              <a:avLst/>
              <a:gdLst>
                <a:gd name="T0" fmla="*/ 22 w 25"/>
                <a:gd name="T1" fmla="*/ 13 h 46"/>
                <a:gd name="T2" fmla="*/ 24 w 25"/>
                <a:gd name="T3" fmla="*/ 14 h 46"/>
                <a:gd name="T4" fmla="*/ 19 w 25"/>
                <a:gd name="T5" fmla="*/ 21 h 46"/>
                <a:gd name="T6" fmla="*/ 18 w 25"/>
                <a:gd name="T7" fmla="*/ 29 h 46"/>
                <a:gd name="T8" fmla="*/ 17 w 25"/>
                <a:gd name="T9" fmla="*/ 36 h 46"/>
                <a:gd name="T10" fmla="*/ 16 w 25"/>
                <a:gd name="T11" fmla="*/ 40 h 46"/>
                <a:gd name="T12" fmla="*/ 19 w 25"/>
                <a:gd name="T13" fmla="*/ 38 h 46"/>
                <a:gd name="T14" fmla="*/ 23 w 25"/>
                <a:gd name="T15" fmla="*/ 34 h 46"/>
                <a:gd name="T16" fmla="*/ 19 w 25"/>
                <a:gd name="T17" fmla="*/ 39 h 46"/>
                <a:gd name="T18" fmla="*/ 14 w 25"/>
                <a:gd name="T19" fmla="*/ 45 h 46"/>
                <a:gd name="T20" fmla="*/ 6 w 25"/>
                <a:gd name="T21" fmla="*/ 42 h 46"/>
                <a:gd name="T22" fmla="*/ 3 w 25"/>
                <a:gd name="T23" fmla="*/ 45 h 46"/>
                <a:gd name="T24" fmla="*/ 6 w 25"/>
                <a:gd name="T25" fmla="*/ 41 h 46"/>
                <a:gd name="T26" fmla="*/ 7 w 25"/>
                <a:gd name="T27" fmla="*/ 39 h 46"/>
                <a:gd name="T28" fmla="*/ 6 w 25"/>
                <a:gd name="T29" fmla="*/ 34 h 46"/>
                <a:gd name="T30" fmla="*/ 2 w 25"/>
                <a:gd name="T31" fmla="*/ 31 h 46"/>
                <a:gd name="T32" fmla="*/ 3 w 25"/>
                <a:gd name="T33" fmla="*/ 30 h 46"/>
                <a:gd name="T34" fmla="*/ 4 w 25"/>
                <a:gd name="T35" fmla="*/ 28 h 46"/>
                <a:gd name="T36" fmla="*/ 5 w 25"/>
                <a:gd name="T37" fmla="*/ 31 h 46"/>
                <a:gd name="T38" fmla="*/ 7 w 25"/>
                <a:gd name="T39" fmla="*/ 27 h 46"/>
                <a:gd name="T40" fmla="*/ 7 w 25"/>
                <a:gd name="T41" fmla="*/ 35 h 46"/>
                <a:gd name="T42" fmla="*/ 12 w 25"/>
                <a:gd name="T43" fmla="*/ 43 h 46"/>
                <a:gd name="T44" fmla="*/ 7 w 25"/>
                <a:gd name="T45" fmla="*/ 38 h 46"/>
                <a:gd name="T46" fmla="*/ 10 w 25"/>
                <a:gd name="T47" fmla="*/ 39 h 46"/>
                <a:gd name="T48" fmla="*/ 10 w 25"/>
                <a:gd name="T49" fmla="*/ 27 h 46"/>
                <a:gd name="T50" fmla="*/ 4 w 25"/>
                <a:gd name="T51" fmla="*/ 20 h 46"/>
                <a:gd name="T52" fmla="*/ 6 w 25"/>
                <a:gd name="T53" fmla="*/ 20 h 46"/>
                <a:gd name="T54" fmla="*/ 4 w 25"/>
                <a:gd name="T55" fmla="*/ 17 h 46"/>
                <a:gd name="T56" fmla="*/ 6 w 25"/>
                <a:gd name="T57" fmla="*/ 18 h 46"/>
                <a:gd name="T58" fmla="*/ 7 w 25"/>
                <a:gd name="T59" fmla="*/ 16 h 46"/>
                <a:gd name="T60" fmla="*/ 8 w 25"/>
                <a:gd name="T61" fmla="*/ 17 h 46"/>
                <a:gd name="T62" fmla="*/ 8 w 25"/>
                <a:gd name="T63" fmla="*/ 20 h 46"/>
                <a:gd name="T64" fmla="*/ 10 w 25"/>
                <a:gd name="T65" fmla="*/ 25 h 46"/>
                <a:gd name="T66" fmla="*/ 12 w 25"/>
                <a:gd name="T67" fmla="*/ 31 h 46"/>
                <a:gd name="T68" fmla="*/ 11 w 25"/>
                <a:gd name="T69" fmla="*/ 41 h 46"/>
                <a:gd name="T70" fmla="*/ 14 w 25"/>
                <a:gd name="T71" fmla="*/ 43 h 46"/>
                <a:gd name="T72" fmla="*/ 15 w 25"/>
                <a:gd name="T73" fmla="*/ 43 h 46"/>
                <a:gd name="T74" fmla="*/ 13 w 25"/>
                <a:gd name="T75" fmla="*/ 34 h 46"/>
                <a:gd name="T76" fmla="*/ 14 w 25"/>
                <a:gd name="T77" fmla="*/ 33 h 46"/>
                <a:gd name="T78" fmla="*/ 16 w 25"/>
                <a:gd name="T79" fmla="*/ 39 h 46"/>
                <a:gd name="T80" fmla="*/ 16 w 25"/>
                <a:gd name="T81" fmla="*/ 32 h 46"/>
                <a:gd name="T82" fmla="*/ 16 w 25"/>
                <a:gd name="T83" fmla="*/ 25 h 46"/>
                <a:gd name="T84" fmla="*/ 13 w 25"/>
                <a:gd name="T85" fmla="*/ 17 h 46"/>
                <a:gd name="T86" fmla="*/ 13 w 25"/>
                <a:gd name="T87" fmla="*/ 9 h 46"/>
                <a:gd name="T88" fmla="*/ 12 w 25"/>
                <a:gd name="T89" fmla="*/ 1 h 46"/>
                <a:gd name="T90" fmla="*/ 12 w 25"/>
                <a:gd name="T91" fmla="*/ 2 h 46"/>
                <a:gd name="T92" fmla="*/ 15 w 25"/>
                <a:gd name="T93" fmla="*/ 1 h 46"/>
                <a:gd name="T94" fmla="*/ 16 w 25"/>
                <a:gd name="T95" fmla="*/ 1 h 46"/>
                <a:gd name="T96" fmla="*/ 19 w 25"/>
                <a:gd name="T97" fmla="*/ 2 h 46"/>
                <a:gd name="T98" fmla="*/ 17 w 25"/>
                <a:gd name="T99" fmla="*/ 6 h 46"/>
                <a:gd name="T100" fmla="*/ 15 w 25"/>
                <a:gd name="T101" fmla="*/ 6 h 46"/>
                <a:gd name="T102" fmla="*/ 13 w 25"/>
                <a:gd name="T103" fmla="*/ 15 h 46"/>
                <a:gd name="T104" fmla="*/ 16 w 25"/>
                <a:gd name="T105" fmla="*/ 22 h 46"/>
                <a:gd name="T106" fmla="*/ 18 w 25"/>
                <a:gd name="T107" fmla="*/ 22 h 46"/>
                <a:gd name="T108" fmla="*/ 19 w 25"/>
                <a:gd name="T109" fmla="*/ 18 h 46"/>
                <a:gd name="T110" fmla="*/ 18 w 25"/>
                <a:gd name="T111" fmla="*/ 10 h 46"/>
                <a:gd name="T112" fmla="*/ 19 w 25"/>
                <a:gd name="T113" fmla="*/ 12 h 46"/>
                <a:gd name="T114" fmla="*/ 21 w 25"/>
                <a:gd name="T115" fmla="*/ 10 h 46"/>
                <a:gd name="T116" fmla="*/ 16 w 25"/>
                <a:gd name="T117" fmla="*/ 1 h 46"/>
                <a:gd name="T118" fmla="*/ 14 w 25"/>
                <a:gd name="T11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" h="46">
                  <a:moveTo>
                    <a:pt x="22" y="12"/>
                  </a:moveTo>
                  <a:cubicBezTo>
                    <a:pt x="22" y="12"/>
                    <a:pt x="22" y="11"/>
                    <a:pt x="22" y="10"/>
                  </a:cubicBezTo>
                  <a:cubicBezTo>
                    <a:pt x="22" y="10"/>
                    <a:pt x="22" y="10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8"/>
                    <a:pt x="23" y="8"/>
                    <a:pt x="23" y="9"/>
                  </a:cubicBezTo>
                  <a:cubicBezTo>
                    <a:pt x="23" y="9"/>
                    <a:pt x="23" y="10"/>
                    <a:pt x="22" y="10"/>
                  </a:cubicBezTo>
                  <a:cubicBezTo>
                    <a:pt x="22" y="11"/>
                    <a:pt x="22" y="12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3" y="13"/>
                    <a:pt x="23" y="12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ubicBezTo>
                    <a:pt x="23" y="13"/>
                    <a:pt x="23" y="13"/>
                    <a:pt x="22" y="13"/>
                  </a:cubicBezTo>
                  <a:cubicBezTo>
                    <a:pt x="22" y="14"/>
                    <a:pt x="23" y="13"/>
                    <a:pt x="23" y="13"/>
                  </a:cubicBezTo>
                  <a:cubicBezTo>
                    <a:pt x="24" y="13"/>
                    <a:pt x="24" y="12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1"/>
                    <a:pt x="25" y="12"/>
                    <a:pt x="24" y="13"/>
                  </a:cubicBezTo>
                  <a:cubicBezTo>
                    <a:pt x="24" y="13"/>
                    <a:pt x="23" y="14"/>
                    <a:pt x="23" y="14"/>
                  </a:cubicBezTo>
                  <a:cubicBezTo>
                    <a:pt x="23" y="14"/>
                    <a:pt x="24" y="14"/>
                    <a:pt x="24" y="14"/>
                  </a:cubicBezTo>
                  <a:cubicBezTo>
                    <a:pt x="24" y="13"/>
                    <a:pt x="25" y="13"/>
                    <a:pt x="25" y="12"/>
                  </a:cubicBezTo>
                  <a:cubicBezTo>
                    <a:pt x="25" y="13"/>
                    <a:pt x="25" y="13"/>
                    <a:pt x="25" y="13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3"/>
                  </a:cubicBezTo>
                  <a:cubicBezTo>
                    <a:pt x="21" y="14"/>
                    <a:pt x="20" y="15"/>
                    <a:pt x="20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1" y="16"/>
                    <a:pt x="19" y="16"/>
                    <a:pt x="20" y="17"/>
                  </a:cubicBezTo>
                  <a:cubicBezTo>
                    <a:pt x="19" y="17"/>
                    <a:pt x="20" y="17"/>
                    <a:pt x="19" y="17"/>
                  </a:cubicBezTo>
                  <a:cubicBezTo>
                    <a:pt x="19" y="18"/>
                    <a:pt x="19" y="20"/>
                    <a:pt x="19" y="21"/>
                  </a:cubicBezTo>
                  <a:cubicBezTo>
                    <a:pt x="19" y="21"/>
                    <a:pt x="20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5"/>
                  </a:cubicBezTo>
                  <a:cubicBezTo>
                    <a:pt x="18" y="25"/>
                    <a:pt x="18" y="24"/>
                    <a:pt x="18" y="25"/>
                  </a:cubicBezTo>
                  <a:cubicBezTo>
                    <a:pt x="17" y="25"/>
                    <a:pt x="17" y="25"/>
                    <a:pt x="17" y="26"/>
                  </a:cubicBezTo>
                  <a:cubicBezTo>
                    <a:pt x="17" y="27"/>
                    <a:pt x="17" y="28"/>
                    <a:pt x="17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8"/>
                    <a:pt x="18" y="28"/>
                    <a:pt x="18" y="28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29"/>
                    <a:pt x="18" y="29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7" y="31"/>
                    <a:pt x="18" y="32"/>
                    <a:pt x="18" y="33"/>
                  </a:cubicBezTo>
                  <a:cubicBezTo>
                    <a:pt x="18" y="33"/>
                    <a:pt x="18" y="32"/>
                    <a:pt x="18" y="33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4"/>
                    <a:pt x="18" y="34"/>
                    <a:pt x="18" y="35"/>
                  </a:cubicBezTo>
                  <a:cubicBezTo>
                    <a:pt x="17" y="35"/>
                    <a:pt x="17" y="35"/>
                    <a:pt x="17" y="36"/>
                  </a:cubicBezTo>
                  <a:cubicBezTo>
                    <a:pt x="17" y="36"/>
                    <a:pt x="17" y="36"/>
                    <a:pt x="17" y="37"/>
                  </a:cubicBezTo>
                  <a:cubicBezTo>
                    <a:pt x="17" y="37"/>
                    <a:pt x="17" y="36"/>
                    <a:pt x="18" y="36"/>
                  </a:cubicBezTo>
                  <a:cubicBezTo>
                    <a:pt x="18" y="36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7" y="37"/>
                    <a:pt x="17" y="37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40"/>
                    <a:pt x="16" y="40"/>
                  </a:cubicBezTo>
                  <a:cubicBezTo>
                    <a:pt x="16" y="40"/>
                    <a:pt x="16" y="41"/>
                    <a:pt x="15" y="42"/>
                  </a:cubicBezTo>
                  <a:cubicBezTo>
                    <a:pt x="16" y="42"/>
                    <a:pt x="16" y="42"/>
                    <a:pt x="16" y="42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8" y="40"/>
                    <a:pt x="17" y="40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39"/>
                  </a:cubicBezTo>
                  <a:cubicBezTo>
                    <a:pt x="18" y="39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8"/>
                    <a:pt x="19" y="37"/>
                    <a:pt x="19" y="37"/>
                  </a:cubicBezTo>
                  <a:cubicBezTo>
                    <a:pt x="19" y="37"/>
                    <a:pt x="19" y="36"/>
                    <a:pt x="19" y="36"/>
                  </a:cubicBezTo>
                  <a:cubicBezTo>
                    <a:pt x="19" y="36"/>
                    <a:pt x="20" y="37"/>
                    <a:pt x="19" y="37"/>
                  </a:cubicBezTo>
                  <a:cubicBezTo>
                    <a:pt x="20" y="37"/>
                    <a:pt x="20" y="37"/>
                    <a:pt x="20" y="37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5"/>
                    <a:pt x="20" y="35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5"/>
                    <a:pt x="21" y="35"/>
                  </a:cubicBezTo>
                  <a:cubicBezTo>
                    <a:pt x="21" y="35"/>
                    <a:pt x="21" y="35"/>
                    <a:pt x="22" y="35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5"/>
                    <a:pt x="22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5"/>
                    <a:pt x="21" y="35"/>
                    <a:pt x="21" y="36"/>
                  </a:cubicBezTo>
                  <a:cubicBezTo>
                    <a:pt x="21" y="36"/>
                    <a:pt x="22" y="35"/>
                    <a:pt x="22" y="36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1" y="36"/>
                    <a:pt x="20" y="36"/>
                    <a:pt x="20" y="36"/>
                  </a:cubicBezTo>
                  <a:cubicBezTo>
                    <a:pt x="20" y="37"/>
                    <a:pt x="20" y="38"/>
                    <a:pt x="19" y="39"/>
                  </a:cubicBezTo>
                  <a:cubicBezTo>
                    <a:pt x="20" y="39"/>
                    <a:pt x="20" y="38"/>
                    <a:pt x="20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19" y="39"/>
                    <a:pt x="19" y="39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0"/>
                    <a:pt x="18" y="41"/>
                    <a:pt x="18" y="41"/>
                  </a:cubicBezTo>
                  <a:cubicBezTo>
                    <a:pt x="18" y="41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1"/>
                    <a:pt x="18" y="41"/>
                  </a:cubicBezTo>
                  <a:cubicBezTo>
                    <a:pt x="18" y="42"/>
                    <a:pt x="18" y="41"/>
                    <a:pt x="18" y="42"/>
                  </a:cubicBezTo>
                  <a:cubicBezTo>
                    <a:pt x="17" y="42"/>
                    <a:pt x="17" y="41"/>
                    <a:pt x="17" y="41"/>
                  </a:cubicBezTo>
                  <a:cubicBezTo>
                    <a:pt x="17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3"/>
                  </a:cubicBezTo>
                  <a:cubicBezTo>
                    <a:pt x="15" y="43"/>
                    <a:pt x="15" y="44"/>
                    <a:pt x="14" y="44"/>
                  </a:cubicBezTo>
                  <a:cubicBezTo>
                    <a:pt x="14" y="44"/>
                    <a:pt x="14" y="44"/>
                    <a:pt x="14" y="45"/>
                  </a:cubicBezTo>
                  <a:cubicBezTo>
                    <a:pt x="14" y="45"/>
                    <a:pt x="13" y="45"/>
                    <a:pt x="13" y="45"/>
                  </a:cubicBezTo>
                  <a:cubicBezTo>
                    <a:pt x="13" y="45"/>
                    <a:pt x="12" y="45"/>
                    <a:pt x="12" y="45"/>
                  </a:cubicBezTo>
                  <a:cubicBezTo>
                    <a:pt x="12" y="45"/>
                    <a:pt x="12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1" y="45"/>
                    <a:pt x="11" y="45"/>
                    <a:pt x="10" y="44"/>
                  </a:cubicBezTo>
                  <a:cubicBezTo>
                    <a:pt x="10" y="44"/>
                    <a:pt x="10" y="44"/>
                    <a:pt x="9" y="44"/>
                  </a:cubicBezTo>
                  <a:cubicBezTo>
                    <a:pt x="8" y="44"/>
                    <a:pt x="8" y="44"/>
                    <a:pt x="7" y="43"/>
                  </a:cubicBezTo>
                  <a:cubicBezTo>
                    <a:pt x="7" y="43"/>
                    <a:pt x="6" y="43"/>
                    <a:pt x="6" y="42"/>
                  </a:cubicBezTo>
                  <a:cubicBezTo>
                    <a:pt x="6" y="42"/>
                    <a:pt x="6" y="42"/>
                    <a:pt x="6" y="42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5" y="43"/>
                    <a:pt x="5" y="42"/>
                    <a:pt x="5" y="42"/>
                  </a:cubicBezTo>
                  <a:cubicBezTo>
                    <a:pt x="5" y="42"/>
                    <a:pt x="5" y="42"/>
                    <a:pt x="5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ubicBezTo>
                    <a:pt x="4" y="44"/>
                    <a:pt x="3" y="44"/>
                    <a:pt x="3" y="43"/>
                  </a:cubicBezTo>
                  <a:cubicBezTo>
                    <a:pt x="3" y="43"/>
                    <a:pt x="3" y="44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5"/>
                    <a:pt x="3" y="45"/>
                    <a:pt x="3" y="44"/>
                  </a:cubicBezTo>
                  <a:cubicBezTo>
                    <a:pt x="3" y="44"/>
                    <a:pt x="3" y="44"/>
                    <a:pt x="3" y="44"/>
                  </a:cubicBezTo>
                  <a:cubicBezTo>
                    <a:pt x="3" y="43"/>
                    <a:pt x="3" y="43"/>
                    <a:pt x="4" y="42"/>
                  </a:cubicBezTo>
                  <a:cubicBezTo>
                    <a:pt x="3" y="42"/>
                    <a:pt x="2" y="43"/>
                    <a:pt x="2" y="42"/>
                  </a:cubicBezTo>
                  <a:cubicBezTo>
                    <a:pt x="3" y="42"/>
                    <a:pt x="3" y="42"/>
                    <a:pt x="3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4" y="42"/>
                    <a:pt x="5" y="42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6" y="41"/>
                    <a:pt x="6" y="41"/>
                    <a:pt x="6" y="42"/>
                  </a:cubicBezTo>
                  <a:cubicBezTo>
                    <a:pt x="7" y="42"/>
                    <a:pt x="7" y="43"/>
                    <a:pt x="8" y="43"/>
                  </a:cubicBezTo>
                  <a:cubicBezTo>
                    <a:pt x="8" y="43"/>
                    <a:pt x="9" y="43"/>
                    <a:pt x="9" y="43"/>
                  </a:cubicBezTo>
                  <a:cubicBezTo>
                    <a:pt x="9" y="43"/>
                    <a:pt x="9" y="43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41"/>
                    <a:pt x="7" y="41"/>
                  </a:cubicBezTo>
                  <a:cubicBezTo>
                    <a:pt x="7" y="41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6" y="40"/>
                    <a:pt x="6" y="40"/>
                    <a:pt x="5" y="40"/>
                  </a:cubicBezTo>
                  <a:cubicBezTo>
                    <a:pt x="5" y="39"/>
                    <a:pt x="6" y="39"/>
                    <a:pt x="7" y="39"/>
                  </a:cubicBezTo>
                  <a:cubicBezTo>
                    <a:pt x="7" y="38"/>
                    <a:pt x="6" y="37"/>
                    <a:pt x="6" y="37"/>
                  </a:cubicBezTo>
                  <a:cubicBezTo>
                    <a:pt x="6" y="36"/>
                    <a:pt x="6" y="36"/>
                    <a:pt x="5" y="36"/>
                  </a:cubicBezTo>
                  <a:cubicBezTo>
                    <a:pt x="5" y="35"/>
                    <a:pt x="5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4"/>
                    <a:pt x="4" y="34"/>
                  </a:cubicBezTo>
                  <a:cubicBezTo>
                    <a:pt x="4" y="34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3"/>
                    <a:pt x="5" y="33"/>
                  </a:cubicBezTo>
                  <a:cubicBezTo>
                    <a:pt x="5" y="33"/>
                    <a:pt x="5" y="32"/>
                    <a:pt x="5" y="31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4" y="32"/>
                    <a:pt x="4" y="32"/>
                  </a:cubicBezTo>
                  <a:cubicBezTo>
                    <a:pt x="4" y="33"/>
                    <a:pt x="3" y="33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1"/>
                    <a:pt x="2" y="31"/>
                  </a:cubicBezTo>
                  <a:cubicBezTo>
                    <a:pt x="2" y="32"/>
                    <a:pt x="3" y="32"/>
                    <a:pt x="3" y="32"/>
                  </a:cubicBezTo>
                  <a:cubicBezTo>
                    <a:pt x="4" y="33"/>
                    <a:pt x="5" y="32"/>
                    <a:pt x="5" y="31"/>
                  </a:cubicBezTo>
                  <a:cubicBezTo>
                    <a:pt x="4" y="31"/>
                    <a:pt x="4" y="32"/>
                    <a:pt x="3" y="32"/>
                  </a:cubicBezTo>
                  <a:cubicBezTo>
                    <a:pt x="3" y="32"/>
                    <a:pt x="3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0"/>
                    <a:pt x="1" y="30"/>
                    <a:pt x="1" y="29"/>
                  </a:cubicBezTo>
                  <a:cubicBezTo>
                    <a:pt x="1" y="29"/>
                    <a:pt x="0" y="29"/>
                    <a:pt x="1" y="28"/>
                  </a:cubicBezTo>
                  <a:cubicBezTo>
                    <a:pt x="1" y="28"/>
                    <a:pt x="2" y="29"/>
                    <a:pt x="2" y="29"/>
                  </a:cubicBezTo>
                  <a:cubicBezTo>
                    <a:pt x="2" y="30"/>
                    <a:pt x="2" y="30"/>
                    <a:pt x="2" y="30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3" y="31"/>
                    <a:pt x="3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3" y="31"/>
                    <a:pt x="3" y="30"/>
                  </a:cubicBezTo>
                  <a:cubicBezTo>
                    <a:pt x="2" y="29"/>
                    <a:pt x="2" y="29"/>
                    <a:pt x="3" y="29"/>
                  </a:cubicBezTo>
                  <a:cubicBezTo>
                    <a:pt x="3" y="29"/>
                    <a:pt x="3" y="29"/>
                    <a:pt x="3" y="30"/>
                  </a:cubicBezTo>
                  <a:cubicBezTo>
                    <a:pt x="3" y="31"/>
                    <a:pt x="4" y="31"/>
                    <a:pt x="4" y="31"/>
                  </a:cubicBezTo>
                  <a:cubicBezTo>
                    <a:pt x="4" y="30"/>
                    <a:pt x="4" y="30"/>
                    <a:pt x="4" y="29"/>
                  </a:cubicBezTo>
                  <a:cubicBezTo>
                    <a:pt x="4" y="29"/>
                    <a:pt x="3" y="29"/>
                    <a:pt x="3" y="29"/>
                  </a:cubicBezTo>
                  <a:cubicBezTo>
                    <a:pt x="3" y="29"/>
                    <a:pt x="3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0"/>
                    <a:pt x="5" y="30"/>
                  </a:cubicBezTo>
                  <a:cubicBezTo>
                    <a:pt x="5" y="30"/>
                    <a:pt x="5" y="29"/>
                    <a:pt x="5" y="29"/>
                  </a:cubicBezTo>
                  <a:cubicBezTo>
                    <a:pt x="4" y="29"/>
                    <a:pt x="4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3" y="27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5" y="28"/>
                    <a:pt x="5" y="29"/>
                    <a:pt x="5" y="30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6" y="30"/>
                    <a:pt x="6" y="29"/>
                    <a:pt x="6" y="28"/>
                  </a:cubicBezTo>
                  <a:cubicBezTo>
                    <a:pt x="5" y="28"/>
                    <a:pt x="5" y="28"/>
                    <a:pt x="5" y="27"/>
                  </a:cubicBezTo>
                  <a:cubicBezTo>
                    <a:pt x="5" y="27"/>
                    <a:pt x="6" y="27"/>
                    <a:pt x="6" y="27"/>
                  </a:cubicBezTo>
                  <a:cubicBezTo>
                    <a:pt x="6" y="27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30"/>
                    <a:pt x="5" y="31"/>
                  </a:cubicBezTo>
                  <a:cubicBezTo>
                    <a:pt x="5" y="31"/>
                    <a:pt x="6" y="30"/>
                    <a:pt x="6" y="30"/>
                  </a:cubicBezTo>
                  <a:cubicBezTo>
                    <a:pt x="6" y="30"/>
                    <a:pt x="6" y="30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7" y="29"/>
                    <a:pt x="6" y="29"/>
                    <a:pt x="7" y="29"/>
                  </a:cubicBezTo>
                  <a:cubicBezTo>
                    <a:pt x="7" y="29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0"/>
                    <a:pt x="6" y="31"/>
                    <a:pt x="6" y="31"/>
                  </a:cubicBezTo>
                  <a:cubicBezTo>
                    <a:pt x="6" y="31"/>
                    <a:pt x="7" y="30"/>
                    <a:pt x="7" y="30"/>
                  </a:cubicBezTo>
                  <a:cubicBezTo>
                    <a:pt x="7" y="30"/>
                    <a:pt x="7" y="29"/>
                    <a:pt x="7" y="28"/>
                  </a:cubicBezTo>
                  <a:cubicBezTo>
                    <a:pt x="7" y="28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8" y="27"/>
                    <a:pt x="8" y="27"/>
                    <a:pt x="7" y="27"/>
                  </a:cubicBezTo>
                  <a:cubicBezTo>
                    <a:pt x="7" y="28"/>
                    <a:pt x="7" y="28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1"/>
                    <a:pt x="6" y="31"/>
                    <a:pt x="5" y="31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6" y="34"/>
                    <a:pt x="6" y="35"/>
                    <a:pt x="6" y="35"/>
                  </a:cubicBezTo>
                  <a:cubicBezTo>
                    <a:pt x="6" y="35"/>
                    <a:pt x="6" y="36"/>
                    <a:pt x="6" y="36"/>
                  </a:cubicBezTo>
                  <a:cubicBezTo>
                    <a:pt x="6" y="36"/>
                    <a:pt x="7" y="36"/>
                    <a:pt x="7" y="36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8"/>
                    <a:pt x="7" y="39"/>
                    <a:pt x="8" y="40"/>
                  </a:cubicBezTo>
                  <a:cubicBezTo>
                    <a:pt x="8" y="41"/>
                    <a:pt x="8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3"/>
                    <a:pt x="10" y="43"/>
                    <a:pt x="10" y="43"/>
                  </a:cubicBezTo>
                  <a:cubicBezTo>
                    <a:pt x="11" y="44"/>
                    <a:pt x="12" y="44"/>
                    <a:pt x="12" y="45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1" y="43"/>
                    <a:pt x="11" y="42"/>
                    <a:pt x="11" y="42"/>
                  </a:cubicBezTo>
                  <a:cubicBezTo>
                    <a:pt x="11" y="42"/>
                    <a:pt x="10" y="43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2"/>
                    <a:pt x="10" y="42"/>
                    <a:pt x="10" y="42"/>
                  </a:cubicBezTo>
                  <a:cubicBezTo>
                    <a:pt x="10" y="42"/>
                    <a:pt x="10" y="41"/>
                    <a:pt x="9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8" y="41"/>
                    <a:pt x="8" y="41"/>
                  </a:cubicBezTo>
                  <a:cubicBezTo>
                    <a:pt x="8" y="40"/>
                    <a:pt x="9" y="40"/>
                    <a:pt x="9" y="40"/>
                  </a:cubicBezTo>
                  <a:cubicBezTo>
                    <a:pt x="9" y="40"/>
                    <a:pt x="8" y="39"/>
                    <a:pt x="7" y="39"/>
                  </a:cubicBezTo>
                  <a:cubicBezTo>
                    <a:pt x="7" y="39"/>
                    <a:pt x="7" y="38"/>
                    <a:pt x="7" y="38"/>
                  </a:cubicBezTo>
                  <a:cubicBezTo>
                    <a:pt x="8" y="38"/>
                    <a:pt x="8" y="38"/>
                    <a:pt x="8" y="39"/>
                  </a:cubicBezTo>
                  <a:cubicBezTo>
                    <a:pt x="8" y="39"/>
                    <a:pt x="8" y="39"/>
                    <a:pt x="9" y="39"/>
                  </a:cubicBezTo>
                  <a:cubicBezTo>
                    <a:pt x="9" y="38"/>
                    <a:pt x="8" y="38"/>
                    <a:pt x="9" y="38"/>
                  </a:cubicBezTo>
                  <a:cubicBezTo>
                    <a:pt x="9" y="38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10" y="40"/>
                    <a:pt x="10" y="41"/>
                    <a:pt x="10" y="41"/>
                  </a:cubicBezTo>
                  <a:cubicBezTo>
                    <a:pt x="10" y="41"/>
                    <a:pt x="10" y="42"/>
                    <a:pt x="11" y="42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10" y="40"/>
                    <a:pt x="10" y="40"/>
                    <a:pt x="10" y="40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8"/>
                    <a:pt x="10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10" y="35"/>
                  </a:cubicBezTo>
                  <a:cubicBezTo>
                    <a:pt x="10" y="35"/>
                    <a:pt x="10" y="34"/>
                    <a:pt x="10" y="33"/>
                  </a:cubicBezTo>
                  <a:cubicBezTo>
                    <a:pt x="10" y="33"/>
                    <a:pt x="10" y="32"/>
                    <a:pt x="10" y="32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29"/>
                    <a:pt x="9" y="29"/>
                    <a:pt x="9" y="29"/>
                  </a:cubicBezTo>
                  <a:cubicBezTo>
                    <a:pt x="9" y="29"/>
                    <a:pt x="9" y="28"/>
                    <a:pt x="10" y="28"/>
                  </a:cubicBezTo>
                  <a:cubicBezTo>
                    <a:pt x="10" y="28"/>
                    <a:pt x="10" y="27"/>
                    <a:pt x="10" y="27"/>
                  </a:cubicBezTo>
                  <a:cubicBezTo>
                    <a:pt x="9" y="27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9" y="24"/>
                    <a:pt x="9" y="23"/>
                    <a:pt x="8" y="23"/>
                  </a:cubicBezTo>
                  <a:cubicBezTo>
                    <a:pt x="8" y="24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2"/>
                    <a:pt x="8" y="22"/>
                    <a:pt x="7" y="21"/>
                  </a:cubicBezTo>
                  <a:cubicBezTo>
                    <a:pt x="7" y="21"/>
                    <a:pt x="7" y="20"/>
                    <a:pt x="7" y="20"/>
                  </a:cubicBezTo>
                  <a:cubicBezTo>
                    <a:pt x="7" y="20"/>
                    <a:pt x="7" y="20"/>
                    <a:pt x="6" y="19"/>
                  </a:cubicBezTo>
                  <a:cubicBezTo>
                    <a:pt x="6" y="20"/>
                    <a:pt x="6" y="20"/>
                    <a:pt x="5" y="20"/>
                  </a:cubicBezTo>
                  <a:cubicBezTo>
                    <a:pt x="5" y="20"/>
                    <a:pt x="4" y="20"/>
                    <a:pt x="4" y="20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1" y="18"/>
                    <a:pt x="2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8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19"/>
                    <a:pt x="4" y="19"/>
                    <a:pt x="4" y="20"/>
                  </a:cubicBezTo>
                  <a:cubicBezTo>
                    <a:pt x="4" y="20"/>
                    <a:pt x="5" y="20"/>
                    <a:pt x="6" y="20"/>
                  </a:cubicBezTo>
                  <a:cubicBezTo>
                    <a:pt x="6" y="20"/>
                    <a:pt x="6" y="20"/>
                    <a:pt x="6" y="19"/>
                  </a:cubicBezTo>
                  <a:cubicBezTo>
                    <a:pt x="5" y="20"/>
                    <a:pt x="4" y="20"/>
                    <a:pt x="4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5" y="19"/>
                    <a:pt x="5" y="20"/>
                  </a:cubicBezTo>
                  <a:cubicBezTo>
                    <a:pt x="5" y="20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9"/>
                    <a:pt x="4" y="19"/>
                  </a:cubicBezTo>
                  <a:cubicBezTo>
                    <a:pt x="4" y="18"/>
                    <a:pt x="4" y="18"/>
                    <a:pt x="4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8"/>
                    <a:pt x="4" y="18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7"/>
                    <a:pt x="5" y="17"/>
                  </a:cubicBezTo>
                  <a:cubicBezTo>
                    <a:pt x="4" y="16"/>
                    <a:pt x="4" y="15"/>
                    <a:pt x="4" y="14"/>
                  </a:cubicBezTo>
                  <a:cubicBezTo>
                    <a:pt x="4" y="14"/>
                    <a:pt x="3" y="14"/>
                    <a:pt x="4" y="14"/>
                  </a:cubicBezTo>
                  <a:cubicBezTo>
                    <a:pt x="4" y="13"/>
                    <a:pt x="5" y="14"/>
                    <a:pt x="4" y="14"/>
                  </a:cubicBezTo>
                  <a:cubicBezTo>
                    <a:pt x="4" y="15"/>
                    <a:pt x="5" y="17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7"/>
                    <a:pt x="5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7"/>
                    <a:pt x="6" y="17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5" y="15"/>
                    <a:pt x="5" y="15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6"/>
                    <a:pt x="7" y="17"/>
                    <a:pt x="7" y="18"/>
                  </a:cubicBezTo>
                  <a:cubicBezTo>
                    <a:pt x="7" y="18"/>
                    <a:pt x="7" y="17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7"/>
                    <a:pt x="7" y="16"/>
                    <a:pt x="7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6" y="14"/>
                    <a:pt x="7" y="13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7" y="16"/>
                    <a:pt x="8" y="16"/>
                    <a:pt x="8" y="17"/>
                  </a:cubicBezTo>
                  <a:cubicBezTo>
                    <a:pt x="8" y="17"/>
                    <a:pt x="8" y="18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9" y="17"/>
                    <a:pt x="8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4"/>
                    <a:pt x="9" y="15"/>
                    <a:pt x="8" y="15"/>
                  </a:cubicBezTo>
                  <a:cubicBezTo>
                    <a:pt x="8" y="16"/>
                    <a:pt x="9" y="17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8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1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3"/>
                    <a:pt x="9" y="24"/>
                  </a:cubicBezTo>
                  <a:cubicBezTo>
                    <a:pt x="10" y="24"/>
                    <a:pt x="10" y="25"/>
                    <a:pt x="10" y="25"/>
                  </a:cubicBezTo>
                  <a:cubicBezTo>
                    <a:pt x="10" y="25"/>
                    <a:pt x="10" y="26"/>
                    <a:pt x="10" y="26"/>
                  </a:cubicBezTo>
                  <a:cubicBezTo>
                    <a:pt x="10" y="26"/>
                    <a:pt x="10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5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ubicBezTo>
                    <a:pt x="10" y="26"/>
                    <a:pt x="11" y="26"/>
                    <a:pt x="10" y="26"/>
                  </a:cubicBezTo>
                  <a:cubicBezTo>
                    <a:pt x="10" y="27"/>
                    <a:pt x="10" y="28"/>
                    <a:pt x="11" y="29"/>
                  </a:cubicBezTo>
                  <a:cubicBezTo>
                    <a:pt x="11" y="29"/>
                    <a:pt x="11" y="29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1" y="31"/>
                    <a:pt x="11" y="32"/>
                  </a:cubicBezTo>
                  <a:cubicBezTo>
                    <a:pt x="11" y="32"/>
                    <a:pt x="11" y="31"/>
                    <a:pt x="12" y="31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5"/>
                    <a:pt x="10" y="37"/>
                    <a:pt x="10" y="39"/>
                  </a:cubicBezTo>
                  <a:cubicBezTo>
                    <a:pt x="10" y="39"/>
                    <a:pt x="11" y="40"/>
                    <a:pt x="11" y="40"/>
                  </a:cubicBezTo>
                  <a:cubicBezTo>
                    <a:pt x="11" y="40"/>
                    <a:pt x="11" y="39"/>
                    <a:pt x="11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39"/>
                    <a:pt x="11" y="40"/>
                    <a:pt x="11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2" y="41"/>
                    <a:pt x="12" y="42"/>
                    <a:pt x="12" y="42"/>
                  </a:cubicBezTo>
                  <a:cubicBezTo>
                    <a:pt x="12" y="42"/>
                    <a:pt x="12" y="42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3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4" y="43"/>
                    <a:pt x="14" y="43"/>
                  </a:cubicBezTo>
                  <a:cubicBezTo>
                    <a:pt x="14" y="43"/>
                    <a:pt x="13" y="43"/>
                    <a:pt x="13" y="42"/>
                  </a:cubicBezTo>
                  <a:cubicBezTo>
                    <a:pt x="14" y="42"/>
                    <a:pt x="14" y="42"/>
                    <a:pt x="14" y="43"/>
                  </a:cubicBezTo>
                  <a:cubicBezTo>
                    <a:pt x="14" y="42"/>
                    <a:pt x="14" y="42"/>
                    <a:pt x="14" y="41"/>
                  </a:cubicBezTo>
                  <a:cubicBezTo>
                    <a:pt x="13" y="41"/>
                    <a:pt x="13" y="41"/>
                    <a:pt x="13" y="40"/>
                  </a:cubicBezTo>
                  <a:cubicBezTo>
                    <a:pt x="13" y="40"/>
                    <a:pt x="13" y="41"/>
                    <a:pt x="13" y="41"/>
                  </a:cubicBezTo>
                  <a:cubicBezTo>
                    <a:pt x="14" y="40"/>
                    <a:pt x="13" y="40"/>
                    <a:pt x="13" y="39"/>
                  </a:cubicBezTo>
                  <a:cubicBezTo>
                    <a:pt x="14" y="39"/>
                    <a:pt x="14" y="39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1"/>
                    <a:pt x="14" y="41"/>
                  </a:cubicBezTo>
                  <a:cubicBezTo>
                    <a:pt x="14" y="41"/>
                    <a:pt x="14" y="40"/>
                    <a:pt x="15" y="40"/>
                  </a:cubicBezTo>
                  <a:cubicBezTo>
                    <a:pt x="15" y="41"/>
                    <a:pt x="14" y="41"/>
                    <a:pt x="14" y="42"/>
                  </a:cubicBezTo>
                  <a:cubicBezTo>
                    <a:pt x="14" y="42"/>
                    <a:pt x="14" y="43"/>
                    <a:pt x="14" y="43"/>
                  </a:cubicBezTo>
                  <a:cubicBezTo>
                    <a:pt x="14" y="43"/>
                    <a:pt x="14" y="43"/>
                    <a:pt x="15" y="43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1"/>
                    <a:pt x="15" y="41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39"/>
                    <a:pt x="15" y="39"/>
                    <a:pt x="15" y="39"/>
                  </a:cubicBezTo>
                  <a:cubicBezTo>
                    <a:pt x="15" y="39"/>
                    <a:pt x="14" y="39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3" y="38"/>
                    <a:pt x="13" y="37"/>
                    <a:pt x="12" y="37"/>
                  </a:cubicBezTo>
                  <a:cubicBezTo>
                    <a:pt x="12" y="37"/>
                    <a:pt x="12" y="36"/>
                    <a:pt x="13" y="36"/>
                  </a:cubicBezTo>
                  <a:cubicBezTo>
                    <a:pt x="13" y="36"/>
                    <a:pt x="13" y="37"/>
                    <a:pt x="14" y="37"/>
                  </a:cubicBezTo>
                  <a:cubicBezTo>
                    <a:pt x="13" y="37"/>
                    <a:pt x="13" y="36"/>
                    <a:pt x="13" y="35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4"/>
                    <a:pt x="12" y="33"/>
                    <a:pt x="13" y="33"/>
                  </a:cubicBezTo>
                  <a:cubicBezTo>
                    <a:pt x="13" y="33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3"/>
                    <a:pt x="13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3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4"/>
                    <a:pt x="14" y="34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5"/>
                    <a:pt x="14" y="35"/>
                    <a:pt x="14" y="35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8"/>
                    <a:pt x="15" y="38"/>
                  </a:cubicBezTo>
                  <a:cubicBezTo>
                    <a:pt x="15" y="38"/>
                    <a:pt x="15" y="37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8"/>
                  </a:cubicBezTo>
                  <a:cubicBezTo>
                    <a:pt x="16" y="38"/>
                    <a:pt x="16" y="38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6"/>
                    <a:pt x="16" y="36"/>
                    <a:pt x="16" y="35"/>
                  </a:cubicBezTo>
                  <a:cubicBezTo>
                    <a:pt x="16" y="35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5"/>
                    <a:pt x="17" y="35"/>
                    <a:pt x="17" y="34"/>
                  </a:cubicBezTo>
                  <a:cubicBezTo>
                    <a:pt x="17" y="34"/>
                    <a:pt x="17" y="34"/>
                    <a:pt x="17" y="33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2"/>
                    <a:pt x="16" y="32"/>
                    <a:pt x="16" y="32"/>
                  </a:cubicBezTo>
                  <a:cubicBezTo>
                    <a:pt x="16" y="32"/>
                    <a:pt x="16" y="31"/>
                    <a:pt x="16" y="31"/>
                  </a:cubicBezTo>
                  <a:cubicBezTo>
                    <a:pt x="16" y="31"/>
                    <a:pt x="17" y="31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1"/>
                    <a:pt x="17" y="30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5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6"/>
                    <a:pt x="16" y="26"/>
                  </a:cubicBezTo>
                  <a:cubicBezTo>
                    <a:pt x="16" y="25"/>
                    <a:pt x="16" y="24"/>
                    <a:pt x="16" y="24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4" y="21"/>
                    <a:pt x="14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4" y="18"/>
                    <a:pt x="13" y="17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2" y="16"/>
                    <a:pt x="12" y="15"/>
                    <a:pt x="12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3" y="14"/>
                    <a:pt x="13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6"/>
                    <a:pt x="13" y="7"/>
                    <a:pt x="13" y="7"/>
                  </a:cubicBezTo>
                  <a:cubicBezTo>
                    <a:pt x="13" y="7"/>
                    <a:pt x="13" y="6"/>
                    <a:pt x="14" y="6"/>
                  </a:cubicBezTo>
                  <a:cubicBezTo>
                    <a:pt x="13" y="6"/>
                    <a:pt x="13" y="5"/>
                    <a:pt x="12" y="5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0"/>
                    <a:pt x="12" y="0"/>
                    <a:pt x="13" y="0"/>
                  </a:cubicBezTo>
                  <a:cubicBezTo>
                    <a:pt x="13" y="0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2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2" y="5"/>
                    <a:pt x="12" y="4"/>
                    <a:pt x="12" y="3"/>
                  </a:cubicBezTo>
                  <a:cubicBezTo>
                    <a:pt x="12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4"/>
                    <a:pt x="13" y="5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4" y="1"/>
                  </a:cubicBezTo>
                  <a:cubicBezTo>
                    <a:pt x="13" y="1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2"/>
                    <a:pt x="13" y="3"/>
                    <a:pt x="13" y="4"/>
                  </a:cubicBezTo>
                  <a:cubicBezTo>
                    <a:pt x="13" y="4"/>
                    <a:pt x="13" y="5"/>
                    <a:pt x="14" y="5"/>
                  </a:cubicBezTo>
                  <a:cubicBezTo>
                    <a:pt x="13" y="3"/>
                    <a:pt x="14" y="2"/>
                    <a:pt x="15" y="1"/>
                  </a:cubicBezTo>
                  <a:cubicBezTo>
                    <a:pt x="15" y="1"/>
                    <a:pt x="14" y="1"/>
                    <a:pt x="15" y="0"/>
                  </a:cubicBezTo>
                  <a:cubicBezTo>
                    <a:pt x="15" y="0"/>
                    <a:pt x="16" y="1"/>
                    <a:pt x="15" y="1"/>
                  </a:cubicBezTo>
                  <a:cubicBezTo>
                    <a:pt x="15" y="1"/>
                    <a:pt x="15" y="1"/>
                    <a:pt x="15" y="2"/>
                  </a:cubicBezTo>
                  <a:cubicBezTo>
                    <a:pt x="15" y="2"/>
                    <a:pt x="15" y="2"/>
                    <a:pt x="14" y="3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5" y="4"/>
                    <a:pt x="15" y="4"/>
                    <a:pt x="15" y="3"/>
                  </a:cubicBezTo>
                  <a:cubicBezTo>
                    <a:pt x="15" y="3"/>
                    <a:pt x="16" y="2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2"/>
                    <a:pt x="15" y="3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4" y="5"/>
                    <a:pt x="15" y="5"/>
                  </a:cubicBezTo>
                  <a:cubicBezTo>
                    <a:pt x="15" y="5"/>
                    <a:pt x="16" y="5"/>
                    <a:pt x="16" y="4"/>
                  </a:cubicBezTo>
                  <a:cubicBezTo>
                    <a:pt x="17" y="3"/>
                    <a:pt x="17" y="2"/>
                    <a:pt x="16" y="1"/>
                  </a:cubicBezTo>
                  <a:cubicBezTo>
                    <a:pt x="16" y="1"/>
                    <a:pt x="16" y="1"/>
                    <a:pt x="16" y="0"/>
                  </a:cubicBezTo>
                  <a:cubicBezTo>
                    <a:pt x="16" y="0"/>
                    <a:pt x="17" y="0"/>
                    <a:pt x="17" y="0"/>
                  </a:cubicBezTo>
                  <a:cubicBezTo>
                    <a:pt x="17" y="1"/>
                    <a:pt x="17" y="1"/>
                    <a:pt x="16" y="1"/>
                  </a:cubicBezTo>
                  <a:cubicBezTo>
                    <a:pt x="17" y="2"/>
                    <a:pt x="17" y="3"/>
                    <a:pt x="17" y="3"/>
                  </a:cubicBezTo>
                  <a:cubicBezTo>
                    <a:pt x="17" y="4"/>
                    <a:pt x="16" y="5"/>
                    <a:pt x="15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7" y="3"/>
                    <a:pt x="17" y="3"/>
                  </a:cubicBezTo>
                  <a:cubicBezTo>
                    <a:pt x="18" y="3"/>
                    <a:pt x="18" y="3"/>
                    <a:pt x="18" y="2"/>
                  </a:cubicBezTo>
                  <a:cubicBezTo>
                    <a:pt x="18" y="2"/>
                    <a:pt x="18" y="1"/>
                    <a:pt x="19" y="1"/>
                  </a:cubicBezTo>
                  <a:cubicBezTo>
                    <a:pt x="19" y="2"/>
                    <a:pt x="19" y="2"/>
                    <a:pt x="19" y="2"/>
                  </a:cubicBezTo>
                  <a:cubicBezTo>
                    <a:pt x="19" y="2"/>
                    <a:pt x="18" y="3"/>
                    <a:pt x="18" y="2"/>
                  </a:cubicBezTo>
                  <a:cubicBezTo>
                    <a:pt x="18" y="3"/>
                    <a:pt x="17" y="3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5"/>
                  </a:cubicBezTo>
                  <a:cubicBezTo>
                    <a:pt x="17" y="5"/>
                    <a:pt x="16" y="6"/>
                    <a:pt x="15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7" y="5"/>
                    <a:pt x="18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6" y="7"/>
                    <a:pt x="15" y="6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7" y="7"/>
                    <a:pt x="18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9" y="5"/>
                    <a:pt x="19" y="5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18" y="6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6"/>
                    <a:pt x="14" y="7"/>
                    <a:pt x="13" y="7"/>
                  </a:cubicBezTo>
                  <a:cubicBezTo>
                    <a:pt x="13" y="8"/>
                    <a:pt x="13" y="9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1"/>
                    <a:pt x="13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4"/>
                    <a:pt x="13" y="14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4" y="18"/>
                    <a:pt x="14" y="19"/>
                  </a:cubicBezTo>
                  <a:cubicBezTo>
                    <a:pt x="14" y="19"/>
                    <a:pt x="15" y="19"/>
                    <a:pt x="14" y="19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2"/>
                    <a:pt x="16" y="23"/>
                    <a:pt x="16" y="24"/>
                  </a:cubicBezTo>
                  <a:cubicBezTo>
                    <a:pt x="16" y="24"/>
                    <a:pt x="17" y="24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3"/>
                  </a:cubicBezTo>
                  <a:cubicBezTo>
                    <a:pt x="17" y="23"/>
                    <a:pt x="17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2"/>
                    <a:pt x="18" y="22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1"/>
                    <a:pt x="18" y="21"/>
                    <a:pt x="18" y="21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9" y="20"/>
                    <a:pt x="19" y="20"/>
                  </a:cubicBezTo>
                  <a:cubicBezTo>
                    <a:pt x="19" y="20"/>
                    <a:pt x="18" y="20"/>
                    <a:pt x="19" y="20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8" y="18"/>
                    <a:pt x="18" y="18"/>
                  </a:cubicBezTo>
                  <a:cubicBezTo>
                    <a:pt x="18" y="18"/>
                    <a:pt x="18" y="18"/>
                    <a:pt x="18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6"/>
                    <a:pt x="20" y="14"/>
                    <a:pt x="21" y="14"/>
                  </a:cubicBezTo>
                  <a:cubicBezTo>
                    <a:pt x="21" y="14"/>
                    <a:pt x="21" y="13"/>
                    <a:pt x="21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3"/>
                    <a:pt x="19" y="13"/>
                    <a:pt x="18" y="13"/>
                  </a:cubicBezTo>
                  <a:cubicBezTo>
                    <a:pt x="18" y="13"/>
                    <a:pt x="18" y="12"/>
                    <a:pt x="18" y="12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19" y="9"/>
                    <a:pt x="19" y="10"/>
                    <a:pt x="18" y="10"/>
                  </a:cubicBezTo>
                  <a:cubicBezTo>
                    <a:pt x="18" y="11"/>
                    <a:pt x="18" y="11"/>
                    <a:pt x="18" y="12"/>
                  </a:cubicBezTo>
                  <a:cubicBezTo>
                    <a:pt x="18" y="12"/>
                    <a:pt x="18" y="13"/>
                    <a:pt x="19" y="13"/>
                  </a:cubicBezTo>
                  <a:cubicBezTo>
                    <a:pt x="19" y="13"/>
                    <a:pt x="20" y="13"/>
                    <a:pt x="21" y="13"/>
                  </a:cubicBezTo>
                  <a:cubicBezTo>
                    <a:pt x="20" y="13"/>
                    <a:pt x="19" y="13"/>
                    <a:pt x="19" y="12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19" y="10"/>
                    <a:pt x="19" y="10"/>
                    <a:pt x="19" y="9"/>
                  </a:cubicBezTo>
                  <a:cubicBezTo>
                    <a:pt x="19" y="9"/>
                    <a:pt x="20" y="9"/>
                    <a:pt x="20" y="10"/>
                  </a:cubicBezTo>
                  <a:cubicBezTo>
                    <a:pt x="20" y="10"/>
                    <a:pt x="19" y="10"/>
                    <a:pt x="20" y="10"/>
                  </a:cubicBezTo>
                  <a:cubicBezTo>
                    <a:pt x="20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19" y="11"/>
                    <a:pt x="19" y="12"/>
                  </a:cubicBezTo>
                  <a:cubicBezTo>
                    <a:pt x="19" y="12"/>
                    <a:pt x="20" y="12"/>
                    <a:pt x="21" y="13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20" y="11"/>
                    <a:pt x="20" y="10"/>
                    <a:pt x="20" y="9"/>
                  </a:cubicBezTo>
                  <a:cubicBezTo>
                    <a:pt x="20" y="9"/>
                    <a:pt x="20" y="9"/>
                    <a:pt x="21" y="9"/>
                  </a:cubicBezTo>
                  <a:cubicBezTo>
                    <a:pt x="20" y="9"/>
                    <a:pt x="20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0" y="12"/>
                    <a:pt x="21" y="13"/>
                    <a:pt x="21" y="13"/>
                  </a:cubicBezTo>
                  <a:cubicBezTo>
                    <a:pt x="21" y="12"/>
                    <a:pt x="21" y="11"/>
                    <a:pt x="21" y="10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1"/>
                    <a:pt x="22" y="12"/>
                  </a:cubicBezTo>
                  <a:cubicBezTo>
                    <a:pt x="22" y="12"/>
                    <a:pt x="22" y="11"/>
                    <a:pt x="22" y="11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2"/>
                    <a:pt x="22" y="12"/>
                    <a:pt x="22" y="12"/>
                  </a:cubicBezTo>
                  <a:close/>
                  <a:moveTo>
                    <a:pt x="16" y="1"/>
                  </a:move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6" y="1"/>
                    <a:pt x="16" y="1"/>
                    <a:pt x="16" y="1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9"/>
                    <a:pt x="13" y="18"/>
                  </a:cubicBezTo>
                  <a:close/>
                  <a:moveTo>
                    <a:pt x="14" y="35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lose/>
                  <a:moveTo>
                    <a:pt x="13" y="40"/>
                  </a:move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2" name="Freeform 33018"/>
            <p:cNvSpPr>
              <a:spLocks noEditPoints="1"/>
            </p:cNvSpPr>
            <p:nvPr/>
          </p:nvSpPr>
          <p:spPr bwMode="auto">
            <a:xfrm>
              <a:off x="3354" y="2186"/>
              <a:ext cx="34" cy="48"/>
            </a:xfrm>
            <a:custGeom>
              <a:avLst/>
              <a:gdLst>
                <a:gd name="T0" fmla="*/ 5 w 19"/>
                <a:gd name="T1" fmla="*/ 16 h 27"/>
                <a:gd name="T2" fmla="*/ 6 w 19"/>
                <a:gd name="T3" fmla="*/ 22 h 27"/>
                <a:gd name="T4" fmla="*/ 12 w 19"/>
                <a:gd name="T5" fmla="*/ 22 h 27"/>
                <a:gd name="T6" fmla="*/ 14 w 19"/>
                <a:gd name="T7" fmla="*/ 13 h 27"/>
                <a:gd name="T8" fmla="*/ 11 w 19"/>
                <a:gd name="T9" fmla="*/ 3 h 27"/>
                <a:gd name="T10" fmla="*/ 12 w 19"/>
                <a:gd name="T11" fmla="*/ 18 h 27"/>
                <a:gd name="T12" fmla="*/ 13 w 19"/>
                <a:gd name="T13" fmla="*/ 18 h 27"/>
                <a:gd name="T14" fmla="*/ 7 w 19"/>
                <a:gd name="T15" fmla="*/ 24 h 27"/>
                <a:gd name="T16" fmla="*/ 7 w 19"/>
                <a:gd name="T17" fmla="*/ 15 h 27"/>
                <a:gd name="T18" fmla="*/ 8 w 19"/>
                <a:gd name="T19" fmla="*/ 21 h 27"/>
                <a:gd name="T20" fmla="*/ 11 w 19"/>
                <a:gd name="T21" fmla="*/ 24 h 27"/>
                <a:gd name="T22" fmla="*/ 12 w 19"/>
                <a:gd name="T23" fmla="*/ 22 h 27"/>
                <a:gd name="T24" fmla="*/ 13 w 19"/>
                <a:gd name="T25" fmla="*/ 20 h 27"/>
                <a:gd name="T26" fmla="*/ 8 w 19"/>
                <a:gd name="T27" fmla="*/ 24 h 27"/>
                <a:gd name="T28" fmla="*/ 14 w 19"/>
                <a:gd name="T29" fmla="*/ 17 h 27"/>
                <a:gd name="T30" fmla="*/ 7 w 19"/>
                <a:gd name="T31" fmla="*/ 20 h 27"/>
                <a:gd name="T32" fmla="*/ 6 w 19"/>
                <a:gd name="T33" fmla="*/ 19 h 27"/>
                <a:gd name="T34" fmla="*/ 12 w 19"/>
                <a:gd name="T35" fmla="*/ 18 h 27"/>
                <a:gd name="T36" fmla="*/ 9 w 19"/>
                <a:gd name="T37" fmla="*/ 14 h 27"/>
                <a:gd name="T38" fmla="*/ 9 w 19"/>
                <a:gd name="T39" fmla="*/ 11 h 27"/>
                <a:gd name="T40" fmla="*/ 11 w 19"/>
                <a:gd name="T41" fmla="*/ 11 h 27"/>
                <a:gd name="T42" fmla="*/ 13 w 19"/>
                <a:gd name="T43" fmla="*/ 10 h 27"/>
                <a:gd name="T44" fmla="*/ 12 w 19"/>
                <a:gd name="T45" fmla="*/ 9 h 27"/>
                <a:gd name="T46" fmla="*/ 12 w 19"/>
                <a:gd name="T47" fmla="*/ 8 h 27"/>
                <a:gd name="T48" fmla="*/ 7 w 19"/>
                <a:gd name="T49" fmla="*/ 10 h 27"/>
                <a:gd name="T50" fmla="*/ 6 w 19"/>
                <a:gd name="T51" fmla="*/ 8 h 27"/>
                <a:gd name="T52" fmla="*/ 8 w 19"/>
                <a:gd name="T53" fmla="*/ 7 h 27"/>
                <a:gd name="T54" fmla="*/ 12 w 19"/>
                <a:gd name="T55" fmla="*/ 14 h 27"/>
                <a:gd name="T56" fmla="*/ 14 w 19"/>
                <a:gd name="T57" fmla="*/ 12 h 27"/>
                <a:gd name="T58" fmla="*/ 9 w 19"/>
                <a:gd name="T59" fmla="*/ 14 h 27"/>
                <a:gd name="T60" fmla="*/ 13 w 19"/>
                <a:gd name="T61" fmla="*/ 8 h 27"/>
                <a:gd name="T62" fmla="*/ 8 w 19"/>
                <a:gd name="T63" fmla="*/ 13 h 27"/>
                <a:gd name="T64" fmla="*/ 11 w 19"/>
                <a:gd name="T65" fmla="*/ 7 h 27"/>
                <a:gd name="T66" fmla="*/ 13 w 19"/>
                <a:gd name="T67" fmla="*/ 5 h 27"/>
                <a:gd name="T68" fmla="*/ 7 w 19"/>
                <a:gd name="T69" fmla="*/ 10 h 27"/>
                <a:gd name="T70" fmla="*/ 11 w 19"/>
                <a:gd name="T71" fmla="*/ 4 h 27"/>
                <a:gd name="T72" fmla="*/ 5 w 19"/>
                <a:gd name="T73" fmla="*/ 6 h 27"/>
                <a:gd name="T74" fmla="*/ 4 w 19"/>
                <a:gd name="T75" fmla="*/ 7 h 27"/>
                <a:gd name="T76" fmla="*/ 8 w 19"/>
                <a:gd name="T77" fmla="*/ 6 h 27"/>
                <a:gd name="T78" fmla="*/ 17 w 19"/>
                <a:gd name="T79" fmla="*/ 15 h 27"/>
                <a:gd name="T80" fmla="*/ 12 w 19"/>
                <a:gd name="T81" fmla="*/ 2 h 27"/>
                <a:gd name="T82" fmla="*/ 8 w 19"/>
                <a:gd name="T83" fmla="*/ 3 h 27"/>
                <a:gd name="T84" fmla="*/ 6 w 19"/>
                <a:gd name="T85" fmla="*/ 3 h 27"/>
                <a:gd name="T86" fmla="*/ 3 w 19"/>
                <a:gd name="T87" fmla="*/ 5 h 27"/>
                <a:gd name="T88" fmla="*/ 0 w 19"/>
                <a:gd name="T89" fmla="*/ 10 h 27"/>
                <a:gd name="T90" fmla="*/ 2 w 19"/>
                <a:gd name="T91" fmla="*/ 9 h 27"/>
                <a:gd name="T92" fmla="*/ 3 w 19"/>
                <a:gd name="T93" fmla="*/ 14 h 27"/>
                <a:gd name="T94" fmla="*/ 3 w 19"/>
                <a:gd name="T95" fmla="*/ 16 h 27"/>
                <a:gd name="T96" fmla="*/ 15 w 19"/>
                <a:gd name="T97" fmla="*/ 5 h 27"/>
                <a:gd name="T98" fmla="*/ 16 w 19"/>
                <a:gd name="T99" fmla="*/ 3 h 27"/>
                <a:gd name="T100" fmla="*/ 17 w 19"/>
                <a:gd name="T101" fmla="*/ 7 h 27"/>
                <a:gd name="T102" fmla="*/ 17 w 19"/>
                <a:gd name="T103" fmla="*/ 8 h 27"/>
                <a:gd name="T104" fmla="*/ 19 w 19"/>
                <a:gd name="T105" fmla="*/ 12 h 27"/>
                <a:gd name="T106" fmla="*/ 18 w 19"/>
                <a:gd name="T107" fmla="*/ 12 h 27"/>
                <a:gd name="T108" fmla="*/ 16 w 19"/>
                <a:gd name="T109" fmla="*/ 14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9" h="27">
                  <a:moveTo>
                    <a:pt x="6" y="5"/>
                  </a:moveTo>
                  <a:cubicBezTo>
                    <a:pt x="3" y="5"/>
                    <a:pt x="3" y="7"/>
                    <a:pt x="5" y="8"/>
                  </a:cubicBezTo>
                  <a:cubicBezTo>
                    <a:pt x="2" y="9"/>
                    <a:pt x="2" y="12"/>
                    <a:pt x="6" y="11"/>
                  </a:cubicBezTo>
                  <a:cubicBezTo>
                    <a:pt x="5" y="13"/>
                    <a:pt x="5" y="13"/>
                    <a:pt x="6" y="14"/>
                  </a:cubicBezTo>
                  <a:cubicBezTo>
                    <a:pt x="6" y="15"/>
                    <a:pt x="5" y="15"/>
                    <a:pt x="5" y="16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5" y="18"/>
                    <a:pt x="5" y="18"/>
                  </a:cubicBezTo>
                  <a:cubicBezTo>
                    <a:pt x="5" y="18"/>
                    <a:pt x="5" y="18"/>
                    <a:pt x="6" y="19"/>
                  </a:cubicBezTo>
                  <a:cubicBezTo>
                    <a:pt x="5" y="20"/>
                    <a:pt x="5" y="20"/>
                    <a:pt x="6" y="21"/>
                  </a:cubicBezTo>
                  <a:cubicBezTo>
                    <a:pt x="5" y="21"/>
                    <a:pt x="5" y="22"/>
                    <a:pt x="6" y="22"/>
                  </a:cubicBezTo>
                  <a:cubicBezTo>
                    <a:pt x="5" y="23"/>
                    <a:pt x="4" y="25"/>
                    <a:pt x="5" y="26"/>
                  </a:cubicBezTo>
                  <a:cubicBezTo>
                    <a:pt x="7" y="27"/>
                    <a:pt x="8" y="26"/>
                    <a:pt x="9" y="25"/>
                  </a:cubicBezTo>
                  <a:cubicBezTo>
                    <a:pt x="9" y="26"/>
                    <a:pt x="10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3" y="23"/>
                    <a:pt x="12" y="22"/>
                  </a:cubicBezTo>
                  <a:cubicBezTo>
                    <a:pt x="13" y="22"/>
                    <a:pt x="15" y="21"/>
                    <a:pt x="14" y="20"/>
                  </a:cubicBezTo>
                  <a:cubicBezTo>
                    <a:pt x="15" y="20"/>
                    <a:pt x="15" y="19"/>
                    <a:pt x="14" y="18"/>
                  </a:cubicBezTo>
                  <a:cubicBezTo>
                    <a:pt x="15" y="17"/>
                    <a:pt x="15" y="17"/>
                    <a:pt x="14" y="16"/>
                  </a:cubicBezTo>
                  <a:cubicBezTo>
                    <a:pt x="15" y="16"/>
                    <a:pt x="15" y="15"/>
                    <a:pt x="14" y="14"/>
                  </a:cubicBezTo>
                  <a:cubicBezTo>
                    <a:pt x="15" y="14"/>
                    <a:pt x="14" y="13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7" y="13"/>
                    <a:pt x="17" y="10"/>
                    <a:pt x="15" y="9"/>
                  </a:cubicBezTo>
                  <a:cubicBezTo>
                    <a:pt x="17" y="8"/>
                    <a:pt x="17" y="6"/>
                    <a:pt x="15" y="6"/>
                  </a:cubicBezTo>
                  <a:cubicBezTo>
                    <a:pt x="15" y="4"/>
                    <a:pt x="13" y="3"/>
                    <a:pt x="12" y="5"/>
                  </a:cubicBezTo>
                  <a:cubicBezTo>
                    <a:pt x="12" y="4"/>
                    <a:pt x="12" y="3"/>
                    <a:pt x="11" y="3"/>
                  </a:cubicBezTo>
                  <a:cubicBezTo>
                    <a:pt x="10" y="2"/>
                    <a:pt x="9" y="4"/>
                    <a:pt x="9" y="4"/>
                  </a:cubicBezTo>
                  <a:cubicBezTo>
                    <a:pt x="8" y="3"/>
                    <a:pt x="6" y="3"/>
                    <a:pt x="6" y="5"/>
                  </a:cubicBezTo>
                  <a:close/>
                  <a:moveTo>
                    <a:pt x="7" y="23"/>
                  </a:moveTo>
                  <a:cubicBezTo>
                    <a:pt x="8" y="23"/>
                    <a:pt x="9" y="22"/>
                    <a:pt x="10" y="21"/>
                  </a:cubicBezTo>
                  <a:cubicBezTo>
                    <a:pt x="11" y="20"/>
                    <a:pt x="12" y="19"/>
                    <a:pt x="12" y="18"/>
                  </a:cubicBezTo>
                  <a:cubicBezTo>
                    <a:pt x="13" y="17"/>
                    <a:pt x="13" y="16"/>
                    <a:pt x="13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6"/>
                    <a:pt x="14" y="17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3" y="19"/>
                    <a:pt x="12" y="20"/>
                    <a:pt x="12" y="20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0" y="23"/>
                    <a:pt x="10" y="23"/>
                    <a:pt x="8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8" y="20"/>
                    <a:pt x="5" y="17"/>
                    <a:pt x="6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6"/>
                    <a:pt x="7" y="16"/>
                  </a:cubicBezTo>
                  <a:cubicBezTo>
                    <a:pt x="7" y="17"/>
                    <a:pt x="7" y="17"/>
                    <a:pt x="7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2"/>
                    <a:pt x="8" y="22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lose/>
                  <a:moveTo>
                    <a:pt x="10" y="23"/>
                  </a:moveTo>
                  <a:cubicBezTo>
                    <a:pt x="13" y="21"/>
                    <a:pt x="12" y="24"/>
                    <a:pt x="11" y="24"/>
                  </a:cubicBezTo>
                  <a:cubicBezTo>
                    <a:pt x="11" y="24"/>
                    <a:pt x="10" y="24"/>
                    <a:pt x="10" y="23"/>
                  </a:cubicBezTo>
                  <a:close/>
                  <a:moveTo>
                    <a:pt x="10" y="25"/>
                  </a:moveTo>
                  <a:cubicBezTo>
                    <a:pt x="8" y="26"/>
                    <a:pt x="8" y="23"/>
                    <a:pt x="10" y="24"/>
                  </a:cubicBezTo>
                  <a:cubicBezTo>
                    <a:pt x="10" y="24"/>
                    <a:pt x="10" y="24"/>
                    <a:pt x="10" y="25"/>
                  </a:cubicBezTo>
                  <a:close/>
                  <a:moveTo>
                    <a:pt x="12" y="22"/>
                  </a:moveTo>
                  <a:cubicBezTo>
                    <a:pt x="12" y="22"/>
                    <a:pt x="13" y="20"/>
                    <a:pt x="13" y="20"/>
                  </a:cubicBezTo>
                  <a:cubicBezTo>
                    <a:pt x="15" y="21"/>
                    <a:pt x="13" y="22"/>
                    <a:pt x="12" y="22"/>
                  </a:cubicBezTo>
                  <a:close/>
                  <a:moveTo>
                    <a:pt x="13" y="20"/>
                  </a:moveTo>
                  <a:cubicBezTo>
                    <a:pt x="13" y="19"/>
                    <a:pt x="14" y="18"/>
                    <a:pt x="14" y="19"/>
                  </a:cubicBezTo>
                  <a:cubicBezTo>
                    <a:pt x="14" y="19"/>
                    <a:pt x="14" y="20"/>
                    <a:pt x="13" y="20"/>
                  </a:cubicBezTo>
                  <a:close/>
                  <a:moveTo>
                    <a:pt x="8" y="24"/>
                  </a:moveTo>
                  <a:cubicBezTo>
                    <a:pt x="8" y="25"/>
                    <a:pt x="8" y="25"/>
                    <a:pt x="7" y="26"/>
                  </a:cubicBezTo>
                  <a:cubicBezTo>
                    <a:pt x="7" y="26"/>
                    <a:pt x="5" y="26"/>
                    <a:pt x="5" y="24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6" y="25"/>
                    <a:pt x="7" y="24"/>
                    <a:pt x="8" y="24"/>
                  </a:cubicBezTo>
                  <a:close/>
                  <a:moveTo>
                    <a:pt x="14" y="16"/>
                  </a:moveTo>
                  <a:cubicBezTo>
                    <a:pt x="14" y="16"/>
                    <a:pt x="14" y="15"/>
                    <a:pt x="14" y="15"/>
                  </a:cubicBezTo>
                  <a:cubicBezTo>
                    <a:pt x="15" y="15"/>
                    <a:pt x="15" y="16"/>
                    <a:pt x="14" y="16"/>
                  </a:cubicBezTo>
                  <a:close/>
                  <a:moveTo>
                    <a:pt x="14" y="18"/>
                  </a:moveTo>
                  <a:cubicBezTo>
                    <a:pt x="14" y="18"/>
                    <a:pt x="14" y="17"/>
                    <a:pt x="14" y="17"/>
                  </a:cubicBezTo>
                  <a:cubicBezTo>
                    <a:pt x="15" y="17"/>
                    <a:pt x="14" y="18"/>
                    <a:pt x="14" y="18"/>
                  </a:cubicBezTo>
                  <a:close/>
                  <a:moveTo>
                    <a:pt x="7" y="22"/>
                  </a:moveTo>
                  <a:cubicBezTo>
                    <a:pt x="4" y="23"/>
                    <a:pt x="6" y="20"/>
                    <a:pt x="7" y="21"/>
                  </a:cubicBezTo>
                  <a:cubicBezTo>
                    <a:pt x="7" y="21"/>
                    <a:pt x="7" y="22"/>
                    <a:pt x="7" y="22"/>
                  </a:cubicBezTo>
                  <a:close/>
                  <a:moveTo>
                    <a:pt x="7" y="20"/>
                  </a:moveTo>
                  <a:cubicBezTo>
                    <a:pt x="6" y="21"/>
                    <a:pt x="5" y="20"/>
                    <a:pt x="6" y="19"/>
                  </a:cubicBezTo>
                  <a:cubicBezTo>
                    <a:pt x="6" y="19"/>
                    <a:pt x="6" y="19"/>
                    <a:pt x="7" y="20"/>
                  </a:cubicBezTo>
                  <a:close/>
                  <a:moveTo>
                    <a:pt x="6" y="19"/>
                  </a:moveTo>
                  <a:cubicBezTo>
                    <a:pt x="5" y="18"/>
                    <a:pt x="5" y="17"/>
                    <a:pt x="6" y="17"/>
                  </a:cubicBezTo>
                  <a:cubicBezTo>
                    <a:pt x="6" y="18"/>
                    <a:pt x="6" y="18"/>
                    <a:pt x="6" y="19"/>
                  </a:cubicBezTo>
                  <a:close/>
                  <a:moveTo>
                    <a:pt x="6" y="17"/>
                  </a:moveTo>
                  <a:cubicBezTo>
                    <a:pt x="5" y="16"/>
                    <a:pt x="5" y="16"/>
                    <a:pt x="5" y="15"/>
                  </a:cubicBezTo>
                  <a:cubicBezTo>
                    <a:pt x="6" y="16"/>
                    <a:pt x="5" y="16"/>
                    <a:pt x="6" y="17"/>
                  </a:cubicBezTo>
                  <a:close/>
                  <a:moveTo>
                    <a:pt x="12" y="14"/>
                  </a:moveTo>
                  <a:cubicBezTo>
                    <a:pt x="12" y="16"/>
                    <a:pt x="13" y="17"/>
                    <a:pt x="12" y="18"/>
                  </a:cubicBezTo>
                  <a:cubicBezTo>
                    <a:pt x="11" y="19"/>
                    <a:pt x="11" y="20"/>
                    <a:pt x="10" y="20"/>
                  </a:cubicBezTo>
                  <a:cubicBezTo>
                    <a:pt x="10" y="21"/>
                    <a:pt x="9" y="21"/>
                    <a:pt x="8" y="22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9" y="18"/>
                    <a:pt x="7" y="16"/>
                    <a:pt x="7" y="15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7"/>
                    <a:pt x="11" y="15"/>
                  </a:cubicBezTo>
                  <a:cubicBezTo>
                    <a:pt x="12" y="15"/>
                    <a:pt x="11" y="15"/>
                    <a:pt x="12" y="14"/>
                  </a:cubicBezTo>
                  <a:close/>
                  <a:moveTo>
                    <a:pt x="9" y="8"/>
                  </a:moveTo>
                  <a:cubicBezTo>
                    <a:pt x="10" y="8"/>
                    <a:pt x="11" y="8"/>
                    <a:pt x="11" y="9"/>
                  </a:cubicBezTo>
                  <a:cubicBezTo>
                    <a:pt x="12" y="10"/>
                    <a:pt x="11" y="11"/>
                    <a:pt x="9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7" y="10"/>
                    <a:pt x="7" y="8"/>
                    <a:pt x="9" y="8"/>
                  </a:cubicBezTo>
                  <a:close/>
                  <a:moveTo>
                    <a:pt x="12" y="11"/>
                  </a:moveTo>
                  <a:cubicBezTo>
                    <a:pt x="12" y="11"/>
                    <a:pt x="13" y="12"/>
                    <a:pt x="13" y="13"/>
                  </a:cubicBezTo>
                  <a:cubicBezTo>
                    <a:pt x="12" y="13"/>
                    <a:pt x="11" y="12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lose/>
                  <a:moveTo>
                    <a:pt x="10" y="14"/>
                  </a:moveTo>
                  <a:cubicBezTo>
                    <a:pt x="9" y="13"/>
                    <a:pt x="9" y="12"/>
                    <a:pt x="10" y="12"/>
                  </a:cubicBezTo>
                  <a:cubicBezTo>
                    <a:pt x="11" y="12"/>
                    <a:pt x="11" y="13"/>
                    <a:pt x="10" y="14"/>
                  </a:cubicBezTo>
                  <a:close/>
                  <a:moveTo>
                    <a:pt x="13" y="10"/>
                  </a:moveTo>
                  <a:cubicBezTo>
                    <a:pt x="16" y="10"/>
                    <a:pt x="15" y="12"/>
                    <a:pt x="13" y="11"/>
                  </a:cubicBezTo>
                  <a:cubicBezTo>
                    <a:pt x="13" y="11"/>
                    <a:pt x="12" y="11"/>
                    <a:pt x="12" y="10"/>
                  </a:cubicBezTo>
                  <a:cubicBezTo>
                    <a:pt x="12" y="10"/>
                    <a:pt x="13" y="10"/>
                    <a:pt x="13" y="10"/>
                  </a:cubicBezTo>
                  <a:close/>
                  <a:moveTo>
                    <a:pt x="14" y="8"/>
                  </a:moveTo>
                  <a:cubicBezTo>
                    <a:pt x="14" y="9"/>
                    <a:pt x="13" y="9"/>
                    <a:pt x="12" y="9"/>
                  </a:cubicBezTo>
                  <a:cubicBezTo>
                    <a:pt x="12" y="9"/>
                    <a:pt x="13" y="8"/>
                    <a:pt x="14" y="8"/>
                  </a:cubicBezTo>
                  <a:close/>
                  <a:moveTo>
                    <a:pt x="7" y="13"/>
                  </a:moveTo>
                  <a:cubicBezTo>
                    <a:pt x="6" y="12"/>
                    <a:pt x="7" y="11"/>
                    <a:pt x="8" y="12"/>
                  </a:cubicBezTo>
                  <a:cubicBezTo>
                    <a:pt x="9" y="12"/>
                    <a:pt x="8" y="13"/>
                    <a:pt x="7" y="13"/>
                  </a:cubicBezTo>
                  <a:close/>
                  <a:moveTo>
                    <a:pt x="12" y="8"/>
                  </a:moveTo>
                  <a:cubicBezTo>
                    <a:pt x="11" y="7"/>
                    <a:pt x="13" y="5"/>
                    <a:pt x="13" y="6"/>
                  </a:cubicBezTo>
                  <a:cubicBezTo>
                    <a:pt x="14" y="6"/>
                    <a:pt x="12" y="7"/>
                    <a:pt x="12" y="8"/>
                  </a:cubicBezTo>
                  <a:close/>
                  <a:moveTo>
                    <a:pt x="7" y="10"/>
                  </a:moveTo>
                  <a:cubicBezTo>
                    <a:pt x="6" y="11"/>
                    <a:pt x="5" y="11"/>
                    <a:pt x="5" y="10"/>
                  </a:cubicBezTo>
                  <a:cubicBezTo>
                    <a:pt x="5" y="9"/>
                    <a:pt x="6" y="9"/>
                    <a:pt x="7" y="10"/>
                  </a:cubicBezTo>
                  <a:close/>
                  <a:moveTo>
                    <a:pt x="10" y="7"/>
                  </a:moveTo>
                  <a:cubicBezTo>
                    <a:pt x="10" y="7"/>
                    <a:pt x="9" y="5"/>
                    <a:pt x="10" y="5"/>
                  </a:cubicBezTo>
                  <a:cubicBezTo>
                    <a:pt x="11" y="5"/>
                    <a:pt x="10" y="6"/>
                    <a:pt x="10" y="7"/>
                  </a:cubicBezTo>
                  <a:close/>
                  <a:moveTo>
                    <a:pt x="7" y="9"/>
                  </a:moveTo>
                  <a:cubicBezTo>
                    <a:pt x="7" y="9"/>
                    <a:pt x="6" y="8"/>
                    <a:pt x="6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7"/>
                    <a:pt x="7" y="8"/>
                    <a:pt x="7" y="9"/>
                  </a:cubicBezTo>
                  <a:close/>
                  <a:moveTo>
                    <a:pt x="8" y="7"/>
                  </a:moveTo>
                  <a:cubicBezTo>
                    <a:pt x="8" y="7"/>
                    <a:pt x="7" y="6"/>
                    <a:pt x="8" y="5"/>
                  </a:cubicBezTo>
                  <a:cubicBezTo>
                    <a:pt x="8" y="6"/>
                    <a:pt x="8" y="7"/>
                    <a:pt x="8" y="7"/>
                  </a:cubicBezTo>
                  <a:close/>
                  <a:moveTo>
                    <a:pt x="11" y="12"/>
                  </a:moveTo>
                  <a:cubicBezTo>
                    <a:pt x="13" y="14"/>
                    <a:pt x="14" y="14"/>
                    <a:pt x="13" y="12"/>
                  </a:cubicBezTo>
                  <a:cubicBezTo>
                    <a:pt x="13" y="12"/>
                    <a:pt x="13" y="12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3"/>
                    <a:pt x="11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14" y="10"/>
                  </a:moveTo>
                  <a:cubicBezTo>
                    <a:pt x="16" y="9"/>
                    <a:pt x="16" y="10"/>
                    <a:pt x="16" y="11"/>
                  </a:cubicBezTo>
                  <a:cubicBezTo>
                    <a:pt x="16" y="13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6" y="11"/>
                    <a:pt x="15" y="10"/>
                  </a:cubicBezTo>
                  <a:cubicBezTo>
                    <a:pt x="15" y="10"/>
                    <a:pt x="14" y="10"/>
                    <a:pt x="14" y="10"/>
                  </a:cubicBezTo>
                  <a:close/>
                  <a:moveTo>
                    <a:pt x="11" y="13"/>
                  </a:moveTo>
                  <a:cubicBezTo>
                    <a:pt x="12" y="14"/>
                    <a:pt x="10" y="17"/>
                    <a:pt x="9" y="14"/>
                  </a:cubicBezTo>
                  <a:cubicBezTo>
                    <a:pt x="9" y="14"/>
                    <a:pt x="9" y="13"/>
                    <a:pt x="9" y="13"/>
                  </a:cubicBezTo>
                  <a:cubicBezTo>
                    <a:pt x="9" y="13"/>
                    <a:pt x="9" y="14"/>
                    <a:pt x="10" y="14"/>
                  </a:cubicBezTo>
                  <a:cubicBezTo>
                    <a:pt x="11" y="14"/>
                    <a:pt x="11" y="13"/>
                    <a:pt x="11" y="13"/>
                  </a:cubicBezTo>
                  <a:close/>
                  <a:moveTo>
                    <a:pt x="14" y="9"/>
                  </a:moveTo>
                  <a:cubicBezTo>
                    <a:pt x="15" y="8"/>
                    <a:pt x="15" y="7"/>
                    <a:pt x="13" y="8"/>
                  </a:cubicBezTo>
                  <a:cubicBezTo>
                    <a:pt x="17" y="5"/>
                    <a:pt x="17" y="9"/>
                    <a:pt x="14" y="9"/>
                  </a:cubicBezTo>
                  <a:close/>
                  <a:moveTo>
                    <a:pt x="6" y="14"/>
                  </a:moveTo>
                  <a:cubicBezTo>
                    <a:pt x="5" y="12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6" y="12"/>
                    <a:pt x="6" y="14"/>
                    <a:pt x="8" y="13"/>
                  </a:cubicBezTo>
                  <a:cubicBezTo>
                    <a:pt x="8" y="13"/>
                    <a:pt x="8" y="13"/>
                    <a:pt x="9" y="12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7" y="14"/>
                    <a:pt x="6" y="14"/>
                    <a:pt x="6" y="14"/>
                  </a:cubicBezTo>
                  <a:close/>
                  <a:moveTo>
                    <a:pt x="11" y="7"/>
                  </a:moveTo>
                  <a:cubicBezTo>
                    <a:pt x="11" y="6"/>
                    <a:pt x="11" y="6"/>
                    <a:pt x="12" y="6"/>
                  </a:cubicBezTo>
                  <a:cubicBezTo>
                    <a:pt x="12" y="5"/>
                    <a:pt x="13" y="4"/>
                    <a:pt x="14" y="5"/>
                  </a:cubicBezTo>
                  <a:cubicBezTo>
                    <a:pt x="15" y="6"/>
                    <a:pt x="13" y="7"/>
                    <a:pt x="13" y="7"/>
                  </a:cubicBezTo>
                  <a:cubicBezTo>
                    <a:pt x="13" y="7"/>
                    <a:pt x="13" y="7"/>
                    <a:pt x="14" y="6"/>
                  </a:cubicBezTo>
                  <a:cubicBezTo>
                    <a:pt x="14" y="6"/>
                    <a:pt x="14" y="6"/>
                    <a:pt x="13" y="5"/>
                  </a:cubicBezTo>
                  <a:cubicBezTo>
                    <a:pt x="13" y="5"/>
                    <a:pt x="12" y="6"/>
                    <a:pt x="11" y="7"/>
                  </a:cubicBezTo>
                  <a:close/>
                  <a:moveTo>
                    <a:pt x="5" y="11"/>
                  </a:moveTo>
                  <a:cubicBezTo>
                    <a:pt x="4" y="12"/>
                    <a:pt x="2" y="10"/>
                    <a:pt x="4" y="9"/>
                  </a:cubicBezTo>
                  <a:cubicBezTo>
                    <a:pt x="5" y="9"/>
                    <a:pt x="6" y="9"/>
                    <a:pt x="7" y="9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4" y="10"/>
                    <a:pt x="4" y="11"/>
                    <a:pt x="5" y="11"/>
                  </a:cubicBezTo>
                  <a:close/>
                  <a:moveTo>
                    <a:pt x="9" y="6"/>
                  </a:moveTo>
                  <a:cubicBezTo>
                    <a:pt x="9" y="5"/>
                    <a:pt x="9" y="3"/>
                    <a:pt x="10" y="3"/>
                  </a:cubicBezTo>
                  <a:cubicBezTo>
                    <a:pt x="11" y="3"/>
                    <a:pt x="11" y="3"/>
                    <a:pt x="11" y="4"/>
                  </a:cubicBezTo>
                  <a:cubicBezTo>
                    <a:pt x="12" y="5"/>
                    <a:pt x="11" y="7"/>
                    <a:pt x="10" y="8"/>
                  </a:cubicBezTo>
                  <a:cubicBezTo>
                    <a:pt x="10" y="7"/>
                    <a:pt x="12" y="5"/>
                    <a:pt x="10" y="4"/>
                  </a:cubicBezTo>
                  <a:cubicBezTo>
                    <a:pt x="10" y="4"/>
                    <a:pt x="10" y="5"/>
                    <a:pt x="9" y="6"/>
                  </a:cubicBezTo>
                  <a:close/>
                  <a:moveTo>
                    <a:pt x="4" y="7"/>
                  </a:moveTo>
                  <a:cubicBezTo>
                    <a:pt x="4" y="6"/>
                    <a:pt x="4" y="6"/>
                    <a:pt x="5" y="6"/>
                  </a:cubicBezTo>
                  <a:cubicBezTo>
                    <a:pt x="6" y="6"/>
                    <a:pt x="7" y="7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6" y="7"/>
                    <a:pt x="5" y="7"/>
                  </a:cubicBezTo>
                  <a:cubicBezTo>
                    <a:pt x="5" y="7"/>
                    <a:pt x="5" y="7"/>
                    <a:pt x="5" y="8"/>
                  </a:cubicBezTo>
                  <a:cubicBezTo>
                    <a:pt x="5" y="8"/>
                    <a:pt x="4" y="8"/>
                    <a:pt x="4" y="7"/>
                  </a:cubicBezTo>
                  <a:close/>
                  <a:moveTo>
                    <a:pt x="7" y="6"/>
                  </a:moveTo>
                  <a:cubicBezTo>
                    <a:pt x="6" y="6"/>
                    <a:pt x="6" y="4"/>
                    <a:pt x="7" y="4"/>
                  </a:cubicBezTo>
                  <a:cubicBezTo>
                    <a:pt x="8" y="3"/>
                    <a:pt x="9" y="5"/>
                    <a:pt x="9" y="6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8" y="7"/>
                    <a:pt x="9" y="7"/>
                    <a:pt x="8" y="6"/>
                  </a:cubicBezTo>
                  <a:cubicBezTo>
                    <a:pt x="8" y="5"/>
                    <a:pt x="7" y="5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lose/>
                  <a:moveTo>
                    <a:pt x="17" y="15"/>
                  </a:moveTo>
                  <a:cubicBezTo>
                    <a:pt x="17" y="16"/>
                    <a:pt x="16" y="15"/>
                    <a:pt x="17" y="15"/>
                  </a:cubicBezTo>
                  <a:cubicBezTo>
                    <a:pt x="17" y="14"/>
                    <a:pt x="18" y="15"/>
                    <a:pt x="17" y="15"/>
                  </a:cubicBezTo>
                  <a:close/>
                  <a:moveTo>
                    <a:pt x="10" y="2"/>
                  </a:move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1" y="2"/>
                    <a:pt x="10" y="2"/>
                  </a:cubicBezTo>
                  <a:close/>
                  <a:moveTo>
                    <a:pt x="12" y="3"/>
                  </a:moveTo>
                  <a:cubicBezTo>
                    <a:pt x="11" y="3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lose/>
                  <a:moveTo>
                    <a:pt x="12" y="1"/>
                  </a:moveTo>
                  <a:cubicBezTo>
                    <a:pt x="12" y="1"/>
                    <a:pt x="12" y="0"/>
                    <a:pt x="11" y="0"/>
                  </a:cubicBezTo>
                  <a:cubicBezTo>
                    <a:pt x="11" y="1"/>
                    <a:pt x="11" y="2"/>
                    <a:pt x="12" y="1"/>
                  </a:cubicBezTo>
                  <a:close/>
                  <a:moveTo>
                    <a:pt x="8" y="3"/>
                  </a:moveTo>
                  <a:cubicBezTo>
                    <a:pt x="7" y="3"/>
                    <a:pt x="7" y="2"/>
                    <a:pt x="7" y="2"/>
                  </a:cubicBezTo>
                  <a:cubicBezTo>
                    <a:pt x="8" y="2"/>
                    <a:pt x="8" y="3"/>
                    <a:pt x="8" y="3"/>
                  </a:cubicBezTo>
                  <a:close/>
                  <a:moveTo>
                    <a:pt x="6" y="3"/>
                  </a:moveTo>
                  <a:cubicBezTo>
                    <a:pt x="6" y="3"/>
                    <a:pt x="6" y="4"/>
                    <a:pt x="6" y="4"/>
                  </a:cubicBezTo>
                  <a:cubicBezTo>
                    <a:pt x="5" y="3"/>
                    <a:pt x="5" y="2"/>
                    <a:pt x="6" y="3"/>
                  </a:cubicBezTo>
                  <a:close/>
                  <a:moveTo>
                    <a:pt x="3" y="5"/>
                  </a:moveTo>
                  <a:cubicBezTo>
                    <a:pt x="3" y="5"/>
                    <a:pt x="3" y="4"/>
                    <a:pt x="4" y="4"/>
                  </a:cubicBezTo>
                  <a:cubicBezTo>
                    <a:pt x="4" y="5"/>
                    <a:pt x="4" y="6"/>
                    <a:pt x="3" y="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3" y="5"/>
                  </a:cubicBezTo>
                  <a:cubicBezTo>
                    <a:pt x="3" y="6"/>
                    <a:pt x="2" y="6"/>
                    <a:pt x="2" y="5"/>
                  </a:cubicBezTo>
                  <a:close/>
                  <a:moveTo>
                    <a:pt x="3" y="7"/>
                  </a:moveTo>
                  <a:cubicBezTo>
                    <a:pt x="2" y="7"/>
                    <a:pt x="2" y="6"/>
                    <a:pt x="2" y="6"/>
                  </a:cubicBezTo>
                  <a:cubicBezTo>
                    <a:pt x="3" y="6"/>
                    <a:pt x="3" y="6"/>
                    <a:pt x="3" y="7"/>
                  </a:cubicBezTo>
                  <a:close/>
                  <a:moveTo>
                    <a:pt x="0" y="10"/>
                  </a:moveTo>
                  <a:cubicBezTo>
                    <a:pt x="0" y="11"/>
                    <a:pt x="1" y="10"/>
                    <a:pt x="1" y="10"/>
                  </a:cubicBezTo>
                  <a:cubicBezTo>
                    <a:pt x="1" y="9"/>
                    <a:pt x="0" y="10"/>
                    <a:pt x="0" y="10"/>
                  </a:cubicBezTo>
                  <a:close/>
                  <a:moveTo>
                    <a:pt x="2" y="9"/>
                  </a:moveTo>
                  <a:cubicBezTo>
                    <a:pt x="2" y="9"/>
                    <a:pt x="2" y="9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lose/>
                  <a:moveTo>
                    <a:pt x="1" y="11"/>
                  </a:moveTo>
                  <a:cubicBezTo>
                    <a:pt x="1" y="11"/>
                    <a:pt x="2" y="10"/>
                    <a:pt x="2" y="11"/>
                  </a:cubicBezTo>
                  <a:cubicBezTo>
                    <a:pt x="3" y="11"/>
                    <a:pt x="2" y="12"/>
                    <a:pt x="1" y="11"/>
                  </a:cubicBezTo>
                  <a:close/>
                  <a:moveTo>
                    <a:pt x="4" y="14"/>
                  </a:moveTo>
                  <a:cubicBezTo>
                    <a:pt x="4" y="15"/>
                    <a:pt x="3" y="14"/>
                    <a:pt x="3" y="14"/>
                  </a:cubicBezTo>
                  <a:cubicBezTo>
                    <a:pt x="3" y="13"/>
                    <a:pt x="4" y="13"/>
                    <a:pt x="4" y="14"/>
                  </a:cubicBezTo>
                  <a:close/>
                  <a:moveTo>
                    <a:pt x="5" y="16"/>
                  </a:moveTo>
                  <a:cubicBezTo>
                    <a:pt x="4" y="16"/>
                    <a:pt x="5" y="15"/>
                    <a:pt x="5" y="15"/>
                  </a:cubicBezTo>
                  <a:cubicBezTo>
                    <a:pt x="5" y="15"/>
                    <a:pt x="5" y="16"/>
                    <a:pt x="5" y="16"/>
                  </a:cubicBezTo>
                  <a:close/>
                  <a:moveTo>
                    <a:pt x="3" y="16"/>
                  </a:moveTo>
                  <a:cubicBezTo>
                    <a:pt x="3" y="16"/>
                    <a:pt x="2" y="15"/>
                    <a:pt x="3" y="15"/>
                  </a:cubicBezTo>
                  <a:cubicBezTo>
                    <a:pt x="4" y="15"/>
                    <a:pt x="4" y="16"/>
                    <a:pt x="3" y="16"/>
                  </a:cubicBezTo>
                  <a:close/>
                  <a:moveTo>
                    <a:pt x="16" y="4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4"/>
                    <a:pt x="16" y="4"/>
                    <a:pt x="16" y="4"/>
                  </a:cubicBezTo>
                  <a:close/>
                  <a:moveTo>
                    <a:pt x="14" y="4"/>
                  </a:moveTo>
                  <a:cubicBezTo>
                    <a:pt x="14" y="3"/>
                    <a:pt x="15" y="3"/>
                    <a:pt x="15" y="4"/>
                  </a:cubicBezTo>
                  <a:cubicBezTo>
                    <a:pt x="15" y="4"/>
                    <a:pt x="14" y="4"/>
                    <a:pt x="14" y="4"/>
                  </a:cubicBezTo>
                  <a:close/>
                  <a:moveTo>
                    <a:pt x="16" y="3"/>
                  </a:moveTo>
                  <a:cubicBezTo>
                    <a:pt x="15" y="4"/>
                    <a:pt x="15" y="3"/>
                    <a:pt x="16" y="2"/>
                  </a:cubicBezTo>
                  <a:cubicBezTo>
                    <a:pt x="17" y="2"/>
                    <a:pt x="17" y="3"/>
                    <a:pt x="16" y="3"/>
                  </a:cubicBezTo>
                  <a:close/>
                  <a:moveTo>
                    <a:pt x="17" y="7"/>
                  </a:moveTo>
                  <a:cubicBezTo>
                    <a:pt x="16" y="6"/>
                    <a:pt x="18" y="6"/>
                    <a:pt x="18" y="7"/>
                  </a:cubicBezTo>
                  <a:cubicBezTo>
                    <a:pt x="18" y="7"/>
                    <a:pt x="17" y="8"/>
                    <a:pt x="17" y="7"/>
                  </a:cubicBezTo>
                  <a:close/>
                  <a:moveTo>
                    <a:pt x="19" y="8"/>
                  </a:moveTo>
                  <a:cubicBezTo>
                    <a:pt x="19" y="8"/>
                    <a:pt x="19" y="7"/>
                    <a:pt x="18" y="7"/>
                  </a:cubicBezTo>
                  <a:cubicBezTo>
                    <a:pt x="18" y="7"/>
                    <a:pt x="18" y="8"/>
                    <a:pt x="19" y="8"/>
                  </a:cubicBezTo>
                  <a:close/>
                  <a:moveTo>
                    <a:pt x="18" y="9"/>
                  </a:moveTo>
                  <a:cubicBezTo>
                    <a:pt x="17" y="9"/>
                    <a:pt x="17" y="8"/>
                    <a:pt x="17" y="8"/>
                  </a:cubicBezTo>
                  <a:cubicBezTo>
                    <a:pt x="18" y="8"/>
                    <a:pt x="18" y="9"/>
                    <a:pt x="18" y="9"/>
                  </a:cubicBezTo>
                  <a:close/>
                  <a:moveTo>
                    <a:pt x="18" y="11"/>
                  </a:moveTo>
                  <a:cubicBezTo>
                    <a:pt x="17" y="11"/>
                    <a:pt x="16" y="11"/>
                    <a:pt x="17" y="10"/>
                  </a:cubicBezTo>
                  <a:cubicBezTo>
                    <a:pt x="17" y="10"/>
                    <a:pt x="18" y="10"/>
                    <a:pt x="18" y="11"/>
                  </a:cubicBezTo>
                  <a:close/>
                  <a:moveTo>
                    <a:pt x="19" y="12"/>
                  </a:moveTo>
                  <a:cubicBezTo>
                    <a:pt x="19" y="12"/>
                    <a:pt x="19" y="11"/>
                    <a:pt x="19" y="11"/>
                  </a:cubicBezTo>
                  <a:cubicBezTo>
                    <a:pt x="18" y="11"/>
                    <a:pt x="18" y="12"/>
                    <a:pt x="19" y="12"/>
                  </a:cubicBezTo>
                  <a:close/>
                  <a:moveTo>
                    <a:pt x="18" y="12"/>
                  </a:moveTo>
                  <a:cubicBezTo>
                    <a:pt x="18" y="12"/>
                    <a:pt x="17" y="13"/>
                    <a:pt x="17" y="12"/>
                  </a:cubicBezTo>
                  <a:cubicBezTo>
                    <a:pt x="16" y="11"/>
                    <a:pt x="17" y="11"/>
                    <a:pt x="18" y="12"/>
                  </a:cubicBezTo>
                  <a:close/>
                  <a:moveTo>
                    <a:pt x="16" y="14"/>
                  </a:moveTo>
                  <a:cubicBezTo>
                    <a:pt x="16" y="13"/>
                    <a:pt x="17" y="13"/>
                    <a:pt x="17" y="14"/>
                  </a:cubicBezTo>
                  <a:cubicBezTo>
                    <a:pt x="17" y="14"/>
                    <a:pt x="16" y="14"/>
                    <a:pt x="16" y="14"/>
                  </a:cubicBezTo>
                  <a:close/>
                  <a:moveTo>
                    <a:pt x="15" y="15"/>
                  </a:moveTo>
                  <a:cubicBezTo>
                    <a:pt x="15" y="15"/>
                    <a:pt x="15" y="14"/>
                    <a:pt x="16" y="14"/>
                  </a:cubicBezTo>
                  <a:cubicBezTo>
                    <a:pt x="16" y="15"/>
                    <a:pt x="16" y="15"/>
                    <a:pt x="15" y="1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3" name="Freeform 33019"/>
            <p:cNvSpPr>
              <a:spLocks/>
            </p:cNvSpPr>
            <p:nvPr/>
          </p:nvSpPr>
          <p:spPr bwMode="auto">
            <a:xfrm>
              <a:off x="3680" y="2069"/>
              <a:ext cx="18" cy="20"/>
            </a:xfrm>
            <a:custGeom>
              <a:avLst/>
              <a:gdLst>
                <a:gd name="T0" fmla="*/ 0 w 10"/>
                <a:gd name="T1" fmla="*/ 10 h 11"/>
                <a:gd name="T2" fmla="*/ 0 w 10"/>
                <a:gd name="T3" fmla="*/ 10 h 11"/>
                <a:gd name="T4" fmla="*/ 0 w 10"/>
                <a:gd name="T5" fmla="*/ 10 h 11"/>
                <a:gd name="T6" fmla="*/ 0 w 10"/>
                <a:gd name="T7" fmla="*/ 10 h 11"/>
                <a:gd name="T8" fmla="*/ 5 w 10"/>
                <a:gd name="T9" fmla="*/ 9 h 11"/>
                <a:gd name="T10" fmla="*/ 8 w 10"/>
                <a:gd name="T11" fmla="*/ 10 h 11"/>
                <a:gd name="T12" fmla="*/ 10 w 10"/>
                <a:gd name="T13" fmla="*/ 11 h 11"/>
                <a:gd name="T14" fmla="*/ 10 w 10"/>
                <a:gd name="T15" fmla="*/ 11 h 11"/>
                <a:gd name="T16" fmla="*/ 9 w 10"/>
                <a:gd name="T17" fmla="*/ 9 h 11"/>
                <a:gd name="T18" fmla="*/ 8 w 10"/>
                <a:gd name="T19" fmla="*/ 5 h 11"/>
                <a:gd name="T20" fmla="*/ 6 w 10"/>
                <a:gd name="T21" fmla="*/ 0 h 11"/>
                <a:gd name="T22" fmla="*/ 4 w 10"/>
                <a:gd name="T23" fmla="*/ 0 h 11"/>
                <a:gd name="T24" fmla="*/ 4 w 10"/>
                <a:gd name="T25" fmla="*/ 0 h 11"/>
                <a:gd name="T26" fmla="*/ 1 w 10"/>
                <a:gd name="T27" fmla="*/ 4 h 11"/>
                <a:gd name="T28" fmla="*/ 0 w 10"/>
                <a:gd name="T2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11">
                  <a:moveTo>
                    <a:pt x="0" y="10"/>
                  </a:move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9"/>
                    <a:pt x="3" y="9"/>
                    <a:pt x="5" y="9"/>
                  </a:cubicBezTo>
                  <a:cubicBezTo>
                    <a:pt x="6" y="9"/>
                    <a:pt x="7" y="9"/>
                    <a:pt x="8" y="10"/>
                  </a:cubicBezTo>
                  <a:cubicBezTo>
                    <a:pt x="9" y="10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0"/>
                    <a:pt x="9" y="9"/>
                    <a:pt x="9" y="9"/>
                  </a:cubicBezTo>
                  <a:cubicBezTo>
                    <a:pt x="9" y="8"/>
                    <a:pt x="9" y="6"/>
                    <a:pt x="8" y="5"/>
                  </a:cubicBezTo>
                  <a:cubicBezTo>
                    <a:pt x="7" y="2"/>
                    <a:pt x="6" y="0"/>
                    <a:pt x="6" y="0"/>
                  </a:cubicBezTo>
                  <a:cubicBezTo>
                    <a:pt x="5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1" y="3"/>
                    <a:pt x="1" y="4"/>
                  </a:cubicBezTo>
                  <a:cubicBezTo>
                    <a:pt x="0" y="6"/>
                    <a:pt x="0" y="8"/>
                    <a:pt x="0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4" name="Freeform 33020"/>
            <p:cNvSpPr>
              <a:spLocks/>
            </p:cNvSpPr>
            <p:nvPr/>
          </p:nvSpPr>
          <p:spPr bwMode="auto">
            <a:xfrm>
              <a:off x="3687" y="2062"/>
              <a:ext cx="5" cy="5"/>
            </a:xfrm>
            <a:custGeom>
              <a:avLst/>
              <a:gdLst>
                <a:gd name="T0" fmla="*/ 0 w 3"/>
                <a:gd name="T1" fmla="*/ 3 h 3"/>
                <a:gd name="T2" fmla="*/ 0 w 3"/>
                <a:gd name="T3" fmla="*/ 3 h 3"/>
                <a:gd name="T4" fmla="*/ 2 w 3"/>
                <a:gd name="T5" fmla="*/ 3 h 3"/>
                <a:gd name="T6" fmla="*/ 2 w 3"/>
                <a:gd name="T7" fmla="*/ 3 h 3"/>
                <a:gd name="T8" fmla="*/ 2 w 3"/>
                <a:gd name="T9" fmla="*/ 1 h 3"/>
                <a:gd name="T10" fmla="*/ 3 w 3"/>
                <a:gd name="T11" fmla="*/ 0 h 3"/>
                <a:gd name="T12" fmla="*/ 2 w 3"/>
                <a:gd name="T13" fmla="*/ 0 h 3"/>
                <a:gd name="T14" fmla="*/ 2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1 w 3"/>
                <a:gd name="T21" fmla="*/ 0 h 3"/>
                <a:gd name="T22" fmla="*/ 1 w 3"/>
                <a:gd name="T23" fmla="*/ 0 h 3"/>
                <a:gd name="T24" fmla="*/ 1 w 3"/>
                <a:gd name="T25" fmla="*/ 0 h 3"/>
                <a:gd name="T26" fmla="*/ 1 w 3"/>
                <a:gd name="T27" fmla="*/ 0 h 3"/>
                <a:gd name="T28" fmla="*/ 0 w 3"/>
                <a:gd name="T29" fmla="*/ 0 h 3"/>
                <a:gd name="T30" fmla="*/ 0 w 3"/>
                <a:gd name="T3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5" name="Freeform 33021"/>
            <p:cNvSpPr>
              <a:spLocks/>
            </p:cNvSpPr>
            <p:nvPr/>
          </p:nvSpPr>
          <p:spPr bwMode="auto">
            <a:xfrm>
              <a:off x="3678" y="2053"/>
              <a:ext cx="11" cy="7"/>
            </a:xfrm>
            <a:custGeom>
              <a:avLst/>
              <a:gdLst>
                <a:gd name="T0" fmla="*/ 0 w 6"/>
                <a:gd name="T1" fmla="*/ 1 h 4"/>
                <a:gd name="T2" fmla="*/ 0 w 6"/>
                <a:gd name="T3" fmla="*/ 0 h 4"/>
                <a:gd name="T4" fmla="*/ 0 w 6"/>
                <a:gd name="T5" fmla="*/ 0 h 4"/>
                <a:gd name="T6" fmla="*/ 2 w 6"/>
                <a:gd name="T7" fmla="*/ 1 h 4"/>
                <a:gd name="T8" fmla="*/ 5 w 6"/>
                <a:gd name="T9" fmla="*/ 3 h 4"/>
                <a:gd name="T10" fmla="*/ 6 w 6"/>
                <a:gd name="T11" fmla="*/ 4 h 4"/>
                <a:gd name="T12" fmla="*/ 6 w 6"/>
                <a:gd name="T13" fmla="*/ 4 h 4"/>
                <a:gd name="T14" fmla="*/ 6 w 6"/>
                <a:gd name="T15" fmla="*/ 4 h 4"/>
                <a:gd name="T16" fmla="*/ 6 w 6"/>
                <a:gd name="T17" fmla="*/ 4 h 4"/>
                <a:gd name="T18" fmla="*/ 6 w 6"/>
                <a:gd name="T19" fmla="*/ 4 h 4"/>
                <a:gd name="T20" fmla="*/ 6 w 6"/>
                <a:gd name="T21" fmla="*/ 4 h 4"/>
                <a:gd name="T22" fmla="*/ 5 w 6"/>
                <a:gd name="T23" fmla="*/ 4 h 4"/>
                <a:gd name="T24" fmla="*/ 5 w 6"/>
                <a:gd name="T25" fmla="*/ 4 h 4"/>
                <a:gd name="T26" fmla="*/ 4 w 6"/>
                <a:gd name="T27" fmla="*/ 4 h 4"/>
                <a:gd name="T28" fmla="*/ 2 w 6"/>
                <a:gd name="T29" fmla="*/ 3 h 4"/>
                <a:gd name="T30" fmla="*/ 1 w 6"/>
                <a:gd name="T31" fmla="*/ 2 h 4"/>
                <a:gd name="T32" fmla="*/ 0 w 6"/>
                <a:gd name="T33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6" h="4">
                  <a:moveTo>
                    <a:pt x="0" y="1"/>
                  </a:moveTo>
                  <a:cubicBezTo>
                    <a:pt x="0" y="1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2" y="1"/>
                    <a:pt x="2" y="1"/>
                  </a:cubicBezTo>
                  <a:cubicBezTo>
                    <a:pt x="4" y="2"/>
                    <a:pt x="5" y="3"/>
                    <a:pt x="5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3"/>
                    <a:pt x="2" y="3"/>
                  </a:cubicBezTo>
                  <a:cubicBezTo>
                    <a:pt x="2" y="3"/>
                    <a:pt x="1" y="2"/>
                    <a:pt x="1" y="2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6" name="Freeform 33022"/>
            <p:cNvSpPr>
              <a:spLocks/>
            </p:cNvSpPr>
            <p:nvPr/>
          </p:nvSpPr>
          <p:spPr bwMode="auto">
            <a:xfrm>
              <a:off x="3692" y="2060"/>
              <a:ext cx="9" cy="2"/>
            </a:xfrm>
            <a:custGeom>
              <a:avLst/>
              <a:gdLst>
                <a:gd name="T0" fmla="*/ 0 w 5"/>
                <a:gd name="T1" fmla="*/ 1 h 1"/>
                <a:gd name="T2" fmla="*/ 2 w 5"/>
                <a:gd name="T3" fmla="*/ 1 h 1"/>
                <a:gd name="T4" fmla="*/ 4 w 5"/>
                <a:gd name="T5" fmla="*/ 1 h 1"/>
                <a:gd name="T6" fmla="*/ 5 w 5"/>
                <a:gd name="T7" fmla="*/ 0 h 1"/>
                <a:gd name="T8" fmla="*/ 4 w 5"/>
                <a:gd name="T9" fmla="*/ 0 h 1"/>
                <a:gd name="T10" fmla="*/ 1 w 5"/>
                <a:gd name="T11" fmla="*/ 0 h 1"/>
                <a:gd name="T12" fmla="*/ 0 w 5"/>
                <a:gd name="T13" fmla="*/ 1 h 1"/>
                <a:gd name="T14" fmla="*/ 0 w 5"/>
                <a:gd name="T15" fmla="*/ 1 h 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1">
                  <a:moveTo>
                    <a:pt x="0" y="1"/>
                  </a:moveTo>
                  <a:cubicBezTo>
                    <a:pt x="1" y="1"/>
                    <a:pt x="2" y="1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7" name="Freeform 33023"/>
            <p:cNvSpPr>
              <a:spLocks/>
            </p:cNvSpPr>
            <p:nvPr/>
          </p:nvSpPr>
          <p:spPr bwMode="auto">
            <a:xfrm>
              <a:off x="3690" y="2060"/>
              <a:ext cx="15" cy="18"/>
            </a:xfrm>
            <a:custGeom>
              <a:avLst/>
              <a:gdLst>
                <a:gd name="T0" fmla="*/ 0 w 8"/>
                <a:gd name="T1" fmla="*/ 4 h 10"/>
                <a:gd name="T2" fmla="*/ 0 w 8"/>
                <a:gd name="T3" fmla="*/ 4 h 10"/>
                <a:gd name="T4" fmla="*/ 1 w 8"/>
                <a:gd name="T5" fmla="*/ 3 h 10"/>
                <a:gd name="T6" fmla="*/ 1 w 8"/>
                <a:gd name="T7" fmla="*/ 2 h 10"/>
                <a:gd name="T8" fmla="*/ 4 w 8"/>
                <a:gd name="T9" fmla="*/ 2 h 10"/>
                <a:gd name="T10" fmla="*/ 6 w 8"/>
                <a:gd name="T11" fmla="*/ 1 h 10"/>
                <a:gd name="T12" fmla="*/ 7 w 8"/>
                <a:gd name="T13" fmla="*/ 0 h 10"/>
                <a:gd name="T14" fmla="*/ 7 w 8"/>
                <a:gd name="T15" fmla="*/ 1 h 10"/>
                <a:gd name="T16" fmla="*/ 6 w 8"/>
                <a:gd name="T17" fmla="*/ 3 h 10"/>
                <a:gd name="T18" fmla="*/ 6 w 8"/>
                <a:gd name="T19" fmla="*/ 4 h 10"/>
                <a:gd name="T20" fmla="*/ 6 w 8"/>
                <a:gd name="T21" fmla="*/ 5 h 10"/>
                <a:gd name="T22" fmla="*/ 6 w 8"/>
                <a:gd name="T23" fmla="*/ 5 h 10"/>
                <a:gd name="T24" fmla="*/ 7 w 8"/>
                <a:gd name="T25" fmla="*/ 6 h 10"/>
                <a:gd name="T26" fmla="*/ 7 w 8"/>
                <a:gd name="T27" fmla="*/ 7 h 10"/>
                <a:gd name="T28" fmla="*/ 7 w 8"/>
                <a:gd name="T29" fmla="*/ 9 h 10"/>
                <a:gd name="T30" fmla="*/ 5 w 8"/>
                <a:gd name="T31" fmla="*/ 10 h 10"/>
                <a:gd name="T32" fmla="*/ 4 w 8"/>
                <a:gd name="T33" fmla="*/ 10 h 10"/>
                <a:gd name="T34" fmla="*/ 3 w 8"/>
                <a:gd name="T35" fmla="*/ 9 h 10"/>
                <a:gd name="T36" fmla="*/ 3 w 8"/>
                <a:gd name="T37" fmla="*/ 9 h 10"/>
                <a:gd name="T38" fmla="*/ 2 w 8"/>
                <a:gd name="T39" fmla="*/ 6 h 10"/>
                <a:gd name="T40" fmla="*/ 1 w 8"/>
                <a:gd name="T41" fmla="*/ 5 h 10"/>
                <a:gd name="T42" fmla="*/ 0 w 8"/>
                <a:gd name="T43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8" h="10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2"/>
                    <a:pt x="3" y="2"/>
                    <a:pt x="4" y="2"/>
                  </a:cubicBezTo>
                  <a:cubicBezTo>
                    <a:pt x="5" y="2"/>
                    <a:pt x="6" y="2"/>
                    <a:pt x="6" y="1"/>
                  </a:cubicBezTo>
                  <a:cubicBezTo>
                    <a:pt x="6" y="1"/>
                    <a:pt x="7" y="1"/>
                    <a:pt x="7" y="0"/>
                  </a:cubicBezTo>
                  <a:cubicBezTo>
                    <a:pt x="7" y="0"/>
                    <a:pt x="8" y="1"/>
                    <a:pt x="7" y="1"/>
                  </a:cubicBezTo>
                  <a:cubicBezTo>
                    <a:pt x="7" y="2"/>
                    <a:pt x="7" y="2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7"/>
                    <a:pt x="7" y="7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10"/>
                    <a:pt x="6" y="10"/>
                    <a:pt x="5" y="10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0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2" y="8"/>
                    <a:pt x="2" y="7"/>
                    <a:pt x="2" y="6"/>
                  </a:cubicBezTo>
                  <a:cubicBezTo>
                    <a:pt x="1" y="6"/>
                    <a:pt x="1" y="5"/>
                    <a:pt x="1" y="5"/>
                  </a:cubicBezTo>
                  <a:cubicBezTo>
                    <a:pt x="1" y="5"/>
                    <a:pt x="0" y="5"/>
                    <a:pt x="0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58" name="Freeform 33024"/>
            <p:cNvSpPr>
              <a:spLocks/>
            </p:cNvSpPr>
            <p:nvPr/>
          </p:nvSpPr>
          <p:spPr bwMode="auto">
            <a:xfrm>
              <a:off x="3696" y="2078"/>
              <a:ext cx="10" cy="11"/>
            </a:xfrm>
            <a:custGeom>
              <a:avLst/>
              <a:gdLst>
                <a:gd name="T0" fmla="*/ 0 w 6"/>
                <a:gd name="T1" fmla="*/ 0 h 6"/>
                <a:gd name="T2" fmla="*/ 3 w 6"/>
                <a:gd name="T3" fmla="*/ 4 h 6"/>
                <a:gd name="T4" fmla="*/ 6 w 6"/>
                <a:gd name="T5" fmla="*/ 6 h 6"/>
                <a:gd name="T6" fmla="*/ 4 w 6"/>
                <a:gd name="T7" fmla="*/ 3 h 6"/>
                <a:gd name="T8" fmla="*/ 4 w 6"/>
                <a:gd name="T9" fmla="*/ 3 h 6"/>
                <a:gd name="T10" fmla="*/ 5 w 6"/>
                <a:gd name="T11" fmla="*/ 3 h 6"/>
                <a:gd name="T12" fmla="*/ 5 w 6"/>
                <a:gd name="T13" fmla="*/ 3 h 6"/>
                <a:gd name="T14" fmla="*/ 4 w 6"/>
                <a:gd name="T15" fmla="*/ 2 h 6"/>
                <a:gd name="T16" fmla="*/ 3 w 6"/>
                <a:gd name="T17" fmla="*/ 1 h 6"/>
                <a:gd name="T18" fmla="*/ 3 w 6"/>
                <a:gd name="T19" fmla="*/ 0 h 6"/>
                <a:gd name="T20" fmla="*/ 1 w 6"/>
                <a:gd name="T21" fmla="*/ 1 h 6"/>
                <a:gd name="T22" fmla="*/ 0 w 6"/>
                <a:gd name="T23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" h="6">
                  <a:moveTo>
                    <a:pt x="0" y="0"/>
                  </a:moveTo>
                  <a:cubicBezTo>
                    <a:pt x="1" y="1"/>
                    <a:pt x="2" y="3"/>
                    <a:pt x="3" y="4"/>
                  </a:cubicBezTo>
                  <a:cubicBezTo>
                    <a:pt x="4" y="5"/>
                    <a:pt x="5" y="6"/>
                    <a:pt x="6" y="6"/>
                  </a:cubicBezTo>
                  <a:cubicBezTo>
                    <a:pt x="5" y="5"/>
                    <a:pt x="4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3"/>
                    <a:pt x="4" y="2"/>
                    <a:pt x="4" y="2"/>
                  </a:cubicBezTo>
                  <a:cubicBezTo>
                    <a:pt x="4" y="2"/>
                    <a:pt x="3" y="2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60" name="Freeform 33025"/>
            <p:cNvSpPr>
              <a:spLocks/>
            </p:cNvSpPr>
            <p:nvPr/>
          </p:nvSpPr>
          <p:spPr bwMode="auto">
            <a:xfrm>
              <a:off x="3676" y="2085"/>
              <a:ext cx="23" cy="9"/>
            </a:xfrm>
            <a:custGeom>
              <a:avLst/>
              <a:gdLst>
                <a:gd name="T0" fmla="*/ 1 w 13"/>
                <a:gd name="T1" fmla="*/ 4 h 5"/>
                <a:gd name="T2" fmla="*/ 0 w 13"/>
                <a:gd name="T3" fmla="*/ 3 h 5"/>
                <a:gd name="T4" fmla="*/ 2 w 13"/>
                <a:gd name="T5" fmla="*/ 1 h 5"/>
                <a:gd name="T6" fmla="*/ 8 w 13"/>
                <a:gd name="T7" fmla="*/ 1 h 5"/>
                <a:gd name="T8" fmla="*/ 11 w 13"/>
                <a:gd name="T9" fmla="*/ 2 h 5"/>
                <a:gd name="T10" fmla="*/ 13 w 13"/>
                <a:gd name="T11" fmla="*/ 4 h 5"/>
                <a:gd name="T12" fmla="*/ 13 w 13"/>
                <a:gd name="T13" fmla="*/ 5 h 5"/>
                <a:gd name="T14" fmla="*/ 7 w 13"/>
                <a:gd name="T15" fmla="*/ 2 h 5"/>
                <a:gd name="T16" fmla="*/ 4 w 13"/>
                <a:gd name="T17" fmla="*/ 3 h 5"/>
                <a:gd name="T18" fmla="*/ 1 w 13"/>
                <a:gd name="T19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" h="5">
                  <a:moveTo>
                    <a:pt x="1" y="4"/>
                  </a:moveTo>
                  <a:cubicBezTo>
                    <a:pt x="0" y="4"/>
                    <a:pt x="0" y="3"/>
                    <a:pt x="0" y="3"/>
                  </a:cubicBezTo>
                  <a:cubicBezTo>
                    <a:pt x="0" y="2"/>
                    <a:pt x="2" y="1"/>
                    <a:pt x="2" y="1"/>
                  </a:cubicBezTo>
                  <a:cubicBezTo>
                    <a:pt x="4" y="1"/>
                    <a:pt x="6" y="0"/>
                    <a:pt x="8" y="1"/>
                  </a:cubicBezTo>
                  <a:cubicBezTo>
                    <a:pt x="9" y="1"/>
                    <a:pt x="10" y="1"/>
                    <a:pt x="11" y="2"/>
                  </a:cubicBezTo>
                  <a:cubicBezTo>
                    <a:pt x="11" y="2"/>
                    <a:pt x="12" y="3"/>
                    <a:pt x="13" y="4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1" y="4"/>
                    <a:pt x="9" y="3"/>
                    <a:pt x="7" y="2"/>
                  </a:cubicBezTo>
                  <a:cubicBezTo>
                    <a:pt x="6" y="2"/>
                    <a:pt x="5" y="2"/>
                    <a:pt x="4" y="3"/>
                  </a:cubicBezTo>
                  <a:cubicBezTo>
                    <a:pt x="3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62" name="Freeform 33026"/>
            <p:cNvSpPr>
              <a:spLocks/>
            </p:cNvSpPr>
            <p:nvPr/>
          </p:nvSpPr>
          <p:spPr bwMode="auto">
            <a:xfrm>
              <a:off x="3678" y="2094"/>
              <a:ext cx="21" cy="3"/>
            </a:xfrm>
            <a:custGeom>
              <a:avLst/>
              <a:gdLst>
                <a:gd name="T0" fmla="*/ 0 w 12"/>
                <a:gd name="T1" fmla="*/ 0 h 2"/>
                <a:gd name="T2" fmla="*/ 6 w 12"/>
                <a:gd name="T3" fmla="*/ 2 h 2"/>
                <a:gd name="T4" fmla="*/ 9 w 12"/>
                <a:gd name="T5" fmla="*/ 2 h 2"/>
                <a:gd name="T6" fmla="*/ 11 w 12"/>
                <a:gd name="T7" fmla="*/ 2 h 2"/>
                <a:gd name="T8" fmla="*/ 11 w 12"/>
                <a:gd name="T9" fmla="*/ 1 h 2"/>
                <a:gd name="T10" fmla="*/ 12 w 12"/>
                <a:gd name="T11" fmla="*/ 1 h 2"/>
                <a:gd name="T12" fmla="*/ 11 w 12"/>
                <a:gd name="T13" fmla="*/ 1 h 2"/>
                <a:gd name="T14" fmla="*/ 11 w 12"/>
                <a:gd name="T15" fmla="*/ 1 h 2"/>
                <a:gd name="T16" fmla="*/ 10 w 12"/>
                <a:gd name="T17" fmla="*/ 1 h 2"/>
                <a:gd name="T18" fmla="*/ 2 w 12"/>
                <a:gd name="T19" fmla="*/ 1 h 2"/>
                <a:gd name="T20" fmla="*/ 0 w 12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" h="2">
                  <a:moveTo>
                    <a:pt x="0" y="0"/>
                  </a:moveTo>
                  <a:cubicBezTo>
                    <a:pt x="1" y="1"/>
                    <a:pt x="4" y="2"/>
                    <a:pt x="6" y="2"/>
                  </a:cubicBezTo>
                  <a:cubicBezTo>
                    <a:pt x="7" y="2"/>
                    <a:pt x="8" y="2"/>
                    <a:pt x="9" y="2"/>
                  </a:cubicBezTo>
                  <a:cubicBezTo>
                    <a:pt x="9" y="2"/>
                    <a:pt x="10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2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2"/>
                    <a:pt x="4" y="2"/>
                    <a:pt x="2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63" name="Freeform 33027"/>
            <p:cNvSpPr>
              <a:spLocks/>
            </p:cNvSpPr>
            <p:nvPr/>
          </p:nvSpPr>
          <p:spPr bwMode="auto">
            <a:xfrm>
              <a:off x="3685" y="2090"/>
              <a:ext cx="4" cy="4"/>
            </a:xfrm>
            <a:custGeom>
              <a:avLst/>
              <a:gdLst>
                <a:gd name="T0" fmla="*/ 0 w 2"/>
                <a:gd name="T1" fmla="*/ 0 h 2"/>
                <a:gd name="T2" fmla="*/ 2 w 2"/>
                <a:gd name="T3" fmla="*/ 0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0"/>
                  </a:move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1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2" name="Freeform 33028"/>
            <p:cNvSpPr>
              <a:spLocks/>
            </p:cNvSpPr>
            <p:nvPr/>
          </p:nvSpPr>
          <p:spPr bwMode="auto">
            <a:xfrm>
              <a:off x="3664" y="2074"/>
              <a:ext cx="18" cy="13"/>
            </a:xfrm>
            <a:custGeom>
              <a:avLst/>
              <a:gdLst>
                <a:gd name="T0" fmla="*/ 0 w 10"/>
                <a:gd name="T1" fmla="*/ 4 h 7"/>
                <a:gd name="T2" fmla="*/ 1 w 10"/>
                <a:gd name="T3" fmla="*/ 4 h 7"/>
                <a:gd name="T4" fmla="*/ 3 w 10"/>
                <a:gd name="T5" fmla="*/ 4 h 7"/>
                <a:gd name="T6" fmla="*/ 3 w 10"/>
                <a:gd name="T7" fmla="*/ 4 h 7"/>
                <a:gd name="T8" fmla="*/ 2 w 10"/>
                <a:gd name="T9" fmla="*/ 7 h 7"/>
                <a:gd name="T10" fmla="*/ 6 w 10"/>
                <a:gd name="T11" fmla="*/ 5 h 7"/>
                <a:gd name="T12" fmla="*/ 8 w 10"/>
                <a:gd name="T13" fmla="*/ 3 h 7"/>
                <a:gd name="T14" fmla="*/ 8 w 10"/>
                <a:gd name="T15" fmla="*/ 3 h 7"/>
                <a:gd name="T16" fmla="*/ 9 w 10"/>
                <a:gd name="T17" fmla="*/ 2 h 7"/>
                <a:gd name="T18" fmla="*/ 10 w 10"/>
                <a:gd name="T19" fmla="*/ 0 h 7"/>
                <a:gd name="T20" fmla="*/ 9 w 10"/>
                <a:gd name="T21" fmla="*/ 0 h 7"/>
                <a:gd name="T22" fmla="*/ 8 w 10"/>
                <a:gd name="T23" fmla="*/ 1 h 7"/>
                <a:gd name="T24" fmla="*/ 5 w 10"/>
                <a:gd name="T25" fmla="*/ 2 h 7"/>
                <a:gd name="T26" fmla="*/ 2 w 10"/>
                <a:gd name="T27" fmla="*/ 3 h 7"/>
                <a:gd name="T28" fmla="*/ 0 w 10"/>
                <a:gd name="T29" fmla="*/ 4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7">
                  <a:moveTo>
                    <a:pt x="0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2" y="5"/>
                    <a:pt x="2" y="4"/>
                    <a:pt x="3" y="4"/>
                  </a:cubicBezTo>
                  <a:cubicBezTo>
                    <a:pt x="3" y="4"/>
                    <a:pt x="3" y="4"/>
                    <a:pt x="3" y="4"/>
                  </a:cubicBezTo>
                  <a:cubicBezTo>
                    <a:pt x="3" y="5"/>
                    <a:pt x="3" y="6"/>
                    <a:pt x="2" y="7"/>
                  </a:cubicBezTo>
                  <a:cubicBezTo>
                    <a:pt x="4" y="7"/>
                    <a:pt x="5" y="6"/>
                    <a:pt x="6" y="5"/>
                  </a:cubicBezTo>
                  <a:cubicBezTo>
                    <a:pt x="7" y="4"/>
                    <a:pt x="8" y="4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0"/>
                    <a:pt x="10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7" y="1"/>
                    <a:pt x="6" y="2"/>
                    <a:pt x="5" y="2"/>
                  </a:cubicBezTo>
                  <a:cubicBezTo>
                    <a:pt x="4" y="3"/>
                    <a:pt x="4" y="3"/>
                    <a:pt x="2" y="3"/>
                  </a:cubicBezTo>
                  <a:cubicBezTo>
                    <a:pt x="2" y="4"/>
                    <a:pt x="1" y="4"/>
                    <a:pt x="0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3" name="Freeform 33029"/>
            <p:cNvSpPr>
              <a:spLocks/>
            </p:cNvSpPr>
            <p:nvPr/>
          </p:nvSpPr>
          <p:spPr bwMode="auto">
            <a:xfrm>
              <a:off x="3673" y="2055"/>
              <a:ext cx="14" cy="18"/>
            </a:xfrm>
            <a:custGeom>
              <a:avLst/>
              <a:gdLst>
                <a:gd name="T0" fmla="*/ 1 w 8"/>
                <a:gd name="T1" fmla="*/ 8 h 10"/>
                <a:gd name="T2" fmla="*/ 5 w 8"/>
                <a:gd name="T3" fmla="*/ 10 h 10"/>
                <a:gd name="T4" fmla="*/ 6 w 8"/>
                <a:gd name="T5" fmla="*/ 9 h 10"/>
                <a:gd name="T6" fmla="*/ 7 w 8"/>
                <a:gd name="T7" fmla="*/ 8 h 10"/>
                <a:gd name="T8" fmla="*/ 7 w 8"/>
                <a:gd name="T9" fmla="*/ 8 h 10"/>
                <a:gd name="T10" fmla="*/ 7 w 8"/>
                <a:gd name="T11" fmla="*/ 4 h 10"/>
                <a:gd name="T12" fmla="*/ 8 w 8"/>
                <a:gd name="T13" fmla="*/ 4 h 10"/>
                <a:gd name="T14" fmla="*/ 7 w 8"/>
                <a:gd name="T15" fmla="*/ 4 h 10"/>
                <a:gd name="T16" fmla="*/ 6 w 8"/>
                <a:gd name="T17" fmla="*/ 4 h 10"/>
                <a:gd name="T18" fmla="*/ 5 w 8"/>
                <a:gd name="T19" fmla="*/ 3 h 10"/>
                <a:gd name="T20" fmla="*/ 3 w 8"/>
                <a:gd name="T21" fmla="*/ 1 h 10"/>
                <a:gd name="T22" fmla="*/ 2 w 8"/>
                <a:gd name="T23" fmla="*/ 0 h 10"/>
                <a:gd name="T24" fmla="*/ 2 w 8"/>
                <a:gd name="T25" fmla="*/ 2 h 10"/>
                <a:gd name="T26" fmla="*/ 2 w 8"/>
                <a:gd name="T27" fmla="*/ 4 h 10"/>
                <a:gd name="T28" fmla="*/ 2 w 8"/>
                <a:gd name="T29" fmla="*/ 4 h 10"/>
                <a:gd name="T30" fmla="*/ 2 w 8"/>
                <a:gd name="T31" fmla="*/ 4 h 10"/>
                <a:gd name="T32" fmla="*/ 2 w 8"/>
                <a:gd name="T33" fmla="*/ 5 h 10"/>
                <a:gd name="T34" fmla="*/ 1 w 8"/>
                <a:gd name="T35" fmla="*/ 5 h 10"/>
                <a:gd name="T36" fmla="*/ 1 w 8"/>
                <a:gd name="T37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8" h="10">
                  <a:moveTo>
                    <a:pt x="1" y="8"/>
                  </a:moveTo>
                  <a:cubicBezTo>
                    <a:pt x="1" y="9"/>
                    <a:pt x="3" y="10"/>
                    <a:pt x="5" y="10"/>
                  </a:cubicBezTo>
                  <a:cubicBezTo>
                    <a:pt x="5" y="10"/>
                    <a:pt x="5" y="10"/>
                    <a:pt x="6" y="9"/>
                  </a:cubicBezTo>
                  <a:cubicBezTo>
                    <a:pt x="6" y="9"/>
                    <a:pt x="6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5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7" y="4"/>
                    <a:pt x="7" y="4"/>
                  </a:cubicBezTo>
                  <a:cubicBezTo>
                    <a:pt x="7" y="4"/>
                    <a:pt x="7" y="4"/>
                    <a:pt x="6" y="4"/>
                  </a:cubicBezTo>
                  <a:cubicBezTo>
                    <a:pt x="6" y="3"/>
                    <a:pt x="5" y="3"/>
                    <a:pt x="5" y="3"/>
                  </a:cubicBezTo>
                  <a:cubicBezTo>
                    <a:pt x="4" y="3"/>
                    <a:pt x="4" y="2"/>
                    <a:pt x="3" y="1"/>
                  </a:cubicBezTo>
                  <a:cubicBezTo>
                    <a:pt x="3" y="1"/>
                    <a:pt x="2" y="1"/>
                    <a:pt x="2" y="0"/>
                  </a:cubicBezTo>
                  <a:cubicBezTo>
                    <a:pt x="2" y="1"/>
                    <a:pt x="2" y="1"/>
                    <a:pt x="2" y="2"/>
                  </a:cubicBezTo>
                  <a:cubicBezTo>
                    <a:pt x="2" y="3"/>
                    <a:pt x="2" y="3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0" y="5"/>
                    <a:pt x="0" y="7"/>
                    <a:pt x="1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4" name="Freeform 33030"/>
            <p:cNvSpPr>
              <a:spLocks/>
            </p:cNvSpPr>
            <p:nvPr/>
          </p:nvSpPr>
          <p:spPr bwMode="auto">
            <a:xfrm>
              <a:off x="3562" y="2192"/>
              <a:ext cx="88" cy="103"/>
            </a:xfrm>
            <a:custGeom>
              <a:avLst/>
              <a:gdLst>
                <a:gd name="T0" fmla="*/ 2 w 49"/>
                <a:gd name="T1" fmla="*/ 57 h 58"/>
                <a:gd name="T2" fmla="*/ 6 w 49"/>
                <a:gd name="T3" fmla="*/ 44 h 58"/>
                <a:gd name="T4" fmla="*/ 7 w 49"/>
                <a:gd name="T5" fmla="*/ 45 h 58"/>
                <a:gd name="T6" fmla="*/ 10 w 49"/>
                <a:gd name="T7" fmla="*/ 54 h 58"/>
                <a:gd name="T8" fmla="*/ 12 w 49"/>
                <a:gd name="T9" fmla="*/ 56 h 58"/>
                <a:gd name="T10" fmla="*/ 9 w 49"/>
                <a:gd name="T11" fmla="*/ 47 h 58"/>
                <a:gd name="T12" fmla="*/ 10 w 49"/>
                <a:gd name="T13" fmla="*/ 42 h 58"/>
                <a:gd name="T14" fmla="*/ 14 w 49"/>
                <a:gd name="T15" fmla="*/ 38 h 58"/>
                <a:gd name="T16" fmla="*/ 27 w 49"/>
                <a:gd name="T17" fmla="*/ 40 h 58"/>
                <a:gd name="T18" fmla="*/ 29 w 49"/>
                <a:gd name="T19" fmla="*/ 44 h 58"/>
                <a:gd name="T20" fmla="*/ 27 w 49"/>
                <a:gd name="T21" fmla="*/ 58 h 58"/>
                <a:gd name="T22" fmla="*/ 29 w 49"/>
                <a:gd name="T23" fmla="*/ 57 h 58"/>
                <a:gd name="T24" fmla="*/ 30 w 49"/>
                <a:gd name="T25" fmla="*/ 56 h 58"/>
                <a:gd name="T26" fmla="*/ 32 w 49"/>
                <a:gd name="T27" fmla="*/ 56 h 58"/>
                <a:gd name="T28" fmla="*/ 33 w 49"/>
                <a:gd name="T29" fmla="*/ 44 h 58"/>
                <a:gd name="T30" fmla="*/ 34 w 49"/>
                <a:gd name="T31" fmla="*/ 38 h 58"/>
                <a:gd name="T32" fmla="*/ 42 w 49"/>
                <a:gd name="T33" fmla="*/ 16 h 58"/>
                <a:gd name="T34" fmla="*/ 45 w 49"/>
                <a:gd name="T35" fmla="*/ 13 h 58"/>
                <a:gd name="T36" fmla="*/ 49 w 49"/>
                <a:gd name="T37" fmla="*/ 9 h 58"/>
                <a:gd name="T38" fmla="*/ 48 w 49"/>
                <a:gd name="T39" fmla="*/ 9 h 58"/>
                <a:gd name="T40" fmla="*/ 49 w 49"/>
                <a:gd name="T41" fmla="*/ 3 h 58"/>
                <a:gd name="T42" fmla="*/ 48 w 49"/>
                <a:gd name="T43" fmla="*/ 4 h 58"/>
                <a:gd name="T44" fmla="*/ 45 w 49"/>
                <a:gd name="T45" fmla="*/ 2 h 58"/>
                <a:gd name="T46" fmla="*/ 47 w 49"/>
                <a:gd name="T47" fmla="*/ 5 h 58"/>
                <a:gd name="T48" fmla="*/ 47 w 49"/>
                <a:gd name="T49" fmla="*/ 5 h 58"/>
                <a:gd name="T50" fmla="*/ 47 w 49"/>
                <a:gd name="T51" fmla="*/ 10 h 58"/>
                <a:gd name="T52" fmla="*/ 44 w 49"/>
                <a:gd name="T53" fmla="*/ 12 h 58"/>
                <a:gd name="T54" fmla="*/ 41 w 49"/>
                <a:gd name="T55" fmla="*/ 13 h 58"/>
                <a:gd name="T56" fmla="*/ 42 w 49"/>
                <a:gd name="T57" fmla="*/ 11 h 58"/>
                <a:gd name="T58" fmla="*/ 40 w 49"/>
                <a:gd name="T59" fmla="*/ 14 h 58"/>
                <a:gd name="T60" fmla="*/ 38 w 49"/>
                <a:gd name="T61" fmla="*/ 14 h 58"/>
                <a:gd name="T62" fmla="*/ 36 w 49"/>
                <a:gd name="T63" fmla="*/ 12 h 58"/>
                <a:gd name="T64" fmla="*/ 35 w 49"/>
                <a:gd name="T65" fmla="*/ 9 h 58"/>
                <a:gd name="T66" fmla="*/ 36 w 49"/>
                <a:gd name="T67" fmla="*/ 13 h 58"/>
                <a:gd name="T68" fmla="*/ 34 w 49"/>
                <a:gd name="T69" fmla="*/ 12 h 58"/>
                <a:gd name="T70" fmla="*/ 33 w 49"/>
                <a:gd name="T71" fmla="*/ 13 h 58"/>
                <a:gd name="T72" fmla="*/ 28 w 49"/>
                <a:gd name="T73" fmla="*/ 4 h 58"/>
                <a:gd name="T74" fmla="*/ 29 w 49"/>
                <a:gd name="T75" fmla="*/ 1 h 58"/>
                <a:gd name="T76" fmla="*/ 27 w 49"/>
                <a:gd name="T77" fmla="*/ 4 h 58"/>
                <a:gd name="T78" fmla="*/ 26 w 49"/>
                <a:gd name="T79" fmla="*/ 2 h 58"/>
                <a:gd name="T80" fmla="*/ 27 w 49"/>
                <a:gd name="T81" fmla="*/ 8 h 58"/>
                <a:gd name="T82" fmla="*/ 35 w 49"/>
                <a:gd name="T83" fmla="*/ 16 h 58"/>
                <a:gd name="T84" fmla="*/ 35 w 49"/>
                <a:gd name="T85" fmla="*/ 20 h 58"/>
                <a:gd name="T86" fmla="*/ 30 w 49"/>
                <a:gd name="T87" fmla="*/ 24 h 58"/>
                <a:gd name="T88" fmla="*/ 19 w 49"/>
                <a:gd name="T89" fmla="*/ 24 h 58"/>
                <a:gd name="T90" fmla="*/ 6 w 49"/>
                <a:gd name="T91" fmla="*/ 26 h 58"/>
                <a:gd name="T92" fmla="*/ 5 w 49"/>
                <a:gd name="T93" fmla="*/ 29 h 58"/>
                <a:gd name="T94" fmla="*/ 7 w 49"/>
                <a:gd name="T95" fmla="*/ 34 h 58"/>
                <a:gd name="T96" fmla="*/ 5 w 49"/>
                <a:gd name="T97" fmla="*/ 41 h 58"/>
                <a:gd name="T98" fmla="*/ 3 w 49"/>
                <a:gd name="T99" fmla="*/ 4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9" h="58">
                  <a:moveTo>
                    <a:pt x="1" y="56"/>
                  </a:moveTo>
                  <a:cubicBezTo>
                    <a:pt x="0" y="56"/>
                    <a:pt x="1" y="57"/>
                    <a:pt x="2" y="57"/>
                  </a:cubicBezTo>
                  <a:cubicBezTo>
                    <a:pt x="2" y="57"/>
                    <a:pt x="2" y="58"/>
                    <a:pt x="2" y="56"/>
                  </a:cubicBezTo>
                  <a:cubicBezTo>
                    <a:pt x="3" y="53"/>
                    <a:pt x="5" y="46"/>
                    <a:pt x="6" y="44"/>
                  </a:cubicBezTo>
                  <a:cubicBezTo>
                    <a:pt x="6" y="44"/>
                    <a:pt x="7" y="43"/>
                    <a:pt x="7" y="43"/>
                  </a:cubicBezTo>
                  <a:cubicBezTo>
                    <a:pt x="7" y="43"/>
                    <a:pt x="7" y="45"/>
                    <a:pt x="7" y="45"/>
                  </a:cubicBezTo>
                  <a:cubicBezTo>
                    <a:pt x="7" y="45"/>
                    <a:pt x="8" y="46"/>
                    <a:pt x="8" y="46"/>
                  </a:cubicBezTo>
                  <a:cubicBezTo>
                    <a:pt x="8" y="47"/>
                    <a:pt x="10" y="53"/>
                    <a:pt x="10" y="54"/>
                  </a:cubicBezTo>
                  <a:cubicBezTo>
                    <a:pt x="11" y="56"/>
                    <a:pt x="10" y="55"/>
                    <a:pt x="11" y="56"/>
                  </a:cubicBezTo>
                  <a:cubicBezTo>
                    <a:pt x="11" y="56"/>
                    <a:pt x="12" y="56"/>
                    <a:pt x="12" y="56"/>
                  </a:cubicBezTo>
                  <a:cubicBezTo>
                    <a:pt x="12" y="56"/>
                    <a:pt x="12" y="54"/>
                    <a:pt x="12" y="54"/>
                  </a:cubicBezTo>
                  <a:cubicBezTo>
                    <a:pt x="11" y="52"/>
                    <a:pt x="9" y="48"/>
                    <a:pt x="9" y="47"/>
                  </a:cubicBezTo>
                  <a:cubicBezTo>
                    <a:pt x="9" y="47"/>
                    <a:pt x="9" y="45"/>
                    <a:pt x="9" y="44"/>
                  </a:cubicBezTo>
                  <a:cubicBezTo>
                    <a:pt x="9" y="43"/>
                    <a:pt x="9" y="42"/>
                    <a:pt x="10" y="42"/>
                  </a:cubicBezTo>
                  <a:cubicBezTo>
                    <a:pt x="11" y="41"/>
                    <a:pt x="12" y="40"/>
                    <a:pt x="12" y="40"/>
                  </a:cubicBezTo>
                  <a:cubicBezTo>
                    <a:pt x="13" y="39"/>
                    <a:pt x="13" y="38"/>
                    <a:pt x="14" y="38"/>
                  </a:cubicBezTo>
                  <a:cubicBezTo>
                    <a:pt x="15" y="39"/>
                    <a:pt x="19" y="41"/>
                    <a:pt x="23" y="40"/>
                  </a:cubicBezTo>
                  <a:cubicBezTo>
                    <a:pt x="25" y="40"/>
                    <a:pt x="26" y="40"/>
                    <a:pt x="27" y="40"/>
                  </a:cubicBezTo>
                  <a:cubicBezTo>
                    <a:pt x="27" y="40"/>
                    <a:pt x="28" y="39"/>
                    <a:pt x="28" y="40"/>
                  </a:cubicBezTo>
                  <a:cubicBezTo>
                    <a:pt x="28" y="41"/>
                    <a:pt x="28" y="43"/>
                    <a:pt x="29" y="44"/>
                  </a:cubicBezTo>
                  <a:cubicBezTo>
                    <a:pt x="28" y="46"/>
                    <a:pt x="29" y="54"/>
                    <a:pt x="28" y="57"/>
                  </a:cubicBezTo>
                  <a:cubicBezTo>
                    <a:pt x="27" y="58"/>
                    <a:pt x="27" y="58"/>
                    <a:pt x="27" y="58"/>
                  </a:cubicBezTo>
                  <a:cubicBezTo>
                    <a:pt x="28" y="58"/>
                    <a:pt x="29" y="58"/>
                    <a:pt x="29" y="58"/>
                  </a:cubicBezTo>
                  <a:cubicBezTo>
                    <a:pt x="30" y="58"/>
                    <a:pt x="29" y="57"/>
                    <a:pt x="29" y="57"/>
                  </a:cubicBezTo>
                  <a:cubicBezTo>
                    <a:pt x="29" y="55"/>
                    <a:pt x="31" y="45"/>
                    <a:pt x="31" y="43"/>
                  </a:cubicBezTo>
                  <a:cubicBezTo>
                    <a:pt x="31" y="57"/>
                    <a:pt x="30" y="54"/>
                    <a:pt x="30" y="56"/>
                  </a:cubicBezTo>
                  <a:cubicBezTo>
                    <a:pt x="30" y="56"/>
                    <a:pt x="31" y="57"/>
                    <a:pt x="32" y="57"/>
                  </a:cubicBezTo>
                  <a:cubicBezTo>
                    <a:pt x="32" y="57"/>
                    <a:pt x="32" y="56"/>
                    <a:pt x="32" y="56"/>
                  </a:cubicBezTo>
                  <a:cubicBezTo>
                    <a:pt x="32" y="55"/>
                    <a:pt x="32" y="55"/>
                    <a:pt x="32" y="53"/>
                  </a:cubicBezTo>
                  <a:cubicBezTo>
                    <a:pt x="32" y="50"/>
                    <a:pt x="33" y="44"/>
                    <a:pt x="33" y="44"/>
                  </a:cubicBezTo>
                  <a:cubicBezTo>
                    <a:pt x="33" y="43"/>
                    <a:pt x="33" y="41"/>
                    <a:pt x="33" y="40"/>
                  </a:cubicBezTo>
                  <a:cubicBezTo>
                    <a:pt x="33" y="40"/>
                    <a:pt x="33" y="39"/>
                    <a:pt x="34" y="38"/>
                  </a:cubicBezTo>
                  <a:cubicBezTo>
                    <a:pt x="38" y="37"/>
                    <a:pt x="42" y="23"/>
                    <a:pt x="42" y="20"/>
                  </a:cubicBezTo>
                  <a:cubicBezTo>
                    <a:pt x="42" y="19"/>
                    <a:pt x="42" y="17"/>
                    <a:pt x="42" y="16"/>
                  </a:cubicBezTo>
                  <a:cubicBezTo>
                    <a:pt x="42" y="16"/>
                    <a:pt x="43" y="16"/>
                    <a:pt x="44" y="16"/>
                  </a:cubicBezTo>
                  <a:cubicBezTo>
                    <a:pt x="44" y="15"/>
                    <a:pt x="45" y="14"/>
                    <a:pt x="45" y="13"/>
                  </a:cubicBezTo>
                  <a:cubicBezTo>
                    <a:pt x="45" y="13"/>
                    <a:pt x="45" y="13"/>
                    <a:pt x="46" y="12"/>
                  </a:cubicBezTo>
                  <a:cubicBezTo>
                    <a:pt x="47" y="11"/>
                    <a:pt x="49" y="10"/>
                    <a:pt x="49" y="9"/>
                  </a:cubicBezTo>
                  <a:cubicBezTo>
                    <a:pt x="49" y="8"/>
                    <a:pt x="49" y="6"/>
                    <a:pt x="49" y="6"/>
                  </a:cubicBezTo>
                  <a:cubicBezTo>
                    <a:pt x="49" y="7"/>
                    <a:pt x="49" y="9"/>
                    <a:pt x="48" y="9"/>
                  </a:cubicBezTo>
                  <a:cubicBezTo>
                    <a:pt x="48" y="9"/>
                    <a:pt x="48" y="7"/>
                    <a:pt x="48" y="6"/>
                  </a:cubicBezTo>
                  <a:cubicBezTo>
                    <a:pt x="48" y="5"/>
                    <a:pt x="48" y="4"/>
                    <a:pt x="49" y="3"/>
                  </a:cubicBezTo>
                  <a:cubicBezTo>
                    <a:pt x="49" y="3"/>
                    <a:pt x="49" y="2"/>
                    <a:pt x="49" y="1"/>
                  </a:cubicBezTo>
                  <a:cubicBezTo>
                    <a:pt x="49" y="2"/>
                    <a:pt x="49" y="3"/>
                    <a:pt x="48" y="4"/>
                  </a:cubicBezTo>
                  <a:cubicBezTo>
                    <a:pt x="48" y="4"/>
                    <a:pt x="48" y="4"/>
                    <a:pt x="47" y="4"/>
                  </a:cubicBezTo>
                  <a:cubicBezTo>
                    <a:pt x="46" y="3"/>
                    <a:pt x="45" y="2"/>
                    <a:pt x="45" y="2"/>
                  </a:cubicBezTo>
                  <a:cubicBezTo>
                    <a:pt x="45" y="2"/>
                    <a:pt x="45" y="2"/>
                    <a:pt x="45" y="3"/>
                  </a:cubicBezTo>
                  <a:cubicBezTo>
                    <a:pt x="46" y="4"/>
                    <a:pt x="47" y="4"/>
                    <a:pt x="47" y="5"/>
                  </a:cubicBezTo>
                  <a:cubicBezTo>
                    <a:pt x="47" y="5"/>
                    <a:pt x="46" y="5"/>
                    <a:pt x="46" y="4"/>
                  </a:cubicBezTo>
                  <a:cubicBezTo>
                    <a:pt x="46" y="4"/>
                    <a:pt x="46" y="5"/>
                    <a:pt x="47" y="5"/>
                  </a:cubicBezTo>
                  <a:cubicBezTo>
                    <a:pt x="47" y="5"/>
                    <a:pt x="48" y="5"/>
                    <a:pt x="48" y="7"/>
                  </a:cubicBezTo>
                  <a:cubicBezTo>
                    <a:pt x="48" y="7"/>
                    <a:pt x="48" y="9"/>
                    <a:pt x="47" y="10"/>
                  </a:cubicBezTo>
                  <a:cubicBezTo>
                    <a:pt x="47" y="11"/>
                    <a:pt x="46" y="11"/>
                    <a:pt x="45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3" y="13"/>
                    <a:pt x="43" y="13"/>
                    <a:pt x="42" y="13"/>
                  </a:cubicBezTo>
                  <a:cubicBezTo>
                    <a:pt x="42" y="13"/>
                    <a:pt x="41" y="13"/>
                    <a:pt x="41" y="13"/>
                  </a:cubicBezTo>
                  <a:cubicBezTo>
                    <a:pt x="41" y="13"/>
                    <a:pt x="41" y="14"/>
                    <a:pt x="41" y="13"/>
                  </a:cubicBezTo>
                  <a:cubicBezTo>
                    <a:pt x="42" y="12"/>
                    <a:pt x="42" y="12"/>
                    <a:pt x="42" y="11"/>
                  </a:cubicBezTo>
                  <a:cubicBezTo>
                    <a:pt x="42" y="10"/>
                    <a:pt x="42" y="9"/>
                    <a:pt x="42" y="10"/>
                  </a:cubicBezTo>
                  <a:cubicBezTo>
                    <a:pt x="42" y="13"/>
                    <a:pt x="40" y="13"/>
                    <a:pt x="40" y="14"/>
                  </a:cubicBezTo>
                  <a:cubicBezTo>
                    <a:pt x="40" y="14"/>
                    <a:pt x="40" y="14"/>
                    <a:pt x="39" y="14"/>
                  </a:cubicBezTo>
                  <a:cubicBezTo>
                    <a:pt x="39" y="14"/>
                    <a:pt x="39" y="14"/>
                    <a:pt x="38" y="14"/>
                  </a:cubicBezTo>
                  <a:cubicBezTo>
                    <a:pt x="38" y="14"/>
                    <a:pt x="38" y="14"/>
                    <a:pt x="37" y="14"/>
                  </a:cubicBezTo>
                  <a:cubicBezTo>
                    <a:pt x="37" y="14"/>
                    <a:pt x="37" y="13"/>
                    <a:pt x="36" y="12"/>
                  </a:cubicBezTo>
                  <a:cubicBezTo>
                    <a:pt x="36" y="11"/>
                    <a:pt x="35" y="10"/>
                    <a:pt x="35" y="9"/>
                  </a:cubicBezTo>
                  <a:cubicBezTo>
                    <a:pt x="35" y="8"/>
                    <a:pt x="35" y="8"/>
                    <a:pt x="35" y="9"/>
                  </a:cubicBezTo>
                  <a:cubicBezTo>
                    <a:pt x="35" y="11"/>
                    <a:pt x="35" y="12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5" y="13"/>
                    <a:pt x="35" y="13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3" y="11"/>
                    <a:pt x="33" y="11"/>
                    <a:pt x="33" y="12"/>
                  </a:cubicBezTo>
                  <a:cubicBezTo>
                    <a:pt x="33" y="12"/>
                    <a:pt x="33" y="12"/>
                    <a:pt x="33" y="13"/>
                  </a:cubicBezTo>
                  <a:cubicBezTo>
                    <a:pt x="31" y="12"/>
                    <a:pt x="29" y="10"/>
                    <a:pt x="28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9" y="3"/>
                    <a:pt x="29" y="1"/>
                    <a:pt x="30" y="0"/>
                  </a:cubicBezTo>
                  <a:cubicBezTo>
                    <a:pt x="30" y="0"/>
                    <a:pt x="30" y="1"/>
                    <a:pt x="29" y="1"/>
                  </a:cubicBezTo>
                  <a:cubicBezTo>
                    <a:pt x="29" y="2"/>
                    <a:pt x="28" y="4"/>
                    <a:pt x="28" y="4"/>
                  </a:cubicBezTo>
                  <a:cubicBezTo>
                    <a:pt x="27" y="4"/>
                    <a:pt x="27" y="5"/>
                    <a:pt x="27" y="4"/>
                  </a:cubicBezTo>
                  <a:cubicBezTo>
                    <a:pt x="27" y="4"/>
                    <a:pt x="26" y="3"/>
                    <a:pt x="26" y="2"/>
                  </a:cubicBezTo>
                  <a:cubicBezTo>
                    <a:pt x="27" y="1"/>
                    <a:pt x="26" y="1"/>
                    <a:pt x="26" y="2"/>
                  </a:cubicBezTo>
                  <a:cubicBezTo>
                    <a:pt x="26" y="3"/>
                    <a:pt x="27" y="4"/>
                    <a:pt x="27" y="5"/>
                  </a:cubicBezTo>
                  <a:cubicBezTo>
                    <a:pt x="27" y="5"/>
                    <a:pt x="27" y="7"/>
                    <a:pt x="27" y="8"/>
                  </a:cubicBezTo>
                  <a:cubicBezTo>
                    <a:pt x="29" y="11"/>
                    <a:pt x="30" y="12"/>
                    <a:pt x="33" y="14"/>
                  </a:cubicBezTo>
                  <a:cubicBezTo>
                    <a:pt x="33" y="14"/>
                    <a:pt x="33" y="15"/>
                    <a:pt x="35" y="16"/>
                  </a:cubicBezTo>
                  <a:cubicBezTo>
                    <a:pt x="35" y="16"/>
                    <a:pt x="35" y="17"/>
                    <a:pt x="35" y="18"/>
                  </a:cubicBezTo>
                  <a:cubicBezTo>
                    <a:pt x="36" y="19"/>
                    <a:pt x="35" y="20"/>
                    <a:pt x="35" y="20"/>
                  </a:cubicBezTo>
                  <a:cubicBezTo>
                    <a:pt x="35" y="21"/>
                    <a:pt x="34" y="23"/>
                    <a:pt x="33" y="23"/>
                  </a:cubicBezTo>
                  <a:cubicBezTo>
                    <a:pt x="32" y="24"/>
                    <a:pt x="32" y="24"/>
                    <a:pt x="30" y="24"/>
                  </a:cubicBezTo>
                  <a:cubicBezTo>
                    <a:pt x="28" y="24"/>
                    <a:pt x="26" y="25"/>
                    <a:pt x="25" y="25"/>
                  </a:cubicBezTo>
                  <a:cubicBezTo>
                    <a:pt x="23" y="25"/>
                    <a:pt x="20" y="24"/>
                    <a:pt x="19" y="24"/>
                  </a:cubicBezTo>
                  <a:cubicBezTo>
                    <a:pt x="17" y="24"/>
                    <a:pt x="14" y="24"/>
                    <a:pt x="12" y="24"/>
                  </a:cubicBezTo>
                  <a:cubicBezTo>
                    <a:pt x="10" y="24"/>
                    <a:pt x="8" y="25"/>
                    <a:pt x="6" y="26"/>
                  </a:cubicBezTo>
                  <a:cubicBezTo>
                    <a:pt x="4" y="27"/>
                    <a:pt x="4" y="30"/>
                    <a:pt x="5" y="31"/>
                  </a:cubicBezTo>
                  <a:cubicBezTo>
                    <a:pt x="5" y="30"/>
                    <a:pt x="5" y="30"/>
                    <a:pt x="5" y="29"/>
                  </a:cubicBezTo>
                  <a:cubicBezTo>
                    <a:pt x="5" y="29"/>
                    <a:pt x="5" y="30"/>
                    <a:pt x="6" y="31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8" y="37"/>
                    <a:pt x="7" y="39"/>
                  </a:cubicBezTo>
                  <a:cubicBezTo>
                    <a:pt x="6" y="40"/>
                    <a:pt x="5" y="41"/>
                    <a:pt x="5" y="41"/>
                  </a:cubicBezTo>
                  <a:cubicBezTo>
                    <a:pt x="4" y="42"/>
                    <a:pt x="4" y="42"/>
                    <a:pt x="4" y="44"/>
                  </a:cubicBezTo>
                  <a:cubicBezTo>
                    <a:pt x="4" y="45"/>
                    <a:pt x="4" y="47"/>
                    <a:pt x="3" y="47"/>
                  </a:cubicBezTo>
                  <a:cubicBezTo>
                    <a:pt x="3" y="48"/>
                    <a:pt x="2" y="55"/>
                    <a:pt x="1" y="5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5" name="Freeform 33031"/>
            <p:cNvSpPr>
              <a:spLocks noEditPoints="1"/>
            </p:cNvSpPr>
            <p:nvPr/>
          </p:nvSpPr>
          <p:spPr bwMode="auto">
            <a:xfrm>
              <a:off x="3690" y="2286"/>
              <a:ext cx="50" cy="51"/>
            </a:xfrm>
            <a:custGeom>
              <a:avLst/>
              <a:gdLst>
                <a:gd name="T0" fmla="*/ 6 w 28"/>
                <a:gd name="T1" fmla="*/ 15 h 29"/>
                <a:gd name="T2" fmla="*/ 3 w 28"/>
                <a:gd name="T3" fmla="*/ 23 h 29"/>
                <a:gd name="T4" fmla="*/ 10 w 28"/>
                <a:gd name="T5" fmla="*/ 27 h 29"/>
                <a:gd name="T6" fmla="*/ 19 w 28"/>
                <a:gd name="T7" fmla="*/ 17 h 29"/>
                <a:gd name="T8" fmla="*/ 22 w 28"/>
                <a:gd name="T9" fmla="*/ 4 h 29"/>
                <a:gd name="T10" fmla="*/ 13 w 28"/>
                <a:gd name="T11" fmla="*/ 22 h 29"/>
                <a:gd name="T12" fmla="*/ 14 w 28"/>
                <a:gd name="T13" fmla="*/ 23 h 29"/>
                <a:gd name="T14" fmla="*/ 4 w 28"/>
                <a:gd name="T15" fmla="*/ 25 h 29"/>
                <a:gd name="T16" fmla="*/ 9 w 28"/>
                <a:gd name="T17" fmla="*/ 15 h 29"/>
                <a:gd name="T18" fmla="*/ 6 w 28"/>
                <a:gd name="T19" fmla="*/ 23 h 29"/>
                <a:gd name="T20" fmla="*/ 8 w 28"/>
                <a:gd name="T21" fmla="*/ 28 h 29"/>
                <a:gd name="T22" fmla="*/ 10 w 28"/>
                <a:gd name="T23" fmla="*/ 26 h 29"/>
                <a:gd name="T24" fmla="*/ 13 w 28"/>
                <a:gd name="T25" fmla="*/ 24 h 29"/>
                <a:gd name="T26" fmla="*/ 5 w 28"/>
                <a:gd name="T27" fmla="*/ 26 h 29"/>
                <a:gd name="T28" fmla="*/ 16 w 28"/>
                <a:gd name="T29" fmla="*/ 22 h 29"/>
                <a:gd name="T30" fmla="*/ 6 w 28"/>
                <a:gd name="T31" fmla="*/ 21 h 29"/>
                <a:gd name="T32" fmla="*/ 6 w 28"/>
                <a:gd name="T33" fmla="*/ 19 h 29"/>
                <a:gd name="T34" fmla="*/ 12 w 28"/>
                <a:gd name="T35" fmla="*/ 22 h 29"/>
                <a:gd name="T36" fmla="*/ 12 w 28"/>
                <a:gd name="T37" fmla="*/ 15 h 29"/>
                <a:gd name="T38" fmla="*/ 14 w 28"/>
                <a:gd name="T39" fmla="*/ 13 h 29"/>
                <a:gd name="T40" fmla="*/ 16 w 28"/>
                <a:gd name="T41" fmla="*/ 14 h 29"/>
                <a:gd name="T42" fmla="*/ 20 w 28"/>
                <a:gd name="T43" fmla="*/ 14 h 29"/>
                <a:gd name="T44" fmla="*/ 18 w 28"/>
                <a:gd name="T45" fmla="*/ 12 h 29"/>
                <a:gd name="T46" fmla="*/ 19 w 28"/>
                <a:gd name="T47" fmla="*/ 10 h 29"/>
                <a:gd name="T48" fmla="*/ 12 w 28"/>
                <a:gd name="T49" fmla="*/ 9 h 29"/>
                <a:gd name="T50" fmla="*/ 12 w 28"/>
                <a:gd name="T51" fmla="*/ 7 h 29"/>
                <a:gd name="T52" fmla="*/ 15 w 28"/>
                <a:gd name="T53" fmla="*/ 7 h 29"/>
                <a:gd name="T54" fmla="*/ 16 w 28"/>
                <a:gd name="T55" fmla="*/ 17 h 29"/>
                <a:gd name="T56" fmla="*/ 19 w 28"/>
                <a:gd name="T57" fmla="*/ 16 h 29"/>
                <a:gd name="T58" fmla="*/ 12 w 28"/>
                <a:gd name="T59" fmla="*/ 16 h 29"/>
                <a:gd name="T60" fmla="*/ 21 w 28"/>
                <a:gd name="T61" fmla="*/ 11 h 29"/>
                <a:gd name="T62" fmla="*/ 11 w 28"/>
                <a:gd name="T63" fmla="*/ 14 h 29"/>
                <a:gd name="T64" fmla="*/ 19 w 28"/>
                <a:gd name="T65" fmla="*/ 9 h 29"/>
                <a:gd name="T66" fmla="*/ 23 w 28"/>
                <a:gd name="T67" fmla="*/ 8 h 29"/>
                <a:gd name="T68" fmla="*/ 13 w 28"/>
                <a:gd name="T69" fmla="*/ 9 h 29"/>
                <a:gd name="T70" fmla="*/ 21 w 28"/>
                <a:gd name="T71" fmla="*/ 5 h 29"/>
                <a:gd name="T72" fmla="*/ 13 w 28"/>
                <a:gd name="T73" fmla="*/ 4 h 29"/>
                <a:gd name="T74" fmla="*/ 11 w 28"/>
                <a:gd name="T75" fmla="*/ 4 h 29"/>
                <a:gd name="T76" fmla="*/ 16 w 28"/>
                <a:gd name="T77" fmla="*/ 7 h 29"/>
                <a:gd name="T78" fmla="*/ 21 w 28"/>
                <a:gd name="T79" fmla="*/ 22 h 29"/>
                <a:gd name="T80" fmla="*/ 24 w 28"/>
                <a:gd name="T81" fmla="*/ 4 h 29"/>
                <a:gd name="T82" fmla="*/ 18 w 28"/>
                <a:gd name="T83" fmla="*/ 2 h 29"/>
                <a:gd name="T84" fmla="*/ 16 w 28"/>
                <a:gd name="T85" fmla="*/ 0 h 29"/>
                <a:gd name="T86" fmla="*/ 11 w 28"/>
                <a:gd name="T87" fmla="*/ 1 h 29"/>
                <a:gd name="T88" fmla="*/ 5 w 28"/>
                <a:gd name="T89" fmla="*/ 5 h 29"/>
                <a:gd name="T90" fmla="*/ 7 w 28"/>
                <a:gd name="T91" fmla="*/ 5 h 29"/>
                <a:gd name="T92" fmla="*/ 6 w 28"/>
                <a:gd name="T93" fmla="*/ 12 h 29"/>
                <a:gd name="T94" fmla="*/ 5 w 28"/>
                <a:gd name="T95" fmla="*/ 14 h 29"/>
                <a:gd name="T96" fmla="*/ 25 w 28"/>
                <a:gd name="T97" fmla="*/ 9 h 29"/>
                <a:gd name="T98" fmla="*/ 27 w 28"/>
                <a:gd name="T99" fmla="*/ 8 h 29"/>
                <a:gd name="T100" fmla="*/ 25 w 28"/>
                <a:gd name="T101" fmla="*/ 12 h 29"/>
                <a:gd name="T102" fmla="*/ 25 w 28"/>
                <a:gd name="T103" fmla="*/ 14 h 29"/>
                <a:gd name="T104" fmla="*/ 25 w 28"/>
                <a:gd name="T105" fmla="*/ 19 h 29"/>
                <a:gd name="T106" fmla="*/ 23 w 28"/>
                <a:gd name="T107" fmla="*/ 18 h 29"/>
                <a:gd name="T108" fmla="*/ 19 w 28"/>
                <a:gd name="T10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8" h="29">
                  <a:moveTo>
                    <a:pt x="14" y="4"/>
                  </a:moveTo>
                  <a:cubicBezTo>
                    <a:pt x="12" y="2"/>
                    <a:pt x="10" y="3"/>
                    <a:pt x="11" y="6"/>
                  </a:cubicBezTo>
                  <a:cubicBezTo>
                    <a:pt x="7" y="6"/>
                    <a:pt x="6" y="9"/>
                    <a:pt x="10" y="10"/>
                  </a:cubicBezTo>
                  <a:cubicBezTo>
                    <a:pt x="8" y="11"/>
                    <a:pt x="8" y="12"/>
                    <a:pt x="8" y="14"/>
                  </a:cubicBezTo>
                  <a:cubicBezTo>
                    <a:pt x="8" y="14"/>
                    <a:pt x="7" y="14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5" y="17"/>
                    <a:pt x="5" y="17"/>
                  </a:cubicBezTo>
                  <a:cubicBezTo>
                    <a:pt x="5" y="18"/>
                    <a:pt x="5" y="18"/>
                    <a:pt x="5" y="18"/>
                  </a:cubicBezTo>
                  <a:cubicBezTo>
                    <a:pt x="4" y="19"/>
                    <a:pt x="4" y="19"/>
                    <a:pt x="4" y="21"/>
                  </a:cubicBezTo>
                  <a:cubicBezTo>
                    <a:pt x="3" y="21"/>
                    <a:pt x="2" y="22"/>
                    <a:pt x="3" y="23"/>
                  </a:cubicBezTo>
                  <a:cubicBezTo>
                    <a:pt x="2" y="23"/>
                    <a:pt x="0" y="24"/>
                    <a:pt x="1" y="26"/>
                  </a:cubicBezTo>
                  <a:cubicBezTo>
                    <a:pt x="1" y="28"/>
                    <a:pt x="3" y="28"/>
                    <a:pt x="5" y="27"/>
                  </a:cubicBezTo>
                  <a:cubicBezTo>
                    <a:pt x="5" y="28"/>
                    <a:pt x="7" y="29"/>
                    <a:pt x="7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9"/>
                    <a:pt x="10" y="28"/>
                    <a:pt x="10" y="27"/>
                  </a:cubicBezTo>
                  <a:cubicBezTo>
                    <a:pt x="12" y="27"/>
                    <a:pt x="14" y="27"/>
                    <a:pt x="13" y="25"/>
                  </a:cubicBezTo>
                  <a:cubicBezTo>
                    <a:pt x="15" y="25"/>
                    <a:pt x="16" y="24"/>
                    <a:pt x="16" y="23"/>
                  </a:cubicBezTo>
                  <a:cubicBezTo>
                    <a:pt x="17" y="23"/>
                    <a:pt x="17" y="22"/>
                    <a:pt x="17" y="21"/>
                  </a:cubicBezTo>
                  <a:cubicBezTo>
                    <a:pt x="17" y="21"/>
                    <a:pt x="19" y="20"/>
                    <a:pt x="17" y="19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22" y="19"/>
                    <a:pt x="23" y="16"/>
                    <a:pt x="22" y="14"/>
                  </a:cubicBezTo>
                  <a:cubicBezTo>
                    <a:pt x="25" y="14"/>
                    <a:pt x="26" y="11"/>
                    <a:pt x="23" y="10"/>
                  </a:cubicBezTo>
                  <a:cubicBezTo>
                    <a:pt x="26" y="8"/>
                    <a:pt x="24" y="6"/>
                    <a:pt x="21" y="7"/>
                  </a:cubicBezTo>
                  <a:cubicBezTo>
                    <a:pt x="22" y="6"/>
                    <a:pt x="23" y="5"/>
                    <a:pt x="22" y="4"/>
                  </a:cubicBezTo>
                  <a:cubicBezTo>
                    <a:pt x="21" y="3"/>
                    <a:pt x="19" y="4"/>
                    <a:pt x="18" y="4"/>
                  </a:cubicBezTo>
                  <a:cubicBezTo>
                    <a:pt x="18" y="2"/>
                    <a:pt x="16" y="1"/>
                    <a:pt x="14" y="4"/>
                  </a:cubicBezTo>
                  <a:close/>
                  <a:moveTo>
                    <a:pt x="5" y="24"/>
                  </a:moveTo>
                  <a:cubicBezTo>
                    <a:pt x="5" y="25"/>
                    <a:pt x="7" y="24"/>
                    <a:pt x="8" y="24"/>
                  </a:cubicBezTo>
                  <a:cubicBezTo>
                    <a:pt x="10" y="24"/>
                    <a:pt x="12" y="23"/>
                    <a:pt x="13" y="22"/>
                  </a:cubicBezTo>
                  <a:cubicBezTo>
                    <a:pt x="14" y="21"/>
                    <a:pt x="16" y="20"/>
                    <a:pt x="16" y="19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6" y="21"/>
                    <a:pt x="16" y="21"/>
                    <a:pt x="14" y="23"/>
                  </a:cubicBezTo>
                  <a:cubicBezTo>
                    <a:pt x="14" y="23"/>
                    <a:pt x="14" y="23"/>
                    <a:pt x="13" y="23"/>
                  </a:cubicBezTo>
                  <a:cubicBezTo>
                    <a:pt x="13" y="24"/>
                    <a:pt x="12" y="24"/>
                    <a:pt x="12" y="24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8" y="26"/>
                    <a:pt x="7" y="26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3" y="25"/>
                    <a:pt x="4" y="25"/>
                    <a:pt x="3" y="25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7" y="21"/>
                    <a:pt x="6" y="16"/>
                    <a:pt x="9" y="14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5"/>
                    <a:pt x="9" y="16"/>
                    <a:pt x="9" y="16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1"/>
                    <a:pt x="7" y="21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lose/>
                  <a:moveTo>
                    <a:pt x="7" y="26"/>
                  </a:moveTo>
                  <a:cubicBezTo>
                    <a:pt x="12" y="25"/>
                    <a:pt x="10" y="28"/>
                    <a:pt x="8" y="28"/>
                  </a:cubicBezTo>
                  <a:cubicBezTo>
                    <a:pt x="8" y="27"/>
                    <a:pt x="8" y="27"/>
                    <a:pt x="7" y="26"/>
                  </a:cubicBezTo>
                  <a:close/>
                  <a:moveTo>
                    <a:pt x="6" y="28"/>
                  </a:moveTo>
                  <a:cubicBezTo>
                    <a:pt x="4" y="28"/>
                    <a:pt x="6" y="25"/>
                    <a:pt x="7" y="27"/>
                  </a:cubicBezTo>
                  <a:cubicBezTo>
                    <a:pt x="7" y="27"/>
                    <a:pt x="7" y="27"/>
                    <a:pt x="6" y="28"/>
                  </a:cubicBezTo>
                  <a:close/>
                  <a:moveTo>
                    <a:pt x="10" y="26"/>
                  </a:moveTo>
                  <a:cubicBezTo>
                    <a:pt x="10" y="25"/>
                    <a:pt x="12" y="25"/>
                    <a:pt x="12" y="25"/>
                  </a:cubicBezTo>
                  <a:cubicBezTo>
                    <a:pt x="14" y="27"/>
                    <a:pt x="11" y="27"/>
                    <a:pt x="10" y="26"/>
                  </a:cubicBezTo>
                  <a:close/>
                  <a:moveTo>
                    <a:pt x="13" y="24"/>
                  </a:moveTo>
                  <a:cubicBezTo>
                    <a:pt x="14" y="24"/>
                    <a:pt x="15" y="22"/>
                    <a:pt x="15" y="24"/>
                  </a:cubicBezTo>
                  <a:cubicBezTo>
                    <a:pt x="15" y="25"/>
                    <a:pt x="14" y="25"/>
                    <a:pt x="13" y="24"/>
                  </a:cubicBezTo>
                  <a:close/>
                  <a:moveTo>
                    <a:pt x="5" y="26"/>
                  </a:moveTo>
                  <a:cubicBezTo>
                    <a:pt x="4" y="27"/>
                    <a:pt x="4" y="27"/>
                    <a:pt x="3" y="27"/>
                  </a:cubicBezTo>
                  <a:cubicBezTo>
                    <a:pt x="2" y="27"/>
                    <a:pt x="0" y="25"/>
                    <a:pt x="2" y="24"/>
                  </a:cubicBezTo>
                  <a:cubicBezTo>
                    <a:pt x="2" y="23"/>
                    <a:pt x="3" y="23"/>
                    <a:pt x="4" y="23"/>
                  </a:cubicBezTo>
                  <a:cubicBezTo>
                    <a:pt x="2" y="26"/>
                    <a:pt x="3" y="25"/>
                    <a:pt x="5" y="26"/>
                  </a:cubicBezTo>
                  <a:close/>
                  <a:moveTo>
                    <a:pt x="17" y="21"/>
                  </a:moveTo>
                  <a:cubicBezTo>
                    <a:pt x="16" y="21"/>
                    <a:pt x="17" y="20"/>
                    <a:pt x="17" y="20"/>
                  </a:cubicBezTo>
                  <a:cubicBezTo>
                    <a:pt x="18" y="20"/>
                    <a:pt x="17" y="21"/>
                    <a:pt x="17" y="21"/>
                  </a:cubicBezTo>
                  <a:close/>
                  <a:moveTo>
                    <a:pt x="15" y="23"/>
                  </a:moveTo>
                  <a:cubicBezTo>
                    <a:pt x="15" y="22"/>
                    <a:pt x="16" y="22"/>
                    <a:pt x="16" y="22"/>
                  </a:cubicBezTo>
                  <a:cubicBezTo>
                    <a:pt x="17" y="22"/>
                    <a:pt x="16" y="23"/>
                    <a:pt x="15" y="23"/>
                  </a:cubicBezTo>
                  <a:close/>
                  <a:moveTo>
                    <a:pt x="5" y="23"/>
                  </a:moveTo>
                  <a:cubicBezTo>
                    <a:pt x="1" y="22"/>
                    <a:pt x="5" y="20"/>
                    <a:pt x="5" y="21"/>
                  </a:cubicBezTo>
                  <a:cubicBezTo>
                    <a:pt x="5" y="22"/>
                    <a:pt x="5" y="23"/>
                    <a:pt x="5" y="23"/>
                  </a:cubicBezTo>
                  <a:close/>
                  <a:moveTo>
                    <a:pt x="6" y="21"/>
                  </a:moveTo>
                  <a:cubicBezTo>
                    <a:pt x="4" y="21"/>
                    <a:pt x="5" y="19"/>
                    <a:pt x="5" y="19"/>
                  </a:cubicBezTo>
                  <a:cubicBezTo>
                    <a:pt x="6" y="19"/>
                    <a:pt x="6" y="20"/>
                    <a:pt x="6" y="21"/>
                  </a:cubicBezTo>
                  <a:close/>
                  <a:moveTo>
                    <a:pt x="6" y="19"/>
                  </a:moveTo>
                  <a:cubicBezTo>
                    <a:pt x="5" y="18"/>
                    <a:pt x="6" y="17"/>
                    <a:pt x="7" y="17"/>
                  </a:cubicBezTo>
                  <a:cubicBezTo>
                    <a:pt x="7" y="17"/>
                    <a:pt x="6" y="18"/>
                    <a:pt x="6" y="19"/>
                  </a:cubicBezTo>
                  <a:close/>
                  <a:moveTo>
                    <a:pt x="7" y="16"/>
                  </a:moveTo>
                  <a:cubicBezTo>
                    <a:pt x="6" y="16"/>
                    <a:pt x="6" y="15"/>
                    <a:pt x="7" y="15"/>
                  </a:cubicBezTo>
                  <a:cubicBezTo>
                    <a:pt x="7" y="15"/>
                    <a:pt x="7" y="15"/>
                    <a:pt x="7" y="16"/>
                  </a:cubicBezTo>
                  <a:close/>
                  <a:moveTo>
                    <a:pt x="15" y="18"/>
                  </a:moveTo>
                  <a:cubicBezTo>
                    <a:pt x="15" y="19"/>
                    <a:pt x="15" y="21"/>
                    <a:pt x="12" y="22"/>
                  </a:cubicBezTo>
                  <a:cubicBezTo>
                    <a:pt x="11" y="22"/>
                    <a:pt x="11" y="23"/>
                    <a:pt x="9" y="23"/>
                  </a:cubicBezTo>
                  <a:cubicBezTo>
                    <a:pt x="8" y="23"/>
                    <a:pt x="7" y="24"/>
                    <a:pt x="6" y="24"/>
                  </a:cubicBezTo>
                  <a:cubicBezTo>
                    <a:pt x="6" y="23"/>
                    <a:pt x="7" y="22"/>
                    <a:pt x="7" y="22"/>
                  </a:cubicBezTo>
                  <a:cubicBezTo>
                    <a:pt x="9" y="20"/>
                    <a:pt x="9" y="17"/>
                    <a:pt x="10" y="15"/>
                  </a:cubicBezTo>
                  <a:cubicBezTo>
                    <a:pt x="11" y="15"/>
                    <a:pt x="11" y="15"/>
                    <a:pt x="12" y="15"/>
                  </a:cubicBezTo>
                  <a:cubicBezTo>
                    <a:pt x="12" y="15"/>
                    <a:pt x="11" y="19"/>
                    <a:pt x="13" y="18"/>
                  </a:cubicBezTo>
                  <a:cubicBezTo>
                    <a:pt x="15" y="18"/>
                    <a:pt x="14" y="18"/>
                    <a:pt x="15" y="18"/>
                  </a:cubicBezTo>
                  <a:close/>
                  <a:moveTo>
                    <a:pt x="16" y="9"/>
                  </a:moveTo>
                  <a:cubicBezTo>
                    <a:pt x="17" y="9"/>
                    <a:pt x="18" y="10"/>
                    <a:pt x="18" y="11"/>
                  </a:cubicBezTo>
                  <a:cubicBezTo>
                    <a:pt x="18" y="13"/>
                    <a:pt x="16" y="13"/>
                    <a:pt x="14" y="13"/>
                  </a:cubicBezTo>
                  <a:cubicBezTo>
                    <a:pt x="14" y="12"/>
                    <a:pt x="13" y="12"/>
                    <a:pt x="13" y="11"/>
                  </a:cubicBezTo>
                  <a:cubicBezTo>
                    <a:pt x="13" y="9"/>
                    <a:pt x="14" y="8"/>
                    <a:pt x="16" y="9"/>
                  </a:cubicBezTo>
                  <a:close/>
                  <a:moveTo>
                    <a:pt x="17" y="14"/>
                  </a:moveTo>
                  <a:cubicBezTo>
                    <a:pt x="17" y="14"/>
                    <a:pt x="17" y="16"/>
                    <a:pt x="17" y="16"/>
                  </a:cubicBezTo>
                  <a:cubicBezTo>
                    <a:pt x="16" y="16"/>
                    <a:pt x="16" y="15"/>
                    <a:pt x="16" y="14"/>
                  </a:cubicBezTo>
                  <a:cubicBezTo>
                    <a:pt x="16" y="14"/>
                    <a:pt x="17" y="13"/>
                    <a:pt x="17" y="14"/>
                  </a:cubicBezTo>
                  <a:close/>
                  <a:moveTo>
                    <a:pt x="14" y="16"/>
                  </a:moveTo>
                  <a:cubicBezTo>
                    <a:pt x="13" y="15"/>
                    <a:pt x="13" y="13"/>
                    <a:pt x="15" y="13"/>
                  </a:cubicBezTo>
                  <a:cubicBezTo>
                    <a:pt x="16" y="14"/>
                    <a:pt x="15" y="15"/>
                    <a:pt x="14" y="16"/>
                  </a:cubicBezTo>
                  <a:close/>
                  <a:moveTo>
                    <a:pt x="20" y="14"/>
                  </a:moveTo>
                  <a:cubicBezTo>
                    <a:pt x="22" y="15"/>
                    <a:pt x="20" y="16"/>
                    <a:pt x="19" y="15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9" y="13"/>
                    <a:pt x="19" y="13"/>
                    <a:pt x="20" y="14"/>
                  </a:cubicBezTo>
                  <a:close/>
                  <a:moveTo>
                    <a:pt x="22" y="12"/>
                  </a:moveTo>
                  <a:cubicBezTo>
                    <a:pt x="21" y="13"/>
                    <a:pt x="19" y="13"/>
                    <a:pt x="18" y="12"/>
                  </a:cubicBezTo>
                  <a:cubicBezTo>
                    <a:pt x="19" y="11"/>
                    <a:pt x="21" y="11"/>
                    <a:pt x="22" y="12"/>
                  </a:cubicBezTo>
                  <a:close/>
                  <a:moveTo>
                    <a:pt x="10" y="13"/>
                  </a:moveTo>
                  <a:cubicBezTo>
                    <a:pt x="11" y="11"/>
                    <a:pt x="12" y="11"/>
                    <a:pt x="13" y="12"/>
                  </a:cubicBezTo>
                  <a:cubicBezTo>
                    <a:pt x="13" y="13"/>
                    <a:pt x="11" y="13"/>
                    <a:pt x="10" y="13"/>
                  </a:cubicBezTo>
                  <a:close/>
                  <a:moveTo>
                    <a:pt x="19" y="10"/>
                  </a:moveTo>
                  <a:cubicBezTo>
                    <a:pt x="19" y="9"/>
                    <a:pt x="22" y="8"/>
                    <a:pt x="22" y="9"/>
                  </a:cubicBezTo>
                  <a:cubicBezTo>
                    <a:pt x="23" y="10"/>
                    <a:pt x="20" y="10"/>
                    <a:pt x="19" y="10"/>
                  </a:cubicBezTo>
                  <a:close/>
                  <a:moveTo>
                    <a:pt x="12" y="9"/>
                  </a:moveTo>
                  <a:cubicBezTo>
                    <a:pt x="11" y="10"/>
                    <a:pt x="10" y="9"/>
                    <a:pt x="10" y="8"/>
                  </a:cubicBezTo>
                  <a:cubicBezTo>
                    <a:pt x="11" y="8"/>
                    <a:pt x="12" y="8"/>
                    <a:pt x="12" y="9"/>
                  </a:cubicBezTo>
                  <a:close/>
                  <a:moveTo>
                    <a:pt x="17" y="9"/>
                  </a:moveTo>
                  <a:cubicBezTo>
                    <a:pt x="18" y="8"/>
                    <a:pt x="19" y="5"/>
                    <a:pt x="19" y="6"/>
                  </a:cubicBezTo>
                  <a:cubicBezTo>
                    <a:pt x="20" y="7"/>
                    <a:pt x="18" y="8"/>
                    <a:pt x="17" y="9"/>
                  </a:cubicBezTo>
                  <a:close/>
                  <a:moveTo>
                    <a:pt x="14" y="8"/>
                  </a:moveTo>
                  <a:cubicBezTo>
                    <a:pt x="13" y="8"/>
                    <a:pt x="13" y="7"/>
                    <a:pt x="12" y="7"/>
                  </a:cubicBezTo>
                  <a:cubicBezTo>
                    <a:pt x="12" y="6"/>
                    <a:pt x="12" y="5"/>
                    <a:pt x="13" y="5"/>
                  </a:cubicBezTo>
                  <a:cubicBezTo>
                    <a:pt x="13" y="6"/>
                    <a:pt x="14" y="7"/>
                    <a:pt x="14" y="8"/>
                  </a:cubicBezTo>
                  <a:close/>
                  <a:moveTo>
                    <a:pt x="15" y="7"/>
                  </a:moveTo>
                  <a:cubicBezTo>
                    <a:pt x="15" y="7"/>
                    <a:pt x="15" y="5"/>
                    <a:pt x="16" y="5"/>
                  </a:cubicBezTo>
                  <a:cubicBezTo>
                    <a:pt x="17" y="5"/>
                    <a:pt x="16" y="7"/>
                    <a:pt x="15" y="7"/>
                  </a:cubicBezTo>
                  <a:close/>
                  <a:moveTo>
                    <a:pt x="16" y="14"/>
                  </a:moveTo>
                  <a:cubicBezTo>
                    <a:pt x="16" y="18"/>
                    <a:pt x="18" y="18"/>
                    <a:pt x="18" y="16"/>
                  </a:cubicBezTo>
                  <a:cubicBezTo>
                    <a:pt x="18" y="16"/>
                    <a:pt x="18" y="16"/>
                    <a:pt x="18" y="17"/>
                  </a:cubicBezTo>
                  <a:cubicBezTo>
                    <a:pt x="18" y="17"/>
                    <a:pt x="18" y="18"/>
                    <a:pt x="18" y="18"/>
                  </a:cubicBezTo>
                  <a:cubicBezTo>
                    <a:pt x="17" y="19"/>
                    <a:pt x="16" y="18"/>
                    <a:pt x="16" y="17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6" y="14"/>
                  </a:cubicBezTo>
                  <a:close/>
                  <a:moveTo>
                    <a:pt x="21" y="14"/>
                  </a:moveTo>
                  <a:cubicBezTo>
                    <a:pt x="23" y="14"/>
                    <a:pt x="23" y="16"/>
                    <a:pt x="22" y="17"/>
                  </a:cubicBezTo>
                  <a:cubicBezTo>
                    <a:pt x="21" y="18"/>
                    <a:pt x="19" y="17"/>
                    <a:pt x="19" y="16"/>
                  </a:cubicBezTo>
                  <a:cubicBezTo>
                    <a:pt x="19" y="16"/>
                    <a:pt x="19" y="16"/>
                    <a:pt x="20" y="16"/>
                  </a:cubicBezTo>
                  <a:cubicBezTo>
                    <a:pt x="21" y="16"/>
                    <a:pt x="22" y="16"/>
                    <a:pt x="21" y="15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15" y="16"/>
                  </a:moveTo>
                  <a:cubicBezTo>
                    <a:pt x="15" y="18"/>
                    <a:pt x="12" y="19"/>
                    <a:pt x="12" y="16"/>
                  </a:cubicBezTo>
                  <a:cubicBezTo>
                    <a:pt x="12" y="15"/>
                    <a:pt x="13" y="14"/>
                    <a:pt x="13" y="14"/>
                  </a:cubicBezTo>
                  <a:cubicBezTo>
                    <a:pt x="13" y="14"/>
                    <a:pt x="13" y="15"/>
                    <a:pt x="13" y="16"/>
                  </a:cubicBezTo>
                  <a:cubicBezTo>
                    <a:pt x="14" y="17"/>
                    <a:pt x="15" y="16"/>
                    <a:pt x="15" y="16"/>
                  </a:cubicBezTo>
                  <a:close/>
                  <a:moveTo>
                    <a:pt x="21" y="13"/>
                  </a:moveTo>
                  <a:cubicBezTo>
                    <a:pt x="23" y="13"/>
                    <a:pt x="23" y="11"/>
                    <a:pt x="21" y="11"/>
                  </a:cubicBezTo>
                  <a:cubicBezTo>
                    <a:pt x="27" y="10"/>
                    <a:pt x="24" y="15"/>
                    <a:pt x="21" y="13"/>
                  </a:cubicBezTo>
                  <a:close/>
                  <a:moveTo>
                    <a:pt x="9" y="13"/>
                  </a:moveTo>
                  <a:cubicBezTo>
                    <a:pt x="9" y="11"/>
                    <a:pt x="11" y="10"/>
                    <a:pt x="12" y="10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0" y="11"/>
                    <a:pt x="9" y="13"/>
                    <a:pt x="11" y="14"/>
                  </a:cubicBezTo>
                  <a:cubicBezTo>
                    <a:pt x="12" y="14"/>
                    <a:pt x="12" y="13"/>
                    <a:pt x="13" y="13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0" y="14"/>
                    <a:pt x="9" y="14"/>
                    <a:pt x="9" y="13"/>
                  </a:cubicBezTo>
                  <a:close/>
                  <a:moveTo>
                    <a:pt x="19" y="9"/>
                  </a:moveTo>
                  <a:cubicBezTo>
                    <a:pt x="20" y="8"/>
                    <a:pt x="20" y="8"/>
                    <a:pt x="20" y="8"/>
                  </a:cubicBezTo>
                  <a:cubicBezTo>
                    <a:pt x="21" y="7"/>
                    <a:pt x="24" y="6"/>
                    <a:pt x="24" y="8"/>
                  </a:cubicBezTo>
                  <a:cubicBezTo>
                    <a:pt x="24" y="10"/>
                    <a:pt x="22" y="10"/>
                    <a:pt x="21" y="10"/>
                  </a:cubicBezTo>
                  <a:cubicBezTo>
                    <a:pt x="21" y="10"/>
                    <a:pt x="21" y="10"/>
                    <a:pt x="22" y="10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2" y="8"/>
                    <a:pt x="20" y="8"/>
                    <a:pt x="19" y="9"/>
                  </a:cubicBezTo>
                  <a:close/>
                  <a:moveTo>
                    <a:pt x="10" y="9"/>
                  </a:moveTo>
                  <a:cubicBezTo>
                    <a:pt x="7" y="10"/>
                    <a:pt x="7" y="6"/>
                    <a:pt x="10" y="6"/>
                  </a:cubicBezTo>
                  <a:cubicBezTo>
                    <a:pt x="11" y="7"/>
                    <a:pt x="12" y="7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0" y="7"/>
                    <a:pt x="9" y="8"/>
                    <a:pt x="10" y="9"/>
                  </a:cubicBezTo>
                  <a:close/>
                  <a:moveTo>
                    <a:pt x="18" y="6"/>
                  </a:moveTo>
                  <a:cubicBezTo>
                    <a:pt x="18" y="5"/>
                    <a:pt x="19" y="4"/>
                    <a:pt x="21" y="4"/>
                  </a:cubicBezTo>
                  <a:cubicBezTo>
                    <a:pt x="21" y="4"/>
                    <a:pt x="21" y="5"/>
                    <a:pt x="21" y="5"/>
                  </a:cubicBezTo>
                  <a:cubicBezTo>
                    <a:pt x="21" y="7"/>
                    <a:pt x="18" y="9"/>
                    <a:pt x="18" y="9"/>
                  </a:cubicBezTo>
                  <a:cubicBezTo>
                    <a:pt x="18" y="8"/>
                    <a:pt x="21" y="7"/>
                    <a:pt x="20" y="5"/>
                  </a:cubicBezTo>
                  <a:cubicBezTo>
                    <a:pt x="19" y="5"/>
                    <a:pt x="18" y="6"/>
                    <a:pt x="18" y="6"/>
                  </a:cubicBezTo>
                  <a:close/>
                  <a:moveTo>
                    <a:pt x="11" y="4"/>
                  </a:moveTo>
                  <a:cubicBezTo>
                    <a:pt x="11" y="3"/>
                    <a:pt x="12" y="3"/>
                    <a:pt x="13" y="4"/>
                  </a:cubicBezTo>
                  <a:cubicBezTo>
                    <a:pt x="14" y="4"/>
                    <a:pt x="14" y="6"/>
                    <a:pt x="14" y="7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7"/>
                    <a:pt x="14" y="5"/>
                    <a:pt x="13" y="5"/>
                  </a:cubicBezTo>
                  <a:cubicBezTo>
                    <a:pt x="12" y="5"/>
                    <a:pt x="12" y="5"/>
                    <a:pt x="12" y="7"/>
                  </a:cubicBezTo>
                  <a:cubicBezTo>
                    <a:pt x="11" y="6"/>
                    <a:pt x="11" y="5"/>
                    <a:pt x="11" y="4"/>
                  </a:cubicBezTo>
                  <a:close/>
                  <a:moveTo>
                    <a:pt x="15" y="6"/>
                  </a:moveTo>
                  <a:cubicBezTo>
                    <a:pt x="14" y="4"/>
                    <a:pt x="16" y="2"/>
                    <a:pt x="17" y="2"/>
                  </a:cubicBezTo>
                  <a:cubicBezTo>
                    <a:pt x="18" y="3"/>
                    <a:pt x="18" y="5"/>
                    <a:pt x="17" y="6"/>
                  </a:cubicBezTo>
                  <a:cubicBezTo>
                    <a:pt x="17" y="6"/>
                    <a:pt x="16" y="8"/>
                    <a:pt x="16" y="8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4"/>
                    <a:pt x="16" y="3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21" y="22"/>
                  </a:moveTo>
                  <a:cubicBezTo>
                    <a:pt x="20" y="22"/>
                    <a:pt x="20" y="21"/>
                    <a:pt x="20" y="21"/>
                  </a:cubicBezTo>
                  <a:cubicBezTo>
                    <a:pt x="21" y="21"/>
                    <a:pt x="22" y="22"/>
                    <a:pt x="21" y="22"/>
                  </a:cubicBezTo>
                  <a:close/>
                  <a:moveTo>
                    <a:pt x="21" y="3"/>
                  </a:moveTo>
                  <a:cubicBezTo>
                    <a:pt x="20" y="3"/>
                    <a:pt x="21" y="2"/>
                    <a:pt x="21" y="2"/>
                  </a:cubicBezTo>
                  <a:cubicBezTo>
                    <a:pt x="22" y="2"/>
                    <a:pt x="22" y="3"/>
                    <a:pt x="21" y="3"/>
                  </a:cubicBezTo>
                  <a:close/>
                  <a:moveTo>
                    <a:pt x="23" y="5"/>
                  </a:moveTo>
                  <a:cubicBezTo>
                    <a:pt x="22" y="4"/>
                    <a:pt x="23" y="3"/>
                    <a:pt x="24" y="4"/>
                  </a:cubicBezTo>
                  <a:cubicBezTo>
                    <a:pt x="24" y="4"/>
                    <a:pt x="23" y="5"/>
                    <a:pt x="23" y="5"/>
                  </a:cubicBezTo>
                  <a:close/>
                  <a:moveTo>
                    <a:pt x="24" y="3"/>
                  </a:moveTo>
                  <a:cubicBezTo>
                    <a:pt x="22" y="3"/>
                    <a:pt x="23" y="2"/>
                    <a:pt x="23" y="2"/>
                  </a:cubicBezTo>
                  <a:cubicBezTo>
                    <a:pt x="24" y="1"/>
                    <a:pt x="24" y="2"/>
                    <a:pt x="24" y="3"/>
                  </a:cubicBezTo>
                  <a:close/>
                  <a:moveTo>
                    <a:pt x="18" y="2"/>
                  </a:moveTo>
                  <a:cubicBezTo>
                    <a:pt x="17" y="2"/>
                    <a:pt x="17" y="0"/>
                    <a:pt x="18" y="1"/>
                  </a:cubicBezTo>
                  <a:cubicBezTo>
                    <a:pt x="19" y="1"/>
                    <a:pt x="19" y="2"/>
                    <a:pt x="18" y="2"/>
                  </a:cubicBezTo>
                  <a:close/>
                  <a:moveTo>
                    <a:pt x="16" y="0"/>
                  </a:moveTo>
                  <a:cubicBezTo>
                    <a:pt x="16" y="1"/>
                    <a:pt x="16" y="2"/>
                    <a:pt x="15" y="1"/>
                  </a:cubicBezTo>
                  <a:cubicBezTo>
                    <a:pt x="14" y="1"/>
                    <a:pt x="15" y="0"/>
                    <a:pt x="16" y="0"/>
                  </a:cubicBezTo>
                  <a:close/>
                  <a:moveTo>
                    <a:pt x="12" y="2"/>
                  </a:moveTo>
                  <a:cubicBezTo>
                    <a:pt x="11" y="1"/>
                    <a:pt x="12" y="1"/>
                    <a:pt x="13" y="1"/>
                  </a:cubicBezTo>
                  <a:cubicBezTo>
                    <a:pt x="13" y="2"/>
                    <a:pt x="12" y="3"/>
                    <a:pt x="12" y="2"/>
                  </a:cubicBezTo>
                  <a:close/>
                  <a:moveTo>
                    <a:pt x="10" y="1"/>
                  </a:moveTo>
                  <a:cubicBezTo>
                    <a:pt x="10" y="1"/>
                    <a:pt x="11" y="1"/>
                    <a:pt x="11" y="1"/>
                  </a:cubicBezTo>
                  <a:cubicBezTo>
                    <a:pt x="11" y="2"/>
                    <a:pt x="10" y="2"/>
                    <a:pt x="10" y="1"/>
                  </a:cubicBezTo>
                  <a:close/>
                  <a:moveTo>
                    <a:pt x="10" y="3"/>
                  </a:moveTo>
                  <a:cubicBezTo>
                    <a:pt x="9" y="3"/>
                    <a:pt x="9" y="2"/>
                    <a:pt x="10" y="2"/>
                  </a:cubicBezTo>
                  <a:cubicBezTo>
                    <a:pt x="11" y="2"/>
                    <a:pt x="11" y="3"/>
                    <a:pt x="10" y="3"/>
                  </a:cubicBezTo>
                  <a:close/>
                  <a:moveTo>
                    <a:pt x="5" y="5"/>
                  </a:moveTo>
                  <a:cubicBezTo>
                    <a:pt x="5" y="4"/>
                    <a:pt x="6" y="4"/>
                    <a:pt x="6" y="5"/>
                  </a:cubicBezTo>
                  <a:cubicBezTo>
                    <a:pt x="6" y="6"/>
                    <a:pt x="5" y="6"/>
                    <a:pt x="5" y="5"/>
                  </a:cubicBezTo>
                  <a:close/>
                  <a:moveTo>
                    <a:pt x="7" y="5"/>
                  </a:moveTo>
                  <a:cubicBezTo>
                    <a:pt x="7" y="5"/>
                    <a:pt x="8" y="6"/>
                    <a:pt x="8" y="6"/>
                  </a:cubicBezTo>
                  <a:cubicBezTo>
                    <a:pt x="7" y="7"/>
                    <a:pt x="6" y="6"/>
                    <a:pt x="7" y="5"/>
                  </a:cubicBezTo>
                  <a:close/>
                  <a:moveTo>
                    <a:pt x="5" y="7"/>
                  </a:moveTo>
                  <a:cubicBezTo>
                    <a:pt x="5" y="7"/>
                    <a:pt x="7" y="7"/>
                    <a:pt x="7" y="7"/>
                  </a:cubicBezTo>
                  <a:cubicBezTo>
                    <a:pt x="7" y="8"/>
                    <a:pt x="5" y="8"/>
                    <a:pt x="5" y="7"/>
                  </a:cubicBezTo>
                  <a:close/>
                  <a:moveTo>
                    <a:pt x="7" y="12"/>
                  </a:moveTo>
                  <a:cubicBezTo>
                    <a:pt x="6" y="13"/>
                    <a:pt x="6" y="12"/>
                    <a:pt x="6" y="12"/>
                  </a:cubicBezTo>
                  <a:cubicBezTo>
                    <a:pt x="6" y="11"/>
                    <a:pt x="7" y="11"/>
                    <a:pt x="7" y="12"/>
                  </a:cubicBezTo>
                  <a:close/>
                  <a:moveTo>
                    <a:pt x="6" y="14"/>
                  </a:moveTo>
                  <a:cubicBezTo>
                    <a:pt x="6" y="14"/>
                    <a:pt x="7" y="13"/>
                    <a:pt x="7" y="14"/>
                  </a:cubicBezTo>
                  <a:cubicBezTo>
                    <a:pt x="7" y="14"/>
                    <a:pt x="7" y="15"/>
                    <a:pt x="6" y="14"/>
                  </a:cubicBezTo>
                  <a:close/>
                  <a:moveTo>
                    <a:pt x="5" y="14"/>
                  </a:moveTo>
                  <a:cubicBezTo>
                    <a:pt x="4" y="14"/>
                    <a:pt x="4" y="12"/>
                    <a:pt x="5" y="12"/>
                  </a:cubicBezTo>
                  <a:cubicBezTo>
                    <a:pt x="6" y="13"/>
                    <a:pt x="5" y="14"/>
                    <a:pt x="5" y="14"/>
                  </a:cubicBezTo>
                  <a:close/>
                  <a:moveTo>
                    <a:pt x="26" y="9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5" y="10"/>
                    <a:pt x="25" y="10"/>
                    <a:pt x="25" y="9"/>
                  </a:cubicBezTo>
                  <a:cubicBezTo>
                    <a:pt x="25" y="8"/>
                    <a:pt x="26" y="8"/>
                    <a:pt x="26" y="9"/>
                  </a:cubicBezTo>
                  <a:close/>
                  <a:moveTo>
                    <a:pt x="24" y="7"/>
                  </a:moveTo>
                  <a:cubicBezTo>
                    <a:pt x="25" y="6"/>
                    <a:pt x="26" y="7"/>
                    <a:pt x="25" y="7"/>
                  </a:cubicBezTo>
                  <a:cubicBezTo>
                    <a:pt x="25" y="8"/>
                    <a:pt x="24" y="8"/>
                    <a:pt x="24" y="7"/>
                  </a:cubicBezTo>
                  <a:close/>
                  <a:moveTo>
                    <a:pt x="27" y="8"/>
                  </a:moveTo>
                  <a:cubicBezTo>
                    <a:pt x="26" y="8"/>
                    <a:pt x="26" y="6"/>
                    <a:pt x="27" y="7"/>
                  </a:cubicBezTo>
                  <a:cubicBezTo>
                    <a:pt x="28" y="7"/>
                    <a:pt x="27" y="8"/>
                    <a:pt x="27" y="8"/>
                  </a:cubicBezTo>
                  <a:close/>
                  <a:moveTo>
                    <a:pt x="25" y="12"/>
                  </a:moveTo>
                  <a:cubicBezTo>
                    <a:pt x="26" y="11"/>
                    <a:pt x="28" y="12"/>
                    <a:pt x="27" y="13"/>
                  </a:cubicBezTo>
                  <a:cubicBezTo>
                    <a:pt x="26" y="13"/>
                    <a:pt x="25" y="13"/>
                    <a:pt x="25" y="12"/>
                  </a:cubicBezTo>
                  <a:close/>
                  <a:moveTo>
                    <a:pt x="27" y="15"/>
                  </a:moveTo>
                  <a:cubicBezTo>
                    <a:pt x="28" y="15"/>
                    <a:pt x="28" y="14"/>
                    <a:pt x="27" y="13"/>
                  </a:cubicBezTo>
                  <a:cubicBezTo>
                    <a:pt x="27" y="13"/>
                    <a:pt x="26" y="14"/>
                    <a:pt x="27" y="15"/>
                  </a:cubicBezTo>
                  <a:close/>
                  <a:moveTo>
                    <a:pt x="25" y="15"/>
                  </a:moveTo>
                  <a:cubicBezTo>
                    <a:pt x="25" y="15"/>
                    <a:pt x="24" y="14"/>
                    <a:pt x="25" y="14"/>
                  </a:cubicBezTo>
                  <a:cubicBezTo>
                    <a:pt x="26" y="14"/>
                    <a:pt x="26" y="15"/>
                    <a:pt x="25" y="15"/>
                  </a:cubicBezTo>
                  <a:close/>
                  <a:moveTo>
                    <a:pt x="24" y="17"/>
                  </a:moveTo>
                  <a:cubicBezTo>
                    <a:pt x="23" y="17"/>
                    <a:pt x="23" y="16"/>
                    <a:pt x="23" y="16"/>
                  </a:cubicBezTo>
                  <a:cubicBezTo>
                    <a:pt x="24" y="16"/>
                    <a:pt x="25" y="17"/>
                    <a:pt x="24" y="17"/>
                  </a:cubicBezTo>
                  <a:close/>
                  <a:moveTo>
                    <a:pt x="25" y="19"/>
                  </a:moveTo>
                  <a:cubicBezTo>
                    <a:pt x="24" y="19"/>
                    <a:pt x="24" y="18"/>
                    <a:pt x="25" y="18"/>
                  </a:cubicBezTo>
                  <a:cubicBezTo>
                    <a:pt x="26" y="18"/>
                    <a:pt x="25" y="19"/>
                    <a:pt x="25" y="19"/>
                  </a:cubicBezTo>
                  <a:close/>
                  <a:moveTo>
                    <a:pt x="23" y="18"/>
                  </a:moveTo>
                  <a:cubicBezTo>
                    <a:pt x="23" y="19"/>
                    <a:pt x="22" y="19"/>
                    <a:pt x="22" y="18"/>
                  </a:cubicBezTo>
                  <a:cubicBezTo>
                    <a:pt x="22" y="17"/>
                    <a:pt x="23" y="17"/>
                    <a:pt x="23" y="18"/>
                  </a:cubicBezTo>
                  <a:close/>
                  <a:moveTo>
                    <a:pt x="20" y="19"/>
                  </a:moveTo>
                  <a:cubicBezTo>
                    <a:pt x="21" y="19"/>
                    <a:pt x="22" y="19"/>
                    <a:pt x="21" y="20"/>
                  </a:cubicBezTo>
                  <a:cubicBezTo>
                    <a:pt x="21" y="20"/>
                    <a:pt x="20" y="20"/>
                    <a:pt x="20" y="19"/>
                  </a:cubicBezTo>
                  <a:close/>
                  <a:moveTo>
                    <a:pt x="18" y="21"/>
                  </a:moveTo>
                  <a:cubicBezTo>
                    <a:pt x="18" y="20"/>
                    <a:pt x="19" y="19"/>
                    <a:pt x="19" y="20"/>
                  </a:cubicBezTo>
                  <a:cubicBezTo>
                    <a:pt x="20" y="21"/>
                    <a:pt x="19" y="21"/>
                    <a:pt x="18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6" name="Freeform 33032"/>
            <p:cNvSpPr>
              <a:spLocks/>
            </p:cNvSpPr>
            <p:nvPr/>
          </p:nvSpPr>
          <p:spPr bwMode="auto">
            <a:xfrm>
              <a:off x="3359" y="2257"/>
              <a:ext cx="57" cy="50"/>
            </a:xfrm>
            <a:custGeom>
              <a:avLst/>
              <a:gdLst>
                <a:gd name="T0" fmla="*/ 17 w 32"/>
                <a:gd name="T1" fmla="*/ 12 h 28"/>
                <a:gd name="T2" fmla="*/ 25 w 32"/>
                <a:gd name="T3" fmla="*/ 9 h 28"/>
                <a:gd name="T4" fmla="*/ 12 w 32"/>
                <a:gd name="T5" fmla="*/ 26 h 28"/>
                <a:gd name="T6" fmla="*/ 17 w 32"/>
                <a:gd name="T7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2" h="28">
                  <a:moveTo>
                    <a:pt x="17" y="12"/>
                  </a:moveTo>
                  <a:cubicBezTo>
                    <a:pt x="17" y="12"/>
                    <a:pt x="20" y="7"/>
                    <a:pt x="25" y="9"/>
                  </a:cubicBezTo>
                  <a:cubicBezTo>
                    <a:pt x="32" y="13"/>
                    <a:pt x="14" y="28"/>
                    <a:pt x="12" y="26"/>
                  </a:cubicBezTo>
                  <a:cubicBezTo>
                    <a:pt x="0" y="7"/>
                    <a:pt x="17" y="0"/>
                    <a:pt x="17" y="1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7" name="Freeform 33033"/>
            <p:cNvSpPr>
              <a:spLocks/>
            </p:cNvSpPr>
            <p:nvPr/>
          </p:nvSpPr>
          <p:spPr bwMode="auto">
            <a:xfrm>
              <a:off x="3445" y="2149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6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7"/>
                    <a:pt x="7" y="14"/>
                  </a:cubicBezTo>
                  <a:cubicBezTo>
                    <a:pt x="7" y="7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8" name="Freeform 33034"/>
            <p:cNvSpPr>
              <a:spLocks/>
            </p:cNvSpPr>
            <p:nvPr/>
          </p:nvSpPr>
          <p:spPr bwMode="auto">
            <a:xfrm>
              <a:off x="3368" y="2121"/>
              <a:ext cx="25" cy="24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7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7"/>
                    <a:pt x="7" y="14"/>
                  </a:cubicBezTo>
                  <a:cubicBezTo>
                    <a:pt x="7" y="7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19" name="Freeform 33035"/>
            <p:cNvSpPr>
              <a:spLocks/>
            </p:cNvSpPr>
            <p:nvPr/>
          </p:nvSpPr>
          <p:spPr bwMode="auto">
            <a:xfrm>
              <a:off x="3498" y="2010"/>
              <a:ext cx="32" cy="27"/>
            </a:xfrm>
            <a:custGeom>
              <a:avLst/>
              <a:gdLst>
                <a:gd name="T0" fmla="*/ 4 w 18"/>
                <a:gd name="T1" fmla="*/ 9 h 15"/>
                <a:gd name="T2" fmla="*/ 8 w 18"/>
                <a:gd name="T3" fmla="*/ 0 h 15"/>
                <a:gd name="T4" fmla="*/ 18 w 18"/>
                <a:gd name="T5" fmla="*/ 5 h 15"/>
                <a:gd name="T6" fmla="*/ 13 w 18"/>
                <a:gd name="T7" fmla="*/ 15 h 15"/>
                <a:gd name="T8" fmla="*/ 10 w 18"/>
                <a:gd name="T9" fmla="*/ 15 h 15"/>
                <a:gd name="T10" fmla="*/ 10 w 18"/>
                <a:gd name="T11" fmla="*/ 12 h 15"/>
                <a:gd name="T12" fmla="*/ 13 w 18"/>
                <a:gd name="T13" fmla="*/ 12 h 15"/>
                <a:gd name="T14" fmla="*/ 13 w 18"/>
                <a:gd name="T15" fmla="*/ 12 h 15"/>
                <a:gd name="T16" fmla="*/ 16 w 18"/>
                <a:gd name="T17" fmla="*/ 7 h 15"/>
                <a:gd name="T18" fmla="*/ 7 w 18"/>
                <a:gd name="T19" fmla="*/ 4 h 15"/>
                <a:gd name="T20" fmla="*/ 3 w 18"/>
                <a:gd name="T21" fmla="*/ 11 h 15"/>
                <a:gd name="T22" fmla="*/ 1 w 18"/>
                <a:gd name="T23" fmla="*/ 11 h 15"/>
                <a:gd name="T24" fmla="*/ 1 w 18"/>
                <a:gd name="T25" fmla="*/ 8 h 15"/>
                <a:gd name="T26" fmla="*/ 3 w 18"/>
                <a:gd name="T27" fmla="*/ 8 h 15"/>
                <a:gd name="T28" fmla="*/ 4 w 18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5">
                  <a:moveTo>
                    <a:pt x="4" y="9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8"/>
                    <a:pt x="15" y="13"/>
                    <a:pt x="13" y="15"/>
                  </a:cubicBezTo>
                  <a:cubicBezTo>
                    <a:pt x="12" y="15"/>
                    <a:pt x="11" y="15"/>
                    <a:pt x="10" y="15"/>
                  </a:cubicBezTo>
                  <a:cubicBezTo>
                    <a:pt x="9" y="14"/>
                    <a:pt x="9" y="13"/>
                    <a:pt x="10" y="12"/>
                  </a:cubicBezTo>
                  <a:cubicBezTo>
                    <a:pt x="11" y="11"/>
                    <a:pt x="12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5" y="10"/>
                    <a:pt x="3" y="11"/>
                  </a:cubicBezTo>
                  <a:cubicBezTo>
                    <a:pt x="3" y="12"/>
                    <a:pt x="1" y="12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7"/>
                    <a:pt x="3" y="7"/>
                    <a:pt x="3" y="8"/>
                  </a:cubicBezTo>
                  <a:cubicBezTo>
                    <a:pt x="3" y="8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0" name="Freeform 33036"/>
            <p:cNvSpPr>
              <a:spLocks/>
            </p:cNvSpPr>
            <p:nvPr/>
          </p:nvSpPr>
          <p:spPr bwMode="auto">
            <a:xfrm>
              <a:off x="3409" y="2058"/>
              <a:ext cx="39" cy="47"/>
            </a:xfrm>
            <a:custGeom>
              <a:avLst/>
              <a:gdLst>
                <a:gd name="T0" fmla="*/ 7 w 22"/>
                <a:gd name="T1" fmla="*/ 20 h 26"/>
                <a:gd name="T2" fmla="*/ 0 w 22"/>
                <a:gd name="T3" fmla="*/ 8 h 26"/>
                <a:gd name="T4" fmla="*/ 14 w 22"/>
                <a:gd name="T5" fmla="*/ 0 h 26"/>
                <a:gd name="T6" fmla="*/ 22 w 22"/>
                <a:gd name="T7" fmla="*/ 14 h 26"/>
                <a:gd name="T8" fmla="*/ 19 w 22"/>
                <a:gd name="T9" fmla="*/ 18 h 26"/>
                <a:gd name="T10" fmla="*/ 16 w 22"/>
                <a:gd name="T11" fmla="*/ 16 h 26"/>
                <a:gd name="T12" fmla="*/ 18 w 22"/>
                <a:gd name="T13" fmla="*/ 12 h 26"/>
                <a:gd name="T14" fmla="*/ 19 w 22"/>
                <a:gd name="T15" fmla="*/ 12 h 26"/>
                <a:gd name="T16" fmla="*/ 15 w 22"/>
                <a:gd name="T17" fmla="*/ 4 h 26"/>
                <a:gd name="T18" fmla="*/ 4 w 22"/>
                <a:gd name="T19" fmla="*/ 13 h 26"/>
                <a:gd name="T20" fmla="*/ 9 w 22"/>
                <a:gd name="T21" fmla="*/ 23 h 26"/>
                <a:gd name="T22" fmla="*/ 7 w 22"/>
                <a:gd name="T23" fmla="*/ 26 h 26"/>
                <a:gd name="T24" fmla="*/ 3 w 22"/>
                <a:gd name="T25" fmla="*/ 24 h 26"/>
                <a:gd name="T26" fmla="*/ 6 w 22"/>
                <a:gd name="T27" fmla="*/ 21 h 26"/>
                <a:gd name="T28" fmla="*/ 7 w 22"/>
                <a:gd name="T29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" h="26">
                  <a:moveTo>
                    <a:pt x="7" y="20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16" y="4"/>
                    <a:pt x="21" y="10"/>
                    <a:pt x="22" y="14"/>
                  </a:cubicBezTo>
                  <a:cubicBezTo>
                    <a:pt x="22" y="16"/>
                    <a:pt x="21" y="17"/>
                    <a:pt x="19" y="18"/>
                  </a:cubicBezTo>
                  <a:cubicBezTo>
                    <a:pt x="17" y="18"/>
                    <a:pt x="16" y="17"/>
                    <a:pt x="16" y="16"/>
                  </a:cubicBezTo>
                  <a:cubicBezTo>
                    <a:pt x="15" y="14"/>
                    <a:pt x="16" y="13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5"/>
                    <a:pt x="9" y="20"/>
                    <a:pt x="9" y="23"/>
                  </a:cubicBezTo>
                  <a:cubicBezTo>
                    <a:pt x="10" y="24"/>
                    <a:pt x="9" y="26"/>
                    <a:pt x="7" y="26"/>
                  </a:cubicBezTo>
                  <a:cubicBezTo>
                    <a:pt x="5" y="26"/>
                    <a:pt x="4" y="25"/>
                    <a:pt x="3" y="24"/>
                  </a:cubicBezTo>
                  <a:cubicBezTo>
                    <a:pt x="3" y="22"/>
                    <a:pt x="4" y="21"/>
                    <a:pt x="6" y="21"/>
                  </a:cubicBezTo>
                  <a:cubicBezTo>
                    <a:pt x="6" y="20"/>
                    <a:pt x="6" y="20"/>
                    <a:pt x="7" y="2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1" name="Freeform 33037"/>
            <p:cNvSpPr>
              <a:spLocks/>
            </p:cNvSpPr>
            <p:nvPr/>
          </p:nvSpPr>
          <p:spPr bwMode="auto">
            <a:xfrm>
              <a:off x="3726" y="2147"/>
              <a:ext cx="32" cy="29"/>
            </a:xfrm>
            <a:custGeom>
              <a:avLst/>
              <a:gdLst>
                <a:gd name="T0" fmla="*/ 4 w 18"/>
                <a:gd name="T1" fmla="*/ 9 h 16"/>
                <a:gd name="T2" fmla="*/ 8 w 18"/>
                <a:gd name="T3" fmla="*/ 0 h 16"/>
                <a:gd name="T4" fmla="*/ 18 w 18"/>
                <a:gd name="T5" fmla="*/ 5 h 16"/>
                <a:gd name="T6" fmla="*/ 13 w 18"/>
                <a:gd name="T7" fmla="*/ 15 h 16"/>
                <a:gd name="T8" fmla="*/ 10 w 18"/>
                <a:gd name="T9" fmla="*/ 15 h 16"/>
                <a:gd name="T10" fmla="*/ 10 w 18"/>
                <a:gd name="T11" fmla="*/ 12 h 16"/>
                <a:gd name="T12" fmla="*/ 13 w 18"/>
                <a:gd name="T13" fmla="*/ 12 h 16"/>
                <a:gd name="T14" fmla="*/ 13 w 18"/>
                <a:gd name="T15" fmla="*/ 13 h 16"/>
                <a:gd name="T16" fmla="*/ 16 w 18"/>
                <a:gd name="T17" fmla="*/ 7 h 16"/>
                <a:gd name="T18" fmla="*/ 7 w 18"/>
                <a:gd name="T19" fmla="*/ 4 h 16"/>
                <a:gd name="T20" fmla="*/ 3 w 18"/>
                <a:gd name="T21" fmla="*/ 11 h 16"/>
                <a:gd name="T22" fmla="*/ 1 w 18"/>
                <a:gd name="T23" fmla="*/ 11 h 16"/>
                <a:gd name="T24" fmla="*/ 0 w 18"/>
                <a:gd name="T25" fmla="*/ 8 h 16"/>
                <a:gd name="T26" fmla="*/ 3 w 18"/>
                <a:gd name="T27" fmla="*/ 8 h 16"/>
                <a:gd name="T28" fmla="*/ 4 w 18"/>
                <a:gd name="T2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4" y="9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8"/>
                    <a:pt x="15" y="13"/>
                    <a:pt x="13" y="15"/>
                  </a:cubicBezTo>
                  <a:cubicBezTo>
                    <a:pt x="12" y="16"/>
                    <a:pt x="11" y="16"/>
                    <a:pt x="10" y="15"/>
                  </a:cubicBezTo>
                  <a:cubicBezTo>
                    <a:pt x="9" y="14"/>
                    <a:pt x="9" y="13"/>
                    <a:pt x="10" y="12"/>
                  </a:cubicBezTo>
                  <a:cubicBezTo>
                    <a:pt x="11" y="11"/>
                    <a:pt x="12" y="11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5" y="10"/>
                    <a:pt x="3" y="11"/>
                  </a:cubicBezTo>
                  <a:cubicBezTo>
                    <a:pt x="3" y="12"/>
                    <a:pt x="1" y="12"/>
                    <a:pt x="1" y="11"/>
                  </a:cubicBezTo>
                  <a:cubicBezTo>
                    <a:pt x="0" y="10"/>
                    <a:pt x="0" y="9"/>
                    <a:pt x="0" y="8"/>
                  </a:cubicBezTo>
                  <a:cubicBezTo>
                    <a:pt x="1" y="8"/>
                    <a:pt x="2" y="8"/>
                    <a:pt x="3" y="8"/>
                  </a:cubicBezTo>
                  <a:cubicBezTo>
                    <a:pt x="3" y="8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2" name="Freeform 33038"/>
            <p:cNvSpPr>
              <a:spLocks/>
            </p:cNvSpPr>
            <p:nvPr/>
          </p:nvSpPr>
          <p:spPr bwMode="auto">
            <a:xfrm>
              <a:off x="3623" y="2236"/>
              <a:ext cx="76" cy="82"/>
            </a:xfrm>
            <a:custGeom>
              <a:avLst/>
              <a:gdLst>
                <a:gd name="T0" fmla="*/ 35 w 43"/>
                <a:gd name="T1" fmla="*/ 38 h 46"/>
                <a:gd name="T2" fmla="*/ 42 w 43"/>
                <a:gd name="T3" fmla="*/ 41 h 46"/>
                <a:gd name="T4" fmla="*/ 40 w 43"/>
                <a:gd name="T5" fmla="*/ 40 h 46"/>
                <a:gd name="T6" fmla="*/ 31 w 43"/>
                <a:gd name="T7" fmla="*/ 33 h 46"/>
                <a:gd name="T8" fmla="*/ 29 w 43"/>
                <a:gd name="T9" fmla="*/ 27 h 46"/>
                <a:gd name="T10" fmla="*/ 32 w 43"/>
                <a:gd name="T11" fmla="*/ 23 h 46"/>
                <a:gd name="T12" fmla="*/ 28 w 43"/>
                <a:gd name="T13" fmla="*/ 25 h 46"/>
                <a:gd name="T14" fmla="*/ 13 w 43"/>
                <a:gd name="T15" fmla="*/ 14 h 46"/>
                <a:gd name="T16" fmla="*/ 15 w 43"/>
                <a:gd name="T17" fmla="*/ 12 h 46"/>
                <a:gd name="T18" fmla="*/ 16 w 43"/>
                <a:gd name="T19" fmla="*/ 10 h 46"/>
                <a:gd name="T20" fmla="*/ 20 w 43"/>
                <a:gd name="T21" fmla="*/ 6 h 46"/>
                <a:gd name="T22" fmla="*/ 16 w 43"/>
                <a:gd name="T23" fmla="*/ 10 h 46"/>
                <a:gd name="T24" fmla="*/ 17 w 43"/>
                <a:gd name="T25" fmla="*/ 8 h 46"/>
                <a:gd name="T26" fmla="*/ 19 w 43"/>
                <a:gd name="T27" fmla="*/ 4 h 46"/>
                <a:gd name="T28" fmla="*/ 18 w 43"/>
                <a:gd name="T29" fmla="*/ 5 h 46"/>
                <a:gd name="T30" fmla="*/ 16 w 43"/>
                <a:gd name="T31" fmla="*/ 6 h 46"/>
                <a:gd name="T32" fmla="*/ 18 w 43"/>
                <a:gd name="T33" fmla="*/ 2 h 46"/>
                <a:gd name="T34" fmla="*/ 17 w 43"/>
                <a:gd name="T35" fmla="*/ 4 h 46"/>
                <a:gd name="T36" fmla="*/ 13 w 43"/>
                <a:gd name="T37" fmla="*/ 7 h 46"/>
                <a:gd name="T38" fmla="*/ 14 w 43"/>
                <a:gd name="T39" fmla="*/ 3 h 46"/>
                <a:gd name="T40" fmla="*/ 13 w 43"/>
                <a:gd name="T41" fmla="*/ 1 h 46"/>
                <a:gd name="T42" fmla="*/ 13 w 43"/>
                <a:gd name="T43" fmla="*/ 5 h 46"/>
                <a:gd name="T44" fmla="*/ 11 w 43"/>
                <a:gd name="T45" fmla="*/ 6 h 46"/>
                <a:gd name="T46" fmla="*/ 10 w 43"/>
                <a:gd name="T47" fmla="*/ 5 h 46"/>
                <a:gd name="T48" fmla="*/ 9 w 43"/>
                <a:gd name="T49" fmla="*/ 5 h 46"/>
                <a:gd name="T50" fmla="*/ 9 w 43"/>
                <a:gd name="T51" fmla="*/ 3 h 46"/>
                <a:gd name="T52" fmla="*/ 11 w 43"/>
                <a:gd name="T53" fmla="*/ 9 h 46"/>
                <a:gd name="T54" fmla="*/ 12 w 43"/>
                <a:gd name="T55" fmla="*/ 11 h 46"/>
                <a:gd name="T56" fmla="*/ 5 w 43"/>
                <a:gd name="T57" fmla="*/ 11 h 46"/>
                <a:gd name="T58" fmla="*/ 8 w 43"/>
                <a:gd name="T59" fmla="*/ 16 h 46"/>
                <a:gd name="T60" fmla="*/ 0 w 43"/>
                <a:gd name="T61" fmla="*/ 29 h 46"/>
                <a:gd name="T62" fmla="*/ 11 w 43"/>
                <a:gd name="T63" fmla="*/ 38 h 46"/>
                <a:gd name="T64" fmla="*/ 9 w 43"/>
                <a:gd name="T65" fmla="*/ 36 h 46"/>
                <a:gd name="T66" fmla="*/ 2 w 43"/>
                <a:gd name="T67" fmla="*/ 31 h 46"/>
                <a:gd name="T68" fmla="*/ 24 w 43"/>
                <a:gd name="T69" fmla="*/ 33 h 46"/>
                <a:gd name="T70" fmla="*/ 41 w 43"/>
                <a:gd name="T71" fmla="*/ 46 h 46"/>
                <a:gd name="T72" fmla="*/ 40 w 43"/>
                <a:gd name="T73" fmla="*/ 43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" h="46">
                  <a:moveTo>
                    <a:pt x="39" y="42"/>
                  </a:moveTo>
                  <a:cubicBezTo>
                    <a:pt x="37" y="41"/>
                    <a:pt x="36" y="39"/>
                    <a:pt x="35" y="38"/>
                  </a:cubicBezTo>
                  <a:cubicBezTo>
                    <a:pt x="37" y="40"/>
                    <a:pt x="39" y="42"/>
                    <a:pt x="42" y="43"/>
                  </a:cubicBezTo>
                  <a:cubicBezTo>
                    <a:pt x="43" y="43"/>
                    <a:pt x="43" y="42"/>
                    <a:pt x="42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0" y="41"/>
                    <a:pt x="40" y="40"/>
                    <a:pt x="40" y="40"/>
                  </a:cubicBezTo>
                  <a:cubicBezTo>
                    <a:pt x="38" y="39"/>
                    <a:pt x="36" y="37"/>
                    <a:pt x="35" y="35"/>
                  </a:cubicBezTo>
                  <a:cubicBezTo>
                    <a:pt x="34" y="35"/>
                    <a:pt x="32" y="35"/>
                    <a:pt x="31" y="33"/>
                  </a:cubicBezTo>
                  <a:cubicBezTo>
                    <a:pt x="30" y="32"/>
                    <a:pt x="30" y="30"/>
                    <a:pt x="30" y="28"/>
                  </a:cubicBezTo>
                  <a:cubicBezTo>
                    <a:pt x="30" y="28"/>
                    <a:pt x="29" y="27"/>
                    <a:pt x="29" y="27"/>
                  </a:cubicBezTo>
                  <a:cubicBezTo>
                    <a:pt x="29" y="27"/>
                    <a:pt x="30" y="26"/>
                    <a:pt x="31" y="26"/>
                  </a:cubicBezTo>
                  <a:cubicBezTo>
                    <a:pt x="32" y="25"/>
                    <a:pt x="31" y="24"/>
                    <a:pt x="32" y="23"/>
                  </a:cubicBezTo>
                  <a:cubicBezTo>
                    <a:pt x="30" y="24"/>
                    <a:pt x="30" y="25"/>
                    <a:pt x="28" y="26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3" y="24"/>
                    <a:pt x="16" y="25"/>
                    <a:pt x="12" y="22"/>
                  </a:cubicBezTo>
                  <a:cubicBezTo>
                    <a:pt x="12" y="19"/>
                    <a:pt x="13" y="14"/>
                    <a:pt x="13" y="14"/>
                  </a:cubicBezTo>
                  <a:cubicBezTo>
                    <a:pt x="13" y="14"/>
                    <a:pt x="14" y="14"/>
                    <a:pt x="15" y="14"/>
                  </a:cubicBezTo>
                  <a:cubicBezTo>
                    <a:pt x="16" y="14"/>
                    <a:pt x="20" y="11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1"/>
                    <a:pt x="15" y="12"/>
                    <a:pt x="16" y="10"/>
                  </a:cubicBezTo>
                  <a:cubicBezTo>
                    <a:pt x="16" y="10"/>
                    <a:pt x="17" y="10"/>
                    <a:pt x="18" y="9"/>
                  </a:cubicBezTo>
                  <a:cubicBezTo>
                    <a:pt x="18" y="8"/>
                    <a:pt x="19" y="7"/>
                    <a:pt x="20" y="6"/>
                  </a:cubicBezTo>
                  <a:cubicBezTo>
                    <a:pt x="21" y="4"/>
                    <a:pt x="19" y="6"/>
                    <a:pt x="19" y="7"/>
                  </a:cubicBezTo>
                  <a:cubicBezTo>
                    <a:pt x="17" y="8"/>
                    <a:pt x="17" y="9"/>
                    <a:pt x="16" y="10"/>
                  </a:cubicBezTo>
                  <a:cubicBezTo>
                    <a:pt x="16" y="10"/>
                    <a:pt x="15" y="10"/>
                    <a:pt x="15" y="9"/>
                  </a:cubicBezTo>
                  <a:cubicBezTo>
                    <a:pt x="16" y="9"/>
                    <a:pt x="16" y="8"/>
                    <a:pt x="17" y="8"/>
                  </a:cubicBezTo>
                  <a:cubicBezTo>
                    <a:pt x="17" y="7"/>
                    <a:pt x="18" y="6"/>
                    <a:pt x="18" y="5"/>
                  </a:cubicBezTo>
                  <a:cubicBezTo>
                    <a:pt x="18" y="5"/>
                    <a:pt x="19" y="4"/>
                    <a:pt x="19" y="4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6" y="7"/>
                    <a:pt x="16" y="7"/>
                  </a:cubicBezTo>
                  <a:cubicBezTo>
                    <a:pt x="16" y="7"/>
                    <a:pt x="16" y="7"/>
                    <a:pt x="16" y="6"/>
                  </a:cubicBezTo>
                  <a:cubicBezTo>
                    <a:pt x="16" y="6"/>
                    <a:pt x="17" y="5"/>
                    <a:pt x="17" y="5"/>
                  </a:cubicBezTo>
                  <a:cubicBezTo>
                    <a:pt x="17" y="4"/>
                    <a:pt x="18" y="3"/>
                    <a:pt x="18" y="2"/>
                  </a:cubicBezTo>
                  <a:cubicBezTo>
                    <a:pt x="17" y="0"/>
                    <a:pt x="17" y="0"/>
                    <a:pt x="17" y="2"/>
                  </a:cubicBezTo>
                  <a:cubicBezTo>
                    <a:pt x="17" y="2"/>
                    <a:pt x="17" y="3"/>
                    <a:pt x="17" y="4"/>
                  </a:cubicBezTo>
                  <a:cubicBezTo>
                    <a:pt x="16" y="5"/>
                    <a:pt x="15" y="7"/>
                    <a:pt x="15" y="8"/>
                  </a:cubicBezTo>
                  <a:cubicBezTo>
                    <a:pt x="15" y="10"/>
                    <a:pt x="13" y="9"/>
                    <a:pt x="13" y="7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2"/>
                    <a:pt x="13" y="3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7"/>
                    <a:pt x="13" y="8"/>
                    <a:pt x="12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7"/>
                    <a:pt x="10" y="6"/>
                    <a:pt x="9" y="5"/>
                  </a:cubicBezTo>
                  <a:cubicBezTo>
                    <a:pt x="9" y="5"/>
                    <a:pt x="9" y="3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5"/>
                    <a:pt x="9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9"/>
                    <a:pt x="12" y="10"/>
                    <a:pt x="14" y="10"/>
                  </a:cubicBezTo>
                  <a:cubicBezTo>
                    <a:pt x="14" y="10"/>
                    <a:pt x="13" y="11"/>
                    <a:pt x="12" y="11"/>
                  </a:cubicBezTo>
                  <a:cubicBezTo>
                    <a:pt x="11" y="10"/>
                    <a:pt x="9" y="11"/>
                    <a:pt x="8" y="11"/>
                  </a:cubicBezTo>
                  <a:cubicBezTo>
                    <a:pt x="7" y="11"/>
                    <a:pt x="7" y="11"/>
                    <a:pt x="5" y="11"/>
                  </a:cubicBezTo>
                  <a:cubicBezTo>
                    <a:pt x="3" y="11"/>
                    <a:pt x="3" y="13"/>
                    <a:pt x="6" y="14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5" y="22"/>
                    <a:pt x="5" y="26"/>
                    <a:pt x="6" y="29"/>
                  </a:cubicBezTo>
                  <a:cubicBezTo>
                    <a:pt x="4" y="29"/>
                    <a:pt x="2" y="28"/>
                    <a:pt x="0" y="29"/>
                  </a:cubicBezTo>
                  <a:cubicBezTo>
                    <a:pt x="0" y="30"/>
                    <a:pt x="0" y="31"/>
                    <a:pt x="1" y="32"/>
                  </a:cubicBezTo>
                  <a:cubicBezTo>
                    <a:pt x="4" y="34"/>
                    <a:pt x="8" y="37"/>
                    <a:pt x="11" y="38"/>
                  </a:cubicBezTo>
                  <a:cubicBezTo>
                    <a:pt x="12" y="38"/>
                    <a:pt x="11" y="36"/>
                    <a:pt x="11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5"/>
                    <a:pt x="8" y="35"/>
                  </a:cubicBezTo>
                  <a:cubicBezTo>
                    <a:pt x="6" y="35"/>
                    <a:pt x="5" y="32"/>
                    <a:pt x="2" y="31"/>
                  </a:cubicBezTo>
                  <a:cubicBezTo>
                    <a:pt x="5" y="31"/>
                    <a:pt x="10" y="34"/>
                    <a:pt x="12" y="32"/>
                  </a:cubicBezTo>
                  <a:cubicBezTo>
                    <a:pt x="15" y="33"/>
                    <a:pt x="20" y="34"/>
                    <a:pt x="24" y="33"/>
                  </a:cubicBezTo>
                  <a:cubicBezTo>
                    <a:pt x="26" y="35"/>
                    <a:pt x="30" y="36"/>
                    <a:pt x="33" y="38"/>
                  </a:cubicBezTo>
                  <a:cubicBezTo>
                    <a:pt x="36" y="40"/>
                    <a:pt x="37" y="44"/>
                    <a:pt x="41" y="46"/>
                  </a:cubicBezTo>
                  <a:cubicBezTo>
                    <a:pt x="42" y="46"/>
                    <a:pt x="42" y="44"/>
                    <a:pt x="41" y="44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43"/>
                    <a:pt x="39" y="43"/>
                    <a:pt x="39" y="4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3" name="Freeform 33039"/>
            <p:cNvSpPr>
              <a:spLocks noEditPoints="1"/>
            </p:cNvSpPr>
            <p:nvPr/>
          </p:nvSpPr>
          <p:spPr bwMode="auto">
            <a:xfrm>
              <a:off x="3441" y="2192"/>
              <a:ext cx="55" cy="76"/>
            </a:xfrm>
            <a:custGeom>
              <a:avLst/>
              <a:gdLst>
                <a:gd name="T0" fmla="*/ 10 w 31"/>
                <a:gd name="T1" fmla="*/ 27 h 43"/>
                <a:gd name="T2" fmla="*/ 13 w 31"/>
                <a:gd name="T3" fmla="*/ 37 h 43"/>
                <a:gd name="T4" fmla="*/ 23 w 31"/>
                <a:gd name="T5" fmla="*/ 35 h 43"/>
                <a:gd name="T6" fmla="*/ 23 w 31"/>
                <a:gd name="T7" fmla="*/ 19 h 43"/>
                <a:gd name="T8" fmla="*/ 15 w 31"/>
                <a:gd name="T9" fmla="*/ 5 h 43"/>
                <a:gd name="T10" fmla="*/ 22 w 31"/>
                <a:gd name="T11" fmla="*/ 28 h 43"/>
                <a:gd name="T12" fmla="*/ 23 w 31"/>
                <a:gd name="T13" fmla="*/ 28 h 43"/>
                <a:gd name="T14" fmla="*/ 15 w 31"/>
                <a:gd name="T15" fmla="*/ 39 h 43"/>
                <a:gd name="T16" fmla="*/ 12 w 31"/>
                <a:gd name="T17" fmla="*/ 25 h 43"/>
                <a:gd name="T18" fmla="*/ 16 w 31"/>
                <a:gd name="T19" fmla="*/ 34 h 43"/>
                <a:gd name="T20" fmla="*/ 22 w 31"/>
                <a:gd name="T21" fmla="*/ 37 h 43"/>
                <a:gd name="T22" fmla="*/ 22 w 31"/>
                <a:gd name="T23" fmla="*/ 34 h 43"/>
                <a:gd name="T24" fmla="*/ 23 w 31"/>
                <a:gd name="T25" fmla="*/ 30 h 43"/>
                <a:gd name="T26" fmla="*/ 17 w 31"/>
                <a:gd name="T27" fmla="*/ 39 h 43"/>
                <a:gd name="T28" fmla="*/ 24 w 31"/>
                <a:gd name="T29" fmla="*/ 25 h 43"/>
                <a:gd name="T30" fmla="*/ 14 w 31"/>
                <a:gd name="T31" fmla="*/ 33 h 43"/>
                <a:gd name="T32" fmla="*/ 13 w 31"/>
                <a:gd name="T33" fmla="*/ 31 h 43"/>
                <a:gd name="T34" fmla="*/ 21 w 31"/>
                <a:gd name="T35" fmla="*/ 29 h 43"/>
                <a:gd name="T36" fmla="*/ 15 w 31"/>
                <a:gd name="T37" fmla="*/ 22 h 43"/>
                <a:gd name="T38" fmla="*/ 15 w 31"/>
                <a:gd name="T39" fmla="*/ 19 h 43"/>
                <a:gd name="T40" fmla="*/ 18 w 31"/>
                <a:gd name="T41" fmla="*/ 18 h 43"/>
                <a:gd name="T42" fmla="*/ 21 w 31"/>
                <a:gd name="T43" fmla="*/ 15 h 43"/>
                <a:gd name="T44" fmla="*/ 19 w 31"/>
                <a:gd name="T45" fmla="*/ 15 h 43"/>
                <a:gd name="T46" fmla="*/ 18 w 31"/>
                <a:gd name="T47" fmla="*/ 12 h 43"/>
                <a:gd name="T48" fmla="*/ 11 w 31"/>
                <a:gd name="T49" fmla="*/ 17 h 43"/>
                <a:gd name="T50" fmla="*/ 9 w 31"/>
                <a:gd name="T51" fmla="*/ 15 h 43"/>
                <a:gd name="T52" fmla="*/ 12 w 31"/>
                <a:gd name="T53" fmla="*/ 13 h 43"/>
                <a:gd name="T54" fmla="*/ 20 w 31"/>
                <a:gd name="T55" fmla="*/ 21 h 43"/>
                <a:gd name="T56" fmla="*/ 22 w 31"/>
                <a:gd name="T57" fmla="*/ 18 h 43"/>
                <a:gd name="T58" fmla="*/ 16 w 31"/>
                <a:gd name="T59" fmla="*/ 23 h 43"/>
                <a:gd name="T60" fmla="*/ 21 w 31"/>
                <a:gd name="T61" fmla="*/ 11 h 43"/>
                <a:gd name="T62" fmla="*/ 13 w 31"/>
                <a:gd name="T63" fmla="*/ 22 h 43"/>
                <a:gd name="T64" fmla="*/ 17 w 31"/>
                <a:gd name="T65" fmla="*/ 11 h 43"/>
                <a:gd name="T66" fmla="*/ 20 w 31"/>
                <a:gd name="T67" fmla="*/ 8 h 43"/>
                <a:gd name="T68" fmla="*/ 11 w 31"/>
                <a:gd name="T69" fmla="*/ 17 h 43"/>
                <a:gd name="T70" fmla="*/ 16 w 31"/>
                <a:gd name="T71" fmla="*/ 6 h 43"/>
                <a:gd name="T72" fmla="*/ 7 w 31"/>
                <a:gd name="T73" fmla="*/ 11 h 43"/>
                <a:gd name="T74" fmla="*/ 6 w 31"/>
                <a:gd name="T75" fmla="*/ 13 h 43"/>
                <a:gd name="T76" fmla="*/ 13 w 31"/>
                <a:gd name="T77" fmla="*/ 11 h 43"/>
                <a:gd name="T78" fmla="*/ 29 w 31"/>
                <a:gd name="T79" fmla="*/ 22 h 43"/>
                <a:gd name="T80" fmla="*/ 17 w 31"/>
                <a:gd name="T81" fmla="*/ 3 h 43"/>
                <a:gd name="T82" fmla="*/ 10 w 31"/>
                <a:gd name="T83" fmla="*/ 6 h 43"/>
                <a:gd name="T84" fmla="*/ 7 w 31"/>
                <a:gd name="T85" fmla="*/ 6 h 43"/>
                <a:gd name="T86" fmla="*/ 3 w 31"/>
                <a:gd name="T87" fmla="*/ 11 h 43"/>
                <a:gd name="T88" fmla="*/ 1 w 31"/>
                <a:gd name="T89" fmla="*/ 19 h 43"/>
                <a:gd name="T90" fmla="*/ 3 w 31"/>
                <a:gd name="T91" fmla="*/ 18 h 43"/>
                <a:gd name="T92" fmla="*/ 7 w 31"/>
                <a:gd name="T93" fmla="*/ 24 h 43"/>
                <a:gd name="T94" fmla="*/ 7 w 31"/>
                <a:gd name="T95" fmla="*/ 27 h 43"/>
                <a:gd name="T96" fmla="*/ 23 w 31"/>
                <a:gd name="T97" fmla="*/ 7 h 43"/>
                <a:gd name="T98" fmla="*/ 23 w 31"/>
                <a:gd name="T99" fmla="*/ 4 h 43"/>
                <a:gd name="T100" fmla="*/ 25 w 31"/>
                <a:gd name="T101" fmla="*/ 9 h 43"/>
                <a:gd name="T102" fmla="*/ 27 w 31"/>
                <a:gd name="T103" fmla="*/ 11 h 43"/>
                <a:gd name="T104" fmla="*/ 30 w 31"/>
                <a:gd name="T105" fmla="*/ 16 h 43"/>
                <a:gd name="T106" fmla="*/ 28 w 31"/>
                <a:gd name="T107" fmla="*/ 17 h 43"/>
                <a:gd name="T108" fmla="*/ 26 w 31"/>
                <a:gd name="T109" fmla="*/ 2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1" h="43">
                  <a:moveTo>
                    <a:pt x="9" y="10"/>
                  </a:moveTo>
                  <a:cubicBezTo>
                    <a:pt x="4" y="11"/>
                    <a:pt x="4" y="13"/>
                    <a:pt x="7" y="15"/>
                  </a:cubicBezTo>
                  <a:cubicBezTo>
                    <a:pt x="3" y="18"/>
                    <a:pt x="5" y="21"/>
                    <a:pt x="10" y="20"/>
                  </a:cubicBezTo>
                  <a:cubicBezTo>
                    <a:pt x="9" y="22"/>
                    <a:pt x="9" y="23"/>
                    <a:pt x="11" y="24"/>
                  </a:cubicBezTo>
                  <a:cubicBezTo>
                    <a:pt x="11" y="25"/>
                    <a:pt x="10" y="26"/>
                    <a:pt x="10" y="27"/>
                  </a:cubicBezTo>
                  <a:cubicBezTo>
                    <a:pt x="10" y="28"/>
                    <a:pt x="10" y="28"/>
                    <a:pt x="11" y="28"/>
                  </a:cubicBezTo>
                  <a:cubicBezTo>
                    <a:pt x="11" y="29"/>
                    <a:pt x="10" y="29"/>
                    <a:pt x="11" y="30"/>
                  </a:cubicBezTo>
                  <a:cubicBezTo>
                    <a:pt x="11" y="31"/>
                    <a:pt x="11" y="31"/>
                    <a:pt x="12" y="31"/>
                  </a:cubicBezTo>
                  <a:cubicBezTo>
                    <a:pt x="11" y="32"/>
                    <a:pt x="11" y="33"/>
                    <a:pt x="13" y="34"/>
                  </a:cubicBezTo>
                  <a:cubicBezTo>
                    <a:pt x="12" y="35"/>
                    <a:pt x="11" y="36"/>
                    <a:pt x="13" y="37"/>
                  </a:cubicBezTo>
                  <a:cubicBezTo>
                    <a:pt x="12" y="38"/>
                    <a:pt x="11" y="41"/>
                    <a:pt x="14" y="42"/>
                  </a:cubicBezTo>
                  <a:cubicBezTo>
                    <a:pt x="16" y="43"/>
                    <a:pt x="18" y="42"/>
                    <a:pt x="18" y="40"/>
                  </a:cubicBezTo>
                  <a:cubicBezTo>
                    <a:pt x="19" y="41"/>
                    <a:pt x="21" y="39"/>
                    <a:pt x="21" y="38"/>
                  </a:cubicBezTo>
                  <a:cubicBezTo>
                    <a:pt x="21" y="38"/>
                    <a:pt x="22" y="38"/>
                    <a:pt x="22" y="38"/>
                  </a:cubicBezTo>
                  <a:cubicBezTo>
                    <a:pt x="24" y="37"/>
                    <a:pt x="24" y="36"/>
                    <a:pt x="23" y="35"/>
                  </a:cubicBezTo>
                  <a:cubicBezTo>
                    <a:pt x="25" y="34"/>
                    <a:pt x="26" y="33"/>
                    <a:pt x="24" y="31"/>
                  </a:cubicBezTo>
                  <a:cubicBezTo>
                    <a:pt x="26" y="30"/>
                    <a:pt x="26" y="28"/>
                    <a:pt x="25" y="27"/>
                  </a:cubicBezTo>
                  <a:cubicBezTo>
                    <a:pt x="26" y="26"/>
                    <a:pt x="26" y="25"/>
                    <a:pt x="25" y="25"/>
                  </a:cubicBezTo>
                  <a:cubicBezTo>
                    <a:pt x="25" y="24"/>
                    <a:pt x="26" y="22"/>
                    <a:pt x="23" y="22"/>
                  </a:cubicBezTo>
                  <a:cubicBezTo>
                    <a:pt x="24" y="20"/>
                    <a:pt x="24" y="20"/>
                    <a:pt x="23" y="19"/>
                  </a:cubicBezTo>
                  <a:cubicBezTo>
                    <a:pt x="24" y="19"/>
                    <a:pt x="24" y="19"/>
                    <a:pt x="24" y="19"/>
                  </a:cubicBezTo>
                  <a:cubicBezTo>
                    <a:pt x="28" y="18"/>
                    <a:pt x="26" y="14"/>
                    <a:pt x="24" y="13"/>
                  </a:cubicBezTo>
                  <a:cubicBezTo>
                    <a:pt x="26" y="11"/>
                    <a:pt x="25" y="8"/>
                    <a:pt x="22" y="9"/>
                  </a:cubicBezTo>
                  <a:cubicBezTo>
                    <a:pt x="22" y="5"/>
                    <a:pt x="19" y="5"/>
                    <a:pt x="17" y="8"/>
                  </a:cubicBezTo>
                  <a:cubicBezTo>
                    <a:pt x="17" y="7"/>
                    <a:pt x="17" y="5"/>
                    <a:pt x="15" y="5"/>
                  </a:cubicBezTo>
                  <a:cubicBezTo>
                    <a:pt x="14" y="4"/>
                    <a:pt x="13" y="7"/>
                    <a:pt x="12" y="8"/>
                  </a:cubicBezTo>
                  <a:cubicBezTo>
                    <a:pt x="10" y="5"/>
                    <a:pt x="7" y="6"/>
                    <a:pt x="9" y="10"/>
                  </a:cubicBezTo>
                  <a:close/>
                  <a:moveTo>
                    <a:pt x="16" y="37"/>
                  </a:moveTo>
                  <a:cubicBezTo>
                    <a:pt x="17" y="37"/>
                    <a:pt x="17" y="35"/>
                    <a:pt x="19" y="34"/>
                  </a:cubicBezTo>
                  <a:cubicBezTo>
                    <a:pt x="20" y="32"/>
                    <a:pt x="21" y="30"/>
                    <a:pt x="22" y="28"/>
                  </a:cubicBezTo>
                  <a:cubicBezTo>
                    <a:pt x="22" y="27"/>
                    <a:pt x="23" y="24"/>
                    <a:pt x="21" y="23"/>
                  </a:cubicBezTo>
                  <a:cubicBezTo>
                    <a:pt x="21" y="23"/>
                    <a:pt x="21" y="23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2" y="23"/>
                    <a:pt x="22" y="23"/>
                    <a:pt x="23" y="22"/>
                  </a:cubicBezTo>
                  <a:cubicBezTo>
                    <a:pt x="24" y="25"/>
                    <a:pt x="24" y="25"/>
                    <a:pt x="23" y="28"/>
                  </a:cubicBezTo>
                  <a:cubicBezTo>
                    <a:pt x="23" y="28"/>
                    <a:pt x="23" y="29"/>
                    <a:pt x="23" y="29"/>
                  </a:cubicBezTo>
                  <a:cubicBezTo>
                    <a:pt x="23" y="30"/>
                    <a:pt x="23" y="31"/>
                    <a:pt x="22" y="31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0" y="36"/>
                    <a:pt x="19" y="37"/>
                    <a:pt x="16" y="38"/>
                  </a:cubicBezTo>
                  <a:cubicBezTo>
                    <a:pt x="16" y="38"/>
                    <a:pt x="16" y="38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8"/>
                    <a:pt x="15" y="37"/>
                    <a:pt x="15" y="37"/>
                  </a:cubicBezTo>
                  <a:cubicBezTo>
                    <a:pt x="15" y="32"/>
                    <a:pt x="11" y="28"/>
                    <a:pt x="11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8"/>
                    <a:pt x="13" y="28"/>
                    <a:pt x="14" y="29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5" y="31"/>
                    <a:pt x="16" y="32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6" y="36"/>
                    <a:pt x="16" y="36"/>
                  </a:cubicBezTo>
                  <a:cubicBezTo>
                    <a:pt x="16" y="36"/>
                    <a:pt x="16" y="36"/>
                    <a:pt x="16" y="37"/>
                  </a:cubicBezTo>
                  <a:cubicBezTo>
                    <a:pt x="16" y="37"/>
                    <a:pt x="16" y="37"/>
                    <a:pt x="16" y="37"/>
                  </a:cubicBezTo>
                  <a:close/>
                  <a:moveTo>
                    <a:pt x="20" y="37"/>
                  </a:moveTo>
                  <a:cubicBezTo>
                    <a:pt x="23" y="33"/>
                    <a:pt x="24" y="37"/>
                    <a:pt x="22" y="37"/>
                  </a:cubicBezTo>
                  <a:cubicBezTo>
                    <a:pt x="21" y="37"/>
                    <a:pt x="21" y="37"/>
                    <a:pt x="20" y="37"/>
                  </a:cubicBezTo>
                  <a:close/>
                  <a:moveTo>
                    <a:pt x="20" y="39"/>
                  </a:moveTo>
                  <a:cubicBezTo>
                    <a:pt x="18" y="41"/>
                    <a:pt x="17" y="37"/>
                    <a:pt x="20" y="37"/>
                  </a:cubicBezTo>
                  <a:cubicBezTo>
                    <a:pt x="20" y="38"/>
                    <a:pt x="20" y="38"/>
                    <a:pt x="20" y="39"/>
                  </a:cubicBezTo>
                  <a:close/>
                  <a:moveTo>
                    <a:pt x="22" y="34"/>
                  </a:moveTo>
                  <a:cubicBezTo>
                    <a:pt x="22" y="34"/>
                    <a:pt x="23" y="32"/>
                    <a:pt x="23" y="31"/>
                  </a:cubicBezTo>
                  <a:cubicBezTo>
                    <a:pt x="26" y="32"/>
                    <a:pt x="24" y="35"/>
                    <a:pt x="22" y="34"/>
                  </a:cubicBezTo>
                  <a:close/>
                  <a:moveTo>
                    <a:pt x="23" y="30"/>
                  </a:moveTo>
                  <a:cubicBezTo>
                    <a:pt x="24" y="30"/>
                    <a:pt x="24" y="27"/>
                    <a:pt x="25" y="28"/>
                  </a:cubicBezTo>
                  <a:cubicBezTo>
                    <a:pt x="25" y="29"/>
                    <a:pt x="25" y="31"/>
                    <a:pt x="23" y="30"/>
                  </a:cubicBezTo>
                  <a:close/>
                  <a:moveTo>
                    <a:pt x="17" y="39"/>
                  </a:moveTo>
                  <a:cubicBezTo>
                    <a:pt x="18" y="40"/>
                    <a:pt x="17" y="41"/>
                    <a:pt x="17" y="41"/>
                  </a:cubicBezTo>
                  <a:cubicBezTo>
                    <a:pt x="15" y="42"/>
                    <a:pt x="12" y="42"/>
                    <a:pt x="13" y="39"/>
                  </a:cubicBezTo>
                  <a:cubicBezTo>
                    <a:pt x="13" y="38"/>
                    <a:pt x="13" y="37"/>
                    <a:pt x="14" y="37"/>
                  </a:cubicBezTo>
                  <a:cubicBezTo>
                    <a:pt x="14" y="41"/>
                    <a:pt x="15" y="39"/>
                    <a:pt x="17" y="39"/>
                  </a:cubicBezTo>
                  <a:close/>
                  <a:moveTo>
                    <a:pt x="24" y="24"/>
                  </a:moveTo>
                  <a:cubicBezTo>
                    <a:pt x="24" y="24"/>
                    <a:pt x="23" y="23"/>
                    <a:pt x="24" y="23"/>
                  </a:cubicBezTo>
                  <a:cubicBezTo>
                    <a:pt x="25" y="22"/>
                    <a:pt x="25" y="24"/>
                    <a:pt x="24" y="24"/>
                  </a:cubicBezTo>
                  <a:close/>
                  <a:moveTo>
                    <a:pt x="24" y="27"/>
                  </a:moveTo>
                  <a:cubicBezTo>
                    <a:pt x="24" y="27"/>
                    <a:pt x="24" y="26"/>
                    <a:pt x="24" y="25"/>
                  </a:cubicBezTo>
                  <a:cubicBezTo>
                    <a:pt x="26" y="25"/>
                    <a:pt x="25" y="27"/>
                    <a:pt x="24" y="27"/>
                  </a:cubicBezTo>
                  <a:close/>
                  <a:moveTo>
                    <a:pt x="14" y="36"/>
                  </a:moveTo>
                  <a:cubicBezTo>
                    <a:pt x="11" y="38"/>
                    <a:pt x="12" y="33"/>
                    <a:pt x="14" y="34"/>
                  </a:cubicBezTo>
                  <a:cubicBezTo>
                    <a:pt x="14" y="34"/>
                    <a:pt x="15" y="35"/>
                    <a:pt x="14" y="36"/>
                  </a:cubicBezTo>
                  <a:close/>
                  <a:moveTo>
                    <a:pt x="14" y="33"/>
                  </a:moveTo>
                  <a:cubicBezTo>
                    <a:pt x="13" y="34"/>
                    <a:pt x="12" y="33"/>
                    <a:pt x="12" y="32"/>
                  </a:cubicBezTo>
                  <a:cubicBezTo>
                    <a:pt x="13" y="31"/>
                    <a:pt x="13" y="32"/>
                    <a:pt x="14" y="33"/>
                  </a:cubicBezTo>
                  <a:close/>
                  <a:moveTo>
                    <a:pt x="13" y="31"/>
                  </a:moveTo>
                  <a:cubicBezTo>
                    <a:pt x="11" y="30"/>
                    <a:pt x="11" y="29"/>
                    <a:pt x="11" y="29"/>
                  </a:cubicBezTo>
                  <a:cubicBezTo>
                    <a:pt x="12" y="29"/>
                    <a:pt x="12" y="30"/>
                    <a:pt x="13" y="31"/>
                  </a:cubicBezTo>
                  <a:close/>
                  <a:moveTo>
                    <a:pt x="11" y="28"/>
                  </a:moveTo>
                  <a:cubicBezTo>
                    <a:pt x="10" y="28"/>
                    <a:pt x="10" y="27"/>
                    <a:pt x="11" y="26"/>
                  </a:cubicBezTo>
                  <a:cubicBezTo>
                    <a:pt x="11" y="26"/>
                    <a:pt x="11" y="27"/>
                    <a:pt x="11" y="28"/>
                  </a:cubicBezTo>
                  <a:close/>
                  <a:moveTo>
                    <a:pt x="20" y="23"/>
                  </a:moveTo>
                  <a:cubicBezTo>
                    <a:pt x="21" y="24"/>
                    <a:pt x="22" y="26"/>
                    <a:pt x="21" y="29"/>
                  </a:cubicBezTo>
                  <a:cubicBezTo>
                    <a:pt x="20" y="30"/>
                    <a:pt x="20" y="31"/>
                    <a:pt x="19" y="32"/>
                  </a:cubicBezTo>
                  <a:cubicBezTo>
                    <a:pt x="18" y="33"/>
                    <a:pt x="17" y="34"/>
                    <a:pt x="17" y="35"/>
                  </a:cubicBezTo>
                  <a:cubicBezTo>
                    <a:pt x="16" y="34"/>
                    <a:pt x="16" y="33"/>
                    <a:pt x="16" y="33"/>
                  </a:cubicBezTo>
                  <a:cubicBezTo>
                    <a:pt x="16" y="30"/>
                    <a:pt x="13" y="27"/>
                    <a:pt x="13" y="24"/>
                  </a:cubicBezTo>
                  <a:cubicBezTo>
                    <a:pt x="14" y="23"/>
                    <a:pt x="14" y="23"/>
                    <a:pt x="15" y="22"/>
                  </a:cubicBezTo>
                  <a:cubicBezTo>
                    <a:pt x="15" y="23"/>
                    <a:pt x="17" y="27"/>
                    <a:pt x="19" y="24"/>
                  </a:cubicBezTo>
                  <a:cubicBezTo>
                    <a:pt x="20" y="23"/>
                    <a:pt x="20" y="23"/>
                    <a:pt x="20" y="23"/>
                  </a:cubicBezTo>
                  <a:close/>
                  <a:moveTo>
                    <a:pt x="14" y="13"/>
                  </a:moveTo>
                  <a:cubicBezTo>
                    <a:pt x="15" y="13"/>
                    <a:pt x="17" y="13"/>
                    <a:pt x="18" y="14"/>
                  </a:cubicBezTo>
                  <a:cubicBezTo>
                    <a:pt x="19" y="16"/>
                    <a:pt x="17" y="18"/>
                    <a:pt x="15" y="19"/>
                  </a:cubicBezTo>
                  <a:cubicBezTo>
                    <a:pt x="15" y="19"/>
                    <a:pt x="14" y="18"/>
                    <a:pt x="13" y="18"/>
                  </a:cubicBezTo>
                  <a:cubicBezTo>
                    <a:pt x="11" y="17"/>
                    <a:pt x="12" y="14"/>
                    <a:pt x="14" y="13"/>
                  </a:cubicBezTo>
                  <a:close/>
                  <a:moveTo>
                    <a:pt x="19" y="17"/>
                  </a:moveTo>
                  <a:cubicBezTo>
                    <a:pt x="20" y="18"/>
                    <a:pt x="21" y="19"/>
                    <a:pt x="21" y="20"/>
                  </a:cubicBezTo>
                  <a:cubicBezTo>
                    <a:pt x="20" y="20"/>
                    <a:pt x="19" y="19"/>
                    <a:pt x="18" y="18"/>
                  </a:cubicBezTo>
                  <a:cubicBezTo>
                    <a:pt x="18" y="18"/>
                    <a:pt x="18" y="17"/>
                    <a:pt x="19" y="17"/>
                  </a:cubicBezTo>
                  <a:close/>
                  <a:moveTo>
                    <a:pt x="17" y="22"/>
                  </a:moveTo>
                  <a:cubicBezTo>
                    <a:pt x="16" y="21"/>
                    <a:pt x="15" y="19"/>
                    <a:pt x="16" y="19"/>
                  </a:cubicBezTo>
                  <a:cubicBezTo>
                    <a:pt x="18" y="19"/>
                    <a:pt x="18" y="21"/>
                    <a:pt x="17" y="22"/>
                  </a:cubicBezTo>
                  <a:close/>
                  <a:moveTo>
                    <a:pt x="21" y="15"/>
                  </a:moveTo>
                  <a:cubicBezTo>
                    <a:pt x="25" y="15"/>
                    <a:pt x="23" y="17"/>
                    <a:pt x="21" y="17"/>
                  </a:cubicBezTo>
                  <a:cubicBezTo>
                    <a:pt x="20" y="17"/>
                    <a:pt x="20" y="17"/>
                    <a:pt x="19" y="16"/>
                  </a:cubicBezTo>
                  <a:cubicBezTo>
                    <a:pt x="19" y="15"/>
                    <a:pt x="20" y="15"/>
                    <a:pt x="21" y="15"/>
                  </a:cubicBezTo>
                  <a:close/>
                  <a:moveTo>
                    <a:pt x="22" y="12"/>
                  </a:moveTo>
                  <a:cubicBezTo>
                    <a:pt x="22" y="13"/>
                    <a:pt x="20" y="15"/>
                    <a:pt x="19" y="15"/>
                  </a:cubicBezTo>
                  <a:cubicBezTo>
                    <a:pt x="19" y="14"/>
                    <a:pt x="20" y="12"/>
                    <a:pt x="22" y="12"/>
                  </a:cubicBezTo>
                  <a:close/>
                  <a:moveTo>
                    <a:pt x="12" y="22"/>
                  </a:moveTo>
                  <a:cubicBezTo>
                    <a:pt x="11" y="20"/>
                    <a:pt x="12" y="18"/>
                    <a:pt x="13" y="19"/>
                  </a:cubicBezTo>
                  <a:cubicBezTo>
                    <a:pt x="14" y="20"/>
                    <a:pt x="13" y="22"/>
                    <a:pt x="12" y="22"/>
                  </a:cubicBezTo>
                  <a:close/>
                  <a:moveTo>
                    <a:pt x="18" y="12"/>
                  </a:moveTo>
                  <a:cubicBezTo>
                    <a:pt x="17" y="11"/>
                    <a:pt x="19" y="8"/>
                    <a:pt x="20" y="9"/>
                  </a:cubicBezTo>
                  <a:cubicBezTo>
                    <a:pt x="21" y="9"/>
                    <a:pt x="19" y="12"/>
                    <a:pt x="18" y="12"/>
                  </a:cubicBezTo>
                  <a:close/>
                  <a:moveTo>
                    <a:pt x="11" y="17"/>
                  </a:moveTo>
                  <a:cubicBezTo>
                    <a:pt x="11" y="18"/>
                    <a:pt x="9" y="19"/>
                    <a:pt x="8" y="18"/>
                  </a:cubicBezTo>
                  <a:cubicBezTo>
                    <a:pt x="8" y="17"/>
                    <a:pt x="10" y="16"/>
                    <a:pt x="11" y="17"/>
                  </a:cubicBezTo>
                  <a:close/>
                  <a:moveTo>
                    <a:pt x="15" y="12"/>
                  </a:moveTo>
                  <a:cubicBezTo>
                    <a:pt x="14" y="11"/>
                    <a:pt x="13" y="8"/>
                    <a:pt x="15" y="8"/>
                  </a:cubicBezTo>
                  <a:cubicBezTo>
                    <a:pt x="16" y="9"/>
                    <a:pt x="15" y="11"/>
                    <a:pt x="15" y="12"/>
                  </a:cubicBezTo>
                  <a:close/>
                  <a:moveTo>
                    <a:pt x="11" y="15"/>
                  </a:moveTo>
                  <a:cubicBezTo>
                    <a:pt x="11" y="15"/>
                    <a:pt x="10" y="15"/>
                    <a:pt x="9" y="15"/>
                  </a:cubicBezTo>
                  <a:cubicBezTo>
                    <a:pt x="8" y="14"/>
                    <a:pt x="8" y="14"/>
                    <a:pt x="8" y="13"/>
                  </a:cubicBezTo>
                  <a:cubicBezTo>
                    <a:pt x="9" y="13"/>
                    <a:pt x="11" y="14"/>
                    <a:pt x="11" y="15"/>
                  </a:cubicBezTo>
                  <a:close/>
                  <a:moveTo>
                    <a:pt x="12" y="13"/>
                  </a:moveTo>
                  <a:cubicBezTo>
                    <a:pt x="12" y="12"/>
                    <a:pt x="10" y="10"/>
                    <a:pt x="11" y="10"/>
                  </a:cubicBezTo>
                  <a:cubicBezTo>
                    <a:pt x="12" y="10"/>
                    <a:pt x="12" y="12"/>
                    <a:pt x="12" y="13"/>
                  </a:cubicBezTo>
                  <a:close/>
                  <a:moveTo>
                    <a:pt x="18" y="19"/>
                  </a:moveTo>
                  <a:cubicBezTo>
                    <a:pt x="21" y="22"/>
                    <a:pt x="23" y="21"/>
                    <a:pt x="21" y="19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3" y="20"/>
                    <a:pt x="23" y="20"/>
                    <a:pt x="23" y="21"/>
                  </a:cubicBezTo>
                  <a:cubicBezTo>
                    <a:pt x="23" y="22"/>
                    <a:pt x="21" y="22"/>
                    <a:pt x="20" y="21"/>
                  </a:cubicBezTo>
                  <a:cubicBezTo>
                    <a:pt x="20" y="21"/>
                    <a:pt x="19" y="20"/>
                    <a:pt x="19" y="20"/>
                  </a:cubicBezTo>
                  <a:cubicBezTo>
                    <a:pt x="18" y="19"/>
                    <a:pt x="18" y="19"/>
                    <a:pt x="18" y="19"/>
                  </a:cubicBezTo>
                  <a:close/>
                  <a:moveTo>
                    <a:pt x="22" y="14"/>
                  </a:moveTo>
                  <a:cubicBezTo>
                    <a:pt x="24" y="13"/>
                    <a:pt x="26" y="15"/>
                    <a:pt x="26" y="16"/>
                  </a:cubicBezTo>
                  <a:cubicBezTo>
                    <a:pt x="26" y="19"/>
                    <a:pt x="23" y="19"/>
                    <a:pt x="22" y="18"/>
                  </a:cubicBezTo>
                  <a:cubicBezTo>
                    <a:pt x="23" y="18"/>
                    <a:pt x="23" y="18"/>
                    <a:pt x="23" y="17"/>
                  </a:cubicBezTo>
                  <a:cubicBezTo>
                    <a:pt x="24" y="17"/>
                    <a:pt x="25" y="16"/>
                    <a:pt x="24" y="15"/>
                  </a:cubicBezTo>
                  <a:cubicBezTo>
                    <a:pt x="23" y="15"/>
                    <a:pt x="23" y="15"/>
                    <a:pt x="22" y="14"/>
                  </a:cubicBezTo>
                  <a:close/>
                  <a:moveTo>
                    <a:pt x="19" y="21"/>
                  </a:moveTo>
                  <a:cubicBezTo>
                    <a:pt x="20" y="23"/>
                    <a:pt x="18" y="27"/>
                    <a:pt x="16" y="23"/>
                  </a:cubicBezTo>
                  <a:cubicBezTo>
                    <a:pt x="16" y="22"/>
                    <a:pt x="15" y="22"/>
                    <a:pt x="15" y="21"/>
                  </a:cubicBezTo>
                  <a:cubicBezTo>
                    <a:pt x="16" y="21"/>
                    <a:pt x="16" y="22"/>
                    <a:pt x="17" y="23"/>
                  </a:cubicBezTo>
                  <a:cubicBezTo>
                    <a:pt x="18" y="23"/>
                    <a:pt x="18" y="21"/>
                    <a:pt x="19" y="21"/>
                  </a:cubicBezTo>
                  <a:close/>
                  <a:moveTo>
                    <a:pt x="22" y="14"/>
                  </a:moveTo>
                  <a:cubicBezTo>
                    <a:pt x="23" y="12"/>
                    <a:pt x="23" y="10"/>
                    <a:pt x="21" y="11"/>
                  </a:cubicBezTo>
                  <a:cubicBezTo>
                    <a:pt x="25" y="6"/>
                    <a:pt x="26" y="12"/>
                    <a:pt x="22" y="14"/>
                  </a:cubicBezTo>
                  <a:close/>
                  <a:moveTo>
                    <a:pt x="11" y="23"/>
                  </a:moveTo>
                  <a:cubicBezTo>
                    <a:pt x="9" y="21"/>
                    <a:pt x="10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0" y="20"/>
                    <a:pt x="11" y="24"/>
                    <a:pt x="13" y="22"/>
                  </a:cubicBezTo>
                  <a:cubicBezTo>
                    <a:pt x="14" y="22"/>
                    <a:pt x="14" y="21"/>
                    <a:pt x="14" y="20"/>
                  </a:cubicBezTo>
                  <a:cubicBezTo>
                    <a:pt x="15" y="21"/>
                    <a:pt x="15" y="21"/>
                    <a:pt x="14" y="22"/>
                  </a:cubicBezTo>
                  <a:cubicBezTo>
                    <a:pt x="14" y="22"/>
                    <a:pt x="14" y="23"/>
                    <a:pt x="13" y="23"/>
                  </a:cubicBezTo>
                  <a:cubicBezTo>
                    <a:pt x="13" y="24"/>
                    <a:pt x="12" y="24"/>
                    <a:pt x="11" y="23"/>
                  </a:cubicBezTo>
                  <a:close/>
                  <a:moveTo>
                    <a:pt x="17" y="11"/>
                  </a:moveTo>
                  <a:cubicBezTo>
                    <a:pt x="17" y="10"/>
                    <a:pt x="17" y="10"/>
                    <a:pt x="17" y="9"/>
                  </a:cubicBezTo>
                  <a:cubicBezTo>
                    <a:pt x="18" y="8"/>
                    <a:pt x="19" y="5"/>
                    <a:pt x="21" y="7"/>
                  </a:cubicBezTo>
                  <a:cubicBezTo>
                    <a:pt x="23" y="9"/>
                    <a:pt x="20" y="10"/>
                    <a:pt x="20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1" y="9"/>
                    <a:pt x="20" y="8"/>
                    <a:pt x="20" y="8"/>
                  </a:cubicBezTo>
                  <a:cubicBezTo>
                    <a:pt x="19" y="8"/>
                    <a:pt x="17" y="10"/>
                    <a:pt x="17" y="11"/>
                  </a:cubicBezTo>
                  <a:close/>
                  <a:moveTo>
                    <a:pt x="9" y="19"/>
                  </a:moveTo>
                  <a:cubicBezTo>
                    <a:pt x="7" y="21"/>
                    <a:pt x="4" y="18"/>
                    <a:pt x="7" y="16"/>
                  </a:cubicBezTo>
                  <a:cubicBezTo>
                    <a:pt x="8" y="15"/>
                    <a:pt x="9" y="15"/>
                    <a:pt x="11" y="16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0" y="16"/>
                    <a:pt x="10" y="16"/>
                    <a:pt x="9" y="17"/>
                  </a:cubicBezTo>
                  <a:cubicBezTo>
                    <a:pt x="7" y="17"/>
                    <a:pt x="7" y="19"/>
                    <a:pt x="9" y="19"/>
                  </a:cubicBezTo>
                  <a:close/>
                  <a:moveTo>
                    <a:pt x="14" y="10"/>
                  </a:moveTo>
                  <a:cubicBezTo>
                    <a:pt x="13" y="9"/>
                    <a:pt x="13" y="6"/>
                    <a:pt x="15" y="5"/>
                  </a:cubicBezTo>
                  <a:cubicBezTo>
                    <a:pt x="15" y="5"/>
                    <a:pt x="16" y="6"/>
                    <a:pt x="16" y="6"/>
                  </a:cubicBezTo>
                  <a:cubicBezTo>
                    <a:pt x="17" y="8"/>
                    <a:pt x="16" y="12"/>
                    <a:pt x="16" y="12"/>
                  </a:cubicBezTo>
                  <a:cubicBezTo>
                    <a:pt x="15" y="11"/>
                    <a:pt x="17" y="9"/>
                    <a:pt x="15" y="8"/>
                  </a:cubicBezTo>
                  <a:cubicBezTo>
                    <a:pt x="14" y="8"/>
                    <a:pt x="14" y="9"/>
                    <a:pt x="14" y="10"/>
                  </a:cubicBezTo>
                  <a:close/>
                  <a:moveTo>
                    <a:pt x="6" y="13"/>
                  </a:moveTo>
                  <a:cubicBezTo>
                    <a:pt x="5" y="13"/>
                    <a:pt x="6" y="11"/>
                    <a:pt x="7" y="11"/>
                  </a:cubicBezTo>
                  <a:cubicBezTo>
                    <a:pt x="9" y="11"/>
                    <a:pt x="10" y="12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9" y="12"/>
                    <a:pt x="8" y="13"/>
                  </a:cubicBezTo>
                  <a:cubicBezTo>
                    <a:pt x="7" y="13"/>
                    <a:pt x="7" y="14"/>
                    <a:pt x="8" y="15"/>
                  </a:cubicBezTo>
                  <a:cubicBezTo>
                    <a:pt x="7" y="15"/>
                    <a:pt x="7" y="14"/>
                    <a:pt x="6" y="13"/>
                  </a:cubicBezTo>
                  <a:close/>
                  <a:moveTo>
                    <a:pt x="11" y="12"/>
                  </a:moveTo>
                  <a:cubicBezTo>
                    <a:pt x="9" y="11"/>
                    <a:pt x="9" y="8"/>
                    <a:pt x="9" y="7"/>
                  </a:cubicBezTo>
                  <a:cubicBezTo>
                    <a:pt x="11" y="7"/>
                    <a:pt x="13" y="8"/>
                    <a:pt x="13" y="10"/>
                  </a:cubicBezTo>
                  <a:cubicBezTo>
                    <a:pt x="13" y="11"/>
                    <a:pt x="13" y="12"/>
                    <a:pt x="13" y="13"/>
                  </a:cubicBezTo>
                  <a:cubicBezTo>
                    <a:pt x="13" y="13"/>
                    <a:pt x="13" y="12"/>
                    <a:pt x="13" y="11"/>
                  </a:cubicBezTo>
                  <a:cubicBezTo>
                    <a:pt x="11" y="8"/>
                    <a:pt x="10" y="9"/>
                    <a:pt x="10" y="11"/>
                  </a:cubicBezTo>
                  <a:cubicBezTo>
                    <a:pt x="11" y="12"/>
                    <a:pt x="11" y="12"/>
                    <a:pt x="11" y="12"/>
                  </a:cubicBezTo>
                  <a:close/>
                  <a:moveTo>
                    <a:pt x="29" y="22"/>
                  </a:moveTo>
                  <a:cubicBezTo>
                    <a:pt x="28" y="23"/>
                    <a:pt x="27" y="22"/>
                    <a:pt x="28" y="21"/>
                  </a:cubicBezTo>
                  <a:cubicBezTo>
                    <a:pt x="28" y="21"/>
                    <a:pt x="30" y="21"/>
                    <a:pt x="29" y="22"/>
                  </a:cubicBezTo>
                  <a:close/>
                  <a:moveTo>
                    <a:pt x="14" y="5"/>
                  </a:moveTo>
                  <a:cubicBezTo>
                    <a:pt x="13" y="5"/>
                    <a:pt x="13" y="4"/>
                    <a:pt x="13" y="3"/>
                  </a:cubicBezTo>
                  <a:cubicBezTo>
                    <a:pt x="14" y="3"/>
                    <a:pt x="15" y="4"/>
                    <a:pt x="14" y="5"/>
                  </a:cubicBezTo>
                  <a:close/>
                  <a:moveTo>
                    <a:pt x="17" y="4"/>
                  </a:moveTo>
                  <a:cubicBezTo>
                    <a:pt x="16" y="5"/>
                    <a:pt x="16" y="3"/>
                    <a:pt x="17" y="3"/>
                  </a:cubicBezTo>
                  <a:cubicBezTo>
                    <a:pt x="17" y="3"/>
                    <a:pt x="18" y="4"/>
                    <a:pt x="17" y="4"/>
                  </a:cubicBezTo>
                  <a:close/>
                  <a:moveTo>
                    <a:pt x="16" y="2"/>
                  </a:moveTo>
                  <a:cubicBezTo>
                    <a:pt x="16" y="1"/>
                    <a:pt x="16" y="0"/>
                    <a:pt x="15" y="1"/>
                  </a:cubicBezTo>
                  <a:cubicBezTo>
                    <a:pt x="14" y="2"/>
                    <a:pt x="15" y="3"/>
                    <a:pt x="16" y="2"/>
                  </a:cubicBezTo>
                  <a:close/>
                  <a:moveTo>
                    <a:pt x="10" y="6"/>
                  </a:moveTo>
                  <a:cubicBezTo>
                    <a:pt x="9" y="6"/>
                    <a:pt x="8" y="5"/>
                    <a:pt x="9" y="5"/>
                  </a:cubicBezTo>
                  <a:cubicBezTo>
                    <a:pt x="10" y="4"/>
                    <a:pt x="11" y="5"/>
                    <a:pt x="10" y="6"/>
                  </a:cubicBezTo>
                  <a:close/>
                  <a:moveTo>
                    <a:pt x="7" y="6"/>
                  </a:moveTo>
                  <a:cubicBezTo>
                    <a:pt x="8" y="6"/>
                    <a:pt x="8" y="8"/>
                    <a:pt x="7" y="8"/>
                  </a:cubicBezTo>
                  <a:cubicBezTo>
                    <a:pt x="6" y="8"/>
                    <a:pt x="6" y="6"/>
                    <a:pt x="7" y="6"/>
                  </a:cubicBezTo>
                  <a:close/>
                  <a:moveTo>
                    <a:pt x="4" y="11"/>
                  </a:moveTo>
                  <a:cubicBezTo>
                    <a:pt x="3" y="10"/>
                    <a:pt x="4" y="9"/>
                    <a:pt x="5" y="9"/>
                  </a:cubicBezTo>
                  <a:cubicBezTo>
                    <a:pt x="6" y="10"/>
                    <a:pt x="5" y="11"/>
                    <a:pt x="4" y="11"/>
                  </a:cubicBezTo>
                  <a:close/>
                  <a:moveTo>
                    <a:pt x="2" y="12"/>
                  </a:moveTo>
                  <a:cubicBezTo>
                    <a:pt x="2" y="11"/>
                    <a:pt x="3" y="10"/>
                    <a:pt x="3" y="11"/>
                  </a:cubicBezTo>
                  <a:cubicBezTo>
                    <a:pt x="4" y="12"/>
                    <a:pt x="3" y="12"/>
                    <a:pt x="2" y="12"/>
                  </a:cubicBezTo>
                  <a:close/>
                  <a:moveTo>
                    <a:pt x="4" y="13"/>
                  </a:moveTo>
                  <a:cubicBezTo>
                    <a:pt x="3" y="14"/>
                    <a:pt x="2" y="13"/>
                    <a:pt x="3" y="12"/>
                  </a:cubicBezTo>
                  <a:cubicBezTo>
                    <a:pt x="4" y="12"/>
                    <a:pt x="5" y="13"/>
                    <a:pt x="4" y="13"/>
                  </a:cubicBezTo>
                  <a:close/>
                  <a:moveTo>
                    <a:pt x="1" y="19"/>
                  </a:moveTo>
                  <a:cubicBezTo>
                    <a:pt x="1" y="20"/>
                    <a:pt x="3" y="19"/>
                    <a:pt x="2" y="18"/>
                  </a:cubicBezTo>
                  <a:cubicBezTo>
                    <a:pt x="1" y="18"/>
                    <a:pt x="0" y="18"/>
                    <a:pt x="1" y="19"/>
                  </a:cubicBezTo>
                  <a:close/>
                  <a:moveTo>
                    <a:pt x="3" y="18"/>
                  </a:moveTo>
                  <a:cubicBezTo>
                    <a:pt x="2" y="17"/>
                    <a:pt x="4" y="17"/>
                    <a:pt x="4" y="18"/>
                  </a:cubicBezTo>
                  <a:cubicBezTo>
                    <a:pt x="4" y="19"/>
                    <a:pt x="3" y="19"/>
                    <a:pt x="3" y="18"/>
                  </a:cubicBezTo>
                  <a:close/>
                  <a:moveTo>
                    <a:pt x="3" y="21"/>
                  </a:moveTo>
                  <a:cubicBezTo>
                    <a:pt x="2" y="20"/>
                    <a:pt x="3" y="19"/>
                    <a:pt x="4" y="20"/>
                  </a:cubicBezTo>
                  <a:cubicBezTo>
                    <a:pt x="5" y="21"/>
                    <a:pt x="4" y="22"/>
                    <a:pt x="3" y="21"/>
                  </a:cubicBezTo>
                  <a:close/>
                  <a:moveTo>
                    <a:pt x="8" y="24"/>
                  </a:moveTo>
                  <a:cubicBezTo>
                    <a:pt x="8" y="25"/>
                    <a:pt x="7" y="25"/>
                    <a:pt x="7" y="24"/>
                  </a:cubicBezTo>
                  <a:cubicBezTo>
                    <a:pt x="6" y="23"/>
                    <a:pt x="8" y="22"/>
                    <a:pt x="8" y="24"/>
                  </a:cubicBezTo>
                  <a:close/>
                  <a:moveTo>
                    <a:pt x="9" y="27"/>
                  </a:moveTo>
                  <a:cubicBezTo>
                    <a:pt x="9" y="27"/>
                    <a:pt x="9" y="25"/>
                    <a:pt x="10" y="25"/>
                  </a:cubicBezTo>
                  <a:cubicBezTo>
                    <a:pt x="10" y="26"/>
                    <a:pt x="10" y="27"/>
                    <a:pt x="9" y="27"/>
                  </a:cubicBezTo>
                  <a:close/>
                  <a:moveTo>
                    <a:pt x="7" y="27"/>
                  </a:moveTo>
                  <a:cubicBezTo>
                    <a:pt x="6" y="28"/>
                    <a:pt x="6" y="26"/>
                    <a:pt x="7" y="26"/>
                  </a:cubicBezTo>
                  <a:cubicBezTo>
                    <a:pt x="8" y="25"/>
                    <a:pt x="8" y="27"/>
                    <a:pt x="7" y="27"/>
                  </a:cubicBezTo>
                  <a:close/>
                  <a:moveTo>
                    <a:pt x="24" y="6"/>
                  </a:moveTo>
                  <a:cubicBezTo>
                    <a:pt x="24" y="6"/>
                    <a:pt x="24" y="6"/>
                    <a:pt x="24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2" y="6"/>
                    <a:pt x="23" y="5"/>
                    <a:pt x="24" y="6"/>
                  </a:cubicBezTo>
                  <a:close/>
                  <a:moveTo>
                    <a:pt x="20" y="5"/>
                  </a:moveTo>
                  <a:cubicBezTo>
                    <a:pt x="20" y="4"/>
                    <a:pt x="21" y="4"/>
                    <a:pt x="22" y="5"/>
                  </a:cubicBezTo>
                  <a:cubicBezTo>
                    <a:pt x="22" y="6"/>
                    <a:pt x="20" y="6"/>
                    <a:pt x="20" y="5"/>
                  </a:cubicBezTo>
                  <a:close/>
                  <a:moveTo>
                    <a:pt x="23" y="4"/>
                  </a:moveTo>
                  <a:cubicBezTo>
                    <a:pt x="22" y="5"/>
                    <a:pt x="22" y="3"/>
                    <a:pt x="23" y="3"/>
                  </a:cubicBezTo>
                  <a:cubicBezTo>
                    <a:pt x="24" y="2"/>
                    <a:pt x="24" y="4"/>
                    <a:pt x="23" y="4"/>
                  </a:cubicBezTo>
                  <a:close/>
                  <a:moveTo>
                    <a:pt x="25" y="9"/>
                  </a:moveTo>
                  <a:cubicBezTo>
                    <a:pt x="25" y="8"/>
                    <a:pt x="27" y="7"/>
                    <a:pt x="27" y="9"/>
                  </a:cubicBezTo>
                  <a:cubicBezTo>
                    <a:pt x="27" y="10"/>
                    <a:pt x="26" y="10"/>
                    <a:pt x="25" y="9"/>
                  </a:cubicBezTo>
                  <a:close/>
                  <a:moveTo>
                    <a:pt x="29" y="10"/>
                  </a:moveTo>
                  <a:cubicBezTo>
                    <a:pt x="28" y="11"/>
                    <a:pt x="27" y="9"/>
                    <a:pt x="28" y="9"/>
                  </a:cubicBezTo>
                  <a:cubicBezTo>
                    <a:pt x="29" y="9"/>
                    <a:pt x="30" y="10"/>
                    <a:pt x="29" y="10"/>
                  </a:cubicBezTo>
                  <a:close/>
                  <a:moveTo>
                    <a:pt x="28" y="12"/>
                  </a:moveTo>
                  <a:cubicBezTo>
                    <a:pt x="27" y="13"/>
                    <a:pt x="26" y="11"/>
                    <a:pt x="27" y="11"/>
                  </a:cubicBezTo>
                  <a:cubicBezTo>
                    <a:pt x="28" y="11"/>
                    <a:pt x="28" y="12"/>
                    <a:pt x="28" y="12"/>
                  </a:cubicBezTo>
                  <a:close/>
                  <a:moveTo>
                    <a:pt x="28" y="15"/>
                  </a:moveTo>
                  <a:cubicBezTo>
                    <a:pt x="28" y="16"/>
                    <a:pt x="26" y="15"/>
                    <a:pt x="27" y="14"/>
                  </a:cubicBezTo>
                  <a:cubicBezTo>
                    <a:pt x="27" y="14"/>
                    <a:pt x="28" y="14"/>
                    <a:pt x="28" y="15"/>
                  </a:cubicBezTo>
                  <a:close/>
                  <a:moveTo>
                    <a:pt x="30" y="16"/>
                  </a:moveTo>
                  <a:cubicBezTo>
                    <a:pt x="31" y="16"/>
                    <a:pt x="30" y="15"/>
                    <a:pt x="30" y="15"/>
                  </a:cubicBezTo>
                  <a:cubicBezTo>
                    <a:pt x="29" y="15"/>
                    <a:pt x="29" y="17"/>
                    <a:pt x="30" y="16"/>
                  </a:cubicBezTo>
                  <a:close/>
                  <a:moveTo>
                    <a:pt x="28" y="17"/>
                  </a:moveTo>
                  <a:cubicBezTo>
                    <a:pt x="28" y="17"/>
                    <a:pt x="28" y="18"/>
                    <a:pt x="27" y="17"/>
                  </a:cubicBezTo>
                  <a:cubicBezTo>
                    <a:pt x="26" y="17"/>
                    <a:pt x="28" y="16"/>
                    <a:pt x="28" y="17"/>
                  </a:cubicBezTo>
                  <a:close/>
                  <a:moveTo>
                    <a:pt x="26" y="20"/>
                  </a:moveTo>
                  <a:cubicBezTo>
                    <a:pt x="26" y="19"/>
                    <a:pt x="28" y="18"/>
                    <a:pt x="28" y="20"/>
                  </a:cubicBezTo>
                  <a:cubicBezTo>
                    <a:pt x="27" y="21"/>
                    <a:pt x="27" y="21"/>
                    <a:pt x="26" y="20"/>
                  </a:cubicBezTo>
                  <a:close/>
                  <a:moveTo>
                    <a:pt x="26" y="23"/>
                  </a:moveTo>
                  <a:cubicBezTo>
                    <a:pt x="24" y="22"/>
                    <a:pt x="25" y="21"/>
                    <a:pt x="26" y="21"/>
                  </a:cubicBezTo>
                  <a:cubicBezTo>
                    <a:pt x="27" y="22"/>
                    <a:pt x="26" y="23"/>
                    <a:pt x="26" y="2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4" name="Freeform 33040"/>
            <p:cNvSpPr>
              <a:spLocks noEditPoints="1"/>
            </p:cNvSpPr>
            <p:nvPr/>
          </p:nvSpPr>
          <p:spPr bwMode="auto">
            <a:xfrm>
              <a:off x="3548" y="2001"/>
              <a:ext cx="48" cy="54"/>
            </a:xfrm>
            <a:custGeom>
              <a:avLst/>
              <a:gdLst>
                <a:gd name="T0" fmla="*/ 12 w 27"/>
                <a:gd name="T1" fmla="*/ 10 h 30"/>
                <a:gd name="T2" fmla="*/ 10 w 27"/>
                <a:gd name="T3" fmla="*/ 6 h 30"/>
                <a:gd name="T4" fmla="*/ 9 w 27"/>
                <a:gd name="T5" fmla="*/ 9 h 30"/>
                <a:gd name="T6" fmla="*/ 5 w 27"/>
                <a:gd name="T7" fmla="*/ 7 h 30"/>
                <a:gd name="T8" fmla="*/ 7 w 27"/>
                <a:gd name="T9" fmla="*/ 11 h 30"/>
                <a:gd name="T10" fmla="*/ 5 w 27"/>
                <a:gd name="T11" fmla="*/ 13 h 30"/>
                <a:gd name="T12" fmla="*/ 5 w 27"/>
                <a:gd name="T13" fmla="*/ 17 h 30"/>
                <a:gd name="T14" fmla="*/ 4 w 27"/>
                <a:gd name="T15" fmla="*/ 20 h 30"/>
                <a:gd name="T16" fmla="*/ 5 w 27"/>
                <a:gd name="T17" fmla="*/ 22 h 30"/>
                <a:gd name="T18" fmla="*/ 9 w 27"/>
                <a:gd name="T19" fmla="*/ 21 h 30"/>
                <a:gd name="T20" fmla="*/ 10 w 27"/>
                <a:gd name="T21" fmla="*/ 22 h 30"/>
                <a:gd name="T22" fmla="*/ 11 w 27"/>
                <a:gd name="T23" fmla="*/ 25 h 30"/>
                <a:gd name="T24" fmla="*/ 13 w 27"/>
                <a:gd name="T25" fmla="*/ 26 h 30"/>
                <a:gd name="T26" fmla="*/ 15 w 27"/>
                <a:gd name="T27" fmla="*/ 24 h 30"/>
                <a:gd name="T28" fmla="*/ 19 w 27"/>
                <a:gd name="T29" fmla="*/ 23 h 30"/>
                <a:gd name="T30" fmla="*/ 20 w 27"/>
                <a:gd name="T31" fmla="*/ 21 h 30"/>
                <a:gd name="T32" fmla="*/ 25 w 27"/>
                <a:gd name="T33" fmla="*/ 21 h 30"/>
                <a:gd name="T34" fmla="*/ 21 w 27"/>
                <a:gd name="T35" fmla="*/ 18 h 30"/>
                <a:gd name="T36" fmla="*/ 23 w 27"/>
                <a:gd name="T37" fmla="*/ 15 h 30"/>
                <a:gd name="T38" fmla="*/ 20 w 27"/>
                <a:gd name="T39" fmla="*/ 15 h 30"/>
                <a:gd name="T40" fmla="*/ 27 w 27"/>
                <a:gd name="T41" fmla="*/ 9 h 30"/>
                <a:gd name="T42" fmla="*/ 17 w 27"/>
                <a:gd name="T43" fmla="*/ 11 h 30"/>
                <a:gd name="T44" fmla="*/ 20 w 27"/>
                <a:gd name="T45" fmla="*/ 7 h 30"/>
                <a:gd name="T46" fmla="*/ 17 w 27"/>
                <a:gd name="T47" fmla="*/ 8 h 30"/>
                <a:gd name="T48" fmla="*/ 17 w 27"/>
                <a:gd name="T49" fmla="*/ 3 h 30"/>
                <a:gd name="T50" fmla="*/ 16 w 27"/>
                <a:gd name="T51" fmla="*/ 16 h 30"/>
                <a:gd name="T52" fmla="*/ 19 w 27"/>
                <a:gd name="T53" fmla="*/ 23 h 30"/>
                <a:gd name="T54" fmla="*/ 14 w 27"/>
                <a:gd name="T55" fmla="*/ 16 h 30"/>
                <a:gd name="T56" fmla="*/ 9 w 27"/>
                <a:gd name="T57" fmla="*/ 23 h 30"/>
                <a:gd name="T58" fmla="*/ 13 w 27"/>
                <a:gd name="T59" fmla="*/ 16 h 30"/>
                <a:gd name="T60" fmla="*/ 4 w 27"/>
                <a:gd name="T61" fmla="*/ 14 h 30"/>
                <a:gd name="T62" fmla="*/ 13 w 27"/>
                <a:gd name="T63" fmla="*/ 14 h 30"/>
                <a:gd name="T64" fmla="*/ 10 w 27"/>
                <a:gd name="T65" fmla="*/ 7 h 30"/>
                <a:gd name="T66" fmla="*/ 15 w 27"/>
                <a:gd name="T67" fmla="*/ 12 h 30"/>
                <a:gd name="T68" fmla="*/ 17 w 27"/>
                <a:gd name="T69" fmla="*/ 11 h 30"/>
                <a:gd name="T70" fmla="*/ 22 w 27"/>
                <a:gd name="T71" fmla="*/ 16 h 30"/>
                <a:gd name="T72" fmla="*/ 3 w 27"/>
                <a:gd name="T73" fmla="*/ 20 h 30"/>
                <a:gd name="T74" fmla="*/ 9 w 27"/>
                <a:gd name="T75" fmla="*/ 16 h 30"/>
                <a:gd name="T76" fmla="*/ 9 w 27"/>
                <a:gd name="T77" fmla="*/ 18 h 30"/>
                <a:gd name="T78" fmla="*/ 6 w 27"/>
                <a:gd name="T79" fmla="*/ 19 h 30"/>
                <a:gd name="T80" fmla="*/ 23 w 27"/>
                <a:gd name="T81" fmla="*/ 22 h 30"/>
                <a:gd name="T82" fmla="*/ 17 w 27"/>
                <a:gd name="T83" fmla="*/ 20 h 30"/>
                <a:gd name="T84" fmla="*/ 18 w 27"/>
                <a:gd name="T85" fmla="*/ 18 h 30"/>
                <a:gd name="T86" fmla="*/ 21 w 27"/>
                <a:gd name="T87" fmla="*/ 20 h 30"/>
                <a:gd name="T88" fmla="*/ 13 w 27"/>
                <a:gd name="T89" fmla="*/ 27 h 30"/>
                <a:gd name="T90" fmla="*/ 12 w 27"/>
                <a:gd name="T91" fmla="*/ 20 h 30"/>
                <a:gd name="T92" fmla="*/ 14 w 27"/>
                <a:gd name="T93" fmla="*/ 20 h 30"/>
                <a:gd name="T94" fmla="*/ 14 w 27"/>
                <a:gd name="T95" fmla="*/ 17 h 30"/>
                <a:gd name="T96" fmla="*/ 4 w 27"/>
                <a:gd name="T97" fmla="*/ 9 h 30"/>
                <a:gd name="T98" fmla="*/ 10 w 27"/>
                <a:gd name="T99" fmla="*/ 11 h 30"/>
                <a:gd name="T100" fmla="*/ 10 w 27"/>
                <a:gd name="T101" fmla="*/ 13 h 30"/>
                <a:gd name="T102" fmla="*/ 7 w 27"/>
                <a:gd name="T103" fmla="*/ 10 h 30"/>
                <a:gd name="T104" fmla="*/ 24 w 27"/>
                <a:gd name="T105" fmla="*/ 10 h 30"/>
                <a:gd name="T106" fmla="*/ 19 w 27"/>
                <a:gd name="T107" fmla="*/ 14 h 30"/>
                <a:gd name="T108" fmla="*/ 18 w 27"/>
                <a:gd name="T109" fmla="*/ 13 h 30"/>
                <a:gd name="T110" fmla="*/ 21 w 27"/>
                <a:gd name="T111" fmla="*/ 12 h 30"/>
                <a:gd name="T112" fmla="*/ 15 w 27"/>
                <a:gd name="T113" fmla="*/ 4 h 30"/>
                <a:gd name="T114" fmla="*/ 16 w 27"/>
                <a:gd name="T115" fmla="*/ 10 h 30"/>
                <a:gd name="T116" fmla="*/ 14 w 27"/>
                <a:gd name="T117" fmla="*/ 10 h 30"/>
                <a:gd name="T118" fmla="*/ 14 w 27"/>
                <a:gd name="T119" fmla="*/ 7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" h="30">
                  <a:moveTo>
                    <a:pt x="14" y="2"/>
                  </a:moveTo>
                  <a:cubicBezTo>
                    <a:pt x="14" y="2"/>
                    <a:pt x="13" y="2"/>
                    <a:pt x="13" y="3"/>
                  </a:cubicBezTo>
                  <a:cubicBezTo>
                    <a:pt x="14" y="3"/>
                    <a:pt x="14" y="3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3" y="4"/>
                    <a:pt x="13" y="3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6"/>
                    <a:pt x="14" y="6"/>
                    <a:pt x="14" y="7"/>
                  </a:cubicBezTo>
                  <a:cubicBezTo>
                    <a:pt x="14" y="8"/>
                    <a:pt x="13" y="9"/>
                    <a:pt x="13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2" y="8"/>
                    <a:pt x="12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1" y="8"/>
                    <a:pt x="11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6"/>
                    <a:pt x="12" y="6"/>
                    <a:pt x="12" y="6"/>
                  </a:cubicBezTo>
                  <a:cubicBezTo>
                    <a:pt x="11" y="6"/>
                    <a:pt x="11" y="6"/>
                    <a:pt x="10" y="6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8" y="8"/>
                    <a:pt x="9" y="8"/>
                    <a:pt x="9" y="7"/>
                  </a:cubicBezTo>
                  <a:cubicBezTo>
                    <a:pt x="9" y="7"/>
                    <a:pt x="9" y="8"/>
                    <a:pt x="10" y="8"/>
                  </a:cubicBezTo>
                  <a:cubicBezTo>
                    <a:pt x="10" y="8"/>
                    <a:pt x="10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0" y="10"/>
                    <a:pt x="9" y="9"/>
                    <a:pt x="9" y="8"/>
                  </a:cubicBezTo>
                  <a:cubicBezTo>
                    <a:pt x="9" y="8"/>
                    <a:pt x="8" y="8"/>
                    <a:pt x="8" y="8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1"/>
                    <a:pt x="10" y="11"/>
                  </a:cubicBezTo>
                  <a:cubicBezTo>
                    <a:pt x="9" y="11"/>
                    <a:pt x="8" y="10"/>
                    <a:pt x="7" y="10"/>
                  </a:cubicBezTo>
                  <a:cubicBezTo>
                    <a:pt x="7" y="10"/>
                    <a:pt x="6" y="9"/>
                    <a:pt x="6" y="9"/>
                  </a:cubicBezTo>
                  <a:cubicBezTo>
                    <a:pt x="6" y="8"/>
                    <a:pt x="6" y="8"/>
                    <a:pt x="7" y="7"/>
                  </a:cubicBezTo>
                  <a:cubicBezTo>
                    <a:pt x="7" y="7"/>
                    <a:pt x="7" y="6"/>
                    <a:pt x="6" y="7"/>
                  </a:cubicBezTo>
                  <a:cubicBezTo>
                    <a:pt x="5" y="7"/>
                    <a:pt x="5" y="7"/>
                    <a:pt x="6" y="8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4" y="8"/>
                    <a:pt x="4" y="7"/>
                    <a:pt x="5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3" y="7"/>
                    <a:pt x="2" y="7"/>
                    <a:pt x="2" y="7"/>
                  </a:cubicBezTo>
                  <a:cubicBezTo>
                    <a:pt x="2" y="7"/>
                    <a:pt x="3" y="8"/>
                    <a:pt x="3" y="8"/>
                  </a:cubicBezTo>
                  <a:cubicBezTo>
                    <a:pt x="2" y="9"/>
                    <a:pt x="2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5" y="9"/>
                  </a:cubicBezTo>
                  <a:cubicBezTo>
                    <a:pt x="5" y="9"/>
                    <a:pt x="5" y="10"/>
                    <a:pt x="5" y="10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3" y="11"/>
                    <a:pt x="4" y="12"/>
                    <a:pt x="4" y="11"/>
                  </a:cubicBezTo>
                  <a:cubicBezTo>
                    <a:pt x="4" y="11"/>
                    <a:pt x="5" y="10"/>
                    <a:pt x="5" y="10"/>
                  </a:cubicBezTo>
                  <a:cubicBezTo>
                    <a:pt x="6" y="10"/>
                    <a:pt x="6" y="10"/>
                    <a:pt x="7" y="11"/>
                  </a:cubicBezTo>
                  <a:cubicBezTo>
                    <a:pt x="7" y="11"/>
                    <a:pt x="8" y="12"/>
                    <a:pt x="8" y="13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2"/>
                    <a:pt x="5" y="13"/>
                    <a:pt x="6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5" y="13"/>
                    <a:pt x="5" y="13"/>
                    <a:pt x="5" y="12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4" y="15"/>
                    <a:pt x="4" y="15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5" y="16"/>
                    <a:pt x="5" y="16"/>
                    <a:pt x="5" y="17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6"/>
                    <a:pt x="8" y="16"/>
                  </a:cubicBezTo>
                  <a:cubicBezTo>
                    <a:pt x="8" y="17"/>
                    <a:pt x="7" y="18"/>
                    <a:pt x="6" y="18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7"/>
                    <a:pt x="3" y="17"/>
                    <a:pt x="3" y="18"/>
                  </a:cubicBezTo>
                  <a:cubicBezTo>
                    <a:pt x="2" y="18"/>
                    <a:pt x="3" y="19"/>
                    <a:pt x="4" y="19"/>
                  </a:cubicBezTo>
                  <a:cubicBezTo>
                    <a:pt x="5" y="19"/>
                    <a:pt x="5" y="19"/>
                    <a:pt x="4" y="20"/>
                  </a:cubicBezTo>
                  <a:cubicBezTo>
                    <a:pt x="4" y="19"/>
                    <a:pt x="3" y="19"/>
                    <a:pt x="3" y="20"/>
                  </a:cubicBezTo>
                  <a:cubicBezTo>
                    <a:pt x="3" y="20"/>
                    <a:pt x="2" y="19"/>
                    <a:pt x="2" y="19"/>
                  </a:cubicBezTo>
                  <a:cubicBezTo>
                    <a:pt x="2" y="19"/>
                    <a:pt x="1" y="20"/>
                    <a:pt x="2" y="20"/>
                  </a:cubicBezTo>
                  <a:cubicBezTo>
                    <a:pt x="2" y="20"/>
                    <a:pt x="0" y="21"/>
                    <a:pt x="0" y="21"/>
                  </a:cubicBezTo>
                  <a:cubicBezTo>
                    <a:pt x="1" y="21"/>
                    <a:pt x="2" y="21"/>
                    <a:pt x="2" y="21"/>
                  </a:cubicBezTo>
                  <a:cubicBezTo>
                    <a:pt x="2" y="22"/>
                    <a:pt x="3" y="22"/>
                    <a:pt x="3" y="22"/>
                  </a:cubicBezTo>
                  <a:cubicBezTo>
                    <a:pt x="3" y="21"/>
                    <a:pt x="3" y="21"/>
                    <a:pt x="4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5" y="20"/>
                    <a:pt x="5" y="20"/>
                    <a:pt x="5" y="21"/>
                  </a:cubicBezTo>
                  <a:cubicBezTo>
                    <a:pt x="4" y="21"/>
                    <a:pt x="4" y="22"/>
                    <a:pt x="5" y="22"/>
                  </a:cubicBezTo>
                  <a:cubicBezTo>
                    <a:pt x="5" y="23"/>
                    <a:pt x="6" y="22"/>
                    <a:pt x="5" y="22"/>
                  </a:cubicBezTo>
                  <a:cubicBezTo>
                    <a:pt x="5" y="21"/>
                    <a:pt x="5" y="21"/>
                    <a:pt x="5" y="20"/>
                  </a:cubicBezTo>
                  <a:cubicBezTo>
                    <a:pt x="5" y="20"/>
                    <a:pt x="6" y="19"/>
                    <a:pt x="6" y="19"/>
                  </a:cubicBezTo>
                  <a:cubicBezTo>
                    <a:pt x="7" y="19"/>
                    <a:pt x="8" y="19"/>
                    <a:pt x="9" y="19"/>
                  </a:cubicBezTo>
                  <a:cubicBezTo>
                    <a:pt x="10" y="19"/>
                    <a:pt x="10" y="19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9" y="20"/>
                    <a:pt x="8" y="20"/>
                    <a:pt x="8" y="20"/>
                  </a:cubicBezTo>
                  <a:cubicBezTo>
                    <a:pt x="8" y="21"/>
                    <a:pt x="8" y="21"/>
                    <a:pt x="8" y="20"/>
                  </a:cubicBezTo>
                  <a:cubicBezTo>
                    <a:pt x="7" y="20"/>
                    <a:pt x="7" y="21"/>
                    <a:pt x="7" y="21"/>
                  </a:cubicBezTo>
                  <a:cubicBezTo>
                    <a:pt x="7" y="21"/>
                    <a:pt x="8" y="21"/>
                    <a:pt x="8" y="21"/>
                  </a:cubicBezTo>
                  <a:cubicBezTo>
                    <a:pt x="9" y="20"/>
                    <a:pt x="9" y="20"/>
                    <a:pt x="10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8" y="22"/>
                  </a:cubicBezTo>
                  <a:cubicBezTo>
                    <a:pt x="8" y="22"/>
                    <a:pt x="8" y="22"/>
                    <a:pt x="8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7" y="22"/>
                    <a:pt x="7" y="23"/>
                    <a:pt x="8" y="23"/>
                  </a:cubicBezTo>
                  <a:cubicBezTo>
                    <a:pt x="8" y="23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2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1"/>
                    <a:pt x="11" y="21"/>
                  </a:cubicBezTo>
                  <a:cubicBezTo>
                    <a:pt x="11" y="21"/>
                    <a:pt x="11" y="21"/>
                    <a:pt x="11" y="20"/>
                  </a:cubicBezTo>
                  <a:cubicBezTo>
                    <a:pt x="11" y="20"/>
                    <a:pt x="11" y="20"/>
                    <a:pt x="12" y="21"/>
                  </a:cubicBezTo>
                  <a:cubicBezTo>
                    <a:pt x="12" y="22"/>
                    <a:pt x="13" y="23"/>
                    <a:pt x="13" y="24"/>
                  </a:cubicBezTo>
                  <a:cubicBezTo>
                    <a:pt x="13" y="24"/>
                    <a:pt x="12" y="25"/>
                    <a:pt x="12" y="25"/>
                  </a:cubicBezTo>
                  <a:cubicBezTo>
                    <a:pt x="12" y="25"/>
                    <a:pt x="11" y="26"/>
                    <a:pt x="11" y="25"/>
                  </a:cubicBezTo>
                  <a:cubicBezTo>
                    <a:pt x="10" y="25"/>
                    <a:pt x="10" y="26"/>
                    <a:pt x="10" y="26"/>
                  </a:cubicBezTo>
                  <a:cubicBezTo>
                    <a:pt x="11" y="27"/>
                    <a:pt x="11" y="27"/>
                    <a:pt x="12" y="26"/>
                  </a:cubicBezTo>
                  <a:cubicBezTo>
                    <a:pt x="12" y="25"/>
                    <a:pt x="13" y="25"/>
                    <a:pt x="13" y="26"/>
                  </a:cubicBezTo>
                  <a:cubicBezTo>
                    <a:pt x="12" y="26"/>
                    <a:pt x="12" y="26"/>
                    <a:pt x="12" y="27"/>
                  </a:cubicBezTo>
                  <a:cubicBezTo>
                    <a:pt x="12" y="27"/>
                    <a:pt x="12" y="27"/>
                    <a:pt x="11" y="27"/>
                  </a:cubicBezTo>
                  <a:cubicBezTo>
                    <a:pt x="11" y="28"/>
                    <a:pt x="12" y="28"/>
                    <a:pt x="12" y="28"/>
                  </a:cubicBezTo>
                  <a:cubicBezTo>
                    <a:pt x="12" y="28"/>
                    <a:pt x="12" y="30"/>
                    <a:pt x="12" y="30"/>
                  </a:cubicBezTo>
                  <a:cubicBezTo>
                    <a:pt x="13" y="29"/>
                    <a:pt x="13" y="29"/>
                    <a:pt x="13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3" y="27"/>
                    <a:pt x="13" y="27"/>
                  </a:cubicBezTo>
                  <a:cubicBezTo>
                    <a:pt x="14" y="27"/>
                    <a:pt x="13" y="26"/>
                    <a:pt x="13" y="26"/>
                  </a:cubicBezTo>
                  <a:cubicBezTo>
                    <a:pt x="13" y="25"/>
                    <a:pt x="13" y="25"/>
                    <a:pt x="14" y="26"/>
                  </a:cubicBezTo>
                  <a:cubicBezTo>
                    <a:pt x="14" y="27"/>
                    <a:pt x="15" y="27"/>
                    <a:pt x="15" y="27"/>
                  </a:cubicBezTo>
                  <a:cubicBezTo>
                    <a:pt x="16" y="26"/>
                    <a:pt x="16" y="25"/>
                    <a:pt x="15" y="26"/>
                  </a:cubicBezTo>
                  <a:cubicBezTo>
                    <a:pt x="15" y="26"/>
                    <a:pt x="14" y="26"/>
                    <a:pt x="14" y="25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14" y="23"/>
                    <a:pt x="14" y="22"/>
                    <a:pt x="15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2"/>
                    <a:pt x="15" y="22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15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6" y="22"/>
                    <a:pt x="16" y="23"/>
                    <a:pt x="17" y="23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5"/>
                    <a:pt x="17" y="25"/>
                    <a:pt x="17" y="24"/>
                  </a:cubicBezTo>
                  <a:cubicBezTo>
                    <a:pt x="18" y="25"/>
                    <a:pt x="18" y="25"/>
                    <a:pt x="19" y="26"/>
                  </a:cubicBezTo>
                  <a:cubicBezTo>
                    <a:pt x="19" y="26"/>
                    <a:pt x="18" y="24"/>
                    <a:pt x="18" y="24"/>
                  </a:cubicBezTo>
                  <a:cubicBezTo>
                    <a:pt x="19" y="24"/>
                    <a:pt x="20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2"/>
                    <a:pt x="18" y="22"/>
                    <a:pt x="17" y="22"/>
                  </a:cubicBezTo>
                  <a:cubicBezTo>
                    <a:pt x="17" y="22"/>
                    <a:pt x="17" y="22"/>
                    <a:pt x="17" y="21"/>
                  </a:cubicBezTo>
                  <a:cubicBezTo>
                    <a:pt x="18" y="21"/>
                    <a:pt x="18" y="21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20" y="22"/>
                    <a:pt x="20" y="21"/>
                    <a:pt x="19" y="21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9" y="20"/>
                    <a:pt x="20" y="21"/>
                  </a:cubicBezTo>
                  <a:cubicBezTo>
                    <a:pt x="21" y="21"/>
                    <a:pt x="21" y="21"/>
                    <a:pt x="21" y="22"/>
                  </a:cubicBezTo>
                  <a:cubicBezTo>
                    <a:pt x="21" y="22"/>
                    <a:pt x="21" y="23"/>
                    <a:pt x="21" y="23"/>
                  </a:cubicBezTo>
                  <a:cubicBezTo>
                    <a:pt x="20" y="23"/>
                    <a:pt x="21" y="24"/>
                    <a:pt x="21" y="24"/>
                  </a:cubicBezTo>
                  <a:cubicBezTo>
                    <a:pt x="22" y="24"/>
                    <a:pt x="22" y="23"/>
                    <a:pt x="22" y="22"/>
                  </a:cubicBezTo>
                  <a:cubicBezTo>
                    <a:pt x="22" y="21"/>
                    <a:pt x="22" y="21"/>
                    <a:pt x="22" y="22"/>
                  </a:cubicBezTo>
                  <a:cubicBezTo>
                    <a:pt x="22" y="22"/>
                    <a:pt x="23" y="22"/>
                    <a:pt x="23" y="23"/>
                  </a:cubicBezTo>
                  <a:cubicBezTo>
                    <a:pt x="23" y="23"/>
                    <a:pt x="23" y="23"/>
                    <a:pt x="23" y="24"/>
                  </a:cubicBezTo>
                  <a:cubicBezTo>
                    <a:pt x="23" y="24"/>
                    <a:pt x="24" y="24"/>
                    <a:pt x="24" y="23"/>
                  </a:cubicBezTo>
                  <a:cubicBezTo>
                    <a:pt x="24" y="23"/>
                    <a:pt x="26" y="24"/>
                    <a:pt x="26" y="24"/>
                  </a:cubicBezTo>
                  <a:cubicBezTo>
                    <a:pt x="25" y="23"/>
                    <a:pt x="25" y="23"/>
                    <a:pt x="25" y="22"/>
                  </a:cubicBezTo>
                  <a:cubicBezTo>
                    <a:pt x="25" y="22"/>
                    <a:pt x="25" y="22"/>
                    <a:pt x="25" y="21"/>
                  </a:cubicBezTo>
                  <a:cubicBezTo>
                    <a:pt x="24" y="21"/>
                    <a:pt x="24" y="22"/>
                    <a:pt x="24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1"/>
                    <a:pt x="22" y="21"/>
                    <a:pt x="23" y="21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19"/>
                    <a:pt x="23" y="19"/>
                    <a:pt x="23" y="19"/>
                  </a:cubicBezTo>
                  <a:cubicBezTo>
                    <a:pt x="23" y="20"/>
                    <a:pt x="23" y="20"/>
                    <a:pt x="22" y="20"/>
                  </a:cubicBezTo>
                  <a:cubicBezTo>
                    <a:pt x="22" y="20"/>
                    <a:pt x="21" y="20"/>
                    <a:pt x="21" y="20"/>
                  </a:cubicBezTo>
                  <a:cubicBezTo>
                    <a:pt x="20" y="19"/>
                    <a:pt x="19" y="18"/>
                    <a:pt x="19" y="17"/>
                  </a:cubicBezTo>
                  <a:cubicBezTo>
                    <a:pt x="19" y="17"/>
                    <a:pt x="19" y="16"/>
                    <a:pt x="20" y="16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20" y="17"/>
                    <a:pt x="20" y="18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1" y="19"/>
                    <a:pt x="22" y="19"/>
                    <a:pt x="22" y="18"/>
                  </a:cubicBezTo>
                  <a:cubicBezTo>
                    <a:pt x="22" y="18"/>
                    <a:pt x="22" y="18"/>
                    <a:pt x="22" y="18"/>
                  </a:cubicBezTo>
                  <a:cubicBezTo>
                    <a:pt x="21" y="17"/>
                    <a:pt x="20" y="17"/>
                    <a:pt x="20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2" y="17"/>
                    <a:pt x="23" y="17"/>
                    <a:pt x="23" y="17"/>
                  </a:cubicBezTo>
                  <a:cubicBezTo>
                    <a:pt x="23" y="18"/>
                    <a:pt x="23" y="18"/>
                    <a:pt x="22" y="18"/>
                  </a:cubicBezTo>
                  <a:cubicBezTo>
                    <a:pt x="23" y="18"/>
                    <a:pt x="24" y="18"/>
                    <a:pt x="23" y="17"/>
                  </a:cubicBezTo>
                  <a:cubicBezTo>
                    <a:pt x="24" y="17"/>
                    <a:pt x="24" y="16"/>
                    <a:pt x="25" y="16"/>
                  </a:cubicBezTo>
                  <a:cubicBezTo>
                    <a:pt x="24" y="16"/>
                    <a:pt x="24" y="16"/>
                    <a:pt x="23" y="15"/>
                  </a:cubicBezTo>
                  <a:cubicBezTo>
                    <a:pt x="24" y="15"/>
                    <a:pt x="23" y="14"/>
                    <a:pt x="23" y="14"/>
                  </a:cubicBezTo>
                  <a:cubicBezTo>
                    <a:pt x="23" y="14"/>
                    <a:pt x="23" y="15"/>
                    <a:pt x="23" y="15"/>
                  </a:cubicBezTo>
                  <a:cubicBezTo>
                    <a:pt x="23" y="15"/>
                    <a:pt x="22" y="15"/>
                    <a:pt x="22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1" y="15"/>
                    <a:pt x="20" y="15"/>
                  </a:cubicBezTo>
                  <a:cubicBezTo>
                    <a:pt x="20" y="15"/>
                    <a:pt x="21" y="14"/>
                    <a:pt x="22" y="14"/>
                  </a:cubicBezTo>
                  <a:cubicBezTo>
                    <a:pt x="22" y="14"/>
                    <a:pt x="23" y="14"/>
                    <a:pt x="22" y="14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2" y="14"/>
                    <a:pt x="22" y="14"/>
                    <a:pt x="21" y="14"/>
                  </a:cubicBezTo>
                  <a:cubicBezTo>
                    <a:pt x="21" y="14"/>
                    <a:pt x="20" y="14"/>
                    <a:pt x="20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20" y="13"/>
                    <a:pt x="21" y="13"/>
                    <a:pt x="22" y="12"/>
                  </a:cubicBezTo>
                  <a:cubicBezTo>
                    <a:pt x="22" y="12"/>
                    <a:pt x="23" y="12"/>
                    <a:pt x="23" y="12"/>
                  </a:cubicBezTo>
                  <a:cubicBezTo>
                    <a:pt x="23" y="12"/>
                    <a:pt x="24" y="12"/>
                    <a:pt x="24" y="13"/>
                  </a:cubicBezTo>
                  <a:cubicBezTo>
                    <a:pt x="24" y="13"/>
                    <a:pt x="25" y="13"/>
                    <a:pt x="25" y="13"/>
                  </a:cubicBezTo>
                  <a:cubicBezTo>
                    <a:pt x="25" y="12"/>
                    <a:pt x="25" y="12"/>
                    <a:pt x="24" y="12"/>
                  </a:cubicBezTo>
                  <a:cubicBezTo>
                    <a:pt x="23" y="11"/>
                    <a:pt x="23" y="11"/>
                    <a:pt x="24" y="11"/>
                  </a:cubicBezTo>
                  <a:cubicBezTo>
                    <a:pt x="24" y="11"/>
                    <a:pt x="24" y="11"/>
                    <a:pt x="25" y="11"/>
                  </a:cubicBezTo>
                  <a:cubicBezTo>
                    <a:pt x="25" y="11"/>
                    <a:pt x="25" y="11"/>
                    <a:pt x="26" y="12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7" y="9"/>
                    <a:pt x="25" y="9"/>
                    <a:pt x="25" y="9"/>
                  </a:cubicBezTo>
                  <a:cubicBezTo>
                    <a:pt x="25" y="9"/>
                    <a:pt x="25" y="8"/>
                    <a:pt x="24" y="8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3" y="10"/>
                    <a:pt x="23" y="10"/>
                  </a:cubicBezTo>
                  <a:cubicBezTo>
                    <a:pt x="23" y="11"/>
                    <a:pt x="22" y="11"/>
                    <a:pt x="23" y="10"/>
                  </a:cubicBezTo>
                  <a:cubicBezTo>
                    <a:pt x="23" y="9"/>
                    <a:pt x="23" y="8"/>
                    <a:pt x="23" y="8"/>
                  </a:cubicBezTo>
                  <a:cubicBezTo>
                    <a:pt x="22" y="8"/>
                    <a:pt x="22" y="9"/>
                    <a:pt x="22" y="9"/>
                  </a:cubicBezTo>
                  <a:cubicBezTo>
                    <a:pt x="22" y="9"/>
                    <a:pt x="22" y="10"/>
                    <a:pt x="22" y="10"/>
                  </a:cubicBezTo>
                  <a:cubicBezTo>
                    <a:pt x="22" y="11"/>
                    <a:pt x="22" y="11"/>
                    <a:pt x="21" y="11"/>
                  </a:cubicBezTo>
                  <a:cubicBezTo>
                    <a:pt x="20" y="12"/>
                    <a:pt x="19" y="12"/>
                    <a:pt x="18" y="11"/>
                  </a:cubicBezTo>
                  <a:cubicBezTo>
                    <a:pt x="18" y="11"/>
                    <a:pt x="17" y="11"/>
                    <a:pt x="17" y="11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9" y="11"/>
                    <a:pt x="19" y="11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10"/>
                    <a:pt x="21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8"/>
                    <a:pt x="21" y="8"/>
                    <a:pt x="20" y="7"/>
                  </a:cubicBezTo>
                  <a:cubicBezTo>
                    <a:pt x="20" y="7"/>
                    <a:pt x="20" y="6"/>
                    <a:pt x="20" y="6"/>
                  </a:cubicBezTo>
                  <a:cubicBezTo>
                    <a:pt x="20" y="6"/>
                    <a:pt x="19" y="7"/>
                    <a:pt x="19" y="7"/>
                  </a:cubicBezTo>
                  <a:cubicBezTo>
                    <a:pt x="18" y="6"/>
                    <a:pt x="18" y="6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8"/>
                    <a:pt x="18" y="9"/>
                    <a:pt x="18" y="9"/>
                  </a:cubicBezTo>
                  <a:cubicBezTo>
                    <a:pt x="18" y="9"/>
                    <a:pt x="17" y="9"/>
                    <a:pt x="17" y="9"/>
                  </a:cubicBezTo>
                  <a:cubicBezTo>
                    <a:pt x="17" y="9"/>
                    <a:pt x="17" y="8"/>
                    <a:pt x="17" y="8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6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6" y="9"/>
                    <a:pt x="16" y="9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5" y="9"/>
                    <a:pt x="15" y="8"/>
                    <a:pt x="15" y="7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6" y="5"/>
                    <a:pt x="17" y="5"/>
                    <a:pt x="17" y="5"/>
                  </a:cubicBezTo>
                  <a:cubicBezTo>
                    <a:pt x="17" y="6"/>
                    <a:pt x="18" y="5"/>
                    <a:pt x="17" y="4"/>
                  </a:cubicBezTo>
                  <a:cubicBezTo>
                    <a:pt x="17" y="4"/>
                    <a:pt x="16" y="4"/>
                    <a:pt x="16" y="5"/>
                  </a:cubicBezTo>
                  <a:cubicBezTo>
                    <a:pt x="15" y="5"/>
                    <a:pt x="15" y="5"/>
                    <a:pt x="15" y="4"/>
                  </a:cubicBezTo>
                  <a:cubicBezTo>
                    <a:pt x="15" y="4"/>
                    <a:pt x="15" y="4"/>
                    <a:pt x="16" y="4"/>
                  </a:cubicBezTo>
                  <a:cubicBezTo>
                    <a:pt x="16" y="3"/>
                    <a:pt x="16" y="3"/>
                    <a:pt x="17" y="3"/>
                  </a:cubicBezTo>
                  <a:cubicBezTo>
                    <a:pt x="16" y="2"/>
                    <a:pt x="16" y="2"/>
                    <a:pt x="15" y="2"/>
                  </a:cubicBezTo>
                  <a:cubicBezTo>
                    <a:pt x="15" y="2"/>
                    <a:pt x="15" y="1"/>
                    <a:pt x="15" y="0"/>
                  </a:cubicBezTo>
                  <a:cubicBezTo>
                    <a:pt x="15" y="1"/>
                    <a:pt x="14" y="2"/>
                    <a:pt x="14" y="2"/>
                  </a:cubicBezTo>
                  <a:close/>
                  <a:moveTo>
                    <a:pt x="24" y="16"/>
                  </a:moveTo>
                  <a:cubicBezTo>
                    <a:pt x="24" y="16"/>
                    <a:pt x="23" y="16"/>
                    <a:pt x="23" y="17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3" y="17"/>
                    <a:pt x="23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1" y="16"/>
                    <a:pt x="20" y="16"/>
                    <a:pt x="19" y="16"/>
                  </a:cubicBezTo>
                  <a:cubicBezTo>
                    <a:pt x="18" y="16"/>
                    <a:pt x="18" y="16"/>
                    <a:pt x="17" y="17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8"/>
                    <a:pt x="16" y="18"/>
                    <a:pt x="16" y="18"/>
                  </a:cubicBezTo>
                  <a:cubicBezTo>
                    <a:pt x="16" y="19"/>
                    <a:pt x="16" y="19"/>
                    <a:pt x="16" y="20"/>
                  </a:cubicBezTo>
                  <a:cubicBezTo>
                    <a:pt x="16" y="21"/>
                    <a:pt x="17" y="22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8" y="24"/>
                    <a:pt x="19" y="23"/>
                  </a:cubicBezTo>
                  <a:cubicBezTo>
                    <a:pt x="19" y="24"/>
                    <a:pt x="19" y="24"/>
                    <a:pt x="18" y="24"/>
                  </a:cubicBezTo>
                  <a:cubicBezTo>
                    <a:pt x="18" y="24"/>
                    <a:pt x="18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4"/>
                    <a:pt x="18" y="24"/>
                    <a:pt x="17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4"/>
                    <a:pt x="17" y="24"/>
                    <a:pt x="17" y="23"/>
                  </a:cubicBezTo>
                  <a:cubicBezTo>
                    <a:pt x="17" y="23"/>
                    <a:pt x="17" y="23"/>
                    <a:pt x="17" y="23"/>
                  </a:cubicBezTo>
                  <a:cubicBezTo>
                    <a:pt x="17" y="22"/>
                    <a:pt x="16" y="21"/>
                    <a:pt x="16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4" y="18"/>
                    <a:pt x="15" y="18"/>
                    <a:pt x="15" y="17"/>
                  </a:cubicBezTo>
                  <a:cubicBezTo>
                    <a:pt x="14" y="17"/>
                    <a:pt x="14" y="17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8"/>
                    <a:pt x="13" y="18"/>
                    <a:pt x="13" y="19"/>
                  </a:cubicBezTo>
                  <a:cubicBezTo>
                    <a:pt x="12" y="19"/>
                    <a:pt x="11" y="19"/>
                    <a:pt x="11" y="20"/>
                  </a:cubicBezTo>
                  <a:cubicBezTo>
                    <a:pt x="10" y="20"/>
                    <a:pt x="10" y="21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8" y="23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7" y="22"/>
                  </a:cubicBezTo>
                  <a:cubicBezTo>
                    <a:pt x="8" y="23"/>
                    <a:pt x="8" y="23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0" y="21"/>
                    <a:pt x="10" y="20"/>
                    <a:pt x="11" y="20"/>
                  </a:cubicBezTo>
                  <a:cubicBezTo>
                    <a:pt x="11" y="19"/>
                    <a:pt x="11" y="18"/>
                    <a:pt x="11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0" y="16"/>
                    <a:pt x="9" y="15"/>
                    <a:pt x="9" y="15"/>
                  </a:cubicBezTo>
                  <a:cubicBezTo>
                    <a:pt x="8" y="15"/>
                    <a:pt x="7" y="15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5" y="15"/>
                    <a:pt x="5" y="15"/>
                    <a:pt x="4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3"/>
                    <a:pt x="4" y="13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8" y="15"/>
                    <a:pt x="9" y="15"/>
                  </a:cubicBezTo>
                  <a:cubicBezTo>
                    <a:pt x="9" y="15"/>
                    <a:pt x="10" y="14"/>
                    <a:pt x="11" y="14"/>
                  </a:cubicBezTo>
                  <a:cubicBezTo>
                    <a:pt x="11" y="14"/>
                    <a:pt x="11" y="15"/>
                    <a:pt x="12" y="15"/>
                  </a:cubicBezTo>
                  <a:cubicBezTo>
                    <a:pt x="12" y="15"/>
                    <a:pt x="12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3"/>
                  </a:cubicBezTo>
                  <a:cubicBezTo>
                    <a:pt x="12" y="13"/>
                    <a:pt x="12" y="13"/>
                    <a:pt x="11" y="13"/>
                  </a:cubicBezTo>
                  <a:cubicBezTo>
                    <a:pt x="12" y="12"/>
                    <a:pt x="12" y="11"/>
                    <a:pt x="11" y="10"/>
                  </a:cubicBezTo>
                  <a:cubicBezTo>
                    <a:pt x="11" y="10"/>
                    <a:pt x="11" y="9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1" y="6"/>
                    <a:pt x="11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1" y="9"/>
                    <a:pt x="11" y="10"/>
                    <a:pt x="12" y="10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3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2"/>
                    <a:pt x="16" y="11"/>
                    <a:pt x="17" y="11"/>
                  </a:cubicBezTo>
                  <a:cubicBezTo>
                    <a:pt x="17" y="10"/>
                    <a:pt x="18" y="9"/>
                    <a:pt x="18" y="9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9" y="8"/>
                    <a:pt x="19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19" y="8"/>
                    <a:pt x="19" y="8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9"/>
                    <a:pt x="17" y="10"/>
                    <a:pt x="17" y="11"/>
                  </a:cubicBezTo>
                  <a:cubicBezTo>
                    <a:pt x="17" y="12"/>
                    <a:pt x="16" y="12"/>
                    <a:pt x="17" y="13"/>
                  </a:cubicBezTo>
                  <a:cubicBezTo>
                    <a:pt x="16" y="13"/>
                    <a:pt x="16" y="13"/>
                    <a:pt x="15" y="13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7" y="15"/>
                    <a:pt x="17" y="14"/>
                  </a:cubicBezTo>
                  <a:cubicBezTo>
                    <a:pt x="18" y="15"/>
                    <a:pt x="18" y="15"/>
                    <a:pt x="19" y="15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5"/>
                    <a:pt x="23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3" y="16"/>
                    <a:pt x="24" y="16"/>
                    <a:pt x="24" y="16"/>
                  </a:cubicBezTo>
                  <a:close/>
                  <a:moveTo>
                    <a:pt x="2" y="21"/>
                  </a:moveTo>
                  <a:cubicBezTo>
                    <a:pt x="2" y="21"/>
                    <a:pt x="2" y="20"/>
                    <a:pt x="2" y="20"/>
                  </a:cubicBezTo>
                  <a:cubicBezTo>
                    <a:pt x="2" y="20"/>
                    <a:pt x="2" y="20"/>
                    <a:pt x="2" y="20"/>
                  </a:cubicBezTo>
                  <a:cubicBezTo>
                    <a:pt x="2" y="20"/>
                    <a:pt x="2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0"/>
                    <a:pt x="3" y="20"/>
                  </a:cubicBezTo>
                  <a:cubicBezTo>
                    <a:pt x="3" y="20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2" y="21"/>
                    <a:pt x="2" y="21"/>
                    <a:pt x="2" y="21"/>
                  </a:cubicBezTo>
                  <a:close/>
                  <a:moveTo>
                    <a:pt x="6" y="19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7"/>
                    <a:pt x="9" y="17"/>
                    <a:pt x="9" y="16"/>
                  </a:cubicBezTo>
                  <a:cubicBezTo>
                    <a:pt x="8" y="16"/>
                    <a:pt x="9" y="16"/>
                    <a:pt x="9" y="16"/>
                  </a:cubicBezTo>
                  <a:cubicBezTo>
                    <a:pt x="9" y="16"/>
                    <a:pt x="9" y="16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9" y="17"/>
                    <a:pt x="9" y="17"/>
                  </a:cubicBezTo>
                  <a:cubicBezTo>
                    <a:pt x="10" y="16"/>
                    <a:pt x="10" y="17"/>
                    <a:pt x="10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7"/>
                    <a:pt x="10" y="17"/>
                  </a:cubicBezTo>
                  <a:cubicBezTo>
                    <a:pt x="10" y="17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1" y="18"/>
                    <a:pt x="11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7" y="19"/>
                    <a:pt x="7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lose/>
                  <a:moveTo>
                    <a:pt x="12" y="16"/>
                  </a:moveTo>
                  <a:cubicBezTo>
                    <a:pt x="12" y="16"/>
                    <a:pt x="12" y="17"/>
                    <a:pt x="12" y="17"/>
                  </a:cubicBezTo>
                  <a:cubicBezTo>
                    <a:pt x="11" y="17"/>
                    <a:pt x="11" y="17"/>
                    <a:pt x="10" y="17"/>
                  </a:cubicBezTo>
                  <a:cubicBezTo>
                    <a:pt x="11" y="17"/>
                    <a:pt x="11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lose/>
                  <a:moveTo>
                    <a:pt x="25" y="23"/>
                  </a:move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3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4" y="22"/>
                    <a:pt x="24" y="22"/>
                  </a:cubicBezTo>
                  <a:cubicBezTo>
                    <a:pt x="24" y="22"/>
                    <a:pt x="24" y="22"/>
                    <a:pt x="25" y="22"/>
                  </a:cubicBezTo>
                  <a:cubicBezTo>
                    <a:pt x="25" y="22"/>
                    <a:pt x="24" y="22"/>
                    <a:pt x="24" y="22"/>
                  </a:cubicBezTo>
                  <a:cubicBezTo>
                    <a:pt x="24" y="22"/>
                    <a:pt x="25" y="23"/>
                    <a:pt x="25" y="23"/>
                  </a:cubicBezTo>
                  <a:close/>
                  <a:moveTo>
                    <a:pt x="21" y="20"/>
                  </a:move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19" y="20"/>
                    <a:pt x="19" y="19"/>
                  </a:cubicBezTo>
                  <a:cubicBezTo>
                    <a:pt x="18" y="19"/>
                    <a:pt x="18" y="19"/>
                    <a:pt x="17" y="20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7" y="17"/>
                    <a:pt x="18" y="17"/>
                    <a:pt x="18" y="18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8"/>
                  </a:cubicBezTo>
                  <a:cubicBezTo>
                    <a:pt x="18" y="18"/>
                    <a:pt x="19" y="18"/>
                    <a:pt x="18" y="18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8"/>
                    <a:pt x="19" y="18"/>
                    <a:pt x="19" y="19"/>
                  </a:cubicBezTo>
                  <a:cubicBezTo>
                    <a:pt x="20" y="19"/>
                    <a:pt x="20" y="20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lose/>
                  <a:moveTo>
                    <a:pt x="15" y="17"/>
                  </a:moveTo>
                  <a:cubicBezTo>
                    <a:pt x="16" y="16"/>
                    <a:pt x="16" y="16"/>
                    <a:pt x="16" y="17"/>
                  </a:cubicBezTo>
                  <a:cubicBezTo>
                    <a:pt x="16" y="17"/>
                    <a:pt x="17" y="17"/>
                    <a:pt x="17" y="18"/>
                  </a:cubicBezTo>
                  <a:cubicBezTo>
                    <a:pt x="16" y="18"/>
                    <a:pt x="16" y="17"/>
                    <a:pt x="16" y="17"/>
                  </a:cubicBezTo>
                  <a:cubicBezTo>
                    <a:pt x="15" y="17"/>
                    <a:pt x="15" y="17"/>
                    <a:pt x="15" y="17"/>
                  </a:cubicBezTo>
                  <a:close/>
                  <a:moveTo>
                    <a:pt x="13" y="29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7"/>
                  </a:cubicBezTo>
                  <a:cubicBezTo>
                    <a:pt x="12" y="27"/>
                    <a:pt x="12" y="27"/>
                    <a:pt x="13" y="27"/>
                  </a:cubicBezTo>
                  <a:cubicBezTo>
                    <a:pt x="13" y="27"/>
                    <a:pt x="13" y="27"/>
                    <a:pt x="13" y="27"/>
                  </a:cubicBezTo>
                  <a:cubicBezTo>
                    <a:pt x="13" y="28"/>
                    <a:pt x="13" y="28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8"/>
                    <a:pt x="13" y="28"/>
                    <a:pt x="13" y="29"/>
                  </a:cubicBezTo>
                  <a:close/>
                  <a:moveTo>
                    <a:pt x="13" y="24"/>
                  </a:moveTo>
                  <a:cubicBezTo>
                    <a:pt x="13" y="24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2"/>
                    <a:pt x="13" y="22"/>
                  </a:cubicBezTo>
                  <a:cubicBezTo>
                    <a:pt x="13" y="21"/>
                    <a:pt x="12" y="21"/>
                    <a:pt x="12" y="20"/>
                  </a:cubicBezTo>
                  <a:cubicBezTo>
                    <a:pt x="11" y="20"/>
                    <a:pt x="11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19"/>
                    <a:pt x="12" y="19"/>
                    <a:pt x="13" y="19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19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5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0"/>
                    <a:pt x="15" y="20"/>
                    <a:pt x="15" y="20"/>
                  </a:cubicBezTo>
                  <a:cubicBezTo>
                    <a:pt x="15" y="20"/>
                    <a:pt x="15" y="21"/>
                    <a:pt x="15" y="21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3" y="22"/>
                    <a:pt x="13" y="23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14" y="17"/>
                  </a:moveTo>
                  <a:cubicBezTo>
                    <a:pt x="14" y="17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7"/>
                    <a:pt x="14" y="17"/>
                  </a:cubicBezTo>
                  <a:close/>
                  <a:moveTo>
                    <a:pt x="3" y="7"/>
                  </a:moveTo>
                  <a:cubicBezTo>
                    <a:pt x="3" y="7"/>
                    <a:pt x="3" y="8"/>
                    <a:pt x="4" y="8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4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3" y="8"/>
                    <a:pt x="3" y="7"/>
                  </a:cubicBezTo>
                  <a:close/>
                  <a:moveTo>
                    <a:pt x="7" y="10"/>
                  </a:moveTo>
                  <a:cubicBezTo>
                    <a:pt x="7" y="10"/>
                    <a:pt x="7" y="10"/>
                    <a:pt x="7" y="10"/>
                  </a:cubicBezTo>
                  <a:cubicBezTo>
                    <a:pt x="8" y="11"/>
                    <a:pt x="8" y="11"/>
                    <a:pt x="9" y="11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1" y="12"/>
                    <a:pt x="11" y="13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9" y="14"/>
                    <a:pt x="9" y="13"/>
                  </a:cubicBezTo>
                  <a:cubicBezTo>
                    <a:pt x="9" y="13"/>
                    <a:pt x="9" y="12"/>
                    <a:pt x="8" y="12"/>
                  </a:cubicBezTo>
                  <a:cubicBezTo>
                    <a:pt x="8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lose/>
                  <a:moveTo>
                    <a:pt x="12" y="14"/>
                  </a:moveTo>
                  <a:cubicBezTo>
                    <a:pt x="12" y="14"/>
                    <a:pt x="12" y="14"/>
                    <a:pt x="11" y="14"/>
                  </a:cubicBez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2" y="13"/>
                  </a:cubicBezTo>
                  <a:cubicBezTo>
                    <a:pt x="12" y="14"/>
                    <a:pt x="12" y="14"/>
                    <a:pt x="12" y="14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6" y="11"/>
                    <a:pt x="26" y="11"/>
                  </a:cubicBezTo>
                  <a:cubicBezTo>
                    <a:pt x="25" y="11"/>
                    <a:pt x="25" y="10"/>
                    <a:pt x="25" y="11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5" y="10"/>
                    <a:pt x="25" y="9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5" y="10"/>
                    <a:pt x="26" y="10"/>
                    <a:pt x="26" y="10"/>
                  </a:cubicBezTo>
                  <a:close/>
                  <a:moveTo>
                    <a:pt x="21" y="12"/>
                  </a:move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2"/>
                    <a:pt x="20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7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3"/>
                    <a:pt x="17" y="13"/>
                    <a:pt x="18" y="13"/>
                  </a:cubicBezTo>
                  <a:cubicBezTo>
                    <a:pt x="18" y="13"/>
                    <a:pt x="17" y="13"/>
                    <a:pt x="17" y="13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7" y="12"/>
                  </a:cubicBezTo>
                  <a:cubicBezTo>
                    <a:pt x="17" y="11"/>
                    <a:pt x="18" y="11"/>
                    <a:pt x="18" y="12"/>
                  </a:cubicBezTo>
                  <a:cubicBezTo>
                    <a:pt x="18" y="12"/>
                    <a:pt x="19" y="12"/>
                    <a:pt x="19" y="12"/>
                  </a:cubicBezTo>
                  <a:cubicBezTo>
                    <a:pt x="20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lose/>
                  <a:moveTo>
                    <a:pt x="15" y="14"/>
                  </a:moveTo>
                  <a:cubicBezTo>
                    <a:pt x="15" y="14"/>
                    <a:pt x="16" y="14"/>
                    <a:pt x="16" y="14"/>
                  </a:cubicBezTo>
                  <a:cubicBezTo>
                    <a:pt x="16" y="14"/>
                    <a:pt x="17" y="13"/>
                    <a:pt x="17" y="13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4"/>
                    <a:pt x="16" y="14"/>
                    <a:pt x="15" y="14"/>
                  </a:cubicBezTo>
                  <a:close/>
                  <a:moveTo>
                    <a:pt x="15" y="2"/>
                  </a:moveTo>
                  <a:cubicBezTo>
                    <a:pt x="15" y="2"/>
                    <a:pt x="15" y="2"/>
                    <a:pt x="15" y="3"/>
                  </a:cubicBezTo>
                  <a:cubicBezTo>
                    <a:pt x="15" y="3"/>
                    <a:pt x="16" y="3"/>
                    <a:pt x="16" y="3"/>
                  </a:cubicBezTo>
                  <a:cubicBezTo>
                    <a:pt x="16" y="3"/>
                    <a:pt x="15" y="3"/>
                    <a:pt x="15" y="3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4" y="2"/>
                    <a:pt x="15" y="3"/>
                  </a:cubicBezTo>
                  <a:cubicBezTo>
                    <a:pt x="15" y="2"/>
                    <a:pt x="15" y="2"/>
                    <a:pt x="15" y="2"/>
                  </a:cubicBezTo>
                  <a:close/>
                  <a:moveTo>
                    <a:pt x="15" y="7"/>
                  </a:moveTo>
                  <a:cubicBezTo>
                    <a:pt x="15" y="7"/>
                    <a:pt x="15" y="7"/>
                    <a:pt x="15" y="7"/>
                  </a:cubicBezTo>
                  <a:cubicBezTo>
                    <a:pt x="15" y="7"/>
                    <a:pt x="15" y="8"/>
                    <a:pt x="15" y="9"/>
                  </a:cubicBezTo>
                  <a:cubicBezTo>
                    <a:pt x="15" y="9"/>
                    <a:pt x="15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11"/>
                    <a:pt x="14" y="11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1"/>
                  </a:cubicBezTo>
                  <a:cubicBezTo>
                    <a:pt x="14" y="11"/>
                    <a:pt x="13" y="11"/>
                    <a:pt x="14" y="10"/>
                  </a:cubicBezTo>
                  <a:cubicBezTo>
                    <a:pt x="13" y="10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4" y="9"/>
                    <a:pt x="14" y="9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5" y="7"/>
                    <a:pt x="15" y="7"/>
                    <a:pt x="15" y="7"/>
                  </a:cubicBezTo>
                  <a:close/>
                  <a:moveTo>
                    <a:pt x="14" y="13"/>
                  </a:moveTo>
                  <a:cubicBezTo>
                    <a:pt x="14" y="13"/>
                    <a:pt x="14" y="13"/>
                    <a:pt x="13" y="12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2"/>
                    <a:pt x="14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5" name="Freeform 33041"/>
            <p:cNvSpPr>
              <a:spLocks/>
            </p:cNvSpPr>
            <p:nvPr/>
          </p:nvSpPr>
          <p:spPr bwMode="auto">
            <a:xfrm>
              <a:off x="3614" y="2172"/>
              <a:ext cx="41" cy="36"/>
            </a:xfrm>
            <a:custGeom>
              <a:avLst/>
              <a:gdLst>
                <a:gd name="T0" fmla="*/ 10 w 23"/>
                <a:gd name="T1" fmla="*/ 8 h 20"/>
                <a:gd name="T2" fmla="*/ 6 w 23"/>
                <a:gd name="T3" fmla="*/ 4 h 20"/>
                <a:gd name="T4" fmla="*/ 9 w 23"/>
                <a:gd name="T5" fmla="*/ 19 h 20"/>
                <a:gd name="T6" fmla="*/ 10 w 23"/>
                <a:gd name="T7" fmla="*/ 8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" h="20">
                  <a:moveTo>
                    <a:pt x="10" y="8"/>
                  </a:moveTo>
                  <a:cubicBezTo>
                    <a:pt x="10" y="8"/>
                    <a:pt x="9" y="4"/>
                    <a:pt x="6" y="4"/>
                  </a:cubicBezTo>
                  <a:cubicBezTo>
                    <a:pt x="0" y="5"/>
                    <a:pt x="8" y="20"/>
                    <a:pt x="9" y="19"/>
                  </a:cubicBezTo>
                  <a:cubicBezTo>
                    <a:pt x="23" y="10"/>
                    <a:pt x="14" y="0"/>
                    <a:pt x="10" y="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6" name="Freeform 33042"/>
            <p:cNvSpPr>
              <a:spLocks/>
            </p:cNvSpPr>
            <p:nvPr/>
          </p:nvSpPr>
          <p:spPr bwMode="auto">
            <a:xfrm>
              <a:off x="3735" y="2176"/>
              <a:ext cx="37" cy="32"/>
            </a:xfrm>
            <a:custGeom>
              <a:avLst/>
              <a:gdLst>
                <a:gd name="T0" fmla="*/ 10 w 21"/>
                <a:gd name="T1" fmla="*/ 8 h 18"/>
                <a:gd name="T2" fmla="*/ 6 w 21"/>
                <a:gd name="T3" fmla="*/ 4 h 18"/>
                <a:gd name="T4" fmla="*/ 9 w 21"/>
                <a:gd name="T5" fmla="*/ 18 h 18"/>
                <a:gd name="T6" fmla="*/ 10 w 21"/>
                <a:gd name="T7" fmla="*/ 8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1" h="18">
                  <a:moveTo>
                    <a:pt x="10" y="8"/>
                  </a:moveTo>
                  <a:cubicBezTo>
                    <a:pt x="10" y="8"/>
                    <a:pt x="9" y="4"/>
                    <a:pt x="6" y="4"/>
                  </a:cubicBezTo>
                  <a:cubicBezTo>
                    <a:pt x="0" y="5"/>
                    <a:pt x="7" y="18"/>
                    <a:pt x="9" y="18"/>
                  </a:cubicBezTo>
                  <a:cubicBezTo>
                    <a:pt x="21" y="9"/>
                    <a:pt x="13" y="0"/>
                    <a:pt x="10" y="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7" name="Freeform 33043"/>
            <p:cNvSpPr>
              <a:spLocks/>
            </p:cNvSpPr>
            <p:nvPr/>
          </p:nvSpPr>
          <p:spPr bwMode="auto">
            <a:xfrm>
              <a:off x="3698" y="2076"/>
              <a:ext cx="24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6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8" name="Freeform 33044"/>
            <p:cNvSpPr>
              <a:spLocks/>
            </p:cNvSpPr>
            <p:nvPr/>
          </p:nvSpPr>
          <p:spPr bwMode="auto">
            <a:xfrm>
              <a:off x="3653" y="2033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6" y="7"/>
                    <a:pt x="7" y="6"/>
                    <a:pt x="7" y="0"/>
                  </a:cubicBezTo>
                  <a:cubicBezTo>
                    <a:pt x="7" y="6"/>
                    <a:pt x="7" y="7"/>
                    <a:pt x="14" y="7"/>
                  </a:cubicBezTo>
                  <a:cubicBezTo>
                    <a:pt x="7" y="7"/>
                    <a:pt x="7" y="7"/>
                    <a:pt x="7" y="14"/>
                  </a:cubicBezTo>
                  <a:cubicBezTo>
                    <a:pt x="7" y="7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29" name="Freeform 33045"/>
            <p:cNvSpPr>
              <a:spLocks noEditPoints="1"/>
            </p:cNvSpPr>
            <p:nvPr/>
          </p:nvSpPr>
          <p:spPr bwMode="auto">
            <a:xfrm>
              <a:off x="3626" y="2147"/>
              <a:ext cx="63" cy="34"/>
            </a:xfrm>
            <a:custGeom>
              <a:avLst/>
              <a:gdLst>
                <a:gd name="T0" fmla="*/ 13 w 35"/>
                <a:gd name="T1" fmla="*/ 17 h 19"/>
                <a:gd name="T2" fmla="*/ 5 w 35"/>
                <a:gd name="T3" fmla="*/ 15 h 19"/>
                <a:gd name="T4" fmla="*/ 14 w 35"/>
                <a:gd name="T5" fmla="*/ 17 h 19"/>
                <a:gd name="T6" fmla="*/ 4 w 35"/>
                <a:gd name="T7" fmla="*/ 13 h 19"/>
                <a:gd name="T8" fmla="*/ 3 w 35"/>
                <a:gd name="T9" fmla="*/ 11 h 19"/>
                <a:gd name="T10" fmla="*/ 9 w 35"/>
                <a:gd name="T11" fmla="*/ 16 h 19"/>
                <a:gd name="T12" fmla="*/ 9 w 35"/>
                <a:gd name="T13" fmla="*/ 15 h 19"/>
                <a:gd name="T14" fmla="*/ 4 w 35"/>
                <a:gd name="T15" fmla="*/ 4 h 19"/>
                <a:gd name="T16" fmla="*/ 5 w 35"/>
                <a:gd name="T17" fmla="*/ 4 h 19"/>
                <a:gd name="T18" fmla="*/ 14 w 35"/>
                <a:gd name="T19" fmla="*/ 17 h 19"/>
                <a:gd name="T20" fmla="*/ 11 w 35"/>
                <a:gd name="T21" fmla="*/ 13 h 19"/>
                <a:gd name="T22" fmla="*/ 8 w 35"/>
                <a:gd name="T23" fmla="*/ 3 h 19"/>
                <a:gd name="T24" fmla="*/ 10 w 35"/>
                <a:gd name="T25" fmla="*/ 1 h 19"/>
                <a:gd name="T26" fmla="*/ 8 w 35"/>
                <a:gd name="T27" fmla="*/ 7 h 19"/>
                <a:gd name="T28" fmla="*/ 15 w 35"/>
                <a:gd name="T29" fmla="*/ 16 h 19"/>
                <a:gd name="T30" fmla="*/ 12 w 35"/>
                <a:gd name="T31" fmla="*/ 10 h 19"/>
                <a:gd name="T32" fmla="*/ 13 w 35"/>
                <a:gd name="T33" fmla="*/ 3 h 19"/>
                <a:gd name="T34" fmla="*/ 12 w 35"/>
                <a:gd name="T35" fmla="*/ 7 h 19"/>
                <a:gd name="T36" fmla="*/ 16 w 35"/>
                <a:gd name="T37" fmla="*/ 9 h 19"/>
                <a:gd name="T38" fmla="*/ 17 w 35"/>
                <a:gd name="T39" fmla="*/ 9 h 19"/>
                <a:gd name="T40" fmla="*/ 18 w 35"/>
                <a:gd name="T41" fmla="*/ 13 h 19"/>
                <a:gd name="T42" fmla="*/ 19 w 35"/>
                <a:gd name="T43" fmla="*/ 5 h 19"/>
                <a:gd name="T44" fmla="*/ 21 w 35"/>
                <a:gd name="T45" fmla="*/ 6 h 19"/>
                <a:gd name="T46" fmla="*/ 16 w 35"/>
                <a:gd name="T47" fmla="*/ 16 h 19"/>
                <a:gd name="T48" fmla="*/ 21 w 35"/>
                <a:gd name="T49" fmla="*/ 12 h 19"/>
                <a:gd name="T50" fmla="*/ 23 w 35"/>
                <a:gd name="T51" fmla="*/ 10 h 19"/>
                <a:gd name="T52" fmla="*/ 17 w 35"/>
                <a:gd name="T53" fmla="*/ 16 h 19"/>
                <a:gd name="T54" fmla="*/ 24 w 35"/>
                <a:gd name="T55" fmla="*/ 12 h 19"/>
                <a:gd name="T56" fmla="*/ 28 w 35"/>
                <a:gd name="T57" fmla="*/ 4 h 19"/>
                <a:gd name="T58" fmla="*/ 25 w 35"/>
                <a:gd name="T59" fmla="*/ 10 h 19"/>
                <a:gd name="T60" fmla="*/ 19 w 35"/>
                <a:gd name="T61" fmla="*/ 16 h 19"/>
                <a:gd name="T62" fmla="*/ 28 w 35"/>
                <a:gd name="T63" fmla="*/ 11 h 19"/>
                <a:gd name="T64" fmla="*/ 33 w 35"/>
                <a:gd name="T65" fmla="*/ 6 h 19"/>
                <a:gd name="T66" fmla="*/ 29 w 35"/>
                <a:gd name="T67" fmla="*/ 10 h 19"/>
                <a:gd name="T68" fmla="*/ 21 w 35"/>
                <a:gd name="T69" fmla="*/ 17 h 19"/>
                <a:gd name="T70" fmla="*/ 27 w 35"/>
                <a:gd name="T71" fmla="*/ 15 h 19"/>
                <a:gd name="T72" fmla="*/ 27 w 35"/>
                <a:gd name="T73" fmla="*/ 16 h 19"/>
                <a:gd name="T74" fmla="*/ 25 w 35"/>
                <a:gd name="T75" fmla="*/ 18 h 19"/>
                <a:gd name="T76" fmla="*/ 25 w 35"/>
                <a:gd name="T77" fmla="*/ 18 h 19"/>
                <a:gd name="T78" fmla="*/ 2 w 35"/>
                <a:gd name="T79" fmla="*/ 5 h 19"/>
                <a:gd name="T80" fmla="*/ 23 w 35"/>
                <a:gd name="T81" fmla="*/ 9 h 19"/>
                <a:gd name="T82" fmla="*/ 3 w 35"/>
                <a:gd name="T83" fmla="*/ 15 h 19"/>
                <a:gd name="T84" fmla="*/ 30 w 35"/>
                <a:gd name="T85" fmla="*/ 13 h 19"/>
                <a:gd name="T86" fmla="*/ 12 w 35"/>
                <a:gd name="T87" fmla="*/ 2 h 19"/>
                <a:gd name="T88" fmla="*/ 28 w 35"/>
                <a:gd name="T89" fmla="*/ 3 h 19"/>
                <a:gd name="T90" fmla="*/ 19 w 35"/>
                <a:gd name="T91" fmla="*/ 7 h 19"/>
                <a:gd name="T92" fmla="*/ 35 w 35"/>
                <a:gd name="T93" fmla="*/ 7 h 19"/>
                <a:gd name="T94" fmla="*/ 26 w 35"/>
                <a:gd name="T95" fmla="*/ 4 h 19"/>
                <a:gd name="T96" fmla="*/ 22 w 35"/>
                <a:gd name="T97" fmla="*/ 3 h 19"/>
                <a:gd name="T98" fmla="*/ 32 w 35"/>
                <a:gd name="T99" fmla="*/ 8 h 19"/>
                <a:gd name="T100" fmla="*/ 14 w 35"/>
                <a:gd name="T101" fmla="*/ 3 h 19"/>
                <a:gd name="T102" fmla="*/ 20 w 35"/>
                <a:gd name="T103" fmla="*/ 2 h 19"/>
                <a:gd name="T104" fmla="*/ 33 w 35"/>
                <a:gd name="T105" fmla="*/ 5 h 19"/>
                <a:gd name="T106" fmla="*/ 1 w 35"/>
                <a:gd name="T107" fmla="*/ 4 h 19"/>
                <a:gd name="T108" fmla="*/ 0 w 35"/>
                <a:gd name="T109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5" h="19">
                  <a:moveTo>
                    <a:pt x="18" y="18"/>
                  </a:moveTo>
                  <a:cubicBezTo>
                    <a:pt x="18" y="18"/>
                    <a:pt x="17" y="18"/>
                    <a:pt x="17" y="18"/>
                  </a:cubicBezTo>
                  <a:cubicBezTo>
                    <a:pt x="16" y="17"/>
                    <a:pt x="16" y="17"/>
                    <a:pt x="16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1" y="17"/>
                    <a:pt x="9" y="17"/>
                    <a:pt x="7" y="17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8" y="17"/>
                    <a:pt x="9" y="17"/>
                    <a:pt x="11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2" y="17"/>
                    <a:pt x="11" y="17"/>
                    <a:pt x="10" y="17"/>
                  </a:cubicBezTo>
                  <a:cubicBezTo>
                    <a:pt x="9" y="16"/>
                    <a:pt x="8" y="16"/>
                    <a:pt x="7" y="15"/>
                  </a:cubicBezTo>
                  <a:cubicBezTo>
                    <a:pt x="6" y="15"/>
                    <a:pt x="5" y="14"/>
                    <a:pt x="4" y="13"/>
                  </a:cubicBezTo>
                  <a:cubicBezTo>
                    <a:pt x="3" y="13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2" y="10"/>
                    <a:pt x="2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4" y="13"/>
                    <a:pt x="5" y="14"/>
                    <a:pt x="6" y="14"/>
                  </a:cubicBezTo>
                  <a:cubicBezTo>
                    <a:pt x="6" y="15"/>
                    <a:pt x="8" y="15"/>
                    <a:pt x="9" y="16"/>
                  </a:cubicBezTo>
                  <a:cubicBezTo>
                    <a:pt x="10" y="16"/>
                    <a:pt x="11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0" y="16"/>
                    <a:pt x="9" y="15"/>
                    <a:pt x="9" y="15"/>
                  </a:cubicBezTo>
                  <a:cubicBezTo>
                    <a:pt x="8" y="14"/>
                    <a:pt x="8" y="14"/>
                    <a:pt x="7" y="13"/>
                  </a:cubicBezTo>
                  <a:cubicBezTo>
                    <a:pt x="7" y="12"/>
                    <a:pt x="6" y="12"/>
                    <a:pt x="6" y="11"/>
                  </a:cubicBezTo>
                  <a:cubicBezTo>
                    <a:pt x="6" y="10"/>
                    <a:pt x="5" y="9"/>
                    <a:pt x="5" y="8"/>
                  </a:cubicBezTo>
                  <a:cubicBezTo>
                    <a:pt x="5" y="7"/>
                    <a:pt x="5" y="7"/>
                    <a:pt x="4" y="6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2" y="4"/>
                  </a:cubicBezTo>
                  <a:cubicBezTo>
                    <a:pt x="2" y="3"/>
                    <a:pt x="2" y="3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7"/>
                    <a:pt x="5" y="9"/>
                    <a:pt x="6" y="10"/>
                  </a:cubicBezTo>
                  <a:cubicBezTo>
                    <a:pt x="6" y="11"/>
                    <a:pt x="7" y="12"/>
                    <a:pt x="8" y="13"/>
                  </a:cubicBezTo>
                  <a:cubicBezTo>
                    <a:pt x="9" y="15"/>
                    <a:pt x="10" y="16"/>
                    <a:pt x="12" y="16"/>
                  </a:cubicBezTo>
                  <a:cubicBezTo>
                    <a:pt x="13" y="16"/>
                    <a:pt x="13" y="17"/>
                    <a:pt x="14" y="17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2" y="15"/>
                    <a:pt x="11" y="14"/>
                    <a:pt x="11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9"/>
                    <a:pt x="8" y="8"/>
                    <a:pt x="8" y="8"/>
                  </a:cubicBezTo>
                  <a:cubicBezTo>
                    <a:pt x="8" y="7"/>
                    <a:pt x="8" y="6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7" y="1"/>
                    <a:pt x="7" y="1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8" y="2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7"/>
                    <a:pt x="8" y="8"/>
                    <a:pt x="9" y="9"/>
                  </a:cubicBezTo>
                  <a:cubicBezTo>
                    <a:pt x="9" y="10"/>
                    <a:pt x="10" y="11"/>
                    <a:pt x="10" y="12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2" y="15"/>
                    <a:pt x="13" y="15"/>
                    <a:pt x="14" y="16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4" y="15"/>
                  </a:cubicBezTo>
                  <a:cubicBezTo>
                    <a:pt x="14" y="15"/>
                    <a:pt x="14" y="14"/>
                    <a:pt x="13" y="13"/>
                  </a:cubicBezTo>
                  <a:cubicBezTo>
                    <a:pt x="13" y="12"/>
                    <a:pt x="13" y="12"/>
                    <a:pt x="12" y="11"/>
                  </a:cubicBezTo>
                  <a:cubicBezTo>
                    <a:pt x="12" y="11"/>
                    <a:pt x="12" y="10"/>
                    <a:pt x="12" y="10"/>
                  </a:cubicBezTo>
                  <a:cubicBezTo>
                    <a:pt x="12" y="10"/>
                    <a:pt x="12" y="9"/>
                    <a:pt x="12" y="9"/>
                  </a:cubicBezTo>
                  <a:cubicBezTo>
                    <a:pt x="12" y="8"/>
                    <a:pt x="12" y="7"/>
                    <a:pt x="12" y="6"/>
                  </a:cubicBezTo>
                  <a:cubicBezTo>
                    <a:pt x="12" y="6"/>
                    <a:pt x="12" y="5"/>
                    <a:pt x="12" y="5"/>
                  </a:cubicBezTo>
                  <a:cubicBezTo>
                    <a:pt x="11" y="5"/>
                    <a:pt x="11" y="4"/>
                    <a:pt x="11" y="4"/>
                  </a:cubicBezTo>
                  <a:cubicBezTo>
                    <a:pt x="12" y="3"/>
                    <a:pt x="12" y="3"/>
                    <a:pt x="13" y="3"/>
                  </a:cubicBezTo>
                  <a:cubicBezTo>
                    <a:pt x="13" y="3"/>
                    <a:pt x="14" y="4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6"/>
                    <a:pt x="12" y="6"/>
                    <a:pt x="12" y="6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10"/>
                    <a:pt x="12" y="11"/>
                    <a:pt x="13" y="12"/>
                  </a:cubicBezTo>
                  <a:cubicBezTo>
                    <a:pt x="13" y="13"/>
                    <a:pt x="14" y="14"/>
                    <a:pt x="14" y="15"/>
                  </a:cubicBezTo>
                  <a:cubicBezTo>
                    <a:pt x="15" y="15"/>
                    <a:pt x="15" y="16"/>
                    <a:pt x="15" y="16"/>
                  </a:cubicBezTo>
                  <a:cubicBezTo>
                    <a:pt x="16" y="14"/>
                    <a:pt x="16" y="11"/>
                    <a:pt x="16" y="9"/>
                  </a:cubicBezTo>
                  <a:cubicBezTo>
                    <a:pt x="16" y="9"/>
                    <a:pt x="15" y="9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7"/>
                    <a:pt x="16" y="6"/>
                    <a:pt x="16" y="7"/>
                  </a:cubicBezTo>
                  <a:cubicBezTo>
                    <a:pt x="17" y="7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1"/>
                    <a:pt x="16" y="12"/>
                    <a:pt x="16" y="13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7" y="15"/>
                    <a:pt x="18" y="14"/>
                    <a:pt x="18" y="13"/>
                  </a:cubicBezTo>
                  <a:cubicBezTo>
                    <a:pt x="19" y="12"/>
                    <a:pt x="19" y="12"/>
                    <a:pt x="19" y="11"/>
                  </a:cubicBezTo>
                  <a:cubicBezTo>
                    <a:pt x="20" y="10"/>
                    <a:pt x="20" y="9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6"/>
                    <a:pt x="20" y="6"/>
                    <a:pt x="20" y="6"/>
                  </a:cubicBezTo>
                  <a:cubicBezTo>
                    <a:pt x="20" y="6"/>
                    <a:pt x="19" y="6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20" y="3"/>
                    <a:pt x="20" y="3"/>
                    <a:pt x="21" y="4"/>
                  </a:cubicBezTo>
                  <a:cubicBezTo>
                    <a:pt x="21" y="4"/>
                    <a:pt x="21" y="4"/>
                    <a:pt x="21" y="5"/>
                  </a:cubicBezTo>
                  <a:cubicBezTo>
                    <a:pt x="21" y="5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1" y="8"/>
                    <a:pt x="20" y="8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3"/>
                    <a:pt x="19" y="13"/>
                    <a:pt x="18" y="14"/>
                  </a:cubicBezTo>
                  <a:cubicBezTo>
                    <a:pt x="18" y="15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7"/>
                    <a:pt x="16" y="17"/>
                  </a:cubicBezTo>
                  <a:cubicBezTo>
                    <a:pt x="16" y="16"/>
                    <a:pt x="17" y="16"/>
                    <a:pt x="17" y="16"/>
                  </a:cubicBezTo>
                  <a:cubicBezTo>
                    <a:pt x="18" y="15"/>
                    <a:pt x="19" y="14"/>
                    <a:pt x="20" y="14"/>
                  </a:cubicBezTo>
                  <a:cubicBezTo>
                    <a:pt x="20" y="13"/>
                    <a:pt x="21" y="13"/>
                    <a:pt x="21" y="12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0"/>
                  </a:cubicBezTo>
                  <a:cubicBezTo>
                    <a:pt x="21" y="10"/>
                    <a:pt x="22" y="9"/>
                    <a:pt x="22" y="10"/>
                  </a:cubicBezTo>
                  <a:cubicBezTo>
                    <a:pt x="22" y="10"/>
                    <a:pt x="23" y="10"/>
                    <a:pt x="23" y="10"/>
                  </a:cubicBezTo>
                  <a:cubicBezTo>
                    <a:pt x="23" y="10"/>
                    <a:pt x="23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1" y="12"/>
                    <a:pt x="21" y="12"/>
                  </a:cubicBezTo>
                  <a:cubicBezTo>
                    <a:pt x="21" y="13"/>
                    <a:pt x="20" y="14"/>
                    <a:pt x="19" y="15"/>
                  </a:cubicBezTo>
                  <a:cubicBezTo>
                    <a:pt x="18" y="15"/>
                    <a:pt x="18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8" y="16"/>
                    <a:pt x="18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20" y="15"/>
                    <a:pt x="21" y="14"/>
                    <a:pt x="22" y="14"/>
                  </a:cubicBezTo>
                  <a:cubicBezTo>
                    <a:pt x="23" y="13"/>
                    <a:pt x="23" y="12"/>
                    <a:pt x="24" y="12"/>
                  </a:cubicBezTo>
                  <a:cubicBezTo>
                    <a:pt x="25" y="11"/>
                    <a:pt x="26" y="9"/>
                    <a:pt x="26" y="7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7" y="7"/>
                    <a:pt x="27" y="6"/>
                    <a:pt x="26" y="6"/>
                  </a:cubicBezTo>
                  <a:cubicBezTo>
                    <a:pt x="26" y="5"/>
                    <a:pt x="26" y="4"/>
                    <a:pt x="27" y="4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4"/>
                    <a:pt x="29" y="5"/>
                    <a:pt x="29" y="5"/>
                  </a:cubicBezTo>
                  <a:cubicBezTo>
                    <a:pt x="29" y="6"/>
                    <a:pt x="28" y="6"/>
                    <a:pt x="28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6" y="8"/>
                    <a:pt x="26" y="9"/>
                    <a:pt x="25" y="10"/>
                  </a:cubicBezTo>
                  <a:cubicBezTo>
                    <a:pt x="25" y="11"/>
                    <a:pt x="24" y="12"/>
                    <a:pt x="24" y="12"/>
                  </a:cubicBezTo>
                  <a:cubicBezTo>
                    <a:pt x="23" y="13"/>
                    <a:pt x="23" y="13"/>
                    <a:pt x="23" y="13"/>
                  </a:cubicBezTo>
                  <a:cubicBezTo>
                    <a:pt x="23" y="13"/>
                    <a:pt x="22" y="14"/>
                    <a:pt x="22" y="14"/>
                  </a:cubicBezTo>
                  <a:cubicBezTo>
                    <a:pt x="22" y="14"/>
                    <a:pt x="21" y="15"/>
                    <a:pt x="20" y="15"/>
                  </a:cubicBezTo>
                  <a:cubicBezTo>
                    <a:pt x="20" y="16"/>
                    <a:pt x="19" y="16"/>
                    <a:pt x="19" y="16"/>
                  </a:cubicBezTo>
                  <a:cubicBezTo>
                    <a:pt x="18" y="16"/>
                    <a:pt x="17" y="17"/>
                    <a:pt x="16" y="17"/>
                  </a:cubicBezTo>
                  <a:cubicBezTo>
                    <a:pt x="17" y="17"/>
                    <a:pt x="17" y="17"/>
                    <a:pt x="18" y="17"/>
                  </a:cubicBezTo>
                  <a:cubicBezTo>
                    <a:pt x="20" y="17"/>
                    <a:pt x="21" y="16"/>
                    <a:pt x="23" y="16"/>
                  </a:cubicBezTo>
                  <a:cubicBezTo>
                    <a:pt x="25" y="15"/>
                    <a:pt x="26" y="14"/>
                    <a:pt x="27" y="13"/>
                  </a:cubicBezTo>
                  <a:cubicBezTo>
                    <a:pt x="28" y="12"/>
                    <a:pt x="28" y="12"/>
                    <a:pt x="28" y="11"/>
                  </a:cubicBezTo>
                  <a:cubicBezTo>
                    <a:pt x="29" y="10"/>
                    <a:pt x="30" y="10"/>
                    <a:pt x="30" y="9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6"/>
                    <a:pt x="32" y="6"/>
                    <a:pt x="32" y="6"/>
                  </a:cubicBezTo>
                  <a:cubicBezTo>
                    <a:pt x="33" y="5"/>
                    <a:pt x="33" y="5"/>
                    <a:pt x="33" y="6"/>
                  </a:cubicBezTo>
                  <a:cubicBezTo>
                    <a:pt x="34" y="6"/>
                    <a:pt x="34" y="7"/>
                    <a:pt x="33" y="8"/>
                  </a:cubicBezTo>
                  <a:cubicBezTo>
                    <a:pt x="33" y="8"/>
                    <a:pt x="32" y="8"/>
                    <a:pt x="32" y="8"/>
                  </a:cubicBezTo>
                  <a:cubicBezTo>
                    <a:pt x="32" y="8"/>
                    <a:pt x="31" y="8"/>
                    <a:pt x="31" y="8"/>
                  </a:cubicBezTo>
                  <a:cubicBezTo>
                    <a:pt x="31" y="9"/>
                    <a:pt x="30" y="9"/>
                    <a:pt x="30" y="10"/>
                  </a:cubicBezTo>
                  <a:cubicBezTo>
                    <a:pt x="30" y="10"/>
                    <a:pt x="29" y="10"/>
                    <a:pt x="29" y="10"/>
                  </a:cubicBezTo>
                  <a:cubicBezTo>
                    <a:pt x="29" y="11"/>
                    <a:pt x="29" y="11"/>
                    <a:pt x="28" y="12"/>
                  </a:cubicBezTo>
                  <a:cubicBezTo>
                    <a:pt x="28" y="12"/>
                    <a:pt x="28" y="13"/>
                    <a:pt x="27" y="13"/>
                  </a:cubicBezTo>
                  <a:cubicBezTo>
                    <a:pt x="26" y="14"/>
                    <a:pt x="25" y="15"/>
                    <a:pt x="24" y="15"/>
                  </a:cubicBezTo>
                  <a:cubicBezTo>
                    <a:pt x="24" y="16"/>
                    <a:pt x="23" y="16"/>
                    <a:pt x="23" y="16"/>
                  </a:cubicBezTo>
                  <a:cubicBezTo>
                    <a:pt x="22" y="16"/>
                    <a:pt x="22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2" y="17"/>
                    <a:pt x="24" y="17"/>
                  </a:cubicBezTo>
                  <a:cubicBezTo>
                    <a:pt x="25" y="17"/>
                    <a:pt x="26" y="16"/>
                    <a:pt x="27" y="15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8" y="14"/>
                    <a:pt x="28" y="13"/>
                    <a:pt x="29" y="14"/>
                  </a:cubicBezTo>
                  <a:cubicBezTo>
                    <a:pt x="29" y="14"/>
                    <a:pt x="29" y="14"/>
                    <a:pt x="29" y="15"/>
                  </a:cubicBezTo>
                  <a:cubicBezTo>
                    <a:pt x="29" y="15"/>
                    <a:pt x="28" y="15"/>
                    <a:pt x="28" y="15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6" y="17"/>
                    <a:pt x="25" y="17"/>
                    <a:pt x="23" y="17"/>
                  </a:cubicBezTo>
                  <a:cubicBezTo>
                    <a:pt x="22" y="18"/>
                    <a:pt x="20" y="17"/>
                    <a:pt x="19" y="17"/>
                  </a:cubicBezTo>
                  <a:cubicBezTo>
                    <a:pt x="18" y="17"/>
                    <a:pt x="18" y="17"/>
                    <a:pt x="17" y="17"/>
                  </a:cubicBezTo>
                  <a:cubicBezTo>
                    <a:pt x="17" y="18"/>
                    <a:pt x="17" y="18"/>
                    <a:pt x="18" y="18"/>
                  </a:cubicBezTo>
                  <a:cubicBezTo>
                    <a:pt x="19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7"/>
                    <a:pt x="25" y="17"/>
                  </a:cubicBezTo>
                  <a:cubicBezTo>
                    <a:pt x="25" y="17"/>
                    <a:pt x="26" y="17"/>
                    <a:pt x="26" y="17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9"/>
                    <a:pt x="25" y="19"/>
                    <a:pt x="25" y="18"/>
                  </a:cubicBezTo>
                  <a:cubicBezTo>
                    <a:pt x="23" y="19"/>
                    <a:pt x="19" y="18"/>
                    <a:pt x="18" y="18"/>
                  </a:cubicBezTo>
                  <a:close/>
                  <a:moveTo>
                    <a:pt x="29" y="15"/>
                  </a:moveTo>
                  <a:cubicBezTo>
                    <a:pt x="30" y="16"/>
                    <a:pt x="30" y="15"/>
                    <a:pt x="30" y="15"/>
                  </a:cubicBezTo>
                  <a:cubicBezTo>
                    <a:pt x="30" y="15"/>
                    <a:pt x="29" y="15"/>
                    <a:pt x="29" y="15"/>
                  </a:cubicBezTo>
                  <a:close/>
                  <a:moveTo>
                    <a:pt x="2" y="5"/>
                  </a:moveTo>
                  <a:cubicBezTo>
                    <a:pt x="2" y="5"/>
                    <a:pt x="2" y="5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5"/>
                  </a:cubicBezTo>
                  <a:cubicBezTo>
                    <a:pt x="3" y="5"/>
                    <a:pt x="3" y="5"/>
                    <a:pt x="2" y="5"/>
                  </a:cubicBezTo>
                  <a:close/>
                  <a:moveTo>
                    <a:pt x="23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8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22" y="9"/>
                    <a:pt x="22" y="9"/>
                    <a:pt x="23" y="9"/>
                  </a:cubicBezTo>
                  <a:close/>
                  <a:moveTo>
                    <a:pt x="3" y="15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5"/>
                    <a:pt x="3" y="15"/>
                    <a:pt x="3" y="15"/>
                  </a:cubicBezTo>
                  <a:close/>
                  <a:moveTo>
                    <a:pt x="30" y="13"/>
                  </a:moveTo>
                  <a:cubicBezTo>
                    <a:pt x="30" y="14"/>
                    <a:pt x="30" y="14"/>
                    <a:pt x="30" y="14"/>
                  </a:cubicBezTo>
                  <a:cubicBezTo>
                    <a:pt x="30" y="14"/>
                    <a:pt x="31" y="13"/>
                    <a:pt x="31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lose/>
                  <a:moveTo>
                    <a:pt x="12" y="2"/>
                  </a:move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lose/>
                  <a:moveTo>
                    <a:pt x="28" y="3"/>
                  </a:move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7" y="3"/>
                    <a:pt x="28" y="3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9" y="4"/>
                    <a:pt x="28" y="3"/>
                  </a:cubicBezTo>
                  <a:close/>
                  <a:moveTo>
                    <a:pt x="19" y="7"/>
                  </a:moveTo>
                  <a:cubicBezTo>
                    <a:pt x="19" y="6"/>
                    <a:pt x="19" y="6"/>
                    <a:pt x="19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35" y="7"/>
                  </a:moveTo>
                  <a:cubicBezTo>
                    <a:pt x="35" y="7"/>
                    <a:pt x="35" y="7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4" y="8"/>
                    <a:pt x="34" y="8"/>
                  </a:cubicBezTo>
                  <a:cubicBezTo>
                    <a:pt x="34" y="8"/>
                    <a:pt x="34" y="7"/>
                    <a:pt x="35" y="7"/>
                  </a:cubicBezTo>
                  <a:close/>
                  <a:moveTo>
                    <a:pt x="26" y="4"/>
                  </a:moveTo>
                  <a:cubicBezTo>
                    <a:pt x="26" y="4"/>
                    <a:pt x="26" y="4"/>
                    <a:pt x="26" y="4"/>
                  </a:cubicBezTo>
                  <a:cubicBezTo>
                    <a:pt x="27" y="4"/>
                    <a:pt x="27" y="4"/>
                    <a:pt x="27" y="3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6" y="3"/>
                    <a:pt x="26" y="3"/>
                    <a:pt x="26" y="4"/>
                  </a:cubicBezTo>
                  <a:close/>
                  <a:moveTo>
                    <a:pt x="22" y="3"/>
                  </a:moveTo>
                  <a:cubicBezTo>
                    <a:pt x="22" y="3"/>
                    <a:pt x="22" y="3"/>
                    <a:pt x="22" y="4"/>
                  </a:cubicBezTo>
                  <a:cubicBezTo>
                    <a:pt x="22" y="4"/>
                    <a:pt x="22" y="4"/>
                    <a:pt x="22" y="4"/>
                  </a:cubicBezTo>
                  <a:cubicBezTo>
                    <a:pt x="23" y="4"/>
                    <a:pt x="23" y="4"/>
                    <a:pt x="23" y="3"/>
                  </a:cubicBezTo>
                  <a:cubicBezTo>
                    <a:pt x="23" y="3"/>
                    <a:pt x="23" y="3"/>
                    <a:pt x="22" y="3"/>
                  </a:cubicBezTo>
                  <a:close/>
                  <a:moveTo>
                    <a:pt x="32" y="8"/>
                  </a:moveTo>
                  <a:cubicBezTo>
                    <a:pt x="32" y="8"/>
                    <a:pt x="32" y="9"/>
                    <a:pt x="32" y="9"/>
                  </a:cubicBezTo>
                  <a:cubicBezTo>
                    <a:pt x="32" y="9"/>
                    <a:pt x="32" y="9"/>
                    <a:pt x="33" y="9"/>
                  </a:cubicBezTo>
                  <a:cubicBezTo>
                    <a:pt x="33" y="9"/>
                    <a:pt x="33" y="9"/>
                    <a:pt x="33" y="9"/>
                  </a:cubicBezTo>
                  <a:cubicBezTo>
                    <a:pt x="33" y="8"/>
                    <a:pt x="33" y="8"/>
                    <a:pt x="32" y="8"/>
                  </a:cubicBezTo>
                  <a:close/>
                  <a:moveTo>
                    <a:pt x="14" y="3"/>
                  </a:moveTo>
                  <a:cubicBezTo>
                    <a:pt x="14" y="4"/>
                    <a:pt x="15" y="4"/>
                    <a:pt x="15" y="4"/>
                  </a:cubicBezTo>
                  <a:cubicBezTo>
                    <a:pt x="15" y="4"/>
                    <a:pt x="15" y="3"/>
                    <a:pt x="15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20" y="2"/>
                  </a:move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3"/>
                    <a:pt x="19" y="3"/>
                    <a:pt x="20" y="3"/>
                  </a:cubicBezTo>
                  <a:cubicBezTo>
                    <a:pt x="20" y="3"/>
                    <a:pt x="20" y="3"/>
                    <a:pt x="20" y="2"/>
                  </a:cubicBezTo>
                  <a:close/>
                  <a:moveTo>
                    <a:pt x="33" y="5"/>
                  </a:moveTo>
                  <a:cubicBezTo>
                    <a:pt x="33" y="5"/>
                    <a:pt x="33" y="6"/>
                    <a:pt x="33" y="5"/>
                  </a:cubicBezTo>
                  <a:cubicBezTo>
                    <a:pt x="34" y="5"/>
                    <a:pt x="34" y="5"/>
                    <a:pt x="34" y="5"/>
                  </a:cubicBezTo>
                  <a:cubicBezTo>
                    <a:pt x="34" y="4"/>
                    <a:pt x="33" y="4"/>
                    <a:pt x="33" y="4"/>
                  </a:cubicBezTo>
                  <a:cubicBezTo>
                    <a:pt x="33" y="4"/>
                    <a:pt x="33" y="5"/>
                    <a:pt x="33" y="5"/>
                  </a:cubicBezTo>
                  <a:close/>
                  <a:moveTo>
                    <a:pt x="1" y="4"/>
                  </a:moveTo>
                  <a:cubicBezTo>
                    <a:pt x="0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0" name="Freeform 33046"/>
            <p:cNvSpPr>
              <a:spLocks/>
            </p:cNvSpPr>
            <p:nvPr/>
          </p:nvSpPr>
          <p:spPr bwMode="auto">
            <a:xfrm>
              <a:off x="3619" y="2368"/>
              <a:ext cx="31" cy="25"/>
            </a:xfrm>
            <a:custGeom>
              <a:avLst/>
              <a:gdLst>
                <a:gd name="T0" fmla="*/ 4 w 17"/>
                <a:gd name="T1" fmla="*/ 8 h 14"/>
                <a:gd name="T2" fmla="*/ 8 w 17"/>
                <a:gd name="T3" fmla="*/ 0 h 14"/>
                <a:gd name="T4" fmla="*/ 17 w 17"/>
                <a:gd name="T5" fmla="*/ 5 h 14"/>
                <a:gd name="T6" fmla="*/ 12 w 17"/>
                <a:gd name="T7" fmla="*/ 14 h 14"/>
                <a:gd name="T8" fmla="*/ 10 w 17"/>
                <a:gd name="T9" fmla="*/ 14 h 14"/>
                <a:gd name="T10" fmla="*/ 10 w 17"/>
                <a:gd name="T11" fmla="*/ 11 h 14"/>
                <a:gd name="T12" fmla="*/ 12 w 17"/>
                <a:gd name="T13" fmla="*/ 11 h 14"/>
                <a:gd name="T14" fmla="*/ 13 w 17"/>
                <a:gd name="T15" fmla="*/ 12 h 14"/>
                <a:gd name="T16" fmla="*/ 16 w 17"/>
                <a:gd name="T17" fmla="*/ 6 h 14"/>
                <a:gd name="T18" fmla="*/ 7 w 17"/>
                <a:gd name="T19" fmla="*/ 4 h 14"/>
                <a:gd name="T20" fmla="*/ 4 w 17"/>
                <a:gd name="T21" fmla="*/ 10 h 14"/>
                <a:gd name="T22" fmla="*/ 1 w 17"/>
                <a:gd name="T23" fmla="*/ 10 h 14"/>
                <a:gd name="T24" fmla="*/ 1 w 17"/>
                <a:gd name="T25" fmla="*/ 8 h 14"/>
                <a:gd name="T26" fmla="*/ 4 w 17"/>
                <a:gd name="T27" fmla="*/ 8 h 14"/>
                <a:gd name="T28" fmla="*/ 4 w 17"/>
                <a:gd name="T29" fmla="*/ 8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7" h="14">
                  <a:moveTo>
                    <a:pt x="4" y="8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7"/>
                    <a:pt x="14" y="12"/>
                    <a:pt x="12" y="14"/>
                  </a:cubicBezTo>
                  <a:cubicBezTo>
                    <a:pt x="12" y="14"/>
                    <a:pt x="11" y="14"/>
                    <a:pt x="10" y="14"/>
                  </a:cubicBezTo>
                  <a:cubicBezTo>
                    <a:pt x="9" y="13"/>
                    <a:pt x="9" y="12"/>
                    <a:pt x="10" y="11"/>
                  </a:cubicBezTo>
                  <a:cubicBezTo>
                    <a:pt x="10" y="10"/>
                    <a:pt x="11" y="10"/>
                    <a:pt x="12" y="11"/>
                  </a:cubicBezTo>
                  <a:cubicBezTo>
                    <a:pt x="12" y="11"/>
                    <a:pt x="13" y="11"/>
                    <a:pt x="13" y="12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5"/>
                    <a:pt x="5" y="9"/>
                    <a:pt x="4" y="10"/>
                  </a:cubicBezTo>
                  <a:cubicBezTo>
                    <a:pt x="3" y="11"/>
                    <a:pt x="2" y="11"/>
                    <a:pt x="1" y="10"/>
                  </a:cubicBezTo>
                  <a:cubicBezTo>
                    <a:pt x="0" y="9"/>
                    <a:pt x="0" y="8"/>
                    <a:pt x="1" y="8"/>
                  </a:cubicBezTo>
                  <a:cubicBezTo>
                    <a:pt x="2" y="7"/>
                    <a:pt x="3" y="7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1" name="Freeform 33047"/>
            <p:cNvSpPr>
              <a:spLocks/>
            </p:cNvSpPr>
            <p:nvPr/>
          </p:nvSpPr>
          <p:spPr bwMode="auto">
            <a:xfrm>
              <a:off x="3555" y="2213"/>
              <a:ext cx="32" cy="21"/>
            </a:xfrm>
            <a:custGeom>
              <a:avLst/>
              <a:gdLst>
                <a:gd name="T0" fmla="*/ 4 w 18"/>
                <a:gd name="T1" fmla="*/ 9 h 12"/>
                <a:gd name="T2" fmla="*/ 6 w 18"/>
                <a:gd name="T3" fmla="*/ 12 h 12"/>
                <a:gd name="T4" fmla="*/ 10 w 18"/>
                <a:gd name="T5" fmla="*/ 10 h 12"/>
                <a:gd name="T6" fmla="*/ 13 w 18"/>
                <a:gd name="T7" fmla="*/ 11 h 12"/>
                <a:gd name="T8" fmla="*/ 13 w 18"/>
                <a:gd name="T9" fmla="*/ 10 h 12"/>
                <a:gd name="T10" fmla="*/ 15 w 18"/>
                <a:gd name="T11" fmla="*/ 11 h 12"/>
                <a:gd name="T12" fmla="*/ 18 w 18"/>
                <a:gd name="T13" fmla="*/ 11 h 12"/>
                <a:gd name="T14" fmla="*/ 18 w 18"/>
                <a:gd name="T15" fmla="*/ 9 h 12"/>
                <a:gd name="T16" fmla="*/ 18 w 18"/>
                <a:gd name="T17" fmla="*/ 4 h 12"/>
                <a:gd name="T18" fmla="*/ 13 w 18"/>
                <a:gd name="T19" fmla="*/ 6 h 12"/>
                <a:gd name="T20" fmla="*/ 9 w 18"/>
                <a:gd name="T21" fmla="*/ 7 h 12"/>
                <a:gd name="T22" fmla="*/ 7 w 18"/>
                <a:gd name="T23" fmla="*/ 7 h 12"/>
                <a:gd name="T24" fmla="*/ 5 w 18"/>
                <a:gd name="T25" fmla="*/ 7 h 12"/>
                <a:gd name="T26" fmla="*/ 5 w 18"/>
                <a:gd name="T27" fmla="*/ 7 h 12"/>
                <a:gd name="T28" fmla="*/ 7 w 18"/>
                <a:gd name="T29" fmla="*/ 7 h 12"/>
                <a:gd name="T30" fmla="*/ 9 w 18"/>
                <a:gd name="T31" fmla="*/ 6 h 12"/>
                <a:gd name="T32" fmla="*/ 13 w 18"/>
                <a:gd name="T33" fmla="*/ 6 h 12"/>
                <a:gd name="T34" fmla="*/ 18 w 18"/>
                <a:gd name="T35" fmla="*/ 4 h 12"/>
                <a:gd name="T36" fmla="*/ 17 w 18"/>
                <a:gd name="T37" fmla="*/ 4 h 12"/>
                <a:gd name="T38" fmla="*/ 16 w 18"/>
                <a:gd name="T39" fmla="*/ 2 h 12"/>
                <a:gd name="T40" fmla="*/ 15 w 18"/>
                <a:gd name="T41" fmla="*/ 1 h 12"/>
                <a:gd name="T42" fmla="*/ 11 w 18"/>
                <a:gd name="T43" fmla="*/ 1 h 12"/>
                <a:gd name="T44" fmla="*/ 10 w 18"/>
                <a:gd name="T45" fmla="*/ 2 h 12"/>
                <a:gd name="T46" fmla="*/ 9 w 18"/>
                <a:gd name="T47" fmla="*/ 0 h 12"/>
                <a:gd name="T48" fmla="*/ 7 w 18"/>
                <a:gd name="T49" fmla="*/ 3 h 12"/>
                <a:gd name="T50" fmla="*/ 4 w 18"/>
                <a:gd name="T51" fmla="*/ 3 h 12"/>
                <a:gd name="T52" fmla="*/ 3 w 18"/>
                <a:gd name="T53" fmla="*/ 7 h 12"/>
                <a:gd name="T54" fmla="*/ 0 w 18"/>
                <a:gd name="T55" fmla="*/ 8 h 12"/>
                <a:gd name="T56" fmla="*/ 4 w 18"/>
                <a:gd name="T57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8" h="12">
                  <a:moveTo>
                    <a:pt x="4" y="9"/>
                  </a:moveTo>
                  <a:cubicBezTo>
                    <a:pt x="5" y="9"/>
                    <a:pt x="5" y="11"/>
                    <a:pt x="6" y="12"/>
                  </a:cubicBezTo>
                  <a:cubicBezTo>
                    <a:pt x="6" y="9"/>
                    <a:pt x="10" y="9"/>
                    <a:pt x="10" y="10"/>
                  </a:cubicBezTo>
                  <a:cubicBezTo>
                    <a:pt x="11" y="10"/>
                    <a:pt x="12" y="11"/>
                    <a:pt x="13" y="11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4" y="9"/>
                    <a:pt x="15" y="10"/>
                    <a:pt x="15" y="11"/>
                  </a:cubicBezTo>
                  <a:cubicBezTo>
                    <a:pt x="16" y="9"/>
                    <a:pt x="18" y="10"/>
                    <a:pt x="18" y="11"/>
                  </a:cubicBezTo>
                  <a:cubicBezTo>
                    <a:pt x="17" y="9"/>
                    <a:pt x="18" y="9"/>
                    <a:pt x="18" y="9"/>
                  </a:cubicBezTo>
                  <a:cubicBezTo>
                    <a:pt x="16" y="8"/>
                    <a:pt x="17" y="5"/>
                    <a:pt x="18" y="4"/>
                  </a:cubicBezTo>
                  <a:cubicBezTo>
                    <a:pt x="17" y="5"/>
                    <a:pt x="15" y="6"/>
                    <a:pt x="13" y="6"/>
                  </a:cubicBezTo>
                  <a:cubicBezTo>
                    <a:pt x="12" y="6"/>
                    <a:pt x="10" y="7"/>
                    <a:pt x="9" y="7"/>
                  </a:cubicBezTo>
                  <a:cubicBezTo>
                    <a:pt x="9" y="7"/>
                    <a:pt x="8" y="7"/>
                    <a:pt x="7" y="7"/>
                  </a:cubicBezTo>
                  <a:cubicBezTo>
                    <a:pt x="7" y="7"/>
                    <a:pt x="6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8" y="7"/>
                    <a:pt x="9" y="6"/>
                    <a:pt x="9" y="6"/>
                  </a:cubicBezTo>
                  <a:cubicBezTo>
                    <a:pt x="10" y="6"/>
                    <a:pt x="12" y="6"/>
                    <a:pt x="13" y="6"/>
                  </a:cubicBezTo>
                  <a:cubicBezTo>
                    <a:pt x="15" y="5"/>
                    <a:pt x="16" y="5"/>
                    <a:pt x="18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3"/>
                    <a:pt x="16" y="2"/>
                    <a:pt x="16" y="2"/>
                  </a:cubicBezTo>
                  <a:cubicBezTo>
                    <a:pt x="16" y="2"/>
                    <a:pt x="16" y="2"/>
                    <a:pt x="15" y="1"/>
                  </a:cubicBezTo>
                  <a:cubicBezTo>
                    <a:pt x="14" y="2"/>
                    <a:pt x="12" y="2"/>
                    <a:pt x="11" y="1"/>
                  </a:cubicBezTo>
                  <a:cubicBezTo>
                    <a:pt x="12" y="2"/>
                    <a:pt x="11" y="2"/>
                    <a:pt x="10" y="2"/>
                  </a:cubicBezTo>
                  <a:cubicBezTo>
                    <a:pt x="10" y="2"/>
                    <a:pt x="9" y="1"/>
                    <a:pt x="9" y="0"/>
                  </a:cubicBezTo>
                  <a:cubicBezTo>
                    <a:pt x="9" y="1"/>
                    <a:pt x="8" y="3"/>
                    <a:pt x="7" y="3"/>
                  </a:cubicBezTo>
                  <a:cubicBezTo>
                    <a:pt x="6" y="4"/>
                    <a:pt x="5" y="4"/>
                    <a:pt x="4" y="3"/>
                  </a:cubicBezTo>
                  <a:cubicBezTo>
                    <a:pt x="5" y="4"/>
                    <a:pt x="4" y="6"/>
                    <a:pt x="3" y="7"/>
                  </a:cubicBezTo>
                  <a:cubicBezTo>
                    <a:pt x="2" y="7"/>
                    <a:pt x="1" y="8"/>
                    <a:pt x="0" y="8"/>
                  </a:cubicBezTo>
                  <a:cubicBezTo>
                    <a:pt x="1" y="8"/>
                    <a:pt x="2" y="8"/>
                    <a:pt x="4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120" name="Picture 33048"/>
            <p:cNvPicPr>
              <a:picLocks noChangeAspect="1" noChangeArrowheads="1"/>
            </p:cNvPicPr>
            <p:nvPr/>
          </p:nvPicPr>
          <p:blipFill>
            <a:blip r:embed="rId4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58" y="2211"/>
              <a:ext cx="37" cy="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332" name="Freeform 33049"/>
            <p:cNvSpPr>
              <a:spLocks/>
            </p:cNvSpPr>
            <p:nvPr/>
          </p:nvSpPr>
          <p:spPr bwMode="auto">
            <a:xfrm>
              <a:off x="3562" y="2188"/>
              <a:ext cx="31" cy="27"/>
            </a:xfrm>
            <a:custGeom>
              <a:avLst/>
              <a:gdLst>
                <a:gd name="T0" fmla="*/ 9 w 17"/>
                <a:gd name="T1" fmla="*/ 8 h 15"/>
                <a:gd name="T2" fmla="*/ 11 w 17"/>
                <a:gd name="T3" fmla="*/ 10 h 15"/>
                <a:gd name="T4" fmla="*/ 12 w 17"/>
                <a:gd name="T5" fmla="*/ 12 h 15"/>
                <a:gd name="T6" fmla="*/ 13 w 17"/>
                <a:gd name="T7" fmla="*/ 13 h 15"/>
                <a:gd name="T8" fmla="*/ 14 w 17"/>
                <a:gd name="T9" fmla="*/ 14 h 15"/>
                <a:gd name="T10" fmla="*/ 14 w 17"/>
                <a:gd name="T11" fmla="*/ 14 h 15"/>
                <a:gd name="T12" fmla="*/ 15 w 17"/>
                <a:gd name="T13" fmla="*/ 13 h 15"/>
                <a:gd name="T14" fmla="*/ 17 w 17"/>
                <a:gd name="T15" fmla="*/ 13 h 15"/>
                <a:gd name="T16" fmla="*/ 17 w 17"/>
                <a:gd name="T17" fmla="*/ 8 h 15"/>
                <a:gd name="T18" fmla="*/ 13 w 17"/>
                <a:gd name="T19" fmla="*/ 6 h 15"/>
                <a:gd name="T20" fmla="*/ 11 w 17"/>
                <a:gd name="T21" fmla="*/ 3 h 15"/>
                <a:gd name="T22" fmla="*/ 8 w 17"/>
                <a:gd name="T23" fmla="*/ 2 h 15"/>
                <a:gd name="T24" fmla="*/ 0 w 17"/>
                <a:gd name="T25" fmla="*/ 0 h 15"/>
                <a:gd name="T26" fmla="*/ 2 w 17"/>
                <a:gd name="T27" fmla="*/ 10 h 15"/>
                <a:gd name="T28" fmla="*/ 6 w 17"/>
                <a:gd name="T29" fmla="*/ 10 h 15"/>
                <a:gd name="T30" fmla="*/ 6 w 17"/>
                <a:gd name="T31" fmla="*/ 12 h 15"/>
                <a:gd name="T32" fmla="*/ 8 w 17"/>
                <a:gd name="T33" fmla="*/ 13 h 15"/>
                <a:gd name="T34" fmla="*/ 8 w 17"/>
                <a:gd name="T35" fmla="*/ 14 h 15"/>
                <a:gd name="T36" fmla="*/ 10 w 17"/>
                <a:gd name="T37" fmla="*/ 15 h 15"/>
                <a:gd name="T38" fmla="*/ 13 w 17"/>
                <a:gd name="T39" fmla="*/ 15 h 15"/>
                <a:gd name="T40" fmla="*/ 13 w 17"/>
                <a:gd name="T41" fmla="*/ 14 h 15"/>
                <a:gd name="T42" fmla="*/ 13 w 17"/>
                <a:gd name="T43" fmla="*/ 14 h 15"/>
                <a:gd name="T44" fmla="*/ 13 w 17"/>
                <a:gd name="T45" fmla="*/ 13 h 15"/>
                <a:gd name="T46" fmla="*/ 12 w 17"/>
                <a:gd name="T47" fmla="*/ 12 h 15"/>
                <a:gd name="T48" fmla="*/ 11 w 17"/>
                <a:gd name="T49" fmla="*/ 12 h 15"/>
                <a:gd name="T50" fmla="*/ 11 w 17"/>
                <a:gd name="T51" fmla="*/ 11 h 15"/>
                <a:gd name="T52" fmla="*/ 8 w 17"/>
                <a:gd name="T53" fmla="*/ 8 h 15"/>
                <a:gd name="T54" fmla="*/ 6 w 17"/>
                <a:gd name="T55" fmla="*/ 5 h 15"/>
                <a:gd name="T56" fmla="*/ 6 w 17"/>
                <a:gd name="T57" fmla="*/ 5 h 15"/>
                <a:gd name="T58" fmla="*/ 9 w 17"/>
                <a:gd name="T5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7" h="15">
                  <a:moveTo>
                    <a:pt x="9" y="8"/>
                  </a:moveTo>
                  <a:cubicBezTo>
                    <a:pt x="9" y="9"/>
                    <a:pt x="10" y="9"/>
                    <a:pt x="11" y="10"/>
                  </a:cubicBezTo>
                  <a:cubicBezTo>
                    <a:pt x="11" y="11"/>
                    <a:pt x="12" y="12"/>
                    <a:pt x="12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6" y="13"/>
                    <a:pt x="14" y="11"/>
                    <a:pt x="17" y="8"/>
                  </a:cubicBezTo>
                  <a:cubicBezTo>
                    <a:pt x="16" y="9"/>
                    <a:pt x="12" y="8"/>
                    <a:pt x="13" y="6"/>
                  </a:cubicBezTo>
                  <a:cubicBezTo>
                    <a:pt x="11" y="6"/>
                    <a:pt x="10" y="4"/>
                    <a:pt x="11" y="3"/>
                  </a:cubicBezTo>
                  <a:cubicBezTo>
                    <a:pt x="10" y="4"/>
                    <a:pt x="8" y="3"/>
                    <a:pt x="8" y="2"/>
                  </a:cubicBezTo>
                  <a:cubicBezTo>
                    <a:pt x="7" y="5"/>
                    <a:pt x="2" y="1"/>
                    <a:pt x="0" y="0"/>
                  </a:cubicBezTo>
                  <a:cubicBezTo>
                    <a:pt x="1" y="1"/>
                    <a:pt x="4" y="9"/>
                    <a:pt x="2" y="10"/>
                  </a:cubicBezTo>
                  <a:cubicBezTo>
                    <a:pt x="2" y="10"/>
                    <a:pt x="5" y="10"/>
                    <a:pt x="6" y="10"/>
                  </a:cubicBezTo>
                  <a:cubicBezTo>
                    <a:pt x="6" y="11"/>
                    <a:pt x="7" y="12"/>
                    <a:pt x="6" y="12"/>
                  </a:cubicBezTo>
                  <a:cubicBezTo>
                    <a:pt x="6" y="12"/>
                    <a:pt x="7" y="12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9" y="14"/>
                    <a:pt x="10" y="14"/>
                    <a:pt x="10" y="15"/>
                  </a:cubicBezTo>
                  <a:cubicBezTo>
                    <a:pt x="11" y="15"/>
                    <a:pt x="12" y="14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3"/>
                    <a:pt x="13" y="13"/>
                  </a:cubicBezTo>
                  <a:cubicBezTo>
                    <a:pt x="13" y="13"/>
                    <a:pt x="12" y="13"/>
                    <a:pt x="12" y="12"/>
                  </a:cubicBezTo>
                  <a:cubicBezTo>
                    <a:pt x="12" y="12"/>
                    <a:pt x="12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0"/>
                    <a:pt x="9" y="9"/>
                    <a:pt x="8" y="8"/>
                  </a:cubicBezTo>
                  <a:cubicBezTo>
                    <a:pt x="8" y="7"/>
                    <a:pt x="6" y="6"/>
                    <a:pt x="6" y="5"/>
                  </a:cubicBezTo>
                  <a:cubicBezTo>
                    <a:pt x="5" y="5"/>
                    <a:pt x="6" y="5"/>
                    <a:pt x="6" y="5"/>
                  </a:cubicBezTo>
                  <a:lnTo>
                    <a:pt x="9" y="8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122" name="Picture 33050"/>
            <p:cNvPicPr>
              <a:picLocks noChangeAspect="1" noChangeArrowheads="1"/>
            </p:cNvPicPr>
            <p:nvPr/>
          </p:nvPicPr>
          <p:blipFill>
            <a:blip r:embed="rId5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565" y="2188"/>
              <a:ext cx="32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333" name="Freeform 33051"/>
            <p:cNvSpPr>
              <a:spLocks/>
            </p:cNvSpPr>
            <p:nvPr/>
          </p:nvSpPr>
          <p:spPr bwMode="auto">
            <a:xfrm>
              <a:off x="3585" y="2222"/>
              <a:ext cx="13" cy="9"/>
            </a:xfrm>
            <a:custGeom>
              <a:avLst/>
              <a:gdLst>
                <a:gd name="T0" fmla="*/ 3 w 7"/>
                <a:gd name="T1" fmla="*/ 4 h 5"/>
                <a:gd name="T2" fmla="*/ 5 w 7"/>
                <a:gd name="T3" fmla="*/ 4 h 5"/>
                <a:gd name="T4" fmla="*/ 6 w 7"/>
                <a:gd name="T5" fmla="*/ 3 h 5"/>
                <a:gd name="T6" fmla="*/ 6 w 7"/>
                <a:gd name="T7" fmla="*/ 0 h 5"/>
                <a:gd name="T8" fmla="*/ 4 w 7"/>
                <a:gd name="T9" fmla="*/ 0 h 5"/>
                <a:gd name="T10" fmla="*/ 3 w 7"/>
                <a:gd name="T11" fmla="*/ 0 h 5"/>
                <a:gd name="T12" fmla="*/ 2 w 7"/>
                <a:gd name="T13" fmla="*/ 0 h 5"/>
                <a:gd name="T14" fmla="*/ 2 w 7"/>
                <a:gd name="T15" fmla="*/ 0 h 5"/>
                <a:gd name="T16" fmla="*/ 1 w 7"/>
                <a:gd name="T17" fmla="*/ 3 h 5"/>
                <a:gd name="T18" fmla="*/ 1 w 7"/>
                <a:gd name="T19" fmla="*/ 3 h 5"/>
                <a:gd name="T20" fmla="*/ 3 w 7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5">
                  <a:moveTo>
                    <a:pt x="3" y="4"/>
                  </a:moveTo>
                  <a:cubicBezTo>
                    <a:pt x="3" y="5"/>
                    <a:pt x="4" y="5"/>
                    <a:pt x="5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"/>
                    <a:pt x="0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4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4" name="Freeform 33052"/>
            <p:cNvSpPr>
              <a:spLocks/>
            </p:cNvSpPr>
            <p:nvPr/>
          </p:nvSpPr>
          <p:spPr bwMode="auto">
            <a:xfrm>
              <a:off x="3594" y="2213"/>
              <a:ext cx="6" cy="9"/>
            </a:xfrm>
            <a:custGeom>
              <a:avLst/>
              <a:gdLst>
                <a:gd name="T0" fmla="*/ 1 w 3"/>
                <a:gd name="T1" fmla="*/ 5 h 5"/>
                <a:gd name="T2" fmla="*/ 3 w 3"/>
                <a:gd name="T3" fmla="*/ 4 h 5"/>
                <a:gd name="T4" fmla="*/ 3 w 3"/>
                <a:gd name="T5" fmla="*/ 3 h 5"/>
                <a:gd name="T6" fmla="*/ 3 w 3"/>
                <a:gd name="T7" fmla="*/ 1 h 5"/>
                <a:gd name="T8" fmla="*/ 0 w 3"/>
                <a:gd name="T9" fmla="*/ 1 h 5"/>
                <a:gd name="T10" fmla="*/ 1 w 3"/>
                <a:gd name="T11" fmla="*/ 3 h 5"/>
                <a:gd name="T12" fmla="*/ 0 w 3"/>
                <a:gd name="T13" fmla="*/ 3 h 5"/>
                <a:gd name="T14" fmla="*/ 0 w 3"/>
                <a:gd name="T15" fmla="*/ 4 h 5"/>
                <a:gd name="T16" fmla="*/ 0 w 3"/>
                <a:gd name="T17" fmla="*/ 4 h 5"/>
                <a:gd name="T18" fmla="*/ 0 w 3"/>
                <a:gd name="T19" fmla="*/ 4 h 5"/>
                <a:gd name="T20" fmla="*/ 1 w 3"/>
                <a:gd name="T21" fmla="*/ 5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5">
                  <a:moveTo>
                    <a:pt x="1" y="5"/>
                  </a:moveTo>
                  <a:cubicBezTo>
                    <a:pt x="2" y="5"/>
                    <a:pt x="3" y="4"/>
                    <a:pt x="3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1" y="0"/>
                    <a:pt x="0" y="1"/>
                  </a:cubicBezTo>
                  <a:cubicBezTo>
                    <a:pt x="1" y="1"/>
                    <a:pt x="1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5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5" name="Freeform 33053"/>
            <p:cNvSpPr>
              <a:spLocks/>
            </p:cNvSpPr>
            <p:nvPr/>
          </p:nvSpPr>
          <p:spPr bwMode="auto">
            <a:xfrm>
              <a:off x="3585" y="2213"/>
              <a:ext cx="9" cy="7"/>
            </a:xfrm>
            <a:custGeom>
              <a:avLst/>
              <a:gdLst>
                <a:gd name="T0" fmla="*/ 3 w 5"/>
                <a:gd name="T1" fmla="*/ 4 h 4"/>
                <a:gd name="T2" fmla="*/ 4 w 5"/>
                <a:gd name="T3" fmla="*/ 4 h 4"/>
                <a:gd name="T4" fmla="*/ 5 w 5"/>
                <a:gd name="T5" fmla="*/ 3 h 4"/>
                <a:gd name="T6" fmla="*/ 4 w 5"/>
                <a:gd name="T7" fmla="*/ 1 h 4"/>
                <a:gd name="T8" fmla="*/ 4 w 5"/>
                <a:gd name="T9" fmla="*/ 0 h 4"/>
                <a:gd name="T10" fmla="*/ 3 w 5"/>
                <a:gd name="T11" fmla="*/ 0 h 4"/>
                <a:gd name="T12" fmla="*/ 2 w 5"/>
                <a:gd name="T13" fmla="*/ 0 h 4"/>
                <a:gd name="T14" fmla="*/ 1 w 5"/>
                <a:gd name="T15" fmla="*/ 1 h 4"/>
                <a:gd name="T16" fmla="*/ 0 w 5"/>
                <a:gd name="T17" fmla="*/ 2 h 4"/>
                <a:gd name="T18" fmla="*/ 0 w 5"/>
                <a:gd name="T19" fmla="*/ 2 h 4"/>
                <a:gd name="T20" fmla="*/ 1 w 5"/>
                <a:gd name="T21" fmla="*/ 4 h 4"/>
                <a:gd name="T22" fmla="*/ 2 w 5"/>
                <a:gd name="T23" fmla="*/ 4 h 4"/>
                <a:gd name="T24" fmla="*/ 3 w 5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5" h="4">
                  <a:moveTo>
                    <a:pt x="3" y="4"/>
                  </a:moveTo>
                  <a:cubicBezTo>
                    <a:pt x="3" y="4"/>
                    <a:pt x="4" y="4"/>
                    <a:pt x="4" y="4"/>
                  </a:cubicBezTo>
                  <a:cubicBezTo>
                    <a:pt x="4" y="4"/>
                    <a:pt x="5" y="4"/>
                    <a:pt x="5" y="3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3" y="0"/>
                    <a:pt x="3" y="0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1" y="0"/>
                    <a:pt x="1" y="1"/>
                  </a:cubicBezTo>
                  <a:cubicBezTo>
                    <a:pt x="0" y="1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2" y="4"/>
                  </a:cubicBezTo>
                  <a:cubicBezTo>
                    <a:pt x="2" y="4"/>
                    <a:pt x="3" y="4"/>
                    <a:pt x="3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6" name="Freeform 33054"/>
            <p:cNvSpPr>
              <a:spLocks/>
            </p:cNvSpPr>
            <p:nvPr/>
          </p:nvSpPr>
          <p:spPr bwMode="auto">
            <a:xfrm>
              <a:off x="3502" y="2368"/>
              <a:ext cx="46" cy="41"/>
            </a:xfrm>
            <a:custGeom>
              <a:avLst/>
              <a:gdLst>
                <a:gd name="T0" fmla="*/ 14 w 26"/>
                <a:gd name="T1" fmla="*/ 10 h 23"/>
                <a:gd name="T2" fmla="*/ 19 w 26"/>
                <a:gd name="T3" fmla="*/ 5 h 23"/>
                <a:gd name="T4" fmla="*/ 15 w 26"/>
                <a:gd name="T5" fmla="*/ 21 h 23"/>
                <a:gd name="T6" fmla="*/ 14 w 26"/>
                <a:gd name="T7" fmla="*/ 10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3">
                  <a:moveTo>
                    <a:pt x="14" y="10"/>
                  </a:moveTo>
                  <a:cubicBezTo>
                    <a:pt x="14" y="10"/>
                    <a:pt x="15" y="5"/>
                    <a:pt x="19" y="5"/>
                  </a:cubicBezTo>
                  <a:cubicBezTo>
                    <a:pt x="26" y="6"/>
                    <a:pt x="17" y="23"/>
                    <a:pt x="15" y="21"/>
                  </a:cubicBezTo>
                  <a:cubicBezTo>
                    <a:pt x="0" y="11"/>
                    <a:pt x="10" y="0"/>
                    <a:pt x="14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7" name="Freeform 33055"/>
            <p:cNvSpPr>
              <a:spLocks/>
            </p:cNvSpPr>
            <p:nvPr/>
          </p:nvSpPr>
          <p:spPr bwMode="auto">
            <a:xfrm>
              <a:off x="3359" y="2236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6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7"/>
                    <a:pt x="7" y="14"/>
                  </a:cubicBezTo>
                  <a:cubicBezTo>
                    <a:pt x="7" y="7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38" name="Freeform 33056"/>
            <p:cNvSpPr>
              <a:spLocks/>
            </p:cNvSpPr>
            <p:nvPr/>
          </p:nvSpPr>
          <p:spPr bwMode="auto">
            <a:xfrm>
              <a:off x="3415" y="2105"/>
              <a:ext cx="17" cy="24"/>
            </a:xfrm>
            <a:custGeom>
              <a:avLst/>
              <a:gdLst>
                <a:gd name="T0" fmla="*/ 2 w 10"/>
                <a:gd name="T1" fmla="*/ 3 h 14"/>
                <a:gd name="T2" fmla="*/ 0 w 10"/>
                <a:gd name="T3" fmla="*/ 5 h 14"/>
                <a:gd name="T4" fmla="*/ 3 w 10"/>
                <a:gd name="T5" fmla="*/ 8 h 14"/>
                <a:gd name="T6" fmla="*/ 2 w 10"/>
                <a:gd name="T7" fmla="*/ 10 h 14"/>
                <a:gd name="T8" fmla="*/ 3 w 10"/>
                <a:gd name="T9" fmla="*/ 10 h 14"/>
                <a:gd name="T10" fmla="*/ 3 w 10"/>
                <a:gd name="T11" fmla="*/ 12 h 14"/>
                <a:gd name="T12" fmla="*/ 3 w 10"/>
                <a:gd name="T13" fmla="*/ 14 h 14"/>
                <a:gd name="T14" fmla="*/ 5 w 10"/>
                <a:gd name="T15" fmla="*/ 14 h 14"/>
                <a:gd name="T16" fmla="*/ 8 w 10"/>
                <a:gd name="T17" fmla="*/ 13 h 14"/>
                <a:gd name="T18" fmla="*/ 6 w 10"/>
                <a:gd name="T19" fmla="*/ 9 h 14"/>
                <a:gd name="T20" fmla="*/ 5 w 10"/>
                <a:gd name="T21" fmla="*/ 7 h 14"/>
                <a:gd name="T22" fmla="*/ 4 w 10"/>
                <a:gd name="T23" fmla="*/ 6 h 14"/>
                <a:gd name="T24" fmla="*/ 4 w 10"/>
                <a:gd name="T25" fmla="*/ 4 h 14"/>
                <a:gd name="T26" fmla="*/ 4 w 10"/>
                <a:gd name="T27" fmla="*/ 4 h 14"/>
                <a:gd name="T28" fmla="*/ 4 w 10"/>
                <a:gd name="T29" fmla="*/ 6 h 14"/>
                <a:gd name="T30" fmla="*/ 5 w 10"/>
                <a:gd name="T31" fmla="*/ 7 h 14"/>
                <a:gd name="T32" fmla="*/ 6 w 10"/>
                <a:gd name="T33" fmla="*/ 9 h 14"/>
                <a:gd name="T34" fmla="*/ 8 w 10"/>
                <a:gd name="T35" fmla="*/ 13 h 14"/>
                <a:gd name="T36" fmla="*/ 8 w 10"/>
                <a:gd name="T37" fmla="*/ 12 h 14"/>
                <a:gd name="T38" fmla="*/ 9 w 10"/>
                <a:gd name="T39" fmla="*/ 11 h 14"/>
                <a:gd name="T40" fmla="*/ 10 w 10"/>
                <a:gd name="T41" fmla="*/ 10 h 14"/>
                <a:gd name="T42" fmla="*/ 9 w 10"/>
                <a:gd name="T43" fmla="*/ 7 h 14"/>
                <a:gd name="T44" fmla="*/ 8 w 10"/>
                <a:gd name="T45" fmla="*/ 7 h 14"/>
                <a:gd name="T46" fmla="*/ 9 w 10"/>
                <a:gd name="T47" fmla="*/ 5 h 14"/>
                <a:gd name="T48" fmla="*/ 7 w 10"/>
                <a:gd name="T49" fmla="*/ 5 h 14"/>
                <a:gd name="T50" fmla="*/ 6 w 10"/>
                <a:gd name="T51" fmla="*/ 3 h 14"/>
                <a:gd name="T52" fmla="*/ 4 w 10"/>
                <a:gd name="T53" fmla="*/ 2 h 14"/>
                <a:gd name="T54" fmla="*/ 2 w 10"/>
                <a:gd name="T55" fmla="*/ 0 h 14"/>
                <a:gd name="T56" fmla="*/ 2 w 10"/>
                <a:gd name="T5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0" h="14">
                  <a:moveTo>
                    <a:pt x="2" y="3"/>
                  </a:moveTo>
                  <a:cubicBezTo>
                    <a:pt x="2" y="4"/>
                    <a:pt x="1" y="5"/>
                    <a:pt x="0" y="5"/>
                  </a:cubicBezTo>
                  <a:cubicBezTo>
                    <a:pt x="2" y="5"/>
                    <a:pt x="3" y="8"/>
                    <a:pt x="3" y="8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4" y="12"/>
                    <a:pt x="3" y="13"/>
                    <a:pt x="3" y="14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2"/>
                    <a:pt x="7" y="12"/>
                    <a:pt x="8" y="13"/>
                  </a:cubicBezTo>
                  <a:cubicBezTo>
                    <a:pt x="7" y="12"/>
                    <a:pt x="6" y="11"/>
                    <a:pt x="6" y="9"/>
                  </a:cubicBezTo>
                  <a:cubicBezTo>
                    <a:pt x="5" y="9"/>
                    <a:pt x="5" y="8"/>
                    <a:pt x="5" y="7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4" y="5"/>
                    <a:pt x="4" y="5"/>
                    <a:pt x="4" y="6"/>
                  </a:cubicBezTo>
                  <a:cubicBezTo>
                    <a:pt x="4" y="6"/>
                    <a:pt x="5" y="6"/>
                    <a:pt x="5" y="7"/>
                  </a:cubicBezTo>
                  <a:cubicBezTo>
                    <a:pt x="5" y="8"/>
                    <a:pt x="5" y="9"/>
                    <a:pt x="6" y="9"/>
                  </a:cubicBezTo>
                  <a:cubicBezTo>
                    <a:pt x="6" y="10"/>
                    <a:pt x="7" y="11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2"/>
                    <a:pt x="9" y="11"/>
                    <a:pt x="9" y="11"/>
                  </a:cubicBezTo>
                  <a:cubicBezTo>
                    <a:pt x="9" y="11"/>
                    <a:pt x="9" y="11"/>
                    <a:pt x="10" y="10"/>
                  </a:cubicBezTo>
                  <a:cubicBezTo>
                    <a:pt x="9" y="10"/>
                    <a:pt x="8" y="8"/>
                    <a:pt x="9" y="7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8" y="7"/>
                    <a:pt x="9" y="6"/>
                    <a:pt x="9" y="5"/>
                  </a:cubicBezTo>
                  <a:cubicBezTo>
                    <a:pt x="8" y="6"/>
                    <a:pt x="7" y="5"/>
                    <a:pt x="7" y="5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4" y="3"/>
                    <a:pt x="4" y="2"/>
                  </a:cubicBezTo>
                  <a:cubicBezTo>
                    <a:pt x="3" y="2"/>
                    <a:pt x="2" y="1"/>
                    <a:pt x="2" y="0"/>
                  </a:cubicBezTo>
                  <a:cubicBezTo>
                    <a:pt x="2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7339" name="Picture 33057"/>
            <p:cNvPicPr>
              <a:picLocks noChangeAspect="1" noChangeArrowheads="1"/>
            </p:cNvPicPr>
            <p:nvPr/>
          </p:nvPicPr>
          <p:blipFill>
            <a:blip r:embed="rId5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14" y="2103"/>
              <a:ext cx="22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340" name="Freeform 33058"/>
            <p:cNvSpPr>
              <a:spLocks/>
            </p:cNvSpPr>
            <p:nvPr/>
          </p:nvSpPr>
          <p:spPr bwMode="auto">
            <a:xfrm>
              <a:off x="3431" y="2105"/>
              <a:ext cx="17" cy="24"/>
            </a:xfrm>
            <a:custGeom>
              <a:avLst/>
              <a:gdLst>
                <a:gd name="T0" fmla="*/ 5 w 10"/>
                <a:gd name="T1" fmla="*/ 7 h 14"/>
                <a:gd name="T2" fmla="*/ 4 w 10"/>
                <a:gd name="T3" fmla="*/ 9 h 14"/>
                <a:gd name="T4" fmla="*/ 3 w 10"/>
                <a:gd name="T5" fmla="*/ 11 h 14"/>
                <a:gd name="T6" fmla="*/ 2 w 10"/>
                <a:gd name="T7" fmla="*/ 11 h 14"/>
                <a:gd name="T8" fmla="*/ 2 w 10"/>
                <a:gd name="T9" fmla="*/ 12 h 14"/>
                <a:gd name="T10" fmla="*/ 2 w 10"/>
                <a:gd name="T11" fmla="*/ 12 h 14"/>
                <a:gd name="T12" fmla="*/ 3 w 10"/>
                <a:gd name="T13" fmla="*/ 13 h 14"/>
                <a:gd name="T14" fmla="*/ 3 w 10"/>
                <a:gd name="T15" fmla="*/ 14 h 14"/>
                <a:gd name="T16" fmla="*/ 6 w 10"/>
                <a:gd name="T17" fmla="*/ 13 h 14"/>
                <a:gd name="T18" fmla="*/ 8 w 10"/>
                <a:gd name="T19" fmla="*/ 10 h 14"/>
                <a:gd name="T20" fmla="*/ 9 w 10"/>
                <a:gd name="T21" fmla="*/ 8 h 14"/>
                <a:gd name="T22" fmla="*/ 10 w 10"/>
                <a:gd name="T23" fmla="*/ 6 h 14"/>
                <a:gd name="T24" fmla="*/ 9 w 10"/>
                <a:gd name="T25" fmla="*/ 0 h 14"/>
                <a:gd name="T26" fmla="*/ 3 w 10"/>
                <a:gd name="T27" fmla="*/ 3 h 14"/>
                <a:gd name="T28" fmla="*/ 3 w 10"/>
                <a:gd name="T29" fmla="*/ 6 h 14"/>
                <a:gd name="T30" fmla="*/ 2 w 10"/>
                <a:gd name="T31" fmla="*/ 6 h 14"/>
                <a:gd name="T32" fmla="*/ 2 w 10"/>
                <a:gd name="T33" fmla="*/ 8 h 14"/>
                <a:gd name="T34" fmla="*/ 1 w 10"/>
                <a:gd name="T35" fmla="*/ 8 h 14"/>
                <a:gd name="T36" fmla="*/ 0 w 10"/>
                <a:gd name="T37" fmla="*/ 10 h 14"/>
                <a:gd name="T38" fmla="*/ 1 w 10"/>
                <a:gd name="T39" fmla="*/ 11 h 14"/>
                <a:gd name="T40" fmla="*/ 2 w 10"/>
                <a:gd name="T41" fmla="*/ 12 h 14"/>
                <a:gd name="T42" fmla="*/ 2 w 10"/>
                <a:gd name="T43" fmla="*/ 12 h 14"/>
                <a:gd name="T44" fmla="*/ 2 w 10"/>
                <a:gd name="T45" fmla="*/ 11 h 14"/>
                <a:gd name="T46" fmla="*/ 3 w 10"/>
                <a:gd name="T47" fmla="*/ 10 h 14"/>
                <a:gd name="T48" fmla="*/ 3 w 10"/>
                <a:gd name="T49" fmla="*/ 10 h 14"/>
                <a:gd name="T50" fmla="*/ 4 w 10"/>
                <a:gd name="T51" fmla="*/ 9 h 14"/>
                <a:gd name="T52" fmla="*/ 5 w 10"/>
                <a:gd name="T53" fmla="*/ 7 h 14"/>
                <a:gd name="T54" fmla="*/ 7 w 10"/>
                <a:gd name="T55" fmla="*/ 5 h 14"/>
                <a:gd name="T56" fmla="*/ 7 w 10"/>
                <a:gd name="T57" fmla="*/ 4 h 14"/>
                <a:gd name="T58" fmla="*/ 5 w 10"/>
                <a:gd name="T5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14">
                  <a:moveTo>
                    <a:pt x="5" y="7"/>
                  </a:moveTo>
                  <a:cubicBezTo>
                    <a:pt x="5" y="8"/>
                    <a:pt x="4" y="9"/>
                    <a:pt x="4" y="9"/>
                  </a:cubicBezTo>
                  <a:cubicBezTo>
                    <a:pt x="4" y="10"/>
                    <a:pt x="3" y="10"/>
                    <a:pt x="3" y="11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2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4"/>
                    <a:pt x="4" y="11"/>
                    <a:pt x="6" y="13"/>
                  </a:cubicBezTo>
                  <a:cubicBezTo>
                    <a:pt x="6" y="13"/>
                    <a:pt x="6" y="10"/>
                    <a:pt x="8" y="10"/>
                  </a:cubicBezTo>
                  <a:cubicBezTo>
                    <a:pt x="7" y="9"/>
                    <a:pt x="8" y="8"/>
                    <a:pt x="9" y="8"/>
                  </a:cubicBezTo>
                  <a:cubicBezTo>
                    <a:pt x="8" y="7"/>
                    <a:pt x="9" y="6"/>
                    <a:pt x="10" y="6"/>
                  </a:cubicBezTo>
                  <a:cubicBezTo>
                    <a:pt x="7" y="6"/>
                    <a:pt x="9" y="1"/>
                    <a:pt x="9" y="0"/>
                  </a:cubicBezTo>
                  <a:cubicBezTo>
                    <a:pt x="9" y="1"/>
                    <a:pt x="4" y="4"/>
                    <a:pt x="3" y="3"/>
                  </a:cubicBezTo>
                  <a:cubicBezTo>
                    <a:pt x="3" y="3"/>
                    <a:pt x="3" y="5"/>
                    <a:pt x="3" y="6"/>
                  </a:cubicBezTo>
                  <a:cubicBezTo>
                    <a:pt x="3" y="6"/>
                    <a:pt x="2" y="7"/>
                    <a:pt x="2" y="6"/>
                  </a:cubicBezTo>
                  <a:cubicBezTo>
                    <a:pt x="2" y="6"/>
                    <a:pt x="2" y="7"/>
                    <a:pt x="2" y="8"/>
                  </a:cubicBezTo>
                  <a:cubicBezTo>
                    <a:pt x="2" y="8"/>
                    <a:pt x="1" y="8"/>
                    <a:pt x="1" y="8"/>
                  </a:cubicBezTo>
                  <a:cubicBezTo>
                    <a:pt x="1" y="9"/>
                    <a:pt x="1" y="9"/>
                    <a:pt x="0" y="10"/>
                  </a:cubicBezTo>
                  <a:cubicBezTo>
                    <a:pt x="1" y="10"/>
                    <a:pt x="1" y="11"/>
                    <a:pt x="1" y="11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9"/>
                    <a:pt x="4" y="9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6" y="6"/>
                    <a:pt x="6" y="5"/>
                    <a:pt x="7" y="5"/>
                  </a:cubicBezTo>
                  <a:cubicBezTo>
                    <a:pt x="7" y="4"/>
                    <a:pt x="7" y="4"/>
                    <a:pt x="7" y="4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7341" name="Picture 33059"/>
            <p:cNvPicPr>
              <a:picLocks noChangeAspect="1" noChangeArrowheads="1"/>
            </p:cNvPicPr>
            <p:nvPr/>
          </p:nvPicPr>
          <p:blipFill>
            <a:blip r:embed="rId5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27" y="2106"/>
              <a:ext cx="21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342" name="Freeform 33060"/>
            <p:cNvSpPr>
              <a:spLocks/>
            </p:cNvSpPr>
            <p:nvPr/>
          </p:nvSpPr>
          <p:spPr bwMode="auto">
            <a:xfrm>
              <a:off x="3422" y="2128"/>
              <a:ext cx="7" cy="7"/>
            </a:xfrm>
            <a:custGeom>
              <a:avLst/>
              <a:gdLst>
                <a:gd name="T0" fmla="*/ 0 w 4"/>
                <a:gd name="T1" fmla="*/ 2 h 4"/>
                <a:gd name="T2" fmla="*/ 1 w 4"/>
                <a:gd name="T3" fmla="*/ 3 h 4"/>
                <a:gd name="T4" fmla="*/ 2 w 4"/>
                <a:gd name="T5" fmla="*/ 4 h 4"/>
                <a:gd name="T6" fmla="*/ 4 w 4"/>
                <a:gd name="T7" fmla="*/ 3 h 4"/>
                <a:gd name="T8" fmla="*/ 4 w 4"/>
                <a:gd name="T9" fmla="*/ 2 h 4"/>
                <a:gd name="T10" fmla="*/ 4 w 4"/>
                <a:gd name="T11" fmla="*/ 1 h 4"/>
                <a:gd name="T12" fmla="*/ 3 w 4"/>
                <a:gd name="T13" fmla="*/ 1 h 4"/>
                <a:gd name="T14" fmla="*/ 3 w 4"/>
                <a:gd name="T15" fmla="*/ 0 h 4"/>
                <a:gd name="T16" fmla="*/ 1 w 4"/>
                <a:gd name="T17" fmla="*/ 0 h 4"/>
                <a:gd name="T18" fmla="*/ 1 w 4"/>
                <a:gd name="T19" fmla="*/ 1 h 4"/>
                <a:gd name="T20" fmla="*/ 0 w 4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0" y="2"/>
                  </a:moveTo>
                  <a:cubicBezTo>
                    <a:pt x="0" y="2"/>
                    <a:pt x="0" y="3"/>
                    <a:pt x="1" y="3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4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2" y="0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343" name="Freeform 33061"/>
            <p:cNvSpPr>
              <a:spLocks/>
            </p:cNvSpPr>
            <p:nvPr/>
          </p:nvSpPr>
          <p:spPr bwMode="auto">
            <a:xfrm>
              <a:off x="3429" y="2131"/>
              <a:ext cx="5" cy="6"/>
            </a:xfrm>
            <a:custGeom>
              <a:avLst/>
              <a:gdLst>
                <a:gd name="T0" fmla="*/ 0 w 3"/>
                <a:gd name="T1" fmla="*/ 2 h 3"/>
                <a:gd name="T2" fmla="*/ 1 w 3"/>
                <a:gd name="T3" fmla="*/ 3 h 3"/>
                <a:gd name="T4" fmla="*/ 2 w 3"/>
                <a:gd name="T5" fmla="*/ 3 h 3"/>
                <a:gd name="T6" fmla="*/ 3 w 3"/>
                <a:gd name="T7" fmla="*/ 2 h 3"/>
                <a:gd name="T8" fmla="*/ 3 w 3"/>
                <a:gd name="T9" fmla="*/ 0 h 3"/>
                <a:gd name="T10" fmla="*/ 2 w 3"/>
                <a:gd name="T11" fmla="*/ 1 h 3"/>
                <a:gd name="T12" fmla="*/ 1 w 3"/>
                <a:gd name="T13" fmla="*/ 1 h 3"/>
                <a:gd name="T14" fmla="*/ 1 w 3"/>
                <a:gd name="T15" fmla="*/ 1 h 3"/>
                <a:gd name="T16" fmla="*/ 1 w 3"/>
                <a:gd name="T17" fmla="*/ 1 h 3"/>
                <a:gd name="T18" fmla="*/ 0 w 3"/>
                <a:gd name="T19" fmla="*/ 0 h 3"/>
                <a:gd name="T20" fmla="*/ 0 w 3"/>
                <a:gd name="T21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1" y="2"/>
                    <a:pt x="1" y="2"/>
                    <a:pt x="1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3" y="0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0"/>
                    <a:pt x="0" y="0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96" name="Freeform 33062"/>
            <p:cNvSpPr>
              <a:spLocks/>
            </p:cNvSpPr>
            <p:nvPr/>
          </p:nvSpPr>
          <p:spPr bwMode="auto">
            <a:xfrm>
              <a:off x="3429" y="2126"/>
              <a:ext cx="5" cy="5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3 h 3"/>
                <a:gd name="T4" fmla="*/ 2 w 3"/>
                <a:gd name="T5" fmla="*/ 3 h 3"/>
                <a:gd name="T6" fmla="*/ 3 w 3"/>
                <a:gd name="T7" fmla="*/ 2 h 3"/>
                <a:gd name="T8" fmla="*/ 3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2 w 3"/>
                <a:gd name="T17" fmla="*/ 0 h 3"/>
                <a:gd name="T18" fmla="*/ 1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3"/>
                    <a:pt x="2" y="3"/>
                  </a:cubicBezTo>
                  <a:cubicBezTo>
                    <a:pt x="2" y="3"/>
                    <a:pt x="3" y="3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97" name="Freeform 33063"/>
            <p:cNvSpPr>
              <a:spLocks/>
            </p:cNvSpPr>
            <p:nvPr/>
          </p:nvSpPr>
          <p:spPr bwMode="auto">
            <a:xfrm>
              <a:off x="3493" y="2279"/>
              <a:ext cx="32" cy="26"/>
            </a:xfrm>
            <a:custGeom>
              <a:avLst/>
              <a:gdLst>
                <a:gd name="T0" fmla="*/ 4 w 18"/>
                <a:gd name="T1" fmla="*/ 9 h 15"/>
                <a:gd name="T2" fmla="*/ 8 w 18"/>
                <a:gd name="T3" fmla="*/ 0 h 15"/>
                <a:gd name="T4" fmla="*/ 18 w 18"/>
                <a:gd name="T5" fmla="*/ 5 h 15"/>
                <a:gd name="T6" fmla="*/ 13 w 18"/>
                <a:gd name="T7" fmla="*/ 15 h 15"/>
                <a:gd name="T8" fmla="*/ 10 w 18"/>
                <a:gd name="T9" fmla="*/ 15 h 15"/>
                <a:gd name="T10" fmla="*/ 10 w 18"/>
                <a:gd name="T11" fmla="*/ 12 h 15"/>
                <a:gd name="T12" fmla="*/ 13 w 18"/>
                <a:gd name="T13" fmla="*/ 12 h 15"/>
                <a:gd name="T14" fmla="*/ 13 w 18"/>
                <a:gd name="T15" fmla="*/ 12 h 15"/>
                <a:gd name="T16" fmla="*/ 16 w 18"/>
                <a:gd name="T17" fmla="*/ 7 h 15"/>
                <a:gd name="T18" fmla="*/ 7 w 18"/>
                <a:gd name="T19" fmla="*/ 4 h 15"/>
                <a:gd name="T20" fmla="*/ 4 w 18"/>
                <a:gd name="T21" fmla="*/ 11 h 15"/>
                <a:gd name="T22" fmla="*/ 1 w 18"/>
                <a:gd name="T23" fmla="*/ 11 h 15"/>
                <a:gd name="T24" fmla="*/ 1 w 18"/>
                <a:gd name="T25" fmla="*/ 8 h 15"/>
                <a:gd name="T26" fmla="*/ 3 w 18"/>
                <a:gd name="T27" fmla="*/ 8 h 15"/>
                <a:gd name="T28" fmla="*/ 4 w 18"/>
                <a:gd name="T29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5">
                  <a:moveTo>
                    <a:pt x="4" y="9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8"/>
                    <a:pt x="15" y="13"/>
                    <a:pt x="13" y="15"/>
                  </a:cubicBezTo>
                  <a:cubicBezTo>
                    <a:pt x="12" y="15"/>
                    <a:pt x="11" y="15"/>
                    <a:pt x="10" y="15"/>
                  </a:cubicBezTo>
                  <a:cubicBezTo>
                    <a:pt x="9" y="14"/>
                    <a:pt x="9" y="13"/>
                    <a:pt x="10" y="12"/>
                  </a:cubicBezTo>
                  <a:cubicBezTo>
                    <a:pt x="11" y="11"/>
                    <a:pt x="12" y="11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5" y="10"/>
                    <a:pt x="4" y="11"/>
                  </a:cubicBezTo>
                  <a:cubicBezTo>
                    <a:pt x="3" y="12"/>
                    <a:pt x="2" y="12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7"/>
                    <a:pt x="3" y="7"/>
                    <a:pt x="3" y="8"/>
                  </a:cubicBezTo>
                  <a:cubicBezTo>
                    <a:pt x="4" y="8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98" name="Freeform 33064"/>
            <p:cNvSpPr>
              <a:spLocks/>
            </p:cNvSpPr>
            <p:nvPr/>
          </p:nvSpPr>
          <p:spPr bwMode="auto">
            <a:xfrm>
              <a:off x="3447" y="2355"/>
              <a:ext cx="32" cy="29"/>
            </a:xfrm>
            <a:custGeom>
              <a:avLst/>
              <a:gdLst>
                <a:gd name="T0" fmla="*/ 4 w 18"/>
                <a:gd name="T1" fmla="*/ 9 h 16"/>
                <a:gd name="T2" fmla="*/ 8 w 18"/>
                <a:gd name="T3" fmla="*/ 0 h 16"/>
                <a:gd name="T4" fmla="*/ 18 w 18"/>
                <a:gd name="T5" fmla="*/ 5 h 16"/>
                <a:gd name="T6" fmla="*/ 13 w 18"/>
                <a:gd name="T7" fmla="*/ 15 h 16"/>
                <a:gd name="T8" fmla="*/ 10 w 18"/>
                <a:gd name="T9" fmla="*/ 15 h 16"/>
                <a:gd name="T10" fmla="*/ 10 w 18"/>
                <a:gd name="T11" fmla="*/ 12 h 16"/>
                <a:gd name="T12" fmla="*/ 13 w 18"/>
                <a:gd name="T13" fmla="*/ 12 h 16"/>
                <a:gd name="T14" fmla="*/ 13 w 18"/>
                <a:gd name="T15" fmla="*/ 13 h 16"/>
                <a:gd name="T16" fmla="*/ 16 w 18"/>
                <a:gd name="T17" fmla="*/ 7 h 16"/>
                <a:gd name="T18" fmla="*/ 7 w 18"/>
                <a:gd name="T19" fmla="*/ 4 h 16"/>
                <a:gd name="T20" fmla="*/ 3 w 18"/>
                <a:gd name="T21" fmla="*/ 11 h 16"/>
                <a:gd name="T22" fmla="*/ 1 w 18"/>
                <a:gd name="T23" fmla="*/ 11 h 16"/>
                <a:gd name="T24" fmla="*/ 1 w 18"/>
                <a:gd name="T25" fmla="*/ 8 h 16"/>
                <a:gd name="T26" fmla="*/ 3 w 18"/>
                <a:gd name="T27" fmla="*/ 8 h 16"/>
                <a:gd name="T28" fmla="*/ 4 w 18"/>
                <a:gd name="T29" fmla="*/ 9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16">
                  <a:moveTo>
                    <a:pt x="4" y="9"/>
                  </a:moveTo>
                  <a:cubicBezTo>
                    <a:pt x="8" y="0"/>
                    <a:pt x="8" y="0"/>
                    <a:pt x="8" y="0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7" y="8"/>
                    <a:pt x="15" y="13"/>
                    <a:pt x="13" y="15"/>
                  </a:cubicBezTo>
                  <a:cubicBezTo>
                    <a:pt x="12" y="16"/>
                    <a:pt x="11" y="16"/>
                    <a:pt x="10" y="15"/>
                  </a:cubicBezTo>
                  <a:cubicBezTo>
                    <a:pt x="9" y="14"/>
                    <a:pt x="9" y="13"/>
                    <a:pt x="10" y="12"/>
                  </a:cubicBezTo>
                  <a:cubicBezTo>
                    <a:pt x="11" y="11"/>
                    <a:pt x="12" y="11"/>
                    <a:pt x="13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6" y="6"/>
                    <a:pt x="5" y="10"/>
                    <a:pt x="3" y="11"/>
                  </a:cubicBezTo>
                  <a:cubicBezTo>
                    <a:pt x="3" y="12"/>
                    <a:pt x="1" y="12"/>
                    <a:pt x="1" y="11"/>
                  </a:cubicBezTo>
                  <a:cubicBezTo>
                    <a:pt x="0" y="10"/>
                    <a:pt x="0" y="9"/>
                    <a:pt x="1" y="8"/>
                  </a:cubicBezTo>
                  <a:cubicBezTo>
                    <a:pt x="1" y="8"/>
                    <a:pt x="3" y="8"/>
                    <a:pt x="3" y="8"/>
                  </a:cubicBezTo>
                  <a:cubicBezTo>
                    <a:pt x="3" y="9"/>
                    <a:pt x="4" y="9"/>
                    <a:pt x="4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099" name="Freeform 33065"/>
            <p:cNvSpPr>
              <a:spLocks/>
            </p:cNvSpPr>
            <p:nvPr/>
          </p:nvSpPr>
          <p:spPr bwMode="auto">
            <a:xfrm>
              <a:off x="3591" y="2387"/>
              <a:ext cx="19" cy="20"/>
            </a:xfrm>
            <a:custGeom>
              <a:avLst/>
              <a:gdLst>
                <a:gd name="T0" fmla="*/ 5 w 11"/>
                <a:gd name="T1" fmla="*/ 6 h 11"/>
                <a:gd name="T2" fmla="*/ 4 w 11"/>
                <a:gd name="T3" fmla="*/ 2 h 11"/>
                <a:gd name="T4" fmla="*/ 1 w 11"/>
                <a:gd name="T5" fmla="*/ 10 h 11"/>
                <a:gd name="T6" fmla="*/ 5 w 11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5" y="6"/>
                  </a:moveTo>
                  <a:cubicBezTo>
                    <a:pt x="5" y="6"/>
                    <a:pt x="6" y="3"/>
                    <a:pt x="4" y="2"/>
                  </a:cubicBezTo>
                  <a:cubicBezTo>
                    <a:pt x="1" y="0"/>
                    <a:pt x="0" y="10"/>
                    <a:pt x="1" y="10"/>
                  </a:cubicBezTo>
                  <a:cubicBezTo>
                    <a:pt x="11" y="11"/>
                    <a:pt x="9" y="3"/>
                    <a:pt x="5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0" name="Freeform 33066"/>
            <p:cNvSpPr>
              <a:spLocks/>
            </p:cNvSpPr>
            <p:nvPr/>
          </p:nvSpPr>
          <p:spPr bwMode="auto">
            <a:xfrm>
              <a:off x="3541" y="2049"/>
              <a:ext cx="27" cy="25"/>
            </a:xfrm>
            <a:custGeom>
              <a:avLst/>
              <a:gdLst>
                <a:gd name="T0" fmla="*/ 0 w 15"/>
                <a:gd name="T1" fmla="*/ 7 h 14"/>
                <a:gd name="T2" fmla="*/ 7 w 15"/>
                <a:gd name="T3" fmla="*/ 0 h 14"/>
                <a:gd name="T4" fmla="*/ 15 w 15"/>
                <a:gd name="T5" fmla="*/ 7 h 14"/>
                <a:gd name="T6" fmla="*/ 7 w 15"/>
                <a:gd name="T7" fmla="*/ 14 h 14"/>
                <a:gd name="T8" fmla="*/ 0 w 15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7" y="7"/>
                    <a:pt x="7" y="7"/>
                    <a:pt x="7" y="0"/>
                  </a:cubicBezTo>
                  <a:cubicBezTo>
                    <a:pt x="7" y="7"/>
                    <a:pt x="8" y="7"/>
                    <a:pt x="15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1" name="Freeform 33067"/>
            <p:cNvSpPr>
              <a:spLocks/>
            </p:cNvSpPr>
            <p:nvPr/>
          </p:nvSpPr>
          <p:spPr bwMode="auto">
            <a:xfrm>
              <a:off x="3630" y="2096"/>
              <a:ext cx="27" cy="25"/>
            </a:xfrm>
            <a:custGeom>
              <a:avLst/>
              <a:gdLst>
                <a:gd name="T0" fmla="*/ 0 w 15"/>
                <a:gd name="T1" fmla="*/ 7 h 14"/>
                <a:gd name="T2" fmla="*/ 8 w 15"/>
                <a:gd name="T3" fmla="*/ 0 h 14"/>
                <a:gd name="T4" fmla="*/ 15 w 15"/>
                <a:gd name="T5" fmla="*/ 7 h 14"/>
                <a:gd name="T6" fmla="*/ 8 w 15"/>
                <a:gd name="T7" fmla="*/ 14 h 14"/>
                <a:gd name="T8" fmla="*/ 0 w 15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7" y="7"/>
                    <a:pt x="8" y="7"/>
                    <a:pt x="8" y="0"/>
                  </a:cubicBezTo>
                  <a:cubicBezTo>
                    <a:pt x="8" y="7"/>
                    <a:pt x="8" y="7"/>
                    <a:pt x="15" y="7"/>
                  </a:cubicBezTo>
                  <a:cubicBezTo>
                    <a:pt x="8" y="7"/>
                    <a:pt x="8" y="8"/>
                    <a:pt x="8" y="14"/>
                  </a:cubicBezTo>
                  <a:cubicBezTo>
                    <a:pt x="8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2" name="Freeform 33068"/>
            <p:cNvSpPr>
              <a:spLocks/>
            </p:cNvSpPr>
            <p:nvPr/>
          </p:nvSpPr>
          <p:spPr bwMode="auto">
            <a:xfrm>
              <a:off x="3594" y="2211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7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3" name="Freeform 33069"/>
            <p:cNvSpPr>
              <a:spLocks/>
            </p:cNvSpPr>
            <p:nvPr/>
          </p:nvSpPr>
          <p:spPr bwMode="auto">
            <a:xfrm>
              <a:off x="3477" y="2261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6" y="7"/>
                    <a:pt x="7" y="6"/>
                    <a:pt x="7" y="0"/>
                  </a:cubicBezTo>
                  <a:cubicBezTo>
                    <a:pt x="7" y="6"/>
                    <a:pt x="7" y="7"/>
                    <a:pt x="14" y="7"/>
                  </a:cubicBezTo>
                  <a:cubicBezTo>
                    <a:pt x="7" y="7"/>
                    <a:pt x="7" y="8"/>
                    <a:pt x="7" y="14"/>
                  </a:cubicBezTo>
                  <a:cubicBezTo>
                    <a:pt x="7" y="8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4" name="Freeform 33070"/>
            <p:cNvSpPr>
              <a:spLocks/>
            </p:cNvSpPr>
            <p:nvPr/>
          </p:nvSpPr>
          <p:spPr bwMode="auto">
            <a:xfrm>
              <a:off x="3545" y="2250"/>
              <a:ext cx="24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6" y="7"/>
                    <a:pt x="7" y="6"/>
                    <a:pt x="7" y="0"/>
                  </a:cubicBezTo>
                  <a:cubicBezTo>
                    <a:pt x="7" y="6"/>
                    <a:pt x="7" y="7"/>
                    <a:pt x="14" y="7"/>
                  </a:cubicBezTo>
                  <a:cubicBezTo>
                    <a:pt x="7" y="7"/>
                    <a:pt x="7" y="8"/>
                    <a:pt x="7" y="14"/>
                  </a:cubicBezTo>
                  <a:cubicBezTo>
                    <a:pt x="7" y="8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5" name="Freeform 33071"/>
            <p:cNvSpPr>
              <a:spLocks/>
            </p:cNvSpPr>
            <p:nvPr/>
          </p:nvSpPr>
          <p:spPr bwMode="auto">
            <a:xfrm>
              <a:off x="3383" y="2298"/>
              <a:ext cx="26" cy="25"/>
            </a:xfrm>
            <a:custGeom>
              <a:avLst/>
              <a:gdLst>
                <a:gd name="T0" fmla="*/ 0 w 15"/>
                <a:gd name="T1" fmla="*/ 7 h 14"/>
                <a:gd name="T2" fmla="*/ 7 w 15"/>
                <a:gd name="T3" fmla="*/ 0 h 14"/>
                <a:gd name="T4" fmla="*/ 15 w 15"/>
                <a:gd name="T5" fmla="*/ 7 h 14"/>
                <a:gd name="T6" fmla="*/ 7 w 15"/>
                <a:gd name="T7" fmla="*/ 14 h 14"/>
                <a:gd name="T8" fmla="*/ 0 w 15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7" y="7"/>
                    <a:pt x="7" y="6"/>
                    <a:pt x="7" y="0"/>
                  </a:cubicBezTo>
                  <a:cubicBezTo>
                    <a:pt x="7" y="6"/>
                    <a:pt x="8" y="7"/>
                    <a:pt x="15" y="7"/>
                  </a:cubicBezTo>
                  <a:cubicBezTo>
                    <a:pt x="8" y="7"/>
                    <a:pt x="7" y="7"/>
                    <a:pt x="7" y="14"/>
                  </a:cubicBezTo>
                  <a:cubicBezTo>
                    <a:pt x="7" y="7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6" name="Freeform 33072"/>
            <p:cNvSpPr>
              <a:spLocks/>
            </p:cNvSpPr>
            <p:nvPr/>
          </p:nvSpPr>
          <p:spPr bwMode="auto">
            <a:xfrm>
              <a:off x="3448" y="2172"/>
              <a:ext cx="27" cy="25"/>
            </a:xfrm>
            <a:custGeom>
              <a:avLst/>
              <a:gdLst>
                <a:gd name="T0" fmla="*/ 0 w 15"/>
                <a:gd name="T1" fmla="*/ 7 h 14"/>
                <a:gd name="T2" fmla="*/ 8 w 15"/>
                <a:gd name="T3" fmla="*/ 0 h 14"/>
                <a:gd name="T4" fmla="*/ 15 w 15"/>
                <a:gd name="T5" fmla="*/ 7 h 14"/>
                <a:gd name="T6" fmla="*/ 8 w 15"/>
                <a:gd name="T7" fmla="*/ 14 h 14"/>
                <a:gd name="T8" fmla="*/ 0 w 15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7" y="7"/>
                    <a:pt x="8" y="6"/>
                    <a:pt x="8" y="0"/>
                  </a:cubicBezTo>
                  <a:cubicBezTo>
                    <a:pt x="8" y="6"/>
                    <a:pt x="8" y="7"/>
                    <a:pt x="15" y="7"/>
                  </a:cubicBezTo>
                  <a:cubicBezTo>
                    <a:pt x="8" y="7"/>
                    <a:pt x="8" y="8"/>
                    <a:pt x="8" y="14"/>
                  </a:cubicBezTo>
                  <a:cubicBezTo>
                    <a:pt x="8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7" name="Freeform 33073"/>
            <p:cNvSpPr>
              <a:spLocks/>
            </p:cNvSpPr>
            <p:nvPr/>
          </p:nvSpPr>
          <p:spPr bwMode="auto">
            <a:xfrm>
              <a:off x="3687" y="2337"/>
              <a:ext cx="19" cy="20"/>
            </a:xfrm>
            <a:custGeom>
              <a:avLst/>
              <a:gdLst>
                <a:gd name="T0" fmla="*/ 6 w 11"/>
                <a:gd name="T1" fmla="*/ 6 h 11"/>
                <a:gd name="T2" fmla="*/ 5 w 11"/>
                <a:gd name="T3" fmla="*/ 2 h 11"/>
                <a:gd name="T4" fmla="*/ 2 w 11"/>
                <a:gd name="T5" fmla="*/ 10 h 11"/>
                <a:gd name="T6" fmla="*/ 6 w 11"/>
                <a:gd name="T7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11">
                  <a:moveTo>
                    <a:pt x="6" y="6"/>
                  </a:moveTo>
                  <a:cubicBezTo>
                    <a:pt x="6" y="6"/>
                    <a:pt x="7" y="3"/>
                    <a:pt x="5" y="2"/>
                  </a:cubicBezTo>
                  <a:cubicBezTo>
                    <a:pt x="2" y="0"/>
                    <a:pt x="0" y="10"/>
                    <a:pt x="2" y="10"/>
                  </a:cubicBezTo>
                  <a:cubicBezTo>
                    <a:pt x="11" y="11"/>
                    <a:pt x="10" y="3"/>
                    <a:pt x="6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8" name="Freeform 33074"/>
            <p:cNvSpPr>
              <a:spLocks/>
            </p:cNvSpPr>
            <p:nvPr/>
          </p:nvSpPr>
          <p:spPr bwMode="auto">
            <a:xfrm>
              <a:off x="3724" y="2273"/>
              <a:ext cx="27" cy="25"/>
            </a:xfrm>
            <a:custGeom>
              <a:avLst/>
              <a:gdLst>
                <a:gd name="T0" fmla="*/ 0 w 15"/>
                <a:gd name="T1" fmla="*/ 7 h 14"/>
                <a:gd name="T2" fmla="*/ 8 w 15"/>
                <a:gd name="T3" fmla="*/ 0 h 14"/>
                <a:gd name="T4" fmla="*/ 15 w 15"/>
                <a:gd name="T5" fmla="*/ 7 h 14"/>
                <a:gd name="T6" fmla="*/ 8 w 15"/>
                <a:gd name="T7" fmla="*/ 14 h 14"/>
                <a:gd name="T8" fmla="*/ 0 w 15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" h="14">
                  <a:moveTo>
                    <a:pt x="0" y="7"/>
                  </a:moveTo>
                  <a:cubicBezTo>
                    <a:pt x="7" y="7"/>
                    <a:pt x="8" y="6"/>
                    <a:pt x="8" y="0"/>
                  </a:cubicBezTo>
                  <a:cubicBezTo>
                    <a:pt x="8" y="6"/>
                    <a:pt x="8" y="7"/>
                    <a:pt x="15" y="7"/>
                  </a:cubicBezTo>
                  <a:cubicBezTo>
                    <a:pt x="8" y="7"/>
                    <a:pt x="8" y="8"/>
                    <a:pt x="8" y="14"/>
                  </a:cubicBezTo>
                  <a:cubicBezTo>
                    <a:pt x="8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09" name="Freeform 33075"/>
            <p:cNvSpPr>
              <a:spLocks/>
            </p:cNvSpPr>
            <p:nvPr/>
          </p:nvSpPr>
          <p:spPr bwMode="auto">
            <a:xfrm>
              <a:off x="3797" y="3201"/>
              <a:ext cx="22" cy="2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6"/>
                    <a:pt x="6" y="12"/>
                  </a:cubicBezTo>
                  <a:cubicBezTo>
                    <a:pt x="6" y="6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61" name="Group 33277"/>
          <p:cNvGrpSpPr>
            <a:grpSpLocks/>
          </p:cNvGrpSpPr>
          <p:nvPr/>
        </p:nvGrpSpPr>
        <p:grpSpPr bwMode="auto">
          <a:xfrm>
            <a:off x="5654675" y="-3175"/>
            <a:ext cx="1409700" cy="5861050"/>
            <a:chOff x="3562" y="-2"/>
            <a:chExt cx="888" cy="3692"/>
          </a:xfrm>
        </p:grpSpPr>
        <p:sp>
          <p:nvSpPr>
            <p:cNvPr id="37248" name="Freeform 33077"/>
            <p:cNvSpPr>
              <a:spLocks noEditPoints="1"/>
            </p:cNvSpPr>
            <p:nvPr/>
          </p:nvSpPr>
          <p:spPr bwMode="auto">
            <a:xfrm>
              <a:off x="3721" y="2965"/>
              <a:ext cx="90" cy="89"/>
            </a:xfrm>
            <a:custGeom>
              <a:avLst/>
              <a:gdLst>
                <a:gd name="T0" fmla="*/ 19 w 51"/>
                <a:gd name="T1" fmla="*/ 17 h 50"/>
                <a:gd name="T2" fmla="*/ 23 w 51"/>
                <a:gd name="T3" fmla="*/ 21 h 50"/>
                <a:gd name="T4" fmla="*/ 31 w 51"/>
                <a:gd name="T5" fmla="*/ 24 h 50"/>
                <a:gd name="T6" fmla="*/ 25 w 51"/>
                <a:gd name="T7" fmla="*/ 32 h 50"/>
                <a:gd name="T8" fmla="*/ 28 w 51"/>
                <a:gd name="T9" fmla="*/ 19 h 50"/>
                <a:gd name="T10" fmla="*/ 29 w 51"/>
                <a:gd name="T11" fmla="*/ 23 h 50"/>
                <a:gd name="T12" fmla="*/ 35 w 51"/>
                <a:gd name="T13" fmla="*/ 28 h 50"/>
                <a:gd name="T14" fmla="*/ 24 w 51"/>
                <a:gd name="T15" fmla="*/ 34 h 50"/>
                <a:gd name="T16" fmla="*/ 36 w 51"/>
                <a:gd name="T17" fmla="*/ 23 h 50"/>
                <a:gd name="T18" fmla="*/ 15 w 51"/>
                <a:gd name="T19" fmla="*/ 25 h 50"/>
                <a:gd name="T20" fmla="*/ 26 w 51"/>
                <a:gd name="T21" fmla="*/ 35 h 50"/>
                <a:gd name="T22" fmla="*/ 21 w 51"/>
                <a:gd name="T23" fmla="*/ 34 h 50"/>
                <a:gd name="T24" fmla="*/ 24 w 51"/>
                <a:gd name="T25" fmla="*/ 14 h 50"/>
                <a:gd name="T26" fmla="*/ 16 w 51"/>
                <a:gd name="T27" fmla="*/ 19 h 50"/>
                <a:gd name="T28" fmla="*/ 48 w 51"/>
                <a:gd name="T29" fmla="*/ 26 h 50"/>
                <a:gd name="T30" fmla="*/ 46 w 51"/>
                <a:gd name="T31" fmla="*/ 14 h 50"/>
                <a:gd name="T32" fmla="*/ 2 w 51"/>
                <a:gd name="T33" fmla="*/ 28 h 50"/>
                <a:gd name="T34" fmla="*/ 31 w 51"/>
                <a:gd name="T35" fmla="*/ 50 h 50"/>
                <a:gd name="T36" fmla="*/ 47 w 51"/>
                <a:gd name="T37" fmla="*/ 17 h 50"/>
                <a:gd name="T38" fmla="*/ 25 w 51"/>
                <a:gd name="T39" fmla="*/ 1 h 50"/>
                <a:gd name="T40" fmla="*/ 42 w 51"/>
                <a:gd name="T41" fmla="*/ 34 h 50"/>
                <a:gd name="T42" fmla="*/ 12 w 51"/>
                <a:gd name="T43" fmla="*/ 24 h 50"/>
                <a:gd name="T44" fmla="*/ 18 w 51"/>
                <a:gd name="T45" fmla="*/ 37 h 50"/>
                <a:gd name="T46" fmla="*/ 38 w 51"/>
                <a:gd name="T47" fmla="*/ 35 h 50"/>
                <a:gd name="T48" fmla="*/ 37 w 51"/>
                <a:gd name="T49" fmla="*/ 19 h 50"/>
                <a:gd name="T50" fmla="*/ 28 w 51"/>
                <a:gd name="T51" fmla="*/ 10 h 50"/>
                <a:gd name="T52" fmla="*/ 15 w 51"/>
                <a:gd name="T53" fmla="*/ 16 h 50"/>
                <a:gd name="T54" fmla="*/ 31 w 51"/>
                <a:gd name="T55" fmla="*/ 44 h 50"/>
                <a:gd name="T56" fmla="*/ 25 w 51"/>
                <a:gd name="T57" fmla="*/ 45 h 50"/>
                <a:gd name="T58" fmla="*/ 7 w 51"/>
                <a:gd name="T59" fmla="*/ 30 h 50"/>
                <a:gd name="T60" fmla="*/ 39 w 51"/>
                <a:gd name="T61" fmla="*/ 11 h 50"/>
                <a:gd name="T62" fmla="*/ 20 w 51"/>
                <a:gd name="T63" fmla="*/ 6 h 50"/>
                <a:gd name="T64" fmla="*/ 31 w 51"/>
                <a:gd name="T65" fmla="*/ 6 h 50"/>
                <a:gd name="T66" fmla="*/ 30 w 51"/>
                <a:gd name="T67" fmla="*/ 2 h 50"/>
                <a:gd name="T68" fmla="*/ 11 w 51"/>
                <a:gd name="T69" fmla="*/ 8 h 50"/>
                <a:gd name="T70" fmla="*/ 40 w 51"/>
                <a:gd name="T71" fmla="*/ 17 h 50"/>
                <a:gd name="T72" fmla="*/ 38 w 51"/>
                <a:gd name="T73" fmla="*/ 6 h 50"/>
                <a:gd name="T74" fmla="*/ 11 w 51"/>
                <a:gd name="T75" fmla="*/ 29 h 50"/>
                <a:gd name="T76" fmla="*/ 43 w 51"/>
                <a:gd name="T77" fmla="*/ 11 h 50"/>
                <a:gd name="T78" fmla="*/ 42 w 51"/>
                <a:gd name="T79" fmla="*/ 24 h 50"/>
                <a:gd name="T80" fmla="*/ 29 w 51"/>
                <a:gd name="T81" fmla="*/ 10 h 50"/>
                <a:gd name="T82" fmla="*/ 12 w 51"/>
                <a:gd name="T83" fmla="*/ 19 h 50"/>
                <a:gd name="T84" fmla="*/ 34 w 51"/>
                <a:gd name="T85" fmla="*/ 7 h 50"/>
                <a:gd name="T86" fmla="*/ 21 w 51"/>
                <a:gd name="T87" fmla="*/ 9 h 50"/>
                <a:gd name="T88" fmla="*/ 12 w 51"/>
                <a:gd name="T89" fmla="*/ 13 h 50"/>
                <a:gd name="T90" fmla="*/ 12 w 51"/>
                <a:gd name="T91" fmla="*/ 12 h 50"/>
                <a:gd name="T92" fmla="*/ 31 w 51"/>
                <a:gd name="T93" fmla="*/ 7 h 50"/>
                <a:gd name="T94" fmla="*/ 43 w 51"/>
                <a:gd name="T95" fmla="*/ 33 h 50"/>
                <a:gd name="T96" fmla="*/ 28 w 51"/>
                <a:gd name="T97" fmla="*/ 6 h 50"/>
                <a:gd name="T98" fmla="*/ 14 w 51"/>
                <a:gd name="T99" fmla="*/ 12 h 50"/>
                <a:gd name="T100" fmla="*/ 18 w 51"/>
                <a:gd name="T101" fmla="*/ 40 h 50"/>
                <a:gd name="T102" fmla="*/ 18 w 51"/>
                <a:gd name="T103" fmla="*/ 7 h 50"/>
                <a:gd name="T104" fmla="*/ 37 w 51"/>
                <a:gd name="T105" fmla="*/ 38 h 50"/>
                <a:gd name="T106" fmla="*/ 15 w 51"/>
                <a:gd name="T107" fmla="*/ 40 h 50"/>
                <a:gd name="T108" fmla="*/ 42 w 51"/>
                <a:gd name="T109" fmla="*/ 25 h 50"/>
                <a:gd name="T110" fmla="*/ 44 w 51"/>
                <a:gd name="T111" fmla="*/ 21 h 50"/>
                <a:gd name="T112" fmla="*/ 9 w 51"/>
                <a:gd name="T113" fmla="*/ 20 h 50"/>
                <a:gd name="T114" fmla="*/ 10 w 51"/>
                <a:gd name="T115" fmla="*/ 31 h 50"/>
                <a:gd name="T116" fmla="*/ 41 w 51"/>
                <a:gd name="T117" fmla="*/ 35 h 50"/>
                <a:gd name="T118" fmla="*/ 35 w 51"/>
                <a:gd name="T119" fmla="*/ 35 h 50"/>
                <a:gd name="T120" fmla="*/ 39 w 51"/>
                <a:gd name="T121" fmla="*/ 30 h 50"/>
                <a:gd name="T122" fmla="*/ 25 w 51"/>
                <a:gd name="T123" fmla="*/ 10 h 50"/>
                <a:gd name="T124" fmla="*/ 23 w 51"/>
                <a:gd name="T125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" h="50">
                  <a:moveTo>
                    <a:pt x="13" y="47"/>
                  </a:moveTo>
                  <a:cubicBezTo>
                    <a:pt x="13" y="47"/>
                    <a:pt x="14" y="46"/>
                    <a:pt x="14" y="46"/>
                  </a:cubicBezTo>
                  <a:cubicBezTo>
                    <a:pt x="14" y="46"/>
                    <a:pt x="14" y="45"/>
                    <a:pt x="14" y="45"/>
                  </a:cubicBezTo>
                  <a:cubicBezTo>
                    <a:pt x="14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6"/>
                    <a:pt x="13" y="46"/>
                    <a:pt x="13" y="45"/>
                  </a:cubicBezTo>
                  <a:cubicBezTo>
                    <a:pt x="14" y="45"/>
                    <a:pt x="14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4"/>
                    <a:pt x="15" y="44"/>
                    <a:pt x="15" y="45"/>
                  </a:cubicBezTo>
                  <a:cubicBezTo>
                    <a:pt x="16" y="45"/>
                    <a:pt x="16" y="45"/>
                    <a:pt x="15" y="45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6"/>
                    <a:pt x="15" y="47"/>
                    <a:pt x="15" y="47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7"/>
                    <a:pt x="15" y="47"/>
                    <a:pt x="15" y="46"/>
                  </a:cubicBezTo>
                  <a:cubicBezTo>
                    <a:pt x="15" y="46"/>
                    <a:pt x="15" y="45"/>
                    <a:pt x="15" y="45"/>
                  </a:cubicBezTo>
                  <a:cubicBezTo>
                    <a:pt x="15" y="45"/>
                    <a:pt x="15" y="45"/>
                    <a:pt x="15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4" y="47"/>
                    <a:pt x="14" y="47"/>
                    <a:pt x="14" y="47"/>
                  </a:cubicBezTo>
                  <a:cubicBezTo>
                    <a:pt x="14" y="47"/>
                    <a:pt x="13" y="47"/>
                    <a:pt x="13" y="47"/>
                  </a:cubicBezTo>
                  <a:close/>
                  <a:moveTo>
                    <a:pt x="36" y="23"/>
                  </a:move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7" y="25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6"/>
                    <a:pt x="37" y="26"/>
                    <a:pt x="37" y="26"/>
                  </a:cubicBezTo>
                  <a:cubicBezTo>
                    <a:pt x="37" y="27"/>
                    <a:pt x="37" y="27"/>
                    <a:pt x="36" y="28"/>
                  </a:cubicBezTo>
                  <a:cubicBezTo>
                    <a:pt x="36" y="28"/>
                    <a:pt x="36" y="29"/>
                    <a:pt x="36" y="29"/>
                  </a:cubicBezTo>
                  <a:cubicBezTo>
                    <a:pt x="36" y="29"/>
                    <a:pt x="35" y="30"/>
                    <a:pt x="35" y="30"/>
                  </a:cubicBezTo>
                  <a:cubicBezTo>
                    <a:pt x="35" y="31"/>
                    <a:pt x="34" y="31"/>
                    <a:pt x="34" y="31"/>
                  </a:cubicBezTo>
                  <a:cubicBezTo>
                    <a:pt x="34" y="31"/>
                    <a:pt x="34" y="32"/>
                    <a:pt x="34" y="32"/>
                  </a:cubicBezTo>
                  <a:cubicBezTo>
                    <a:pt x="33" y="32"/>
                    <a:pt x="33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4"/>
                    <a:pt x="30" y="34"/>
                    <a:pt x="30" y="34"/>
                  </a:cubicBezTo>
                  <a:cubicBezTo>
                    <a:pt x="30" y="35"/>
                    <a:pt x="29" y="35"/>
                    <a:pt x="29" y="35"/>
                  </a:cubicBezTo>
                  <a:cubicBezTo>
                    <a:pt x="29" y="35"/>
                    <a:pt x="28" y="35"/>
                    <a:pt x="28" y="35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6" y="36"/>
                    <a:pt x="26" y="36"/>
                    <a:pt x="25" y="36"/>
                  </a:cubicBezTo>
                  <a:cubicBezTo>
                    <a:pt x="25" y="36"/>
                    <a:pt x="25" y="36"/>
                    <a:pt x="25" y="36"/>
                  </a:cubicBezTo>
                  <a:cubicBezTo>
                    <a:pt x="25" y="36"/>
                    <a:pt x="24" y="36"/>
                    <a:pt x="24" y="36"/>
                  </a:cubicBezTo>
                  <a:cubicBezTo>
                    <a:pt x="23" y="36"/>
                    <a:pt x="23" y="35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4"/>
                    <a:pt x="20" y="34"/>
                  </a:cubicBezTo>
                  <a:cubicBezTo>
                    <a:pt x="20" y="34"/>
                    <a:pt x="20" y="34"/>
                    <a:pt x="20" y="34"/>
                  </a:cubicBezTo>
                  <a:cubicBezTo>
                    <a:pt x="19" y="34"/>
                    <a:pt x="19" y="34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3"/>
                    <a:pt x="18" y="33"/>
                    <a:pt x="18" y="33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7" y="32"/>
                    <a:pt x="17" y="31"/>
                    <a:pt x="17" y="31"/>
                  </a:cubicBezTo>
                  <a:cubicBezTo>
                    <a:pt x="17" y="31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5" y="28"/>
                    <a:pt x="15" y="28"/>
                  </a:cubicBezTo>
                  <a:cubicBezTo>
                    <a:pt x="15" y="28"/>
                    <a:pt x="15" y="27"/>
                    <a:pt x="15" y="27"/>
                  </a:cubicBezTo>
                  <a:cubicBezTo>
                    <a:pt x="15" y="27"/>
                    <a:pt x="15" y="26"/>
                    <a:pt x="15" y="26"/>
                  </a:cubicBezTo>
                  <a:cubicBezTo>
                    <a:pt x="15" y="26"/>
                    <a:pt x="15" y="25"/>
                    <a:pt x="15" y="24"/>
                  </a:cubicBezTo>
                  <a:cubicBezTo>
                    <a:pt x="15" y="24"/>
                    <a:pt x="15" y="24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19"/>
                    <a:pt x="17" y="18"/>
                    <a:pt x="17" y="18"/>
                  </a:cubicBezTo>
                  <a:cubicBezTo>
                    <a:pt x="18" y="17"/>
                    <a:pt x="18" y="17"/>
                    <a:pt x="19" y="17"/>
                  </a:cubicBezTo>
                  <a:cubicBezTo>
                    <a:pt x="19" y="17"/>
                    <a:pt x="20" y="16"/>
                    <a:pt x="20" y="16"/>
                  </a:cubicBezTo>
                  <a:cubicBezTo>
                    <a:pt x="20" y="16"/>
                    <a:pt x="21" y="15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4" y="15"/>
                    <a:pt x="24" y="15"/>
                    <a:pt x="25" y="15"/>
                  </a:cubicBezTo>
                  <a:cubicBezTo>
                    <a:pt x="26" y="15"/>
                    <a:pt x="26" y="15"/>
                    <a:pt x="27" y="15"/>
                  </a:cubicBezTo>
                  <a:cubicBezTo>
                    <a:pt x="27" y="15"/>
                    <a:pt x="27" y="15"/>
                    <a:pt x="27" y="15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8" y="15"/>
                    <a:pt x="29" y="16"/>
                    <a:pt x="29" y="15"/>
                  </a:cubicBezTo>
                  <a:cubicBezTo>
                    <a:pt x="29" y="15"/>
                    <a:pt x="29" y="16"/>
                    <a:pt x="30" y="16"/>
                  </a:cubicBezTo>
                  <a:cubicBezTo>
                    <a:pt x="30" y="16"/>
                    <a:pt x="30" y="16"/>
                    <a:pt x="31" y="16"/>
                  </a:cubicBezTo>
                  <a:cubicBezTo>
                    <a:pt x="31" y="16"/>
                    <a:pt x="31" y="16"/>
                    <a:pt x="32" y="16"/>
                  </a:cubicBezTo>
                  <a:cubicBezTo>
                    <a:pt x="32" y="17"/>
                    <a:pt x="33" y="17"/>
                    <a:pt x="33" y="17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5" y="19"/>
                    <a:pt x="35" y="19"/>
                    <a:pt x="35" y="20"/>
                  </a:cubicBezTo>
                  <a:cubicBezTo>
                    <a:pt x="35" y="20"/>
                    <a:pt x="35" y="20"/>
                    <a:pt x="36" y="20"/>
                  </a:cubicBezTo>
                  <a:cubicBezTo>
                    <a:pt x="36" y="20"/>
                    <a:pt x="36" y="21"/>
                    <a:pt x="36" y="21"/>
                  </a:cubicBezTo>
                  <a:cubicBezTo>
                    <a:pt x="36" y="21"/>
                    <a:pt x="36" y="21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lose/>
                  <a:moveTo>
                    <a:pt x="22" y="26"/>
                  </a:move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5"/>
                    <a:pt x="21" y="25"/>
                    <a:pt x="21" y="25"/>
                  </a:cubicBezTo>
                  <a:cubicBezTo>
                    <a:pt x="20" y="25"/>
                    <a:pt x="20" y="25"/>
                    <a:pt x="19" y="24"/>
                  </a:cubicBezTo>
                  <a:cubicBezTo>
                    <a:pt x="19" y="24"/>
                    <a:pt x="19" y="24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8" y="26"/>
                    <a:pt x="18" y="26"/>
                  </a:cubicBezTo>
                  <a:cubicBezTo>
                    <a:pt x="18" y="26"/>
                    <a:pt x="19" y="26"/>
                    <a:pt x="19" y="26"/>
                  </a:cubicBezTo>
                  <a:cubicBezTo>
                    <a:pt x="19" y="26"/>
                    <a:pt x="19" y="26"/>
                    <a:pt x="20" y="26"/>
                  </a:cubicBezTo>
                  <a:cubicBezTo>
                    <a:pt x="21" y="26"/>
                    <a:pt x="21" y="25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lose/>
                  <a:moveTo>
                    <a:pt x="21" y="25"/>
                  </a:move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20" y="25"/>
                    <a:pt x="21" y="25"/>
                  </a:cubicBezTo>
                  <a:close/>
                  <a:moveTo>
                    <a:pt x="22" y="23"/>
                  </a:move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2"/>
                    <a:pt x="22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1"/>
                    <a:pt x="21" y="21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20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2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19" y="22"/>
                    <a:pt x="19" y="22"/>
                    <a:pt x="19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1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lose/>
                  <a:moveTo>
                    <a:pt x="21" y="23"/>
                  </a:move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0" y="21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ubicBezTo>
                    <a:pt x="19" y="21"/>
                    <a:pt x="19" y="22"/>
                    <a:pt x="19" y="22"/>
                  </a:cubicBezTo>
                  <a:cubicBezTo>
                    <a:pt x="20" y="22"/>
                    <a:pt x="20" y="22"/>
                    <a:pt x="21" y="23"/>
                  </a:cubicBezTo>
                  <a:close/>
                  <a:moveTo>
                    <a:pt x="24" y="22"/>
                  </a:move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0"/>
                    <a:pt x="23" y="20"/>
                  </a:cubicBezTo>
                  <a:cubicBezTo>
                    <a:pt x="23" y="20"/>
                    <a:pt x="23" y="19"/>
                    <a:pt x="23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20"/>
                    <a:pt x="22" y="20"/>
                    <a:pt x="22" y="21"/>
                  </a:cubicBezTo>
                  <a:cubicBezTo>
                    <a:pt x="22" y="21"/>
                    <a:pt x="23" y="21"/>
                    <a:pt x="23" y="21"/>
                  </a:cubicBezTo>
                  <a:cubicBezTo>
                    <a:pt x="23" y="21"/>
                    <a:pt x="23" y="22"/>
                    <a:pt x="23" y="22"/>
                  </a:cubicBezTo>
                  <a:cubicBezTo>
                    <a:pt x="23" y="22"/>
                    <a:pt x="24" y="22"/>
                    <a:pt x="24" y="22"/>
                  </a:cubicBezTo>
                  <a:close/>
                  <a:moveTo>
                    <a:pt x="23" y="21"/>
                  </a:move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0"/>
                    <a:pt x="23" y="20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3" y="20"/>
                    <a:pt x="23" y="21"/>
                    <a:pt x="23" y="21"/>
                  </a:cubicBezTo>
                  <a:close/>
                  <a:moveTo>
                    <a:pt x="26" y="18"/>
                  </a:moveTo>
                  <a:cubicBezTo>
                    <a:pt x="26" y="18"/>
                    <a:pt x="26" y="18"/>
                    <a:pt x="26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9"/>
                    <a:pt x="25" y="19"/>
                  </a:cubicBezTo>
                  <a:cubicBezTo>
                    <a:pt x="25" y="19"/>
                    <a:pt x="25" y="20"/>
                    <a:pt x="25" y="21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6" y="21"/>
                    <a:pt x="25" y="22"/>
                    <a:pt x="25" y="22"/>
                  </a:cubicBezTo>
                  <a:cubicBezTo>
                    <a:pt x="25" y="22"/>
                    <a:pt x="25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1"/>
                    <a:pt x="27" y="21"/>
                    <a:pt x="27" y="21"/>
                  </a:cubicBezTo>
                  <a:cubicBezTo>
                    <a:pt x="27" y="20"/>
                    <a:pt x="27" y="20"/>
                    <a:pt x="27" y="19"/>
                  </a:cubicBezTo>
                  <a:cubicBezTo>
                    <a:pt x="27" y="19"/>
                    <a:pt x="27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lose/>
                  <a:moveTo>
                    <a:pt x="25" y="18"/>
                  </a:moveTo>
                  <a:cubicBezTo>
                    <a:pt x="25" y="18"/>
                    <a:pt x="25" y="18"/>
                    <a:pt x="25" y="18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6" y="20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7" y="20"/>
                  </a:cubicBezTo>
                  <a:cubicBezTo>
                    <a:pt x="27" y="20"/>
                    <a:pt x="27" y="20"/>
                    <a:pt x="26" y="19"/>
                  </a:cubicBezTo>
                  <a:cubicBezTo>
                    <a:pt x="26" y="19"/>
                    <a:pt x="26" y="18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5" y="18"/>
                    <a:pt x="25" y="18"/>
                  </a:cubicBezTo>
                  <a:close/>
                  <a:moveTo>
                    <a:pt x="29" y="22"/>
                  </a:moveTo>
                  <a:cubicBezTo>
                    <a:pt x="29" y="22"/>
                    <a:pt x="29" y="22"/>
                    <a:pt x="29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1"/>
                    <a:pt x="31" y="20"/>
                    <a:pt x="31" y="20"/>
                  </a:cubicBezTo>
                  <a:cubicBezTo>
                    <a:pt x="31" y="20"/>
                    <a:pt x="31" y="20"/>
                    <a:pt x="31" y="20"/>
                  </a:cubicBezTo>
                  <a:cubicBezTo>
                    <a:pt x="31" y="20"/>
                    <a:pt x="30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29" y="19"/>
                    <a:pt x="29" y="19"/>
                    <a:pt x="29" y="20"/>
                  </a:cubicBezTo>
                  <a:cubicBezTo>
                    <a:pt x="29" y="20"/>
                    <a:pt x="29" y="20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29" y="21"/>
                    <a:pt x="29" y="22"/>
                    <a:pt x="29" y="22"/>
                  </a:cubicBezTo>
                  <a:close/>
                  <a:moveTo>
                    <a:pt x="30" y="21"/>
                  </a:move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1" y="21"/>
                    <a:pt x="31" y="21"/>
                  </a:cubicBezTo>
                  <a:cubicBezTo>
                    <a:pt x="31" y="20"/>
                    <a:pt x="30" y="20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20"/>
                    <a:pt x="30" y="21"/>
                    <a:pt x="30" y="21"/>
                  </a:cubicBezTo>
                  <a:close/>
                  <a:moveTo>
                    <a:pt x="33" y="25"/>
                  </a:moveTo>
                  <a:cubicBezTo>
                    <a:pt x="34" y="25"/>
                    <a:pt x="34" y="25"/>
                    <a:pt x="34" y="25"/>
                  </a:cubicBezTo>
                  <a:cubicBezTo>
                    <a:pt x="34" y="25"/>
                    <a:pt x="34" y="24"/>
                    <a:pt x="34" y="24"/>
                  </a:cubicBezTo>
                  <a:cubicBezTo>
                    <a:pt x="34" y="24"/>
                    <a:pt x="34" y="24"/>
                    <a:pt x="34" y="23"/>
                  </a:cubicBezTo>
                  <a:cubicBezTo>
                    <a:pt x="34" y="23"/>
                    <a:pt x="34" y="23"/>
                    <a:pt x="33" y="23"/>
                  </a:cubicBezTo>
                  <a:cubicBezTo>
                    <a:pt x="33" y="22"/>
                    <a:pt x="33" y="22"/>
                    <a:pt x="33" y="23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1" y="23"/>
                    <a:pt x="31" y="23"/>
                    <a:pt x="30" y="23"/>
                  </a:cubicBezTo>
                  <a:cubicBezTo>
                    <a:pt x="30" y="23"/>
                    <a:pt x="30" y="23"/>
                    <a:pt x="30" y="23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4"/>
                    <a:pt x="32" y="24"/>
                  </a:cubicBezTo>
                  <a:cubicBezTo>
                    <a:pt x="32" y="24"/>
                    <a:pt x="32" y="24"/>
                    <a:pt x="32" y="25"/>
                  </a:cubicBezTo>
                  <a:cubicBezTo>
                    <a:pt x="33" y="25"/>
                    <a:pt x="33" y="25"/>
                    <a:pt x="33" y="25"/>
                  </a:cubicBezTo>
                  <a:close/>
                  <a:moveTo>
                    <a:pt x="33" y="24"/>
                  </a:moveTo>
                  <a:cubicBezTo>
                    <a:pt x="33" y="24"/>
                    <a:pt x="33" y="24"/>
                    <a:pt x="33" y="24"/>
                  </a:cubicBezTo>
                  <a:cubicBezTo>
                    <a:pt x="33" y="24"/>
                    <a:pt x="33" y="23"/>
                    <a:pt x="33" y="23"/>
                  </a:cubicBezTo>
                  <a:cubicBezTo>
                    <a:pt x="33" y="23"/>
                    <a:pt x="33" y="23"/>
                    <a:pt x="33" y="23"/>
                  </a:cubicBezTo>
                  <a:cubicBezTo>
                    <a:pt x="33" y="23"/>
                    <a:pt x="32" y="23"/>
                    <a:pt x="32" y="23"/>
                  </a:cubicBezTo>
                  <a:cubicBezTo>
                    <a:pt x="32" y="23"/>
                    <a:pt x="31" y="23"/>
                    <a:pt x="31" y="23"/>
                  </a:cubicBezTo>
                  <a:cubicBezTo>
                    <a:pt x="32" y="24"/>
                    <a:pt x="33" y="24"/>
                    <a:pt x="33" y="24"/>
                  </a:cubicBezTo>
                  <a:close/>
                  <a:moveTo>
                    <a:pt x="33" y="28"/>
                  </a:moveTo>
                  <a:cubicBezTo>
                    <a:pt x="33" y="28"/>
                    <a:pt x="33" y="27"/>
                    <a:pt x="33" y="27"/>
                  </a:cubicBezTo>
                  <a:cubicBezTo>
                    <a:pt x="32" y="27"/>
                    <a:pt x="32" y="27"/>
                    <a:pt x="32" y="26"/>
                  </a:cubicBezTo>
                  <a:cubicBezTo>
                    <a:pt x="31" y="26"/>
                    <a:pt x="31" y="26"/>
                    <a:pt x="30" y="25"/>
                  </a:cubicBezTo>
                  <a:cubicBezTo>
                    <a:pt x="30" y="25"/>
                    <a:pt x="30" y="25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1" y="26"/>
                    <a:pt x="31" y="27"/>
                  </a:cubicBezTo>
                  <a:cubicBezTo>
                    <a:pt x="31" y="27"/>
                    <a:pt x="31" y="28"/>
                    <a:pt x="31" y="28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0"/>
                    <a:pt x="32" y="30"/>
                  </a:cubicBezTo>
                  <a:cubicBezTo>
                    <a:pt x="32" y="29"/>
                    <a:pt x="33" y="29"/>
                    <a:pt x="33" y="29"/>
                  </a:cubicBezTo>
                  <a:cubicBezTo>
                    <a:pt x="33" y="29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lose/>
                  <a:moveTo>
                    <a:pt x="32" y="29"/>
                  </a:move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2" y="29"/>
                  </a:cubicBezTo>
                  <a:cubicBezTo>
                    <a:pt x="32" y="29"/>
                    <a:pt x="32" y="29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8"/>
                    <a:pt x="32" y="27"/>
                  </a:cubicBezTo>
                  <a:cubicBezTo>
                    <a:pt x="32" y="27"/>
                    <a:pt x="32" y="27"/>
                    <a:pt x="32" y="27"/>
                  </a:cubicBezTo>
                  <a:cubicBezTo>
                    <a:pt x="32" y="27"/>
                    <a:pt x="32" y="27"/>
                    <a:pt x="31" y="27"/>
                  </a:cubicBezTo>
                  <a:cubicBezTo>
                    <a:pt x="31" y="27"/>
                    <a:pt x="31" y="27"/>
                    <a:pt x="31" y="27"/>
                  </a:cubicBezTo>
                  <a:cubicBezTo>
                    <a:pt x="32" y="27"/>
                    <a:pt x="32" y="28"/>
                    <a:pt x="32" y="29"/>
                  </a:cubicBezTo>
                  <a:close/>
                  <a:moveTo>
                    <a:pt x="28" y="29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9" y="29"/>
                    <a:pt x="29" y="30"/>
                    <a:pt x="29" y="30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0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9" y="30"/>
                    <a:pt x="29" y="29"/>
                  </a:cubicBezTo>
                  <a:cubicBezTo>
                    <a:pt x="29" y="29"/>
                    <a:pt x="29" y="29"/>
                    <a:pt x="29" y="28"/>
                  </a:cubicBezTo>
                  <a:cubicBezTo>
                    <a:pt x="29" y="28"/>
                    <a:pt x="28" y="28"/>
                    <a:pt x="28" y="27"/>
                  </a:cubicBezTo>
                  <a:cubicBezTo>
                    <a:pt x="28" y="27"/>
                    <a:pt x="28" y="27"/>
                    <a:pt x="28" y="27"/>
                  </a:cubicBezTo>
                  <a:cubicBezTo>
                    <a:pt x="28" y="27"/>
                    <a:pt x="28" y="27"/>
                    <a:pt x="28" y="28"/>
                  </a:cubicBezTo>
                  <a:cubicBezTo>
                    <a:pt x="28" y="28"/>
                    <a:pt x="28" y="28"/>
                    <a:pt x="28" y="29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30"/>
                    <a:pt x="28" y="30"/>
                    <a:pt x="28" y="31"/>
                  </a:cubicBezTo>
                  <a:cubicBezTo>
                    <a:pt x="28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1"/>
                    <a:pt x="28" y="30"/>
                    <a:pt x="28" y="30"/>
                  </a:cubicBezTo>
                  <a:cubicBezTo>
                    <a:pt x="28" y="30"/>
                    <a:pt x="28" y="29"/>
                    <a:pt x="28" y="29"/>
                  </a:cubicBezTo>
                  <a:close/>
                  <a:moveTo>
                    <a:pt x="26" y="29"/>
                  </a:moveTo>
                  <a:cubicBezTo>
                    <a:pt x="26" y="29"/>
                    <a:pt x="26" y="29"/>
                    <a:pt x="26" y="29"/>
                  </a:cubicBezTo>
                  <a:cubicBezTo>
                    <a:pt x="25" y="29"/>
                    <a:pt x="25" y="30"/>
                    <a:pt x="25" y="30"/>
                  </a:cubicBezTo>
                  <a:cubicBezTo>
                    <a:pt x="25" y="30"/>
                    <a:pt x="25" y="31"/>
                    <a:pt x="25" y="31"/>
                  </a:cubicBezTo>
                  <a:cubicBezTo>
                    <a:pt x="25" y="31"/>
                    <a:pt x="25" y="32"/>
                    <a:pt x="25" y="32"/>
                  </a:cubicBezTo>
                  <a:cubicBezTo>
                    <a:pt x="25" y="32"/>
                    <a:pt x="25" y="33"/>
                    <a:pt x="25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7" y="33"/>
                    <a:pt x="27" y="33"/>
                  </a:cubicBezTo>
                  <a:cubicBezTo>
                    <a:pt x="27" y="33"/>
                    <a:pt x="27" y="33"/>
                    <a:pt x="26" y="33"/>
                  </a:cubicBezTo>
                  <a:cubicBezTo>
                    <a:pt x="26" y="33"/>
                    <a:pt x="26" y="33"/>
                    <a:pt x="25" y="33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1"/>
                    <a:pt x="25" y="31"/>
                    <a:pt x="26" y="30"/>
                  </a:cubicBezTo>
                  <a:cubicBezTo>
                    <a:pt x="26" y="31"/>
                    <a:pt x="26" y="32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6" y="32"/>
                    <a:pt x="26" y="30"/>
                    <a:pt x="26" y="29"/>
                  </a:cubicBezTo>
                  <a:close/>
                  <a:moveTo>
                    <a:pt x="20" y="29"/>
                  </a:move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1" y="29"/>
                  </a:cubicBezTo>
                  <a:cubicBezTo>
                    <a:pt x="21" y="29"/>
                    <a:pt x="21" y="29"/>
                    <a:pt x="22" y="28"/>
                  </a:cubicBezTo>
                  <a:cubicBezTo>
                    <a:pt x="22" y="28"/>
                    <a:pt x="23" y="28"/>
                    <a:pt x="23" y="28"/>
                  </a:cubicBezTo>
                  <a:cubicBezTo>
                    <a:pt x="23" y="28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2" y="27"/>
                    <a:pt x="21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20" y="28"/>
                    <a:pt x="20" y="28"/>
                    <a:pt x="19" y="28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20" y="29"/>
                    <a:pt x="20" y="29"/>
                    <a:pt x="20" y="29"/>
                  </a:cubicBezTo>
                  <a:close/>
                  <a:moveTo>
                    <a:pt x="22" y="28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ubicBezTo>
                    <a:pt x="22" y="28"/>
                    <a:pt x="21" y="28"/>
                    <a:pt x="21" y="28"/>
                  </a:cubicBezTo>
                  <a:cubicBezTo>
                    <a:pt x="21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1" y="29"/>
                    <a:pt x="21" y="28"/>
                    <a:pt x="22" y="28"/>
                  </a:cubicBezTo>
                  <a:cubicBezTo>
                    <a:pt x="22" y="28"/>
                    <a:pt x="22" y="28"/>
                    <a:pt x="22" y="28"/>
                  </a:cubicBezTo>
                  <a:close/>
                  <a:moveTo>
                    <a:pt x="32" y="20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1" y="19"/>
                    <a:pt x="31" y="19"/>
                    <a:pt x="31" y="19"/>
                  </a:cubicBezTo>
                  <a:cubicBezTo>
                    <a:pt x="31" y="19"/>
                    <a:pt x="31" y="19"/>
                    <a:pt x="30" y="19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30" y="18"/>
                    <a:pt x="29" y="18"/>
                  </a:cubicBezTo>
                  <a:cubicBezTo>
                    <a:pt x="29" y="18"/>
                    <a:pt x="29" y="18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8"/>
                    <a:pt x="29" y="18"/>
                    <a:pt x="29" y="19"/>
                  </a:cubicBezTo>
                  <a:cubicBezTo>
                    <a:pt x="29" y="19"/>
                    <a:pt x="29" y="20"/>
                    <a:pt x="28" y="20"/>
                  </a:cubicBezTo>
                  <a:cubicBezTo>
                    <a:pt x="28" y="21"/>
                    <a:pt x="28" y="21"/>
                    <a:pt x="28" y="21"/>
                  </a:cubicBezTo>
                  <a:cubicBezTo>
                    <a:pt x="28" y="22"/>
                    <a:pt x="27" y="22"/>
                    <a:pt x="27" y="22"/>
                  </a:cubicBezTo>
                  <a:cubicBezTo>
                    <a:pt x="26" y="23"/>
                    <a:pt x="26" y="23"/>
                    <a:pt x="26" y="24"/>
                  </a:cubicBezTo>
                  <a:cubicBezTo>
                    <a:pt x="26" y="24"/>
                    <a:pt x="27" y="24"/>
                    <a:pt x="27" y="24"/>
                  </a:cubicBezTo>
                  <a:cubicBezTo>
                    <a:pt x="27" y="24"/>
                    <a:pt x="27" y="24"/>
                    <a:pt x="27" y="24"/>
                  </a:cubicBezTo>
                  <a:cubicBezTo>
                    <a:pt x="28" y="23"/>
                    <a:pt x="28" y="23"/>
                    <a:pt x="29" y="22"/>
                  </a:cubicBezTo>
                  <a:cubicBezTo>
                    <a:pt x="29" y="22"/>
                    <a:pt x="30" y="22"/>
                    <a:pt x="30" y="22"/>
                  </a:cubicBezTo>
                  <a:cubicBezTo>
                    <a:pt x="30" y="22"/>
                    <a:pt x="31" y="22"/>
                    <a:pt x="31" y="22"/>
                  </a:cubicBezTo>
                  <a:cubicBezTo>
                    <a:pt x="32" y="22"/>
                    <a:pt x="33" y="22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1"/>
                    <a:pt x="33" y="21"/>
                    <a:pt x="33" y="21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lose/>
                  <a:moveTo>
                    <a:pt x="22" y="17"/>
                  </a:move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7"/>
                    <a:pt x="22" y="18"/>
                  </a:cubicBezTo>
                  <a:cubicBezTo>
                    <a:pt x="23" y="18"/>
                    <a:pt x="24" y="18"/>
                    <a:pt x="24" y="19"/>
                  </a:cubicBezTo>
                  <a:cubicBezTo>
                    <a:pt x="24" y="19"/>
                    <a:pt x="24" y="19"/>
                    <a:pt x="25" y="20"/>
                  </a:cubicBezTo>
                  <a:cubicBezTo>
                    <a:pt x="25" y="20"/>
                    <a:pt x="25" y="20"/>
                    <a:pt x="25" y="21"/>
                  </a:cubicBezTo>
                  <a:cubicBezTo>
                    <a:pt x="25" y="21"/>
                    <a:pt x="25" y="21"/>
                    <a:pt x="25" y="22"/>
                  </a:cubicBezTo>
                  <a:cubicBezTo>
                    <a:pt x="25" y="22"/>
                    <a:pt x="25" y="23"/>
                    <a:pt x="25" y="23"/>
                  </a:cubicBezTo>
                  <a:cubicBezTo>
                    <a:pt x="25" y="23"/>
                    <a:pt x="25" y="24"/>
                    <a:pt x="25" y="24"/>
                  </a:cubicBezTo>
                  <a:cubicBezTo>
                    <a:pt x="25" y="24"/>
                    <a:pt x="25" y="24"/>
                    <a:pt x="26" y="24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7" y="21"/>
                    <a:pt x="27" y="21"/>
                    <a:pt x="28" y="21"/>
                  </a:cubicBezTo>
                  <a:cubicBezTo>
                    <a:pt x="28" y="20"/>
                    <a:pt x="28" y="20"/>
                    <a:pt x="28" y="19"/>
                  </a:cubicBezTo>
                  <a:cubicBezTo>
                    <a:pt x="28" y="18"/>
                    <a:pt x="28" y="18"/>
                    <a:pt x="28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7"/>
                    <a:pt x="26" y="17"/>
                    <a:pt x="26" y="17"/>
                  </a:cubicBezTo>
                  <a:cubicBezTo>
                    <a:pt x="26" y="17"/>
                    <a:pt x="26" y="17"/>
                    <a:pt x="25" y="17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6"/>
                    <a:pt x="24" y="16"/>
                    <a:pt x="24" y="17"/>
                  </a:cubicBezTo>
                  <a:cubicBezTo>
                    <a:pt x="24" y="17"/>
                    <a:pt x="24" y="17"/>
                    <a:pt x="23" y="17"/>
                  </a:cubicBezTo>
                  <a:cubicBezTo>
                    <a:pt x="23" y="17"/>
                    <a:pt x="23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lose/>
                  <a:moveTo>
                    <a:pt x="19" y="31"/>
                  </a:moveTo>
                  <a:cubicBezTo>
                    <a:pt x="19" y="31"/>
                    <a:pt x="19" y="31"/>
                    <a:pt x="19" y="31"/>
                  </a:cubicBezTo>
                  <a:cubicBezTo>
                    <a:pt x="20" y="32"/>
                    <a:pt x="20" y="32"/>
                    <a:pt x="20" y="33"/>
                  </a:cubicBezTo>
                  <a:cubicBezTo>
                    <a:pt x="20" y="33"/>
                    <a:pt x="20" y="33"/>
                    <a:pt x="20" y="33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0" y="31"/>
                    <a:pt x="21" y="31"/>
                    <a:pt x="21" y="30"/>
                  </a:cubicBezTo>
                  <a:cubicBezTo>
                    <a:pt x="21" y="30"/>
                    <a:pt x="21" y="30"/>
                    <a:pt x="21" y="30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3" y="28"/>
                    <a:pt x="23" y="28"/>
                    <a:pt x="23" y="28"/>
                  </a:cubicBezTo>
                  <a:cubicBezTo>
                    <a:pt x="23" y="28"/>
                    <a:pt x="24" y="28"/>
                    <a:pt x="24" y="28"/>
                  </a:cubicBezTo>
                  <a:cubicBezTo>
                    <a:pt x="24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6"/>
                  </a:cubicBezTo>
                  <a:cubicBezTo>
                    <a:pt x="25" y="26"/>
                    <a:pt x="25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6"/>
                    <a:pt x="23" y="26"/>
                    <a:pt x="23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7"/>
                    <a:pt x="21" y="27"/>
                  </a:cubicBezTo>
                  <a:cubicBezTo>
                    <a:pt x="20" y="27"/>
                    <a:pt x="20" y="27"/>
                    <a:pt x="19" y="28"/>
                  </a:cubicBezTo>
                  <a:cubicBezTo>
                    <a:pt x="19" y="28"/>
                    <a:pt x="19" y="28"/>
                    <a:pt x="18" y="29"/>
                  </a:cubicBezTo>
                  <a:cubicBezTo>
                    <a:pt x="18" y="29"/>
                    <a:pt x="18" y="29"/>
                    <a:pt x="18" y="30"/>
                  </a:cubicBezTo>
                  <a:cubicBezTo>
                    <a:pt x="18" y="30"/>
                    <a:pt x="18" y="30"/>
                    <a:pt x="19" y="30"/>
                  </a:cubicBezTo>
                  <a:cubicBezTo>
                    <a:pt x="19" y="30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lose/>
                  <a:moveTo>
                    <a:pt x="24" y="25"/>
                  </a:move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4" y="25"/>
                    <a:pt x="23" y="25"/>
                  </a:cubicBezTo>
                  <a:cubicBezTo>
                    <a:pt x="22" y="24"/>
                    <a:pt x="21" y="24"/>
                    <a:pt x="20" y="24"/>
                  </a:cubicBezTo>
                  <a:cubicBezTo>
                    <a:pt x="20" y="24"/>
                    <a:pt x="20" y="24"/>
                    <a:pt x="19" y="24"/>
                  </a:cubicBezTo>
                  <a:cubicBezTo>
                    <a:pt x="18" y="24"/>
                    <a:pt x="18" y="24"/>
                    <a:pt x="17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8"/>
                    <a:pt x="17" y="28"/>
                  </a:cubicBezTo>
                  <a:cubicBezTo>
                    <a:pt x="17" y="28"/>
                    <a:pt x="18" y="28"/>
                    <a:pt x="18" y="29"/>
                  </a:cubicBezTo>
                  <a:cubicBezTo>
                    <a:pt x="18" y="29"/>
                    <a:pt x="18" y="29"/>
                    <a:pt x="18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9" y="28"/>
                    <a:pt x="19" y="27"/>
                    <a:pt x="19" y="27"/>
                  </a:cubicBezTo>
                  <a:cubicBezTo>
                    <a:pt x="19" y="27"/>
                    <a:pt x="20" y="27"/>
                    <a:pt x="20" y="26"/>
                  </a:cubicBezTo>
                  <a:cubicBezTo>
                    <a:pt x="20" y="26"/>
                    <a:pt x="20" y="26"/>
                    <a:pt x="20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3" y="26"/>
                    <a:pt x="24" y="26"/>
                    <a:pt x="24" y="26"/>
                  </a:cubicBezTo>
                  <a:cubicBezTo>
                    <a:pt x="24" y="26"/>
                    <a:pt x="24" y="26"/>
                    <a:pt x="24" y="25"/>
                  </a:cubicBezTo>
                  <a:close/>
                  <a:moveTo>
                    <a:pt x="35" y="27"/>
                  </a:moveTo>
                  <a:cubicBezTo>
                    <a:pt x="35" y="27"/>
                    <a:pt x="35" y="27"/>
                    <a:pt x="35" y="27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5" y="25"/>
                    <a:pt x="34" y="24"/>
                    <a:pt x="35" y="24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4" y="23"/>
                    <a:pt x="34" y="23"/>
                    <a:pt x="34" y="23"/>
                  </a:cubicBezTo>
                  <a:cubicBezTo>
                    <a:pt x="34" y="22"/>
                    <a:pt x="34" y="22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3" y="22"/>
                    <a:pt x="33" y="22"/>
                    <a:pt x="32" y="22"/>
                  </a:cubicBezTo>
                  <a:cubicBezTo>
                    <a:pt x="32" y="22"/>
                    <a:pt x="32" y="23"/>
                    <a:pt x="31" y="23"/>
                  </a:cubicBezTo>
                  <a:cubicBezTo>
                    <a:pt x="31" y="23"/>
                    <a:pt x="31" y="23"/>
                    <a:pt x="30" y="23"/>
                  </a:cubicBezTo>
                  <a:cubicBezTo>
                    <a:pt x="30" y="23"/>
                    <a:pt x="29" y="23"/>
                    <a:pt x="29" y="23"/>
                  </a:cubicBezTo>
                  <a:cubicBezTo>
                    <a:pt x="28" y="23"/>
                    <a:pt x="28" y="23"/>
                    <a:pt x="28" y="23"/>
                  </a:cubicBezTo>
                  <a:cubicBezTo>
                    <a:pt x="28" y="24"/>
                    <a:pt x="28" y="24"/>
                    <a:pt x="28" y="24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5"/>
                    <a:pt x="27" y="25"/>
                    <a:pt x="28" y="25"/>
                  </a:cubicBezTo>
                  <a:cubicBezTo>
                    <a:pt x="28" y="25"/>
                    <a:pt x="29" y="25"/>
                    <a:pt x="29" y="24"/>
                  </a:cubicBezTo>
                  <a:cubicBezTo>
                    <a:pt x="29" y="24"/>
                    <a:pt x="30" y="24"/>
                    <a:pt x="30" y="24"/>
                  </a:cubicBezTo>
                  <a:cubicBezTo>
                    <a:pt x="31" y="24"/>
                    <a:pt x="32" y="25"/>
                    <a:pt x="32" y="25"/>
                  </a:cubicBezTo>
                  <a:cubicBezTo>
                    <a:pt x="32" y="25"/>
                    <a:pt x="32" y="26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4" y="26"/>
                    <a:pt x="34" y="27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lose/>
                  <a:moveTo>
                    <a:pt x="29" y="33"/>
                  </a:moveTo>
                  <a:cubicBezTo>
                    <a:pt x="29" y="33"/>
                    <a:pt x="29" y="33"/>
                    <a:pt x="29" y="33"/>
                  </a:cubicBezTo>
                  <a:cubicBezTo>
                    <a:pt x="29" y="33"/>
                    <a:pt x="29" y="32"/>
                    <a:pt x="29" y="32"/>
                  </a:cubicBezTo>
                  <a:cubicBezTo>
                    <a:pt x="28" y="32"/>
                    <a:pt x="28" y="32"/>
                    <a:pt x="28" y="32"/>
                  </a:cubicBezTo>
                  <a:cubicBezTo>
                    <a:pt x="28" y="32"/>
                    <a:pt x="27" y="31"/>
                    <a:pt x="27" y="31"/>
                  </a:cubicBezTo>
                  <a:cubicBezTo>
                    <a:pt x="27" y="31"/>
                    <a:pt x="27" y="31"/>
                    <a:pt x="27" y="30"/>
                  </a:cubicBezTo>
                  <a:cubicBezTo>
                    <a:pt x="27" y="30"/>
                    <a:pt x="27" y="30"/>
                    <a:pt x="26" y="29"/>
                  </a:cubicBezTo>
                  <a:cubicBezTo>
                    <a:pt x="26" y="29"/>
                    <a:pt x="27" y="28"/>
                    <a:pt x="27" y="28"/>
                  </a:cubicBezTo>
                  <a:cubicBezTo>
                    <a:pt x="27" y="28"/>
                    <a:pt x="27" y="27"/>
                    <a:pt x="27" y="27"/>
                  </a:cubicBezTo>
                  <a:cubicBezTo>
                    <a:pt x="27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8"/>
                    <a:pt x="26" y="28"/>
                    <a:pt x="25" y="28"/>
                  </a:cubicBezTo>
                  <a:cubicBezTo>
                    <a:pt x="25" y="29"/>
                    <a:pt x="24" y="30"/>
                    <a:pt x="24" y="31"/>
                  </a:cubicBezTo>
                  <a:cubicBezTo>
                    <a:pt x="24" y="31"/>
                    <a:pt x="24" y="31"/>
                    <a:pt x="24" y="32"/>
                  </a:cubicBezTo>
                  <a:cubicBezTo>
                    <a:pt x="24" y="32"/>
                    <a:pt x="24" y="33"/>
                    <a:pt x="25" y="33"/>
                  </a:cubicBezTo>
                  <a:cubicBezTo>
                    <a:pt x="25" y="33"/>
                    <a:pt x="25" y="33"/>
                    <a:pt x="25" y="33"/>
                  </a:cubicBezTo>
                  <a:cubicBezTo>
                    <a:pt x="25" y="34"/>
                    <a:pt x="25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6" y="34"/>
                    <a:pt x="26" y="34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7" y="34"/>
                    <a:pt x="28" y="33"/>
                    <a:pt x="28" y="33"/>
                  </a:cubicBezTo>
                  <a:cubicBezTo>
                    <a:pt x="28" y="33"/>
                    <a:pt x="28" y="33"/>
                    <a:pt x="29" y="33"/>
                  </a:cubicBezTo>
                  <a:cubicBezTo>
                    <a:pt x="29" y="33"/>
                    <a:pt x="29" y="33"/>
                    <a:pt x="29" y="33"/>
                  </a:cubicBezTo>
                  <a:close/>
                  <a:moveTo>
                    <a:pt x="30" y="33"/>
                  </a:moveTo>
                  <a:cubicBezTo>
                    <a:pt x="30" y="33"/>
                    <a:pt x="30" y="33"/>
                    <a:pt x="30" y="33"/>
                  </a:cubicBezTo>
                  <a:cubicBezTo>
                    <a:pt x="30" y="32"/>
                    <a:pt x="30" y="32"/>
                    <a:pt x="31" y="32"/>
                  </a:cubicBezTo>
                  <a:cubicBezTo>
                    <a:pt x="31" y="32"/>
                    <a:pt x="31" y="31"/>
                    <a:pt x="31" y="31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0" y="31"/>
                    <a:pt x="30" y="31"/>
                    <a:pt x="30" y="31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0" y="27"/>
                    <a:pt x="29" y="27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6"/>
                    <a:pt x="27" y="26"/>
                    <a:pt x="27" y="26"/>
                  </a:cubicBezTo>
                  <a:cubicBezTo>
                    <a:pt x="27" y="26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9"/>
                    <a:pt x="27" y="29"/>
                    <a:pt x="27" y="30"/>
                  </a:cubicBezTo>
                  <a:cubicBezTo>
                    <a:pt x="27" y="30"/>
                    <a:pt x="27" y="31"/>
                    <a:pt x="28" y="31"/>
                  </a:cubicBezTo>
                  <a:cubicBezTo>
                    <a:pt x="28" y="32"/>
                    <a:pt x="29" y="32"/>
                    <a:pt x="29" y="33"/>
                  </a:cubicBezTo>
                  <a:cubicBezTo>
                    <a:pt x="30" y="33"/>
                    <a:pt x="30" y="33"/>
                    <a:pt x="30" y="33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29" y="26"/>
                    <a:pt x="30" y="26"/>
                    <a:pt x="30" y="26"/>
                  </a:cubicBezTo>
                  <a:cubicBezTo>
                    <a:pt x="30" y="27"/>
                    <a:pt x="30" y="28"/>
                    <a:pt x="30" y="28"/>
                  </a:cubicBezTo>
                  <a:cubicBezTo>
                    <a:pt x="30" y="29"/>
                    <a:pt x="30" y="29"/>
                    <a:pt x="30" y="30"/>
                  </a:cubicBezTo>
                  <a:cubicBezTo>
                    <a:pt x="30" y="30"/>
                    <a:pt x="31" y="31"/>
                    <a:pt x="31" y="31"/>
                  </a:cubicBezTo>
                  <a:cubicBezTo>
                    <a:pt x="31" y="31"/>
                    <a:pt x="31" y="31"/>
                    <a:pt x="32" y="31"/>
                  </a:cubicBezTo>
                  <a:cubicBezTo>
                    <a:pt x="32" y="30"/>
                    <a:pt x="32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29"/>
                    <a:pt x="33" y="29"/>
                  </a:cubicBezTo>
                  <a:cubicBezTo>
                    <a:pt x="33" y="29"/>
                    <a:pt x="34" y="29"/>
                    <a:pt x="34" y="29"/>
                  </a:cubicBezTo>
                  <a:cubicBezTo>
                    <a:pt x="34" y="28"/>
                    <a:pt x="34" y="28"/>
                    <a:pt x="35" y="28"/>
                  </a:cubicBezTo>
                  <a:cubicBezTo>
                    <a:pt x="35" y="28"/>
                    <a:pt x="35" y="27"/>
                    <a:pt x="35" y="27"/>
                  </a:cubicBezTo>
                  <a:cubicBezTo>
                    <a:pt x="34" y="27"/>
                    <a:pt x="33" y="27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ubicBezTo>
                    <a:pt x="32" y="26"/>
                    <a:pt x="32" y="26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0" y="25"/>
                    <a:pt x="30" y="25"/>
                    <a:pt x="30" y="25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28" y="25"/>
                    <a:pt x="28" y="25"/>
                    <a:pt x="28" y="25"/>
                  </a:cubicBezTo>
                  <a:close/>
                  <a:moveTo>
                    <a:pt x="25" y="24"/>
                  </a:moveTo>
                  <a:cubicBezTo>
                    <a:pt x="25" y="24"/>
                    <a:pt x="25" y="24"/>
                    <a:pt x="25" y="24"/>
                  </a:cubicBezTo>
                  <a:cubicBezTo>
                    <a:pt x="25" y="24"/>
                    <a:pt x="25" y="23"/>
                    <a:pt x="25" y="23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4" y="20"/>
                    <a:pt x="24" y="20"/>
                    <a:pt x="24" y="20"/>
                  </a:cubicBezTo>
                  <a:cubicBezTo>
                    <a:pt x="24" y="19"/>
                    <a:pt x="23" y="19"/>
                    <a:pt x="23" y="18"/>
                  </a:cubicBezTo>
                  <a:cubicBezTo>
                    <a:pt x="22" y="18"/>
                    <a:pt x="22" y="18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0" y="18"/>
                    <a:pt x="20" y="18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20" y="19"/>
                    <a:pt x="20" y="19"/>
                    <a:pt x="21" y="20"/>
                  </a:cubicBezTo>
                  <a:cubicBezTo>
                    <a:pt x="21" y="20"/>
                    <a:pt x="22" y="20"/>
                    <a:pt x="22" y="21"/>
                  </a:cubicBezTo>
                  <a:cubicBezTo>
                    <a:pt x="22" y="21"/>
                    <a:pt x="22" y="22"/>
                    <a:pt x="23" y="22"/>
                  </a:cubicBezTo>
                  <a:cubicBezTo>
                    <a:pt x="23" y="23"/>
                    <a:pt x="23" y="23"/>
                    <a:pt x="24" y="24"/>
                  </a:cubicBezTo>
                  <a:cubicBezTo>
                    <a:pt x="24" y="24"/>
                    <a:pt x="24" y="25"/>
                    <a:pt x="25" y="25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5" y="24"/>
                    <a:pt x="25" y="24"/>
                  </a:cubicBezTo>
                  <a:close/>
                  <a:moveTo>
                    <a:pt x="23" y="24"/>
                  </a:moveTo>
                  <a:cubicBezTo>
                    <a:pt x="23" y="24"/>
                    <a:pt x="23" y="24"/>
                    <a:pt x="23" y="24"/>
                  </a:cubicBezTo>
                  <a:cubicBezTo>
                    <a:pt x="23" y="24"/>
                    <a:pt x="23" y="24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1"/>
                    <a:pt x="21" y="21"/>
                  </a:cubicBezTo>
                  <a:cubicBezTo>
                    <a:pt x="21" y="20"/>
                    <a:pt x="21" y="20"/>
                    <a:pt x="20" y="20"/>
                  </a:cubicBezTo>
                  <a:cubicBezTo>
                    <a:pt x="20" y="20"/>
                    <a:pt x="20" y="20"/>
                    <a:pt x="19" y="20"/>
                  </a:cubicBezTo>
                  <a:cubicBezTo>
                    <a:pt x="19" y="20"/>
                    <a:pt x="18" y="20"/>
                    <a:pt x="18" y="20"/>
                  </a:cubicBezTo>
                  <a:cubicBezTo>
                    <a:pt x="18" y="21"/>
                    <a:pt x="18" y="21"/>
                    <a:pt x="17" y="21"/>
                  </a:cubicBezTo>
                  <a:cubicBezTo>
                    <a:pt x="18" y="22"/>
                    <a:pt x="18" y="22"/>
                    <a:pt x="17" y="23"/>
                  </a:cubicBezTo>
                  <a:cubicBezTo>
                    <a:pt x="17" y="23"/>
                    <a:pt x="17" y="23"/>
                    <a:pt x="17" y="24"/>
                  </a:cubicBezTo>
                  <a:cubicBezTo>
                    <a:pt x="17" y="24"/>
                    <a:pt x="17" y="24"/>
                    <a:pt x="16" y="25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9" y="23"/>
                    <a:pt x="19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1" y="23"/>
                    <a:pt x="21" y="23"/>
                  </a:cubicBezTo>
                  <a:cubicBezTo>
                    <a:pt x="21" y="23"/>
                    <a:pt x="21" y="23"/>
                    <a:pt x="22" y="23"/>
                  </a:cubicBezTo>
                  <a:cubicBezTo>
                    <a:pt x="22" y="23"/>
                    <a:pt x="22" y="24"/>
                    <a:pt x="23" y="24"/>
                  </a:cubicBezTo>
                  <a:cubicBezTo>
                    <a:pt x="23" y="24"/>
                    <a:pt x="23" y="24"/>
                    <a:pt x="23" y="24"/>
                  </a:cubicBezTo>
                  <a:close/>
                  <a:moveTo>
                    <a:pt x="26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5" y="27"/>
                    <a:pt x="25" y="27"/>
                    <a:pt x="25" y="28"/>
                  </a:cubicBezTo>
                  <a:cubicBezTo>
                    <a:pt x="25" y="28"/>
                    <a:pt x="24" y="28"/>
                    <a:pt x="23" y="29"/>
                  </a:cubicBezTo>
                  <a:cubicBezTo>
                    <a:pt x="23" y="29"/>
                    <a:pt x="22" y="29"/>
                    <a:pt x="21" y="30"/>
                  </a:cubicBezTo>
                  <a:cubicBezTo>
                    <a:pt x="21" y="30"/>
                    <a:pt x="21" y="31"/>
                    <a:pt x="21" y="31"/>
                  </a:cubicBezTo>
                  <a:cubicBezTo>
                    <a:pt x="21" y="31"/>
                    <a:pt x="21" y="32"/>
                    <a:pt x="21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3"/>
                    <a:pt x="22" y="33"/>
                    <a:pt x="22" y="34"/>
                  </a:cubicBezTo>
                  <a:cubicBezTo>
                    <a:pt x="22" y="33"/>
                    <a:pt x="22" y="33"/>
                    <a:pt x="23" y="33"/>
                  </a:cubicBezTo>
                  <a:cubicBezTo>
                    <a:pt x="23" y="33"/>
                    <a:pt x="23" y="34"/>
                    <a:pt x="24" y="34"/>
                  </a:cubicBezTo>
                  <a:cubicBezTo>
                    <a:pt x="24" y="34"/>
                    <a:pt x="24" y="34"/>
                    <a:pt x="24" y="33"/>
                  </a:cubicBezTo>
                  <a:cubicBezTo>
                    <a:pt x="23" y="32"/>
                    <a:pt x="24" y="31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5" y="28"/>
                    <a:pt x="25" y="28"/>
                    <a:pt x="25" y="28"/>
                  </a:cubicBezTo>
                  <a:cubicBezTo>
                    <a:pt x="25" y="27"/>
                    <a:pt x="26" y="27"/>
                    <a:pt x="26" y="27"/>
                  </a:cubicBezTo>
                  <a:close/>
                  <a:moveTo>
                    <a:pt x="24" y="30"/>
                  </a:moveTo>
                  <a:cubicBezTo>
                    <a:pt x="24" y="30"/>
                    <a:pt x="24" y="30"/>
                    <a:pt x="24" y="30"/>
                  </a:cubicBezTo>
                  <a:cubicBezTo>
                    <a:pt x="24" y="30"/>
                    <a:pt x="24" y="30"/>
                    <a:pt x="24" y="30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30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1" y="31"/>
                    <a:pt x="22" y="32"/>
                    <a:pt x="22" y="32"/>
                  </a:cubicBezTo>
                  <a:cubicBezTo>
                    <a:pt x="22" y="32"/>
                    <a:pt x="22" y="32"/>
                    <a:pt x="22" y="32"/>
                  </a:cubicBezTo>
                  <a:cubicBezTo>
                    <a:pt x="22" y="33"/>
                    <a:pt x="23" y="33"/>
                    <a:pt x="23" y="33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1"/>
                    <a:pt x="23" y="31"/>
                    <a:pt x="23" y="30"/>
                  </a:cubicBezTo>
                  <a:cubicBezTo>
                    <a:pt x="23" y="30"/>
                    <a:pt x="23" y="30"/>
                    <a:pt x="24" y="30"/>
                  </a:cubicBezTo>
                  <a:close/>
                  <a:moveTo>
                    <a:pt x="33" y="18"/>
                  </a:moveTo>
                  <a:cubicBezTo>
                    <a:pt x="33" y="18"/>
                    <a:pt x="33" y="18"/>
                    <a:pt x="33" y="18"/>
                  </a:cubicBezTo>
                  <a:cubicBezTo>
                    <a:pt x="33" y="18"/>
                    <a:pt x="33" y="18"/>
                    <a:pt x="33" y="18"/>
                  </a:cubicBezTo>
                  <a:cubicBezTo>
                    <a:pt x="32" y="18"/>
                    <a:pt x="32" y="18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20"/>
                    <a:pt x="33" y="20"/>
                  </a:cubicBezTo>
                  <a:cubicBezTo>
                    <a:pt x="33" y="20"/>
                    <a:pt x="33" y="19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8"/>
                    <a:pt x="33" y="18"/>
                    <a:pt x="33" y="18"/>
                  </a:cubicBezTo>
                  <a:close/>
                  <a:moveTo>
                    <a:pt x="33" y="17"/>
                  </a:moveTo>
                  <a:cubicBezTo>
                    <a:pt x="33" y="17"/>
                    <a:pt x="33" y="17"/>
                    <a:pt x="33" y="17"/>
                  </a:cubicBezTo>
                  <a:cubicBezTo>
                    <a:pt x="32" y="17"/>
                    <a:pt x="32" y="17"/>
                    <a:pt x="31" y="16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1" y="17"/>
                    <a:pt x="31" y="18"/>
                    <a:pt x="31" y="18"/>
                  </a:cubicBezTo>
                  <a:cubicBezTo>
                    <a:pt x="31" y="18"/>
                    <a:pt x="31" y="18"/>
                    <a:pt x="31" y="18"/>
                  </a:cubicBezTo>
                  <a:cubicBezTo>
                    <a:pt x="31" y="18"/>
                    <a:pt x="31" y="18"/>
                    <a:pt x="32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8"/>
                    <a:pt x="33" y="18"/>
                    <a:pt x="33" y="17"/>
                  </a:cubicBezTo>
                  <a:close/>
                  <a:moveTo>
                    <a:pt x="16" y="24"/>
                  </a:moveTo>
                  <a:cubicBezTo>
                    <a:pt x="16" y="24"/>
                    <a:pt x="16" y="24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7" y="24"/>
                    <a:pt x="17" y="24"/>
                    <a:pt x="17" y="24"/>
                  </a:cubicBezTo>
                  <a:cubicBezTo>
                    <a:pt x="17" y="23"/>
                    <a:pt x="17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25" y="35"/>
                  </a:move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5"/>
                    <a:pt x="25" y="35"/>
                  </a:cubicBezTo>
                  <a:cubicBezTo>
                    <a:pt x="25" y="35"/>
                    <a:pt x="25" y="34"/>
                    <a:pt x="25" y="34"/>
                  </a:cubicBezTo>
                  <a:cubicBezTo>
                    <a:pt x="25" y="34"/>
                    <a:pt x="25" y="34"/>
                    <a:pt x="25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4"/>
                    <a:pt x="24" y="34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5" y="35"/>
                    <a:pt x="25" y="35"/>
                  </a:cubicBezTo>
                  <a:close/>
                  <a:moveTo>
                    <a:pt x="20" y="16"/>
                  </a:moveTo>
                  <a:cubicBezTo>
                    <a:pt x="20" y="16"/>
                    <a:pt x="20" y="16"/>
                    <a:pt x="20" y="16"/>
                  </a:cubicBezTo>
                  <a:cubicBezTo>
                    <a:pt x="20" y="16"/>
                    <a:pt x="21" y="17"/>
                    <a:pt x="21" y="17"/>
                  </a:cubicBezTo>
                  <a:cubicBezTo>
                    <a:pt x="21" y="17"/>
                    <a:pt x="21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2" y="16"/>
                    <a:pt x="22" y="16"/>
                    <a:pt x="21" y="16"/>
                  </a:cubicBezTo>
                  <a:cubicBezTo>
                    <a:pt x="21" y="16"/>
                    <a:pt x="21" y="16"/>
                    <a:pt x="20" y="16"/>
                  </a:cubicBezTo>
                  <a:close/>
                  <a:moveTo>
                    <a:pt x="36" y="23"/>
                  </a:moveTo>
                  <a:cubicBezTo>
                    <a:pt x="36" y="23"/>
                    <a:pt x="36" y="23"/>
                    <a:pt x="36" y="23"/>
                  </a:cubicBezTo>
                  <a:cubicBezTo>
                    <a:pt x="36" y="22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4" y="22"/>
                    <a:pt x="34" y="22"/>
                    <a:pt x="34" y="22"/>
                  </a:cubicBezTo>
                  <a:cubicBezTo>
                    <a:pt x="34" y="22"/>
                    <a:pt x="34" y="22"/>
                    <a:pt x="35" y="23"/>
                  </a:cubicBezTo>
                  <a:cubicBezTo>
                    <a:pt x="35" y="23"/>
                    <a:pt x="35" y="23"/>
                    <a:pt x="36" y="23"/>
                  </a:cubicBezTo>
                  <a:close/>
                  <a:moveTo>
                    <a:pt x="36" y="23"/>
                  </a:moveTo>
                  <a:cubicBezTo>
                    <a:pt x="36" y="23"/>
                    <a:pt x="36" y="23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3"/>
                    <a:pt x="35" y="23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4"/>
                    <a:pt x="35" y="24"/>
                    <a:pt x="35" y="24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4"/>
                    <a:pt x="36" y="24"/>
                    <a:pt x="36" y="23"/>
                  </a:cubicBezTo>
                  <a:close/>
                  <a:moveTo>
                    <a:pt x="29" y="16"/>
                  </a:move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18"/>
                    <a:pt x="29" y="18"/>
                    <a:pt x="30" y="18"/>
                  </a:cubicBezTo>
                  <a:cubicBezTo>
                    <a:pt x="30" y="18"/>
                    <a:pt x="30" y="17"/>
                    <a:pt x="30" y="17"/>
                  </a:cubicBezTo>
                  <a:cubicBezTo>
                    <a:pt x="30" y="17"/>
                    <a:pt x="30" y="17"/>
                    <a:pt x="31" y="16"/>
                  </a:cubicBezTo>
                  <a:cubicBezTo>
                    <a:pt x="30" y="16"/>
                    <a:pt x="30" y="16"/>
                    <a:pt x="29" y="16"/>
                  </a:cubicBezTo>
                  <a:close/>
                  <a:moveTo>
                    <a:pt x="32" y="33"/>
                  </a:moveTo>
                  <a:cubicBezTo>
                    <a:pt x="32" y="33"/>
                    <a:pt x="32" y="33"/>
                    <a:pt x="32" y="33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1" y="33"/>
                    <a:pt x="31" y="33"/>
                  </a:cubicBezTo>
                  <a:cubicBezTo>
                    <a:pt x="31" y="33"/>
                    <a:pt x="32" y="33"/>
                    <a:pt x="32" y="33"/>
                  </a:cubicBezTo>
                  <a:cubicBezTo>
                    <a:pt x="32" y="33"/>
                    <a:pt x="32" y="33"/>
                    <a:pt x="32" y="33"/>
                  </a:cubicBezTo>
                  <a:close/>
                  <a:moveTo>
                    <a:pt x="34" y="31"/>
                  </a:moveTo>
                  <a:cubicBezTo>
                    <a:pt x="34" y="31"/>
                    <a:pt x="34" y="31"/>
                    <a:pt x="34" y="31"/>
                  </a:cubicBezTo>
                  <a:cubicBezTo>
                    <a:pt x="34" y="31"/>
                    <a:pt x="35" y="30"/>
                    <a:pt x="35" y="30"/>
                  </a:cubicBezTo>
                  <a:cubicBezTo>
                    <a:pt x="35" y="30"/>
                    <a:pt x="34" y="30"/>
                    <a:pt x="34" y="30"/>
                  </a:cubicBezTo>
                  <a:cubicBezTo>
                    <a:pt x="34" y="29"/>
                    <a:pt x="34" y="29"/>
                    <a:pt x="34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1"/>
                    <a:pt x="33" y="31"/>
                  </a:cubicBezTo>
                  <a:cubicBezTo>
                    <a:pt x="33" y="31"/>
                    <a:pt x="34" y="31"/>
                    <a:pt x="34" y="31"/>
                  </a:cubicBezTo>
                  <a:close/>
                  <a:moveTo>
                    <a:pt x="16" y="22"/>
                  </a:move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7" y="21"/>
                    <a:pt x="17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9" y="18"/>
                    <a:pt x="19" y="18"/>
                    <a:pt x="18" y="18"/>
                  </a:cubicBezTo>
                  <a:close/>
                  <a:moveTo>
                    <a:pt x="18" y="32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1"/>
                    <a:pt x="18" y="31"/>
                  </a:cubicBezTo>
                  <a:cubicBezTo>
                    <a:pt x="18" y="31"/>
                    <a:pt x="19" y="31"/>
                    <a:pt x="18" y="31"/>
                  </a:cubicBezTo>
                  <a:cubicBezTo>
                    <a:pt x="18" y="30"/>
                    <a:pt x="17" y="30"/>
                    <a:pt x="17" y="30"/>
                  </a:cubicBezTo>
                  <a:cubicBezTo>
                    <a:pt x="17" y="31"/>
                    <a:pt x="17" y="31"/>
                    <a:pt x="18" y="32"/>
                  </a:cubicBezTo>
                  <a:close/>
                  <a:moveTo>
                    <a:pt x="36" y="28"/>
                  </a:move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8"/>
                    <a:pt x="35" y="28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5" y="28"/>
                    <a:pt x="34" y="28"/>
                  </a:cubicBezTo>
                  <a:cubicBezTo>
                    <a:pt x="34" y="29"/>
                    <a:pt x="34" y="29"/>
                    <a:pt x="35" y="29"/>
                  </a:cubicBezTo>
                  <a:cubicBezTo>
                    <a:pt x="35" y="30"/>
                    <a:pt x="35" y="30"/>
                    <a:pt x="35" y="30"/>
                  </a:cubicBezTo>
                  <a:cubicBezTo>
                    <a:pt x="35" y="29"/>
                    <a:pt x="35" y="29"/>
                    <a:pt x="36" y="28"/>
                  </a:cubicBezTo>
                  <a:close/>
                  <a:moveTo>
                    <a:pt x="15" y="25"/>
                  </a:move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6"/>
                    <a:pt x="15" y="26"/>
                  </a:cubicBezTo>
                  <a:cubicBezTo>
                    <a:pt x="15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5"/>
                    <a:pt x="16" y="25"/>
                    <a:pt x="15" y="25"/>
                  </a:cubicBezTo>
                  <a:close/>
                  <a:moveTo>
                    <a:pt x="32" y="31"/>
                  </a:move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1"/>
                    <a:pt x="32" y="31"/>
                    <a:pt x="32" y="31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4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31"/>
                    <a:pt x="32" y="31"/>
                    <a:pt x="32" y="31"/>
                  </a:cubicBezTo>
                  <a:close/>
                  <a:moveTo>
                    <a:pt x="25" y="15"/>
                  </a:move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4" y="15"/>
                    <a:pt x="24" y="15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5" y="17"/>
                    <a:pt x="25" y="17"/>
                  </a:cubicBezTo>
                  <a:cubicBezTo>
                    <a:pt x="25" y="17"/>
                    <a:pt x="25" y="16"/>
                    <a:pt x="25" y="16"/>
                  </a:cubicBezTo>
                  <a:cubicBezTo>
                    <a:pt x="25" y="16"/>
                    <a:pt x="25" y="16"/>
                    <a:pt x="25" y="15"/>
                  </a:cubicBezTo>
                  <a:close/>
                  <a:moveTo>
                    <a:pt x="20" y="18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6"/>
                    <a:pt x="20" y="16"/>
                    <a:pt x="20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9" y="17"/>
                    <a:pt x="19" y="17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20" y="18"/>
                  </a:cubicBezTo>
                  <a:close/>
                  <a:moveTo>
                    <a:pt x="27" y="16"/>
                  </a:moveTo>
                  <a:cubicBezTo>
                    <a:pt x="27" y="16"/>
                    <a:pt x="27" y="16"/>
                    <a:pt x="27" y="16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27" y="15"/>
                    <a:pt x="26" y="15"/>
                    <a:pt x="26" y="15"/>
                  </a:cubicBezTo>
                  <a:cubicBezTo>
                    <a:pt x="26" y="15"/>
                    <a:pt x="26" y="15"/>
                    <a:pt x="26" y="15"/>
                  </a:cubicBezTo>
                  <a:cubicBezTo>
                    <a:pt x="26" y="16"/>
                    <a:pt x="26" y="16"/>
                    <a:pt x="26" y="16"/>
                  </a:cubicBezTo>
                  <a:cubicBezTo>
                    <a:pt x="26" y="17"/>
                    <a:pt x="26" y="17"/>
                    <a:pt x="27" y="17"/>
                  </a:cubicBezTo>
                  <a:cubicBezTo>
                    <a:pt x="27" y="17"/>
                    <a:pt x="27" y="17"/>
                    <a:pt x="27" y="17"/>
                  </a:cubicBezTo>
                  <a:cubicBezTo>
                    <a:pt x="27" y="16"/>
                    <a:pt x="27" y="16"/>
                    <a:pt x="27" y="16"/>
                  </a:cubicBezTo>
                  <a:close/>
                  <a:moveTo>
                    <a:pt x="29" y="34"/>
                  </a:moveTo>
                  <a:cubicBezTo>
                    <a:pt x="29" y="34"/>
                    <a:pt x="29" y="34"/>
                    <a:pt x="29" y="34"/>
                  </a:cubicBezTo>
                  <a:cubicBezTo>
                    <a:pt x="28" y="33"/>
                    <a:pt x="28" y="33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9" y="35"/>
                  </a:cubicBezTo>
                  <a:cubicBezTo>
                    <a:pt x="29" y="35"/>
                    <a:pt x="29" y="35"/>
                    <a:pt x="29" y="34"/>
                  </a:cubicBezTo>
                  <a:cubicBezTo>
                    <a:pt x="29" y="34"/>
                    <a:pt x="28" y="34"/>
                    <a:pt x="29" y="34"/>
                  </a:cubicBezTo>
                  <a:close/>
                  <a:moveTo>
                    <a:pt x="22" y="34"/>
                  </a:move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5"/>
                    <a:pt x="22" y="35"/>
                  </a:cubicBezTo>
                  <a:cubicBezTo>
                    <a:pt x="22" y="35"/>
                    <a:pt x="22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lose/>
                  <a:moveTo>
                    <a:pt x="26" y="35"/>
                  </a:move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5"/>
                    <a:pt x="27" y="35"/>
                  </a:cubicBezTo>
                  <a:cubicBezTo>
                    <a:pt x="27" y="35"/>
                    <a:pt x="27" y="34"/>
                    <a:pt x="27" y="34"/>
                  </a:cubicBezTo>
                  <a:cubicBezTo>
                    <a:pt x="27" y="34"/>
                    <a:pt x="26" y="34"/>
                    <a:pt x="26" y="34"/>
                  </a:cubicBezTo>
                  <a:cubicBezTo>
                    <a:pt x="26" y="34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5"/>
                    <a:pt x="26" y="35"/>
                    <a:pt x="26" y="35"/>
                  </a:cubicBezTo>
                  <a:close/>
                  <a:moveTo>
                    <a:pt x="31" y="34"/>
                  </a:moveTo>
                  <a:cubicBezTo>
                    <a:pt x="31" y="34"/>
                    <a:pt x="31" y="34"/>
                    <a:pt x="31" y="34"/>
                  </a:cubicBezTo>
                  <a:cubicBezTo>
                    <a:pt x="30" y="34"/>
                    <a:pt x="30" y="33"/>
                    <a:pt x="30" y="33"/>
                  </a:cubicBezTo>
                  <a:cubicBezTo>
                    <a:pt x="30" y="33"/>
                    <a:pt x="30" y="33"/>
                    <a:pt x="30" y="33"/>
                  </a:cubicBezTo>
                  <a:cubicBezTo>
                    <a:pt x="30" y="33"/>
                    <a:pt x="29" y="33"/>
                    <a:pt x="29" y="33"/>
                  </a:cubicBezTo>
                  <a:cubicBezTo>
                    <a:pt x="29" y="34"/>
                    <a:pt x="29" y="34"/>
                    <a:pt x="29" y="34"/>
                  </a:cubicBezTo>
                  <a:cubicBezTo>
                    <a:pt x="30" y="34"/>
                    <a:pt x="30" y="34"/>
                    <a:pt x="31" y="34"/>
                  </a:cubicBezTo>
                  <a:close/>
                  <a:moveTo>
                    <a:pt x="35" y="19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4" y="20"/>
                    <a:pt x="34" y="20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5" y="21"/>
                    <a:pt x="35" y="20"/>
                  </a:cubicBezTo>
                  <a:cubicBezTo>
                    <a:pt x="35" y="20"/>
                    <a:pt x="35" y="20"/>
                    <a:pt x="35" y="20"/>
                  </a:cubicBezTo>
                  <a:cubicBezTo>
                    <a:pt x="35" y="20"/>
                    <a:pt x="35" y="20"/>
                    <a:pt x="35" y="19"/>
                  </a:cubicBezTo>
                  <a:close/>
                  <a:moveTo>
                    <a:pt x="16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7"/>
                    <a:pt x="16" y="27"/>
                  </a:cubicBezTo>
                  <a:cubicBezTo>
                    <a:pt x="16" y="27"/>
                    <a:pt x="16" y="27"/>
                    <a:pt x="15" y="27"/>
                  </a:cubicBezTo>
                  <a:cubicBezTo>
                    <a:pt x="16" y="27"/>
                    <a:pt x="16" y="28"/>
                    <a:pt x="16" y="28"/>
                  </a:cubicBezTo>
                  <a:close/>
                  <a:moveTo>
                    <a:pt x="24" y="16"/>
                  </a:moveTo>
                  <a:cubicBezTo>
                    <a:pt x="24" y="16"/>
                    <a:pt x="24" y="16"/>
                    <a:pt x="24" y="16"/>
                  </a:cubicBezTo>
                  <a:cubicBezTo>
                    <a:pt x="24" y="15"/>
                    <a:pt x="24" y="15"/>
                    <a:pt x="23" y="15"/>
                  </a:cubicBezTo>
                  <a:cubicBezTo>
                    <a:pt x="23" y="15"/>
                    <a:pt x="23" y="16"/>
                    <a:pt x="23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7"/>
                    <a:pt x="23" y="17"/>
                    <a:pt x="23" y="17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lose/>
                  <a:moveTo>
                    <a:pt x="16" y="29"/>
                  </a:move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7" y="30"/>
                    <a:pt x="17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6" y="28"/>
                    <a:pt x="16" y="29"/>
                  </a:cubicBezTo>
                  <a:close/>
                  <a:moveTo>
                    <a:pt x="36" y="28"/>
                  </a:moveTo>
                  <a:cubicBezTo>
                    <a:pt x="36" y="28"/>
                    <a:pt x="36" y="28"/>
                    <a:pt x="36" y="28"/>
                  </a:cubicBezTo>
                  <a:cubicBezTo>
                    <a:pt x="36" y="28"/>
                    <a:pt x="36" y="27"/>
                    <a:pt x="36" y="27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5" y="28"/>
                    <a:pt x="35" y="28"/>
                    <a:pt x="35" y="28"/>
                  </a:cubicBezTo>
                  <a:cubicBezTo>
                    <a:pt x="35" y="28"/>
                    <a:pt x="36" y="28"/>
                    <a:pt x="36" y="28"/>
                  </a:cubicBezTo>
                  <a:close/>
                  <a:moveTo>
                    <a:pt x="28" y="16"/>
                  </a:moveTo>
                  <a:cubicBezTo>
                    <a:pt x="28" y="16"/>
                    <a:pt x="28" y="16"/>
                    <a:pt x="28" y="16"/>
                  </a:cubicBezTo>
                  <a:cubicBezTo>
                    <a:pt x="28" y="16"/>
                    <a:pt x="28" y="16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29" y="17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17" y="20"/>
                  </a:move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lose/>
                  <a:moveTo>
                    <a:pt x="18" y="32"/>
                  </a:moveTo>
                  <a:cubicBezTo>
                    <a:pt x="18" y="32"/>
                    <a:pt x="18" y="32"/>
                    <a:pt x="18" y="32"/>
                  </a:cubicBezTo>
                  <a:cubicBezTo>
                    <a:pt x="18" y="32"/>
                    <a:pt x="18" y="32"/>
                    <a:pt x="18" y="32"/>
                  </a:cubicBezTo>
                  <a:cubicBezTo>
                    <a:pt x="19" y="32"/>
                    <a:pt x="19" y="33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2"/>
                    <a:pt x="19" y="32"/>
                    <a:pt x="19" y="32"/>
                  </a:cubicBezTo>
                  <a:cubicBezTo>
                    <a:pt x="19" y="32"/>
                    <a:pt x="19" y="32"/>
                    <a:pt x="18" y="32"/>
                  </a:cubicBezTo>
                  <a:close/>
                  <a:moveTo>
                    <a:pt x="21" y="34"/>
                  </a:move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4"/>
                    <a:pt x="21" y="33"/>
                    <a:pt x="21" y="33"/>
                  </a:cubicBezTo>
                  <a:cubicBezTo>
                    <a:pt x="21" y="33"/>
                    <a:pt x="20" y="33"/>
                    <a:pt x="20" y="33"/>
                  </a:cubicBezTo>
                  <a:cubicBezTo>
                    <a:pt x="20" y="33"/>
                    <a:pt x="20" y="33"/>
                    <a:pt x="20" y="34"/>
                  </a:cubicBezTo>
                  <a:cubicBezTo>
                    <a:pt x="20" y="34"/>
                    <a:pt x="21" y="34"/>
                    <a:pt x="21" y="34"/>
                  </a:cubicBezTo>
                  <a:close/>
                  <a:moveTo>
                    <a:pt x="36" y="25"/>
                  </a:move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6" y="26"/>
                    <a:pt x="36" y="26"/>
                    <a:pt x="35" y="26"/>
                  </a:cubicBezTo>
                  <a:cubicBezTo>
                    <a:pt x="35" y="26"/>
                    <a:pt x="36" y="26"/>
                    <a:pt x="36" y="26"/>
                  </a:cubicBezTo>
                  <a:cubicBezTo>
                    <a:pt x="36" y="27"/>
                    <a:pt x="36" y="27"/>
                    <a:pt x="36" y="27"/>
                  </a:cubicBezTo>
                  <a:cubicBezTo>
                    <a:pt x="36" y="26"/>
                    <a:pt x="36" y="26"/>
                    <a:pt x="36" y="25"/>
                  </a:cubicBezTo>
                  <a:close/>
                  <a:moveTo>
                    <a:pt x="22" y="32"/>
                  </a:moveTo>
                  <a:cubicBezTo>
                    <a:pt x="22" y="32"/>
                    <a:pt x="22" y="32"/>
                    <a:pt x="22" y="32"/>
                  </a:cubicBezTo>
                  <a:cubicBezTo>
                    <a:pt x="23" y="31"/>
                    <a:pt x="23" y="31"/>
                    <a:pt x="23" y="30"/>
                  </a:cubicBezTo>
                  <a:cubicBezTo>
                    <a:pt x="23" y="30"/>
                    <a:pt x="22" y="31"/>
                    <a:pt x="22" y="31"/>
                  </a:cubicBezTo>
                  <a:cubicBezTo>
                    <a:pt x="22" y="31"/>
                    <a:pt x="22" y="32"/>
                    <a:pt x="22" y="32"/>
                  </a:cubicBezTo>
                  <a:close/>
                  <a:moveTo>
                    <a:pt x="15" y="29"/>
                  </a:moveTo>
                  <a:cubicBezTo>
                    <a:pt x="15" y="29"/>
                    <a:pt x="15" y="29"/>
                    <a:pt x="15" y="30"/>
                  </a:cubicBezTo>
                  <a:cubicBezTo>
                    <a:pt x="15" y="30"/>
                    <a:pt x="15" y="30"/>
                    <a:pt x="15" y="30"/>
                  </a:cubicBezTo>
                  <a:cubicBezTo>
                    <a:pt x="15" y="31"/>
                    <a:pt x="16" y="31"/>
                    <a:pt x="16" y="31"/>
                  </a:cubicBezTo>
                  <a:cubicBezTo>
                    <a:pt x="16" y="32"/>
                    <a:pt x="16" y="32"/>
                    <a:pt x="16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8" y="33"/>
                    <a:pt x="18" y="34"/>
                    <a:pt x="18" y="34"/>
                  </a:cubicBezTo>
                  <a:cubicBezTo>
                    <a:pt x="18" y="34"/>
                    <a:pt x="19" y="34"/>
                    <a:pt x="19" y="34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20" y="35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6"/>
                    <a:pt x="22" y="36"/>
                    <a:pt x="22" y="36"/>
                  </a:cubicBezTo>
                  <a:cubicBezTo>
                    <a:pt x="23" y="36"/>
                    <a:pt x="23" y="36"/>
                    <a:pt x="23" y="36"/>
                  </a:cubicBezTo>
                  <a:cubicBezTo>
                    <a:pt x="24" y="37"/>
                    <a:pt x="24" y="37"/>
                    <a:pt x="25" y="37"/>
                  </a:cubicBezTo>
                  <a:cubicBezTo>
                    <a:pt x="25" y="37"/>
                    <a:pt x="25" y="37"/>
                    <a:pt x="25" y="37"/>
                  </a:cubicBezTo>
                  <a:cubicBezTo>
                    <a:pt x="26" y="37"/>
                    <a:pt x="26" y="36"/>
                    <a:pt x="27" y="36"/>
                  </a:cubicBezTo>
                  <a:cubicBezTo>
                    <a:pt x="27" y="36"/>
                    <a:pt x="28" y="36"/>
                    <a:pt x="29" y="36"/>
                  </a:cubicBezTo>
                  <a:cubicBezTo>
                    <a:pt x="29" y="36"/>
                    <a:pt x="30" y="35"/>
                    <a:pt x="30" y="35"/>
                  </a:cubicBezTo>
                  <a:cubicBezTo>
                    <a:pt x="31" y="35"/>
                    <a:pt x="31" y="35"/>
                    <a:pt x="32" y="35"/>
                  </a:cubicBezTo>
                  <a:cubicBezTo>
                    <a:pt x="32" y="34"/>
                    <a:pt x="33" y="34"/>
                    <a:pt x="33" y="33"/>
                  </a:cubicBezTo>
                  <a:cubicBezTo>
                    <a:pt x="34" y="33"/>
                    <a:pt x="35" y="32"/>
                    <a:pt x="36" y="32"/>
                  </a:cubicBezTo>
                  <a:cubicBezTo>
                    <a:pt x="36" y="31"/>
                    <a:pt x="36" y="31"/>
                    <a:pt x="37" y="30"/>
                  </a:cubicBezTo>
                  <a:cubicBezTo>
                    <a:pt x="37" y="30"/>
                    <a:pt x="37" y="30"/>
                    <a:pt x="37" y="29"/>
                  </a:cubicBezTo>
                  <a:cubicBezTo>
                    <a:pt x="37" y="29"/>
                    <a:pt x="37" y="29"/>
                    <a:pt x="37" y="29"/>
                  </a:cubicBezTo>
                  <a:cubicBezTo>
                    <a:pt x="37" y="29"/>
                    <a:pt x="38" y="28"/>
                    <a:pt x="38" y="28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8" y="26"/>
                    <a:pt x="38" y="26"/>
                    <a:pt x="38" y="25"/>
                  </a:cubicBezTo>
                  <a:cubicBezTo>
                    <a:pt x="38" y="25"/>
                    <a:pt x="38" y="25"/>
                    <a:pt x="38" y="24"/>
                  </a:cubicBezTo>
                  <a:cubicBezTo>
                    <a:pt x="38" y="24"/>
                    <a:pt x="38" y="24"/>
                    <a:pt x="37" y="24"/>
                  </a:cubicBezTo>
                  <a:cubicBezTo>
                    <a:pt x="37" y="23"/>
                    <a:pt x="37" y="23"/>
                    <a:pt x="37" y="23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6" y="20"/>
                    <a:pt x="36" y="20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8"/>
                    <a:pt x="36" y="18"/>
                    <a:pt x="36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7"/>
                    <a:pt x="35" y="17"/>
                  </a:cubicBezTo>
                  <a:cubicBezTo>
                    <a:pt x="34" y="17"/>
                    <a:pt x="34" y="17"/>
                    <a:pt x="34" y="16"/>
                  </a:cubicBezTo>
                  <a:cubicBezTo>
                    <a:pt x="34" y="16"/>
                    <a:pt x="34" y="16"/>
                    <a:pt x="33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3" y="16"/>
                    <a:pt x="32" y="16"/>
                    <a:pt x="32" y="15"/>
                  </a:cubicBezTo>
                  <a:cubicBezTo>
                    <a:pt x="32" y="15"/>
                    <a:pt x="31" y="15"/>
                    <a:pt x="31" y="15"/>
                  </a:cubicBezTo>
                  <a:cubicBezTo>
                    <a:pt x="31" y="15"/>
                    <a:pt x="30" y="15"/>
                    <a:pt x="30" y="15"/>
                  </a:cubicBezTo>
                  <a:cubicBezTo>
                    <a:pt x="29" y="14"/>
                    <a:pt x="29" y="14"/>
                    <a:pt x="28" y="14"/>
                  </a:cubicBezTo>
                  <a:cubicBezTo>
                    <a:pt x="28" y="14"/>
                    <a:pt x="28" y="14"/>
                    <a:pt x="28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5" y="14"/>
                    <a:pt x="25" y="14"/>
                  </a:cubicBezTo>
                  <a:cubicBezTo>
                    <a:pt x="25" y="14"/>
                    <a:pt x="25" y="14"/>
                    <a:pt x="24" y="14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4"/>
                    <a:pt x="22" y="14"/>
                    <a:pt x="22" y="14"/>
                  </a:cubicBezTo>
                  <a:cubicBezTo>
                    <a:pt x="22" y="14"/>
                    <a:pt x="21" y="14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5"/>
                    <a:pt x="19" y="15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8" y="16"/>
                    <a:pt x="18" y="17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6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1"/>
                    <a:pt x="14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4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4" y="26"/>
                    <a:pt x="14" y="26"/>
                  </a:cubicBezTo>
                  <a:cubicBezTo>
                    <a:pt x="14" y="26"/>
                    <a:pt x="14" y="26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8"/>
                    <a:pt x="14" y="28"/>
                  </a:cubicBezTo>
                  <a:cubicBezTo>
                    <a:pt x="14" y="28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lose/>
                  <a:moveTo>
                    <a:pt x="26" y="36"/>
                  </a:move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6" y="36"/>
                    <a:pt x="26" y="36"/>
                  </a:cubicBezTo>
                  <a:cubicBezTo>
                    <a:pt x="26" y="36"/>
                    <a:pt x="27" y="36"/>
                    <a:pt x="27" y="36"/>
                  </a:cubicBezTo>
                  <a:cubicBezTo>
                    <a:pt x="28" y="36"/>
                    <a:pt x="28" y="36"/>
                    <a:pt x="29" y="36"/>
                  </a:cubicBezTo>
                  <a:cubicBezTo>
                    <a:pt x="29" y="35"/>
                    <a:pt x="30" y="35"/>
                    <a:pt x="30" y="35"/>
                  </a:cubicBezTo>
                  <a:cubicBezTo>
                    <a:pt x="30" y="35"/>
                    <a:pt x="31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32" y="34"/>
                    <a:pt x="33" y="33"/>
                    <a:pt x="33" y="33"/>
                  </a:cubicBezTo>
                  <a:cubicBezTo>
                    <a:pt x="33" y="33"/>
                    <a:pt x="34" y="33"/>
                    <a:pt x="34" y="32"/>
                  </a:cubicBezTo>
                  <a:cubicBezTo>
                    <a:pt x="34" y="32"/>
                    <a:pt x="35" y="32"/>
                    <a:pt x="35" y="32"/>
                  </a:cubicBezTo>
                  <a:cubicBezTo>
                    <a:pt x="35" y="31"/>
                    <a:pt x="36" y="31"/>
                    <a:pt x="36" y="31"/>
                  </a:cubicBezTo>
                  <a:cubicBezTo>
                    <a:pt x="36" y="30"/>
                    <a:pt x="36" y="30"/>
                    <a:pt x="36" y="29"/>
                  </a:cubicBezTo>
                  <a:cubicBezTo>
                    <a:pt x="37" y="29"/>
                    <a:pt x="37" y="28"/>
                    <a:pt x="37" y="27"/>
                  </a:cubicBezTo>
                  <a:cubicBezTo>
                    <a:pt x="37" y="27"/>
                    <a:pt x="37" y="27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cubicBezTo>
                    <a:pt x="37" y="24"/>
                    <a:pt x="37" y="23"/>
                    <a:pt x="37" y="23"/>
                  </a:cubicBezTo>
                  <a:cubicBezTo>
                    <a:pt x="37" y="22"/>
                    <a:pt x="36" y="21"/>
                    <a:pt x="36" y="21"/>
                  </a:cubicBezTo>
                  <a:cubicBezTo>
                    <a:pt x="36" y="20"/>
                    <a:pt x="36" y="20"/>
                    <a:pt x="35" y="19"/>
                  </a:cubicBezTo>
                  <a:cubicBezTo>
                    <a:pt x="35" y="19"/>
                    <a:pt x="35" y="18"/>
                    <a:pt x="35" y="18"/>
                  </a:cubicBezTo>
                  <a:cubicBezTo>
                    <a:pt x="34" y="18"/>
                    <a:pt x="34" y="18"/>
                    <a:pt x="34" y="17"/>
                  </a:cubicBezTo>
                  <a:cubicBezTo>
                    <a:pt x="34" y="17"/>
                    <a:pt x="34" y="17"/>
                    <a:pt x="33" y="17"/>
                  </a:cubicBezTo>
                  <a:cubicBezTo>
                    <a:pt x="33" y="17"/>
                    <a:pt x="33" y="16"/>
                    <a:pt x="33" y="16"/>
                  </a:cubicBezTo>
                  <a:cubicBezTo>
                    <a:pt x="32" y="16"/>
                    <a:pt x="32" y="16"/>
                    <a:pt x="31" y="16"/>
                  </a:cubicBezTo>
                  <a:cubicBezTo>
                    <a:pt x="31" y="16"/>
                    <a:pt x="31" y="15"/>
                    <a:pt x="31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29" y="15"/>
                    <a:pt x="29" y="15"/>
                    <a:pt x="29" y="15"/>
                  </a:cubicBezTo>
                  <a:cubicBezTo>
                    <a:pt x="29" y="15"/>
                    <a:pt x="28" y="15"/>
                    <a:pt x="28" y="15"/>
                  </a:cubicBezTo>
                  <a:cubicBezTo>
                    <a:pt x="28" y="15"/>
                    <a:pt x="28" y="14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5" y="14"/>
                    <a:pt x="24" y="14"/>
                    <a:pt x="24" y="14"/>
                  </a:cubicBezTo>
                  <a:cubicBezTo>
                    <a:pt x="23" y="14"/>
                    <a:pt x="23" y="14"/>
                    <a:pt x="22" y="15"/>
                  </a:cubicBezTo>
                  <a:cubicBezTo>
                    <a:pt x="22" y="15"/>
                    <a:pt x="21" y="15"/>
                    <a:pt x="21" y="15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19" y="16"/>
                    <a:pt x="18" y="17"/>
                    <a:pt x="18" y="17"/>
                  </a:cubicBezTo>
                  <a:cubicBezTo>
                    <a:pt x="17" y="17"/>
                    <a:pt x="17" y="18"/>
                    <a:pt x="17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2"/>
                    <a:pt x="14" y="22"/>
                  </a:cubicBezTo>
                  <a:cubicBezTo>
                    <a:pt x="14" y="23"/>
                    <a:pt x="14" y="23"/>
                    <a:pt x="14" y="24"/>
                  </a:cubicBezTo>
                  <a:cubicBezTo>
                    <a:pt x="14" y="24"/>
                    <a:pt x="14" y="25"/>
                    <a:pt x="14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5" y="27"/>
                    <a:pt x="15" y="27"/>
                    <a:pt x="15" y="28"/>
                  </a:cubicBezTo>
                  <a:cubicBezTo>
                    <a:pt x="15" y="28"/>
                    <a:pt x="15" y="29"/>
                    <a:pt x="15" y="29"/>
                  </a:cubicBezTo>
                  <a:cubicBezTo>
                    <a:pt x="16" y="30"/>
                    <a:pt x="16" y="31"/>
                    <a:pt x="16" y="31"/>
                  </a:cubicBezTo>
                  <a:cubicBezTo>
                    <a:pt x="17" y="32"/>
                    <a:pt x="17" y="32"/>
                    <a:pt x="18" y="33"/>
                  </a:cubicBezTo>
                  <a:cubicBezTo>
                    <a:pt x="19" y="33"/>
                    <a:pt x="19" y="34"/>
                    <a:pt x="20" y="34"/>
                  </a:cubicBezTo>
                  <a:cubicBezTo>
                    <a:pt x="20" y="34"/>
                    <a:pt x="20" y="35"/>
                    <a:pt x="20" y="35"/>
                  </a:cubicBezTo>
                  <a:cubicBezTo>
                    <a:pt x="21" y="35"/>
                    <a:pt x="21" y="35"/>
                    <a:pt x="22" y="35"/>
                  </a:cubicBezTo>
                  <a:cubicBezTo>
                    <a:pt x="23" y="36"/>
                    <a:pt x="23" y="36"/>
                    <a:pt x="24" y="36"/>
                  </a:cubicBezTo>
                  <a:cubicBezTo>
                    <a:pt x="24" y="36"/>
                    <a:pt x="24" y="36"/>
                    <a:pt x="25" y="36"/>
                  </a:cubicBezTo>
                  <a:cubicBezTo>
                    <a:pt x="25" y="36"/>
                    <a:pt x="25" y="36"/>
                    <a:pt x="26" y="36"/>
                  </a:cubicBezTo>
                  <a:close/>
                  <a:moveTo>
                    <a:pt x="9" y="39"/>
                  </a:moveTo>
                  <a:cubicBezTo>
                    <a:pt x="10" y="39"/>
                    <a:pt x="10" y="40"/>
                    <a:pt x="10" y="40"/>
                  </a:cubicBezTo>
                  <a:cubicBezTo>
                    <a:pt x="9" y="40"/>
                    <a:pt x="9" y="40"/>
                    <a:pt x="9" y="41"/>
                  </a:cubicBezTo>
                  <a:cubicBezTo>
                    <a:pt x="9" y="41"/>
                    <a:pt x="9" y="42"/>
                    <a:pt x="9" y="42"/>
                  </a:cubicBezTo>
                  <a:cubicBezTo>
                    <a:pt x="9" y="42"/>
                    <a:pt x="9" y="42"/>
                    <a:pt x="8" y="42"/>
                  </a:cubicBezTo>
                  <a:cubicBezTo>
                    <a:pt x="8" y="43"/>
                    <a:pt x="8" y="43"/>
                    <a:pt x="8" y="43"/>
                  </a:cubicBezTo>
                  <a:cubicBezTo>
                    <a:pt x="8" y="42"/>
                    <a:pt x="9" y="41"/>
                    <a:pt x="9" y="40"/>
                  </a:cubicBezTo>
                  <a:cubicBezTo>
                    <a:pt x="9" y="40"/>
                    <a:pt x="9" y="40"/>
                    <a:pt x="8" y="40"/>
                  </a:cubicBezTo>
                  <a:cubicBezTo>
                    <a:pt x="8" y="40"/>
                    <a:pt x="8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7" y="41"/>
                    <a:pt x="8" y="40"/>
                    <a:pt x="8" y="40"/>
                  </a:cubicBezTo>
                  <a:cubicBezTo>
                    <a:pt x="8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7" y="39"/>
                  </a:cubicBezTo>
                  <a:cubicBezTo>
                    <a:pt x="7" y="39"/>
                    <a:pt x="7" y="39"/>
                    <a:pt x="8" y="39"/>
                  </a:cubicBezTo>
                  <a:cubicBezTo>
                    <a:pt x="8" y="39"/>
                    <a:pt x="9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  <a:moveTo>
                    <a:pt x="4" y="36"/>
                  </a:moveTo>
                  <a:cubicBezTo>
                    <a:pt x="4" y="35"/>
                    <a:pt x="4" y="34"/>
                    <a:pt x="4" y="34"/>
                  </a:cubicBezTo>
                  <a:cubicBezTo>
                    <a:pt x="3" y="34"/>
                    <a:pt x="3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3" y="34"/>
                    <a:pt x="4" y="33"/>
                    <a:pt x="4" y="33"/>
                  </a:cubicBezTo>
                  <a:cubicBezTo>
                    <a:pt x="4" y="33"/>
                    <a:pt x="4" y="33"/>
                    <a:pt x="4" y="33"/>
                  </a:cubicBezTo>
                  <a:cubicBezTo>
                    <a:pt x="4" y="33"/>
                    <a:pt x="3" y="33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4" y="32"/>
                    <a:pt x="4" y="32"/>
                  </a:cubicBezTo>
                  <a:cubicBezTo>
                    <a:pt x="4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4" y="34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4" y="36"/>
                    <a:pt x="4" y="36"/>
                  </a:cubicBezTo>
                  <a:cubicBezTo>
                    <a:pt x="4" y="36"/>
                    <a:pt x="4" y="36"/>
                    <a:pt x="4" y="36"/>
                  </a:cubicBezTo>
                  <a:close/>
                  <a:moveTo>
                    <a:pt x="0" y="24"/>
                  </a:moveTo>
                  <a:cubicBezTo>
                    <a:pt x="1" y="24"/>
                    <a:pt x="1" y="24"/>
                    <a:pt x="2" y="24"/>
                  </a:cubicBezTo>
                  <a:cubicBezTo>
                    <a:pt x="2" y="24"/>
                    <a:pt x="1" y="24"/>
                    <a:pt x="1" y="23"/>
                  </a:cubicBezTo>
                  <a:cubicBezTo>
                    <a:pt x="2" y="23"/>
                    <a:pt x="2" y="24"/>
                    <a:pt x="2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5"/>
                    <a:pt x="2" y="25"/>
                    <a:pt x="2" y="25"/>
                  </a:cubicBezTo>
                  <a:cubicBezTo>
                    <a:pt x="2" y="26"/>
                    <a:pt x="2" y="26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5"/>
                    <a:pt x="2" y="25"/>
                    <a:pt x="2" y="25"/>
                  </a:cubicBezTo>
                  <a:cubicBezTo>
                    <a:pt x="2" y="25"/>
                    <a:pt x="2" y="25"/>
                    <a:pt x="2" y="24"/>
                  </a:cubicBezTo>
                  <a:cubicBezTo>
                    <a:pt x="2" y="24"/>
                    <a:pt x="1" y="24"/>
                    <a:pt x="0" y="24"/>
                  </a:cubicBezTo>
                  <a:close/>
                  <a:moveTo>
                    <a:pt x="48" y="25"/>
                  </a:moveTo>
                  <a:cubicBezTo>
                    <a:pt x="49" y="25"/>
                    <a:pt x="50" y="26"/>
                    <a:pt x="51" y="25"/>
                  </a:cubicBezTo>
                  <a:cubicBezTo>
                    <a:pt x="51" y="25"/>
                    <a:pt x="51" y="26"/>
                    <a:pt x="50" y="26"/>
                  </a:cubicBezTo>
                  <a:cubicBezTo>
                    <a:pt x="50" y="26"/>
                    <a:pt x="50" y="26"/>
                    <a:pt x="49" y="26"/>
                  </a:cubicBezTo>
                  <a:cubicBezTo>
                    <a:pt x="49" y="26"/>
                    <a:pt x="49" y="26"/>
                    <a:pt x="49" y="26"/>
                  </a:cubicBezTo>
                  <a:cubicBezTo>
                    <a:pt x="49" y="26"/>
                    <a:pt x="49" y="26"/>
                    <a:pt x="49" y="27"/>
                  </a:cubicBezTo>
                  <a:cubicBezTo>
                    <a:pt x="49" y="27"/>
                    <a:pt x="49" y="27"/>
                    <a:pt x="49" y="27"/>
                  </a:cubicBezTo>
                  <a:cubicBezTo>
                    <a:pt x="49" y="26"/>
                    <a:pt x="49" y="26"/>
                    <a:pt x="48" y="26"/>
                  </a:cubicBezTo>
                  <a:cubicBezTo>
                    <a:pt x="48" y="26"/>
                    <a:pt x="48" y="25"/>
                    <a:pt x="48" y="25"/>
                  </a:cubicBezTo>
                  <a:cubicBezTo>
                    <a:pt x="48" y="25"/>
                    <a:pt x="48" y="25"/>
                    <a:pt x="47" y="25"/>
                  </a:cubicBezTo>
                  <a:cubicBezTo>
                    <a:pt x="48" y="25"/>
                    <a:pt x="48" y="25"/>
                    <a:pt x="48" y="25"/>
                  </a:cubicBezTo>
                  <a:cubicBezTo>
                    <a:pt x="48" y="25"/>
                    <a:pt x="49" y="25"/>
                    <a:pt x="49" y="24"/>
                  </a:cubicBezTo>
                  <a:cubicBezTo>
                    <a:pt x="49" y="24"/>
                    <a:pt x="50" y="24"/>
                    <a:pt x="50" y="24"/>
                  </a:cubicBezTo>
                  <a:cubicBezTo>
                    <a:pt x="50" y="23"/>
                    <a:pt x="50" y="23"/>
                    <a:pt x="50" y="23"/>
                  </a:cubicBezTo>
                  <a:cubicBezTo>
                    <a:pt x="50" y="23"/>
                    <a:pt x="50" y="24"/>
                    <a:pt x="50" y="24"/>
                  </a:cubicBezTo>
                  <a:cubicBezTo>
                    <a:pt x="50" y="24"/>
                    <a:pt x="49" y="24"/>
                    <a:pt x="49" y="25"/>
                  </a:cubicBezTo>
                  <a:cubicBezTo>
                    <a:pt x="49" y="25"/>
                    <a:pt x="49" y="25"/>
                    <a:pt x="48" y="25"/>
                  </a:cubicBezTo>
                  <a:close/>
                  <a:moveTo>
                    <a:pt x="47" y="34"/>
                  </a:moveTo>
                  <a:cubicBezTo>
                    <a:pt x="47" y="35"/>
                    <a:pt x="47" y="35"/>
                    <a:pt x="47" y="35"/>
                  </a:cubicBezTo>
                  <a:cubicBezTo>
                    <a:pt x="47" y="35"/>
                    <a:pt x="47" y="35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6"/>
                    <a:pt x="47" y="36"/>
                    <a:pt x="47" y="36"/>
                  </a:cubicBezTo>
                  <a:cubicBezTo>
                    <a:pt x="47" y="35"/>
                    <a:pt x="47" y="35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6" y="33"/>
                    <a:pt x="46" y="33"/>
                    <a:pt x="46" y="33"/>
                  </a:cubicBezTo>
                  <a:cubicBezTo>
                    <a:pt x="47" y="33"/>
                    <a:pt x="47" y="33"/>
                    <a:pt x="48" y="33"/>
                  </a:cubicBezTo>
                  <a:cubicBezTo>
                    <a:pt x="48" y="33"/>
                    <a:pt x="48" y="33"/>
                    <a:pt x="48" y="33"/>
                  </a:cubicBezTo>
                  <a:cubicBezTo>
                    <a:pt x="48" y="33"/>
                    <a:pt x="48" y="33"/>
                    <a:pt x="49" y="33"/>
                  </a:cubicBezTo>
                  <a:cubicBezTo>
                    <a:pt x="49" y="33"/>
                    <a:pt x="49" y="33"/>
                    <a:pt x="48" y="33"/>
                  </a:cubicBezTo>
                  <a:cubicBezTo>
                    <a:pt x="48" y="33"/>
                    <a:pt x="48" y="34"/>
                    <a:pt x="47" y="34"/>
                  </a:cubicBezTo>
                  <a:cubicBezTo>
                    <a:pt x="47" y="34"/>
                    <a:pt x="47" y="34"/>
                    <a:pt x="47" y="34"/>
                  </a:cubicBezTo>
                  <a:cubicBezTo>
                    <a:pt x="47" y="34"/>
                    <a:pt x="48" y="34"/>
                    <a:pt x="48" y="34"/>
                  </a:cubicBezTo>
                  <a:cubicBezTo>
                    <a:pt x="48" y="34"/>
                    <a:pt x="48" y="34"/>
                    <a:pt x="49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8" y="35"/>
                    <a:pt x="48" y="35"/>
                    <a:pt x="48" y="35"/>
                  </a:cubicBezTo>
                  <a:cubicBezTo>
                    <a:pt x="47" y="34"/>
                    <a:pt x="47" y="34"/>
                    <a:pt x="47" y="34"/>
                  </a:cubicBezTo>
                  <a:close/>
                  <a:moveTo>
                    <a:pt x="42" y="41"/>
                  </a:moveTo>
                  <a:cubicBezTo>
                    <a:pt x="42" y="42"/>
                    <a:pt x="42" y="42"/>
                    <a:pt x="43" y="42"/>
                  </a:cubicBezTo>
                  <a:cubicBezTo>
                    <a:pt x="43" y="42"/>
                    <a:pt x="43" y="42"/>
                    <a:pt x="43" y="43"/>
                  </a:cubicBezTo>
                  <a:cubicBezTo>
                    <a:pt x="43" y="43"/>
                    <a:pt x="43" y="43"/>
                    <a:pt x="43" y="43"/>
                  </a:cubicBezTo>
                  <a:cubicBezTo>
                    <a:pt x="43" y="43"/>
                    <a:pt x="42" y="42"/>
                    <a:pt x="41" y="42"/>
                  </a:cubicBezTo>
                  <a:cubicBezTo>
                    <a:pt x="41" y="42"/>
                    <a:pt x="41" y="42"/>
                    <a:pt x="41" y="43"/>
                  </a:cubicBezTo>
                  <a:cubicBezTo>
                    <a:pt x="41" y="43"/>
                    <a:pt x="41" y="43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1" y="43"/>
                    <a:pt x="41" y="43"/>
                    <a:pt x="41" y="43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1" y="42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2" y="41"/>
                    <a:pt x="42" y="41"/>
                    <a:pt x="43" y="41"/>
                  </a:cubicBezTo>
                  <a:cubicBezTo>
                    <a:pt x="43" y="41"/>
                    <a:pt x="43" y="41"/>
                    <a:pt x="44" y="41"/>
                  </a:cubicBezTo>
                  <a:cubicBezTo>
                    <a:pt x="44" y="41"/>
                    <a:pt x="43" y="41"/>
                    <a:pt x="43" y="41"/>
                  </a:cubicBezTo>
                  <a:cubicBezTo>
                    <a:pt x="43" y="41"/>
                    <a:pt x="42" y="41"/>
                    <a:pt x="42" y="41"/>
                  </a:cubicBezTo>
                  <a:cubicBezTo>
                    <a:pt x="42" y="41"/>
                    <a:pt x="42" y="41"/>
                    <a:pt x="42" y="41"/>
                  </a:cubicBezTo>
                  <a:close/>
                  <a:moveTo>
                    <a:pt x="48" y="16"/>
                  </a:moveTo>
                  <a:cubicBezTo>
                    <a:pt x="48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9" y="16"/>
                    <a:pt x="49" y="16"/>
                  </a:cubicBezTo>
                  <a:cubicBezTo>
                    <a:pt x="49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ubicBezTo>
                    <a:pt x="48" y="16"/>
                    <a:pt x="48" y="16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5"/>
                    <a:pt x="48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6" y="16"/>
                    <a:pt x="46" y="15"/>
                    <a:pt x="46" y="15"/>
                  </a:cubicBezTo>
                  <a:cubicBezTo>
                    <a:pt x="46" y="15"/>
                    <a:pt x="46" y="15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3"/>
                    <a:pt x="46" y="13"/>
                    <a:pt x="46" y="12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5" y="11"/>
                    <a:pt x="45" y="11"/>
                    <a:pt x="44" y="11"/>
                  </a:cubicBezTo>
                  <a:cubicBezTo>
                    <a:pt x="44" y="11"/>
                    <a:pt x="44" y="10"/>
                    <a:pt x="44" y="10"/>
                  </a:cubicBezTo>
                  <a:cubicBezTo>
                    <a:pt x="44" y="10"/>
                    <a:pt x="43" y="10"/>
                    <a:pt x="43" y="10"/>
                  </a:cubicBezTo>
                  <a:cubicBezTo>
                    <a:pt x="43" y="10"/>
                    <a:pt x="42" y="10"/>
                    <a:pt x="42" y="10"/>
                  </a:cubicBezTo>
                  <a:cubicBezTo>
                    <a:pt x="42" y="10"/>
                    <a:pt x="41" y="10"/>
                    <a:pt x="41" y="10"/>
                  </a:cubicBezTo>
                  <a:cubicBezTo>
                    <a:pt x="41" y="10"/>
                    <a:pt x="42" y="10"/>
                    <a:pt x="42" y="10"/>
                  </a:cubicBezTo>
                  <a:cubicBezTo>
                    <a:pt x="42" y="10"/>
                    <a:pt x="42" y="9"/>
                    <a:pt x="42" y="9"/>
                  </a:cubicBezTo>
                  <a:cubicBezTo>
                    <a:pt x="42" y="8"/>
                    <a:pt x="42" y="8"/>
                    <a:pt x="42" y="8"/>
                  </a:cubicBezTo>
                  <a:cubicBezTo>
                    <a:pt x="42" y="8"/>
                    <a:pt x="41" y="7"/>
                    <a:pt x="41" y="7"/>
                  </a:cubicBezTo>
                  <a:cubicBezTo>
                    <a:pt x="41" y="6"/>
                    <a:pt x="41" y="6"/>
                    <a:pt x="40" y="6"/>
                  </a:cubicBezTo>
                  <a:cubicBezTo>
                    <a:pt x="40" y="6"/>
                    <a:pt x="40" y="5"/>
                    <a:pt x="39" y="5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5"/>
                    <a:pt x="37" y="5"/>
                  </a:cubicBezTo>
                  <a:cubicBezTo>
                    <a:pt x="36" y="4"/>
                    <a:pt x="36" y="4"/>
                    <a:pt x="35" y="3"/>
                  </a:cubicBezTo>
                  <a:cubicBezTo>
                    <a:pt x="35" y="3"/>
                    <a:pt x="34" y="3"/>
                    <a:pt x="33" y="3"/>
                  </a:cubicBezTo>
                  <a:cubicBezTo>
                    <a:pt x="33" y="3"/>
                    <a:pt x="32" y="3"/>
                    <a:pt x="32" y="3"/>
                  </a:cubicBezTo>
                  <a:cubicBezTo>
                    <a:pt x="32" y="3"/>
                    <a:pt x="32" y="3"/>
                    <a:pt x="32" y="3"/>
                  </a:cubicBezTo>
                  <a:cubicBezTo>
                    <a:pt x="31" y="3"/>
                    <a:pt x="31" y="3"/>
                    <a:pt x="31" y="4"/>
                  </a:cubicBezTo>
                  <a:cubicBezTo>
                    <a:pt x="31" y="4"/>
                    <a:pt x="31" y="4"/>
                    <a:pt x="31" y="4"/>
                  </a:cubicBezTo>
                  <a:cubicBezTo>
                    <a:pt x="31" y="3"/>
                    <a:pt x="30" y="3"/>
                    <a:pt x="30" y="2"/>
                  </a:cubicBezTo>
                  <a:cubicBezTo>
                    <a:pt x="30" y="2"/>
                    <a:pt x="30" y="2"/>
                    <a:pt x="29" y="1"/>
                  </a:cubicBezTo>
                  <a:cubicBezTo>
                    <a:pt x="29" y="1"/>
                    <a:pt x="28" y="1"/>
                    <a:pt x="28" y="1"/>
                  </a:cubicBezTo>
                  <a:cubicBezTo>
                    <a:pt x="28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7" y="1"/>
                    <a:pt x="27" y="1"/>
                    <a:pt x="27" y="1"/>
                  </a:cubicBezTo>
                  <a:cubicBezTo>
                    <a:pt x="26" y="1"/>
                    <a:pt x="26" y="1"/>
                    <a:pt x="26" y="1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3"/>
                    <a:pt x="24" y="3"/>
                  </a:cubicBezTo>
                  <a:cubicBezTo>
                    <a:pt x="24" y="3"/>
                    <a:pt x="24" y="3"/>
                    <a:pt x="24" y="4"/>
                  </a:cubicBezTo>
                  <a:cubicBezTo>
                    <a:pt x="24" y="3"/>
                    <a:pt x="24" y="3"/>
                    <a:pt x="24" y="3"/>
                  </a:cubicBezTo>
                  <a:cubicBezTo>
                    <a:pt x="23" y="3"/>
                    <a:pt x="23" y="2"/>
                    <a:pt x="22" y="2"/>
                  </a:cubicBezTo>
                  <a:cubicBezTo>
                    <a:pt x="22" y="2"/>
                    <a:pt x="21" y="2"/>
                    <a:pt x="21" y="2"/>
                  </a:cubicBezTo>
                  <a:cubicBezTo>
                    <a:pt x="20" y="2"/>
                    <a:pt x="20" y="2"/>
                    <a:pt x="19" y="2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8" y="3"/>
                    <a:pt x="18" y="3"/>
                    <a:pt x="17" y="3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7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2" y="6"/>
                    <a:pt x="11" y="6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0" y="9"/>
                    <a:pt x="10" y="9"/>
                    <a:pt x="9" y="9"/>
                  </a:cubicBezTo>
                  <a:cubicBezTo>
                    <a:pt x="8" y="9"/>
                    <a:pt x="8" y="9"/>
                    <a:pt x="8" y="10"/>
                  </a:cubicBezTo>
                  <a:cubicBezTo>
                    <a:pt x="7" y="10"/>
                    <a:pt x="6" y="11"/>
                    <a:pt x="6" y="12"/>
                  </a:cubicBezTo>
                  <a:cubicBezTo>
                    <a:pt x="6" y="12"/>
                    <a:pt x="5" y="13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5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4" y="16"/>
                    <a:pt x="4" y="17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3" y="19"/>
                    <a:pt x="3" y="19"/>
                    <a:pt x="2" y="20"/>
                  </a:cubicBezTo>
                  <a:cubicBezTo>
                    <a:pt x="2" y="21"/>
                    <a:pt x="2" y="21"/>
                    <a:pt x="2" y="21"/>
                  </a:cubicBezTo>
                  <a:cubicBezTo>
                    <a:pt x="2" y="21"/>
                    <a:pt x="2" y="22"/>
                    <a:pt x="2" y="22"/>
                  </a:cubicBezTo>
                  <a:cubicBezTo>
                    <a:pt x="3" y="23"/>
                    <a:pt x="3" y="23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3" y="25"/>
                    <a:pt x="3" y="25"/>
                  </a:cubicBezTo>
                  <a:cubicBezTo>
                    <a:pt x="3" y="26"/>
                    <a:pt x="2" y="26"/>
                    <a:pt x="2" y="27"/>
                  </a:cubicBezTo>
                  <a:cubicBezTo>
                    <a:pt x="2" y="27"/>
                    <a:pt x="2" y="28"/>
                    <a:pt x="2" y="28"/>
                  </a:cubicBezTo>
                  <a:cubicBezTo>
                    <a:pt x="2" y="30"/>
                    <a:pt x="3" y="31"/>
                    <a:pt x="4" y="32"/>
                  </a:cubicBezTo>
                  <a:cubicBezTo>
                    <a:pt x="4" y="32"/>
                    <a:pt x="4" y="32"/>
                    <a:pt x="5" y="32"/>
                  </a:cubicBezTo>
                  <a:cubicBezTo>
                    <a:pt x="5" y="32"/>
                    <a:pt x="5" y="32"/>
                    <a:pt x="6" y="33"/>
                  </a:cubicBezTo>
                  <a:cubicBezTo>
                    <a:pt x="6" y="33"/>
                    <a:pt x="5" y="33"/>
                    <a:pt x="5" y="33"/>
                  </a:cubicBezTo>
                  <a:cubicBezTo>
                    <a:pt x="5" y="34"/>
                    <a:pt x="5" y="34"/>
                    <a:pt x="5" y="35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6" y="37"/>
                    <a:pt x="6" y="37"/>
                    <a:pt x="6" y="38"/>
                  </a:cubicBezTo>
                  <a:cubicBezTo>
                    <a:pt x="7" y="38"/>
                    <a:pt x="8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ubicBezTo>
                    <a:pt x="9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40"/>
                  </a:cubicBezTo>
                  <a:cubicBezTo>
                    <a:pt x="10" y="40"/>
                    <a:pt x="10" y="40"/>
                    <a:pt x="10" y="41"/>
                  </a:cubicBezTo>
                  <a:cubicBezTo>
                    <a:pt x="10" y="41"/>
                    <a:pt x="10" y="42"/>
                    <a:pt x="10" y="42"/>
                  </a:cubicBezTo>
                  <a:cubicBezTo>
                    <a:pt x="10" y="43"/>
                    <a:pt x="11" y="43"/>
                    <a:pt x="11" y="44"/>
                  </a:cubicBezTo>
                  <a:cubicBezTo>
                    <a:pt x="11" y="44"/>
                    <a:pt x="12" y="44"/>
                    <a:pt x="12" y="44"/>
                  </a:cubicBezTo>
                  <a:cubicBezTo>
                    <a:pt x="12" y="44"/>
                    <a:pt x="13" y="45"/>
                    <a:pt x="13" y="45"/>
                  </a:cubicBezTo>
                  <a:cubicBezTo>
                    <a:pt x="13" y="45"/>
                    <a:pt x="14" y="45"/>
                    <a:pt x="14" y="45"/>
                  </a:cubicBezTo>
                  <a:cubicBezTo>
                    <a:pt x="15" y="45"/>
                    <a:pt x="15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6" y="45"/>
                    <a:pt x="16" y="46"/>
                    <a:pt x="16" y="46"/>
                  </a:cubicBezTo>
                  <a:cubicBezTo>
                    <a:pt x="16" y="46"/>
                    <a:pt x="16" y="47"/>
                    <a:pt x="17" y="47"/>
                  </a:cubicBezTo>
                  <a:cubicBezTo>
                    <a:pt x="17" y="47"/>
                    <a:pt x="17" y="47"/>
                    <a:pt x="18" y="47"/>
                  </a:cubicBezTo>
                  <a:cubicBezTo>
                    <a:pt x="18" y="48"/>
                    <a:pt x="18" y="48"/>
                    <a:pt x="19" y="48"/>
                  </a:cubicBezTo>
                  <a:cubicBezTo>
                    <a:pt x="19" y="48"/>
                    <a:pt x="20" y="48"/>
                    <a:pt x="20" y="48"/>
                  </a:cubicBezTo>
                  <a:cubicBezTo>
                    <a:pt x="20" y="48"/>
                    <a:pt x="20" y="48"/>
                    <a:pt x="21" y="48"/>
                  </a:cubicBezTo>
                  <a:cubicBezTo>
                    <a:pt x="21" y="48"/>
                    <a:pt x="21" y="47"/>
                    <a:pt x="22" y="47"/>
                  </a:cubicBezTo>
                  <a:cubicBezTo>
                    <a:pt x="22" y="47"/>
                    <a:pt x="22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5"/>
                    <a:pt x="23" y="45"/>
                  </a:cubicBezTo>
                  <a:cubicBezTo>
                    <a:pt x="23" y="46"/>
                    <a:pt x="24" y="46"/>
                    <a:pt x="24" y="46"/>
                  </a:cubicBezTo>
                  <a:cubicBezTo>
                    <a:pt x="24" y="46"/>
                    <a:pt x="24" y="46"/>
                    <a:pt x="23" y="46"/>
                  </a:cubicBezTo>
                  <a:cubicBezTo>
                    <a:pt x="23" y="46"/>
                    <a:pt x="23" y="46"/>
                    <a:pt x="23" y="46"/>
                  </a:cubicBezTo>
                  <a:cubicBezTo>
                    <a:pt x="23" y="46"/>
                    <a:pt x="23" y="46"/>
                    <a:pt x="23" y="47"/>
                  </a:cubicBezTo>
                  <a:cubicBezTo>
                    <a:pt x="22" y="47"/>
                    <a:pt x="22" y="48"/>
                    <a:pt x="22" y="48"/>
                  </a:cubicBezTo>
                  <a:cubicBezTo>
                    <a:pt x="22" y="48"/>
                    <a:pt x="21" y="49"/>
                    <a:pt x="21" y="49"/>
                  </a:cubicBezTo>
                  <a:cubicBezTo>
                    <a:pt x="21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8"/>
                    <a:pt x="22" y="48"/>
                    <a:pt x="23" y="48"/>
                  </a:cubicBezTo>
                  <a:cubicBezTo>
                    <a:pt x="23" y="48"/>
                    <a:pt x="23" y="47"/>
                    <a:pt x="23" y="47"/>
                  </a:cubicBezTo>
                  <a:cubicBezTo>
                    <a:pt x="23" y="47"/>
                    <a:pt x="23" y="47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8"/>
                    <a:pt x="24" y="48"/>
                    <a:pt x="24" y="48"/>
                  </a:cubicBezTo>
                  <a:cubicBezTo>
                    <a:pt x="24" y="48"/>
                    <a:pt x="24" y="48"/>
                    <a:pt x="24" y="48"/>
                  </a:cubicBezTo>
                  <a:cubicBezTo>
                    <a:pt x="24" y="48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8"/>
                    <a:pt x="24" y="48"/>
                  </a:cubicBezTo>
                  <a:cubicBezTo>
                    <a:pt x="24" y="48"/>
                    <a:pt x="24" y="47"/>
                    <a:pt x="24" y="47"/>
                  </a:cubicBezTo>
                  <a:cubicBezTo>
                    <a:pt x="24" y="47"/>
                    <a:pt x="24" y="46"/>
                    <a:pt x="24" y="46"/>
                  </a:cubicBezTo>
                  <a:cubicBezTo>
                    <a:pt x="24" y="46"/>
                    <a:pt x="24" y="47"/>
                    <a:pt x="24" y="47"/>
                  </a:cubicBezTo>
                  <a:cubicBezTo>
                    <a:pt x="25" y="47"/>
                    <a:pt x="25" y="48"/>
                    <a:pt x="25" y="48"/>
                  </a:cubicBezTo>
                  <a:cubicBezTo>
                    <a:pt x="26" y="48"/>
                    <a:pt x="26" y="49"/>
                    <a:pt x="26" y="49"/>
                  </a:cubicBezTo>
                  <a:cubicBezTo>
                    <a:pt x="27" y="49"/>
                    <a:pt x="27" y="49"/>
                    <a:pt x="27" y="49"/>
                  </a:cubicBezTo>
                  <a:cubicBezTo>
                    <a:pt x="28" y="49"/>
                    <a:pt x="29" y="49"/>
                    <a:pt x="29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1" y="47"/>
                    <a:pt x="31" y="47"/>
                  </a:cubicBezTo>
                  <a:cubicBezTo>
                    <a:pt x="31" y="47"/>
                    <a:pt x="31" y="47"/>
                    <a:pt x="31" y="46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1" y="46"/>
                    <a:pt x="31" y="45"/>
                    <a:pt x="31" y="45"/>
                  </a:cubicBezTo>
                  <a:cubicBezTo>
                    <a:pt x="32" y="45"/>
                    <a:pt x="32" y="45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7"/>
                    <a:pt x="32" y="47"/>
                  </a:cubicBezTo>
                  <a:cubicBezTo>
                    <a:pt x="32" y="47"/>
                    <a:pt x="32" y="48"/>
                    <a:pt x="32" y="48"/>
                  </a:cubicBezTo>
                  <a:cubicBezTo>
                    <a:pt x="31" y="49"/>
                    <a:pt x="31" y="49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8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7"/>
                    <a:pt x="32" y="47"/>
                    <a:pt x="32" y="47"/>
                  </a:cubicBezTo>
                  <a:cubicBezTo>
                    <a:pt x="32" y="48"/>
                    <a:pt x="32" y="48"/>
                    <a:pt x="33" y="48"/>
                  </a:cubicBezTo>
                  <a:cubicBezTo>
                    <a:pt x="33" y="49"/>
                    <a:pt x="33" y="49"/>
                    <a:pt x="33" y="49"/>
                  </a:cubicBezTo>
                  <a:cubicBezTo>
                    <a:pt x="33" y="49"/>
                    <a:pt x="33" y="48"/>
                    <a:pt x="33" y="48"/>
                  </a:cubicBezTo>
                  <a:cubicBezTo>
                    <a:pt x="33" y="48"/>
                    <a:pt x="33" y="48"/>
                    <a:pt x="33" y="47"/>
                  </a:cubicBezTo>
                  <a:cubicBezTo>
                    <a:pt x="33" y="47"/>
                    <a:pt x="33" y="47"/>
                    <a:pt x="32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7"/>
                  </a:cubicBezTo>
                  <a:cubicBezTo>
                    <a:pt x="33" y="47"/>
                    <a:pt x="33" y="47"/>
                    <a:pt x="34" y="47"/>
                  </a:cubicBezTo>
                  <a:cubicBezTo>
                    <a:pt x="34" y="47"/>
                    <a:pt x="34" y="48"/>
                    <a:pt x="34" y="48"/>
                  </a:cubicBezTo>
                  <a:cubicBezTo>
                    <a:pt x="34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8"/>
                    <a:pt x="35" y="48"/>
                    <a:pt x="34" y="47"/>
                  </a:cubicBezTo>
                  <a:cubicBezTo>
                    <a:pt x="34" y="47"/>
                    <a:pt x="33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2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4" y="46"/>
                    <a:pt x="35" y="47"/>
                    <a:pt x="35" y="47"/>
                  </a:cubicBezTo>
                  <a:cubicBezTo>
                    <a:pt x="35" y="47"/>
                    <a:pt x="35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7"/>
                    <a:pt x="36" y="47"/>
                    <a:pt x="36" y="47"/>
                  </a:cubicBezTo>
                  <a:cubicBezTo>
                    <a:pt x="36" y="46"/>
                    <a:pt x="37" y="46"/>
                    <a:pt x="37" y="46"/>
                  </a:cubicBezTo>
                  <a:cubicBezTo>
                    <a:pt x="37" y="46"/>
                    <a:pt x="38" y="46"/>
                    <a:pt x="38" y="46"/>
                  </a:cubicBezTo>
                  <a:cubicBezTo>
                    <a:pt x="38" y="46"/>
                    <a:pt x="38" y="46"/>
                    <a:pt x="38" y="46"/>
                  </a:cubicBezTo>
                  <a:cubicBezTo>
                    <a:pt x="38" y="46"/>
                    <a:pt x="39" y="46"/>
                    <a:pt x="39" y="45"/>
                  </a:cubicBezTo>
                  <a:cubicBezTo>
                    <a:pt x="39" y="45"/>
                    <a:pt x="39" y="45"/>
                    <a:pt x="40" y="45"/>
                  </a:cubicBezTo>
                  <a:cubicBezTo>
                    <a:pt x="40" y="45"/>
                    <a:pt x="40" y="45"/>
                    <a:pt x="40" y="45"/>
                  </a:cubicBezTo>
                  <a:cubicBezTo>
                    <a:pt x="40" y="45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40" y="43"/>
                  </a:cubicBezTo>
                  <a:cubicBezTo>
                    <a:pt x="40" y="43"/>
                    <a:pt x="40" y="42"/>
                    <a:pt x="40" y="42"/>
                  </a:cubicBezTo>
                  <a:cubicBezTo>
                    <a:pt x="41" y="42"/>
                    <a:pt x="41" y="41"/>
                    <a:pt x="40" y="40"/>
                  </a:cubicBezTo>
                  <a:cubicBezTo>
                    <a:pt x="41" y="41"/>
                    <a:pt x="42" y="41"/>
                    <a:pt x="42" y="40"/>
                  </a:cubicBezTo>
                  <a:cubicBezTo>
                    <a:pt x="43" y="40"/>
                    <a:pt x="44" y="40"/>
                    <a:pt x="44" y="39"/>
                  </a:cubicBezTo>
                  <a:cubicBezTo>
                    <a:pt x="45" y="39"/>
                    <a:pt x="45" y="38"/>
                    <a:pt x="45" y="38"/>
                  </a:cubicBezTo>
                  <a:cubicBezTo>
                    <a:pt x="46" y="38"/>
                    <a:pt x="46" y="37"/>
                    <a:pt x="46" y="37"/>
                  </a:cubicBezTo>
                  <a:cubicBezTo>
                    <a:pt x="46" y="37"/>
                    <a:pt x="46" y="36"/>
                    <a:pt x="46" y="3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4"/>
                  </a:cubicBezTo>
                  <a:cubicBezTo>
                    <a:pt x="46" y="34"/>
                    <a:pt x="46" y="34"/>
                    <a:pt x="45" y="33"/>
                  </a:cubicBezTo>
                  <a:cubicBezTo>
                    <a:pt x="46" y="33"/>
                    <a:pt x="46" y="33"/>
                    <a:pt x="47" y="32"/>
                  </a:cubicBezTo>
                  <a:cubicBezTo>
                    <a:pt x="47" y="32"/>
                    <a:pt x="48" y="32"/>
                    <a:pt x="48" y="31"/>
                  </a:cubicBezTo>
                  <a:cubicBezTo>
                    <a:pt x="48" y="31"/>
                    <a:pt x="49" y="30"/>
                    <a:pt x="49" y="30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9" y="28"/>
                    <a:pt x="49" y="28"/>
                    <a:pt x="49" y="28"/>
                  </a:cubicBezTo>
                  <a:cubicBezTo>
                    <a:pt x="49" y="27"/>
                    <a:pt x="48" y="27"/>
                    <a:pt x="48" y="26"/>
                  </a:cubicBezTo>
                  <a:cubicBezTo>
                    <a:pt x="48" y="26"/>
                    <a:pt x="47" y="26"/>
                    <a:pt x="47" y="26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ubicBezTo>
                    <a:pt x="48" y="25"/>
                    <a:pt x="48" y="24"/>
                    <a:pt x="48" y="24"/>
                  </a:cubicBezTo>
                  <a:cubicBezTo>
                    <a:pt x="48" y="24"/>
                    <a:pt x="48" y="24"/>
                    <a:pt x="48" y="24"/>
                  </a:cubicBezTo>
                  <a:cubicBezTo>
                    <a:pt x="48" y="23"/>
                    <a:pt x="48" y="23"/>
                    <a:pt x="49" y="23"/>
                  </a:cubicBezTo>
                  <a:cubicBezTo>
                    <a:pt x="49" y="23"/>
                    <a:pt x="49" y="23"/>
                    <a:pt x="49" y="22"/>
                  </a:cubicBezTo>
                  <a:cubicBezTo>
                    <a:pt x="49" y="22"/>
                    <a:pt x="49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0"/>
                    <a:pt x="48" y="19"/>
                    <a:pt x="48" y="19"/>
                  </a:cubicBezTo>
                  <a:cubicBezTo>
                    <a:pt x="48" y="19"/>
                    <a:pt x="48" y="18"/>
                    <a:pt x="48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7"/>
                    <a:pt x="47" y="17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9" y="17"/>
                    <a:pt x="48" y="16"/>
                  </a:cubicBezTo>
                  <a:close/>
                  <a:moveTo>
                    <a:pt x="31" y="2"/>
                  </a:moveTo>
                  <a:cubicBezTo>
                    <a:pt x="31" y="2"/>
                    <a:pt x="31" y="2"/>
                    <a:pt x="31" y="2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1" y="1"/>
                    <a:pt x="31" y="2"/>
                  </a:cubicBez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2" y="0"/>
                  </a:cubicBezTo>
                  <a:cubicBezTo>
                    <a:pt x="32" y="0"/>
                    <a:pt x="32" y="0"/>
                    <a:pt x="32" y="0"/>
                  </a:cubicBezTo>
                  <a:cubicBezTo>
                    <a:pt x="32" y="1"/>
                    <a:pt x="32" y="1"/>
                    <a:pt x="31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2" y="1"/>
                    <a:pt x="32" y="1"/>
                    <a:pt x="33" y="1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2" y="2"/>
                    <a:pt x="32" y="2"/>
                    <a:pt x="32" y="2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40" y="3"/>
                  </a:moveTo>
                  <a:cubicBezTo>
                    <a:pt x="40" y="3"/>
                    <a:pt x="40" y="4"/>
                    <a:pt x="40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9" y="5"/>
                    <a:pt x="38" y="5"/>
                    <a:pt x="38" y="5"/>
                  </a:cubicBezTo>
                  <a:cubicBezTo>
                    <a:pt x="38" y="5"/>
                    <a:pt x="37" y="5"/>
                    <a:pt x="37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5"/>
                    <a:pt x="37" y="5"/>
                    <a:pt x="37" y="5"/>
                  </a:cubicBezTo>
                  <a:cubicBezTo>
                    <a:pt x="37" y="4"/>
                    <a:pt x="38" y="4"/>
                    <a:pt x="37" y="3"/>
                  </a:cubicBezTo>
                  <a:cubicBezTo>
                    <a:pt x="37" y="3"/>
                    <a:pt x="37" y="3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7" y="2"/>
                    <a:pt x="37" y="2"/>
                    <a:pt x="38" y="3"/>
                  </a:cubicBezTo>
                  <a:cubicBezTo>
                    <a:pt x="38" y="3"/>
                    <a:pt x="38" y="3"/>
                    <a:pt x="38" y="4"/>
                  </a:cubicBezTo>
                  <a:cubicBezTo>
                    <a:pt x="38" y="3"/>
                    <a:pt x="38" y="3"/>
                    <a:pt x="38" y="2"/>
                  </a:cubicBezTo>
                  <a:cubicBezTo>
                    <a:pt x="38" y="2"/>
                    <a:pt x="39" y="3"/>
                    <a:pt x="39" y="3"/>
                  </a:cubicBezTo>
                  <a:cubicBezTo>
                    <a:pt x="38" y="3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9" y="4"/>
                    <a:pt x="39" y="4"/>
                    <a:pt x="40" y="3"/>
                  </a:cubicBezTo>
                  <a:close/>
                  <a:moveTo>
                    <a:pt x="44" y="9"/>
                  </a:moveTo>
                  <a:cubicBezTo>
                    <a:pt x="44" y="8"/>
                    <a:pt x="44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4" y="9"/>
                    <a:pt x="44" y="9"/>
                  </a:cubicBezTo>
                  <a:cubicBezTo>
                    <a:pt x="44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5" y="9"/>
                  </a:cubicBezTo>
                  <a:cubicBezTo>
                    <a:pt x="45" y="9"/>
                    <a:pt x="45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10"/>
                    <a:pt x="43" y="10"/>
                    <a:pt x="42" y="10"/>
                  </a:cubicBezTo>
                  <a:cubicBezTo>
                    <a:pt x="42" y="10"/>
                    <a:pt x="42" y="10"/>
                    <a:pt x="42" y="10"/>
                  </a:cubicBezTo>
                  <a:cubicBezTo>
                    <a:pt x="42" y="10"/>
                    <a:pt x="42" y="9"/>
                    <a:pt x="42" y="9"/>
                  </a:cubicBezTo>
                  <a:cubicBezTo>
                    <a:pt x="43" y="9"/>
                    <a:pt x="43" y="9"/>
                    <a:pt x="43" y="8"/>
                  </a:cubicBezTo>
                  <a:cubicBezTo>
                    <a:pt x="43" y="8"/>
                    <a:pt x="43" y="8"/>
                    <a:pt x="43" y="8"/>
                  </a:cubicBezTo>
                  <a:cubicBezTo>
                    <a:pt x="44" y="8"/>
                    <a:pt x="44" y="7"/>
                    <a:pt x="43" y="7"/>
                  </a:cubicBezTo>
                  <a:cubicBezTo>
                    <a:pt x="43" y="7"/>
                    <a:pt x="43" y="7"/>
                    <a:pt x="44" y="7"/>
                  </a:cubicBezTo>
                  <a:cubicBezTo>
                    <a:pt x="44" y="7"/>
                    <a:pt x="44" y="8"/>
                    <a:pt x="44" y="9"/>
                  </a:cubicBezTo>
                  <a:cubicBezTo>
                    <a:pt x="44" y="9"/>
                    <a:pt x="44" y="9"/>
                    <a:pt x="44" y="9"/>
                  </a:cubicBezTo>
                  <a:close/>
                  <a:moveTo>
                    <a:pt x="22" y="1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23" y="1"/>
                    <a:pt x="24" y="1"/>
                    <a:pt x="24" y="1"/>
                  </a:cubicBezTo>
                  <a:cubicBezTo>
                    <a:pt x="24" y="1"/>
                    <a:pt x="24" y="1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4" y="2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4" y="0"/>
                    <a:pt x="25" y="1"/>
                    <a:pt x="25" y="1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0"/>
                    <a:pt x="25" y="0"/>
                  </a:cubicBezTo>
                  <a:cubicBezTo>
                    <a:pt x="25" y="0"/>
                    <a:pt x="25" y="0"/>
                    <a:pt x="26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6" y="0"/>
                    <a:pt x="26" y="0"/>
                    <a:pt x="25" y="0"/>
                  </a:cubicBezTo>
                  <a:cubicBezTo>
                    <a:pt x="25" y="1"/>
                    <a:pt x="25" y="1"/>
                    <a:pt x="25" y="1"/>
                  </a:cubicBezTo>
                  <a:cubicBezTo>
                    <a:pt x="25" y="1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5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4" y="2"/>
                    <a:pt x="24" y="2"/>
                    <a:pt x="24" y="2"/>
                  </a:cubicBezTo>
                  <a:cubicBezTo>
                    <a:pt x="23" y="1"/>
                    <a:pt x="23" y="1"/>
                    <a:pt x="22" y="1"/>
                  </a:cubicBezTo>
                  <a:close/>
                  <a:moveTo>
                    <a:pt x="14" y="3"/>
                  </a:move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5" y="3"/>
                    <a:pt x="15" y="3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3"/>
                    <a:pt x="15" y="3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6" y="2"/>
                    <a:pt x="16" y="2"/>
                    <a:pt x="16" y="3"/>
                  </a:cubicBezTo>
                  <a:cubicBezTo>
                    <a:pt x="16" y="3"/>
                    <a:pt x="16" y="3"/>
                    <a:pt x="16" y="3"/>
                  </a:cubicBezTo>
                  <a:cubicBezTo>
                    <a:pt x="16" y="3"/>
                    <a:pt x="16" y="2"/>
                    <a:pt x="16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2"/>
                    <a:pt x="17" y="3"/>
                    <a:pt x="16" y="3"/>
                  </a:cubicBezTo>
                  <a:cubicBezTo>
                    <a:pt x="16" y="3"/>
                    <a:pt x="16" y="4"/>
                    <a:pt x="17" y="4"/>
                  </a:cubicBezTo>
                  <a:cubicBezTo>
                    <a:pt x="17" y="4"/>
                    <a:pt x="17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6" y="4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5" y="4"/>
                    <a:pt x="15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lose/>
                  <a:moveTo>
                    <a:pt x="7" y="8"/>
                  </a:moveTo>
                  <a:cubicBezTo>
                    <a:pt x="8" y="7"/>
                    <a:pt x="8" y="7"/>
                    <a:pt x="9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9" y="7"/>
                  </a:cubicBezTo>
                  <a:cubicBezTo>
                    <a:pt x="9" y="7"/>
                    <a:pt x="9" y="7"/>
                    <a:pt x="10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0" y="8"/>
                    <a:pt x="10" y="8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7" y="8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4" y="15"/>
                    <a:pt x="4" y="15"/>
                  </a:cubicBezTo>
                  <a:cubicBezTo>
                    <a:pt x="4" y="15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4" y="14"/>
                    <a:pt x="3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4"/>
                    <a:pt x="4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lose/>
                  <a:moveTo>
                    <a:pt x="3" y="26"/>
                  </a:moveTo>
                  <a:cubicBezTo>
                    <a:pt x="3" y="26"/>
                    <a:pt x="3" y="26"/>
                    <a:pt x="3" y="26"/>
                  </a:cubicBezTo>
                  <a:cubicBezTo>
                    <a:pt x="3" y="26"/>
                    <a:pt x="3" y="27"/>
                    <a:pt x="3" y="27"/>
                  </a:cubicBezTo>
                  <a:cubicBezTo>
                    <a:pt x="3" y="27"/>
                    <a:pt x="3" y="27"/>
                    <a:pt x="3" y="27"/>
                  </a:cubicBezTo>
                  <a:cubicBezTo>
                    <a:pt x="3" y="27"/>
                    <a:pt x="3" y="26"/>
                    <a:pt x="3" y="26"/>
                  </a:cubicBezTo>
                  <a:cubicBezTo>
                    <a:pt x="3" y="26"/>
                    <a:pt x="3" y="26"/>
                    <a:pt x="3" y="25"/>
                  </a:cubicBezTo>
                  <a:cubicBezTo>
                    <a:pt x="3" y="26"/>
                    <a:pt x="3" y="26"/>
                    <a:pt x="3" y="26"/>
                  </a:cubicBezTo>
                  <a:close/>
                  <a:moveTo>
                    <a:pt x="42" y="34"/>
                  </a:moveTo>
                  <a:cubicBezTo>
                    <a:pt x="41" y="35"/>
                    <a:pt x="41" y="35"/>
                    <a:pt x="41" y="34"/>
                  </a:cubicBezTo>
                  <a:cubicBezTo>
                    <a:pt x="41" y="34"/>
                    <a:pt x="40" y="34"/>
                    <a:pt x="40" y="34"/>
                  </a:cubicBezTo>
                  <a:cubicBezTo>
                    <a:pt x="40" y="34"/>
                    <a:pt x="40" y="34"/>
                    <a:pt x="40" y="33"/>
                  </a:cubicBezTo>
                  <a:cubicBezTo>
                    <a:pt x="40" y="33"/>
                    <a:pt x="41" y="34"/>
                    <a:pt x="41" y="34"/>
                  </a:cubicBezTo>
                  <a:cubicBezTo>
                    <a:pt x="41" y="34"/>
                    <a:pt x="41" y="34"/>
                    <a:pt x="41" y="34"/>
                  </a:cubicBezTo>
                  <a:cubicBezTo>
                    <a:pt x="41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1" y="34"/>
                    <a:pt x="41" y="33"/>
                    <a:pt x="40" y="33"/>
                  </a:cubicBezTo>
                  <a:cubicBezTo>
                    <a:pt x="40" y="33"/>
                    <a:pt x="40" y="33"/>
                    <a:pt x="41" y="33"/>
                  </a:cubicBezTo>
                  <a:cubicBezTo>
                    <a:pt x="41" y="33"/>
                    <a:pt x="41" y="33"/>
                    <a:pt x="42" y="33"/>
                  </a:cubicBezTo>
                  <a:cubicBezTo>
                    <a:pt x="42" y="33"/>
                    <a:pt x="42" y="33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lose/>
                  <a:moveTo>
                    <a:pt x="16" y="41"/>
                  </a:moveTo>
                  <a:cubicBezTo>
                    <a:pt x="16" y="41"/>
                    <a:pt x="15" y="41"/>
                    <a:pt x="15" y="41"/>
                  </a:cubicBezTo>
                  <a:cubicBezTo>
                    <a:pt x="15" y="42"/>
                    <a:pt x="15" y="42"/>
                    <a:pt x="14" y="41"/>
                  </a:cubicBezTo>
                  <a:cubicBezTo>
                    <a:pt x="14" y="41"/>
                    <a:pt x="14" y="41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5" y="40"/>
                    <a:pt x="15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7" y="41"/>
                    <a:pt x="17" y="42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3"/>
                    <a:pt x="16" y="42"/>
                    <a:pt x="16" y="42"/>
                  </a:cubicBezTo>
                  <a:cubicBezTo>
                    <a:pt x="16" y="42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lose/>
                  <a:moveTo>
                    <a:pt x="33" y="42"/>
                  </a:moveTo>
                  <a:cubicBezTo>
                    <a:pt x="33" y="42"/>
                    <a:pt x="34" y="42"/>
                    <a:pt x="34" y="42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4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5" y="43"/>
                    <a:pt x="34" y="43"/>
                    <a:pt x="34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3" y="43"/>
                    <a:pt x="33" y="42"/>
                    <a:pt x="33" y="42"/>
                  </a:cubicBezTo>
                  <a:cubicBezTo>
                    <a:pt x="33" y="43"/>
                    <a:pt x="33" y="43"/>
                    <a:pt x="33" y="43"/>
                  </a:cubicBezTo>
                  <a:cubicBezTo>
                    <a:pt x="33" y="43"/>
                    <a:pt x="33" y="43"/>
                    <a:pt x="33" y="44"/>
                  </a:cubicBezTo>
                  <a:cubicBezTo>
                    <a:pt x="33" y="44"/>
                    <a:pt x="32" y="44"/>
                    <a:pt x="32" y="44"/>
                  </a:cubicBezTo>
                  <a:cubicBezTo>
                    <a:pt x="31" y="44"/>
                    <a:pt x="31" y="44"/>
                    <a:pt x="31" y="43"/>
                  </a:cubicBezTo>
                  <a:cubicBezTo>
                    <a:pt x="32" y="43"/>
                    <a:pt x="32" y="43"/>
                    <a:pt x="33" y="42"/>
                  </a:cubicBezTo>
                  <a:cubicBezTo>
                    <a:pt x="33" y="42"/>
                    <a:pt x="33" y="42"/>
                    <a:pt x="33" y="42"/>
                  </a:cubicBezTo>
                  <a:close/>
                  <a:moveTo>
                    <a:pt x="45" y="37"/>
                  </a:move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4" y="39"/>
                    <a:pt x="44" y="39"/>
                    <a:pt x="43" y="40"/>
                  </a:cubicBezTo>
                  <a:cubicBezTo>
                    <a:pt x="43" y="40"/>
                    <a:pt x="43" y="40"/>
                    <a:pt x="42" y="40"/>
                  </a:cubicBezTo>
                  <a:cubicBezTo>
                    <a:pt x="42" y="40"/>
                    <a:pt x="41" y="40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0"/>
                    <a:pt x="41" y="40"/>
                    <a:pt x="41" y="40"/>
                  </a:cubicBezTo>
                  <a:cubicBezTo>
                    <a:pt x="41" y="40"/>
                    <a:pt x="42" y="40"/>
                    <a:pt x="43" y="39"/>
                  </a:cubicBezTo>
                  <a:cubicBezTo>
                    <a:pt x="43" y="39"/>
                    <a:pt x="44" y="39"/>
                    <a:pt x="44" y="38"/>
                  </a:cubicBezTo>
                  <a:cubicBezTo>
                    <a:pt x="44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10" y="22"/>
                    <a:pt x="10" y="23"/>
                  </a:cubicBezTo>
                  <a:cubicBezTo>
                    <a:pt x="10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3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4"/>
                    <a:pt x="12" y="23"/>
                  </a:cubicBezTo>
                  <a:cubicBezTo>
                    <a:pt x="12" y="23"/>
                    <a:pt x="11" y="23"/>
                    <a:pt x="11" y="23"/>
                  </a:cubicBezTo>
                  <a:cubicBezTo>
                    <a:pt x="11" y="23"/>
                    <a:pt x="11" y="24"/>
                    <a:pt x="11" y="24"/>
                  </a:cubicBezTo>
                  <a:cubicBezTo>
                    <a:pt x="11" y="24"/>
                    <a:pt x="11" y="24"/>
                    <a:pt x="12" y="24"/>
                  </a:cubicBezTo>
                  <a:cubicBezTo>
                    <a:pt x="12" y="24"/>
                    <a:pt x="12" y="24"/>
                    <a:pt x="12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3"/>
                    <a:pt x="11" y="23"/>
                  </a:cubicBezTo>
                  <a:cubicBezTo>
                    <a:pt x="10" y="24"/>
                    <a:pt x="10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10" y="24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0" y="26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1" y="27"/>
                    <a:pt x="11" y="27"/>
                  </a:cubicBezTo>
                  <a:cubicBezTo>
                    <a:pt x="11" y="28"/>
                    <a:pt x="11" y="28"/>
                    <a:pt x="11" y="27"/>
                  </a:cubicBezTo>
                  <a:cubicBezTo>
                    <a:pt x="11" y="27"/>
                    <a:pt x="11" y="27"/>
                    <a:pt x="11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3" y="27"/>
                    <a:pt x="13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29"/>
                    <a:pt x="11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30"/>
                    <a:pt x="11" y="30"/>
                    <a:pt x="12" y="30"/>
                  </a:cubicBezTo>
                  <a:cubicBezTo>
                    <a:pt x="12" y="30"/>
                    <a:pt x="12" y="30"/>
                    <a:pt x="12" y="29"/>
                  </a:cubicBezTo>
                  <a:cubicBezTo>
                    <a:pt x="12" y="29"/>
                    <a:pt x="12" y="29"/>
                    <a:pt x="13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2" y="30"/>
                    <a:pt x="12" y="31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2" y="32"/>
                    <a:pt x="11" y="32"/>
                  </a:cubicBezTo>
                  <a:cubicBezTo>
                    <a:pt x="12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5" y="32"/>
                    <a:pt x="15" y="32"/>
                  </a:cubicBezTo>
                  <a:cubicBezTo>
                    <a:pt x="15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6" y="34"/>
                  </a:cubicBezTo>
                  <a:cubicBezTo>
                    <a:pt x="16" y="34"/>
                    <a:pt x="16" y="34"/>
                    <a:pt x="16" y="35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6" y="36"/>
                    <a:pt x="16" y="36"/>
                  </a:cubicBezTo>
                  <a:cubicBezTo>
                    <a:pt x="16" y="36"/>
                    <a:pt x="16" y="36"/>
                    <a:pt x="16" y="36"/>
                  </a:cubicBezTo>
                  <a:cubicBezTo>
                    <a:pt x="16" y="35"/>
                    <a:pt x="17" y="35"/>
                    <a:pt x="17" y="35"/>
                  </a:cubicBezTo>
                  <a:cubicBezTo>
                    <a:pt x="17" y="35"/>
                    <a:pt x="17" y="35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7"/>
                  </a:cubicBezTo>
                  <a:cubicBezTo>
                    <a:pt x="17" y="37"/>
                    <a:pt x="17" y="37"/>
                    <a:pt x="17" y="37"/>
                  </a:cubicBezTo>
                  <a:cubicBezTo>
                    <a:pt x="17" y="37"/>
                    <a:pt x="17" y="38"/>
                    <a:pt x="17" y="38"/>
                  </a:cubicBezTo>
                  <a:cubicBezTo>
                    <a:pt x="17" y="38"/>
                    <a:pt x="17" y="38"/>
                    <a:pt x="17" y="37"/>
                  </a:cubicBezTo>
                  <a:cubicBezTo>
                    <a:pt x="17" y="37"/>
                    <a:pt x="17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6"/>
                    <a:pt x="18" y="36"/>
                  </a:cubicBezTo>
                  <a:cubicBezTo>
                    <a:pt x="19" y="36"/>
                    <a:pt x="19" y="36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39"/>
                    <a:pt x="19" y="39"/>
                    <a:pt x="19" y="39"/>
                  </a:cubicBezTo>
                  <a:cubicBezTo>
                    <a:pt x="19" y="39"/>
                    <a:pt x="20" y="39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8"/>
                    <a:pt x="20" y="38"/>
                  </a:cubicBezTo>
                  <a:cubicBezTo>
                    <a:pt x="20" y="38"/>
                    <a:pt x="20" y="37"/>
                    <a:pt x="20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2" y="37"/>
                    <a:pt x="22" y="37"/>
                    <a:pt x="22" y="38"/>
                  </a:cubicBezTo>
                  <a:cubicBezTo>
                    <a:pt x="22" y="38"/>
                    <a:pt x="21" y="38"/>
                    <a:pt x="22" y="38"/>
                  </a:cubicBezTo>
                  <a:cubicBezTo>
                    <a:pt x="22" y="38"/>
                    <a:pt x="22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21" y="40"/>
                    <a:pt x="21" y="40"/>
                    <a:pt x="21" y="40"/>
                  </a:cubicBezTo>
                  <a:cubicBezTo>
                    <a:pt x="22" y="40"/>
                    <a:pt x="22" y="39"/>
                    <a:pt x="23" y="39"/>
                  </a:cubicBezTo>
                  <a:cubicBezTo>
                    <a:pt x="23" y="39"/>
                    <a:pt x="23" y="39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3" y="38"/>
                    <a:pt x="23" y="38"/>
                  </a:cubicBezTo>
                  <a:cubicBezTo>
                    <a:pt x="23" y="37"/>
                    <a:pt x="24" y="38"/>
                    <a:pt x="24" y="38"/>
                  </a:cubicBezTo>
                  <a:cubicBezTo>
                    <a:pt x="24" y="38"/>
                    <a:pt x="24" y="39"/>
                    <a:pt x="23" y="39"/>
                  </a:cubicBezTo>
                  <a:cubicBezTo>
                    <a:pt x="24" y="40"/>
                    <a:pt x="24" y="40"/>
                    <a:pt x="24" y="41"/>
                  </a:cubicBezTo>
                  <a:cubicBezTo>
                    <a:pt x="24" y="41"/>
                    <a:pt x="24" y="41"/>
                    <a:pt x="25" y="40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8"/>
                    <a:pt x="25" y="38"/>
                  </a:cubicBezTo>
                  <a:cubicBezTo>
                    <a:pt x="25" y="38"/>
                    <a:pt x="25" y="38"/>
                    <a:pt x="26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6" y="39"/>
                    <a:pt x="26" y="39"/>
                    <a:pt x="26" y="39"/>
                  </a:cubicBezTo>
                  <a:cubicBezTo>
                    <a:pt x="26" y="40"/>
                    <a:pt x="26" y="40"/>
                    <a:pt x="27" y="40"/>
                  </a:cubicBezTo>
                  <a:cubicBezTo>
                    <a:pt x="27" y="40"/>
                    <a:pt x="27" y="41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0"/>
                    <a:pt x="27" y="40"/>
                    <a:pt x="28" y="40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8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7"/>
                    <a:pt x="28" y="37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9" y="38"/>
                    <a:pt x="28" y="38"/>
                    <a:pt x="28" y="39"/>
                  </a:cubicBezTo>
                  <a:cubicBezTo>
                    <a:pt x="29" y="39"/>
                    <a:pt x="30" y="40"/>
                    <a:pt x="30" y="40"/>
                  </a:cubicBezTo>
                  <a:cubicBezTo>
                    <a:pt x="30" y="40"/>
                    <a:pt x="30" y="39"/>
                    <a:pt x="30" y="38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6"/>
                    <a:pt x="30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7"/>
                    <a:pt x="31" y="37"/>
                  </a:cubicBezTo>
                  <a:cubicBezTo>
                    <a:pt x="31" y="37"/>
                    <a:pt x="31" y="38"/>
                    <a:pt x="31" y="38"/>
                  </a:cubicBezTo>
                  <a:cubicBezTo>
                    <a:pt x="32" y="38"/>
                    <a:pt x="32" y="38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9"/>
                    <a:pt x="33" y="39"/>
                    <a:pt x="33" y="39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7"/>
                    <a:pt x="33" y="37"/>
                    <a:pt x="33" y="37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2" y="36"/>
                    <a:pt x="32" y="36"/>
                    <a:pt x="32" y="36"/>
                  </a:cubicBezTo>
                  <a:cubicBezTo>
                    <a:pt x="32" y="36"/>
                    <a:pt x="32" y="36"/>
                    <a:pt x="32" y="35"/>
                  </a:cubicBezTo>
                  <a:cubicBezTo>
                    <a:pt x="32" y="35"/>
                    <a:pt x="33" y="35"/>
                    <a:pt x="33" y="35"/>
                  </a:cubicBezTo>
                  <a:cubicBezTo>
                    <a:pt x="33" y="35"/>
                    <a:pt x="33" y="35"/>
                    <a:pt x="34" y="35"/>
                  </a:cubicBezTo>
                  <a:cubicBezTo>
                    <a:pt x="34" y="36"/>
                    <a:pt x="34" y="36"/>
                    <a:pt x="33" y="36"/>
                  </a:cubicBezTo>
                  <a:cubicBezTo>
                    <a:pt x="34" y="37"/>
                    <a:pt x="35" y="37"/>
                    <a:pt x="36" y="37"/>
                  </a:cubicBezTo>
                  <a:cubicBezTo>
                    <a:pt x="35" y="37"/>
                    <a:pt x="35" y="36"/>
                    <a:pt x="35" y="35"/>
                  </a:cubicBezTo>
                  <a:cubicBezTo>
                    <a:pt x="34" y="35"/>
                    <a:pt x="34" y="35"/>
                    <a:pt x="34" y="35"/>
                  </a:cubicBezTo>
                  <a:cubicBezTo>
                    <a:pt x="34" y="34"/>
                    <a:pt x="34" y="34"/>
                    <a:pt x="35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5" y="34"/>
                    <a:pt x="35" y="35"/>
                    <a:pt x="35" y="35"/>
                  </a:cubicBezTo>
                  <a:cubicBezTo>
                    <a:pt x="36" y="35"/>
                    <a:pt x="37" y="35"/>
                    <a:pt x="38" y="35"/>
                  </a:cubicBezTo>
                  <a:cubicBezTo>
                    <a:pt x="37" y="35"/>
                    <a:pt x="37" y="34"/>
                    <a:pt x="37" y="33"/>
                  </a:cubicBezTo>
                  <a:cubicBezTo>
                    <a:pt x="37" y="33"/>
                    <a:pt x="36" y="33"/>
                    <a:pt x="36" y="33"/>
                  </a:cubicBezTo>
                  <a:cubicBezTo>
                    <a:pt x="36" y="34"/>
                    <a:pt x="36" y="33"/>
                    <a:pt x="36" y="33"/>
                  </a:cubicBezTo>
                  <a:cubicBezTo>
                    <a:pt x="36" y="33"/>
                    <a:pt x="36" y="32"/>
                    <a:pt x="36" y="32"/>
                  </a:cubicBezTo>
                  <a:cubicBezTo>
                    <a:pt x="36" y="32"/>
                    <a:pt x="36" y="32"/>
                    <a:pt x="36" y="32"/>
                  </a:cubicBezTo>
                  <a:cubicBezTo>
                    <a:pt x="37" y="32"/>
                    <a:pt x="37" y="33"/>
                    <a:pt x="37" y="33"/>
                  </a:cubicBezTo>
                  <a:cubicBezTo>
                    <a:pt x="38" y="33"/>
                    <a:pt x="38" y="33"/>
                    <a:pt x="38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3"/>
                  </a:cubicBezTo>
                  <a:cubicBezTo>
                    <a:pt x="39" y="33"/>
                    <a:pt x="39" y="33"/>
                    <a:pt x="39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7" y="32"/>
                    <a:pt x="37" y="32"/>
                  </a:cubicBezTo>
                  <a:cubicBezTo>
                    <a:pt x="37" y="32"/>
                    <a:pt x="37" y="31"/>
                    <a:pt x="37" y="31"/>
                  </a:cubicBezTo>
                  <a:cubicBezTo>
                    <a:pt x="37" y="31"/>
                    <a:pt x="38" y="31"/>
                    <a:pt x="38" y="31"/>
                  </a:cubicBezTo>
                  <a:cubicBezTo>
                    <a:pt x="38" y="31"/>
                    <a:pt x="38" y="31"/>
                    <a:pt x="39" y="31"/>
                  </a:cubicBezTo>
                  <a:cubicBezTo>
                    <a:pt x="39" y="31"/>
                    <a:pt x="39" y="32"/>
                    <a:pt x="39" y="31"/>
                  </a:cubicBezTo>
                  <a:cubicBezTo>
                    <a:pt x="39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40" y="31"/>
                    <a:pt x="40" y="31"/>
                  </a:cubicBezTo>
                  <a:cubicBezTo>
                    <a:pt x="40" y="31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ubicBezTo>
                    <a:pt x="39" y="30"/>
                    <a:pt x="38" y="30"/>
                    <a:pt x="38" y="30"/>
                  </a:cubicBezTo>
                  <a:cubicBezTo>
                    <a:pt x="38" y="30"/>
                    <a:pt x="38" y="29"/>
                    <a:pt x="38" y="29"/>
                  </a:cubicBezTo>
                  <a:cubicBezTo>
                    <a:pt x="38" y="29"/>
                    <a:pt x="39" y="29"/>
                    <a:pt x="39" y="29"/>
                  </a:cubicBezTo>
                  <a:cubicBezTo>
                    <a:pt x="39" y="29"/>
                    <a:pt x="39" y="29"/>
                    <a:pt x="39" y="30"/>
                  </a:cubicBezTo>
                  <a:cubicBezTo>
                    <a:pt x="40" y="29"/>
                    <a:pt x="40" y="29"/>
                    <a:pt x="41" y="29"/>
                  </a:cubicBezTo>
                  <a:cubicBezTo>
                    <a:pt x="40" y="28"/>
                    <a:pt x="40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8" y="28"/>
                    <a:pt x="38" y="27"/>
                    <a:pt x="38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1" y="26"/>
                    <a:pt x="41" y="26"/>
                  </a:cubicBezTo>
                  <a:cubicBezTo>
                    <a:pt x="41" y="26"/>
                    <a:pt x="40" y="26"/>
                    <a:pt x="40" y="25"/>
                  </a:cubicBezTo>
                  <a:cubicBezTo>
                    <a:pt x="39" y="25"/>
                    <a:pt x="39" y="25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8" y="26"/>
                  </a:cubicBezTo>
                  <a:cubicBezTo>
                    <a:pt x="38" y="26"/>
                    <a:pt x="38" y="25"/>
                    <a:pt x="38" y="25"/>
                  </a:cubicBezTo>
                  <a:cubicBezTo>
                    <a:pt x="38" y="25"/>
                    <a:pt x="38" y="24"/>
                    <a:pt x="39" y="24"/>
                  </a:cubicBezTo>
                  <a:cubicBezTo>
                    <a:pt x="39" y="24"/>
                    <a:pt x="39" y="24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41" y="24"/>
                    <a:pt x="41" y="24"/>
                  </a:cubicBezTo>
                  <a:cubicBezTo>
                    <a:pt x="41" y="24"/>
                    <a:pt x="41" y="24"/>
                    <a:pt x="41" y="24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3"/>
                    <a:pt x="39" y="24"/>
                    <a:pt x="39" y="24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39" y="24"/>
                    <a:pt x="38" y="24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9" y="22"/>
                    <a:pt x="39" y="22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40" y="23"/>
                    <a:pt x="40" y="22"/>
                    <a:pt x="40" y="22"/>
                  </a:cubicBezTo>
                  <a:cubicBezTo>
                    <a:pt x="40" y="22"/>
                    <a:pt x="40" y="22"/>
                    <a:pt x="40" y="22"/>
                  </a:cubicBezTo>
                  <a:cubicBezTo>
                    <a:pt x="41" y="22"/>
                    <a:pt x="41" y="22"/>
                    <a:pt x="41" y="21"/>
                  </a:cubicBezTo>
                  <a:cubicBezTo>
                    <a:pt x="40" y="21"/>
                    <a:pt x="40" y="21"/>
                    <a:pt x="39" y="21"/>
                  </a:cubicBezTo>
                  <a:cubicBezTo>
                    <a:pt x="39" y="22"/>
                    <a:pt x="38" y="22"/>
                    <a:pt x="38" y="22"/>
                  </a:cubicBezTo>
                  <a:cubicBezTo>
                    <a:pt x="38" y="22"/>
                    <a:pt x="38" y="22"/>
                    <a:pt x="37" y="21"/>
                  </a:cubicBezTo>
                  <a:cubicBezTo>
                    <a:pt x="37" y="21"/>
                    <a:pt x="37" y="21"/>
                    <a:pt x="37" y="21"/>
                  </a:cubicBezTo>
                  <a:cubicBezTo>
                    <a:pt x="37" y="21"/>
                    <a:pt x="38" y="20"/>
                    <a:pt x="38" y="20"/>
                  </a:cubicBezTo>
                  <a:cubicBezTo>
                    <a:pt x="38" y="20"/>
                    <a:pt x="39" y="20"/>
                    <a:pt x="39" y="21"/>
                  </a:cubicBezTo>
                  <a:cubicBezTo>
                    <a:pt x="39" y="20"/>
                    <a:pt x="40" y="20"/>
                    <a:pt x="40" y="19"/>
                  </a:cubicBezTo>
                  <a:cubicBezTo>
                    <a:pt x="39" y="19"/>
                    <a:pt x="39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20"/>
                  </a:cubicBezTo>
                  <a:cubicBezTo>
                    <a:pt x="38" y="20"/>
                    <a:pt x="38" y="20"/>
                    <a:pt x="38" y="20"/>
                  </a:cubicBezTo>
                  <a:cubicBezTo>
                    <a:pt x="38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7" y="20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8"/>
                    <a:pt x="38" y="18"/>
                  </a:cubicBezTo>
                  <a:cubicBezTo>
                    <a:pt x="38" y="18"/>
                    <a:pt x="38" y="19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8"/>
                    <a:pt x="38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8" y="16"/>
                    <a:pt x="37" y="16"/>
                    <a:pt x="37" y="17"/>
                  </a:cubicBezTo>
                  <a:cubicBezTo>
                    <a:pt x="37" y="17"/>
                    <a:pt x="37" y="17"/>
                    <a:pt x="37" y="17"/>
                  </a:cubicBezTo>
                  <a:cubicBezTo>
                    <a:pt x="37" y="17"/>
                    <a:pt x="37" y="17"/>
                    <a:pt x="36" y="17"/>
                  </a:cubicBezTo>
                  <a:cubicBezTo>
                    <a:pt x="36" y="18"/>
                    <a:pt x="36" y="17"/>
                    <a:pt x="36" y="17"/>
                  </a:cubicBezTo>
                  <a:cubicBezTo>
                    <a:pt x="35" y="17"/>
                    <a:pt x="36" y="16"/>
                    <a:pt x="36" y="16"/>
                  </a:cubicBezTo>
                  <a:cubicBezTo>
                    <a:pt x="36" y="16"/>
                    <a:pt x="36" y="16"/>
                    <a:pt x="36" y="16"/>
                  </a:cubicBezTo>
                  <a:cubicBezTo>
                    <a:pt x="36" y="16"/>
                    <a:pt x="36" y="16"/>
                    <a:pt x="37" y="16"/>
                  </a:cubicBezTo>
                  <a:cubicBezTo>
                    <a:pt x="37" y="16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ubicBezTo>
                    <a:pt x="37" y="15"/>
                    <a:pt x="37" y="14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4"/>
                    <a:pt x="36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6" y="16"/>
                    <a:pt x="35" y="16"/>
                    <a:pt x="35" y="16"/>
                  </a:cubicBezTo>
                  <a:cubicBezTo>
                    <a:pt x="35" y="16"/>
                    <a:pt x="35" y="16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3"/>
                  </a:cubicBezTo>
                  <a:cubicBezTo>
                    <a:pt x="35" y="13"/>
                    <a:pt x="34" y="13"/>
                    <a:pt x="34" y="13"/>
                  </a:cubicBezTo>
                  <a:cubicBezTo>
                    <a:pt x="34" y="13"/>
                    <a:pt x="34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4"/>
                    <a:pt x="33" y="14"/>
                  </a:cubicBezTo>
                  <a:cubicBezTo>
                    <a:pt x="33" y="14"/>
                    <a:pt x="33" y="15"/>
                    <a:pt x="33" y="15"/>
                  </a:cubicBezTo>
                  <a:cubicBezTo>
                    <a:pt x="33" y="15"/>
                    <a:pt x="33" y="15"/>
                    <a:pt x="33" y="15"/>
                  </a:cubicBezTo>
                  <a:cubicBezTo>
                    <a:pt x="33" y="14"/>
                    <a:pt x="32" y="14"/>
                    <a:pt x="32" y="14"/>
                  </a:cubicBezTo>
                  <a:cubicBezTo>
                    <a:pt x="32" y="14"/>
                    <a:pt x="32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3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2" y="12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1" y="13"/>
                    <a:pt x="31" y="14"/>
                    <a:pt x="31" y="14"/>
                  </a:cubicBezTo>
                  <a:cubicBezTo>
                    <a:pt x="31" y="14"/>
                    <a:pt x="31" y="13"/>
                    <a:pt x="31" y="13"/>
                  </a:cubicBezTo>
                  <a:cubicBezTo>
                    <a:pt x="30" y="13"/>
                    <a:pt x="30" y="13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1"/>
                  </a:cubicBezTo>
                  <a:cubicBezTo>
                    <a:pt x="31" y="11"/>
                    <a:pt x="31" y="11"/>
                    <a:pt x="31" y="10"/>
                  </a:cubicBezTo>
                  <a:cubicBezTo>
                    <a:pt x="31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1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1"/>
                    <a:pt x="28" y="11"/>
                  </a:cubicBezTo>
                  <a:cubicBezTo>
                    <a:pt x="28" y="11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8" y="9"/>
                    <a:pt x="28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ubicBezTo>
                    <a:pt x="27" y="12"/>
                    <a:pt x="27" y="12"/>
                    <a:pt x="26" y="12"/>
                  </a:cubicBezTo>
                  <a:cubicBezTo>
                    <a:pt x="26" y="12"/>
                    <a:pt x="26" y="12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5" y="9"/>
                    <a:pt x="25" y="9"/>
                  </a:cubicBezTo>
                  <a:cubicBezTo>
                    <a:pt x="25" y="9"/>
                    <a:pt x="25" y="9"/>
                    <a:pt x="25" y="9"/>
                  </a:cubicBezTo>
                  <a:cubicBezTo>
                    <a:pt x="25" y="9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1"/>
                    <a:pt x="25" y="11"/>
                    <a:pt x="25" y="11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9"/>
                    <a:pt x="23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3" y="12"/>
                    <a:pt x="23" y="12"/>
                    <a:pt x="23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1"/>
                    <a:pt x="22" y="11"/>
                  </a:cubicBezTo>
                  <a:cubicBezTo>
                    <a:pt x="22" y="11"/>
                    <a:pt x="21" y="11"/>
                    <a:pt x="21" y="10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2"/>
                    <a:pt x="20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3"/>
                    <a:pt x="21" y="13"/>
                    <a:pt x="21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2"/>
                    <a:pt x="19" y="12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8" y="15"/>
                    <a:pt x="18" y="15"/>
                    <a:pt x="17" y="15"/>
                  </a:cubicBezTo>
                  <a:cubicBezTo>
                    <a:pt x="17" y="15"/>
                    <a:pt x="17" y="16"/>
                    <a:pt x="17" y="16"/>
                  </a:cubicBezTo>
                  <a:cubicBezTo>
                    <a:pt x="16" y="16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4"/>
                    <a:pt x="15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6"/>
                    <a:pt x="14" y="16"/>
                  </a:cubicBezTo>
                  <a:cubicBezTo>
                    <a:pt x="13" y="16"/>
                    <a:pt x="13" y="16"/>
                    <a:pt x="12" y="15"/>
                  </a:cubicBezTo>
                  <a:cubicBezTo>
                    <a:pt x="12" y="15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3" y="16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4" y="17"/>
                    <a:pt x="14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9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2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3" y="21"/>
                  </a:cubicBezTo>
                  <a:cubicBezTo>
                    <a:pt x="13" y="21"/>
                    <a:pt x="13" y="21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2" y="22"/>
                    <a:pt x="12" y="22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9" y="22"/>
                    <a:pt x="9" y="22"/>
                  </a:cubicBezTo>
                  <a:close/>
                  <a:moveTo>
                    <a:pt x="31" y="44"/>
                  </a:moveTo>
                  <a:cubicBezTo>
                    <a:pt x="32" y="44"/>
                    <a:pt x="32" y="44"/>
                    <a:pt x="33" y="44"/>
                  </a:cubicBezTo>
                  <a:cubicBezTo>
                    <a:pt x="33" y="44"/>
                    <a:pt x="33" y="43"/>
                    <a:pt x="33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4" y="43"/>
                    <a:pt x="35" y="43"/>
                    <a:pt x="35" y="43"/>
                  </a:cubicBezTo>
                  <a:cubicBezTo>
                    <a:pt x="35" y="43"/>
                    <a:pt x="35" y="43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6" y="43"/>
                    <a:pt x="36" y="42"/>
                    <a:pt x="36" y="42"/>
                  </a:cubicBezTo>
                  <a:cubicBezTo>
                    <a:pt x="36" y="42"/>
                    <a:pt x="36" y="41"/>
                    <a:pt x="36" y="41"/>
                  </a:cubicBezTo>
                  <a:cubicBezTo>
                    <a:pt x="36" y="41"/>
                    <a:pt x="37" y="41"/>
                    <a:pt x="37" y="42"/>
                  </a:cubicBezTo>
                  <a:cubicBezTo>
                    <a:pt x="37" y="42"/>
                    <a:pt x="37" y="42"/>
                    <a:pt x="37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8" y="41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1"/>
                    <a:pt x="39" y="41"/>
                    <a:pt x="39" y="42"/>
                  </a:cubicBezTo>
                  <a:cubicBezTo>
                    <a:pt x="39" y="43"/>
                    <a:pt x="39" y="43"/>
                    <a:pt x="39" y="44"/>
                  </a:cubicBezTo>
                  <a:cubicBezTo>
                    <a:pt x="38" y="44"/>
                    <a:pt x="38" y="44"/>
                    <a:pt x="38" y="45"/>
                  </a:cubicBezTo>
                  <a:cubicBezTo>
                    <a:pt x="37" y="45"/>
                    <a:pt x="37" y="45"/>
                    <a:pt x="36" y="46"/>
                  </a:cubicBezTo>
                  <a:cubicBezTo>
                    <a:pt x="36" y="46"/>
                    <a:pt x="36" y="46"/>
                    <a:pt x="36" y="46"/>
                  </a:cubicBezTo>
                  <a:cubicBezTo>
                    <a:pt x="36" y="46"/>
                    <a:pt x="35" y="46"/>
                    <a:pt x="35" y="46"/>
                  </a:cubicBezTo>
                  <a:cubicBezTo>
                    <a:pt x="35" y="46"/>
                    <a:pt x="34" y="46"/>
                    <a:pt x="34" y="46"/>
                  </a:cubicBezTo>
                  <a:cubicBezTo>
                    <a:pt x="34" y="46"/>
                    <a:pt x="33" y="45"/>
                    <a:pt x="33" y="45"/>
                  </a:cubicBezTo>
                  <a:cubicBezTo>
                    <a:pt x="33" y="45"/>
                    <a:pt x="32" y="45"/>
                    <a:pt x="32" y="45"/>
                  </a:cubicBezTo>
                  <a:cubicBezTo>
                    <a:pt x="32" y="45"/>
                    <a:pt x="32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1" y="44"/>
                    <a:pt x="31" y="44"/>
                    <a:pt x="31" y="44"/>
                  </a:cubicBezTo>
                  <a:close/>
                  <a:moveTo>
                    <a:pt x="8" y="18"/>
                  </a:moveTo>
                  <a:cubicBezTo>
                    <a:pt x="7" y="18"/>
                    <a:pt x="7" y="18"/>
                    <a:pt x="7" y="18"/>
                  </a:cubicBezTo>
                  <a:cubicBezTo>
                    <a:pt x="6" y="19"/>
                    <a:pt x="6" y="19"/>
                    <a:pt x="7" y="19"/>
                  </a:cubicBezTo>
                  <a:cubicBezTo>
                    <a:pt x="6" y="19"/>
                    <a:pt x="6" y="19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5" y="20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6" y="21"/>
                    <a:pt x="6" y="21"/>
                    <a:pt x="6" y="21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3"/>
                    <a:pt x="5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4"/>
                    <a:pt x="5" y="24"/>
                    <a:pt x="5" y="24"/>
                  </a:cubicBezTo>
                  <a:cubicBezTo>
                    <a:pt x="5" y="24"/>
                    <a:pt x="4" y="24"/>
                    <a:pt x="4" y="23"/>
                  </a:cubicBezTo>
                  <a:cubicBezTo>
                    <a:pt x="4" y="23"/>
                    <a:pt x="4" y="22"/>
                    <a:pt x="4" y="22"/>
                  </a:cubicBezTo>
                  <a:cubicBezTo>
                    <a:pt x="4" y="22"/>
                    <a:pt x="4" y="22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4" y="21"/>
                    <a:pt x="4" y="21"/>
                    <a:pt x="3" y="20"/>
                  </a:cubicBezTo>
                  <a:cubicBezTo>
                    <a:pt x="3" y="20"/>
                    <a:pt x="4" y="20"/>
                    <a:pt x="4" y="20"/>
                  </a:cubicBezTo>
                  <a:cubicBezTo>
                    <a:pt x="4" y="20"/>
                    <a:pt x="4" y="19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4" y="18"/>
                    <a:pt x="5" y="17"/>
                    <a:pt x="5" y="17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lose/>
                  <a:moveTo>
                    <a:pt x="7" y="14"/>
                  </a:move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0"/>
                    <a:pt x="9" y="10"/>
                  </a:cubicBezTo>
                  <a:cubicBezTo>
                    <a:pt x="9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2"/>
                    <a:pt x="10" y="12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4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9" y="16"/>
                    <a:pt x="9" y="16"/>
                  </a:cubicBezTo>
                  <a:cubicBezTo>
                    <a:pt x="8" y="16"/>
                    <a:pt x="8" y="16"/>
                    <a:pt x="7" y="16"/>
                  </a:cubicBezTo>
                  <a:cubicBezTo>
                    <a:pt x="7" y="16"/>
                    <a:pt x="7" y="16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lose/>
                  <a:moveTo>
                    <a:pt x="29" y="44"/>
                  </a:move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1" y="45"/>
                    <a:pt x="31" y="45"/>
                  </a:cubicBezTo>
                  <a:cubicBezTo>
                    <a:pt x="31" y="45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7"/>
                    <a:pt x="30" y="47"/>
                    <a:pt x="29" y="47"/>
                  </a:cubicBezTo>
                  <a:cubicBezTo>
                    <a:pt x="29" y="47"/>
                    <a:pt x="28" y="47"/>
                    <a:pt x="28" y="48"/>
                  </a:cubicBezTo>
                  <a:cubicBezTo>
                    <a:pt x="28" y="48"/>
                    <a:pt x="27" y="48"/>
                    <a:pt x="27" y="48"/>
                  </a:cubicBezTo>
                  <a:cubicBezTo>
                    <a:pt x="27" y="48"/>
                    <a:pt x="26" y="47"/>
                    <a:pt x="26" y="47"/>
                  </a:cubicBezTo>
                  <a:cubicBezTo>
                    <a:pt x="25" y="47"/>
                    <a:pt x="25" y="47"/>
                    <a:pt x="24" y="46"/>
                  </a:cubicBezTo>
                  <a:cubicBezTo>
                    <a:pt x="24" y="46"/>
                    <a:pt x="24" y="45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6" y="45"/>
                    <a:pt x="26" y="45"/>
                    <a:pt x="26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5"/>
                    <a:pt x="28" y="45"/>
                    <a:pt x="29" y="45"/>
                  </a:cubicBezTo>
                  <a:cubicBezTo>
                    <a:pt x="29" y="45"/>
                    <a:pt x="29" y="45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lose/>
                  <a:moveTo>
                    <a:pt x="40" y="39"/>
                  </a:moveTo>
                  <a:cubicBezTo>
                    <a:pt x="40" y="39"/>
                    <a:pt x="41" y="39"/>
                    <a:pt x="41" y="39"/>
                  </a:cubicBezTo>
                  <a:cubicBezTo>
                    <a:pt x="41" y="38"/>
                    <a:pt x="41" y="38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2" y="37"/>
                    <a:pt x="42" y="37"/>
                    <a:pt x="42" y="37"/>
                  </a:cubicBezTo>
                  <a:cubicBezTo>
                    <a:pt x="42" y="37"/>
                    <a:pt x="42" y="37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3" y="36"/>
                    <a:pt x="43" y="35"/>
                  </a:cubicBezTo>
                  <a:cubicBezTo>
                    <a:pt x="43" y="35"/>
                    <a:pt x="43" y="35"/>
                    <a:pt x="43" y="34"/>
                  </a:cubicBezTo>
                  <a:cubicBezTo>
                    <a:pt x="43" y="34"/>
                    <a:pt x="43" y="34"/>
                    <a:pt x="44" y="34"/>
                  </a:cubicBezTo>
                  <a:cubicBezTo>
                    <a:pt x="44" y="34"/>
                    <a:pt x="44" y="34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5" y="34"/>
                    <a:pt x="45" y="34"/>
                    <a:pt x="45" y="34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5" y="36"/>
                    <a:pt x="45" y="37"/>
                    <a:pt x="45" y="38"/>
                  </a:cubicBezTo>
                  <a:cubicBezTo>
                    <a:pt x="44" y="38"/>
                    <a:pt x="43" y="39"/>
                    <a:pt x="42" y="39"/>
                  </a:cubicBezTo>
                  <a:cubicBezTo>
                    <a:pt x="42" y="39"/>
                    <a:pt x="41" y="39"/>
                    <a:pt x="41" y="39"/>
                  </a:cubicBezTo>
                  <a:cubicBezTo>
                    <a:pt x="41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ubicBezTo>
                    <a:pt x="40" y="39"/>
                    <a:pt x="40" y="39"/>
                    <a:pt x="40" y="39"/>
                  </a:cubicBezTo>
                  <a:close/>
                  <a:moveTo>
                    <a:pt x="44" y="31"/>
                  </a:moveTo>
                  <a:cubicBezTo>
                    <a:pt x="45" y="31"/>
                    <a:pt x="45" y="31"/>
                    <a:pt x="45" y="30"/>
                  </a:cubicBezTo>
                  <a:cubicBezTo>
                    <a:pt x="45" y="30"/>
                    <a:pt x="45" y="30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9"/>
                    <a:pt x="45" y="29"/>
                    <a:pt x="45" y="29"/>
                  </a:cubicBezTo>
                  <a:cubicBezTo>
                    <a:pt x="45" y="28"/>
                    <a:pt x="46" y="28"/>
                    <a:pt x="45" y="28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7"/>
                    <a:pt x="45" y="27"/>
                    <a:pt x="45" y="27"/>
                  </a:cubicBezTo>
                  <a:cubicBezTo>
                    <a:pt x="45" y="26"/>
                    <a:pt x="46" y="26"/>
                    <a:pt x="46" y="25"/>
                  </a:cubicBezTo>
                  <a:cubicBezTo>
                    <a:pt x="46" y="25"/>
                    <a:pt x="46" y="25"/>
                    <a:pt x="47" y="26"/>
                  </a:cubicBezTo>
                  <a:cubicBezTo>
                    <a:pt x="47" y="26"/>
                    <a:pt x="47" y="27"/>
                    <a:pt x="47" y="27"/>
                  </a:cubicBezTo>
                  <a:cubicBezTo>
                    <a:pt x="47" y="28"/>
                    <a:pt x="47" y="28"/>
                    <a:pt x="47" y="29"/>
                  </a:cubicBezTo>
                  <a:cubicBezTo>
                    <a:pt x="47" y="29"/>
                    <a:pt x="47" y="30"/>
                    <a:pt x="47" y="30"/>
                  </a:cubicBezTo>
                  <a:cubicBezTo>
                    <a:pt x="47" y="31"/>
                    <a:pt x="47" y="31"/>
                    <a:pt x="47" y="31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5" y="32"/>
                    <a:pt x="45" y="33"/>
                  </a:cubicBezTo>
                  <a:cubicBezTo>
                    <a:pt x="45" y="33"/>
                    <a:pt x="45" y="33"/>
                    <a:pt x="45" y="33"/>
                  </a:cubicBezTo>
                  <a:cubicBezTo>
                    <a:pt x="45" y="32"/>
                    <a:pt x="45" y="32"/>
                    <a:pt x="45" y="32"/>
                  </a:cubicBezTo>
                  <a:cubicBezTo>
                    <a:pt x="45" y="32"/>
                    <a:pt x="45" y="32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lose/>
                  <a:moveTo>
                    <a:pt x="6" y="25"/>
                  </a:moveTo>
                  <a:cubicBezTo>
                    <a:pt x="6" y="25"/>
                    <a:pt x="6" y="25"/>
                    <a:pt x="6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4" y="25"/>
                    <a:pt x="4" y="25"/>
                    <a:pt x="4" y="26"/>
                  </a:cubicBezTo>
                  <a:cubicBezTo>
                    <a:pt x="4" y="26"/>
                    <a:pt x="4" y="26"/>
                    <a:pt x="4" y="27"/>
                  </a:cubicBezTo>
                  <a:cubicBezTo>
                    <a:pt x="3" y="27"/>
                    <a:pt x="3" y="28"/>
                    <a:pt x="4" y="28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31"/>
                    <a:pt x="5" y="31"/>
                  </a:cubicBezTo>
                  <a:cubicBezTo>
                    <a:pt x="5" y="32"/>
                    <a:pt x="5" y="32"/>
                    <a:pt x="6" y="32"/>
                  </a:cubicBezTo>
                  <a:cubicBezTo>
                    <a:pt x="6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2"/>
                    <a:pt x="7" y="31"/>
                  </a:cubicBezTo>
                  <a:cubicBezTo>
                    <a:pt x="7" y="31"/>
                    <a:pt x="7" y="31"/>
                    <a:pt x="7" y="31"/>
                  </a:cubicBezTo>
                  <a:cubicBezTo>
                    <a:pt x="6" y="31"/>
                    <a:pt x="6" y="31"/>
                    <a:pt x="6" y="30"/>
                  </a:cubicBezTo>
                  <a:cubicBezTo>
                    <a:pt x="6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29"/>
                    <a:pt x="6" y="28"/>
                    <a:pt x="6" y="28"/>
                  </a:cubicBezTo>
                  <a:cubicBezTo>
                    <a:pt x="6" y="28"/>
                    <a:pt x="6" y="28"/>
                    <a:pt x="5" y="28"/>
                  </a:cubicBezTo>
                  <a:cubicBezTo>
                    <a:pt x="5" y="27"/>
                    <a:pt x="5" y="27"/>
                    <a:pt x="6" y="27"/>
                  </a:cubicBezTo>
                  <a:cubicBezTo>
                    <a:pt x="5" y="27"/>
                    <a:pt x="5" y="27"/>
                    <a:pt x="5" y="27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5" y="26"/>
                    <a:pt x="5" y="25"/>
                    <a:pt x="6" y="25"/>
                  </a:cubicBezTo>
                  <a:close/>
                  <a:moveTo>
                    <a:pt x="44" y="17"/>
                  </a:moveTo>
                  <a:cubicBezTo>
                    <a:pt x="44" y="17"/>
                    <a:pt x="44" y="16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2" y="15"/>
                    <a:pt x="42" y="15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0" y="13"/>
                  </a:cubicBezTo>
                  <a:cubicBezTo>
                    <a:pt x="41" y="13"/>
                    <a:pt x="41" y="13"/>
                    <a:pt x="41" y="12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4" y="12"/>
                    <a:pt x="44" y="12"/>
                    <a:pt x="44" y="13"/>
                  </a:cubicBezTo>
                  <a:cubicBezTo>
                    <a:pt x="45" y="13"/>
                    <a:pt x="45" y="13"/>
                    <a:pt x="45" y="14"/>
                  </a:cubicBezTo>
                  <a:cubicBezTo>
                    <a:pt x="45" y="14"/>
                    <a:pt x="45" y="15"/>
                    <a:pt x="45" y="15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7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lose/>
                  <a:moveTo>
                    <a:pt x="21" y="44"/>
                  </a:moveTo>
                  <a:cubicBezTo>
                    <a:pt x="22" y="44"/>
                    <a:pt x="22" y="45"/>
                    <a:pt x="23" y="45"/>
                  </a:cubicBezTo>
                  <a:cubicBezTo>
                    <a:pt x="23" y="45"/>
                    <a:pt x="22" y="46"/>
                    <a:pt x="22" y="46"/>
                  </a:cubicBezTo>
                  <a:cubicBezTo>
                    <a:pt x="22" y="46"/>
                    <a:pt x="21" y="46"/>
                    <a:pt x="21" y="46"/>
                  </a:cubicBezTo>
                  <a:cubicBezTo>
                    <a:pt x="20" y="46"/>
                    <a:pt x="20" y="46"/>
                    <a:pt x="20" y="46"/>
                  </a:cubicBezTo>
                  <a:cubicBezTo>
                    <a:pt x="19" y="46"/>
                    <a:pt x="19" y="46"/>
                    <a:pt x="18" y="46"/>
                  </a:cubicBezTo>
                  <a:cubicBezTo>
                    <a:pt x="18" y="46"/>
                    <a:pt x="17" y="45"/>
                    <a:pt x="17" y="45"/>
                  </a:cubicBezTo>
                  <a:cubicBezTo>
                    <a:pt x="17" y="45"/>
                    <a:pt x="17" y="44"/>
                    <a:pt x="17" y="44"/>
                  </a:cubicBezTo>
                  <a:cubicBezTo>
                    <a:pt x="17" y="44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7" y="43"/>
                    <a:pt x="17" y="43"/>
                    <a:pt x="17" y="42"/>
                  </a:cubicBezTo>
                  <a:cubicBezTo>
                    <a:pt x="17" y="43"/>
                    <a:pt x="18" y="43"/>
                    <a:pt x="18" y="43"/>
                  </a:cubicBezTo>
                  <a:cubicBezTo>
                    <a:pt x="19" y="44"/>
                    <a:pt x="19" y="44"/>
                    <a:pt x="19" y="43"/>
                  </a:cubicBezTo>
                  <a:cubicBezTo>
                    <a:pt x="19" y="44"/>
                    <a:pt x="19" y="44"/>
                    <a:pt x="20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lose/>
                  <a:moveTo>
                    <a:pt x="39" y="11"/>
                  </a:move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0"/>
                  </a:cubicBezTo>
                  <a:cubicBezTo>
                    <a:pt x="39" y="10"/>
                    <a:pt x="39" y="10"/>
                    <a:pt x="39" y="10"/>
                  </a:cubicBezTo>
                  <a:cubicBezTo>
                    <a:pt x="39" y="9"/>
                    <a:pt x="38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8"/>
                    <a:pt x="38" y="8"/>
                    <a:pt x="37" y="8"/>
                  </a:cubicBezTo>
                  <a:cubicBezTo>
                    <a:pt x="37" y="8"/>
                    <a:pt x="37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7"/>
                    <a:pt x="36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8" y="6"/>
                    <a:pt x="38" y="6"/>
                    <a:pt x="38" y="7"/>
                  </a:cubicBezTo>
                  <a:cubicBezTo>
                    <a:pt x="38" y="7"/>
                    <a:pt x="38" y="7"/>
                    <a:pt x="38" y="7"/>
                  </a:cubicBezTo>
                  <a:cubicBezTo>
                    <a:pt x="39" y="7"/>
                    <a:pt x="39" y="7"/>
                    <a:pt x="39" y="7"/>
                  </a:cubicBezTo>
                  <a:cubicBezTo>
                    <a:pt x="39" y="7"/>
                    <a:pt x="40" y="8"/>
                    <a:pt x="40" y="8"/>
                  </a:cubicBezTo>
                  <a:cubicBezTo>
                    <a:pt x="40" y="8"/>
                    <a:pt x="40" y="9"/>
                    <a:pt x="40" y="9"/>
                  </a:cubicBezTo>
                  <a:cubicBezTo>
                    <a:pt x="40" y="9"/>
                    <a:pt x="40" y="9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1" y="10"/>
                    <a:pt x="41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2"/>
                    <a:pt x="39" y="12"/>
                    <a:pt x="38" y="11"/>
                  </a:cubicBezTo>
                  <a:cubicBezTo>
                    <a:pt x="38" y="11"/>
                    <a:pt x="38" y="11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8" y="10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8" y="10"/>
                    <a:pt x="38" y="10"/>
                    <a:pt x="39" y="10"/>
                  </a:cubicBezTo>
                  <a:cubicBezTo>
                    <a:pt x="39" y="10"/>
                    <a:pt x="39" y="10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ubicBezTo>
                    <a:pt x="39" y="11"/>
                    <a:pt x="38" y="11"/>
                    <a:pt x="38" y="11"/>
                  </a:cubicBezTo>
                  <a:cubicBezTo>
                    <a:pt x="38" y="11"/>
                    <a:pt x="39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lose/>
                  <a:moveTo>
                    <a:pt x="45" y="22"/>
                  </a:move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6" y="22"/>
                    <a:pt x="46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0"/>
                    <a:pt x="45" y="20"/>
                    <a:pt x="44" y="20"/>
                  </a:cubicBezTo>
                  <a:cubicBezTo>
                    <a:pt x="45" y="20"/>
                    <a:pt x="45" y="20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8"/>
                    <a:pt x="46" y="18"/>
                    <a:pt x="46" y="18"/>
                  </a:cubicBezTo>
                  <a:cubicBezTo>
                    <a:pt x="47" y="19"/>
                    <a:pt x="47" y="20"/>
                    <a:pt x="47" y="20"/>
                  </a:cubicBezTo>
                  <a:cubicBezTo>
                    <a:pt x="47" y="21"/>
                    <a:pt x="47" y="21"/>
                    <a:pt x="47" y="22"/>
                  </a:cubicBezTo>
                  <a:cubicBezTo>
                    <a:pt x="47" y="22"/>
                    <a:pt x="47" y="22"/>
                    <a:pt x="47" y="23"/>
                  </a:cubicBezTo>
                  <a:cubicBezTo>
                    <a:pt x="47" y="23"/>
                    <a:pt x="47" y="24"/>
                    <a:pt x="46" y="24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5" y="24"/>
                    <a:pt x="45" y="24"/>
                  </a:cubicBezTo>
                  <a:cubicBezTo>
                    <a:pt x="45" y="24"/>
                    <a:pt x="46" y="24"/>
                    <a:pt x="46" y="24"/>
                  </a:cubicBezTo>
                  <a:cubicBezTo>
                    <a:pt x="46" y="24"/>
                    <a:pt x="46" y="23"/>
                    <a:pt x="46" y="23"/>
                  </a:cubicBezTo>
                  <a:cubicBezTo>
                    <a:pt x="46" y="23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lose/>
                  <a:moveTo>
                    <a:pt x="7" y="33"/>
                  </a:moveTo>
                  <a:cubicBezTo>
                    <a:pt x="7" y="33"/>
                    <a:pt x="7" y="33"/>
                    <a:pt x="8" y="33"/>
                  </a:cubicBezTo>
                  <a:cubicBezTo>
                    <a:pt x="8" y="34"/>
                    <a:pt x="8" y="34"/>
                    <a:pt x="8" y="34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7"/>
                    <a:pt x="9" y="37"/>
                    <a:pt x="10" y="37"/>
                  </a:cubicBezTo>
                  <a:cubicBezTo>
                    <a:pt x="10" y="38"/>
                    <a:pt x="10" y="38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1" y="38"/>
                    <a:pt x="10" y="38"/>
                    <a:pt x="10" y="38"/>
                  </a:cubicBezTo>
                  <a:cubicBezTo>
                    <a:pt x="10" y="38"/>
                    <a:pt x="9" y="38"/>
                    <a:pt x="8" y="38"/>
                  </a:cubicBezTo>
                  <a:cubicBezTo>
                    <a:pt x="8" y="38"/>
                    <a:pt x="7" y="37"/>
                    <a:pt x="7" y="37"/>
                  </a:cubicBezTo>
                  <a:cubicBezTo>
                    <a:pt x="7" y="36"/>
                    <a:pt x="6" y="36"/>
                    <a:pt x="6" y="35"/>
                  </a:cubicBezTo>
                  <a:cubicBezTo>
                    <a:pt x="6" y="35"/>
                    <a:pt x="6" y="3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lose/>
                  <a:moveTo>
                    <a:pt x="18" y="7"/>
                  </a:moveTo>
                  <a:cubicBezTo>
                    <a:pt x="18" y="7"/>
                    <a:pt x="18" y="7"/>
                    <a:pt x="18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8" y="5"/>
                    <a:pt x="18" y="4"/>
                    <a:pt x="18" y="4"/>
                  </a:cubicBezTo>
                  <a:cubicBezTo>
                    <a:pt x="19" y="4"/>
                    <a:pt x="19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3" y="4"/>
                  </a:cubicBezTo>
                  <a:cubicBezTo>
                    <a:pt x="23" y="4"/>
                    <a:pt x="23" y="4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2" y="5"/>
                    <a:pt x="22" y="5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1" y="5"/>
                    <a:pt x="21" y="5"/>
                    <a:pt x="20" y="5"/>
                  </a:cubicBezTo>
                  <a:cubicBezTo>
                    <a:pt x="20" y="5"/>
                    <a:pt x="20" y="5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8" y="6"/>
                    <a:pt x="18" y="6"/>
                  </a:cubicBezTo>
                  <a:cubicBezTo>
                    <a:pt x="18" y="6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11" y="38"/>
                  </a:moveTo>
                  <a:cubicBezTo>
                    <a:pt x="11" y="39"/>
                    <a:pt x="12" y="39"/>
                    <a:pt x="12" y="39"/>
                  </a:cubicBezTo>
                  <a:cubicBezTo>
                    <a:pt x="12" y="39"/>
                    <a:pt x="12" y="40"/>
                    <a:pt x="13" y="40"/>
                  </a:cubicBezTo>
                  <a:cubicBezTo>
                    <a:pt x="13" y="41"/>
                    <a:pt x="13" y="40"/>
                    <a:pt x="14" y="40"/>
                  </a:cubicBezTo>
                  <a:cubicBezTo>
                    <a:pt x="14" y="41"/>
                    <a:pt x="14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5" y="42"/>
                    <a:pt x="16" y="42"/>
                    <a:pt x="16" y="42"/>
                  </a:cubicBezTo>
                  <a:cubicBezTo>
                    <a:pt x="16" y="42"/>
                    <a:pt x="16" y="42"/>
                    <a:pt x="16" y="43"/>
                  </a:cubicBezTo>
                  <a:cubicBezTo>
                    <a:pt x="16" y="43"/>
                    <a:pt x="16" y="43"/>
                    <a:pt x="15" y="43"/>
                  </a:cubicBezTo>
                  <a:cubicBezTo>
                    <a:pt x="15" y="43"/>
                    <a:pt x="14" y="43"/>
                    <a:pt x="14" y="43"/>
                  </a:cubicBezTo>
                  <a:cubicBezTo>
                    <a:pt x="13" y="43"/>
                    <a:pt x="13" y="43"/>
                    <a:pt x="12" y="42"/>
                  </a:cubicBezTo>
                  <a:cubicBezTo>
                    <a:pt x="12" y="42"/>
                    <a:pt x="12" y="42"/>
                    <a:pt x="11" y="41"/>
                  </a:cubicBezTo>
                  <a:cubicBezTo>
                    <a:pt x="11" y="41"/>
                    <a:pt x="11" y="41"/>
                    <a:pt x="11" y="40"/>
                  </a:cubicBezTo>
                  <a:cubicBezTo>
                    <a:pt x="11" y="40"/>
                    <a:pt x="11" y="40"/>
                    <a:pt x="11" y="39"/>
                  </a:cubicBezTo>
                  <a:cubicBezTo>
                    <a:pt x="11" y="39"/>
                    <a:pt x="11" y="39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lose/>
                  <a:moveTo>
                    <a:pt x="15" y="9"/>
                  </a:move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7"/>
                    <a:pt x="13" y="7"/>
                    <a:pt x="14" y="6"/>
                  </a:cubicBezTo>
                  <a:cubicBezTo>
                    <a:pt x="14" y="6"/>
                    <a:pt x="14" y="6"/>
                    <a:pt x="15" y="6"/>
                  </a:cubicBezTo>
                  <a:cubicBezTo>
                    <a:pt x="15" y="6"/>
                    <a:pt x="15" y="6"/>
                    <a:pt x="16" y="6"/>
                  </a:cubicBezTo>
                  <a:cubicBezTo>
                    <a:pt x="16" y="6"/>
                    <a:pt x="16" y="6"/>
                    <a:pt x="17" y="6"/>
                  </a:cubicBezTo>
                  <a:cubicBezTo>
                    <a:pt x="17" y="6"/>
                    <a:pt x="17" y="7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7"/>
                  </a:cubicBezTo>
                  <a:cubicBezTo>
                    <a:pt x="15" y="7"/>
                    <a:pt x="15" y="7"/>
                    <a:pt x="15" y="8"/>
                  </a:cubicBezTo>
                  <a:cubicBezTo>
                    <a:pt x="15" y="8"/>
                    <a:pt x="15" y="8"/>
                    <a:pt x="15" y="9"/>
                  </a:cubicBezTo>
                  <a:cubicBezTo>
                    <a:pt x="14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lose/>
                  <a:moveTo>
                    <a:pt x="29" y="5"/>
                  </a:moveTo>
                  <a:cubicBezTo>
                    <a:pt x="29" y="5"/>
                    <a:pt x="29" y="5"/>
                    <a:pt x="28" y="5"/>
                  </a:cubicBezTo>
                  <a:cubicBezTo>
                    <a:pt x="28" y="4"/>
                    <a:pt x="28" y="5"/>
                    <a:pt x="28" y="5"/>
                  </a:cubicBezTo>
                  <a:cubicBezTo>
                    <a:pt x="27" y="4"/>
                    <a:pt x="26" y="4"/>
                    <a:pt x="26" y="5"/>
                  </a:cubicBezTo>
                  <a:cubicBezTo>
                    <a:pt x="25" y="5"/>
                    <a:pt x="25" y="4"/>
                    <a:pt x="24" y="5"/>
                  </a:cubicBezTo>
                  <a:cubicBezTo>
                    <a:pt x="24" y="4"/>
                    <a:pt x="25" y="4"/>
                    <a:pt x="25" y="3"/>
                  </a:cubicBezTo>
                  <a:cubicBezTo>
                    <a:pt x="25" y="3"/>
                    <a:pt x="25" y="3"/>
                    <a:pt x="25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7" y="3"/>
                    <a:pt x="27" y="3"/>
                    <a:pt x="27" y="3"/>
                  </a:cubicBezTo>
                  <a:cubicBezTo>
                    <a:pt x="28" y="3"/>
                    <a:pt x="28" y="3"/>
                    <a:pt x="29" y="3"/>
                  </a:cubicBezTo>
                  <a:cubicBezTo>
                    <a:pt x="29" y="3"/>
                    <a:pt x="30" y="3"/>
                    <a:pt x="30" y="4"/>
                  </a:cubicBezTo>
                  <a:cubicBezTo>
                    <a:pt x="30" y="4"/>
                    <a:pt x="30" y="4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lose/>
                  <a:moveTo>
                    <a:pt x="31" y="6"/>
                  </a:moveTo>
                  <a:cubicBezTo>
                    <a:pt x="31" y="5"/>
                    <a:pt x="31" y="5"/>
                    <a:pt x="31" y="5"/>
                  </a:cubicBezTo>
                  <a:cubicBezTo>
                    <a:pt x="31" y="4"/>
                    <a:pt x="31" y="4"/>
                    <a:pt x="32" y="4"/>
                  </a:cubicBezTo>
                  <a:cubicBezTo>
                    <a:pt x="32" y="4"/>
                    <a:pt x="33" y="4"/>
                    <a:pt x="33" y="4"/>
                  </a:cubicBezTo>
                  <a:cubicBezTo>
                    <a:pt x="34" y="4"/>
                    <a:pt x="34" y="4"/>
                    <a:pt x="34" y="4"/>
                  </a:cubicBezTo>
                  <a:cubicBezTo>
                    <a:pt x="35" y="5"/>
                    <a:pt x="35" y="5"/>
                    <a:pt x="36" y="5"/>
                  </a:cubicBezTo>
                  <a:cubicBezTo>
                    <a:pt x="36" y="5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7"/>
                    <a:pt x="36" y="7"/>
                    <a:pt x="36" y="7"/>
                  </a:cubicBezTo>
                  <a:cubicBezTo>
                    <a:pt x="36" y="7"/>
                    <a:pt x="35" y="7"/>
                    <a:pt x="35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3" y="6"/>
                    <a:pt x="33" y="6"/>
                    <a:pt x="32" y="6"/>
                  </a:cubicBezTo>
                  <a:cubicBezTo>
                    <a:pt x="32" y="5"/>
                    <a:pt x="32" y="5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lose/>
                  <a:moveTo>
                    <a:pt x="33" y="36"/>
                  </a:moveTo>
                  <a:cubicBezTo>
                    <a:pt x="34" y="37"/>
                    <a:pt x="34" y="37"/>
                    <a:pt x="34" y="37"/>
                  </a:cubicBezTo>
                  <a:cubicBezTo>
                    <a:pt x="35" y="37"/>
                    <a:pt x="35" y="37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ubicBezTo>
                    <a:pt x="35" y="38"/>
                    <a:pt x="34" y="39"/>
                    <a:pt x="33" y="40"/>
                  </a:cubicBezTo>
                  <a:cubicBezTo>
                    <a:pt x="33" y="39"/>
                    <a:pt x="33" y="38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lose/>
                  <a:moveTo>
                    <a:pt x="21" y="43"/>
                  </a:moveTo>
                  <a:cubicBezTo>
                    <a:pt x="21" y="43"/>
                    <a:pt x="20" y="43"/>
                    <a:pt x="20" y="43"/>
                  </a:cubicBezTo>
                  <a:cubicBezTo>
                    <a:pt x="20" y="42"/>
                    <a:pt x="20" y="42"/>
                    <a:pt x="20" y="42"/>
                  </a:cubicBezTo>
                  <a:cubicBezTo>
                    <a:pt x="20" y="42"/>
                    <a:pt x="20" y="41"/>
                    <a:pt x="21" y="41"/>
                  </a:cubicBezTo>
                  <a:cubicBezTo>
                    <a:pt x="21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2"/>
                    <a:pt x="20" y="42"/>
                  </a:cubicBezTo>
                  <a:cubicBezTo>
                    <a:pt x="20" y="42"/>
                    <a:pt x="20" y="42"/>
                    <a:pt x="20" y="43"/>
                  </a:cubicBezTo>
                  <a:cubicBezTo>
                    <a:pt x="20" y="43"/>
                    <a:pt x="19" y="42"/>
                    <a:pt x="19" y="42"/>
                  </a:cubicBezTo>
                  <a:cubicBezTo>
                    <a:pt x="19" y="42"/>
                    <a:pt x="19" y="42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1"/>
                    <a:pt x="19" y="42"/>
                    <a:pt x="19" y="42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9" y="42"/>
                    <a:pt x="18" y="42"/>
                    <a:pt x="18" y="42"/>
                  </a:cubicBezTo>
                  <a:cubicBezTo>
                    <a:pt x="19" y="41"/>
                    <a:pt x="19" y="41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20" y="40"/>
                    <a:pt x="20" y="40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0" y="41"/>
                    <a:pt x="20" y="41"/>
                    <a:pt x="20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1" y="42"/>
                    <a:pt x="21" y="42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lose/>
                  <a:moveTo>
                    <a:pt x="31" y="41"/>
                  </a:moveTo>
                  <a:cubicBezTo>
                    <a:pt x="31" y="40"/>
                    <a:pt x="31" y="39"/>
                    <a:pt x="31" y="38"/>
                  </a:cubicBezTo>
                  <a:cubicBezTo>
                    <a:pt x="32" y="38"/>
                    <a:pt x="32" y="39"/>
                    <a:pt x="33" y="40"/>
                  </a:cubicBezTo>
                  <a:cubicBezTo>
                    <a:pt x="32" y="40"/>
                    <a:pt x="31" y="40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lose/>
                  <a:moveTo>
                    <a:pt x="10" y="41"/>
                  </a:moveTo>
                  <a:cubicBezTo>
                    <a:pt x="11" y="41"/>
                    <a:pt x="11" y="41"/>
                    <a:pt x="11" y="41"/>
                  </a:cubicBezTo>
                  <a:cubicBezTo>
                    <a:pt x="11" y="42"/>
                    <a:pt x="11" y="42"/>
                    <a:pt x="11" y="42"/>
                  </a:cubicBezTo>
                  <a:cubicBezTo>
                    <a:pt x="12" y="42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4" y="44"/>
                    <a:pt x="14" y="44"/>
                  </a:cubicBezTo>
                  <a:cubicBezTo>
                    <a:pt x="13" y="44"/>
                    <a:pt x="13" y="44"/>
                    <a:pt x="12" y="44"/>
                  </a:cubicBezTo>
                  <a:cubicBezTo>
                    <a:pt x="12" y="44"/>
                    <a:pt x="12" y="44"/>
                    <a:pt x="12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2"/>
                    <a:pt x="11" y="42"/>
                  </a:cubicBezTo>
                  <a:cubicBezTo>
                    <a:pt x="10" y="42"/>
                    <a:pt x="10" y="41"/>
                    <a:pt x="10" y="41"/>
                  </a:cubicBezTo>
                  <a:cubicBezTo>
                    <a:pt x="10" y="41"/>
                    <a:pt x="10" y="41"/>
                    <a:pt x="10" y="41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6" y="38"/>
                  </a:cubicBezTo>
                  <a:cubicBezTo>
                    <a:pt x="36" y="38"/>
                    <a:pt x="36" y="37"/>
                    <a:pt x="37" y="37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8" y="37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8" y="36"/>
                    <a:pt x="37" y="36"/>
                    <a:pt x="37" y="36"/>
                  </a:cubicBezTo>
                  <a:cubicBezTo>
                    <a:pt x="37" y="35"/>
                    <a:pt x="36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6"/>
                    <a:pt x="36" y="37"/>
                    <a:pt x="36" y="38"/>
                  </a:cubicBezTo>
                  <a:close/>
                  <a:moveTo>
                    <a:pt x="30" y="4"/>
                  </a:moveTo>
                  <a:cubicBezTo>
                    <a:pt x="29" y="2"/>
                    <a:pt x="27" y="2"/>
                    <a:pt x="25" y="3"/>
                  </a:cubicBezTo>
                  <a:cubicBezTo>
                    <a:pt x="25" y="2"/>
                    <a:pt x="25" y="2"/>
                    <a:pt x="26" y="2"/>
                  </a:cubicBezTo>
                  <a:cubicBezTo>
                    <a:pt x="26" y="2"/>
                    <a:pt x="26" y="2"/>
                    <a:pt x="26" y="2"/>
                  </a:cubicBezTo>
                  <a:cubicBezTo>
                    <a:pt x="26" y="2"/>
                    <a:pt x="26" y="2"/>
                    <a:pt x="27" y="1"/>
                  </a:cubicBezTo>
                  <a:cubicBezTo>
                    <a:pt x="27" y="1"/>
                    <a:pt x="28" y="1"/>
                    <a:pt x="29" y="2"/>
                  </a:cubicBezTo>
                  <a:cubicBezTo>
                    <a:pt x="29" y="2"/>
                    <a:pt x="29" y="2"/>
                    <a:pt x="30" y="2"/>
                  </a:cubicBezTo>
                  <a:cubicBezTo>
                    <a:pt x="30" y="3"/>
                    <a:pt x="30" y="3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lose/>
                  <a:moveTo>
                    <a:pt x="31" y="12"/>
                  </a:move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1"/>
                    <a:pt x="31" y="11"/>
                  </a:cubicBezTo>
                  <a:cubicBezTo>
                    <a:pt x="31" y="11"/>
                    <a:pt x="31" y="10"/>
                    <a:pt x="31" y="10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3" y="10"/>
                    <a:pt x="33" y="10"/>
                    <a:pt x="33" y="11"/>
                  </a:cubicBezTo>
                  <a:cubicBezTo>
                    <a:pt x="33" y="11"/>
                    <a:pt x="32" y="11"/>
                    <a:pt x="32" y="11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2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lose/>
                  <a:moveTo>
                    <a:pt x="17" y="4"/>
                  </a:moveTo>
                  <a:cubicBezTo>
                    <a:pt x="17" y="4"/>
                    <a:pt x="17" y="4"/>
                    <a:pt x="17" y="4"/>
                  </a:cubicBezTo>
                  <a:cubicBezTo>
                    <a:pt x="18" y="4"/>
                    <a:pt x="18" y="3"/>
                    <a:pt x="18" y="3"/>
                  </a:cubicBezTo>
                  <a:cubicBezTo>
                    <a:pt x="18" y="3"/>
                    <a:pt x="19" y="3"/>
                    <a:pt x="19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1" y="2"/>
                    <a:pt x="21" y="2"/>
                    <a:pt x="22" y="2"/>
                  </a:cubicBezTo>
                  <a:cubicBezTo>
                    <a:pt x="22" y="2"/>
                    <a:pt x="23" y="3"/>
                    <a:pt x="23" y="3"/>
                  </a:cubicBezTo>
                  <a:cubicBezTo>
                    <a:pt x="23" y="3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3" y="4"/>
                    <a:pt x="23" y="3"/>
                    <a:pt x="23" y="3"/>
                  </a:cubicBezTo>
                  <a:cubicBezTo>
                    <a:pt x="23" y="3"/>
                    <a:pt x="22" y="3"/>
                    <a:pt x="22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20" y="3"/>
                    <a:pt x="19" y="3"/>
                    <a:pt x="19" y="3"/>
                  </a:cubicBezTo>
                  <a:cubicBezTo>
                    <a:pt x="19" y="3"/>
                    <a:pt x="18" y="4"/>
                    <a:pt x="18" y="4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lose/>
                  <a:moveTo>
                    <a:pt x="28" y="42"/>
                  </a:moveTo>
                  <a:cubicBezTo>
                    <a:pt x="28" y="41"/>
                    <a:pt x="28" y="40"/>
                    <a:pt x="28" y="39"/>
                  </a:cubicBezTo>
                  <a:cubicBezTo>
                    <a:pt x="28" y="39"/>
                    <a:pt x="28" y="39"/>
                    <a:pt x="28" y="39"/>
                  </a:cubicBezTo>
                  <a:cubicBezTo>
                    <a:pt x="29" y="39"/>
                    <a:pt x="29" y="39"/>
                    <a:pt x="29" y="40"/>
                  </a:cubicBezTo>
                  <a:cubicBezTo>
                    <a:pt x="29" y="40"/>
                    <a:pt x="29" y="40"/>
                    <a:pt x="29" y="40"/>
                  </a:cubicBezTo>
                  <a:cubicBezTo>
                    <a:pt x="29" y="40"/>
                    <a:pt x="29" y="40"/>
                    <a:pt x="30" y="40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29" y="41"/>
                    <a:pt x="28" y="41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lose/>
                  <a:moveTo>
                    <a:pt x="39" y="21"/>
                  </a:moveTo>
                  <a:cubicBezTo>
                    <a:pt x="39" y="20"/>
                    <a:pt x="40" y="19"/>
                    <a:pt x="41" y="19"/>
                  </a:cubicBezTo>
                  <a:cubicBezTo>
                    <a:pt x="41" y="20"/>
                    <a:pt x="41" y="20"/>
                    <a:pt x="42" y="21"/>
                  </a:cubicBezTo>
                  <a:cubicBezTo>
                    <a:pt x="41" y="21"/>
                    <a:pt x="40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42" y="22"/>
                  </a:moveTo>
                  <a:cubicBezTo>
                    <a:pt x="42" y="22"/>
                    <a:pt x="42" y="23"/>
                    <a:pt x="42" y="24"/>
                  </a:cubicBezTo>
                  <a:cubicBezTo>
                    <a:pt x="42" y="24"/>
                    <a:pt x="41" y="24"/>
                    <a:pt x="41" y="24"/>
                  </a:cubicBezTo>
                  <a:cubicBezTo>
                    <a:pt x="41" y="24"/>
                    <a:pt x="40" y="24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0" y="23"/>
                    <a:pt x="40" y="23"/>
                  </a:cubicBezTo>
                  <a:cubicBezTo>
                    <a:pt x="40" y="23"/>
                    <a:pt x="41" y="22"/>
                    <a:pt x="41" y="22"/>
                  </a:cubicBezTo>
                  <a:cubicBezTo>
                    <a:pt x="41" y="22"/>
                    <a:pt x="41" y="22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lose/>
                  <a:moveTo>
                    <a:pt x="11" y="8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6"/>
                    <a:pt x="13" y="5"/>
                    <a:pt x="13" y="5"/>
                  </a:cubicBezTo>
                  <a:cubicBezTo>
                    <a:pt x="14" y="5"/>
                    <a:pt x="14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4" y="6"/>
                    <a:pt x="14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lose/>
                  <a:moveTo>
                    <a:pt x="21" y="47"/>
                  </a:moveTo>
                  <a:cubicBezTo>
                    <a:pt x="20" y="47"/>
                    <a:pt x="20" y="47"/>
                    <a:pt x="19" y="47"/>
                  </a:cubicBezTo>
                  <a:cubicBezTo>
                    <a:pt x="18" y="47"/>
                    <a:pt x="18" y="47"/>
                    <a:pt x="18" y="47"/>
                  </a:cubicBezTo>
                  <a:cubicBezTo>
                    <a:pt x="17" y="47"/>
                    <a:pt x="17" y="46"/>
                    <a:pt x="17" y="46"/>
                  </a:cubicBezTo>
                  <a:cubicBezTo>
                    <a:pt x="17" y="45"/>
                    <a:pt x="17" y="45"/>
                    <a:pt x="16" y="45"/>
                  </a:cubicBezTo>
                  <a:cubicBezTo>
                    <a:pt x="16" y="45"/>
                    <a:pt x="16" y="45"/>
                    <a:pt x="16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7" y="46"/>
                    <a:pt x="18" y="46"/>
                    <a:pt x="18" y="46"/>
                  </a:cubicBezTo>
                  <a:cubicBezTo>
                    <a:pt x="18" y="46"/>
                    <a:pt x="19" y="47"/>
                    <a:pt x="19" y="47"/>
                  </a:cubicBezTo>
                  <a:cubicBezTo>
                    <a:pt x="20" y="47"/>
                    <a:pt x="20" y="47"/>
                    <a:pt x="21" y="47"/>
                  </a:cubicBezTo>
                  <a:cubicBezTo>
                    <a:pt x="21" y="47"/>
                    <a:pt x="21" y="47"/>
                    <a:pt x="21" y="47"/>
                  </a:cubicBezTo>
                  <a:close/>
                  <a:moveTo>
                    <a:pt x="19" y="7"/>
                  </a:moveTo>
                  <a:cubicBezTo>
                    <a:pt x="19" y="7"/>
                    <a:pt x="19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0" y="9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9" y="9"/>
                    <a:pt x="19" y="9"/>
                  </a:cubicBezTo>
                  <a:cubicBezTo>
                    <a:pt x="19" y="10"/>
                    <a:pt x="19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7" y="9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8" y="8"/>
                    <a:pt x="18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40" y="40"/>
                  </a:moveTo>
                  <a:cubicBezTo>
                    <a:pt x="40" y="40"/>
                    <a:pt x="40" y="40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2"/>
                    <a:pt x="40" y="43"/>
                    <a:pt x="40" y="43"/>
                  </a:cubicBezTo>
                  <a:cubicBezTo>
                    <a:pt x="40" y="44"/>
                    <a:pt x="40" y="44"/>
                    <a:pt x="39" y="44"/>
                  </a:cubicBezTo>
                  <a:cubicBezTo>
                    <a:pt x="39" y="45"/>
                    <a:pt x="39" y="45"/>
                    <a:pt x="38" y="46"/>
                  </a:cubicBezTo>
                  <a:cubicBezTo>
                    <a:pt x="38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8" y="45"/>
                    <a:pt x="38" y="45"/>
                    <a:pt x="38" y="45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40" y="43"/>
                    <a:pt x="40" y="43"/>
                    <a:pt x="40" y="42"/>
                  </a:cubicBezTo>
                  <a:cubicBezTo>
                    <a:pt x="40" y="41"/>
                    <a:pt x="40" y="41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0" y="40"/>
                    <a:pt x="40" y="40"/>
                    <a:pt x="40" y="40"/>
                  </a:cubicBezTo>
                  <a:close/>
                  <a:moveTo>
                    <a:pt x="27" y="44"/>
                  </a:moveTo>
                  <a:cubicBezTo>
                    <a:pt x="29" y="44"/>
                    <a:pt x="30" y="43"/>
                    <a:pt x="31" y="43"/>
                  </a:cubicBezTo>
                  <a:cubicBezTo>
                    <a:pt x="31" y="44"/>
                    <a:pt x="31" y="44"/>
                    <a:pt x="31" y="44"/>
                  </a:cubicBezTo>
                  <a:cubicBezTo>
                    <a:pt x="30" y="44"/>
                    <a:pt x="30" y="45"/>
                    <a:pt x="30" y="44"/>
                  </a:cubicBezTo>
                  <a:cubicBezTo>
                    <a:pt x="30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4"/>
                  </a:cubicBezTo>
                  <a:cubicBezTo>
                    <a:pt x="29" y="44"/>
                    <a:pt x="29" y="44"/>
                    <a:pt x="29" y="45"/>
                  </a:cubicBezTo>
                  <a:cubicBezTo>
                    <a:pt x="29" y="45"/>
                    <a:pt x="29" y="45"/>
                    <a:pt x="28" y="45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27" y="45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lose/>
                  <a:moveTo>
                    <a:pt x="12" y="35"/>
                  </a:moveTo>
                  <a:cubicBezTo>
                    <a:pt x="12" y="34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2" y="33"/>
                    <a:pt x="12" y="32"/>
                    <a:pt x="13" y="32"/>
                  </a:cubicBezTo>
                  <a:cubicBezTo>
                    <a:pt x="13" y="33"/>
                    <a:pt x="13" y="34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lose/>
                  <a:moveTo>
                    <a:pt x="41" y="19"/>
                  </a:moveTo>
                  <a:cubicBezTo>
                    <a:pt x="40" y="19"/>
                    <a:pt x="40" y="19"/>
                    <a:pt x="39" y="19"/>
                  </a:cubicBezTo>
                  <a:cubicBezTo>
                    <a:pt x="39" y="19"/>
                    <a:pt x="39" y="19"/>
                    <a:pt x="39" y="19"/>
                  </a:cubicBezTo>
                  <a:cubicBezTo>
                    <a:pt x="39" y="19"/>
                    <a:pt x="38" y="19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8" y="18"/>
                    <a:pt x="38" y="18"/>
                    <a:pt x="39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8"/>
                    <a:pt x="40" y="18"/>
                  </a:cubicBezTo>
                  <a:cubicBezTo>
                    <a:pt x="40" y="18"/>
                    <a:pt x="41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lose/>
                  <a:moveTo>
                    <a:pt x="38" y="36"/>
                  </a:moveTo>
                  <a:cubicBezTo>
                    <a:pt x="38" y="35"/>
                    <a:pt x="37" y="34"/>
                    <a:pt x="37" y="33"/>
                  </a:cubicBezTo>
                  <a:cubicBezTo>
                    <a:pt x="38" y="33"/>
                    <a:pt x="39" y="34"/>
                    <a:pt x="40" y="34"/>
                  </a:cubicBezTo>
                  <a:cubicBezTo>
                    <a:pt x="39" y="34"/>
                    <a:pt x="39" y="35"/>
                    <a:pt x="38" y="36"/>
                  </a:cubicBezTo>
                  <a:cubicBezTo>
                    <a:pt x="38" y="36"/>
                    <a:pt x="38" y="36"/>
                    <a:pt x="38" y="36"/>
                  </a:cubicBezTo>
                  <a:close/>
                  <a:moveTo>
                    <a:pt x="46" y="17"/>
                  </a:moveTo>
                  <a:cubicBezTo>
                    <a:pt x="46" y="17"/>
                    <a:pt x="46" y="17"/>
                    <a:pt x="46" y="17"/>
                  </a:cubicBezTo>
                  <a:cubicBezTo>
                    <a:pt x="46" y="18"/>
                    <a:pt x="46" y="18"/>
                    <a:pt x="46" y="18"/>
                  </a:cubicBezTo>
                  <a:cubicBezTo>
                    <a:pt x="46" y="18"/>
                    <a:pt x="47" y="18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20"/>
                    <a:pt x="48" y="20"/>
                    <a:pt x="48" y="20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1"/>
                    <a:pt x="48" y="21"/>
                  </a:cubicBezTo>
                  <a:cubicBezTo>
                    <a:pt x="48" y="21"/>
                    <a:pt x="48" y="22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8" y="23"/>
                    <a:pt x="47" y="23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7" y="24"/>
                    <a:pt x="47" y="24"/>
                    <a:pt x="47" y="24"/>
                  </a:cubicBezTo>
                  <a:cubicBezTo>
                    <a:pt x="48" y="23"/>
                    <a:pt x="48" y="23"/>
                    <a:pt x="48" y="22"/>
                  </a:cubicBezTo>
                  <a:cubicBezTo>
                    <a:pt x="48" y="21"/>
                    <a:pt x="48" y="21"/>
                    <a:pt x="48" y="20"/>
                  </a:cubicBezTo>
                  <a:cubicBezTo>
                    <a:pt x="48" y="19"/>
                    <a:pt x="47" y="19"/>
                    <a:pt x="47" y="18"/>
                  </a:cubicBezTo>
                  <a:cubicBezTo>
                    <a:pt x="47" y="18"/>
                    <a:pt x="46" y="18"/>
                    <a:pt x="46" y="17"/>
                  </a:cubicBezTo>
                  <a:close/>
                  <a:moveTo>
                    <a:pt x="8" y="27"/>
                  </a:moveTo>
                  <a:cubicBezTo>
                    <a:pt x="8" y="27"/>
                    <a:pt x="9" y="27"/>
                    <a:pt x="9" y="28"/>
                  </a:cubicBezTo>
                  <a:cubicBezTo>
                    <a:pt x="9" y="28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cubicBezTo>
                    <a:pt x="7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9"/>
                    <a:pt x="9" y="29"/>
                  </a:cubicBezTo>
                  <a:cubicBezTo>
                    <a:pt x="9" y="29"/>
                    <a:pt x="8" y="29"/>
                    <a:pt x="8" y="29"/>
                  </a:cubicBezTo>
                  <a:cubicBezTo>
                    <a:pt x="8" y="29"/>
                    <a:pt x="8" y="29"/>
                    <a:pt x="7" y="29"/>
                  </a:cubicBezTo>
                  <a:cubicBezTo>
                    <a:pt x="7" y="28"/>
                    <a:pt x="7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lose/>
                  <a:moveTo>
                    <a:pt x="16" y="9"/>
                  </a:moveTo>
                  <a:cubicBezTo>
                    <a:pt x="16" y="9"/>
                    <a:pt x="16" y="9"/>
                    <a:pt x="16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6" y="10"/>
                    <a:pt x="16" y="10"/>
                    <a:pt x="15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7" y="8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8" y="9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7" y="10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0"/>
                    <a:pt x="17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lose/>
                  <a:moveTo>
                    <a:pt x="38" y="6"/>
                  </a:moveTo>
                  <a:cubicBezTo>
                    <a:pt x="38" y="6"/>
                    <a:pt x="38" y="6"/>
                    <a:pt x="38" y="6"/>
                  </a:cubicBezTo>
                  <a:cubicBezTo>
                    <a:pt x="39" y="6"/>
                    <a:pt x="39" y="6"/>
                    <a:pt x="40" y="6"/>
                  </a:cubicBezTo>
                  <a:cubicBezTo>
                    <a:pt x="40" y="6"/>
                    <a:pt x="40" y="6"/>
                    <a:pt x="40" y="6"/>
                  </a:cubicBezTo>
                  <a:cubicBezTo>
                    <a:pt x="41" y="7"/>
                    <a:pt x="41" y="7"/>
                    <a:pt x="41" y="7"/>
                  </a:cubicBezTo>
                  <a:cubicBezTo>
                    <a:pt x="41" y="8"/>
                    <a:pt x="41" y="8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9"/>
                    <a:pt x="41" y="8"/>
                    <a:pt x="40" y="7"/>
                  </a:cubicBezTo>
                  <a:cubicBezTo>
                    <a:pt x="40" y="7"/>
                    <a:pt x="39" y="6"/>
                    <a:pt x="38" y="6"/>
                  </a:cubicBezTo>
                  <a:cubicBezTo>
                    <a:pt x="38" y="6"/>
                    <a:pt x="38" y="6"/>
                    <a:pt x="38" y="6"/>
                  </a:cubicBezTo>
                  <a:close/>
                  <a:moveTo>
                    <a:pt x="25" y="48"/>
                  </a:moveTo>
                  <a:cubicBezTo>
                    <a:pt x="26" y="48"/>
                    <a:pt x="26" y="48"/>
                    <a:pt x="27" y="48"/>
                  </a:cubicBezTo>
                  <a:cubicBezTo>
                    <a:pt x="27" y="48"/>
                    <a:pt x="27" y="48"/>
                    <a:pt x="27" y="48"/>
                  </a:cubicBezTo>
                  <a:cubicBezTo>
                    <a:pt x="28" y="48"/>
                    <a:pt x="28" y="48"/>
                    <a:pt x="29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1" y="46"/>
                    <a:pt x="31" y="46"/>
                    <a:pt x="31" y="46"/>
                  </a:cubicBezTo>
                  <a:cubicBezTo>
                    <a:pt x="30" y="49"/>
                    <a:pt x="27" y="49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lose/>
                  <a:moveTo>
                    <a:pt x="13" y="39"/>
                  </a:moveTo>
                  <a:cubicBezTo>
                    <a:pt x="13" y="39"/>
                    <a:pt x="13" y="39"/>
                    <a:pt x="13" y="38"/>
                  </a:cubicBezTo>
                  <a:cubicBezTo>
                    <a:pt x="13" y="38"/>
                    <a:pt x="13" y="38"/>
                    <a:pt x="14" y="37"/>
                  </a:cubicBezTo>
                  <a:cubicBezTo>
                    <a:pt x="14" y="37"/>
                    <a:pt x="14" y="37"/>
                    <a:pt x="13" y="37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3" y="38"/>
                    <a:pt x="13" y="38"/>
                  </a:cubicBezTo>
                  <a:cubicBezTo>
                    <a:pt x="12" y="38"/>
                    <a:pt x="12" y="38"/>
                    <a:pt x="12" y="37"/>
                  </a:cubicBezTo>
                  <a:cubicBezTo>
                    <a:pt x="12" y="37"/>
                    <a:pt x="13" y="37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3" y="36"/>
                    <a:pt x="13" y="37"/>
                    <a:pt x="13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8"/>
                    <a:pt x="14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lose/>
                  <a:moveTo>
                    <a:pt x="36" y="6"/>
                  </a:moveTo>
                  <a:cubicBezTo>
                    <a:pt x="36" y="6"/>
                    <a:pt x="36" y="6"/>
                    <a:pt x="36" y="6"/>
                  </a:cubicBezTo>
                  <a:cubicBezTo>
                    <a:pt x="36" y="5"/>
                    <a:pt x="36" y="5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5" y="4"/>
                    <a:pt x="35" y="4"/>
                    <a:pt x="35" y="4"/>
                  </a:cubicBezTo>
                  <a:cubicBezTo>
                    <a:pt x="34" y="4"/>
                    <a:pt x="34" y="4"/>
                    <a:pt x="33" y="4"/>
                  </a:cubicBezTo>
                  <a:cubicBezTo>
                    <a:pt x="33" y="4"/>
                    <a:pt x="33" y="4"/>
                    <a:pt x="32" y="4"/>
                  </a:cubicBezTo>
                  <a:cubicBezTo>
                    <a:pt x="32" y="3"/>
                    <a:pt x="32" y="4"/>
                    <a:pt x="32" y="4"/>
                  </a:cubicBezTo>
                  <a:cubicBezTo>
                    <a:pt x="32" y="4"/>
                    <a:pt x="32" y="3"/>
                    <a:pt x="32" y="3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3" y="3"/>
                    <a:pt x="33" y="3"/>
                    <a:pt x="34" y="3"/>
                  </a:cubicBezTo>
                  <a:cubicBezTo>
                    <a:pt x="34" y="3"/>
                    <a:pt x="35" y="3"/>
                    <a:pt x="35" y="4"/>
                  </a:cubicBezTo>
                  <a:cubicBezTo>
                    <a:pt x="36" y="4"/>
                    <a:pt x="36" y="5"/>
                    <a:pt x="36" y="5"/>
                  </a:cubicBezTo>
                  <a:cubicBezTo>
                    <a:pt x="37" y="6"/>
                    <a:pt x="37" y="6"/>
                    <a:pt x="37" y="6"/>
                  </a:cubicBezTo>
                  <a:cubicBezTo>
                    <a:pt x="37" y="6"/>
                    <a:pt x="37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lose/>
                  <a:moveTo>
                    <a:pt x="14" y="37"/>
                  </a:moveTo>
                  <a:cubicBezTo>
                    <a:pt x="14" y="37"/>
                    <a:pt x="14" y="37"/>
                    <a:pt x="14" y="37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5" y="36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6"/>
                    <a:pt x="14" y="36"/>
                    <a:pt x="14" y="37"/>
                  </a:cubicBezTo>
                  <a:close/>
                  <a:moveTo>
                    <a:pt x="14" y="13"/>
                  </a:moveTo>
                  <a:cubicBezTo>
                    <a:pt x="14" y="13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9" y="28"/>
                  </a:moveTo>
                  <a:cubicBezTo>
                    <a:pt x="9" y="28"/>
                    <a:pt x="9" y="28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10" y="27"/>
                    <a:pt x="10" y="28"/>
                  </a:cubicBezTo>
                  <a:cubicBezTo>
                    <a:pt x="10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29"/>
                    <a:pt x="9" y="29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ubicBezTo>
                    <a:pt x="9" y="28"/>
                    <a:pt x="9" y="28"/>
                    <a:pt x="9" y="28"/>
                  </a:cubicBezTo>
                  <a:close/>
                  <a:moveTo>
                    <a:pt x="12" y="30"/>
                  </a:moveTo>
                  <a:cubicBezTo>
                    <a:pt x="12" y="31"/>
                    <a:pt x="11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1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lose/>
                  <a:moveTo>
                    <a:pt x="24" y="41"/>
                  </a:moveTo>
                  <a:cubicBezTo>
                    <a:pt x="23" y="41"/>
                    <a:pt x="22" y="41"/>
                    <a:pt x="22" y="41"/>
                  </a:cubicBezTo>
                  <a:cubicBezTo>
                    <a:pt x="22" y="40"/>
                    <a:pt x="23" y="40"/>
                    <a:pt x="23" y="39"/>
                  </a:cubicBezTo>
                  <a:cubicBezTo>
                    <a:pt x="24" y="40"/>
                    <a:pt x="24" y="41"/>
                    <a:pt x="24" y="41"/>
                  </a:cubicBezTo>
                  <a:cubicBezTo>
                    <a:pt x="24" y="41"/>
                    <a:pt x="24" y="41"/>
                    <a:pt x="24" y="41"/>
                  </a:cubicBezTo>
                  <a:close/>
                  <a:moveTo>
                    <a:pt x="38" y="14"/>
                  </a:moveTo>
                  <a:cubicBezTo>
                    <a:pt x="38" y="14"/>
                    <a:pt x="38" y="14"/>
                    <a:pt x="38" y="14"/>
                  </a:cubicBezTo>
                  <a:cubicBezTo>
                    <a:pt x="38" y="15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8" y="16"/>
                    <a:pt x="38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5"/>
                    <a:pt x="38" y="15"/>
                    <a:pt x="38" y="14"/>
                  </a:cubicBezTo>
                  <a:close/>
                  <a:moveTo>
                    <a:pt x="48" y="27"/>
                  </a:moveTo>
                  <a:cubicBezTo>
                    <a:pt x="48" y="27"/>
                    <a:pt x="48" y="28"/>
                    <a:pt x="48" y="28"/>
                  </a:cubicBezTo>
                  <a:cubicBezTo>
                    <a:pt x="48" y="29"/>
                    <a:pt x="48" y="29"/>
                    <a:pt x="48" y="30"/>
                  </a:cubicBezTo>
                  <a:cubicBezTo>
                    <a:pt x="48" y="30"/>
                    <a:pt x="48" y="31"/>
                    <a:pt x="48" y="31"/>
                  </a:cubicBezTo>
                  <a:cubicBezTo>
                    <a:pt x="47" y="31"/>
                    <a:pt x="47" y="32"/>
                    <a:pt x="47" y="32"/>
                  </a:cubicBezTo>
                  <a:cubicBezTo>
                    <a:pt x="47" y="32"/>
                    <a:pt x="46" y="33"/>
                    <a:pt x="46" y="33"/>
                  </a:cubicBezTo>
                  <a:cubicBezTo>
                    <a:pt x="46" y="33"/>
                    <a:pt x="45" y="33"/>
                    <a:pt x="45" y="33"/>
                  </a:cubicBezTo>
                  <a:cubicBezTo>
                    <a:pt x="46" y="33"/>
                    <a:pt x="46" y="32"/>
                    <a:pt x="46" y="32"/>
                  </a:cubicBezTo>
                  <a:cubicBezTo>
                    <a:pt x="46" y="32"/>
                    <a:pt x="47" y="32"/>
                    <a:pt x="47" y="32"/>
                  </a:cubicBezTo>
                  <a:cubicBezTo>
                    <a:pt x="47" y="32"/>
                    <a:pt x="47" y="31"/>
                    <a:pt x="48" y="31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30"/>
                    <a:pt x="48" y="30"/>
                  </a:cubicBezTo>
                  <a:cubicBezTo>
                    <a:pt x="48" y="30"/>
                    <a:pt x="48" y="29"/>
                    <a:pt x="48" y="29"/>
                  </a:cubicBezTo>
                  <a:cubicBezTo>
                    <a:pt x="48" y="29"/>
                    <a:pt x="48" y="29"/>
                    <a:pt x="48" y="29"/>
                  </a:cubicBezTo>
                  <a:cubicBezTo>
                    <a:pt x="48" y="29"/>
                    <a:pt x="48" y="28"/>
                    <a:pt x="48" y="28"/>
                  </a:cubicBezTo>
                  <a:cubicBezTo>
                    <a:pt x="48" y="28"/>
                    <a:pt x="48" y="28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lose/>
                  <a:moveTo>
                    <a:pt x="41" y="29"/>
                  </a:moveTo>
                  <a:cubicBezTo>
                    <a:pt x="41" y="28"/>
                    <a:pt x="41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40" y="27"/>
                    <a:pt x="40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1" y="26"/>
                    <a:pt x="42" y="26"/>
                    <a:pt x="42" y="26"/>
                  </a:cubicBezTo>
                  <a:cubicBezTo>
                    <a:pt x="42" y="27"/>
                    <a:pt x="42" y="28"/>
                    <a:pt x="41" y="29"/>
                  </a:cubicBezTo>
                  <a:cubicBezTo>
                    <a:pt x="41" y="29"/>
                    <a:pt x="41" y="29"/>
                    <a:pt x="41" y="29"/>
                  </a:cubicBezTo>
                  <a:close/>
                  <a:moveTo>
                    <a:pt x="27" y="42"/>
                  </a:moveTo>
                  <a:cubicBezTo>
                    <a:pt x="26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5" y="40"/>
                    <a:pt x="25" y="40"/>
                    <a:pt x="26" y="40"/>
                  </a:cubicBezTo>
                  <a:cubicBezTo>
                    <a:pt x="26" y="40"/>
                    <a:pt x="26" y="40"/>
                    <a:pt x="26" y="39"/>
                  </a:cubicBezTo>
                  <a:cubicBezTo>
                    <a:pt x="26" y="39"/>
                    <a:pt x="26" y="40"/>
                    <a:pt x="26" y="40"/>
                  </a:cubicBezTo>
                  <a:cubicBezTo>
                    <a:pt x="26" y="40"/>
                    <a:pt x="26" y="40"/>
                    <a:pt x="26" y="41"/>
                  </a:cubicBezTo>
                  <a:cubicBezTo>
                    <a:pt x="27" y="41"/>
                    <a:pt x="27" y="41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43" y="11"/>
                  </a:moveTo>
                  <a:cubicBezTo>
                    <a:pt x="44" y="11"/>
                    <a:pt x="44" y="11"/>
                    <a:pt x="44" y="11"/>
                  </a:cubicBezTo>
                  <a:cubicBezTo>
                    <a:pt x="45" y="11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4"/>
                    <a:pt x="46" y="14"/>
                  </a:cubicBezTo>
                  <a:cubicBezTo>
                    <a:pt x="46" y="15"/>
                    <a:pt x="46" y="15"/>
                    <a:pt x="46" y="16"/>
                  </a:cubicBezTo>
                  <a:cubicBezTo>
                    <a:pt x="46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4"/>
                  </a:cubicBezTo>
                  <a:cubicBezTo>
                    <a:pt x="45" y="14"/>
                    <a:pt x="45" y="14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4" y="12"/>
                    <a:pt x="44" y="12"/>
                  </a:cubicBezTo>
                  <a:cubicBezTo>
                    <a:pt x="44" y="11"/>
                    <a:pt x="44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lose/>
                  <a:moveTo>
                    <a:pt x="22" y="8"/>
                  </a:moveTo>
                  <a:cubicBezTo>
                    <a:pt x="22" y="8"/>
                    <a:pt x="22" y="8"/>
                    <a:pt x="22" y="9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9"/>
                    <a:pt x="22" y="10"/>
                    <a:pt x="22" y="11"/>
                  </a:cubicBezTo>
                  <a:cubicBezTo>
                    <a:pt x="22" y="10"/>
                    <a:pt x="21" y="10"/>
                    <a:pt x="21" y="10"/>
                  </a:cubicBezTo>
                  <a:cubicBezTo>
                    <a:pt x="21" y="10"/>
                    <a:pt x="21" y="10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9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lose/>
                  <a:moveTo>
                    <a:pt x="9" y="26"/>
                  </a:move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10" y="25"/>
                    <a:pt x="10" y="25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9" y="27"/>
                  </a:cubicBezTo>
                  <a:cubicBezTo>
                    <a:pt x="9" y="27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lose/>
                  <a:moveTo>
                    <a:pt x="10" y="9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4"/>
                  </a:cubicBezTo>
                  <a:cubicBezTo>
                    <a:pt x="6" y="14"/>
                    <a:pt x="6" y="14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6" y="12"/>
                    <a:pt x="7" y="11"/>
                    <a:pt x="7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9"/>
                    <a:pt x="9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35" y="15"/>
                  </a:moveTo>
                  <a:cubicBezTo>
                    <a:pt x="35" y="14"/>
                    <a:pt x="36" y="13"/>
                    <a:pt x="36" y="12"/>
                  </a:cubicBezTo>
                  <a:cubicBezTo>
                    <a:pt x="36" y="13"/>
                    <a:pt x="37" y="13"/>
                    <a:pt x="37" y="14"/>
                  </a:cubicBezTo>
                  <a:cubicBezTo>
                    <a:pt x="37" y="14"/>
                    <a:pt x="37" y="14"/>
                    <a:pt x="36" y="14"/>
                  </a:cubicBezTo>
                  <a:cubicBezTo>
                    <a:pt x="36" y="14"/>
                    <a:pt x="36" y="14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42" y="24"/>
                  </a:moveTo>
                  <a:cubicBezTo>
                    <a:pt x="42" y="25"/>
                    <a:pt x="42" y="25"/>
                    <a:pt x="42" y="26"/>
                  </a:cubicBezTo>
                  <a:cubicBezTo>
                    <a:pt x="41" y="26"/>
                    <a:pt x="40" y="26"/>
                    <a:pt x="40" y="25"/>
                  </a:cubicBezTo>
                  <a:cubicBezTo>
                    <a:pt x="41" y="25"/>
                    <a:pt x="41" y="24"/>
                    <a:pt x="42" y="24"/>
                  </a:cubicBezTo>
                  <a:cubicBezTo>
                    <a:pt x="42" y="24"/>
                    <a:pt x="42" y="24"/>
                    <a:pt x="42" y="24"/>
                  </a:cubicBezTo>
                  <a:close/>
                  <a:moveTo>
                    <a:pt x="44" y="24"/>
                  </a:moveTo>
                  <a:cubicBezTo>
                    <a:pt x="44" y="24"/>
                    <a:pt x="44" y="23"/>
                    <a:pt x="44" y="23"/>
                  </a:cubicBezTo>
                  <a:cubicBezTo>
                    <a:pt x="44" y="23"/>
                    <a:pt x="44" y="23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3"/>
                    <a:pt x="46" y="23"/>
                    <a:pt x="46" y="23"/>
                  </a:cubicBezTo>
                  <a:cubicBezTo>
                    <a:pt x="46" y="23"/>
                    <a:pt x="46" y="24"/>
                    <a:pt x="46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lose/>
                  <a:moveTo>
                    <a:pt x="27" y="9"/>
                  </a:moveTo>
                  <a:cubicBezTo>
                    <a:pt x="27" y="9"/>
                    <a:pt x="27" y="10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6" y="10"/>
                    <a:pt x="26" y="9"/>
                    <a:pt x="26" y="8"/>
                  </a:cubicBezTo>
                  <a:cubicBezTo>
                    <a:pt x="26" y="8"/>
                    <a:pt x="26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ubicBezTo>
                    <a:pt x="28" y="8"/>
                    <a:pt x="28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lose/>
                  <a:moveTo>
                    <a:pt x="41" y="38"/>
                  </a:moveTo>
                  <a:cubicBezTo>
                    <a:pt x="41" y="39"/>
                    <a:pt x="41" y="39"/>
                    <a:pt x="40" y="39"/>
                  </a:cubicBezTo>
                  <a:cubicBezTo>
                    <a:pt x="40" y="39"/>
                    <a:pt x="40" y="39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8"/>
                    <a:pt x="41" y="38"/>
                  </a:cubicBezTo>
                  <a:cubicBezTo>
                    <a:pt x="41" y="38"/>
                    <a:pt x="41" y="38"/>
                    <a:pt x="41" y="38"/>
                  </a:cubicBezTo>
                  <a:close/>
                  <a:moveTo>
                    <a:pt x="41" y="31"/>
                  </a:moveTo>
                  <a:cubicBezTo>
                    <a:pt x="40" y="31"/>
                    <a:pt x="40" y="30"/>
                    <a:pt x="39" y="30"/>
                  </a:cubicBezTo>
                  <a:cubicBezTo>
                    <a:pt x="40" y="30"/>
                    <a:pt x="41" y="29"/>
                    <a:pt x="41" y="29"/>
                  </a:cubicBezTo>
                  <a:cubicBezTo>
                    <a:pt x="41" y="30"/>
                    <a:pt x="41" y="30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41" y="31"/>
                  </a:moveTo>
                  <a:cubicBezTo>
                    <a:pt x="41" y="32"/>
                    <a:pt x="40" y="32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ubicBezTo>
                    <a:pt x="40" y="33"/>
                    <a:pt x="39" y="33"/>
                    <a:pt x="39" y="33"/>
                  </a:cubicBezTo>
                  <a:cubicBezTo>
                    <a:pt x="39" y="33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40" y="32"/>
                    <a:pt x="40" y="31"/>
                    <a:pt x="40" y="31"/>
                  </a:cubicBezTo>
                  <a:cubicBezTo>
                    <a:pt x="40" y="31"/>
                    <a:pt x="40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lose/>
                  <a:moveTo>
                    <a:pt x="14" y="13"/>
                  </a:moveTo>
                  <a:cubicBezTo>
                    <a:pt x="14" y="14"/>
                    <a:pt x="14" y="15"/>
                    <a:pt x="14" y="16"/>
                  </a:cubicBezTo>
                  <a:cubicBezTo>
                    <a:pt x="14" y="16"/>
                    <a:pt x="14" y="16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4"/>
                    <a:pt x="13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36" y="9"/>
                  </a:moveTo>
                  <a:cubicBezTo>
                    <a:pt x="36" y="9"/>
                    <a:pt x="36" y="8"/>
                    <a:pt x="37" y="8"/>
                  </a:cubicBezTo>
                  <a:cubicBezTo>
                    <a:pt x="37" y="8"/>
                    <a:pt x="38" y="8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ubicBezTo>
                    <a:pt x="36" y="9"/>
                    <a:pt x="36" y="9"/>
                    <a:pt x="36" y="9"/>
                  </a:cubicBezTo>
                  <a:close/>
                  <a:moveTo>
                    <a:pt x="30" y="9"/>
                  </a:moveTo>
                  <a:cubicBezTo>
                    <a:pt x="30" y="9"/>
                    <a:pt x="30" y="9"/>
                    <a:pt x="30" y="9"/>
                  </a:cubicBezTo>
                  <a:cubicBezTo>
                    <a:pt x="30" y="9"/>
                    <a:pt x="30" y="10"/>
                    <a:pt x="29" y="10"/>
                  </a:cubicBezTo>
                  <a:cubicBezTo>
                    <a:pt x="29" y="10"/>
                    <a:pt x="29" y="10"/>
                    <a:pt x="29" y="10"/>
                  </a:cubicBezTo>
                  <a:cubicBezTo>
                    <a:pt x="29" y="10"/>
                    <a:pt x="29" y="11"/>
                    <a:pt x="29" y="11"/>
                  </a:cubicBezTo>
                  <a:cubicBezTo>
                    <a:pt x="29" y="11"/>
                    <a:pt x="29" y="11"/>
                    <a:pt x="29" y="11"/>
                  </a:cubicBezTo>
                  <a:cubicBezTo>
                    <a:pt x="29" y="10"/>
                    <a:pt x="29" y="9"/>
                    <a:pt x="28" y="9"/>
                  </a:cubicBezTo>
                  <a:cubicBezTo>
                    <a:pt x="28" y="9"/>
                    <a:pt x="28" y="9"/>
                    <a:pt x="28" y="8"/>
                  </a:cubicBezTo>
                  <a:cubicBezTo>
                    <a:pt x="29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lose/>
                  <a:moveTo>
                    <a:pt x="34" y="8"/>
                  </a:moveTo>
                  <a:cubicBezTo>
                    <a:pt x="34" y="8"/>
                    <a:pt x="34" y="8"/>
                    <a:pt x="34" y="7"/>
                  </a:cubicBezTo>
                  <a:cubicBezTo>
                    <a:pt x="35" y="7"/>
                    <a:pt x="35" y="7"/>
                    <a:pt x="35" y="7"/>
                  </a:cubicBezTo>
                  <a:cubicBezTo>
                    <a:pt x="35" y="7"/>
                    <a:pt x="35" y="7"/>
                    <a:pt x="36" y="7"/>
                  </a:cubicBezTo>
                  <a:cubicBezTo>
                    <a:pt x="36" y="7"/>
                    <a:pt x="36" y="8"/>
                    <a:pt x="36" y="8"/>
                  </a:cubicBezTo>
                  <a:cubicBezTo>
                    <a:pt x="36" y="8"/>
                    <a:pt x="36" y="8"/>
                    <a:pt x="36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8"/>
                    <a:pt x="34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lose/>
                  <a:moveTo>
                    <a:pt x="19" y="40"/>
                  </a:moveTo>
                  <a:cubicBezTo>
                    <a:pt x="20" y="39"/>
                    <a:pt x="20" y="39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40"/>
                    <a:pt x="21" y="40"/>
                  </a:cubicBezTo>
                  <a:cubicBezTo>
                    <a:pt x="21" y="40"/>
                    <a:pt x="21" y="40"/>
                    <a:pt x="21" y="41"/>
                  </a:cubicBezTo>
                  <a:cubicBezTo>
                    <a:pt x="21" y="41"/>
                    <a:pt x="21" y="41"/>
                    <a:pt x="21" y="41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lose/>
                  <a:moveTo>
                    <a:pt x="14" y="37"/>
                  </a:moveTo>
                  <a:cubicBezTo>
                    <a:pt x="15" y="37"/>
                    <a:pt x="16" y="36"/>
                    <a:pt x="16" y="36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6" y="37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5" y="38"/>
                    <a:pt x="15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lose/>
                  <a:moveTo>
                    <a:pt x="33" y="13"/>
                  </a:moveTo>
                  <a:cubicBezTo>
                    <a:pt x="34" y="13"/>
                    <a:pt x="34" y="13"/>
                    <a:pt x="34" y="12"/>
                  </a:cubicBezTo>
                  <a:cubicBezTo>
                    <a:pt x="34" y="12"/>
                    <a:pt x="34" y="12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4" y="11"/>
                    <a:pt x="34" y="11"/>
                  </a:cubicBezTo>
                  <a:cubicBezTo>
                    <a:pt x="34" y="11"/>
                    <a:pt x="35" y="11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2"/>
                    <a:pt x="35" y="12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5" y="41"/>
                  </a:moveTo>
                  <a:cubicBezTo>
                    <a:pt x="35" y="41"/>
                    <a:pt x="34" y="40"/>
                    <a:pt x="34" y="40"/>
                  </a:cubicBezTo>
                  <a:cubicBezTo>
                    <a:pt x="34" y="40"/>
                    <a:pt x="34" y="39"/>
                    <a:pt x="34" y="39"/>
                  </a:cubicBezTo>
                  <a:cubicBezTo>
                    <a:pt x="34" y="39"/>
                    <a:pt x="35" y="39"/>
                    <a:pt x="34" y="39"/>
                  </a:cubicBezTo>
                  <a:cubicBezTo>
                    <a:pt x="34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5" y="40"/>
                    <a:pt x="36" y="40"/>
                    <a:pt x="36" y="41"/>
                  </a:cubicBezTo>
                  <a:cubicBezTo>
                    <a:pt x="35" y="41"/>
                    <a:pt x="35" y="41"/>
                    <a:pt x="35" y="41"/>
                  </a:cubicBezTo>
                  <a:cubicBezTo>
                    <a:pt x="35" y="41"/>
                    <a:pt x="35" y="41"/>
                    <a:pt x="35" y="41"/>
                  </a:cubicBezTo>
                  <a:close/>
                  <a:moveTo>
                    <a:pt x="40" y="13"/>
                  </a:moveTo>
                  <a:cubicBezTo>
                    <a:pt x="40" y="13"/>
                    <a:pt x="39" y="12"/>
                    <a:pt x="39" y="12"/>
                  </a:cubicBezTo>
                  <a:cubicBezTo>
                    <a:pt x="39" y="12"/>
                    <a:pt x="39" y="11"/>
                    <a:pt x="39" y="11"/>
                  </a:cubicBezTo>
                  <a:cubicBezTo>
                    <a:pt x="40" y="11"/>
                    <a:pt x="40" y="11"/>
                    <a:pt x="40" y="11"/>
                  </a:cubicBezTo>
                  <a:cubicBezTo>
                    <a:pt x="40" y="11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lose/>
                  <a:moveTo>
                    <a:pt x="11" y="22"/>
                  </a:moveTo>
                  <a:cubicBezTo>
                    <a:pt x="10" y="21"/>
                    <a:pt x="10" y="22"/>
                    <a:pt x="9" y="22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0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1" y="21"/>
                    <a:pt x="11" y="21"/>
                  </a:cubicBezTo>
                  <a:cubicBezTo>
                    <a:pt x="11" y="21"/>
                    <a:pt x="11" y="22"/>
                    <a:pt x="11" y="22"/>
                  </a:cubicBezTo>
                  <a:cubicBezTo>
                    <a:pt x="11" y="22"/>
                    <a:pt x="11" y="22"/>
                    <a:pt x="11" y="22"/>
                  </a:cubicBezTo>
                  <a:close/>
                  <a:moveTo>
                    <a:pt x="12" y="19"/>
                  </a:moveTo>
                  <a:cubicBezTo>
                    <a:pt x="11" y="19"/>
                    <a:pt x="10" y="19"/>
                    <a:pt x="10" y="19"/>
                  </a:cubicBezTo>
                  <a:cubicBezTo>
                    <a:pt x="10" y="18"/>
                    <a:pt x="10" y="18"/>
                    <a:pt x="11" y="17"/>
                  </a:cubicBezTo>
                  <a:cubicBezTo>
                    <a:pt x="11" y="18"/>
                    <a:pt x="12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lose/>
                  <a:moveTo>
                    <a:pt x="42" y="16"/>
                  </a:moveTo>
                  <a:cubicBezTo>
                    <a:pt x="42" y="16"/>
                    <a:pt x="43" y="16"/>
                    <a:pt x="43" y="16"/>
                  </a:cubicBezTo>
                  <a:cubicBezTo>
                    <a:pt x="43" y="16"/>
                    <a:pt x="44" y="17"/>
                    <a:pt x="44" y="17"/>
                  </a:cubicBezTo>
                  <a:cubicBezTo>
                    <a:pt x="44" y="17"/>
                    <a:pt x="44" y="17"/>
                    <a:pt x="44" y="17"/>
                  </a:cubicBezTo>
                  <a:cubicBezTo>
                    <a:pt x="44" y="17"/>
                    <a:pt x="44" y="18"/>
                    <a:pt x="44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7"/>
                    <a:pt x="42" y="17"/>
                    <a:pt x="42" y="17"/>
                  </a:cubicBezTo>
                  <a:cubicBezTo>
                    <a:pt x="42" y="17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lose/>
                  <a:moveTo>
                    <a:pt x="43" y="18"/>
                  </a:moveTo>
                  <a:cubicBezTo>
                    <a:pt x="44" y="18"/>
                    <a:pt x="44" y="18"/>
                    <a:pt x="45" y="19"/>
                  </a:cubicBezTo>
                  <a:cubicBezTo>
                    <a:pt x="45" y="19"/>
                    <a:pt x="45" y="19"/>
                    <a:pt x="45" y="19"/>
                  </a:cubicBezTo>
                  <a:cubicBezTo>
                    <a:pt x="45" y="20"/>
                    <a:pt x="44" y="20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ubicBezTo>
                    <a:pt x="43" y="19"/>
                    <a:pt x="43" y="19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lose/>
                  <a:moveTo>
                    <a:pt x="31" y="5"/>
                  </a:moveTo>
                  <a:cubicBezTo>
                    <a:pt x="31" y="5"/>
                    <a:pt x="31" y="6"/>
                    <a:pt x="31" y="6"/>
                  </a:cubicBezTo>
                  <a:cubicBezTo>
                    <a:pt x="31" y="6"/>
                    <a:pt x="31" y="6"/>
                    <a:pt x="31" y="6"/>
                  </a:cubicBezTo>
                  <a:cubicBezTo>
                    <a:pt x="31" y="6"/>
                    <a:pt x="31" y="6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7"/>
                    <a:pt x="30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0" y="5"/>
                    <a:pt x="30" y="5"/>
                    <a:pt x="30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lose/>
                  <a:moveTo>
                    <a:pt x="18" y="38"/>
                  </a:moveTo>
                  <a:cubicBezTo>
                    <a:pt x="18" y="38"/>
                    <a:pt x="18" y="39"/>
                    <a:pt x="18" y="39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7" y="39"/>
                    <a:pt x="17" y="39"/>
                  </a:cubicBezTo>
                  <a:cubicBezTo>
                    <a:pt x="16" y="38"/>
                    <a:pt x="16" y="38"/>
                    <a:pt x="17" y="38"/>
                  </a:cubicBezTo>
                  <a:cubicBezTo>
                    <a:pt x="17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8" y="38"/>
                    <a:pt x="18" y="38"/>
                  </a:cubicBezTo>
                  <a:close/>
                  <a:moveTo>
                    <a:pt x="36" y="41"/>
                  </a:moveTo>
                  <a:cubicBezTo>
                    <a:pt x="36" y="41"/>
                    <a:pt x="37" y="40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40"/>
                    <a:pt x="38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8" y="41"/>
                    <a:pt x="37" y="41"/>
                    <a:pt x="37" y="41"/>
                  </a:cubicBezTo>
                  <a:cubicBezTo>
                    <a:pt x="37" y="42"/>
                    <a:pt x="37" y="41"/>
                    <a:pt x="37" y="41"/>
                  </a:cubicBezTo>
                  <a:cubicBezTo>
                    <a:pt x="36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1"/>
                  </a:cubicBezTo>
                  <a:close/>
                  <a:moveTo>
                    <a:pt x="7" y="20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6" y="21"/>
                    <a:pt x="6" y="20"/>
                    <a:pt x="6" y="20"/>
                  </a:cubicBezTo>
                  <a:cubicBezTo>
                    <a:pt x="6" y="20"/>
                    <a:pt x="6" y="20"/>
                    <a:pt x="7" y="20"/>
                  </a:cubicBezTo>
                  <a:cubicBezTo>
                    <a:pt x="7" y="20"/>
                    <a:pt x="7" y="20"/>
                    <a:pt x="8" y="19"/>
                  </a:cubicBezTo>
                  <a:cubicBezTo>
                    <a:pt x="8" y="20"/>
                    <a:pt x="7" y="20"/>
                    <a:pt x="7" y="21"/>
                  </a:cubicBezTo>
                  <a:cubicBezTo>
                    <a:pt x="7" y="21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lose/>
                  <a:moveTo>
                    <a:pt x="34" y="7"/>
                  </a:moveTo>
                  <a:cubicBezTo>
                    <a:pt x="34" y="7"/>
                    <a:pt x="34" y="8"/>
                    <a:pt x="34" y="8"/>
                  </a:cubicBezTo>
                  <a:cubicBezTo>
                    <a:pt x="34" y="8"/>
                    <a:pt x="34" y="8"/>
                    <a:pt x="33" y="8"/>
                  </a:cubicBezTo>
                  <a:cubicBezTo>
                    <a:pt x="33" y="8"/>
                    <a:pt x="33" y="8"/>
                    <a:pt x="33" y="7"/>
                  </a:cubicBezTo>
                  <a:cubicBezTo>
                    <a:pt x="33" y="7"/>
                    <a:pt x="32" y="7"/>
                    <a:pt x="32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3" y="6"/>
                  </a:cubicBezTo>
                  <a:cubicBezTo>
                    <a:pt x="34" y="6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lose/>
                  <a:moveTo>
                    <a:pt x="41" y="15"/>
                  </a:moveTo>
                  <a:cubicBezTo>
                    <a:pt x="42" y="15"/>
                    <a:pt x="42" y="15"/>
                    <a:pt x="43" y="15"/>
                  </a:cubicBezTo>
                  <a:cubicBezTo>
                    <a:pt x="43" y="15"/>
                    <a:pt x="43" y="15"/>
                    <a:pt x="43" y="16"/>
                  </a:cubicBezTo>
                  <a:cubicBezTo>
                    <a:pt x="43" y="16"/>
                    <a:pt x="43" y="16"/>
                    <a:pt x="43" y="16"/>
                  </a:cubicBezTo>
                  <a:cubicBezTo>
                    <a:pt x="43" y="16"/>
                    <a:pt x="42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2" y="16"/>
                    <a:pt x="42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7" y="17"/>
                    <a:pt x="7" y="17"/>
                  </a:cubicBezTo>
                  <a:cubicBezTo>
                    <a:pt x="7" y="17"/>
                    <a:pt x="7" y="17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lose/>
                  <a:moveTo>
                    <a:pt x="20" y="43"/>
                  </a:moveTo>
                  <a:cubicBezTo>
                    <a:pt x="20" y="43"/>
                    <a:pt x="21" y="43"/>
                    <a:pt x="21" y="43"/>
                  </a:cubicBezTo>
                  <a:cubicBezTo>
                    <a:pt x="21" y="43"/>
                    <a:pt x="22" y="43"/>
                    <a:pt x="22" y="43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1" y="44"/>
                    <a:pt x="21" y="44"/>
                    <a:pt x="21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lose/>
                  <a:moveTo>
                    <a:pt x="44" y="20"/>
                  </a:moveTo>
                  <a:cubicBezTo>
                    <a:pt x="44" y="20"/>
                    <a:pt x="44" y="20"/>
                    <a:pt x="45" y="20"/>
                  </a:cubicBezTo>
                  <a:cubicBezTo>
                    <a:pt x="45" y="20"/>
                    <a:pt x="45" y="20"/>
                    <a:pt x="45" y="21"/>
                  </a:cubicBezTo>
                  <a:cubicBezTo>
                    <a:pt x="45" y="21"/>
                    <a:pt x="45" y="21"/>
                    <a:pt x="45" y="21"/>
                  </a:cubicBezTo>
                  <a:cubicBezTo>
                    <a:pt x="45" y="21"/>
                    <a:pt x="45" y="22"/>
                    <a:pt x="45" y="22"/>
                  </a:cubicBezTo>
                  <a:cubicBezTo>
                    <a:pt x="45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1"/>
                    <a:pt x="44" y="21"/>
                    <a:pt x="44" y="20"/>
                  </a:cubicBezTo>
                  <a:cubicBezTo>
                    <a:pt x="44" y="20"/>
                    <a:pt x="44" y="20"/>
                    <a:pt x="44" y="20"/>
                  </a:cubicBezTo>
                  <a:close/>
                  <a:moveTo>
                    <a:pt x="44" y="27"/>
                  </a:moveTo>
                  <a:cubicBezTo>
                    <a:pt x="44" y="27"/>
                    <a:pt x="45" y="27"/>
                    <a:pt x="45" y="27"/>
                  </a:cubicBezTo>
                  <a:cubicBezTo>
                    <a:pt x="45" y="27"/>
                    <a:pt x="45" y="28"/>
                    <a:pt x="45" y="28"/>
                  </a:cubicBezTo>
                  <a:cubicBezTo>
                    <a:pt x="45" y="28"/>
                    <a:pt x="45" y="29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4" y="28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lose/>
                  <a:moveTo>
                    <a:pt x="19" y="7"/>
                  </a:moveTo>
                  <a:cubicBezTo>
                    <a:pt x="19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8"/>
                    <a:pt x="20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9"/>
                    <a:pt x="20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0" y="8"/>
                    <a:pt x="19" y="8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8" y="33"/>
                  </a:move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8" y="32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2"/>
                    <a:pt x="8" y="32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lose/>
                  <a:moveTo>
                    <a:pt x="32" y="9"/>
                  </a:moveTo>
                  <a:cubicBezTo>
                    <a:pt x="32" y="9"/>
                    <a:pt x="32" y="9"/>
                    <a:pt x="32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1" y="9"/>
                    <a:pt x="31" y="8"/>
                  </a:cubicBezTo>
                  <a:cubicBezTo>
                    <a:pt x="31" y="8"/>
                    <a:pt x="31" y="8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8"/>
                  </a:cubicBezTo>
                  <a:cubicBezTo>
                    <a:pt x="32" y="8"/>
                    <a:pt x="33" y="8"/>
                    <a:pt x="32" y="8"/>
                  </a:cubicBezTo>
                  <a:cubicBezTo>
                    <a:pt x="32" y="8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lose/>
                  <a:moveTo>
                    <a:pt x="24" y="6"/>
                  </a:move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5" y="5"/>
                    <a:pt x="25" y="5"/>
                    <a:pt x="25" y="5"/>
                  </a:cubicBez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44" y="26"/>
                  </a:moveTo>
                  <a:cubicBezTo>
                    <a:pt x="44" y="26"/>
                    <a:pt x="44" y="26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44" y="24"/>
                    <a:pt x="45" y="24"/>
                    <a:pt x="45" y="24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6"/>
                    <a:pt x="45" y="26"/>
                  </a:cubicBezTo>
                  <a:cubicBezTo>
                    <a:pt x="45" y="26"/>
                    <a:pt x="45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lose/>
                  <a:moveTo>
                    <a:pt x="43" y="31"/>
                  </a:moveTo>
                  <a:cubicBezTo>
                    <a:pt x="44" y="31"/>
                    <a:pt x="44" y="31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2"/>
                    <a:pt x="44" y="32"/>
                    <a:pt x="44" y="32"/>
                  </a:cubicBezTo>
                  <a:cubicBezTo>
                    <a:pt x="44" y="33"/>
                    <a:pt x="44" y="33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2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lose/>
                  <a:moveTo>
                    <a:pt x="7" y="25"/>
                  </a:moveTo>
                  <a:cubicBezTo>
                    <a:pt x="7" y="25"/>
                    <a:pt x="7" y="26"/>
                    <a:pt x="7" y="26"/>
                  </a:cubicBezTo>
                  <a:cubicBezTo>
                    <a:pt x="7" y="26"/>
                    <a:pt x="6" y="26"/>
                    <a:pt x="6" y="26"/>
                  </a:cubicBezTo>
                  <a:cubicBezTo>
                    <a:pt x="6" y="26"/>
                    <a:pt x="6" y="27"/>
                    <a:pt x="6" y="27"/>
                  </a:cubicBezTo>
                  <a:cubicBezTo>
                    <a:pt x="6" y="27"/>
                    <a:pt x="5" y="27"/>
                    <a:pt x="5" y="26"/>
                  </a:cubicBezTo>
                  <a:cubicBezTo>
                    <a:pt x="5" y="26"/>
                    <a:pt x="5" y="26"/>
                    <a:pt x="5" y="26"/>
                  </a:cubicBezTo>
                  <a:cubicBezTo>
                    <a:pt x="6" y="26"/>
                    <a:pt x="6" y="25"/>
                    <a:pt x="6" y="25"/>
                  </a:cubicBezTo>
                  <a:cubicBezTo>
                    <a:pt x="6" y="25"/>
                    <a:pt x="6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lose/>
                  <a:moveTo>
                    <a:pt x="12" y="12"/>
                  </a:move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3"/>
                    <a:pt x="12" y="13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9" y="39"/>
                  </a:moveTo>
                  <a:cubicBezTo>
                    <a:pt x="8" y="38"/>
                    <a:pt x="7" y="38"/>
                    <a:pt x="7" y="38"/>
                  </a:cubicBezTo>
                  <a:cubicBezTo>
                    <a:pt x="7" y="38"/>
                    <a:pt x="6" y="37"/>
                    <a:pt x="6" y="37"/>
                  </a:cubicBezTo>
                  <a:cubicBezTo>
                    <a:pt x="6" y="37"/>
                    <a:pt x="6" y="37"/>
                    <a:pt x="6" y="36"/>
                  </a:cubicBezTo>
                  <a:cubicBezTo>
                    <a:pt x="6" y="36"/>
                    <a:pt x="6" y="35"/>
                    <a:pt x="5" y="35"/>
                  </a:cubicBezTo>
                  <a:cubicBezTo>
                    <a:pt x="5" y="34"/>
                    <a:pt x="5" y="34"/>
                    <a:pt x="6" y="33"/>
                  </a:cubicBezTo>
                  <a:cubicBezTo>
                    <a:pt x="6" y="33"/>
                    <a:pt x="6" y="33"/>
                    <a:pt x="6" y="33"/>
                  </a:cubicBezTo>
                  <a:cubicBezTo>
                    <a:pt x="6" y="33"/>
                    <a:pt x="6" y="33"/>
                    <a:pt x="6" y="34"/>
                  </a:cubicBezTo>
                  <a:cubicBezTo>
                    <a:pt x="6" y="34"/>
                    <a:pt x="6" y="34"/>
                    <a:pt x="6" y="35"/>
                  </a:cubicBezTo>
                  <a:cubicBezTo>
                    <a:pt x="6" y="35"/>
                    <a:pt x="6" y="35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7" y="37"/>
                    <a:pt x="7" y="38"/>
                    <a:pt x="8" y="38"/>
                  </a:cubicBezTo>
                  <a:cubicBezTo>
                    <a:pt x="8" y="38"/>
                    <a:pt x="8" y="39"/>
                    <a:pt x="9" y="39"/>
                  </a:cubicBezTo>
                  <a:cubicBezTo>
                    <a:pt x="9" y="39"/>
                    <a:pt x="9" y="39"/>
                    <a:pt x="9" y="39"/>
                  </a:cubicBezTo>
                  <a:close/>
                  <a:moveTo>
                    <a:pt x="10" y="23"/>
                  </a:move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2"/>
                  </a:cubicBezTo>
                  <a:cubicBezTo>
                    <a:pt x="9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lose/>
                  <a:moveTo>
                    <a:pt x="24" y="44"/>
                  </a:moveTo>
                  <a:cubicBezTo>
                    <a:pt x="24" y="43"/>
                    <a:pt x="24" y="43"/>
                    <a:pt x="24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4" y="42"/>
                    <a:pt x="24" y="42"/>
                    <a:pt x="24" y="42"/>
                  </a:cubicBezTo>
                  <a:cubicBezTo>
                    <a:pt x="24" y="42"/>
                    <a:pt x="24" y="42"/>
                    <a:pt x="24" y="43"/>
                  </a:cubicBezTo>
                  <a:cubicBezTo>
                    <a:pt x="24" y="43"/>
                    <a:pt x="24" y="43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lose/>
                  <a:moveTo>
                    <a:pt x="27" y="6"/>
                  </a:moveTo>
                  <a:cubicBezTo>
                    <a:pt x="27" y="6"/>
                    <a:pt x="26" y="6"/>
                    <a:pt x="26" y="6"/>
                  </a:cubicBezTo>
                  <a:cubicBezTo>
                    <a:pt x="26" y="5"/>
                    <a:pt x="26" y="5"/>
                    <a:pt x="26" y="5"/>
                  </a:cubicBezTo>
                  <a:cubicBezTo>
                    <a:pt x="26" y="5"/>
                    <a:pt x="26" y="5"/>
                    <a:pt x="27" y="5"/>
                  </a:cubicBezTo>
                  <a:cubicBezTo>
                    <a:pt x="27" y="5"/>
                    <a:pt x="27" y="5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18" y="13"/>
                  </a:moveTo>
                  <a:cubicBezTo>
                    <a:pt x="17" y="12"/>
                    <a:pt x="17" y="12"/>
                    <a:pt x="16" y="12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8" y="11"/>
                    <a:pt x="18" y="12"/>
                    <a:pt x="18" y="13"/>
                  </a:cubicBezTo>
                  <a:cubicBezTo>
                    <a:pt x="18" y="13"/>
                    <a:pt x="18" y="13"/>
                    <a:pt x="18" y="13"/>
                  </a:cubicBezTo>
                  <a:close/>
                  <a:moveTo>
                    <a:pt x="27" y="6"/>
                  </a:moveTo>
                  <a:cubicBezTo>
                    <a:pt x="27" y="6"/>
                    <a:pt x="27" y="5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5"/>
                    <a:pt x="28" y="5"/>
                    <a:pt x="29" y="5"/>
                  </a:cubicBezTo>
                  <a:cubicBezTo>
                    <a:pt x="29" y="5"/>
                    <a:pt x="29" y="5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29" y="6"/>
                    <a:pt x="28" y="6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lose/>
                  <a:moveTo>
                    <a:pt x="16" y="8"/>
                  </a:moveTo>
                  <a:cubicBezTo>
                    <a:pt x="16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lose/>
                  <a:moveTo>
                    <a:pt x="29" y="43"/>
                  </a:moveTo>
                  <a:cubicBezTo>
                    <a:pt x="29" y="43"/>
                    <a:pt x="28" y="43"/>
                    <a:pt x="28" y="44"/>
                  </a:cubicBezTo>
                  <a:cubicBezTo>
                    <a:pt x="28" y="44"/>
                    <a:pt x="28" y="43"/>
                    <a:pt x="28" y="43"/>
                  </a:cubicBezTo>
                  <a:cubicBezTo>
                    <a:pt x="28" y="43"/>
                    <a:pt x="28" y="42"/>
                    <a:pt x="28" y="42"/>
                  </a:cubicBezTo>
                  <a:cubicBezTo>
                    <a:pt x="28" y="42"/>
                    <a:pt x="28" y="42"/>
                    <a:pt x="29" y="42"/>
                  </a:cubicBezTo>
                  <a:cubicBezTo>
                    <a:pt x="29" y="42"/>
                    <a:pt x="28" y="43"/>
                    <a:pt x="29" y="43"/>
                  </a:cubicBezTo>
                  <a:cubicBezTo>
                    <a:pt x="29" y="43"/>
                    <a:pt x="29" y="43"/>
                    <a:pt x="29" y="43"/>
                  </a:cubicBezTo>
                  <a:close/>
                  <a:moveTo>
                    <a:pt x="12" y="12"/>
                  </a:moveTo>
                  <a:cubicBezTo>
                    <a:pt x="12" y="12"/>
                    <a:pt x="12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2"/>
                    <a:pt x="10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lose/>
                  <a:moveTo>
                    <a:pt x="20" y="7"/>
                  </a:moveTo>
                  <a:cubicBezTo>
                    <a:pt x="20" y="6"/>
                    <a:pt x="20" y="6"/>
                    <a:pt x="20" y="5"/>
                  </a:cubicBezTo>
                  <a:cubicBezTo>
                    <a:pt x="20" y="5"/>
                    <a:pt x="21" y="5"/>
                    <a:pt x="21" y="5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21" y="7"/>
                    <a:pt x="20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lose/>
                  <a:moveTo>
                    <a:pt x="39" y="38"/>
                  </a:move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9"/>
                    <a:pt x="39" y="39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39"/>
                    <a:pt x="39" y="39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lose/>
                  <a:moveTo>
                    <a:pt x="23" y="8"/>
                  </a:moveTo>
                  <a:cubicBezTo>
                    <a:pt x="24" y="8"/>
                    <a:pt x="24" y="8"/>
                    <a:pt x="25" y="8"/>
                  </a:cubicBezTo>
                  <a:cubicBezTo>
                    <a:pt x="25" y="9"/>
                    <a:pt x="24" y="9"/>
                    <a:pt x="24" y="10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lose/>
                  <a:moveTo>
                    <a:pt x="40" y="13"/>
                  </a:moveTo>
                  <a:cubicBezTo>
                    <a:pt x="41" y="13"/>
                    <a:pt x="41" y="13"/>
                    <a:pt x="41" y="13"/>
                  </a:cubicBezTo>
                  <a:cubicBezTo>
                    <a:pt x="42" y="13"/>
                    <a:pt x="42" y="13"/>
                    <a:pt x="42" y="14"/>
                  </a:cubicBezTo>
                  <a:cubicBezTo>
                    <a:pt x="42" y="14"/>
                    <a:pt x="42" y="14"/>
                    <a:pt x="41" y="15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1" y="14"/>
                    <a:pt x="40" y="14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lose/>
                  <a:moveTo>
                    <a:pt x="10" y="15"/>
                  </a:moveTo>
                  <a:cubicBezTo>
                    <a:pt x="10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8" y="15"/>
                    <a:pt x="8" y="15"/>
                  </a:cubicBezTo>
                  <a:cubicBezTo>
                    <a:pt x="8" y="15"/>
                    <a:pt x="9" y="15"/>
                    <a:pt x="9" y="14"/>
                  </a:cubicBezTo>
                  <a:cubicBezTo>
                    <a:pt x="9" y="14"/>
                    <a:pt x="10" y="14"/>
                    <a:pt x="10" y="14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lose/>
                  <a:moveTo>
                    <a:pt x="24" y="44"/>
                  </a:moveTo>
                  <a:cubicBezTo>
                    <a:pt x="24" y="43"/>
                    <a:pt x="25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2"/>
                    <a:pt x="25" y="43"/>
                    <a:pt x="25" y="43"/>
                  </a:cubicBezTo>
                  <a:cubicBezTo>
                    <a:pt x="25" y="43"/>
                    <a:pt x="25" y="43"/>
                    <a:pt x="25" y="44"/>
                  </a:cubicBezTo>
                  <a:cubicBezTo>
                    <a:pt x="25" y="44"/>
                    <a:pt x="25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lose/>
                  <a:moveTo>
                    <a:pt x="14" y="40"/>
                  </a:move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3" y="39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4" y="39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lose/>
                  <a:moveTo>
                    <a:pt x="24" y="6"/>
                  </a:moveTo>
                  <a:cubicBezTo>
                    <a:pt x="24" y="6"/>
                    <a:pt x="24" y="6"/>
                    <a:pt x="24" y="7"/>
                  </a:cubicBezTo>
                  <a:cubicBezTo>
                    <a:pt x="24" y="7"/>
                    <a:pt x="24" y="7"/>
                    <a:pt x="24" y="7"/>
                  </a:cubicBezTo>
                  <a:cubicBezTo>
                    <a:pt x="24" y="7"/>
                    <a:pt x="24" y="8"/>
                    <a:pt x="24" y="8"/>
                  </a:cubicBezTo>
                  <a:cubicBezTo>
                    <a:pt x="24" y="8"/>
                    <a:pt x="24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32" y="7"/>
                  </a:moveTo>
                  <a:cubicBezTo>
                    <a:pt x="32" y="7"/>
                    <a:pt x="31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7"/>
                    <a:pt x="31" y="7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2" y="6"/>
                    <a:pt x="32" y="6"/>
                    <a:pt x="32" y="6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lose/>
                  <a:moveTo>
                    <a:pt x="17" y="7"/>
                  </a:move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6" y="8"/>
                    <a:pt x="16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lose/>
                  <a:moveTo>
                    <a:pt x="41" y="35"/>
                  </a:moveTo>
                  <a:cubicBezTo>
                    <a:pt x="41" y="35"/>
                    <a:pt x="42" y="35"/>
                    <a:pt x="42" y="35"/>
                  </a:cubicBezTo>
                  <a:cubicBezTo>
                    <a:pt x="42" y="35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3" y="34"/>
                    <a:pt x="43" y="35"/>
                    <a:pt x="43" y="35"/>
                  </a:cubicBezTo>
                  <a:cubicBezTo>
                    <a:pt x="43" y="35"/>
                    <a:pt x="43" y="36"/>
                    <a:pt x="42" y="36"/>
                  </a:cubicBezTo>
                  <a:cubicBezTo>
                    <a:pt x="42" y="36"/>
                    <a:pt x="42" y="36"/>
                    <a:pt x="42" y="35"/>
                  </a:cubicBezTo>
                  <a:cubicBezTo>
                    <a:pt x="42" y="35"/>
                    <a:pt x="42" y="35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lose/>
                  <a:moveTo>
                    <a:pt x="8" y="18"/>
                  </a:move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5" y="11"/>
                    <a:pt x="15" y="10"/>
                    <a:pt x="14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39" y="15"/>
                  </a:move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4"/>
                    <a:pt x="39" y="14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1" y="14"/>
                    <a:pt x="40" y="14"/>
                  </a:cubicBezTo>
                  <a:cubicBezTo>
                    <a:pt x="40" y="15"/>
                    <a:pt x="40" y="15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lose/>
                  <a:moveTo>
                    <a:pt x="22" y="43"/>
                  </a:moveTo>
                  <a:cubicBezTo>
                    <a:pt x="22" y="43"/>
                    <a:pt x="23" y="43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5"/>
                    <a:pt x="23" y="45"/>
                    <a:pt x="23" y="45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lose/>
                  <a:moveTo>
                    <a:pt x="41" y="14"/>
                  </a:move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6"/>
                    <a:pt x="40" y="16"/>
                    <a:pt x="40" y="16"/>
                  </a:cubicBezTo>
                  <a:cubicBezTo>
                    <a:pt x="40" y="16"/>
                    <a:pt x="40" y="16"/>
                    <a:pt x="39" y="16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5"/>
                  </a:cubicBezTo>
                  <a:cubicBezTo>
                    <a:pt x="41" y="15"/>
                    <a:pt x="41" y="14"/>
                    <a:pt x="41" y="14"/>
                  </a:cubicBezTo>
                  <a:cubicBezTo>
                    <a:pt x="41" y="14"/>
                    <a:pt x="41" y="14"/>
                    <a:pt x="41" y="14"/>
                  </a:cubicBezTo>
                  <a:close/>
                  <a:moveTo>
                    <a:pt x="43" y="33"/>
                  </a:moveTo>
                  <a:cubicBezTo>
                    <a:pt x="43" y="33"/>
                    <a:pt x="43" y="33"/>
                    <a:pt x="43" y="33"/>
                  </a:cubicBezTo>
                  <a:cubicBezTo>
                    <a:pt x="44" y="33"/>
                    <a:pt x="44" y="33"/>
                    <a:pt x="44" y="33"/>
                  </a:cubicBezTo>
                  <a:cubicBezTo>
                    <a:pt x="44" y="33"/>
                    <a:pt x="44" y="34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ubicBezTo>
                    <a:pt x="43" y="34"/>
                    <a:pt x="43" y="34"/>
                    <a:pt x="43" y="34"/>
                  </a:cubicBezTo>
                  <a:cubicBezTo>
                    <a:pt x="43" y="34"/>
                    <a:pt x="43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3"/>
                    <a:pt x="43" y="33"/>
                    <a:pt x="43" y="33"/>
                  </a:cubicBezTo>
                  <a:cubicBezTo>
                    <a:pt x="43" y="33"/>
                    <a:pt x="43" y="33"/>
                    <a:pt x="43" y="33"/>
                  </a:cubicBezTo>
                  <a:close/>
                  <a:moveTo>
                    <a:pt x="7" y="25"/>
                  </a:moveTo>
                  <a:cubicBezTo>
                    <a:pt x="7" y="25"/>
                    <a:pt x="7" y="24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4"/>
                    <a:pt x="7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8" y="24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lose/>
                  <a:moveTo>
                    <a:pt x="42" y="36"/>
                  </a:moveTo>
                  <a:cubicBezTo>
                    <a:pt x="42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6"/>
                    <a:pt x="41" y="36"/>
                    <a:pt x="41" y="36"/>
                  </a:cubicBezTo>
                  <a:cubicBezTo>
                    <a:pt x="41" y="36"/>
                    <a:pt x="41" y="36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1" y="36"/>
                    <a:pt x="41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2" y="36"/>
                    <a:pt x="42" y="36"/>
                    <a:pt x="42" y="36"/>
                  </a:cubicBezTo>
                  <a:close/>
                  <a:moveTo>
                    <a:pt x="9" y="22"/>
                  </a:moveTo>
                  <a:cubicBezTo>
                    <a:pt x="9" y="22"/>
                    <a:pt x="9" y="22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7" y="23"/>
                  </a:cubicBezTo>
                  <a:cubicBezTo>
                    <a:pt x="7" y="22"/>
                    <a:pt x="7" y="22"/>
                    <a:pt x="7" y="22"/>
                  </a:cubicBezTo>
                  <a:cubicBezTo>
                    <a:pt x="8" y="22"/>
                    <a:pt x="8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20" y="10"/>
                  </a:moveTo>
                  <a:cubicBezTo>
                    <a:pt x="20" y="10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1"/>
                    <a:pt x="18" y="10"/>
                  </a:cubicBezTo>
                  <a:cubicBezTo>
                    <a:pt x="19" y="10"/>
                    <a:pt x="19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lose/>
                  <a:moveTo>
                    <a:pt x="13" y="17"/>
                  </a:moveTo>
                  <a:cubicBezTo>
                    <a:pt x="12" y="17"/>
                    <a:pt x="11" y="17"/>
                    <a:pt x="11" y="17"/>
                  </a:cubicBezTo>
                  <a:cubicBezTo>
                    <a:pt x="11" y="17"/>
                    <a:pt x="11" y="16"/>
                    <a:pt x="12" y="16"/>
                  </a:cubicBezTo>
                  <a:cubicBezTo>
                    <a:pt x="12" y="16"/>
                    <a:pt x="12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22" y="6"/>
                  </a:moveTo>
                  <a:cubicBezTo>
                    <a:pt x="22" y="6"/>
                    <a:pt x="22" y="5"/>
                    <a:pt x="22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6"/>
                    <a:pt x="23" y="6"/>
                    <a:pt x="23" y="6"/>
                  </a:cubicBezTo>
                  <a:cubicBezTo>
                    <a:pt x="23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lose/>
                  <a:moveTo>
                    <a:pt x="11" y="34"/>
                  </a:moveTo>
                  <a:cubicBezTo>
                    <a:pt x="10" y="34"/>
                    <a:pt x="10" y="34"/>
                    <a:pt x="10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10" y="33"/>
                    <a:pt x="10" y="33"/>
                    <a:pt x="11" y="33"/>
                  </a:cubicBezTo>
                  <a:cubicBezTo>
                    <a:pt x="11" y="33"/>
                    <a:pt x="11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lose/>
                  <a:moveTo>
                    <a:pt x="7" y="23"/>
                  </a:moveTo>
                  <a:cubicBezTo>
                    <a:pt x="7" y="24"/>
                    <a:pt x="7" y="24"/>
                    <a:pt x="7" y="25"/>
                  </a:cubicBezTo>
                  <a:cubicBezTo>
                    <a:pt x="7" y="25"/>
                    <a:pt x="7" y="25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5"/>
                    <a:pt x="6" y="25"/>
                    <a:pt x="6" y="24"/>
                  </a:cubicBezTo>
                  <a:cubicBezTo>
                    <a:pt x="6" y="24"/>
                    <a:pt x="6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lose/>
                  <a:moveTo>
                    <a:pt x="27" y="8"/>
                  </a:moveTo>
                  <a:cubicBezTo>
                    <a:pt x="27" y="7"/>
                    <a:pt x="27" y="7"/>
                    <a:pt x="27" y="7"/>
                  </a:cubicBezTo>
                  <a:cubicBezTo>
                    <a:pt x="27" y="7"/>
                    <a:pt x="27" y="6"/>
                    <a:pt x="27" y="6"/>
                  </a:cubicBezTo>
                  <a:cubicBezTo>
                    <a:pt x="27" y="6"/>
                    <a:pt x="28" y="6"/>
                    <a:pt x="28" y="6"/>
                  </a:cubicBezTo>
                  <a:cubicBezTo>
                    <a:pt x="28" y="6"/>
                    <a:pt x="28" y="6"/>
                    <a:pt x="28" y="7"/>
                  </a:cubicBezTo>
                  <a:cubicBezTo>
                    <a:pt x="28" y="7"/>
                    <a:pt x="28" y="7"/>
                    <a:pt x="28" y="8"/>
                  </a:cubicBezTo>
                  <a:cubicBezTo>
                    <a:pt x="28" y="8"/>
                    <a:pt x="27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lose/>
                  <a:moveTo>
                    <a:pt x="13" y="11"/>
                  </a:moveTo>
                  <a:cubicBezTo>
                    <a:pt x="13" y="11"/>
                    <a:pt x="13" y="11"/>
                    <a:pt x="12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2" y="11"/>
                    <a:pt x="12" y="11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lose/>
                  <a:moveTo>
                    <a:pt x="33" y="10"/>
                  </a:moveTo>
                  <a:cubicBezTo>
                    <a:pt x="33" y="10"/>
                    <a:pt x="33" y="9"/>
                    <a:pt x="32" y="9"/>
                  </a:cubicBezTo>
                  <a:cubicBezTo>
                    <a:pt x="32" y="9"/>
                    <a:pt x="33" y="8"/>
                    <a:pt x="33" y="8"/>
                  </a:cubicBezTo>
                  <a:cubicBezTo>
                    <a:pt x="33" y="8"/>
                    <a:pt x="33" y="8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ubicBezTo>
                    <a:pt x="33" y="9"/>
                    <a:pt x="33" y="9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lose/>
                  <a:moveTo>
                    <a:pt x="22" y="6"/>
                  </a:moveTo>
                  <a:cubicBezTo>
                    <a:pt x="22" y="7"/>
                    <a:pt x="23" y="7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6"/>
                    <a:pt x="22" y="6"/>
                    <a:pt x="22" y="6"/>
                  </a:cubicBezTo>
                  <a:cubicBezTo>
                    <a:pt x="22" y="6"/>
                    <a:pt x="22" y="6"/>
                    <a:pt x="22" y="6"/>
                  </a:cubicBezTo>
                  <a:close/>
                  <a:moveTo>
                    <a:pt x="35" y="9"/>
                  </a:moveTo>
                  <a:cubicBezTo>
                    <a:pt x="35" y="9"/>
                    <a:pt x="35" y="9"/>
                    <a:pt x="36" y="9"/>
                  </a:cubicBezTo>
                  <a:cubicBezTo>
                    <a:pt x="35" y="9"/>
                    <a:pt x="35" y="10"/>
                    <a:pt x="35" y="10"/>
                  </a:cubicBezTo>
                  <a:cubicBezTo>
                    <a:pt x="35" y="10"/>
                    <a:pt x="35" y="10"/>
                    <a:pt x="35" y="11"/>
                  </a:cubicBezTo>
                  <a:cubicBezTo>
                    <a:pt x="35" y="11"/>
                    <a:pt x="35" y="11"/>
                    <a:pt x="34" y="11"/>
                  </a:cubicBezTo>
                  <a:cubicBezTo>
                    <a:pt x="34" y="11"/>
                    <a:pt x="34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9"/>
                    <a:pt x="35" y="9"/>
                  </a:cubicBezTo>
                  <a:close/>
                  <a:moveTo>
                    <a:pt x="7" y="26"/>
                  </a:moveTo>
                  <a:cubicBezTo>
                    <a:pt x="7" y="26"/>
                    <a:pt x="7" y="25"/>
                    <a:pt x="7" y="25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8" y="25"/>
                    <a:pt x="8" y="26"/>
                    <a:pt x="8" y="26"/>
                  </a:cubicBezTo>
                  <a:cubicBezTo>
                    <a:pt x="8" y="26"/>
                    <a:pt x="7" y="26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lose/>
                  <a:moveTo>
                    <a:pt x="40" y="36"/>
                  </a:moveTo>
                  <a:cubicBezTo>
                    <a:pt x="40" y="36"/>
                    <a:pt x="40" y="36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5"/>
                    <a:pt x="41" y="35"/>
                    <a:pt x="41" y="35"/>
                  </a:cubicBezTo>
                  <a:cubicBezTo>
                    <a:pt x="41" y="36"/>
                    <a:pt x="41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lose/>
                  <a:moveTo>
                    <a:pt x="42" y="28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4" y="28"/>
                    <a:pt x="44" y="28"/>
                  </a:cubicBezTo>
                  <a:cubicBezTo>
                    <a:pt x="44" y="28"/>
                    <a:pt x="43" y="28"/>
                    <a:pt x="43" y="29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lose/>
                  <a:moveTo>
                    <a:pt x="31" y="41"/>
                  </a:moveTo>
                  <a:cubicBezTo>
                    <a:pt x="31" y="41"/>
                    <a:pt x="31" y="41"/>
                    <a:pt x="31" y="41"/>
                  </a:cubicBezTo>
                  <a:cubicBezTo>
                    <a:pt x="31" y="41"/>
                    <a:pt x="31" y="41"/>
                    <a:pt x="32" y="41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3"/>
                    <a:pt x="32" y="43"/>
                  </a:cubicBezTo>
                  <a:cubicBezTo>
                    <a:pt x="31" y="43"/>
                    <a:pt x="31" y="43"/>
                    <a:pt x="31" y="43"/>
                  </a:cubicBezTo>
                  <a:cubicBezTo>
                    <a:pt x="31" y="42"/>
                    <a:pt x="31" y="42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lose/>
                  <a:moveTo>
                    <a:pt x="14" y="12"/>
                  </a:moveTo>
                  <a:cubicBezTo>
                    <a:pt x="14" y="12"/>
                    <a:pt x="13" y="12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42" y="20"/>
                  </a:moveTo>
                  <a:cubicBezTo>
                    <a:pt x="42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1"/>
                  </a:cubicBezTo>
                  <a:cubicBezTo>
                    <a:pt x="43" y="21"/>
                    <a:pt x="42" y="21"/>
                    <a:pt x="42" y="21"/>
                  </a:cubicBezTo>
                  <a:cubicBezTo>
                    <a:pt x="42" y="21"/>
                    <a:pt x="42" y="20"/>
                    <a:pt x="42" y="20"/>
                  </a:cubicBezTo>
                  <a:cubicBezTo>
                    <a:pt x="42" y="20"/>
                    <a:pt x="42" y="20"/>
                    <a:pt x="42" y="20"/>
                  </a:cubicBezTo>
                  <a:close/>
                  <a:moveTo>
                    <a:pt x="13" y="11"/>
                  </a:moveTo>
                  <a:cubicBezTo>
                    <a:pt x="13" y="12"/>
                    <a:pt x="14" y="12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3" y="13"/>
                    <a:pt x="13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7" y="42"/>
                    <a:pt x="17" y="41"/>
                  </a:cubicBezTo>
                  <a:cubicBezTo>
                    <a:pt x="17" y="41"/>
                    <a:pt x="18" y="41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44" y="29"/>
                  </a:moveTo>
                  <a:cubicBezTo>
                    <a:pt x="44" y="29"/>
                    <a:pt x="44" y="29"/>
                    <a:pt x="44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4" y="30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3" y="31"/>
                    <a:pt x="44" y="30"/>
                    <a:pt x="44" y="30"/>
                  </a:cubicBezTo>
                  <a:cubicBezTo>
                    <a:pt x="44" y="30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29"/>
                    <a:pt x="44" y="29"/>
                    <a:pt x="44" y="29"/>
                  </a:cubicBezTo>
                  <a:close/>
                  <a:moveTo>
                    <a:pt x="38" y="12"/>
                  </a:moveTo>
                  <a:cubicBezTo>
                    <a:pt x="39" y="12"/>
                    <a:pt x="39" y="12"/>
                    <a:pt x="39" y="12"/>
                  </a:cubicBezTo>
                  <a:cubicBezTo>
                    <a:pt x="39" y="12"/>
                    <a:pt x="39" y="13"/>
                    <a:pt x="39" y="13"/>
                  </a:cubicBezTo>
                  <a:cubicBezTo>
                    <a:pt x="39" y="13"/>
                    <a:pt x="38" y="13"/>
                    <a:pt x="38" y="13"/>
                  </a:cubicBezTo>
                  <a:cubicBezTo>
                    <a:pt x="38" y="14"/>
                    <a:pt x="38" y="14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3"/>
                    <a:pt x="38" y="13"/>
                  </a:cubicBezTo>
                  <a:cubicBezTo>
                    <a:pt x="38" y="13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2"/>
                    <a:pt x="38" y="12"/>
                  </a:cubicBezTo>
                  <a:close/>
                  <a:moveTo>
                    <a:pt x="10" y="36"/>
                  </a:moveTo>
                  <a:cubicBezTo>
                    <a:pt x="11" y="35"/>
                    <a:pt x="11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lose/>
                  <a:moveTo>
                    <a:pt x="22" y="41"/>
                  </a:move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1" y="43"/>
                    <a:pt x="21" y="43"/>
                  </a:cubicBezTo>
                  <a:cubicBezTo>
                    <a:pt x="21" y="42"/>
                    <a:pt x="22" y="42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lose/>
                  <a:moveTo>
                    <a:pt x="18" y="40"/>
                  </a:moveTo>
                  <a:cubicBezTo>
                    <a:pt x="18" y="40"/>
                    <a:pt x="17" y="41"/>
                    <a:pt x="17" y="41"/>
                  </a:cubicBezTo>
                  <a:cubicBezTo>
                    <a:pt x="17" y="41"/>
                    <a:pt x="17" y="41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7" y="41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39"/>
                    <a:pt x="17" y="39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8" y="40"/>
                    <a:pt x="18" y="40"/>
                    <a:pt x="18" y="40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2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lose/>
                  <a:moveTo>
                    <a:pt x="10" y="16"/>
                  </a:moveTo>
                  <a:cubicBezTo>
                    <a:pt x="10" y="16"/>
                    <a:pt x="10" y="15"/>
                    <a:pt x="10" y="15"/>
                  </a:cubicBezTo>
                  <a:cubicBezTo>
                    <a:pt x="10" y="15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lose/>
                  <a:moveTo>
                    <a:pt x="15" y="11"/>
                  </a:move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lose/>
                  <a:moveTo>
                    <a:pt x="35" y="39"/>
                  </a:moveTo>
                  <a:cubicBezTo>
                    <a:pt x="35" y="39"/>
                    <a:pt x="36" y="39"/>
                    <a:pt x="36" y="38"/>
                  </a:cubicBezTo>
                  <a:cubicBezTo>
                    <a:pt x="36" y="39"/>
                    <a:pt x="36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39"/>
                    <a:pt x="35" y="39"/>
                  </a:cubicBezTo>
                  <a:cubicBezTo>
                    <a:pt x="35" y="39"/>
                    <a:pt x="35" y="39"/>
                    <a:pt x="35" y="39"/>
                  </a:cubicBezTo>
                  <a:close/>
                  <a:moveTo>
                    <a:pt x="12" y="15"/>
                  </a:moveTo>
                  <a:cubicBezTo>
                    <a:pt x="12" y="15"/>
                    <a:pt x="12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4"/>
                    <a:pt x="11" y="14"/>
                  </a:cubicBezTo>
                  <a:cubicBezTo>
                    <a:pt x="11" y="14"/>
                    <a:pt x="11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lose/>
                  <a:moveTo>
                    <a:pt x="16" y="39"/>
                  </a:moveTo>
                  <a:cubicBezTo>
                    <a:pt x="16" y="39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6" y="38"/>
                    <a:pt x="16" y="38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5"/>
                  </a:cubicBezTo>
                  <a:cubicBezTo>
                    <a:pt x="11" y="35"/>
                    <a:pt x="11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4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lose/>
                  <a:moveTo>
                    <a:pt x="28" y="8"/>
                  </a:moveTo>
                  <a:cubicBezTo>
                    <a:pt x="28" y="7"/>
                    <a:pt x="28" y="7"/>
                    <a:pt x="28" y="6"/>
                  </a:cubicBezTo>
                  <a:cubicBezTo>
                    <a:pt x="29" y="6"/>
                    <a:pt x="29" y="6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8" y="8"/>
                    <a:pt x="28" y="8"/>
                  </a:cubicBezTo>
                  <a:cubicBezTo>
                    <a:pt x="28" y="8"/>
                    <a:pt x="28" y="8"/>
                    <a:pt x="28" y="8"/>
                  </a:cubicBezTo>
                  <a:close/>
                  <a:moveTo>
                    <a:pt x="18" y="7"/>
                  </a:moveTo>
                  <a:cubicBezTo>
                    <a:pt x="18" y="7"/>
                    <a:pt x="18" y="7"/>
                    <a:pt x="18" y="7"/>
                  </a:cubicBezTo>
                  <a:cubicBezTo>
                    <a:pt x="18" y="6"/>
                    <a:pt x="19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6"/>
                    <a:pt x="20" y="6"/>
                    <a:pt x="20" y="7"/>
                  </a:cubicBezTo>
                  <a:cubicBezTo>
                    <a:pt x="20" y="7"/>
                    <a:pt x="19" y="7"/>
                    <a:pt x="19" y="7"/>
                  </a:cubicBezTo>
                  <a:cubicBezTo>
                    <a:pt x="19" y="7"/>
                    <a:pt x="19" y="7"/>
                    <a:pt x="18" y="7"/>
                  </a:cubicBezTo>
                  <a:cubicBezTo>
                    <a:pt x="18" y="7"/>
                    <a:pt x="18" y="7"/>
                    <a:pt x="18" y="7"/>
                  </a:cubicBezTo>
                  <a:close/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8" y="18"/>
                    <a:pt x="9" y="18"/>
                  </a:cubicBezTo>
                  <a:cubicBezTo>
                    <a:pt x="9" y="18"/>
                    <a:pt x="9" y="19"/>
                    <a:pt x="10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14" y="10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4" y="9"/>
                    <a:pt x="14" y="9"/>
                    <a:pt x="15" y="9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26" y="42"/>
                  </a:moveTo>
                  <a:cubicBezTo>
                    <a:pt x="26" y="42"/>
                    <a:pt x="26" y="42"/>
                    <a:pt x="26" y="42"/>
                  </a:cubicBezTo>
                  <a:cubicBezTo>
                    <a:pt x="26" y="43"/>
                    <a:pt x="26" y="43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5" y="43"/>
                    <a:pt x="26" y="42"/>
                    <a:pt x="26" y="42"/>
                  </a:cubicBezTo>
                  <a:cubicBezTo>
                    <a:pt x="26" y="42"/>
                    <a:pt x="26" y="42"/>
                    <a:pt x="26" y="42"/>
                  </a:cubicBezTo>
                  <a:close/>
                  <a:moveTo>
                    <a:pt x="25" y="6"/>
                  </a:moveTo>
                  <a:cubicBezTo>
                    <a:pt x="25" y="6"/>
                    <a:pt x="26" y="6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ubicBezTo>
                    <a:pt x="26" y="7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8"/>
                    <a:pt x="25" y="8"/>
                    <a:pt x="25" y="8"/>
                  </a:cubicBezTo>
                  <a:cubicBezTo>
                    <a:pt x="25" y="8"/>
                    <a:pt x="25" y="8"/>
                    <a:pt x="25" y="7"/>
                  </a:cubicBezTo>
                  <a:cubicBezTo>
                    <a:pt x="25" y="7"/>
                    <a:pt x="25" y="7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ubicBezTo>
                    <a:pt x="25" y="6"/>
                    <a:pt x="25" y="6"/>
                    <a:pt x="25" y="6"/>
                  </a:cubicBezTo>
                  <a:close/>
                  <a:moveTo>
                    <a:pt x="24" y="44"/>
                  </a:moveTo>
                  <a:cubicBezTo>
                    <a:pt x="24" y="44"/>
                    <a:pt x="25" y="44"/>
                    <a:pt x="25" y="44"/>
                  </a:cubicBezTo>
                  <a:cubicBezTo>
                    <a:pt x="25" y="44"/>
                    <a:pt x="25" y="44"/>
                    <a:pt x="25" y="45"/>
                  </a:cubicBezTo>
                  <a:cubicBezTo>
                    <a:pt x="25" y="45"/>
                    <a:pt x="24" y="45"/>
                    <a:pt x="24" y="45"/>
                  </a:cubicBezTo>
                  <a:cubicBezTo>
                    <a:pt x="24" y="44"/>
                    <a:pt x="24" y="44"/>
                    <a:pt x="24" y="44"/>
                  </a:cubicBezTo>
                  <a:cubicBezTo>
                    <a:pt x="24" y="44"/>
                    <a:pt x="24" y="44"/>
                    <a:pt x="24" y="44"/>
                  </a:cubicBezTo>
                  <a:close/>
                  <a:moveTo>
                    <a:pt x="41" y="30"/>
                  </a:moveTo>
                  <a:cubicBezTo>
                    <a:pt x="41" y="30"/>
                    <a:pt x="41" y="30"/>
                    <a:pt x="41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1"/>
                    <a:pt x="43" y="31"/>
                  </a:cubicBezTo>
                  <a:cubicBezTo>
                    <a:pt x="42" y="31"/>
                    <a:pt x="42" y="30"/>
                    <a:pt x="41" y="30"/>
                  </a:cubicBezTo>
                  <a:cubicBezTo>
                    <a:pt x="41" y="30"/>
                    <a:pt x="41" y="30"/>
                    <a:pt x="41" y="30"/>
                  </a:cubicBezTo>
                  <a:close/>
                  <a:moveTo>
                    <a:pt x="7" y="30"/>
                  </a:moveTo>
                  <a:cubicBezTo>
                    <a:pt x="8" y="30"/>
                    <a:pt x="8" y="31"/>
                    <a:pt x="8" y="31"/>
                  </a:cubicBezTo>
                  <a:cubicBezTo>
                    <a:pt x="8" y="31"/>
                    <a:pt x="7" y="31"/>
                    <a:pt x="7" y="31"/>
                  </a:cubicBezTo>
                  <a:cubicBezTo>
                    <a:pt x="7" y="31"/>
                    <a:pt x="6" y="31"/>
                    <a:pt x="7" y="3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lose/>
                  <a:moveTo>
                    <a:pt x="7" y="28"/>
                  </a:moveTo>
                  <a:cubicBezTo>
                    <a:pt x="7" y="28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29"/>
                    <a:pt x="6" y="29"/>
                  </a:cubicBezTo>
                  <a:cubicBezTo>
                    <a:pt x="6" y="29"/>
                    <a:pt x="6" y="29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lose/>
                  <a:moveTo>
                    <a:pt x="22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7"/>
                    <a:pt x="21" y="7"/>
                  </a:cubicBezTo>
                  <a:cubicBezTo>
                    <a:pt x="21" y="7"/>
                    <a:pt x="21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lose/>
                  <a:moveTo>
                    <a:pt x="38" y="39"/>
                  </a:moveTo>
                  <a:cubicBezTo>
                    <a:pt x="37" y="39"/>
                    <a:pt x="37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7"/>
                    <a:pt x="37" y="37"/>
                    <a:pt x="37" y="37"/>
                  </a:cubicBezTo>
                  <a:cubicBezTo>
                    <a:pt x="37" y="37"/>
                    <a:pt x="37" y="38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9"/>
                    <a:pt x="38" y="39"/>
                    <a:pt x="38" y="39"/>
                  </a:cubicBezTo>
                  <a:close/>
                  <a:moveTo>
                    <a:pt x="7" y="26"/>
                  </a:moveTo>
                  <a:cubicBezTo>
                    <a:pt x="7" y="27"/>
                    <a:pt x="7" y="27"/>
                    <a:pt x="7" y="27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7"/>
                    <a:pt x="6" y="27"/>
                  </a:cubicBezTo>
                  <a:cubicBezTo>
                    <a:pt x="6" y="27"/>
                    <a:pt x="6" y="27"/>
                    <a:pt x="7" y="26"/>
                  </a:cubicBezTo>
                  <a:cubicBezTo>
                    <a:pt x="7" y="26"/>
                    <a:pt x="7" y="26"/>
                    <a:pt x="7" y="26"/>
                  </a:cubicBezTo>
                  <a:close/>
                  <a:moveTo>
                    <a:pt x="19" y="43"/>
                  </a:moveTo>
                  <a:cubicBezTo>
                    <a:pt x="19" y="43"/>
                    <a:pt x="19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9" y="42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lose/>
                  <a:moveTo>
                    <a:pt x="13" y="38"/>
                  </a:moveTo>
                  <a:cubicBezTo>
                    <a:pt x="12" y="38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1" y="39"/>
                    <a:pt x="11" y="38"/>
                    <a:pt x="11" y="38"/>
                  </a:cubicBezTo>
                  <a:cubicBezTo>
                    <a:pt x="11" y="38"/>
                    <a:pt x="11" y="38"/>
                    <a:pt x="11" y="37"/>
                  </a:cubicBezTo>
                  <a:cubicBezTo>
                    <a:pt x="11" y="37"/>
                    <a:pt x="11" y="37"/>
                    <a:pt x="12" y="37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3" y="38"/>
                  </a:cubicBezTo>
                  <a:cubicBezTo>
                    <a:pt x="13" y="38"/>
                    <a:pt x="13" y="38"/>
                    <a:pt x="13" y="38"/>
                  </a:cubicBezTo>
                  <a:close/>
                  <a:moveTo>
                    <a:pt x="36" y="38"/>
                  </a:moveTo>
                  <a:cubicBezTo>
                    <a:pt x="36" y="38"/>
                    <a:pt x="36" y="38"/>
                    <a:pt x="37" y="38"/>
                  </a:cubicBezTo>
                  <a:cubicBezTo>
                    <a:pt x="37" y="38"/>
                    <a:pt x="37" y="39"/>
                    <a:pt x="37" y="39"/>
                  </a:cubicBezTo>
                  <a:cubicBezTo>
                    <a:pt x="37" y="39"/>
                    <a:pt x="37" y="40"/>
                    <a:pt x="37" y="40"/>
                  </a:cubicBezTo>
                  <a:cubicBezTo>
                    <a:pt x="37" y="39"/>
                    <a:pt x="36" y="39"/>
                    <a:pt x="36" y="38"/>
                  </a:cubicBezTo>
                  <a:cubicBezTo>
                    <a:pt x="36" y="38"/>
                    <a:pt x="36" y="38"/>
                    <a:pt x="36" y="38"/>
                  </a:cubicBezTo>
                  <a:close/>
                  <a:moveTo>
                    <a:pt x="8" y="30"/>
                  </a:moveTo>
                  <a:cubicBezTo>
                    <a:pt x="8" y="30"/>
                    <a:pt x="8" y="30"/>
                    <a:pt x="8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9" y="30"/>
                    <a:pt x="9" y="31"/>
                  </a:cubicBezTo>
                  <a:cubicBezTo>
                    <a:pt x="10" y="31"/>
                    <a:pt x="10" y="31"/>
                    <a:pt x="9" y="31"/>
                  </a:cubicBezTo>
                  <a:cubicBezTo>
                    <a:pt x="9" y="31"/>
                    <a:pt x="9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31"/>
                    <a:pt x="8" y="31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lose/>
                  <a:moveTo>
                    <a:pt x="39" y="35"/>
                  </a:moveTo>
                  <a:cubicBezTo>
                    <a:pt x="39" y="36"/>
                    <a:pt x="39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7"/>
                    <a:pt x="39" y="36"/>
                    <a:pt x="39" y="36"/>
                  </a:cubicBezTo>
                  <a:cubicBezTo>
                    <a:pt x="39" y="36"/>
                    <a:pt x="39" y="36"/>
                    <a:pt x="39" y="35"/>
                  </a:cubicBezTo>
                  <a:cubicBezTo>
                    <a:pt x="39" y="35"/>
                    <a:pt x="39" y="35"/>
                    <a:pt x="39" y="35"/>
                  </a:cubicBezTo>
                  <a:close/>
                  <a:moveTo>
                    <a:pt x="10" y="36"/>
                  </a:moveTo>
                  <a:cubicBezTo>
                    <a:pt x="9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lose/>
                  <a:moveTo>
                    <a:pt x="26" y="44"/>
                  </a:moveTo>
                  <a:cubicBezTo>
                    <a:pt x="26" y="44"/>
                    <a:pt x="27" y="44"/>
                    <a:pt x="27" y="44"/>
                  </a:cubicBezTo>
                  <a:cubicBezTo>
                    <a:pt x="27" y="44"/>
                    <a:pt x="27" y="44"/>
                    <a:pt x="27" y="45"/>
                  </a:cubicBezTo>
                  <a:cubicBezTo>
                    <a:pt x="27" y="45"/>
                    <a:pt x="26" y="45"/>
                    <a:pt x="26" y="45"/>
                  </a:cubicBezTo>
                  <a:cubicBezTo>
                    <a:pt x="26" y="45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lose/>
                  <a:moveTo>
                    <a:pt x="15" y="40"/>
                  </a:moveTo>
                  <a:cubicBezTo>
                    <a:pt x="16" y="40"/>
                    <a:pt x="16" y="40"/>
                    <a:pt x="16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40"/>
                    <a:pt x="17" y="40"/>
                    <a:pt x="16" y="40"/>
                  </a:cubicBezTo>
                  <a:cubicBezTo>
                    <a:pt x="16" y="40"/>
                    <a:pt x="16" y="40"/>
                    <a:pt x="16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6" y="40"/>
                    <a:pt x="15" y="40"/>
                  </a:cubicBezTo>
                  <a:cubicBezTo>
                    <a:pt x="15" y="40"/>
                    <a:pt x="15" y="40"/>
                    <a:pt x="15" y="40"/>
                  </a:cubicBezTo>
                  <a:close/>
                  <a:moveTo>
                    <a:pt x="7" y="21"/>
                  </a:moveTo>
                  <a:cubicBezTo>
                    <a:pt x="7" y="21"/>
                    <a:pt x="7" y="21"/>
                    <a:pt x="8" y="20"/>
                  </a:cubicBezTo>
                  <a:cubicBezTo>
                    <a:pt x="8" y="21"/>
                    <a:pt x="8" y="21"/>
                    <a:pt x="9" y="21"/>
                  </a:cubicBezTo>
                  <a:cubicBezTo>
                    <a:pt x="9" y="21"/>
                    <a:pt x="9" y="21"/>
                    <a:pt x="9" y="22"/>
                  </a:cubicBezTo>
                  <a:cubicBezTo>
                    <a:pt x="8" y="22"/>
                    <a:pt x="8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lose/>
                  <a:moveTo>
                    <a:pt x="30" y="7"/>
                  </a:moveTo>
                  <a:cubicBezTo>
                    <a:pt x="31" y="7"/>
                    <a:pt x="31" y="7"/>
                    <a:pt x="31" y="7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1" y="8"/>
                    <a:pt x="31" y="8"/>
                    <a:pt x="31" y="8"/>
                  </a:cubicBezTo>
                  <a:cubicBezTo>
                    <a:pt x="30" y="9"/>
                    <a:pt x="30" y="9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lose/>
                  <a:moveTo>
                    <a:pt x="9" y="33"/>
                  </a:moveTo>
                  <a:cubicBezTo>
                    <a:pt x="9" y="33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8" y="34"/>
                    <a:pt x="8" y="34"/>
                  </a:cubicBezTo>
                  <a:cubicBezTo>
                    <a:pt x="8" y="33"/>
                    <a:pt x="8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lose/>
                  <a:moveTo>
                    <a:pt x="38" y="11"/>
                  </a:moveTo>
                  <a:cubicBezTo>
                    <a:pt x="38" y="12"/>
                    <a:pt x="38" y="12"/>
                    <a:pt x="38" y="12"/>
                  </a:cubicBezTo>
                  <a:cubicBezTo>
                    <a:pt x="38" y="12"/>
                    <a:pt x="38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3"/>
                    <a:pt x="37" y="13"/>
                    <a:pt x="37" y="13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7" y="12"/>
                    <a:pt x="37" y="12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lose/>
                  <a:moveTo>
                    <a:pt x="44" y="23"/>
                  </a:moveTo>
                  <a:cubicBezTo>
                    <a:pt x="44" y="23"/>
                    <a:pt x="44" y="23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3" y="24"/>
                    <a:pt x="43" y="24"/>
                    <a:pt x="43" y="24"/>
                  </a:cubicBezTo>
                  <a:cubicBezTo>
                    <a:pt x="43" y="24"/>
                    <a:pt x="43" y="24"/>
                    <a:pt x="42" y="24"/>
                  </a:cubicBezTo>
                  <a:cubicBezTo>
                    <a:pt x="42" y="24"/>
                    <a:pt x="42" y="24"/>
                    <a:pt x="42" y="23"/>
                  </a:cubicBezTo>
                  <a:cubicBezTo>
                    <a:pt x="42" y="23"/>
                    <a:pt x="42" y="23"/>
                    <a:pt x="43" y="23"/>
                  </a:cubicBezTo>
                  <a:cubicBezTo>
                    <a:pt x="43" y="23"/>
                    <a:pt x="43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lose/>
                  <a:moveTo>
                    <a:pt x="43" y="31"/>
                  </a:moveTo>
                  <a:cubicBezTo>
                    <a:pt x="43" y="32"/>
                    <a:pt x="43" y="32"/>
                    <a:pt x="42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1" y="31"/>
                    <a:pt x="41" y="31"/>
                    <a:pt x="41" y="31"/>
                  </a:cubicBezTo>
                  <a:cubicBezTo>
                    <a:pt x="42" y="31"/>
                    <a:pt x="42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lose/>
                  <a:moveTo>
                    <a:pt x="24" y="6"/>
                  </a:moveTo>
                  <a:cubicBezTo>
                    <a:pt x="24" y="6"/>
                    <a:pt x="25" y="6"/>
                    <a:pt x="25" y="6"/>
                  </a:cubicBezTo>
                  <a:cubicBezTo>
                    <a:pt x="25" y="7"/>
                    <a:pt x="25" y="7"/>
                    <a:pt x="25" y="8"/>
                  </a:cubicBezTo>
                  <a:cubicBezTo>
                    <a:pt x="25" y="8"/>
                    <a:pt x="25" y="8"/>
                    <a:pt x="24" y="8"/>
                  </a:cubicBezTo>
                  <a:cubicBezTo>
                    <a:pt x="24" y="7"/>
                    <a:pt x="24" y="7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lose/>
                  <a:moveTo>
                    <a:pt x="31" y="43"/>
                  </a:moveTo>
                  <a:cubicBezTo>
                    <a:pt x="31" y="43"/>
                    <a:pt x="30" y="43"/>
                    <a:pt x="30" y="43"/>
                  </a:cubicBezTo>
                  <a:cubicBezTo>
                    <a:pt x="30" y="43"/>
                    <a:pt x="30" y="42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1"/>
                    <a:pt x="30" y="42"/>
                    <a:pt x="31" y="42"/>
                  </a:cubicBezTo>
                  <a:cubicBezTo>
                    <a:pt x="31" y="42"/>
                    <a:pt x="31" y="42"/>
                    <a:pt x="31" y="43"/>
                  </a:cubicBezTo>
                  <a:cubicBezTo>
                    <a:pt x="31" y="43"/>
                    <a:pt x="31" y="43"/>
                    <a:pt x="31" y="43"/>
                  </a:cubicBezTo>
                  <a:close/>
                  <a:moveTo>
                    <a:pt x="42" y="25"/>
                  </a:moveTo>
                  <a:cubicBezTo>
                    <a:pt x="42" y="25"/>
                    <a:pt x="42" y="25"/>
                    <a:pt x="42" y="25"/>
                  </a:cubicBezTo>
                  <a:cubicBezTo>
                    <a:pt x="43" y="24"/>
                    <a:pt x="43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3" y="25"/>
                    <a:pt x="43" y="25"/>
                    <a:pt x="42" y="25"/>
                  </a:cubicBezTo>
                  <a:cubicBezTo>
                    <a:pt x="42" y="25"/>
                    <a:pt x="42" y="25"/>
                    <a:pt x="42" y="25"/>
                  </a:cubicBezTo>
                  <a:close/>
                  <a:moveTo>
                    <a:pt x="39" y="38"/>
                  </a:moveTo>
                  <a:cubicBezTo>
                    <a:pt x="38" y="38"/>
                    <a:pt x="38" y="38"/>
                    <a:pt x="37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9" y="37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lose/>
                  <a:moveTo>
                    <a:pt x="10" y="32"/>
                  </a:moveTo>
                  <a:cubicBezTo>
                    <a:pt x="10" y="32"/>
                    <a:pt x="10" y="32"/>
                    <a:pt x="10" y="33"/>
                  </a:cubicBezTo>
                  <a:cubicBezTo>
                    <a:pt x="10" y="33"/>
                    <a:pt x="10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2"/>
                    <a:pt x="9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15" y="38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9"/>
                    <a:pt x="15" y="39"/>
                  </a:cubicBezTo>
                  <a:cubicBezTo>
                    <a:pt x="15" y="39"/>
                    <a:pt x="15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4" y="38"/>
                    <a:pt x="14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lose/>
                  <a:moveTo>
                    <a:pt x="27" y="42"/>
                  </a:moveTo>
                  <a:cubicBezTo>
                    <a:pt x="27" y="42"/>
                    <a:pt x="27" y="42"/>
                    <a:pt x="27" y="42"/>
                  </a:cubicBezTo>
                  <a:cubicBezTo>
                    <a:pt x="27" y="43"/>
                    <a:pt x="27" y="43"/>
                    <a:pt x="27" y="43"/>
                  </a:cubicBezTo>
                  <a:cubicBezTo>
                    <a:pt x="27" y="43"/>
                    <a:pt x="27" y="44"/>
                    <a:pt x="27" y="44"/>
                  </a:cubicBezTo>
                  <a:cubicBezTo>
                    <a:pt x="27" y="44"/>
                    <a:pt x="27" y="44"/>
                    <a:pt x="27" y="44"/>
                  </a:cubicBezTo>
                  <a:cubicBezTo>
                    <a:pt x="27" y="43"/>
                    <a:pt x="27" y="43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2"/>
                  </a:cubicBezTo>
                  <a:close/>
                  <a:moveTo>
                    <a:pt x="44" y="26"/>
                  </a:moveTo>
                  <a:cubicBezTo>
                    <a:pt x="44" y="26"/>
                    <a:pt x="44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3" y="26"/>
                    <a:pt x="43" y="26"/>
                    <a:pt x="42" y="26"/>
                  </a:cubicBezTo>
                  <a:cubicBezTo>
                    <a:pt x="42" y="26"/>
                    <a:pt x="42" y="26"/>
                    <a:pt x="42" y="26"/>
                  </a:cubicBezTo>
                  <a:cubicBezTo>
                    <a:pt x="43" y="25"/>
                    <a:pt x="43" y="26"/>
                    <a:pt x="44" y="26"/>
                  </a:cubicBezTo>
                  <a:cubicBezTo>
                    <a:pt x="44" y="26"/>
                    <a:pt x="44" y="26"/>
                    <a:pt x="44" y="26"/>
                  </a:cubicBezTo>
                  <a:close/>
                  <a:moveTo>
                    <a:pt x="42" y="23"/>
                  </a:moveTo>
                  <a:cubicBezTo>
                    <a:pt x="42" y="23"/>
                    <a:pt x="42" y="22"/>
                    <a:pt x="42" y="22"/>
                  </a:cubicBezTo>
                  <a:cubicBezTo>
                    <a:pt x="42" y="22"/>
                    <a:pt x="42" y="22"/>
                    <a:pt x="43" y="22"/>
                  </a:cubicBezTo>
                  <a:cubicBezTo>
                    <a:pt x="43" y="22"/>
                    <a:pt x="43" y="22"/>
                    <a:pt x="44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2"/>
                    <a:pt x="44" y="22"/>
                    <a:pt x="44" y="23"/>
                  </a:cubicBezTo>
                  <a:cubicBezTo>
                    <a:pt x="44" y="23"/>
                    <a:pt x="44" y="23"/>
                    <a:pt x="43" y="23"/>
                  </a:cubicBezTo>
                  <a:cubicBezTo>
                    <a:pt x="43" y="23"/>
                    <a:pt x="43" y="23"/>
                    <a:pt x="42" y="23"/>
                  </a:cubicBezTo>
                  <a:cubicBezTo>
                    <a:pt x="42" y="23"/>
                    <a:pt x="42" y="23"/>
                    <a:pt x="42" y="23"/>
                  </a:cubicBezTo>
                  <a:close/>
                  <a:moveTo>
                    <a:pt x="35" y="42"/>
                  </a:moveTo>
                  <a:cubicBezTo>
                    <a:pt x="35" y="41"/>
                    <a:pt x="36" y="41"/>
                    <a:pt x="36" y="41"/>
                  </a:cubicBezTo>
                  <a:cubicBezTo>
                    <a:pt x="36" y="41"/>
                    <a:pt x="36" y="41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6" y="42"/>
                    <a:pt x="36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lose/>
                  <a:moveTo>
                    <a:pt x="44" y="21"/>
                  </a:moveTo>
                  <a:cubicBezTo>
                    <a:pt x="44" y="22"/>
                    <a:pt x="43" y="22"/>
                    <a:pt x="43" y="22"/>
                  </a:cubicBezTo>
                  <a:cubicBezTo>
                    <a:pt x="43" y="22"/>
                    <a:pt x="42" y="22"/>
                    <a:pt x="42" y="22"/>
                  </a:cubicBezTo>
                  <a:cubicBezTo>
                    <a:pt x="42" y="22"/>
                    <a:pt x="42" y="21"/>
                    <a:pt x="42" y="21"/>
                  </a:cubicBezTo>
                  <a:cubicBezTo>
                    <a:pt x="42" y="21"/>
                    <a:pt x="43" y="21"/>
                    <a:pt x="43" y="21"/>
                  </a:cubicBezTo>
                  <a:cubicBezTo>
                    <a:pt x="43" y="21"/>
                    <a:pt x="43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lose/>
                  <a:moveTo>
                    <a:pt x="10" y="18"/>
                  </a:move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8"/>
                    <a:pt x="9" y="18"/>
                    <a:pt x="8" y="18"/>
                  </a:cubicBezTo>
                  <a:cubicBezTo>
                    <a:pt x="8" y="18"/>
                    <a:pt x="9" y="18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9" y="17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lose/>
                  <a:moveTo>
                    <a:pt x="11" y="13"/>
                  </a:moveTo>
                  <a:cubicBezTo>
                    <a:pt x="11" y="13"/>
                    <a:pt x="11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9" y="14"/>
                    <a:pt x="9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lose/>
                  <a:moveTo>
                    <a:pt x="29" y="42"/>
                  </a:moveTo>
                  <a:cubicBezTo>
                    <a:pt x="29" y="42"/>
                    <a:pt x="29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29" y="43"/>
                    <a:pt x="29" y="43"/>
                    <a:pt x="29" y="43"/>
                  </a:cubicBezTo>
                  <a:cubicBezTo>
                    <a:pt x="29" y="43"/>
                    <a:pt x="29" y="42"/>
                    <a:pt x="29" y="42"/>
                  </a:cubicBezTo>
                  <a:cubicBezTo>
                    <a:pt x="29" y="42"/>
                    <a:pt x="29" y="42"/>
                    <a:pt x="29" y="42"/>
                  </a:cubicBezTo>
                  <a:close/>
                  <a:moveTo>
                    <a:pt x="36" y="12"/>
                  </a:moveTo>
                  <a:cubicBezTo>
                    <a:pt x="36" y="11"/>
                    <a:pt x="37" y="11"/>
                    <a:pt x="37" y="10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1"/>
                    <a:pt x="38" y="11"/>
                    <a:pt x="37" y="11"/>
                  </a:cubicBezTo>
                  <a:cubicBezTo>
                    <a:pt x="37" y="11"/>
                    <a:pt x="37" y="12"/>
                    <a:pt x="37" y="12"/>
                  </a:cubicBezTo>
                  <a:cubicBezTo>
                    <a:pt x="37" y="12"/>
                    <a:pt x="37" y="12"/>
                    <a:pt x="37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lose/>
                  <a:moveTo>
                    <a:pt x="9" y="17"/>
                  </a:moveTo>
                  <a:cubicBezTo>
                    <a:pt x="9" y="17"/>
                    <a:pt x="9" y="16"/>
                    <a:pt x="9" y="16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9" y="17"/>
                    <a:pt x="9" y="17"/>
                  </a:cubicBezTo>
                  <a:cubicBezTo>
                    <a:pt x="9" y="17"/>
                    <a:pt x="9" y="17"/>
                    <a:pt x="9" y="17"/>
                  </a:cubicBezTo>
                  <a:close/>
                  <a:moveTo>
                    <a:pt x="32" y="41"/>
                  </a:move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1"/>
                    <a:pt x="33" y="41"/>
                    <a:pt x="33" y="42"/>
                  </a:cubicBezTo>
                  <a:cubicBezTo>
                    <a:pt x="33" y="42"/>
                    <a:pt x="33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1"/>
                    <a:pt x="32" y="41"/>
                  </a:cubicBezTo>
                  <a:cubicBezTo>
                    <a:pt x="32" y="41"/>
                    <a:pt x="32" y="41"/>
                    <a:pt x="32" y="41"/>
                  </a:cubicBezTo>
                  <a:close/>
                  <a:moveTo>
                    <a:pt x="10" y="36"/>
                  </a:moveTo>
                  <a:cubicBezTo>
                    <a:pt x="10" y="36"/>
                    <a:pt x="10" y="36"/>
                    <a:pt x="10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6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lose/>
                  <a:moveTo>
                    <a:pt x="32" y="40"/>
                  </a:moveTo>
                  <a:cubicBezTo>
                    <a:pt x="33" y="40"/>
                    <a:pt x="33" y="40"/>
                    <a:pt x="33" y="40"/>
                  </a:cubicBezTo>
                  <a:cubicBezTo>
                    <a:pt x="33" y="41"/>
                    <a:pt x="33" y="41"/>
                    <a:pt x="34" y="42"/>
                  </a:cubicBezTo>
                  <a:cubicBezTo>
                    <a:pt x="34" y="42"/>
                    <a:pt x="33" y="42"/>
                    <a:pt x="33" y="42"/>
                  </a:cubicBezTo>
                  <a:cubicBezTo>
                    <a:pt x="33" y="41"/>
                    <a:pt x="33" y="41"/>
                    <a:pt x="32" y="40"/>
                  </a:cubicBezTo>
                  <a:cubicBezTo>
                    <a:pt x="32" y="40"/>
                    <a:pt x="32" y="40"/>
                    <a:pt x="32" y="40"/>
                  </a:cubicBezTo>
                  <a:close/>
                  <a:moveTo>
                    <a:pt x="9" y="20"/>
                  </a:moveTo>
                  <a:cubicBezTo>
                    <a:pt x="9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lose/>
                  <a:moveTo>
                    <a:pt x="41" y="18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7"/>
                    <a:pt x="41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2" y="17"/>
                    <a:pt x="42" y="18"/>
                    <a:pt x="42" y="18"/>
                  </a:cubicBezTo>
                  <a:cubicBezTo>
                    <a:pt x="42" y="18"/>
                    <a:pt x="42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lose/>
                  <a:moveTo>
                    <a:pt x="41" y="19"/>
                  </a:move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8"/>
                    <a:pt x="41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3" y="18"/>
                  </a:cubicBezTo>
                  <a:cubicBezTo>
                    <a:pt x="43" y="18"/>
                    <a:pt x="43" y="18"/>
                    <a:pt x="43" y="18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2" y="19"/>
                    <a:pt x="42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lose/>
                  <a:moveTo>
                    <a:pt x="29" y="8"/>
                  </a:moveTo>
                  <a:cubicBezTo>
                    <a:pt x="29" y="8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30" y="7"/>
                    <a:pt x="30" y="8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8"/>
                    <a:pt x="29" y="8"/>
                  </a:cubicBezTo>
                  <a:cubicBezTo>
                    <a:pt x="29" y="8"/>
                    <a:pt x="29" y="8"/>
                    <a:pt x="29" y="8"/>
                  </a:cubicBezTo>
                  <a:close/>
                  <a:moveTo>
                    <a:pt x="23" y="41"/>
                  </a:move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2"/>
                  </a:cubicBezTo>
                  <a:cubicBezTo>
                    <a:pt x="23" y="42"/>
                    <a:pt x="23" y="42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3" y="43"/>
                    <a:pt x="23" y="43"/>
                    <a:pt x="23" y="43"/>
                  </a:cubicBezTo>
                  <a:cubicBezTo>
                    <a:pt x="22" y="43"/>
                    <a:pt x="22" y="43"/>
                    <a:pt x="22" y="43"/>
                  </a:cubicBezTo>
                  <a:cubicBezTo>
                    <a:pt x="22" y="43"/>
                    <a:pt x="23" y="42"/>
                    <a:pt x="23" y="41"/>
                  </a:cubicBezTo>
                  <a:cubicBezTo>
                    <a:pt x="23" y="41"/>
                    <a:pt x="23" y="41"/>
                    <a:pt x="23" y="41"/>
                  </a:cubicBezTo>
                  <a:close/>
                  <a:moveTo>
                    <a:pt x="39" y="13"/>
                  </a:moveTo>
                  <a:cubicBezTo>
                    <a:pt x="39" y="13"/>
                    <a:pt x="40" y="13"/>
                    <a:pt x="40" y="13"/>
                  </a:cubicBezTo>
                  <a:cubicBezTo>
                    <a:pt x="39" y="13"/>
                    <a:pt x="39" y="14"/>
                    <a:pt x="39" y="14"/>
                  </a:cubicBezTo>
                  <a:cubicBezTo>
                    <a:pt x="39" y="14"/>
                    <a:pt x="39" y="14"/>
                    <a:pt x="39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ubicBezTo>
                    <a:pt x="39" y="13"/>
                    <a:pt x="39" y="13"/>
                    <a:pt x="39" y="13"/>
                  </a:cubicBezTo>
                  <a:close/>
                  <a:moveTo>
                    <a:pt x="42" y="16"/>
                  </a:moveTo>
                  <a:cubicBezTo>
                    <a:pt x="42" y="16"/>
                    <a:pt x="42" y="16"/>
                    <a:pt x="42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1" y="17"/>
                    <a:pt x="41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lose/>
                  <a:moveTo>
                    <a:pt x="33" y="40"/>
                  </a:moveTo>
                  <a:cubicBezTo>
                    <a:pt x="33" y="40"/>
                    <a:pt x="34" y="40"/>
                    <a:pt x="34" y="40"/>
                  </a:cubicBezTo>
                  <a:cubicBezTo>
                    <a:pt x="34" y="40"/>
                    <a:pt x="34" y="41"/>
                    <a:pt x="34" y="41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2"/>
                    <a:pt x="34" y="42"/>
                    <a:pt x="34" y="41"/>
                  </a:cubicBezTo>
                  <a:cubicBezTo>
                    <a:pt x="34" y="41"/>
                    <a:pt x="33" y="41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lose/>
                  <a:moveTo>
                    <a:pt x="10" y="32"/>
                  </a:moveTo>
                  <a:cubicBezTo>
                    <a:pt x="9" y="32"/>
                    <a:pt x="9" y="32"/>
                    <a:pt x="9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9" y="31"/>
                    <a:pt x="9" y="31"/>
                  </a:cubicBezTo>
                  <a:cubicBezTo>
                    <a:pt x="9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11" y="37"/>
                  </a:moveTo>
                  <a:cubicBezTo>
                    <a:pt x="11" y="36"/>
                    <a:pt x="12" y="36"/>
                    <a:pt x="12" y="35"/>
                  </a:cubicBezTo>
                  <a:cubicBezTo>
                    <a:pt x="12" y="35"/>
                    <a:pt x="12" y="36"/>
                    <a:pt x="12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6"/>
                    <a:pt x="12" y="37"/>
                  </a:cubicBezTo>
                  <a:cubicBezTo>
                    <a:pt x="12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lose/>
                  <a:moveTo>
                    <a:pt x="42" y="33"/>
                  </a:moveTo>
                  <a:cubicBezTo>
                    <a:pt x="42" y="33"/>
                    <a:pt x="41" y="33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lose/>
                  <a:moveTo>
                    <a:pt x="39" y="38"/>
                  </a:moveTo>
                  <a:cubicBezTo>
                    <a:pt x="39" y="37"/>
                    <a:pt x="39" y="37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6"/>
                    <a:pt x="38" y="36"/>
                  </a:cubicBezTo>
                  <a:cubicBezTo>
                    <a:pt x="38" y="36"/>
                    <a:pt x="39" y="36"/>
                    <a:pt x="39" y="36"/>
                  </a:cubicBezTo>
                  <a:cubicBezTo>
                    <a:pt x="39" y="37"/>
                    <a:pt x="39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ubicBezTo>
                    <a:pt x="39" y="37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lose/>
                  <a:moveTo>
                    <a:pt x="26" y="6"/>
                  </a:moveTo>
                  <a:cubicBezTo>
                    <a:pt x="26" y="6"/>
                    <a:pt x="26" y="6"/>
                    <a:pt x="27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7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ubicBezTo>
                    <a:pt x="26" y="7"/>
                    <a:pt x="26" y="7"/>
                    <a:pt x="26" y="6"/>
                  </a:cubicBezTo>
                  <a:cubicBezTo>
                    <a:pt x="26" y="6"/>
                    <a:pt x="26" y="6"/>
                    <a:pt x="26" y="6"/>
                  </a:cubicBezTo>
                  <a:close/>
                  <a:moveTo>
                    <a:pt x="3" y="28"/>
                  </a:moveTo>
                  <a:cubicBezTo>
                    <a:pt x="3" y="29"/>
                    <a:pt x="3" y="30"/>
                    <a:pt x="4" y="31"/>
                  </a:cubicBezTo>
                  <a:cubicBezTo>
                    <a:pt x="3" y="31"/>
                    <a:pt x="3" y="30"/>
                    <a:pt x="3" y="28"/>
                  </a:cubicBezTo>
                  <a:cubicBezTo>
                    <a:pt x="3" y="28"/>
                    <a:pt x="3" y="28"/>
                    <a:pt x="3" y="28"/>
                  </a:cubicBezTo>
                  <a:close/>
                  <a:moveTo>
                    <a:pt x="34" y="8"/>
                  </a:moveTo>
                  <a:cubicBezTo>
                    <a:pt x="34" y="8"/>
                    <a:pt x="34" y="9"/>
                    <a:pt x="35" y="9"/>
                  </a:cubicBezTo>
                  <a:cubicBezTo>
                    <a:pt x="34" y="9"/>
                    <a:pt x="34" y="9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3" y="10"/>
                  </a:cubicBezTo>
                  <a:cubicBezTo>
                    <a:pt x="34" y="9"/>
                    <a:pt x="34" y="9"/>
                    <a:pt x="34" y="8"/>
                  </a:cubicBezTo>
                  <a:cubicBezTo>
                    <a:pt x="34" y="8"/>
                    <a:pt x="34" y="8"/>
                    <a:pt x="34" y="8"/>
                  </a:cubicBezTo>
                  <a:close/>
                  <a:moveTo>
                    <a:pt x="42" y="29"/>
                  </a:move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3" y="29"/>
                    <a:pt x="43" y="29"/>
                  </a:cubicBezTo>
                  <a:cubicBezTo>
                    <a:pt x="43" y="29"/>
                    <a:pt x="43" y="29"/>
                    <a:pt x="43" y="30"/>
                  </a:cubicBezTo>
                  <a:cubicBezTo>
                    <a:pt x="43" y="29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lose/>
                  <a:moveTo>
                    <a:pt x="36" y="10"/>
                  </a:moveTo>
                  <a:cubicBezTo>
                    <a:pt x="36" y="10"/>
                    <a:pt x="35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ubicBezTo>
                    <a:pt x="35" y="10"/>
                    <a:pt x="35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9"/>
                    <a:pt x="36" y="9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lose/>
                  <a:moveTo>
                    <a:pt x="35" y="11"/>
                  </a:moveTo>
                  <a:cubicBezTo>
                    <a:pt x="36" y="11"/>
                    <a:pt x="36" y="10"/>
                    <a:pt x="37" y="10"/>
                  </a:cubicBezTo>
                  <a:cubicBezTo>
                    <a:pt x="37" y="10"/>
                    <a:pt x="37" y="10"/>
                    <a:pt x="37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2"/>
                    <a:pt x="36" y="12"/>
                    <a:pt x="36" y="11"/>
                  </a:cubicBezTo>
                  <a:cubicBezTo>
                    <a:pt x="36" y="11"/>
                    <a:pt x="36" y="11"/>
                    <a:pt x="35" y="11"/>
                  </a:cubicBezTo>
                  <a:cubicBezTo>
                    <a:pt x="35" y="11"/>
                    <a:pt x="35" y="11"/>
                    <a:pt x="35" y="11"/>
                  </a:cubicBezTo>
                  <a:close/>
                  <a:moveTo>
                    <a:pt x="41" y="35"/>
                  </a:moveTo>
                  <a:cubicBezTo>
                    <a:pt x="41" y="35"/>
                    <a:pt x="41" y="35"/>
                    <a:pt x="41" y="35"/>
                  </a:cubicBezTo>
                  <a:cubicBezTo>
                    <a:pt x="41" y="35"/>
                    <a:pt x="40" y="35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1" y="34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lose/>
                  <a:moveTo>
                    <a:pt x="9" y="29"/>
                  </a:moveTo>
                  <a:cubicBezTo>
                    <a:pt x="9" y="29"/>
                    <a:pt x="9" y="29"/>
                    <a:pt x="9" y="30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8" y="30"/>
                    <a:pt x="8" y="30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9" y="29"/>
                  </a:cubicBezTo>
                  <a:close/>
                  <a:moveTo>
                    <a:pt x="43" y="19"/>
                  </a:moveTo>
                  <a:cubicBezTo>
                    <a:pt x="43" y="20"/>
                    <a:pt x="42" y="20"/>
                    <a:pt x="41" y="20"/>
                  </a:cubicBezTo>
                  <a:cubicBezTo>
                    <a:pt x="41" y="20"/>
                    <a:pt x="41" y="20"/>
                    <a:pt x="41" y="20"/>
                  </a:cubicBezTo>
                  <a:cubicBezTo>
                    <a:pt x="41" y="19"/>
                    <a:pt x="41" y="19"/>
                    <a:pt x="42" y="19"/>
                  </a:cubicBezTo>
                  <a:cubicBezTo>
                    <a:pt x="42" y="19"/>
                    <a:pt x="42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lose/>
                  <a:moveTo>
                    <a:pt x="44" y="27"/>
                  </a:moveTo>
                  <a:cubicBezTo>
                    <a:pt x="43" y="27"/>
                    <a:pt x="43" y="27"/>
                    <a:pt x="42" y="27"/>
                  </a:cubicBezTo>
                  <a:cubicBezTo>
                    <a:pt x="42" y="27"/>
                    <a:pt x="42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ubicBezTo>
                    <a:pt x="44" y="27"/>
                    <a:pt x="44" y="27"/>
                    <a:pt x="44" y="27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3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4"/>
                    <a:pt x="7" y="24"/>
                    <a:pt x="7" y="24"/>
                  </a:cubicBezTo>
                  <a:cubicBezTo>
                    <a:pt x="7" y="23"/>
                    <a:pt x="7" y="23"/>
                    <a:pt x="7" y="23"/>
                  </a:cubicBezTo>
                  <a:cubicBezTo>
                    <a:pt x="7" y="23"/>
                    <a:pt x="7" y="23"/>
                    <a:pt x="7" y="23"/>
                  </a:cubicBezTo>
                  <a:close/>
                  <a:moveTo>
                    <a:pt x="37" y="20"/>
                  </a:moveTo>
                  <a:cubicBezTo>
                    <a:pt x="37" y="20"/>
                    <a:pt x="37" y="20"/>
                    <a:pt x="37" y="20"/>
                  </a:cubicBezTo>
                  <a:cubicBezTo>
                    <a:pt x="37" y="20"/>
                    <a:pt x="38" y="20"/>
                    <a:pt x="38" y="19"/>
                  </a:cubicBezTo>
                  <a:cubicBezTo>
                    <a:pt x="38" y="19"/>
                    <a:pt x="38" y="19"/>
                    <a:pt x="38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ubicBezTo>
                    <a:pt x="37" y="19"/>
                    <a:pt x="37" y="20"/>
                    <a:pt x="37" y="20"/>
                  </a:cubicBezTo>
                  <a:close/>
                  <a:moveTo>
                    <a:pt x="15" y="16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7"/>
                  </a:cubicBezTo>
                  <a:cubicBezTo>
                    <a:pt x="14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33" y="36"/>
                  </a:moveTo>
                  <a:cubicBezTo>
                    <a:pt x="33" y="36"/>
                    <a:pt x="33" y="36"/>
                    <a:pt x="33" y="36"/>
                  </a:cubicBezTo>
                  <a:cubicBezTo>
                    <a:pt x="33" y="36"/>
                    <a:pt x="33" y="36"/>
                    <a:pt x="33" y="36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2" y="36"/>
                    <a:pt x="32" y="36"/>
                    <a:pt x="33" y="36"/>
                  </a:cubicBezTo>
                  <a:close/>
                  <a:moveTo>
                    <a:pt x="13" y="20"/>
                  </a:moveTo>
                  <a:cubicBezTo>
                    <a:pt x="13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3" y="19"/>
                    <a:pt x="13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lose/>
                  <a:moveTo>
                    <a:pt x="34" y="34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5"/>
                    <a:pt x="34" y="35"/>
                  </a:cubicBezTo>
                  <a:cubicBezTo>
                    <a:pt x="34" y="35"/>
                    <a:pt x="35" y="35"/>
                    <a:pt x="35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4" y="34"/>
                    <a:pt x="34" y="34"/>
                  </a:cubicBezTo>
                  <a:close/>
                  <a:moveTo>
                    <a:pt x="26" y="11"/>
                  </a:moveTo>
                  <a:cubicBezTo>
                    <a:pt x="26" y="11"/>
                    <a:pt x="26" y="12"/>
                    <a:pt x="26" y="12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1"/>
                    <a:pt x="27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lose/>
                  <a:moveTo>
                    <a:pt x="29" y="13"/>
                  </a:move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9" y="12"/>
                    <a:pt x="29" y="12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lose/>
                  <a:moveTo>
                    <a:pt x="36" y="33"/>
                  </a:move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6" y="33"/>
                    <a:pt x="36" y="33"/>
                  </a:cubicBezTo>
                  <a:cubicBezTo>
                    <a:pt x="36" y="33"/>
                    <a:pt x="37" y="33"/>
                    <a:pt x="37" y="33"/>
                  </a:cubicBezTo>
                  <a:cubicBezTo>
                    <a:pt x="37" y="33"/>
                    <a:pt x="36" y="32"/>
                    <a:pt x="36" y="32"/>
                  </a:cubicBezTo>
                  <a:cubicBezTo>
                    <a:pt x="36" y="32"/>
                    <a:pt x="36" y="33"/>
                    <a:pt x="36" y="33"/>
                  </a:cubicBezTo>
                  <a:close/>
                  <a:moveTo>
                    <a:pt x="12" y="22"/>
                  </a:move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2"/>
                    <a:pt x="12" y="22"/>
                    <a:pt x="12" y="22"/>
                  </a:cubicBezTo>
                  <a:close/>
                  <a:moveTo>
                    <a:pt x="25" y="38"/>
                  </a:moveTo>
                  <a:cubicBezTo>
                    <a:pt x="25" y="38"/>
                    <a:pt x="25" y="38"/>
                    <a:pt x="25" y="38"/>
                  </a:cubicBezTo>
                  <a:cubicBezTo>
                    <a:pt x="26" y="38"/>
                    <a:pt x="26" y="38"/>
                    <a:pt x="26" y="38"/>
                  </a:cubicBezTo>
                  <a:cubicBezTo>
                    <a:pt x="26" y="39"/>
                    <a:pt x="26" y="39"/>
                    <a:pt x="25" y="39"/>
                  </a:cubicBezTo>
                  <a:cubicBezTo>
                    <a:pt x="25" y="39"/>
                    <a:pt x="25" y="39"/>
                    <a:pt x="25" y="38"/>
                  </a:cubicBezTo>
                  <a:cubicBezTo>
                    <a:pt x="25" y="38"/>
                    <a:pt x="25" y="38"/>
                    <a:pt x="25" y="38"/>
                  </a:cubicBezTo>
                  <a:close/>
                  <a:moveTo>
                    <a:pt x="36" y="17"/>
                  </a:move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6"/>
                    <a:pt x="36" y="16"/>
                  </a:cubicBezTo>
                  <a:cubicBezTo>
                    <a:pt x="36" y="16"/>
                    <a:pt x="36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ubicBezTo>
                    <a:pt x="36" y="17"/>
                    <a:pt x="36" y="17"/>
                    <a:pt x="36" y="17"/>
                  </a:cubicBezTo>
                  <a:close/>
                  <a:moveTo>
                    <a:pt x="13" y="18"/>
                  </a:moveTo>
                  <a:cubicBezTo>
                    <a:pt x="13" y="18"/>
                    <a:pt x="13" y="18"/>
                    <a:pt x="13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lose/>
                  <a:moveTo>
                    <a:pt x="15" y="33"/>
                  </a:moveTo>
                  <a:cubicBezTo>
                    <a:pt x="15" y="33"/>
                    <a:pt x="15" y="33"/>
                    <a:pt x="15" y="33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6" y="34"/>
                    <a:pt x="16" y="34"/>
                    <a:pt x="15" y="33"/>
                  </a:cubicBezTo>
                  <a:close/>
                  <a:moveTo>
                    <a:pt x="33" y="13"/>
                  </a:move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3" y="14"/>
                    <a:pt x="33" y="14"/>
                    <a:pt x="33" y="13"/>
                  </a:cubicBezTo>
                  <a:cubicBezTo>
                    <a:pt x="33" y="13"/>
                    <a:pt x="33" y="13"/>
                    <a:pt x="33" y="13"/>
                  </a:cubicBezTo>
                  <a:close/>
                  <a:moveTo>
                    <a:pt x="39" y="23"/>
                  </a:moveTo>
                  <a:cubicBezTo>
                    <a:pt x="39" y="23"/>
                    <a:pt x="39" y="23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ubicBezTo>
                    <a:pt x="39" y="23"/>
                    <a:pt x="39" y="23"/>
                    <a:pt x="39" y="23"/>
                  </a:cubicBezTo>
                  <a:close/>
                  <a:moveTo>
                    <a:pt x="39" y="30"/>
                  </a:moveTo>
                  <a:cubicBezTo>
                    <a:pt x="39" y="30"/>
                    <a:pt x="39" y="30"/>
                    <a:pt x="39" y="30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8" y="30"/>
                    <a:pt x="38" y="29"/>
                    <a:pt x="38" y="29"/>
                  </a:cubicBezTo>
                  <a:cubicBezTo>
                    <a:pt x="38" y="29"/>
                    <a:pt x="39" y="29"/>
                    <a:pt x="39" y="29"/>
                  </a:cubicBezTo>
                  <a:cubicBezTo>
                    <a:pt x="39" y="29"/>
                    <a:pt x="39" y="30"/>
                    <a:pt x="39" y="30"/>
                  </a:cubicBezTo>
                  <a:cubicBezTo>
                    <a:pt x="39" y="30"/>
                    <a:pt x="39" y="30"/>
                    <a:pt x="39" y="30"/>
                  </a:cubicBezTo>
                  <a:close/>
                  <a:moveTo>
                    <a:pt x="38" y="21"/>
                  </a:move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ubicBezTo>
                    <a:pt x="38" y="21"/>
                    <a:pt x="38" y="21"/>
                    <a:pt x="38" y="21"/>
                  </a:cubicBezTo>
                  <a:close/>
                  <a:moveTo>
                    <a:pt x="39" y="28"/>
                  </a:moveTo>
                  <a:cubicBezTo>
                    <a:pt x="39" y="28"/>
                    <a:pt x="39" y="27"/>
                    <a:pt x="39" y="27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7"/>
                    <a:pt x="39" y="27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39" y="28"/>
                    <a:pt x="39" y="28"/>
                  </a:cubicBezTo>
                  <a:close/>
                  <a:moveTo>
                    <a:pt x="40" y="17"/>
                  </a:moveTo>
                  <a:cubicBezTo>
                    <a:pt x="40" y="16"/>
                    <a:pt x="40" y="16"/>
                    <a:pt x="40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5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41" y="16"/>
                    <a:pt x="40" y="16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lose/>
                  <a:moveTo>
                    <a:pt x="22" y="11"/>
                  </a:move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ubicBezTo>
                    <a:pt x="22" y="11"/>
                    <a:pt x="22" y="11"/>
                    <a:pt x="22" y="11"/>
                  </a:cubicBezTo>
                  <a:close/>
                  <a:moveTo>
                    <a:pt x="17" y="15"/>
                  </a:move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35" y="15"/>
                  </a:move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6"/>
                    <a:pt x="34" y="16"/>
                    <a:pt x="35" y="16"/>
                  </a:cubicBezTo>
                  <a:cubicBezTo>
                    <a:pt x="35" y="16"/>
                    <a:pt x="35" y="16"/>
                    <a:pt x="35" y="15"/>
                  </a:cubicBezTo>
                  <a:close/>
                  <a:moveTo>
                    <a:pt x="39" y="26"/>
                  </a:moveTo>
                  <a:cubicBezTo>
                    <a:pt x="38" y="25"/>
                    <a:pt x="38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5"/>
                    <a:pt x="39" y="25"/>
                    <a:pt x="39" y="25"/>
                  </a:cubicBezTo>
                  <a:cubicBezTo>
                    <a:pt x="39" y="26"/>
                    <a:pt x="39" y="26"/>
                    <a:pt x="39" y="26"/>
                  </a:cubicBezTo>
                  <a:cubicBezTo>
                    <a:pt x="39" y="26"/>
                    <a:pt x="39" y="26"/>
                    <a:pt x="39" y="26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12" y="30"/>
                  </a:moveTo>
                  <a:cubicBezTo>
                    <a:pt x="12" y="30"/>
                    <a:pt x="12" y="30"/>
                    <a:pt x="12" y="29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3" y="30"/>
                    <a:pt x="13" y="30"/>
                    <a:pt x="12" y="30"/>
                  </a:cubicBezTo>
                  <a:cubicBezTo>
                    <a:pt x="12" y="30"/>
                    <a:pt x="12" y="30"/>
                    <a:pt x="12" y="30"/>
                  </a:cubicBezTo>
                  <a:close/>
                  <a:moveTo>
                    <a:pt x="12" y="28"/>
                  </a:moveTo>
                  <a:cubicBezTo>
                    <a:pt x="12" y="28"/>
                    <a:pt x="12" y="28"/>
                    <a:pt x="12" y="28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24" y="10"/>
                  </a:moveTo>
                  <a:cubicBezTo>
                    <a:pt x="24" y="10"/>
                    <a:pt x="25" y="10"/>
                    <a:pt x="25" y="10"/>
                  </a:cubicBezTo>
                  <a:cubicBezTo>
                    <a:pt x="25" y="11"/>
                    <a:pt x="25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38" y="31"/>
                  </a:moveTo>
                  <a:cubicBezTo>
                    <a:pt x="38" y="31"/>
                    <a:pt x="38" y="31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ubicBezTo>
                    <a:pt x="38" y="32"/>
                    <a:pt x="38" y="32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ubicBezTo>
                    <a:pt x="38" y="31"/>
                    <a:pt x="38" y="31"/>
                    <a:pt x="38" y="31"/>
                  </a:cubicBezTo>
                  <a:close/>
                  <a:moveTo>
                    <a:pt x="14" y="32"/>
                  </a:moveTo>
                  <a:cubicBezTo>
                    <a:pt x="14" y="32"/>
                    <a:pt x="14" y="31"/>
                    <a:pt x="14" y="31"/>
                  </a:cubicBezTo>
                  <a:cubicBezTo>
                    <a:pt x="14" y="31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lose/>
                  <a:moveTo>
                    <a:pt x="18" y="14"/>
                  </a:move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9" y="13"/>
                    <a:pt x="19" y="14"/>
                    <a:pt x="19" y="14"/>
                  </a:cubicBezTo>
                  <a:cubicBezTo>
                    <a:pt x="19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27" y="38"/>
                  </a:move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8" y="38"/>
                    <a:pt x="28" y="38"/>
                  </a:cubicBezTo>
                  <a:cubicBezTo>
                    <a:pt x="28" y="38"/>
                    <a:pt x="27" y="38"/>
                    <a:pt x="27" y="38"/>
                  </a:cubicBezTo>
                  <a:cubicBezTo>
                    <a:pt x="27" y="38"/>
                    <a:pt x="27" y="38"/>
                    <a:pt x="27" y="38"/>
                  </a:cubicBezTo>
                  <a:close/>
                  <a:moveTo>
                    <a:pt x="20" y="12"/>
                  </a:move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lose/>
                  <a:moveTo>
                    <a:pt x="5" y="16"/>
                  </a:moveTo>
                  <a:cubicBezTo>
                    <a:pt x="4" y="17"/>
                    <a:pt x="4" y="17"/>
                    <a:pt x="4" y="18"/>
                  </a:cubicBezTo>
                  <a:cubicBezTo>
                    <a:pt x="4" y="17"/>
                    <a:pt x="4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lose/>
                  <a:moveTo>
                    <a:pt x="18" y="37"/>
                  </a:moveTo>
                  <a:cubicBezTo>
                    <a:pt x="18" y="37"/>
                    <a:pt x="18" y="36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lose/>
                  <a:moveTo>
                    <a:pt x="31" y="13"/>
                  </a:move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12" y="25"/>
                  </a:moveTo>
                  <a:cubicBezTo>
                    <a:pt x="12" y="25"/>
                    <a:pt x="12" y="25"/>
                    <a:pt x="12" y="26"/>
                  </a:cubicBezTo>
                  <a:cubicBezTo>
                    <a:pt x="12" y="26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5"/>
                  </a:cubicBezTo>
                  <a:close/>
                  <a:moveTo>
                    <a:pt x="23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lose/>
                  <a:moveTo>
                    <a:pt x="30" y="37"/>
                  </a:move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30" y="37"/>
                    <a:pt x="31" y="37"/>
                    <a:pt x="31" y="37"/>
                  </a:cubicBezTo>
                  <a:cubicBezTo>
                    <a:pt x="31" y="37"/>
                    <a:pt x="31" y="37"/>
                    <a:pt x="30" y="37"/>
                  </a:cubicBezTo>
                  <a:cubicBezTo>
                    <a:pt x="30" y="37"/>
                    <a:pt x="30" y="37"/>
                    <a:pt x="30" y="37"/>
                  </a:cubicBezTo>
                  <a:close/>
                  <a:moveTo>
                    <a:pt x="17" y="36"/>
                  </a:move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7" y="36"/>
                    <a:pt x="17" y="36"/>
                    <a:pt x="17" y="36"/>
                  </a:cubicBezTo>
                  <a:close/>
                  <a:moveTo>
                    <a:pt x="46" y="35"/>
                  </a:moveTo>
                  <a:cubicBezTo>
                    <a:pt x="46" y="35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5"/>
                    <a:pt x="45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lose/>
                  <a:moveTo>
                    <a:pt x="43" y="3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1"/>
                    <a:pt x="43" y="31"/>
                  </a:cubicBezTo>
                  <a:cubicBezTo>
                    <a:pt x="43" y="31"/>
                    <a:pt x="43" y="31"/>
                    <a:pt x="43" y="31"/>
                  </a:cubicBezTo>
                  <a:cubicBezTo>
                    <a:pt x="43" y="31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lose/>
                  <a:moveTo>
                    <a:pt x="46" y="17"/>
                  </a:move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9" name="Freeform 33078"/>
            <p:cNvSpPr>
              <a:spLocks/>
            </p:cNvSpPr>
            <p:nvPr/>
          </p:nvSpPr>
          <p:spPr bwMode="auto">
            <a:xfrm>
              <a:off x="3753" y="2896"/>
              <a:ext cx="76" cy="81"/>
            </a:xfrm>
            <a:custGeom>
              <a:avLst/>
              <a:gdLst>
                <a:gd name="T0" fmla="*/ 36 w 43"/>
                <a:gd name="T1" fmla="*/ 38 h 46"/>
                <a:gd name="T2" fmla="*/ 42 w 43"/>
                <a:gd name="T3" fmla="*/ 42 h 46"/>
                <a:gd name="T4" fmla="*/ 40 w 43"/>
                <a:gd name="T5" fmla="*/ 41 h 46"/>
                <a:gd name="T6" fmla="*/ 31 w 43"/>
                <a:gd name="T7" fmla="*/ 34 h 46"/>
                <a:gd name="T8" fmla="*/ 29 w 43"/>
                <a:gd name="T9" fmla="*/ 27 h 46"/>
                <a:gd name="T10" fmla="*/ 32 w 43"/>
                <a:gd name="T11" fmla="*/ 24 h 46"/>
                <a:gd name="T12" fmla="*/ 28 w 43"/>
                <a:gd name="T13" fmla="*/ 26 h 46"/>
                <a:gd name="T14" fmla="*/ 13 w 43"/>
                <a:gd name="T15" fmla="*/ 15 h 46"/>
                <a:gd name="T16" fmla="*/ 15 w 43"/>
                <a:gd name="T17" fmla="*/ 12 h 46"/>
                <a:gd name="T18" fmla="*/ 16 w 43"/>
                <a:gd name="T19" fmla="*/ 11 h 46"/>
                <a:gd name="T20" fmla="*/ 20 w 43"/>
                <a:gd name="T21" fmla="*/ 6 h 46"/>
                <a:gd name="T22" fmla="*/ 16 w 43"/>
                <a:gd name="T23" fmla="*/ 10 h 46"/>
                <a:gd name="T24" fmla="*/ 17 w 43"/>
                <a:gd name="T25" fmla="*/ 8 h 46"/>
                <a:gd name="T26" fmla="*/ 19 w 43"/>
                <a:gd name="T27" fmla="*/ 4 h 46"/>
                <a:gd name="T28" fmla="*/ 18 w 43"/>
                <a:gd name="T29" fmla="*/ 5 h 46"/>
                <a:gd name="T30" fmla="*/ 16 w 43"/>
                <a:gd name="T31" fmla="*/ 7 h 46"/>
                <a:gd name="T32" fmla="*/ 18 w 43"/>
                <a:gd name="T33" fmla="*/ 2 h 46"/>
                <a:gd name="T34" fmla="*/ 17 w 43"/>
                <a:gd name="T35" fmla="*/ 4 h 46"/>
                <a:gd name="T36" fmla="*/ 14 w 43"/>
                <a:gd name="T37" fmla="*/ 8 h 46"/>
                <a:gd name="T38" fmla="*/ 14 w 43"/>
                <a:gd name="T39" fmla="*/ 3 h 46"/>
                <a:gd name="T40" fmla="*/ 13 w 43"/>
                <a:gd name="T41" fmla="*/ 1 h 46"/>
                <a:gd name="T42" fmla="*/ 13 w 43"/>
                <a:gd name="T43" fmla="*/ 5 h 46"/>
                <a:gd name="T44" fmla="*/ 11 w 43"/>
                <a:gd name="T45" fmla="*/ 6 h 46"/>
                <a:gd name="T46" fmla="*/ 10 w 43"/>
                <a:gd name="T47" fmla="*/ 5 h 46"/>
                <a:gd name="T48" fmla="*/ 9 w 43"/>
                <a:gd name="T49" fmla="*/ 5 h 46"/>
                <a:gd name="T50" fmla="*/ 9 w 43"/>
                <a:gd name="T51" fmla="*/ 3 h 46"/>
                <a:gd name="T52" fmla="*/ 11 w 43"/>
                <a:gd name="T53" fmla="*/ 9 h 46"/>
                <a:gd name="T54" fmla="*/ 12 w 43"/>
                <a:gd name="T55" fmla="*/ 11 h 46"/>
                <a:gd name="T56" fmla="*/ 5 w 43"/>
                <a:gd name="T57" fmla="*/ 11 h 46"/>
                <a:gd name="T58" fmla="*/ 8 w 43"/>
                <a:gd name="T59" fmla="*/ 16 h 46"/>
                <a:gd name="T60" fmla="*/ 0 w 43"/>
                <a:gd name="T61" fmla="*/ 30 h 46"/>
                <a:gd name="T62" fmla="*/ 12 w 43"/>
                <a:gd name="T63" fmla="*/ 38 h 46"/>
                <a:gd name="T64" fmla="*/ 9 w 43"/>
                <a:gd name="T65" fmla="*/ 36 h 46"/>
                <a:gd name="T66" fmla="*/ 2 w 43"/>
                <a:gd name="T67" fmla="*/ 32 h 46"/>
                <a:gd name="T68" fmla="*/ 24 w 43"/>
                <a:gd name="T69" fmla="*/ 33 h 46"/>
                <a:gd name="T70" fmla="*/ 42 w 43"/>
                <a:gd name="T71" fmla="*/ 46 h 46"/>
                <a:gd name="T72" fmla="*/ 40 w 43"/>
                <a:gd name="T73" fmla="*/ 44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3" h="46">
                  <a:moveTo>
                    <a:pt x="39" y="43"/>
                  </a:moveTo>
                  <a:cubicBezTo>
                    <a:pt x="38" y="42"/>
                    <a:pt x="37" y="40"/>
                    <a:pt x="36" y="38"/>
                  </a:cubicBezTo>
                  <a:cubicBezTo>
                    <a:pt x="38" y="40"/>
                    <a:pt x="40" y="43"/>
                    <a:pt x="43" y="44"/>
                  </a:cubicBezTo>
                  <a:cubicBezTo>
                    <a:pt x="43" y="44"/>
                    <a:pt x="43" y="42"/>
                    <a:pt x="42" y="42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1" y="42"/>
                    <a:pt x="40" y="41"/>
                    <a:pt x="40" y="41"/>
                  </a:cubicBezTo>
                  <a:cubicBezTo>
                    <a:pt x="39" y="40"/>
                    <a:pt x="36" y="37"/>
                    <a:pt x="36" y="36"/>
                  </a:cubicBezTo>
                  <a:cubicBezTo>
                    <a:pt x="34" y="35"/>
                    <a:pt x="32" y="35"/>
                    <a:pt x="31" y="34"/>
                  </a:cubicBezTo>
                  <a:cubicBezTo>
                    <a:pt x="30" y="33"/>
                    <a:pt x="31" y="31"/>
                    <a:pt x="30" y="29"/>
                  </a:cubicBezTo>
                  <a:cubicBezTo>
                    <a:pt x="30" y="28"/>
                    <a:pt x="30" y="28"/>
                    <a:pt x="29" y="27"/>
                  </a:cubicBezTo>
                  <a:cubicBezTo>
                    <a:pt x="30" y="27"/>
                    <a:pt x="30" y="27"/>
                    <a:pt x="31" y="26"/>
                  </a:cubicBezTo>
                  <a:cubicBezTo>
                    <a:pt x="32" y="25"/>
                    <a:pt x="31" y="25"/>
                    <a:pt x="32" y="24"/>
                  </a:cubicBezTo>
                  <a:cubicBezTo>
                    <a:pt x="30" y="24"/>
                    <a:pt x="30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3" y="24"/>
                    <a:pt x="16" y="26"/>
                    <a:pt x="12" y="23"/>
                  </a:cubicBezTo>
                  <a:cubicBezTo>
                    <a:pt x="12" y="19"/>
                    <a:pt x="13" y="15"/>
                    <a:pt x="13" y="15"/>
                  </a:cubicBezTo>
                  <a:cubicBezTo>
                    <a:pt x="13" y="15"/>
                    <a:pt x="14" y="15"/>
                    <a:pt x="15" y="14"/>
                  </a:cubicBezTo>
                  <a:cubicBezTo>
                    <a:pt x="16" y="14"/>
                    <a:pt x="20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1"/>
                    <a:pt x="15" y="12"/>
                    <a:pt x="16" y="11"/>
                  </a:cubicBezTo>
                  <a:cubicBezTo>
                    <a:pt x="16" y="11"/>
                    <a:pt x="17" y="10"/>
                    <a:pt x="18" y="9"/>
                  </a:cubicBezTo>
                  <a:cubicBezTo>
                    <a:pt x="19" y="8"/>
                    <a:pt x="19" y="7"/>
                    <a:pt x="20" y="6"/>
                  </a:cubicBezTo>
                  <a:cubicBezTo>
                    <a:pt x="21" y="4"/>
                    <a:pt x="19" y="7"/>
                    <a:pt x="19" y="7"/>
                  </a:cubicBezTo>
                  <a:cubicBezTo>
                    <a:pt x="17" y="8"/>
                    <a:pt x="17" y="9"/>
                    <a:pt x="16" y="10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6" y="9"/>
                    <a:pt x="17" y="9"/>
                    <a:pt x="17" y="8"/>
                  </a:cubicBezTo>
                  <a:cubicBezTo>
                    <a:pt x="17" y="7"/>
                    <a:pt x="18" y="6"/>
                    <a:pt x="18" y="6"/>
                  </a:cubicBezTo>
                  <a:cubicBezTo>
                    <a:pt x="18" y="5"/>
                    <a:pt x="19" y="4"/>
                    <a:pt x="19" y="4"/>
                  </a:cubicBezTo>
                  <a:cubicBezTo>
                    <a:pt x="20" y="3"/>
                    <a:pt x="20" y="3"/>
                    <a:pt x="19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6"/>
                    <a:pt x="17" y="5"/>
                    <a:pt x="17" y="5"/>
                  </a:cubicBezTo>
                  <a:cubicBezTo>
                    <a:pt x="18" y="4"/>
                    <a:pt x="18" y="3"/>
                    <a:pt x="18" y="2"/>
                  </a:cubicBezTo>
                  <a:cubicBezTo>
                    <a:pt x="17" y="0"/>
                    <a:pt x="17" y="0"/>
                    <a:pt x="17" y="2"/>
                  </a:cubicBezTo>
                  <a:cubicBezTo>
                    <a:pt x="17" y="3"/>
                    <a:pt x="17" y="3"/>
                    <a:pt x="17" y="4"/>
                  </a:cubicBezTo>
                  <a:cubicBezTo>
                    <a:pt x="16" y="5"/>
                    <a:pt x="15" y="7"/>
                    <a:pt x="15" y="8"/>
                  </a:cubicBezTo>
                  <a:cubicBezTo>
                    <a:pt x="15" y="10"/>
                    <a:pt x="13" y="9"/>
                    <a:pt x="14" y="8"/>
                  </a:cubicBezTo>
                  <a:cubicBezTo>
                    <a:pt x="14" y="7"/>
                    <a:pt x="14" y="6"/>
                    <a:pt x="14" y="5"/>
                  </a:cubicBezTo>
                  <a:cubicBezTo>
                    <a:pt x="14" y="5"/>
                    <a:pt x="14" y="4"/>
                    <a:pt x="14" y="3"/>
                  </a:cubicBezTo>
                  <a:cubicBezTo>
                    <a:pt x="14" y="2"/>
                    <a:pt x="14" y="1"/>
                    <a:pt x="14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1" y="8"/>
                    <a:pt x="11" y="7"/>
                    <a:pt x="11" y="6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6"/>
                    <a:pt x="10" y="6"/>
                  </a:cubicBezTo>
                  <a:cubicBezTo>
                    <a:pt x="10" y="7"/>
                    <a:pt x="10" y="6"/>
                    <a:pt x="9" y="5"/>
                  </a:cubicBezTo>
                  <a:cubicBezTo>
                    <a:pt x="9" y="5"/>
                    <a:pt x="9" y="4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10" y="8"/>
                    <a:pt x="11" y="9"/>
                  </a:cubicBezTo>
                  <a:cubicBezTo>
                    <a:pt x="12" y="9"/>
                    <a:pt x="12" y="10"/>
                    <a:pt x="14" y="11"/>
                  </a:cubicBezTo>
                  <a:cubicBezTo>
                    <a:pt x="14" y="11"/>
                    <a:pt x="13" y="11"/>
                    <a:pt x="12" y="11"/>
                  </a:cubicBezTo>
                  <a:cubicBezTo>
                    <a:pt x="11" y="11"/>
                    <a:pt x="9" y="11"/>
                    <a:pt x="8" y="11"/>
                  </a:cubicBezTo>
                  <a:cubicBezTo>
                    <a:pt x="7" y="11"/>
                    <a:pt x="7" y="11"/>
                    <a:pt x="5" y="11"/>
                  </a:cubicBezTo>
                  <a:cubicBezTo>
                    <a:pt x="3" y="11"/>
                    <a:pt x="3" y="13"/>
                    <a:pt x="6" y="14"/>
                  </a:cubicBezTo>
                  <a:cubicBezTo>
                    <a:pt x="8" y="15"/>
                    <a:pt x="8" y="15"/>
                    <a:pt x="8" y="16"/>
                  </a:cubicBezTo>
                  <a:cubicBezTo>
                    <a:pt x="5" y="23"/>
                    <a:pt x="5" y="27"/>
                    <a:pt x="6" y="29"/>
                  </a:cubicBezTo>
                  <a:cubicBezTo>
                    <a:pt x="4" y="30"/>
                    <a:pt x="1" y="29"/>
                    <a:pt x="0" y="30"/>
                  </a:cubicBezTo>
                  <a:cubicBezTo>
                    <a:pt x="0" y="30"/>
                    <a:pt x="0" y="31"/>
                    <a:pt x="1" y="32"/>
                  </a:cubicBezTo>
                  <a:cubicBezTo>
                    <a:pt x="4" y="34"/>
                    <a:pt x="8" y="38"/>
                    <a:pt x="12" y="38"/>
                  </a:cubicBezTo>
                  <a:cubicBezTo>
                    <a:pt x="12" y="38"/>
                    <a:pt x="11" y="37"/>
                    <a:pt x="11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8" y="36"/>
                  </a:cubicBezTo>
                  <a:cubicBezTo>
                    <a:pt x="6" y="35"/>
                    <a:pt x="5" y="33"/>
                    <a:pt x="2" y="32"/>
                  </a:cubicBezTo>
                  <a:cubicBezTo>
                    <a:pt x="5" y="31"/>
                    <a:pt x="10" y="35"/>
                    <a:pt x="12" y="33"/>
                  </a:cubicBezTo>
                  <a:cubicBezTo>
                    <a:pt x="16" y="34"/>
                    <a:pt x="21" y="34"/>
                    <a:pt x="24" y="33"/>
                  </a:cubicBezTo>
                  <a:cubicBezTo>
                    <a:pt x="27" y="36"/>
                    <a:pt x="30" y="37"/>
                    <a:pt x="34" y="38"/>
                  </a:cubicBezTo>
                  <a:cubicBezTo>
                    <a:pt x="36" y="41"/>
                    <a:pt x="38" y="44"/>
                    <a:pt x="42" y="46"/>
                  </a:cubicBezTo>
                  <a:cubicBezTo>
                    <a:pt x="42" y="46"/>
                    <a:pt x="42" y="45"/>
                    <a:pt x="41" y="44"/>
                  </a:cubicBezTo>
                  <a:cubicBezTo>
                    <a:pt x="40" y="44"/>
                    <a:pt x="40" y="44"/>
                    <a:pt x="40" y="44"/>
                  </a:cubicBezTo>
                  <a:cubicBezTo>
                    <a:pt x="40" y="44"/>
                    <a:pt x="40" y="43"/>
                    <a:pt x="39" y="4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0" name="Freeform 33079"/>
            <p:cNvSpPr>
              <a:spLocks/>
            </p:cNvSpPr>
            <p:nvPr/>
          </p:nvSpPr>
          <p:spPr bwMode="auto">
            <a:xfrm>
              <a:off x="3811" y="2922"/>
              <a:ext cx="54" cy="34"/>
            </a:xfrm>
            <a:custGeom>
              <a:avLst/>
              <a:gdLst>
                <a:gd name="T0" fmla="*/ 6 w 30"/>
                <a:gd name="T1" fmla="*/ 14 h 19"/>
                <a:gd name="T2" fmla="*/ 10 w 30"/>
                <a:gd name="T3" fmla="*/ 19 h 19"/>
                <a:gd name="T4" fmla="*/ 17 w 30"/>
                <a:gd name="T5" fmla="*/ 15 h 19"/>
                <a:gd name="T6" fmla="*/ 21 w 30"/>
                <a:gd name="T7" fmla="*/ 18 h 19"/>
                <a:gd name="T8" fmla="*/ 22 w 30"/>
                <a:gd name="T9" fmla="*/ 15 h 19"/>
                <a:gd name="T10" fmla="*/ 25 w 30"/>
                <a:gd name="T11" fmla="*/ 17 h 19"/>
                <a:gd name="T12" fmla="*/ 30 w 30"/>
                <a:gd name="T13" fmla="*/ 18 h 19"/>
                <a:gd name="T14" fmla="*/ 30 w 30"/>
                <a:gd name="T15" fmla="*/ 14 h 19"/>
                <a:gd name="T16" fmla="*/ 30 w 30"/>
                <a:gd name="T17" fmla="*/ 7 h 19"/>
                <a:gd name="T18" fmla="*/ 21 w 30"/>
                <a:gd name="T19" fmla="*/ 9 h 19"/>
                <a:gd name="T20" fmla="*/ 15 w 30"/>
                <a:gd name="T21" fmla="*/ 10 h 19"/>
                <a:gd name="T22" fmla="*/ 12 w 30"/>
                <a:gd name="T23" fmla="*/ 11 h 19"/>
                <a:gd name="T24" fmla="*/ 9 w 30"/>
                <a:gd name="T25" fmla="*/ 11 h 19"/>
                <a:gd name="T26" fmla="*/ 9 w 30"/>
                <a:gd name="T27" fmla="*/ 11 h 19"/>
                <a:gd name="T28" fmla="*/ 12 w 30"/>
                <a:gd name="T29" fmla="*/ 10 h 19"/>
                <a:gd name="T30" fmla="*/ 15 w 30"/>
                <a:gd name="T31" fmla="*/ 10 h 19"/>
                <a:gd name="T32" fmla="*/ 21 w 30"/>
                <a:gd name="T33" fmla="*/ 9 h 19"/>
                <a:gd name="T34" fmla="*/ 29 w 30"/>
                <a:gd name="T35" fmla="*/ 6 h 19"/>
                <a:gd name="T36" fmla="*/ 28 w 30"/>
                <a:gd name="T37" fmla="*/ 5 h 19"/>
                <a:gd name="T38" fmla="*/ 27 w 30"/>
                <a:gd name="T39" fmla="*/ 2 h 19"/>
                <a:gd name="T40" fmla="*/ 25 w 30"/>
                <a:gd name="T41" fmla="*/ 1 h 19"/>
                <a:gd name="T42" fmla="*/ 19 w 30"/>
                <a:gd name="T43" fmla="*/ 1 h 19"/>
                <a:gd name="T44" fmla="*/ 17 w 30"/>
                <a:gd name="T45" fmla="*/ 2 h 19"/>
                <a:gd name="T46" fmla="*/ 14 w 30"/>
                <a:gd name="T47" fmla="*/ 0 h 19"/>
                <a:gd name="T48" fmla="*/ 11 w 30"/>
                <a:gd name="T49" fmla="*/ 5 h 19"/>
                <a:gd name="T50" fmla="*/ 6 w 30"/>
                <a:gd name="T51" fmla="*/ 5 h 19"/>
                <a:gd name="T52" fmla="*/ 5 w 30"/>
                <a:gd name="T53" fmla="*/ 10 h 19"/>
                <a:gd name="T54" fmla="*/ 0 w 30"/>
                <a:gd name="T55" fmla="*/ 13 h 19"/>
                <a:gd name="T56" fmla="*/ 6 w 30"/>
                <a:gd name="T57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0" h="19">
                  <a:moveTo>
                    <a:pt x="6" y="14"/>
                  </a:moveTo>
                  <a:cubicBezTo>
                    <a:pt x="8" y="15"/>
                    <a:pt x="9" y="18"/>
                    <a:pt x="10" y="19"/>
                  </a:cubicBezTo>
                  <a:cubicBezTo>
                    <a:pt x="11" y="14"/>
                    <a:pt x="16" y="15"/>
                    <a:pt x="17" y="15"/>
                  </a:cubicBezTo>
                  <a:cubicBezTo>
                    <a:pt x="18" y="16"/>
                    <a:pt x="20" y="17"/>
                    <a:pt x="21" y="18"/>
                  </a:cubicBezTo>
                  <a:cubicBezTo>
                    <a:pt x="21" y="17"/>
                    <a:pt x="21" y="16"/>
                    <a:pt x="22" y="15"/>
                  </a:cubicBezTo>
                  <a:cubicBezTo>
                    <a:pt x="23" y="15"/>
                    <a:pt x="24" y="16"/>
                    <a:pt x="25" y="17"/>
                  </a:cubicBezTo>
                  <a:cubicBezTo>
                    <a:pt x="26" y="14"/>
                    <a:pt x="29" y="16"/>
                    <a:pt x="30" y="18"/>
                  </a:cubicBezTo>
                  <a:cubicBezTo>
                    <a:pt x="28" y="13"/>
                    <a:pt x="29" y="14"/>
                    <a:pt x="30" y="14"/>
                  </a:cubicBezTo>
                  <a:cubicBezTo>
                    <a:pt x="27" y="12"/>
                    <a:pt x="28" y="8"/>
                    <a:pt x="30" y="7"/>
                  </a:cubicBezTo>
                  <a:cubicBezTo>
                    <a:pt x="27" y="8"/>
                    <a:pt x="24" y="9"/>
                    <a:pt x="21" y="9"/>
                  </a:cubicBezTo>
                  <a:cubicBezTo>
                    <a:pt x="19" y="10"/>
                    <a:pt x="17" y="10"/>
                    <a:pt x="15" y="10"/>
                  </a:cubicBezTo>
                  <a:cubicBezTo>
                    <a:pt x="14" y="11"/>
                    <a:pt x="13" y="11"/>
                    <a:pt x="12" y="11"/>
                  </a:cubicBezTo>
                  <a:cubicBezTo>
                    <a:pt x="11" y="11"/>
                    <a:pt x="10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1" y="11"/>
                    <a:pt x="12" y="10"/>
                  </a:cubicBezTo>
                  <a:cubicBezTo>
                    <a:pt x="13" y="10"/>
                    <a:pt x="14" y="10"/>
                    <a:pt x="15" y="10"/>
                  </a:cubicBezTo>
                  <a:cubicBezTo>
                    <a:pt x="17" y="10"/>
                    <a:pt x="19" y="9"/>
                    <a:pt x="21" y="9"/>
                  </a:cubicBezTo>
                  <a:cubicBezTo>
                    <a:pt x="24" y="8"/>
                    <a:pt x="27" y="7"/>
                    <a:pt x="29" y="6"/>
                  </a:cubicBezTo>
                  <a:cubicBezTo>
                    <a:pt x="29" y="6"/>
                    <a:pt x="29" y="6"/>
                    <a:pt x="28" y="5"/>
                  </a:cubicBezTo>
                  <a:cubicBezTo>
                    <a:pt x="28" y="5"/>
                    <a:pt x="27" y="3"/>
                    <a:pt x="27" y="2"/>
                  </a:cubicBezTo>
                  <a:cubicBezTo>
                    <a:pt x="26" y="3"/>
                    <a:pt x="26" y="2"/>
                    <a:pt x="25" y="1"/>
                  </a:cubicBezTo>
                  <a:cubicBezTo>
                    <a:pt x="24" y="3"/>
                    <a:pt x="21" y="3"/>
                    <a:pt x="19" y="1"/>
                  </a:cubicBezTo>
                  <a:cubicBezTo>
                    <a:pt x="19" y="2"/>
                    <a:pt x="18" y="2"/>
                    <a:pt x="17" y="2"/>
                  </a:cubicBezTo>
                  <a:cubicBezTo>
                    <a:pt x="16" y="2"/>
                    <a:pt x="15" y="0"/>
                    <a:pt x="14" y="0"/>
                  </a:cubicBezTo>
                  <a:cubicBezTo>
                    <a:pt x="15" y="1"/>
                    <a:pt x="13" y="4"/>
                    <a:pt x="11" y="5"/>
                  </a:cubicBezTo>
                  <a:cubicBezTo>
                    <a:pt x="10" y="5"/>
                    <a:pt x="8" y="6"/>
                    <a:pt x="6" y="5"/>
                  </a:cubicBezTo>
                  <a:cubicBezTo>
                    <a:pt x="8" y="6"/>
                    <a:pt x="7" y="9"/>
                    <a:pt x="5" y="10"/>
                  </a:cubicBezTo>
                  <a:cubicBezTo>
                    <a:pt x="3" y="11"/>
                    <a:pt x="1" y="13"/>
                    <a:pt x="0" y="13"/>
                  </a:cubicBezTo>
                  <a:cubicBezTo>
                    <a:pt x="2" y="13"/>
                    <a:pt x="4" y="13"/>
                    <a:pt x="6" y="1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152" name="Picture 33080"/>
            <p:cNvPicPr>
              <a:picLocks noChangeAspect="1" noChangeArrowheads="1"/>
            </p:cNvPicPr>
            <p:nvPr/>
          </p:nvPicPr>
          <p:blipFill>
            <a:blip r:embed="rId5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20" y="2927"/>
              <a:ext cx="54" cy="2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51" name="Freeform 33081"/>
            <p:cNvSpPr>
              <a:spLocks/>
            </p:cNvSpPr>
            <p:nvPr/>
          </p:nvSpPr>
          <p:spPr bwMode="auto">
            <a:xfrm>
              <a:off x="3824" y="2880"/>
              <a:ext cx="50" cy="44"/>
            </a:xfrm>
            <a:custGeom>
              <a:avLst/>
              <a:gdLst>
                <a:gd name="T0" fmla="*/ 14 w 28"/>
                <a:gd name="T1" fmla="*/ 13 h 25"/>
                <a:gd name="T2" fmla="*/ 18 w 28"/>
                <a:gd name="T3" fmla="*/ 17 h 25"/>
                <a:gd name="T4" fmla="*/ 20 w 28"/>
                <a:gd name="T5" fmla="*/ 20 h 25"/>
                <a:gd name="T6" fmla="*/ 22 w 28"/>
                <a:gd name="T7" fmla="*/ 22 h 25"/>
                <a:gd name="T8" fmla="*/ 22 w 28"/>
                <a:gd name="T9" fmla="*/ 22 h 25"/>
                <a:gd name="T10" fmla="*/ 22 w 28"/>
                <a:gd name="T11" fmla="*/ 23 h 25"/>
                <a:gd name="T12" fmla="*/ 25 w 28"/>
                <a:gd name="T13" fmla="*/ 21 h 25"/>
                <a:gd name="T14" fmla="*/ 28 w 28"/>
                <a:gd name="T15" fmla="*/ 22 h 25"/>
                <a:gd name="T16" fmla="*/ 28 w 28"/>
                <a:gd name="T17" fmla="*/ 14 h 25"/>
                <a:gd name="T18" fmla="*/ 21 w 28"/>
                <a:gd name="T19" fmla="*/ 9 h 25"/>
                <a:gd name="T20" fmla="*/ 18 w 28"/>
                <a:gd name="T21" fmla="*/ 5 h 25"/>
                <a:gd name="T22" fmla="*/ 14 w 28"/>
                <a:gd name="T23" fmla="*/ 3 h 25"/>
                <a:gd name="T24" fmla="*/ 0 w 28"/>
                <a:gd name="T25" fmla="*/ 0 h 25"/>
                <a:gd name="T26" fmla="*/ 3 w 28"/>
                <a:gd name="T27" fmla="*/ 16 h 25"/>
                <a:gd name="T28" fmla="*/ 10 w 28"/>
                <a:gd name="T29" fmla="*/ 17 h 25"/>
                <a:gd name="T30" fmla="*/ 9 w 28"/>
                <a:gd name="T31" fmla="*/ 20 h 25"/>
                <a:gd name="T32" fmla="*/ 13 w 28"/>
                <a:gd name="T33" fmla="*/ 21 h 25"/>
                <a:gd name="T34" fmla="*/ 13 w 28"/>
                <a:gd name="T35" fmla="*/ 23 h 25"/>
                <a:gd name="T36" fmla="*/ 17 w 28"/>
                <a:gd name="T37" fmla="*/ 25 h 25"/>
                <a:gd name="T38" fmla="*/ 21 w 28"/>
                <a:gd name="T39" fmla="*/ 25 h 25"/>
                <a:gd name="T40" fmla="*/ 22 w 28"/>
                <a:gd name="T41" fmla="*/ 23 h 25"/>
                <a:gd name="T42" fmla="*/ 22 w 28"/>
                <a:gd name="T43" fmla="*/ 23 h 25"/>
                <a:gd name="T44" fmla="*/ 21 w 28"/>
                <a:gd name="T45" fmla="*/ 22 h 25"/>
                <a:gd name="T46" fmla="*/ 20 w 28"/>
                <a:gd name="T47" fmla="*/ 21 h 25"/>
                <a:gd name="T48" fmla="*/ 19 w 28"/>
                <a:gd name="T49" fmla="*/ 19 h 25"/>
                <a:gd name="T50" fmla="*/ 17 w 28"/>
                <a:gd name="T51" fmla="*/ 17 h 25"/>
                <a:gd name="T52" fmla="*/ 14 w 28"/>
                <a:gd name="T53" fmla="*/ 13 h 25"/>
                <a:gd name="T54" fmla="*/ 9 w 28"/>
                <a:gd name="T55" fmla="*/ 8 h 25"/>
                <a:gd name="T56" fmla="*/ 9 w 28"/>
                <a:gd name="T57" fmla="*/ 8 h 25"/>
                <a:gd name="T58" fmla="*/ 14 w 28"/>
                <a:gd name="T5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8" h="25">
                  <a:moveTo>
                    <a:pt x="14" y="13"/>
                  </a:moveTo>
                  <a:cubicBezTo>
                    <a:pt x="15" y="14"/>
                    <a:pt x="17" y="16"/>
                    <a:pt x="18" y="17"/>
                  </a:cubicBezTo>
                  <a:cubicBezTo>
                    <a:pt x="19" y="18"/>
                    <a:pt x="19" y="19"/>
                    <a:pt x="20" y="20"/>
                  </a:cubicBezTo>
                  <a:cubicBezTo>
                    <a:pt x="21" y="21"/>
                    <a:pt x="21" y="21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4" y="22"/>
                    <a:pt x="25" y="21"/>
                  </a:cubicBezTo>
                  <a:cubicBezTo>
                    <a:pt x="27" y="21"/>
                    <a:pt x="28" y="22"/>
                    <a:pt x="28" y="22"/>
                  </a:cubicBezTo>
                  <a:cubicBezTo>
                    <a:pt x="27" y="21"/>
                    <a:pt x="22" y="19"/>
                    <a:pt x="28" y="14"/>
                  </a:cubicBezTo>
                  <a:cubicBezTo>
                    <a:pt x="26" y="15"/>
                    <a:pt x="20" y="13"/>
                    <a:pt x="21" y="9"/>
                  </a:cubicBezTo>
                  <a:cubicBezTo>
                    <a:pt x="19" y="10"/>
                    <a:pt x="17" y="7"/>
                    <a:pt x="18" y="5"/>
                  </a:cubicBezTo>
                  <a:cubicBezTo>
                    <a:pt x="16" y="7"/>
                    <a:pt x="14" y="5"/>
                    <a:pt x="14" y="3"/>
                  </a:cubicBezTo>
                  <a:cubicBezTo>
                    <a:pt x="12" y="8"/>
                    <a:pt x="3" y="2"/>
                    <a:pt x="0" y="0"/>
                  </a:cubicBezTo>
                  <a:cubicBezTo>
                    <a:pt x="2" y="2"/>
                    <a:pt x="7" y="15"/>
                    <a:pt x="3" y="16"/>
                  </a:cubicBezTo>
                  <a:cubicBezTo>
                    <a:pt x="4" y="17"/>
                    <a:pt x="8" y="16"/>
                    <a:pt x="10" y="17"/>
                  </a:cubicBezTo>
                  <a:cubicBezTo>
                    <a:pt x="10" y="18"/>
                    <a:pt x="11" y="20"/>
                    <a:pt x="9" y="20"/>
                  </a:cubicBezTo>
                  <a:cubicBezTo>
                    <a:pt x="9" y="21"/>
                    <a:pt x="12" y="20"/>
                    <a:pt x="13" y="21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5" y="23"/>
                    <a:pt x="16" y="23"/>
                    <a:pt x="17" y="25"/>
                  </a:cubicBezTo>
                  <a:cubicBezTo>
                    <a:pt x="17" y="25"/>
                    <a:pt x="19" y="24"/>
                    <a:pt x="21" y="25"/>
                  </a:cubicBezTo>
                  <a:cubicBezTo>
                    <a:pt x="21" y="24"/>
                    <a:pt x="21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1" y="22"/>
                    <a:pt x="21" y="22"/>
                  </a:cubicBezTo>
                  <a:cubicBezTo>
                    <a:pt x="21" y="22"/>
                    <a:pt x="20" y="21"/>
                    <a:pt x="20" y="21"/>
                  </a:cubicBezTo>
                  <a:cubicBezTo>
                    <a:pt x="19" y="20"/>
                    <a:pt x="19" y="20"/>
                    <a:pt x="19" y="19"/>
                  </a:cubicBezTo>
                  <a:cubicBezTo>
                    <a:pt x="18" y="19"/>
                    <a:pt x="18" y="18"/>
                    <a:pt x="17" y="17"/>
                  </a:cubicBezTo>
                  <a:cubicBezTo>
                    <a:pt x="16" y="16"/>
                    <a:pt x="15" y="14"/>
                    <a:pt x="14" y="13"/>
                  </a:cubicBezTo>
                  <a:cubicBezTo>
                    <a:pt x="12" y="12"/>
                    <a:pt x="10" y="10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lnTo>
                    <a:pt x="14" y="13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154" name="Picture 33082"/>
            <p:cNvPicPr>
              <a:picLocks noChangeAspect="1" noChangeArrowheads="1"/>
            </p:cNvPicPr>
            <p:nvPr/>
          </p:nvPicPr>
          <p:blipFill>
            <a:blip r:embed="rId5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32" y="2885"/>
              <a:ext cx="38" cy="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7252" name="Freeform 33083"/>
            <p:cNvSpPr>
              <a:spLocks/>
            </p:cNvSpPr>
            <p:nvPr/>
          </p:nvSpPr>
          <p:spPr bwMode="auto">
            <a:xfrm>
              <a:off x="3863" y="2935"/>
              <a:ext cx="18" cy="14"/>
            </a:xfrm>
            <a:custGeom>
              <a:avLst/>
              <a:gdLst>
                <a:gd name="T0" fmla="*/ 4 w 10"/>
                <a:gd name="T1" fmla="*/ 8 h 8"/>
                <a:gd name="T2" fmla="*/ 8 w 10"/>
                <a:gd name="T3" fmla="*/ 8 h 8"/>
                <a:gd name="T4" fmla="*/ 10 w 10"/>
                <a:gd name="T5" fmla="*/ 5 h 8"/>
                <a:gd name="T6" fmla="*/ 9 w 10"/>
                <a:gd name="T7" fmla="*/ 1 h 8"/>
                <a:gd name="T8" fmla="*/ 6 w 10"/>
                <a:gd name="T9" fmla="*/ 0 h 8"/>
                <a:gd name="T10" fmla="*/ 4 w 10"/>
                <a:gd name="T11" fmla="*/ 1 h 8"/>
                <a:gd name="T12" fmla="*/ 3 w 10"/>
                <a:gd name="T13" fmla="*/ 1 h 8"/>
                <a:gd name="T14" fmla="*/ 2 w 10"/>
                <a:gd name="T15" fmla="*/ 0 h 8"/>
                <a:gd name="T16" fmla="*/ 1 w 10"/>
                <a:gd name="T17" fmla="*/ 6 h 8"/>
                <a:gd name="T18" fmla="*/ 1 w 10"/>
                <a:gd name="T19" fmla="*/ 6 h 8"/>
                <a:gd name="T20" fmla="*/ 4 w 10"/>
                <a:gd name="T21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8">
                  <a:moveTo>
                    <a:pt x="4" y="8"/>
                  </a:moveTo>
                  <a:cubicBezTo>
                    <a:pt x="5" y="8"/>
                    <a:pt x="6" y="8"/>
                    <a:pt x="8" y="8"/>
                  </a:cubicBezTo>
                  <a:cubicBezTo>
                    <a:pt x="8" y="7"/>
                    <a:pt x="10" y="6"/>
                    <a:pt x="10" y="5"/>
                  </a:cubicBezTo>
                  <a:cubicBezTo>
                    <a:pt x="10" y="3"/>
                    <a:pt x="10" y="2"/>
                    <a:pt x="9" y="1"/>
                  </a:cubicBezTo>
                  <a:cubicBezTo>
                    <a:pt x="8" y="1"/>
                    <a:pt x="7" y="1"/>
                    <a:pt x="6" y="0"/>
                  </a:cubicBezTo>
                  <a:cubicBezTo>
                    <a:pt x="6" y="0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0" y="2"/>
                    <a:pt x="0" y="4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7"/>
                    <a:pt x="3" y="7"/>
                    <a:pt x="4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3" name="Freeform 33084"/>
            <p:cNvSpPr>
              <a:spLocks/>
            </p:cNvSpPr>
            <p:nvPr/>
          </p:nvSpPr>
          <p:spPr bwMode="auto">
            <a:xfrm>
              <a:off x="3875" y="2922"/>
              <a:ext cx="11" cy="13"/>
            </a:xfrm>
            <a:custGeom>
              <a:avLst/>
              <a:gdLst>
                <a:gd name="T0" fmla="*/ 3 w 6"/>
                <a:gd name="T1" fmla="*/ 7 h 7"/>
                <a:gd name="T2" fmla="*/ 5 w 6"/>
                <a:gd name="T3" fmla="*/ 6 h 7"/>
                <a:gd name="T4" fmla="*/ 6 w 6"/>
                <a:gd name="T5" fmla="*/ 3 h 7"/>
                <a:gd name="T6" fmla="*/ 5 w 6"/>
                <a:gd name="T7" fmla="*/ 1 h 7"/>
                <a:gd name="T8" fmla="*/ 1 w 6"/>
                <a:gd name="T9" fmla="*/ 0 h 7"/>
                <a:gd name="T10" fmla="*/ 2 w 6"/>
                <a:gd name="T11" fmla="*/ 4 h 7"/>
                <a:gd name="T12" fmla="*/ 1 w 6"/>
                <a:gd name="T13" fmla="*/ 5 h 7"/>
                <a:gd name="T14" fmla="*/ 1 w 6"/>
                <a:gd name="T15" fmla="*/ 5 h 7"/>
                <a:gd name="T16" fmla="*/ 1 w 6"/>
                <a:gd name="T17" fmla="*/ 6 h 7"/>
                <a:gd name="T18" fmla="*/ 0 w 6"/>
                <a:gd name="T19" fmla="*/ 6 h 7"/>
                <a:gd name="T20" fmla="*/ 3 w 6"/>
                <a:gd name="T2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7">
                  <a:moveTo>
                    <a:pt x="3" y="7"/>
                  </a:moveTo>
                  <a:cubicBezTo>
                    <a:pt x="4" y="7"/>
                    <a:pt x="5" y="6"/>
                    <a:pt x="5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5" y="2"/>
                    <a:pt x="5" y="1"/>
                  </a:cubicBezTo>
                  <a:cubicBezTo>
                    <a:pt x="4" y="0"/>
                    <a:pt x="2" y="0"/>
                    <a:pt x="1" y="0"/>
                  </a:cubicBezTo>
                  <a:cubicBezTo>
                    <a:pt x="1" y="1"/>
                    <a:pt x="2" y="3"/>
                    <a:pt x="2" y="4"/>
                  </a:cubicBezTo>
                  <a:cubicBezTo>
                    <a:pt x="1" y="4"/>
                    <a:pt x="1" y="4"/>
                    <a:pt x="1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0" y="6"/>
                    <a:pt x="0" y="6"/>
                  </a:cubicBezTo>
                  <a:cubicBezTo>
                    <a:pt x="1" y="7"/>
                    <a:pt x="2" y="7"/>
                    <a:pt x="3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4" name="Freeform 33085"/>
            <p:cNvSpPr>
              <a:spLocks/>
            </p:cNvSpPr>
            <p:nvPr/>
          </p:nvSpPr>
          <p:spPr bwMode="auto">
            <a:xfrm>
              <a:off x="3863" y="2920"/>
              <a:ext cx="12" cy="15"/>
            </a:xfrm>
            <a:custGeom>
              <a:avLst/>
              <a:gdLst>
                <a:gd name="T0" fmla="*/ 4 w 7"/>
                <a:gd name="T1" fmla="*/ 8 h 8"/>
                <a:gd name="T2" fmla="*/ 6 w 7"/>
                <a:gd name="T3" fmla="*/ 7 h 8"/>
                <a:gd name="T4" fmla="*/ 7 w 7"/>
                <a:gd name="T5" fmla="*/ 4 h 8"/>
                <a:gd name="T6" fmla="*/ 6 w 7"/>
                <a:gd name="T7" fmla="*/ 1 h 8"/>
                <a:gd name="T8" fmla="*/ 6 w 7"/>
                <a:gd name="T9" fmla="*/ 1 h 8"/>
                <a:gd name="T10" fmla="*/ 5 w 7"/>
                <a:gd name="T11" fmla="*/ 0 h 8"/>
                <a:gd name="T12" fmla="*/ 3 w 7"/>
                <a:gd name="T13" fmla="*/ 0 h 8"/>
                <a:gd name="T14" fmla="*/ 0 w 7"/>
                <a:gd name="T15" fmla="*/ 1 h 8"/>
                <a:gd name="T16" fmla="*/ 0 w 7"/>
                <a:gd name="T17" fmla="*/ 3 h 8"/>
                <a:gd name="T18" fmla="*/ 0 w 7"/>
                <a:gd name="T19" fmla="*/ 4 h 8"/>
                <a:gd name="T20" fmla="*/ 1 w 7"/>
                <a:gd name="T21" fmla="*/ 6 h 8"/>
                <a:gd name="T22" fmla="*/ 2 w 7"/>
                <a:gd name="T23" fmla="*/ 7 h 8"/>
                <a:gd name="T24" fmla="*/ 4 w 7"/>
                <a:gd name="T25" fmla="*/ 8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8">
                  <a:moveTo>
                    <a:pt x="4" y="8"/>
                  </a:moveTo>
                  <a:cubicBezTo>
                    <a:pt x="5" y="7"/>
                    <a:pt x="5" y="7"/>
                    <a:pt x="6" y="7"/>
                  </a:cubicBezTo>
                  <a:cubicBezTo>
                    <a:pt x="6" y="7"/>
                    <a:pt x="7" y="6"/>
                    <a:pt x="7" y="4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5"/>
                    <a:pt x="0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ubicBezTo>
                    <a:pt x="3" y="8"/>
                    <a:pt x="3" y="8"/>
                    <a:pt x="4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5" name="Freeform 33086"/>
            <p:cNvSpPr>
              <a:spLocks/>
            </p:cNvSpPr>
            <p:nvPr/>
          </p:nvSpPr>
          <p:spPr bwMode="auto">
            <a:xfrm>
              <a:off x="3906" y="3041"/>
              <a:ext cx="42" cy="57"/>
            </a:xfrm>
            <a:custGeom>
              <a:avLst/>
              <a:gdLst>
                <a:gd name="T0" fmla="*/ 24 w 24"/>
                <a:gd name="T1" fmla="*/ 21 h 32"/>
                <a:gd name="T2" fmla="*/ 23 w 24"/>
                <a:gd name="T3" fmla="*/ 21 h 32"/>
                <a:gd name="T4" fmla="*/ 23 w 24"/>
                <a:gd name="T5" fmla="*/ 21 h 32"/>
                <a:gd name="T6" fmla="*/ 23 w 24"/>
                <a:gd name="T7" fmla="*/ 21 h 32"/>
                <a:gd name="T8" fmla="*/ 9 w 24"/>
                <a:gd name="T9" fmla="*/ 23 h 32"/>
                <a:gd name="T10" fmla="*/ 3 w 24"/>
                <a:gd name="T11" fmla="*/ 27 h 32"/>
                <a:gd name="T12" fmla="*/ 0 w 24"/>
                <a:gd name="T13" fmla="*/ 32 h 32"/>
                <a:gd name="T14" fmla="*/ 0 w 24"/>
                <a:gd name="T15" fmla="*/ 30 h 32"/>
                <a:gd name="T16" fmla="*/ 1 w 24"/>
                <a:gd name="T17" fmla="*/ 25 h 32"/>
                <a:gd name="T18" fmla="*/ 0 w 24"/>
                <a:gd name="T19" fmla="*/ 16 h 32"/>
                <a:gd name="T20" fmla="*/ 2 w 24"/>
                <a:gd name="T21" fmla="*/ 2 h 32"/>
                <a:gd name="T22" fmla="*/ 6 w 24"/>
                <a:gd name="T23" fmla="*/ 1 h 32"/>
                <a:gd name="T24" fmla="*/ 6 w 24"/>
                <a:gd name="T25" fmla="*/ 1 h 32"/>
                <a:gd name="T26" fmla="*/ 16 w 24"/>
                <a:gd name="T27" fmla="*/ 8 h 32"/>
                <a:gd name="T28" fmla="*/ 24 w 24"/>
                <a:gd name="T29" fmla="*/ 21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" h="32">
                  <a:moveTo>
                    <a:pt x="24" y="21"/>
                  </a:moveTo>
                  <a:cubicBezTo>
                    <a:pt x="24" y="21"/>
                    <a:pt x="24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19" y="20"/>
                    <a:pt x="14" y="21"/>
                    <a:pt x="9" y="23"/>
                  </a:cubicBezTo>
                  <a:cubicBezTo>
                    <a:pt x="7" y="24"/>
                    <a:pt x="5" y="25"/>
                    <a:pt x="3" y="27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0" y="31"/>
                    <a:pt x="0" y="31"/>
                    <a:pt x="0" y="30"/>
                  </a:cubicBezTo>
                  <a:cubicBezTo>
                    <a:pt x="0" y="28"/>
                    <a:pt x="1" y="27"/>
                    <a:pt x="1" y="25"/>
                  </a:cubicBezTo>
                  <a:cubicBezTo>
                    <a:pt x="1" y="22"/>
                    <a:pt x="0" y="19"/>
                    <a:pt x="0" y="16"/>
                  </a:cubicBezTo>
                  <a:cubicBezTo>
                    <a:pt x="0" y="8"/>
                    <a:pt x="1" y="3"/>
                    <a:pt x="2" y="2"/>
                  </a:cubicBezTo>
                  <a:cubicBezTo>
                    <a:pt x="3" y="1"/>
                    <a:pt x="4" y="0"/>
                    <a:pt x="6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9" y="1"/>
                    <a:pt x="15" y="6"/>
                    <a:pt x="16" y="8"/>
                  </a:cubicBezTo>
                  <a:cubicBezTo>
                    <a:pt x="19" y="12"/>
                    <a:pt x="22" y="16"/>
                    <a:pt x="24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6" name="Freeform 33087"/>
            <p:cNvSpPr>
              <a:spLocks/>
            </p:cNvSpPr>
            <p:nvPr/>
          </p:nvSpPr>
          <p:spPr bwMode="auto">
            <a:xfrm>
              <a:off x="3902" y="3025"/>
              <a:ext cx="14" cy="16"/>
            </a:xfrm>
            <a:custGeom>
              <a:avLst/>
              <a:gdLst>
                <a:gd name="T0" fmla="*/ 8 w 8"/>
                <a:gd name="T1" fmla="*/ 8 h 9"/>
                <a:gd name="T2" fmla="*/ 8 w 8"/>
                <a:gd name="T3" fmla="*/ 8 h 9"/>
                <a:gd name="T4" fmla="*/ 4 w 8"/>
                <a:gd name="T5" fmla="*/ 9 h 9"/>
                <a:gd name="T6" fmla="*/ 4 w 8"/>
                <a:gd name="T7" fmla="*/ 9 h 9"/>
                <a:gd name="T8" fmla="*/ 1 w 8"/>
                <a:gd name="T9" fmla="*/ 5 h 9"/>
                <a:gd name="T10" fmla="*/ 0 w 8"/>
                <a:gd name="T11" fmla="*/ 2 h 9"/>
                <a:gd name="T12" fmla="*/ 0 w 8"/>
                <a:gd name="T13" fmla="*/ 1 h 9"/>
                <a:gd name="T14" fmla="*/ 2 w 8"/>
                <a:gd name="T15" fmla="*/ 2 h 9"/>
                <a:gd name="T16" fmla="*/ 2 w 8"/>
                <a:gd name="T17" fmla="*/ 2 h 9"/>
                <a:gd name="T18" fmla="*/ 4 w 8"/>
                <a:gd name="T19" fmla="*/ 0 h 9"/>
                <a:gd name="T20" fmla="*/ 4 w 8"/>
                <a:gd name="T21" fmla="*/ 0 h 9"/>
                <a:gd name="T22" fmla="*/ 4 w 8"/>
                <a:gd name="T23" fmla="*/ 0 h 9"/>
                <a:gd name="T24" fmla="*/ 4 w 8"/>
                <a:gd name="T25" fmla="*/ 0 h 9"/>
                <a:gd name="T26" fmla="*/ 4 w 8"/>
                <a:gd name="T27" fmla="*/ 0 h 9"/>
                <a:gd name="T28" fmla="*/ 6 w 8"/>
                <a:gd name="T29" fmla="*/ 2 h 9"/>
                <a:gd name="T30" fmla="*/ 8 w 8"/>
                <a:gd name="T31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8" h="9">
                  <a:moveTo>
                    <a:pt x="8" y="8"/>
                  </a:moveTo>
                  <a:cubicBezTo>
                    <a:pt x="8" y="8"/>
                    <a:pt x="8" y="8"/>
                    <a:pt x="8" y="8"/>
                  </a:cubicBezTo>
                  <a:cubicBezTo>
                    <a:pt x="8" y="7"/>
                    <a:pt x="5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7"/>
                    <a:pt x="2" y="7"/>
                    <a:pt x="1" y="5"/>
                  </a:cubicBezTo>
                  <a:cubicBezTo>
                    <a:pt x="1" y="5"/>
                    <a:pt x="0" y="2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1"/>
                    <a:pt x="5" y="1"/>
                    <a:pt x="6" y="2"/>
                  </a:cubicBezTo>
                  <a:cubicBezTo>
                    <a:pt x="7" y="3"/>
                    <a:pt x="8" y="6"/>
                    <a:pt x="8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7" name="Freeform 33088"/>
            <p:cNvSpPr>
              <a:spLocks/>
            </p:cNvSpPr>
            <p:nvPr/>
          </p:nvSpPr>
          <p:spPr bwMode="auto">
            <a:xfrm>
              <a:off x="3908" y="2999"/>
              <a:ext cx="21" cy="25"/>
            </a:xfrm>
            <a:custGeom>
              <a:avLst/>
              <a:gdLst>
                <a:gd name="T0" fmla="*/ 11 w 12"/>
                <a:gd name="T1" fmla="*/ 2 h 14"/>
                <a:gd name="T2" fmla="*/ 11 w 12"/>
                <a:gd name="T3" fmla="*/ 1 h 14"/>
                <a:gd name="T4" fmla="*/ 11 w 12"/>
                <a:gd name="T5" fmla="*/ 1 h 14"/>
                <a:gd name="T6" fmla="*/ 6 w 12"/>
                <a:gd name="T7" fmla="*/ 4 h 14"/>
                <a:gd name="T8" fmla="*/ 1 w 12"/>
                <a:gd name="T9" fmla="*/ 12 h 14"/>
                <a:gd name="T10" fmla="*/ 0 w 12"/>
                <a:gd name="T11" fmla="*/ 13 h 14"/>
                <a:gd name="T12" fmla="*/ 0 w 12"/>
                <a:gd name="T13" fmla="*/ 14 h 14"/>
                <a:gd name="T14" fmla="*/ 1 w 12"/>
                <a:gd name="T15" fmla="*/ 14 h 14"/>
                <a:gd name="T16" fmla="*/ 1 w 12"/>
                <a:gd name="T17" fmla="*/ 14 h 14"/>
                <a:gd name="T18" fmla="*/ 1 w 12"/>
                <a:gd name="T19" fmla="*/ 14 h 14"/>
                <a:gd name="T20" fmla="*/ 1 w 12"/>
                <a:gd name="T21" fmla="*/ 14 h 14"/>
                <a:gd name="T22" fmla="*/ 2 w 12"/>
                <a:gd name="T23" fmla="*/ 14 h 14"/>
                <a:gd name="T24" fmla="*/ 3 w 12"/>
                <a:gd name="T25" fmla="*/ 13 h 14"/>
                <a:gd name="T26" fmla="*/ 5 w 12"/>
                <a:gd name="T27" fmla="*/ 12 h 14"/>
                <a:gd name="T28" fmla="*/ 8 w 12"/>
                <a:gd name="T29" fmla="*/ 9 h 14"/>
                <a:gd name="T30" fmla="*/ 11 w 12"/>
                <a:gd name="T31" fmla="*/ 5 h 14"/>
                <a:gd name="T32" fmla="*/ 11 w 12"/>
                <a:gd name="T33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2" h="14">
                  <a:moveTo>
                    <a:pt x="11" y="2"/>
                  </a:move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0"/>
                    <a:pt x="7" y="3"/>
                    <a:pt x="6" y="4"/>
                  </a:cubicBezTo>
                  <a:cubicBezTo>
                    <a:pt x="4" y="7"/>
                    <a:pt x="2" y="9"/>
                    <a:pt x="1" y="12"/>
                  </a:cubicBezTo>
                  <a:cubicBezTo>
                    <a:pt x="0" y="12"/>
                    <a:pt x="0" y="13"/>
                    <a:pt x="0" y="13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2" y="14"/>
                    <a:pt x="2" y="14"/>
                  </a:cubicBezTo>
                  <a:cubicBezTo>
                    <a:pt x="2" y="14"/>
                    <a:pt x="3" y="13"/>
                    <a:pt x="3" y="13"/>
                  </a:cubicBezTo>
                  <a:cubicBezTo>
                    <a:pt x="3" y="13"/>
                    <a:pt x="4" y="12"/>
                    <a:pt x="5" y="12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9" y="8"/>
                    <a:pt x="10" y="6"/>
                    <a:pt x="11" y="5"/>
                  </a:cubicBezTo>
                  <a:cubicBezTo>
                    <a:pt x="11" y="4"/>
                    <a:pt x="12" y="3"/>
                    <a:pt x="11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8" name="Freeform 33089"/>
            <p:cNvSpPr>
              <a:spLocks/>
            </p:cNvSpPr>
            <p:nvPr/>
          </p:nvSpPr>
          <p:spPr bwMode="auto">
            <a:xfrm>
              <a:off x="3875" y="3029"/>
              <a:ext cx="25" cy="5"/>
            </a:xfrm>
            <a:custGeom>
              <a:avLst/>
              <a:gdLst>
                <a:gd name="T0" fmla="*/ 14 w 14"/>
                <a:gd name="T1" fmla="*/ 1 h 3"/>
                <a:gd name="T2" fmla="*/ 8 w 14"/>
                <a:gd name="T3" fmla="*/ 3 h 3"/>
                <a:gd name="T4" fmla="*/ 4 w 14"/>
                <a:gd name="T5" fmla="*/ 3 h 3"/>
                <a:gd name="T6" fmla="*/ 0 w 14"/>
                <a:gd name="T7" fmla="*/ 1 h 3"/>
                <a:gd name="T8" fmla="*/ 3 w 14"/>
                <a:gd name="T9" fmla="*/ 0 h 3"/>
                <a:gd name="T10" fmla="*/ 11 w 14"/>
                <a:gd name="T11" fmla="*/ 0 h 3"/>
                <a:gd name="T12" fmla="*/ 14 w 14"/>
                <a:gd name="T13" fmla="*/ 1 h 3"/>
                <a:gd name="T14" fmla="*/ 14 w 14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" h="3">
                  <a:moveTo>
                    <a:pt x="14" y="1"/>
                  </a:moveTo>
                  <a:cubicBezTo>
                    <a:pt x="12" y="2"/>
                    <a:pt x="10" y="3"/>
                    <a:pt x="8" y="3"/>
                  </a:cubicBezTo>
                  <a:cubicBezTo>
                    <a:pt x="7" y="3"/>
                    <a:pt x="5" y="3"/>
                    <a:pt x="4" y="3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1" y="1"/>
                    <a:pt x="3" y="0"/>
                    <a:pt x="3" y="0"/>
                  </a:cubicBezTo>
                  <a:cubicBezTo>
                    <a:pt x="6" y="0"/>
                    <a:pt x="8" y="0"/>
                    <a:pt x="11" y="0"/>
                  </a:cubicBezTo>
                  <a:cubicBezTo>
                    <a:pt x="12" y="0"/>
                    <a:pt x="13" y="0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59" name="Freeform 33090"/>
            <p:cNvSpPr>
              <a:spLocks/>
            </p:cNvSpPr>
            <p:nvPr/>
          </p:nvSpPr>
          <p:spPr bwMode="auto">
            <a:xfrm>
              <a:off x="3872" y="3034"/>
              <a:ext cx="36" cy="41"/>
            </a:xfrm>
            <a:custGeom>
              <a:avLst/>
              <a:gdLst>
                <a:gd name="T0" fmla="*/ 20 w 20"/>
                <a:gd name="T1" fmla="*/ 5 h 23"/>
                <a:gd name="T2" fmla="*/ 20 w 20"/>
                <a:gd name="T3" fmla="*/ 5 h 23"/>
                <a:gd name="T4" fmla="*/ 17 w 20"/>
                <a:gd name="T5" fmla="*/ 1 h 23"/>
                <a:gd name="T6" fmla="*/ 16 w 20"/>
                <a:gd name="T7" fmla="*/ 0 h 23"/>
                <a:gd name="T8" fmla="*/ 8 w 20"/>
                <a:gd name="T9" fmla="*/ 2 h 23"/>
                <a:gd name="T10" fmla="*/ 4 w 20"/>
                <a:gd name="T11" fmla="*/ 2 h 23"/>
                <a:gd name="T12" fmla="*/ 1 w 20"/>
                <a:gd name="T13" fmla="*/ 0 h 23"/>
                <a:gd name="T14" fmla="*/ 0 w 20"/>
                <a:gd name="T15" fmla="*/ 2 h 23"/>
                <a:gd name="T16" fmla="*/ 4 w 20"/>
                <a:gd name="T17" fmla="*/ 5 h 23"/>
                <a:gd name="T18" fmla="*/ 5 w 20"/>
                <a:gd name="T19" fmla="*/ 8 h 23"/>
                <a:gd name="T20" fmla="*/ 6 w 20"/>
                <a:gd name="T21" fmla="*/ 10 h 23"/>
                <a:gd name="T22" fmla="*/ 6 w 20"/>
                <a:gd name="T23" fmla="*/ 11 h 23"/>
                <a:gd name="T24" fmla="*/ 6 w 20"/>
                <a:gd name="T25" fmla="*/ 13 h 23"/>
                <a:gd name="T26" fmla="*/ 5 w 20"/>
                <a:gd name="T27" fmla="*/ 16 h 23"/>
                <a:gd name="T28" fmla="*/ 6 w 20"/>
                <a:gd name="T29" fmla="*/ 20 h 23"/>
                <a:gd name="T30" fmla="*/ 11 w 20"/>
                <a:gd name="T31" fmla="*/ 22 h 23"/>
                <a:gd name="T32" fmla="*/ 14 w 20"/>
                <a:gd name="T33" fmla="*/ 20 h 23"/>
                <a:gd name="T34" fmla="*/ 17 w 20"/>
                <a:gd name="T35" fmla="*/ 18 h 23"/>
                <a:gd name="T36" fmla="*/ 17 w 20"/>
                <a:gd name="T37" fmla="*/ 17 h 23"/>
                <a:gd name="T38" fmla="*/ 18 w 20"/>
                <a:gd name="T39" fmla="*/ 11 h 23"/>
                <a:gd name="T40" fmla="*/ 19 w 20"/>
                <a:gd name="T41" fmla="*/ 6 h 23"/>
                <a:gd name="T42" fmla="*/ 20 w 20"/>
                <a:gd name="T43" fmla="*/ 5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0" h="23">
                  <a:moveTo>
                    <a:pt x="20" y="5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9" y="4"/>
                    <a:pt x="18" y="3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3" y="1"/>
                    <a:pt x="11" y="2"/>
                    <a:pt x="8" y="2"/>
                  </a:cubicBezTo>
                  <a:cubicBezTo>
                    <a:pt x="7" y="2"/>
                    <a:pt x="5" y="2"/>
                    <a:pt x="4" y="2"/>
                  </a:cubicBezTo>
                  <a:cubicBezTo>
                    <a:pt x="3" y="1"/>
                    <a:pt x="1" y="1"/>
                    <a:pt x="1" y="0"/>
                  </a:cubicBezTo>
                  <a:cubicBezTo>
                    <a:pt x="0" y="0"/>
                    <a:pt x="0" y="1"/>
                    <a:pt x="0" y="2"/>
                  </a:cubicBezTo>
                  <a:cubicBezTo>
                    <a:pt x="1" y="3"/>
                    <a:pt x="3" y="4"/>
                    <a:pt x="4" y="5"/>
                  </a:cubicBezTo>
                  <a:cubicBezTo>
                    <a:pt x="5" y="6"/>
                    <a:pt x="6" y="7"/>
                    <a:pt x="5" y="8"/>
                  </a:cubicBezTo>
                  <a:cubicBezTo>
                    <a:pt x="5" y="9"/>
                    <a:pt x="5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4"/>
                    <a:pt x="5" y="15"/>
                    <a:pt x="5" y="16"/>
                  </a:cubicBezTo>
                  <a:cubicBezTo>
                    <a:pt x="5" y="18"/>
                    <a:pt x="5" y="19"/>
                    <a:pt x="6" y="20"/>
                  </a:cubicBezTo>
                  <a:cubicBezTo>
                    <a:pt x="7" y="22"/>
                    <a:pt x="9" y="23"/>
                    <a:pt x="11" y="22"/>
                  </a:cubicBezTo>
                  <a:cubicBezTo>
                    <a:pt x="13" y="22"/>
                    <a:pt x="14" y="21"/>
                    <a:pt x="14" y="20"/>
                  </a:cubicBezTo>
                  <a:cubicBezTo>
                    <a:pt x="15" y="20"/>
                    <a:pt x="16" y="19"/>
                    <a:pt x="17" y="18"/>
                  </a:cubicBezTo>
                  <a:cubicBezTo>
                    <a:pt x="17" y="18"/>
                    <a:pt x="17" y="17"/>
                    <a:pt x="17" y="17"/>
                  </a:cubicBezTo>
                  <a:cubicBezTo>
                    <a:pt x="17" y="15"/>
                    <a:pt x="17" y="13"/>
                    <a:pt x="18" y="11"/>
                  </a:cubicBezTo>
                  <a:cubicBezTo>
                    <a:pt x="18" y="9"/>
                    <a:pt x="18" y="8"/>
                    <a:pt x="19" y="6"/>
                  </a:cubicBezTo>
                  <a:cubicBezTo>
                    <a:pt x="19" y="6"/>
                    <a:pt x="19" y="6"/>
                    <a:pt x="2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0" name="Freeform 33091"/>
            <p:cNvSpPr>
              <a:spLocks/>
            </p:cNvSpPr>
            <p:nvPr/>
          </p:nvSpPr>
          <p:spPr bwMode="auto">
            <a:xfrm>
              <a:off x="3884" y="3070"/>
              <a:ext cx="18" cy="34"/>
            </a:xfrm>
            <a:custGeom>
              <a:avLst/>
              <a:gdLst>
                <a:gd name="T0" fmla="*/ 10 w 10"/>
                <a:gd name="T1" fmla="*/ 0 h 19"/>
                <a:gd name="T2" fmla="*/ 5 w 10"/>
                <a:gd name="T3" fmla="*/ 12 h 19"/>
                <a:gd name="T4" fmla="*/ 0 w 10"/>
                <a:gd name="T5" fmla="*/ 19 h 19"/>
                <a:gd name="T6" fmla="*/ 3 w 10"/>
                <a:gd name="T7" fmla="*/ 10 h 19"/>
                <a:gd name="T8" fmla="*/ 2 w 10"/>
                <a:gd name="T9" fmla="*/ 10 h 19"/>
                <a:gd name="T10" fmla="*/ 0 w 10"/>
                <a:gd name="T11" fmla="*/ 11 h 19"/>
                <a:gd name="T12" fmla="*/ 0 w 10"/>
                <a:gd name="T13" fmla="*/ 11 h 19"/>
                <a:gd name="T14" fmla="*/ 2 w 10"/>
                <a:gd name="T15" fmla="*/ 8 h 19"/>
                <a:gd name="T16" fmla="*/ 3 w 10"/>
                <a:gd name="T17" fmla="*/ 5 h 19"/>
                <a:gd name="T18" fmla="*/ 3 w 10"/>
                <a:gd name="T19" fmla="*/ 3 h 19"/>
                <a:gd name="T20" fmla="*/ 7 w 10"/>
                <a:gd name="T21" fmla="*/ 3 h 19"/>
                <a:gd name="T22" fmla="*/ 10 w 10"/>
                <a:gd name="T23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" h="19">
                  <a:moveTo>
                    <a:pt x="10" y="0"/>
                  </a:moveTo>
                  <a:cubicBezTo>
                    <a:pt x="9" y="4"/>
                    <a:pt x="7" y="9"/>
                    <a:pt x="5" y="12"/>
                  </a:cubicBezTo>
                  <a:cubicBezTo>
                    <a:pt x="4" y="15"/>
                    <a:pt x="3" y="17"/>
                    <a:pt x="0" y="19"/>
                  </a:cubicBezTo>
                  <a:cubicBezTo>
                    <a:pt x="2" y="16"/>
                    <a:pt x="3" y="13"/>
                    <a:pt x="3" y="10"/>
                  </a:cubicBezTo>
                  <a:cubicBezTo>
                    <a:pt x="3" y="10"/>
                    <a:pt x="2" y="10"/>
                    <a:pt x="2" y="10"/>
                  </a:cubicBezTo>
                  <a:cubicBezTo>
                    <a:pt x="1" y="10"/>
                    <a:pt x="1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1" y="10"/>
                    <a:pt x="1" y="9"/>
                    <a:pt x="2" y="8"/>
                  </a:cubicBezTo>
                  <a:cubicBezTo>
                    <a:pt x="3" y="7"/>
                    <a:pt x="3" y="6"/>
                    <a:pt x="3" y="5"/>
                  </a:cubicBezTo>
                  <a:cubicBezTo>
                    <a:pt x="4" y="5"/>
                    <a:pt x="4" y="4"/>
                    <a:pt x="3" y="3"/>
                  </a:cubicBezTo>
                  <a:cubicBezTo>
                    <a:pt x="5" y="4"/>
                    <a:pt x="6" y="3"/>
                    <a:pt x="7" y="3"/>
                  </a:cubicBezTo>
                  <a:cubicBezTo>
                    <a:pt x="8" y="2"/>
                    <a:pt x="9" y="1"/>
                    <a:pt x="10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1" name="Freeform 33092"/>
            <p:cNvSpPr>
              <a:spLocks/>
            </p:cNvSpPr>
            <p:nvPr/>
          </p:nvSpPr>
          <p:spPr bwMode="auto">
            <a:xfrm>
              <a:off x="3904" y="3080"/>
              <a:ext cx="53" cy="31"/>
            </a:xfrm>
            <a:custGeom>
              <a:avLst/>
              <a:gdLst>
                <a:gd name="T0" fmla="*/ 29 w 30"/>
                <a:gd name="T1" fmla="*/ 6 h 17"/>
                <a:gd name="T2" fmla="*/ 29 w 30"/>
                <a:gd name="T3" fmla="*/ 3 h 17"/>
                <a:gd name="T4" fmla="*/ 23 w 30"/>
                <a:gd name="T5" fmla="*/ 0 h 17"/>
                <a:gd name="T6" fmla="*/ 10 w 30"/>
                <a:gd name="T7" fmla="*/ 3 h 17"/>
                <a:gd name="T8" fmla="*/ 4 w 30"/>
                <a:gd name="T9" fmla="*/ 8 h 17"/>
                <a:gd name="T10" fmla="*/ 0 w 30"/>
                <a:gd name="T11" fmla="*/ 13 h 17"/>
                <a:gd name="T12" fmla="*/ 1 w 30"/>
                <a:gd name="T13" fmla="*/ 17 h 17"/>
                <a:gd name="T14" fmla="*/ 12 w 30"/>
                <a:gd name="T15" fmla="*/ 7 h 17"/>
                <a:gd name="T16" fmla="*/ 21 w 30"/>
                <a:gd name="T17" fmla="*/ 5 h 17"/>
                <a:gd name="T18" fmla="*/ 29 w 30"/>
                <a:gd name="T19" fmla="*/ 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" h="17">
                  <a:moveTo>
                    <a:pt x="29" y="6"/>
                  </a:moveTo>
                  <a:cubicBezTo>
                    <a:pt x="29" y="5"/>
                    <a:pt x="30" y="4"/>
                    <a:pt x="29" y="3"/>
                  </a:cubicBezTo>
                  <a:cubicBezTo>
                    <a:pt x="28" y="2"/>
                    <a:pt x="24" y="0"/>
                    <a:pt x="23" y="0"/>
                  </a:cubicBezTo>
                  <a:cubicBezTo>
                    <a:pt x="20" y="0"/>
                    <a:pt x="14" y="1"/>
                    <a:pt x="10" y="3"/>
                  </a:cubicBezTo>
                  <a:cubicBezTo>
                    <a:pt x="7" y="4"/>
                    <a:pt x="5" y="6"/>
                    <a:pt x="4" y="8"/>
                  </a:cubicBezTo>
                  <a:cubicBezTo>
                    <a:pt x="3" y="10"/>
                    <a:pt x="2" y="12"/>
                    <a:pt x="0" y="13"/>
                  </a:cubicBezTo>
                  <a:cubicBezTo>
                    <a:pt x="0" y="13"/>
                    <a:pt x="0" y="16"/>
                    <a:pt x="1" y="17"/>
                  </a:cubicBezTo>
                  <a:cubicBezTo>
                    <a:pt x="4" y="13"/>
                    <a:pt x="7" y="9"/>
                    <a:pt x="12" y="7"/>
                  </a:cubicBezTo>
                  <a:cubicBezTo>
                    <a:pt x="15" y="5"/>
                    <a:pt x="18" y="5"/>
                    <a:pt x="21" y="5"/>
                  </a:cubicBezTo>
                  <a:cubicBezTo>
                    <a:pt x="23" y="5"/>
                    <a:pt x="29" y="6"/>
                    <a:pt x="29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2" name="Freeform 33093"/>
            <p:cNvSpPr>
              <a:spLocks/>
            </p:cNvSpPr>
            <p:nvPr/>
          </p:nvSpPr>
          <p:spPr bwMode="auto">
            <a:xfrm>
              <a:off x="3906" y="3096"/>
              <a:ext cx="48" cy="20"/>
            </a:xfrm>
            <a:custGeom>
              <a:avLst/>
              <a:gdLst>
                <a:gd name="T0" fmla="*/ 27 w 27"/>
                <a:gd name="T1" fmla="*/ 0 h 11"/>
                <a:gd name="T2" fmla="*/ 16 w 27"/>
                <a:gd name="T3" fmla="*/ 9 h 11"/>
                <a:gd name="T4" fmla="*/ 8 w 27"/>
                <a:gd name="T5" fmla="*/ 11 h 11"/>
                <a:gd name="T6" fmla="*/ 4 w 27"/>
                <a:gd name="T7" fmla="*/ 11 h 11"/>
                <a:gd name="T8" fmla="*/ 2 w 27"/>
                <a:gd name="T9" fmla="*/ 11 h 11"/>
                <a:gd name="T10" fmla="*/ 0 w 27"/>
                <a:gd name="T11" fmla="*/ 10 h 11"/>
                <a:gd name="T12" fmla="*/ 1 w 27"/>
                <a:gd name="T13" fmla="*/ 9 h 11"/>
                <a:gd name="T14" fmla="*/ 3 w 27"/>
                <a:gd name="T15" fmla="*/ 9 h 11"/>
                <a:gd name="T16" fmla="*/ 5 w 27"/>
                <a:gd name="T17" fmla="*/ 9 h 11"/>
                <a:gd name="T18" fmla="*/ 24 w 27"/>
                <a:gd name="T19" fmla="*/ 3 h 11"/>
                <a:gd name="T20" fmla="*/ 27 w 27"/>
                <a:gd name="T2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" h="11">
                  <a:moveTo>
                    <a:pt x="27" y="0"/>
                  </a:moveTo>
                  <a:cubicBezTo>
                    <a:pt x="26" y="3"/>
                    <a:pt x="19" y="8"/>
                    <a:pt x="16" y="9"/>
                  </a:cubicBezTo>
                  <a:cubicBezTo>
                    <a:pt x="13" y="10"/>
                    <a:pt x="11" y="11"/>
                    <a:pt x="8" y="11"/>
                  </a:cubicBezTo>
                  <a:cubicBezTo>
                    <a:pt x="7" y="11"/>
                    <a:pt x="5" y="11"/>
                    <a:pt x="4" y="11"/>
                  </a:cubicBezTo>
                  <a:cubicBezTo>
                    <a:pt x="3" y="11"/>
                    <a:pt x="3" y="11"/>
                    <a:pt x="2" y="11"/>
                  </a:cubicBezTo>
                  <a:cubicBezTo>
                    <a:pt x="2" y="11"/>
                    <a:pt x="1" y="10"/>
                    <a:pt x="0" y="10"/>
                  </a:cubicBezTo>
                  <a:cubicBezTo>
                    <a:pt x="1" y="10"/>
                    <a:pt x="1" y="9"/>
                    <a:pt x="1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16" y="9"/>
                    <a:pt x="20" y="7"/>
                    <a:pt x="24" y="3"/>
                  </a:cubicBezTo>
                  <a:lnTo>
                    <a:pt x="27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3" name="Freeform 33094"/>
            <p:cNvSpPr>
              <a:spLocks/>
            </p:cNvSpPr>
            <p:nvPr/>
          </p:nvSpPr>
          <p:spPr bwMode="auto">
            <a:xfrm>
              <a:off x="3925" y="3093"/>
              <a:ext cx="11" cy="9"/>
            </a:xfrm>
            <a:custGeom>
              <a:avLst/>
              <a:gdLst>
                <a:gd name="T0" fmla="*/ 6 w 6"/>
                <a:gd name="T1" fmla="*/ 0 h 5"/>
                <a:gd name="T2" fmla="*/ 0 w 6"/>
                <a:gd name="T3" fmla="*/ 1 h 5"/>
                <a:gd name="T4" fmla="*/ 1 w 6"/>
                <a:gd name="T5" fmla="*/ 3 h 5"/>
                <a:gd name="T6" fmla="*/ 4 w 6"/>
                <a:gd name="T7" fmla="*/ 5 h 5"/>
                <a:gd name="T8" fmla="*/ 6 w 6"/>
                <a:gd name="T9" fmla="*/ 2 h 5"/>
                <a:gd name="T10" fmla="*/ 6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6" y="0"/>
                  </a:moveTo>
                  <a:cubicBezTo>
                    <a:pt x="4" y="0"/>
                    <a:pt x="2" y="1"/>
                    <a:pt x="0" y="1"/>
                  </a:cubicBezTo>
                  <a:cubicBezTo>
                    <a:pt x="0" y="2"/>
                    <a:pt x="1" y="2"/>
                    <a:pt x="1" y="3"/>
                  </a:cubicBezTo>
                  <a:cubicBezTo>
                    <a:pt x="1" y="4"/>
                    <a:pt x="3" y="5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6" y="1"/>
                    <a:pt x="6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4" name="Freeform 33095"/>
            <p:cNvSpPr>
              <a:spLocks/>
            </p:cNvSpPr>
            <p:nvPr/>
          </p:nvSpPr>
          <p:spPr bwMode="auto">
            <a:xfrm>
              <a:off x="3934" y="3050"/>
              <a:ext cx="46" cy="22"/>
            </a:xfrm>
            <a:custGeom>
              <a:avLst/>
              <a:gdLst>
                <a:gd name="T0" fmla="*/ 26 w 26"/>
                <a:gd name="T1" fmla="*/ 3 h 12"/>
                <a:gd name="T2" fmla="*/ 24 w 26"/>
                <a:gd name="T3" fmla="*/ 6 h 12"/>
                <a:gd name="T4" fmla="*/ 20 w 26"/>
                <a:gd name="T5" fmla="*/ 6 h 12"/>
                <a:gd name="T6" fmla="*/ 20 w 26"/>
                <a:gd name="T7" fmla="*/ 7 h 12"/>
                <a:gd name="T8" fmla="*/ 23 w 26"/>
                <a:gd name="T9" fmla="*/ 12 h 12"/>
                <a:gd name="T10" fmla="*/ 11 w 26"/>
                <a:gd name="T11" fmla="*/ 9 h 12"/>
                <a:gd name="T12" fmla="*/ 5 w 26"/>
                <a:gd name="T13" fmla="*/ 7 h 12"/>
                <a:gd name="T14" fmla="*/ 5 w 26"/>
                <a:gd name="T15" fmla="*/ 7 h 12"/>
                <a:gd name="T16" fmla="*/ 3 w 26"/>
                <a:gd name="T17" fmla="*/ 4 h 12"/>
                <a:gd name="T18" fmla="*/ 0 w 26"/>
                <a:gd name="T19" fmla="*/ 1 h 12"/>
                <a:gd name="T20" fmla="*/ 3 w 26"/>
                <a:gd name="T21" fmla="*/ 0 h 12"/>
                <a:gd name="T22" fmla="*/ 5 w 26"/>
                <a:gd name="T23" fmla="*/ 1 h 12"/>
                <a:gd name="T24" fmla="*/ 12 w 26"/>
                <a:gd name="T25" fmla="*/ 3 h 12"/>
                <a:gd name="T26" fmla="*/ 20 w 26"/>
                <a:gd name="T27" fmla="*/ 4 h 12"/>
                <a:gd name="T28" fmla="*/ 26 w 26"/>
                <a:gd name="T29" fmla="*/ 3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12">
                  <a:moveTo>
                    <a:pt x="26" y="3"/>
                  </a:moveTo>
                  <a:cubicBezTo>
                    <a:pt x="26" y="4"/>
                    <a:pt x="25" y="5"/>
                    <a:pt x="24" y="6"/>
                  </a:cubicBezTo>
                  <a:cubicBezTo>
                    <a:pt x="23" y="6"/>
                    <a:pt x="21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20" y="8"/>
                    <a:pt x="21" y="11"/>
                    <a:pt x="23" y="12"/>
                  </a:cubicBezTo>
                  <a:cubicBezTo>
                    <a:pt x="19" y="12"/>
                    <a:pt x="15" y="11"/>
                    <a:pt x="11" y="9"/>
                  </a:cubicBezTo>
                  <a:cubicBezTo>
                    <a:pt x="10" y="9"/>
                    <a:pt x="7" y="8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6"/>
                    <a:pt x="4" y="5"/>
                    <a:pt x="3" y="4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5" y="1"/>
                    <a:pt x="5" y="1"/>
                  </a:cubicBezTo>
                  <a:cubicBezTo>
                    <a:pt x="7" y="2"/>
                    <a:pt x="10" y="2"/>
                    <a:pt x="12" y="3"/>
                  </a:cubicBezTo>
                  <a:cubicBezTo>
                    <a:pt x="15" y="3"/>
                    <a:pt x="17" y="4"/>
                    <a:pt x="20" y="4"/>
                  </a:cubicBezTo>
                  <a:cubicBezTo>
                    <a:pt x="22" y="4"/>
                    <a:pt x="24" y="4"/>
                    <a:pt x="26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5" name="Freeform 33096"/>
            <p:cNvSpPr>
              <a:spLocks/>
            </p:cNvSpPr>
            <p:nvPr/>
          </p:nvSpPr>
          <p:spPr bwMode="auto">
            <a:xfrm>
              <a:off x="3915" y="3004"/>
              <a:ext cx="33" cy="44"/>
            </a:xfrm>
            <a:custGeom>
              <a:avLst/>
              <a:gdLst>
                <a:gd name="T0" fmla="*/ 19 w 19"/>
                <a:gd name="T1" fmla="*/ 18 h 25"/>
                <a:gd name="T2" fmla="*/ 11 w 19"/>
                <a:gd name="T3" fmla="*/ 25 h 25"/>
                <a:gd name="T4" fmla="*/ 8 w 19"/>
                <a:gd name="T5" fmla="*/ 23 h 25"/>
                <a:gd name="T6" fmla="*/ 5 w 19"/>
                <a:gd name="T7" fmla="*/ 21 h 25"/>
                <a:gd name="T8" fmla="*/ 3 w 19"/>
                <a:gd name="T9" fmla="*/ 20 h 25"/>
                <a:gd name="T10" fmla="*/ 0 w 19"/>
                <a:gd name="T11" fmla="*/ 13 h 25"/>
                <a:gd name="T12" fmla="*/ 0 w 19"/>
                <a:gd name="T13" fmla="*/ 13 h 25"/>
                <a:gd name="T14" fmla="*/ 1 w 19"/>
                <a:gd name="T15" fmla="*/ 12 h 25"/>
                <a:gd name="T16" fmla="*/ 3 w 19"/>
                <a:gd name="T17" fmla="*/ 10 h 25"/>
                <a:gd name="T18" fmla="*/ 6 w 19"/>
                <a:gd name="T19" fmla="*/ 8 h 25"/>
                <a:gd name="T20" fmla="*/ 9 w 19"/>
                <a:gd name="T21" fmla="*/ 3 h 25"/>
                <a:gd name="T22" fmla="*/ 9 w 19"/>
                <a:gd name="T23" fmla="*/ 0 h 25"/>
                <a:gd name="T24" fmla="*/ 11 w 19"/>
                <a:gd name="T25" fmla="*/ 4 h 25"/>
                <a:gd name="T26" fmla="*/ 12 w 19"/>
                <a:gd name="T27" fmla="*/ 8 h 25"/>
                <a:gd name="T28" fmla="*/ 12 w 19"/>
                <a:gd name="T29" fmla="*/ 8 h 25"/>
                <a:gd name="T30" fmla="*/ 14 w 19"/>
                <a:gd name="T31" fmla="*/ 8 h 25"/>
                <a:gd name="T32" fmla="*/ 14 w 19"/>
                <a:gd name="T33" fmla="*/ 9 h 25"/>
                <a:gd name="T34" fmla="*/ 15 w 19"/>
                <a:gd name="T35" fmla="*/ 10 h 25"/>
                <a:gd name="T36" fmla="*/ 19 w 19"/>
                <a:gd name="T37" fmla="*/ 18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25">
                  <a:moveTo>
                    <a:pt x="19" y="18"/>
                  </a:moveTo>
                  <a:cubicBezTo>
                    <a:pt x="18" y="21"/>
                    <a:pt x="14" y="24"/>
                    <a:pt x="11" y="25"/>
                  </a:cubicBezTo>
                  <a:cubicBezTo>
                    <a:pt x="10" y="25"/>
                    <a:pt x="9" y="24"/>
                    <a:pt x="8" y="23"/>
                  </a:cubicBezTo>
                  <a:cubicBezTo>
                    <a:pt x="7" y="22"/>
                    <a:pt x="6" y="21"/>
                    <a:pt x="5" y="21"/>
                  </a:cubicBezTo>
                  <a:cubicBezTo>
                    <a:pt x="4" y="21"/>
                    <a:pt x="4" y="21"/>
                    <a:pt x="3" y="20"/>
                  </a:cubicBezTo>
                  <a:cubicBezTo>
                    <a:pt x="4" y="18"/>
                    <a:pt x="2" y="15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1" y="11"/>
                    <a:pt x="2" y="11"/>
                    <a:pt x="3" y="10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7" y="6"/>
                    <a:pt x="8" y="5"/>
                    <a:pt x="9" y="3"/>
                  </a:cubicBezTo>
                  <a:cubicBezTo>
                    <a:pt x="9" y="2"/>
                    <a:pt x="10" y="1"/>
                    <a:pt x="9" y="0"/>
                  </a:cubicBezTo>
                  <a:cubicBezTo>
                    <a:pt x="10" y="1"/>
                    <a:pt x="11" y="2"/>
                    <a:pt x="11" y="4"/>
                  </a:cubicBezTo>
                  <a:cubicBezTo>
                    <a:pt x="12" y="5"/>
                    <a:pt x="12" y="6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4" y="8"/>
                    <a:pt x="14" y="9"/>
                    <a:pt x="14" y="9"/>
                  </a:cubicBezTo>
                  <a:cubicBezTo>
                    <a:pt x="14" y="10"/>
                    <a:pt x="15" y="10"/>
                    <a:pt x="15" y="10"/>
                  </a:cubicBezTo>
                  <a:cubicBezTo>
                    <a:pt x="19" y="10"/>
                    <a:pt x="19" y="15"/>
                    <a:pt x="19" y="1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6" name="Freeform 33097"/>
            <p:cNvSpPr>
              <a:spLocks noEditPoints="1"/>
            </p:cNvSpPr>
            <p:nvPr/>
          </p:nvSpPr>
          <p:spPr bwMode="auto">
            <a:xfrm>
              <a:off x="3753" y="3107"/>
              <a:ext cx="112" cy="107"/>
            </a:xfrm>
            <a:custGeom>
              <a:avLst/>
              <a:gdLst>
                <a:gd name="T0" fmla="*/ 51 w 63"/>
                <a:gd name="T1" fmla="*/ 18 h 60"/>
                <a:gd name="T2" fmla="*/ 16 w 63"/>
                <a:gd name="T3" fmla="*/ 16 h 60"/>
                <a:gd name="T4" fmla="*/ 44 w 63"/>
                <a:gd name="T5" fmla="*/ 2 h 60"/>
                <a:gd name="T6" fmla="*/ 46 w 63"/>
                <a:gd name="T7" fmla="*/ 15 h 60"/>
                <a:gd name="T8" fmla="*/ 38 w 63"/>
                <a:gd name="T9" fmla="*/ 6 h 60"/>
                <a:gd name="T10" fmla="*/ 54 w 63"/>
                <a:gd name="T11" fmla="*/ 28 h 60"/>
                <a:gd name="T12" fmla="*/ 37 w 63"/>
                <a:gd name="T13" fmla="*/ 46 h 60"/>
                <a:gd name="T14" fmla="*/ 47 w 63"/>
                <a:gd name="T15" fmla="*/ 22 h 60"/>
                <a:gd name="T16" fmla="*/ 25 w 63"/>
                <a:gd name="T17" fmla="*/ 39 h 60"/>
                <a:gd name="T18" fmla="*/ 41 w 63"/>
                <a:gd name="T19" fmla="*/ 11 h 60"/>
                <a:gd name="T20" fmla="*/ 61 w 63"/>
                <a:gd name="T21" fmla="*/ 38 h 60"/>
                <a:gd name="T22" fmla="*/ 10 w 63"/>
                <a:gd name="T23" fmla="*/ 25 h 60"/>
                <a:gd name="T24" fmla="*/ 36 w 63"/>
                <a:gd name="T25" fmla="*/ 14 h 60"/>
                <a:gd name="T26" fmla="*/ 21 w 63"/>
                <a:gd name="T27" fmla="*/ 20 h 60"/>
                <a:gd name="T28" fmla="*/ 30 w 63"/>
                <a:gd name="T29" fmla="*/ 6 h 60"/>
                <a:gd name="T30" fmla="*/ 27 w 63"/>
                <a:gd name="T31" fmla="*/ 18 h 60"/>
                <a:gd name="T32" fmla="*/ 44 w 63"/>
                <a:gd name="T33" fmla="*/ 30 h 60"/>
                <a:gd name="T34" fmla="*/ 36 w 63"/>
                <a:gd name="T35" fmla="*/ 22 h 60"/>
                <a:gd name="T36" fmla="*/ 42 w 63"/>
                <a:gd name="T37" fmla="*/ 44 h 60"/>
                <a:gd name="T38" fmla="*/ 35 w 63"/>
                <a:gd name="T39" fmla="*/ 31 h 60"/>
                <a:gd name="T40" fmla="*/ 46 w 63"/>
                <a:gd name="T41" fmla="*/ 32 h 60"/>
                <a:gd name="T42" fmla="*/ 32 w 63"/>
                <a:gd name="T43" fmla="*/ 35 h 60"/>
                <a:gd name="T44" fmla="*/ 48 w 63"/>
                <a:gd name="T45" fmla="*/ 26 h 60"/>
                <a:gd name="T46" fmla="*/ 38 w 63"/>
                <a:gd name="T47" fmla="*/ 22 h 60"/>
                <a:gd name="T48" fmla="*/ 57 w 63"/>
                <a:gd name="T49" fmla="*/ 22 h 60"/>
                <a:gd name="T50" fmla="*/ 42 w 63"/>
                <a:gd name="T51" fmla="*/ 40 h 60"/>
                <a:gd name="T52" fmla="*/ 34 w 63"/>
                <a:gd name="T53" fmla="*/ 21 h 60"/>
                <a:gd name="T54" fmla="*/ 54 w 63"/>
                <a:gd name="T55" fmla="*/ 32 h 60"/>
                <a:gd name="T56" fmla="*/ 14 w 63"/>
                <a:gd name="T57" fmla="*/ 10 h 60"/>
                <a:gd name="T58" fmla="*/ 29 w 63"/>
                <a:gd name="T59" fmla="*/ 23 h 60"/>
                <a:gd name="T60" fmla="*/ 28 w 63"/>
                <a:gd name="T61" fmla="*/ 25 h 60"/>
                <a:gd name="T62" fmla="*/ 24 w 63"/>
                <a:gd name="T63" fmla="*/ 9 h 60"/>
                <a:gd name="T64" fmla="*/ 30 w 63"/>
                <a:gd name="T65" fmla="*/ 30 h 60"/>
                <a:gd name="T66" fmla="*/ 21 w 63"/>
                <a:gd name="T67" fmla="*/ 57 h 60"/>
                <a:gd name="T68" fmla="*/ 15 w 63"/>
                <a:gd name="T69" fmla="*/ 41 h 60"/>
                <a:gd name="T70" fmla="*/ 38 w 63"/>
                <a:gd name="T71" fmla="*/ 28 h 60"/>
                <a:gd name="T72" fmla="*/ 21 w 63"/>
                <a:gd name="T73" fmla="*/ 39 h 60"/>
                <a:gd name="T74" fmla="*/ 5 w 63"/>
                <a:gd name="T75" fmla="*/ 44 h 60"/>
                <a:gd name="T76" fmla="*/ 21 w 63"/>
                <a:gd name="T77" fmla="*/ 23 h 60"/>
                <a:gd name="T78" fmla="*/ 38 w 63"/>
                <a:gd name="T79" fmla="*/ 55 h 60"/>
                <a:gd name="T80" fmla="*/ 44 w 63"/>
                <a:gd name="T81" fmla="*/ 34 h 60"/>
                <a:gd name="T82" fmla="*/ 26 w 63"/>
                <a:gd name="T83" fmla="*/ 10 h 60"/>
                <a:gd name="T84" fmla="*/ 1 w 63"/>
                <a:gd name="T85" fmla="*/ 22 h 60"/>
                <a:gd name="T86" fmla="*/ 13 w 63"/>
                <a:gd name="T87" fmla="*/ 22 h 60"/>
                <a:gd name="T88" fmla="*/ 54 w 63"/>
                <a:gd name="T89" fmla="*/ 39 h 60"/>
                <a:gd name="T90" fmla="*/ 27 w 63"/>
                <a:gd name="T91" fmla="*/ 50 h 60"/>
                <a:gd name="T92" fmla="*/ 23 w 63"/>
                <a:gd name="T93" fmla="*/ 35 h 60"/>
                <a:gd name="T94" fmla="*/ 30 w 63"/>
                <a:gd name="T95" fmla="*/ 50 h 60"/>
                <a:gd name="T96" fmla="*/ 10 w 63"/>
                <a:gd name="T97" fmla="*/ 31 h 60"/>
                <a:gd name="T98" fmla="*/ 11 w 63"/>
                <a:gd name="T99" fmla="*/ 35 h 60"/>
                <a:gd name="T100" fmla="*/ 12 w 63"/>
                <a:gd name="T101" fmla="*/ 17 h 60"/>
                <a:gd name="T102" fmla="*/ 42 w 63"/>
                <a:gd name="T103" fmla="*/ 50 h 60"/>
                <a:gd name="T104" fmla="*/ 45 w 63"/>
                <a:gd name="T105" fmla="*/ 9 h 60"/>
                <a:gd name="T106" fmla="*/ 49 w 63"/>
                <a:gd name="T107" fmla="*/ 44 h 60"/>
                <a:gd name="T108" fmla="*/ 20 w 63"/>
                <a:gd name="T109" fmla="*/ 33 h 60"/>
                <a:gd name="T110" fmla="*/ 25 w 63"/>
                <a:gd name="T111" fmla="*/ 49 h 60"/>
                <a:gd name="T112" fmla="*/ 19 w 63"/>
                <a:gd name="T113" fmla="*/ 53 h 60"/>
                <a:gd name="T114" fmla="*/ 52 w 63"/>
                <a:gd name="T115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63" h="60">
                  <a:moveTo>
                    <a:pt x="51" y="18"/>
                  </a:moveTo>
                  <a:cubicBezTo>
                    <a:pt x="50" y="18"/>
                    <a:pt x="50" y="18"/>
                    <a:pt x="50" y="18"/>
                  </a:cubicBezTo>
                  <a:cubicBezTo>
                    <a:pt x="49" y="18"/>
                    <a:pt x="49" y="18"/>
                    <a:pt x="49" y="17"/>
                  </a:cubicBezTo>
                  <a:cubicBezTo>
                    <a:pt x="49" y="16"/>
                    <a:pt x="50" y="16"/>
                    <a:pt x="50" y="16"/>
                  </a:cubicBezTo>
                  <a:cubicBezTo>
                    <a:pt x="50" y="15"/>
                    <a:pt x="50" y="14"/>
                    <a:pt x="51" y="14"/>
                  </a:cubicBezTo>
                  <a:cubicBezTo>
                    <a:pt x="51" y="13"/>
                    <a:pt x="53" y="13"/>
                    <a:pt x="53" y="13"/>
                  </a:cubicBezTo>
                  <a:cubicBezTo>
                    <a:pt x="54" y="13"/>
                    <a:pt x="54" y="14"/>
                    <a:pt x="54" y="15"/>
                  </a:cubicBezTo>
                  <a:cubicBezTo>
                    <a:pt x="55" y="15"/>
                    <a:pt x="54" y="15"/>
                    <a:pt x="54" y="16"/>
                  </a:cubicBezTo>
                  <a:cubicBezTo>
                    <a:pt x="54" y="16"/>
                    <a:pt x="53" y="16"/>
                    <a:pt x="53" y="17"/>
                  </a:cubicBezTo>
                  <a:cubicBezTo>
                    <a:pt x="52" y="18"/>
                    <a:pt x="52" y="18"/>
                    <a:pt x="51" y="18"/>
                  </a:cubicBezTo>
                  <a:close/>
                  <a:moveTo>
                    <a:pt x="16" y="16"/>
                  </a:moveTo>
                  <a:cubicBezTo>
                    <a:pt x="17" y="16"/>
                    <a:pt x="18" y="16"/>
                    <a:pt x="19" y="17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20" y="17"/>
                    <a:pt x="20" y="17"/>
                    <a:pt x="20" y="18"/>
                  </a:cubicBezTo>
                  <a:cubicBezTo>
                    <a:pt x="20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7" y="18"/>
                    <a:pt x="16" y="18"/>
                    <a:pt x="15" y="18"/>
                  </a:cubicBezTo>
                  <a:cubicBezTo>
                    <a:pt x="14" y="18"/>
                    <a:pt x="14" y="17"/>
                    <a:pt x="14" y="17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lose/>
                  <a:moveTo>
                    <a:pt x="44" y="2"/>
                  </a:moveTo>
                  <a:cubicBezTo>
                    <a:pt x="44" y="2"/>
                    <a:pt x="44" y="2"/>
                    <a:pt x="44" y="3"/>
                  </a:cubicBezTo>
                  <a:cubicBezTo>
                    <a:pt x="43" y="4"/>
                    <a:pt x="43" y="4"/>
                    <a:pt x="43" y="5"/>
                  </a:cubicBezTo>
                  <a:cubicBezTo>
                    <a:pt x="43" y="5"/>
                    <a:pt x="43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3" y="4"/>
                    <a:pt x="42" y="3"/>
                    <a:pt x="42" y="3"/>
                  </a:cubicBezTo>
                  <a:cubicBezTo>
                    <a:pt x="42" y="2"/>
                    <a:pt x="42" y="1"/>
                    <a:pt x="42" y="1"/>
                  </a:cubicBezTo>
                  <a:cubicBezTo>
                    <a:pt x="42" y="0"/>
                    <a:pt x="42" y="0"/>
                    <a:pt x="43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4" y="1"/>
                    <a:pt x="44" y="2"/>
                  </a:cubicBezTo>
                  <a:close/>
                  <a:moveTo>
                    <a:pt x="50" y="11"/>
                  </a:moveTo>
                  <a:cubicBezTo>
                    <a:pt x="50" y="11"/>
                    <a:pt x="50" y="10"/>
                    <a:pt x="50" y="10"/>
                  </a:cubicBezTo>
                  <a:cubicBezTo>
                    <a:pt x="51" y="10"/>
                    <a:pt x="51" y="9"/>
                    <a:pt x="51" y="9"/>
                  </a:cubicBezTo>
                  <a:cubicBezTo>
                    <a:pt x="51" y="7"/>
                    <a:pt x="52" y="7"/>
                    <a:pt x="53" y="7"/>
                  </a:cubicBezTo>
                  <a:cubicBezTo>
                    <a:pt x="54" y="7"/>
                    <a:pt x="54" y="7"/>
                    <a:pt x="54" y="7"/>
                  </a:cubicBezTo>
                  <a:cubicBezTo>
                    <a:pt x="54" y="8"/>
                    <a:pt x="54" y="8"/>
                    <a:pt x="54" y="9"/>
                  </a:cubicBezTo>
                  <a:cubicBezTo>
                    <a:pt x="54" y="9"/>
                    <a:pt x="54" y="9"/>
                    <a:pt x="53" y="9"/>
                  </a:cubicBezTo>
                  <a:cubicBezTo>
                    <a:pt x="53" y="9"/>
                    <a:pt x="53" y="10"/>
                    <a:pt x="52" y="10"/>
                  </a:cubicBezTo>
                  <a:cubicBezTo>
                    <a:pt x="52" y="10"/>
                    <a:pt x="51" y="10"/>
                    <a:pt x="50" y="11"/>
                  </a:cubicBezTo>
                  <a:close/>
                  <a:moveTo>
                    <a:pt x="46" y="15"/>
                  </a:moveTo>
                  <a:cubicBezTo>
                    <a:pt x="46" y="16"/>
                    <a:pt x="46" y="16"/>
                    <a:pt x="46" y="16"/>
                  </a:cubicBezTo>
                  <a:cubicBezTo>
                    <a:pt x="45" y="17"/>
                    <a:pt x="44" y="18"/>
                    <a:pt x="43" y="18"/>
                  </a:cubicBezTo>
                  <a:cubicBezTo>
                    <a:pt x="43" y="18"/>
                    <a:pt x="43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7"/>
                    <a:pt x="43" y="17"/>
                    <a:pt x="43" y="16"/>
                  </a:cubicBezTo>
                  <a:cubicBezTo>
                    <a:pt x="43" y="15"/>
                    <a:pt x="44" y="15"/>
                    <a:pt x="44" y="15"/>
                  </a:cubicBezTo>
                  <a:cubicBezTo>
                    <a:pt x="44" y="14"/>
                    <a:pt x="45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5"/>
                    <a:pt x="46" y="15"/>
                    <a:pt x="46" y="15"/>
                  </a:cubicBezTo>
                  <a:close/>
                  <a:moveTo>
                    <a:pt x="38" y="6"/>
                  </a:moveTo>
                  <a:cubicBezTo>
                    <a:pt x="38" y="6"/>
                    <a:pt x="38" y="7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6" y="8"/>
                    <a:pt x="36" y="7"/>
                  </a:cubicBezTo>
                  <a:cubicBezTo>
                    <a:pt x="36" y="7"/>
                    <a:pt x="35" y="6"/>
                    <a:pt x="35" y="5"/>
                  </a:cubicBezTo>
                  <a:cubicBezTo>
                    <a:pt x="35" y="4"/>
                    <a:pt x="36" y="3"/>
                    <a:pt x="37" y="4"/>
                  </a:cubicBezTo>
                  <a:cubicBezTo>
                    <a:pt x="38" y="4"/>
                    <a:pt x="38" y="5"/>
                    <a:pt x="38" y="6"/>
                  </a:cubicBezTo>
                  <a:close/>
                  <a:moveTo>
                    <a:pt x="56" y="28"/>
                  </a:moveTo>
                  <a:cubicBezTo>
                    <a:pt x="55" y="28"/>
                    <a:pt x="55" y="28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4" y="28"/>
                    <a:pt x="54" y="28"/>
                    <a:pt x="54" y="28"/>
                  </a:cubicBezTo>
                  <a:cubicBezTo>
                    <a:pt x="55" y="27"/>
                    <a:pt x="56" y="26"/>
                    <a:pt x="58" y="26"/>
                  </a:cubicBezTo>
                  <a:cubicBezTo>
                    <a:pt x="58" y="26"/>
                    <a:pt x="58" y="26"/>
                    <a:pt x="58" y="26"/>
                  </a:cubicBezTo>
                  <a:cubicBezTo>
                    <a:pt x="59" y="26"/>
                    <a:pt x="59" y="26"/>
                    <a:pt x="59" y="26"/>
                  </a:cubicBezTo>
                  <a:cubicBezTo>
                    <a:pt x="59" y="27"/>
                    <a:pt x="59" y="28"/>
                    <a:pt x="58" y="28"/>
                  </a:cubicBezTo>
                  <a:cubicBezTo>
                    <a:pt x="58" y="28"/>
                    <a:pt x="57" y="28"/>
                    <a:pt x="56" y="29"/>
                  </a:cubicBezTo>
                  <a:cubicBezTo>
                    <a:pt x="56" y="29"/>
                    <a:pt x="56" y="29"/>
                    <a:pt x="56" y="28"/>
                  </a:cubicBezTo>
                  <a:close/>
                  <a:moveTo>
                    <a:pt x="36" y="43"/>
                  </a:moveTo>
                  <a:cubicBezTo>
                    <a:pt x="36" y="43"/>
                    <a:pt x="36" y="44"/>
                    <a:pt x="36" y="44"/>
                  </a:cubicBezTo>
                  <a:cubicBezTo>
                    <a:pt x="36" y="45"/>
                    <a:pt x="37" y="45"/>
                    <a:pt x="37" y="46"/>
                  </a:cubicBezTo>
                  <a:cubicBezTo>
                    <a:pt x="38" y="47"/>
                    <a:pt x="38" y="47"/>
                    <a:pt x="38" y="48"/>
                  </a:cubicBezTo>
                  <a:cubicBezTo>
                    <a:pt x="38" y="49"/>
                    <a:pt x="37" y="49"/>
                    <a:pt x="37" y="49"/>
                  </a:cubicBezTo>
                  <a:cubicBezTo>
                    <a:pt x="36" y="49"/>
                    <a:pt x="36" y="49"/>
                    <a:pt x="36" y="48"/>
                  </a:cubicBezTo>
                  <a:cubicBezTo>
                    <a:pt x="35" y="48"/>
                    <a:pt x="35" y="47"/>
                    <a:pt x="35" y="47"/>
                  </a:cubicBezTo>
                  <a:cubicBezTo>
                    <a:pt x="35" y="46"/>
                    <a:pt x="35" y="46"/>
                    <a:pt x="35" y="45"/>
                  </a:cubicBezTo>
                  <a:cubicBezTo>
                    <a:pt x="35" y="45"/>
                    <a:pt x="36" y="44"/>
                    <a:pt x="36" y="44"/>
                  </a:cubicBezTo>
                  <a:cubicBezTo>
                    <a:pt x="36" y="43"/>
                    <a:pt x="36" y="43"/>
                    <a:pt x="36" y="43"/>
                  </a:cubicBezTo>
                  <a:close/>
                  <a:moveTo>
                    <a:pt x="47" y="19"/>
                  </a:moveTo>
                  <a:cubicBezTo>
                    <a:pt x="48" y="19"/>
                    <a:pt x="48" y="20"/>
                    <a:pt x="48" y="21"/>
                  </a:cubicBezTo>
                  <a:cubicBezTo>
                    <a:pt x="48" y="21"/>
                    <a:pt x="48" y="22"/>
                    <a:pt x="47" y="22"/>
                  </a:cubicBezTo>
                  <a:cubicBezTo>
                    <a:pt x="46" y="22"/>
                    <a:pt x="46" y="23"/>
                    <a:pt x="45" y="23"/>
                  </a:cubicBezTo>
                  <a:cubicBezTo>
                    <a:pt x="45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2"/>
                    <a:pt x="46" y="20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lose/>
                  <a:moveTo>
                    <a:pt x="28" y="36"/>
                  </a:moveTo>
                  <a:cubicBezTo>
                    <a:pt x="28" y="36"/>
                    <a:pt x="28" y="36"/>
                    <a:pt x="28" y="37"/>
                  </a:cubicBezTo>
                  <a:cubicBezTo>
                    <a:pt x="28" y="38"/>
                    <a:pt x="28" y="39"/>
                    <a:pt x="28" y="40"/>
                  </a:cubicBezTo>
                  <a:cubicBezTo>
                    <a:pt x="27" y="40"/>
                    <a:pt x="26" y="41"/>
                    <a:pt x="26" y="41"/>
                  </a:cubicBezTo>
                  <a:cubicBezTo>
                    <a:pt x="25" y="40"/>
                    <a:pt x="25" y="40"/>
                    <a:pt x="25" y="39"/>
                  </a:cubicBezTo>
                  <a:cubicBezTo>
                    <a:pt x="25" y="39"/>
                    <a:pt x="26" y="38"/>
                    <a:pt x="26" y="38"/>
                  </a:cubicBezTo>
                  <a:cubicBezTo>
                    <a:pt x="26" y="37"/>
                    <a:pt x="27" y="36"/>
                    <a:pt x="28" y="36"/>
                  </a:cubicBezTo>
                  <a:close/>
                  <a:moveTo>
                    <a:pt x="41" y="12"/>
                  </a:moveTo>
                  <a:cubicBezTo>
                    <a:pt x="41" y="13"/>
                    <a:pt x="40" y="14"/>
                    <a:pt x="40" y="15"/>
                  </a:cubicBezTo>
                  <a:cubicBezTo>
                    <a:pt x="40" y="15"/>
                    <a:pt x="39" y="15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4"/>
                    <a:pt x="39" y="12"/>
                    <a:pt x="39" y="11"/>
                  </a:cubicBezTo>
                  <a:cubicBezTo>
                    <a:pt x="39" y="10"/>
                    <a:pt x="39" y="10"/>
                    <a:pt x="40" y="10"/>
                  </a:cubicBezTo>
                  <a:cubicBezTo>
                    <a:pt x="40" y="10"/>
                    <a:pt x="40" y="10"/>
                    <a:pt x="41" y="11"/>
                  </a:cubicBezTo>
                  <a:cubicBezTo>
                    <a:pt x="41" y="11"/>
                    <a:pt x="41" y="11"/>
                    <a:pt x="41" y="12"/>
                  </a:cubicBezTo>
                  <a:close/>
                  <a:moveTo>
                    <a:pt x="61" y="38"/>
                  </a:moveTo>
                  <a:cubicBezTo>
                    <a:pt x="60" y="38"/>
                    <a:pt x="59" y="38"/>
                    <a:pt x="58" y="37"/>
                  </a:cubicBezTo>
                  <a:cubicBezTo>
                    <a:pt x="57" y="37"/>
                    <a:pt x="57" y="37"/>
                    <a:pt x="57" y="37"/>
                  </a:cubicBezTo>
                  <a:cubicBezTo>
                    <a:pt x="57" y="37"/>
                    <a:pt x="57" y="36"/>
                    <a:pt x="58" y="36"/>
                  </a:cubicBezTo>
                  <a:cubicBezTo>
                    <a:pt x="58" y="36"/>
                    <a:pt x="59" y="36"/>
                    <a:pt x="59" y="36"/>
                  </a:cubicBezTo>
                  <a:cubicBezTo>
                    <a:pt x="60" y="35"/>
                    <a:pt x="61" y="36"/>
                    <a:pt x="62" y="36"/>
                  </a:cubicBezTo>
                  <a:cubicBezTo>
                    <a:pt x="63" y="36"/>
                    <a:pt x="63" y="37"/>
                    <a:pt x="63" y="37"/>
                  </a:cubicBezTo>
                  <a:cubicBezTo>
                    <a:pt x="63" y="38"/>
                    <a:pt x="62" y="38"/>
                    <a:pt x="62" y="38"/>
                  </a:cubicBezTo>
                  <a:cubicBezTo>
                    <a:pt x="62" y="38"/>
                    <a:pt x="61" y="38"/>
                    <a:pt x="61" y="38"/>
                  </a:cubicBezTo>
                  <a:close/>
                  <a:moveTo>
                    <a:pt x="26" y="29"/>
                  </a:moveTo>
                  <a:cubicBezTo>
                    <a:pt x="25" y="30"/>
                    <a:pt x="24" y="30"/>
                    <a:pt x="23" y="30"/>
                  </a:cubicBezTo>
                  <a:cubicBezTo>
                    <a:pt x="22" y="30"/>
                    <a:pt x="22" y="30"/>
                    <a:pt x="21" y="31"/>
                  </a:cubicBezTo>
                  <a:cubicBezTo>
                    <a:pt x="20" y="31"/>
                    <a:pt x="20" y="30"/>
                    <a:pt x="20" y="30"/>
                  </a:cubicBezTo>
                  <a:cubicBezTo>
                    <a:pt x="20" y="30"/>
                    <a:pt x="20" y="29"/>
                    <a:pt x="20" y="29"/>
                  </a:cubicBezTo>
                  <a:cubicBezTo>
                    <a:pt x="21" y="28"/>
                    <a:pt x="22" y="28"/>
                    <a:pt x="23" y="28"/>
                  </a:cubicBezTo>
                  <a:cubicBezTo>
                    <a:pt x="24" y="28"/>
                    <a:pt x="24" y="29"/>
                    <a:pt x="25" y="29"/>
                  </a:cubicBezTo>
                  <a:cubicBezTo>
                    <a:pt x="25" y="29"/>
                    <a:pt x="25" y="29"/>
                    <a:pt x="26" y="29"/>
                  </a:cubicBezTo>
                  <a:close/>
                  <a:moveTo>
                    <a:pt x="7" y="25"/>
                  </a:moveTo>
                  <a:cubicBezTo>
                    <a:pt x="8" y="25"/>
                    <a:pt x="9" y="25"/>
                    <a:pt x="10" y="25"/>
                  </a:cubicBezTo>
                  <a:cubicBezTo>
                    <a:pt x="10" y="25"/>
                    <a:pt x="10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0" y="26"/>
                    <a:pt x="9" y="27"/>
                    <a:pt x="8" y="27"/>
                  </a:cubicBezTo>
                  <a:cubicBezTo>
                    <a:pt x="7" y="27"/>
                    <a:pt x="7" y="27"/>
                    <a:pt x="6" y="27"/>
                  </a:cubicBezTo>
                  <a:cubicBezTo>
                    <a:pt x="5" y="27"/>
                    <a:pt x="5" y="27"/>
                    <a:pt x="5" y="26"/>
                  </a:cubicBezTo>
                  <a:cubicBezTo>
                    <a:pt x="5" y="26"/>
                    <a:pt x="6" y="25"/>
                    <a:pt x="6" y="25"/>
                  </a:cubicBezTo>
                  <a:cubicBezTo>
                    <a:pt x="6" y="25"/>
                    <a:pt x="7" y="25"/>
                    <a:pt x="7" y="25"/>
                  </a:cubicBezTo>
                  <a:close/>
                  <a:moveTo>
                    <a:pt x="36" y="12"/>
                  </a:moveTo>
                  <a:cubicBezTo>
                    <a:pt x="36" y="12"/>
                    <a:pt x="36" y="13"/>
                    <a:pt x="36" y="14"/>
                  </a:cubicBezTo>
                  <a:cubicBezTo>
                    <a:pt x="36" y="14"/>
                    <a:pt x="36" y="14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3"/>
                    <a:pt x="35" y="13"/>
                    <a:pt x="34" y="13"/>
                  </a:cubicBezTo>
                  <a:cubicBezTo>
                    <a:pt x="33" y="12"/>
                    <a:pt x="33" y="11"/>
                    <a:pt x="33" y="10"/>
                  </a:cubicBezTo>
                  <a:cubicBezTo>
                    <a:pt x="33" y="10"/>
                    <a:pt x="34" y="9"/>
                    <a:pt x="34" y="9"/>
                  </a:cubicBezTo>
                  <a:cubicBezTo>
                    <a:pt x="35" y="9"/>
                    <a:pt x="35" y="9"/>
                    <a:pt x="35" y="10"/>
                  </a:cubicBezTo>
                  <a:cubicBezTo>
                    <a:pt x="36" y="10"/>
                    <a:pt x="36" y="11"/>
                    <a:pt x="36" y="12"/>
                  </a:cubicBezTo>
                  <a:close/>
                  <a:moveTo>
                    <a:pt x="26" y="22"/>
                  </a:moveTo>
                  <a:cubicBezTo>
                    <a:pt x="25" y="21"/>
                    <a:pt x="23" y="21"/>
                    <a:pt x="22" y="21"/>
                  </a:cubicBezTo>
                  <a:cubicBezTo>
                    <a:pt x="22" y="21"/>
                    <a:pt x="21" y="20"/>
                    <a:pt x="21" y="20"/>
                  </a:cubicBezTo>
                  <a:cubicBezTo>
                    <a:pt x="21" y="19"/>
                    <a:pt x="21" y="19"/>
                    <a:pt x="22" y="19"/>
                  </a:cubicBezTo>
                  <a:cubicBezTo>
                    <a:pt x="23" y="19"/>
                    <a:pt x="24" y="19"/>
                    <a:pt x="25" y="20"/>
                  </a:cubicBezTo>
                  <a:cubicBezTo>
                    <a:pt x="25" y="20"/>
                    <a:pt x="26" y="20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6" y="21"/>
                    <a:pt x="26" y="21"/>
                  </a:cubicBezTo>
                  <a:cubicBezTo>
                    <a:pt x="26" y="22"/>
                    <a:pt x="26" y="22"/>
                    <a:pt x="26" y="22"/>
                  </a:cubicBezTo>
                  <a:close/>
                  <a:moveTo>
                    <a:pt x="28" y="3"/>
                  </a:moveTo>
                  <a:cubicBezTo>
                    <a:pt x="28" y="3"/>
                    <a:pt x="29" y="3"/>
                    <a:pt x="29" y="4"/>
                  </a:cubicBezTo>
                  <a:cubicBezTo>
                    <a:pt x="29" y="5"/>
                    <a:pt x="29" y="5"/>
                    <a:pt x="30" y="6"/>
                  </a:cubicBezTo>
                  <a:cubicBezTo>
                    <a:pt x="30" y="6"/>
                    <a:pt x="30" y="7"/>
                    <a:pt x="31" y="7"/>
                  </a:cubicBezTo>
                  <a:cubicBezTo>
                    <a:pt x="31" y="7"/>
                    <a:pt x="31" y="8"/>
                    <a:pt x="31" y="8"/>
                  </a:cubicBezTo>
                  <a:cubicBezTo>
                    <a:pt x="31" y="8"/>
                    <a:pt x="31" y="8"/>
                    <a:pt x="30" y="8"/>
                  </a:cubicBezTo>
                  <a:cubicBezTo>
                    <a:pt x="30" y="7"/>
                    <a:pt x="29" y="7"/>
                    <a:pt x="28" y="6"/>
                  </a:cubicBezTo>
                  <a:cubicBezTo>
                    <a:pt x="27" y="6"/>
                    <a:pt x="27" y="5"/>
                    <a:pt x="26" y="4"/>
                  </a:cubicBezTo>
                  <a:cubicBezTo>
                    <a:pt x="26" y="4"/>
                    <a:pt x="27" y="3"/>
                    <a:pt x="28" y="3"/>
                  </a:cubicBezTo>
                  <a:close/>
                  <a:moveTo>
                    <a:pt x="27" y="15"/>
                  </a:moveTo>
                  <a:cubicBezTo>
                    <a:pt x="27" y="15"/>
                    <a:pt x="26" y="15"/>
                    <a:pt x="26" y="15"/>
                  </a:cubicBezTo>
                  <a:cubicBezTo>
                    <a:pt x="25" y="16"/>
                    <a:pt x="25" y="17"/>
                    <a:pt x="26" y="17"/>
                  </a:cubicBezTo>
                  <a:cubicBezTo>
                    <a:pt x="26" y="17"/>
                    <a:pt x="27" y="18"/>
                    <a:pt x="27" y="18"/>
                  </a:cubicBezTo>
                  <a:cubicBezTo>
                    <a:pt x="28" y="18"/>
                    <a:pt x="29" y="19"/>
                    <a:pt x="29" y="19"/>
                  </a:cubicBezTo>
                  <a:cubicBezTo>
                    <a:pt x="29" y="19"/>
                    <a:pt x="29" y="19"/>
                    <a:pt x="30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8"/>
                    <a:pt x="29" y="17"/>
                    <a:pt x="29" y="16"/>
                  </a:cubicBezTo>
                  <a:cubicBezTo>
                    <a:pt x="28" y="15"/>
                    <a:pt x="28" y="15"/>
                    <a:pt x="27" y="15"/>
                  </a:cubicBezTo>
                  <a:close/>
                  <a:moveTo>
                    <a:pt x="39" y="29"/>
                  </a:moveTo>
                  <a:cubicBezTo>
                    <a:pt x="40" y="30"/>
                    <a:pt x="40" y="29"/>
                    <a:pt x="41" y="29"/>
                  </a:cubicBezTo>
                  <a:cubicBezTo>
                    <a:pt x="42" y="28"/>
                    <a:pt x="43" y="28"/>
                    <a:pt x="44" y="28"/>
                  </a:cubicBezTo>
                  <a:cubicBezTo>
                    <a:pt x="44" y="29"/>
                    <a:pt x="44" y="29"/>
                    <a:pt x="44" y="29"/>
                  </a:cubicBezTo>
                  <a:cubicBezTo>
                    <a:pt x="44" y="30"/>
                    <a:pt x="44" y="30"/>
                    <a:pt x="44" y="30"/>
                  </a:cubicBezTo>
                  <a:cubicBezTo>
                    <a:pt x="43" y="31"/>
                    <a:pt x="43" y="31"/>
                    <a:pt x="42" y="31"/>
                  </a:cubicBezTo>
                  <a:cubicBezTo>
                    <a:pt x="41" y="31"/>
                    <a:pt x="40" y="30"/>
                    <a:pt x="39" y="30"/>
                  </a:cubicBezTo>
                  <a:cubicBezTo>
                    <a:pt x="39" y="30"/>
                    <a:pt x="39" y="30"/>
                    <a:pt x="39" y="29"/>
                  </a:cubicBezTo>
                  <a:close/>
                  <a:moveTo>
                    <a:pt x="36" y="24"/>
                  </a:moveTo>
                  <a:cubicBezTo>
                    <a:pt x="36" y="25"/>
                    <a:pt x="36" y="26"/>
                    <a:pt x="36" y="28"/>
                  </a:cubicBezTo>
                  <a:cubicBezTo>
                    <a:pt x="36" y="28"/>
                    <a:pt x="35" y="28"/>
                    <a:pt x="35" y="28"/>
                  </a:cubicBezTo>
                  <a:cubicBezTo>
                    <a:pt x="35" y="27"/>
                    <a:pt x="34" y="27"/>
                    <a:pt x="34" y="27"/>
                  </a:cubicBezTo>
                  <a:cubicBezTo>
                    <a:pt x="34" y="25"/>
                    <a:pt x="34" y="24"/>
                    <a:pt x="35" y="23"/>
                  </a:cubicBezTo>
                  <a:cubicBezTo>
                    <a:pt x="35" y="23"/>
                    <a:pt x="35" y="22"/>
                    <a:pt x="35" y="22"/>
                  </a:cubicBezTo>
                  <a:cubicBezTo>
                    <a:pt x="35" y="22"/>
                    <a:pt x="35" y="21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2"/>
                    <a:pt x="36" y="23"/>
                    <a:pt x="36" y="23"/>
                  </a:cubicBezTo>
                  <a:cubicBezTo>
                    <a:pt x="36" y="23"/>
                    <a:pt x="36" y="24"/>
                    <a:pt x="36" y="24"/>
                  </a:cubicBezTo>
                  <a:cubicBezTo>
                    <a:pt x="36" y="24"/>
                    <a:pt x="36" y="24"/>
                    <a:pt x="36" y="24"/>
                  </a:cubicBezTo>
                  <a:close/>
                  <a:moveTo>
                    <a:pt x="45" y="47"/>
                  </a:moveTo>
                  <a:cubicBezTo>
                    <a:pt x="45" y="47"/>
                    <a:pt x="44" y="48"/>
                    <a:pt x="44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2" y="47"/>
                    <a:pt x="41" y="46"/>
                    <a:pt x="41" y="45"/>
                  </a:cubicBezTo>
                  <a:cubicBezTo>
                    <a:pt x="41" y="44"/>
                    <a:pt x="41" y="44"/>
                    <a:pt x="41" y="44"/>
                  </a:cubicBezTo>
                  <a:cubicBezTo>
                    <a:pt x="42" y="44"/>
                    <a:pt x="42" y="44"/>
                    <a:pt x="42" y="44"/>
                  </a:cubicBezTo>
                  <a:cubicBezTo>
                    <a:pt x="42" y="44"/>
                    <a:pt x="43" y="44"/>
                    <a:pt x="43" y="45"/>
                  </a:cubicBezTo>
                  <a:cubicBezTo>
                    <a:pt x="44" y="45"/>
                    <a:pt x="45" y="46"/>
                    <a:pt x="45" y="47"/>
                  </a:cubicBezTo>
                  <a:close/>
                  <a:moveTo>
                    <a:pt x="35" y="31"/>
                  </a:moveTo>
                  <a:cubicBezTo>
                    <a:pt x="36" y="31"/>
                    <a:pt x="36" y="32"/>
                    <a:pt x="37" y="32"/>
                  </a:cubicBezTo>
                  <a:cubicBezTo>
                    <a:pt x="38" y="33"/>
                    <a:pt x="38" y="33"/>
                    <a:pt x="39" y="34"/>
                  </a:cubicBezTo>
                  <a:cubicBezTo>
                    <a:pt x="39" y="35"/>
                    <a:pt x="39" y="35"/>
                    <a:pt x="39" y="36"/>
                  </a:cubicBezTo>
                  <a:cubicBezTo>
                    <a:pt x="38" y="36"/>
                    <a:pt x="38" y="36"/>
                    <a:pt x="38" y="36"/>
                  </a:cubicBezTo>
                  <a:cubicBezTo>
                    <a:pt x="37" y="36"/>
                    <a:pt x="36" y="35"/>
                    <a:pt x="36" y="34"/>
                  </a:cubicBezTo>
                  <a:cubicBezTo>
                    <a:pt x="36" y="33"/>
                    <a:pt x="35" y="33"/>
                    <a:pt x="35" y="32"/>
                  </a:cubicBezTo>
                  <a:cubicBezTo>
                    <a:pt x="35" y="32"/>
                    <a:pt x="35" y="31"/>
                    <a:pt x="35" y="31"/>
                  </a:cubicBezTo>
                  <a:close/>
                  <a:moveTo>
                    <a:pt x="58" y="24"/>
                  </a:moveTo>
                  <a:cubicBezTo>
                    <a:pt x="58" y="23"/>
                    <a:pt x="59" y="23"/>
                    <a:pt x="59" y="22"/>
                  </a:cubicBezTo>
                  <a:cubicBezTo>
                    <a:pt x="60" y="22"/>
                    <a:pt x="61" y="22"/>
                    <a:pt x="61" y="22"/>
                  </a:cubicBezTo>
                  <a:cubicBezTo>
                    <a:pt x="62" y="22"/>
                    <a:pt x="62" y="22"/>
                    <a:pt x="63" y="22"/>
                  </a:cubicBezTo>
                  <a:cubicBezTo>
                    <a:pt x="63" y="22"/>
                    <a:pt x="63" y="23"/>
                    <a:pt x="63" y="23"/>
                  </a:cubicBezTo>
                  <a:cubicBezTo>
                    <a:pt x="63" y="24"/>
                    <a:pt x="63" y="24"/>
                    <a:pt x="62" y="24"/>
                  </a:cubicBezTo>
                  <a:cubicBezTo>
                    <a:pt x="61" y="24"/>
                    <a:pt x="60" y="24"/>
                    <a:pt x="59" y="24"/>
                  </a:cubicBezTo>
                  <a:cubicBezTo>
                    <a:pt x="58" y="24"/>
                    <a:pt x="58" y="24"/>
                    <a:pt x="58" y="24"/>
                  </a:cubicBezTo>
                  <a:close/>
                  <a:moveTo>
                    <a:pt x="49" y="33"/>
                  </a:moveTo>
                  <a:cubicBezTo>
                    <a:pt x="48" y="32"/>
                    <a:pt x="47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6" y="32"/>
                    <a:pt x="46" y="32"/>
                    <a:pt x="46" y="32"/>
                  </a:cubicBezTo>
                  <a:cubicBezTo>
                    <a:pt x="47" y="31"/>
                    <a:pt x="47" y="31"/>
                    <a:pt x="48" y="31"/>
                  </a:cubicBezTo>
                  <a:cubicBezTo>
                    <a:pt x="49" y="30"/>
                    <a:pt x="50" y="30"/>
                    <a:pt x="51" y="30"/>
                  </a:cubicBezTo>
                  <a:cubicBezTo>
                    <a:pt x="51" y="30"/>
                    <a:pt x="52" y="31"/>
                    <a:pt x="52" y="31"/>
                  </a:cubicBezTo>
                  <a:cubicBezTo>
                    <a:pt x="52" y="31"/>
                    <a:pt x="52" y="31"/>
                    <a:pt x="51" y="32"/>
                  </a:cubicBezTo>
                  <a:cubicBezTo>
                    <a:pt x="51" y="32"/>
                    <a:pt x="50" y="32"/>
                    <a:pt x="49" y="33"/>
                  </a:cubicBezTo>
                  <a:close/>
                  <a:moveTo>
                    <a:pt x="34" y="30"/>
                  </a:moveTo>
                  <a:cubicBezTo>
                    <a:pt x="34" y="31"/>
                    <a:pt x="34" y="32"/>
                    <a:pt x="34" y="32"/>
                  </a:cubicBezTo>
                  <a:cubicBezTo>
                    <a:pt x="33" y="33"/>
                    <a:pt x="33" y="34"/>
                    <a:pt x="32" y="35"/>
                  </a:cubicBezTo>
                  <a:cubicBezTo>
                    <a:pt x="32" y="36"/>
                    <a:pt x="32" y="36"/>
                    <a:pt x="31" y="37"/>
                  </a:cubicBezTo>
                  <a:cubicBezTo>
                    <a:pt x="31" y="37"/>
                    <a:pt x="31" y="37"/>
                    <a:pt x="31" y="36"/>
                  </a:cubicBezTo>
                  <a:cubicBezTo>
                    <a:pt x="30" y="36"/>
                    <a:pt x="30" y="36"/>
                    <a:pt x="30" y="35"/>
                  </a:cubicBezTo>
                  <a:cubicBezTo>
                    <a:pt x="30" y="34"/>
                    <a:pt x="31" y="32"/>
                    <a:pt x="32" y="31"/>
                  </a:cubicBezTo>
                  <a:cubicBezTo>
                    <a:pt x="33" y="31"/>
                    <a:pt x="33" y="31"/>
                    <a:pt x="34" y="30"/>
                  </a:cubicBezTo>
                  <a:close/>
                  <a:moveTo>
                    <a:pt x="48" y="28"/>
                  </a:moveTo>
                  <a:cubicBezTo>
                    <a:pt x="48" y="28"/>
                    <a:pt x="47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7" y="27"/>
                    <a:pt x="47" y="26"/>
                    <a:pt x="48" y="26"/>
                  </a:cubicBezTo>
                  <a:cubicBezTo>
                    <a:pt x="49" y="25"/>
                    <a:pt x="50" y="25"/>
                    <a:pt x="51" y="25"/>
                  </a:cubicBezTo>
                  <a:cubicBezTo>
                    <a:pt x="51" y="25"/>
                    <a:pt x="52" y="26"/>
                    <a:pt x="52" y="26"/>
                  </a:cubicBezTo>
                  <a:cubicBezTo>
                    <a:pt x="52" y="27"/>
                    <a:pt x="52" y="27"/>
                    <a:pt x="51" y="27"/>
                  </a:cubicBezTo>
                  <a:cubicBezTo>
                    <a:pt x="50" y="28"/>
                    <a:pt x="49" y="28"/>
                    <a:pt x="48" y="28"/>
                  </a:cubicBezTo>
                  <a:close/>
                  <a:moveTo>
                    <a:pt x="41" y="18"/>
                  </a:moveTo>
                  <a:cubicBezTo>
                    <a:pt x="41" y="18"/>
                    <a:pt x="41" y="18"/>
                    <a:pt x="41" y="18"/>
                  </a:cubicBezTo>
                  <a:cubicBezTo>
                    <a:pt x="42" y="18"/>
                    <a:pt x="42" y="20"/>
                    <a:pt x="41" y="20"/>
                  </a:cubicBezTo>
                  <a:cubicBezTo>
                    <a:pt x="41" y="21"/>
                    <a:pt x="40" y="22"/>
                    <a:pt x="39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1"/>
                    <a:pt x="38" y="21"/>
                    <a:pt x="38" y="20"/>
                  </a:cubicBezTo>
                  <a:cubicBezTo>
                    <a:pt x="39" y="19"/>
                    <a:pt x="40" y="18"/>
                    <a:pt x="41" y="18"/>
                  </a:cubicBezTo>
                  <a:close/>
                  <a:moveTo>
                    <a:pt x="53" y="22"/>
                  </a:moveTo>
                  <a:cubicBezTo>
                    <a:pt x="53" y="22"/>
                    <a:pt x="52" y="22"/>
                    <a:pt x="52" y="22"/>
                  </a:cubicBezTo>
                  <a:cubicBezTo>
                    <a:pt x="52" y="22"/>
                    <a:pt x="51" y="22"/>
                    <a:pt x="52" y="22"/>
                  </a:cubicBezTo>
                  <a:cubicBezTo>
                    <a:pt x="52" y="21"/>
                    <a:pt x="53" y="20"/>
                    <a:pt x="54" y="20"/>
                  </a:cubicBezTo>
                  <a:cubicBezTo>
                    <a:pt x="55" y="20"/>
                    <a:pt x="56" y="20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6" y="22"/>
                    <a:pt x="55" y="22"/>
                    <a:pt x="54" y="22"/>
                  </a:cubicBezTo>
                  <a:cubicBezTo>
                    <a:pt x="54" y="22"/>
                    <a:pt x="53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lose/>
                  <a:moveTo>
                    <a:pt x="42" y="40"/>
                  </a:moveTo>
                  <a:cubicBezTo>
                    <a:pt x="42" y="40"/>
                    <a:pt x="42" y="41"/>
                    <a:pt x="41" y="41"/>
                  </a:cubicBezTo>
                  <a:cubicBezTo>
                    <a:pt x="41" y="42"/>
                    <a:pt x="40" y="42"/>
                    <a:pt x="40" y="41"/>
                  </a:cubicBezTo>
                  <a:cubicBezTo>
                    <a:pt x="39" y="40"/>
                    <a:pt x="39" y="39"/>
                    <a:pt x="39" y="38"/>
                  </a:cubicBezTo>
                  <a:cubicBezTo>
                    <a:pt x="39" y="38"/>
                    <a:pt x="39" y="38"/>
                    <a:pt x="39" y="38"/>
                  </a:cubicBezTo>
                  <a:cubicBezTo>
                    <a:pt x="40" y="37"/>
                    <a:pt x="42" y="38"/>
                    <a:pt x="42" y="39"/>
                  </a:cubicBezTo>
                  <a:cubicBezTo>
                    <a:pt x="42" y="39"/>
                    <a:pt x="42" y="39"/>
                    <a:pt x="42" y="40"/>
                  </a:cubicBezTo>
                  <a:close/>
                  <a:moveTo>
                    <a:pt x="21" y="11"/>
                  </a:moveTo>
                  <a:cubicBezTo>
                    <a:pt x="22" y="11"/>
                    <a:pt x="24" y="12"/>
                    <a:pt x="24" y="14"/>
                  </a:cubicBezTo>
                  <a:cubicBezTo>
                    <a:pt x="24" y="14"/>
                    <a:pt x="24" y="15"/>
                    <a:pt x="23" y="15"/>
                  </a:cubicBezTo>
                  <a:cubicBezTo>
                    <a:pt x="22" y="14"/>
                    <a:pt x="21" y="14"/>
                    <a:pt x="19" y="13"/>
                  </a:cubicBezTo>
                  <a:cubicBezTo>
                    <a:pt x="19" y="13"/>
                    <a:pt x="19" y="13"/>
                    <a:pt x="19" y="12"/>
                  </a:cubicBezTo>
                  <a:cubicBezTo>
                    <a:pt x="19" y="12"/>
                    <a:pt x="19" y="12"/>
                    <a:pt x="20" y="12"/>
                  </a:cubicBezTo>
                  <a:cubicBezTo>
                    <a:pt x="20" y="11"/>
                    <a:pt x="20" y="11"/>
                    <a:pt x="21" y="11"/>
                  </a:cubicBezTo>
                  <a:close/>
                  <a:moveTo>
                    <a:pt x="36" y="17"/>
                  </a:moveTo>
                  <a:cubicBezTo>
                    <a:pt x="35" y="17"/>
                    <a:pt x="35" y="18"/>
                    <a:pt x="35" y="18"/>
                  </a:cubicBezTo>
                  <a:cubicBezTo>
                    <a:pt x="35" y="19"/>
                    <a:pt x="34" y="20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0"/>
                    <a:pt x="33" y="19"/>
                    <a:pt x="33" y="18"/>
                  </a:cubicBezTo>
                  <a:cubicBezTo>
                    <a:pt x="32" y="18"/>
                    <a:pt x="32" y="17"/>
                    <a:pt x="33" y="16"/>
                  </a:cubicBezTo>
                  <a:cubicBezTo>
                    <a:pt x="33" y="15"/>
                    <a:pt x="35" y="15"/>
                    <a:pt x="35" y="16"/>
                  </a:cubicBezTo>
                  <a:cubicBezTo>
                    <a:pt x="35" y="16"/>
                    <a:pt x="35" y="17"/>
                    <a:pt x="36" y="17"/>
                  </a:cubicBezTo>
                  <a:close/>
                  <a:moveTo>
                    <a:pt x="56" y="34"/>
                  </a:moveTo>
                  <a:cubicBezTo>
                    <a:pt x="56" y="34"/>
                    <a:pt x="55" y="34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3"/>
                    <a:pt x="54" y="32"/>
                  </a:cubicBezTo>
                  <a:cubicBezTo>
                    <a:pt x="54" y="32"/>
                    <a:pt x="55" y="32"/>
                    <a:pt x="55" y="32"/>
                  </a:cubicBezTo>
                  <a:cubicBezTo>
                    <a:pt x="57" y="31"/>
                    <a:pt x="58" y="31"/>
                    <a:pt x="59" y="32"/>
                  </a:cubicBezTo>
                  <a:cubicBezTo>
                    <a:pt x="59" y="32"/>
                    <a:pt x="59" y="33"/>
                    <a:pt x="59" y="33"/>
                  </a:cubicBezTo>
                  <a:cubicBezTo>
                    <a:pt x="59" y="33"/>
                    <a:pt x="59" y="33"/>
                    <a:pt x="58" y="34"/>
                  </a:cubicBezTo>
                  <a:cubicBezTo>
                    <a:pt x="58" y="34"/>
                    <a:pt x="57" y="34"/>
                    <a:pt x="56" y="34"/>
                  </a:cubicBezTo>
                  <a:close/>
                  <a:moveTo>
                    <a:pt x="16" y="13"/>
                  </a:moveTo>
                  <a:cubicBezTo>
                    <a:pt x="15" y="13"/>
                    <a:pt x="13" y="13"/>
                    <a:pt x="12" y="12"/>
                  </a:cubicBezTo>
                  <a:cubicBezTo>
                    <a:pt x="11" y="11"/>
                    <a:pt x="11" y="11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3" y="9"/>
                    <a:pt x="13" y="10"/>
                    <a:pt x="14" y="10"/>
                  </a:cubicBezTo>
                  <a:cubicBezTo>
                    <a:pt x="15" y="11"/>
                    <a:pt x="16" y="12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30" y="21"/>
                  </a:moveTo>
                  <a:cubicBezTo>
                    <a:pt x="31" y="21"/>
                    <a:pt x="32" y="22"/>
                    <a:pt x="32" y="23"/>
                  </a:cubicBezTo>
                  <a:cubicBezTo>
                    <a:pt x="32" y="24"/>
                    <a:pt x="32" y="24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1" y="25"/>
                    <a:pt x="31" y="25"/>
                    <a:pt x="30" y="25"/>
                  </a:cubicBezTo>
                  <a:cubicBezTo>
                    <a:pt x="30" y="24"/>
                    <a:pt x="29" y="24"/>
                    <a:pt x="29" y="23"/>
                  </a:cubicBezTo>
                  <a:cubicBezTo>
                    <a:pt x="28" y="23"/>
                    <a:pt x="28" y="22"/>
                    <a:pt x="29" y="22"/>
                  </a:cubicBezTo>
                  <a:cubicBezTo>
                    <a:pt x="29" y="21"/>
                    <a:pt x="29" y="21"/>
                    <a:pt x="30" y="21"/>
                  </a:cubicBezTo>
                  <a:close/>
                  <a:moveTo>
                    <a:pt x="25" y="24"/>
                  </a:moveTo>
                  <a:cubicBezTo>
                    <a:pt x="24" y="24"/>
                    <a:pt x="23" y="24"/>
                    <a:pt x="22" y="25"/>
                  </a:cubicBezTo>
                  <a:cubicBezTo>
                    <a:pt x="22" y="25"/>
                    <a:pt x="22" y="25"/>
                    <a:pt x="22" y="25"/>
                  </a:cubicBezTo>
                  <a:cubicBezTo>
                    <a:pt x="22" y="26"/>
                    <a:pt x="22" y="26"/>
                    <a:pt x="23" y="26"/>
                  </a:cubicBezTo>
                  <a:cubicBezTo>
                    <a:pt x="24" y="26"/>
                    <a:pt x="25" y="26"/>
                    <a:pt x="26" y="26"/>
                  </a:cubicBezTo>
                  <a:cubicBezTo>
                    <a:pt x="27" y="26"/>
                    <a:pt x="27" y="26"/>
                    <a:pt x="28" y="26"/>
                  </a:cubicBezTo>
                  <a:cubicBezTo>
                    <a:pt x="28" y="26"/>
                    <a:pt x="29" y="26"/>
                    <a:pt x="29" y="26"/>
                  </a:cubicBezTo>
                  <a:cubicBezTo>
                    <a:pt x="29" y="25"/>
                    <a:pt x="29" y="25"/>
                    <a:pt x="28" y="25"/>
                  </a:cubicBezTo>
                  <a:cubicBezTo>
                    <a:pt x="27" y="24"/>
                    <a:pt x="26" y="24"/>
                    <a:pt x="25" y="24"/>
                  </a:cubicBezTo>
                  <a:close/>
                  <a:moveTo>
                    <a:pt x="24" y="9"/>
                  </a:moveTo>
                  <a:cubicBezTo>
                    <a:pt x="23" y="9"/>
                    <a:pt x="22" y="9"/>
                    <a:pt x="22" y="8"/>
                  </a:cubicBezTo>
                  <a:cubicBezTo>
                    <a:pt x="21" y="8"/>
                    <a:pt x="20" y="8"/>
                    <a:pt x="19" y="7"/>
                  </a:cubicBezTo>
                  <a:cubicBezTo>
                    <a:pt x="19" y="7"/>
                    <a:pt x="18" y="6"/>
                    <a:pt x="19" y="6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22" y="6"/>
                    <a:pt x="23" y="6"/>
                    <a:pt x="23" y="7"/>
                  </a:cubicBezTo>
                  <a:cubicBezTo>
                    <a:pt x="23" y="8"/>
                    <a:pt x="23" y="8"/>
                    <a:pt x="24" y="8"/>
                  </a:cubicBezTo>
                  <a:cubicBezTo>
                    <a:pt x="24" y="9"/>
                    <a:pt x="24" y="9"/>
                    <a:pt x="24" y="9"/>
                  </a:cubicBezTo>
                  <a:cubicBezTo>
                    <a:pt x="24" y="9"/>
                    <a:pt x="24" y="9"/>
                    <a:pt x="24" y="9"/>
                  </a:cubicBezTo>
                  <a:close/>
                  <a:moveTo>
                    <a:pt x="30" y="30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8" y="29"/>
                    <a:pt x="28" y="29"/>
                    <a:pt x="28" y="29"/>
                  </a:cubicBezTo>
                  <a:cubicBezTo>
                    <a:pt x="28" y="28"/>
                    <a:pt x="28" y="28"/>
                    <a:pt x="29" y="28"/>
                  </a:cubicBezTo>
                  <a:cubicBezTo>
                    <a:pt x="30" y="27"/>
                    <a:pt x="31" y="27"/>
                    <a:pt x="31" y="27"/>
                  </a:cubicBezTo>
                  <a:cubicBezTo>
                    <a:pt x="32" y="27"/>
                    <a:pt x="32" y="28"/>
                    <a:pt x="33" y="28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3" y="28"/>
                    <a:pt x="33" y="29"/>
                    <a:pt x="33" y="29"/>
                  </a:cubicBezTo>
                  <a:cubicBezTo>
                    <a:pt x="32" y="29"/>
                    <a:pt x="31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lose/>
                  <a:moveTo>
                    <a:pt x="48" y="47"/>
                  </a:moveTo>
                  <a:cubicBezTo>
                    <a:pt x="48" y="48"/>
                    <a:pt x="49" y="48"/>
                    <a:pt x="50" y="48"/>
                  </a:cubicBezTo>
                  <a:cubicBezTo>
                    <a:pt x="50" y="48"/>
                    <a:pt x="51" y="49"/>
                    <a:pt x="52" y="49"/>
                  </a:cubicBezTo>
                  <a:cubicBezTo>
                    <a:pt x="52" y="49"/>
                    <a:pt x="53" y="50"/>
                    <a:pt x="52" y="51"/>
                  </a:cubicBezTo>
                  <a:cubicBezTo>
                    <a:pt x="52" y="52"/>
                    <a:pt x="51" y="52"/>
                    <a:pt x="51" y="52"/>
                  </a:cubicBezTo>
                  <a:cubicBezTo>
                    <a:pt x="49" y="51"/>
                    <a:pt x="48" y="49"/>
                    <a:pt x="48" y="48"/>
                  </a:cubicBezTo>
                  <a:cubicBezTo>
                    <a:pt x="48" y="48"/>
                    <a:pt x="48" y="47"/>
                    <a:pt x="48" y="47"/>
                  </a:cubicBezTo>
                  <a:cubicBezTo>
                    <a:pt x="48" y="47"/>
                    <a:pt x="48" y="47"/>
                    <a:pt x="48" y="47"/>
                  </a:cubicBezTo>
                  <a:close/>
                  <a:moveTo>
                    <a:pt x="22" y="54"/>
                  </a:moveTo>
                  <a:cubicBezTo>
                    <a:pt x="23" y="55"/>
                    <a:pt x="22" y="56"/>
                    <a:pt x="21" y="57"/>
                  </a:cubicBezTo>
                  <a:cubicBezTo>
                    <a:pt x="21" y="57"/>
                    <a:pt x="21" y="58"/>
                    <a:pt x="20" y="58"/>
                  </a:cubicBezTo>
                  <a:cubicBezTo>
                    <a:pt x="20" y="59"/>
                    <a:pt x="20" y="60"/>
                    <a:pt x="19" y="60"/>
                  </a:cubicBezTo>
                  <a:cubicBezTo>
                    <a:pt x="19" y="60"/>
                    <a:pt x="18" y="60"/>
                    <a:pt x="18" y="60"/>
                  </a:cubicBezTo>
                  <a:cubicBezTo>
                    <a:pt x="17" y="59"/>
                    <a:pt x="17" y="59"/>
                    <a:pt x="18" y="58"/>
                  </a:cubicBezTo>
                  <a:cubicBezTo>
                    <a:pt x="18" y="58"/>
                    <a:pt x="19" y="57"/>
                    <a:pt x="20" y="56"/>
                  </a:cubicBezTo>
                  <a:cubicBezTo>
                    <a:pt x="20" y="56"/>
                    <a:pt x="21" y="55"/>
                    <a:pt x="21" y="55"/>
                  </a:cubicBezTo>
                  <a:cubicBezTo>
                    <a:pt x="21" y="54"/>
                    <a:pt x="22" y="54"/>
                    <a:pt x="22" y="54"/>
                  </a:cubicBezTo>
                  <a:close/>
                  <a:moveTo>
                    <a:pt x="11" y="44"/>
                  </a:moveTo>
                  <a:cubicBezTo>
                    <a:pt x="11" y="43"/>
                    <a:pt x="13" y="41"/>
                    <a:pt x="14" y="41"/>
                  </a:cubicBezTo>
                  <a:cubicBezTo>
                    <a:pt x="14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1"/>
                    <a:pt x="15" y="41"/>
                    <a:pt x="15" y="41"/>
                  </a:cubicBezTo>
                  <a:cubicBezTo>
                    <a:pt x="15" y="42"/>
                    <a:pt x="15" y="44"/>
                    <a:pt x="14" y="45"/>
                  </a:cubicBezTo>
                  <a:cubicBezTo>
                    <a:pt x="14" y="45"/>
                    <a:pt x="13" y="45"/>
                    <a:pt x="13" y="45"/>
                  </a:cubicBezTo>
                  <a:cubicBezTo>
                    <a:pt x="12" y="46"/>
                    <a:pt x="11" y="45"/>
                    <a:pt x="11" y="44"/>
                  </a:cubicBezTo>
                  <a:close/>
                  <a:moveTo>
                    <a:pt x="42" y="24"/>
                  </a:moveTo>
                  <a:cubicBezTo>
                    <a:pt x="43" y="24"/>
                    <a:pt x="43" y="24"/>
                    <a:pt x="43" y="24"/>
                  </a:cubicBezTo>
                  <a:cubicBezTo>
                    <a:pt x="44" y="25"/>
                    <a:pt x="43" y="25"/>
                    <a:pt x="43" y="26"/>
                  </a:cubicBezTo>
                  <a:cubicBezTo>
                    <a:pt x="42" y="27"/>
                    <a:pt x="41" y="27"/>
                    <a:pt x="39" y="27"/>
                  </a:cubicBezTo>
                  <a:cubicBezTo>
                    <a:pt x="39" y="27"/>
                    <a:pt x="39" y="28"/>
                    <a:pt x="38" y="28"/>
                  </a:cubicBezTo>
                  <a:cubicBezTo>
                    <a:pt x="38" y="28"/>
                    <a:pt x="38" y="28"/>
                    <a:pt x="38" y="27"/>
                  </a:cubicBezTo>
                  <a:cubicBezTo>
                    <a:pt x="38" y="27"/>
                    <a:pt x="38" y="27"/>
                    <a:pt x="38" y="27"/>
                  </a:cubicBezTo>
                  <a:cubicBezTo>
                    <a:pt x="39" y="26"/>
                    <a:pt x="39" y="26"/>
                    <a:pt x="39" y="25"/>
                  </a:cubicBezTo>
                  <a:cubicBezTo>
                    <a:pt x="40" y="24"/>
                    <a:pt x="41" y="24"/>
                    <a:pt x="41" y="24"/>
                  </a:cubicBezTo>
                  <a:cubicBezTo>
                    <a:pt x="42" y="24"/>
                    <a:pt x="42" y="24"/>
                    <a:pt x="42" y="24"/>
                  </a:cubicBezTo>
                  <a:close/>
                  <a:moveTo>
                    <a:pt x="19" y="44"/>
                  </a:moveTo>
                  <a:cubicBezTo>
                    <a:pt x="18" y="44"/>
                    <a:pt x="17" y="44"/>
                    <a:pt x="17" y="43"/>
                  </a:cubicBezTo>
                  <a:cubicBezTo>
                    <a:pt x="17" y="42"/>
                    <a:pt x="18" y="41"/>
                    <a:pt x="19" y="41"/>
                  </a:cubicBezTo>
                  <a:cubicBezTo>
                    <a:pt x="20" y="40"/>
                    <a:pt x="20" y="40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2" y="39"/>
                    <a:pt x="22" y="40"/>
                  </a:cubicBezTo>
                  <a:cubicBezTo>
                    <a:pt x="22" y="40"/>
                    <a:pt x="22" y="40"/>
                    <a:pt x="21" y="40"/>
                  </a:cubicBezTo>
                  <a:cubicBezTo>
                    <a:pt x="21" y="41"/>
                    <a:pt x="20" y="42"/>
                    <a:pt x="20" y="43"/>
                  </a:cubicBezTo>
                  <a:cubicBezTo>
                    <a:pt x="20" y="44"/>
                    <a:pt x="19" y="44"/>
                    <a:pt x="19" y="44"/>
                  </a:cubicBezTo>
                  <a:close/>
                  <a:moveTo>
                    <a:pt x="8" y="41"/>
                  </a:moveTo>
                  <a:cubicBezTo>
                    <a:pt x="9" y="41"/>
                    <a:pt x="9" y="41"/>
                    <a:pt x="9" y="41"/>
                  </a:cubicBezTo>
                  <a:cubicBezTo>
                    <a:pt x="9" y="41"/>
                    <a:pt x="10" y="40"/>
                    <a:pt x="10" y="41"/>
                  </a:cubicBezTo>
                  <a:cubicBezTo>
                    <a:pt x="10" y="41"/>
                    <a:pt x="10" y="42"/>
                    <a:pt x="9" y="42"/>
                  </a:cubicBezTo>
                  <a:cubicBezTo>
                    <a:pt x="8" y="43"/>
                    <a:pt x="7" y="43"/>
                    <a:pt x="6" y="44"/>
                  </a:cubicBezTo>
                  <a:cubicBezTo>
                    <a:pt x="6" y="44"/>
                    <a:pt x="5" y="44"/>
                    <a:pt x="5" y="44"/>
                  </a:cubicBezTo>
                  <a:cubicBezTo>
                    <a:pt x="4" y="44"/>
                    <a:pt x="4" y="43"/>
                    <a:pt x="4" y="42"/>
                  </a:cubicBezTo>
                  <a:cubicBezTo>
                    <a:pt x="5" y="42"/>
                    <a:pt x="5" y="41"/>
                    <a:pt x="6" y="41"/>
                  </a:cubicBezTo>
                  <a:cubicBezTo>
                    <a:pt x="7" y="41"/>
                    <a:pt x="8" y="41"/>
                    <a:pt x="8" y="40"/>
                  </a:cubicBezTo>
                  <a:cubicBezTo>
                    <a:pt x="8" y="41"/>
                    <a:pt x="8" y="41"/>
                    <a:pt x="8" y="41"/>
                  </a:cubicBezTo>
                  <a:close/>
                  <a:moveTo>
                    <a:pt x="15" y="26"/>
                  </a:moveTo>
                  <a:cubicBezTo>
                    <a:pt x="14" y="26"/>
                    <a:pt x="14" y="25"/>
                    <a:pt x="14" y="25"/>
                  </a:cubicBezTo>
                  <a:cubicBezTo>
                    <a:pt x="14" y="24"/>
                    <a:pt x="15" y="23"/>
                    <a:pt x="16" y="23"/>
                  </a:cubicBezTo>
                  <a:cubicBezTo>
                    <a:pt x="17" y="22"/>
                    <a:pt x="18" y="23"/>
                    <a:pt x="19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4"/>
                  </a:cubicBezTo>
                  <a:cubicBezTo>
                    <a:pt x="20" y="24"/>
                    <a:pt x="19" y="24"/>
                    <a:pt x="19" y="24"/>
                  </a:cubicBezTo>
                  <a:cubicBezTo>
                    <a:pt x="18" y="24"/>
                    <a:pt x="18" y="25"/>
                    <a:pt x="17" y="25"/>
                  </a:cubicBezTo>
                  <a:cubicBezTo>
                    <a:pt x="16" y="25"/>
                    <a:pt x="15" y="25"/>
                    <a:pt x="15" y="26"/>
                  </a:cubicBezTo>
                  <a:close/>
                  <a:moveTo>
                    <a:pt x="35" y="54"/>
                  </a:moveTo>
                  <a:cubicBezTo>
                    <a:pt x="35" y="53"/>
                    <a:pt x="35" y="53"/>
                    <a:pt x="35" y="52"/>
                  </a:cubicBezTo>
                  <a:cubicBezTo>
                    <a:pt x="35" y="52"/>
                    <a:pt x="35" y="51"/>
                    <a:pt x="35" y="51"/>
                  </a:cubicBezTo>
                  <a:cubicBezTo>
                    <a:pt x="35" y="51"/>
                    <a:pt x="36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7" y="52"/>
                    <a:pt x="37" y="54"/>
                    <a:pt x="38" y="55"/>
                  </a:cubicBezTo>
                  <a:cubicBezTo>
                    <a:pt x="38" y="56"/>
                    <a:pt x="38" y="57"/>
                    <a:pt x="37" y="57"/>
                  </a:cubicBezTo>
                  <a:cubicBezTo>
                    <a:pt x="37" y="57"/>
                    <a:pt x="36" y="57"/>
                    <a:pt x="36" y="57"/>
                  </a:cubicBezTo>
                  <a:cubicBezTo>
                    <a:pt x="35" y="56"/>
                    <a:pt x="35" y="55"/>
                    <a:pt x="35" y="54"/>
                  </a:cubicBezTo>
                  <a:close/>
                  <a:moveTo>
                    <a:pt x="44" y="37"/>
                  </a:moveTo>
                  <a:cubicBezTo>
                    <a:pt x="43" y="37"/>
                    <a:pt x="43" y="37"/>
                    <a:pt x="42" y="36"/>
                  </a:cubicBezTo>
                  <a:cubicBezTo>
                    <a:pt x="42" y="36"/>
                    <a:pt x="42" y="35"/>
                    <a:pt x="41" y="35"/>
                  </a:cubicBezTo>
                  <a:cubicBezTo>
                    <a:pt x="41" y="35"/>
                    <a:pt x="41" y="34"/>
                    <a:pt x="40" y="34"/>
                  </a:cubicBezTo>
                  <a:cubicBezTo>
                    <a:pt x="40" y="34"/>
                    <a:pt x="40" y="34"/>
                    <a:pt x="40" y="33"/>
                  </a:cubicBezTo>
                  <a:cubicBezTo>
                    <a:pt x="40" y="33"/>
                    <a:pt x="41" y="33"/>
                    <a:pt x="41" y="33"/>
                  </a:cubicBezTo>
                  <a:cubicBezTo>
                    <a:pt x="42" y="33"/>
                    <a:pt x="43" y="34"/>
                    <a:pt x="44" y="34"/>
                  </a:cubicBezTo>
                  <a:cubicBezTo>
                    <a:pt x="44" y="34"/>
                    <a:pt x="45" y="34"/>
                    <a:pt x="45" y="34"/>
                  </a:cubicBezTo>
                  <a:cubicBezTo>
                    <a:pt x="46" y="35"/>
                    <a:pt x="46" y="35"/>
                    <a:pt x="46" y="36"/>
                  </a:cubicBezTo>
                  <a:cubicBezTo>
                    <a:pt x="45" y="37"/>
                    <a:pt x="45" y="37"/>
                    <a:pt x="44" y="37"/>
                  </a:cubicBezTo>
                  <a:close/>
                  <a:moveTo>
                    <a:pt x="28" y="9"/>
                  </a:moveTo>
                  <a:cubicBezTo>
                    <a:pt x="28" y="9"/>
                    <a:pt x="29" y="10"/>
                    <a:pt x="29" y="10"/>
                  </a:cubicBezTo>
                  <a:cubicBezTo>
                    <a:pt x="30" y="11"/>
                    <a:pt x="31" y="12"/>
                    <a:pt x="31" y="13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29" y="14"/>
                    <a:pt x="28" y="13"/>
                    <a:pt x="27" y="12"/>
                  </a:cubicBezTo>
                  <a:cubicBezTo>
                    <a:pt x="26" y="11"/>
                    <a:pt x="26" y="10"/>
                    <a:pt x="26" y="10"/>
                  </a:cubicBezTo>
                  <a:cubicBezTo>
                    <a:pt x="26" y="9"/>
                    <a:pt x="27" y="9"/>
                    <a:pt x="28" y="9"/>
                  </a:cubicBezTo>
                  <a:close/>
                  <a:moveTo>
                    <a:pt x="3" y="19"/>
                  </a:moveTo>
                  <a:cubicBezTo>
                    <a:pt x="3" y="19"/>
                    <a:pt x="4" y="19"/>
                    <a:pt x="4" y="19"/>
                  </a:cubicBezTo>
                  <a:cubicBezTo>
                    <a:pt x="5" y="20"/>
                    <a:pt x="6" y="20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1"/>
                    <a:pt x="6" y="21"/>
                    <a:pt x="6" y="21"/>
                  </a:cubicBezTo>
                  <a:cubicBezTo>
                    <a:pt x="5" y="21"/>
                    <a:pt x="3" y="22"/>
                    <a:pt x="2" y="22"/>
                  </a:cubicBezTo>
                  <a:cubicBezTo>
                    <a:pt x="2" y="22"/>
                    <a:pt x="1" y="22"/>
                    <a:pt x="1" y="22"/>
                  </a:cubicBezTo>
                  <a:cubicBezTo>
                    <a:pt x="0" y="22"/>
                    <a:pt x="0" y="21"/>
                    <a:pt x="0" y="21"/>
                  </a:cubicBezTo>
                  <a:cubicBezTo>
                    <a:pt x="0" y="20"/>
                    <a:pt x="2" y="19"/>
                    <a:pt x="2" y="19"/>
                  </a:cubicBezTo>
                  <a:cubicBezTo>
                    <a:pt x="2" y="19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lose/>
                  <a:moveTo>
                    <a:pt x="12" y="19"/>
                  </a:moveTo>
                  <a:cubicBezTo>
                    <a:pt x="13" y="19"/>
                    <a:pt x="15" y="19"/>
                    <a:pt x="16" y="20"/>
                  </a:cubicBezTo>
                  <a:cubicBezTo>
                    <a:pt x="16" y="20"/>
                    <a:pt x="17" y="20"/>
                    <a:pt x="16" y="20"/>
                  </a:cubicBezTo>
                  <a:cubicBezTo>
                    <a:pt x="16" y="20"/>
                    <a:pt x="16" y="21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5" y="21"/>
                    <a:pt x="14" y="21"/>
                    <a:pt x="13" y="22"/>
                  </a:cubicBezTo>
                  <a:cubicBezTo>
                    <a:pt x="12" y="22"/>
                    <a:pt x="12" y="22"/>
                    <a:pt x="11" y="22"/>
                  </a:cubicBezTo>
                  <a:cubicBezTo>
                    <a:pt x="10" y="22"/>
                    <a:pt x="10" y="21"/>
                    <a:pt x="10" y="21"/>
                  </a:cubicBezTo>
                  <a:cubicBezTo>
                    <a:pt x="10" y="20"/>
                    <a:pt x="10" y="20"/>
                    <a:pt x="11" y="19"/>
                  </a:cubicBezTo>
                  <a:cubicBezTo>
                    <a:pt x="11" y="19"/>
                    <a:pt x="12" y="19"/>
                    <a:pt x="12" y="19"/>
                  </a:cubicBezTo>
                  <a:close/>
                  <a:moveTo>
                    <a:pt x="48" y="37"/>
                  </a:moveTo>
                  <a:cubicBezTo>
                    <a:pt x="49" y="36"/>
                    <a:pt x="50" y="36"/>
                    <a:pt x="50" y="36"/>
                  </a:cubicBezTo>
                  <a:cubicBezTo>
                    <a:pt x="51" y="36"/>
                    <a:pt x="52" y="36"/>
                    <a:pt x="53" y="36"/>
                  </a:cubicBezTo>
                  <a:cubicBezTo>
                    <a:pt x="54" y="37"/>
                    <a:pt x="54" y="37"/>
                    <a:pt x="55" y="37"/>
                  </a:cubicBezTo>
                  <a:cubicBezTo>
                    <a:pt x="55" y="37"/>
                    <a:pt x="56" y="38"/>
                    <a:pt x="55" y="39"/>
                  </a:cubicBezTo>
                  <a:cubicBezTo>
                    <a:pt x="55" y="39"/>
                    <a:pt x="54" y="39"/>
                    <a:pt x="54" y="39"/>
                  </a:cubicBezTo>
                  <a:cubicBezTo>
                    <a:pt x="52" y="39"/>
                    <a:pt x="51" y="38"/>
                    <a:pt x="49" y="38"/>
                  </a:cubicBezTo>
                  <a:cubicBezTo>
                    <a:pt x="49" y="37"/>
                    <a:pt x="49" y="37"/>
                    <a:pt x="48" y="37"/>
                  </a:cubicBezTo>
                  <a:close/>
                  <a:moveTo>
                    <a:pt x="27" y="50"/>
                  </a:moveTo>
                  <a:cubicBezTo>
                    <a:pt x="27" y="51"/>
                    <a:pt x="27" y="51"/>
                    <a:pt x="27" y="52"/>
                  </a:cubicBezTo>
                  <a:cubicBezTo>
                    <a:pt x="27" y="53"/>
                    <a:pt x="28" y="54"/>
                    <a:pt x="28" y="55"/>
                  </a:cubicBezTo>
                  <a:cubicBezTo>
                    <a:pt x="28" y="55"/>
                    <a:pt x="27" y="57"/>
                    <a:pt x="26" y="57"/>
                  </a:cubicBezTo>
                  <a:cubicBezTo>
                    <a:pt x="26" y="57"/>
                    <a:pt x="25" y="57"/>
                    <a:pt x="25" y="56"/>
                  </a:cubicBezTo>
                  <a:cubicBezTo>
                    <a:pt x="25" y="55"/>
                    <a:pt x="25" y="55"/>
                    <a:pt x="25" y="54"/>
                  </a:cubicBezTo>
                  <a:cubicBezTo>
                    <a:pt x="25" y="53"/>
                    <a:pt x="25" y="52"/>
                    <a:pt x="26" y="52"/>
                  </a:cubicBezTo>
                  <a:cubicBezTo>
                    <a:pt x="26" y="51"/>
                    <a:pt x="26" y="51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lose/>
                  <a:moveTo>
                    <a:pt x="32" y="41"/>
                  </a:moveTo>
                  <a:cubicBezTo>
                    <a:pt x="32" y="41"/>
                    <a:pt x="33" y="42"/>
                    <a:pt x="33" y="42"/>
                  </a:cubicBezTo>
                  <a:cubicBezTo>
                    <a:pt x="34" y="43"/>
                    <a:pt x="35" y="42"/>
                    <a:pt x="35" y="41"/>
                  </a:cubicBezTo>
                  <a:cubicBezTo>
                    <a:pt x="36" y="40"/>
                    <a:pt x="35" y="38"/>
                    <a:pt x="34" y="37"/>
                  </a:cubicBezTo>
                  <a:cubicBezTo>
                    <a:pt x="34" y="37"/>
                    <a:pt x="33" y="37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40"/>
                    <a:pt x="32" y="41"/>
                  </a:cubicBezTo>
                  <a:close/>
                  <a:moveTo>
                    <a:pt x="23" y="36"/>
                  </a:moveTo>
                  <a:cubicBezTo>
                    <a:pt x="23" y="35"/>
                    <a:pt x="23" y="35"/>
                    <a:pt x="23" y="35"/>
                  </a:cubicBezTo>
                  <a:cubicBezTo>
                    <a:pt x="22" y="35"/>
                    <a:pt x="22" y="34"/>
                    <a:pt x="23" y="34"/>
                  </a:cubicBezTo>
                  <a:cubicBezTo>
                    <a:pt x="24" y="32"/>
                    <a:pt x="25" y="31"/>
                    <a:pt x="27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9" y="31"/>
                    <a:pt x="29" y="32"/>
                    <a:pt x="29" y="32"/>
                  </a:cubicBezTo>
                  <a:cubicBezTo>
                    <a:pt x="29" y="32"/>
                    <a:pt x="29" y="32"/>
                    <a:pt x="29" y="32"/>
                  </a:cubicBezTo>
                  <a:cubicBezTo>
                    <a:pt x="28" y="32"/>
                    <a:pt x="28" y="32"/>
                    <a:pt x="27" y="33"/>
                  </a:cubicBezTo>
                  <a:cubicBezTo>
                    <a:pt x="27" y="33"/>
                    <a:pt x="26" y="34"/>
                    <a:pt x="25" y="35"/>
                  </a:cubicBezTo>
                  <a:cubicBezTo>
                    <a:pt x="25" y="35"/>
                    <a:pt x="24" y="35"/>
                    <a:pt x="23" y="36"/>
                  </a:cubicBezTo>
                  <a:close/>
                  <a:moveTo>
                    <a:pt x="32" y="48"/>
                  </a:moveTo>
                  <a:cubicBezTo>
                    <a:pt x="32" y="50"/>
                    <a:pt x="31" y="51"/>
                    <a:pt x="30" y="50"/>
                  </a:cubicBezTo>
                  <a:cubicBezTo>
                    <a:pt x="30" y="50"/>
                    <a:pt x="29" y="50"/>
                    <a:pt x="29" y="49"/>
                  </a:cubicBezTo>
                  <a:cubicBezTo>
                    <a:pt x="29" y="49"/>
                    <a:pt x="29" y="48"/>
                    <a:pt x="29" y="48"/>
                  </a:cubicBezTo>
                  <a:cubicBezTo>
                    <a:pt x="29" y="47"/>
                    <a:pt x="29" y="45"/>
                    <a:pt x="29" y="44"/>
                  </a:cubicBezTo>
                  <a:cubicBezTo>
                    <a:pt x="29" y="44"/>
                    <a:pt x="30" y="44"/>
                    <a:pt x="30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0" y="45"/>
                    <a:pt x="30" y="45"/>
                    <a:pt x="30" y="45"/>
                  </a:cubicBezTo>
                  <a:cubicBezTo>
                    <a:pt x="31" y="46"/>
                    <a:pt x="31" y="46"/>
                    <a:pt x="32" y="47"/>
                  </a:cubicBezTo>
                  <a:cubicBezTo>
                    <a:pt x="32" y="47"/>
                    <a:pt x="32" y="48"/>
                    <a:pt x="32" y="48"/>
                  </a:cubicBezTo>
                  <a:close/>
                  <a:moveTo>
                    <a:pt x="12" y="32"/>
                  </a:moveTo>
                  <a:cubicBezTo>
                    <a:pt x="11" y="31"/>
                    <a:pt x="11" y="31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29"/>
                    <a:pt x="11" y="29"/>
                  </a:cubicBezTo>
                  <a:cubicBezTo>
                    <a:pt x="12" y="29"/>
                    <a:pt x="13" y="29"/>
                    <a:pt x="14" y="29"/>
                  </a:cubicBezTo>
                  <a:cubicBezTo>
                    <a:pt x="15" y="29"/>
                    <a:pt x="16" y="29"/>
                    <a:pt x="17" y="29"/>
                  </a:cubicBezTo>
                  <a:cubicBezTo>
                    <a:pt x="17" y="29"/>
                    <a:pt x="17" y="30"/>
                    <a:pt x="17" y="30"/>
                  </a:cubicBezTo>
                  <a:cubicBezTo>
                    <a:pt x="17" y="30"/>
                    <a:pt x="17" y="30"/>
                    <a:pt x="17" y="30"/>
                  </a:cubicBezTo>
                  <a:cubicBezTo>
                    <a:pt x="16" y="31"/>
                    <a:pt x="15" y="31"/>
                    <a:pt x="13" y="31"/>
                  </a:cubicBezTo>
                  <a:cubicBezTo>
                    <a:pt x="13" y="31"/>
                    <a:pt x="12" y="31"/>
                    <a:pt x="12" y="32"/>
                  </a:cubicBez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1" y="35"/>
                  </a:cubicBezTo>
                  <a:cubicBezTo>
                    <a:pt x="11" y="35"/>
                    <a:pt x="11" y="36"/>
                    <a:pt x="10" y="36"/>
                  </a:cubicBezTo>
                  <a:cubicBezTo>
                    <a:pt x="10" y="37"/>
                    <a:pt x="9" y="38"/>
                    <a:pt x="7" y="38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6" y="37"/>
                    <a:pt x="6" y="36"/>
                    <a:pt x="7" y="35"/>
                  </a:cubicBezTo>
                  <a:cubicBezTo>
                    <a:pt x="7" y="35"/>
                    <a:pt x="8" y="35"/>
                    <a:pt x="8" y="34"/>
                  </a:cubicBezTo>
                  <a:cubicBezTo>
                    <a:pt x="9" y="34"/>
                    <a:pt x="10" y="34"/>
                    <a:pt x="11" y="34"/>
                  </a:cubicBezTo>
                  <a:close/>
                  <a:moveTo>
                    <a:pt x="5" y="15"/>
                  </a:moveTo>
                  <a:cubicBezTo>
                    <a:pt x="5" y="15"/>
                    <a:pt x="5" y="15"/>
                    <a:pt x="5" y="15"/>
                  </a:cubicBezTo>
                  <a:cubicBezTo>
                    <a:pt x="8" y="15"/>
                    <a:pt x="10" y="15"/>
                    <a:pt x="12" y="16"/>
                  </a:cubicBezTo>
                  <a:cubicBezTo>
                    <a:pt x="12" y="16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0" y="17"/>
                    <a:pt x="9" y="18"/>
                  </a:cubicBezTo>
                  <a:cubicBezTo>
                    <a:pt x="8" y="18"/>
                    <a:pt x="7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5"/>
                    <a:pt x="5" y="15"/>
                  </a:cubicBezTo>
                  <a:close/>
                  <a:moveTo>
                    <a:pt x="44" y="55"/>
                  </a:moveTo>
                  <a:cubicBezTo>
                    <a:pt x="43" y="55"/>
                    <a:pt x="43" y="54"/>
                    <a:pt x="42" y="54"/>
                  </a:cubicBezTo>
                  <a:cubicBezTo>
                    <a:pt x="42" y="53"/>
                    <a:pt x="41" y="53"/>
                    <a:pt x="41" y="52"/>
                  </a:cubicBezTo>
                  <a:cubicBezTo>
                    <a:pt x="41" y="51"/>
                    <a:pt x="41" y="50"/>
                    <a:pt x="42" y="50"/>
                  </a:cubicBezTo>
                  <a:cubicBezTo>
                    <a:pt x="42" y="49"/>
                    <a:pt x="42" y="49"/>
                    <a:pt x="42" y="50"/>
                  </a:cubicBezTo>
                  <a:cubicBezTo>
                    <a:pt x="43" y="50"/>
                    <a:pt x="43" y="51"/>
                    <a:pt x="44" y="51"/>
                  </a:cubicBezTo>
                  <a:cubicBezTo>
                    <a:pt x="45" y="51"/>
                    <a:pt x="46" y="53"/>
                    <a:pt x="45" y="54"/>
                  </a:cubicBezTo>
                  <a:cubicBezTo>
                    <a:pt x="45" y="54"/>
                    <a:pt x="45" y="55"/>
                    <a:pt x="44" y="55"/>
                  </a:cubicBezTo>
                  <a:close/>
                  <a:moveTo>
                    <a:pt x="47" y="7"/>
                  </a:moveTo>
                  <a:cubicBezTo>
                    <a:pt x="48" y="7"/>
                    <a:pt x="48" y="7"/>
                    <a:pt x="48" y="8"/>
                  </a:cubicBezTo>
                  <a:cubicBezTo>
                    <a:pt x="49" y="8"/>
                    <a:pt x="48" y="9"/>
                    <a:pt x="48" y="10"/>
                  </a:cubicBezTo>
                  <a:cubicBezTo>
                    <a:pt x="47" y="11"/>
                    <a:pt x="45" y="12"/>
                    <a:pt x="44" y="12"/>
                  </a:cubicBezTo>
                  <a:cubicBezTo>
                    <a:pt x="44" y="12"/>
                    <a:pt x="44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4" y="11"/>
                    <a:pt x="44" y="10"/>
                    <a:pt x="45" y="9"/>
                  </a:cubicBezTo>
                  <a:cubicBezTo>
                    <a:pt x="45" y="9"/>
                    <a:pt x="45" y="8"/>
                    <a:pt x="46" y="8"/>
                  </a:cubicBezTo>
                  <a:cubicBezTo>
                    <a:pt x="46" y="7"/>
                    <a:pt x="47" y="7"/>
                    <a:pt x="47" y="7"/>
                  </a:cubicBezTo>
                  <a:close/>
                  <a:moveTo>
                    <a:pt x="50" y="43"/>
                  </a:moveTo>
                  <a:cubicBezTo>
                    <a:pt x="50" y="42"/>
                    <a:pt x="50" y="41"/>
                    <a:pt x="49" y="41"/>
                  </a:cubicBezTo>
                  <a:cubicBezTo>
                    <a:pt x="48" y="41"/>
                    <a:pt x="48" y="41"/>
                    <a:pt x="47" y="40"/>
                  </a:cubicBezTo>
                  <a:cubicBezTo>
                    <a:pt x="46" y="40"/>
                    <a:pt x="45" y="40"/>
                    <a:pt x="45" y="40"/>
                  </a:cubicBezTo>
                  <a:cubicBezTo>
                    <a:pt x="45" y="40"/>
                    <a:pt x="44" y="40"/>
                    <a:pt x="44" y="40"/>
                  </a:cubicBezTo>
                  <a:cubicBezTo>
                    <a:pt x="44" y="40"/>
                    <a:pt x="45" y="41"/>
                    <a:pt x="45" y="41"/>
                  </a:cubicBezTo>
                  <a:cubicBezTo>
                    <a:pt x="45" y="42"/>
                    <a:pt x="46" y="43"/>
                    <a:pt x="48" y="44"/>
                  </a:cubicBezTo>
                  <a:cubicBezTo>
                    <a:pt x="48" y="44"/>
                    <a:pt x="49" y="44"/>
                    <a:pt x="49" y="44"/>
                  </a:cubicBezTo>
                  <a:cubicBezTo>
                    <a:pt x="50" y="44"/>
                    <a:pt x="50" y="43"/>
                    <a:pt x="50" y="43"/>
                  </a:cubicBezTo>
                  <a:close/>
                  <a:moveTo>
                    <a:pt x="20" y="33"/>
                  </a:moveTo>
                  <a:cubicBezTo>
                    <a:pt x="20" y="33"/>
                    <a:pt x="20" y="33"/>
                    <a:pt x="20" y="33"/>
                  </a:cubicBezTo>
                  <a:cubicBezTo>
                    <a:pt x="20" y="33"/>
                    <a:pt x="20" y="34"/>
                    <a:pt x="20" y="34"/>
                  </a:cubicBezTo>
                  <a:cubicBezTo>
                    <a:pt x="20" y="35"/>
                    <a:pt x="19" y="35"/>
                    <a:pt x="18" y="36"/>
                  </a:cubicBezTo>
                  <a:cubicBezTo>
                    <a:pt x="18" y="36"/>
                    <a:pt x="17" y="37"/>
                    <a:pt x="16" y="37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4" y="37"/>
                    <a:pt x="14" y="36"/>
                    <a:pt x="14" y="36"/>
                  </a:cubicBezTo>
                  <a:cubicBezTo>
                    <a:pt x="15" y="35"/>
                    <a:pt x="15" y="34"/>
                    <a:pt x="16" y="34"/>
                  </a:cubicBezTo>
                  <a:cubicBezTo>
                    <a:pt x="17" y="33"/>
                    <a:pt x="19" y="33"/>
                    <a:pt x="20" y="33"/>
                  </a:cubicBezTo>
                  <a:close/>
                  <a:moveTo>
                    <a:pt x="59" y="44"/>
                  </a:moveTo>
                  <a:cubicBezTo>
                    <a:pt x="59" y="45"/>
                    <a:pt x="59" y="46"/>
                    <a:pt x="58" y="46"/>
                  </a:cubicBezTo>
                  <a:cubicBezTo>
                    <a:pt x="57" y="46"/>
                    <a:pt x="56" y="45"/>
                    <a:pt x="56" y="45"/>
                  </a:cubicBezTo>
                  <a:cubicBezTo>
                    <a:pt x="55" y="45"/>
                    <a:pt x="55" y="44"/>
                    <a:pt x="54" y="43"/>
                  </a:cubicBezTo>
                  <a:cubicBezTo>
                    <a:pt x="54" y="43"/>
                    <a:pt x="54" y="42"/>
                    <a:pt x="53" y="42"/>
                  </a:cubicBezTo>
                  <a:cubicBezTo>
                    <a:pt x="53" y="41"/>
                    <a:pt x="53" y="41"/>
                    <a:pt x="54" y="41"/>
                  </a:cubicBezTo>
                  <a:cubicBezTo>
                    <a:pt x="55" y="42"/>
                    <a:pt x="57" y="42"/>
                    <a:pt x="58" y="43"/>
                  </a:cubicBezTo>
                  <a:cubicBezTo>
                    <a:pt x="59" y="43"/>
                    <a:pt x="59" y="43"/>
                    <a:pt x="59" y="44"/>
                  </a:cubicBezTo>
                  <a:close/>
                  <a:moveTo>
                    <a:pt x="26" y="47"/>
                  </a:moveTo>
                  <a:cubicBezTo>
                    <a:pt x="26" y="48"/>
                    <a:pt x="26" y="48"/>
                    <a:pt x="25" y="49"/>
                  </a:cubicBezTo>
                  <a:cubicBezTo>
                    <a:pt x="25" y="49"/>
                    <a:pt x="24" y="49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7"/>
                    <a:pt x="23" y="46"/>
                    <a:pt x="23" y="45"/>
                  </a:cubicBezTo>
                  <a:cubicBezTo>
                    <a:pt x="24" y="45"/>
                    <a:pt x="24" y="44"/>
                    <a:pt x="24" y="43"/>
                  </a:cubicBezTo>
                  <a:cubicBezTo>
                    <a:pt x="25" y="43"/>
                    <a:pt x="25" y="43"/>
                    <a:pt x="25" y="43"/>
                  </a:cubicBezTo>
                  <a:cubicBezTo>
                    <a:pt x="25" y="43"/>
                    <a:pt x="26" y="43"/>
                    <a:pt x="26" y="43"/>
                  </a:cubicBezTo>
                  <a:cubicBezTo>
                    <a:pt x="26" y="44"/>
                    <a:pt x="26" y="45"/>
                    <a:pt x="26" y="46"/>
                  </a:cubicBezTo>
                  <a:cubicBezTo>
                    <a:pt x="26" y="46"/>
                    <a:pt x="26" y="46"/>
                    <a:pt x="26" y="47"/>
                  </a:cubicBezTo>
                  <a:close/>
                  <a:moveTo>
                    <a:pt x="20" y="49"/>
                  </a:moveTo>
                  <a:cubicBezTo>
                    <a:pt x="20" y="51"/>
                    <a:pt x="20" y="52"/>
                    <a:pt x="19" y="53"/>
                  </a:cubicBezTo>
                  <a:cubicBezTo>
                    <a:pt x="18" y="53"/>
                    <a:pt x="17" y="53"/>
                    <a:pt x="17" y="53"/>
                  </a:cubicBezTo>
                  <a:cubicBezTo>
                    <a:pt x="16" y="53"/>
                    <a:pt x="16" y="52"/>
                    <a:pt x="16" y="52"/>
                  </a:cubicBezTo>
                  <a:cubicBezTo>
                    <a:pt x="16" y="50"/>
                    <a:pt x="17" y="50"/>
                    <a:pt x="17" y="49"/>
                  </a:cubicBezTo>
                  <a:cubicBezTo>
                    <a:pt x="18" y="48"/>
                    <a:pt x="18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ubicBezTo>
                    <a:pt x="19" y="48"/>
                    <a:pt x="19" y="49"/>
                    <a:pt x="20" y="49"/>
                  </a:cubicBezTo>
                  <a:close/>
                  <a:moveTo>
                    <a:pt x="54" y="57"/>
                  </a:moveTo>
                  <a:cubicBezTo>
                    <a:pt x="54" y="58"/>
                    <a:pt x="53" y="59"/>
                    <a:pt x="53" y="59"/>
                  </a:cubicBezTo>
                  <a:cubicBezTo>
                    <a:pt x="52" y="59"/>
                    <a:pt x="52" y="59"/>
                    <a:pt x="52" y="59"/>
                  </a:cubicBezTo>
                  <a:cubicBezTo>
                    <a:pt x="51" y="58"/>
                    <a:pt x="50" y="58"/>
                    <a:pt x="49" y="57"/>
                  </a:cubicBezTo>
                  <a:cubicBezTo>
                    <a:pt x="49" y="56"/>
                    <a:pt x="49" y="56"/>
                    <a:pt x="49" y="55"/>
                  </a:cubicBezTo>
                  <a:cubicBezTo>
                    <a:pt x="49" y="55"/>
                    <a:pt x="49" y="54"/>
                    <a:pt x="49" y="53"/>
                  </a:cubicBezTo>
                  <a:cubicBezTo>
                    <a:pt x="49" y="53"/>
                    <a:pt x="50" y="54"/>
                    <a:pt x="50" y="54"/>
                  </a:cubicBezTo>
                  <a:cubicBezTo>
                    <a:pt x="51" y="54"/>
                    <a:pt x="51" y="54"/>
                    <a:pt x="52" y="55"/>
                  </a:cubicBezTo>
                  <a:cubicBezTo>
                    <a:pt x="52" y="55"/>
                    <a:pt x="53" y="56"/>
                    <a:pt x="53" y="57"/>
                  </a:cubicBezTo>
                  <a:cubicBezTo>
                    <a:pt x="54" y="57"/>
                    <a:pt x="54" y="57"/>
                    <a:pt x="54" y="5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7" name="Freeform 33098"/>
            <p:cNvSpPr>
              <a:spLocks noEditPoints="1"/>
            </p:cNvSpPr>
            <p:nvPr/>
          </p:nvSpPr>
          <p:spPr bwMode="auto">
            <a:xfrm>
              <a:off x="3863" y="3150"/>
              <a:ext cx="41" cy="37"/>
            </a:xfrm>
            <a:custGeom>
              <a:avLst/>
              <a:gdLst>
                <a:gd name="T0" fmla="*/ 0 w 23"/>
                <a:gd name="T1" fmla="*/ 2 h 21"/>
                <a:gd name="T2" fmla="*/ 11 w 23"/>
                <a:gd name="T3" fmla="*/ 1 h 21"/>
                <a:gd name="T4" fmla="*/ 11 w 23"/>
                <a:gd name="T5" fmla="*/ 1 h 21"/>
                <a:gd name="T6" fmla="*/ 12 w 23"/>
                <a:gd name="T7" fmla="*/ 10 h 21"/>
                <a:gd name="T8" fmla="*/ 2 w 23"/>
                <a:gd name="T9" fmla="*/ 10 h 21"/>
                <a:gd name="T10" fmla="*/ 0 w 23"/>
                <a:gd name="T11" fmla="*/ 2 h 21"/>
                <a:gd name="T12" fmla="*/ 12 w 23"/>
                <a:gd name="T13" fmla="*/ 1 h 21"/>
                <a:gd name="T14" fmla="*/ 23 w 23"/>
                <a:gd name="T15" fmla="*/ 0 h 21"/>
                <a:gd name="T16" fmla="*/ 22 w 23"/>
                <a:gd name="T17" fmla="*/ 9 h 21"/>
                <a:gd name="T18" fmla="*/ 13 w 23"/>
                <a:gd name="T19" fmla="*/ 10 h 21"/>
                <a:gd name="T20" fmla="*/ 12 w 23"/>
                <a:gd name="T21" fmla="*/ 1 h 21"/>
                <a:gd name="T22" fmla="*/ 22 w 23"/>
                <a:gd name="T23" fmla="*/ 11 h 21"/>
                <a:gd name="T24" fmla="*/ 21 w 23"/>
                <a:gd name="T25" fmla="*/ 21 h 21"/>
                <a:gd name="T26" fmla="*/ 14 w 23"/>
                <a:gd name="T27" fmla="*/ 21 h 21"/>
                <a:gd name="T28" fmla="*/ 13 w 23"/>
                <a:gd name="T29" fmla="*/ 12 h 21"/>
                <a:gd name="T30" fmla="*/ 22 w 23"/>
                <a:gd name="T31" fmla="*/ 11 h 21"/>
                <a:gd name="T32" fmla="*/ 12 w 23"/>
                <a:gd name="T33" fmla="*/ 21 h 21"/>
                <a:gd name="T34" fmla="*/ 4 w 23"/>
                <a:gd name="T35" fmla="*/ 21 h 21"/>
                <a:gd name="T36" fmla="*/ 2 w 23"/>
                <a:gd name="T37" fmla="*/ 13 h 21"/>
                <a:gd name="T38" fmla="*/ 12 w 23"/>
                <a:gd name="T39" fmla="*/ 12 h 21"/>
                <a:gd name="T40" fmla="*/ 12 w 23"/>
                <a:gd name="T4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" h="21">
                  <a:moveTo>
                    <a:pt x="0" y="2"/>
                  </a:moveTo>
                  <a:cubicBezTo>
                    <a:pt x="4" y="2"/>
                    <a:pt x="8" y="2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0" y="2"/>
                    <a:pt x="0" y="2"/>
                    <a:pt x="0" y="2"/>
                  </a:cubicBezTo>
                  <a:close/>
                  <a:moveTo>
                    <a:pt x="12" y="1"/>
                  </a:moveTo>
                  <a:cubicBezTo>
                    <a:pt x="12" y="1"/>
                    <a:pt x="18" y="0"/>
                    <a:pt x="23" y="0"/>
                  </a:cubicBezTo>
                  <a:cubicBezTo>
                    <a:pt x="22" y="9"/>
                    <a:pt x="22" y="9"/>
                    <a:pt x="22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1"/>
                    <a:pt x="12" y="1"/>
                    <a:pt x="12" y="1"/>
                  </a:cubicBezTo>
                  <a:close/>
                  <a:moveTo>
                    <a:pt x="22" y="11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22" y="11"/>
                    <a:pt x="22" y="11"/>
                    <a:pt x="22" y="11"/>
                  </a:cubicBezTo>
                  <a:close/>
                  <a:moveTo>
                    <a:pt x="12" y="21"/>
                  </a:moveTo>
                  <a:cubicBezTo>
                    <a:pt x="4" y="21"/>
                    <a:pt x="4" y="21"/>
                    <a:pt x="4" y="2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2" y="12"/>
                    <a:pt x="12" y="12"/>
                    <a:pt x="12" y="12"/>
                  </a:cubicBezTo>
                  <a:lnTo>
                    <a:pt x="12" y="21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8" name="Freeform 33099"/>
            <p:cNvSpPr>
              <a:spLocks/>
            </p:cNvSpPr>
            <p:nvPr/>
          </p:nvSpPr>
          <p:spPr bwMode="auto">
            <a:xfrm>
              <a:off x="3865" y="3137"/>
              <a:ext cx="35" cy="50"/>
            </a:xfrm>
            <a:custGeom>
              <a:avLst/>
              <a:gdLst>
                <a:gd name="T0" fmla="*/ 10 w 20"/>
                <a:gd name="T1" fmla="*/ 8 h 28"/>
                <a:gd name="T2" fmla="*/ 11 w 20"/>
                <a:gd name="T3" fmla="*/ 28 h 28"/>
                <a:gd name="T4" fmla="*/ 13 w 20"/>
                <a:gd name="T5" fmla="*/ 28 h 28"/>
                <a:gd name="T6" fmla="*/ 11 w 20"/>
                <a:gd name="T7" fmla="*/ 8 h 28"/>
                <a:gd name="T8" fmla="*/ 20 w 20"/>
                <a:gd name="T9" fmla="*/ 3 h 28"/>
                <a:gd name="T10" fmla="*/ 14 w 20"/>
                <a:gd name="T11" fmla="*/ 0 h 28"/>
                <a:gd name="T12" fmla="*/ 11 w 20"/>
                <a:gd name="T13" fmla="*/ 8 h 28"/>
                <a:gd name="T14" fmla="*/ 10 w 20"/>
                <a:gd name="T15" fmla="*/ 8 h 28"/>
                <a:gd name="T16" fmla="*/ 5 w 20"/>
                <a:gd name="T17" fmla="*/ 0 h 28"/>
                <a:gd name="T18" fmla="*/ 0 w 20"/>
                <a:gd name="T19" fmla="*/ 4 h 28"/>
                <a:gd name="T20" fmla="*/ 10 w 20"/>
                <a:gd name="T21" fmla="*/ 8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0" h="28">
                  <a:moveTo>
                    <a:pt x="10" y="8"/>
                  </a:moveTo>
                  <a:cubicBezTo>
                    <a:pt x="11" y="28"/>
                    <a:pt x="11" y="28"/>
                    <a:pt x="11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8" y="2"/>
                    <a:pt x="16" y="1"/>
                    <a:pt x="14" y="0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3" y="1"/>
                    <a:pt x="2" y="2"/>
                    <a:pt x="0" y="4"/>
                  </a:cubicBezTo>
                  <a:lnTo>
                    <a:pt x="10" y="8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69" name="Freeform 33100"/>
            <p:cNvSpPr>
              <a:spLocks/>
            </p:cNvSpPr>
            <p:nvPr/>
          </p:nvSpPr>
          <p:spPr bwMode="auto">
            <a:xfrm>
              <a:off x="3867" y="3166"/>
              <a:ext cx="35" cy="7"/>
            </a:xfrm>
            <a:custGeom>
              <a:avLst/>
              <a:gdLst>
                <a:gd name="T0" fmla="*/ 0 w 35"/>
                <a:gd name="T1" fmla="*/ 2 h 7"/>
                <a:gd name="T2" fmla="*/ 0 w 35"/>
                <a:gd name="T3" fmla="*/ 7 h 7"/>
                <a:gd name="T4" fmla="*/ 35 w 35"/>
                <a:gd name="T5" fmla="*/ 3 h 7"/>
                <a:gd name="T6" fmla="*/ 35 w 35"/>
                <a:gd name="T7" fmla="*/ 0 h 7"/>
                <a:gd name="T8" fmla="*/ 0 w 35"/>
                <a:gd name="T9" fmla="*/ 2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">
                  <a:moveTo>
                    <a:pt x="0" y="2"/>
                  </a:moveTo>
                  <a:lnTo>
                    <a:pt x="0" y="7"/>
                  </a:lnTo>
                  <a:lnTo>
                    <a:pt x="35" y="3"/>
                  </a:lnTo>
                  <a:lnTo>
                    <a:pt x="35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0" name="Freeform 33101"/>
            <p:cNvSpPr>
              <a:spLocks/>
            </p:cNvSpPr>
            <p:nvPr/>
          </p:nvSpPr>
          <p:spPr bwMode="auto">
            <a:xfrm>
              <a:off x="3717" y="3045"/>
              <a:ext cx="89" cy="76"/>
            </a:xfrm>
            <a:custGeom>
              <a:avLst/>
              <a:gdLst>
                <a:gd name="T0" fmla="*/ 28 w 50"/>
                <a:gd name="T1" fmla="*/ 18 h 43"/>
                <a:gd name="T2" fmla="*/ 37 w 50"/>
                <a:gd name="T3" fmla="*/ 9 h 43"/>
                <a:gd name="T4" fmla="*/ 30 w 50"/>
                <a:gd name="T5" fmla="*/ 40 h 43"/>
                <a:gd name="T6" fmla="*/ 28 w 50"/>
                <a:gd name="T7" fmla="*/ 18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0" h="43">
                  <a:moveTo>
                    <a:pt x="28" y="18"/>
                  </a:moveTo>
                  <a:cubicBezTo>
                    <a:pt x="28" y="18"/>
                    <a:pt x="30" y="9"/>
                    <a:pt x="37" y="9"/>
                  </a:cubicBezTo>
                  <a:cubicBezTo>
                    <a:pt x="50" y="10"/>
                    <a:pt x="34" y="43"/>
                    <a:pt x="30" y="40"/>
                  </a:cubicBezTo>
                  <a:cubicBezTo>
                    <a:pt x="0" y="21"/>
                    <a:pt x="21" y="0"/>
                    <a:pt x="28" y="1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1" name="Freeform 33102"/>
            <p:cNvSpPr>
              <a:spLocks/>
            </p:cNvSpPr>
            <p:nvPr/>
          </p:nvSpPr>
          <p:spPr bwMode="auto">
            <a:xfrm>
              <a:off x="3650" y="2956"/>
              <a:ext cx="74" cy="151"/>
            </a:xfrm>
            <a:custGeom>
              <a:avLst/>
              <a:gdLst>
                <a:gd name="T0" fmla="*/ 24 w 42"/>
                <a:gd name="T1" fmla="*/ 77 h 85"/>
                <a:gd name="T2" fmla="*/ 25 w 42"/>
                <a:gd name="T3" fmla="*/ 82 h 85"/>
                <a:gd name="T4" fmla="*/ 22 w 42"/>
                <a:gd name="T5" fmla="*/ 80 h 85"/>
                <a:gd name="T6" fmla="*/ 21 w 42"/>
                <a:gd name="T7" fmla="*/ 72 h 85"/>
                <a:gd name="T8" fmla="*/ 21 w 42"/>
                <a:gd name="T9" fmla="*/ 59 h 85"/>
                <a:gd name="T10" fmla="*/ 19 w 42"/>
                <a:gd name="T11" fmla="*/ 69 h 85"/>
                <a:gd name="T12" fmla="*/ 19 w 42"/>
                <a:gd name="T13" fmla="*/ 73 h 85"/>
                <a:gd name="T14" fmla="*/ 19 w 42"/>
                <a:gd name="T15" fmla="*/ 84 h 85"/>
                <a:gd name="T16" fmla="*/ 17 w 42"/>
                <a:gd name="T17" fmla="*/ 78 h 85"/>
                <a:gd name="T18" fmla="*/ 16 w 42"/>
                <a:gd name="T19" fmla="*/ 71 h 85"/>
                <a:gd name="T20" fmla="*/ 14 w 42"/>
                <a:gd name="T21" fmla="*/ 59 h 85"/>
                <a:gd name="T22" fmla="*/ 13 w 42"/>
                <a:gd name="T23" fmla="*/ 76 h 85"/>
                <a:gd name="T24" fmla="*/ 11 w 42"/>
                <a:gd name="T25" fmla="*/ 79 h 85"/>
                <a:gd name="T26" fmla="*/ 10 w 42"/>
                <a:gd name="T27" fmla="*/ 74 h 85"/>
                <a:gd name="T28" fmla="*/ 10 w 42"/>
                <a:gd name="T29" fmla="*/ 59 h 85"/>
                <a:gd name="T30" fmla="*/ 8 w 42"/>
                <a:gd name="T31" fmla="*/ 59 h 85"/>
                <a:gd name="T32" fmla="*/ 4 w 42"/>
                <a:gd name="T33" fmla="*/ 70 h 85"/>
                <a:gd name="T34" fmla="*/ 4 w 42"/>
                <a:gd name="T35" fmla="*/ 79 h 85"/>
                <a:gd name="T36" fmla="*/ 1 w 42"/>
                <a:gd name="T37" fmla="*/ 81 h 85"/>
                <a:gd name="T38" fmla="*/ 1 w 42"/>
                <a:gd name="T39" fmla="*/ 77 h 85"/>
                <a:gd name="T40" fmla="*/ 3 w 42"/>
                <a:gd name="T41" fmla="*/ 59 h 85"/>
                <a:gd name="T42" fmla="*/ 1 w 42"/>
                <a:gd name="T43" fmla="*/ 48 h 85"/>
                <a:gd name="T44" fmla="*/ 8 w 42"/>
                <a:gd name="T45" fmla="*/ 38 h 85"/>
                <a:gd name="T46" fmla="*/ 15 w 42"/>
                <a:gd name="T47" fmla="*/ 34 h 85"/>
                <a:gd name="T48" fmla="*/ 15 w 42"/>
                <a:gd name="T49" fmla="*/ 28 h 85"/>
                <a:gd name="T50" fmla="*/ 10 w 42"/>
                <a:gd name="T51" fmla="*/ 23 h 85"/>
                <a:gd name="T52" fmla="*/ 16 w 42"/>
                <a:gd name="T53" fmla="*/ 24 h 85"/>
                <a:gd name="T54" fmla="*/ 9 w 42"/>
                <a:gd name="T55" fmla="*/ 21 h 85"/>
                <a:gd name="T56" fmla="*/ 3 w 42"/>
                <a:gd name="T57" fmla="*/ 13 h 85"/>
                <a:gd name="T58" fmla="*/ 1 w 42"/>
                <a:gd name="T59" fmla="*/ 5 h 85"/>
                <a:gd name="T60" fmla="*/ 3 w 42"/>
                <a:gd name="T61" fmla="*/ 2 h 85"/>
                <a:gd name="T62" fmla="*/ 3 w 42"/>
                <a:gd name="T63" fmla="*/ 9 h 85"/>
                <a:gd name="T64" fmla="*/ 5 w 42"/>
                <a:gd name="T65" fmla="*/ 5 h 85"/>
                <a:gd name="T66" fmla="*/ 3 w 42"/>
                <a:gd name="T67" fmla="*/ 10 h 85"/>
                <a:gd name="T68" fmla="*/ 6 w 42"/>
                <a:gd name="T69" fmla="*/ 8 h 85"/>
                <a:gd name="T70" fmla="*/ 5 w 42"/>
                <a:gd name="T71" fmla="*/ 11 h 85"/>
                <a:gd name="T72" fmla="*/ 9 w 42"/>
                <a:gd name="T73" fmla="*/ 6 h 85"/>
                <a:gd name="T74" fmla="*/ 12 w 42"/>
                <a:gd name="T75" fmla="*/ 3 h 85"/>
                <a:gd name="T76" fmla="*/ 6 w 42"/>
                <a:gd name="T77" fmla="*/ 14 h 85"/>
                <a:gd name="T78" fmla="*/ 14 w 42"/>
                <a:gd name="T79" fmla="*/ 21 h 85"/>
                <a:gd name="T80" fmla="*/ 15 w 42"/>
                <a:gd name="T81" fmla="*/ 20 h 85"/>
                <a:gd name="T82" fmla="*/ 18 w 42"/>
                <a:gd name="T83" fmla="*/ 22 h 85"/>
                <a:gd name="T84" fmla="*/ 24 w 42"/>
                <a:gd name="T85" fmla="*/ 21 h 85"/>
                <a:gd name="T86" fmla="*/ 29 w 42"/>
                <a:gd name="T87" fmla="*/ 13 h 85"/>
                <a:gd name="T88" fmla="*/ 29 w 42"/>
                <a:gd name="T89" fmla="*/ 17 h 85"/>
                <a:gd name="T90" fmla="*/ 28 w 42"/>
                <a:gd name="T91" fmla="*/ 20 h 85"/>
                <a:gd name="T92" fmla="*/ 35 w 42"/>
                <a:gd name="T93" fmla="*/ 11 h 85"/>
                <a:gd name="T94" fmla="*/ 31 w 42"/>
                <a:gd name="T95" fmla="*/ 1 h 85"/>
                <a:gd name="T96" fmla="*/ 37 w 42"/>
                <a:gd name="T97" fmla="*/ 11 h 85"/>
                <a:gd name="T98" fmla="*/ 37 w 42"/>
                <a:gd name="T99" fmla="*/ 7 h 85"/>
                <a:gd name="T100" fmla="*/ 39 w 42"/>
                <a:gd name="T101" fmla="*/ 10 h 85"/>
                <a:gd name="T102" fmla="*/ 40 w 42"/>
                <a:gd name="T103" fmla="*/ 8 h 85"/>
                <a:gd name="T104" fmla="*/ 40 w 42"/>
                <a:gd name="T105" fmla="*/ 2 h 85"/>
                <a:gd name="T106" fmla="*/ 42 w 42"/>
                <a:gd name="T107" fmla="*/ 7 h 85"/>
                <a:gd name="T108" fmla="*/ 39 w 42"/>
                <a:gd name="T109" fmla="*/ 13 h 85"/>
                <a:gd name="T110" fmla="*/ 29 w 42"/>
                <a:gd name="T111" fmla="*/ 23 h 85"/>
                <a:gd name="T112" fmla="*/ 31 w 42"/>
                <a:gd name="T113" fmla="*/ 24 h 85"/>
                <a:gd name="T114" fmla="*/ 26 w 42"/>
                <a:gd name="T115" fmla="*/ 28 h 85"/>
                <a:gd name="T116" fmla="*/ 27 w 42"/>
                <a:gd name="T117" fmla="*/ 36 h 85"/>
                <a:gd name="T118" fmla="*/ 28 w 42"/>
                <a:gd name="T119" fmla="*/ 49 h 85"/>
                <a:gd name="T120" fmla="*/ 26 w 42"/>
                <a:gd name="T121" fmla="*/ 57 h 85"/>
                <a:gd name="T122" fmla="*/ 24 w 42"/>
                <a:gd name="T123" fmla="*/ 69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42" h="85">
                  <a:moveTo>
                    <a:pt x="24" y="73"/>
                  </a:moveTo>
                  <a:cubicBezTo>
                    <a:pt x="24" y="73"/>
                    <a:pt x="23" y="76"/>
                    <a:pt x="24" y="77"/>
                  </a:cubicBezTo>
                  <a:cubicBezTo>
                    <a:pt x="24" y="78"/>
                    <a:pt x="23" y="80"/>
                    <a:pt x="24" y="80"/>
                  </a:cubicBezTo>
                  <a:cubicBezTo>
                    <a:pt x="25" y="81"/>
                    <a:pt x="25" y="82"/>
                    <a:pt x="25" y="82"/>
                  </a:cubicBezTo>
                  <a:cubicBezTo>
                    <a:pt x="24" y="82"/>
                    <a:pt x="22" y="82"/>
                    <a:pt x="22" y="82"/>
                  </a:cubicBezTo>
                  <a:cubicBezTo>
                    <a:pt x="22" y="82"/>
                    <a:pt x="22" y="81"/>
                    <a:pt x="22" y="80"/>
                  </a:cubicBezTo>
                  <a:cubicBezTo>
                    <a:pt x="22" y="80"/>
                    <a:pt x="22" y="79"/>
                    <a:pt x="22" y="77"/>
                  </a:cubicBezTo>
                  <a:cubicBezTo>
                    <a:pt x="22" y="75"/>
                    <a:pt x="22" y="73"/>
                    <a:pt x="21" y="72"/>
                  </a:cubicBezTo>
                  <a:cubicBezTo>
                    <a:pt x="21" y="72"/>
                    <a:pt x="21" y="70"/>
                    <a:pt x="21" y="68"/>
                  </a:cubicBezTo>
                  <a:cubicBezTo>
                    <a:pt x="21" y="66"/>
                    <a:pt x="21" y="60"/>
                    <a:pt x="21" y="59"/>
                  </a:cubicBezTo>
                  <a:cubicBezTo>
                    <a:pt x="21" y="58"/>
                    <a:pt x="19" y="57"/>
                    <a:pt x="19" y="59"/>
                  </a:cubicBezTo>
                  <a:cubicBezTo>
                    <a:pt x="19" y="59"/>
                    <a:pt x="19" y="69"/>
                    <a:pt x="19" y="69"/>
                  </a:cubicBezTo>
                  <a:cubicBezTo>
                    <a:pt x="19" y="69"/>
                    <a:pt x="20" y="70"/>
                    <a:pt x="20" y="70"/>
                  </a:cubicBezTo>
                  <a:cubicBezTo>
                    <a:pt x="20" y="71"/>
                    <a:pt x="19" y="73"/>
                    <a:pt x="19" y="73"/>
                  </a:cubicBezTo>
                  <a:cubicBezTo>
                    <a:pt x="19" y="73"/>
                    <a:pt x="19" y="82"/>
                    <a:pt x="19" y="82"/>
                  </a:cubicBezTo>
                  <a:cubicBezTo>
                    <a:pt x="19" y="82"/>
                    <a:pt x="21" y="84"/>
                    <a:pt x="19" y="84"/>
                  </a:cubicBezTo>
                  <a:cubicBezTo>
                    <a:pt x="17" y="85"/>
                    <a:pt x="16" y="84"/>
                    <a:pt x="17" y="83"/>
                  </a:cubicBezTo>
                  <a:cubicBezTo>
                    <a:pt x="17" y="81"/>
                    <a:pt x="17" y="79"/>
                    <a:pt x="17" y="78"/>
                  </a:cubicBezTo>
                  <a:cubicBezTo>
                    <a:pt x="17" y="77"/>
                    <a:pt x="17" y="74"/>
                    <a:pt x="17" y="73"/>
                  </a:cubicBezTo>
                  <a:cubicBezTo>
                    <a:pt x="17" y="73"/>
                    <a:pt x="16" y="73"/>
                    <a:pt x="16" y="71"/>
                  </a:cubicBezTo>
                  <a:cubicBezTo>
                    <a:pt x="16" y="68"/>
                    <a:pt x="16" y="66"/>
                    <a:pt x="15" y="62"/>
                  </a:cubicBezTo>
                  <a:cubicBezTo>
                    <a:pt x="15" y="61"/>
                    <a:pt x="15" y="59"/>
                    <a:pt x="14" y="59"/>
                  </a:cubicBezTo>
                  <a:cubicBezTo>
                    <a:pt x="13" y="59"/>
                    <a:pt x="12" y="71"/>
                    <a:pt x="12" y="72"/>
                  </a:cubicBezTo>
                  <a:cubicBezTo>
                    <a:pt x="12" y="73"/>
                    <a:pt x="12" y="75"/>
                    <a:pt x="13" y="76"/>
                  </a:cubicBezTo>
                  <a:cubicBezTo>
                    <a:pt x="13" y="77"/>
                    <a:pt x="13" y="77"/>
                    <a:pt x="14" y="79"/>
                  </a:cubicBezTo>
                  <a:cubicBezTo>
                    <a:pt x="12" y="79"/>
                    <a:pt x="11" y="79"/>
                    <a:pt x="11" y="79"/>
                  </a:cubicBezTo>
                  <a:cubicBezTo>
                    <a:pt x="9" y="78"/>
                    <a:pt x="10" y="78"/>
                    <a:pt x="10" y="77"/>
                  </a:cubicBezTo>
                  <a:cubicBezTo>
                    <a:pt x="10" y="76"/>
                    <a:pt x="11" y="76"/>
                    <a:pt x="10" y="74"/>
                  </a:cubicBezTo>
                  <a:cubicBezTo>
                    <a:pt x="10" y="73"/>
                    <a:pt x="10" y="73"/>
                    <a:pt x="10" y="72"/>
                  </a:cubicBezTo>
                  <a:cubicBezTo>
                    <a:pt x="10" y="68"/>
                    <a:pt x="10" y="63"/>
                    <a:pt x="10" y="59"/>
                  </a:cubicBezTo>
                  <a:cubicBezTo>
                    <a:pt x="10" y="58"/>
                    <a:pt x="10" y="58"/>
                    <a:pt x="9" y="58"/>
                  </a:cubicBezTo>
                  <a:cubicBezTo>
                    <a:pt x="9" y="58"/>
                    <a:pt x="8" y="58"/>
                    <a:pt x="8" y="59"/>
                  </a:cubicBezTo>
                  <a:cubicBezTo>
                    <a:pt x="7" y="62"/>
                    <a:pt x="6" y="64"/>
                    <a:pt x="5" y="67"/>
                  </a:cubicBezTo>
                  <a:cubicBezTo>
                    <a:pt x="5" y="67"/>
                    <a:pt x="4" y="70"/>
                    <a:pt x="4" y="70"/>
                  </a:cubicBezTo>
                  <a:cubicBezTo>
                    <a:pt x="4" y="71"/>
                    <a:pt x="3" y="77"/>
                    <a:pt x="3" y="78"/>
                  </a:cubicBezTo>
                  <a:cubicBezTo>
                    <a:pt x="3" y="79"/>
                    <a:pt x="3" y="78"/>
                    <a:pt x="4" y="79"/>
                  </a:cubicBezTo>
                  <a:cubicBezTo>
                    <a:pt x="4" y="80"/>
                    <a:pt x="3" y="80"/>
                    <a:pt x="2" y="81"/>
                  </a:cubicBezTo>
                  <a:cubicBezTo>
                    <a:pt x="1" y="81"/>
                    <a:pt x="1" y="81"/>
                    <a:pt x="1" y="81"/>
                  </a:cubicBezTo>
                  <a:cubicBezTo>
                    <a:pt x="1" y="81"/>
                    <a:pt x="0" y="81"/>
                    <a:pt x="0" y="79"/>
                  </a:cubicBezTo>
                  <a:cubicBezTo>
                    <a:pt x="1" y="78"/>
                    <a:pt x="1" y="78"/>
                    <a:pt x="1" y="77"/>
                  </a:cubicBezTo>
                  <a:cubicBezTo>
                    <a:pt x="1" y="76"/>
                    <a:pt x="2" y="69"/>
                    <a:pt x="2" y="69"/>
                  </a:cubicBezTo>
                  <a:cubicBezTo>
                    <a:pt x="2" y="68"/>
                    <a:pt x="4" y="62"/>
                    <a:pt x="3" y="59"/>
                  </a:cubicBezTo>
                  <a:cubicBezTo>
                    <a:pt x="2" y="57"/>
                    <a:pt x="2" y="55"/>
                    <a:pt x="2" y="54"/>
                  </a:cubicBezTo>
                  <a:cubicBezTo>
                    <a:pt x="2" y="53"/>
                    <a:pt x="1" y="51"/>
                    <a:pt x="1" y="48"/>
                  </a:cubicBezTo>
                  <a:cubicBezTo>
                    <a:pt x="1" y="45"/>
                    <a:pt x="1" y="44"/>
                    <a:pt x="3" y="41"/>
                  </a:cubicBezTo>
                  <a:cubicBezTo>
                    <a:pt x="6" y="39"/>
                    <a:pt x="6" y="39"/>
                    <a:pt x="8" y="38"/>
                  </a:cubicBezTo>
                  <a:cubicBezTo>
                    <a:pt x="9" y="37"/>
                    <a:pt x="14" y="37"/>
                    <a:pt x="15" y="37"/>
                  </a:cubicBezTo>
                  <a:cubicBezTo>
                    <a:pt x="15" y="37"/>
                    <a:pt x="15" y="35"/>
                    <a:pt x="15" y="34"/>
                  </a:cubicBezTo>
                  <a:cubicBezTo>
                    <a:pt x="15" y="34"/>
                    <a:pt x="16" y="30"/>
                    <a:pt x="17" y="30"/>
                  </a:cubicBezTo>
                  <a:cubicBezTo>
                    <a:pt x="17" y="29"/>
                    <a:pt x="16" y="28"/>
                    <a:pt x="15" y="28"/>
                  </a:cubicBezTo>
                  <a:cubicBezTo>
                    <a:pt x="15" y="27"/>
                    <a:pt x="15" y="27"/>
                    <a:pt x="14" y="27"/>
                  </a:cubicBezTo>
                  <a:cubicBezTo>
                    <a:pt x="12" y="27"/>
                    <a:pt x="10" y="25"/>
                    <a:pt x="10" y="23"/>
                  </a:cubicBezTo>
                  <a:cubicBezTo>
                    <a:pt x="10" y="23"/>
                    <a:pt x="10" y="22"/>
                    <a:pt x="10" y="22"/>
                  </a:cubicBezTo>
                  <a:cubicBezTo>
                    <a:pt x="10" y="22"/>
                    <a:pt x="14" y="23"/>
                    <a:pt x="16" y="24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4" y="23"/>
                    <a:pt x="11" y="22"/>
                    <a:pt x="9" y="21"/>
                  </a:cubicBezTo>
                  <a:cubicBezTo>
                    <a:pt x="6" y="20"/>
                    <a:pt x="4" y="17"/>
                    <a:pt x="3" y="14"/>
                  </a:cubicBezTo>
                  <a:cubicBezTo>
                    <a:pt x="3" y="13"/>
                    <a:pt x="4" y="13"/>
                    <a:pt x="3" y="13"/>
                  </a:cubicBezTo>
                  <a:cubicBezTo>
                    <a:pt x="3" y="12"/>
                    <a:pt x="1" y="10"/>
                    <a:pt x="1" y="9"/>
                  </a:cubicBezTo>
                  <a:cubicBezTo>
                    <a:pt x="1" y="8"/>
                    <a:pt x="1" y="6"/>
                    <a:pt x="1" y="5"/>
                  </a:cubicBezTo>
                  <a:cubicBezTo>
                    <a:pt x="2" y="5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2" y="7"/>
                    <a:pt x="2" y="10"/>
                    <a:pt x="3" y="9"/>
                  </a:cubicBezTo>
                  <a:cubicBezTo>
                    <a:pt x="3" y="8"/>
                    <a:pt x="4" y="7"/>
                    <a:pt x="4" y="7"/>
                  </a:cubicBezTo>
                  <a:cubicBezTo>
                    <a:pt x="4" y="7"/>
                    <a:pt x="5" y="5"/>
                    <a:pt x="5" y="5"/>
                  </a:cubicBezTo>
                  <a:cubicBezTo>
                    <a:pt x="6" y="5"/>
                    <a:pt x="5" y="5"/>
                    <a:pt x="5" y="6"/>
                  </a:cubicBezTo>
                  <a:cubicBezTo>
                    <a:pt x="5" y="7"/>
                    <a:pt x="3" y="9"/>
                    <a:pt x="3" y="10"/>
                  </a:cubicBezTo>
                  <a:cubicBezTo>
                    <a:pt x="3" y="10"/>
                    <a:pt x="3" y="11"/>
                    <a:pt x="3" y="11"/>
                  </a:cubicBezTo>
                  <a:cubicBezTo>
                    <a:pt x="4" y="10"/>
                    <a:pt x="5" y="9"/>
                    <a:pt x="6" y="8"/>
                  </a:cubicBezTo>
                  <a:cubicBezTo>
                    <a:pt x="8" y="7"/>
                    <a:pt x="8" y="7"/>
                    <a:pt x="7" y="8"/>
                  </a:cubicBezTo>
                  <a:cubicBezTo>
                    <a:pt x="6" y="10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1"/>
                    <a:pt x="9" y="7"/>
                    <a:pt x="9" y="6"/>
                  </a:cubicBezTo>
                  <a:cubicBezTo>
                    <a:pt x="10" y="5"/>
                    <a:pt x="11" y="3"/>
                    <a:pt x="11" y="3"/>
                  </a:cubicBezTo>
                  <a:cubicBezTo>
                    <a:pt x="12" y="3"/>
                    <a:pt x="12" y="2"/>
                    <a:pt x="12" y="3"/>
                  </a:cubicBezTo>
                  <a:cubicBezTo>
                    <a:pt x="12" y="3"/>
                    <a:pt x="8" y="9"/>
                    <a:pt x="8" y="10"/>
                  </a:cubicBezTo>
                  <a:cubicBezTo>
                    <a:pt x="7" y="11"/>
                    <a:pt x="5" y="13"/>
                    <a:pt x="6" y="14"/>
                  </a:cubicBezTo>
                  <a:cubicBezTo>
                    <a:pt x="6" y="16"/>
                    <a:pt x="6" y="17"/>
                    <a:pt x="9" y="19"/>
                  </a:cubicBezTo>
                  <a:cubicBezTo>
                    <a:pt x="12" y="21"/>
                    <a:pt x="12" y="21"/>
                    <a:pt x="14" y="21"/>
                  </a:cubicBezTo>
                  <a:cubicBezTo>
                    <a:pt x="15" y="21"/>
                    <a:pt x="16" y="21"/>
                    <a:pt x="16" y="21"/>
                  </a:cubicBezTo>
                  <a:cubicBezTo>
                    <a:pt x="16" y="21"/>
                    <a:pt x="16" y="21"/>
                    <a:pt x="15" y="20"/>
                  </a:cubicBezTo>
                  <a:cubicBezTo>
                    <a:pt x="14" y="18"/>
                    <a:pt x="12" y="15"/>
                    <a:pt x="12" y="13"/>
                  </a:cubicBezTo>
                  <a:cubicBezTo>
                    <a:pt x="13" y="11"/>
                    <a:pt x="15" y="21"/>
                    <a:pt x="18" y="22"/>
                  </a:cubicBezTo>
                  <a:cubicBezTo>
                    <a:pt x="18" y="22"/>
                    <a:pt x="18" y="22"/>
                    <a:pt x="19" y="22"/>
                  </a:cubicBezTo>
                  <a:cubicBezTo>
                    <a:pt x="19" y="22"/>
                    <a:pt x="23" y="24"/>
                    <a:pt x="24" y="21"/>
                  </a:cubicBezTo>
                  <a:cubicBezTo>
                    <a:pt x="26" y="19"/>
                    <a:pt x="27" y="18"/>
                    <a:pt x="27" y="18"/>
                  </a:cubicBezTo>
                  <a:cubicBezTo>
                    <a:pt x="29" y="16"/>
                    <a:pt x="29" y="16"/>
                    <a:pt x="29" y="13"/>
                  </a:cubicBezTo>
                  <a:cubicBezTo>
                    <a:pt x="29" y="13"/>
                    <a:pt x="29" y="10"/>
                    <a:pt x="29" y="13"/>
                  </a:cubicBezTo>
                  <a:cubicBezTo>
                    <a:pt x="30" y="16"/>
                    <a:pt x="29" y="17"/>
                    <a:pt x="29" y="17"/>
                  </a:cubicBezTo>
                  <a:cubicBezTo>
                    <a:pt x="29" y="17"/>
                    <a:pt x="27" y="21"/>
                    <a:pt x="27" y="21"/>
                  </a:cubicBezTo>
                  <a:cubicBezTo>
                    <a:pt x="27" y="21"/>
                    <a:pt x="28" y="21"/>
                    <a:pt x="28" y="20"/>
                  </a:cubicBezTo>
                  <a:cubicBezTo>
                    <a:pt x="29" y="20"/>
                    <a:pt x="33" y="18"/>
                    <a:pt x="33" y="17"/>
                  </a:cubicBezTo>
                  <a:cubicBezTo>
                    <a:pt x="35" y="16"/>
                    <a:pt x="36" y="13"/>
                    <a:pt x="35" y="11"/>
                  </a:cubicBezTo>
                  <a:cubicBezTo>
                    <a:pt x="34" y="8"/>
                    <a:pt x="33" y="5"/>
                    <a:pt x="32" y="4"/>
                  </a:cubicBezTo>
                  <a:cubicBezTo>
                    <a:pt x="32" y="3"/>
                    <a:pt x="32" y="1"/>
                    <a:pt x="31" y="1"/>
                  </a:cubicBezTo>
                  <a:cubicBezTo>
                    <a:pt x="31" y="1"/>
                    <a:pt x="32" y="1"/>
                    <a:pt x="32" y="1"/>
                  </a:cubicBezTo>
                  <a:cubicBezTo>
                    <a:pt x="32" y="2"/>
                    <a:pt x="37" y="11"/>
                    <a:pt x="37" y="11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7" y="10"/>
                    <a:pt x="37" y="8"/>
                    <a:pt x="37" y="7"/>
                  </a:cubicBezTo>
                  <a:cubicBezTo>
                    <a:pt x="37" y="7"/>
                    <a:pt x="37" y="6"/>
                    <a:pt x="37" y="7"/>
                  </a:cubicBezTo>
                  <a:cubicBezTo>
                    <a:pt x="38" y="8"/>
                    <a:pt x="38" y="9"/>
                    <a:pt x="39" y="10"/>
                  </a:cubicBezTo>
                  <a:cubicBezTo>
                    <a:pt x="39" y="10"/>
                    <a:pt x="39" y="11"/>
                    <a:pt x="40" y="10"/>
                  </a:cubicBezTo>
                  <a:cubicBezTo>
                    <a:pt x="40" y="9"/>
                    <a:pt x="40" y="8"/>
                    <a:pt x="40" y="8"/>
                  </a:cubicBezTo>
                  <a:cubicBezTo>
                    <a:pt x="40" y="7"/>
                    <a:pt x="39" y="2"/>
                    <a:pt x="39" y="1"/>
                  </a:cubicBezTo>
                  <a:cubicBezTo>
                    <a:pt x="39" y="1"/>
                    <a:pt x="39" y="0"/>
                    <a:pt x="40" y="2"/>
                  </a:cubicBezTo>
                  <a:cubicBezTo>
                    <a:pt x="40" y="4"/>
                    <a:pt x="41" y="5"/>
                    <a:pt x="41" y="6"/>
                  </a:cubicBezTo>
                  <a:cubicBezTo>
                    <a:pt x="41" y="6"/>
                    <a:pt x="42" y="7"/>
                    <a:pt x="42" y="7"/>
                  </a:cubicBezTo>
                  <a:cubicBezTo>
                    <a:pt x="42" y="9"/>
                    <a:pt x="41" y="11"/>
                    <a:pt x="41" y="11"/>
                  </a:cubicBezTo>
                  <a:cubicBezTo>
                    <a:pt x="40" y="12"/>
                    <a:pt x="39" y="13"/>
                    <a:pt x="39" y="13"/>
                  </a:cubicBezTo>
                  <a:cubicBezTo>
                    <a:pt x="37" y="13"/>
                    <a:pt x="36" y="17"/>
                    <a:pt x="34" y="19"/>
                  </a:cubicBezTo>
                  <a:cubicBezTo>
                    <a:pt x="32" y="20"/>
                    <a:pt x="29" y="23"/>
                    <a:pt x="29" y="23"/>
                  </a:cubicBezTo>
                  <a:cubicBezTo>
                    <a:pt x="29" y="23"/>
                    <a:pt x="31" y="22"/>
                    <a:pt x="31" y="22"/>
                  </a:cubicBezTo>
                  <a:cubicBezTo>
                    <a:pt x="32" y="22"/>
                    <a:pt x="32" y="23"/>
                    <a:pt x="31" y="24"/>
                  </a:cubicBezTo>
                  <a:cubicBezTo>
                    <a:pt x="31" y="25"/>
                    <a:pt x="30" y="27"/>
                    <a:pt x="29" y="27"/>
                  </a:cubicBezTo>
                  <a:cubicBezTo>
                    <a:pt x="28" y="27"/>
                    <a:pt x="27" y="27"/>
                    <a:pt x="26" y="28"/>
                  </a:cubicBezTo>
                  <a:cubicBezTo>
                    <a:pt x="25" y="28"/>
                    <a:pt x="25" y="29"/>
                    <a:pt x="25" y="30"/>
                  </a:cubicBezTo>
                  <a:cubicBezTo>
                    <a:pt x="26" y="30"/>
                    <a:pt x="27" y="35"/>
                    <a:pt x="27" y="36"/>
                  </a:cubicBezTo>
                  <a:cubicBezTo>
                    <a:pt x="27" y="37"/>
                    <a:pt x="27" y="42"/>
                    <a:pt x="27" y="44"/>
                  </a:cubicBezTo>
                  <a:cubicBezTo>
                    <a:pt x="27" y="45"/>
                    <a:pt x="28" y="48"/>
                    <a:pt x="28" y="49"/>
                  </a:cubicBezTo>
                  <a:cubicBezTo>
                    <a:pt x="28" y="51"/>
                    <a:pt x="28" y="52"/>
                    <a:pt x="28" y="53"/>
                  </a:cubicBezTo>
                  <a:cubicBezTo>
                    <a:pt x="27" y="54"/>
                    <a:pt x="26" y="56"/>
                    <a:pt x="26" y="57"/>
                  </a:cubicBezTo>
                  <a:cubicBezTo>
                    <a:pt x="25" y="58"/>
                    <a:pt x="26" y="61"/>
                    <a:pt x="24" y="64"/>
                  </a:cubicBezTo>
                  <a:cubicBezTo>
                    <a:pt x="24" y="67"/>
                    <a:pt x="24" y="68"/>
                    <a:pt x="24" y="69"/>
                  </a:cubicBezTo>
                  <a:cubicBezTo>
                    <a:pt x="24" y="70"/>
                    <a:pt x="24" y="73"/>
                    <a:pt x="24" y="7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2" name="Freeform 33103"/>
            <p:cNvSpPr>
              <a:spLocks/>
            </p:cNvSpPr>
            <p:nvPr/>
          </p:nvSpPr>
          <p:spPr bwMode="auto">
            <a:xfrm>
              <a:off x="3616" y="2988"/>
              <a:ext cx="53" cy="44"/>
            </a:xfrm>
            <a:custGeom>
              <a:avLst/>
              <a:gdLst>
                <a:gd name="T0" fmla="*/ 17 w 30"/>
                <a:gd name="T1" fmla="*/ 11 h 25"/>
                <a:gd name="T2" fmla="*/ 22 w 30"/>
                <a:gd name="T3" fmla="*/ 5 h 25"/>
                <a:gd name="T4" fmla="*/ 18 w 30"/>
                <a:gd name="T5" fmla="*/ 24 h 25"/>
                <a:gd name="T6" fmla="*/ 17 w 30"/>
                <a:gd name="T7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5">
                  <a:moveTo>
                    <a:pt x="17" y="11"/>
                  </a:moveTo>
                  <a:cubicBezTo>
                    <a:pt x="17" y="11"/>
                    <a:pt x="18" y="5"/>
                    <a:pt x="22" y="5"/>
                  </a:cubicBezTo>
                  <a:cubicBezTo>
                    <a:pt x="30" y="6"/>
                    <a:pt x="20" y="25"/>
                    <a:pt x="18" y="24"/>
                  </a:cubicBezTo>
                  <a:cubicBezTo>
                    <a:pt x="0" y="13"/>
                    <a:pt x="12" y="0"/>
                    <a:pt x="17" y="1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3" name="Freeform 33104"/>
            <p:cNvSpPr>
              <a:spLocks noEditPoints="1"/>
            </p:cNvSpPr>
            <p:nvPr/>
          </p:nvSpPr>
          <p:spPr bwMode="auto">
            <a:xfrm>
              <a:off x="3863" y="2958"/>
              <a:ext cx="91" cy="48"/>
            </a:xfrm>
            <a:custGeom>
              <a:avLst/>
              <a:gdLst>
                <a:gd name="T0" fmla="*/ 32 w 51"/>
                <a:gd name="T1" fmla="*/ 2 h 27"/>
                <a:gd name="T2" fmla="*/ 43 w 51"/>
                <a:gd name="T3" fmla="*/ 6 h 27"/>
                <a:gd name="T4" fmla="*/ 31 w 51"/>
                <a:gd name="T5" fmla="*/ 3 h 27"/>
                <a:gd name="T6" fmla="*/ 45 w 51"/>
                <a:gd name="T7" fmla="*/ 8 h 27"/>
                <a:gd name="T8" fmla="*/ 47 w 51"/>
                <a:gd name="T9" fmla="*/ 11 h 27"/>
                <a:gd name="T10" fmla="*/ 38 w 51"/>
                <a:gd name="T11" fmla="*/ 4 h 27"/>
                <a:gd name="T12" fmla="*/ 38 w 51"/>
                <a:gd name="T13" fmla="*/ 6 h 27"/>
                <a:gd name="T14" fmla="*/ 45 w 51"/>
                <a:gd name="T15" fmla="*/ 20 h 27"/>
                <a:gd name="T16" fmla="*/ 44 w 51"/>
                <a:gd name="T17" fmla="*/ 21 h 27"/>
                <a:gd name="T18" fmla="*/ 30 w 51"/>
                <a:gd name="T19" fmla="*/ 3 h 27"/>
                <a:gd name="T20" fmla="*/ 35 w 51"/>
                <a:gd name="T21" fmla="*/ 8 h 27"/>
                <a:gd name="T22" fmla="*/ 39 w 51"/>
                <a:gd name="T23" fmla="*/ 23 h 27"/>
                <a:gd name="T24" fmla="*/ 37 w 51"/>
                <a:gd name="T25" fmla="*/ 25 h 27"/>
                <a:gd name="T26" fmla="*/ 39 w 51"/>
                <a:gd name="T27" fmla="*/ 17 h 27"/>
                <a:gd name="T28" fmla="*/ 29 w 51"/>
                <a:gd name="T29" fmla="*/ 4 h 27"/>
                <a:gd name="T30" fmla="*/ 33 w 51"/>
                <a:gd name="T31" fmla="*/ 13 h 27"/>
                <a:gd name="T32" fmla="*/ 33 w 51"/>
                <a:gd name="T33" fmla="*/ 23 h 27"/>
                <a:gd name="T34" fmla="*/ 33 w 51"/>
                <a:gd name="T35" fmla="*/ 17 h 27"/>
                <a:gd name="T36" fmla="*/ 27 w 51"/>
                <a:gd name="T37" fmla="*/ 14 h 27"/>
                <a:gd name="T38" fmla="*/ 27 w 51"/>
                <a:gd name="T39" fmla="*/ 14 h 27"/>
                <a:gd name="T40" fmla="*/ 24 w 51"/>
                <a:gd name="T41" fmla="*/ 8 h 27"/>
                <a:gd name="T42" fmla="*/ 23 w 51"/>
                <a:gd name="T43" fmla="*/ 20 h 27"/>
                <a:gd name="T44" fmla="*/ 21 w 51"/>
                <a:gd name="T45" fmla="*/ 18 h 27"/>
                <a:gd name="T46" fmla="*/ 27 w 51"/>
                <a:gd name="T47" fmla="*/ 4 h 27"/>
                <a:gd name="T48" fmla="*/ 21 w 51"/>
                <a:gd name="T49" fmla="*/ 10 h 27"/>
                <a:gd name="T50" fmla="*/ 18 w 51"/>
                <a:gd name="T51" fmla="*/ 13 h 27"/>
                <a:gd name="T52" fmla="*/ 26 w 51"/>
                <a:gd name="T53" fmla="*/ 4 h 27"/>
                <a:gd name="T54" fmla="*/ 16 w 51"/>
                <a:gd name="T55" fmla="*/ 10 h 27"/>
                <a:gd name="T56" fmla="*/ 11 w 51"/>
                <a:gd name="T57" fmla="*/ 22 h 27"/>
                <a:gd name="T58" fmla="*/ 14 w 51"/>
                <a:gd name="T59" fmla="*/ 13 h 27"/>
                <a:gd name="T60" fmla="*/ 24 w 51"/>
                <a:gd name="T61" fmla="*/ 4 h 27"/>
                <a:gd name="T62" fmla="*/ 10 w 51"/>
                <a:gd name="T63" fmla="*/ 11 h 27"/>
                <a:gd name="T64" fmla="*/ 3 w 51"/>
                <a:gd name="T65" fmla="*/ 19 h 27"/>
                <a:gd name="T66" fmla="*/ 8 w 51"/>
                <a:gd name="T67" fmla="*/ 13 h 27"/>
                <a:gd name="T68" fmla="*/ 20 w 51"/>
                <a:gd name="T69" fmla="*/ 3 h 27"/>
                <a:gd name="T70" fmla="*/ 11 w 51"/>
                <a:gd name="T71" fmla="*/ 6 h 27"/>
                <a:gd name="T72" fmla="*/ 12 w 51"/>
                <a:gd name="T73" fmla="*/ 5 h 27"/>
                <a:gd name="T74" fmla="*/ 15 w 51"/>
                <a:gd name="T75" fmla="*/ 2 h 27"/>
                <a:gd name="T76" fmla="*/ 14 w 51"/>
                <a:gd name="T77" fmla="*/ 1 h 27"/>
                <a:gd name="T78" fmla="*/ 47 w 51"/>
                <a:gd name="T79" fmla="*/ 19 h 27"/>
                <a:gd name="T80" fmla="*/ 18 w 51"/>
                <a:gd name="T81" fmla="*/ 14 h 27"/>
                <a:gd name="T82" fmla="*/ 47 w 51"/>
                <a:gd name="T83" fmla="*/ 5 h 27"/>
                <a:gd name="T84" fmla="*/ 8 w 51"/>
                <a:gd name="T85" fmla="*/ 8 h 27"/>
                <a:gd name="T86" fmla="*/ 34 w 51"/>
                <a:gd name="T87" fmla="*/ 24 h 27"/>
                <a:gd name="T88" fmla="*/ 10 w 51"/>
                <a:gd name="T89" fmla="*/ 23 h 27"/>
                <a:gd name="T90" fmla="*/ 23 w 51"/>
                <a:gd name="T91" fmla="*/ 18 h 27"/>
                <a:gd name="T92" fmla="*/ 1 w 51"/>
                <a:gd name="T93" fmla="*/ 17 h 27"/>
                <a:gd name="T94" fmla="*/ 14 w 51"/>
                <a:gd name="T95" fmla="*/ 22 h 27"/>
                <a:gd name="T96" fmla="*/ 19 w 51"/>
                <a:gd name="T97" fmla="*/ 23 h 27"/>
                <a:gd name="T98" fmla="*/ 4 w 51"/>
                <a:gd name="T99" fmla="*/ 16 h 27"/>
                <a:gd name="T100" fmla="*/ 30 w 51"/>
                <a:gd name="T101" fmla="*/ 22 h 27"/>
                <a:gd name="T102" fmla="*/ 22 w 51"/>
                <a:gd name="T103" fmla="*/ 24 h 27"/>
                <a:gd name="T104" fmla="*/ 4 w 51"/>
                <a:gd name="T105" fmla="*/ 21 h 27"/>
                <a:gd name="T106" fmla="*/ 50 w 51"/>
                <a:gd name="T107" fmla="*/ 21 h 27"/>
                <a:gd name="T108" fmla="*/ 51 w 51"/>
                <a:gd name="T109" fmla="*/ 2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51" h="27">
                  <a:moveTo>
                    <a:pt x="24" y="1"/>
                  </a:moveTo>
                  <a:cubicBezTo>
                    <a:pt x="25" y="1"/>
                    <a:pt x="26" y="1"/>
                    <a:pt x="27" y="2"/>
                  </a:cubicBezTo>
                  <a:cubicBezTo>
                    <a:pt x="27" y="2"/>
                    <a:pt x="27" y="2"/>
                    <a:pt x="27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5" y="2"/>
                    <a:pt x="37" y="2"/>
                    <a:pt x="40" y="3"/>
                  </a:cubicBezTo>
                  <a:cubicBezTo>
                    <a:pt x="40" y="3"/>
                    <a:pt x="41" y="4"/>
                    <a:pt x="42" y="4"/>
                  </a:cubicBezTo>
                  <a:cubicBezTo>
                    <a:pt x="42" y="4"/>
                    <a:pt x="42" y="4"/>
                    <a:pt x="43" y="4"/>
                  </a:cubicBezTo>
                  <a:cubicBezTo>
                    <a:pt x="43" y="4"/>
                    <a:pt x="44" y="4"/>
                    <a:pt x="44" y="4"/>
                  </a:cubicBezTo>
                  <a:cubicBezTo>
                    <a:pt x="44" y="5"/>
                    <a:pt x="44" y="5"/>
                    <a:pt x="43" y="6"/>
                  </a:cubicBezTo>
                  <a:cubicBezTo>
                    <a:pt x="42" y="6"/>
                    <a:pt x="42" y="6"/>
                    <a:pt x="42" y="5"/>
                  </a:cubicBezTo>
                  <a:cubicBezTo>
                    <a:pt x="42" y="4"/>
                    <a:pt x="42" y="4"/>
                    <a:pt x="41" y="4"/>
                  </a:cubicBezTo>
                  <a:cubicBezTo>
                    <a:pt x="39" y="3"/>
                    <a:pt x="37" y="3"/>
                    <a:pt x="35" y="2"/>
                  </a:cubicBezTo>
                  <a:cubicBezTo>
                    <a:pt x="34" y="2"/>
                    <a:pt x="32" y="2"/>
                    <a:pt x="31" y="2"/>
                  </a:cubicBezTo>
                  <a:cubicBezTo>
                    <a:pt x="31" y="2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1" y="3"/>
                    <a:pt x="32" y="3"/>
                    <a:pt x="32" y="3"/>
                  </a:cubicBezTo>
                  <a:cubicBezTo>
                    <a:pt x="33" y="3"/>
                    <a:pt x="34" y="3"/>
                    <a:pt x="36" y="3"/>
                  </a:cubicBezTo>
                  <a:cubicBezTo>
                    <a:pt x="37" y="4"/>
                    <a:pt x="39" y="4"/>
                    <a:pt x="40" y="5"/>
                  </a:cubicBezTo>
                  <a:cubicBezTo>
                    <a:pt x="42" y="6"/>
                    <a:pt x="44" y="7"/>
                    <a:pt x="45" y="8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9"/>
                    <a:pt x="47" y="9"/>
                    <a:pt x="47" y="9"/>
                  </a:cubicBezTo>
                  <a:cubicBezTo>
                    <a:pt x="48" y="9"/>
                    <a:pt x="48" y="10"/>
                    <a:pt x="49" y="10"/>
                  </a:cubicBezTo>
                  <a:cubicBezTo>
                    <a:pt x="49" y="10"/>
                    <a:pt x="49" y="11"/>
                    <a:pt x="49" y="11"/>
                  </a:cubicBezTo>
                  <a:cubicBezTo>
                    <a:pt x="48" y="12"/>
                    <a:pt x="48" y="12"/>
                    <a:pt x="47" y="11"/>
                  </a:cubicBezTo>
                  <a:cubicBezTo>
                    <a:pt x="47" y="11"/>
                    <a:pt x="46" y="11"/>
                    <a:pt x="46" y="11"/>
                  </a:cubicBezTo>
                  <a:cubicBezTo>
                    <a:pt x="46" y="11"/>
                    <a:pt x="46" y="10"/>
                    <a:pt x="46" y="10"/>
                  </a:cubicBezTo>
                  <a:cubicBezTo>
                    <a:pt x="46" y="10"/>
                    <a:pt x="46" y="9"/>
                    <a:pt x="46" y="9"/>
                  </a:cubicBezTo>
                  <a:cubicBezTo>
                    <a:pt x="45" y="8"/>
                    <a:pt x="44" y="7"/>
                    <a:pt x="42" y="6"/>
                  </a:cubicBezTo>
                  <a:cubicBezTo>
                    <a:pt x="41" y="5"/>
                    <a:pt x="40" y="5"/>
                    <a:pt x="38" y="4"/>
                  </a:cubicBezTo>
                  <a:cubicBezTo>
                    <a:pt x="37" y="4"/>
                    <a:pt x="35" y="3"/>
                    <a:pt x="34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4" y="3"/>
                    <a:pt x="34" y="4"/>
                    <a:pt x="35" y="4"/>
                  </a:cubicBezTo>
                  <a:cubicBezTo>
                    <a:pt x="36" y="4"/>
                    <a:pt x="37" y="5"/>
                    <a:pt x="38" y="6"/>
                  </a:cubicBezTo>
                  <a:cubicBezTo>
                    <a:pt x="39" y="6"/>
                    <a:pt x="40" y="7"/>
                    <a:pt x="40" y="8"/>
                  </a:cubicBezTo>
                  <a:cubicBezTo>
                    <a:pt x="41" y="9"/>
                    <a:pt x="41" y="10"/>
                    <a:pt x="42" y="11"/>
                  </a:cubicBezTo>
                  <a:cubicBezTo>
                    <a:pt x="43" y="12"/>
                    <a:pt x="43" y="14"/>
                    <a:pt x="44" y="15"/>
                  </a:cubicBezTo>
                  <a:cubicBezTo>
                    <a:pt x="44" y="16"/>
                    <a:pt x="44" y="17"/>
                    <a:pt x="44" y="18"/>
                  </a:cubicBezTo>
                  <a:cubicBezTo>
                    <a:pt x="45" y="19"/>
                    <a:pt x="45" y="20"/>
                    <a:pt x="45" y="20"/>
                  </a:cubicBezTo>
                  <a:cubicBezTo>
                    <a:pt x="45" y="20"/>
                    <a:pt x="45" y="20"/>
                    <a:pt x="46" y="20"/>
                  </a:cubicBezTo>
                  <a:cubicBezTo>
                    <a:pt x="46" y="20"/>
                    <a:pt x="47" y="21"/>
                    <a:pt x="47" y="21"/>
                  </a:cubicBezTo>
                  <a:cubicBezTo>
                    <a:pt x="48" y="22"/>
                    <a:pt x="47" y="23"/>
                    <a:pt x="47" y="23"/>
                  </a:cubicBezTo>
                  <a:cubicBezTo>
                    <a:pt x="46" y="24"/>
                    <a:pt x="46" y="24"/>
                    <a:pt x="45" y="24"/>
                  </a:cubicBezTo>
                  <a:cubicBezTo>
                    <a:pt x="43" y="23"/>
                    <a:pt x="43" y="22"/>
                    <a:pt x="44" y="21"/>
                  </a:cubicBezTo>
                  <a:cubicBezTo>
                    <a:pt x="44" y="21"/>
                    <a:pt x="44" y="20"/>
                    <a:pt x="44" y="20"/>
                  </a:cubicBezTo>
                  <a:cubicBezTo>
                    <a:pt x="44" y="17"/>
                    <a:pt x="43" y="14"/>
                    <a:pt x="42" y="12"/>
                  </a:cubicBezTo>
                  <a:cubicBezTo>
                    <a:pt x="41" y="11"/>
                    <a:pt x="40" y="9"/>
                    <a:pt x="40" y="8"/>
                  </a:cubicBezTo>
                  <a:cubicBezTo>
                    <a:pt x="38" y="6"/>
                    <a:pt x="36" y="4"/>
                    <a:pt x="34" y="4"/>
                  </a:cubicBezTo>
                  <a:cubicBezTo>
                    <a:pt x="32" y="4"/>
                    <a:pt x="31" y="3"/>
                    <a:pt x="30" y="3"/>
                  </a:cubicBezTo>
                  <a:cubicBezTo>
                    <a:pt x="30" y="3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30" y="4"/>
                    <a:pt x="30" y="4"/>
                    <a:pt x="31" y="4"/>
                  </a:cubicBezTo>
                  <a:cubicBezTo>
                    <a:pt x="31" y="4"/>
                    <a:pt x="32" y="5"/>
                    <a:pt x="32" y="5"/>
                  </a:cubicBezTo>
                  <a:cubicBezTo>
                    <a:pt x="33" y="6"/>
                    <a:pt x="34" y="7"/>
                    <a:pt x="35" y="8"/>
                  </a:cubicBezTo>
                  <a:cubicBezTo>
                    <a:pt x="36" y="8"/>
                    <a:pt x="36" y="9"/>
                    <a:pt x="36" y="9"/>
                  </a:cubicBezTo>
                  <a:cubicBezTo>
                    <a:pt x="37" y="10"/>
                    <a:pt x="37" y="11"/>
                    <a:pt x="38" y="12"/>
                  </a:cubicBezTo>
                  <a:cubicBezTo>
                    <a:pt x="38" y="13"/>
                    <a:pt x="39" y="15"/>
                    <a:pt x="39" y="16"/>
                  </a:cubicBezTo>
                  <a:cubicBezTo>
                    <a:pt x="40" y="17"/>
                    <a:pt x="40" y="18"/>
                    <a:pt x="40" y="19"/>
                  </a:cubicBezTo>
                  <a:cubicBezTo>
                    <a:pt x="39" y="20"/>
                    <a:pt x="39" y="22"/>
                    <a:pt x="39" y="23"/>
                  </a:cubicBezTo>
                  <a:cubicBezTo>
                    <a:pt x="39" y="24"/>
                    <a:pt x="39" y="24"/>
                    <a:pt x="39" y="24"/>
                  </a:cubicBezTo>
                  <a:cubicBezTo>
                    <a:pt x="40" y="24"/>
                    <a:pt x="41" y="24"/>
                    <a:pt x="41" y="25"/>
                  </a:cubicBezTo>
                  <a:cubicBezTo>
                    <a:pt x="41" y="25"/>
                    <a:pt x="40" y="26"/>
                    <a:pt x="40" y="26"/>
                  </a:cubicBezTo>
                  <a:cubicBezTo>
                    <a:pt x="39" y="27"/>
                    <a:pt x="38" y="27"/>
                    <a:pt x="37" y="26"/>
                  </a:cubicBezTo>
                  <a:cubicBezTo>
                    <a:pt x="37" y="26"/>
                    <a:pt x="37" y="25"/>
                    <a:pt x="37" y="25"/>
                  </a:cubicBezTo>
                  <a:cubicBezTo>
                    <a:pt x="37" y="24"/>
                    <a:pt x="37" y="24"/>
                    <a:pt x="38" y="24"/>
                  </a:cubicBezTo>
                  <a:cubicBezTo>
                    <a:pt x="39" y="24"/>
                    <a:pt x="39" y="23"/>
                    <a:pt x="39" y="23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2"/>
                    <a:pt x="39" y="21"/>
                  </a:cubicBezTo>
                  <a:cubicBezTo>
                    <a:pt x="39" y="20"/>
                    <a:pt x="39" y="18"/>
                    <a:pt x="39" y="17"/>
                  </a:cubicBezTo>
                  <a:cubicBezTo>
                    <a:pt x="39" y="16"/>
                    <a:pt x="39" y="15"/>
                    <a:pt x="38" y="15"/>
                  </a:cubicBezTo>
                  <a:cubicBezTo>
                    <a:pt x="38" y="13"/>
                    <a:pt x="37" y="11"/>
                    <a:pt x="36" y="9"/>
                  </a:cubicBezTo>
                  <a:cubicBezTo>
                    <a:pt x="35" y="8"/>
                    <a:pt x="34" y="7"/>
                    <a:pt x="33" y="7"/>
                  </a:cubicBezTo>
                  <a:cubicBezTo>
                    <a:pt x="33" y="6"/>
                    <a:pt x="32" y="5"/>
                    <a:pt x="31" y="4"/>
                  </a:cubicBezTo>
                  <a:cubicBezTo>
                    <a:pt x="30" y="4"/>
                    <a:pt x="30" y="4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30" y="5"/>
                    <a:pt x="30" y="5"/>
                  </a:cubicBezTo>
                  <a:cubicBezTo>
                    <a:pt x="30" y="6"/>
                    <a:pt x="31" y="7"/>
                    <a:pt x="32" y="8"/>
                  </a:cubicBezTo>
                  <a:cubicBezTo>
                    <a:pt x="32" y="9"/>
                    <a:pt x="33" y="10"/>
                    <a:pt x="33" y="11"/>
                  </a:cubicBezTo>
                  <a:cubicBezTo>
                    <a:pt x="33" y="12"/>
                    <a:pt x="33" y="12"/>
                    <a:pt x="33" y="13"/>
                  </a:cubicBezTo>
                  <a:cubicBezTo>
                    <a:pt x="34" y="13"/>
                    <a:pt x="34" y="14"/>
                    <a:pt x="34" y="15"/>
                  </a:cubicBezTo>
                  <a:cubicBezTo>
                    <a:pt x="34" y="16"/>
                    <a:pt x="34" y="17"/>
                    <a:pt x="33" y="19"/>
                  </a:cubicBezTo>
                  <a:cubicBezTo>
                    <a:pt x="33" y="19"/>
                    <a:pt x="33" y="19"/>
                    <a:pt x="34" y="19"/>
                  </a:cubicBezTo>
                  <a:cubicBezTo>
                    <a:pt x="34" y="20"/>
                    <a:pt x="35" y="21"/>
                    <a:pt x="34" y="22"/>
                  </a:cubicBezTo>
                  <a:cubicBezTo>
                    <a:pt x="34" y="22"/>
                    <a:pt x="33" y="23"/>
                    <a:pt x="33" y="23"/>
                  </a:cubicBezTo>
                  <a:cubicBezTo>
                    <a:pt x="32" y="23"/>
                    <a:pt x="30" y="22"/>
                    <a:pt x="30" y="21"/>
                  </a:cubicBezTo>
                  <a:cubicBezTo>
                    <a:pt x="30" y="20"/>
                    <a:pt x="31" y="20"/>
                    <a:pt x="31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3" y="19"/>
                    <a:pt x="33" y="19"/>
                    <a:pt x="33" y="18"/>
                  </a:cubicBezTo>
                  <a:cubicBezTo>
                    <a:pt x="33" y="18"/>
                    <a:pt x="33" y="18"/>
                    <a:pt x="33" y="17"/>
                  </a:cubicBezTo>
                  <a:cubicBezTo>
                    <a:pt x="34" y="16"/>
                    <a:pt x="34" y="15"/>
                    <a:pt x="33" y="14"/>
                  </a:cubicBezTo>
                  <a:cubicBezTo>
                    <a:pt x="33" y="13"/>
                    <a:pt x="33" y="11"/>
                    <a:pt x="32" y="10"/>
                  </a:cubicBezTo>
                  <a:cubicBezTo>
                    <a:pt x="31" y="9"/>
                    <a:pt x="31" y="8"/>
                    <a:pt x="30" y="6"/>
                  </a:cubicBezTo>
                  <a:cubicBezTo>
                    <a:pt x="30" y="5"/>
                    <a:pt x="29" y="5"/>
                    <a:pt x="28" y="4"/>
                  </a:cubicBezTo>
                  <a:cubicBezTo>
                    <a:pt x="27" y="8"/>
                    <a:pt x="27" y="11"/>
                    <a:pt x="27" y="14"/>
                  </a:cubicBezTo>
                  <a:cubicBezTo>
                    <a:pt x="28" y="15"/>
                    <a:pt x="28" y="15"/>
                    <a:pt x="29" y="15"/>
                  </a:cubicBezTo>
                  <a:cubicBezTo>
                    <a:pt x="29" y="15"/>
                    <a:pt x="30" y="16"/>
                    <a:pt x="30" y="16"/>
                  </a:cubicBezTo>
                  <a:cubicBezTo>
                    <a:pt x="29" y="17"/>
                    <a:pt x="28" y="18"/>
                    <a:pt x="27" y="17"/>
                  </a:cubicBezTo>
                  <a:cubicBezTo>
                    <a:pt x="27" y="17"/>
                    <a:pt x="26" y="16"/>
                    <a:pt x="27" y="16"/>
                  </a:cubicBezTo>
                  <a:cubicBezTo>
                    <a:pt x="27" y="15"/>
                    <a:pt x="27" y="14"/>
                    <a:pt x="27" y="14"/>
                  </a:cubicBezTo>
                  <a:cubicBezTo>
                    <a:pt x="27" y="12"/>
                    <a:pt x="27" y="10"/>
                    <a:pt x="27" y="8"/>
                  </a:cubicBezTo>
                  <a:cubicBezTo>
                    <a:pt x="27" y="8"/>
                    <a:pt x="27" y="7"/>
                    <a:pt x="27" y="6"/>
                  </a:cubicBezTo>
                  <a:cubicBezTo>
                    <a:pt x="28" y="5"/>
                    <a:pt x="28" y="5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6" y="5"/>
                    <a:pt x="25" y="7"/>
                    <a:pt x="24" y="8"/>
                  </a:cubicBezTo>
                  <a:cubicBezTo>
                    <a:pt x="24" y="9"/>
                    <a:pt x="23" y="10"/>
                    <a:pt x="23" y="11"/>
                  </a:cubicBezTo>
                  <a:cubicBezTo>
                    <a:pt x="22" y="13"/>
                    <a:pt x="22" y="15"/>
                    <a:pt x="21" y="17"/>
                  </a:cubicBezTo>
                  <a:cubicBezTo>
                    <a:pt x="21" y="17"/>
                    <a:pt x="21" y="18"/>
                    <a:pt x="21" y="18"/>
                  </a:cubicBezTo>
                  <a:cubicBezTo>
                    <a:pt x="21" y="18"/>
                    <a:pt x="21" y="19"/>
                    <a:pt x="22" y="19"/>
                  </a:cubicBezTo>
                  <a:cubicBezTo>
                    <a:pt x="23" y="19"/>
                    <a:pt x="23" y="19"/>
                    <a:pt x="23" y="20"/>
                  </a:cubicBezTo>
                  <a:cubicBezTo>
                    <a:pt x="24" y="20"/>
                    <a:pt x="23" y="21"/>
                    <a:pt x="23" y="22"/>
                  </a:cubicBezTo>
                  <a:cubicBezTo>
                    <a:pt x="22" y="22"/>
                    <a:pt x="22" y="22"/>
                    <a:pt x="21" y="22"/>
                  </a:cubicBezTo>
                  <a:cubicBezTo>
                    <a:pt x="20" y="22"/>
                    <a:pt x="20" y="21"/>
                    <a:pt x="20" y="20"/>
                  </a:cubicBezTo>
                  <a:cubicBezTo>
                    <a:pt x="20" y="20"/>
                    <a:pt x="20" y="19"/>
                    <a:pt x="21" y="19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1" y="17"/>
                    <a:pt x="21" y="16"/>
                    <a:pt x="21" y="15"/>
                  </a:cubicBezTo>
                  <a:cubicBezTo>
                    <a:pt x="22" y="14"/>
                    <a:pt x="22" y="12"/>
                    <a:pt x="23" y="11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4" y="9"/>
                    <a:pt x="24" y="8"/>
                    <a:pt x="24" y="7"/>
                  </a:cubicBezTo>
                  <a:cubicBezTo>
                    <a:pt x="25" y="6"/>
                    <a:pt x="26" y="5"/>
                    <a:pt x="27" y="4"/>
                  </a:cubicBezTo>
                  <a:cubicBezTo>
                    <a:pt x="27" y="4"/>
                    <a:pt x="28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7" y="4"/>
                    <a:pt x="27" y="4"/>
                    <a:pt x="26" y="4"/>
                  </a:cubicBezTo>
                  <a:cubicBezTo>
                    <a:pt x="25" y="5"/>
                    <a:pt x="24" y="7"/>
                    <a:pt x="22" y="8"/>
                  </a:cubicBezTo>
                  <a:cubicBezTo>
                    <a:pt x="22" y="8"/>
                    <a:pt x="21" y="9"/>
                    <a:pt x="21" y="10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0" y="11"/>
                    <a:pt x="20" y="11"/>
                    <a:pt x="20" y="12"/>
                  </a:cubicBezTo>
                  <a:cubicBezTo>
                    <a:pt x="20" y="12"/>
                    <a:pt x="21" y="12"/>
                    <a:pt x="21" y="13"/>
                  </a:cubicBezTo>
                  <a:cubicBezTo>
                    <a:pt x="20" y="13"/>
                    <a:pt x="19" y="14"/>
                    <a:pt x="19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8" y="12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9" y="11"/>
                    <a:pt x="20" y="11"/>
                    <a:pt x="20" y="10"/>
                  </a:cubicBezTo>
                  <a:cubicBezTo>
                    <a:pt x="21" y="9"/>
                    <a:pt x="22" y="7"/>
                    <a:pt x="23" y="6"/>
                  </a:cubicBezTo>
                  <a:cubicBezTo>
                    <a:pt x="24" y="5"/>
                    <a:pt x="25" y="5"/>
                    <a:pt x="26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25" y="4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6"/>
                    <a:pt x="20" y="7"/>
                    <a:pt x="19" y="8"/>
                  </a:cubicBezTo>
                  <a:cubicBezTo>
                    <a:pt x="18" y="9"/>
                    <a:pt x="17" y="9"/>
                    <a:pt x="16" y="10"/>
                  </a:cubicBezTo>
                  <a:cubicBezTo>
                    <a:pt x="15" y="12"/>
                    <a:pt x="14" y="15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8"/>
                    <a:pt x="13" y="18"/>
                    <a:pt x="13" y="19"/>
                  </a:cubicBezTo>
                  <a:cubicBezTo>
                    <a:pt x="14" y="20"/>
                    <a:pt x="13" y="21"/>
                    <a:pt x="12" y="22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10" y="22"/>
                    <a:pt x="9" y="21"/>
                    <a:pt x="9" y="20"/>
                  </a:cubicBezTo>
                  <a:cubicBezTo>
                    <a:pt x="9" y="19"/>
                    <a:pt x="10" y="18"/>
                    <a:pt x="11" y="18"/>
                  </a:cubicBezTo>
                  <a:cubicBezTo>
                    <a:pt x="11" y="18"/>
                    <a:pt x="11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3" y="16"/>
                    <a:pt x="13" y="14"/>
                    <a:pt x="14" y="13"/>
                  </a:cubicBezTo>
                  <a:cubicBezTo>
                    <a:pt x="15" y="12"/>
                    <a:pt x="16" y="11"/>
                    <a:pt x="16" y="10"/>
                  </a:cubicBezTo>
                  <a:cubicBezTo>
                    <a:pt x="17" y="9"/>
                    <a:pt x="17" y="9"/>
                    <a:pt x="18" y="8"/>
                  </a:cubicBezTo>
                  <a:cubicBezTo>
                    <a:pt x="18" y="8"/>
                    <a:pt x="18" y="8"/>
                    <a:pt x="19" y="8"/>
                  </a:cubicBezTo>
                  <a:cubicBezTo>
                    <a:pt x="20" y="7"/>
                    <a:pt x="20" y="6"/>
                    <a:pt x="21" y="5"/>
                  </a:cubicBezTo>
                  <a:cubicBezTo>
                    <a:pt x="22" y="5"/>
                    <a:pt x="23" y="4"/>
                    <a:pt x="24" y="4"/>
                  </a:cubicBezTo>
                  <a:cubicBezTo>
                    <a:pt x="25" y="4"/>
                    <a:pt x="26" y="3"/>
                    <a:pt x="27" y="3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22" y="3"/>
                    <a:pt x="20" y="4"/>
                    <a:pt x="17" y="5"/>
                  </a:cubicBezTo>
                  <a:cubicBezTo>
                    <a:pt x="15" y="6"/>
                    <a:pt x="13" y="7"/>
                    <a:pt x="12" y="9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9" y="13"/>
                    <a:pt x="8" y="14"/>
                    <a:pt x="7" y="15"/>
                  </a:cubicBezTo>
                  <a:cubicBezTo>
                    <a:pt x="7" y="16"/>
                    <a:pt x="7" y="16"/>
                    <a:pt x="6" y="16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9"/>
                    <a:pt x="5" y="19"/>
                    <a:pt x="5" y="20"/>
                  </a:cubicBezTo>
                  <a:cubicBezTo>
                    <a:pt x="4" y="20"/>
                    <a:pt x="4" y="20"/>
                    <a:pt x="3" y="19"/>
                  </a:cubicBezTo>
                  <a:cubicBezTo>
                    <a:pt x="2" y="19"/>
                    <a:pt x="2" y="18"/>
                    <a:pt x="3" y="17"/>
                  </a:cubicBezTo>
                  <a:cubicBezTo>
                    <a:pt x="4" y="16"/>
                    <a:pt x="4" y="16"/>
                    <a:pt x="5" y="17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7" y="15"/>
                    <a:pt x="7" y="14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2"/>
                    <a:pt x="9" y="11"/>
                    <a:pt x="10" y="11"/>
                  </a:cubicBezTo>
                  <a:cubicBezTo>
                    <a:pt x="10" y="10"/>
                    <a:pt x="11" y="9"/>
                    <a:pt x="11" y="9"/>
                  </a:cubicBezTo>
                  <a:cubicBezTo>
                    <a:pt x="12" y="8"/>
                    <a:pt x="14" y="6"/>
                    <a:pt x="16" y="5"/>
                  </a:cubicBezTo>
                  <a:cubicBezTo>
                    <a:pt x="16" y="5"/>
                    <a:pt x="17" y="5"/>
                    <a:pt x="17" y="4"/>
                  </a:cubicBezTo>
                  <a:cubicBezTo>
                    <a:pt x="18" y="4"/>
                    <a:pt x="19" y="4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21" y="3"/>
                    <a:pt x="21" y="3"/>
                    <a:pt x="21" y="3"/>
                  </a:cubicBezTo>
                  <a:cubicBezTo>
                    <a:pt x="22" y="3"/>
                    <a:pt x="22" y="3"/>
                    <a:pt x="22" y="3"/>
                  </a:cubicBezTo>
                  <a:cubicBezTo>
                    <a:pt x="21" y="2"/>
                    <a:pt x="19" y="3"/>
                    <a:pt x="16" y="3"/>
                  </a:cubicBezTo>
                  <a:cubicBezTo>
                    <a:pt x="14" y="4"/>
                    <a:pt x="13" y="5"/>
                    <a:pt x="11" y="6"/>
                  </a:cubicBezTo>
                  <a:cubicBezTo>
                    <a:pt x="12" y="7"/>
                    <a:pt x="12" y="7"/>
                    <a:pt x="11" y="8"/>
                  </a:cubicBezTo>
                  <a:cubicBezTo>
                    <a:pt x="11" y="8"/>
                    <a:pt x="10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1" y="6"/>
                    <a:pt x="12" y="5"/>
                    <a:pt x="12" y="5"/>
                  </a:cubicBezTo>
                  <a:cubicBezTo>
                    <a:pt x="14" y="4"/>
                    <a:pt x="15" y="3"/>
                    <a:pt x="17" y="3"/>
                  </a:cubicBezTo>
                  <a:cubicBezTo>
                    <a:pt x="19" y="2"/>
                    <a:pt x="21" y="2"/>
                    <a:pt x="24" y="2"/>
                  </a:cubicBezTo>
                  <a:cubicBezTo>
                    <a:pt x="24" y="2"/>
                    <a:pt x="25" y="2"/>
                    <a:pt x="26" y="2"/>
                  </a:cubicBezTo>
                  <a:cubicBezTo>
                    <a:pt x="26" y="2"/>
                    <a:pt x="25" y="2"/>
                    <a:pt x="25" y="2"/>
                  </a:cubicBezTo>
                  <a:cubicBezTo>
                    <a:pt x="24" y="1"/>
                    <a:pt x="15" y="1"/>
                    <a:pt x="15" y="2"/>
                  </a:cubicBezTo>
                  <a:cubicBezTo>
                    <a:pt x="15" y="2"/>
                    <a:pt x="15" y="2"/>
                    <a:pt x="15" y="2"/>
                  </a:cubicBezTo>
                  <a:cubicBezTo>
                    <a:pt x="15" y="2"/>
                    <a:pt x="15" y="2"/>
                    <a:pt x="14" y="3"/>
                  </a:cubicBezTo>
                  <a:cubicBezTo>
                    <a:pt x="14" y="3"/>
                    <a:pt x="13" y="3"/>
                    <a:pt x="13" y="2"/>
                  </a:cubicBezTo>
                  <a:cubicBezTo>
                    <a:pt x="13" y="2"/>
                    <a:pt x="13" y="2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7" y="0"/>
                    <a:pt x="24" y="1"/>
                    <a:pt x="24" y="1"/>
                  </a:cubicBezTo>
                  <a:close/>
                  <a:moveTo>
                    <a:pt x="8" y="5"/>
                  </a:moveTo>
                  <a:cubicBezTo>
                    <a:pt x="7" y="5"/>
                    <a:pt x="7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lose/>
                  <a:moveTo>
                    <a:pt x="47" y="19"/>
                  </a:moveTo>
                  <a:cubicBezTo>
                    <a:pt x="48" y="19"/>
                    <a:pt x="48" y="19"/>
                    <a:pt x="48" y="19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9"/>
                    <a:pt x="47" y="19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5"/>
                    <a:pt x="18" y="15"/>
                  </a:cubicBezTo>
                  <a:cubicBezTo>
                    <a:pt x="18" y="15"/>
                    <a:pt x="18" y="15"/>
                    <a:pt x="18" y="15"/>
                  </a:cubicBezTo>
                  <a:cubicBezTo>
                    <a:pt x="18" y="15"/>
                    <a:pt x="19" y="15"/>
                    <a:pt x="19" y="15"/>
                  </a:cubicBezTo>
                  <a:cubicBezTo>
                    <a:pt x="19" y="14"/>
                    <a:pt x="18" y="14"/>
                    <a:pt x="18" y="14"/>
                  </a:cubicBezTo>
                  <a:close/>
                  <a:moveTo>
                    <a:pt x="47" y="5"/>
                  </a:moveTo>
                  <a:cubicBezTo>
                    <a:pt x="46" y="5"/>
                    <a:pt x="46" y="5"/>
                    <a:pt x="46" y="5"/>
                  </a:cubicBezTo>
                  <a:cubicBezTo>
                    <a:pt x="46" y="6"/>
                    <a:pt x="46" y="6"/>
                    <a:pt x="47" y="6"/>
                  </a:cubicBezTo>
                  <a:cubicBezTo>
                    <a:pt x="47" y="6"/>
                    <a:pt x="47" y="5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lose/>
                  <a:moveTo>
                    <a:pt x="8" y="8"/>
                  </a:moveTo>
                  <a:cubicBezTo>
                    <a:pt x="8" y="8"/>
                    <a:pt x="8" y="8"/>
                    <a:pt x="7" y="8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8"/>
                  </a:cubicBezTo>
                  <a:close/>
                  <a:moveTo>
                    <a:pt x="34" y="24"/>
                  </a:moveTo>
                  <a:cubicBezTo>
                    <a:pt x="34" y="24"/>
                    <a:pt x="33" y="24"/>
                    <a:pt x="33" y="24"/>
                  </a:cubicBezTo>
                  <a:cubicBezTo>
                    <a:pt x="33" y="24"/>
                    <a:pt x="32" y="24"/>
                    <a:pt x="32" y="24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5"/>
                    <a:pt x="34" y="25"/>
                    <a:pt x="34" y="24"/>
                  </a:cubicBezTo>
                  <a:close/>
                  <a:moveTo>
                    <a:pt x="10" y="23"/>
                  </a:moveTo>
                  <a:cubicBezTo>
                    <a:pt x="10" y="23"/>
                    <a:pt x="10" y="24"/>
                    <a:pt x="11" y="24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10" y="22"/>
                    <a:pt x="10" y="23"/>
                    <a:pt x="10" y="23"/>
                  </a:cubicBezTo>
                  <a:close/>
                  <a:moveTo>
                    <a:pt x="23" y="18"/>
                  </a:moveTo>
                  <a:cubicBezTo>
                    <a:pt x="23" y="18"/>
                    <a:pt x="24" y="19"/>
                    <a:pt x="24" y="18"/>
                  </a:cubicBezTo>
                  <a:cubicBezTo>
                    <a:pt x="24" y="18"/>
                    <a:pt x="24" y="18"/>
                    <a:pt x="25" y="17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3" y="17"/>
                    <a:pt x="23" y="17"/>
                    <a:pt x="23" y="18"/>
                  </a:cubicBezTo>
                  <a:close/>
                  <a:moveTo>
                    <a:pt x="1" y="17"/>
                  </a:moveTo>
                  <a:cubicBezTo>
                    <a:pt x="0" y="17"/>
                    <a:pt x="1" y="17"/>
                    <a:pt x="0" y="17"/>
                  </a:cubicBezTo>
                  <a:cubicBezTo>
                    <a:pt x="0" y="16"/>
                    <a:pt x="0" y="16"/>
                    <a:pt x="1" y="16"/>
                  </a:cubicBezTo>
                  <a:cubicBezTo>
                    <a:pt x="1" y="16"/>
                    <a:pt x="2" y="16"/>
                    <a:pt x="2" y="16"/>
                  </a:cubicBezTo>
                  <a:cubicBezTo>
                    <a:pt x="2" y="17"/>
                    <a:pt x="1" y="17"/>
                    <a:pt x="1" y="17"/>
                  </a:cubicBezTo>
                  <a:close/>
                  <a:moveTo>
                    <a:pt x="14" y="22"/>
                  </a:moveTo>
                  <a:cubicBezTo>
                    <a:pt x="14" y="22"/>
                    <a:pt x="13" y="22"/>
                    <a:pt x="13" y="22"/>
                  </a:cubicBezTo>
                  <a:cubicBezTo>
                    <a:pt x="13" y="22"/>
                    <a:pt x="12" y="22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4" y="23"/>
                    <a:pt x="14" y="23"/>
                    <a:pt x="14" y="22"/>
                  </a:cubicBezTo>
                  <a:close/>
                  <a:moveTo>
                    <a:pt x="19" y="23"/>
                  </a:moveTo>
                  <a:cubicBezTo>
                    <a:pt x="19" y="23"/>
                    <a:pt x="20" y="22"/>
                    <a:pt x="19" y="22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18" y="23"/>
                    <a:pt x="18" y="23"/>
                    <a:pt x="19" y="23"/>
                  </a:cubicBezTo>
                  <a:close/>
                  <a:moveTo>
                    <a:pt x="4" y="16"/>
                  </a:moveTo>
                  <a:cubicBezTo>
                    <a:pt x="5" y="16"/>
                    <a:pt x="5" y="15"/>
                    <a:pt x="5" y="15"/>
                  </a:cubicBezTo>
                  <a:cubicBezTo>
                    <a:pt x="5" y="15"/>
                    <a:pt x="4" y="14"/>
                    <a:pt x="4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4" y="16"/>
                    <a:pt x="4" y="16"/>
                  </a:cubicBezTo>
                  <a:close/>
                  <a:moveTo>
                    <a:pt x="30" y="22"/>
                  </a:moveTo>
                  <a:cubicBezTo>
                    <a:pt x="30" y="22"/>
                    <a:pt x="30" y="22"/>
                    <a:pt x="29" y="22"/>
                  </a:cubicBezTo>
                  <a:cubicBezTo>
                    <a:pt x="29" y="22"/>
                    <a:pt x="29" y="22"/>
                    <a:pt x="29" y="23"/>
                  </a:cubicBezTo>
                  <a:cubicBezTo>
                    <a:pt x="29" y="23"/>
                    <a:pt x="29" y="23"/>
                    <a:pt x="30" y="23"/>
                  </a:cubicBezTo>
                  <a:cubicBezTo>
                    <a:pt x="30" y="23"/>
                    <a:pt x="30" y="23"/>
                    <a:pt x="30" y="22"/>
                  </a:cubicBezTo>
                  <a:close/>
                  <a:moveTo>
                    <a:pt x="22" y="24"/>
                  </a:moveTo>
                  <a:cubicBezTo>
                    <a:pt x="22" y="24"/>
                    <a:pt x="23" y="25"/>
                    <a:pt x="23" y="24"/>
                  </a:cubicBezTo>
                  <a:cubicBezTo>
                    <a:pt x="24" y="24"/>
                    <a:pt x="24" y="24"/>
                    <a:pt x="24" y="23"/>
                  </a:cubicBezTo>
                  <a:cubicBezTo>
                    <a:pt x="24" y="23"/>
                    <a:pt x="23" y="23"/>
                    <a:pt x="23" y="23"/>
                  </a:cubicBezTo>
                  <a:cubicBezTo>
                    <a:pt x="22" y="23"/>
                    <a:pt x="22" y="23"/>
                    <a:pt x="22" y="24"/>
                  </a:cubicBezTo>
                  <a:close/>
                  <a:moveTo>
                    <a:pt x="4" y="21"/>
                  </a:moveTo>
                  <a:cubicBezTo>
                    <a:pt x="4" y="20"/>
                    <a:pt x="3" y="20"/>
                    <a:pt x="3" y="20"/>
                  </a:cubicBezTo>
                  <a:cubicBezTo>
                    <a:pt x="2" y="20"/>
                    <a:pt x="2" y="20"/>
                    <a:pt x="2" y="21"/>
                  </a:cubicBezTo>
                  <a:cubicBezTo>
                    <a:pt x="2" y="21"/>
                    <a:pt x="3" y="22"/>
                    <a:pt x="3" y="22"/>
                  </a:cubicBezTo>
                  <a:cubicBezTo>
                    <a:pt x="4" y="22"/>
                    <a:pt x="4" y="21"/>
                    <a:pt x="4" y="21"/>
                  </a:cubicBezTo>
                  <a:close/>
                  <a:moveTo>
                    <a:pt x="50" y="21"/>
                  </a:moveTo>
                  <a:cubicBezTo>
                    <a:pt x="50" y="21"/>
                    <a:pt x="50" y="21"/>
                    <a:pt x="50" y="21"/>
                  </a:cubicBezTo>
                  <a:cubicBezTo>
                    <a:pt x="50" y="21"/>
                    <a:pt x="49" y="21"/>
                    <a:pt x="49" y="21"/>
                  </a:cubicBezTo>
                  <a:cubicBezTo>
                    <a:pt x="49" y="22"/>
                    <a:pt x="50" y="22"/>
                    <a:pt x="50" y="22"/>
                  </a:cubicBezTo>
                  <a:cubicBezTo>
                    <a:pt x="50" y="22"/>
                    <a:pt x="50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4" name="Freeform 33105"/>
            <p:cNvSpPr>
              <a:spLocks noEditPoints="1"/>
            </p:cNvSpPr>
            <p:nvPr/>
          </p:nvSpPr>
          <p:spPr bwMode="auto">
            <a:xfrm>
              <a:off x="3810" y="2952"/>
              <a:ext cx="48" cy="89"/>
            </a:xfrm>
            <a:custGeom>
              <a:avLst/>
              <a:gdLst>
                <a:gd name="T0" fmla="*/ 24 w 27"/>
                <a:gd name="T1" fmla="*/ 15 h 50"/>
                <a:gd name="T2" fmla="*/ 26 w 27"/>
                <a:gd name="T3" fmla="*/ 15 h 50"/>
                <a:gd name="T4" fmla="*/ 21 w 27"/>
                <a:gd name="T5" fmla="*/ 23 h 50"/>
                <a:gd name="T6" fmla="*/ 19 w 27"/>
                <a:gd name="T7" fmla="*/ 31 h 50"/>
                <a:gd name="T8" fmla="*/ 19 w 27"/>
                <a:gd name="T9" fmla="*/ 39 h 50"/>
                <a:gd name="T10" fmla="*/ 18 w 27"/>
                <a:gd name="T11" fmla="*/ 43 h 50"/>
                <a:gd name="T12" fmla="*/ 21 w 27"/>
                <a:gd name="T13" fmla="*/ 42 h 50"/>
                <a:gd name="T14" fmla="*/ 24 w 27"/>
                <a:gd name="T15" fmla="*/ 38 h 50"/>
                <a:gd name="T16" fmla="*/ 21 w 27"/>
                <a:gd name="T17" fmla="*/ 43 h 50"/>
                <a:gd name="T18" fmla="*/ 15 w 27"/>
                <a:gd name="T19" fmla="*/ 49 h 50"/>
                <a:gd name="T20" fmla="*/ 6 w 27"/>
                <a:gd name="T21" fmla="*/ 46 h 50"/>
                <a:gd name="T22" fmla="*/ 4 w 27"/>
                <a:gd name="T23" fmla="*/ 49 h 50"/>
                <a:gd name="T24" fmla="*/ 7 w 27"/>
                <a:gd name="T25" fmla="*/ 44 h 50"/>
                <a:gd name="T26" fmla="*/ 7 w 27"/>
                <a:gd name="T27" fmla="*/ 43 h 50"/>
                <a:gd name="T28" fmla="*/ 6 w 27"/>
                <a:gd name="T29" fmla="*/ 38 h 50"/>
                <a:gd name="T30" fmla="*/ 3 w 27"/>
                <a:gd name="T31" fmla="*/ 34 h 50"/>
                <a:gd name="T32" fmla="*/ 3 w 27"/>
                <a:gd name="T33" fmla="*/ 33 h 50"/>
                <a:gd name="T34" fmla="*/ 5 w 27"/>
                <a:gd name="T35" fmla="*/ 30 h 50"/>
                <a:gd name="T36" fmla="*/ 6 w 27"/>
                <a:gd name="T37" fmla="*/ 34 h 50"/>
                <a:gd name="T38" fmla="*/ 8 w 27"/>
                <a:gd name="T39" fmla="*/ 30 h 50"/>
                <a:gd name="T40" fmla="*/ 8 w 27"/>
                <a:gd name="T41" fmla="*/ 38 h 50"/>
                <a:gd name="T42" fmla="*/ 13 w 27"/>
                <a:gd name="T43" fmla="*/ 47 h 50"/>
                <a:gd name="T44" fmla="*/ 8 w 27"/>
                <a:gd name="T45" fmla="*/ 41 h 50"/>
                <a:gd name="T46" fmla="*/ 11 w 27"/>
                <a:gd name="T47" fmla="*/ 42 h 50"/>
                <a:gd name="T48" fmla="*/ 11 w 27"/>
                <a:gd name="T49" fmla="*/ 30 h 50"/>
                <a:gd name="T50" fmla="*/ 4 w 27"/>
                <a:gd name="T51" fmla="*/ 22 h 50"/>
                <a:gd name="T52" fmla="*/ 6 w 27"/>
                <a:gd name="T53" fmla="*/ 22 h 50"/>
                <a:gd name="T54" fmla="*/ 4 w 27"/>
                <a:gd name="T55" fmla="*/ 18 h 50"/>
                <a:gd name="T56" fmla="*/ 7 w 27"/>
                <a:gd name="T57" fmla="*/ 20 h 50"/>
                <a:gd name="T58" fmla="*/ 7 w 27"/>
                <a:gd name="T59" fmla="*/ 18 h 50"/>
                <a:gd name="T60" fmla="*/ 9 w 27"/>
                <a:gd name="T61" fmla="*/ 19 h 50"/>
                <a:gd name="T62" fmla="*/ 8 w 27"/>
                <a:gd name="T63" fmla="*/ 22 h 50"/>
                <a:gd name="T64" fmla="*/ 11 w 27"/>
                <a:gd name="T65" fmla="*/ 28 h 50"/>
                <a:gd name="T66" fmla="*/ 13 w 27"/>
                <a:gd name="T67" fmla="*/ 34 h 50"/>
                <a:gd name="T68" fmla="*/ 12 w 27"/>
                <a:gd name="T69" fmla="*/ 45 h 50"/>
                <a:gd name="T70" fmla="*/ 15 w 27"/>
                <a:gd name="T71" fmla="*/ 47 h 50"/>
                <a:gd name="T72" fmla="*/ 16 w 27"/>
                <a:gd name="T73" fmla="*/ 47 h 50"/>
                <a:gd name="T74" fmla="*/ 14 w 27"/>
                <a:gd name="T75" fmla="*/ 38 h 50"/>
                <a:gd name="T76" fmla="*/ 15 w 27"/>
                <a:gd name="T77" fmla="*/ 36 h 50"/>
                <a:gd name="T78" fmla="*/ 17 w 27"/>
                <a:gd name="T79" fmla="*/ 42 h 50"/>
                <a:gd name="T80" fmla="*/ 18 w 27"/>
                <a:gd name="T81" fmla="*/ 35 h 50"/>
                <a:gd name="T82" fmla="*/ 17 w 27"/>
                <a:gd name="T83" fmla="*/ 28 h 50"/>
                <a:gd name="T84" fmla="*/ 14 w 27"/>
                <a:gd name="T85" fmla="*/ 19 h 50"/>
                <a:gd name="T86" fmla="*/ 14 w 27"/>
                <a:gd name="T87" fmla="*/ 10 h 50"/>
                <a:gd name="T88" fmla="*/ 13 w 27"/>
                <a:gd name="T89" fmla="*/ 1 h 50"/>
                <a:gd name="T90" fmla="*/ 13 w 27"/>
                <a:gd name="T91" fmla="*/ 2 h 50"/>
                <a:gd name="T92" fmla="*/ 17 w 27"/>
                <a:gd name="T93" fmla="*/ 2 h 50"/>
                <a:gd name="T94" fmla="*/ 18 w 27"/>
                <a:gd name="T95" fmla="*/ 2 h 50"/>
                <a:gd name="T96" fmla="*/ 20 w 27"/>
                <a:gd name="T97" fmla="*/ 3 h 50"/>
                <a:gd name="T98" fmla="*/ 19 w 27"/>
                <a:gd name="T99" fmla="*/ 7 h 50"/>
                <a:gd name="T100" fmla="*/ 16 w 27"/>
                <a:gd name="T101" fmla="*/ 7 h 50"/>
                <a:gd name="T102" fmla="*/ 15 w 27"/>
                <a:gd name="T103" fmla="*/ 16 h 50"/>
                <a:gd name="T104" fmla="*/ 17 w 27"/>
                <a:gd name="T105" fmla="*/ 24 h 50"/>
                <a:gd name="T106" fmla="*/ 20 w 27"/>
                <a:gd name="T107" fmla="*/ 24 h 50"/>
                <a:gd name="T108" fmla="*/ 20 w 27"/>
                <a:gd name="T109" fmla="*/ 20 h 50"/>
                <a:gd name="T110" fmla="*/ 20 w 27"/>
                <a:gd name="T111" fmla="*/ 11 h 50"/>
                <a:gd name="T112" fmla="*/ 21 w 27"/>
                <a:gd name="T113" fmla="*/ 13 h 50"/>
                <a:gd name="T114" fmla="*/ 23 w 27"/>
                <a:gd name="T115" fmla="*/ 11 h 50"/>
                <a:gd name="T116" fmla="*/ 18 w 27"/>
                <a:gd name="T117" fmla="*/ 1 h 50"/>
                <a:gd name="T118" fmla="*/ 15 w 27"/>
                <a:gd name="T119" fmla="*/ 3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7" h="50">
                  <a:moveTo>
                    <a:pt x="24" y="14"/>
                  </a:moveTo>
                  <a:cubicBezTo>
                    <a:pt x="24" y="13"/>
                    <a:pt x="24" y="12"/>
                    <a:pt x="24" y="12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4" y="10"/>
                    <a:pt x="25" y="10"/>
                    <a:pt x="25" y="10"/>
                  </a:cubicBezTo>
                  <a:cubicBezTo>
                    <a:pt x="25" y="11"/>
                    <a:pt x="24" y="11"/>
                    <a:pt x="24" y="11"/>
                  </a:cubicBezTo>
                  <a:cubicBezTo>
                    <a:pt x="24" y="12"/>
                    <a:pt x="24" y="14"/>
                    <a:pt x="24" y="14"/>
                  </a:cubicBezTo>
                  <a:cubicBezTo>
                    <a:pt x="24" y="14"/>
                    <a:pt x="24" y="14"/>
                    <a:pt x="24" y="15"/>
                  </a:cubicBezTo>
                  <a:cubicBezTo>
                    <a:pt x="25" y="15"/>
                    <a:pt x="25" y="13"/>
                    <a:pt x="25" y="12"/>
                  </a:cubicBezTo>
                  <a:cubicBezTo>
                    <a:pt x="25" y="12"/>
                    <a:pt x="25" y="13"/>
                    <a:pt x="25" y="14"/>
                  </a:cubicBezTo>
                  <a:cubicBezTo>
                    <a:pt x="25" y="14"/>
                    <a:pt x="25" y="15"/>
                    <a:pt x="24" y="15"/>
                  </a:cubicBezTo>
                  <a:cubicBezTo>
                    <a:pt x="24" y="15"/>
                    <a:pt x="25" y="15"/>
                    <a:pt x="25" y="15"/>
                  </a:cubicBezTo>
                  <a:cubicBezTo>
                    <a:pt x="26" y="15"/>
                    <a:pt x="26" y="14"/>
                    <a:pt x="26" y="13"/>
                  </a:cubicBezTo>
                  <a:cubicBezTo>
                    <a:pt x="26" y="13"/>
                    <a:pt x="26" y="13"/>
                    <a:pt x="26" y="13"/>
                  </a:cubicBezTo>
                  <a:cubicBezTo>
                    <a:pt x="26" y="12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7" y="12"/>
                    <a:pt x="27" y="14"/>
                    <a:pt x="26" y="14"/>
                  </a:cubicBezTo>
                  <a:cubicBezTo>
                    <a:pt x="26" y="15"/>
                    <a:pt x="25" y="15"/>
                    <a:pt x="24" y="15"/>
                  </a:cubicBezTo>
                  <a:cubicBezTo>
                    <a:pt x="25" y="16"/>
                    <a:pt x="25" y="16"/>
                    <a:pt x="26" y="15"/>
                  </a:cubicBezTo>
                  <a:cubicBezTo>
                    <a:pt x="26" y="15"/>
                    <a:pt x="27" y="14"/>
                    <a:pt x="27" y="14"/>
                  </a:cubicBezTo>
                  <a:cubicBezTo>
                    <a:pt x="27" y="14"/>
                    <a:pt x="27" y="15"/>
                    <a:pt x="27" y="15"/>
                  </a:cubicBezTo>
                  <a:cubicBezTo>
                    <a:pt x="26" y="15"/>
                    <a:pt x="26" y="16"/>
                    <a:pt x="25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6"/>
                    <a:pt x="24" y="15"/>
                    <a:pt x="24" y="15"/>
                  </a:cubicBezTo>
                  <a:cubicBezTo>
                    <a:pt x="24" y="15"/>
                    <a:pt x="23" y="15"/>
                    <a:pt x="23" y="15"/>
                  </a:cubicBezTo>
                  <a:cubicBezTo>
                    <a:pt x="22" y="16"/>
                    <a:pt x="22" y="17"/>
                    <a:pt x="21" y="18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2" y="18"/>
                    <a:pt x="21" y="18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20"/>
                    <a:pt x="21" y="22"/>
                    <a:pt x="21" y="23"/>
                  </a:cubicBezTo>
                  <a:cubicBezTo>
                    <a:pt x="21" y="23"/>
                    <a:pt x="21" y="22"/>
                    <a:pt x="22" y="22"/>
                  </a:cubicBezTo>
                  <a:cubicBezTo>
                    <a:pt x="22" y="23"/>
                    <a:pt x="21" y="23"/>
                    <a:pt x="21" y="23"/>
                  </a:cubicBezTo>
                  <a:cubicBezTo>
                    <a:pt x="21" y="24"/>
                    <a:pt x="21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5"/>
                    <a:pt x="20" y="25"/>
                  </a:cubicBezTo>
                  <a:cubicBezTo>
                    <a:pt x="20" y="25"/>
                    <a:pt x="20" y="25"/>
                    <a:pt x="20" y="26"/>
                  </a:cubicBezTo>
                  <a:cubicBezTo>
                    <a:pt x="20" y="26"/>
                    <a:pt x="19" y="27"/>
                    <a:pt x="19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8" y="28"/>
                    <a:pt x="18" y="28"/>
                  </a:cubicBezTo>
                  <a:cubicBezTo>
                    <a:pt x="19" y="30"/>
                    <a:pt x="19" y="31"/>
                    <a:pt x="19" y="32"/>
                  </a:cubicBezTo>
                  <a:cubicBezTo>
                    <a:pt x="19" y="32"/>
                    <a:pt x="19" y="32"/>
                    <a:pt x="19" y="31"/>
                  </a:cubicBezTo>
                  <a:cubicBezTo>
                    <a:pt x="19" y="31"/>
                    <a:pt x="20" y="31"/>
                    <a:pt x="20" y="31"/>
                  </a:cubicBezTo>
                  <a:cubicBezTo>
                    <a:pt x="20" y="31"/>
                    <a:pt x="20" y="32"/>
                    <a:pt x="20" y="32"/>
                  </a:cubicBezTo>
                  <a:cubicBezTo>
                    <a:pt x="20" y="32"/>
                    <a:pt x="19" y="32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19" y="36"/>
                    <a:pt x="19" y="36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7"/>
                    <a:pt x="20" y="37"/>
                    <a:pt x="19" y="37"/>
                  </a:cubicBezTo>
                  <a:cubicBezTo>
                    <a:pt x="19" y="37"/>
                    <a:pt x="19" y="38"/>
                    <a:pt x="19" y="38"/>
                  </a:cubicBezTo>
                  <a:cubicBezTo>
                    <a:pt x="19" y="38"/>
                    <a:pt x="19" y="39"/>
                    <a:pt x="19" y="39"/>
                  </a:cubicBezTo>
                  <a:cubicBezTo>
                    <a:pt x="19" y="40"/>
                    <a:pt x="19" y="40"/>
                    <a:pt x="18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1"/>
                  </a:cubicBezTo>
                  <a:cubicBezTo>
                    <a:pt x="19" y="41"/>
                    <a:pt x="18" y="41"/>
                    <a:pt x="18" y="41"/>
                  </a:cubicBezTo>
                  <a:cubicBezTo>
                    <a:pt x="18" y="41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8" y="43"/>
                    <a:pt x="18" y="43"/>
                    <a:pt x="18" y="43"/>
                  </a:cubicBezTo>
                  <a:cubicBezTo>
                    <a:pt x="17" y="44"/>
                    <a:pt x="17" y="45"/>
                    <a:pt x="17" y="46"/>
                  </a:cubicBezTo>
                  <a:cubicBezTo>
                    <a:pt x="17" y="46"/>
                    <a:pt x="17" y="45"/>
                    <a:pt x="17" y="45"/>
                  </a:cubicBezTo>
                  <a:cubicBezTo>
                    <a:pt x="18" y="45"/>
                    <a:pt x="18" y="44"/>
                    <a:pt x="18" y="43"/>
                  </a:cubicBezTo>
                  <a:cubicBezTo>
                    <a:pt x="19" y="44"/>
                    <a:pt x="19" y="44"/>
                    <a:pt x="19" y="44"/>
                  </a:cubicBezTo>
                  <a:cubicBezTo>
                    <a:pt x="19" y="45"/>
                    <a:pt x="18" y="45"/>
                    <a:pt x="18" y="45"/>
                  </a:cubicBezTo>
                  <a:cubicBezTo>
                    <a:pt x="19" y="45"/>
                    <a:pt x="19" y="45"/>
                    <a:pt x="19" y="44"/>
                  </a:cubicBezTo>
                  <a:cubicBezTo>
                    <a:pt x="19" y="44"/>
                    <a:pt x="19" y="44"/>
                    <a:pt x="20" y="44"/>
                  </a:cubicBezTo>
                  <a:cubicBezTo>
                    <a:pt x="20" y="44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1"/>
                    <a:pt x="21" y="41"/>
                    <a:pt x="21" y="40"/>
                  </a:cubicBezTo>
                  <a:cubicBezTo>
                    <a:pt x="21" y="40"/>
                    <a:pt x="20" y="40"/>
                    <a:pt x="20" y="40"/>
                  </a:cubicBezTo>
                  <a:cubicBezTo>
                    <a:pt x="21" y="40"/>
                    <a:pt x="21" y="40"/>
                    <a:pt x="21" y="41"/>
                  </a:cubicBezTo>
                  <a:cubicBezTo>
                    <a:pt x="21" y="41"/>
                    <a:pt x="21" y="40"/>
                    <a:pt x="21" y="40"/>
                  </a:cubicBezTo>
                  <a:cubicBezTo>
                    <a:pt x="21" y="40"/>
                    <a:pt x="22" y="39"/>
                    <a:pt x="22" y="39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8"/>
                    <a:pt x="22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3" y="38"/>
                    <a:pt x="23" y="38"/>
                  </a:cubicBezTo>
                  <a:cubicBezTo>
                    <a:pt x="24" y="38"/>
                    <a:pt x="24" y="37"/>
                    <a:pt x="24" y="37"/>
                  </a:cubicBezTo>
                  <a:cubicBezTo>
                    <a:pt x="24" y="37"/>
                    <a:pt x="25" y="37"/>
                    <a:pt x="24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4" y="38"/>
                    <a:pt x="24" y="38"/>
                    <a:pt x="24" y="39"/>
                  </a:cubicBezTo>
                  <a:cubicBezTo>
                    <a:pt x="23" y="39"/>
                    <a:pt x="23" y="39"/>
                    <a:pt x="23" y="39"/>
                  </a:cubicBezTo>
                  <a:cubicBezTo>
                    <a:pt x="23" y="39"/>
                    <a:pt x="24" y="39"/>
                    <a:pt x="24" y="39"/>
                  </a:cubicBezTo>
                  <a:cubicBezTo>
                    <a:pt x="24" y="40"/>
                    <a:pt x="23" y="40"/>
                    <a:pt x="23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1" y="40"/>
                    <a:pt x="21" y="41"/>
                    <a:pt x="21" y="42"/>
                  </a:cubicBezTo>
                  <a:cubicBezTo>
                    <a:pt x="21" y="42"/>
                    <a:pt x="22" y="42"/>
                    <a:pt x="22" y="42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2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3"/>
                    <a:pt x="20" y="44"/>
                    <a:pt x="20" y="44"/>
                  </a:cubicBezTo>
                  <a:cubicBezTo>
                    <a:pt x="20" y="44"/>
                    <a:pt x="20" y="44"/>
                    <a:pt x="20" y="45"/>
                  </a:cubicBezTo>
                  <a:cubicBezTo>
                    <a:pt x="20" y="45"/>
                    <a:pt x="20" y="44"/>
                    <a:pt x="20" y="44"/>
                  </a:cubicBezTo>
                  <a:cubicBezTo>
                    <a:pt x="20" y="44"/>
                    <a:pt x="20" y="44"/>
                    <a:pt x="21" y="44"/>
                  </a:cubicBezTo>
                  <a:cubicBezTo>
                    <a:pt x="21" y="45"/>
                    <a:pt x="20" y="45"/>
                    <a:pt x="20" y="45"/>
                  </a:cubicBezTo>
                  <a:cubicBezTo>
                    <a:pt x="20" y="45"/>
                    <a:pt x="19" y="45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8" y="45"/>
                    <a:pt x="18" y="46"/>
                    <a:pt x="17" y="46"/>
                  </a:cubicBezTo>
                  <a:cubicBezTo>
                    <a:pt x="17" y="46"/>
                    <a:pt x="17" y="46"/>
                    <a:pt x="17" y="46"/>
                  </a:cubicBezTo>
                  <a:cubicBezTo>
                    <a:pt x="16" y="47"/>
                    <a:pt x="16" y="48"/>
                    <a:pt x="16" y="48"/>
                  </a:cubicBezTo>
                  <a:cubicBezTo>
                    <a:pt x="16" y="48"/>
                    <a:pt x="15" y="48"/>
                    <a:pt x="15" y="49"/>
                  </a:cubicBezTo>
                  <a:cubicBezTo>
                    <a:pt x="15" y="49"/>
                    <a:pt x="14" y="49"/>
                    <a:pt x="14" y="49"/>
                  </a:cubicBezTo>
                  <a:cubicBezTo>
                    <a:pt x="14" y="49"/>
                    <a:pt x="13" y="49"/>
                    <a:pt x="13" y="49"/>
                  </a:cubicBezTo>
                  <a:cubicBezTo>
                    <a:pt x="13" y="49"/>
                    <a:pt x="13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ubicBezTo>
                    <a:pt x="12" y="49"/>
                    <a:pt x="11" y="49"/>
                    <a:pt x="11" y="49"/>
                  </a:cubicBezTo>
                  <a:cubicBezTo>
                    <a:pt x="11" y="48"/>
                    <a:pt x="10" y="48"/>
                    <a:pt x="10" y="48"/>
                  </a:cubicBezTo>
                  <a:cubicBezTo>
                    <a:pt x="9" y="48"/>
                    <a:pt x="8" y="48"/>
                    <a:pt x="8" y="47"/>
                  </a:cubicBezTo>
                  <a:cubicBezTo>
                    <a:pt x="8" y="47"/>
                    <a:pt x="7" y="47"/>
                    <a:pt x="7" y="46"/>
                  </a:cubicBezTo>
                  <a:cubicBezTo>
                    <a:pt x="7" y="46"/>
                    <a:pt x="6" y="46"/>
                    <a:pt x="6" y="46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5" y="47"/>
                    <a:pt x="5" y="46"/>
                    <a:pt x="6" y="46"/>
                  </a:cubicBezTo>
                  <a:cubicBezTo>
                    <a:pt x="6" y="46"/>
                    <a:pt x="5" y="46"/>
                    <a:pt x="5" y="46"/>
                  </a:cubicBezTo>
                  <a:cubicBezTo>
                    <a:pt x="5" y="46"/>
                    <a:pt x="5" y="46"/>
                    <a:pt x="5" y="46"/>
                  </a:cubicBezTo>
                  <a:cubicBezTo>
                    <a:pt x="4" y="46"/>
                    <a:pt x="4" y="46"/>
                    <a:pt x="4" y="47"/>
                  </a:cubicBezTo>
                  <a:cubicBezTo>
                    <a:pt x="4" y="47"/>
                    <a:pt x="5" y="47"/>
                    <a:pt x="5" y="47"/>
                  </a:cubicBezTo>
                  <a:cubicBezTo>
                    <a:pt x="5" y="48"/>
                    <a:pt x="3" y="48"/>
                    <a:pt x="4" y="47"/>
                  </a:cubicBezTo>
                  <a:cubicBezTo>
                    <a:pt x="3" y="47"/>
                    <a:pt x="3" y="48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3" y="48"/>
                    <a:pt x="3" y="49"/>
                  </a:cubicBezTo>
                  <a:cubicBezTo>
                    <a:pt x="3" y="49"/>
                    <a:pt x="4" y="49"/>
                    <a:pt x="4" y="49"/>
                  </a:cubicBezTo>
                  <a:cubicBezTo>
                    <a:pt x="3" y="49"/>
                    <a:pt x="3" y="50"/>
                    <a:pt x="3" y="50"/>
                  </a:cubicBezTo>
                  <a:cubicBezTo>
                    <a:pt x="3" y="50"/>
                    <a:pt x="3" y="50"/>
                    <a:pt x="3" y="50"/>
                  </a:cubicBezTo>
                  <a:cubicBezTo>
                    <a:pt x="2" y="49"/>
                    <a:pt x="3" y="49"/>
                    <a:pt x="3" y="48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7"/>
                    <a:pt x="3" y="47"/>
                    <a:pt x="4" y="46"/>
                  </a:cubicBezTo>
                  <a:cubicBezTo>
                    <a:pt x="3" y="46"/>
                    <a:pt x="3" y="47"/>
                    <a:pt x="2" y="46"/>
                  </a:cubicBezTo>
                  <a:cubicBezTo>
                    <a:pt x="3" y="46"/>
                    <a:pt x="3" y="46"/>
                    <a:pt x="4" y="45"/>
                  </a:cubicBezTo>
                  <a:cubicBezTo>
                    <a:pt x="4" y="45"/>
                    <a:pt x="4" y="46"/>
                    <a:pt x="4" y="46"/>
                  </a:cubicBezTo>
                  <a:cubicBezTo>
                    <a:pt x="5" y="46"/>
                    <a:pt x="5" y="45"/>
                    <a:pt x="5" y="45"/>
                  </a:cubicBezTo>
                  <a:cubicBezTo>
                    <a:pt x="5" y="45"/>
                    <a:pt x="6" y="45"/>
                    <a:pt x="6" y="45"/>
                  </a:cubicBezTo>
                  <a:cubicBezTo>
                    <a:pt x="6" y="45"/>
                    <a:pt x="6" y="44"/>
                    <a:pt x="7" y="44"/>
                  </a:cubicBezTo>
                  <a:cubicBezTo>
                    <a:pt x="7" y="44"/>
                    <a:pt x="7" y="44"/>
                    <a:pt x="7" y="44"/>
                  </a:cubicBezTo>
                  <a:cubicBezTo>
                    <a:pt x="7" y="45"/>
                    <a:pt x="7" y="45"/>
                    <a:pt x="7" y="46"/>
                  </a:cubicBezTo>
                  <a:cubicBezTo>
                    <a:pt x="7" y="46"/>
                    <a:pt x="8" y="47"/>
                    <a:pt x="9" y="47"/>
                  </a:cubicBezTo>
                  <a:cubicBezTo>
                    <a:pt x="9" y="47"/>
                    <a:pt x="9" y="47"/>
                    <a:pt x="10" y="47"/>
                  </a:cubicBezTo>
                  <a:cubicBezTo>
                    <a:pt x="10" y="47"/>
                    <a:pt x="9" y="47"/>
                    <a:pt x="9" y="46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5"/>
                    <a:pt x="8" y="45"/>
                    <a:pt x="8" y="45"/>
                  </a:cubicBezTo>
                  <a:cubicBezTo>
                    <a:pt x="8" y="44"/>
                    <a:pt x="8" y="44"/>
                    <a:pt x="8" y="44"/>
                  </a:cubicBezTo>
                  <a:cubicBezTo>
                    <a:pt x="8" y="44"/>
                    <a:pt x="7" y="44"/>
                    <a:pt x="7" y="44"/>
                  </a:cubicBezTo>
                  <a:cubicBezTo>
                    <a:pt x="7" y="44"/>
                    <a:pt x="6" y="44"/>
                    <a:pt x="6" y="44"/>
                  </a:cubicBezTo>
                  <a:cubicBezTo>
                    <a:pt x="6" y="43"/>
                    <a:pt x="7" y="43"/>
                    <a:pt x="7" y="43"/>
                  </a:cubicBezTo>
                  <a:cubicBezTo>
                    <a:pt x="7" y="42"/>
                    <a:pt x="7" y="41"/>
                    <a:pt x="7" y="40"/>
                  </a:cubicBezTo>
                  <a:cubicBezTo>
                    <a:pt x="6" y="40"/>
                    <a:pt x="6" y="39"/>
                    <a:pt x="6" y="3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38"/>
                    <a:pt x="5" y="38"/>
                    <a:pt x="4" y="38"/>
                  </a:cubicBezTo>
                  <a:cubicBezTo>
                    <a:pt x="4" y="38"/>
                    <a:pt x="4" y="38"/>
                    <a:pt x="5" y="38"/>
                  </a:cubicBezTo>
                  <a:cubicBezTo>
                    <a:pt x="5" y="38"/>
                    <a:pt x="5" y="38"/>
                    <a:pt x="5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9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8"/>
                    <a:pt x="6" y="38"/>
                    <a:pt x="6" y="38"/>
                  </a:cubicBezTo>
                  <a:cubicBezTo>
                    <a:pt x="6" y="37"/>
                    <a:pt x="6" y="37"/>
                    <a:pt x="6" y="36"/>
                  </a:cubicBezTo>
                  <a:cubicBezTo>
                    <a:pt x="6" y="36"/>
                    <a:pt x="6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4" y="36"/>
                    <a:pt x="3" y="36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2" y="35"/>
                    <a:pt x="2" y="34"/>
                    <a:pt x="2" y="34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4" y="36"/>
                    <a:pt x="5" y="35"/>
                    <a:pt x="5" y="34"/>
                  </a:cubicBezTo>
                  <a:cubicBezTo>
                    <a:pt x="5" y="35"/>
                    <a:pt x="4" y="35"/>
                    <a:pt x="4" y="35"/>
                  </a:cubicBezTo>
                  <a:cubicBezTo>
                    <a:pt x="3" y="35"/>
                    <a:pt x="3" y="34"/>
                    <a:pt x="3" y="34"/>
                  </a:cubicBezTo>
                  <a:cubicBezTo>
                    <a:pt x="3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4"/>
                    <a:pt x="2" y="34"/>
                    <a:pt x="2" y="34"/>
                  </a:cubicBezTo>
                  <a:cubicBezTo>
                    <a:pt x="2" y="33"/>
                    <a:pt x="2" y="33"/>
                    <a:pt x="2" y="32"/>
                  </a:cubicBezTo>
                  <a:cubicBezTo>
                    <a:pt x="1" y="32"/>
                    <a:pt x="0" y="32"/>
                    <a:pt x="1" y="31"/>
                  </a:cubicBezTo>
                  <a:cubicBezTo>
                    <a:pt x="1" y="31"/>
                    <a:pt x="2" y="31"/>
                    <a:pt x="2" y="32"/>
                  </a:cubicBezTo>
                  <a:cubicBezTo>
                    <a:pt x="2" y="33"/>
                    <a:pt x="2" y="33"/>
                    <a:pt x="2" y="33"/>
                  </a:cubicBezTo>
                  <a:cubicBezTo>
                    <a:pt x="2" y="34"/>
                    <a:pt x="3" y="34"/>
                    <a:pt x="3" y="34"/>
                  </a:cubicBezTo>
                  <a:cubicBezTo>
                    <a:pt x="3" y="34"/>
                    <a:pt x="4" y="35"/>
                    <a:pt x="4" y="35"/>
                  </a:cubicBezTo>
                  <a:cubicBezTo>
                    <a:pt x="4" y="35"/>
                    <a:pt x="5" y="34"/>
                    <a:pt x="5" y="34"/>
                  </a:cubicBezTo>
                  <a:cubicBezTo>
                    <a:pt x="4" y="34"/>
                    <a:pt x="3" y="34"/>
                    <a:pt x="3" y="33"/>
                  </a:cubicBezTo>
                  <a:cubicBezTo>
                    <a:pt x="2" y="32"/>
                    <a:pt x="2" y="32"/>
                    <a:pt x="3" y="31"/>
                  </a:cubicBezTo>
                  <a:cubicBezTo>
                    <a:pt x="4" y="32"/>
                    <a:pt x="4" y="32"/>
                    <a:pt x="3" y="33"/>
                  </a:cubicBezTo>
                  <a:cubicBezTo>
                    <a:pt x="3" y="34"/>
                    <a:pt x="4" y="34"/>
                    <a:pt x="5" y="34"/>
                  </a:cubicBezTo>
                  <a:cubicBezTo>
                    <a:pt x="4" y="33"/>
                    <a:pt x="4" y="33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4" y="31"/>
                    <a:pt x="4" y="31"/>
                    <a:pt x="4" y="31"/>
                  </a:cubicBezTo>
                  <a:cubicBezTo>
                    <a:pt x="5" y="31"/>
                    <a:pt x="4" y="32"/>
                    <a:pt x="4" y="32"/>
                  </a:cubicBezTo>
                  <a:cubicBezTo>
                    <a:pt x="4" y="32"/>
                    <a:pt x="5" y="33"/>
                    <a:pt x="5" y="33"/>
                  </a:cubicBezTo>
                  <a:cubicBezTo>
                    <a:pt x="5" y="33"/>
                    <a:pt x="5" y="32"/>
                    <a:pt x="5" y="32"/>
                  </a:cubicBezTo>
                  <a:cubicBezTo>
                    <a:pt x="5" y="31"/>
                    <a:pt x="5" y="31"/>
                    <a:pt x="5" y="30"/>
                  </a:cubicBezTo>
                  <a:cubicBezTo>
                    <a:pt x="4" y="30"/>
                    <a:pt x="4" y="30"/>
                    <a:pt x="4" y="30"/>
                  </a:cubicBezTo>
                  <a:cubicBezTo>
                    <a:pt x="4" y="30"/>
                    <a:pt x="4" y="29"/>
                    <a:pt x="5" y="29"/>
                  </a:cubicBezTo>
                  <a:cubicBezTo>
                    <a:pt x="5" y="30"/>
                    <a:pt x="5" y="30"/>
                    <a:pt x="5" y="30"/>
                  </a:cubicBezTo>
                  <a:cubicBezTo>
                    <a:pt x="5" y="31"/>
                    <a:pt x="5" y="32"/>
                    <a:pt x="5" y="33"/>
                  </a:cubicBezTo>
                  <a:cubicBezTo>
                    <a:pt x="5" y="33"/>
                    <a:pt x="5" y="33"/>
                    <a:pt x="6" y="33"/>
                  </a:cubicBezTo>
                  <a:cubicBezTo>
                    <a:pt x="6" y="33"/>
                    <a:pt x="6" y="32"/>
                    <a:pt x="6" y="31"/>
                  </a:cubicBezTo>
                  <a:cubicBezTo>
                    <a:pt x="6" y="31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7" y="30"/>
                    <a:pt x="7" y="31"/>
                  </a:cubicBezTo>
                  <a:cubicBezTo>
                    <a:pt x="7" y="31"/>
                    <a:pt x="6" y="31"/>
                    <a:pt x="6" y="31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6" y="34"/>
                    <a:pt x="6" y="33"/>
                    <a:pt x="6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2"/>
                    <a:pt x="7" y="32"/>
                  </a:cubicBezTo>
                  <a:cubicBezTo>
                    <a:pt x="7" y="32"/>
                    <a:pt x="7" y="32"/>
                    <a:pt x="7" y="31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7" y="33"/>
                    <a:pt x="7" y="33"/>
                  </a:cubicBezTo>
                  <a:cubicBezTo>
                    <a:pt x="7" y="33"/>
                    <a:pt x="7" y="34"/>
                    <a:pt x="6" y="34"/>
                  </a:cubicBezTo>
                  <a:cubicBezTo>
                    <a:pt x="7" y="34"/>
                    <a:pt x="7" y="33"/>
                    <a:pt x="8" y="33"/>
                  </a:cubicBezTo>
                  <a:cubicBezTo>
                    <a:pt x="8" y="32"/>
                    <a:pt x="8" y="32"/>
                    <a:pt x="8" y="31"/>
                  </a:cubicBezTo>
                  <a:cubicBezTo>
                    <a:pt x="8" y="31"/>
                    <a:pt x="7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8" y="29"/>
                    <a:pt x="8" y="29"/>
                    <a:pt x="9" y="29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8" y="30"/>
                    <a:pt x="8" y="31"/>
                    <a:pt x="8" y="32"/>
                  </a:cubicBezTo>
                  <a:cubicBezTo>
                    <a:pt x="8" y="32"/>
                    <a:pt x="8" y="33"/>
                    <a:pt x="8" y="33"/>
                  </a:cubicBezTo>
                  <a:cubicBezTo>
                    <a:pt x="8" y="34"/>
                    <a:pt x="7" y="34"/>
                    <a:pt x="6" y="34"/>
                  </a:cubicBezTo>
                  <a:cubicBezTo>
                    <a:pt x="6" y="35"/>
                    <a:pt x="6" y="36"/>
                    <a:pt x="6" y="37"/>
                  </a:cubicBezTo>
                  <a:cubicBezTo>
                    <a:pt x="6" y="37"/>
                    <a:pt x="7" y="38"/>
                    <a:pt x="7" y="38"/>
                  </a:cubicBezTo>
                  <a:cubicBezTo>
                    <a:pt x="7" y="39"/>
                    <a:pt x="7" y="39"/>
                    <a:pt x="7" y="40"/>
                  </a:cubicBezTo>
                  <a:cubicBezTo>
                    <a:pt x="7" y="40"/>
                    <a:pt x="7" y="39"/>
                    <a:pt x="7" y="39"/>
                  </a:cubicBezTo>
                  <a:cubicBezTo>
                    <a:pt x="7" y="39"/>
                    <a:pt x="7" y="38"/>
                    <a:pt x="8" y="38"/>
                  </a:cubicBezTo>
                  <a:cubicBezTo>
                    <a:pt x="8" y="38"/>
                    <a:pt x="8" y="39"/>
                    <a:pt x="8" y="39"/>
                  </a:cubicBezTo>
                  <a:cubicBezTo>
                    <a:pt x="8" y="39"/>
                    <a:pt x="8" y="40"/>
                    <a:pt x="8" y="40"/>
                  </a:cubicBezTo>
                  <a:cubicBezTo>
                    <a:pt x="8" y="40"/>
                    <a:pt x="7" y="40"/>
                    <a:pt x="7" y="41"/>
                  </a:cubicBezTo>
                  <a:cubicBezTo>
                    <a:pt x="7" y="42"/>
                    <a:pt x="8" y="43"/>
                    <a:pt x="8" y="44"/>
                  </a:cubicBezTo>
                  <a:cubicBezTo>
                    <a:pt x="9" y="45"/>
                    <a:pt x="9" y="45"/>
                    <a:pt x="9" y="46"/>
                  </a:cubicBezTo>
                  <a:cubicBezTo>
                    <a:pt x="9" y="46"/>
                    <a:pt x="10" y="46"/>
                    <a:pt x="10" y="46"/>
                  </a:cubicBezTo>
                  <a:cubicBezTo>
                    <a:pt x="10" y="47"/>
                    <a:pt x="10" y="47"/>
                    <a:pt x="11" y="47"/>
                  </a:cubicBezTo>
                  <a:cubicBezTo>
                    <a:pt x="12" y="48"/>
                    <a:pt x="12" y="48"/>
                    <a:pt x="14" y="49"/>
                  </a:cubicBezTo>
                  <a:cubicBezTo>
                    <a:pt x="13" y="48"/>
                    <a:pt x="13" y="48"/>
                    <a:pt x="13" y="48"/>
                  </a:cubicBezTo>
                  <a:cubicBezTo>
                    <a:pt x="13" y="48"/>
                    <a:pt x="13" y="47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2" y="47"/>
                    <a:pt x="12" y="46"/>
                    <a:pt x="12" y="46"/>
                  </a:cubicBezTo>
                  <a:cubicBezTo>
                    <a:pt x="12" y="46"/>
                    <a:pt x="11" y="47"/>
                    <a:pt x="11" y="46"/>
                  </a:cubicBezTo>
                  <a:cubicBezTo>
                    <a:pt x="11" y="47"/>
                    <a:pt x="11" y="47"/>
                    <a:pt x="10" y="47"/>
                  </a:cubicBezTo>
                  <a:cubicBezTo>
                    <a:pt x="10" y="47"/>
                    <a:pt x="10" y="47"/>
                    <a:pt x="10" y="47"/>
                  </a:cubicBezTo>
                  <a:cubicBezTo>
                    <a:pt x="10" y="46"/>
                    <a:pt x="11" y="46"/>
                    <a:pt x="11" y="46"/>
                  </a:cubicBezTo>
                  <a:cubicBezTo>
                    <a:pt x="11" y="45"/>
                    <a:pt x="11" y="45"/>
                    <a:pt x="10" y="45"/>
                  </a:cubicBezTo>
                  <a:cubicBezTo>
                    <a:pt x="10" y="45"/>
                    <a:pt x="10" y="45"/>
                    <a:pt x="9" y="45"/>
                  </a:cubicBezTo>
                  <a:cubicBezTo>
                    <a:pt x="9" y="45"/>
                    <a:pt x="9" y="45"/>
                    <a:pt x="9" y="44"/>
                  </a:cubicBezTo>
                  <a:cubicBezTo>
                    <a:pt x="9" y="44"/>
                    <a:pt x="10" y="44"/>
                    <a:pt x="10" y="44"/>
                  </a:cubicBezTo>
                  <a:cubicBezTo>
                    <a:pt x="10" y="43"/>
                    <a:pt x="9" y="43"/>
                    <a:pt x="8" y="43"/>
                  </a:cubicBezTo>
                  <a:cubicBezTo>
                    <a:pt x="8" y="42"/>
                    <a:pt x="7" y="42"/>
                    <a:pt x="8" y="41"/>
                  </a:cubicBezTo>
                  <a:cubicBezTo>
                    <a:pt x="8" y="42"/>
                    <a:pt x="8" y="42"/>
                    <a:pt x="9" y="42"/>
                  </a:cubicBezTo>
                  <a:cubicBezTo>
                    <a:pt x="9" y="42"/>
                    <a:pt x="9" y="42"/>
                    <a:pt x="9" y="43"/>
                  </a:cubicBezTo>
                  <a:cubicBezTo>
                    <a:pt x="9" y="42"/>
                    <a:pt x="9" y="41"/>
                    <a:pt x="10" y="41"/>
                  </a:cubicBezTo>
                  <a:cubicBezTo>
                    <a:pt x="10" y="41"/>
                    <a:pt x="10" y="42"/>
                    <a:pt x="10" y="42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4"/>
                  </a:cubicBezTo>
                  <a:cubicBezTo>
                    <a:pt x="10" y="44"/>
                    <a:pt x="11" y="44"/>
                    <a:pt x="11" y="45"/>
                  </a:cubicBezTo>
                  <a:cubicBezTo>
                    <a:pt x="11" y="45"/>
                    <a:pt x="11" y="46"/>
                    <a:pt x="12" y="46"/>
                  </a:cubicBezTo>
                  <a:cubicBezTo>
                    <a:pt x="12" y="45"/>
                    <a:pt x="11" y="45"/>
                    <a:pt x="11" y="44"/>
                  </a:cubicBezTo>
                  <a:cubicBezTo>
                    <a:pt x="11" y="44"/>
                    <a:pt x="11" y="44"/>
                    <a:pt x="11" y="43"/>
                  </a:cubicBezTo>
                  <a:cubicBezTo>
                    <a:pt x="11" y="43"/>
                    <a:pt x="11" y="43"/>
                    <a:pt x="11" y="42"/>
                  </a:cubicBezTo>
                  <a:cubicBezTo>
                    <a:pt x="10" y="41"/>
                    <a:pt x="11" y="40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9" y="39"/>
                    <a:pt x="9" y="38"/>
                    <a:pt x="10" y="38"/>
                  </a:cubicBezTo>
                  <a:cubicBezTo>
                    <a:pt x="10" y="38"/>
                    <a:pt x="10" y="38"/>
                    <a:pt x="10" y="39"/>
                  </a:cubicBezTo>
                  <a:cubicBezTo>
                    <a:pt x="11" y="38"/>
                    <a:pt x="11" y="37"/>
                    <a:pt x="11" y="36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2"/>
                    <a:pt x="10" y="32"/>
                    <a:pt x="10" y="32"/>
                  </a:cubicBezTo>
                  <a:cubicBezTo>
                    <a:pt x="10" y="31"/>
                    <a:pt x="10" y="31"/>
                    <a:pt x="11" y="31"/>
                  </a:cubicBezTo>
                  <a:cubicBezTo>
                    <a:pt x="11" y="31"/>
                    <a:pt x="11" y="30"/>
                    <a:pt x="11" y="30"/>
                  </a:cubicBezTo>
                  <a:cubicBezTo>
                    <a:pt x="10" y="29"/>
                    <a:pt x="10" y="29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7"/>
                    <a:pt x="10" y="27"/>
                    <a:pt x="10" y="26"/>
                  </a:cubicBezTo>
                  <a:cubicBezTo>
                    <a:pt x="10" y="26"/>
                    <a:pt x="9" y="26"/>
                    <a:pt x="9" y="26"/>
                  </a:cubicBezTo>
                  <a:cubicBezTo>
                    <a:pt x="9" y="26"/>
                    <a:pt x="8" y="26"/>
                    <a:pt x="8" y="25"/>
                  </a:cubicBezTo>
                  <a:cubicBezTo>
                    <a:pt x="8" y="25"/>
                    <a:pt x="9" y="25"/>
                    <a:pt x="9" y="25"/>
                  </a:cubicBezTo>
                  <a:cubicBezTo>
                    <a:pt x="9" y="24"/>
                    <a:pt x="8" y="24"/>
                    <a:pt x="8" y="23"/>
                  </a:cubicBezTo>
                  <a:cubicBezTo>
                    <a:pt x="8" y="23"/>
                    <a:pt x="8" y="23"/>
                    <a:pt x="7" y="22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7" y="22"/>
                    <a:pt x="6" y="22"/>
                    <a:pt x="6" y="22"/>
                  </a:cubicBezTo>
                  <a:cubicBezTo>
                    <a:pt x="5" y="22"/>
                    <a:pt x="4" y="22"/>
                    <a:pt x="4" y="22"/>
                  </a:cubicBezTo>
                  <a:cubicBezTo>
                    <a:pt x="4" y="22"/>
                    <a:pt x="4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20"/>
                    <a:pt x="2" y="20"/>
                    <a:pt x="2" y="20"/>
                  </a:cubicBezTo>
                  <a:cubicBezTo>
                    <a:pt x="2" y="20"/>
                    <a:pt x="2" y="20"/>
                    <a:pt x="2" y="19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3" y="20"/>
                    <a:pt x="3" y="20"/>
                  </a:cubicBezTo>
                  <a:cubicBezTo>
                    <a:pt x="3" y="20"/>
                    <a:pt x="3" y="21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4" y="21"/>
                    <a:pt x="4" y="22"/>
                    <a:pt x="4" y="22"/>
                  </a:cubicBezTo>
                  <a:cubicBezTo>
                    <a:pt x="5" y="22"/>
                    <a:pt x="6" y="22"/>
                    <a:pt x="6" y="22"/>
                  </a:cubicBezTo>
                  <a:cubicBezTo>
                    <a:pt x="6" y="22"/>
                    <a:pt x="6" y="22"/>
                    <a:pt x="7" y="22"/>
                  </a:cubicBezTo>
                  <a:cubicBezTo>
                    <a:pt x="6" y="22"/>
                    <a:pt x="5" y="22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5" y="21"/>
                    <a:pt x="5" y="22"/>
                    <a:pt x="5" y="22"/>
                  </a:cubicBezTo>
                  <a:cubicBezTo>
                    <a:pt x="6" y="22"/>
                    <a:pt x="6" y="22"/>
                    <a:pt x="6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6" y="21"/>
                    <a:pt x="5" y="21"/>
                    <a:pt x="5" y="21"/>
                  </a:cubicBezTo>
                  <a:cubicBezTo>
                    <a:pt x="4" y="20"/>
                    <a:pt x="4" y="20"/>
                    <a:pt x="4" y="19"/>
                  </a:cubicBezTo>
                  <a:cubicBezTo>
                    <a:pt x="4" y="19"/>
                    <a:pt x="4" y="19"/>
                    <a:pt x="3" y="19"/>
                  </a:cubicBezTo>
                  <a:cubicBezTo>
                    <a:pt x="3" y="19"/>
                    <a:pt x="3" y="18"/>
                    <a:pt x="4" y="18"/>
                  </a:cubicBezTo>
                  <a:cubicBezTo>
                    <a:pt x="4" y="18"/>
                    <a:pt x="4" y="18"/>
                    <a:pt x="4" y="18"/>
                  </a:cubicBezTo>
                  <a:cubicBezTo>
                    <a:pt x="4" y="19"/>
                    <a:pt x="4" y="19"/>
                    <a:pt x="4" y="19"/>
                  </a:cubicBezTo>
                  <a:cubicBezTo>
                    <a:pt x="4" y="20"/>
                    <a:pt x="5" y="20"/>
                    <a:pt x="5" y="21"/>
                  </a:cubicBezTo>
                  <a:cubicBezTo>
                    <a:pt x="5" y="21"/>
                    <a:pt x="5" y="21"/>
                    <a:pt x="5" y="21"/>
                  </a:cubicBezTo>
                  <a:cubicBezTo>
                    <a:pt x="6" y="21"/>
                    <a:pt x="6" y="21"/>
                    <a:pt x="7" y="21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5" y="19"/>
                    <a:pt x="5" y="19"/>
                  </a:cubicBezTo>
                  <a:cubicBezTo>
                    <a:pt x="5" y="18"/>
                    <a:pt x="4" y="17"/>
                    <a:pt x="4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5" y="15"/>
                    <a:pt x="5" y="16"/>
                    <a:pt x="4" y="16"/>
                  </a:cubicBezTo>
                  <a:cubicBezTo>
                    <a:pt x="4" y="17"/>
                    <a:pt x="5" y="19"/>
                    <a:pt x="6" y="20"/>
                  </a:cubicBezTo>
                  <a:cubicBezTo>
                    <a:pt x="6" y="20"/>
                    <a:pt x="6" y="20"/>
                    <a:pt x="7" y="20"/>
                  </a:cubicBezTo>
                  <a:cubicBezTo>
                    <a:pt x="6" y="19"/>
                    <a:pt x="6" y="19"/>
                    <a:pt x="6" y="18"/>
                  </a:cubicBezTo>
                  <a:cubicBezTo>
                    <a:pt x="6" y="18"/>
                    <a:pt x="5" y="18"/>
                    <a:pt x="5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9"/>
                    <a:pt x="7" y="19"/>
                    <a:pt x="7" y="20"/>
                  </a:cubicBezTo>
                  <a:cubicBezTo>
                    <a:pt x="7" y="20"/>
                    <a:pt x="7" y="19"/>
                    <a:pt x="7" y="19"/>
                  </a:cubicBezTo>
                  <a:cubicBezTo>
                    <a:pt x="7" y="18"/>
                    <a:pt x="6" y="18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6" y="16"/>
                    <a:pt x="6" y="16"/>
                  </a:cubicBezTo>
                  <a:cubicBezTo>
                    <a:pt x="6" y="16"/>
                    <a:pt x="7" y="17"/>
                    <a:pt x="6" y="17"/>
                  </a:cubicBezTo>
                  <a:cubicBezTo>
                    <a:pt x="7" y="18"/>
                    <a:pt x="7" y="19"/>
                    <a:pt x="7" y="20"/>
                  </a:cubicBezTo>
                  <a:cubicBezTo>
                    <a:pt x="8" y="20"/>
                    <a:pt x="7" y="19"/>
                    <a:pt x="7" y="18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9"/>
                    <a:pt x="8" y="19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8" y="17"/>
                    <a:pt x="7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8"/>
                    <a:pt x="9" y="19"/>
                  </a:cubicBezTo>
                  <a:cubicBezTo>
                    <a:pt x="9" y="19"/>
                    <a:pt x="8" y="20"/>
                    <a:pt x="8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9" y="20"/>
                    <a:pt x="9" y="19"/>
                    <a:pt x="9" y="18"/>
                  </a:cubicBezTo>
                  <a:cubicBezTo>
                    <a:pt x="9" y="18"/>
                    <a:pt x="9" y="17"/>
                    <a:pt x="8" y="17"/>
                  </a:cubicBezTo>
                  <a:cubicBezTo>
                    <a:pt x="8" y="17"/>
                    <a:pt x="8" y="16"/>
                    <a:pt x="9" y="16"/>
                  </a:cubicBezTo>
                  <a:cubicBezTo>
                    <a:pt x="9" y="16"/>
                    <a:pt x="9" y="17"/>
                    <a:pt x="9" y="17"/>
                  </a:cubicBezTo>
                  <a:cubicBezTo>
                    <a:pt x="9" y="18"/>
                    <a:pt x="10" y="19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1"/>
                    <a:pt x="8" y="21"/>
                  </a:cubicBezTo>
                  <a:cubicBezTo>
                    <a:pt x="8" y="21"/>
                    <a:pt x="8" y="21"/>
                    <a:pt x="7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9" y="23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7"/>
                    <a:pt x="11" y="27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8"/>
                    <a:pt x="12" y="28"/>
                    <a:pt x="11" y="28"/>
                  </a:cubicBezTo>
                  <a:cubicBezTo>
                    <a:pt x="11" y="28"/>
                    <a:pt x="11" y="29"/>
                    <a:pt x="11" y="29"/>
                  </a:cubicBezTo>
                  <a:cubicBezTo>
                    <a:pt x="11" y="30"/>
                    <a:pt x="11" y="31"/>
                    <a:pt x="12" y="32"/>
                  </a:cubicBezTo>
                  <a:cubicBezTo>
                    <a:pt x="12" y="32"/>
                    <a:pt x="12" y="32"/>
                    <a:pt x="12" y="33"/>
                  </a:cubicBezTo>
                  <a:cubicBezTo>
                    <a:pt x="12" y="33"/>
                    <a:pt x="12" y="33"/>
                    <a:pt x="12" y="33"/>
                  </a:cubicBezTo>
                  <a:cubicBezTo>
                    <a:pt x="12" y="34"/>
                    <a:pt x="12" y="34"/>
                    <a:pt x="11" y="35"/>
                  </a:cubicBezTo>
                  <a:cubicBezTo>
                    <a:pt x="12" y="35"/>
                    <a:pt x="12" y="34"/>
                    <a:pt x="13" y="34"/>
                  </a:cubicBezTo>
                  <a:cubicBezTo>
                    <a:pt x="13" y="35"/>
                    <a:pt x="13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8"/>
                    <a:pt x="11" y="40"/>
                    <a:pt x="11" y="42"/>
                  </a:cubicBezTo>
                  <a:cubicBezTo>
                    <a:pt x="11" y="43"/>
                    <a:pt x="12" y="43"/>
                    <a:pt x="12" y="44"/>
                  </a:cubicBezTo>
                  <a:cubicBezTo>
                    <a:pt x="12" y="43"/>
                    <a:pt x="12" y="43"/>
                    <a:pt x="12" y="42"/>
                  </a:cubicBezTo>
                  <a:cubicBezTo>
                    <a:pt x="12" y="42"/>
                    <a:pt x="13" y="42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2" y="43"/>
                    <a:pt x="12" y="44"/>
                    <a:pt x="12" y="44"/>
                  </a:cubicBezTo>
                  <a:cubicBezTo>
                    <a:pt x="12" y="44"/>
                    <a:pt x="12" y="45"/>
                    <a:pt x="12" y="45"/>
                  </a:cubicBezTo>
                  <a:cubicBezTo>
                    <a:pt x="12" y="45"/>
                    <a:pt x="12" y="45"/>
                    <a:pt x="12" y="45"/>
                  </a:cubicBezTo>
                  <a:cubicBezTo>
                    <a:pt x="13" y="45"/>
                    <a:pt x="13" y="46"/>
                    <a:pt x="13" y="46"/>
                  </a:cubicBezTo>
                  <a:cubicBezTo>
                    <a:pt x="13" y="46"/>
                    <a:pt x="13" y="46"/>
                    <a:pt x="13" y="47"/>
                  </a:cubicBezTo>
                  <a:cubicBezTo>
                    <a:pt x="13" y="47"/>
                    <a:pt x="13" y="47"/>
                    <a:pt x="13" y="47"/>
                  </a:cubicBezTo>
                  <a:cubicBezTo>
                    <a:pt x="13" y="47"/>
                    <a:pt x="14" y="48"/>
                    <a:pt x="14" y="48"/>
                  </a:cubicBezTo>
                  <a:cubicBezTo>
                    <a:pt x="14" y="48"/>
                    <a:pt x="14" y="48"/>
                    <a:pt x="14" y="48"/>
                  </a:cubicBezTo>
                  <a:cubicBezTo>
                    <a:pt x="14" y="48"/>
                    <a:pt x="15" y="48"/>
                    <a:pt x="15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8"/>
                    <a:pt x="15" y="47"/>
                    <a:pt x="15" y="47"/>
                  </a:cubicBezTo>
                  <a:cubicBezTo>
                    <a:pt x="15" y="47"/>
                    <a:pt x="14" y="46"/>
                    <a:pt x="14" y="46"/>
                  </a:cubicBezTo>
                  <a:cubicBezTo>
                    <a:pt x="15" y="46"/>
                    <a:pt x="15" y="46"/>
                    <a:pt x="15" y="47"/>
                  </a:cubicBezTo>
                  <a:cubicBezTo>
                    <a:pt x="15" y="46"/>
                    <a:pt x="15" y="46"/>
                    <a:pt x="15" y="45"/>
                  </a:cubicBezTo>
                  <a:cubicBezTo>
                    <a:pt x="14" y="45"/>
                    <a:pt x="14" y="45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5" y="44"/>
                    <a:pt x="14" y="43"/>
                    <a:pt x="14" y="43"/>
                  </a:cubicBezTo>
                  <a:cubicBezTo>
                    <a:pt x="15" y="42"/>
                    <a:pt x="15" y="43"/>
                    <a:pt x="15" y="44"/>
                  </a:cubicBezTo>
                  <a:cubicBezTo>
                    <a:pt x="15" y="44"/>
                    <a:pt x="15" y="44"/>
                    <a:pt x="15" y="44"/>
                  </a:cubicBezTo>
                  <a:cubicBezTo>
                    <a:pt x="15" y="44"/>
                    <a:pt x="15" y="45"/>
                    <a:pt x="15" y="45"/>
                  </a:cubicBezTo>
                  <a:cubicBezTo>
                    <a:pt x="15" y="45"/>
                    <a:pt x="15" y="44"/>
                    <a:pt x="16" y="44"/>
                  </a:cubicBezTo>
                  <a:cubicBezTo>
                    <a:pt x="16" y="45"/>
                    <a:pt x="15" y="45"/>
                    <a:pt x="16" y="45"/>
                  </a:cubicBezTo>
                  <a:cubicBezTo>
                    <a:pt x="15" y="46"/>
                    <a:pt x="16" y="47"/>
                    <a:pt x="15" y="47"/>
                  </a:cubicBezTo>
                  <a:cubicBezTo>
                    <a:pt x="15" y="47"/>
                    <a:pt x="16" y="47"/>
                    <a:pt x="16" y="47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5"/>
                    <a:pt x="17" y="44"/>
                    <a:pt x="17" y="44"/>
                  </a:cubicBezTo>
                  <a:cubicBezTo>
                    <a:pt x="17" y="44"/>
                    <a:pt x="17" y="43"/>
                    <a:pt x="17" y="43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6" y="43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4" y="41"/>
                    <a:pt x="14" y="41"/>
                    <a:pt x="13" y="40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4" y="40"/>
                    <a:pt x="14" y="41"/>
                    <a:pt x="15" y="41"/>
                  </a:cubicBezTo>
                  <a:cubicBezTo>
                    <a:pt x="14" y="40"/>
                    <a:pt x="14" y="39"/>
                    <a:pt x="14" y="38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7"/>
                    <a:pt x="13" y="36"/>
                    <a:pt x="14" y="36"/>
                  </a:cubicBezTo>
                  <a:cubicBezTo>
                    <a:pt x="14" y="36"/>
                    <a:pt x="14" y="37"/>
                    <a:pt x="14" y="37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5" y="37"/>
                    <a:pt x="15" y="36"/>
                    <a:pt x="15" y="36"/>
                  </a:cubicBezTo>
                  <a:cubicBezTo>
                    <a:pt x="15" y="36"/>
                    <a:pt x="15" y="35"/>
                    <a:pt x="15" y="35"/>
                  </a:cubicBezTo>
                  <a:cubicBezTo>
                    <a:pt x="15" y="35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5" y="35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7"/>
                    <a:pt x="15" y="37"/>
                    <a:pt x="15" y="37"/>
                  </a:cubicBezTo>
                  <a:cubicBezTo>
                    <a:pt x="15" y="37"/>
                    <a:pt x="15" y="38"/>
                    <a:pt x="15" y="38"/>
                  </a:cubicBezTo>
                  <a:cubicBezTo>
                    <a:pt x="15" y="38"/>
                    <a:pt x="15" y="37"/>
                    <a:pt x="15" y="38"/>
                  </a:cubicBezTo>
                  <a:cubicBezTo>
                    <a:pt x="16" y="38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39"/>
                    <a:pt x="15" y="39"/>
                    <a:pt x="15" y="39"/>
                  </a:cubicBezTo>
                  <a:cubicBezTo>
                    <a:pt x="15" y="40"/>
                    <a:pt x="15" y="41"/>
                    <a:pt x="16" y="42"/>
                  </a:cubicBezTo>
                  <a:cubicBezTo>
                    <a:pt x="16" y="41"/>
                    <a:pt x="16" y="41"/>
                    <a:pt x="16" y="40"/>
                  </a:cubicBezTo>
                  <a:cubicBezTo>
                    <a:pt x="17" y="41"/>
                    <a:pt x="16" y="41"/>
                    <a:pt x="16" y="42"/>
                  </a:cubicBezTo>
                  <a:cubicBezTo>
                    <a:pt x="16" y="42"/>
                    <a:pt x="17" y="42"/>
                    <a:pt x="17" y="42"/>
                  </a:cubicBezTo>
                  <a:cubicBezTo>
                    <a:pt x="17" y="43"/>
                    <a:pt x="17" y="43"/>
                    <a:pt x="17" y="43"/>
                  </a:cubicBezTo>
                  <a:cubicBezTo>
                    <a:pt x="18" y="42"/>
                    <a:pt x="17" y="42"/>
                    <a:pt x="17" y="42"/>
                  </a:cubicBezTo>
                  <a:cubicBezTo>
                    <a:pt x="18" y="42"/>
                    <a:pt x="18" y="41"/>
                    <a:pt x="18" y="41"/>
                  </a:cubicBezTo>
                  <a:cubicBezTo>
                    <a:pt x="18" y="41"/>
                    <a:pt x="18" y="40"/>
                    <a:pt x="18" y="40"/>
                  </a:cubicBezTo>
                  <a:cubicBezTo>
                    <a:pt x="17" y="40"/>
                    <a:pt x="17" y="39"/>
                    <a:pt x="17" y="39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39"/>
                    <a:pt x="18" y="39"/>
                    <a:pt x="18" y="39"/>
                  </a:cubicBezTo>
                  <a:cubicBezTo>
                    <a:pt x="18" y="39"/>
                    <a:pt x="18" y="38"/>
                    <a:pt x="18" y="38"/>
                  </a:cubicBezTo>
                  <a:cubicBezTo>
                    <a:pt x="18" y="37"/>
                    <a:pt x="18" y="37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5"/>
                    <a:pt x="18" y="35"/>
                    <a:pt x="18" y="35"/>
                  </a:cubicBezTo>
                  <a:cubicBezTo>
                    <a:pt x="17" y="35"/>
                    <a:pt x="17" y="34"/>
                    <a:pt x="18" y="34"/>
                  </a:cubicBezTo>
                  <a:cubicBezTo>
                    <a:pt x="18" y="34"/>
                    <a:pt x="18" y="34"/>
                    <a:pt x="18" y="35"/>
                  </a:cubicBezTo>
                  <a:cubicBezTo>
                    <a:pt x="18" y="35"/>
                    <a:pt x="18" y="35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18" y="33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29"/>
                    <a:pt x="18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8"/>
                    <a:pt x="18" y="28"/>
                    <a:pt x="18" y="28"/>
                  </a:cubicBezTo>
                  <a:cubicBezTo>
                    <a:pt x="18" y="28"/>
                    <a:pt x="17" y="27"/>
                    <a:pt x="17" y="26"/>
                  </a:cubicBezTo>
                  <a:cubicBezTo>
                    <a:pt x="17" y="26"/>
                    <a:pt x="17" y="25"/>
                    <a:pt x="17" y="25"/>
                  </a:cubicBezTo>
                  <a:cubicBezTo>
                    <a:pt x="17" y="25"/>
                    <a:pt x="17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ubicBezTo>
                    <a:pt x="16" y="23"/>
                    <a:pt x="16" y="23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4" y="21"/>
                    <a:pt x="14" y="20"/>
                    <a:pt x="14" y="20"/>
                  </a:cubicBezTo>
                  <a:cubicBezTo>
                    <a:pt x="14" y="20"/>
                    <a:pt x="14" y="20"/>
                    <a:pt x="15" y="20"/>
                  </a:cubicBezTo>
                  <a:cubicBezTo>
                    <a:pt x="15" y="20"/>
                    <a:pt x="15" y="19"/>
                    <a:pt x="14" y="19"/>
                  </a:cubicBezTo>
                  <a:cubicBezTo>
                    <a:pt x="14" y="19"/>
                    <a:pt x="14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6"/>
                    <a:pt x="14" y="15"/>
                    <a:pt x="14" y="14"/>
                  </a:cubicBezTo>
                  <a:cubicBezTo>
                    <a:pt x="14" y="14"/>
                    <a:pt x="14" y="14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9"/>
                    <a:pt x="14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4" y="8"/>
                    <a:pt x="14" y="8"/>
                  </a:cubicBezTo>
                  <a:cubicBezTo>
                    <a:pt x="14" y="8"/>
                    <a:pt x="14" y="7"/>
                    <a:pt x="15" y="7"/>
                  </a:cubicBezTo>
                  <a:cubicBezTo>
                    <a:pt x="14" y="7"/>
                    <a:pt x="14" y="6"/>
                    <a:pt x="13" y="6"/>
                  </a:cubicBezTo>
                  <a:cubicBezTo>
                    <a:pt x="13" y="6"/>
                    <a:pt x="12" y="5"/>
                    <a:pt x="12" y="3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3" y="1"/>
                    <a:pt x="13" y="1"/>
                  </a:cubicBezTo>
                  <a:cubicBezTo>
                    <a:pt x="13" y="1"/>
                    <a:pt x="13" y="1"/>
                    <a:pt x="14" y="1"/>
                  </a:cubicBezTo>
                  <a:cubicBezTo>
                    <a:pt x="14" y="1"/>
                    <a:pt x="13" y="1"/>
                    <a:pt x="13" y="2"/>
                  </a:cubicBezTo>
                  <a:cubicBezTo>
                    <a:pt x="13" y="2"/>
                    <a:pt x="13" y="1"/>
                    <a:pt x="13" y="2"/>
                  </a:cubicBezTo>
                  <a:cubicBezTo>
                    <a:pt x="12" y="3"/>
                    <a:pt x="13" y="6"/>
                    <a:pt x="15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6"/>
                    <a:pt x="13" y="5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3"/>
                    <a:pt x="13" y="5"/>
                    <a:pt x="14" y="6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4" y="2"/>
                    <a:pt x="15" y="1"/>
                    <a:pt x="15" y="1"/>
                  </a:cubicBezTo>
                  <a:cubicBezTo>
                    <a:pt x="15" y="1"/>
                    <a:pt x="15" y="2"/>
                    <a:pt x="15" y="2"/>
                  </a:cubicBezTo>
                  <a:cubicBezTo>
                    <a:pt x="14" y="3"/>
                    <a:pt x="14" y="4"/>
                    <a:pt x="14" y="5"/>
                  </a:cubicBezTo>
                  <a:cubicBezTo>
                    <a:pt x="14" y="5"/>
                    <a:pt x="14" y="6"/>
                    <a:pt x="15" y="6"/>
                  </a:cubicBezTo>
                  <a:cubicBezTo>
                    <a:pt x="15" y="4"/>
                    <a:pt x="15" y="3"/>
                    <a:pt x="16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7" y="1"/>
                    <a:pt x="17" y="2"/>
                  </a:cubicBezTo>
                  <a:cubicBezTo>
                    <a:pt x="17" y="2"/>
                    <a:pt x="16" y="2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5" y="4"/>
                    <a:pt x="15" y="5"/>
                    <a:pt x="15" y="6"/>
                  </a:cubicBezTo>
                  <a:cubicBezTo>
                    <a:pt x="16" y="5"/>
                    <a:pt x="16" y="5"/>
                    <a:pt x="16" y="4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ubicBezTo>
                    <a:pt x="17" y="3"/>
                    <a:pt x="17" y="4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7" y="6"/>
                    <a:pt x="17" y="5"/>
                  </a:cubicBezTo>
                  <a:cubicBezTo>
                    <a:pt x="18" y="4"/>
                    <a:pt x="18" y="3"/>
                    <a:pt x="18" y="2"/>
                  </a:cubicBezTo>
                  <a:cubicBezTo>
                    <a:pt x="17" y="2"/>
                    <a:pt x="17" y="1"/>
                    <a:pt x="17" y="1"/>
                  </a:cubicBezTo>
                  <a:cubicBezTo>
                    <a:pt x="17" y="1"/>
                    <a:pt x="18" y="1"/>
                    <a:pt x="18" y="1"/>
                  </a:cubicBezTo>
                  <a:cubicBezTo>
                    <a:pt x="18" y="1"/>
                    <a:pt x="18" y="2"/>
                    <a:pt x="18" y="2"/>
                  </a:cubicBezTo>
                  <a:cubicBezTo>
                    <a:pt x="18" y="3"/>
                    <a:pt x="18" y="3"/>
                    <a:pt x="18" y="4"/>
                  </a:cubicBezTo>
                  <a:cubicBezTo>
                    <a:pt x="18" y="5"/>
                    <a:pt x="17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ubicBezTo>
                    <a:pt x="18" y="5"/>
                    <a:pt x="18" y="5"/>
                    <a:pt x="18" y="4"/>
                  </a:cubicBezTo>
                  <a:cubicBezTo>
                    <a:pt x="19" y="4"/>
                    <a:pt x="19" y="4"/>
                    <a:pt x="19" y="4"/>
                  </a:cubicBezTo>
                  <a:cubicBezTo>
                    <a:pt x="19" y="4"/>
                    <a:pt x="19" y="3"/>
                    <a:pt x="19" y="3"/>
                  </a:cubicBezTo>
                  <a:cubicBezTo>
                    <a:pt x="19" y="2"/>
                    <a:pt x="20" y="2"/>
                    <a:pt x="20" y="2"/>
                  </a:cubicBezTo>
                  <a:cubicBezTo>
                    <a:pt x="20" y="2"/>
                    <a:pt x="20" y="2"/>
                    <a:pt x="20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4"/>
                    <a:pt x="19" y="4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19" y="5"/>
                    <a:pt x="19" y="6"/>
                  </a:cubicBezTo>
                  <a:cubicBezTo>
                    <a:pt x="18" y="6"/>
                    <a:pt x="17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8" y="7"/>
                    <a:pt x="19" y="6"/>
                    <a:pt x="19" y="6"/>
                  </a:cubicBezTo>
                  <a:cubicBezTo>
                    <a:pt x="19" y="6"/>
                    <a:pt x="19" y="5"/>
                    <a:pt x="19" y="5"/>
                  </a:cubicBezTo>
                  <a:cubicBezTo>
                    <a:pt x="19" y="5"/>
                    <a:pt x="19" y="6"/>
                    <a:pt x="19" y="6"/>
                  </a:cubicBezTo>
                  <a:cubicBezTo>
                    <a:pt x="19" y="6"/>
                    <a:pt x="19" y="7"/>
                    <a:pt x="19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8"/>
                    <a:pt x="17" y="8"/>
                    <a:pt x="16" y="7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9" y="8"/>
                    <a:pt x="19" y="7"/>
                    <a:pt x="19" y="6"/>
                  </a:cubicBezTo>
                  <a:cubicBezTo>
                    <a:pt x="19" y="6"/>
                    <a:pt x="19" y="5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7"/>
                    <a:pt x="20" y="7"/>
                  </a:cubicBezTo>
                  <a:cubicBezTo>
                    <a:pt x="19" y="7"/>
                    <a:pt x="19" y="8"/>
                    <a:pt x="18" y="8"/>
                  </a:cubicBezTo>
                  <a:cubicBezTo>
                    <a:pt x="18" y="8"/>
                    <a:pt x="17" y="8"/>
                    <a:pt x="17" y="8"/>
                  </a:cubicBezTo>
                  <a:cubicBezTo>
                    <a:pt x="17" y="8"/>
                    <a:pt x="16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9"/>
                    <a:pt x="14" y="10"/>
                    <a:pt x="14" y="12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6" y="12"/>
                    <a:pt x="15" y="12"/>
                    <a:pt x="14" y="13"/>
                  </a:cubicBezTo>
                  <a:cubicBezTo>
                    <a:pt x="14" y="13"/>
                    <a:pt x="14" y="13"/>
                    <a:pt x="15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6"/>
                    <a:pt x="15" y="16"/>
                    <a:pt x="15" y="16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5" y="19"/>
                    <a:pt x="15" y="20"/>
                  </a:cubicBezTo>
                  <a:cubicBezTo>
                    <a:pt x="15" y="20"/>
                    <a:pt x="15" y="19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7" y="19"/>
                    <a:pt x="16" y="20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3"/>
                    <a:pt x="17" y="24"/>
                    <a:pt x="17" y="24"/>
                  </a:cubicBezTo>
                  <a:cubicBezTo>
                    <a:pt x="17" y="24"/>
                    <a:pt x="17" y="24"/>
                    <a:pt x="17" y="23"/>
                  </a:cubicBezTo>
                  <a:cubicBezTo>
                    <a:pt x="17" y="23"/>
                    <a:pt x="18" y="23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7" y="24"/>
                    <a:pt x="17" y="25"/>
                    <a:pt x="18" y="26"/>
                  </a:cubicBezTo>
                  <a:cubicBezTo>
                    <a:pt x="18" y="26"/>
                    <a:pt x="18" y="27"/>
                    <a:pt x="18" y="27"/>
                  </a:cubicBezTo>
                  <a:cubicBezTo>
                    <a:pt x="18" y="27"/>
                    <a:pt x="19" y="27"/>
                    <a:pt x="19" y="27"/>
                  </a:cubicBezTo>
                  <a:cubicBezTo>
                    <a:pt x="19" y="26"/>
                    <a:pt x="19" y="26"/>
                    <a:pt x="19" y="26"/>
                  </a:cubicBezTo>
                  <a:cubicBezTo>
                    <a:pt x="19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ubicBezTo>
                    <a:pt x="19" y="26"/>
                    <a:pt x="19" y="25"/>
                    <a:pt x="20" y="25"/>
                  </a:cubicBezTo>
                  <a:cubicBezTo>
                    <a:pt x="20" y="25"/>
                    <a:pt x="20" y="25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2"/>
                    <a:pt x="20" y="22"/>
                  </a:cubicBezTo>
                  <a:cubicBezTo>
                    <a:pt x="20" y="22"/>
                    <a:pt x="20" y="21"/>
                    <a:pt x="20" y="21"/>
                  </a:cubicBezTo>
                  <a:cubicBezTo>
                    <a:pt x="20" y="21"/>
                    <a:pt x="20" y="20"/>
                    <a:pt x="20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20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8"/>
                  </a:cubicBezTo>
                  <a:cubicBezTo>
                    <a:pt x="21" y="17"/>
                    <a:pt x="21" y="16"/>
                    <a:pt x="22" y="15"/>
                  </a:cubicBezTo>
                  <a:cubicBezTo>
                    <a:pt x="22" y="15"/>
                    <a:pt x="23" y="15"/>
                    <a:pt x="23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4"/>
                    <a:pt x="20" y="14"/>
                    <a:pt x="20" y="13"/>
                  </a:cubicBezTo>
                  <a:cubicBezTo>
                    <a:pt x="20" y="13"/>
                    <a:pt x="20" y="12"/>
                    <a:pt x="20" y="11"/>
                  </a:cubicBezTo>
                  <a:cubicBezTo>
                    <a:pt x="20" y="11"/>
                    <a:pt x="20" y="11"/>
                    <a:pt x="19" y="11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1" y="10"/>
                    <a:pt x="20" y="11"/>
                    <a:pt x="20" y="11"/>
                  </a:cubicBezTo>
                  <a:cubicBezTo>
                    <a:pt x="20" y="12"/>
                    <a:pt x="20" y="13"/>
                    <a:pt x="20" y="14"/>
                  </a:cubicBezTo>
                  <a:cubicBezTo>
                    <a:pt x="20" y="14"/>
                    <a:pt x="20" y="14"/>
                    <a:pt x="20" y="15"/>
                  </a:cubicBezTo>
                  <a:cubicBezTo>
                    <a:pt x="20" y="15"/>
                    <a:pt x="22" y="15"/>
                    <a:pt x="22" y="15"/>
                  </a:cubicBezTo>
                  <a:cubicBezTo>
                    <a:pt x="22" y="14"/>
                    <a:pt x="21" y="14"/>
                    <a:pt x="21" y="13"/>
                  </a:cubicBezTo>
                  <a:cubicBezTo>
                    <a:pt x="20" y="13"/>
                    <a:pt x="21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3"/>
                    <a:pt x="21" y="13"/>
                  </a:cubicBezTo>
                  <a:cubicBezTo>
                    <a:pt x="21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1" y="12"/>
                    <a:pt x="21" y="11"/>
                    <a:pt x="22" y="10"/>
                  </a:cubicBezTo>
                  <a:cubicBezTo>
                    <a:pt x="22" y="10"/>
                    <a:pt x="22" y="10"/>
                    <a:pt x="23" y="10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9"/>
                    <a:pt x="23" y="9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2" y="10"/>
                    <a:pt x="22" y="10"/>
                    <a:pt x="22" y="11"/>
                  </a:cubicBezTo>
                  <a:cubicBezTo>
                    <a:pt x="22" y="11"/>
                    <a:pt x="22" y="12"/>
                    <a:pt x="22" y="12"/>
                  </a:cubicBezTo>
                  <a:cubicBezTo>
                    <a:pt x="22" y="13"/>
                    <a:pt x="23" y="14"/>
                    <a:pt x="23" y="14"/>
                  </a:cubicBezTo>
                  <a:cubicBezTo>
                    <a:pt x="23" y="13"/>
                    <a:pt x="22" y="12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2"/>
                    <a:pt x="23" y="13"/>
                    <a:pt x="23" y="14"/>
                  </a:cubicBezTo>
                  <a:cubicBezTo>
                    <a:pt x="24" y="13"/>
                    <a:pt x="23" y="12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11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lose/>
                  <a:moveTo>
                    <a:pt x="18" y="1"/>
                  </a:move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lose/>
                  <a:moveTo>
                    <a:pt x="14" y="20"/>
                  </a:move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21"/>
                    <a:pt x="14" y="20"/>
                  </a:cubicBezTo>
                  <a:close/>
                  <a:moveTo>
                    <a:pt x="15" y="38"/>
                  </a:move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ubicBezTo>
                    <a:pt x="15" y="38"/>
                    <a:pt x="15" y="38"/>
                    <a:pt x="15" y="38"/>
                  </a:cubicBezTo>
                  <a:close/>
                  <a:moveTo>
                    <a:pt x="15" y="43"/>
                  </a:move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5" name="Freeform 33106"/>
            <p:cNvSpPr>
              <a:spLocks noEditPoints="1"/>
            </p:cNvSpPr>
            <p:nvPr/>
          </p:nvSpPr>
          <p:spPr bwMode="auto">
            <a:xfrm>
              <a:off x="3703" y="2915"/>
              <a:ext cx="48" cy="45"/>
            </a:xfrm>
            <a:custGeom>
              <a:avLst/>
              <a:gdLst>
                <a:gd name="T0" fmla="*/ 0 w 27"/>
                <a:gd name="T1" fmla="*/ 3 h 25"/>
                <a:gd name="T2" fmla="*/ 13 w 27"/>
                <a:gd name="T3" fmla="*/ 1 h 25"/>
                <a:gd name="T4" fmla="*/ 13 w 27"/>
                <a:gd name="T5" fmla="*/ 1 h 25"/>
                <a:gd name="T6" fmla="*/ 14 w 27"/>
                <a:gd name="T7" fmla="*/ 11 h 25"/>
                <a:gd name="T8" fmla="*/ 2 w 27"/>
                <a:gd name="T9" fmla="*/ 12 h 25"/>
                <a:gd name="T10" fmla="*/ 0 w 27"/>
                <a:gd name="T11" fmla="*/ 3 h 25"/>
                <a:gd name="T12" fmla="*/ 15 w 27"/>
                <a:gd name="T13" fmla="*/ 1 h 25"/>
                <a:gd name="T14" fmla="*/ 27 w 27"/>
                <a:gd name="T15" fmla="*/ 0 h 25"/>
                <a:gd name="T16" fmla="*/ 26 w 27"/>
                <a:gd name="T17" fmla="*/ 11 h 25"/>
                <a:gd name="T18" fmla="*/ 16 w 27"/>
                <a:gd name="T19" fmla="*/ 11 h 25"/>
                <a:gd name="T20" fmla="*/ 15 w 27"/>
                <a:gd name="T21" fmla="*/ 1 h 25"/>
                <a:gd name="T22" fmla="*/ 26 w 27"/>
                <a:gd name="T23" fmla="*/ 12 h 25"/>
                <a:gd name="T24" fmla="*/ 24 w 27"/>
                <a:gd name="T25" fmla="*/ 24 h 25"/>
                <a:gd name="T26" fmla="*/ 17 w 27"/>
                <a:gd name="T27" fmla="*/ 25 h 25"/>
                <a:gd name="T28" fmla="*/ 16 w 27"/>
                <a:gd name="T29" fmla="*/ 13 h 25"/>
                <a:gd name="T30" fmla="*/ 26 w 27"/>
                <a:gd name="T31" fmla="*/ 12 h 25"/>
                <a:gd name="T32" fmla="*/ 14 w 27"/>
                <a:gd name="T33" fmla="*/ 25 h 25"/>
                <a:gd name="T34" fmla="*/ 5 w 27"/>
                <a:gd name="T35" fmla="*/ 25 h 25"/>
                <a:gd name="T36" fmla="*/ 3 w 27"/>
                <a:gd name="T37" fmla="*/ 15 h 25"/>
                <a:gd name="T38" fmla="*/ 14 w 27"/>
                <a:gd name="T39" fmla="*/ 14 h 25"/>
                <a:gd name="T40" fmla="*/ 14 w 27"/>
                <a:gd name="T41" fmla="*/ 2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5">
                  <a:moveTo>
                    <a:pt x="0" y="3"/>
                  </a:moveTo>
                  <a:cubicBezTo>
                    <a:pt x="5" y="2"/>
                    <a:pt x="9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0" y="3"/>
                    <a:pt x="0" y="3"/>
                    <a:pt x="0" y="3"/>
                  </a:cubicBezTo>
                  <a:close/>
                  <a:moveTo>
                    <a:pt x="15" y="1"/>
                  </a:moveTo>
                  <a:cubicBezTo>
                    <a:pt x="15" y="1"/>
                    <a:pt x="22" y="0"/>
                    <a:pt x="27" y="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5" y="1"/>
                    <a:pt x="15" y="1"/>
                    <a:pt x="15" y="1"/>
                  </a:cubicBezTo>
                  <a:close/>
                  <a:moveTo>
                    <a:pt x="26" y="12"/>
                  </a:moveTo>
                  <a:cubicBezTo>
                    <a:pt x="24" y="24"/>
                    <a:pt x="24" y="24"/>
                    <a:pt x="24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26" y="12"/>
                    <a:pt x="26" y="12"/>
                    <a:pt x="26" y="12"/>
                  </a:cubicBezTo>
                  <a:close/>
                  <a:moveTo>
                    <a:pt x="14" y="25"/>
                  </a:moveTo>
                  <a:cubicBezTo>
                    <a:pt x="5" y="25"/>
                    <a:pt x="5" y="25"/>
                    <a:pt x="5" y="25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14" y="14"/>
                    <a:pt x="14" y="14"/>
                    <a:pt x="14" y="14"/>
                  </a:cubicBezTo>
                  <a:lnTo>
                    <a:pt x="14" y="25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6" name="Freeform 33107"/>
            <p:cNvSpPr>
              <a:spLocks/>
            </p:cNvSpPr>
            <p:nvPr/>
          </p:nvSpPr>
          <p:spPr bwMode="auto">
            <a:xfrm>
              <a:off x="3705" y="2899"/>
              <a:ext cx="41" cy="61"/>
            </a:xfrm>
            <a:custGeom>
              <a:avLst/>
              <a:gdLst>
                <a:gd name="T0" fmla="*/ 12 w 23"/>
                <a:gd name="T1" fmla="*/ 10 h 34"/>
                <a:gd name="T2" fmla="*/ 13 w 23"/>
                <a:gd name="T3" fmla="*/ 34 h 34"/>
                <a:gd name="T4" fmla="*/ 16 w 23"/>
                <a:gd name="T5" fmla="*/ 34 h 34"/>
                <a:gd name="T6" fmla="*/ 14 w 23"/>
                <a:gd name="T7" fmla="*/ 10 h 34"/>
                <a:gd name="T8" fmla="*/ 23 w 23"/>
                <a:gd name="T9" fmla="*/ 3 h 34"/>
                <a:gd name="T10" fmla="*/ 17 w 23"/>
                <a:gd name="T11" fmla="*/ 0 h 34"/>
                <a:gd name="T12" fmla="*/ 13 w 23"/>
                <a:gd name="T13" fmla="*/ 10 h 34"/>
                <a:gd name="T14" fmla="*/ 13 w 23"/>
                <a:gd name="T15" fmla="*/ 10 h 34"/>
                <a:gd name="T16" fmla="*/ 6 w 23"/>
                <a:gd name="T17" fmla="*/ 0 h 34"/>
                <a:gd name="T18" fmla="*/ 0 w 23"/>
                <a:gd name="T19" fmla="*/ 5 h 34"/>
                <a:gd name="T20" fmla="*/ 12 w 23"/>
                <a:gd name="T21" fmla="*/ 1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34">
                  <a:moveTo>
                    <a:pt x="12" y="10"/>
                  </a:moveTo>
                  <a:cubicBezTo>
                    <a:pt x="13" y="34"/>
                    <a:pt x="13" y="34"/>
                    <a:pt x="13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23" y="3"/>
                    <a:pt x="23" y="3"/>
                    <a:pt x="23" y="3"/>
                  </a:cubicBezTo>
                  <a:cubicBezTo>
                    <a:pt x="21" y="2"/>
                    <a:pt x="19" y="1"/>
                    <a:pt x="17" y="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4" y="2"/>
                    <a:pt x="2" y="3"/>
                    <a:pt x="0" y="5"/>
                  </a:cubicBezTo>
                  <a:lnTo>
                    <a:pt x="12" y="1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7" name="Freeform 33108"/>
            <p:cNvSpPr>
              <a:spLocks/>
            </p:cNvSpPr>
            <p:nvPr/>
          </p:nvSpPr>
          <p:spPr bwMode="auto">
            <a:xfrm>
              <a:off x="3706" y="2935"/>
              <a:ext cx="43" cy="7"/>
            </a:xfrm>
            <a:custGeom>
              <a:avLst/>
              <a:gdLst>
                <a:gd name="T0" fmla="*/ 0 w 43"/>
                <a:gd name="T1" fmla="*/ 1 h 7"/>
                <a:gd name="T2" fmla="*/ 2 w 43"/>
                <a:gd name="T3" fmla="*/ 7 h 7"/>
                <a:gd name="T4" fmla="*/ 43 w 43"/>
                <a:gd name="T5" fmla="*/ 3 h 7"/>
                <a:gd name="T6" fmla="*/ 43 w 43"/>
                <a:gd name="T7" fmla="*/ 0 h 7"/>
                <a:gd name="T8" fmla="*/ 0 w 43"/>
                <a:gd name="T9" fmla="*/ 1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7">
                  <a:moveTo>
                    <a:pt x="0" y="1"/>
                  </a:moveTo>
                  <a:lnTo>
                    <a:pt x="2" y="7"/>
                  </a:lnTo>
                  <a:lnTo>
                    <a:pt x="43" y="3"/>
                  </a:lnTo>
                  <a:lnTo>
                    <a:pt x="43" y="0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8" name="Freeform 33109"/>
            <p:cNvSpPr>
              <a:spLocks noEditPoints="1"/>
            </p:cNvSpPr>
            <p:nvPr/>
          </p:nvSpPr>
          <p:spPr bwMode="auto">
            <a:xfrm>
              <a:off x="3662" y="3095"/>
              <a:ext cx="80" cy="89"/>
            </a:xfrm>
            <a:custGeom>
              <a:avLst/>
              <a:gdLst>
                <a:gd name="T0" fmla="*/ 19 w 45"/>
                <a:gd name="T1" fmla="*/ 15 h 50"/>
                <a:gd name="T2" fmla="*/ 17 w 45"/>
                <a:gd name="T3" fmla="*/ 9 h 50"/>
                <a:gd name="T4" fmla="*/ 15 w 45"/>
                <a:gd name="T5" fmla="*/ 14 h 50"/>
                <a:gd name="T6" fmla="*/ 7 w 45"/>
                <a:gd name="T7" fmla="*/ 10 h 50"/>
                <a:gd name="T8" fmla="*/ 10 w 45"/>
                <a:gd name="T9" fmla="*/ 17 h 50"/>
                <a:gd name="T10" fmla="*/ 7 w 45"/>
                <a:gd name="T11" fmla="*/ 21 h 50"/>
                <a:gd name="T12" fmla="*/ 8 w 45"/>
                <a:gd name="T13" fmla="*/ 27 h 50"/>
                <a:gd name="T14" fmla="*/ 6 w 45"/>
                <a:gd name="T15" fmla="*/ 32 h 50"/>
                <a:gd name="T16" fmla="*/ 9 w 45"/>
                <a:gd name="T17" fmla="*/ 36 h 50"/>
                <a:gd name="T18" fmla="*/ 15 w 45"/>
                <a:gd name="T19" fmla="*/ 35 h 50"/>
                <a:gd name="T20" fmla="*/ 16 w 45"/>
                <a:gd name="T21" fmla="*/ 36 h 50"/>
                <a:gd name="T22" fmla="*/ 17 w 45"/>
                <a:gd name="T23" fmla="*/ 42 h 50"/>
                <a:gd name="T24" fmla="*/ 22 w 45"/>
                <a:gd name="T25" fmla="*/ 43 h 50"/>
                <a:gd name="T26" fmla="*/ 25 w 45"/>
                <a:gd name="T27" fmla="*/ 40 h 50"/>
                <a:gd name="T28" fmla="*/ 31 w 45"/>
                <a:gd name="T29" fmla="*/ 38 h 50"/>
                <a:gd name="T30" fmla="*/ 34 w 45"/>
                <a:gd name="T31" fmla="*/ 34 h 50"/>
                <a:gd name="T32" fmla="*/ 41 w 45"/>
                <a:gd name="T33" fmla="*/ 35 h 50"/>
                <a:gd name="T34" fmla="*/ 35 w 45"/>
                <a:gd name="T35" fmla="*/ 29 h 50"/>
                <a:gd name="T36" fmla="*/ 39 w 45"/>
                <a:gd name="T37" fmla="*/ 25 h 50"/>
                <a:gd name="T38" fmla="*/ 33 w 45"/>
                <a:gd name="T39" fmla="*/ 25 h 50"/>
                <a:gd name="T40" fmla="*/ 45 w 45"/>
                <a:gd name="T41" fmla="*/ 14 h 50"/>
                <a:gd name="T42" fmla="*/ 29 w 45"/>
                <a:gd name="T43" fmla="*/ 17 h 50"/>
                <a:gd name="T44" fmla="*/ 33 w 45"/>
                <a:gd name="T45" fmla="*/ 12 h 50"/>
                <a:gd name="T46" fmla="*/ 27 w 45"/>
                <a:gd name="T47" fmla="*/ 12 h 50"/>
                <a:gd name="T48" fmla="*/ 27 w 45"/>
                <a:gd name="T49" fmla="*/ 4 h 50"/>
                <a:gd name="T50" fmla="*/ 26 w 45"/>
                <a:gd name="T51" fmla="*/ 26 h 50"/>
                <a:gd name="T52" fmla="*/ 31 w 45"/>
                <a:gd name="T53" fmla="*/ 39 h 50"/>
                <a:gd name="T54" fmla="*/ 23 w 45"/>
                <a:gd name="T55" fmla="*/ 27 h 50"/>
                <a:gd name="T56" fmla="*/ 14 w 45"/>
                <a:gd name="T57" fmla="*/ 39 h 50"/>
                <a:gd name="T58" fmla="*/ 21 w 45"/>
                <a:gd name="T59" fmla="*/ 26 h 50"/>
                <a:gd name="T60" fmla="*/ 7 w 45"/>
                <a:gd name="T61" fmla="*/ 23 h 50"/>
                <a:gd name="T62" fmla="*/ 22 w 45"/>
                <a:gd name="T63" fmla="*/ 23 h 50"/>
                <a:gd name="T64" fmla="*/ 17 w 45"/>
                <a:gd name="T65" fmla="*/ 11 h 50"/>
                <a:gd name="T66" fmla="*/ 24 w 45"/>
                <a:gd name="T67" fmla="*/ 19 h 50"/>
                <a:gd name="T68" fmla="*/ 28 w 45"/>
                <a:gd name="T69" fmla="*/ 17 h 50"/>
                <a:gd name="T70" fmla="*/ 36 w 45"/>
                <a:gd name="T71" fmla="*/ 26 h 50"/>
                <a:gd name="T72" fmla="*/ 5 w 45"/>
                <a:gd name="T73" fmla="*/ 33 h 50"/>
                <a:gd name="T74" fmla="*/ 14 w 45"/>
                <a:gd name="T75" fmla="*/ 26 h 50"/>
                <a:gd name="T76" fmla="*/ 15 w 45"/>
                <a:gd name="T77" fmla="*/ 29 h 50"/>
                <a:gd name="T78" fmla="*/ 10 w 45"/>
                <a:gd name="T79" fmla="*/ 31 h 50"/>
                <a:gd name="T80" fmla="*/ 39 w 45"/>
                <a:gd name="T81" fmla="*/ 36 h 50"/>
                <a:gd name="T82" fmla="*/ 28 w 45"/>
                <a:gd name="T83" fmla="*/ 32 h 50"/>
                <a:gd name="T84" fmla="*/ 30 w 45"/>
                <a:gd name="T85" fmla="*/ 30 h 50"/>
                <a:gd name="T86" fmla="*/ 34 w 45"/>
                <a:gd name="T87" fmla="*/ 33 h 50"/>
                <a:gd name="T88" fmla="*/ 21 w 45"/>
                <a:gd name="T89" fmla="*/ 44 h 50"/>
                <a:gd name="T90" fmla="*/ 20 w 45"/>
                <a:gd name="T91" fmla="*/ 34 h 50"/>
                <a:gd name="T92" fmla="*/ 22 w 45"/>
                <a:gd name="T93" fmla="*/ 33 h 50"/>
                <a:gd name="T94" fmla="*/ 22 w 45"/>
                <a:gd name="T95" fmla="*/ 28 h 50"/>
                <a:gd name="T96" fmla="*/ 7 w 45"/>
                <a:gd name="T97" fmla="*/ 14 h 50"/>
                <a:gd name="T98" fmla="*/ 16 w 45"/>
                <a:gd name="T99" fmla="*/ 18 h 50"/>
                <a:gd name="T100" fmla="*/ 16 w 45"/>
                <a:gd name="T101" fmla="*/ 21 h 50"/>
                <a:gd name="T102" fmla="*/ 11 w 45"/>
                <a:gd name="T103" fmla="*/ 16 h 50"/>
                <a:gd name="T104" fmla="*/ 40 w 45"/>
                <a:gd name="T105" fmla="*/ 17 h 50"/>
                <a:gd name="T106" fmla="*/ 31 w 45"/>
                <a:gd name="T107" fmla="*/ 23 h 50"/>
                <a:gd name="T108" fmla="*/ 30 w 45"/>
                <a:gd name="T109" fmla="*/ 21 h 50"/>
                <a:gd name="T110" fmla="*/ 36 w 45"/>
                <a:gd name="T111" fmla="*/ 19 h 50"/>
                <a:gd name="T112" fmla="*/ 24 w 45"/>
                <a:gd name="T113" fmla="*/ 5 h 50"/>
                <a:gd name="T114" fmla="*/ 26 w 45"/>
                <a:gd name="T115" fmla="*/ 16 h 50"/>
                <a:gd name="T116" fmla="*/ 23 w 45"/>
                <a:gd name="T117" fmla="*/ 16 h 50"/>
                <a:gd name="T118" fmla="*/ 24 w 45"/>
                <a:gd name="T119" fmla="*/ 1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5" h="50">
                  <a:moveTo>
                    <a:pt x="24" y="3"/>
                  </a:moveTo>
                  <a:cubicBezTo>
                    <a:pt x="23" y="2"/>
                    <a:pt x="22" y="3"/>
                    <a:pt x="22" y="3"/>
                  </a:cubicBezTo>
                  <a:cubicBezTo>
                    <a:pt x="23" y="4"/>
                    <a:pt x="23" y="4"/>
                    <a:pt x="23" y="5"/>
                  </a:cubicBezTo>
                  <a:cubicBezTo>
                    <a:pt x="23" y="6"/>
                    <a:pt x="23" y="6"/>
                    <a:pt x="24" y="6"/>
                  </a:cubicBezTo>
                  <a:cubicBezTo>
                    <a:pt x="24" y="7"/>
                    <a:pt x="23" y="8"/>
                    <a:pt x="23" y="7"/>
                  </a:cubicBezTo>
                  <a:cubicBezTo>
                    <a:pt x="22" y="5"/>
                    <a:pt x="21" y="5"/>
                    <a:pt x="20" y="5"/>
                  </a:cubicBezTo>
                  <a:cubicBezTo>
                    <a:pt x="19" y="6"/>
                    <a:pt x="20" y="7"/>
                    <a:pt x="20" y="7"/>
                  </a:cubicBezTo>
                  <a:cubicBezTo>
                    <a:pt x="21" y="7"/>
                    <a:pt x="22" y="7"/>
                    <a:pt x="23" y="8"/>
                  </a:cubicBezTo>
                  <a:cubicBezTo>
                    <a:pt x="23" y="8"/>
                    <a:pt x="23" y="9"/>
                    <a:pt x="23" y="10"/>
                  </a:cubicBezTo>
                  <a:cubicBezTo>
                    <a:pt x="23" y="12"/>
                    <a:pt x="22" y="14"/>
                    <a:pt x="21" y="15"/>
                  </a:cubicBezTo>
                  <a:cubicBezTo>
                    <a:pt x="20" y="16"/>
                    <a:pt x="20" y="16"/>
                    <a:pt x="19" y="15"/>
                  </a:cubicBezTo>
                  <a:cubicBezTo>
                    <a:pt x="19" y="15"/>
                    <a:pt x="19" y="15"/>
                    <a:pt x="19" y="14"/>
                  </a:cubicBezTo>
                  <a:cubicBezTo>
                    <a:pt x="20" y="14"/>
                    <a:pt x="20" y="13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20" y="13"/>
                    <a:pt x="20" y="14"/>
                    <a:pt x="18" y="14"/>
                  </a:cubicBezTo>
                  <a:cubicBezTo>
                    <a:pt x="18" y="14"/>
                    <a:pt x="18" y="13"/>
                    <a:pt x="18" y="13"/>
                  </a:cubicBezTo>
                  <a:cubicBezTo>
                    <a:pt x="18" y="12"/>
                    <a:pt x="18" y="12"/>
                    <a:pt x="18" y="11"/>
                  </a:cubicBezTo>
                  <a:cubicBezTo>
                    <a:pt x="17" y="11"/>
                    <a:pt x="17" y="10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9" y="8"/>
                    <a:pt x="18" y="8"/>
                    <a:pt x="17" y="9"/>
                  </a:cubicBezTo>
                  <a:cubicBezTo>
                    <a:pt x="16" y="8"/>
                    <a:pt x="15" y="8"/>
                    <a:pt x="15" y="7"/>
                  </a:cubicBezTo>
                  <a:cubicBezTo>
                    <a:pt x="15" y="8"/>
                    <a:pt x="15" y="9"/>
                    <a:pt x="15" y="10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1"/>
                    <a:pt x="15" y="12"/>
                    <a:pt x="16" y="12"/>
                  </a:cubicBezTo>
                  <a:cubicBezTo>
                    <a:pt x="16" y="13"/>
                    <a:pt x="16" y="13"/>
                    <a:pt x="17" y="13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6" y="15"/>
                    <a:pt x="15" y="15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5"/>
                    <a:pt x="16" y="16"/>
                    <a:pt x="17" y="15"/>
                  </a:cubicBezTo>
                  <a:cubicBezTo>
                    <a:pt x="17" y="15"/>
                    <a:pt x="18" y="16"/>
                    <a:pt x="18" y="16"/>
                  </a:cubicBezTo>
                  <a:cubicBezTo>
                    <a:pt x="18" y="17"/>
                    <a:pt x="17" y="17"/>
                    <a:pt x="16" y="17"/>
                  </a:cubicBezTo>
                  <a:cubicBezTo>
                    <a:pt x="15" y="17"/>
                    <a:pt x="13" y="17"/>
                    <a:pt x="11" y="16"/>
                  </a:cubicBezTo>
                  <a:cubicBezTo>
                    <a:pt x="10" y="15"/>
                    <a:pt x="10" y="15"/>
                    <a:pt x="10" y="14"/>
                  </a:cubicBezTo>
                  <a:cubicBezTo>
                    <a:pt x="10" y="13"/>
                    <a:pt x="10" y="12"/>
                    <a:pt x="11" y="12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8" y="10"/>
                    <a:pt x="8" y="12"/>
                    <a:pt x="9" y="13"/>
                  </a:cubicBezTo>
                  <a:cubicBezTo>
                    <a:pt x="9" y="14"/>
                    <a:pt x="9" y="15"/>
                    <a:pt x="8" y="14"/>
                  </a:cubicBezTo>
                  <a:cubicBezTo>
                    <a:pt x="8" y="13"/>
                    <a:pt x="8" y="13"/>
                    <a:pt x="7" y="12"/>
                  </a:cubicBezTo>
                  <a:cubicBezTo>
                    <a:pt x="6" y="12"/>
                    <a:pt x="7" y="11"/>
                    <a:pt x="7" y="10"/>
                  </a:cubicBezTo>
                  <a:cubicBezTo>
                    <a:pt x="6" y="10"/>
                    <a:pt x="5" y="10"/>
                    <a:pt x="5" y="11"/>
                  </a:cubicBezTo>
                  <a:cubicBezTo>
                    <a:pt x="4" y="11"/>
                    <a:pt x="3" y="11"/>
                    <a:pt x="2" y="10"/>
                  </a:cubicBezTo>
                  <a:cubicBezTo>
                    <a:pt x="2" y="10"/>
                    <a:pt x="4" y="13"/>
                    <a:pt x="4" y="13"/>
                  </a:cubicBezTo>
                  <a:cubicBezTo>
                    <a:pt x="3" y="13"/>
                    <a:pt x="3" y="14"/>
                    <a:pt x="4" y="15"/>
                  </a:cubicBezTo>
                  <a:cubicBezTo>
                    <a:pt x="4" y="14"/>
                    <a:pt x="5" y="14"/>
                    <a:pt x="6" y="14"/>
                  </a:cubicBezTo>
                  <a:cubicBezTo>
                    <a:pt x="6" y="15"/>
                    <a:pt x="7" y="15"/>
                    <a:pt x="7" y="14"/>
                  </a:cubicBezTo>
                  <a:cubicBezTo>
                    <a:pt x="8" y="15"/>
                    <a:pt x="8" y="16"/>
                    <a:pt x="7" y="16"/>
                  </a:cubicBezTo>
                  <a:cubicBezTo>
                    <a:pt x="5" y="15"/>
                    <a:pt x="4" y="16"/>
                    <a:pt x="5" y="17"/>
                  </a:cubicBezTo>
                  <a:cubicBezTo>
                    <a:pt x="5" y="18"/>
                    <a:pt x="6" y="19"/>
                    <a:pt x="6" y="18"/>
                  </a:cubicBezTo>
                  <a:cubicBezTo>
                    <a:pt x="6" y="17"/>
                    <a:pt x="7" y="17"/>
                    <a:pt x="8" y="16"/>
                  </a:cubicBezTo>
                  <a:cubicBezTo>
                    <a:pt x="9" y="16"/>
                    <a:pt x="10" y="16"/>
                    <a:pt x="10" y="17"/>
                  </a:cubicBezTo>
                  <a:cubicBezTo>
                    <a:pt x="12" y="18"/>
                    <a:pt x="13" y="20"/>
                    <a:pt x="14" y="21"/>
                  </a:cubicBezTo>
                  <a:cubicBezTo>
                    <a:pt x="14" y="22"/>
                    <a:pt x="13" y="23"/>
                    <a:pt x="13" y="23"/>
                  </a:cubicBezTo>
                  <a:cubicBezTo>
                    <a:pt x="12" y="23"/>
                    <a:pt x="12" y="23"/>
                    <a:pt x="12" y="22"/>
                  </a:cubicBezTo>
                  <a:cubicBezTo>
                    <a:pt x="12" y="21"/>
                    <a:pt x="11" y="21"/>
                    <a:pt x="10" y="21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19"/>
                    <a:pt x="9" y="19"/>
                    <a:pt x="8" y="20"/>
                  </a:cubicBezTo>
                  <a:cubicBezTo>
                    <a:pt x="8" y="20"/>
                    <a:pt x="8" y="21"/>
                    <a:pt x="9" y="21"/>
                  </a:cubicBezTo>
                  <a:cubicBezTo>
                    <a:pt x="11" y="21"/>
                    <a:pt x="12" y="22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0" y="22"/>
                    <a:pt x="9" y="22"/>
                  </a:cubicBezTo>
                  <a:cubicBezTo>
                    <a:pt x="8" y="22"/>
                    <a:pt x="8" y="22"/>
                    <a:pt x="7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7" y="20"/>
                    <a:pt x="6" y="21"/>
                    <a:pt x="6" y="22"/>
                  </a:cubicBezTo>
                  <a:cubicBezTo>
                    <a:pt x="5" y="22"/>
                    <a:pt x="4" y="23"/>
                    <a:pt x="4" y="23"/>
                  </a:cubicBezTo>
                  <a:cubicBezTo>
                    <a:pt x="4" y="24"/>
                    <a:pt x="5" y="24"/>
                    <a:pt x="6" y="24"/>
                  </a:cubicBezTo>
                  <a:cubicBezTo>
                    <a:pt x="6" y="26"/>
                    <a:pt x="6" y="27"/>
                    <a:pt x="8" y="27"/>
                  </a:cubicBezTo>
                  <a:cubicBezTo>
                    <a:pt x="7" y="26"/>
                    <a:pt x="7" y="26"/>
                    <a:pt x="7" y="25"/>
                  </a:cubicBezTo>
                  <a:cubicBezTo>
                    <a:pt x="7" y="25"/>
                    <a:pt x="8" y="25"/>
                    <a:pt x="8" y="25"/>
                  </a:cubicBezTo>
                  <a:cubicBezTo>
                    <a:pt x="9" y="25"/>
                    <a:pt x="10" y="25"/>
                    <a:pt x="10" y="24"/>
                  </a:cubicBezTo>
                  <a:cubicBezTo>
                    <a:pt x="10" y="24"/>
                    <a:pt x="11" y="24"/>
                    <a:pt x="11" y="25"/>
                  </a:cubicBezTo>
                  <a:cubicBezTo>
                    <a:pt x="11" y="26"/>
                    <a:pt x="10" y="26"/>
                    <a:pt x="9" y="26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8" y="28"/>
                    <a:pt x="9" y="28"/>
                    <a:pt x="9" y="27"/>
                  </a:cubicBezTo>
                  <a:cubicBezTo>
                    <a:pt x="9" y="27"/>
                    <a:pt x="9" y="27"/>
                    <a:pt x="10" y="27"/>
                  </a:cubicBezTo>
                  <a:cubicBezTo>
                    <a:pt x="11" y="27"/>
                    <a:pt x="12" y="26"/>
                    <a:pt x="12" y="25"/>
                  </a:cubicBez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6"/>
                    <a:pt x="13" y="27"/>
                  </a:cubicBezTo>
                  <a:cubicBezTo>
                    <a:pt x="12" y="28"/>
                    <a:pt x="11" y="29"/>
                    <a:pt x="9" y="30"/>
                  </a:cubicBezTo>
                  <a:cubicBezTo>
                    <a:pt x="8" y="31"/>
                    <a:pt x="8" y="31"/>
                    <a:pt x="7" y="31"/>
                  </a:cubicBezTo>
                  <a:cubicBezTo>
                    <a:pt x="6" y="30"/>
                    <a:pt x="5" y="29"/>
                    <a:pt x="5" y="29"/>
                  </a:cubicBezTo>
                  <a:cubicBezTo>
                    <a:pt x="6" y="28"/>
                    <a:pt x="4" y="28"/>
                    <a:pt x="4" y="29"/>
                  </a:cubicBezTo>
                  <a:cubicBezTo>
                    <a:pt x="3" y="30"/>
                    <a:pt x="4" y="31"/>
                    <a:pt x="6" y="31"/>
                  </a:cubicBezTo>
                  <a:cubicBezTo>
                    <a:pt x="7" y="31"/>
                    <a:pt x="7" y="32"/>
                    <a:pt x="6" y="32"/>
                  </a:cubicBezTo>
                  <a:cubicBezTo>
                    <a:pt x="5" y="32"/>
                    <a:pt x="5" y="32"/>
                    <a:pt x="4" y="32"/>
                  </a:cubicBezTo>
                  <a:cubicBezTo>
                    <a:pt x="4" y="32"/>
                    <a:pt x="3" y="32"/>
                    <a:pt x="3" y="31"/>
                  </a:cubicBezTo>
                  <a:cubicBezTo>
                    <a:pt x="2" y="32"/>
                    <a:pt x="2" y="33"/>
                    <a:pt x="3" y="33"/>
                  </a:cubicBezTo>
                  <a:cubicBezTo>
                    <a:pt x="2" y="33"/>
                    <a:pt x="0" y="35"/>
                    <a:pt x="0" y="35"/>
                  </a:cubicBezTo>
                  <a:cubicBezTo>
                    <a:pt x="1" y="35"/>
                    <a:pt x="2" y="35"/>
                    <a:pt x="3" y="35"/>
                  </a:cubicBezTo>
                  <a:cubicBezTo>
                    <a:pt x="3" y="36"/>
                    <a:pt x="4" y="36"/>
                    <a:pt x="5" y="36"/>
                  </a:cubicBezTo>
                  <a:cubicBezTo>
                    <a:pt x="5" y="35"/>
                    <a:pt x="5" y="35"/>
                    <a:pt x="5" y="34"/>
                  </a:cubicBezTo>
                  <a:cubicBezTo>
                    <a:pt x="6" y="34"/>
                    <a:pt x="6" y="34"/>
                    <a:pt x="6" y="33"/>
                  </a:cubicBezTo>
                  <a:cubicBezTo>
                    <a:pt x="7" y="32"/>
                    <a:pt x="8" y="33"/>
                    <a:pt x="7" y="34"/>
                  </a:cubicBezTo>
                  <a:cubicBezTo>
                    <a:pt x="6" y="35"/>
                    <a:pt x="6" y="36"/>
                    <a:pt x="7" y="37"/>
                  </a:cubicBezTo>
                  <a:cubicBezTo>
                    <a:pt x="8" y="37"/>
                    <a:pt x="9" y="36"/>
                    <a:pt x="9" y="36"/>
                  </a:cubicBezTo>
                  <a:cubicBezTo>
                    <a:pt x="8" y="35"/>
                    <a:pt x="8" y="34"/>
                    <a:pt x="8" y="33"/>
                  </a:cubicBezTo>
                  <a:cubicBezTo>
                    <a:pt x="8" y="32"/>
                    <a:pt x="9" y="32"/>
                    <a:pt x="10" y="32"/>
                  </a:cubicBezTo>
                  <a:cubicBezTo>
                    <a:pt x="12" y="31"/>
                    <a:pt x="14" y="31"/>
                    <a:pt x="15" y="31"/>
                  </a:cubicBezTo>
                  <a:cubicBezTo>
                    <a:pt x="16" y="31"/>
                    <a:pt x="16" y="32"/>
                    <a:pt x="16" y="33"/>
                  </a:cubicBezTo>
                  <a:cubicBezTo>
                    <a:pt x="16" y="33"/>
                    <a:pt x="16" y="33"/>
                    <a:pt x="15" y="33"/>
                  </a:cubicBezTo>
                  <a:cubicBezTo>
                    <a:pt x="15" y="33"/>
                    <a:pt x="14" y="33"/>
                    <a:pt x="13" y="34"/>
                  </a:cubicBezTo>
                  <a:cubicBezTo>
                    <a:pt x="13" y="34"/>
                    <a:pt x="12" y="34"/>
                    <a:pt x="12" y="34"/>
                  </a:cubicBezTo>
                  <a:cubicBezTo>
                    <a:pt x="11" y="33"/>
                    <a:pt x="11" y="34"/>
                    <a:pt x="11" y="35"/>
                  </a:cubicBezTo>
                  <a:cubicBezTo>
                    <a:pt x="12" y="35"/>
                    <a:pt x="12" y="35"/>
                    <a:pt x="13" y="35"/>
                  </a:cubicBezTo>
                  <a:cubicBezTo>
                    <a:pt x="14" y="33"/>
                    <a:pt x="15" y="33"/>
                    <a:pt x="16" y="34"/>
                  </a:cubicBezTo>
                  <a:cubicBezTo>
                    <a:pt x="15" y="34"/>
                    <a:pt x="15" y="35"/>
                    <a:pt x="15" y="35"/>
                  </a:cubicBezTo>
                  <a:cubicBezTo>
                    <a:pt x="14" y="35"/>
                    <a:pt x="14" y="35"/>
                    <a:pt x="14" y="36"/>
                  </a:cubicBezTo>
                  <a:cubicBezTo>
                    <a:pt x="13" y="36"/>
                    <a:pt x="13" y="37"/>
                    <a:pt x="12" y="36"/>
                  </a:cubicBezTo>
                  <a:cubicBezTo>
                    <a:pt x="12" y="36"/>
                    <a:pt x="12" y="36"/>
                    <a:pt x="11" y="35"/>
                  </a:cubicBezTo>
                  <a:cubicBezTo>
                    <a:pt x="11" y="36"/>
                    <a:pt x="11" y="37"/>
                    <a:pt x="12" y="38"/>
                  </a:cubicBezTo>
                  <a:cubicBezTo>
                    <a:pt x="12" y="38"/>
                    <a:pt x="12" y="41"/>
                    <a:pt x="12" y="41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2" y="40"/>
                    <a:pt x="13" y="40"/>
                    <a:pt x="14" y="39"/>
                  </a:cubicBezTo>
                  <a:cubicBezTo>
                    <a:pt x="15" y="40"/>
                    <a:pt x="16" y="40"/>
                    <a:pt x="17" y="39"/>
                  </a:cubicBezTo>
                  <a:cubicBezTo>
                    <a:pt x="16" y="39"/>
                    <a:pt x="16" y="39"/>
                    <a:pt x="15" y="39"/>
                  </a:cubicBezTo>
                  <a:cubicBezTo>
                    <a:pt x="15" y="38"/>
                    <a:pt x="15" y="38"/>
                    <a:pt x="15" y="37"/>
                  </a:cubicBezTo>
                  <a:cubicBezTo>
                    <a:pt x="16" y="37"/>
                    <a:pt x="16" y="36"/>
                    <a:pt x="16" y="36"/>
                  </a:cubicBezTo>
                  <a:cubicBezTo>
                    <a:pt x="16" y="35"/>
                    <a:pt x="16" y="35"/>
                    <a:pt x="17" y="35"/>
                  </a:cubicBezTo>
                  <a:cubicBezTo>
                    <a:pt x="18" y="35"/>
                    <a:pt x="18" y="36"/>
                    <a:pt x="17" y="38"/>
                  </a:cubicBezTo>
                  <a:cubicBezTo>
                    <a:pt x="17" y="38"/>
                    <a:pt x="17" y="39"/>
                    <a:pt x="17" y="39"/>
                  </a:cubicBezTo>
                  <a:cubicBezTo>
                    <a:pt x="18" y="39"/>
                    <a:pt x="19" y="39"/>
                    <a:pt x="18" y="38"/>
                  </a:cubicBezTo>
                  <a:cubicBezTo>
                    <a:pt x="18" y="38"/>
                    <a:pt x="18" y="37"/>
                    <a:pt x="18" y="37"/>
                  </a:cubicBezTo>
                  <a:cubicBezTo>
                    <a:pt x="18" y="36"/>
                    <a:pt x="18" y="35"/>
                    <a:pt x="18" y="34"/>
                  </a:cubicBezTo>
                  <a:cubicBezTo>
                    <a:pt x="17" y="34"/>
                    <a:pt x="17" y="34"/>
                    <a:pt x="17" y="34"/>
                  </a:cubicBezTo>
                  <a:cubicBezTo>
                    <a:pt x="18" y="33"/>
                    <a:pt x="19" y="33"/>
                    <a:pt x="19" y="34"/>
                  </a:cubicBezTo>
                  <a:cubicBezTo>
                    <a:pt x="20" y="35"/>
                    <a:pt x="21" y="37"/>
                    <a:pt x="21" y="39"/>
                  </a:cubicBezTo>
                  <a:cubicBezTo>
                    <a:pt x="21" y="40"/>
                    <a:pt x="20" y="41"/>
                    <a:pt x="20" y="41"/>
                  </a:cubicBezTo>
                  <a:cubicBezTo>
                    <a:pt x="19" y="42"/>
                    <a:pt x="18" y="42"/>
                    <a:pt x="17" y="42"/>
                  </a:cubicBezTo>
                  <a:cubicBezTo>
                    <a:pt x="17" y="41"/>
                    <a:pt x="16" y="43"/>
                    <a:pt x="17" y="44"/>
                  </a:cubicBezTo>
                  <a:cubicBezTo>
                    <a:pt x="17" y="44"/>
                    <a:pt x="19" y="44"/>
                    <a:pt x="20" y="43"/>
                  </a:cubicBezTo>
                  <a:cubicBezTo>
                    <a:pt x="20" y="42"/>
                    <a:pt x="21" y="42"/>
                    <a:pt x="21" y="43"/>
                  </a:cubicBezTo>
                  <a:cubicBezTo>
                    <a:pt x="20" y="43"/>
                    <a:pt x="20" y="44"/>
                    <a:pt x="20" y="45"/>
                  </a:cubicBezTo>
                  <a:cubicBezTo>
                    <a:pt x="20" y="45"/>
                    <a:pt x="19" y="46"/>
                    <a:pt x="18" y="46"/>
                  </a:cubicBezTo>
                  <a:cubicBezTo>
                    <a:pt x="18" y="47"/>
                    <a:pt x="19" y="47"/>
                    <a:pt x="20" y="47"/>
                  </a:cubicBezTo>
                  <a:cubicBezTo>
                    <a:pt x="20" y="47"/>
                    <a:pt x="20" y="50"/>
                    <a:pt x="20" y="50"/>
                  </a:cubicBezTo>
                  <a:cubicBezTo>
                    <a:pt x="21" y="49"/>
                    <a:pt x="21" y="48"/>
                    <a:pt x="22" y="47"/>
                  </a:cubicBezTo>
                  <a:cubicBezTo>
                    <a:pt x="23" y="47"/>
                    <a:pt x="23" y="47"/>
                    <a:pt x="24" y="46"/>
                  </a:cubicBezTo>
                  <a:cubicBezTo>
                    <a:pt x="23" y="46"/>
                    <a:pt x="22" y="46"/>
                    <a:pt x="22" y="45"/>
                  </a:cubicBezTo>
                  <a:cubicBezTo>
                    <a:pt x="22" y="44"/>
                    <a:pt x="22" y="44"/>
                    <a:pt x="22" y="43"/>
                  </a:cubicBezTo>
                  <a:cubicBezTo>
                    <a:pt x="21" y="42"/>
                    <a:pt x="22" y="42"/>
                    <a:pt x="23" y="43"/>
                  </a:cubicBezTo>
                  <a:cubicBezTo>
                    <a:pt x="23" y="44"/>
                    <a:pt x="24" y="45"/>
                    <a:pt x="25" y="44"/>
                  </a:cubicBezTo>
                  <a:cubicBezTo>
                    <a:pt x="26" y="44"/>
                    <a:pt x="26" y="42"/>
                    <a:pt x="25" y="43"/>
                  </a:cubicBezTo>
                  <a:cubicBezTo>
                    <a:pt x="24" y="43"/>
                    <a:pt x="23" y="42"/>
                    <a:pt x="23" y="42"/>
                  </a:cubicBezTo>
                  <a:cubicBezTo>
                    <a:pt x="22" y="41"/>
                    <a:pt x="22" y="40"/>
                    <a:pt x="22" y="39"/>
                  </a:cubicBezTo>
                  <a:cubicBezTo>
                    <a:pt x="23" y="38"/>
                    <a:pt x="23" y="36"/>
                    <a:pt x="24" y="35"/>
                  </a:cubicBezTo>
                  <a:cubicBezTo>
                    <a:pt x="25" y="34"/>
                    <a:pt x="26" y="34"/>
                    <a:pt x="26" y="34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5" y="36"/>
                    <a:pt x="25" y="37"/>
                    <a:pt x="25" y="38"/>
                  </a:cubicBezTo>
                  <a:cubicBezTo>
                    <a:pt x="25" y="38"/>
                    <a:pt x="25" y="38"/>
                    <a:pt x="25" y="39"/>
                  </a:cubicBezTo>
                  <a:cubicBezTo>
                    <a:pt x="24" y="39"/>
                    <a:pt x="24" y="40"/>
                    <a:pt x="25" y="40"/>
                  </a:cubicBezTo>
                  <a:cubicBezTo>
                    <a:pt x="26" y="40"/>
                    <a:pt x="26" y="39"/>
                    <a:pt x="26" y="39"/>
                  </a:cubicBezTo>
                  <a:cubicBezTo>
                    <a:pt x="26" y="37"/>
                    <a:pt x="26" y="36"/>
                    <a:pt x="27" y="36"/>
                  </a:cubicBezTo>
                  <a:cubicBezTo>
                    <a:pt x="27" y="36"/>
                    <a:pt x="27" y="36"/>
                    <a:pt x="27" y="37"/>
                  </a:cubicBezTo>
                  <a:cubicBezTo>
                    <a:pt x="27" y="37"/>
                    <a:pt x="27" y="38"/>
                    <a:pt x="28" y="38"/>
                  </a:cubicBezTo>
                  <a:cubicBezTo>
                    <a:pt x="28" y="39"/>
                    <a:pt x="28" y="39"/>
                    <a:pt x="27" y="40"/>
                  </a:cubicBezTo>
                  <a:cubicBezTo>
                    <a:pt x="27" y="40"/>
                    <a:pt x="26" y="40"/>
                    <a:pt x="26" y="40"/>
                  </a:cubicBezTo>
                  <a:cubicBezTo>
                    <a:pt x="27" y="41"/>
                    <a:pt x="28" y="41"/>
                    <a:pt x="29" y="40"/>
                  </a:cubicBezTo>
                  <a:cubicBezTo>
                    <a:pt x="29" y="41"/>
                    <a:pt x="30" y="42"/>
                    <a:pt x="31" y="42"/>
                  </a:cubicBezTo>
                  <a:cubicBezTo>
                    <a:pt x="31" y="42"/>
                    <a:pt x="31" y="40"/>
                    <a:pt x="31" y="40"/>
                  </a:cubicBezTo>
                  <a:cubicBezTo>
                    <a:pt x="32" y="39"/>
                    <a:pt x="32" y="38"/>
                    <a:pt x="32" y="37"/>
                  </a:cubicBezTo>
                  <a:cubicBezTo>
                    <a:pt x="32" y="38"/>
                    <a:pt x="31" y="38"/>
                    <a:pt x="31" y="38"/>
                  </a:cubicBezTo>
                  <a:cubicBezTo>
                    <a:pt x="30" y="38"/>
                    <a:pt x="30" y="38"/>
                    <a:pt x="30" y="37"/>
                  </a:cubicBezTo>
                  <a:cubicBezTo>
                    <a:pt x="29" y="37"/>
                    <a:pt x="29" y="36"/>
                    <a:pt x="29" y="36"/>
                  </a:cubicBezTo>
                  <a:cubicBezTo>
                    <a:pt x="28" y="36"/>
                    <a:pt x="28" y="36"/>
                    <a:pt x="28" y="35"/>
                  </a:cubicBezTo>
                  <a:cubicBezTo>
                    <a:pt x="29" y="34"/>
                    <a:pt x="30" y="35"/>
                    <a:pt x="31" y="36"/>
                  </a:cubicBezTo>
                  <a:cubicBezTo>
                    <a:pt x="31" y="37"/>
                    <a:pt x="32" y="37"/>
                    <a:pt x="32" y="37"/>
                  </a:cubicBezTo>
                  <a:cubicBezTo>
                    <a:pt x="33" y="36"/>
                    <a:pt x="32" y="35"/>
                    <a:pt x="32" y="35"/>
                  </a:cubicBezTo>
                  <a:cubicBezTo>
                    <a:pt x="31" y="36"/>
                    <a:pt x="31" y="36"/>
                    <a:pt x="31" y="35"/>
                  </a:cubicBezTo>
                  <a:cubicBezTo>
                    <a:pt x="30" y="34"/>
                    <a:pt x="29" y="34"/>
                    <a:pt x="28" y="34"/>
                  </a:cubicBezTo>
                  <a:cubicBezTo>
                    <a:pt x="28" y="34"/>
                    <a:pt x="28" y="34"/>
                    <a:pt x="28" y="34"/>
                  </a:cubicBezTo>
                  <a:cubicBezTo>
                    <a:pt x="28" y="33"/>
                    <a:pt x="28" y="33"/>
                    <a:pt x="29" y="32"/>
                  </a:cubicBezTo>
                  <a:cubicBezTo>
                    <a:pt x="31" y="32"/>
                    <a:pt x="32" y="33"/>
                    <a:pt x="34" y="34"/>
                  </a:cubicBezTo>
                  <a:cubicBezTo>
                    <a:pt x="35" y="34"/>
                    <a:pt x="36" y="35"/>
                    <a:pt x="35" y="36"/>
                  </a:cubicBezTo>
                  <a:cubicBezTo>
                    <a:pt x="35" y="37"/>
                    <a:pt x="35" y="38"/>
                    <a:pt x="35" y="38"/>
                  </a:cubicBezTo>
                  <a:cubicBezTo>
                    <a:pt x="34" y="38"/>
                    <a:pt x="35" y="40"/>
                    <a:pt x="36" y="40"/>
                  </a:cubicBezTo>
                  <a:cubicBezTo>
                    <a:pt x="37" y="39"/>
                    <a:pt x="37" y="38"/>
                    <a:pt x="36" y="36"/>
                  </a:cubicBezTo>
                  <a:cubicBezTo>
                    <a:pt x="36" y="35"/>
                    <a:pt x="37" y="35"/>
                    <a:pt x="37" y="36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39" y="38"/>
                    <a:pt x="39" y="38"/>
                    <a:pt x="38" y="39"/>
                  </a:cubicBezTo>
                  <a:cubicBezTo>
                    <a:pt x="39" y="40"/>
                    <a:pt x="40" y="39"/>
                    <a:pt x="40" y="38"/>
                  </a:cubicBezTo>
                  <a:cubicBezTo>
                    <a:pt x="40" y="38"/>
                    <a:pt x="43" y="39"/>
                    <a:pt x="43" y="39"/>
                  </a:cubicBezTo>
                  <a:cubicBezTo>
                    <a:pt x="42" y="38"/>
                    <a:pt x="42" y="38"/>
                    <a:pt x="41" y="37"/>
                  </a:cubicBezTo>
                  <a:cubicBezTo>
                    <a:pt x="42" y="36"/>
                    <a:pt x="42" y="35"/>
                    <a:pt x="41" y="35"/>
                  </a:cubicBezTo>
                  <a:cubicBezTo>
                    <a:pt x="41" y="35"/>
                    <a:pt x="40" y="36"/>
                    <a:pt x="40" y="35"/>
                  </a:cubicBezTo>
                  <a:cubicBezTo>
                    <a:pt x="39" y="35"/>
                    <a:pt x="39" y="35"/>
                    <a:pt x="38" y="35"/>
                  </a:cubicBezTo>
                  <a:cubicBezTo>
                    <a:pt x="37" y="35"/>
                    <a:pt x="37" y="34"/>
                    <a:pt x="38" y="34"/>
                  </a:cubicBezTo>
                  <a:cubicBezTo>
                    <a:pt x="40" y="34"/>
                    <a:pt x="41" y="33"/>
                    <a:pt x="41" y="32"/>
                  </a:cubicBezTo>
                  <a:cubicBezTo>
                    <a:pt x="41" y="31"/>
                    <a:pt x="39" y="31"/>
                    <a:pt x="39" y="32"/>
                  </a:cubicBezTo>
                  <a:cubicBezTo>
                    <a:pt x="39" y="33"/>
                    <a:pt x="38" y="33"/>
                    <a:pt x="37" y="33"/>
                  </a:cubicBezTo>
                  <a:cubicBezTo>
                    <a:pt x="36" y="34"/>
                    <a:pt x="36" y="33"/>
                    <a:pt x="35" y="33"/>
                  </a:cubicBezTo>
                  <a:cubicBezTo>
                    <a:pt x="33" y="31"/>
                    <a:pt x="32" y="30"/>
                    <a:pt x="32" y="28"/>
                  </a:cubicBezTo>
                  <a:cubicBezTo>
                    <a:pt x="32" y="27"/>
                    <a:pt x="32" y="27"/>
                    <a:pt x="33" y="27"/>
                  </a:cubicBezTo>
                  <a:cubicBezTo>
                    <a:pt x="33" y="27"/>
                    <a:pt x="33" y="27"/>
                    <a:pt x="33" y="27"/>
                  </a:cubicBezTo>
                  <a:cubicBezTo>
                    <a:pt x="33" y="28"/>
                    <a:pt x="34" y="29"/>
                    <a:pt x="35" y="29"/>
                  </a:cubicBezTo>
                  <a:cubicBezTo>
                    <a:pt x="35" y="29"/>
                    <a:pt x="36" y="29"/>
                    <a:pt x="35" y="30"/>
                  </a:cubicBezTo>
                  <a:cubicBezTo>
                    <a:pt x="36" y="31"/>
                    <a:pt x="36" y="31"/>
                    <a:pt x="37" y="30"/>
                  </a:cubicBezTo>
                  <a:cubicBezTo>
                    <a:pt x="37" y="30"/>
                    <a:pt x="37" y="29"/>
                    <a:pt x="36" y="29"/>
                  </a:cubicBezTo>
                  <a:cubicBezTo>
                    <a:pt x="34" y="28"/>
                    <a:pt x="34" y="28"/>
                    <a:pt x="34" y="27"/>
                  </a:cubicBezTo>
                  <a:cubicBezTo>
                    <a:pt x="34" y="27"/>
                    <a:pt x="35" y="27"/>
                    <a:pt x="35" y="27"/>
                  </a:cubicBezTo>
                  <a:cubicBezTo>
                    <a:pt x="35" y="27"/>
                    <a:pt x="36" y="27"/>
                    <a:pt x="37" y="27"/>
                  </a:cubicBezTo>
                  <a:cubicBezTo>
                    <a:pt x="37" y="27"/>
                    <a:pt x="38" y="28"/>
                    <a:pt x="38" y="28"/>
                  </a:cubicBezTo>
                  <a:cubicBezTo>
                    <a:pt x="38" y="29"/>
                    <a:pt x="38" y="29"/>
                    <a:pt x="37" y="30"/>
                  </a:cubicBezTo>
                  <a:cubicBezTo>
                    <a:pt x="39" y="30"/>
                    <a:pt x="39" y="29"/>
                    <a:pt x="39" y="27"/>
                  </a:cubicBezTo>
                  <a:cubicBezTo>
                    <a:pt x="40" y="27"/>
                    <a:pt x="41" y="27"/>
                    <a:pt x="42" y="27"/>
                  </a:cubicBezTo>
                  <a:cubicBezTo>
                    <a:pt x="41" y="26"/>
                    <a:pt x="40" y="26"/>
                    <a:pt x="39" y="25"/>
                  </a:cubicBezTo>
                  <a:cubicBezTo>
                    <a:pt x="40" y="24"/>
                    <a:pt x="39" y="23"/>
                    <a:pt x="38" y="23"/>
                  </a:cubicBezTo>
                  <a:cubicBezTo>
                    <a:pt x="38" y="23"/>
                    <a:pt x="38" y="24"/>
                    <a:pt x="38" y="24"/>
                  </a:cubicBezTo>
                  <a:cubicBezTo>
                    <a:pt x="38" y="25"/>
                    <a:pt x="37" y="25"/>
                    <a:pt x="37" y="25"/>
                  </a:cubicBezTo>
                  <a:cubicBezTo>
                    <a:pt x="36" y="25"/>
                    <a:pt x="35" y="25"/>
                    <a:pt x="35" y="25"/>
                  </a:cubicBezTo>
                  <a:cubicBezTo>
                    <a:pt x="35" y="25"/>
                    <a:pt x="34" y="25"/>
                    <a:pt x="34" y="25"/>
                  </a:cubicBezTo>
                  <a:cubicBezTo>
                    <a:pt x="34" y="24"/>
                    <a:pt x="35" y="23"/>
                    <a:pt x="37" y="23"/>
                  </a:cubicBezTo>
                  <a:cubicBezTo>
                    <a:pt x="37" y="23"/>
                    <a:pt x="38" y="23"/>
                    <a:pt x="37" y="22"/>
                  </a:cubicBezTo>
                  <a:cubicBezTo>
                    <a:pt x="37" y="21"/>
                    <a:pt x="36" y="21"/>
                    <a:pt x="36" y="22"/>
                  </a:cubicBezTo>
                  <a:cubicBezTo>
                    <a:pt x="36" y="23"/>
                    <a:pt x="36" y="23"/>
                    <a:pt x="35" y="23"/>
                  </a:cubicBezTo>
                  <a:cubicBezTo>
                    <a:pt x="34" y="23"/>
                    <a:pt x="34" y="23"/>
                    <a:pt x="33" y="24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4"/>
                    <a:pt x="32" y="24"/>
                    <a:pt x="32" y="23"/>
                  </a:cubicBezTo>
                  <a:cubicBezTo>
                    <a:pt x="33" y="21"/>
                    <a:pt x="34" y="20"/>
                    <a:pt x="36" y="19"/>
                  </a:cubicBezTo>
                  <a:cubicBezTo>
                    <a:pt x="37" y="19"/>
                    <a:pt x="38" y="19"/>
                    <a:pt x="38" y="19"/>
                  </a:cubicBezTo>
                  <a:cubicBezTo>
                    <a:pt x="39" y="20"/>
                    <a:pt x="40" y="20"/>
                    <a:pt x="40" y="21"/>
                  </a:cubicBezTo>
                  <a:cubicBezTo>
                    <a:pt x="40" y="22"/>
                    <a:pt x="41" y="22"/>
                    <a:pt x="42" y="21"/>
                  </a:cubicBezTo>
                  <a:cubicBezTo>
                    <a:pt x="42" y="20"/>
                    <a:pt x="41" y="19"/>
                    <a:pt x="39" y="19"/>
                  </a:cubicBezTo>
                  <a:cubicBezTo>
                    <a:pt x="38" y="18"/>
                    <a:pt x="38" y="18"/>
                    <a:pt x="40" y="17"/>
                  </a:cubicBezTo>
                  <a:cubicBezTo>
                    <a:pt x="40" y="18"/>
                    <a:pt x="40" y="18"/>
                    <a:pt x="41" y="18"/>
                  </a:cubicBezTo>
                  <a:cubicBezTo>
                    <a:pt x="42" y="17"/>
                    <a:pt x="42" y="18"/>
                    <a:pt x="43" y="19"/>
                  </a:cubicBezTo>
                  <a:cubicBezTo>
                    <a:pt x="43" y="18"/>
                    <a:pt x="44" y="17"/>
                    <a:pt x="43" y="16"/>
                  </a:cubicBezTo>
                  <a:cubicBezTo>
                    <a:pt x="44" y="16"/>
                    <a:pt x="44" y="15"/>
                    <a:pt x="45" y="14"/>
                  </a:cubicBezTo>
                  <a:cubicBezTo>
                    <a:pt x="45" y="14"/>
                    <a:pt x="42" y="15"/>
                    <a:pt x="42" y="15"/>
                  </a:cubicBezTo>
                  <a:cubicBezTo>
                    <a:pt x="42" y="14"/>
                    <a:pt x="41" y="13"/>
                    <a:pt x="40" y="13"/>
                  </a:cubicBezTo>
                  <a:cubicBezTo>
                    <a:pt x="41" y="14"/>
                    <a:pt x="41" y="15"/>
                    <a:pt x="40" y="15"/>
                  </a:cubicBezTo>
                  <a:cubicBezTo>
                    <a:pt x="39" y="16"/>
                    <a:pt x="39" y="16"/>
                    <a:pt x="39" y="17"/>
                  </a:cubicBezTo>
                  <a:cubicBezTo>
                    <a:pt x="38" y="17"/>
                    <a:pt x="37" y="17"/>
                    <a:pt x="38" y="16"/>
                  </a:cubicBezTo>
                  <a:cubicBezTo>
                    <a:pt x="39" y="14"/>
                    <a:pt x="39" y="13"/>
                    <a:pt x="38" y="13"/>
                  </a:cubicBezTo>
                  <a:cubicBezTo>
                    <a:pt x="37" y="12"/>
                    <a:pt x="36" y="13"/>
                    <a:pt x="37" y="14"/>
                  </a:cubicBezTo>
                  <a:cubicBezTo>
                    <a:pt x="37" y="14"/>
                    <a:pt x="37" y="15"/>
                    <a:pt x="37" y="16"/>
                  </a:cubicBezTo>
                  <a:cubicBezTo>
                    <a:pt x="37" y="17"/>
                    <a:pt x="36" y="18"/>
                    <a:pt x="35" y="18"/>
                  </a:cubicBezTo>
                  <a:cubicBezTo>
                    <a:pt x="34" y="18"/>
                    <a:pt x="32" y="19"/>
                    <a:pt x="30" y="18"/>
                  </a:cubicBezTo>
                  <a:cubicBezTo>
                    <a:pt x="29" y="18"/>
                    <a:pt x="29" y="18"/>
                    <a:pt x="29" y="17"/>
                  </a:cubicBezTo>
                  <a:cubicBezTo>
                    <a:pt x="29" y="16"/>
                    <a:pt x="29" y="16"/>
                    <a:pt x="30" y="17"/>
                  </a:cubicBezTo>
                  <a:cubicBezTo>
                    <a:pt x="31" y="17"/>
                    <a:pt x="32" y="17"/>
                    <a:pt x="32" y="16"/>
                  </a:cubicBezTo>
                  <a:cubicBezTo>
                    <a:pt x="33" y="16"/>
                    <a:pt x="33" y="16"/>
                    <a:pt x="33" y="16"/>
                  </a:cubicBezTo>
                  <a:cubicBezTo>
                    <a:pt x="34" y="16"/>
                    <a:pt x="34" y="16"/>
                    <a:pt x="34" y="15"/>
                  </a:cubicBezTo>
                  <a:cubicBezTo>
                    <a:pt x="34" y="14"/>
                    <a:pt x="33" y="14"/>
                    <a:pt x="33" y="15"/>
                  </a:cubicBezTo>
                  <a:cubicBezTo>
                    <a:pt x="32" y="16"/>
                    <a:pt x="31" y="16"/>
                    <a:pt x="30" y="16"/>
                  </a:cubicBezTo>
                  <a:cubicBezTo>
                    <a:pt x="30" y="15"/>
                    <a:pt x="30" y="15"/>
                    <a:pt x="30" y="15"/>
                  </a:cubicBezTo>
                  <a:cubicBezTo>
                    <a:pt x="31" y="15"/>
                    <a:pt x="31" y="14"/>
                    <a:pt x="32" y="14"/>
                  </a:cubicBezTo>
                  <a:cubicBezTo>
                    <a:pt x="32" y="13"/>
                    <a:pt x="33" y="13"/>
                    <a:pt x="33" y="13"/>
                  </a:cubicBezTo>
                  <a:cubicBezTo>
                    <a:pt x="34" y="13"/>
                    <a:pt x="34" y="14"/>
                    <a:pt x="34" y="14"/>
                  </a:cubicBezTo>
                  <a:cubicBezTo>
                    <a:pt x="35" y="13"/>
                    <a:pt x="34" y="12"/>
                    <a:pt x="33" y="12"/>
                  </a:cubicBezTo>
                  <a:cubicBezTo>
                    <a:pt x="33" y="11"/>
                    <a:pt x="33" y="10"/>
                    <a:pt x="34" y="9"/>
                  </a:cubicBezTo>
                  <a:cubicBezTo>
                    <a:pt x="33" y="9"/>
                    <a:pt x="32" y="10"/>
                    <a:pt x="31" y="10"/>
                  </a:cubicBezTo>
                  <a:cubicBezTo>
                    <a:pt x="30" y="9"/>
                    <a:pt x="29" y="9"/>
                    <a:pt x="28" y="10"/>
                  </a:cubicBezTo>
                  <a:cubicBezTo>
                    <a:pt x="29" y="10"/>
                    <a:pt x="29" y="11"/>
                    <a:pt x="30" y="11"/>
                  </a:cubicBezTo>
                  <a:cubicBezTo>
                    <a:pt x="30" y="11"/>
                    <a:pt x="30" y="12"/>
                    <a:pt x="30" y="12"/>
                  </a:cubicBezTo>
                  <a:cubicBezTo>
                    <a:pt x="29" y="13"/>
                    <a:pt x="29" y="14"/>
                    <a:pt x="29" y="14"/>
                  </a:cubicBezTo>
                  <a:cubicBezTo>
                    <a:pt x="29" y="14"/>
                    <a:pt x="29" y="15"/>
                    <a:pt x="29" y="15"/>
                  </a:cubicBezTo>
                  <a:cubicBezTo>
                    <a:pt x="28" y="14"/>
                    <a:pt x="28" y="13"/>
                    <a:pt x="28" y="12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7" y="10"/>
                    <a:pt x="27" y="11"/>
                    <a:pt x="27" y="12"/>
                  </a:cubicBezTo>
                  <a:cubicBezTo>
                    <a:pt x="28" y="12"/>
                    <a:pt x="28" y="12"/>
                    <a:pt x="27" y="12"/>
                  </a:cubicBezTo>
                  <a:cubicBezTo>
                    <a:pt x="27" y="13"/>
                    <a:pt x="27" y="14"/>
                    <a:pt x="28" y="15"/>
                  </a:cubicBezTo>
                  <a:cubicBezTo>
                    <a:pt x="28" y="15"/>
                    <a:pt x="28" y="16"/>
                    <a:pt x="28" y="16"/>
                  </a:cubicBezTo>
                  <a:cubicBezTo>
                    <a:pt x="27" y="16"/>
                    <a:pt x="26" y="16"/>
                    <a:pt x="26" y="16"/>
                  </a:cubicBezTo>
                  <a:cubicBezTo>
                    <a:pt x="25" y="14"/>
                    <a:pt x="25" y="12"/>
                    <a:pt x="25" y="10"/>
                  </a:cubicBezTo>
                  <a:cubicBezTo>
                    <a:pt x="25" y="9"/>
                    <a:pt x="25" y="8"/>
                    <a:pt x="26" y="8"/>
                  </a:cubicBezTo>
                  <a:cubicBezTo>
                    <a:pt x="26" y="8"/>
                    <a:pt x="27" y="7"/>
                    <a:pt x="28" y="8"/>
                  </a:cubicBezTo>
                  <a:cubicBezTo>
                    <a:pt x="29" y="8"/>
                    <a:pt x="29" y="7"/>
                    <a:pt x="29" y="6"/>
                  </a:cubicBezTo>
                  <a:cubicBezTo>
                    <a:pt x="28" y="5"/>
                    <a:pt x="27" y="6"/>
                    <a:pt x="26" y="7"/>
                  </a:cubicBezTo>
                  <a:cubicBezTo>
                    <a:pt x="25" y="8"/>
                    <a:pt x="24" y="7"/>
                    <a:pt x="25" y="6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6" y="4"/>
                    <a:pt x="26" y="4"/>
                    <a:pt x="27" y="4"/>
                  </a:cubicBezTo>
                  <a:cubicBezTo>
                    <a:pt x="27" y="3"/>
                    <a:pt x="26" y="3"/>
                    <a:pt x="26" y="3"/>
                  </a:cubicBezTo>
                  <a:cubicBezTo>
                    <a:pt x="25" y="2"/>
                    <a:pt x="25" y="1"/>
                    <a:pt x="25" y="0"/>
                  </a:cubicBezTo>
                  <a:cubicBezTo>
                    <a:pt x="25" y="0"/>
                    <a:pt x="24" y="2"/>
                    <a:pt x="24" y="3"/>
                  </a:cubicBezTo>
                  <a:close/>
                  <a:moveTo>
                    <a:pt x="40" y="26"/>
                  </a:moveTo>
                  <a:cubicBezTo>
                    <a:pt x="40" y="27"/>
                    <a:pt x="39" y="27"/>
                    <a:pt x="39" y="27"/>
                  </a:cubicBezTo>
                  <a:cubicBezTo>
                    <a:pt x="39" y="28"/>
                    <a:pt x="39" y="28"/>
                    <a:pt x="38" y="28"/>
                  </a:cubicBezTo>
                  <a:cubicBezTo>
                    <a:pt x="38" y="27"/>
                    <a:pt x="38" y="27"/>
                    <a:pt x="37" y="27"/>
                  </a:cubicBezTo>
                  <a:cubicBezTo>
                    <a:pt x="37" y="27"/>
                    <a:pt x="36" y="26"/>
                    <a:pt x="36" y="26"/>
                  </a:cubicBezTo>
                  <a:cubicBezTo>
                    <a:pt x="35" y="26"/>
                    <a:pt x="33" y="26"/>
                    <a:pt x="31" y="26"/>
                  </a:cubicBezTo>
                  <a:cubicBezTo>
                    <a:pt x="30" y="26"/>
                    <a:pt x="29" y="27"/>
                    <a:pt x="28" y="28"/>
                  </a:cubicBezTo>
                  <a:cubicBezTo>
                    <a:pt x="28" y="27"/>
                    <a:pt x="27" y="26"/>
                    <a:pt x="26" y="26"/>
                  </a:cubicBezTo>
                  <a:cubicBezTo>
                    <a:pt x="26" y="26"/>
                    <a:pt x="25" y="26"/>
                    <a:pt x="24" y="26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4" y="27"/>
                    <a:pt x="24" y="27"/>
                    <a:pt x="24" y="27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4" y="27"/>
                    <a:pt x="24" y="28"/>
                    <a:pt x="25" y="28"/>
                  </a:cubicBezTo>
                  <a:cubicBezTo>
                    <a:pt x="25" y="29"/>
                    <a:pt x="26" y="29"/>
                    <a:pt x="27" y="29"/>
                  </a:cubicBezTo>
                  <a:cubicBezTo>
                    <a:pt x="26" y="31"/>
                    <a:pt x="26" y="32"/>
                    <a:pt x="27" y="33"/>
                  </a:cubicBezTo>
                  <a:cubicBezTo>
                    <a:pt x="27" y="34"/>
                    <a:pt x="28" y="36"/>
                    <a:pt x="29" y="37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30" y="39"/>
                    <a:pt x="30" y="39"/>
                    <a:pt x="31" y="39"/>
                  </a:cubicBezTo>
                  <a:cubicBezTo>
                    <a:pt x="31" y="39"/>
                    <a:pt x="31" y="39"/>
                    <a:pt x="30" y="39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ubicBezTo>
                    <a:pt x="30" y="40"/>
                    <a:pt x="29" y="40"/>
                    <a:pt x="29" y="40"/>
                  </a:cubicBezTo>
                  <a:cubicBezTo>
                    <a:pt x="28" y="40"/>
                    <a:pt x="28" y="40"/>
                    <a:pt x="28" y="40"/>
                  </a:cubicBezTo>
                  <a:cubicBezTo>
                    <a:pt x="28" y="40"/>
                    <a:pt x="29" y="39"/>
                    <a:pt x="28" y="38"/>
                  </a:cubicBezTo>
                  <a:cubicBezTo>
                    <a:pt x="28" y="38"/>
                    <a:pt x="28" y="38"/>
                    <a:pt x="28" y="37"/>
                  </a:cubicBezTo>
                  <a:cubicBezTo>
                    <a:pt x="27" y="36"/>
                    <a:pt x="27" y="35"/>
                    <a:pt x="26" y="33"/>
                  </a:cubicBezTo>
                  <a:cubicBezTo>
                    <a:pt x="26" y="32"/>
                    <a:pt x="24" y="31"/>
                    <a:pt x="23" y="31"/>
                  </a:cubicBezTo>
                  <a:cubicBezTo>
                    <a:pt x="24" y="30"/>
                    <a:pt x="24" y="29"/>
                    <a:pt x="24" y="29"/>
                  </a:cubicBezTo>
                  <a:cubicBezTo>
                    <a:pt x="24" y="28"/>
                    <a:pt x="23" y="27"/>
                    <a:pt x="23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1" y="28"/>
                    <a:pt x="21" y="28"/>
                  </a:cubicBezTo>
                  <a:cubicBezTo>
                    <a:pt x="20" y="29"/>
                    <a:pt x="21" y="30"/>
                    <a:pt x="21" y="31"/>
                  </a:cubicBezTo>
                  <a:cubicBezTo>
                    <a:pt x="20" y="31"/>
                    <a:pt x="19" y="31"/>
                    <a:pt x="18" y="32"/>
                  </a:cubicBezTo>
                  <a:cubicBezTo>
                    <a:pt x="17" y="34"/>
                    <a:pt x="16" y="35"/>
                    <a:pt x="15" y="36"/>
                  </a:cubicBezTo>
                  <a:cubicBezTo>
                    <a:pt x="15" y="36"/>
                    <a:pt x="15" y="37"/>
                    <a:pt x="15" y="37"/>
                  </a:cubicBezTo>
                  <a:cubicBezTo>
                    <a:pt x="14" y="38"/>
                    <a:pt x="14" y="39"/>
                    <a:pt x="15" y="39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9"/>
                    <a:pt x="13" y="38"/>
                    <a:pt x="13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3" y="37"/>
                    <a:pt x="13" y="37"/>
                    <a:pt x="14" y="36"/>
                  </a:cubicBezTo>
                  <a:cubicBezTo>
                    <a:pt x="14" y="36"/>
                    <a:pt x="14" y="36"/>
                    <a:pt x="15" y="36"/>
                  </a:cubicBezTo>
                  <a:cubicBezTo>
                    <a:pt x="16" y="35"/>
                    <a:pt x="17" y="33"/>
                    <a:pt x="17" y="32"/>
                  </a:cubicBezTo>
                  <a:cubicBezTo>
                    <a:pt x="18" y="31"/>
                    <a:pt x="18" y="30"/>
                    <a:pt x="18" y="28"/>
                  </a:cubicBezTo>
                  <a:cubicBezTo>
                    <a:pt x="19" y="29"/>
                    <a:pt x="20" y="28"/>
                    <a:pt x="20" y="28"/>
                  </a:cubicBezTo>
                  <a:cubicBezTo>
                    <a:pt x="21" y="27"/>
                    <a:pt x="21" y="27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19" y="25"/>
                  </a:cubicBezTo>
                  <a:cubicBezTo>
                    <a:pt x="18" y="25"/>
                    <a:pt x="17" y="26"/>
                    <a:pt x="17" y="26"/>
                  </a:cubicBezTo>
                  <a:cubicBezTo>
                    <a:pt x="16" y="25"/>
                    <a:pt x="15" y="25"/>
                    <a:pt x="14" y="24"/>
                  </a:cubicBezTo>
                  <a:cubicBezTo>
                    <a:pt x="12" y="24"/>
                    <a:pt x="11" y="24"/>
                    <a:pt x="9" y="24"/>
                  </a:cubicBezTo>
                  <a:cubicBezTo>
                    <a:pt x="9" y="24"/>
                    <a:pt x="9" y="24"/>
                    <a:pt x="8" y="24"/>
                  </a:cubicBezTo>
                  <a:cubicBezTo>
                    <a:pt x="7" y="24"/>
                    <a:pt x="7" y="25"/>
                    <a:pt x="7" y="25"/>
                  </a:cubicBezTo>
                  <a:cubicBezTo>
                    <a:pt x="7" y="25"/>
                    <a:pt x="6" y="25"/>
                    <a:pt x="7" y="24"/>
                  </a:cubicBezTo>
                  <a:cubicBezTo>
                    <a:pt x="6" y="24"/>
                    <a:pt x="6" y="24"/>
                    <a:pt x="5" y="23"/>
                  </a:cubicBezTo>
                  <a:cubicBezTo>
                    <a:pt x="6" y="23"/>
                    <a:pt x="6" y="23"/>
                    <a:pt x="7" y="23"/>
                  </a:cubicBezTo>
                  <a:cubicBezTo>
                    <a:pt x="7" y="22"/>
                    <a:pt x="7" y="22"/>
                    <a:pt x="7" y="21"/>
                  </a:cubicBezTo>
                  <a:cubicBezTo>
                    <a:pt x="7" y="22"/>
                    <a:pt x="7" y="23"/>
                    <a:pt x="8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11" y="23"/>
                    <a:pt x="12" y="24"/>
                    <a:pt x="14" y="24"/>
                  </a:cubicBezTo>
                  <a:cubicBezTo>
                    <a:pt x="15" y="24"/>
                    <a:pt x="16" y="23"/>
                    <a:pt x="17" y="22"/>
                  </a:cubicBezTo>
                  <a:cubicBezTo>
                    <a:pt x="18" y="23"/>
                    <a:pt x="18" y="24"/>
                    <a:pt x="19" y="24"/>
                  </a:cubicBezTo>
                  <a:cubicBezTo>
                    <a:pt x="20" y="24"/>
                    <a:pt x="20" y="24"/>
                    <a:pt x="21" y="24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1" y="23"/>
                    <a:pt x="21" y="22"/>
                    <a:pt x="21" y="21"/>
                  </a:cubicBezTo>
                  <a:cubicBezTo>
                    <a:pt x="20" y="21"/>
                    <a:pt x="19" y="20"/>
                    <a:pt x="18" y="20"/>
                  </a:cubicBezTo>
                  <a:cubicBezTo>
                    <a:pt x="19" y="19"/>
                    <a:pt x="19" y="18"/>
                    <a:pt x="19" y="17"/>
                  </a:cubicBezTo>
                  <a:cubicBezTo>
                    <a:pt x="18" y="15"/>
                    <a:pt x="17" y="14"/>
                    <a:pt x="17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1"/>
                    <a:pt x="15" y="11"/>
                    <a:pt x="14" y="11"/>
                  </a:cubicBezTo>
                  <a:cubicBezTo>
                    <a:pt x="14" y="11"/>
                    <a:pt x="15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6" y="9"/>
                    <a:pt x="16" y="9"/>
                    <a:pt x="16" y="10"/>
                  </a:cubicBezTo>
                  <a:cubicBezTo>
                    <a:pt x="17" y="9"/>
                    <a:pt x="17" y="9"/>
                    <a:pt x="18" y="9"/>
                  </a:cubicBezTo>
                  <a:cubicBezTo>
                    <a:pt x="17" y="10"/>
                    <a:pt x="17" y="10"/>
                    <a:pt x="17" y="11"/>
                  </a:cubicBezTo>
                  <a:cubicBezTo>
                    <a:pt x="17" y="12"/>
                    <a:pt x="17" y="12"/>
                    <a:pt x="17" y="12"/>
                  </a:cubicBezTo>
                  <a:cubicBezTo>
                    <a:pt x="18" y="14"/>
                    <a:pt x="18" y="15"/>
                    <a:pt x="19" y="16"/>
                  </a:cubicBezTo>
                  <a:cubicBezTo>
                    <a:pt x="20" y="17"/>
                    <a:pt x="21" y="18"/>
                    <a:pt x="22" y="19"/>
                  </a:cubicBezTo>
                  <a:cubicBezTo>
                    <a:pt x="21" y="19"/>
                    <a:pt x="21" y="20"/>
                    <a:pt x="21" y="21"/>
                  </a:cubicBezTo>
                  <a:cubicBezTo>
                    <a:pt x="22" y="22"/>
                    <a:pt x="22" y="22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2"/>
                    <a:pt x="24" y="22"/>
                    <a:pt x="24" y="21"/>
                  </a:cubicBezTo>
                  <a:cubicBezTo>
                    <a:pt x="25" y="21"/>
                    <a:pt x="25" y="20"/>
                    <a:pt x="24" y="19"/>
                  </a:cubicBezTo>
                  <a:cubicBezTo>
                    <a:pt x="25" y="19"/>
                    <a:pt x="27" y="18"/>
                    <a:pt x="27" y="17"/>
                  </a:cubicBezTo>
                  <a:cubicBezTo>
                    <a:pt x="28" y="16"/>
                    <a:pt x="29" y="15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31" y="12"/>
                    <a:pt x="31" y="11"/>
                    <a:pt x="30" y="10"/>
                  </a:cubicBezTo>
                  <a:cubicBezTo>
                    <a:pt x="31" y="10"/>
                    <a:pt x="31" y="11"/>
                    <a:pt x="31" y="11"/>
                  </a:cubicBezTo>
                  <a:cubicBezTo>
                    <a:pt x="32" y="11"/>
                    <a:pt x="32" y="11"/>
                    <a:pt x="33" y="10"/>
                  </a:cubicBezTo>
                  <a:cubicBezTo>
                    <a:pt x="33" y="11"/>
                    <a:pt x="33" y="11"/>
                    <a:pt x="32" y="12"/>
                  </a:cubicBezTo>
                  <a:cubicBezTo>
                    <a:pt x="33" y="12"/>
                    <a:pt x="33" y="12"/>
                    <a:pt x="33" y="13"/>
                  </a:cubicBezTo>
                  <a:cubicBezTo>
                    <a:pt x="33" y="12"/>
                    <a:pt x="32" y="12"/>
                    <a:pt x="31" y="13"/>
                  </a:cubicBezTo>
                  <a:cubicBezTo>
                    <a:pt x="31" y="13"/>
                    <a:pt x="31" y="14"/>
                    <a:pt x="30" y="14"/>
                  </a:cubicBezTo>
                  <a:cubicBezTo>
                    <a:pt x="30" y="15"/>
                    <a:pt x="29" y="16"/>
                    <a:pt x="28" y="17"/>
                  </a:cubicBezTo>
                  <a:cubicBezTo>
                    <a:pt x="27" y="18"/>
                    <a:pt x="27" y="20"/>
                    <a:pt x="27" y="21"/>
                  </a:cubicBezTo>
                  <a:cubicBezTo>
                    <a:pt x="26" y="21"/>
                    <a:pt x="26" y="21"/>
                    <a:pt x="25" y="22"/>
                  </a:cubicBezTo>
                  <a:cubicBezTo>
                    <a:pt x="25" y="22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4" y="24"/>
                    <a:pt x="24" y="24"/>
                    <a:pt x="24" y="24"/>
                  </a:cubicBezTo>
                  <a:cubicBezTo>
                    <a:pt x="25" y="24"/>
                    <a:pt x="26" y="24"/>
                    <a:pt x="26" y="25"/>
                  </a:cubicBezTo>
                  <a:cubicBezTo>
                    <a:pt x="27" y="24"/>
                    <a:pt x="28" y="24"/>
                    <a:pt x="28" y="23"/>
                  </a:cubicBezTo>
                  <a:cubicBezTo>
                    <a:pt x="29" y="24"/>
                    <a:pt x="30" y="25"/>
                    <a:pt x="31" y="25"/>
                  </a:cubicBezTo>
                  <a:cubicBezTo>
                    <a:pt x="33" y="25"/>
                    <a:pt x="34" y="26"/>
                    <a:pt x="36" y="26"/>
                  </a:cubicBezTo>
                  <a:cubicBezTo>
                    <a:pt x="36" y="26"/>
                    <a:pt x="37" y="26"/>
                    <a:pt x="37" y="25"/>
                  </a:cubicBezTo>
                  <a:cubicBezTo>
                    <a:pt x="38" y="26"/>
                    <a:pt x="38" y="25"/>
                    <a:pt x="39" y="24"/>
                  </a:cubicBezTo>
                  <a:cubicBezTo>
                    <a:pt x="39" y="24"/>
                    <a:pt x="39" y="25"/>
                    <a:pt x="39" y="25"/>
                  </a:cubicBezTo>
                  <a:cubicBezTo>
                    <a:pt x="39" y="26"/>
                    <a:pt x="40" y="26"/>
                    <a:pt x="40" y="26"/>
                  </a:cubicBezTo>
                  <a:close/>
                  <a:moveTo>
                    <a:pt x="2" y="35"/>
                  </a:moveTo>
                  <a:cubicBezTo>
                    <a:pt x="2" y="34"/>
                    <a:pt x="3" y="33"/>
                    <a:pt x="3" y="33"/>
                  </a:cubicBezTo>
                  <a:cubicBezTo>
                    <a:pt x="3" y="33"/>
                    <a:pt x="3" y="33"/>
                    <a:pt x="3" y="32"/>
                  </a:cubicBezTo>
                  <a:cubicBezTo>
                    <a:pt x="3" y="33"/>
                    <a:pt x="3" y="33"/>
                    <a:pt x="4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3"/>
                    <a:pt x="5" y="33"/>
                  </a:cubicBezTo>
                  <a:cubicBezTo>
                    <a:pt x="5" y="33"/>
                    <a:pt x="5" y="34"/>
                    <a:pt x="4" y="34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5"/>
                    <a:pt x="4" y="34"/>
                  </a:cubicBezTo>
                  <a:cubicBezTo>
                    <a:pt x="3" y="35"/>
                    <a:pt x="3" y="35"/>
                    <a:pt x="2" y="35"/>
                  </a:cubicBezTo>
                  <a:close/>
                  <a:moveTo>
                    <a:pt x="10" y="31"/>
                  </a:moveTo>
                  <a:cubicBezTo>
                    <a:pt x="10" y="31"/>
                    <a:pt x="10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0"/>
                    <a:pt x="12" y="30"/>
                    <a:pt x="12" y="29"/>
                  </a:cubicBezTo>
                  <a:cubicBezTo>
                    <a:pt x="13" y="28"/>
                    <a:pt x="14" y="27"/>
                    <a:pt x="14" y="26"/>
                  </a:cubicBezTo>
                  <a:cubicBezTo>
                    <a:pt x="14" y="26"/>
                    <a:pt x="14" y="25"/>
                    <a:pt x="14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4" y="28"/>
                    <a:pt x="14" y="28"/>
                    <a:pt x="15" y="27"/>
                  </a:cubicBezTo>
                  <a:cubicBezTo>
                    <a:pt x="15" y="27"/>
                    <a:pt x="15" y="27"/>
                    <a:pt x="15" y="26"/>
                  </a:cubicBezTo>
                  <a:cubicBezTo>
                    <a:pt x="15" y="26"/>
                    <a:pt x="16" y="26"/>
                    <a:pt x="16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6" y="27"/>
                    <a:pt x="16" y="27"/>
                    <a:pt x="16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5" y="29"/>
                    <a:pt x="16" y="29"/>
                    <a:pt x="16" y="28"/>
                  </a:cubicBezTo>
                  <a:cubicBezTo>
                    <a:pt x="17" y="28"/>
                    <a:pt x="17" y="29"/>
                    <a:pt x="16" y="29"/>
                  </a:cubicBezTo>
                  <a:cubicBezTo>
                    <a:pt x="16" y="29"/>
                    <a:pt x="16" y="29"/>
                    <a:pt x="17" y="29"/>
                  </a:cubicBezTo>
                  <a:cubicBezTo>
                    <a:pt x="17" y="29"/>
                    <a:pt x="17" y="30"/>
                    <a:pt x="17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5" y="29"/>
                    <a:pt x="15" y="30"/>
                    <a:pt x="15" y="30"/>
                  </a:cubicBezTo>
                  <a:cubicBezTo>
                    <a:pt x="16" y="30"/>
                    <a:pt x="16" y="30"/>
                    <a:pt x="16" y="31"/>
                  </a:cubicBezTo>
                  <a:cubicBezTo>
                    <a:pt x="17" y="31"/>
                    <a:pt x="16" y="31"/>
                    <a:pt x="16" y="31"/>
                  </a:cubicBezTo>
                  <a:cubicBezTo>
                    <a:pt x="15" y="30"/>
                    <a:pt x="14" y="30"/>
                    <a:pt x="13" y="30"/>
                  </a:cubicBezTo>
                  <a:cubicBezTo>
                    <a:pt x="12" y="30"/>
                    <a:pt x="11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lose/>
                  <a:moveTo>
                    <a:pt x="20" y="26"/>
                  </a:moveTo>
                  <a:cubicBezTo>
                    <a:pt x="20" y="27"/>
                    <a:pt x="19" y="27"/>
                    <a:pt x="19" y="28"/>
                  </a:cubicBezTo>
                  <a:cubicBezTo>
                    <a:pt x="18" y="27"/>
                    <a:pt x="18" y="28"/>
                    <a:pt x="17" y="28"/>
                  </a:cubicBezTo>
                  <a:cubicBezTo>
                    <a:pt x="17" y="27"/>
                    <a:pt x="18" y="27"/>
                    <a:pt x="18" y="26"/>
                  </a:cubicBezTo>
                  <a:cubicBezTo>
                    <a:pt x="19" y="26"/>
                    <a:pt x="19" y="26"/>
                    <a:pt x="20" y="26"/>
                  </a:cubicBezTo>
                  <a:close/>
                  <a:moveTo>
                    <a:pt x="41" y="38"/>
                  </a:moveTo>
                  <a:cubicBezTo>
                    <a:pt x="41" y="38"/>
                    <a:pt x="40" y="38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8"/>
                    <a:pt x="39" y="38"/>
                    <a:pt x="39" y="37"/>
                  </a:cubicBezTo>
                  <a:cubicBezTo>
                    <a:pt x="38" y="37"/>
                    <a:pt x="38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6"/>
                    <a:pt x="40" y="36"/>
                  </a:cubicBezTo>
                  <a:cubicBezTo>
                    <a:pt x="40" y="36"/>
                    <a:pt x="41" y="36"/>
                    <a:pt x="41" y="36"/>
                  </a:cubicBezTo>
                  <a:cubicBezTo>
                    <a:pt x="41" y="36"/>
                    <a:pt x="41" y="36"/>
                    <a:pt x="40" y="37"/>
                  </a:cubicBezTo>
                  <a:cubicBezTo>
                    <a:pt x="41" y="37"/>
                    <a:pt x="41" y="38"/>
                    <a:pt x="41" y="38"/>
                  </a:cubicBezTo>
                  <a:close/>
                  <a:moveTo>
                    <a:pt x="34" y="33"/>
                  </a:moveTo>
                  <a:cubicBezTo>
                    <a:pt x="34" y="33"/>
                    <a:pt x="34" y="33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ubicBezTo>
                    <a:pt x="33" y="33"/>
                    <a:pt x="32" y="32"/>
                    <a:pt x="31" y="32"/>
                  </a:cubicBezTo>
                  <a:cubicBezTo>
                    <a:pt x="30" y="32"/>
                    <a:pt x="29" y="31"/>
                    <a:pt x="28" y="32"/>
                  </a:cubicBezTo>
                  <a:cubicBezTo>
                    <a:pt x="28" y="33"/>
                    <a:pt x="27" y="32"/>
                    <a:pt x="28" y="32"/>
                  </a:cubicBezTo>
                  <a:cubicBezTo>
                    <a:pt x="28" y="32"/>
                    <a:pt x="28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7" y="31"/>
                    <a:pt x="27" y="30"/>
                    <a:pt x="28" y="30"/>
                  </a:cubicBezTo>
                  <a:cubicBezTo>
                    <a:pt x="28" y="30"/>
                    <a:pt x="28" y="31"/>
                    <a:pt x="29" y="30"/>
                  </a:cubicBezTo>
                  <a:cubicBezTo>
                    <a:pt x="28" y="30"/>
                    <a:pt x="28" y="29"/>
                    <a:pt x="29" y="30"/>
                  </a:cubicBezTo>
                  <a:cubicBezTo>
                    <a:pt x="29" y="30"/>
                    <a:pt x="29" y="30"/>
                    <a:pt x="29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29" y="29"/>
                    <a:pt x="29" y="29"/>
                  </a:cubicBezTo>
                  <a:cubicBezTo>
                    <a:pt x="28" y="29"/>
                    <a:pt x="29" y="28"/>
                    <a:pt x="30" y="29"/>
                  </a:cubicBezTo>
                  <a:cubicBezTo>
                    <a:pt x="30" y="29"/>
                    <a:pt x="29" y="28"/>
                    <a:pt x="29" y="28"/>
                  </a:cubicBezTo>
                  <a:cubicBezTo>
                    <a:pt x="29" y="27"/>
                    <a:pt x="30" y="27"/>
                    <a:pt x="30" y="28"/>
                  </a:cubicBezTo>
                  <a:cubicBezTo>
                    <a:pt x="30" y="28"/>
                    <a:pt x="30" y="29"/>
                    <a:pt x="30" y="29"/>
                  </a:cubicBezTo>
                  <a:cubicBezTo>
                    <a:pt x="30" y="29"/>
                    <a:pt x="31" y="29"/>
                    <a:pt x="31" y="29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31" y="27"/>
                    <a:pt x="31" y="27"/>
                    <a:pt x="31" y="28"/>
                  </a:cubicBezTo>
                  <a:cubicBezTo>
                    <a:pt x="31" y="29"/>
                    <a:pt x="31" y="30"/>
                    <a:pt x="32" y="31"/>
                  </a:cubicBezTo>
                  <a:cubicBezTo>
                    <a:pt x="33" y="32"/>
                    <a:pt x="34" y="32"/>
                    <a:pt x="34" y="33"/>
                  </a:cubicBezTo>
                  <a:cubicBezTo>
                    <a:pt x="34" y="33"/>
                    <a:pt x="34" y="33"/>
                    <a:pt x="34" y="33"/>
                  </a:cubicBezTo>
                  <a:close/>
                  <a:moveTo>
                    <a:pt x="25" y="27"/>
                  </a:moveTo>
                  <a:cubicBezTo>
                    <a:pt x="26" y="27"/>
                    <a:pt x="26" y="27"/>
                    <a:pt x="27" y="27"/>
                  </a:cubicBezTo>
                  <a:cubicBezTo>
                    <a:pt x="27" y="28"/>
                    <a:pt x="28" y="28"/>
                    <a:pt x="28" y="29"/>
                  </a:cubicBezTo>
                  <a:cubicBezTo>
                    <a:pt x="27" y="29"/>
                    <a:pt x="27" y="28"/>
                    <a:pt x="26" y="28"/>
                  </a:cubicBezTo>
                  <a:cubicBezTo>
                    <a:pt x="26" y="28"/>
                    <a:pt x="25" y="27"/>
                    <a:pt x="25" y="27"/>
                  </a:cubicBezTo>
                  <a:close/>
                  <a:moveTo>
                    <a:pt x="21" y="48"/>
                  </a:moveTo>
                  <a:cubicBezTo>
                    <a:pt x="20" y="47"/>
                    <a:pt x="20" y="46"/>
                    <a:pt x="20" y="46"/>
                  </a:cubicBezTo>
                  <a:cubicBezTo>
                    <a:pt x="20" y="46"/>
                    <a:pt x="19" y="46"/>
                    <a:pt x="19" y="46"/>
                  </a:cubicBezTo>
                  <a:cubicBezTo>
                    <a:pt x="20" y="46"/>
                    <a:pt x="20" y="46"/>
                    <a:pt x="20" y="45"/>
                  </a:cubicBezTo>
                  <a:cubicBezTo>
                    <a:pt x="20" y="45"/>
                    <a:pt x="20" y="44"/>
                    <a:pt x="21" y="44"/>
                  </a:cubicBezTo>
                  <a:cubicBezTo>
                    <a:pt x="21" y="44"/>
                    <a:pt x="22" y="45"/>
                    <a:pt x="22" y="45"/>
                  </a:cubicBezTo>
                  <a:cubicBezTo>
                    <a:pt x="22" y="46"/>
                    <a:pt x="22" y="46"/>
                    <a:pt x="22" y="46"/>
                  </a:cubicBezTo>
                  <a:cubicBezTo>
                    <a:pt x="22" y="47"/>
                    <a:pt x="22" y="47"/>
                    <a:pt x="21" y="46"/>
                  </a:cubicBezTo>
                  <a:cubicBezTo>
                    <a:pt x="21" y="47"/>
                    <a:pt x="21" y="47"/>
                    <a:pt x="21" y="48"/>
                  </a:cubicBezTo>
                  <a:close/>
                  <a:moveTo>
                    <a:pt x="21" y="39"/>
                  </a:moveTo>
                  <a:cubicBezTo>
                    <a:pt x="21" y="39"/>
                    <a:pt x="21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1" y="38"/>
                    <a:pt x="21" y="37"/>
                    <a:pt x="21" y="36"/>
                  </a:cubicBezTo>
                  <a:cubicBezTo>
                    <a:pt x="21" y="35"/>
                    <a:pt x="20" y="34"/>
                    <a:pt x="19" y="33"/>
                  </a:cubicBezTo>
                  <a:cubicBezTo>
                    <a:pt x="19" y="33"/>
                    <a:pt x="19" y="33"/>
                    <a:pt x="19" y="33"/>
                  </a:cubicBezTo>
                  <a:cubicBezTo>
                    <a:pt x="20" y="33"/>
                    <a:pt x="20" y="33"/>
                    <a:pt x="20" y="34"/>
                  </a:cubicBezTo>
                  <a:cubicBezTo>
                    <a:pt x="21" y="34"/>
                    <a:pt x="21" y="34"/>
                    <a:pt x="21" y="33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20" y="32"/>
                    <a:pt x="20" y="32"/>
                    <a:pt x="21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2"/>
                    <a:pt x="22" y="32"/>
                    <a:pt x="22" y="32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3"/>
                    <a:pt x="22" y="33"/>
                    <a:pt x="22" y="33"/>
                  </a:cubicBezTo>
                  <a:cubicBezTo>
                    <a:pt x="22" y="32"/>
                    <a:pt x="23" y="32"/>
                    <a:pt x="23" y="33"/>
                  </a:cubicBezTo>
                  <a:cubicBezTo>
                    <a:pt x="23" y="33"/>
                    <a:pt x="23" y="33"/>
                    <a:pt x="23" y="32"/>
                  </a:cubicBezTo>
                  <a:cubicBezTo>
                    <a:pt x="24" y="32"/>
                    <a:pt x="24" y="32"/>
                    <a:pt x="24" y="33"/>
                  </a:cubicBezTo>
                  <a:cubicBezTo>
                    <a:pt x="24" y="33"/>
                    <a:pt x="23" y="33"/>
                    <a:pt x="23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4" y="34"/>
                    <a:pt x="24" y="33"/>
                    <a:pt x="24" y="33"/>
                  </a:cubicBezTo>
                  <a:cubicBezTo>
                    <a:pt x="25" y="33"/>
                    <a:pt x="25" y="34"/>
                    <a:pt x="24" y="34"/>
                  </a:cubicBezTo>
                  <a:cubicBezTo>
                    <a:pt x="23" y="34"/>
                    <a:pt x="23" y="35"/>
                    <a:pt x="22" y="36"/>
                  </a:cubicBezTo>
                  <a:cubicBezTo>
                    <a:pt x="22" y="37"/>
                    <a:pt x="22" y="38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lose/>
                  <a:moveTo>
                    <a:pt x="22" y="28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2" y="30"/>
                    <a:pt x="22" y="31"/>
                    <a:pt x="22" y="32"/>
                  </a:cubicBezTo>
                  <a:cubicBezTo>
                    <a:pt x="22" y="31"/>
                    <a:pt x="22" y="30"/>
                    <a:pt x="21" y="29"/>
                  </a:cubicBezTo>
                  <a:cubicBezTo>
                    <a:pt x="22" y="29"/>
                    <a:pt x="22" y="28"/>
                    <a:pt x="22" y="28"/>
                  </a:cubicBezTo>
                  <a:close/>
                  <a:moveTo>
                    <a:pt x="4" y="12"/>
                  </a:moveTo>
                  <a:cubicBezTo>
                    <a:pt x="4" y="12"/>
                    <a:pt x="5" y="12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4"/>
                    <a:pt x="6" y="14"/>
                    <a:pt x="5" y="14"/>
                  </a:cubicBezTo>
                  <a:cubicBezTo>
                    <a:pt x="5" y="13"/>
                    <a:pt x="5" y="13"/>
                    <a:pt x="4" y="14"/>
                  </a:cubicBezTo>
                  <a:cubicBezTo>
                    <a:pt x="4" y="13"/>
                    <a:pt x="4" y="13"/>
                    <a:pt x="5" y="13"/>
                  </a:cubicBezTo>
                  <a:cubicBezTo>
                    <a:pt x="5" y="13"/>
                    <a:pt x="4" y="12"/>
                    <a:pt x="4" y="12"/>
                  </a:cubicBezTo>
                  <a:close/>
                  <a:moveTo>
                    <a:pt x="11" y="16"/>
                  </a:moveTo>
                  <a:cubicBezTo>
                    <a:pt x="11" y="17"/>
                    <a:pt x="11" y="17"/>
                    <a:pt x="11" y="17"/>
                  </a:cubicBezTo>
                  <a:cubicBezTo>
                    <a:pt x="12" y="17"/>
                    <a:pt x="13" y="17"/>
                    <a:pt x="14" y="18"/>
                  </a:cubicBezTo>
                  <a:cubicBezTo>
                    <a:pt x="15" y="18"/>
                    <a:pt x="16" y="18"/>
                    <a:pt x="17" y="18"/>
                  </a:cubicBezTo>
                  <a:cubicBezTo>
                    <a:pt x="17" y="17"/>
                    <a:pt x="18" y="17"/>
                    <a:pt x="17" y="18"/>
                  </a:cubicBezTo>
                  <a:cubicBezTo>
                    <a:pt x="17" y="18"/>
                    <a:pt x="17" y="18"/>
                    <a:pt x="16" y="18"/>
                  </a:cubicBezTo>
                  <a:cubicBezTo>
                    <a:pt x="16" y="18"/>
                    <a:pt x="16" y="19"/>
                    <a:pt x="16" y="19"/>
                  </a:cubicBez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6" y="20"/>
                    <a:pt x="16" y="20"/>
                    <a:pt x="16" y="21"/>
                  </a:cubicBezTo>
                  <a:cubicBezTo>
                    <a:pt x="17" y="21"/>
                    <a:pt x="16" y="22"/>
                    <a:pt x="16" y="21"/>
                  </a:cubicBezTo>
                  <a:cubicBezTo>
                    <a:pt x="15" y="21"/>
                    <a:pt x="16" y="21"/>
                    <a:pt x="16" y="22"/>
                  </a:cubicBezTo>
                  <a:cubicBezTo>
                    <a:pt x="16" y="22"/>
                    <a:pt x="16" y="22"/>
                    <a:pt x="15" y="22"/>
                  </a:cubicBezTo>
                  <a:cubicBezTo>
                    <a:pt x="15" y="22"/>
                    <a:pt x="15" y="21"/>
                    <a:pt x="15" y="21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5" y="21"/>
                    <a:pt x="15" y="22"/>
                    <a:pt x="15" y="22"/>
                  </a:cubicBezTo>
                  <a:cubicBezTo>
                    <a:pt x="14" y="23"/>
                    <a:pt x="14" y="22"/>
                    <a:pt x="14" y="22"/>
                  </a:cubicBezTo>
                  <a:cubicBezTo>
                    <a:pt x="14" y="21"/>
                    <a:pt x="14" y="20"/>
                    <a:pt x="13" y="19"/>
                  </a:cubicBezTo>
                  <a:cubicBezTo>
                    <a:pt x="12" y="18"/>
                    <a:pt x="12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lose/>
                  <a:moveTo>
                    <a:pt x="20" y="23"/>
                  </a:moveTo>
                  <a:cubicBezTo>
                    <a:pt x="19" y="23"/>
                    <a:pt x="19" y="23"/>
                    <a:pt x="19" y="23"/>
                  </a:cubicBezTo>
                  <a:cubicBezTo>
                    <a:pt x="19" y="22"/>
                    <a:pt x="18" y="22"/>
                    <a:pt x="17" y="21"/>
                  </a:cubicBezTo>
                  <a:cubicBezTo>
                    <a:pt x="18" y="21"/>
                    <a:pt x="19" y="22"/>
                    <a:pt x="19" y="21"/>
                  </a:cubicBezTo>
                  <a:cubicBezTo>
                    <a:pt x="20" y="22"/>
                    <a:pt x="20" y="22"/>
                    <a:pt x="20" y="23"/>
                  </a:cubicBezTo>
                  <a:close/>
                  <a:moveTo>
                    <a:pt x="43" y="15"/>
                  </a:moveTo>
                  <a:cubicBezTo>
                    <a:pt x="43" y="16"/>
                    <a:pt x="43" y="16"/>
                    <a:pt x="42" y="16"/>
                  </a:cubicBezTo>
                  <a:cubicBezTo>
                    <a:pt x="43" y="17"/>
                    <a:pt x="43" y="17"/>
                    <a:pt x="43" y="17"/>
                  </a:cubicBezTo>
                  <a:cubicBezTo>
                    <a:pt x="42" y="17"/>
                    <a:pt x="42" y="17"/>
                    <a:pt x="42" y="17"/>
                  </a:cubicBezTo>
                  <a:cubicBezTo>
                    <a:pt x="41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6"/>
                    <a:pt x="40" y="16"/>
                    <a:pt x="41" y="15"/>
                  </a:cubicBezTo>
                  <a:cubicBezTo>
                    <a:pt x="41" y="15"/>
                    <a:pt x="41" y="15"/>
                    <a:pt x="41" y="14"/>
                  </a:cubicBezTo>
                  <a:cubicBezTo>
                    <a:pt x="42" y="14"/>
                    <a:pt x="42" y="15"/>
                    <a:pt x="42" y="15"/>
                  </a:cubicBezTo>
                  <a:cubicBezTo>
                    <a:pt x="42" y="15"/>
                    <a:pt x="43" y="15"/>
                    <a:pt x="43" y="15"/>
                  </a:cubicBezTo>
                  <a:close/>
                  <a:moveTo>
                    <a:pt x="36" y="19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4" y="20"/>
                    <a:pt x="33" y="21"/>
                  </a:cubicBezTo>
                  <a:cubicBezTo>
                    <a:pt x="32" y="21"/>
                    <a:pt x="31" y="22"/>
                    <a:pt x="31" y="23"/>
                  </a:cubicBezTo>
                  <a:cubicBezTo>
                    <a:pt x="32" y="24"/>
                    <a:pt x="31" y="24"/>
                    <a:pt x="31" y="23"/>
                  </a:cubicBezTo>
                  <a:cubicBezTo>
                    <a:pt x="31" y="23"/>
                    <a:pt x="31" y="23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0" y="23"/>
                    <a:pt x="30" y="23"/>
                  </a:cubicBezTo>
                  <a:cubicBezTo>
                    <a:pt x="30" y="24"/>
                    <a:pt x="29" y="23"/>
                    <a:pt x="30" y="23"/>
                  </a:cubicBezTo>
                  <a:cubicBezTo>
                    <a:pt x="30" y="23"/>
                    <a:pt x="30" y="22"/>
                    <a:pt x="30" y="22"/>
                  </a:cubicBezTo>
                  <a:cubicBezTo>
                    <a:pt x="30" y="23"/>
                    <a:pt x="29" y="22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1" y="21"/>
                    <a:pt x="31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1"/>
                    <a:pt x="30" y="21"/>
                    <a:pt x="29" y="21"/>
                  </a:cubicBezTo>
                  <a:cubicBezTo>
                    <a:pt x="29" y="21"/>
                    <a:pt x="29" y="20"/>
                    <a:pt x="29" y="20"/>
                  </a:cubicBezTo>
                  <a:cubicBezTo>
                    <a:pt x="29" y="20"/>
                    <a:pt x="29" y="20"/>
                    <a:pt x="28" y="20"/>
                  </a:cubicBezTo>
                  <a:cubicBezTo>
                    <a:pt x="28" y="20"/>
                    <a:pt x="28" y="20"/>
                    <a:pt x="29" y="20"/>
                  </a:cubicBezTo>
                  <a:cubicBezTo>
                    <a:pt x="29" y="20"/>
                    <a:pt x="29" y="20"/>
                    <a:pt x="30" y="20"/>
                  </a:cubicBezTo>
                  <a:cubicBezTo>
                    <a:pt x="30" y="20"/>
                    <a:pt x="30" y="20"/>
                    <a:pt x="30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8"/>
                    <a:pt x="29" y="18"/>
                    <a:pt x="29" y="19"/>
                  </a:cubicBezTo>
                  <a:cubicBezTo>
                    <a:pt x="30" y="19"/>
                    <a:pt x="31" y="20"/>
                    <a:pt x="32" y="19"/>
                  </a:cubicBezTo>
                  <a:cubicBezTo>
                    <a:pt x="33" y="19"/>
                    <a:pt x="34" y="19"/>
                    <a:pt x="35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lose/>
                  <a:moveTo>
                    <a:pt x="25" y="23"/>
                  </a:moveTo>
                  <a:cubicBezTo>
                    <a:pt x="26" y="23"/>
                    <a:pt x="26" y="22"/>
                    <a:pt x="26" y="22"/>
                  </a:cubicBezTo>
                  <a:cubicBezTo>
                    <a:pt x="27" y="22"/>
                    <a:pt x="28" y="22"/>
                    <a:pt x="29" y="22"/>
                  </a:cubicBezTo>
                  <a:cubicBezTo>
                    <a:pt x="28" y="22"/>
                    <a:pt x="27" y="23"/>
                    <a:pt x="27" y="23"/>
                  </a:cubicBezTo>
                  <a:cubicBezTo>
                    <a:pt x="26" y="23"/>
                    <a:pt x="26" y="23"/>
                    <a:pt x="25" y="23"/>
                  </a:cubicBezTo>
                  <a:close/>
                  <a:moveTo>
                    <a:pt x="25" y="2"/>
                  </a:moveTo>
                  <a:cubicBezTo>
                    <a:pt x="25" y="2"/>
                    <a:pt x="25" y="3"/>
                    <a:pt x="25" y="4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26" y="3"/>
                    <a:pt x="25" y="4"/>
                    <a:pt x="25" y="4"/>
                  </a:cubicBezTo>
                  <a:cubicBezTo>
                    <a:pt x="25" y="5"/>
                    <a:pt x="25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4"/>
                  </a:cubicBezTo>
                  <a:cubicBezTo>
                    <a:pt x="24" y="4"/>
                    <a:pt x="23" y="3"/>
                    <a:pt x="23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4" y="3"/>
                    <a:pt x="24" y="2"/>
                    <a:pt x="25" y="2"/>
                  </a:cubicBezTo>
                  <a:close/>
                  <a:moveTo>
                    <a:pt x="24" y="10"/>
                  </a:moveTo>
                  <a:cubicBezTo>
                    <a:pt x="24" y="11"/>
                    <a:pt x="24" y="11"/>
                    <a:pt x="24" y="11"/>
                  </a:cubicBezTo>
                  <a:cubicBezTo>
                    <a:pt x="24" y="12"/>
                    <a:pt x="24" y="13"/>
                    <a:pt x="24" y="14"/>
                  </a:cubicBezTo>
                  <a:cubicBezTo>
                    <a:pt x="24" y="15"/>
                    <a:pt x="25" y="16"/>
                    <a:pt x="26" y="16"/>
                  </a:cubicBezTo>
                  <a:cubicBezTo>
                    <a:pt x="26" y="16"/>
                    <a:pt x="26" y="17"/>
                    <a:pt x="26" y="17"/>
                  </a:cubicBezTo>
                  <a:cubicBezTo>
                    <a:pt x="25" y="17"/>
                    <a:pt x="25" y="16"/>
                    <a:pt x="25" y="16"/>
                  </a:cubicBezTo>
                  <a:cubicBezTo>
                    <a:pt x="25" y="16"/>
                    <a:pt x="24" y="16"/>
                    <a:pt x="25" y="16"/>
                  </a:cubicBezTo>
                  <a:cubicBezTo>
                    <a:pt x="25" y="17"/>
                    <a:pt x="25" y="17"/>
                    <a:pt x="25" y="17"/>
                  </a:cubicBezTo>
                  <a:cubicBezTo>
                    <a:pt x="25" y="18"/>
                    <a:pt x="25" y="18"/>
                    <a:pt x="25" y="18"/>
                  </a:cubicBezTo>
                  <a:cubicBezTo>
                    <a:pt x="25" y="17"/>
                    <a:pt x="24" y="17"/>
                    <a:pt x="24" y="17"/>
                  </a:cubicBezTo>
                  <a:cubicBezTo>
                    <a:pt x="24" y="18"/>
                    <a:pt x="24" y="18"/>
                    <a:pt x="24" y="17"/>
                  </a:cubicBezTo>
                  <a:cubicBezTo>
                    <a:pt x="24" y="17"/>
                    <a:pt x="24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7"/>
                    <a:pt x="23" y="17"/>
                  </a:cubicBezTo>
                  <a:cubicBezTo>
                    <a:pt x="23" y="18"/>
                    <a:pt x="22" y="17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8"/>
                    <a:pt x="21" y="17"/>
                    <a:pt x="21" y="17"/>
                  </a:cubicBezTo>
                  <a:cubicBezTo>
                    <a:pt x="22" y="17"/>
                    <a:pt x="22" y="16"/>
                    <a:pt x="22" y="16"/>
                  </a:cubicBezTo>
                  <a:cubicBezTo>
                    <a:pt x="23" y="16"/>
                    <a:pt x="22" y="15"/>
                    <a:pt x="22" y="16"/>
                  </a:cubicBezTo>
                  <a:cubicBezTo>
                    <a:pt x="21" y="16"/>
                    <a:pt x="21" y="16"/>
                    <a:pt x="21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2" y="15"/>
                    <a:pt x="23" y="15"/>
                    <a:pt x="23" y="14"/>
                  </a:cubicBezTo>
                  <a:cubicBezTo>
                    <a:pt x="23" y="13"/>
                    <a:pt x="24" y="12"/>
                    <a:pt x="24" y="11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23" y="21"/>
                  </a:moveTo>
                  <a:cubicBezTo>
                    <a:pt x="22" y="21"/>
                    <a:pt x="22" y="21"/>
                    <a:pt x="22" y="20"/>
                  </a:cubicBezTo>
                  <a:cubicBezTo>
                    <a:pt x="23" y="20"/>
                    <a:pt x="23" y="19"/>
                    <a:pt x="23" y="18"/>
                  </a:cubicBezTo>
                  <a:cubicBezTo>
                    <a:pt x="23" y="19"/>
                    <a:pt x="23" y="20"/>
                    <a:pt x="24" y="20"/>
                  </a:cubicBezTo>
                  <a:cubicBezTo>
                    <a:pt x="23" y="21"/>
                    <a:pt x="23" y="21"/>
                    <a:pt x="23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79" name="Freeform 33110"/>
            <p:cNvSpPr>
              <a:spLocks noEditPoints="1"/>
            </p:cNvSpPr>
            <p:nvPr/>
          </p:nvSpPr>
          <p:spPr bwMode="auto">
            <a:xfrm>
              <a:off x="3726" y="3143"/>
              <a:ext cx="37" cy="69"/>
            </a:xfrm>
            <a:custGeom>
              <a:avLst/>
              <a:gdLst>
                <a:gd name="T0" fmla="*/ 18 w 21"/>
                <a:gd name="T1" fmla="*/ 11 h 39"/>
                <a:gd name="T2" fmla="*/ 20 w 21"/>
                <a:gd name="T3" fmla="*/ 12 h 39"/>
                <a:gd name="T4" fmla="*/ 16 w 21"/>
                <a:gd name="T5" fmla="*/ 18 h 39"/>
                <a:gd name="T6" fmla="*/ 15 w 21"/>
                <a:gd name="T7" fmla="*/ 24 h 39"/>
                <a:gd name="T8" fmla="*/ 14 w 21"/>
                <a:gd name="T9" fmla="*/ 30 h 39"/>
                <a:gd name="T10" fmla="*/ 13 w 21"/>
                <a:gd name="T11" fmla="*/ 34 h 39"/>
                <a:gd name="T12" fmla="*/ 16 w 21"/>
                <a:gd name="T13" fmla="*/ 32 h 39"/>
                <a:gd name="T14" fmla="*/ 19 w 21"/>
                <a:gd name="T15" fmla="*/ 29 h 39"/>
                <a:gd name="T16" fmla="*/ 16 w 21"/>
                <a:gd name="T17" fmla="*/ 33 h 39"/>
                <a:gd name="T18" fmla="*/ 11 w 21"/>
                <a:gd name="T19" fmla="*/ 38 h 39"/>
                <a:gd name="T20" fmla="*/ 5 w 21"/>
                <a:gd name="T21" fmla="*/ 36 h 39"/>
                <a:gd name="T22" fmla="*/ 2 w 21"/>
                <a:gd name="T23" fmla="*/ 38 h 39"/>
                <a:gd name="T24" fmla="*/ 5 w 21"/>
                <a:gd name="T25" fmla="*/ 34 h 39"/>
                <a:gd name="T26" fmla="*/ 6 w 21"/>
                <a:gd name="T27" fmla="*/ 33 h 39"/>
                <a:gd name="T28" fmla="*/ 5 w 21"/>
                <a:gd name="T29" fmla="*/ 29 h 39"/>
                <a:gd name="T30" fmla="*/ 2 w 21"/>
                <a:gd name="T31" fmla="*/ 26 h 39"/>
                <a:gd name="T32" fmla="*/ 2 w 21"/>
                <a:gd name="T33" fmla="*/ 25 h 39"/>
                <a:gd name="T34" fmla="*/ 3 w 21"/>
                <a:gd name="T35" fmla="*/ 23 h 39"/>
                <a:gd name="T36" fmla="*/ 4 w 21"/>
                <a:gd name="T37" fmla="*/ 26 h 39"/>
                <a:gd name="T38" fmla="*/ 6 w 21"/>
                <a:gd name="T39" fmla="*/ 23 h 39"/>
                <a:gd name="T40" fmla="*/ 6 w 21"/>
                <a:gd name="T41" fmla="*/ 30 h 39"/>
                <a:gd name="T42" fmla="*/ 10 w 21"/>
                <a:gd name="T43" fmla="*/ 36 h 39"/>
                <a:gd name="T44" fmla="*/ 6 w 21"/>
                <a:gd name="T45" fmla="*/ 32 h 39"/>
                <a:gd name="T46" fmla="*/ 8 w 21"/>
                <a:gd name="T47" fmla="*/ 33 h 39"/>
                <a:gd name="T48" fmla="*/ 8 w 21"/>
                <a:gd name="T49" fmla="*/ 23 h 39"/>
                <a:gd name="T50" fmla="*/ 3 w 21"/>
                <a:gd name="T51" fmla="*/ 17 h 39"/>
                <a:gd name="T52" fmla="*/ 5 w 21"/>
                <a:gd name="T53" fmla="*/ 17 h 39"/>
                <a:gd name="T54" fmla="*/ 3 w 21"/>
                <a:gd name="T55" fmla="*/ 14 h 39"/>
                <a:gd name="T56" fmla="*/ 5 w 21"/>
                <a:gd name="T57" fmla="*/ 15 h 39"/>
                <a:gd name="T58" fmla="*/ 5 w 21"/>
                <a:gd name="T59" fmla="*/ 14 h 39"/>
                <a:gd name="T60" fmla="*/ 6 w 21"/>
                <a:gd name="T61" fmla="*/ 14 h 39"/>
                <a:gd name="T62" fmla="*/ 6 w 21"/>
                <a:gd name="T63" fmla="*/ 17 h 39"/>
                <a:gd name="T64" fmla="*/ 9 w 21"/>
                <a:gd name="T65" fmla="*/ 21 h 39"/>
                <a:gd name="T66" fmla="*/ 10 w 21"/>
                <a:gd name="T67" fmla="*/ 27 h 39"/>
                <a:gd name="T68" fmla="*/ 9 w 21"/>
                <a:gd name="T69" fmla="*/ 34 h 39"/>
                <a:gd name="T70" fmla="*/ 11 w 21"/>
                <a:gd name="T71" fmla="*/ 36 h 39"/>
                <a:gd name="T72" fmla="*/ 12 w 21"/>
                <a:gd name="T73" fmla="*/ 36 h 39"/>
                <a:gd name="T74" fmla="*/ 11 w 21"/>
                <a:gd name="T75" fmla="*/ 29 h 39"/>
                <a:gd name="T76" fmla="*/ 12 w 21"/>
                <a:gd name="T77" fmla="*/ 28 h 39"/>
                <a:gd name="T78" fmla="*/ 13 w 21"/>
                <a:gd name="T79" fmla="*/ 33 h 39"/>
                <a:gd name="T80" fmla="*/ 13 w 21"/>
                <a:gd name="T81" fmla="*/ 27 h 39"/>
                <a:gd name="T82" fmla="*/ 13 w 21"/>
                <a:gd name="T83" fmla="*/ 22 h 39"/>
                <a:gd name="T84" fmla="*/ 11 w 21"/>
                <a:gd name="T85" fmla="*/ 14 h 39"/>
                <a:gd name="T86" fmla="*/ 11 w 21"/>
                <a:gd name="T87" fmla="*/ 8 h 39"/>
                <a:gd name="T88" fmla="*/ 10 w 21"/>
                <a:gd name="T89" fmla="*/ 1 h 39"/>
                <a:gd name="T90" fmla="*/ 10 w 21"/>
                <a:gd name="T91" fmla="*/ 2 h 39"/>
                <a:gd name="T92" fmla="*/ 13 w 21"/>
                <a:gd name="T93" fmla="*/ 1 h 39"/>
                <a:gd name="T94" fmla="*/ 13 w 21"/>
                <a:gd name="T95" fmla="*/ 1 h 39"/>
                <a:gd name="T96" fmla="*/ 16 w 21"/>
                <a:gd name="T97" fmla="*/ 2 h 39"/>
                <a:gd name="T98" fmla="*/ 14 w 21"/>
                <a:gd name="T99" fmla="*/ 5 h 39"/>
                <a:gd name="T100" fmla="*/ 12 w 21"/>
                <a:gd name="T101" fmla="*/ 5 h 39"/>
                <a:gd name="T102" fmla="*/ 11 w 21"/>
                <a:gd name="T103" fmla="*/ 13 h 39"/>
                <a:gd name="T104" fmla="*/ 13 w 21"/>
                <a:gd name="T105" fmla="*/ 19 h 39"/>
                <a:gd name="T106" fmla="*/ 15 w 21"/>
                <a:gd name="T107" fmla="*/ 19 h 39"/>
                <a:gd name="T108" fmla="*/ 16 w 21"/>
                <a:gd name="T109" fmla="*/ 15 h 39"/>
                <a:gd name="T110" fmla="*/ 15 w 21"/>
                <a:gd name="T111" fmla="*/ 9 h 39"/>
                <a:gd name="T112" fmla="*/ 16 w 21"/>
                <a:gd name="T113" fmla="*/ 10 h 39"/>
                <a:gd name="T114" fmla="*/ 17 w 21"/>
                <a:gd name="T115" fmla="*/ 9 h 39"/>
                <a:gd name="T116" fmla="*/ 14 w 21"/>
                <a:gd name="T117" fmla="*/ 1 h 39"/>
                <a:gd name="T118" fmla="*/ 12 w 21"/>
                <a:gd name="T119" fmla="*/ 29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1" h="39">
                  <a:moveTo>
                    <a:pt x="18" y="10"/>
                  </a:moveTo>
                  <a:cubicBezTo>
                    <a:pt x="18" y="10"/>
                    <a:pt x="18" y="9"/>
                    <a:pt x="18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7"/>
                    <a:pt x="19" y="7"/>
                    <a:pt x="19" y="8"/>
                  </a:cubicBezTo>
                  <a:cubicBezTo>
                    <a:pt x="19" y="8"/>
                    <a:pt x="19" y="9"/>
                    <a:pt x="18" y="8"/>
                  </a:cubicBezTo>
                  <a:cubicBezTo>
                    <a:pt x="19" y="9"/>
                    <a:pt x="19" y="10"/>
                    <a:pt x="18" y="11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9" y="11"/>
                    <a:pt x="19" y="10"/>
                    <a:pt x="19" y="9"/>
                  </a:cubicBezTo>
                  <a:cubicBezTo>
                    <a:pt x="19" y="9"/>
                    <a:pt x="19" y="10"/>
                    <a:pt x="19" y="10"/>
                  </a:cubicBezTo>
                  <a:cubicBezTo>
                    <a:pt x="19" y="11"/>
                    <a:pt x="19" y="11"/>
                    <a:pt x="18" y="11"/>
                  </a:cubicBezTo>
                  <a:cubicBezTo>
                    <a:pt x="18" y="12"/>
                    <a:pt x="19" y="11"/>
                    <a:pt x="19" y="11"/>
                  </a:cubicBezTo>
                  <a:cubicBezTo>
                    <a:pt x="20" y="11"/>
                    <a:pt x="20" y="11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20" y="10"/>
                    <a:pt x="20" y="11"/>
                  </a:cubicBezTo>
                  <a:cubicBezTo>
                    <a:pt x="20" y="11"/>
                    <a:pt x="19" y="12"/>
                    <a:pt x="19" y="12"/>
                  </a:cubicBezTo>
                  <a:cubicBezTo>
                    <a:pt x="19" y="12"/>
                    <a:pt x="20" y="12"/>
                    <a:pt x="20" y="12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1" y="11"/>
                    <a:pt x="21" y="11"/>
                    <a:pt x="20" y="11"/>
                  </a:cubicBezTo>
                  <a:cubicBezTo>
                    <a:pt x="20" y="12"/>
                    <a:pt x="20" y="12"/>
                    <a:pt x="19" y="12"/>
                  </a:cubicBezTo>
                  <a:cubicBezTo>
                    <a:pt x="19" y="12"/>
                    <a:pt x="19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1"/>
                  </a:cubicBezTo>
                  <a:cubicBezTo>
                    <a:pt x="17" y="12"/>
                    <a:pt x="17" y="13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5"/>
                  </a:cubicBezTo>
                  <a:cubicBezTo>
                    <a:pt x="16" y="16"/>
                    <a:pt x="16" y="17"/>
                    <a:pt x="16" y="18"/>
                  </a:cubicBezTo>
                  <a:cubicBezTo>
                    <a:pt x="16" y="18"/>
                    <a:pt x="16" y="17"/>
                    <a:pt x="17" y="17"/>
                  </a:cubicBezTo>
                  <a:cubicBezTo>
                    <a:pt x="17" y="17"/>
                    <a:pt x="16" y="18"/>
                    <a:pt x="16" y="18"/>
                  </a:cubicBezTo>
                  <a:cubicBezTo>
                    <a:pt x="16" y="18"/>
                    <a:pt x="16" y="18"/>
                    <a:pt x="16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4" y="21"/>
                    <a:pt x="14" y="21"/>
                    <a:pt x="14" y="22"/>
                  </a:cubicBezTo>
                  <a:cubicBezTo>
                    <a:pt x="14" y="23"/>
                    <a:pt x="14" y="24"/>
                    <a:pt x="14" y="25"/>
                  </a:cubicBezTo>
                  <a:cubicBezTo>
                    <a:pt x="15" y="25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5" y="25"/>
                    <a:pt x="15" y="25"/>
                  </a:cubicBezTo>
                  <a:cubicBezTo>
                    <a:pt x="15" y="25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4" y="27"/>
                    <a:pt x="15" y="27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9"/>
                    <a:pt x="15" y="29"/>
                    <a:pt x="15" y="29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5" y="31"/>
                    <a:pt x="15" y="31"/>
                    <a:pt x="15" y="31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4"/>
                    <a:pt x="13" y="34"/>
                  </a:cubicBezTo>
                  <a:cubicBezTo>
                    <a:pt x="13" y="34"/>
                    <a:pt x="13" y="35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4" y="35"/>
                    <a:pt x="14" y="34"/>
                    <a:pt x="14" y="34"/>
                  </a:cubicBezTo>
                  <a:cubicBezTo>
                    <a:pt x="15" y="34"/>
                    <a:pt x="14" y="34"/>
                    <a:pt x="14" y="34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5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5" y="33"/>
                  </a:cubicBezTo>
                  <a:cubicBezTo>
                    <a:pt x="15" y="33"/>
                    <a:pt x="15" y="33"/>
                    <a:pt x="15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3"/>
                    <a:pt x="16" y="32"/>
                    <a:pt x="16" y="32"/>
                  </a:cubicBezTo>
                  <a:cubicBezTo>
                    <a:pt x="16" y="32"/>
                    <a:pt x="16" y="32"/>
                    <a:pt x="16" y="31"/>
                  </a:cubicBezTo>
                  <a:cubicBezTo>
                    <a:pt x="16" y="31"/>
                    <a:pt x="16" y="31"/>
                    <a:pt x="16" y="31"/>
                  </a:cubicBezTo>
                  <a:cubicBezTo>
                    <a:pt x="16" y="31"/>
                    <a:pt x="16" y="31"/>
                    <a:pt x="16" y="32"/>
                  </a:cubicBezTo>
                  <a:cubicBezTo>
                    <a:pt x="16" y="32"/>
                    <a:pt x="16" y="31"/>
                    <a:pt x="16" y="31"/>
                  </a:cubicBezTo>
                  <a:cubicBezTo>
                    <a:pt x="16" y="31"/>
                    <a:pt x="17" y="30"/>
                    <a:pt x="17" y="30"/>
                  </a:cubicBezTo>
                  <a:cubicBezTo>
                    <a:pt x="17" y="30"/>
                    <a:pt x="17" y="30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29"/>
                    <a:pt x="17" y="30"/>
                    <a:pt x="17" y="30"/>
                  </a:cubicBezTo>
                  <a:cubicBezTo>
                    <a:pt x="18" y="30"/>
                    <a:pt x="18" y="30"/>
                    <a:pt x="18" y="29"/>
                  </a:cubicBezTo>
                  <a:cubicBezTo>
                    <a:pt x="18" y="29"/>
                    <a:pt x="18" y="29"/>
                    <a:pt x="19" y="29"/>
                  </a:cubicBez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19" y="29"/>
                    <a:pt x="18" y="29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0"/>
                    <a:pt x="17" y="30"/>
                  </a:cubicBezTo>
                  <a:cubicBezTo>
                    <a:pt x="18" y="30"/>
                    <a:pt x="18" y="30"/>
                    <a:pt x="18" y="30"/>
                  </a:cubicBezTo>
                  <a:cubicBezTo>
                    <a:pt x="18" y="31"/>
                    <a:pt x="18" y="31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ubicBezTo>
                    <a:pt x="16" y="31"/>
                    <a:pt x="16" y="32"/>
                    <a:pt x="16" y="33"/>
                  </a:cubicBezTo>
                  <a:cubicBezTo>
                    <a:pt x="16" y="33"/>
                    <a:pt x="17" y="32"/>
                    <a:pt x="17" y="32"/>
                  </a:cubicBezTo>
                  <a:cubicBezTo>
                    <a:pt x="17" y="33"/>
                    <a:pt x="17" y="33"/>
                    <a:pt x="17" y="33"/>
                  </a:cubicBezTo>
                  <a:cubicBezTo>
                    <a:pt x="17" y="33"/>
                    <a:pt x="17" y="33"/>
                    <a:pt x="16" y="33"/>
                  </a:cubicBezTo>
                  <a:cubicBezTo>
                    <a:pt x="16" y="33"/>
                    <a:pt x="16" y="33"/>
                    <a:pt x="16" y="33"/>
                  </a:cubicBezTo>
                  <a:cubicBezTo>
                    <a:pt x="16" y="34"/>
                    <a:pt x="16" y="34"/>
                    <a:pt x="15" y="34"/>
                  </a:cubicBezTo>
                  <a:cubicBezTo>
                    <a:pt x="15" y="34"/>
                    <a:pt x="15" y="34"/>
                    <a:pt x="15" y="34"/>
                  </a:cubicBezTo>
                  <a:cubicBezTo>
                    <a:pt x="15" y="34"/>
                    <a:pt x="15" y="34"/>
                    <a:pt x="16" y="34"/>
                  </a:cubicBezTo>
                  <a:cubicBezTo>
                    <a:pt x="16" y="34"/>
                    <a:pt x="16" y="34"/>
                    <a:pt x="16" y="34"/>
                  </a:cubicBezTo>
                  <a:cubicBezTo>
                    <a:pt x="16" y="35"/>
                    <a:pt x="15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6"/>
                    <a:pt x="13" y="36"/>
                  </a:cubicBezTo>
                  <a:cubicBezTo>
                    <a:pt x="13" y="36"/>
                    <a:pt x="13" y="36"/>
                    <a:pt x="13" y="36"/>
                  </a:cubicBezTo>
                  <a:cubicBezTo>
                    <a:pt x="12" y="36"/>
                    <a:pt x="12" y="37"/>
                    <a:pt x="12" y="37"/>
                  </a:cubicBezTo>
                  <a:cubicBezTo>
                    <a:pt x="12" y="37"/>
                    <a:pt x="12" y="37"/>
                    <a:pt x="11" y="38"/>
                  </a:cubicBezTo>
                  <a:cubicBezTo>
                    <a:pt x="11" y="38"/>
                    <a:pt x="11" y="38"/>
                    <a:pt x="11" y="38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0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8" y="37"/>
                    <a:pt x="8" y="37"/>
                    <a:pt x="7" y="37"/>
                  </a:cubicBezTo>
                  <a:cubicBezTo>
                    <a:pt x="7" y="37"/>
                    <a:pt x="6" y="37"/>
                    <a:pt x="6" y="36"/>
                  </a:cubicBezTo>
                  <a:cubicBezTo>
                    <a:pt x="6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7"/>
                    <a:pt x="4" y="36"/>
                    <a:pt x="4" y="36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3" y="35"/>
                    <a:pt x="3" y="35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6"/>
                    <a:pt x="3" y="36"/>
                    <a:pt x="3" y="36"/>
                  </a:cubicBezTo>
                  <a:cubicBezTo>
                    <a:pt x="3" y="37"/>
                    <a:pt x="2" y="37"/>
                    <a:pt x="3" y="36"/>
                  </a:cubicBezTo>
                  <a:cubicBezTo>
                    <a:pt x="2" y="36"/>
                    <a:pt x="2" y="37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7"/>
                    <a:pt x="2" y="38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2" y="38"/>
                    <a:pt x="2" y="39"/>
                  </a:cubicBezTo>
                  <a:cubicBezTo>
                    <a:pt x="2" y="39"/>
                    <a:pt x="2" y="39"/>
                    <a:pt x="2" y="39"/>
                  </a:cubicBezTo>
                  <a:cubicBezTo>
                    <a:pt x="2" y="38"/>
                    <a:pt x="2" y="38"/>
                    <a:pt x="2" y="37"/>
                  </a:cubicBezTo>
                  <a:cubicBezTo>
                    <a:pt x="2" y="37"/>
                    <a:pt x="2" y="37"/>
                    <a:pt x="2" y="37"/>
                  </a:cubicBezTo>
                  <a:cubicBezTo>
                    <a:pt x="2" y="36"/>
                    <a:pt x="2" y="36"/>
                    <a:pt x="3" y="36"/>
                  </a:cubicBezTo>
                  <a:cubicBezTo>
                    <a:pt x="2" y="36"/>
                    <a:pt x="2" y="36"/>
                    <a:pt x="2" y="36"/>
                  </a:cubicBezTo>
                  <a:cubicBezTo>
                    <a:pt x="2" y="35"/>
                    <a:pt x="2" y="35"/>
                    <a:pt x="3" y="35"/>
                  </a:cubicBezTo>
                  <a:cubicBezTo>
                    <a:pt x="3" y="35"/>
                    <a:pt x="3" y="35"/>
                    <a:pt x="3" y="35"/>
                  </a:cubicBezTo>
                  <a:cubicBezTo>
                    <a:pt x="3" y="35"/>
                    <a:pt x="4" y="35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4" y="35"/>
                    <a:pt x="4" y="34"/>
                    <a:pt x="5" y="34"/>
                  </a:cubicBezTo>
                  <a:cubicBezTo>
                    <a:pt x="5" y="34"/>
                    <a:pt x="5" y="34"/>
                    <a:pt x="5" y="34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6" y="36"/>
                    <a:pt x="7" y="37"/>
                  </a:cubicBezTo>
                  <a:cubicBezTo>
                    <a:pt x="7" y="37"/>
                    <a:pt x="7" y="37"/>
                    <a:pt x="7" y="37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7" y="36"/>
                    <a:pt x="7" y="35"/>
                  </a:cubicBezTo>
                  <a:cubicBezTo>
                    <a:pt x="6" y="35"/>
                    <a:pt x="6" y="35"/>
                    <a:pt x="6" y="34"/>
                  </a:cubicBezTo>
                  <a:cubicBezTo>
                    <a:pt x="6" y="34"/>
                    <a:pt x="6" y="34"/>
                    <a:pt x="6" y="34"/>
                  </a:cubicBezTo>
                  <a:cubicBezTo>
                    <a:pt x="6" y="34"/>
                    <a:pt x="6" y="34"/>
                    <a:pt x="5" y="34"/>
                  </a:cubicBezTo>
                  <a:cubicBezTo>
                    <a:pt x="5" y="34"/>
                    <a:pt x="5" y="34"/>
                    <a:pt x="4" y="34"/>
                  </a:cubicBezTo>
                  <a:cubicBezTo>
                    <a:pt x="4" y="33"/>
                    <a:pt x="5" y="33"/>
                    <a:pt x="6" y="33"/>
                  </a:cubicBezTo>
                  <a:cubicBezTo>
                    <a:pt x="5" y="32"/>
                    <a:pt x="5" y="32"/>
                    <a:pt x="5" y="31"/>
                  </a:cubicBezTo>
                  <a:cubicBezTo>
                    <a:pt x="5" y="31"/>
                    <a:pt x="5" y="30"/>
                    <a:pt x="4" y="30"/>
                  </a:cubicBezTo>
                  <a:cubicBezTo>
                    <a:pt x="4" y="30"/>
                    <a:pt x="4" y="30"/>
                    <a:pt x="3" y="30"/>
                  </a:cubicBezTo>
                  <a:cubicBezTo>
                    <a:pt x="3" y="30"/>
                    <a:pt x="3" y="29"/>
                    <a:pt x="3" y="29"/>
                  </a:cubicBezTo>
                  <a:cubicBezTo>
                    <a:pt x="3" y="29"/>
                    <a:pt x="3" y="29"/>
                    <a:pt x="3" y="29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30"/>
                    <a:pt x="5" y="30"/>
                    <a:pt x="5" y="30"/>
                  </a:cubicBezTo>
                  <a:cubicBezTo>
                    <a:pt x="5" y="30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29"/>
                    <a:pt x="4" y="28"/>
                    <a:pt x="4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4" y="27"/>
                    <a:pt x="4" y="27"/>
                    <a:pt x="4" y="27"/>
                  </a:cubicBezTo>
                  <a:cubicBezTo>
                    <a:pt x="4" y="27"/>
                    <a:pt x="3" y="27"/>
                    <a:pt x="3" y="27"/>
                  </a:cubicBezTo>
                  <a:cubicBezTo>
                    <a:pt x="3" y="28"/>
                    <a:pt x="2" y="28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2" y="27"/>
                    <a:pt x="1" y="27"/>
                    <a:pt x="2" y="27"/>
                  </a:cubicBezTo>
                  <a:cubicBezTo>
                    <a:pt x="2" y="27"/>
                    <a:pt x="2" y="27"/>
                    <a:pt x="2" y="27"/>
                  </a:cubicBezTo>
                  <a:cubicBezTo>
                    <a:pt x="3" y="28"/>
                    <a:pt x="4" y="27"/>
                    <a:pt x="4" y="26"/>
                  </a:cubicBezTo>
                  <a:cubicBezTo>
                    <a:pt x="3" y="27"/>
                    <a:pt x="3" y="27"/>
                    <a:pt x="2" y="27"/>
                  </a:cubicBezTo>
                  <a:cubicBezTo>
                    <a:pt x="2" y="27"/>
                    <a:pt x="2" y="27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1" y="26"/>
                    <a:pt x="1" y="26"/>
                  </a:cubicBezTo>
                  <a:cubicBezTo>
                    <a:pt x="1" y="26"/>
                    <a:pt x="1" y="26"/>
                    <a:pt x="1" y="26"/>
                  </a:cubicBezTo>
                  <a:cubicBezTo>
                    <a:pt x="1" y="26"/>
                    <a:pt x="1" y="25"/>
                    <a:pt x="1" y="25"/>
                  </a:cubicBezTo>
                  <a:cubicBezTo>
                    <a:pt x="1" y="25"/>
                    <a:pt x="0" y="25"/>
                    <a:pt x="0" y="24"/>
                  </a:cubicBezTo>
                  <a:cubicBezTo>
                    <a:pt x="1" y="24"/>
                    <a:pt x="1" y="24"/>
                    <a:pt x="1" y="25"/>
                  </a:cubicBezTo>
                  <a:cubicBezTo>
                    <a:pt x="1" y="25"/>
                    <a:pt x="1" y="26"/>
                    <a:pt x="2" y="26"/>
                  </a:cubicBezTo>
                  <a:cubicBezTo>
                    <a:pt x="2" y="26"/>
                    <a:pt x="2" y="26"/>
                    <a:pt x="2" y="26"/>
                  </a:cubicBezTo>
                  <a:cubicBezTo>
                    <a:pt x="2" y="26"/>
                    <a:pt x="3" y="27"/>
                    <a:pt x="3" y="27"/>
                  </a:cubicBezTo>
                  <a:cubicBezTo>
                    <a:pt x="3" y="27"/>
                    <a:pt x="3" y="27"/>
                    <a:pt x="3" y="26"/>
                  </a:cubicBezTo>
                  <a:cubicBezTo>
                    <a:pt x="3" y="26"/>
                    <a:pt x="2" y="26"/>
                    <a:pt x="2" y="25"/>
                  </a:cubicBezTo>
                  <a:cubicBezTo>
                    <a:pt x="2" y="25"/>
                    <a:pt x="1" y="24"/>
                    <a:pt x="2" y="24"/>
                  </a:cubicBezTo>
                  <a:cubicBezTo>
                    <a:pt x="3" y="24"/>
                    <a:pt x="3" y="25"/>
                    <a:pt x="2" y="25"/>
                  </a:cubicBezTo>
                  <a:cubicBezTo>
                    <a:pt x="2" y="26"/>
                    <a:pt x="3" y="26"/>
                    <a:pt x="4" y="26"/>
                  </a:cubicBezTo>
                  <a:cubicBezTo>
                    <a:pt x="3" y="26"/>
                    <a:pt x="3" y="25"/>
                    <a:pt x="3" y="25"/>
                  </a:cubicBezTo>
                  <a:cubicBezTo>
                    <a:pt x="3" y="25"/>
                    <a:pt x="3" y="25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4"/>
                  </a:cubicBezTo>
                  <a:cubicBezTo>
                    <a:pt x="3" y="24"/>
                    <a:pt x="3" y="24"/>
                    <a:pt x="3" y="25"/>
                  </a:cubicBezTo>
                  <a:cubicBezTo>
                    <a:pt x="3" y="25"/>
                    <a:pt x="3" y="25"/>
                    <a:pt x="4" y="26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4"/>
                    <a:pt x="3" y="24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3" y="23"/>
                    <a:pt x="3" y="23"/>
                    <a:pt x="3" y="23"/>
                  </a:cubicBezTo>
                  <a:cubicBezTo>
                    <a:pt x="4" y="23"/>
                    <a:pt x="3" y="23"/>
                    <a:pt x="3" y="23"/>
                  </a:cubicBezTo>
                  <a:cubicBezTo>
                    <a:pt x="4" y="24"/>
                    <a:pt x="4" y="25"/>
                    <a:pt x="4" y="25"/>
                  </a:cubicBezTo>
                  <a:cubicBezTo>
                    <a:pt x="4" y="25"/>
                    <a:pt x="4" y="26"/>
                    <a:pt x="4" y="26"/>
                  </a:cubicBezTo>
                  <a:cubicBezTo>
                    <a:pt x="5" y="25"/>
                    <a:pt x="5" y="25"/>
                    <a:pt x="4" y="24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3"/>
                    <a:pt x="5" y="23"/>
                    <a:pt x="5" y="23"/>
                  </a:cubicBezTo>
                  <a:cubicBezTo>
                    <a:pt x="5" y="23"/>
                    <a:pt x="5" y="23"/>
                    <a:pt x="5" y="24"/>
                  </a:cubicBezTo>
                  <a:cubicBezTo>
                    <a:pt x="5" y="24"/>
                    <a:pt x="5" y="24"/>
                    <a:pt x="5" y="24"/>
                  </a:cubicBezTo>
                  <a:cubicBezTo>
                    <a:pt x="5" y="25"/>
                    <a:pt x="5" y="26"/>
                    <a:pt x="4" y="26"/>
                  </a:cubicBezTo>
                  <a:cubicBezTo>
                    <a:pt x="4" y="26"/>
                    <a:pt x="5" y="26"/>
                    <a:pt x="5" y="26"/>
                  </a:cubicBezTo>
                  <a:cubicBezTo>
                    <a:pt x="5" y="26"/>
                    <a:pt x="5" y="25"/>
                    <a:pt x="5" y="25"/>
                  </a:cubicBezTo>
                  <a:cubicBezTo>
                    <a:pt x="5" y="25"/>
                    <a:pt x="5" y="25"/>
                    <a:pt x="5" y="25"/>
                  </a:cubicBezTo>
                  <a:cubicBezTo>
                    <a:pt x="5" y="25"/>
                    <a:pt x="5" y="24"/>
                    <a:pt x="5" y="24"/>
                  </a:cubicBezTo>
                  <a:cubicBezTo>
                    <a:pt x="6" y="24"/>
                    <a:pt x="6" y="25"/>
                    <a:pt x="6" y="25"/>
                  </a:cubicBezTo>
                  <a:cubicBezTo>
                    <a:pt x="6" y="25"/>
                    <a:pt x="5" y="25"/>
                    <a:pt x="5" y="25"/>
                  </a:cubicBezTo>
                  <a:cubicBezTo>
                    <a:pt x="5" y="26"/>
                    <a:pt x="5" y="26"/>
                    <a:pt x="4" y="26"/>
                  </a:cubicBezTo>
                  <a:cubicBezTo>
                    <a:pt x="5" y="26"/>
                    <a:pt x="5" y="26"/>
                    <a:pt x="6" y="25"/>
                  </a:cubicBezTo>
                  <a:cubicBezTo>
                    <a:pt x="6" y="25"/>
                    <a:pt x="6" y="25"/>
                    <a:pt x="6" y="24"/>
                  </a:cubicBezTo>
                  <a:cubicBezTo>
                    <a:pt x="6" y="24"/>
                    <a:pt x="6" y="23"/>
                    <a:pt x="6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3"/>
                    <a:pt x="6" y="23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7" y="23"/>
                    <a:pt x="6" y="23"/>
                    <a:pt x="6" y="23"/>
                  </a:cubicBezTo>
                  <a:cubicBezTo>
                    <a:pt x="6" y="23"/>
                    <a:pt x="6" y="24"/>
                    <a:pt x="6" y="25"/>
                  </a:cubicBezTo>
                  <a:cubicBezTo>
                    <a:pt x="6" y="25"/>
                    <a:pt x="6" y="25"/>
                    <a:pt x="6" y="25"/>
                  </a:cubicBezTo>
                  <a:cubicBezTo>
                    <a:pt x="6" y="26"/>
                    <a:pt x="5" y="27"/>
                    <a:pt x="4" y="26"/>
                  </a:cubicBezTo>
                  <a:cubicBezTo>
                    <a:pt x="4" y="27"/>
                    <a:pt x="5" y="28"/>
                    <a:pt x="5" y="29"/>
                  </a:cubicBezTo>
                  <a:cubicBezTo>
                    <a:pt x="5" y="29"/>
                    <a:pt x="5" y="29"/>
                    <a:pt x="5" y="30"/>
                  </a:cubicBezTo>
                  <a:cubicBezTo>
                    <a:pt x="5" y="30"/>
                    <a:pt x="5" y="30"/>
                    <a:pt x="5" y="31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5" y="30"/>
                    <a:pt x="6" y="30"/>
                    <a:pt x="6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1"/>
                    <a:pt x="6" y="31"/>
                  </a:cubicBezTo>
                  <a:cubicBezTo>
                    <a:pt x="6" y="31"/>
                    <a:pt x="6" y="31"/>
                    <a:pt x="5" y="32"/>
                  </a:cubicBezTo>
                  <a:cubicBezTo>
                    <a:pt x="6" y="32"/>
                    <a:pt x="6" y="33"/>
                    <a:pt x="6" y="34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8" y="36"/>
                    <a:pt x="8" y="36"/>
                    <a:pt x="8" y="37"/>
                  </a:cubicBezTo>
                  <a:cubicBezTo>
                    <a:pt x="9" y="37"/>
                    <a:pt x="9" y="38"/>
                    <a:pt x="10" y="38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0" y="37"/>
                    <a:pt x="10" y="36"/>
                    <a:pt x="10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7" y="34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3"/>
                    <a:pt x="7" y="33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ubicBezTo>
                    <a:pt x="6" y="32"/>
                    <a:pt x="6" y="33"/>
                    <a:pt x="6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2"/>
                    <a:pt x="7" y="32"/>
                  </a:cubicBezTo>
                  <a:cubicBezTo>
                    <a:pt x="8" y="32"/>
                    <a:pt x="7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8" y="34"/>
                    <a:pt x="8" y="34"/>
                  </a:cubicBezTo>
                  <a:cubicBezTo>
                    <a:pt x="8" y="34"/>
                    <a:pt x="8" y="34"/>
                    <a:pt x="8" y="35"/>
                  </a:cubicBezTo>
                  <a:cubicBezTo>
                    <a:pt x="8" y="35"/>
                    <a:pt x="8" y="35"/>
                    <a:pt x="9" y="35"/>
                  </a:cubicBezTo>
                  <a:cubicBezTo>
                    <a:pt x="9" y="35"/>
                    <a:pt x="9" y="35"/>
                    <a:pt x="9" y="34"/>
                  </a:cubicBezTo>
                  <a:cubicBezTo>
                    <a:pt x="8" y="34"/>
                    <a:pt x="8" y="34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2"/>
                    <a:pt x="8" y="31"/>
                    <a:pt x="7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8" y="29"/>
                    <a:pt x="8" y="30"/>
                    <a:pt x="8" y="30"/>
                  </a:cubicBezTo>
                  <a:cubicBezTo>
                    <a:pt x="8" y="29"/>
                    <a:pt x="8" y="29"/>
                    <a:pt x="8" y="28"/>
                  </a:cubicBezTo>
                  <a:cubicBezTo>
                    <a:pt x="8" y="28"/>
                    <a:pt x="8" y="27"/>
                    <a:pt x="8" y="27"/>
                  </a:cubicBezTo>
                  <a:cubicBezTo>
                    <a:pt x="8" y="26"/>
                    <a:pt x="8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7" y="25"/>
                  </a:cubicBezTo>
                  <a:cubicBezTo>
                    <a:pt x="7" y="24"/>
                    <a:pt x="8" y="24"/>
                    <a:pt x="8" y="24"/>
                  </a:cubicBezTo>
                  <a:cubicBezTo>
                    <a:pt x="8" y="24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7" y="21"/>
                    <a:pt x="8" y="21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7" y="19"/>
                    <a:pt x="6" y="18"/>
                    <a:pt x="6" y="18"/>
                  </a:cubicBezTo>
                  <a:cubicBezTo>
                    <a:pt x="6" y="18"/>
                    <a:pt x="6" y="17"/>
                    <a:pt x="6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5" y="17"/>
                    <a:pt x="5" y="17"/>
                    <a:pt x="4" y="17"/>
                  </a:cubicBezTo>
                  <a:cubicBezTo>
                    <a:pt x="4" y="17"/>
                    <a:pt x="3" y="17"/>
                    <a:pt x="3" y="17"/>
                  </a:cubicBezTo>
                  <a:cubicBezTo>
                    <a:pt x="3" y="17"/>
                    <a:pt x="3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5"/>
                    <a:pt x="2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5"/>
                    <a:pt x="2" y="14"/>
                    <a:pt x="2" y="15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6"/>
                    <a:pt x="3" y="16"/>
                  </a:cubicBezTo>
                  <a:cubicBezTo>
                    <a:pt x="3" y="16"/>
                    <a:pt x="3" y="17"/>
                    <a:pt x="3" y="17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4" y="17"/>
                    <a:pt x="3" y="17"/>
                    <a:pt x="3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7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6"/>
                    <a:pt x="4" y="16"/>
                    <a:pt x="3" y="16"/>
                  </a:cubicBezTo>
                  <a:cubicBezTo>
                    <a:pt x="3" y="16"/>
                    <a:pt x="3" y="15"/>
                    <a:pt x="3" y="15"/>
                  </a:cubicBezTo>
                  <a:cubicBezTo>
                    <a:pt x="3" y="15"/>
                    <a:pt x="3" y="15"/>
                    <a:pt x="2" y="15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3" y="15"/>
                    <a:pt x="3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4"/>
                    <a:pt x="3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4" y="12"/>
                    <a:pt x="3" y="12"/>
                  </a:cubicBezTo>
                  <a:cubicBezTo>
                    <a:pt x="3" y="13"/>
                    <a:pt x="4" y="14"/>
                    <a:pt x="4" y="15"/>
                  </a:cubicBezTo>
                  <a:cubicBezTo>
                    <a:pt x="4" y="15"/>
                    <a:pt x="5" y="15"/>
                    <a:pt x="5" y="15"/>
                  </a:cubicBezTo>
                  <a:cubicBezTo>
                    <a:pt x="5" y="15"/>
                    <a:pt x="4" y="14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5" y="14"/>
                    <a:pt x="5" y="14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2"/>
                    <a:pt x="4" y="12"/>
                  </a:cubicBezTo>
                  <a:cubicBezTo>
                    <a:pt x="5" y="12"/>
                    <a:pt x="5" y="13"/>
                    <a:pt x="5" y="13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6" y="15"/>
                    <a:pt x="5" y="14"/>
                    <a:pt x="5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5"/>
                    <a:pt x="6" y="15"/>
                    <a:pt x="6" y="16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6" y="13"/>
                    <a:pt x="6" y="13"/>
                  </a:cubicBezTo>
                  <a:cubicBezTo>
                    <a:pt x="6" y="13"/>
                    <a:pt x="6" y="13"/>
                    <a:pt x="6" y="12"/>
                  </a:cubicBezTo>
                  <a:cubicBezTo>
                    <a:pt x="7" y="12"/>
                    <a:pt x="7" y="13"/>
                    <a:pt x="7" y="13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6" y="16"/>
                    <a:pt x="6" y="16"/>
                  </a:cubicBezTo>
                  <a:cubicBezTo>
                    <a:pt x="6" y="16"/>
                    <a:pt x="6" y="16"/>
                    <a:pt x="5" y="16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6" y="17"/>
                    <a:pt x="7" y="18"/>
                    <a:pt x="7" y="18"/>
                  </a:cubicBezTo>
                  <a:cubicBezTo>
                    <a:pt x="7" y="18"/>
                    <a:pt x="7" y="18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8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ubicBezTo>
                    <a:pt x="8" y="22"/>
                    <a:pt x="8" y="22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9" y="21"/>
                    <a:pt x="9" y="22"/>
                  </a:cubicBezTo>
                  <a:cubicBezTo>
                    <a:pt x="8" y="22"/>
                    <a:pt x="9" y="22"/>
                    <a:pt x="8" y="22"/>
                  </a:cubicBezTo>
                  <a:cubicBezTo>
                    <a:pt x="9" y="23"/>
                    <a:pt x="8" y="24"/>
                    <a:pt x="9" y="24"/>
                  </a:cubicBez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9" y="26"/>
                    <a:pt x="9" y="26"/>
                  </a:cubicBezTo>
                  <a:cubicBezTo>
                    <a:pt x="9" y="26"/>
                    <a:pt x="9" y="27"/>
                    <a:pt x="9" y="27"/>
                  </a:cubicBezTo>
                  <a:cubicBezTo>
                    <a:pt x="9" y="27"/>
                    <a:pt x="9" y="26"/>
                    <a:pt x="10" y="27"/>
                  </a:cubicBezTo>
                  <a:cubicBezTo>
                    <a:pt x="10" y="27"/>
                    <a:pt x="10" y="27"/>
                    <a:pt x="9" y="27"/>
                  </a:cubicBezTo>
                  <a:cubicBezTo>
                    <a:pt x="9" y="27"/>
                    <a:pt x="9" y="27"/>
                    <a:pt x="9" y="27"/>
                  </a:cubicBezTo>
                  <a:cubicBezTo>
                    <a:pt x="9" y="27"/>
                    <a:pt x="9" y="28"/>
                    <a:pt x="9" y="28"/>
                  </a:cubicBezTo>
                  <a:cubicBezTo>
                    <a:pt x="9" y="28"/>
                    <a:pt x="8" y="28"/>
                    <a:pt x="9" y="28"/>
                  </a:cubicBezTo>
                  <a:cubicBezTo>
                    <a:pt x="8" y="29"/>
                    <a:pt x="8" y="31"/>
                    <a:pt x="9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9" y="34"/>
                    <a:pt x="9" y="33"/>
                    <a:pt x="9" y="33"/>
                  </a:cubicBezTo>
                  <a:cubicBezTo>
                    <a:pt x="9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9" y="33"/>
                    <a:pt x="9" y="34"/>
                    <a:pt x="9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10" y="35"/>
                    <a:pt x="10" y="36"/>
                  </a:cubicBezTo>
                  <a:cubicBezTo>
                    <a:pt x="10" y="36"/>
                    <a:pt x="10" y="36"/>
                    <a:pt x="10" y="36"/>
                  </a:cubicBezTo>
                  <a:cubicBezTo>
                    <a:pt x="10" y="36"/>
                    <a:pt x="10" y="36"/>
                    <a:pt x="10" y="37"/>
                  </a:cubicBezTo>
                  <a:cubicBezTo>
                    <a:pt x="10" y="37"/>
                    <a:pt x="10" y="37"/>
                    <a:pt x="10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6"/>
                    <a:pt x="11" y="36"/>
                  </a:cubicBezTo>
                  <a:cubicBezTo>
                    <a:pt x="11" y="36"/>
                    <a:pt x="11" y="35"/>
                    <a:pt x="11" y="35"/>
                  </a:cubicBezTo>
                  <a:cubicBezTo>
                    <a:pt x="11" y="35"/>
                    <a:pt x="10" y="35"/>
                    <a:pt x="10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1" y="33"/>
                    <a:pt x="11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2" y="34"/>
                    <a:pt x="11" y="34"/>
                    <a:pt x="12" y="35"/>
                  </a:cubicBezTo>
                  <a:cubicBezTo>
                    <a:pt x="12" y="35"/>
                    <a:pt x="12" y="34"/>
                    <a:pt x="12" y="34"/>
                  </a:cubicBezTo>
                  <a:cubicBezTo>
                    <a:pt x="12" y="34"/>
                    <a:pt x="12" y="35"/>
                    <a:pt x="12" y="35"/>
                  </a:cubicBezTo>
                  <a:cubicBezTo>
                    <a:pt x="11" y="36"/>
                    <a:pt x="12" y="36"/>
                    <a:pt x="12" y="37"/>
                  </a:cubicBezTo>
                  <a:cubicBezTo>
                    <a:pt x="12" y="37"/>
                    <a:pt x="12" y="36"/>
                    <a:pt x="12" y="36"/>
                  </a:cubicBezTo>
                  <a:cubicBezTo>
                    <a:pt x="12" y="36"/>
                    <a:pt x="12" y="36"/>
                    <a:pt x="12" y="35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4"/>
                    <a:pt x="13" y="34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2" y="33"/>
                    <a:pt x="12" y="33"/>
                    <a:pt x="12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1" y="31"/>
                    <a:pt x="11" y="31"/>
                    <a:pt x="11" y="32"/>
                  </a:cubicBezTo>
                  <a:cubicBezTo>
                    <a:pt x="11" y="31"/>
                    <a:pt x="11" y="30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0" y="28"/>
                    <a:pt x="11" y="28"/>
                  </a:cubicBezTo>
                  <a:cubicBezTo>
                    <a:pt x="11" y="28"/>
                    <a:pt x="11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1" y="28"/>
                    <a:pt x="11" y="27"/>
                    <a:pt x="11" y="27"/>
                  </a:cubicBezTo>
                  <a:cubicBezTo>
                    <a:pt x="11" y="27"/>
                    <a:pt x="11" y="27"/>
                    <a:pt x="11" y="26"/>
                  </a:cubicBezTo>
                  <a:cubicBezTo>
                    <a:pt x="11" y="26"/>
                    <a:pt x="11" y="26"/>
                    <a:pt x="12" y="26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7"/>
                  </a:cubicBezTo>
                  <a:cubicBezTo>
                    <a:pt x="12" y="27"/>
                    <a:pt x="12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ubicBezTo>
                    <a:pt x="12" y="28"/>
                    <a:pt x="11" y="28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2" y="29"/>
                  </a:cubicBezTo>
                  <a:cubicBezTo>
                    <a:pt x="12" y="29"/>
                    <a:pt x="12" y="30"/>
                    <a:pt x="11" y="30"/>
                  </a:cubicBezTo>
                  <a:cubicBezTo>
                    <a:pt x="11" y="30"/>
                    <a:pt x="12" y="30"/>
                    <a:pt x="11" y="30"/>
                  </a:cubicBezTo>
                  <a:cubicBezTo>
                    <a:pt x="11" y="30"/>
                    <a:pt x="11" y="30"/>
                    <a:pt x="11" y="30"/>
                  </a:cubicBezTo>
                  <a:cubicBezTo>
                    <a:pt x="11" y="31"/>
                    <a:pt x="12" y="32"/>
                    <a:pt x="12" y="32"/>
                  </a:cubicBezTo>
                  <a:cubicBezTo>
                    <a:pt x="12" y="32"/>
                    <a:pt x="12" y="31"/>
                    <a:pt x="12" y="31"/>
                  </a:cubicBezTo>
                  <a:cubicBezTo>
                    <a:pt x="13" y="31"/>
                    <a:pt x="12" y="32"/>
                    <a:pt x="12" y="32"/>
                  </a:cubicBezTo>
                  <a:cubicBezTo>
                    <a:pt x="13" y="32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2"/>
                    <a:pt x="14" y="32"/>
                    <a:pt x="14" y="32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0"/>
                    <a:pt x="13" y="30"/>
                  </a:cubicBezTo>
                  <a:cubicBezTo>
                    <a:pt x="13" y="30"/>
                    <a:pt x="14" y="30"/>
                    <a:pt x="14" y="31"/>
                  </a:cubicBezTo>
                  <a:cubicBezTo>
                    <a:pt x="14" y="31"/>
                    <a:pt x="14" y="30"/>
                    <a:pt x="14" y="30"/>
                  </a:cubicBezTo>
                  <a:cubicBezTo>
                    <a:pt x="14" y="30"/>
                    <a:pt x="14" y="29"/>
                    <a:pt x="14" y="29"/>
                  </a:cubicBezTo>
                  <a:cubicBezTo>
                    <a:pt x="14" y="29"/>
                    <a:pt x="14" y="29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7"/>
                    <a:pt x="14" y="27"/>
                    <a:pt x="13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6"/>
                    <a:pt x="14" y="25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3"/>
                    <a:pt x="14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3" y="22"/>
                    <a:pt x="13" y="22"/>
                    <a:pt x="14" y="22"/>
                  </a:cubicBezTo>
                  <a:cubicBezTo>
                    <a:pt x="14" y="21"/>
                    <a:pt x="13" y="21"/>
                    <a:pt x="13" y="20"/>
                  </a:cubicBezTo>
                  <a:cubicBezTo>
                    <a:pt x="13" y="20"/>
                    <a:pt x="13" y="20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2" y="19"/>
                    <a:pt x="12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6"/>
                    <a:pt x="10" y="16"/>
                    <a:pt x="10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0" y="12"/>
                    <a:pt x="11" y="13"/>
                    <a:pt x="11" y="13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9"/>
                    <a:pt x="10" y="9"/>
                    <a:pt x="11" y="9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7"/>
                    <a:pt x="11" y="7"/>
                    <a:pt x="10" y="7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6"/>
                    <a:pt x="11" y="5"/>
                    <a:pt x="11" y="5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4"/>
                    <a:pt x="9" y="3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9" y="2"/>
                    <a:pt x="10" y="5"/>
                    <a:pt x="11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0" y="3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4"/>
                    <a:pt x="11" y="4"/>
                  </a:cubicBezTo>
                  <a:cubicBezTo>
                    <a:pt x="10" y="4"/>
                    <a:pt x="10" y="3"/>
                    <a:pt x="11" y="3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1"/>
                    <a:pt x="11" y="1"/>
                  </a:cubicBezTo>
                  <a:cubicBezTo>
                    <a:pt x="11" y="1"/>
                    <a:pt x="11" y="0"/>
                    <a:pt x="12" y="1"/>
                  </a:cubicBezTo>
                  <a:cubicBezTo>
                    <a:pt x="12" y="1"/>
                    <a:pt x="12" y="1"/>
                    <a:pt x="11" y="1"/>
                  </a:cubicBezTo>
                  <a:cubicBezTo>
                    <a:pt x="11" y="2"/>
                    <a:pt x="11" y="3"/>
                    <a:pt x="11" y="3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3"/>
                    <a:pt x="12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3" y="1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1" y="3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2"/>
                    <a:pt x="13" y="3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4" y="3"/>
                    <a:pt x="14" y="2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0"/>
                    <a:pt x="14" y="0"/>
                    <a:pt x="14" y="0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2"/>
                    <a:pt x="14" y="2"/>
                    <a:pt x="14" y="3"/>
                  </a:cubicBezTo>
                  <a:cubicBezTo>
                    <a:pt x="14" y="4"/>
                    <a:pt x="13" y="4"/>
                    <a:pt x="13" y="5"/>
                  </a:cubicBezTo>
                  <a:cubicBezTo>
                    <a:pt x="13" y="5"/>
                    <a:pt x="14" y="4"/>
                    <a:pt x="14" y="4"/>
                  </a:cubicBezTo>
                  <a:cubicBezTo>
                    <a:pt x="14" y="4"/>
                    <a:pt x="14" y="4"/>
                    <a:pt x="14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15" y="3"/>
                    <a:pt x="15" y="2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3"/>
                    <a:pt x="14" y="3"/>
                    <a:pt x="14" y="3"/>
                  </a:cubicBezTo>
                  <a:cubicBezTo>
                    <a:pt x="14" y="3"/>
                    <a:pt x="14" y="4"/>
                    <a:pt x="14" y="4"/>
                  </a:cubicBezTo>
                  <a:cubicBezTo>
                    <a:pt x="14" y="4"/>
                    <a:pt x="14" y="4"/>
                    <a:pt x="14" y="4"/>
                  </a:cubicBezTo>
                  <a:cubicBezTo>
                    <a:pt x="14" y="5"/>
                    <a:pt x="13" y="5"/>
                    <a:pt x="12" y="5"/>
                  </a:cubicBezTo>
                  <a:cubicBezTo>
                    <a:pt x="12" y="5"/>
                    <a:pt x="12" y="5"/>
                    <a:pt x="13" y="5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4" y="5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5"/>
                    <a:pt x="14" y="6"/>
                  </a:cubicBezTo>
                  <a:cubicBezTo>
                    <a:pt x="13" y="6"/>
                    <a:pt x="13" y="6"/>
                    <a:pt x="12" y="5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3" y="6"/>
                    <a:pt x="13" y="6"/>
                    <a:pt x="14" y="6"/>
                  </a:cubicBezTo>
                  <a:cubicBezTo>
                    <a:pt x="14" y="6"/>
                    <a:pt x="15" y="5"/>
                    <a:pt x="15" y="5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6" y="5"/>
                    <a:pt x="15" y="5"/>
                    <a:pt x="15" y="5"/>
                  </a:cubicBezTo>
                  <a:cubicBezTo>
                    <a:pt x="15" y="5"/>
                    <a:pt x="14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6"/>
                    <a:pt x="12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5"/>
                    <a:pt x="11" y="5"/>
                    <a:pt x="11" y="5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8"/>
                    <a:pt x="11" y="9"/>
                  </a:cubicBezTo>
                  <a:cubicBezTo>
                    <a:pt x="11" y="9"/>
                    <a:pt x="11" y="8"/>
                    <a:pt x="12" y="8"/>
                  </a:cubicBezTo>
                  <a:cubicBezTo>
                    <a:pt x="12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1" y="12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4"/>
                  </a:cubicBezTo>
                  <a:cubicBezTo>
                    <a:pt x="11" y="14"/>
                    <a:pt x="11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5"/>
                    <a:pt x="12" y="15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8"/>
                    <a:pt x="13" y="18"/>
                    <a:pt x="13" y="19"/>
                  </a:cubicBezTo>
                  <a:cubicBezTo>
                    <a:pt x="13" y="19"/>
                    <a:pt x="13" y="18"/>
                    <a:pt x="13" y="18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3" y="19"/>
                    <a:pt x="13" y="19"/>
                    <a:pt x="14" y="20"/>
                  </a:cubicBezTo>
                  <a:cubicBezTo>
                    <a:pt x="14" y="20"/>
                    <a:pt x="14" y="21"/>
                    <a:pt x="14" y="21"/>
                  </a:cubicBezTo>
                  <a:cubicBezTo>
                    <a:pt x="14" y="21"/>
                    <a:pt x="14" y="21"/>
                    <a:pt x="14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4" y="19"/>
                    <a:pt x="15" y="19"/>
                  </a:cubicBezTo>
                  <a:cubicBezTo>
                    <a:pt x="15" y="19"/>
                    <a:pt x="15" y="20"/>
                    <a:pt x="15" y="20"/>
                  </a:cubicBezTo>
                  <a:cubicBezTo>
                    <a:pt x="15" y="20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6"/>
                    <a:pt x="16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3"/>
                    <a:pt x="16" y="12"/>
                    <a:pt x="17" y="12"/>
                  </a:cubicBezTo>
                  <a:cubicBezTo>
                    <a:pt x="17" y="12"/>
                    <a:pt x="17" y="12"/>
                    <a:pt x="17" y="11"/>
                  </a:cubicBezTo>
                  <a:cubicBezTo>
                    <a:pt x="17" y="11"/>
                    <a:pt x="17" y="12"/>
                    <a:pt x="16" y="12"/>
                  </a:cubicBezTo>
                  <a:cubicBezTo>
                    <a:pt x="16" y="12"/>
                    <a:pt x="15" y="11"/>
                    <a:pt x="15" y="11"/>
                  </a:cubicBezTo>
                  <a:cubicBezTo>
                    <a:pt x="15" y="11"/>
                    <a:pt x="15" y="11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6" y="11"/>
                    <a:pt x="16" y="10"/>
                  </a:cubicBezTo>
                  <a:cubicBezTo>
                    <a:pt x="16" y="10"/>
                    <a:pt x="16" y="9"/>
                    <a:pt x="16" y="9"/>
                  </a:cubicBezTo>
                  <a:cubicBezTo>
                    <a:pt x="16" y="9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7" y="10"/>
                    <a:pt x="17" y="10"/>
                  </a:cubicBezTo>
                  <a:cubicBezTo>
                    <a:pt x="16" y="9"/>
                    <a:pt x="16" y="9"/>
                    <a:pt x="17" y="8"/>
                  </a:cubicBezTo>
                  <a:cubicBezTo>
                    <a:pt x="17" y="8"/>
                    <a:pt x="17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7" y="7"/>
                    <a:pt x="17" y="7"/>
                    <a:pt x="17" y="8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7" y="9"/>
                    <a:pt x="17" y="9"/>
                  </a:cubicBezTo>
                  <a:cubicBezTo>
                    <a:pt x="17" y="10"/>
                    <a:pt x="17" y="11"/>
                    <a:pt x="18" y="11"/>
                  </a:cubicBezTo>
                  <a:cubicBezTo>
                    <a:pt x="18" y="10"/>
                    <a:pt x="17" y="9"/>
                    <a:pt x="17" y="9"/>
                  </a:cubicBezTo>
                  <a:cubicBezTo>
                    <a:pt x="17" y="9"/>
                    <a:pt x="17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8" y="8"/>
                    <a:pt x="18" y="8"/>
                    <a:pt x="18" y="8"/>
                  </a:cubicBezTo>
                  <a:cubicBezTo>
                    <a:pt x="17" y="9"/>
                    <a:pt x="18" y="10"/>
                    <a:pt x="18" y="10"/>
                  </a:cubicBezTo>
                  <a:cubicBezTo>
                    <a:pt x="18" y="10"/>
                    <a:pt x="18" y="9"/>
                    <a:pt x="18" y="9"/>
                  </a:cubicBezTo>
                  <a:cubicBezTo>
                    <a:pt x="18" y="9"/>
                    <a:pt x="18" y="9"/>
                    <a:pt x="18" y="8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8" y="10"/>
                    <a:pt x="18" y="10"/>
                    <a:pt x="18" y="10"/>
                  </a:cubicBezTo>
                  <a:close/>
                  <a:moveTo>
                    <a:pt x="14" y="1"/>
                  </a:move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lose/>
                  <a:moveTo>
                    <a:pt x="12" y="29"/>
                  </a:move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ubicBezTo>
                    <a:pt x="12" y="29"/>
                    <a:pt x="12" y="29"/>
                    <a:pt x="12" y="29"/>
                  </a:cubicBezTo>
                  <a:close/>
                  <a:moveTo>
                    <a:pt x="11" y="34"/>
                  </a:moveTo>
                  <a:cubicBezTo>
                    <a:pt x="11" y="34"/>
                    <a:pt x="11" y="34"/>
                    <a:pt x="11" y="34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4"/>
                    <a:pt x="11" y="34"/>
                    <a:pt x="11" y="3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8" name="Freeform 33111"/>
            <p:cNvSpPr>
              <a:spLocks noEditPoints="1"/>
            </p:cNvSpPr>
            <p:nvPr/>
          </p:nvSpPr>
          <p:spPr bwMode="auto">
            <a:xfrm>
              <a:off x="3623" y="3032"/>
              <a:ext cx="30" cy="40"/>
            </a:xfrm>
            <a:custGeom>
              <a:avLst/>
              <a:gdLst>
                <a:gd name="T0" fmla="*/ 5 w 17"/>
                <a:gd name="T1" fmla="*/ 14 h 22"/>
                <a:gd name="T2" fmla="*/ 5 w 17"/>
                <a:gd name="T3" fmla="*/ 19 h 22"/>
                <a:gd name="T4" fmla="*/ 11 w 17"/>
                <a:gd name="T5" fmla="*/ 19 h 22"/>
                <a:gd name="T6" fmla="*/ 13 w 17"/>
                <a:gd name="T7" fmla="*/ 11 h 22"/>
                <a:gd name="T8" fmla="*/ 10 w 17"/>
                <a:gd name="T9" fmla="*/ 2 h 22"/>
                <a:gd name="T10" fmla="*/ 11 w 17"/>
                <a:gd name="T11" fmla="*/ 15 h 22"/>
                <a:gd name="T12" fmla="*/ 12 w 17"/>
                <a:gd name="T13" fmla="*/ 15 h 22"/>
                <a:gd name="T14" fmla="*/ 7 w 17"/>
                <a:gd name="T15" fmla="*/ 20 h 22"/>
                <a:gd name="T16" fmla="*/ 6 w 17"/>
                <a:gd name="T17" fmla="*/ 13 h 22"/>
                <a:gd name="T18" fmla="*/ 7 w 17"/>
                <a:gd name="T19" fmla="*/ 18 h 22"/>
                <a:gd name="T20" fmla="*/ 10 w 17"/>
                <a:gd name="T21" fmla="*/ 20 h 22"/>
                <a:gd name="T22" fmla="*/ 10 w 17"/>
                <a:gd name="T23" fmla="*/ 18 h 22"/>
                <a:gd name="T24" fmla="*/ 12 w 17"/>
                <a:gd name="T25" fmla="*/ 17 h 22"/>
                <a:gd name="T26" fmla="*/ 7 w 17"/>
                <a:gd name="T27" fmla="*/ 20 h 22"/>
                <a:gd name="T28" fmla="*/ 12 w 17"/>
                <a:gd name="T29" fmla="*/ 14 h 22"/>
                <a:gd name="T30" fmla="*/ 6 w 17"/>
                <a:gd name="T31" fmla="*/ 17 h 22"/>
                <a:gd name="T32" fmla="*/ 6 w 17"/>
                <a:gd name="T33" fmla="*/ 16 h 22"/>
                <a:gd name="T34" fmla="*/ 10 w 17"/>
                <a:gd name="T35" fmla="*/ 15 h 22"/>
                <a:gd name="T36" fmla="*/ 8 w 17"/>
                <a:gd name="T37" fmla="*/ 11 h 22"/>
                <a:gd name="T38" fmla="*/ 8 w 17"/>
                <a:gd name="T39" fmla="*/ 10 h 22"/>
                <a:gd name="T40" fmla="*/ 10 w 17"/>
                <a:gd name="T41" fmla="*/ 10 h 22"/>
                <a:gd name="T42" fmla="*/ 12 w 17"/>
                <a:gd name="T43" fmla="*/ 8 h 22"/>
                <a:gd name="T44" fmla="*/ 11 w 17"/>
                <a:gd name="T45" fmla="*/ 8 h 22"/>
                <a:gd name="T46" fmla="*/ 10 w 17"/>
                <a:gd name="T47" fmla="*/ 6 h 22"/>
                <a:gd name="T48" fmla="*/ 6 w 17"/>
                <a:gd name="T49" fmla="*/ 8 h 22"/>
                <a:gd name="T50" fmla="*/ 6 w 17"/>
                <a:gd name="T51" fmla="*/ 7 h 22"/>
                <a:gd name="T52" fmla="*/ 7 w 17"/>
                <a:gd name="T53" fmla="*/ 6 h 22"/>
                <a:gd name="T54" fmla="*/ 11 w 17"/>
                <a:gd name="T55" fmla="*/ 11 h 22"/>
                <a:gd name="T56" fmla="*/ 12 w 17"/>
                <a:gd name="T57" fmla="*/ 10 h 22"/>
                <a:gd name="T58" fmla="*/ 8 w 17"/>
                <a:gd name="T59" fmla="*/ 12 h 22"/>
                <a:gd name="T60" fmla="*/ 12 w 17"/>
                <a:gd name="T61" fmla="*/ 6 h 22"/>
                <a:gd name="T62" fmla="*/ 7 w 17"/>
                <a:gd name="T63" fmla="*/ 11 h 22"/>
                <a:gd name="T64" fmla="*/ 10 w 17"/>
                <a:gd name="T65" fmla="*/ 6 h 22"/>
                <a:gd name="T66" fmla="*/ 12 w 17"/>
                <a:gd name="T67" fmla="*/ 4 h 22"/>
                <a:gd name="T68" fmla="*/ 6 w 17"/>
                <a:gd name="T69" fmla="*/ 8 h 22"/>
                <a:gd name="T70" fmla="*/ 10 w 17"/>
                <a:gd name="T71" fmla="*/ 3 h 22"/>
                <a:gd name="T72" fmla="*/ 5 w 17"/>
                <a:gd name="T73" fmla="*/ 5 h 22"/>
                <a:gd name="T74" fmla="*/ 4 w 17"/>
                <a:gd name="T75" fmla="*/ 6 h 22"/>
                <a:gd name="T76" fmla="*/ 8 w 17"/>
                <a:gd name="T77" fmla="*/ 5 h 22"/>
                <a:gd name="T78" fmla="*/ 15 w 17"/>
                <a:gd name="T79" fmla="*/ 13 h 22"/>
                <a:gd name="T80" fmla="*/ 11 w 17"/>
                <a:gd name="T81" fmla="*/ 2 h 22"/>
                <a:gd name="T82" fmla="*/ 7 w 17"/>
                <a:gd name="T83" fmla="*/ 2 h 22"/>
                <a:gd name="T84" fmla="*/ 5 w 17"/>
                <a:gd name="T85" fmla="*/ 2 h 22"/>
                <a:gd name="T86" fmla="*/ 3 w 17"/>
                <a:gd name="T87" fmla="*/ 4 h 22"/>
                <a:gd name="T88" fmla="*/ 1 w 17"/>
                <a:gd name="T89" fmla="*/ 9 h 22"/>
                <a:gd name="T90" fmla="*/ 2 w 17"/>
                <a:gd name="T91" fmla="*/ 8 h 22"/>
                <a:gd name="T92" fmla="*/ 3 w 17"/>
                <a:gd name="T93" fmla="*/ 12 h 22"/>
                <a:gd name="T94" fmla="*/ 3 w 17"/>
                <a:gd name="T95" fmla="*/ 13 h 22"/>
                <a:gd name="T96" fmla="*/ 13 w 17"/>
                <a:gd name="T97" fmla="*/ 4 h 22"/>
                <a:gd name="T98" fmla="*/ 14 w 17"/>
                <a:gd name="T99" fmla="*/ 3 h 22"/>
                <a:gd name="T100" fmla="*/ 15 w 17"/>
                <a:gd name="T101" fmla="*/ 6 h 22"/>
                <a:gd name="T102" fmla="*/ 15 w 17"/>
                <a:gd name="T103" fmla="*/ 7 h 22"/>
                <a:gd name="T104" fmla="*/ 16 w 17"/>
                <a:gd name="T105" fmla="*/ 10 h 22"/>
                <a:gd name="T106" fmla="*/ 15 w 17"/>
                <a:gd name="T107" fmla="*/ 10 h 22"/>
                <a:gd name="T108" fmla="*/ 14 w 17"/>
                <a:gd name="T109" fmla="*/ 12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7" h="22">
                  <a:moveTo>
                    <a:pt x="6" y="5"/>
                  </a:moveTo>
                  <a:cubicBezTo>
                    <a:pt x="3" y="4"/>
                    <a:pt x="3" y="6"/>
                    <a:pt x="5" y="7"/>
                  </a:cubicBezTo>
                  <a:cubicBezTo>
                    <a:pt x="2" y="8"/>
                    <a:pt x="3" y="10"/>
                    <a:pt x="5" y="10"/>
                  </a:cubicBezTo>
                  <a:cubicBezTo>
                    <a:pt x="5" y="11"/>
                    <a:pt x="5" y="11"/>
                    <a:pt x="6" y="12"/>
                  </a:cubicBezTo>
                  <a:cubicBezTo>
                    <a:pt x="5" y="13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5" y="18"/>
                    <a:pt x="5" y="18"/>
                    <a:pt x="5" y="19"/>
                  </a:cubicBezTo>
                  <a:cubicBezTo>
                    <a:pt x="5" y="19"/>
                    <a:pt x="4" y="21"/>
                    <a:pt x="5" y="22"/>
                  </a:cubicBezTo>
                  <a:cubicBezTo>
                    <a:pt x="6" y="22"/>
                    <a:pt x="7" y="22"/>
                    <a:pt x="8" y="21"/>
                  </a:cubicBezTo>
                  <a:cubicBezTo>
                    <a:pt x="8" y="21"/>
                    <a:pt x="9" y="21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1" y="20"/>
                    <a:pt x="11" y="19"/>
                    <a:pt x="11" y="19"/>
                  </a:cubicBezTo>
                  <a:cubicBezTo>
                    <a:pt x="12" y="19"/>
                    <a:pt x="13" y="18"/>
                    <a:pt x="12" y="17"/>
                  </a:cubicBezTo>
                  <a:cubicBezTo>
                    <a:pt x="13" y="17"/>
                    <a:pt x="13" y="16"/>
                    <a:pt x="13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4" y="12"/>
                    <a:pt x="12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5" y="11"/>
                    <a:pt x="15" y="8"/>
                    <a:pt x="13" y="8"/>
                  </a:cubicBezTo>
                  <a:cubicBezTo>
                    <a:pt x="15" y="7"/>
                    <a:pt x="15" y="5"/>
                    <a:pt x="13" y="5"/>
                  </a:cubicBezTo>
                  <a:cubicBezTo>
                    <a:pt x="13" y="3"/>
                    <a:pt x="12" y="3"/>
                    <a:pt x="11" y="4"/>
                  </a:cubicBezTo>
                  <a:cubicBezTo>
                    <a:pt x="11" y="4"/>
                    <a:pt x="11" y="3"/>
                    <a:pt x="10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7" y="2"/>
                    <a:pt x="6" y="2"/>
                    <a:pt x="6" y="5"/>
                  </a:cubicBezTo>
                  <a:close/>
                  <a:moveTo>
                    <a:pt x="7" y="19"/>
                  </a:moveTo>
                  <a:cubicBezTo>
                    <a:pt x="7" y="19"/>
                    <a:pt x="8" y="18"/>
                    <a:pt x="9" y="18"/>
                  </a:cubicBezTo>
                  <a:cubicBezTo>
                    <a:pt x="10" y="17"/>
                    <a:pt x="11" y="16"/>
                    <a:pt x="11" y="15"/>
                  </a:cubicBezTo>
                  <a:cubicBezTo>
                    <a:pt x="11" y="14"/>
                    <a:pt x="12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1" y="12"/>
                    <a:pt x="12" y="12"/>
                  </a:cubicBezTo>
                  <a:cubicBezTo>
                    <a:pt x="12" y="14"/>
                    <a:pt x="12" y="14"/>
                    <a:pt x="12" y="15"/>
                  </a:cubicBezTo>
                  <a:cubicBezTo>
                    <a:pt x="12" y="15"/>
                    <a:pt x="11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9" y="19"/>
                    <a:pt x="9" y="19"/>
                    <a:pt x="7" y="20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6" y="19"/>
                    <a:pt x="7" y="19"/>
                  </a:cubicBezTo>
                  <a:cubicBezTo>
                    <a:pt x="7" y="17"/>
                    <a:pt x="5" y="14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7" y="14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lose/>
                  <a:moveTo>
                    <a:pt x="9" y="20"/>
                  </a:moveTo>
                  <a:cubicBezTo>
                    <a:pt x="11" y="18"/>
                    <a:pt x="11" y="20"/>
                    <a:pt x="10" y="20"/>
                  </a:cubicBezTo>
                  <a:cubicBezTo>
                    <a:pt x="10" y="20"/>
                    <a:pt x="9" y="20"/>
                    <a:pt x="9" y="20"/>
                  </a:cubicBezTo>
                  <a:close/>
                  <a:moveTo>
                    <a:pt x="9" y="21"/>
                  </a:moveTo>
                  <a:cubicBezTo>
                    <a:pt x="8" y="22"/>
                    <a:pt x="8" y="19"/>
                    <a:pt x="9" y="20"/>
                  </a:cubicBezTo>
                  <a:cubicBezTo>
                    <a:pt x="9" y="20"/>
                    <a:pt x="9" y="20"/>
                    <a:pt x="9" y="21"/>
                  </a:cubicBezTo>
                  <a:close/>
                  <a:moveTo>
                    <a:pt x="10" y="18"/>
                  </a:moveTo>
                  <a:cubicBezTo>
                    <a:pt x="10" y="18"/>
                    <a:pt x="11" y="17"/>
                    <a:pt x="11" y="17"/>
                  </a:cubicBezTo>
                  <a:cubicBezTo>
                    <a:pt x="13" y="18"/>
                    <a:pt x="11" y="19"/>
                    <a:pt x="10" y="18"/>
                  </a:cubicBezTo>
                  <a:close/>
                  <a:moveTo>
                    <a:pt x="12" y="17"/>
                  </a:moveTo>
                  <a:cubicBezTo>
                    <a:pt x="12" y="16"/>
                    <a:pt x="12" y="15"/>
                    <a:pt x="13" y="16"/>
                  </a:cubicBezTo>
                  <a:cubicBezTo>
                    <a:pt x="13" y="16"/>
                    <a:pt x="12" y="17"/>
                    <a:pt x="12" y="17"/>
                  </a:cubicBezTo>
                  <a:close/>
                  <a:moveTo>
                    <a:pt x="7" y="20"/>
                  </a:moveTo>
                  <a:cubicBezTo>
                    <a:pt x="7" y="21"/>
                    <a:pt x="7" y="21"/>
                    <a:pt x="7" y="22"/>
                  </a:cubicBezTo>
                  <a:cubicBezTo>
                    <a:pt x="6" y="22"/>
                    <a:pt x="5" y="21"/>
                    <a:pt x="5" y="20"/>
                  </a:cubicBezTo>
                  <a:cubicBezTo>
                    <a:pt x="5" y="20"/>
                    <a:pt x="5" y="19"/>
                    <a:pt x="6" y="19"/>
                  </a:cubicBezTo>
                  <a:cubicBezTo>
                    <a:pt x="6" y="21"/>
                    <a:pt x="6" y="20"/>
                    <a:pt x="7" y="20"/>
                  </a:cubicBezTo>
                  <a:close/>
                  <a:moveTo>
                    <a:pt x="13" y="13"/>
                  </a:moveTo>
                  <a:cubicBezTo>
                    <a:pt x="12" y="13"/>
                    <a:pt x="12" y="13"/>
                    <a:pt x="12" y="13"/>
                  </a:cubicBezTo>
                  <a:cubicBezTo>
                    <a:pt x="13" y="12"/>
                    <a:pt x="13" y="13"/>
                    <a:pt x="13" y="13"/>
                  </a:cubicBezTo>
                  <a:close/>
                  <a:moveTo>
                    <a:pt x="12" y="15"/>
                  </a:moveTo>
                  <a:cubicBezTo>
                    <a:pt x="12" y="15"/>
                    <a:pt x="12" y="14"/>
                    <a:pt x="12" y="14"/>
                  </a:cubicBezTo>
                  <a:cubicBezTo>
                    <a:pt x="13" y="14"/>
                    <a:pt x="13" y="15"/>
                    <a:pt x="12" y="15"/>
                  </a:cubicBezTo>
                  <a:close/>
                  <a:moveTo>
                    <a:pt x="6" y="18"/>
                  </a:moveTo>
                  <a:cubicBezTo>
                    <a:pt x="4" y="19"/>
                    <a:pt x="5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lose/>
                  <a:moveTo>
                    <a:pt x="6" y="17"/>
                  </a:moveTo>
                  <a:cubicBezTo>
                    <a:pt x="6" y="17"/>
                    <a:pt x="5" y="17"/>
                    <a:pt x="5" y="16"/>
                  </a:cubicBezTo>
                  <a:cubicBezTo>
                    <a:pt x="6" y="16"/>
                    <a:pt x="6" y="16"/>
                    <a:pt x="6" y="17"/>
                  </a:cubicBezTo>
                  <a:close/>
                  <a:moveTo>
                    <a:pt x="6" y="16"/>
                  </a:moveTo>
                  <a:cubicBezTo>
                    <a:pt x="5" y="15"/>
                    <a:pt x="5" y="15"/>
                    <a:pt x="5" y="14"/>
                  </a:cubicBezTo>
                  <a:cubicBezTo>
                    <a:pt x="6" y="15"/>
                    <a:pt x="6" y="15"/>
                    <a:pt x="6" y="16"/>
                  </a:cubicBezTo>
                  <a:close/>
                  <a:moveTo>
                    <a:pt x="5" y="14"/>
                  </a:moveTo>
                  <a:cubicBezTo>
                    <a:pt x="5" y="14"/>
                    <a:pt x="5" y="13"/>
                    <a:pt x="5" y="13"/>
                  </a:cubicBezTo>
                  <a:cubicBezTo>
                    <a:pt x="5" y="13"/>
                    <a:pt x="5" y="13"/>
                    <a:pt x="5" y="14"/>
                  </a:cubicBezTo>
                  <a:close/>
                  <a:moveTo>
                    <a:pt x="10" y="12"/>
                  </a:moveTo>
                  <a:cubicBezTo>
                    <a:pt x="11" y="13"/>
                    <a:pt x="11" y="14"/>
                    <a:pt x="10" y="15"/>
                  </a:cubicBezTo>
                  <a:cubicBezTo>
                    <a:pt x="10" y="16"/>
                    <a:pt x="10" y="16"/>
                    <a:pt x="9" y="17"/>
                  </a:cubicBezTo>
                  <a:cubicBezTo>
                    <a:pt x="9" y="17"/>
                    <a:pt x="8" y="18"/>
                    <a:pt x="7" y="18"/>
                  </a:cubicBezTo>
                  <a:cubicBezTo>
                    <a:pt x="7" y="18"/>
                    <a:pt x="7" y="17"/>
                    <a:pt x="8" y="17"/>
                  </a:cubicBezTo>
                  <a:cubicBezTo>
                    <a:pt x="8" y="15"/>
                    <a:pt x="7" y="14"/>
                    <a:pt x="7" y="12"/>
                  </a:cubicBezTo>
                  <a:cubicBezTo>
                    <a:pt x="7" y="12"/>
                    <a:pt x="8" y="12"/>
                    <a:pt x="8" y="11"/>
                  </a:cubicBezTo>
                  <a:cubicBezTo>
                    <a:pt x="8" y="12"/>
                    <a:pt x="9" y="14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8" y="7"/>
                  </a:moveTo>
                  <a:cubicBezTo>
                    <a:pt x="9" y="7"/>
                    <a:pt x="10" y="7"/>
                    <a:pt x="10" y="7"/>
                  </a:cubicBezTo>
                  <a:cubicBezTo>
                    <a:pt x="11" y="9"/>
                    <a:pt x="10" y="10"/>
                    <a:pt x="8" y="10"/>
                  </a:cubicBezTo>
                  <a:cubicBezTo>
                    <a:pt x="8" y="10"/>
                    <a:pt x="8" y="9"/>
                    <a:pt x="7" y="9"/>
                  </a:cubicBezTo>
                  <a:cubicBezTo>
                    <a:pt x="6" y="8"/>
                    <a:pt x="7" y="7"/>
                    <a:pt x="8" y="7"/>
                  </a:cubicBezTo>
                  <a:close/>
                  <a:moveTo>
                    <a:pt x="10" y="9"/>
                  </a:move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9" y="11"/>
                  </a:moveTo>
                  <a:cubicBezTo>
                    <a:pt x="9" y="11"/>
                    <a:pt x="8" y="10"/>
                    <a:pt x="9" y="10"/>
                  </a:cubicBezTo>
                  <a:cubicBezTo>
                    <a:pt x="10" y="10"/>
                    <a:pt x="10" y="11"/>
                    <a:pt x="9" y="11"/>
                  </a:cubicBezTo>
                  <a:close/>
                  <a:moveTo>
                    <a:pt x="12" y="8"/>
                  </a:moveTo>
                  <a:cubicBezTo>
                    <a:pt x="14" y="9"/>
                    <a:pt x="13" y="10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8"/>
                    <a:pt x="11" y="8"/>
                    <a:pt x="12" y="8"/>
                  </a:cubicBezTo>
                  <a:close/>
                  <a:moveTo>
                    <a:pt x="13" y="7"/>
                  </a:moveTo>
                  <a:cubicBezTo>
                    <a:pt x="13" y="8"/>
                    <a:pt x="11" y="8"/>
                    <a:pt x="11" y="8"/>
                  </a:cubicBezTo>
                  <a:cubicBezTo>
                    <a:pt x="11" y="7"/>
                    <a:pt x="12" y="6"/>
                    <a:pt x="13" y="7"/>
                  </a:cubicBezTo>
                  <a:close/>
                  <a:moveTo>
                    <a:pt x="6" y="11"/>
                  </a:moveTo>
                  <a:cubicBezTo>
                    <a:pt x="6" y="10"/>
                    <a:pt x="7" y="9"/>
                    <a:pt x="7" y="10"/>
                  </a:cubicBezTo>
                  <a:cubicBezTo>
                    <a:pt x="8" y="10"/>
                    <a:pt x="7" y="11"/>
                    <a:pt x="6" y="11"/>
                  </a:cubicBezTo>
                  <a:close/>
                  <a:moveTo>
                    <a:pt x="10" y="6"/>
                  </a:moveTo>
                  <a:cubicBezTo>
                    <a:pt x="10" y="6"/>
                    <a:pt x="11" y="4"/>
                    <a:pt x="12" y="5"/>
                  </a:cubicBezTo>
                  <a:cubicBezTo>
                    <a:pt x="12" y="5"/>
                    <a:pt x="11" y="6"/>
                    <a:pt x="10" y="6"/>
                  </a:cubicBezTo>
                  <a:close/>
                  <a:moveTo>
                    <a:pt x="6" y="8"/>
                  </a:moveTo>
                  <a:cubicBezTo>
                    <a:pt x="6" y="9"/>
                    <a:pt x="5" y="9"/>
                    <a:pt x="5" y="9"/>
                  </a:cubicBezTo>
                  <a:cubicBezTo>
                    <a:pt x="5" y="8"/>
                    <a:pt x="6" y="8"/>
                    <a:pt x="6" y="8"/>
                  </a:cubicBezTo>
                  <a:close/>
                  <a:moveTo>
                    <a:pt x="9" y="6"/>
                  </a:moveTo>
                  <a:cubicBezTo>
                    <a:pt x="9" y="6"/>
                    <a:pt x="8" y="4"/>
                    <a:pt x="9" y="4"/>
                  </a:cubicBezTo>
                  <a:cubicBezTo>
                    <a:pt x="10" y="4"/>
                    <a:pt x="9" y="5"/>
                    <a:pt x="9" y="6"/>
                  </a:cubicBezTo>
                  <a:close/>
                  <a:moveTo>
                    <a:pt x="7" y="7"/>
                  </a:moveTo>
                  <a:cubicBezTo>
                    <a:pt x="6" y="7"/>
                    <a:pt x="6" y="7"/>
                    <a:pt x="6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6" y="7"/>
                    <a:pt x="7" y="7"/>
                  </a:cubicBezTo>
                  <a:close/>
                  <a:moveTo>
                    <a:pt x="7" y="6"/>
                  </a:move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8" y="6"/>
                    <a:pt x="7" y="6"/>
                  </a:cubicBezTo>
                  <a:close/>
                  <a:moveTo>
                    <a:pt x="10" y="10"/>
                  </a:moveTo>
                  <a:cubicBezTo>
                    <a:pt x="11" y="12"/>
                    <a:pt x="12" y="11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1" y="12"/>
                    <a:pt x="11" y="11"/>
                  </a:cubicBezTo>
                  <a:cubicBezTo>
                    <a:pt x="10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lose/>
                  <a:moveTo>
                    <a:pt x="12" y="8"/>
                  </a:moveTo>
                  <a:cubicBezTo>
                    <a:pt x="14" y="8"/>
                    <a:pt x="14" y="9"/>
                    <a:pt x="14" y="9"/>
                  </a:cubicBezTo>
                  <a:cubicBezTo>
                    <a:pt x="14" y="11"/>
                    <a:pt x="13" y="10"/>
                    <a:pt x="12" y="10"/>
                  </a:cubicBezTo>
                  <a:cubicBezTo>
                    <a:pt x="12" y="10"/>
                    <a:pt x="12" y="10"/>
                    <a:pt x="13" y="10"/>
                  </a:cubicBezTo>
                  <a:cubicBezTo>
                    <a:pt x="13" y="9"/>
                    <a:pt x="14" y="9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lose/>
                  <a:moveTo>
                    <a:pt x="10" y="11"/>
                  </a:moveTo>
                  <a:cubicBezTo>
                    <a:pt x="11" y="12"/>
                    <a:pt x="9" y="14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10" y="12"/>
                    <a:pt x="10" y="11"/>
                    <a:pt x="10" y="11"/>
                  </a:cubicBezTo>
                  <a:close/>
                  <a:moveTo>
                    <a:pt x="12" y="8"/>
                  </a:moveTo>
                  <a:cubicBezTo>
                    <a:pt x="13" y="7"/>
                    <a:pt x="13" y="6"/>
                    <a:pt x="12" y="6"/>
                  </a:cubicBezTo>
                  <a:cubicBezTo>
                    <a:pt x="15" y="4"/>
                    <a:pt x="15" y="7"/>
                    <a:pt x="12" y="8"/>
                  </a:cubicBezTo>
                  <a:close/>
                  <a:moveTo>
                    <a:pt x="6" y="12"/>
                  </a:moveTo>
                  <a:cubicBezTo>
                    <a:pt x="5" y="10"/>
                    <a:pt x="6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6" y="10"/>
                    <a:pt x="6" y="12"/>
                    <a:pt x="7" y="11"/>
                  </a:cubicBezTo>
                  <a:cubicBezTo>
                    <a:pt x="7" y="11"/>
                    <a:pt x="8" y="11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7" y="11"/>
                    <a:pt x="7" y="11"/>
                    <a:pt x="7" y="12"/>
                  </a:cubicBezTo>
                  <a:cubicBezTo>
                    <a:pt x="6" y="12"/>
                    <a:pt x="6" y="12"/>
                    <a:pt x="6" y="12"/>
                  </a:cubicBezTo>
                  <a:close/>
                  <a:moveTo>
                    <a:pt x="10" y="6"/>
                  </a:moveTo>
                  <a:cubicBezTo>
                    <a:pt x="10" y="5"/>
                    <a:pt x="10" y="5"/>
                    <a:pt x="10" y="5"/>
                  </a:cubicBezTo>
                  <a:cubicBezTo>
                    <a:pt x="11" y="4"/>
                    <a:pt x="12" y="3"/>
                    <a:pt x="12" y="4"/>
                  </a:cubicBezTo>
                  <a:cubicBezTo>
                    <a:pt x="13" y="5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1" y="4"/>
                    <a:pt x="10" y="5"/>
                    <a:pt x="10" y="6"/>
                  </a:cubicBezTo>
                  <a:close/>
                  <a:moveTo>
                    <a:pt x="5" y="9"/>
                  </a:moveTo>
                  <a:cubicBezTo>
                    <a:pt x="4" y="10"/>
                    <a:pt x="2" y="8"/>
                    <a:pt x="4" y="7"/>
                  </a:cubicBezTo>
                  <a:cubicBezTo>
                    <a:pt x="5" y="7"/>
                    <a:pt x="6" y="7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5" y="8"/>
                  </a:cubicBezTo>
                  <a:cubicBezTo>
                    <a:pt x="4" y="8"/>
                    <a:pt x="4" y="9"/>
                    <a:pt x="5" y="9"/>
                  </a:cubicBezTo>
                  <a:close/>
                  <a:moveTo>
                    <a:pt x="8" y="5"/>
                  </a:moveTo>
                  <a:cubicBezTo>
                    <a:pt x="8" y="4"/>
                    <a:pt x="8" y="3"/>
                    <a:pt x="9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0" y="4"/>
                    <a:pt x="10" y="6"/>
                    <a:pt x="9" y="6"/>
                  </a:cubicBezTo>
                  <a:cubicBezTo>
                    <a:pt x="9" y="6"/>
                    <a:pt x="10" y="4"/>
                    <a:pt x="9" y="4"/>
                  </a:cubicBezTo>
                  <a:cubicBezTo>
                    <a:pt x="9" y="4"/>
                    <a:pt x="9" y="4"/>
                    <a:pt x="8" y="5"/>
                  </a:cubicBezTo>
                  <a:close/>
                  <a:moveTo>
                    <a:pt x="4" y="6"/>
                  </a:moveTo>
                  <a:cubicBezTo>
                    <a:pt x="4" y="5"/>
                    <a:pt x="4" y="5"/>
                    <a:pt x="5" y="5"/>
                  </a:cubicBezTo>
                  <a:cubicBezTo>
                    <a:pt x="6" y="5"/>
                    <a:pt x="6" y="6"/>
                    <a:pt x="7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6" y="6"/>
                    <a:pt x="5" y="6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5" y="7"/>
                    <a:pt x="4" y="6"/>
                    <a:pt x="4" y="6"/>
                  </a:cubicBezTo>
                  <a:close/>
                  <a:moveTo>
                    <a:pt x="7" y="5"/>
                  </a:moveTo>
                  <a:cubicBezTo>
                    <a:pt x="6" y="5"/>
                    <a:pt x="6" y="3"/>
                    <a:pt x="6" y="3"/>
                  </a:cubicBezTo>
                  <a:cubicBezTo>
                    <a:pt x="7" y="3"/>
                    <a:pt x="8" y="4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7" y="4"/>
                    <a:pt x="6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lose/>
                  <a:moveTo>
                    <a:pt x="15" y="13"/>
                  </a:moveTo>
                  <a:cubicBezTo>
                    <a:pt x="15" y="13"/>
                    <a:pt x="14" y="13"/>
                    <a:pt x="15" y="12"/>
                  </a:cubicBezTo>
                  <a:cubicBezTo>
                    <a:pt x="15" y="12"/>
                    <a:pt x="16" y="12"/>
                    <a:pt x="15" y="13"/>
                  </a:cubicBezTo>
                  <a:close/>
                  <a:moveTo>
                    <a:pt x="9" y="2"/>
                  </a:move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10" y="2"/>
                    <a:pt x="9" y="2"/>
                  </a:cubicBezTo>
                  <a:close/>
                  <a:moveTo>
                    <a:pt x="11" y="2"/>
                  </a:moveTo>
                  <a:cubicBezTo>
                    <a:pt x="10" y="2"/>
                    <a:pt x="10" y="1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lose/>
                  <a:moveTo>
                    <a:pt x="10" y="1"/>
                  </a:moveTo>
                  <a:cubicBezTo>
                    <a:pt x="11" y="1"/>
                    <a:pt x="10" y="0"/>
                    <a:pt x="10" y="0"/>
                  </a:cubicBezTo>
                  <a:cubicBezTo>
                    <a:pt x="10" y="1"/>
                    <a:pt x="10" y="1"/>
                    <a:pt x="10" y="1"/>
                  </a:cubicBezTo>
                  <a:close/>
                  <a:moveTo>
                    <a:pt x="7" y="2"/>
                  </a:moveTo>
                  <a:cubicBezTo>
                    <a:pt x="6" y="2"/>
                    <a:pt x="6" y="2"/>
                    <a:pt x="7" y="2"/>
                  </a:cubicBezTo>
                  <a:cubicBezTo>
                    <a:pt x="7" y="1"/>
                    <a:pt x="7" y="2"/>
                    <a:pt x="7" y="2"/>
                  </a:cubicBezTo>
                  <a:close/>
                  <a:moveTo>
                    <a:pt x="5" y="2"/>
                  </a:moveTo>
                  <a:cubicBezTo>
                    <a:pt x="6" y="2"/>
                    <a:pt x="6" y="3"/>
                    <a:pt x="5" y="3"/>
                  </a:cubicBezTo>
                  <a:cubicBezTo>
                    <a:pt x="5" y="3"/>
                    <a:pt x="5" y="2"/>
                    <a:pt x="5" y="2"/>
                  </a:cubicBezTo>
                  <a:close/>
                  <a:moveTo>
                    <a:pt x="3" y="4"/>
                  </a:moveTo>
                  <a:cubicBezTo>
                    <a:pt x="3" y="4"/>
                    <a:pt x="3" y="3"/>
                    <a:pt x="4" y="4"/>
                  </a:cubicBezTo>
                  <a:cubicBezTo>
                    <a:pt x="4" y="4"/>
                    <a:pt x="4" y="5"/>
                    <a:pt x="3" y="4"/>
                  </a:cubicBezTo>
                  <a:close/>
                  <a:moveTo>
                    <a:pt x="2" y="5"/>
                  </a:moveTo>
                  <a:cubicBezTo>
                    <a:pt x="2" y="4"/>
                    <a:pt x="3" y="4"/>
                    <a:pt x="3" y="4"/>
                  </a:cubicBezTo>
                  <a:cubicBezTo>
                    <a:pt x="3" y="5"/>
                    <a:pt x="2" y="5"/>
                    <a:pt x="2" y="5"/>
                  </a:cubicBezTo>
                  <a:close/>
                  <a:moveTo>
                    <a:pt x="3" y="6"/>
                  </a:moveTo>
                  <a:cubicBezTo>
                    <a:pt x="3" y="6"/>
                    <a:pt x="2" y="5"/>
                    <a:pt x="3" y="5"/>
                  </a:cubicBezTo>
                  <a:cubicBezTo>
                    <a:pt x="3" y="5"/>
                    <a:pt x="4" y="5"/>
                    <a:pt x="3" y="6"/>
                  </a:cubicBezTo>
                  <a:close/>
                  <a:moveTo>
                    <a:pt x="1" y="9"/>
                  </a:moveTo>
                  <a:cubicBezTo>
                    <a:pt x="1" y="9"/>
                    <a:pt x="2" y="9"/>
                    <a:pt x="1" y="8"/>
                  </a:cubicBezTo>
                  <a:cubicBezTo>
                    <a:pt x="1" y="8"/>
                    <a:pt x="0" y="8"/>
                    <a:pt x="1" y="9"/>
                  </a:cubicBezTo>
                  <a:close/>
                  <a:moveTo>
                    <a:pt x="2" y="8"/>
                  </a:moveTo>
                  <a:cubicBezTo>
                    <a:pt x="2" y="7"/>
                    <a:pt x="3" y="8"/>
                    <a:pt x="3" y="8"/>
                  </a:cubicBezTo>
                  <a:cubicBezTo>
                    <a:pt x="3" y="9"/>
                    <a:pt x="2" y="8"/>
                    <a:pt x="2" y="8"/>
                  </a:cubicBezTo>
                  <a:close/>
                  <a:moveTo>
                    <a:pt x="2" y="10"/>
                  </a:move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2" y="10"/>
                    <a:pt x="2" y="10"/>
                  </a:cubicBezTo>
                  <a:close/>
                  <a:moveTo>
                    <a:pt x="4" y="12"/>
                  </a:moveTo>
                  <a:cubicBezTo>
                    <a:pt x="4" y="12"/>
                    <a:pt x="3" y="12"/>
                    <a:pt x="3" y="12"/>
                  </a:cubicBezTo>
                  <a:cubicBezTo>
                    <a:pt x="3" y="11"/>
                    <a:pt x="4" y="11"/>
                    <a:pt x="4" y="12"/>
                  </a:cubicBezTo>
                  <a:close/>
                  <a:moveTo>
                    <a:pt x="4" y="13"/>
                  </a:moveTo>
                  <a:cubicBezTo>
                    <a:pt x="4" y="13"/>
                    <a:pt x="4" y="12"/>
                    <a:pt x="5" y="13"/>
                  </a:cubicBezTo>
                  <a:cubicBezTo>
                    <a:pt x="5" y="13"/>
                    <a:pt x="5" y="13"/>
                    <a:pt x="4" y="13"/>
                  </a:cubicBezTo>
                  <a:close/>
                  <a:moveTo>
                    <a:pt x="3" y="13"/>
                  </a:moveTo>
                  <a:cubicBezTo>
                    <a:pt x="3" y="13"/>
                    <a:pt x="3" y="13"/>
                    <a:pt x="3" y="12"/>
                  </a:cubicBezTo>
                  <a:cubicBezTo>
                    <a:pt x="4" y="12"/>
                    <a:pt x="4" y="13"/>
                    <a:pt x="3" y="13"/>
                  </a:cubicBezTo>
                  <a:close/>
                  <a:moveTo>
                    <a:pt x="14" y="4"/>
                  </a:moveTo>
                  <a:cubicBezTo>
                    <a:pt x="14" y="4"/>
                    <a:pt x="14" y="4"/>
                    <a:pt x="14" y="4"/>
                  </a:cubicBezTo>
                  <a:cubicBezTo>
                    <a:pt x="14" y="4"/>
                    <a:pt x="14" y="4"/>
                    <a:pt x="13" y="4"/>
                  </a:cubicBezTo>
                  <a:cubicBezTo>
                    <a:pt x="13" y="4"/>
                    <a:pt x="14" y="3"/>
                    <a:pt x="14" y="4"/>
                  </a:cubicBezTo>
                  <a:close/>
                  <a:moveTo>
                    <a:pt x="12" y="3"/>
                  </a:moveTo>
                  <a:cubicBezTo>
                    <a:pt x="12" y="2"/>
                    <a:pt x="13" y="2"/>
                    <a:pt x="13" y="3"/>
                  </a:cubicBezTo>
                  <a:cubicBezTo>
                    <a:pt x="13" y="4"/>
                    <a:pt x="12" y="3"/>
                    <a:pt x="12" y="3"/>
                  </a:cubicBezTo>
                  <a:close/>
                  <a:moveTo>
                    <a:pt x="14" y="3"/>
                  </a:moveTo>
                  <a:cubicBezTo>
                    <a:pt x="13" y="3"/>
                    <a:pt x="13" y="2"/>
                    <a:pt x="14" y="2"/>
                  </a:cubicBezTo>
                  <a:cubicBezTo>
                    <a:pt x="15" y="2"/>
                    <a:pt x="15" y="3"/>
                    <a:pt x="14" y="3"/>
                  </a:cubicBezTo>
                  <a:close/>
                  <a:moveTo>
                    <a:pt x="15" y="6"/>
                  </a:moveTo>
                  <a:cubicBezTo>
                    <a:pt x="14" y="5"/>
                    <a:pt x="16" y="5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lose/>
                  <a:moveTo>
                    <a:pt x="16" y="7"/>
                  </a:moveTo>
                  <a:cubicBezTo>
                    <a:pt x="17" y="7"/>
                    <a:pt x="17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lose/>
                  <a:moveTo>
                    <a:pt x="15" y="7"/>
                  </a:moveTo>
                  <a:cubicBezTo>
                    <a:pt x="15" y="8"/>
                    <a:pt x="15" y="7"/>
                    <a:pt x="15" y="7"/>
                  </a:cubicBezTo>
                  <a:cubicBezTo>
                    <a:pt x="16" y="7"/>
                    <a:pt x="16" y="7"/>
                    <a:pt x="15" y="7"/>
                  </a:cubicBezTo>
                  <a:close/>
                  <a:moveTo>
                    <a:pt x="15" y="9"/>
                  </a:moveTo>
                  <a:cubicBezTo>
                    <a:pt x="15" y="9"/>
                    <a:pt x="14" y="9"/>
                    <a:pt x="15" y="9"/>
                  </a:cubicBezTo>
                  <a:cubicBezTo>
                    <a:pt x="15" y="8"/>
                    <a:pt x="16" y="9"/>
                    <a:pt x="15" y="9"/>
                  </a:cubicBezTo>
                  <a:close/>
                  <a:moveTo>
                    <a:pt x="16" y="10"/>
                  </a:moveTo>
                  <a:cubicBezTo>
                    <a:pt x="17" y="10"/>
                    <a:pt x="17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lose/>
                  <a:moveTo>
                    <a:pt x="15" y="10"/>
                  </a:moveTo>
                  <a:cubicBezTo>
                    <a:pt x="15" y="10"/>
                    <a:pt x="15" y="11"/>
                    <a:pt x="15" y="10"/>
                  </a:cubicBezTo>
                  <a:cubicBezTo>
                    <a:pt x="14" y="10"/>
                    <a:pt x="15" y="9"/>
                    <a:pt x="15" y="10"/>
                  </a:cubicBezTo>
                  <a:close/>
                  <a:moveTo>
                    <a:pt x="14" y="11"/>
                  </a:moveTo>
                  <a:cubicBezTo>
                    <a:pt x="14" y="11"/>
                    <a:pt x="15" y="11"/>
                    <a:pt x="15" y="12"/>
                  </a:cubicBezTo>
                  <a:cubicBezTo>
                    <a:pt x="15" y="12"/>
                    <a:pt x="14" y="12"/>
                    <a:pt x="14" y="11"/>
                  </a:cubicBezTo>
                  <a:close/>
                  <a:moveTo>
                    <a:pt x="13" y="13"/>
                  </a:moveTo>
                  <a:cubicBezTo>
                    <a:pt x="13" y="12"/>
                    <a:pt x="13" y="12"/>
                    <a:pt x="14" y="12"/>
                  </a:cubicBezTo>
                  <a:cubicBezTo>
                    <a:pt x="14" y="12"/>
                    <a:pt x="14" y="13"/>
                    <a:pt x="13" y="1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29" name="Freeform 33112"/>
            <p:cNvSpPr>
              <a:spLocks/>
            </p:cNvSpPr>
            <p:nvPr/>
          </p:nvSpPr>
          <p:spPr bwMode="auto">
            <a:xfrm>
              <a:off x="3897" y="2933"/>
              <a:ext cx="16" cy="18"/>
            </a:xfrm>
            <a:custGeom>
              <a:avLst/>
              <a:gdLst>
                <a:gd name="T0" fmla="*/ 0 w 9"/>
                <a:gd name="T1" fmla="*/ 9 h 10"/>
                <a:gd name="T2" fmla="*/ 0 w 9"/>
                <a:gd name="T3" fmla="*/ 9 h 10"/>
                <a:gd name="T4" fmla="*/ 0 w 9"/>
                <a:gd name="T5" fmla="*/ 9 h 10"/>
                <a:gd name="T6" fmla="*/ 0 w 9"/>
                <a:gd name="T7" fmla="*/ 9 h 10"/>
                <a:gd name="T8" fmla="*/ 5 w 9"/>
                <a:gd name="T9" fmla="*/ 8 h 10"/>
                <a:gd name="T10" fmla="*/ 7 w 9"/>
                <a:gd name="T11" fmla="*/ 9 h 10"/>
                <a:gd name="T12" fmla="*/ 9 w 9"/>
                <a:gd name="T13" fmla="*/ 10 h 10"/>
                <a:gd name="T14" fmla="*/ 9 w 9"/>
                <a:gd name="T15" fmla="*/ 9 h 10"/>
                <a:gd name="T16" fmla="*/ 8 w 9"/>
                <a:gd name="T17" fmla="*/ 8 h 10"/>
                <a:gd name="T18" fmla="*/ 7 w 9"/>
                <a:gd name="T19" fmla="*/ 5 h 10"/>
                <a:gd name="T20" fmla="*/ 5 w 9"/>
                <a:gd name="T21" fmla="*/ 0 h 10"/>
                <a:gd name="T22" fmla="*/ 4 w 9"/>
                <a:gd name="T23" fmla="*/ 0 h 10"/>
                <a:gd name="T24" fmla="*/ 4 w 9"/>
                <a:gd name="T25" fmla="*/ 0 h 10"/>
                <a:gd name="T26" fmla="*/ 1 w 9"/>
                <a:gd name="T27" fmla="*/ 4 h 10"/>
                <a:gd name="T28" fmla="*/ 0 w 9"/>
                <a:gd name="T29" fmla="*/ 9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9" h="10">
                  <a:moveTo>
                    <a:pt x="0" y="9"/>
                  </a:move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2" y="8"/>
                    <a:pt x="3" y="8"/>
                    <a:pt x="5" y="8"/>
                  </a:cubicBezTo>
                  <a:cubicBezTo>
                    <a:pt x="6" y="8"/>
                    <a:pt x="7" y="8"/>
                    <a:pt x="7" y="9"/>
                  </a:cubicBezTo>
                  <a:cubicBezTo>
                    <a:pt x="8" y="9"/>
                    <a:pt x="8" y="10"/>
                    <a:pt x="9" y="10"/>
                  </a:cubicBezTo>
                  <a:cubicBezTo>
                    <a:pt x="9" y="10"/>
                    <a:pt x="9" y="10"/>
                    <a:pt x="9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7"/>
                    <a:pt x="8" y="6"/>
                    <a:pt x="7" y="5"/>
                  </a:cubicBezTo>
                  <a:cubicBezTo>
                    <a:pt x="7" y="2"/>
                    <a:pt x="6" y="1"/>
                    <a:pt x="5" y="0"/>
                  </a:cubicBezTo>
                  <a:cubicBezTo>
                    <a:pt x="5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1"/>
                    <a:pt x="2" y="3"/>
                    <a:pt x="1" y="4"/>
                  </a:cubicBezTo>
                  <a:cubicBezTo>
                    <a:pt x="1" y="5"/>
                    <a:pt x="0" y="7"/>
                    <a:pt x="0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0" name="Freeform 33113"/>
            <p:cNvSpPr>
              <a:spLocks/>
            </p:cNvSpPr>
            <p:nvPr/>
          </p:nvSpPr>
          <p:spPr bwMode="auto">
            <a:xfrm>
              <a:off x="3904" y="2928"/>
              <a:ext cx="4" cy="5"/>
            </a:xfrm>
            <a:custGeom>
              <a:avLst/>
              <a:gdLst>
                <a:gd name="T0" fmla="*/ 0 w 2"/>
                <a:gd name="T1" fmla="*/ 3 h 3"/>
                <a:gd name="T2" fmla="*/ 0 w 2"/>
                <a:gd name="T3" fmla="*/ 3 h 3"/>
                <a:gd name="T4" fmla="*/ 1 w 2"/>
                <a:gd name="T5" fmla="*/ 3 h 3"/>
                <a:gd name="T6" fmla="*/ 1 w 2"/>
                <a:gd name="T7" fmla="*/ 3 h 3"/>
                <a:gd name="T8" fmla="*/ 2 w 2"/>
                <a:gd name="T9" fmla="*/ 1 h 3"/>
                <a:gd name="T10" fmla="*/ 2 w 2"/>
                <a:gd name="T11" fmla="*/ 0 h 3"/>
                <a:gd name="T12" fmla="*/ 2 w 2"/>
                <a:gd name="T13" fmla="*/ 0 h 3"/>
                <a:gd name="T14" fmla="*/ 1 w 2"/>
                <a:gd name="T15" fmla="*/ 0 h 3"/>
                <a:gd name="T16" fmla="*/ 1 w 2"/>
                <a:gd name="T17" fmla="*/ 0 h 3"/>
                <a:gd name="T18" fmla="*/ 1 w 2"/>
                <a:gd name="T19" fmla="*/ 0 h 3"/>
                <a:gd name="T20" fmla="*/ 0 w 2"/>
                <a:gd name="T21" fmla="*/ 0 h 3"/>
                <a:gd name="T22" fmla="*/ 0 w 2"/>
                <a:gd name="T23" fmla="*/ 0 h 3"/>
                <a:gd name="T24" fmla="*/ 0 w 2"/>
                <a:gd name="T25" fmla="*/ 0 h 3"/>
                <a:gd name="T26" fmla="*/ 0 w 2"/>
                <a:gd name="T27" fmla="*/ 0 h 3"/>
                <a:gd name="T28" fmla="*/ 0 w 2"/>
                <a:gd name="T29" fmla="*/ 1 h 3"/>
                <a:gd name="T30" fmla="*/ 0 w 2"/>
                <a:gd name="T3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" h="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2" y="2"/>
                    <a:pt x="2" y="2"/>
                    <a:pt x="2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1" name="Freeform 33114"/>
            <p:cNvSpPr>
              <a:spLocks/>
            </p:cNvSpPr>
            <p:nvPr/>
          </p:nvSpPr>
          <p:spPr bwMode="auto">
            <a:xfrm>
              <a:off x="3897" y="2920"/>
              <a:ext cx="9" cy="8"/>
            </a:xfrm>
            <a:custGeom>
              <a:avLst/>
              <a:gdLst>
                <a:gd name="T0" fmla="*/ 0 w 5"/>
                <a:gd name="T1" fmla="*/ 0 h 4"/>
                <a:gd name="T2" fmla="*/ 0 w 5"/>
                <a:gd name="T3" fmla="*/ 0 h 4"/>
                <a:gd name="T4" fmla="*/ 0 w 5"/>
                <a:gd name="T5" fmla="*/ 0 h 4"/>
                <a:gd name="T6" fmla="*/ 2 w 5"/>
                <a:gd name="T7" fmla="*/ 1 h 4"/>
                <a:gd name="T8" fmla="*/ 4 w 5"/>
                <a:gd name="T9" fmla="*/ 3 h 4"/>
                <a:gd name="T10" fmla="*/ 5 w 5"/>
                <a:gd name="T11" fmla="*/ 3 h 4"/>
                <a:gd name="T12" fmla="*/ 4 w 5"/>
                <a:gd name="T13" fmla="*/ 3 h 4"/>
                <a:gd name="T14" fmla="*/ 4 w 5"/>
                <a:gd name="T15" fmla="*/ 3 h 4"/>
                <a:gd name="T16" fmla="*/ 4 w 5"/>
                <a:gd name="T17" fmla="*/ 3 h 4"/>
                <a:gd name="T18" fmla="*/ 4 w 5"/>
                <a:gd name="T19" fmla="*/ 3 h 4"/>
                <a:gd name="T20" fmla="*/ 4 w 5"/>
                <a:gd name="T21" fmla="*/ 3 h 4"/>
                <a:gd name="T22" fmla="*/ 4 w 5"/>
                <a:gd name="T23" fmla="*/ 4 h 4"/>
                <a:gd name="T24" fmla="*/ 4 w 5"/>
                <a:gd name="T25" fmla="*/ 3 h 4"/>
                <a:gd name="T26" fmla="*/ 3 w 5"/>
                <a:gd name="T27" fmla="*/ 3 h 4"/>
                <a:gd name="T28" fmla="*/ 2 w 5"/>
                <a:gd name="T29" fmla="*/ 3 h 4"/>
                <a:gd name="T30" fmla="*/ 0 w 5"/>
                <a:gd name="T31" fmla="*/ 1 h 4"/>
                <a:gd name="T32" fmla="*/ 0 w 5"/>
                <a:gd name="T33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2" y="1"/>
                  </a:cubicBezTo>
                  <a:cubicBezTo>
                    <a:pt x="3" y="1"/>
                    <a:pt x="4" y="2"/>
                    <a:pt x="4" y="3"/>
                  </a:cubicBezTo>
                  <a:cubicBezTo>
                    <a:pt x="4" y="3"/>
                    <a:pt x="4" y="3"/>
                    <a:pt x="5" y="3"/>
                  </a:cubicBezTo>
                  <a:cubicBezTo>
                    <a:pt x="5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2"/>
                    <a:pt x="1" y="2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2" name="Freeform 33115"/>
            <p:cNvSpPr>
              <a:spLocks/>
            </p:cNvSpPr>
            <p:nvPr/>
          </p:nvSpPr>
          <p:spPr bwMode="auto">
            <a:xfrm>
              <a:off x="3908" y="2926"/>
              <a:ext cx="8" cy="3"/>
            </a:xfrm>
            <a:custGeom>
              <a:avLst/>
              <a:gdLst>
                <a:gd name="T0" fmla="*/ 0 w 5"/>
                <a:gd name="T1" fmla="*/ 1 h 2"/>
                <a:gd name="T2" fmla="*/ 2 w 5"/>
                <a:gd name="T3" fmla="*/ 1 h 2"/>
                <a:gd name="T4" fmla="*/ 4 w 5"/>
                <a:gd name="T5" fmla="*/ 1 h 2"/>
                <a:gd name="T6" fmla="*/ 5 w 5"/>
                <a:gd name="T7" fmla="*/ 0 h 2"/>
                <a:gd name="T8" fmla="*/ 4 w 5"/>
                <a:gd name="T9" fmla="*/ 0 h 2"/>
                <a:gd name="T10" fmla="*/ 1 w 5"/>
                <a:gd name="T11" fmla="*/ 1 h 2"/>
                <a:gd name="T12" fmla="*/ 0 w 5"/>
                <a:gd name="T13" fmla="*/ 1 h 2"/>
                <a:gd name="T14" fmla="*/ 0 w 5"/>
                <a:gd name="T15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" h="2">
                  <a:moveTo>
                    <a:pt x="0" y="1"/>
                  </a:moveTo>
                  <a:cubicBezTo>
                    <a:pt x="1" y="2"/>
                    <a:pt x="2" y="2"/>
                    <a:pt x="2" y="1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4" y="1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3" name="Freeform 33116"/>
            <p:cNvSpPr>
              <a:spLocks/>
            </p:cNvSpPr>
            <p:nvPr/>
          </p:nvSpPr>
          <p:spPr bwMode="auto">
            <a:xfrm>
              <a:off x="3908" y="2926"/>
              <a:ext cx="10" cy="16"/>
            </a:xfrm>
            <a:custGeom>
              <a:avLst/>
              <a:gdLst>
                <a:gd name="T0" fmla="*/ 0 w 6"/>
                <a:gd name="T1" fmla="*/ 4 h 9"/>
                <a:gd name="T2" fmla="*/ 0 w 6"/>
                <a:gd name="T3" fmla="*/ 4 h 9"/>
                <a:gd name="T4" fmla="*/ 0 w 6"/>
                <a:gd name="T5" fmla="*/ 2 h 9"/>
                <a:gd name="T6" fmla="*/ 1 w 6"/>
                <a:gd name="T7" fmla="*/ 2 h 9"/>
                <a:gd name="T8" fmla="*/ 3 w 6"/>
                <a:gd name="T9" fmla="*/ 2 h 9"/>
                <a:gd name="T10" fmla="*/ 5 w 6"/>
                <a:gd name="T11" fmla="*/ 1 h 9"/>
                <a:gd name="T12" fmla="*/ 6 w 6"/>
                <a:gd name="T13" fmla="*/ 0 h 9"/>
                <a:gd name="T14" fmla="*/ 6 w 6"/>
                <a:gd name="T15" fmla="*/ 1 h 9"/>
                <a:gd name="T16" fmla="*/ 5 w 6"/>
                <a:gd name="T17" fmla="*/ 2 h 9"/>
                <a:gd name="T18" fmla="*/ 5 w 6"/>
                <a:gd name="T19" fmla="*/ 4 h 9"/>
                <a:gd name="T20" fmla="*/ 5 w 6"/>
                <a:gd name="T21" fmla="*/ 4 h 9"/>
                <a:gd name="T22" fmla="*/ 5 w 6"/>
                <a:gd name="T23" fmla="*/ 5 h 9"/>
                <a:gd name="T24" fmla="*/ 5 w 6"/>
                <a:gd name="T25" fmla="*/ 5 h 9"/>
                <a:gd name="T26" fmla="*/ 6 w 6"/>
                <a:gd name="T27" fmla="*/ 6 h 9"/>
                <a:gd name="T28" fmla="*/ 6 w 6"/>
                <a:gd name="T29" fmla="*/ 7 h 9"/>
                <a:gd name="T30" fmla="*/ 4 w 6"/>
                <a:gd name="T31" fmla="*/ 9 h 9"/>
                <a:gd name="T32" fmla="*/ 3 w 6"/>
                <a:gd name="T33" fmla="*/ 8 h 9"/>
                <a:gd name="T34" fmla="*/ 2 w 6"/>
                <a:gd name="T35" fmla="*/ 8 h 9"/>
                <a:gd name="T36" fmla="*/ 2 w 6"/>
                <a:gd name="T37" fmla="*/ 7 h 9"/>
                <a:gd name="T38" fmla="*/ 1 w 6"/>
                <a:gd name="T39" fmla="*/ 6 h 9"/>
                <a:gd name="T40" fmla="*/ 0 w 6"/>
                <a:gd name="T41" fmla="*/ 4 h 9"/>
                <a:gd name="T42" fmla="*/ 0 w 6"/>
                <a:gd name="T43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6" h="9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3" y="2"/>
                  </a:cubicBezTo>
                  <a:cubicBezTo>
                    <a:pt x="4" y="2"/>
                    <a:pt x="4" y="2"/>
                    <a:pt x="5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6" y="2"/>
                    <a:pt x="5" y="2"/>
                    <a:pt x="5" y="2"/>
                  </a:cubicBezTo>
                  <a:cubicBezTo>
                    <a:pt x="5" y="3"/>
                    <a:pt x="4" y="3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cubicBezTo>
                    <a:pt x="5" y="4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5" y="9"/>
                    <a:pt x="4" y="9"/>
                  </a:cubicBezTo>
                  <a:cubicBezTo>
                    <a:pt x="4" y="9"/>
                    <a:pt x="3" y="9"/>
                    <a:pt x="3" y="8"/>
                  </a:cubicBezTo>
                  <a:cubicBezTo>
                    <a:pt x="3" y="8"/>
                    <a:pt x="2" y="8"/>
                    <a:pt x="2" y="8"/>
                  </a:cubicBezTo>
                  <a:cubicBezTo>
                    <a:pt x="2" y="8"/>
                    <a:pt x="2" y="8"/>
                    <a:pt x="2" y="7"/>
                  </a:cubicBezTo>
                  <a:cubicBezTo>
                    <a:pt x="2" y="7"/>
                    <a:pt x="1" y="6"/>
                    <a:pt x="1" y="6"/>
                  </a:cubicBezTo>
                  <a:cubicBezTo>
                    <a:pt x="1" y="5"/>
                    <a:pt x="1" y="5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4" name="Freeform 33117"/>
            <p:cNvSpPr>
              <a:spLocks/>
            </p:cNvSpPr>
            <p:nvPr/>
          </p:nvSpPr>
          <p:spPr bwMode="auto">
            <a:xfrm>
              <a:off x="3911" y="2942"/>
              <a:ext cx="9" cy="9"/>
            </a:xfrm>
            <a:custGeom>
              <a:avLst/>
              <a:gdLst>
                <a:gd name="T0" fmla="*/ 0 w 5"/>
                <a:gd name="T1" fmla="*/ 0 h 5"/>
                <a:gd name="T2" fmla="*/ 3 w 5"/>
                <a:gd name="T3" fmla="*/ 3 h 5"/>
                <a:gd name="T4" fmla="*/ 5 w 5"/>
                <a:gd name="T5" fmla="*/ 5 h 5"/>
                <a:gd name="T6" fmla="*/ 3 w 5"/>
                <a:gd name="T7" fmla="*/ 2 h 5"/>
                <a:gd name="T8" fmla="*/ 4 w 5"/>
                <a:gd name="T9" fmla="*/ 2 h 5"/>
                <a:gd name="T10" fmla="*/ 4 w 5"/>
                <a:gd name="T11" fmla="*/ 2 h 5"/>
                <a:gd name="T12" fmla="*/ 4 w 5"/>
                <a:gd name="T13" fmla="*/ 2 h 5"/>
                <a:gd name="T14" fmla="*/ 3 w 5"/>
                <a:gd name="T15" fmla="*/ 2 h 5"/>
                <a:gd name="T16" fmla="*/ 3 w 5"/>
                <a:gd name="T17" fmla="*/ 1 h 5"/>
                <a:gd name="T18" fmla="*/ 3 w 5"/>
                <a:gd name="T19" fmla="*/ 0 h 5"/>
                <a:gd name="T20" fmla="*/ 1 w 5"/>
                <a:gd name="T21" fmla="*/ 0 h 5"/>
                <a:gd name="T22" fmla="*/ 0 w 5"/>
                <a:gd name="T23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" h="5">
                  <a:moveTo>
                    <a:pt x="0" y="0"/>
                  </a:moveTo>
                  <a:cubicBezTo>
                    <a:pt x="1" y="1"/>
                    <a:pt x="2" y="2"/>
                    <a:pt x="3" y="3"/>
                  </a:cubicBezTo>
                  <a:cubicBezTo>
                    <a:pt x="3" y="4"/>
                    <a:pt x="4" y="5"/>
                    <a:pt x="5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3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2" y="0"/>
                    <a:pt x="3" y="0"/>
                  </a:cubicBezTo>
                  <a:cubicBezTo>
                    <a:pt x="2" y="1"/>
                    <a:pt x="2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5" name="Freeform 33118"/>
            <p:cNvSpPr>
              <a:spLocks/>
            </p:cNvSpPr>
            <p:nvPr/>
          </p:nvSpPr>
          <p:spPr bwMode="auto">
            <a:xfrm>
              <a:off x="3895" y="2947"/>
              <a:ext cx="20" cy="7"/>
            </a:xfrm>
            <a:custGeom>
              <a:avLst/>
              <a:gdLst>
                <a:gd name="T0" fmla="*/ 0 w 11"/>
                <a:gd name="T1" fmla="*/ 3 h 4"/>
                <a:gd name="T2" fmla="*/ 0 w 11"/>
                <a:gd name="T3" fmla="*/ 2 h 4"/>
                <a:gd name="T4" fmla="*/ 2 w 11"/>
                <a:gd name="T5" fmla="*/ 1 h 4"/>
                <a:gd name="T6" fmla="*/ 6 w 11"/>
                <a:gd name="T7" fmla="*/ 0 h 4"/>
                <a:gd name="T8" fmla="*/ 9 w 11"/>
                <a:gd name="T9" fmla="*/ 2 h 4"/>
                <a:gd name="T10" fmla="*/ 11 w 11"/>
                <a:gd name="T11" fmla="*/ 3 h 4"/>
                <a:gd name="T12" fmla="*/ 11 w 11"/>
                <a:gd name="T13" fmla="*/ 4 h 4"/>
                <a:gd name="T14" fmla="*/ 6 w 11"/>
                <a:gd name="T15" fmla="*/ 2 h 4"/>
                <a:gd name="T16" fmla="*/ 3 w 11"/>
                <a:gd name="T17" fmla="*/ 2 h 4"/>
                <a:gd name="T18" fmla="*/ 0 w 11"/>
                <a:gd name="T19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" h="4">
                  <a:moveTo>
                    <a:pt x="0" y="3"/>
                  </a:move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1" y="1"/>
                    <a:pt x="2" y="1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7" y="1"/>
                    <a:pt x="8" y="1"/>
                    <a:pt x="9" y="2"/>
                  </a:cubicBezTo>
                  <a:cubicBezTo>
                    <a:pt x="9" y="2"/>
                    <a:pt x="10" y="3"/>
                    <a:pt x="11" y="3"/>
                  </a:cubicBezTo>
                  <a:cubicBezTo>
                    <a:pt x="11" y="3"/>
                    <a:pt x="11" y="4"/>
                    <a:pt x="11" y="4"/>
                  </a:cubicBezTo>
                  <a:cubicBezTo>
                    <a:pt x="9" y="3"/>
                    <a:pt x="8" y="2"/>
                    <a:pt x="6" y="2"/>
                  </a:cubicBezTo>
                  <a:cubicBezTo>
                    <a:pt x="5" y="2"/>
                    <a:pt x="4" y="2"/>
                    <a:pt x="3" y="2"/>
                  </a:cubicBezTo>
                  <a:cubicBezTo>
                    <a:pt x="2" y="2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6" name="Freeform 33119"/>
            <p:cNvSpPr>
              <a:spLocks/>
            </p:cNvSpPr>
            <p:nvPr/>
          </p:nvSpPr>
          <p:spPr bwMode="auto">
            <a:xfrm>
              <a:off x="3897" y="2954"/>
              <a:ext cx="18" cy="4"/>
            </a:xfrm>
            <a:custGeom>
              <a:avLst/>
              <a:gdLst>
                <a:gd name="T0" fmla="*/ 0 w 10"/>
                <a:gd name="T1" fmla="*/ 0 h 2"/>
                <a:gd name="T2" fmla="*/ 4 w 10"/>
                <a:gd name="T3" fmla="*/ 2 h 2"/>
                <a:gd name="T4" fmla="*/ 7 w 10"/>
                <a:gd name="T5" fmla="*/ 2 h 2"/>
                <a:gd name="T6" fmla="*/ 9 w 10"/>
                <a:gd name="T7" fmla="*/ 2 h 2"/>
                <a:gd name="T8" fmla="*/ 9 w 10"/>
                <a:gd name="T9" fmla="*/ 1 h 2"/>
                <a:gd name="T10" fmla="*/ 10 w 10"/>
                <a:gd name="T11" fmla="*/ 1 h 2"/>
                <a:gd name="T12" fmla="*/ 9 w 10"/>
                <a:gd name="T13" fmla="*/ 1 h 2"/>
                <a:gd name="T14" fmla="*/ 9 w 10"/>
                <a:gd name="T15" fmla="*/ 1 h 2"/>
                <a:gd name="T16" fmla="*/ 8 w 10"/>
                <a:gd name="T17" fmla="*/ 1 h 2"/>
                <a:gd name="T18" fmla="*/ 1 w 10"/>
                <a:gd name="T19" fmla="*/ 1 h 2"/>
                <a:gd name="T20" fmla="*/ 0 w 10"/>
                <a:gd name="T21" fmla="*/ 0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" h="2">
                  <a:moveTo>
                    <a:pt x="0" y="0"/>
                  </a:moveTo>
                  <a:cubicBezTo>
                    <a:pt x="1" y="1"/>
                    <a:pt x="3" y="2"/>
                    <a:pt x="4" y="2"/>
                  </a:cubicBezTo>
                  <a:cubicBezTo>
                    <a:pt x="5" y="2"/>
                    <a:pt x="6" y="2"/>
                    <a:pt x="7" y="2"/>
                  </a:cubicBezTo>
                  <a:cubicBezTo>
                    <a:pt x="8" y="2"/>
                    <a:pt x="8" y="2"/>
                    <a:pt x="9" y="2"/>
                  </a:cubicBezTo>
                  <a:cubicBezTo>
                    <a:pt x="9" y="2"/>
                    <a:pt x="9" y="1"/>
                    <a:pt x="9" y="1"/>
                  </a:cubicBezTo>
                  <a:cubicBezTo>
                    <a:pt x="9" y="1"/>
                    <a:pt x="9" y="1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4" y="2"/>
                    <a:pt x="3" y="2"/>
                    <a:pt x="1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7" name="Freeform 33120"/>
            <p:cNvSpPr>
              <a:spLocks/>
            </p:cNvSpPr>
            <p:nvPr/>
          </p:nvSpPr>
          <p:spPr bwMode="auto">
            <a:xfrm>
              <a:off x="3902" y="2951"/>
              <a:ext cx="4" cy="3"/>
            </a:xfrm>
            <a:custGeom>
              <a:avLst/>
              <a:gdLst>
                <a:gd name="T0" fmla="*/ 0 w 2"/>
                <a:gd name="T1" fmla="*/ 1 h 2"/>
                <a:gd name="T2" fmla="*/ 2 w 2"/>
                <a:gd name="T3" fmla="*/ 1 h 2"/>
                <a:gd name="T4" fmla="*/ 2 w 2"/>
                <a:gd name="T5" fmla="*/ 1 h 2"/>
                <a:gd name="T6" fmla="*/ 1 w 2"/>
                <a:gd name="T7" fmla="*/ 2 h 2"/>
                <a:gd name="T8" fmla="*/ 0 w 2"/>
                <a:gd name="T9" fmla="*/ 1 h 2"/>
                <a:gd name="T10" fmla="*/ 0 w 2"/>
                <a:gd name="T1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" h="2">
                  <a:moveTo>
                    <a:pt x="0" y="1"/>
                  </a:moveTo>
                  <a:cubicBezTo>
                    <a:pt x="1" y="1"/>
                    <a:pt x="1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8" name="Freeform 33121"/>
            <p:cNvSpPr>
              <a:spLocks/>
            </p:cNvSpPr>
            <p:nvPr/>
          </p:nvSpPr>
          <p:spPr bwMode="auto">
            <a:xfrm>
              <a:off x="3884" y="2938"/>
              <a:ext cx="15" cy="11"/>
            </a:xfrm>
            <a:custGeom>
              <a:avLst/>
              <a:gdLst>
                <a:gd name="T0" fmla="*/ 0 w 8"/>
                <a:gd name="T1" fmla="*/ 3 h 6"/>
                <a:gd name="T2" fmla="*/ 1 w 8"/>
                <a:gd name="T3" fmla="*/ 4 h 6"/>
                <a:gd name="T4" fmla="*/ 2 w 8"/>
                <a:gd name="T5" fmla="*/ 4 h 6"/>
                <a:gd name="T6" fmla="*/ 2 w 8"/>
                <a:gd name="T7" fmla="*/ 4 h 6"/>
                <a:gd name="T8" fmla="*/ 2 w 8"/>
                <a:gd name="T9" fmla="*/ 6 h 6"/>
                <a:gd name="T10" fmla="*/ 5 w 8"/>
                <a:gd name="T11" fmla="*/ 4 h 6"/>
                <a:gd name="T12" fmla="*/ 7 w 8"/>
                <a:gd name="T13" fmla="*/ 2 h 6"/>
                <a:gd name="T14" fmla="*/ 7 w 8"/>
                <a:gd name="T15" fmla="*/ 2 h 6"/>
                <a:gd name="T16" fmla="*/ 7 w 8"/>
                <a:gd name="T17" fmla="*/ 1 h 6"/>
                <a:gd name="T18" fmla="*/ 8 w 8"/>
                <a:gd name="T19" fmla="*/ 0 h 6"/>
                <a:gd name="T20" fmla="*/ 7 w 8"/>
                <a:gd name="T21" fmla="*/ 0 h 6"/>
                <a:gd name="T22" fmla="*/ 6 w 8"/>
                <a:gd name="T23" fmla="*/ 0 h 6"/>
                <a:gd name="T24" fmla="*/ 4 w 8"/>
                <a:gd name="T25" fmla="*/ 2 h 6"/>
                <a:gd name="T26" fmla="*/ 2 w 8"/>
                <a:gd name="T27" fmla="*/ 3 h 6"/>
                <a:gd name="T28" fmla="*/ 0 w 8"/>
                <a:gd name="T29" fmla="*/ 3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" h="6">
                  <a:moveTo>
                    <a:pt x="0" y="3"/>
                  </a:moveTo>
                  <a:cubicBezTo>
                    <a:pt x="0" y="4"/>
                    <a:pt x="0" y="4"/>
                    <a:pt x="1" y="4"/>
                  </a:cubicBezTo>
                  <a:cubicBezTo>
                    <a:pt x="1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5"/>
                    <a:pt x="2" y="6"/>
                  </a:cubicBezTo>
                  <a:cubicBezTo>
                    <a:pt x="3" y="5"/>
                    <a:pt x="4" y="5"/>
                    <a:pt x="5" y="4"/>
                  </a:cubicBezTo>
                  <a:cubicBezTo>
                    <a:pt x="6" y="3"/>
                    <a:pt x="7" y="3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1"/>
                  </a:cubicBezTo>
                  <a:cubicBezTo>
                    <a:pt x="8" y="1"/>
                    <a:pt x="8" y="0"/>
                    <a:pt x="8" y="0"/>
                  </a:cubicBezTo>
                  <a:cubicBezTo>
                    <a:pt x="8" y="0"/>
                    <a:pt x="7" y="0"/>
                    <a:pt x="7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4" y="2"/>
                    <a:pt x="3" y="3"/>
                    <a:pt x="2" y="3"/>
                  </a:cubicBezTo>
                  <a:cubicBezTo>
                    <a:pt x="1" y="3"/>
                    <a:pt x="1" y="3"/>
                    <a:pt x="0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39" name="Freeform 33122"/>
            <p:cNvSpPr>
              <a:spLocks/>
            </p:cNvSpPr>
            <p:nvPr/>
          </p:nvSpPr>
          <p:spPr bwMode="auto">
            <a:xfrm>
              <a:off x="3891" y="2922"/>
              <a:ext cx="13" cy="14"/>
            </a:xfrm>
            <a:custGeom>
              <a:avLst/>
              <a:gdLst>
                <a:gd name="T0" fmla="*/ 1 w 7"/>
                <a:gd name="T1" fmla="*/ 7 h 8"/>
                <a:gd name="T2" fmla="*/ 4 w 7"/>
                <a:gd name="T3" fmla="*/ 8 h 8"/>
                <a:gd name="T4" fmla="*/ 5 w 7"/>
                <a:gd name="T5" fmla="*/ 7 h 8"/>
                <a:gd name="T6" fmla="*/ 6 w 7"/>
                <a:gd name="T7" fmla="*/ 7 h 8"/>
                <a:gd name="T8" fmla="*/ 6 w 7"/>
                <a:gd name="T9" fmla="*/ 6 h 8"/>
                <a:gd name="T10" fmla="*/ 6 w 7"/>
                <a:gd name="T11" fmla="*/ 3 h 8"/>
                <a:gd name="T12" fmla="*/ 7 w 7"/>
                <a:gd name="T13" fmla="*/ 3 h 8"/>
                <a:gd name="T14" fmla="*/ 6 w 7"/>
                <a:gd name="T15" fmla="*/ 3 h 8"/>
                <a:gd name="T16" fmla="*/ 5 w 7"/>
                <a:gd name="T17" fmla="*/ 3 h 8"/>
                <a:gd name="T18" fmla="*/ 4 w 7"/>
                <a:gd name="T19" fmla="*/ 2 h 8"/>
                <a:gd name="T20" fmla="*/ 3 w 7"/>
                <a:gd name="T21" fmla="*/ 1 h 8"/>
                <a:gd name="T22" fmla="*/ 2 w 7"/>
                <a:gd name="T23" fmla="*/ 0 h 8"/>
                <a:gd name="T24" fmla="*/ 2 w 7"/>
                <a:gd name="T25" fmla="*/ 1 h 8"/>
                <a:gd name="T26" fmla="*/ 2 w 7"/>
                <a:gd name="T27" fmla="*/ 3 h 8"/>
                <a:gd name="T28" fmla="*/ 2 w 7"/>
                <a:gd name="T29" fmla="*/ 3 h 8"/>
                <a:gd name="T30" fmla="*/ 2 w 7"/>
                <a:gd name="T31" fmla="*/ 3 h 8"/>
                <a:gd name="T32" fmla="*/ 1 w 7"/>
                <a:gd name="T33" fmla="*/ 4 h 8"/>
                <a:gd name="T34" fmla="*/ 1 w 7"/>
                <a:gd name="T35" fmla="*/ 4 h 8"/>
                <a:gd name="T36" fmla="*/ 1 w 7"/>
                <a:gd name="T37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7" h="8">
                  <a:moveTo>
                    <a:pt x="1" y="7"/>
                  </a:moveTo>
                  <a:cubicBezTo>
                    <a:pt x="1" y="8"/>
                    <a:pt x="3" y="8"/>
                    <a:pt x="4" y="8"/>
                  </a:cubicBezTo>
                  <a:cubicBezTo>
                    <a:pt x="4" y="8"/>
                    <a:pt x="5" y="8"/>
                    <a:pt x="5" y="7"/>
                  </a:cubicBezTo>
                  <a:cubicBezTo>
                    <a:pt x="5" y="7"/>
                    <a:pt x="5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6" y="3"/>
                    <a:pt x="6" y="3"/>
                    <a:pt x="7" y="3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5" y="3"/>
                    <a:pt x="5" y="2"/>
                    <a:pt x="4" y="2"/>
                  </a:cubicBezTo>
                  <a:cubicBezTo>
                    <a:pt x="4" y="2"/>
                    <a:pt x="3" y="1"/>
                    <a:pt x="3" y="1"/>
                  </a:cubicBezTo>
                  <a:cubicBezTo>
                    <a:pt x="2" y="1"/>
                    <a:pt x="2" y="0"/>
                    <a:pt x="2" y="0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2"/>
                    <a:pt x="2" y="2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1" y="3"/>
                    <a:pt x="1" y="4"/>
                  </a:cubicBezTo>
                  <a:cubicBezTo>
                    <a:pt x="2" y="4"/>
                    <a:pt x="1" y="4"/>
                    <a:pt x="1" y="4"/>
                  </a:cubicBezTo>
                  <a:cubicBezTo>
                    <a:pt x="0" y="4"/>
                    <a:pt x="0" y="6"/>
                    <a:pt x="1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0" name="Freeform 33123"/>
            <p:cNvSpPr>
              <a:spLocks/>
            </p:cNvSpPr>
            <p:nvPr/>
          </p:nvSpPr>
          <p:spPr bwMode="auto">
            <a:xfrm>
              <a:off x="3799" y="3038"/>
              <a:ext cx="73" cy="87"/>
            </a:xfrm>
            <a:custGeom>
              <a:avLst/>
              <a:gdLst>
                <a:gd name="T0" fmla="*/ 1 w 41"/>
                <a:gd name="T1" fmla="*/ 48 h 49"/>
                <a:gd name="T2" fmla="*/ 5 w 41"/>
                <a:gd name="T3" fmla="*/ 37 h 49"/>
                <a:gd name="T4" fmla="*/ 6 w 41"/>
                <a:gd name="T5" fmla="*/ 37 h 49"/>
                <a:gd name="T6" fmla="*/ 9 w 41"/>
                <a:gd name="T7" fmla="*/ 45 h 49"/>
                <a:gd name="T8" fmla="*/ 10 w 41"/>
                <a:gd name="T9" fmla="*/ 47 h 49"/>
                <a:gd name="T10" fmla="*/ 8 w 41"/>
                <a:gd name="T11" fmla="*/ 39 h 49"/>
                <a:gd name="T12" fmla="*/ 9 w 41"/>
                <a:gd name="T13" fmla="*/ 35 h 49"/>
                <a:gd name="T14" fmla="*/ 12 w 41"/>
                <a:gd name="T15" fmla="*/ 31 h 49"/>
                <a:gd name="T16" fmla="*/ 22 w 41"/>
                <a:gd name="T17" fmla="*/ 33 h 49"/>
                <a:gd name="T18" fmla="*/ 24 w 41"/>
                <a:gd name="T19" fmla="*/ 36 h 49"/>
                <a:gd name="T20" fmla="*/ 23 w 41"/>
                <a:gd name="T21" fmla="*/ 48 h 49"/>
                <a:gd name="T22" fmla="*/ 25 w 41"/>
                <a:gd name="T23" fmla="*/ 47 h 49"/>
                <a:gd name="T24" fmla="*/ 25 w 41"/>
                <a:gd name="T25" fmla="*/ 47 h 49"/>
                <a:gd name="T26" fmla="*/ 27 w 41"/>
                <a:gd name="T27" fmla="*/ 46 h 49"/>
                <a:gd name="T28" fmla="*/ 28 w 41"/>
                <a:gd name="T29" fmla="*/ 36 h 49"/>
                <a:gd name="T30" fmla="*/ 29 w 41"/>
                <a:gd name="T31" fmla="*/ 32 h 49"/>
                <a:gd name="T32" fmla="*/ 35 w 41"/>
                <a:gd name="T33" fmla="*/ 13 h 49"/>
                <a:gd name="T34" fmla="*/ 38 w 41"/>
                <a:gd name="T35" fmla="*/ 11 h 49"/>
                <a:gd name="T36" fmla="*/ 41 w 41"/>
                <a:gd name="T37" fmla="*/ 7 h 49"/>
                <a:gd name="T38" fmla="*/ 41 w 41"/>
                <a:gd name="T39" fmla="*/ 7 h 49"/>
                <a:gd name="T40" fmla="*/ 41 w 41"/>
                <a:gd name="T41" fmla="*/ 2 h 49"/>
                <a:gd name="T42" fmla="*/ 41 w 41"/>
                <a:gd name="T43" fmla="*/ 2 h 49"/>
                <a:gd name="T44" fmla="*/ 38 w 41"/>
                <a:gd name="T45" fmla="*/ 1 h 49"/>
                <a:gd name="T46" fmla="*/ 40 w 41"/>
                <a:gd name="T47" fmla="*/ 3 h 49"/>
                <a:gd name="T48" fmla="*/ 39 w 41"/>
                <a:gd name="T49" fmla="*/ 4 h 49"/>
                <a:gd name="T50" fmla="*/ 40 w 41"/>
                <a:gd name="T51" fmla="*/ 8 h 49"/>
                <a:gd name="T52" fmla="*/ 37 w 41"/>
                <a:gd name="T53" fmla="*/ 10 h 49"/>
                <a:gd name="T54" fmla="*/ 35 w 41"/>
                <a:gd name="T55" fmla="*/ 11 h 49"/>
                <a:gd name="T56" fmla="*/ 36 w 41"/>
                <a:gd name="T57" fmla="*/ 8 h 49"/>
                <a:gd name="T58" fmla="*/ 34 w 41"/>
                <a:gd name="T59" fmla="*/ 11 h 49"/>
                <a:gd name="T60" fmla="*/ 32 w 41"/>
                <a:gd name="T61" fmla="*/ 11 h 49"/>
                <a:gd name="T62" fmla="*/ 31 w 41"/>
                <a:gd name="T63" fmla="*/ 10 h 49"/>
                <a:gd name="T64" fmla="*/ 29 w 41"/>
                <a:gd name="T65" fmla="*/ 7 h 49"/>
                <a:gd name="T66" fmla="*/ 30 w 41"/>
                <a:gd name="T67" fmla="*/ 11 h 49"/>
                <a:gd name="T68" fmla="*/ 28 w 41"/>
                <a:gd name="T69" fmla="*/ 9 h 49"/>
                <a:gd name="T70" fmla="*/ 28 w 41"/>
                <a:gd name="T71" fmla="*/ 10 h 49"/>
                <a:gd name="T72" fmla="*/ 24 w 41"/>
                <a:gd name="T73" fmla="*/ 3 h 49"/>
                <a:gd name="T74" fmla="*/ 25 w 41"/>
                <a:gd name="T75" fmla="*/ 1 h 49"/>
                <a:gd name="T76" fmla="*/ 23 w 41"/>
                <a:gd name="T77" fmla="*/ 3 h 49"/>
                <a:gd name="T78" fmla="*/ 22 w 41"/>
                <a:gd name="T79" fmla="*/ 1 h 49"/>
                <a:gd name="T80" fmla="*/ 23 w 41"/>
                <a:gd name="T81" fmla="*/ 6 h 49"/>
                <a:gd name="T82" fmla="*/ 29 w 41"/>
                <a:gd name="T83" fmla="*/ 13 h 49"/>
                <a:gd name="T84" fmla="*/ 29 w 41"/>
                <a:gd name="T85" fmla="*/ 17 h 49"/>
                <a:gd name="T86" fmla="*/ 25 w 41"/>
                <a:gd name="T87" fmla="*/ 20 h 49"/>
                <a:gd name="T88" fmla="*/ 16 w 41"/>
                <a:gd name="T89" fmla="*/ 20 h 49"/>
                <a:gd name="T90" fmla="*/ 5 w 41"/>
                <a:gd name="T91" fmla="*/ 21 h 49"/>
                <a:gd name="T92" fmla="*/ 4 w 41"/>
                <a:gd name="T93" fmla="*/ 24 h 49"/>
                <a:gd name="T94" fmla="*/ 6 w 41"/>
                <a:gd name="T95" fmla="*/ 28 h 49"/>
                <a:gd name="T96" fmla="*/ 4 w 41"/>
                <a:gd name="T97" fmla="*/ 34 h 49"/>
                <a:gd name="T98" fmla="*/ 3 w 41"/>
                <a:gd name="T99" fmla="*/ 3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1" h="49">
                  <a:moveTo>
                    <a:pt x="1" y="46"/>
                  </a:moveTo>
                  <a:cubicBezTo>
                    <a:pt x="0" y="47"/>
                    <a:pt x="1" y="48"/>
                    <a:pt x="1" y="48"/>
                  </a:cubicBezTo>
                  <a:cubicBezTo>
                    <a:pt x="2" y="48"/>
                    <a:pt x="2" y="48"/>
                    <a:pt x="2" y="47"/>
                  </a:cubicBezTo>
                  <a:cubicBezTo>
                    <a:pt x="2" y="44"/>
                    <a:pt x="4" y="38"/>
                    <a:pt x="5" y="37"/>
                  </a:cubicBezTo>
                  <a:cubicBezTo>
                    <a:pt x="5" y="36"/>
                    <a:pt x="6" y="36"/>
                    <a:pt x="6" y="36"/>
                  </a:cubicBezTo>
                  <a:cubicBezTo>
                    <a:pt x="6" y="36"/>
                    <a:pt x="6" y="37"/>
                    <a:pt x="6" y="37"/>
                  </a:cubicBezTo>
                  <a:cubicBezTo>
                    <a:pt x="6" y="38"/>
                    <a:pt x="6" y="38"/>
                    <a:pt x="6" y="39"/>
                  </a:cubicBezTo>
                  <a:cubicBezTo>
                    <a:pt x="6" y="39"/>
                    <a:pt x="8" y="44"/>
                    <a:pt x="9" y="45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7"/>
                    <a:pt x="10" y="47"/>
                    <a:pt x="10" y="47"/>
                  </a:cubicBezTo>
                  <a:cubicBezTo>
                    <a:pt x="10" y="47"/>
                    <a:pt x="10" y="45"/>
                    <a:pt x="10" y="45"/>
                  </a:cubicBezTo>
                  <a:cubicBezTo>
                    <a:pt x="10" y="43"/>
                    <a:pt x="8" y="40"/>
                    <a:pt x="8" y="39"/>
                  </a:cubicBezTo>
                  <a:cubicBezTo>
                    <a:pt x="8" y="39"/>
                    <a:pt x="7" y="37"/>
                    <a:pt x="7" y="37"/>
                  </a:cubicBezTo>
                  <a:cubicBezTo>
                    <a:pt x="8" y="36"/>
                    <a:pt x="8" y="35"/>
                    <a:pt x="9" y="35"/>
                  </a:cubicBezTo>
                  <a:cubicBezTo>
                    <a:pt x="9" y="34"/>
                    <a:pt x="10" y="33"/>
                    <a:pt x="10" y="33"/>
                  </a:cubicBezTo>
                  <a:cubicBezTo>
                    <a:pt x="11" y="32"/>
                    <a:pt x="11" y="31"/>
                    <a:pt x="12" y="31"/>
                  </a:cubicBezTo>
                  <a:cubicBezTo>
                    <a:pt x="12" y="32"/>
                    <a:pt x="16" y="34"/>
                    <a:pt x="20" y="33"/>
                  </a:cubicBezTo>
                  <a:cubicBezTo>
                    <a:pt x="21" y="33"/>
                    <a:pt x="22" y="33"/>
                    <a:pt x="22" y="33"/>
                  </a:cubicBezTo>
                  <a:cubicBezTo>
                    <a:pt x="23" y="33"/>
                    <a:pt x="23" y="32"/>
                    <a:pt x="24" y="33"/>
                  </a:cubicBezTo>
                  <a:cubicBezTo>
                    <a:pt x="24" y="34"/>
                    <a:pt x="24" y="36"/>
                    <a:pt x="24" y="36"/>
                  </a:cubicBezTo>
                  <a:cubicBezTo>
                    <a:pt x="24" y="38"/>
                    <a:pt x="25" y="45"/>
                    <a:pt x="23" y="47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4" y="48"/>
                    <a:pt x="24" y="49"/>
                    <a:pt x="25" y="48"/>
                  </a:cubicBezTo>
                  <a:cubicBezTo>
                    <a:pt x="25" y="48"/>
                    <a:pt x="25" y="48"/>
                    <a:pt x="25" y="47"/>
                  </a:cubicBezTo>
                  <a:cubicBezTo>
                    <a:pt x="24" y="46"/>
                    <a:pt x="26" y="38"/>
                    <a:pt x="26" y="36"/>
                  </a:cubicBezTo>
                  <a:cubicBezTo>
                    <a:pt x="26" y="48"/>
                    <a:pt x="25" y="45"/>
                    <a:pt x="25" y="47"/>
                  </a:cubicBezTo>
                  <a:cubicBezTo>
                    <a:pt x="26" y="47"/>
                    <a:pt x="26" y="47"/>
                    <a:pt x="27" y="47"/>
                  </a:cubicBezTo>
                  <a:cubicBezTo>
                    <a:pt x="27" y="47"/>
                    <a:pt x="27" y="47"/>
                    <a:pt x="27" y="46"/>
                  </a:cubicBezTo>
                  <a:cubicBezTo>
                    <a:pt x="27" y="46"/>
                    <a:pt x="27" y="45"/>
                    <a:pt x="27" y="44"/>
                  </a:cubicBezTo>
                  <a:cubicBezTo>
                    <a:pt x="27" y="41"/>
                    <a:pt x="28" y="37"/>
                    <a:pt x="28" y="36"/>
                  </a:cubicBezTo>
                  <a:cubicBezTo>
                    <a:pt x="28" y="35"/>
                    <a:pt x="28" y="34"/>
                    <a:pt x="28" y="34"/>
                  </a:cubicBezTo>
                  <a:cubicBezTo>
                    <a:pt x="28" y="33"/>
                    <a:pt x="28" y="32"/>
                    <a:pt x="29" y="32"/>
                  </a:cubicBezTo>
                  <a:cubicBezTo>
                    <a:pt x="32" y="31"/>
                    <a:pt x="35" y="19"/>
                    <a:pt x="35" y="16"/>
                  </a:cubicBezTo>
                  <a:cubicBezTo>
                    <a:pt x="35" y="15"/>
                    <a:pt x="35" y="13"/>
                    <a:pt x="35" y="13"/>
                  </a:cubicBezTo>
                  <a:cubicBezTo>
                    <a:pt x="35" y="13"/>
                    <a:pt x="36" y="13"/>
                    <a:pt x="37" y="13"/>
                  </a:cubicBezTo>
                  <a:cubicBezTo>
                    <a:pt x="37" y="12"/>
                    <a:pt x="38" y="11"/>
                    <a:pt x="38" y="11"/>
                  </a:cubicBezTo>
                  <a:cubicBezTo>
                    <a:pt x="38" y="10"/>
                    <a:pt x="38" y="10"/>
                    <a:pt x="39" y="10"/>
                  </a:cubicBezTo>
                  <a:cubicBezTo>
                    <a:pt x="40" y="9"/>
                    <a:pt x="41" y="8"/>
                    <a:pt x="41" y="7"/>
                  </a:cubicBezTo>
                  <a:cubicBezTo>
                    <a:pt x="41" y="6"/>
                    <a:pt x="41" y="5"/>
                    <a:pt x="41" y="5"/>
                  </a:cubicBezTo>
                  <a:cubicBezTo>
                    <a:pt x="41" y="5"/>
                    <a:pt x="41" y="7"/>
                    <a:pt x="41" y="7"/>
                  </a:cubicBezTo>
                  <a:cubicBezTo>
                    <a:pt x="40" y="7"/>
                    <a:pt x="41" y="5"/>
                    <a:pt x="41" y="5"/>
                  </a:cubicBezTo>
                  <a:cubicBezTo>
                    <a:pt x="41" y="4"/>
                    <a:pt x="41" y="3"/>
                    <a:pt x="41" y="2"/>
                  </a:cubicBezTo>
                  <a:cubicBezTo>
                    <a:pt x="41" y="2"/>
                    <a:pt x="41" y="1"/>
                    <a:pt x="41" y="1"/>
                  </a:cubicBezTo>
                  <a:cubicBezTo>
                    <a:pt x="41" y="1"/>
                    <a:pt x="41" y="2"/>
                    <a:pt x="41" y="2"/>
                  </a:cubicBezTo>
                  <a:cubicBezTo>
                    <a:pt x="40" y="3"/>
                    <a:pt x="40" y="3"/>
                    <a:pt x="39" y="3"/>
                  </a:cubicBezTo>
                  <a:cubicBezTo>
                    <a:pt x="39" y="2"/>
                    <a:pt x="38" y="2"/>
                    <a:pt x="38" y="1"/>
                  </a:cubicBezTo>
                  <a:cubicBezTo>
                    <a:pt x="38" y="1"/>
                    <a:pt x="38" y="1"/>
                    <a:pt x="38" y="2"/>
                  </a:cubicBezTo>
                  <a:cubicBezTo>
                    <a:pt x="39" y="3"/>
                    <a:pt x="40" y="3"/>
                    <a:pt x="40" y="3"/>
                  </a:cubicBezTo>
                  <a:cubicBezTo>
                    <a:pt x="39" y="4"/>
                    <a:pt x="39" y="3"/>
                    <a:pt x="39" y="3"/>
                  </a:cubicBezTo>
                  <a:cubicBezTo>
                    <a:pt x="39" y="3"/>
                    <a:pt x="39" y="3"/>
                    <a:pt x="39" y="4"/>
                  </a:cubicBezTo>
                  <a:cubicBezTo>
                    <a:pt x="40" y="4"/>
                    <a:pt x="40" y="4"/>
                    <a:pt x="40" y="5"/>
                  </a:cubicBezTo>
                  <a:cubicBezTo>
                    <a:pt x="40" y="6"/>
                    <a:pt x="40" y="7"/>
                    <a:pt x="40" y="8"/>
                  </a:cubicBezTo>
                  <a:cubicBezTo>
                    <a:pt x="39" y="8"/>
                    <a:pt x="39" y="9"/>
                    <a:pt x="38" y="9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5" y="10"/>
                    <a:pt x="35" y="11"/>
                    <a:pt x="35" y="11"/>
                  </a:cubicBezTo>
                  <a:cubicBezTo>
                    <a:pt x="35" y="11"/>
                    <a:pt x="34" y="11"/>
                    <a:pt x="35" y="11"/>
                  </a:cubicBezTo>
                  <a:cubicBezTo>
                    <a:pt x="35" y="10"/>
                    <a:pt x="36" y="9"/>
                    <a:pt x="36" y="8"/>
                  </a:cubicBezTo>
                  <a:cubicBezTo>
                    <a:pt x="36" y="8"/>
                    <a:pt x="36" y="7"/>
                    <a:pt x="35" y="8"/>
                  </a:cubicBezTo>
                  <a:cubicBezTo>
                    <a:pt x="35" y="10"/>
                    <a:pt x="34" y="10"/>
                    <a:pt x="34" y="11"/>
                  </a:cubicBezTo>
                  <a:cubicBezTo>
                    <a:pt x="34" y="12"/>
                    <a:pt x="33" y="11"/>
                    <a:pt x="33" y="11"/>
                  </a:cubicBezTo>
                  <a:cubicBezTo>
                    <a:pt x="33" y="11"/>
                    <a:pt x="33" y="12"/>
                    <a:pt x="32" y="11"/>
                  </a:cubicBezTo>
                  <a:cubicBezTo>
                    <a:pt x="32" y="11"/>
                    <a:pt x="32" y="11"/>
                    <a:pt x="31" y="11"/>
                  </a:cubicBezTo>
                  <a:cubicBezTo>
                    <a:pt x="31" y="11"/>
                    <a:pt x="31" y="10"/>
                    <a:pt x="31" y="10"/>
                  </a:cubicBezTo>
                  <a:cubicBezTo>
                    <a:pt x="30" y="9"/>
                    <a:pt x="30" y="8"/>
                    <a:pt x="30" y="7"/>
                  </a:cubicBezTo>
                  <a:cubicBezTo>
                    <a:pt x="30" y="6"/>
                    <a:pt x="29" y="7"/>
                    <a:pt x="29" y="7"/>
                  </a:cubicBezTo>
                  <a:cubicBezTo>
                    <a:pt x="29" y="8"/>
                    <a:pt x="30" y="10"/>
                    <a:pt x="30" y="10"/>
                  </a:cubicBezTo>
                  <a:cubicBezTo>
                    <a:pt x="30" y="10"/>
                    <a:pt x="31" y="11"/>
                    <a:pt x="30" y="11"/>
                  </a:cubicBezTo>
                  <a:cubicBezTo>
                    <a:pt x="30" y="11"/>
                    <a:pt x="29" y="10"/>
                    <a:pt x="29" y="10"/>
                  </a:cubicBezTo>
                  <a:cubicBezTo>
                    <a:pt x="29" y="10"/>
                    <a:pt x="28" y="9"/>
                    <a:pt x="28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6" y="9"/>
                    <a:pt x="24" y="8"/>
                    <a:pt x="23" y="5"/>
                  </a:cubicBezTo>
                  <a:cubicBezTo>
                    <a:pt x="23" y="4"/>
                    <a:pt x="24" y="3"/>
                    <a:pt x="24" y="3"/>
                  </a:cubicBezTo>
                  <a:cubicBezTo>
                    <a:pt x="24" y="2"/>
                    <a:pt x="25" y="1"/>
                    <a:pt x="25" y="0"/>
                  </a:cubicBezTo>
                  <a:cubicBezTo>
                    <a:pt x="25" y="0"/>
                    <a:pt x="25" y="0"/>
                    <a:pt x="25" y="1"/>
                  </a:cubicBezTo>
                  <a:cubicBezTo>
                    <a:pt x="24" y="1"/>
                    <a:pt x="24" y="3"/>
                    <a:pt x="23" y="3"/>
                  </a:cubicBezTo>
                  <a:cubicBezTo>
                    <a:pt x="23" y="3"/>
                    <a:pt x="23" y="4"/>
                    <a:pt x="23" y="3"/>
                  </a:cubicBezTo>
                  <a:cubicBezTo>
                    <a:pt x="23" y="2"/>
                    <a:pt x="22" y="2"/>
                    <a:pt x="22" y="1"/>
                  </a:cubicBezTo>
                  <a:cubicBezTo>
                    <a:pt x="22" y="0"/>
                    <a:pt x="22" y="0"/>
                    <a:pt x="22" y="1"/>
                  </a:cubicBezTo>
                  <a:cubicBezTo>
                    <a:pt x="22" y="2"/>
                    <a:pt x="22" y="3"/>
                    <a:pt x="22" y="4"/>
                  </a:cubicBezTo>
                  <a:cubicBezTo>
                    <a:pt x="22" y="4"/>
                    <a:pt x="23" y="5"/>
                    <a:pt x="23" y="6"/>
                  </a:cubicBezTo>
                  <a:cubicBezTo>
                    <a:pt x="24" y="9"/>
                    <a:pt x="25" y="10"/>
                    <a:pt x="28" y="11"/>
                  </a:cubicBezTo>
                  <a:cubicBezTo>
                    <a:pt x="28" y="11"/>
                    <a:pt x="28" y="12"/>
                    <a:pt x="29" y="13"/>
                  </a:cubicBezTo>
                  <a:cubicBezTo>
                    <a:pt x="30" y="13"/>
                    <a:pt x="30" y="14"/>
                    <a:pt x="30" y="14"/>
                  </a:cubicBezTo>
                  <a:cubicBezTo>
                    <a:pt x="30" y="16"/>
                    <a:pt x="29" y="16"/>
                    <a:pt x="29" y="17"/>
                  </a:cubicBezTo>
                  <a:cubicBezTo>
                    <a:pt x="29" y="17"/>
                    <a:pt x="29" y="19"/>
                    <a:pt x="28" y="19"/>
                  </a:cubicBezTo>
                  <a:cubicBezTo>
                    <a:pt x="27" y="19"/>
                    <a:pt x="27" y="19"/>
                    <a:pt x="25" y="20"/>
                  </a:cubicBezTo>
                  <a:cubicBezTo>
                    <a:pt x="24" y="20"/>
                    <a:pt x="22" y="20"/>
                    <a:pt x="21" y="20"/>
                  </a:cubicBezTo>
                  <a:cubicBezTo>
                    <a:pt x="19" y="20"/>
                    <a:pt x="17" y="20"/>
                    <a:pt x="16" y="20"/>
                  </a:cubicBezTo>
                  <a:cubicBezTo>
                    <a:pt x="14" y="20"/>
                    <a:pt x="12" y="20"/>
                    <a:pt x="10" y="20"/>
                  </a:cubicBezTo>
                  <a:cubicBezTo>
                    <a:pt x="8" y="20"/>
                    <a:pt x="7" y="20"/>
                    <a:pt x="5" y="21"/>
                  </a:cubicBezTo>
                  <a:cubicBezTo>
                    <a:pt x="3" y="22"/>
                    <a:pt x="3" y="25"/>
                    <a:pt x="4" y="25"/>
                  </a:cubicBezTo>
                  <a:cubicBezTo>
                    <a:pt x="4" y="24"/>
                    <a:pt x="4" y="25"/>
                    <a:pt x="4" y="24"/>
                  </a:cubicBezTo>
                  <a:cubicBezTo>
                    <a:pt x="4" y="24"/>
                    <a:pt x="4" y="25"/>
                    <a:pt x="5" y="26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7" y="31"/>
                    <a:pt x="6" y="32"/>
                  </a:cubicBezTo>
                  <a:cubicBezTo>
                    <a:pt x="5" y="33"/>
                    <a:pt x="4" y="34"/>
                    <a:pt x="4" y="34"/>
                  </a:cubicBezTo>
                  <a:cubicBezTo>
                    <a:pt x="4" y="34"/>
                    <a:pt x="3" y="35"/>
                    <a:pt x="3" y="36"/>
                  </a:cubicBezTo>
                  <a:cubicBezTo>
                    <a:pt x="3" y="37"/>
                    <a:pt x="3" y="39"/>
                    <a:pt x="3" y="39"/>
                  </a:cubicBezTo>
                  <a:cubicBezTo>
                    <a:pt x="3" y="40"/>
                    <a:pt x="1" y="46"/>
                    <a:pt x="1" y="4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1" name="Freeform 33124"/>
            <p:cNvSpPr>
              <a:spLocks noEditPoints="1"/>
            </p:cNvSpPr>
            <p:nvPr/>
          </p:nvSpPr>
          <p:spPr bwMode="auto">
            <a:xfrm>
              <a:off x="3906" y="3116"/>
              <a:ext cx="42" cy="43"/>
            </a:xfrm>
            <a:custGeom>
              <a:avLst/>
              <a:gdLst>
                <a:gd name="T0" fmla="*/ 6 w 24"/>
                <a:gd name="T1" fmla="*/ 13 h 24"/>
                <a:gd name="T2" fmla="*/ 3 w 24"/>
                <a:gd name="T3" fmla="*/ 19 h 24"/>
                <a:gd name="T4" fmla="*/ 9 w 24"/>
                <a:gd name="T5" fmla="*/ 23 h 24"/>
                <a:gd name="T6" fmla="*/ 16 w 24"/>
                <a:gd name="T7" fmla="*/ 14 h 24"/>
                <a:gd name="T8" fmla="*/ 19 w 24"/>
                <a:gd name="T9" fmla="*/ 3 h 24"/>
                <a:gd name="T10" fmla="*/ 12 w 24"/>
                <a:gd name="T11" fmla="*/ 19 h 24"/>
                <a:gd name="T12" fmla="*/ 12 w 24"/>
                <a:gd name="T13" fmla="*/ 19 h 24"/>
                <a:gd name="T14" fmla="*/ 4 w 24"/>
                <a:gd name="T15" fmla="*/ 21 h 24"/>
                <a:gd name="T16" fmla="*/ 8 w 24"/>
                <a:gd name="T17" fmla="*/ 13 h 24"/>
                <a:gd name="T18" fmla="*/ 6 w 24"/>
                <a:gd name="T19" fmla="*/ 19 h 24"/>
                <a:gd name="T20" fmla="*/ 8 w 24"/>
                <a:gd name="T21" fmla="*/ 23 h 24"/>
                <a:gd name="T22" fmla="*/ 9 w 24"/>
                <a:gd name="T23" fmla="*/ 22 h 24"/>
                <a:gd name="T24" fmla="*/ 11 w 24"/>
                <a:gd name="T25" fmla="*/ 20 h 24"/>
                <a:gd name="T26" fmla="*/ 5 w 24"/>
                <a:gd name="T27" fmla="*/ 22 h 24"/>
                <a:gd name="T28" fmla="*/ 14 w 24"/>
                <a:gd name="T29" fmla="*/ 18 h 24"/>
                <a:gd name="T30" fmla="*/ 5 w 24"/>
                <a:gd name="T31" fmla="*/ 17 h 24"/>
                <a:gd name="T32" fmla="*/ 6 w 24"/>
                <a:gd name="T33" fmla="*/ 16 h 24"/>
                <a:gd name="T34" fmla="*/ 11 w 24"/>
                <a:gd name="T35" fmla="*/ 19 h 24"/>
                <a:gd name="T36" fmla="*/ 11 w 24"/>
                <a:gd name="T37" fmla="*/ 12 h 24"/>
                <a:gd name="T38" fmla="*/ 12 w 24"/>
                <a:gd name="T39" fmla="*/ 11 h 24"/>
                <a:gd name="T40" fmla="*/ 14 w 24"/>
                <a:gd name="T41" fmla="*/ 12 h 24"/>
                <a:gd name="T42" fmla="*/ 17 w 24"/>
                <a:gd name="T43" fmla="*/ 12 h 24"/>
                <a:gd name="T44" fmla="*/ 16 w 24"/>
                <a:gd name="T45" fmla="*/ 10 h 24"/>
                <a:gd name="T46" fmla="*/ 17 w 24"/>
                <a:gd name="T47" fmla="*/ 8 h 24"/>
                <a:gd name="T48" fmla="*/ 11 w 24"/>
                <a:gd name="T49" fmla="*/ 8 h 24"/>
                <a:gd name="T50" fmla="*/ 11 w 24"/>
                <a:gd name="T51" fmla="*/ 6 h 24"/>
                <a:gd name="T52" fmla="*/ 14 w 24"/>
                <a:gd name="T53" fmla="*/ 6 h 24"/>
                <a:gd name="T54" fmla="*/ 14 w 24"/>
                <a:gd name="T55" fmla="*/ 14 h 24"/>
                <a:gd name="T56" fmla="*/ 16 w 24"/>
                <a:gd name="T57" fmla="*/ 13 h 24"/>
                <a:gd name="T58" fmla="*/ 11 w 24"/>
                <a:gd name="T59" fmla="*/ 13 h 24"/>
                <a:gd name="T60" fmla="*/ 18 w 24"/>
                <a:gd name="T61" fmla="*/ 9 h 24"/>
                <a:gd name="T62" fmla="*/ 10 w 24"/>
                <a:gd name="T63" fmla="*/ 12 h 24"/>
                <a:gd name="T64" fmla="*/ 17 w 24"/>
                <a:gd name="T65" fmla="*/ 7 h 24"/>
                <a:gd name="T66" fmla="*/ 20 w 24"/>
                <a:gd name="T67" fmla="*/ 7 h 24"/>
                <a:gd name="T68" fmla="*/ 11 w 24"/>
                <a:gd name="T69" fmla="*/ 8 h 24"/>
                <a:gd name="T70" fmla="*/ 19 w 24"/>
                <a:gd name="T71" fmla="*/ 4 h 24"/>
                <a:gd name="T72" fmla="*/ 12 w 24"/>
                <a:gd name="T73" fmla="*/ 3 h 24"/>
                <a:gd name="T74" fmla="*/ 10 w 24"/>
                <a:gd name="T75" fmla="*/ 4 h 24"/>
                <a:gd name="T76" fmla="*/ 14 w 24"/>
                <a:gd name="T77" fmla="*/ 6 h 24"/>
                <a:gd name="T78" fmla="*/ 18 w 24"/>
                <a:gd name="T79" fmla="*/ 19 h 24"/>
                <a:gd name="T80" fmla="*/ 20 w 24"/>
                <a:gd name="T81" fmla="*/ 3 h 24"/>
                <a:gd name="T82" fmla="*/ 16 w 24"/>
                <a:gd name="T83" fmla="*/ 2 h 24"/>
                <a:gd name="T84" fmla="*/ 14 w 24"/>
                <a:gd name="T85" fmla="*/ 0 h 24"/>
                <a:gd name="T86" fmla="*/ 10 w 24"/>
                <a:gd name="T87" fmla="*/ 1 h 24"/>
                <a:gd name="T88" fmla="*/ 5 w 24"/>
                <a:gd name="T89" fmla="*/ 5 h 24"/>
                <a:gd name="T90" fmla="*/ 6 w 24"/>
                <a:gd name="T91" fmla="*/ 5 h 24"/>
                <a:gd name="T92" fmla="*/ 5 w 24"/>
                <a:gd name="T93" fmla="*/ 10 h 24"/>
                <a:gd name="T94" fmla="*/ 4 w 24"/>
                <a:gd name="T95" fmla="*/ 12 h 24"/>
                <a:gd name="T96" fmla="*/ 22 w 24"/>
                <a:gd name="T97" fmla="*/ 8 h 24"/>
                <a:gd name="T98" fmla="*/ 23 w 24"/>
                <a:gd name="T99" fmla="*/ 7 h 24"/>
                <a:gd name="T100" fmla="*/ 22 w 24"/>
                <a:gd name="T101" fmla="*/ 10 h 24"/>
                <a:gd name="T102" fmla="*/ 22 w 24"/>
                <a:gd name="T103" fmla="*/ 12 h 24"/>
                <a:gd name="T104" fmla="*/ 21 w 24"/>
                <a:gd name="T105" fmla="*/ 16 h 24"/>
                <a:gd name="T106" fmla="*/ 20 w 24"/>
                <a:gd name="T107" fmla="*/ 15 h 24"/>
                <a:gd name="T108" fmla="*/ 17 w 24"/>
                <a:gd name="T109" fmla="*/ 1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24">
                  <a:moveTo>
                    <a:pt x="13" y="3"/>
                  </a:moveTo>
                  <a:cubicBezTo>
                    <a:pt x="10" y="2"/>
                    <a:pt x="9" y="3"/>
                    <a:pt x="10" y="5"/>
                  </a:cubicBezTo>
                  <a:cubicBezTo>
                    <a:pt x="7" y="5"/>
                    <a:pt x="6" y="7"/>
                    <a:pt x="9" y="9"/>
                  </a:cubicBezTo>
                  <a:cubicBezTo>
                    <a:pt x="8" y="9"/>
                    <a:pt x="8" y="10"/>
                    <a:pt x="8" y="12"/>
                  </a:cubicBezTo>
                  <a:cubicBezTo>
                    <a:pt x="7" y="12"/>
                    <a:pt x="6" y="12"/>
                    <a:pt x="6" y="13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5"/>
                    <a:pt x="5" y="15"/>
                    <a:pt x="5" y="16"/>
                  </a:cubicBezTo>
                  <a:cubicBezTo>
                    <a:pt x="4" y="16"/>
                    <a:pt x="4" y="16"/>
                    <a:pt x="4" y="17"/>
                  </a:cubicBezTo>
                  <a:cubicBezTo>
                    <a:pt x="3" y="18"/>
                    <a:pt x="3" y="18"/>
                    <a:pt x="3" y="19"/>
                  </a:cubicBezTo>
                  <a:cubicBezTo>
                    <a:pt x="2" y="19"/>
                    <a:pt x="0" y="21"/>
                    <a:pt x="1" y="22"/>
                  </a:cubicBezTo>
                  <a:cubicBezTo>
                    <a:pt x="2" y="24"/>
                    <a:pt x="3" y="24"/>
                    <a:pt x="4" y="23"/>
                  </a:cubicBezTo>
                  <a:cubicBezTo>
                    <a:pt x="5" y="24"/>
                    <a:pt x="6" y="24"/>
                    <a:pt x="7" y="23"/>
                  </a:cubicBezTo>
                  <a:cubicBezTo>
                    <a:pt x="7" y="23"/>
                    <a:pt x="7" y="24"/>
                    <a:pt x="7" y="24"/>
                  </a:cubicBezTo>
                  <a:cubicBezTo>
                    <a:pt x="8" y="24"/>
                    <a:pt x="9" y="24"/>
                    <a:pt x="9" y="23"/>
                  </a:cubicBezTo>
                  <a:cubicBezTo>
                    <a:pt x="11" y="23"/>
                    <a:pt x="12" y="23"/>
                    <a:pt x="12" y="21"/>
                  </a:cubicBezTo>
                  <a:cubicBezTo>
                    <a:pt x="13" y="22"/>
                    <a:pt x="14" y="21"/>
                    <a:pt x="14" y="20"/>
                  </a:cubicBezTo>
                  <a:cubicBezTo>
                    <a:pt x="14" y="19"/>
                    <a:pt x="15" y="19"/>
                    <a:pt x="15" y="18"/>
                  </a:cubicBezTo>
                  <a:cubicBezTo>
                    <a:pt x="15" y="18"/>
                    <a:pt x="16" y="17"/>
                    <a:pt x="15" y="16"/>
                  </a:cubicBezTo>
                  <a:cubicBezTo>
                    <a:pt x="16" y="16"/>
                    <a:pt x="16" y="15"/>
                    <a:pt x="16" y="14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9" y="16"/>
                    <a:pt x="20" y="13"/>
                    <a:pt x="19" y="12"/>
                  </a:cubicBezTo>
                  <a:cubicBezTo>
                    <a:pt x="21" y="11"/>
                    <a:pt x="22" y="10"/>
                    <a:pt x="20" y="9"/>
                  </a:cubicBezTo>
                  <a:cubicBezTo>
                    <a:pt x="22" y="7"/>
                    <a:pt x="21" y="5"/>
                    <a:pt x="18" y="6"/>
                  </a:cubicBezTo>
                  <a:cubicBezTo>
                    <a:pt x="19" y="5"/>
                    <a:pt x="19" y="4"/>
                    <a:pt x="19" y="3"/>
                  </a:cubicBezTo>
                  <a:cubicBezTo>
                    <a:pt x="18" y="3"/>
                    <a:pt x="16" y="3"/>
                    <a:pt x="16" y="4"/>
                  </a:cubicBezTo>
                  <a:cubicBezTo>
                    <a:pt x="16" y="1"/>
                    <a:pt x="14" y="1"/>
                    <a:pt x="13" y="3"/>
                  </a:cubicBezTo>
                  <a:close/>
                  <a:moveTo>
                    <a:pt x="5" y="20"/>
                  </a:moveTo>
                  <a:cubicBezTo>
                    <a:pt x="5" y="21"/>
                    <a:pt x="6" y="20"/>
                    <a:pt x="8" y="20"/>
                  </a:cubicBezTo>
                  <a:cubicBezTo>
                    <a:pt x="9" y="20"/>
                    <a:pt x="11" y="19"/>
                    <a:pt x="12" y="19"/>
                  </a:cubicBezTo>
                  <a:cubicBezTo>
                    <a:pt x="13" y="18"/>
                    <a:pt x="14" y="17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4" y="18"/>
                    <a:pt x="14" y="18"/>
                    <a:pt x="12" y="19"/>
                  </a:cubicBezTo>
                  <a:cubicBezTo>
                    <a:pt x="12" y="19"/>
                    <a:pt x="12" y="19"/>
                    <a:pt x="12" y="20"/>
                  </a:cubicBezTo>
                  <a:cubicBezTo>
                    <a:pt x="11" y="20"/>
                    <a:pt x="11" y="20"/>
                    <a:pt x="10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7" y="22"/>
                    <a:pt x="7" y="22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3" y="21"/>
                    <a:pt x="4" y="21"/>
                    <a:pt x="3" y="21"/>
                  </a:cubicBezTo>
                  <a:cubicBezTo>
                    <a:pt x="4" y="21"/>
                    <a:pt x="4" y="20"/>
                    <a:pt x="4" y="20"/>
                  </a:cubicBezTo>
                  <a:cubicBezTo>
                    <a:pt x="6" y="18"/>
                    <a:pt x="6" y="13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4"/>
                  </a:cubicBezTo>
                  <a:cubicBezTo>
                    <a:pt x="7" y="14"/>
                    <a:pt x="7" y="15"/>
                    <a:pt x="7" y="15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8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lose/>
                  <a:moveTo>
                    <a:pt x="7" y="22"/>
                  </a:moveTo>
                  <a:cubicBezTo>
                    <a:pt x="10" y="21"/>
                    <a:pt x="9" y="24"/>
                    <a:pt x="8" y="23"/>
                  </a:cubicBezTo>
                  <a:cubicBezTo>
                    <a:pt x="7" y="23"/>
                    <a:pt x="7" y="23"/>
                    <a:pt x="7" y="22"/>
                  </a:cubicBezTo>
                  <a:close/>
                  <a:moveTo>
                    <a:pt x="6" y="23"/>
                  </a:moveTo>
                  <a:cubicBezTo>
                    <a:pt x="4" y="24"/>
                    <a:pt x="6" y="21"/>
                    <a:pt x="6" y="22"/>
                  </a:cubicBezTo>
                  <a:cubicBezTo>
                    <a:pt x="6" y="23"/>
                    <a:pt x="6" y="23"/>
                    <a:pt x="6" y="23"/>
                  </a:cubicBezTo>
                  <a:close/>
                  <a:moveTo>
                    <a:pt x="9" y="22"/>
                  </a:moveTo>
                  <a:cubicBezTo>
                    <a:pt x="9" y="21"/>
                    <a:pt x="11" y="21"/>
                    <a:pt x="11" y="21"/>
                  </a:cubicBezTo>
                  <a:cubicBezTo>
                    <a:pt x="12" y="22"/>
                    <a:pt x="10" y="23"/>
                    <a:pt x="9" y="22"/>
                  </a:cubicBezTo>
                  <a:close/>
                  <a:moveTo>
                    <a:pt x="11" y="20"/>
                  </a:moveTo>
                  <a:cubicBezTo>
                    <a:pt x="12" y="20"/>
                    <a:pt x="13" y="19"/>
                    <a:pt x="13" y="20"/>
                  </a:cubicBezTo>
                  <a:cubicBezTo>
                    <a:pt x="13" y="21"/>
                    <a:pt x="12" y="21"/>
                    <a:pt x="11" y="20"/>
                  </a:cubicBezTo>
                  <a:close/>
                  <a:moveTo>
                    <a:pt x="5" y="22"/>
                  </a:moveTo>
                  <a:cubicBezTo>
                    <a:pt x="4" y="23"/>
                    <a:pt x="4" y="23"/>
                    <a:pt x="3" y="23"/>
                  </a:cubicBezTo>
                  <a:cubicBezTo>
                    <a:pt x="2" y="23"/>
                    <a:pt x="1" y="21"/>
                    <a:pt x="2" y="20"/>
                  </a:cubicBezTo>
                  <a:cubicBezTo>
                    <a:pt x="2" y="20"/>
                    <a:pt x="3" y="19"/>
                    <a:pt x="4" y="20"/>
                  </a:cubicBezTo>
                  <a:cubicBezTo>
                    <a:pt x="2" y="22"/>
                    <a:pt x="3" y="21"/>
                    <a:pt x="5" y="22"/>
                  </a:cubicBezTo>
                  <a:close/>
                  <a:moveTo>
                    <a:pt x="15" y="18"/>
                  </a:moveTo>
                  <a:cubicBezTo>
                    <a:pt x="14" y="18"/>
                    <a:pt x="15" y="17"/>
                    <a:pt x="15" y="17"/>
                  </a:cubicBezTo>
                  <a:cubicBezTo>
                    <a:pt x="16" y="17"/>
                    <a:pt x="15" y="18"/>
                    <a:pt x="15" y="18"/>
                  </a:cubicBezTo>
                  <a:close/>
                  <a:moveTo>
                    <a:pt x="13" y="19"/>
                  </a:moveTo>
                  <a:cubicBezTo>
                    <a:pt x="13" y="19"/>
                    <a:pt x="14" y="18"/>
                    <a:pt x="14" y="18"/>
                  </a:cubicBezTo>
                  <a:cubicBezTo>
                    <a:pt x="15" y="19"/>
                    <a:pt x="14" y="19"/>
                    <a:pt x="13" y="19"/>
                  </a:cubicBezTo>
                  <a:close/>
                  <a:moveTo>
                    <a:pt x="4" y="19"/>
                  </a:moveTo>
                  <a:cubicBezTo>
                    <a:pt x="2" y="19"/>
                    <a:pt x="4" y="17"/>
                    <a:pt x="5" y="18"/>
                  </a:cubicBezTo>
                  <a:cubicBezTo>
                    <a:pt x="5" y="19"/>
                    <a:pt x="5" y="19"/>
                    <a:pt x="4" y="19"/>
                  </a:cubicBezTo>
                  <a:close/>
                  <a:moveTo>
                    <a:pt x="5" y="17"/>
                  </a:moveTo>
                  <a:cubicBezTo>
                    <a:pt x="4" y="18"/>
                    <a:pt x="4" y="16"/>
                    <a:pt x="5" y="16"/>
                  </a:cubicBezTo>
                  <a:cubicBezTo>
                    <a:pt x="6" y="16"/>
                    <a:pt x="5" y="17"/>
                    <a:pt x="5" y="17"/>
                  </a:cubicBezTo>
                  <a:close/>
                  <a:moveTo>
                    <a:pt x="6" y="16"/>
                  </a:moveTo>
                  <a:cubicBezTo>
                    <a:pt x="5" y="15"/>
                    <a:pt x="5" y="14"/>
                    <a:pt x="6" y="14"/>
                  </a:cubicBezTo>
                  <a:cubicBezTo>
                    <a:pt x="6" y="15"/>
                    <a:pt x="6" y="15"/>
                    <a:pt x="6" y="16"/>
                  </a:cubicBezTo>
                  <a:close/>
                  <a:moveTo>
                    <a:pt x="6" y="13"/>
                  </a:moveTo>
                  <a:cubicBezTo>
                    <a:pt x="6" y="13"/>
                    <a:pt x="6" y="12"/>
                    <a:pt x="7" y="12"/>
                  </a:cubicBezTo>
                  <a:cubicBezTo>
                    <a:pt x="7" y="13"/>
                    <a:pt x="6" y="13"/>
                    <a:pt x="6" y="13"/>
                  </a:cubicBezTo>
                  <a:close/>
                  <a:moveTo>
                    <a:pt x="13" y="15"/>
                  </a:moveTo>
                  <a:cubicBezTo>
                    <a:pt x="13" y="16"/>
                    <a:pt x="13" y="17"/>
                    <a:pt x="11" y="19"/>
                  </a:cubicBezTo>
                  <a:cubicBezTo>
                    <a:pt x="10" y="19"/>
                    <a:pt x="9" y="19"/>
                    <a:pt x="9" y="19"/>
                  </a:cubicBezTo>
                  <a:cubicBezTo>
                    <a:pt x="8" y="20"/>
                    <a:pt x="7" y="20"/>
                    <a:pt x="6" y="20"/>
                  </a:cubicBezTo>
                  <a:cubicBezTo>
                    <a:pt x="6" y="19"/>
                    <a:pt x="6" y="19"/>
                    <a:pt x="7" y="18"/>
                  </a:cubicBezTo>
                  <a:cubicBezTo>
                    <a:pt x="8" y="17"/>
                    <a:pt x="8" y="14"/>
                    <a:pt x="9" y="13"/>
                  </a:cubicBezTo>
                  <a:cubicBezTo>
                    <a:pt x="9" y="12"/>
                    <a:pt x="10" y="13"/>
                    <a:pt x="11" y="12"/>
                  </a:cubicBezTo>
                  <a:cubicBezTo>
                    <a:pt x="11" y="13"/>
                    <a:pt x="10" y="16"/>
                    <a:pt x="12" y="15"/>
                  </a:cubicBezTo>
                  <a:cubicBezTo>
                    <a:pt x="13" y="15"/>
                    <a:pt x="13" y="15"/>
                    <a:pt x="13" y="15"/>
                  </a:cubicBezTo>
                  <a:close/>
                  <a:moveTo>
                    <a:pt x="14" y="7"/>
                  </a:moveTo>
                  <a:cubicBezTo>
                    <a:pt x="15" y="8"/>
                    <a:pt x="16" y="8"/>
                    <a:pt x="16" y="9"/>
                  </a:cubicBezTo>
                  <a:cubicBezTo>
                    <a:pt x="16" y="11"/>
                    <a:pt x="14" y="11"/>
                    <a:pt x="12" y="11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1" y="8"/>
                    <a:pt x="13" y="7"/>
                    <a:pt x="14" y="7"/>
                  </a:cubicBezTo>
                  <a:close/>
                  <a:moveTo>
                    <a:pt x="15" y="12"/>
                  </a:moveTo>
                  <a:cubicBezTo>
                    <a:pt x="15" y="12"/>
                    <a:pt x="15" y="13"/>
                    <a:pt x="15" y="14"/>
                  </a:cubicBezTo>
                  <a:cubicBezTo>
                    <a:pt x="14" y="14"/>
                    <a:pt x="14" y="12"/>
                    <a:pt x="14" y="12"/>
                  </a:cubicBezTo>
                  <a:cubicBezTo>
                    <a:pt x="14" y="11"/>
                    <a:pt x="15" y="11"/>
                    <a:pt x="15" y="12"/>
                  </a:cubicBezTo>
                  <a:close/>
                  <a:moveTo>
                    <a:pt x="12" y="13"/>
                  </a:moveTo>
                  <a:cubicBezTo>
                    <a:pt x="12" y="12"/>
                    <a:pt x="12" y="11"/>
                    <a:pt x="13" y="11"/>
                  </a:cubicBezTo>
                  <a:cubicBezTo>
                    <a:pt x="14" y="12"/>
                    <a:pt x="13" y="13"/>
                    <a:pt x="12" y="13"/>
                  </a:cubicBezTo>
                  <a:close/>
                  <a:moveTo>
                    <a:pt x="17" y="12"/>
                  </a:moveTo>
                  <a:cubicBezTo>
                    <a:pt x="19" y="13"/>
                    <a:pt x="17" y="14"/>
                    <a:pt x="16" y="13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7" y="11"/>
                    <a:pt x="17" y="12"/>
                  </a:cubicBezTo>
                  <a:close/>
                  <a:moveTo>
                    <a:pt x="19" y="10"/>
                  </a:moveTo>
                  <a:cubicBezTo>
                    <a:pt x="18" y="11"/>
                    <a:pt x="17" y="11"/>
                    <a:pt x="16" y="10"/>
                  </a:cubicBezTo>
                  <a:cubicBezTo>
                    <a:pt x="17" y="10"/>
                    <a:pt x="18" y="9"/>
                    <a:pt x="19" y="10"/>
                  </a:cubicBezTo>
                  <a:close/>
                  <a:moveTo>
                    <a:pt x="9" y="11"/>
                  </a:moveTo>
                  <a:cubicBezTo>
                    <a:pt x="9" y="9"/>
                    <a:pt x="11" y="9"/>
                    <a:pt x="11" y="10"/>
                  </a:cubicBezTo>
                  <a:cubicBezTo>
                    <a:pt x="11" y="11"/>
                    <a:pt x="10" y="11"/>
                    <a:pt x="9" y="11"/>
                  </a:cubicBezTo>
                  <a:close/>
                  <a:moveTo>
                    <a:pt x="17" y="8"/>
                  </a:moveTo>
                  <a:cubicBezTo>
                    <a:pt x="17" y="8"/>
                    <a:pt x="19" y="7"/>
                    <a:pt x="19" y="7"/>
                  </a:cubicBezTo>
                  <a:cubicBezTo>
                    <a:pt x="19" y="8"/>
                    <a:pt x="18" y="9"/>
                    <a:pt x="17" y="8"/>
                  </a:cubicBezTo>
                  <a:close/>
                  <a:moveTo>
                    <a:pt x="11" y="8"/>
                  </a:moveTo>
                  <a:cubicBezTo>
                    <a:pt x="10" y="8"/>
                    <a:pt x="9" y="8"/>
                    <a:pt x="9" y="7"/>
                  </a:cubicBezTo>
                  <a:cubicBezTo>
                    <a:pt x="10" y="7"/>
                    <a:pt x="11" y="7"/>
                    <a:pt x="11" y="8"/>
                  </a:cubicBezTo>
                  <a:close/>
                  <a:moveTo>
                    <a:pt x="15" y="7"/>
                  </a:moveTo>
                  <a:cubicBezTo>
                    <a:pt x="15" y="7"/>
                    <a:pt x="16" y="4"/>
                    <a:pt x="17" y="5"/>
                  </a:cubicBezTo>
                  <a:cubicBezTo>
                    <a:pt x="17" y="6"/>
                    <a:pt x="16" y="7"/>
                    <a:pt x="15" y="7"/>
                  </a:cubicBezTo>
                  <a:close/>
                  <a:moveTo>
                    <a:pt x="12" y="7"/>
                  </a:moveTo>
                  <a:cubicBezTo>
                    <a:pt x="11" y="7"/>
                    <a:pt x="11" y="6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2" y="5"/>
                    <a:pt x="12" y="6"/>
                    <a:pt x="12" y="7"/>
                  </a:cubicBezTo>
                  <a:close/>
                  <a:moveTo>
                    <a:pt x="14" y="6"/>
                  </a:moveTo>
                  <a:cubicBezTo>
                    <a:pt x="13" y="6"/>
                    <a:pt x="13" y="4"/>
                    <a:pt x="14" y="4"/>
                  </a:cubicBezTo>
                  <a:cubicBezTo>
                    <a:pt x="15" y="4"/>
                    <a:pt x="14" y="6"/>
                    <a:pt x="14" y="6"/>
                  </a:cubicBezTo>
                  <a:close/>
                  <a:moveTo>
                    <a:pt x="14" y="12"/>
                  </a:moveTo>
                  <a:cubicBezTo>
                    <a:pt x="14" y="15"/>
                    <a:pt x="15" y="15"/>
                    <a:pt x="16" y="13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5" y="16"/>
                    <a:pt x="14" y="15"/>
                    <a:pt x="14" y="14"/>
                  </a:cubicBezTo>
                  <a:cubicBezTo>
                    <a:pt x="14" y="14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8" y="12"/>
                  </a:moveTo>
                  <a:cubicBezTo>
                    <a:pt x="20" y="12"/>
                    <a:pt x="20" y="13"/>
                    <a:pt x="19" y="14"/>
                  </a:cubicBezTo>
                  <a:cubicBezTo>
                    <a:pt x="18" y="15"/>
                    <a:pt x="17" y="14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8" y="14"/>
                    <a:pt x="19" y="13"/>
                    <a:pt x="19" y="12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13" y="13"/>
                  </a:moveTo>
                  <a:cubicBezTo>
                    <a:pt x="13" y="15"/>
                    <a:pt x="11" y="16"/>
                    <a:pt x="11" y="13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2" y="12"/>
                    <a:pt x="11" y="13"/>
                    <a:pt x="12" y="14"/>
                  </a:cubicBezTo>
                  <a:cubicBezTo>
                    <a:pt x="12" y="14"/>
                    <a:pt x="13" y="13"/>
                    <a:pt x="13" y="13"/>
                  </a:cubicBezTo>
                  <a:close/>
                  <a:moveTo>
                    <a:pt x="18" y="11"/>
                  </a:moveTo>
                  <a:cubicBezTo>
                    <a:pt x="20" y="11"/>
                    <a:pt x="20" y="10"/>
                    <a:pt x="18" y="9"/>
                  </a:cubicBezTo>
                  <a:cubicBezTo>
                    <a:pt x="23" y="8"/>
                    <a:pt x="21" y="12"/>
                    <a:pt x="18" y="11"/>
                  </a:cubicBezTo>
                  <a:close/>
                  <a:moveTo>
                    <a:pt x="8" y="11"/>
                  </a:moveTo>
                  <a:cubicBezTo>
                    <a:pt x="8" y="9"/>
                    <a:pt x="10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9" y="9"/>
                    <a:pt x="8" y="11"/>
                    <a:pt x="10" y="12"/>
                  </a:cubicBezTo>
                  <a:cubicBezTo>
                    <a:pt x="10" y="12"/>
                    <a:pt x="11" y="11"/>
                    <a:pt x="11" y="11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8" y="12"/>
                    <a:pt x="8" y="11"/>
                  </a:cubicBezTo>
                  <a:close/>
                  <a:moveTo>
                    <a:pt x="17" y="7"/>
                  </a:moveTo>
                  <a:cubicBezTo>
                    <a:pt x="17" y="7"/>
                    <a:pt x="17" y="7"/>
                    <a:pt x="18" y="7"/>
                  </a:cubicBezTo>
                  <a:cubicBezTo>
                    <a:pt x="18" y="6"/>
                    <a:pt x="21" y="6"/>
                    <a:pt x="21" y="7"/>
                  </a:cubicBezTo>
                  <a:cubicBezTo>
                    <a:pt x="21" y="9"/>
                    <a:pt x="19" y="8"/>
                    <a:pt x="18" y="9"/>
                  </a:cubicBezTo>
                  <a:cubicBezTo>
                    <a:pt x="18" y="8"/>
                    <a:pt x="18" y="9"/>
                    <a:pt x="19" y="8"/>
                  </a:cubicBezTo>
                  <a:cubicBezTo>
                    <a:pt x="20" y="8"/>
                    <a:pt x="20" y="8"/>
                    <a:pt x="20" y="7"/>
                  </a:cubicBezTo>
                  <a:cubicBezTo>
                    <a:pt x="19" y="7"/>
                    <a:pt x="18" y="7"/>
                    <a:pt x="17" y="7"/>
                  </a:cubicBezTo>
                  <a:close/>
                  <a:moveTo>
                    <a:pt x="9" y="8"/>
                  </a:moveTo>
                  <a:cubicBezTo>
                    <a:pt x="7" y="8"/>
                    <a:pt x="7" y="5"/>
                    <a:pt x="9" y="5"/>
                  </a:cubicBezTo>
                  <a:cubicBezTo>
                    <a:pt x="10" y="6"/>
                    <a:pt x="11" y="6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9" y="6"/>
                    <a:pt x="8" y="7"/>
                    <a:pt x="9" y="8"/>
                  </a:cubicBezTo>
                  <a:close/>
                  <a:moveTo>
                    <a:pt x="16" y="5"/>
                  </a:moveTo>
                  <a:cubicBezTo>
                    <a:pt x="16" y="4"/>
                    <a:pt x="17" y="3"/>
                    <a:pt x="18" y="3"/>
                  </a:cubicBezTo>
                  <a:cubicBezTo>
                    <a:pt x="18" y="4"/>
                    <a:pt x="19" y="4"/>
                    <a:pt x="19" y="4"/>
                  </a:cubicBezTo>
                  <a:cubicBezTo>
                    <a:pt x="18" y="6"/>
                    <a:pt x="16" y="8"/>
                    <a:pt x="16" y="8"/>
                  </a:cubicBezTo>
                  <a:cubicBezTo>
                    <a:pt x="16" y="7"/>
                    <a:pt x="18" y="6"/>
                    <a:pt x="17" y="5"/>
                  </a:cubicBezTo>
                  <a:cubicBezTo>
                    <a:pt x="17" y="4"/>
                    <a:pt x="16" y="5"/>
                    <a:pt x="16" y="5"/>
                  </a:cubicBezTo>
                  <a:close/>
                  <a:moveTo>
                    <a:pt x="10" y="4"/>
                  </a:moveTo>
                  <a:cubicBezTo>
                    <a:pt x="10" y="3"/>
                    <a:pt x="11" y="3"/>
                    <a:pt x="12" y="3"/>
                  </a:cubicBezTo>
                  <a:cubicBezTo>
                    <a:pt x="13" y="4"/>
                    <a:pt x="13" y="5"/>
                    <a:pt x="13" y="6"/>
                  </a:cubicBezTo>
                  <a:cubicBezTo>
                    <a:pt x="13" y="6"/>
                    <a:pt x="13" y="6"/>
                    <a:pt x="12" y="7"/>
                  </a:cubicBezTo>
                  <a:cubicBezTo>
                    <a:pt x="12" y="6"/>
                    <a:pt x="12" y="4"/>
                    <a:pt x="11" y="4"/>
                  </a:cubicBezTo>
                  <a:cubicBezTo>
                    <a:pt x="11" y="4"/>
                    <a:pt x="11" y="5"/>
                    <a:pt x="11" y="6"/>
                  </a:cubicBezTo>
                  <a:cubicBezTo>
                    <a:pt x="10" y="5"/>
                    <a:pt x="10" y="4"/>
                    <a:pt x="10" y="4"/>
                  </a:cubicBezTo>
                  <a:close/>
                  <a:moveTo>
                    <a:pt x="13" y="5"/>
                  </a:moveTo>
                  <a:cubicBezTo>
                    <a:pt x="13" y="4"/>
                    <a:pt x="14" y="2"/>
                    <a:pt x="15" y="2"/>
                  </a:cubicBezTo>
                  <a:cubicBezTo>
                    <a:pt x="16" y="2"/>
                    <a:pt x="16" y="4"/>
                    <a:pt x="15" y="5"/>
                  </a:cubicBezTo>
                  <a:cubicBezTo>
                    <a:pt x="15" y="6"/>
                    <a:pt x="14" y="7"/>
                    <a:pt x="14" y="7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4"/>
                    <a:pt x="14" y="3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lose/>
                  <a:moveTo>
                    <a:pt x="18" y="19"/>
                  </a:moveTo>
                  <a:cubicBezTo>
                    <a:pt x="17" y="19"/>
                    <a:pt x="17" y="18"/>
                    <a:pt x="18" y="18"/>
                  </a:cubicBezTo>
                  <a:cubicBezTo>
                    <a:pt x="18" y="18"/>
                    <a:pt x="19" y="18"/>
                    <a:pt x="18" y="19"/>
                  </a:cubicBezTo>
                  <a:close/>
                  <a:moveTo>
                    <a:pt x="18" y="3"/>
                  </a:moveTo>
                  <a:cubicBezTo>
                    <a:pt x="17" y="3"/>
                    <a:pt x="18" y="2"/>
                    <a:pt x="18" y="2"/>
                  </a:cubicBezTo>
                  <a:cubicBezTo>
                    <a:pt x="19" y="2"/>
                    <a:pt x="19" y="3"/>
                    <a:pt x="18" y="3"/>
                  </a:cubicBezTo>
                  <a:close/>
                  <a:moveTo>
                    <a:pt x="20" y="4"/>
                  </a:moveTo>
                  <a:cubicBezTo>
                    <a:pt x="19" y="4"/>
                    <a:pt x="20" y="3"/>
                    <a:pt x="20" y="3"/>
                  </a:cubicBezTo>
                  <a:cubicBezTo>
                    <a:pt x="21" y="4"/>
                    <a:pt x="20" y="4"/>
                    <a:pt x="20" y="4"/>
                  </a:cubicBezTo>
                  <a:close/>
                  <a:moveTo>
                    <a:pt x="20" y="2"/>
                  </a:moveTo>
                  <a:cubicBezTo>
                    <a:pt x="19" y="2"/>
                    <a:pt x="20" y="1"/>
                    <a:pt x="20" y="1"/>
                  </a:cubicBezTo>
                  <a:cubicBezTo>
                    <a:pt x="21" y="1"/>
                    <a:pt x="21" y="2"/>
                    <a:pt x="20" y="2"/>
                  </a:cubicBezTo>
                  <a:close/>
                  <a:moveTo>
                    <a:pt x="16" y="2"/>
                  </a:moveTo>
                  <a:cubicBezTo>
                    <a:pt x="15" y="1"/>
                    <a:pt x="15" y="0"/>
                    <a:pt x="16" y="1"/>
                  </a:cubicBezTo>
                  <a:cubicBezTo>
                    <a:pt x="16" y="1"/>
                    <a:pt x="16" y="2"/>
                    <a:pt x="16" y="2"/>
                  </a:cubicBezTo>
                  <a:close/>
                  <a:moveTo>
                    <a:pt x="14" y="0"/>
                  </a:moveTo>
                  <a:cubicBezTo>
                    <a:pt x="14" y="1"/>
                    <a:pt x="14" y="2"/>
                    <a:pt x="13" y="1"/>
                  </a:cubicBezTo>
                  <a:cubicBezTo>
                    <a:pt x="12" y="1"/>
                    <a:pt x="13" y="0"/>
                    <a:pt x="14" y="0"/>
                  </a:cubicBezTo>
                  <a:close/>
                  <a:moveTo>
                    <a:pt x="10" y="2"/>
                  </a:moveTo>
                  <a:cubicBezTo>
                    <a:pt x="10" y="1"/>
                    <a:pt x="11" y="0"/>
                    <a:pt x="11" y="1"/>
                  </a:cubicBezTo>
                  <a:cubicBezTo>
                    <a:pt x="12" y="2"/>
                    <a:pt x="10" y="2"/>
                    <a:pt x="10" y="2"/>
                  </a:cubicBezTo>
                  <a:close/>
                  <a:moveTo>
                    <a:pt x="9" y="1"/>
                  </a:moveTo>
                  <a:cubicBezTo>
                    <a:pt x="9" y="1"/>
                    <a:pt x="10" y="1"/>
                    <a:pt x="10" y="1"/>
                  </a:cubicBezTo>
                  <a:cubicBezTo>
                    <a:pt x="10" y="2"/>
                    <a:pt x="9" y="2"/>
                    <a:pt x="9" y="1"/>
                  </a:cubicBezTo>
                  <a:close/>
                  <a:moveTo>
                    <a:pt x="9" y="3"/>
                  </a:moveTo>
                  <a:cubicBezTo>
                    <a:pt x="8" y="3"/>
                    <a:pt x="8" y="2"/>
                    <a:pt x="9" y="2"/>
                  </a:cubicBezTo>
                  <a:cubicBezTo>
                    <a:pt x="9" y="2"/>
                    <a:pt x="10" y="3"/>
                    <a:pt x="9" y="3"/>
                  </a:cubicBezTo>
                  <a:close/>
                  <a:moveTo>
                    <a:pt x="5" y="5"/>
                  </a:moveTo>
                  <a:cubicBezTo>
                    <a:pt x="5" y="4"/>
                    <a:pt x="6" y="4"/>
                    <a:pt x="6" y="5"/>
                  </a:cubicBezTo>
                  <a:cubicBezTo>
                    <a:pt x="6" y="5"/>
                    <a:pt x="5" y="5"/>
                    <a:pt x="5" y="5"/>
                  </a:cubicBezTo>
                  <a:close/>
                  <a:moveTo>
                    <a:pt x="6" y="5"/>
                  </a:moveTo>
                  <a:cubicBezTo>
                    <a:pt x="7" y="4"/>
                    <a:pt x="7" y="5"/>
                    <a:pt x="7" y="5"/>
                  </a:cubicBezTo>
                  <a:cubicBezTo>
                    <a:pt x="7" y="6"/>
                    <a:pt x="6" y="5"/>
                    <a:pt x="6" y="5"/>
                  </a:cubicBezTo>
                  <a:close/>
                  <a:moveTo>
                    <a:pt x="5" y="6"/>
                  </a:moveTo>
                  <a:cubicBezTo>
                    <a:pt x="5" y="6"/>
                    <a:pt x="6" y="6"/>
                    <a:pt x="6" y="6"/>
                  </a:cubicBezTo>
                  <a:cubicBezTo>
                    <a:pt x="6" y="7"/>
                    <a:pt x="5" y="7"/>
                    <a:pt x="5" y="6"/>
                  </a:cubicBezTo>
                  <a:close/>
                  <a:moveTo>
                    <a:pt x="6" y="10"/>
                  </a:moveTo>
                  <a:cubicBezTo>
                    <a:pt x="6" y="11"/>
                    <a:pt x="5" y="10"/>
                    <a:pt x="5" y="10"/>
                  </a:cubicBezTo>
                  <a:cubicBezTo>
                    <a:pt x="6" y="9"/>
                    <a:pt x="7" y="9"/>
                    <a:pt x="6" y="10"/>
                  </a:cubicBezTo>
                  <a:close/>
                  <a:moveTo>
                    <a:pt x="6" y="12"/>
                  </a:moveTo>
                  <a:cubicBezTo>
                    <a:pt x="5" y="12"/>
                    <a:pt x="6" y="11"/>
                    <a:pt x="6" y="12"/>
                  </a:cubicBezTo>
                  <a:cubicBezTo>
                    <a:pt x="7" y="12"/>
                    <a:pt x="6" y="12"/>
                    <a:pt x="6" y="12"/>
                  </a:cubicBezTo>
                  <a:close/>
                  <a:moveTo>
                    <a:pt x="4" y="12"/>
                  </a:moveTo>
                  <a:cubicBezTo>
                    <a:pt x="4" y="11"/>
                    <a:pt x="4" y="10"/>
                    <a:pt x="5" y="10"/>
                  </a:cubicBezTo>
                  <a:cubicBezTo>
                    <a:pt x="6" y="11"/>
                    <a:pt x="5" y="12"/>
                    <a:pt x="4" y="12"/>
                  </a:cubicBezTo>
                  <a:close/>
                  <a:moveTo>
                    <a:pt x="23" y="8"/>
                  </a:moveTo>
                  <a:cubicBezTo>
                    <a:pt x="23" y="8"/>
                    <a:pt x="23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7"/>
                    <a:pt x="23" y="7"/>
                    <a:pt x="23" y="8"/>
                  </a:cubicBezTo>
                  <a:close/>
                  <a:moveTo>
                    <a:pt x="21" y="6"/>
                  </a:moveTo>
                  <a:cubicBezTo>
                    <a:pt x="21" y="5"/>
                    <a:pt x="22" y="6"/>
                    <a:pt x="22" y="6"/>
                  </a:cubicBezTo>
                  <a:cubicBezTo>
                    <a:pt x="22" y="7"/>
                    <a:pt x="21" y="6"/>
                    <a:pt x="21" y="6"/>
                  </a:cubicBezTo>
                  <a:close/>
                  <a:moveTo>
                    <a:pt x="23" y="7"/>
                  </a:moveTo>
                  <a:cubicBezTo>
                    <a:pt x="22" y="6"/>
                    <a:pt x="23" y="5"/>
                    <a:pt x="23" y="6"/>
                  </a:cubicBezTo>
                  <a:cubicBezTo>
                    <a:pt x="24" y="6"/>
                    <a:pt x="24" y="7"/>
                    <a:pt x="23" y="7"/>
                  </a:cubicBezTo>
                  <a:close/>
                  <a:moveTo>
                    <a:pt x="22" y="10"/>
                  </a:moveTo>
                  <a:cubicBezTo>
                    <a:pt x="22" y="9"/>
                    <a:pt x="24" y="10"/>
                    <a:pt x="23" y="11"/>
                  </a:cubicBezTo>
                  <a:cubicBezTo>
                    <a:pt x="22" y="11"/>
                    <a:pt x="22" y="11"/>
                    <a:pt x="22" y="10"/>
                  </a:cubicBezTo>
                  <a:close/>
                  <a:moveTo>
                    <a:pt x="23" y="12"/>
                  </a:moveTo>
                  <a:cubicBezTo>
                    <a:pt x="24" y="13"/>
                    <a:pt x="24" y="12"/>
                    <a:pt x="24" y="11"/>
                  </a:cubicBezTo>
                  <a:cubicBezTo>
                    <a:pt x="23" y="11"/>
                    <a:pt x="23" y="12"/>
                    <a:pt x="23" y="12"/>
                  </a:cubicBezTo>
                  <a:close/>
                  <a:moveTo>
                    <a:pt x="22" y="13"/>
                  </a:moveTo>
                  <a:cubicBezTo>
                    <a:pt x="21" y="13"/>
                    <a:pt x="21" y="12"/>
                    <a:pt x="22" y="12"/>
                  </a:cubicBezTo>
                  <a:cubicBezTo>
                    <a:pt x="23" y="12"/>
                    <a:pt x="22" y="13"/>
                    <a:pt x="22" y="13"/>
                  </a:cubicBezTo>
                  <a:close/>
                  <a:moveTo>
                    <a:pt x="21" y="14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21" y="13"/>
                    <a:pt x="21" y="14"/>
                    <a:pt x="21" y="14"/>
                  </a:cubicBezTo>
                  <a:close/>
                  <a:moveTo>
                    <a:pt x="21" y="16"/>
                  </a:moveTo>
                  <a:cubicBezTo>
                    <a:pt x="20" y="16"/>
                    <a:pt x="21" y="15"/>
                    <a:pt x="22" y="15"/>
                  </a:cubicBezTo>
                  <a:cubicBezTo>
                    <a:pt x="22" y="16"/>
                    <a:pt x="22" y="16"/>
                    <a:pt x="21" y="16"/>
                  </a:cubicBezTo>
                  <a:close/>
                  <a:moveTo>
                    <a:pt x="20" y="15"/>
                  </a:moveTo>
                  <a:cubicBezTo>
                    <a:pt x="20" y="16"/>
                    <a:pt x="19" y="16"/>
                    <a:pt x="19" y="15"/>
                  </a:cubicBezTo>
                  <a:cubicBezTo>
                    <a:pt x="19" y="15"/>
                    <a:pt x="20" y="15"/>
                    <a:pt x="20" y="15"/>
                  </a:cubicBezTo>
                  <a:close/>
                  <a:moveTo>
                    <a:pt x="18" y="16"/>
                  </a:moveTo>
                  <a:cubicBezTo>
                    <a:pt x="18" y="16"/>
                    <a:pt x="19" y="16"/>
                    <a:pt x="18" y="17"/>
                  </a:cubicBezTo>
                  <a:cubicBezTo>
                    <a:pt x="18" y="17"/>
                    <a:pt x="18" y="17"/>
                    <a:pt x="18" y="16"/>
                  </a:cubicBezTo>
                  <a:close/>
                  <a:moveTo>
                    <a:pt x="16" y="17"/>
                  </a:moveTo>
                  <a:cubicBezTo>
                    <a:pt x="16" y="17"/>
                    <a:pt x="17" y="16"/>
                    <a:pt x="17" y="17"/>
                  </a:cubicBezTo>
                  <a:cubicBezTo>
                    <a:pt x="17" y="18"/>
                    <a:pt x="16" y="18"/>
                    <a:pt x="16" y="1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2" name="Freeform 33125"/>
            <p:cNvSpPr>
              <a:spLocks/>
            </p:cNvSpPr>
            <p:nvPr/>
          </p:nvSpPr>
          <p:spPr bwMode="auto">
            <a:xfrm>
              <a:off x="3628" y="3091"/>
              <a:ext cx="48" cy="43"/>
            </a:xfrm>
            <a:custGeom>
              <a:avLst/>
              <a:gdLst>
                <a:gd name="T0" fmla="*/ 14 w 27"/>
                <a:gd name="T1" fmla="*/ 11 h 24"/>
                <a:gd name="T2" fmla="*/ 21 w 27"/>
                <a:gd name="T3" fmla="*/ 8 h 24"/>
                <a:gd name="T4" fmla="*/ 11 w 27"/>
                <a:gd name="T5" fmla="*/ 22 h 24"/>
                <a:gd name="T6" fmla="*/ 14 w 27"/>
                <a:gd name="T7" fmla="*/ 11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4">
                  <a:moveTo>
                    <a:pt x="14" y="11"/>
                  </a:moveTo>
                  <a:cubicBezTo>
                    <a:pt x="14" y="11"/>
                    <a:pt x="17" y="7"/>
                    <a:pt x="21" y="8"/>
                  </a:cubicBezTo>
                  <a:cubicBezTo>
                    <a:pt x="27" y="11"/>
                    <a:pt x="12" y="24"/>
                    <a:pt x="11" y="22"/>
                  </a:cubicBezTo>
                  <a:cubicBezTo>
                    <a:pt x="0" y="6"/>
                    <a:pt x="14" y="0"/>
                    <a:pt x="14" y="1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3" name="Freeform 33126"/>
            <p:cNvSpPr>
              <a:spLocks/>
            </p:cNvSpPr>
            <p:nvPr/>
          </p:nvSpPr>
          <p:spPr bwMode="auto">
            <a:xfrm>
              <a:off x="3699" y="3000"/>
              <a:ext cx="22" cy="2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7"/>
                    <a:pt x="6" y="12"/>
                  </a:cubicBezTo>
                  <a:cubicBezTo>
                    <a:pt x="6" y="7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4" name="Freeform 33127"/>
            <p:cNvSpPr>
              <a:spLocks/>
            </p:cNvSpPr>
            <p:nvPr/>
          </p:nvSpPr>
          <p:spPr bwMode="auto">
            <a:xfrm>
              <a:off x="3637" y="2977"/>
              <a:ext cx="20" cy="20"/>
            </a:xfrm>
            <a:custGeom>
              <a:avLst/>
              <a:gdLst>
                <a:gd name="T0" fmla="*/ 0 w 11"/>
                <a:gd name="T1" fmla="*/ 6 h 11"/>
                <a:gd name="T2" fmla="*/ 6 w 11"/>
                <a:gd name="T3" fmla="*/ 0 h 11"/>
                <a:gd name="T4" fmla="*/ 11 w 11"/>
                <a:gd name="T5" fmla="*/ 6 h 11"/>
                <a:gd name="T6" fmla="*/ 6 w 11"/>
                <a:gd name="T7" fmla="*/ 11 h 11"/>
                <a:gd name="T8" fmla="*/ 0 w 11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6"/>
                  </a:moveTo>
                  <a:cubicBezTo>
                    <a:pt x="5" y="6"/>
                    <a:pt x="6" y="5"/>
                    <a:pt x="6" y="0"/>
                  </a:cubicBezTo>
                  <a:cubicBezTo>
                    <a:pt x="6" y="5"/>
                    <a:pt x="6" y="6"/>
                    <a:pt x="11" y="6"/>
                  </a:cubicBezTo>
                  <a:cubicBezTo>
                    <a:pt x="6" y="6"/>
                    <a:pt x="6" y="6"/>
                    <a:pt x="6" y="11"/>
                  </a:cubicBezTo>
                  <a:cubicBezTo>
                    <a:pt x="6" y="6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5" name="Freeform 33128"/>
            <p:cNvSpPr>
              <a:spLocks/>
            </p:cNvSpPr>
            <p:nvPr/>
          </p:nvSpPr>
          <p:spPr bwMode="auto">
            <a:xfrm>
              <a:off x="3746" y="2885"/>
              <a:ext cx="26" cy="23"/>
            </a:xfrm>
            <a:custGeom>
              <a:avLst/>
              <a:gdLst>
                <a:gd name="T0" fmla="*/ 3 w 15"/>
                <a:gd name="T1" fmla="*/ 7 h 13"/>
                <a:gd name="T2" fmla="*/ 7 w 15"/>
                <a:gd name="T3" fmla="*/ 0 h 13"/>
                <a:gd name="T4" fmla="*/ 15 w 15"/>
                <a:gd name="T5" fmla="*/ 4 h 13"/>
                <a:gd name="T6" fmla="*/ 10 w 15"/>
                <a:gd name="T7" fmla="*/ 12 h 13"/>
                <a:gd name="T8" fmla="*/ 8 w 15"/>
                <a:gd name="T9" fmla="*/ 12 h 13"/>
                <a:gd name="T10" fmla="*/ 8 w 15"/>
                <a:gd name="T11" fmla="*/ 10 h 13"/>
                <a:gd name="T12" fmla="*/ 10 w 15"/>
                <a:gd name="T13" fmla="*/ 10 h 13"/>
                <a:gd name="T14" fmla="*/ 11 w 15"/>
                <a:gd name="T15" fmla="*/ 10 h 13"/>
                <a:gd name="T16" fmla="*/ 13 w 15"/>
                <a:gd name="T17" fmla="*/ 5 h 13"/>
                <a:gd name="T18" fmla="*/ 6 w 15"/>
                <a:gd name="T19" fmla="*/ 3 h 13"/>
                <a:gd name="T20" fmla="*/ 3 w 15"/>
                <a:gd name="T21" fmla="*/ 9 h 13"/>
                <a:gd name="T22" fmla="*/ 0 w 15"/>
                <a:gd name="T23" fmla="*/ 9 h 13"/>
                <a:gd name="T24" fmla="*/ 0 w 15"/>
                <a:gd name="T25" fmla="*/ 7 h 13"/>
                <a:gd name="T26" fmla="*/ 3 w 15"/>
                <a:gd name="T27" fmla="*/ 7 h 13"/>
                <a:gd name="T28" fmla="*/ 3 w 15"/>
                <a:gd name="T2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3">
                  <a:moveTo>
                    <a:pt x="3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4" y="6"/>
                    <a:pt x="12" y="10"/>
                    <a:pt x="10" y="12"/>
                  </a:cubicBezTo>
                  <a:cubicBezTo>
                    <a:pt x="10" y="13"/>
                    <a:pt x="9" y="13"/>
                    <a:pt x="8" y="12"/>
                  </a:cubicBezTo>
                  <a:cubicBezTo>
                    <a:pt x="7" y="11"/>
                    <a:pt x="7" y="10"/>
                    <a:pt x="8" y="10"/>
                  </a:cubicBezTo>
                  <a:cubicBezTo>
                    <a:pt x="9" y="9"/>
                    <a:pt x="10" y="9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5"/>
                    <a:pt x="4" y="8"/>
                    <a:pt x="3" y="9"/>
                  </a:cubicBezTo>
                  <a:cubicBezTo>
                    <a:pt x="2" y="10"/>
                    <a:pt x="1" y="10"/>
                    <a:pt x="0" y="9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6" name="Freeform 33129"/>
            <p:cNvSpPr>
              <a:spLocks/>
            </p:cNvSpPr>
            <p:nvPr/>
          </p:nvSpPr>
          <p:spPr bwMode="auto">
            <a:xfrm>
              <a:off x="3671" y="2924"/>
              <a:ext cx="32" cy="41"/>
            </a:xfrm>
            <a:custGeom>
              <a:avLst/>
              <a:gdLst>
                <a:gd name="T0" fmla="*/ 5 w 18"/>
                <a:gd name="T1" fmla="*/ 18 h 23"/>
                <a:gd name="T2" fmla="*/ 0 w 18"/>
                <a:gd name="T3" fmla="*/ 7 h 23"/>
                <a:gd name="T4" fmla="*/ 12 w 18"/>
                <a:gd name="T5" fmla="*/ 0 h 23"/>
                <a:gd name="T6" fmla="*/ 18 w 18"/>
                <a:gd name="T7" fmla="*/ 13 h 23"/>
                <a:gd name="T8" fmla="*/ 16 w 18"/>
                <a:gd name="T9" fmla="*/ 15 h 23"/>
                <a:gd name="T10" fmla="*/ 13 w 18"/>
                <a:gd name="T11" fmla="*/ 14 h 23"/>
                <a:gd name="T12" fmla="*/ 15 w 18"/>
                <a:gd name="T13" fmla="*/ 11 h 23"/>
                <a:gd name="T14" fmla="*/ 16 w 18"/>
                <a:gd name="T15" fmla="*/ 11 h 23"/>
                <a:gd name="T16" fmla="*/ 12 w 18"/>
                <a:gd name="T17" fmla="*/ 3 h 23"/>
                <a:gd name="T18" fmla="*/ 3 w 18"/>
                <a:gd name="T19" fmla="*/ 11 h 23"/>
                <a:gd name="T20" fmla="*/ 8 w 18"/>
                <a:gd name="T21" fmla="*/ 20 h 23"/>
                <a:gd name="T22" fmla="*/ 6 w 18"/>
                <a:gd name="T23" fmla="*/ 22 h 23"/>
                <a:gd name="T24" fmla="*/ 3 w 18"/>
                <a:gd name="T25" fmla="*/ 21 h 23"/>
                <a:gd name="T26" fmla="*/ 5 w 18"/>
                <a:gd name="T27" fmla="*/ 18 h 23"/>
                <a:gd name="T28" fmla="*/ 5 w 18"/>
                <a:gd name="T29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8" h="23">
                  <a:moveTo>
                    <a:pt x="5" y="18"/>
                  </a:moveTo>
                  <a:cubicBezTo>
                    <a:pt x="0" y="7"/>
                    <a:pt x="0" y="7"/>
                    <a:pt x="0" y="7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3" y="3"/>
                    <a:pt x="17" y="9"/>
                    <a:pt x="18" y="13"/>
                  </a:cubicBezTo>
                  <a:cubicBezTo>
                    <a:pt x="18" y="14"/>
                    <a:pt x="17" y="15"/>
                    <a:pt x="16" y="15"/>
                  </a:cubicBezTo>
                  <a:cubicBezTo>
                    <a:pt x="14" y="16"/>
                    <a:pt x="13" y="15"/>
                    <a:pt x="13" y="14"/>
                  </a:cubicBezTo>
                  <a:cubicBezTo>
                    <a:pt x="13" y="12"/>
                    <a:pt x="13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3"/>
                    <a:pt x="7" y="17"/>
                    <a:pt x="8" y="20"/>
                  </a:cubicBezTo>
                  <a:cubicBezTo>
                    <a:pt x="8" y="21"/>
                    <a:pt x="7" y="22"/>
                    <a:pt x="6" y="22"/>
                  </a:cubicBezTo>
                  <a:cubicBezTo>
                    <a:pt x="4" y="23"/>
                    <a:pt x="3" y="22"/>
                    <a:pt x="3" y="21"/>
                  </a:cubicBezTo>
                  <a:cubicBezTo>
                    <a:pt x="2" y="19"/>
                    <a:pt x="3" y="18"/>
                    <a:pt x="5" y="18"/>
                  </a:cubicBezTo>
                  <a:cubicBezTo>
                    <a:pt x="5" y="18"/>
                    <a:pt x="5" y="18"/>
                    <a:pt x="5" y="1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7" name="Freeform 33130"/>
            <p:cNvSpPr>
              <a:spLocks/>
            </p:cNvSpPr>
            <p:nvPr/>
          </p:nvSpPr>
          <p:spPr bwMode="auto">
            <a:xfrm>
              <a:off x="3936" y="3000"/>
              <a:ext cx="28" cy="24"/>
            </a:xfrm>
            <a:custGeom>
              <a:avLst/>
              <a:gdLst>
                <a:gd name="T0" fmla="*/ 3 w 16"/>
                <a:gd name="T1" fmla="*/ 7 h 13"/>
                <a:gd name="T2" fmla="*/ 7 w 16"/>
                <a:gd name="T3" fmla="*/ 0 h 13"/>
                <a:gd name="T4" fmla="*/ 16 w 16"/>
                <a:gd name="T5" fmla="*/ 4 h 13"/>
                <a:gd name="T6" fmla="*/ 11 w 16"/>
                <a:gd name="T7" fmla="*/ 12 h 13"/>
                <a:gd name="T8" fmla="*/ 9 w 16"/>
                <a:gd name="T9" fmla="*/ 12 h 13"/>
                <a:gd name="T10" fmla="*/ 9 w 16"/>
                <a:gd name="T11" fmla="*/ 9 h 13"/>
                <a:gd name="T12" fmla="*/ 11 w 16"/>
                <a:gd name="T13" fmla="*/ 10 h 13"/>
                <a:gd name="T14" fmla="*/ 11 w 16"/>
                <a:gd name="T15" fmla="*/ 10 h 13"/>
                <a:gd name="T16" fmla="*/ 14 w 16"/>
                <a:gd name="T17" fmla="*/ 5 h 13"/>
                <a:gd name="T18" fmla="*/ 6 w 16"/>
                <a:gd name="T19" fmla="*/ 3 h 13"/>
                <a:gd name="T20" fmla="*/ 3 w 16"/>
                <a:gd name="T21" fmla="*/ 9 h 13"/>
                <a:gd name="T22" fmla="*/ 1 w 16"/>
                <a:gd name="T23" fmla="*/ 9 h 13"/>
                <a:gd name="T24" fmla="*/ 1 w 16"/>
                <a:gd name="T25" fmla="*/ 6 h 13"/>
                <a:gd name="T26" fmla="*/ 3 w 16"/>
                <a:gd name="T27" fmla="*/ 6 h 13"/>
                <a:gd name="T28" fmla="*/ 3 w 16"/>
                <a:gd name="T2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3">
                  <a:moveTo>
                    <a:pt x="3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6"/>
                    <a:pt x="13" y="10"/>
                    <a:pt x="11" y="12"/>
                  </a:cubicBezTo>
                  <a:cubicBezTo>
                    <a:pt x="10" y="13"/>
                    <a:pt x="9" y="13"/>
                    <a:pt x="9" y="12"/>
                  </a:cubicBezTo>
                  <a:cubicBezTo>
                    <a:pt x="8" y="11"/>
                    <a:pt x="8" y="10"/>
                    <a:pt x="9" y="9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6" y="4"/>
                    <a:pt x="4" y="8"/>
                    <a:pt x="3" y="9"/>
                  </a:cubicBezTo>
                  <a:cubicBezTo>
                    <a:pt x="3" y="10"/>
                    <a:pt x="2" y="9"/>
                    <a:pt x="1" y="9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8" name="Freeform 33131"/>
            <p:cNvSpPr>
              <a:spLocks/>
            </p:cNvSpPr>
            <p:nvPr/>
          </p:nvSpPr>
          <p:spPr bwMode="auto">
            <a:xfrm>
              <a:off x="3849" y="3075"/>
              <a:ext cx="66" cy="68"/>
            </a:xfrm>
            <a:custGeom>
              <a:avLst/>
              <a:gdLst>
                <a:gd name="T0" fmla="*/ 30 w 37"/>
                <a:gd name="T1" fmla="*/ 31 h 38"/>
                <a:gd name="T2" fmla="*/ 36 w 37"/>
                <a:gd name="T3" fmla="*/ 34 h 38"/>
                <a:gd name="T4" fmla="*/ 34 w 37"/>
                <a:gd name="T5" fmla="*/ 33 h 38"/>
                <a:gd name="T6" fmla="*/ 26 w 37"/>
                <a:gd name="T7" fmla="*/ 28 h 38"/>
                <a:gd name="T8" fmla="*/ 25 w 37"/>
                <a:gd name="T9" fmla="*/ 22 h 38"/>
                <a:gd name="T10" fmla="*/ 27 w 37"/>
                <a:gd name="T11" fmla="*/ 19 h 38"/>
                <a:gd name="T12" fmla="*/ 24 w 37"/>
                <a:gd name="T13" fmla="*/ 21 h 38"/>
                <a:gd name="T14" fmla="*/ 12 w 37"/>
                <a:gd name="T15" fmla="*/ 12 h 38"/>
                <a:gd name="T16" fmla="*/ 13 w 37"/>
                <a:gd name="T17" fmla="*/ 9 h 38"/>
                <a:gd name="T18" fmla="*/ 14 w 37"/>
                <a:gd name="T19" fmla="*/ 8 h 38"/>
                <a:gd name="T20" fmla="*/ 17 w 37"/>
                <a:gd name="T21" fmla="*/ 4 h 38"/>
                <a:gd name="T22" fmla="*/ 14 w 37"/>
                <a:gd name="T23" fmla="*/ 8 h 38"/>
                <a:gd name="T24" fmla="*/ 15 w 37"/>
                <a:gd name="T25" fmla="*/ 6 h 38"/>
                <a:gd name="T26" fmla="*/ 17 w 37"/>
                <a:gd name="T27" fmla="*/ 3 h 38"/>
                <a:gd name="T28" fmla="*/ 15 w 37"/>
                <a:gd name="T29" fmla="*/ 4 h 38"/>
                <a:gd name="T30" fmla="*/ 14 w 37"/>
                <a:gd name="T31" fmla="*/ 5 h 38"/>
                <a:gd name="T32" fmla="*/ 15 w 37"/>
                <a:gd name="T33" fmla="*/ 1 h 38"/>
                <a:gd name="T34" fmla="*/ 15 w 37"/>
                <a:gd name="T35" fmla="*/ 3 h 38"/>
                <a:gd name="T36" fmla="*/ 12 w 37"/>
                <a:gd name="T37" fmla="*/ 6 h 38"/>
                <a:gd name="T38" fmla="*/ 12 w 37"/>
                <a:gd name="T39" fmla="*/ 2 h 38"/>
                <a:gd name="T40" fmla="*/ 12 w 37"/>
                <a:gd name="T41" fmla="*/ 1 h 38"/>
                <a:gd name="T42" fmla="*/ 12 w 37"/>
                <a:gd name="T43" fmla="*/ 4 h 38"/>
                <a:gd name="T44" fmla="*/ 9 w 37"/>
                <a:gd name="T45" fmla="*/ 5 h 38"/>
                <a:gd name="T46" fmla="*/ 9 w 37"/>
                <a:gd name="T47" fmla="*/ 4 h 38"/>
                <a:gd name="T48" fmla="*/ 8 w 37"/>
                <a:gd name="T49" fmla="*/ 4 h 38"/>
                <a:gd name="T50" fmla="*/ 8 w 37"/>
                <a:gd name="T51" fmla="*/ 2 h 38"/>
                <a:gd name="T52" fmla="*/ 10 w 37"/>
                <a:gd name="T53" fmla="*/ 7 h 38"/>
                <a:gd name="T54" fmla="*/ 10 w 37"/>
                <a:gd name="T55" fmla="*/ 8 h 38"/>
                <a:gd name="T56" fmla="*/ 5 w 37"/>
                <a:gd name="T57" fmla="*/ 9 h 38"/>
                <a:gd name="T58" fmla="*/ 7 w 37"/>
                <a:gd name="T59" fmla="*/ 13 h 38"/>
                <a:gd name="T60" fmla="*/ 1 w 37"/>
                <a:gd name="T61" fmla="*/ 24 h 38"/>
                <a:gd name="T62" fmla="*/ 10 w 37"/>
                <a:gd name="T63" fmla="*/ 31 h 38"/>
                <a:gd name="T64" fmla="*/ 8 w 37"/>
                <a:gd name="T65" fmla="*/ 30 h 38"/>
                <a:gd name="T66" fmla="*/ 2 w 37"/>
                <a:gd name="T67" fmla="*/ 26 h 38"/>
                <a:gd name="T68" fmla="*/ 21 w 37"/>
                <a:gd name="T69" fmla="*/ 27 h 38"/>
                <a:gd name="T70" fmla="*/ 35 w 37"/>
                <a:gd name="T71" fmla="*/ 38 h 38"/>
                <a:gd name="T72" fmla="*/ 34 w 37"/>
                <a:gd name="T73" fmla="*/ 36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37" h="38">
                  <a:moveTo>
                    <a:pt x="33" y="35"/>
                  </a:moveTo>
                  <a:cubicBezTo>
                    <a:pt x="32" y="34"/>
                    <a:pt x="31" y="32"/>
                    <a:pt x="30" y="31"/>
                  </a:cubicBezTo>
                  <a:cubicBezTo>
                    <a:pt x="32" y="33"/>
                    <a:pt x="34" y="35"/>
                    <a:pt x="36" y="36"/>
                  </a:cubicBezTo>
                  <a:cubicBezTo>
                    <a:pt x="37" y="36"/>
                    <a:pt x="36" y="35"/>
                    <a:pt x="36" y="34"/>
                  </a:cubicBezTo>
                  <a:cubicBezTo>
                    <a:pt x="35" y="34"/>
                    <a:pt x="35" y="34"/>
                    <a:pt x="35" y="34"/>
                  </a:cubicBezTo>
                  <a:cubicBezTo>
                    <a:pt x="34" y="34"/>
                    <a:pt x="34" y="34"/>
                    <a:pt x="34" y="33"/>
                  </a:cubicBezTo>
                  <a:cubicBezTo>
                    <a:pt x="33" y="33"/>
                    <a:pt x="31" y="31"/>
                    <a:pt x="30" y="29"/>
                  </a:cubicBezTo>
                  <a:cubicBezTo>
                    <a:pt x="29" y="29"/>
                    <a:pt x="27" y="29"/>
                    <a:pt x="26" y="28"/>
                  </a:cubicBezTo>
                  <a:cubicBezTo>
                    <a:pt x="26" y="27"/>
                    <a:pt x="26" y="25"/>
                    <a:pt x="26" y="23"/>
                  </a:cubicBezTo>
                  <a:cubicBezTo>
                    <a:pt x="25" y="23"/>
                    <a:pt x="25" y="22"/>
                    <a:pt x="25" y="22"/>
                  </a:cubicBezTo>
                  <a:cubicBezTo>
                    <a:pt x="25" y="22"/>
                    <a:pt x="26" y="22"/>
                    <a:pt x="26" y="21"/>
                  </a:cubicBezTo>
                  <a:cubicBezTo>
                    <a:pt x="27" y="21"/>
                    <a:pt x="27" y="20"/>
                    <a:pt x="27" y="19"/>
                  </a:cubicBezTo>
                  <a:cubicBezTo>
                    <a:pt x="26" y="20"/>
                    <a:pt x="25" y="21"/>
                    <a:pt x="24" y="21"/>
                  </a:cubicBezTo>
                  <a:cubicBezTo>
                    <a:pt x="24" y="21"/>
                    <a:pt x="24" y="21"/>
                    <a:pt x="24" y="21"/>
                  </a:cubicBezTo>
                  <a:cubicBezTo>
                    <a:pt x="20" y="19"/>
                    <a:pt x="14" y="21"/>
                    <a:pt x="11" y="18"/>
                  </a:cubicBezTo>
                  <a:cubicBezTo>
                    <a:pt x="10" y="16"/>
                    <a:pt x="12" y="12"/>
                    <a:pt x="12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4" y="11"/>
                    <a:pt x="17" y="9"/>
                    <a:pt x="13" y="9"/>
                  </a:cubicBezTo>
                  <a:cubicBezTo>
                    <a:pt x="13" y="9"/>
                    <a:pt x="13" y="9"/>
                    <a:pt x="12" y="10"/>
                  </a:cubicBezTo>
                  <a:cubicBezTo>
                    <a:pt x="12" y="8"/>
                    <a:pt x="13" y="9"/>
                    <a:pt x="14" y="8"/>
                  </a:cubicBezTo>
                  <a:cubicBezTo>
                    <a:pt x="14" y="8"/>
                    <a:pt x="15" y="8"/>
                    <a:pt x="16" y="7"/>
                  </a:cubicBezTo>
                  <a:cubicBezTo>
                    <a:pt x="16" y="6"/>
                    <a:pt x="17" y="5"/>
                    <a:pt x="17" y="4"/>
                  </a:cubicBezTo>
                  <a:cubicBezTo>
                    <a:pt x="18" y="3"/>
                    <a:pt x="17" y="5"/>
                    <a:pt x="16" y="5"/>
                  </a:cubicBezTo>
                  <a:cubicBezTo>
                    <a:pt x="15" y="6"/>
                    <a:pt x="15" y="7"/>
                    <a:pt x="14" y="8"/>
                  </a:cubicBezTo>
                  <a:cubicBezTo>
                    <a:pt x="14" y="8"/>
                    <a:pt x="13" y="8"/>
                    <a:pt x="14" y="7"/>
                  </a:cubicBezTo>
                  <a:cubicBezTo>
                    <a:pt x="14" y="7"/>
                    <a:pt x="14" y="7"/>
                    <a:pt x="15" y="6"/>
                  </a:cubicBezTo>
                  <a:cubicBezTo>
                    <a:pt x="15" y="5"/>
                    <a:pt x="16" y="4"/>
                    <a:pt x="16" y="4"/>
                  </a:cubicBezTo>
                  <a:cubicBezTo>
                    <a:pt x="16" y="4"/>
                    <a:pt x="16" y="3"/>
                    <a:pt x="17" y="3"/>
                  </a:cubicBezTo>
                  <a:cubicBezTo>
                    <a:pt x="18" y="2"/>
                    <a:pt x="17" y="2"/>
                    <a:pt x="16" y="3"/>
                  </a:cubicBezTo>
                  <a:cubicBezTo>
                    <a:pt x="16" y="3"/>
                    <a:pt x="15" y="4"/>
                    <a:pt x="15" y="4"/>
                  </a:cubicBezTo>
                  <a:cubicBezTo>
                    <a:pt x="15" y="4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5" y="4"/>
                    <a:pt x="15" y="3"/>
                  </a:cubicBezTo>
                  <a:cubicBezTo>
                    <a:pt x="15" y="3"/>
                    <a:pt x="15" y="2"/>
                    <a:pt x="15" y="1"/>
                  </a:cubicBezTo>
                  <a:cubicBezTo>
                    <a:pt x="15" y="0"/>
                    <a:pt x="15" y="0"/>
                    <a:pt x="15" y="1"/>
                  </a:cubicBezTo>
                  <a:cubicBezTo>
                    <a:pt x="15" y="2"/>
                    <a:pt x="15" y="2"/>
                    <a:pt x="15" y="3"/>
                  </a:cubicBezTo>
                  <a:cubicBezTo>
                    <a:pt x="14" y="4"/>
                    <a:pt x="13" y="6"/>
                    <a:pt x="13" y="6"/>
                  </a:cubicBezTo>
                  <a:cubicBezTo>
                    <a:pt x="13" y="8"/>
                    <a:pt x="12" y="7"/>
                    <a:pt x="12" y="6"/>
                  </a:cubicBezTo>
                  <a:cubicBezTo>
                    <a:pt x="12" y="6"/>
                    <a:pt x="12" y="4"/>
                    <a:pt x="12" y="4"/>
                  </a:cubicBezTo>
                  <a:cubicBezTo>
                    <a:pt x="12" y="3"/>
                    <a:pt x="12" y="3"/>
                    <a:pt x="12" y="2"/>
                  </a:cubicBezTo>
                  <a:cubicBezTo>
                    <a:pt x="12" y="1"/>
                    <a:pt x="12" y="1"/>
                    <a:pt x="12" y="0"/>
                  </a:cubicBezTo>
                  <a:cubicBezTo>
                    <a:pt x="12" y="0"/>
                    <a:pt x="12" y="0"/>
                    <a:pt x="12" y="1"/>
                  </a:cubicBezTo>
                  <a:cubicBezTo>
                    <a:pt x="12" y="1"/>
                    <a:pt x="12" y="2"/>
                    <a:pt x="12" y="2"/>
                  </a:cubicBezTo>
                  <a:cubicBezTo>
                    <a:pt x="12" y="3"/>
                    <a:pt x="12" y="3"/>
                    <a:pt x="12" y="4"/>
                  </a:cubicBezTo>
                  <a:cubicBezTo>
                    <a:pt x="11" y="5"/>
                    <a:pt x="12" y="6"/>
                    <a:pt x="11" y="6"/>
                  </a:cubicBezTo>
                  <a:cubicBezTo>
                    <a:pt x="10" y="6"/>
                    <a:pt x="9" y="5"/>
                    <a:pt x="9" y="5"/>
                  </a:cubicBezTo>
                  <a:cubicBezTo>
                    <a:pt x="10" y="4"/>
                    <a:pt x="10" y="4"/>
                    <a:pt x="9" y="4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5"/>
                    <a:pt x="9" y="4"/>
                    <a:pt x="8" y="4"/>
                  </a:cubicBezTo>
                  <a:cubicBezTo>
                    <a:pt x="8" y="4"/>
                    <a:pt x="8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4"/>
                    <a:pt x="8" y="4"/>
                  </a:cubicBezTo>
                  <a:cubicBezTo>
                    <a:pt x="8" y="5"/>
                    <a:pt x="9" y="6"/>
                    <a:pt x="10" y="7"/>
                  </a:cubicBezTo>
                  <a:cubicBezTo>
                    <a:pt x="10" y="7"/>
                    <a:pt x="11" y="8"/>
                    <a:pt x="12" y="8"/>
                  </a:cubicBezTo>
                  <a:cubicBezTo>
                    <a:pt x="12" y="8"/>
                    <a:pt x="11" y="8"/>
                    <a:pt x="10" y="8"/>
                  </a:cubicBezTo>
                  <a:cubicBezTo>
                    <a:pt x="10" y="8"/>
                    <a:pt x="8" y="8"/>
                    <a:pt x="7" y="9"/>
                  </a:cubicBezTo>
                  <a:cubicBezTo>
                    <a:pt x="6" y="9"/>
                    <a:pt x="6" y="9"/>
                    <a:pt x="5" y="9"/>
                  </a:cubicBezTo>
                  <a:cubicBezTo>
                    <a:pt x="3" y="8"/>
                    <a:pt x="3" y="10"/>
                    <a:pt x="6" y="11"/>
                  </a:cubicBezTo>
                  <a:cubicBezTo>
                    <a:pt x="7" y="12"/>
                    <a:pt x="8" y="12"/>
                    <a:pt x="7" y="13"/>
                  </a:cubicBezTo>
                  <a:cubicBezTo>
                    <a:pt x="5" y="18"/>
                    <a:pt x="5" y="22"/>
                    <a:pt x="6" y="24"/>
                  </a:cubicBezTo>
                  <a:cubicBezTo>
                    <a:pt x="4" y="24"/>
                    <a:pt x="2" y="23"/>
                    <a:pt x="1" y="24"/>
                  </a:cubicBezTo>
                  <a:cubicBezTo>
                    <a:pt x="0" y="25"/>
                    <a:pt x="0" y="26"/>
                    <a:pt x="1" y="26"/>
                  </a:cubicBezTo>
                  <a:cubicBezTo>
                    <a:pt x="4" y="28"/>
                    <a:pt x="7" y="31"/>
                    <a:pt x="10" y="31"/>
                  </a:cubicBezTo>
                  <a:cubicBezTo>
                    <a:pt x="11" y="31"/>
                    <a:pt x="10" y="30"/>
                    <a:pt x="10" y="30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8" y="30"/>
                    <a:pt x="8" y="29"/>
                    <a:pt x="8" y="29"/>
                  </a:cubicBezTo>
                  <a:cubicBezTo>
                    <a:pt x="6" y="29"/>
                    <a:pt x="4" y="26"/>
                    <a:pt x="2" y="26"/>
                  </a:cubicBezTo>
                  <a:cubicBezTo>
                    <a:pt x="5" y="25"/>
                    <a:pt x="9" y="28"/>
                    <a:pt x="10" y="26"/>
                  </a:cubicBezTo>
                  <a:cubicBezTo>
                    <a:pt x="14" y="27"/>
                    <a:pt x="18" y="28"/>
                    <a:pt x="21" y="27"/>
                  </a:cubicBezTo>
                  <a:cubicBezTo>
                    <a:pt x="23" y="29"/>
                    <a:pt x="26" y="30"/>
                    <a:pt x="29" y="31"/>
                  </a:cubicBezTo>
                  <a:cubicBezTo>
                    <a:pt x="31" y="33"/>
                    <a:pt x="32" y="36"/>
                    <a:pt x="35" y="38"/>
                  </a:cubicBezTo>
                  <a:cubicBezTo>
                    <a:pt x="36" y="38"/>
                    <a:pt x="36" y="37"/>
                    <a:pt x="35" y="36"/>
                  </a:cubicBezTo>
                  <a:cubicBezTo>
                    <a:pt x="34" y="36"/>
                    <a:pt x="34" y="36"/>
                    <a:pt x="34" y="36"/>
                  </a:cubicBezTo>
                  <a:cubicBezTo>
                    <a:pt x="34" y="36"/>
                    <a:pt x="34" y="35"/>
                    <a:pt x="33" y="3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49" name="Freeform 33132"/>
            <p:cNvSpPr>
              <a:spLocks noEditPoints="1"/>
            </p:cNvSpPr>
            <p:nvPr/>
          </p:nvSpPr>
          <p:spPr bwMode="auto">
            <a:xfrm>
              <a:off x="3698" y="3038"/>
              <a:ext cx="46" cy="64"/>
            </a:xfrm>
            <a:custGeom>
              <a:avLst/>
              <a:gdLst>
                <a:gd name="T0" fmla="*/ 8 w 26"/>
                <a:gd name="T1" fmla="*/ 23 h 36"/>
                <a:gd name="T2" fmla="*/ 11 w 26"/>
                <a:gd name="T3" fmla="*/ 30 h 36"/>
                <a:gd name="T4" fmla="*/ 19 w 26"/>
                <a:gd name="T5" fmla="*/ 29 h 36"/>
                <a:gd name="T6" fmla="*/ 19 w 26"/>
                <a:gd name="T7" fmla="*/ 15 h 36"/>
                <a:gd name="T8" fmla="*/ 13 w 26"/>
                <a:gd name="T9" fmla="*/ 3 h 36"/>
                <a:gd name="T10" fmla="*/ 18 w 26"/>
                <a:gd name="T11" fmla="*/ 23 h 36"/>
                <a:gd name="T12" fmla="*/ 19 w 26"/>
                <a:gd name="T13" fmla="*/ 23 h 36"/>
                <a:gd name="T14" fmla="*/ 13 w 26"/>
                <a:gd name="T15" fmla="*/ 32 h 36"/>
                <a:gd name="T16" fmla="*/ 10 w 26"/>
                <a:gd name="T17" fmla="*/ 21 h 36"/>
                <a:gd name="T18" fmla="*/ 13 w 26"/>
                <a:gd name="T19" fmla="*/ 28 h 36"/>
                <a:gd name="T20" fmla="*/ 18 w 26"/>
                <a:gd name="T21" fmla="*/ 31 h 36"/>
                <a:gd name="T22" fmla="*/ 18 w 26"/>
                <a:gd name="T23" fmla="*/ 28 h 36"/>
                <a:gd name="T24" fmla="*/ 20 w 26"/>
                <a:gd name="T25" fmla="*/ 25 h 36"/>
                <a:gd name="T26" fmla="*/ 14 w 26"/>
                <a:gd name="T27" fmla="*/ 32 h 36"/>
                <a:gd name="T28" fmla="*/ 20 w 26"/>
                <a:gd name="T29" fmla="*/ 21 h 36"/>
                <a:gd name="T30" fmla="*/ 11 w 26"/>
                <a:gd name="T31" fmla="*/ 27 h 36"/>
                <a:gd name="T32" fmla="*/ 10 w 26"/>
                <a:gd name="T33" fmla="*/ 25 h 36"/>
                <a:gd name="T34" fmla="*/ 17 w 26"/>
                <a:gd name="T35" fmla="*/ 24 h 36"/>
                <a:gd name="T36" fmla="*/ 12 w 26"/>
                <a:gd name="T37" fmla="*/ 18 h 36"/>
                <a:gd name="T38" fmla="*/ 13 w 26"/>
                <a:gd name="T39" fmla="*/ 15 h 36"/>
                <a:gd name="T40" fmla="*/ 15 w 26"/>
                <a:gd name="T41" fmla="*/ 15 h 36"/>
                <a:gd name="T42" fmla="*/ 18 w 26"/>
                <a:gd name="T43" fmla="*/ 12 h 36"/>
                <a:gd name="T44" fmla="*/ 16 w 26"/>
                <a:gd name="T45" fmla="*/ 12 h 36"/>
                <a:gd name="T46" fmla="*/ 15 w 26"/>
                <a:gd name="T47" fmla="*/ 10 h 36"/>
                <a:gd name="T48" fmla="*/ 9 w 26"/>
                <a:gd name="T49" fmla="*/ 14 h 36"/>
                <a:gd name="T50" fmla="*/ 7 w 26"/>
                <a:gd name="T51" fmla="*/ 12 h 36"/>
                <a:gd name="T52" fmla="*/ 10 w 26"/>
                <a:gd name="T53" fmla="*/ 10 h 36"/>
                <a:gd name="T54" fmla="*/ 17 w 26"/>
                <a:gd name="T55" fmla="*/ 17 h 36"/>
                <a:gd name="T56" fmla="*/ 18 w 26"/>
                <a:gd name="T57" fmla="*/ 15 h 36"/>
                <a:gd name="T58" fmla="*/ 13 w 26"/>
                <a:gd name="T59" fmla="*/ 19 h 36"/>
                <a:gd name="T60" fmla="*/ 17 w 26"/>
                <a:gd name="T61" fmla="*/ 9 h 36"/>
                <a:gd name="T62" fmla="*/ 11 w 26"/>
                <a:gd name="T63" fmla="*/ 18 h 36"/>
                <a:gd name="T64" fmla="*/ 14 w 26"/>
                <a:gd name="T65" fmla="*/ 9 h 36"/>
                <a:gd name="T66" fmla="*/ 16 w 26"/>
                <a:gd name="T67" fmla="*/ 6 h 36"/>
                <a:gd name="T68" fmla="*/ 9 w 26"/>
                <a:gd name="T69" fmla="*/ 14 h 36"/>
                <a:gd name="T70" fmla="*/ 13 w 26"/>
                <a:gd name="T71" fmla="*/ 5 h 36"/>
                <a:gd name="T72" fmla="*/ 6 w 26"/>
                <a:gd name="T73" fmla="*/ 9 h 36"/>
                <a:gd name="T74" fmla="*/ 5 w 26"/>
                <a:gd name="T75" fmla="*/ 11 h 36"/>
                <a:gd name="T76" fmla="*/ 10 w 26"/>
                <a:gd name="T77" fmla="*/ 9 h 36"/>
                <a:gd name="T78" fmla="*/ 24 w 26"/>
                <a:gd name="T79" fmla="*/ 18 h 36"/>
                <a:gd name="T80" fmla="*/ 14 w 26"/>
                <a:gd name="T81" fmla="*/ 2 h 36"/>
                <a:gd name="T82" fmla="*/ 8 w 26"/>
                <a:gd name="T83" fmla="*/ 4 h 36"/>
                <a:gd name="T84" fmla="*/ 6 w 26"/>
                <a:gd name="T85" fmla="*/ 4 h 36"/>
                <a:gd name="T86" fmla="*/ 3 w 26"/>
                <a:gd name="T87" fmla="*/ 9 h 36"/>
                <a:gd name="T88" fmla="*/ 0 w 26"/>
                <a:gd name="T89" fmla="*/ 16 h 36"/>
                <a:gd name="T90" fmla="*/ 2 w 26"/>
                <a:gd name="T91" fmla="*/ 14 h 36"/>
                <a:gd name="T92" fmla="*/ 5 w 26"/>
                <a:gd name="T93" fmla="*/ 20 h 36"/>
                <a:gd name="T94" fmla="*/ 6 w 26"/>
                <a:gd name="T95" fmla="*/ 23 h 36"/>
                <a:gd name="T96" fmla="*/ 19 w 26"/>
                <a:gd name="T97" fmla="*/ 5 h 36"/>
                <a:gd name="T98" fmla="*/ 19 w 26"/>
                <a:gd name="T99" fmla="*/ 3 h 36"/>
                <a:gd name="T100" fmla="*/ 21 w 26"/>
                <a:gd name="T101" fmla="*/ 7 h 36"/>
                <a:gd name="T102" fmla="*/ 22 w 26"/>
                <a:gd name="T103" fmla="*/ 9 h 36"/>
                <a:gd name="T104" fmla="*/ 25 w 26"/>
                <a:gd name="T105" fmla="*/ 13 h 36"/>
                <a:gd name="T106" fmla="*/ 24 w 26"/>
                <a:gd name="T107" fmla="*/ 13 h 36"/>
                <a:gd name="T108" fmla="*/ 22 w 26"/>
                <a:gd name="T109" fmla="*/ 17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6" h="36">
                  <a:moveTo>
                    <a:pt x="7" y="8"/>
                  </a:moveTo>
                  <a:cubicBezTo>
                    <a:pt x="3" y="8"/>
                    <a:pt x="3" y="11"/>
                    <a:pt x="6" y="12"/>
                  </a:cubicBezTo>
                  <a:cubicBezTo>
                    <a:pt x="3" y="14"/>
                    <a:pt x="4" y="18"/>
                    <a:pt x="8" y="16"/>
                  </a:cubicBezTo>
                  <a:cubicBezTo>
                    <a:pt x="7" y="18"/>
                    <a:pt x="8" y="19"/>
                    <a:pt x="9" y="20"/>
                  </a:cubicBezTo>
                  <a:cubicBezTo>
                    <a:pt x="9" y="21"/>
                    <a:pt x="8" y="21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9" y="25"/>
                    <a:pt x="9" y="25"/>
                    <a:pt x="10" y="26"/>
                  </a:cubicBezTo>
                  <a:cubicBezTo>
                    <a:pt x="9" y="27"/>
                    <a:pt x="9" y="27"/>
                    <a:pt x="10" y="28"/>
                  </a:cubicBezTo>
                  <a:cubicBezTo>
                    <a:pt x="10" y="29"/>
                    <a:pt x="9" y="30"/>
                    <a:pt x="11" y="30"/>
                  </a:cubicBezTo>
                  <a:cubicBezTo>
                    <a:pt x="10" y="32"/>
                    <a:pt x="9" y="34"/>
                    <a:pt x="11" y="35"/>
                  </a:cubicBezTo>
                  <a:cubicBezTo>
                    <a:pt x="13" y="36"/>
                    <a:pt x="15" y="35"/>
                    <a:pt x="15" y="33"/>
                  </a:cubicBezTo>
                  <a:cubicBezTo>
                    <a:pt x="16" y="34"/>
                    <a:pt x="18" y="33"/>
                    <a:pt x="17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20" y="31"/>
                    <a:pt x="20" y="30"/>
                    <a:pt x="19" y="29"/>
                  </a:cubicBezTo>
                  <a:cubicBezTo>
                    <a:pt x="21" y="28"/>
                    <a:pt x="22" y="27"/>
                    <a:pt x="20" y="25"/>
                  </a:cubicBezTo>
                  <a:cubicBezTo>
                    <a:pt x="22" y="25"/>
                    <a:pt x="22" y="23"/>
                    <a:pt x="21" y="22"/>
                  </a:cubicBezTo>
                  <a:cubicBezTo>
                    <a:pt x="21" y="22"/>
                    <a:pt x="22" y="21"/>
                    <a:pt x="20" y="20"/>
                  </a:cubicBezTo>
                  <a:cubicBezTo>
                    <a:pt x="21" y="20"/>
                    <a:pt x="21" y="18"/>
                    <a:pt x="19" y="18"/>
                  </a:cubicBezTo>
                  <a:cubicBezTo>
                    <a:pt x="20" y="17"/>
                    <a:pt x="20" y="16"/>
                    <a:pt x="19" y="15"/>
                  </a:cubicBezTo>
                  <a:cubicBezTo>
                    <a:pt x="20" y="16"/>
                    <a:pt x="20" y="16"/>
                    <a:pt x="20" y="16"/>
                  </a:cubicBezTo>
                  <a:cubicBezTo>
                    <a:pt x="23" y="15"/>
                    <a:pt x="22" y="11"/>
                    <a:pt x="20" y="11"/>
                  </a:cubicBezTo>
                  <a:cubicBezTo>
                    <a:pt x="22" y="9"/>
                    <a:pt x="21" y="6"/>
                    <a:pt x="18" y="7"/>
                  </a:cubicBezTo>
                  <a:cubicBezTo>
                    <a:pt x="19" y="4"/>
                    <a:pt x="16" y="3"/>
                    <a:pt x="14" y="6"/>
                  </a:cubicBezTo>
                  <a:cubicBezTo>
                    <a:pt x="14" y="5"/>
                    <a:pt x="14" y="4"/>
                    <a:pt x="13" y="3"/>
                  </a:cubicBezTo>
                  <a:cubicBezTo>
                    <a:pt x="11" y="3"/>
                    <a:pt x="10" y="5"/>
                    <a:pt x="10" y="6"/>
                  </a:cubicBezTo>
                  <a:cubicBezTo>
                    <a:pt x="8" y="4"/>
                    <a:pt x="6" y="5"/>
                    <a:pt x="7" y="8"/>
                  </a:cubicBezTo>
                  <a:close/>
                  <a:moveTo>
                    <a:pt x="13" y="30"/>
                  </a:moveTo>
                  <a:cubicBezTo>
                    <a:pt x="14" y="31"/>
                    <a:pt x="14" y="29"/>
                    <a:pt x="16" y="28"/>
                  </a:cubicBezTo>
                  <a:cubicBezTo>
                    <a:pt x="17" y="27"/>
                    <a:pt x="18" y="25"/>
                    <a:pt x="18" y="23"/>
                  </a:cubicBezTo>
                  <a:cubicBezTo>
                    <a:pt x="19" y="22"/>
                    <a:pt x="19" y="20"/>
                    <a:pt x="18" y="19"/>
                  </a:cubicBezTo>
                  <a:cubicBezTo>
                    <a:pt x="18" y="19"/>
                    <a:pt x="18" y="19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8" y="19"/>
                    <a:pt x="18" y="19"/>
                    <a:pt x="19" y="18"/>
                  </a:cubicBezTo>
                  <a:cubicBezTo>
                    <a:pt x="20" y="20"/>
                    <a:pt x="20" y="21"/>
                    <a:pt x="19" y="23"/>
                  </a:cubicBezTo>
                  <a:cubicBezTo>
                    <a:pt x="19" y="23"/>
                    <a:pt x="19" y="24"/>
                    <a:pt x="19" y="24"/>
                  </a:cubicBezTo>
                  <a:cubicBezTo>
                    <a:pt x="19" y="25"/>
                    <a:pt x="19" y="25"/>
                    <a:pt x="19" y="26"/>
                  </a:cubicBezTo>
                  <a:cubicBezTo>
                    <a:pt x="18" y="27"/>
                    <a:pt x="18" y="27"/>
                    <a:pt x="18" y="27"/>
                  </a:cubicBezTo>
                  <a:cubicBezTo>
                    <a:pt x="17" y="30"/>
                    <a:pt x="16" y="30"/>
                    <a:pt x="14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3" y="32"/>
                    <a:pt x="13" y="32"/>
                    <a:pt x="13" y="32"/>
                  </a:cubicBezTo>
                  <a:cubicBezTo>
                    <a:pt x="12" y="31"/>
                    <a:pt x="13" y="31"/>
                    <a:pt x="13" y="30"/>
                  </a:cubicBezTo>
                  <a:cubicBezTo>
                    <a:pt x="13" y="27"/>
                    <a:pt x="9" y="23"/>
                    <a:pt x="9" y="20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1" y="21"/>
                    <a:pt x="11" y="22"/>
                  </a:cubicBezTo>
                  <a:cubicBezTo>
                    <a:pt x="11" y="23"/>
                    <a:pt x="11" y="23"/>
                    <a:pt x="12" y="24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3" y="29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lose/>
                  <a:moveTo>
                    <a:pt x="17" y="30"/>
                  </a:moveTo>
                  <a:cubicBezTo>
                    <a:pt x="19" y="27"/>
                    <a:pt x="20" y="30"/>
                    <a:pt x="18" y="31"/>
                  </a:cubicBezTo>
                  <a:cubicBezTo>
                    <a:pt x="18" y="31"/>
                    <a:pt x="17" y="31"/>
                    <a:pt x="17" y="30"/>
                  </a:cubicBezTo>
                  <a:close/>
                  <a:moveTo>
                    <a:pt x="17" y="32"/>
                  </a:moveTo>
                  <a:cubicBezTo>
                    <a:pt x="15" y="34"/>
                    <a:pt x="14" y="30"/>
                    <a:pt x="16" y="31"/>
                  </a:cubicBezTo>
                  <a:cubicBezTo>
                    <a:pt x="17" y="31"/>
                    <a:pt x="17" y="32"/>
                    <a:pt x="17" y="32"/>
                  </a:cubicBezTo>
                  <a:close/>
                  <a:moveTo>
                    <a:pt x="18" y="28"/>
                  </a:moveTo>
                  <a:cubicBezTo>
                    <a:pt x="18" y="28"/>
                    <a:pt x="19" y="26"/>
                    <a:pt x="20" y="26"/>
                  </a:cubicBezTo>
                  <a:cubicBezTo>
                    <a:pt x="22" y="26"/>
                    <a:pt x="20" y="29"/>
                    <a:pt x="18" y="28"/>
                  </a:cubicBezTo>
                  <a:close/>
                  <a:moveTo>
                    <a:pt x="20" y="25"/>
                  </a:moveTo>
                  <a:cubicBezTo>
                    <a:pt x="20" y="24"/>
                    <a:pt x="20" y="22"/>
                    <a:pt x="21" y="23"/>
                  </a:cubicBezTo>
                  <a:cubicBezTo>
                    <a:pt x="21" y="24"/>
                    <a:pt x="21" y="25"/>
                    <a:pt x="20" y="25"/>
                  </a:cubicBezTo>
                  <a:close/>
                  <a:moveTo>
                    <a:pt x="14" y="32"/>
                  </a:moveTo>
                  <a:cubicBezTo>
                    <a:pt x="15" y="33"/>
                    <a:pt x="14" y="34"/>
                    <a:pt x="14" y="34"/>
                  </a:cubicBezTo>
                  <a:cubicBezTo>
                    <a:pt x="13" y="35"/>
                    <a:pt x="10" y="35"/>
                    <a:pt x="10" y="32"/>
                  </a:cubicBezTo>
                  <a:cubicBezTo>
                    <a:pt x="11" y="32"/>
                    <a:pt x="10" y="31"/>
                    <a:pt x="12" y="31"/>
                  </a:cubicBezTo>
                  <a:cubicBezTo>
                    <a:pt x="12" y="34"/>
                    <a:pt x="12" y="32"/>
                    <a:pt x="14" y="32"/>
                  </a:cubicBezTo>
                  <a:close/>
                  <a:moveTo>
                    <a:pt x="20" y="20"/>
                  </a:moveTo>
                  <a:cubicBezTo>
                    <a:pt x="20" y="20"/>
                    <a:pt x="19" y="19"/>
                    <a:pt x="20" y="19"/>
                  </a:cubicBezTo>
                  <a:cubicBezTo>
                    <a:pt x="21" y="18"/>
                    <a:pt x="21" y="19"/>
                    <a:pt x="20" y="20"/>
                  </a:cubicBezTo>
                  <a:close/>
                  <a:moveTo>
                    <a:pt x="20" y="22"/>
                  </a:moveTo>
                  <a:cubicBezTo>
                    <a:pt x="20" y="22"/>
                    <a:pt x="20" y="21"/>
                    <a:pt x="20" y="21"/>
                  </a:cubicBezTo>
                  <a:cubicBezTo>
                    <a:pt x="21" y="21"/>
                    <a:pt x="21" y="22"/>
                    <a:pt x="20" y="22"/>
                  </a:cubicBezTo>
                  <a:close/>
                  <a:moveTo>
                    <a:pt x="12" y="30"/>
                  </a:moveTo>
                  <a:cubicBezTo>
                    <a:pt x="9" y="31"/>
                    <a:pt x="10" y="27"/>
                    <a:pt x="12" y="28"/>
                  </a:cubicBezTo>
                  <a:cubicBezTo>
                    <a:pt x="12" y="28"/>
                    <a:pt x="12" y="29"/>
                    <a:pt x="12" y="30"/>
                  </a:cubicBezTo>
                  <a:close/>
                  <a:moveTo>
                    <a:pt x="11" y="27"/>
                  </a:moveTo>
                  <a:cubicBezTo>
                    <a:pt x="11" y="28"/>
                    <a:pt x="10" y="27"/>
                    <a:pt x="10" y="26"/>
                  </a:cubicBezTo>
                  <a:cubicBezTo>
                    <a:pt x="10" y="25"/>
                    <a:pt x="11" y="26"/>
                    <a:pt x="11" y="27"/>
                  </a:cubicBezTo>
                  <a:close/>
                  <a:moveTo>
                    <a:pt x="10" y="25"/>
                  </a:moveTo>
                  <a:cubicBezTo>
                    <a:pt x="9" y="25"/>
                    <a:pt x="9" y="24"/>
                    <a:pt x="9" y="24"/>
                  </a:cubicBezTo>
                  <a:cubicBezTo>
                    <a:pt x="10" y="24"/>
                    <a:pt x="10" y="25"/>
                    <a:pt x="10" y="25"/>
                  </a:cubicBezTo>
                  <a:close/>
                  <a:moveTo>
                    <a:pt x="9" y="23"/>
                  </a:moveTo>
                  <a:cubicBezTo>
                    <a:pt x="8" y="23"/>
                    <a:pt x="8" y="22"/>
                    <a:pt x="9" y="21"/>
                  </a:cubicBezTo>
                  <a:cubicBezTo>
                    <a:pt x="9" y="22"/>
                    <a:pt x="9" y="22"/>
                    <a:pt x="9" y="23"/>
                  </a:cubicBezTo>
                  <a:close/>
                  <a:moveTo>
                    <a:pt x="17" y="18"/>
                  </a:moveTo>
                  <a:cubicBezTo>
                    <a:pt x="18" y="20"/>
                    <a:pt x="18" y="21"/>
                    <a:pt x="17" y="24"/>
                  </a:cubicBezTo>
                  <a:cubicBezTo>
                    <a:pt x="17" y="25"/>
                    <a:pt x="17" y="25"/>
                    <a:pt x="16" y="26"/>
                  </a:cubicBezTo>
                  <a:cubicBezTo>
                    <a:pt x="15" y="27"/>
                    <a:pt x="14" y="28"/>
                    <a:pt x="14" y="29"/>
                  </a:cubicBezTo>
                  <a:cubicBezTo>
                    <a:pt x="14" y="28"/>
                    <a:pt x="14" y="28"/>
                    <a:pt x="13" y="27"/>
                  </a:cubicBezTo>
                  <a:cubicBezTo>
                    <a:pt x="13" y="25"/>
                    <a:pt x="11" y="22"/>
                    <a:pt x="11" y="20"/>
                  </a:cubicBezTo>
                  <a:cubicBezTo>
                    <a:pt x="11" y="19"/>
                    <a:pt x="12" y="19"/>
                    <a:pt x="12" y="18"/>
                  </a:cubicBezTo>
                  <a:cubicBezTo>
                    <a:pt x="13" y="19"/>
                    <a:pt x="14" y="22"/>
                    <a:pt x="16" y="20"/>
                  </a:cubicBezTo>
                  <a:cubicBezTo>
                    <a:pt x="17" y="19"/>
                    <a:pt x="16" y="19"/>
                    <a:pt x="17" y="18"/>
                  </a:cubicBezTo>
                  <a:close/>
                  <a:moveTo>
                    <a:pt x="12" y="11"/>
                  </a:moveTo>
                  <a:cubicBezTo>
                    <a:pt x="13" y="10"/>
                    <a:pt x="14" y="10"/>
                    <a:pt x="15" y="11"/>
                  </a:cubicBezTo>
                  <a:cubicBezTo>
                    <a:pt x="16" y="13"/>
                    <a:pt x="14" y="15"/>
                    <a:pt x="13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9" y="14"/>
                    <a:pt x="10" y="11"/>
                    <a:pt x="12" y="11"/>
                  </a:cubicBezTo>
                  <a:close/>
                  <a:moveTo>
                    <a:pt x="16" y="14"/>
                  </a:moveTo>
                  <a:cubicBezTo>
                    <a:pt x="16" y="14"/>
                    <a:pt x="17" y="15"/>
                    <a:pt x="17" y="16"/>
                  </a:cubicBezTo>
                  <a:cubicBezTo>
                    <a:pt x="17" y="16"/>
                    <a:pt x="16" y="15"/>
                    <a:pt x="15" y="15"/>
                  </a:cubicBezTo>
                  <a:cubicBezTo>
                    <a:pt x="15" y="14"/>
                    <a:pt x="15" y="14"/>
                    <a:pt x="16" y="14"/>
                  </a:cubicBezTo>
                  <a:close/>
                  <a:moveTo>
                    <a:pt x="14" y="18"/>
                  </a:moveTo>
                  <a:cubicBezTo>
                    <a:pt x="13" y="17"/>
                    <a:pt x="12" y="16"/>
                    <a:pt x="14" y="15"/>
                  </a:cubicBezTo>
                  <a:cubicBezTo>
                    <a:pt x="15" y="15"/>
                    <a:pt x="15" y="17"/>
                    <a:pt x="14" y="18"/>
                  </a:cubicBezTo>
                  <a:close/>
                  <a:moveTo>
                    <a:pt x="18" y="12"/>
                  </a:moveTo>
                  <a:cubicBezTo>
                    <a:pt x="21" y="12"/>
                    <a:pt x="20" y="14"/>
                    <a:pt x="18" y="14"/>
                  </a:cubicBezTo>
                  <a:cubicBezTo>
                    <a:pt x="17" y="14"/>
                    <a:pt x="16" y="14"/>
                    <a:pt x="16" y="13"/>
                  </a:cubicBezTo>
                  <a:cubicBezTo>
                    <a:pt x="16" y="12"/>
                    <a:pt x="17" y="12"/>
                    <a:pt x="18" y="12"/>
                  </a:cubicBezTo>
                  <a:close/>
                  <a:moveTo>
                    <a:pt x="18" y="9"/>
                  </a:moveTo>
                  <a:cubicBezTo>
                    <a:pt x="18" y="11"/>
                    <a:pt x="17" y="12"/>
                    <a:pt x="16" y="12"/>
                  </a:cubicBezTo>
                  <a:cubicBezTo>
                    <a:pt x="16" y="11"/>
                    <a:pt x="17" y="9"/>
                    <a:pt x="18" y="9"/>
                  </a:cubicBezTo>
                  <a:close/>
                  <a:moveTo>
                    <a:pt x="10" y="18"/>
                  </a:moveTo>
                  <a:cubicBezTo>
                    <a:pt x="9" y="16"/>
                    <a:pt x="10" y="15"/>
                    <a:pt x="11" y="16"/>
                  </a:cubicBezTo>
                  <a:cubicBezTo>
                    <a:pt x="12" y="17"/>
                    <a:pt x="11" y="18"/>
                    <a:pt x="10" y="18"/>
                  </a:cubicBezTo>
                  <a:close/>
                  <a:moveTo>
                    <a:pt x="15" y="10"/>
                  </a:moveTo>
                  <a:cubicBezTo>
                    <a:pt x="14" y="9"/>
                    <a:pt x="16" y="6"/>
                    <a:pt x="17" y="7"/>
                  </a:cubicBezTo>
                  <a:cubicBezTo>
                    <a:pt x="17" y="7"/>
                    <a:pt x="16" y="9"/>
                    <a:pt x="15" y="10"/>
                  </a:cubicBezTo>
                  <a:close/>
                  <a:moveTo>
                    <a:pt x="9" y="14"/>
                  </a:moveTo>
                  <a:cubicBezTo>
                    <a:pt x="9" y="15"/>
                    <a:pt x="7" y="16"/>
                    <a:pt x="6" y="15"/>
                  </a:cubicBezTo>
                  <a:cubicBezTo>
                    <a:pt x="7" y="14"/>
                    <a:pt x="8" y="13"/>
                    <a:pt x="9" y="14"/>
                  </a:cubicBezTo>
                  <a:close/>
                  <a:moveTo>
                    <a:pt x="13" y="10"/>
                  </a:moveTo>
                  <a:cubicBezTo>
                    <a:pt x="12" y="9"/>
                    <a:pt x="11" y="6"/>
                    <a:pt x="12" y="6"/>
                  </a:cubicBezTo>
                  <a:cubicBezTo>
                    <a:pt x="13" y="7"/>
                    <a:pt x="13" y="8"/>
                    <a:pt x="13" y="10"/>
                  </a:cubicBezTo>
                  <a:close/>
                  <a:moveTo>
                    <a:pt x="9" y="12"/>
                  </a:moveTo>
                  <a:cubicBezTo>
                    <a:pt x="9" y="13"/>
                    <a:pt x="8" y="12"/>
                    <a:pt x="7" y="12"/>
                  </a:cubicBezTo>
                  <a:cubicBezTo>
                    <a:pt x="7" y="12"/>
                    <a:pt x="6" y="11"/>
                    <a:pt x="7" y="10"/>
                  </a:cubicBezTo>
                  <a:cubicBezTo>
                    <a:pt x="7" y="10"/>
                    <a:pt x="9" y="11"/>
                    <a:pt x="9" y="12"/>
                  </a:cubicBezTo>
                  <a:close/>
                  <a:moveTo>
                    <a:pt x="10" y="10"/>
                  </a:moveTo>
                  <a:cubicBezTo>
                    <a:pt x="10" y="10"/>
                    <a:pt x="8" y="8"/>
                    <a:pt x="9" y="8"/>
                  </a:cubicBezTo>
                  <a:cubicBezTo>
                    <a:pt x="10" y="8"/>
                    <a:pt x="10" y="10"/>
                    <a:pt x="10" y="10"/>
                  </a:cubicBezTo>
                  <a:close/>
                  <a:moveTo>
                    <a:pt x="15" y="16"/>
                  </a:moveTo>
                  <a:cubicBezTo>
                    <a:pt x="18" y="18"/>
                    <a:pt x="19" y="17"/>
                    <a:pt x="18" y="15"/>
                  </a:cubicBezTo>
                  <a:cubicBezTo>
                    <a:pt x="18" y="15"/>
                    <a:pt x="18" y="15"/>
                    <a:pt x="19" y="16"/>
                  </a:cubicBezTo>
                  <a:cubicBezTo>
                    <a:pt x="19" y="16"/>
                    <a:pt x="19" y="17"/>
                    <a:pt x="19" y="17"/>
                  </a:cubicBezTo>
                  <a:cubicBezTo>
                    <a:pt x="19" y="18"/>
                    <a:pt x="18" y="18"/>
                    <a:pt x="17" y="17"/>
                  </a:cubicBezTo>
                  <a:cubicBezTo>
                    <a:pt x="16" y="17"/>
                    <a:pt x="16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lose/>
                  <a:moveTo>
                    <a:pt x="18" y="12"/>
                  </a:moveTo>
                  <a:cubicBezTo>
                    <a:pt x="20" y="11"/>
                    <a:pt x="21" y="12"/>
                    <a:pt x="21" y="13"/>
                  </a:cubicBezTo>
                  <a:cubicBezTo>
                    <a:pt x="22" y="15"/>
                    <a:pt x="19" y="15"/>
                    <a:pt x="18" y="15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20" y="14"/>
                    <a:pt x="21" y="13"/>
                    <a:pt x="20" y="12"/>
                  </a:cubicBezTo>
                  <a:cubicBezTo>
                    <a:pt x="19" y="12"/>
                    <a:pt x="19" y="12"/>
                    <a:pt x="18" y="12"/>
                  </a:cubicBezTo>
                  <a:close/>
                  <a:moveTo>
                    <a:pt x="16" y="17"/>
                  </a:moveTo>
                  <a:cubicBezTo>
                    <a:pt x="17" y="19"/>
                    <a:pt x="15" y="22"/>
                    <a:pt x="13" y="19"/>
                  </a:cubicBezTo>
                  <a:cubicBezTo>
                    <a:pt x="13" y="18"/>
                    <a:pt x="13" y="18"/>
                    <a:pt x="13" y="17"/>
                  </a:cubicBezTo>
                  <a:cubicBezTo>
                    <a:pt x="13" y="17"/>
                    <a:pt x="13" y="18"/>
                    <a:pt x="14" y="18"/>
                  </a:cubicBezTo>
                  <a:cubicBezTo>
                    <a:pt x="15" y="19"/>
                    <a:pt x="15" y="17"/>
                    <a:pt x="16" y="17"/>
                  </a:cubicBezTo>
                  <a:close/>
                  <a:moveTo>
                    <a:pt x="18" y="11"/>
                  </a:moveTo>
                  <a:cubicBezTo>
                    <a:pt x="19" y="9"/>
                    <a:pt x="19" y="8"/>
                    <a:pt x="17" y="9"/>
                  </a:cubicBezTo>
                  <a:cubicBezTo>
                    <a:pt x="20" y="5"/>
                    <a:pt x="22" y="10"/>
                    <a:pt x="18" y="11"/>
                  </a:cubicBezTo>
                  <a:close/>
                  <a:moveTo>
                    <a:pt x="9" y="19"/>
                  </a:moveTo>
                  <a:cubicBezTo>
                    <a:pt x="7" y="18"/>
                    <a:pt x="9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8" y="16"/>
                    <a:pt x="9" y="19"/>
                    <a:pt x="11" y="18"/>
                  </a:cubicBezTo>
                  <a:cubicBezTo>
                    <a:pt x="11" y="18"/>
                    <a:pt x="12" y="17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8"/>
                    <a:pt x="12" y="18"/>
                    <a:pt x="11" y="19"/>
                  </a:cubicBezTo>
                  <a:cubicBezTo>
                    <a:pt x="10" y="19"/>
                    <a:pt x="10" y="20"/>
                    <a:pt x="9" y="19"/>
                  </a:cubicBezTo>
                  <a:close/>
                  <a:moveTo>
                    <a:pt x="14" y="9"/>
                  </a:moveTo>
                  <a:cubicBezTo>
                    <a:pt x="14" y="8"/>
                    <a:pt x="14" y="8"/>
                    <a:pt x="14" y="7"/>
                  </a:cubicBezTo>
                  <a:cubicBezTo>
                    <a:pt x="15" y="6"/>
                    <a:pt x="16" y="4"/>
                    <a:pt x="17" y="5"/>
                  </a:cubicBezTo>
                  <a:cubicBezTo>
                    <a:pt x="19" y="7"/>
                    <a:pt x="17" y="8"/>
                    <a:pt x="17" y="9"/>
                  </a:cubicBezTo>
                  <a:cubicBezTo>
                    <a:pt x="16" y="8"/>
                    <a:pt x="16" y="9"/>
                    <a:pt x="17" y="8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6" y="6"/>
                    <a:pt x="15" y="8"/>
                    <a:pt x="14" y="9"/>
                  </a:cubicBezTo>
                  <a:close/>
                  <a:moveTo>
                    <a:pt x="7" y="16"/>
                  </a:moveTo>
                  <a:cubicBezTo>
                    <a:pt x="6" y="17"/>
                    <a:pt x="3" y="15"/>
                    <a:pt x="6" y="13"/>
                  </a:cubicBezTo>
                  <a:cubicBezTo>
                    <a:pt x="6" y="12"/>
                    <a:pt x="8" y="12"/>
                    <a:pt x="9" y="13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8" y="13"/>
                    <a:pt x="7" y="13"/>
                  </a:cubicBezTo>
                  <a:cubicBezTo>
                    <a:pt x="6" y="14"/>
                    <a:pt x="6" y="15"/>
                    <a:pt x="7" y="16"/>
                  </a:cubicBezTo>
                  <a:close/>
                  <a:moveTo>
                    <a:pt x="11" y="8"/>
                  </a:moveTo>
                  <a:cubicBezTo>
                    <a:pt x="11" y="7"/>
                    <a:pt x="11" y="5"/>
                    <a:pt x="12" y="4"/>
                  </a:cubicBezTo>
                  <a:cubicBezTo>
                    <a:pt x="12" y="4"/>
                    <a:pt x="13" y="4"/>
                    <a:pt x="13" y="5"/>
                  </a:cubicBezTo>
                  <a:cubicBezTo>
                    <a:pt x="14" y="6"/>
                    <a:pt x="13" y="10"/>
                    <a:pt x="13" y="10"/>
                  </a:cubicBezTo>
                  <a:cubicBezTo>
                    <a:pt x="13" y="9"/>
                    <a:pt x="14" y="7"/>
                    <a:pt x="12" y="6"/>
                  </a:cubicBezTo>
                  <a:cubicBezTo>
                    <a:pt x="11" y="6"/>
                    <a:pt x="12" y="7"/>
                    <a:pt x="11" y="8"/>
                  </a:cubicBezTo>
                  <a:close/>
                  <a:moveTo>
                    <a:pt x="5" y="11"/>
                  </a:moveTo>
                  <a:cubicBezTo>
                    <a:pt x="4" y="10"/>
                    <a:pt x="5" y="9"/>
                    <a:pt x="6" y="9"/>
                  </a:cubicBezTo>
                  <a:cubicBezTo>
                    <a:pt x="7" y="8"/>
                    <a:pt x="9" y="10"/>
                    <a:pt x="9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1"/>
                    <a:pt x="7" y="10"/>
                    <a:pt x="6" y="10"/>
                  </a:cubicBezTo>
                  <a:cubicBezTo>
                    <a:pt x="6" y="11"/>
                    <a:pt x="6" y="11"/>
                    <a:pt x="7" y="12"/>
                  </a:cubicBezTo>
                  <a:cubicBezTo>
                    <a:pt x="6" y="12"/>
                    <a:pt x="5" y="11"/>
                    <a:pt x="5" y="11"/>
                  </a:cubicBezTo>
                  <a:close/>
                  <a:moveTo>
                    <a:pt x="9" y="9"/>
                  </a:moveTo>
                  <a:cubicBezTo>
                    <a:pt x="7" y="9"/>
                    <a:pt x="7" y="6"/>
                    <a:pt x="8" y="6"/>
                  </a:cubicBezTo>
                  <a:cubicBezTo>
                    <a:pt x="9" y="5"/>
                    <a:pt x="10" y="7"/>
                    <a:pt x="11" y="8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0" y="10"/>
                    <a:pt x="11" y="10"/>
                    <a:pt x="10" y="9"/>
                  </a:cubicBezTo>
                  <a:cubicBezTo>
                    <a:pt x="9" y="7"/>
                    <a:pt x="8" y="7"/>
                    <a:pt x="8" y="8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24" y="18"/>
                  </a:moveTo>
                  <a:cubicBezTo>
                    <a:pt x="23" y="19"/>
                    <a:pt x="23" y="18"/>
                    <a:pt x="23" y="17"/>
                  </a:cubicBezTo>
                  <a:cubicBezTo>
                    <a:pt x="24" y="17"/>
                    <a:pt x="25" y="18"/>
                    <a:pt x="24" y="18"/>
                  </a:cubicBezTo>
                  <a:close/>
                  <a:moveTo>
                    <a:pt x="12" y="3"/>
                  </a:moveTo>
                  <a:cubicBezTo>
                    <a:pt x="11" y="4"/>
                    <a:pt x="11" y="3"/>
                    <a:pt x="11" y="2"/>
                  </a:cubicBezTo>
                  <a:cubicBezTo>
                    <a:pt x="12" y="2"/>
                    <a:pt x="13" y="3"/>
                    <a:pt x="12" y="3"/>
                  </a:cubicBezTo>
                  <a:close/>
                  <a:moveTo>
                    <a:pt x="14" y="3"/>
                  </a:moveTo>
                  <a:cubicBezTo>
                    <a:pt x="13" y="4"/>
                    <a:pt x="13" y="2"/>
                    <a:pt x="14" y="2"/>
                  </a:cubicBezTo>
                  <a:cubicBezTo>
                    <a:pt x="15" y="2"/>
                    <a:pt x="15" y="3"/>
                    <a:pt x="14" y="3"/>
                  </a:cubicBezTo>
                  <a:close/>
                  <a:moveTo>
                    <a:pt x="13" y="1"/>
                  </a:moveTo>
                  <a:cubicBezTo>
                    <a:pt x="14" y="1"/>
                    <a:pt x="13" y="0"/>
                    <a:pt x="12" y="0"/>
                  </a:cubicBezTo>
                  <a:cubicBezTo>
                    <a:pt x="12" y="1"/>
                    <a:pt x="12" y="2"/>
                    <a:pt x="13" y="1"/>
                  </a:cubicBezTo>
                  <a:close/>
                  <a:moveTo>
                    <a:pt x="8" y="4"/>
                  </a:moveTo>
                  <a:cubicBezTo>
                    <a:pt x="7" y="5"/>
                    <a:pt x="7" y="4"/>
                    <a:pt x="8" y="3"/>
                  </a:cubicBezTo>
                  <a:cubicBezTo>
                    <a:pt x="8" y="3"/>
                    <a:pt x="9" y="4"/>
                    <a:pt x="8" y="4"/>
                  </a:cubicBezTo>
                  <a:close/>
                  <a:moveTo>
                    <a:pt x="6" y="4"/>
                  </a:moveTo>
                  <a:cubicBezTo>
                    <a:pt x="7" y="4"/>
                    <a:pt x="7" y="6"/>
                    <a:pt x="6" y="6"/>
                  </a:cubicBezTo>
                  <a:cubicBezTo>
                    <a:pt x="5" y="6"/>
                    <a:pt x="5" y="5"/>
                    <a:pt x="6" y="4"/>
                  </a:cubicBezTo>
                  <a:close/>
                  <a:moveTo>
                    <a:pt x="3" y="8"/>
                  </a:moveTo>
                  <a:cubicBezTo>
                    <a:pt x="3" y="8"/>
                    <a:pt x="3" y="7"/>
                    <a:pt x="4" y="7"/>
                  </a:cubicBezTo>
                  <a:cubicBezTo>
                    <a:pt x="5" y="8"/>
                    <a:pt x="4" y="9"/>
                    <a:pt x="3" y="8"/>
                  </a:cubicBezTo>
                  <a:close/>
                  <a:moveTo>
                    <a:pt x="2" y="9"/>
                  </a:moveTo>
                  <a:cubicBezTo>
                    <a:pt x="1" y="9"/>
                    <a:pt x="2" y="8"/>
                    <a:pt x="3" y="9"/>
                  </a:cubicBezTo>
                  <a:cubicBezTo>
                    <a:pt x="3" y="9"/>
                    <a:pt x="2" y="10"/>
                    <a:pt x="2" y="9"/>
                  </a:cubicBezTo>
                  <a:close/>
                  <a:moveTo>
                    <a:pt x="3" y="11"/>
                  </a:moveTo>
                  <a:cubicBezTo>
                    <a:pt x="3" y="11"/>
                    <a:pt x="2" y="10"/>
                    <a:pt x="2" y="10"/>
                  </a:cubicBezTo>
                  <a:cubicBezTo>
                    <a:pt x="3" y="9"/>
                    <a:pt x="4" y="10"/>
                    <a:pt x="3" y="11"/>
                  </a:cubicBezTo>
                  <a:close/>
                  <a:moveTo>
                    <a:pt x="0" y="16"/>
                  </a:moveTo>
                  <a:cubicBezTo>
                    <a:pt x="1" y="17"/>
                    <a:pt x="2" y="16"/>
                    <a:pt x="1" y="15"/>
                  </a:cubicBezTo>
                  <a:cubicBezTo>
                    <a:pt x="1" y="14"/>
                    <a:pt x="0" y="15"/>
                    <a:pt x="0" y="16"/>
                  </a:cubicBezTo>
                  <a:close/>
                  <a:moveTo>
                    <a:pt x="2" y="14"/>
                  </a:moveTo>
                  <a:cubicBezTo>
                    <a:pt x="2" y="14"/>
                    <a:pt x="3" y="14"/>
                    <a:pt x="3" y="14"/>
                  </a:cubicBezTo>
                  <a:cubicBezTo>
                    <a:pt x="3" y="15"/>
                    <a:pt x="2" y="15"/>
                    <a:pt x="2" y="14"/>
                  </a:cubicBezTo>
                  <a:close/>
                  <a:moveTo>
                    <a:pt x="2" y="17"/>
                  </a:moveTo>
                  <a:cubicBezTo>
                    <a:pt x="2" y="17"/>
                    <a:pt x="3" y="16"/>
                    <a:pt x="3" y="16"/>
                  </a:cubicBezTo>
                  <a:cubicBezTo>
                    <a:pt x="4" y="17"/>
                    <a:pt x="3" y="18"/>
                    <a:pt x="2" y="17"/>
                  </a:cubicBezTo>
                  <a:close/>
                  <a:moveTo>
                    <a:pt x="7" y="20"/>
                  </a:moveTo>
                  <a:cubicBezTo>
                    <a:pt x="7" y="21"/>
                    <a:pt x="6" y="21"/>
                    <a:pt x="5" y="20"/>
                  </a:cubicBezTo>
                  <a:cubicBezTo>
                    <a:pt x="5" y="19"/>
                    <a:pt x="6" y="18"/>
                    <a:pt x="7" y="20"/>
                  </a:cubicBezTo>
                  <a:close/>
                  <a:moveTo>
                    <a:pt x="8" y="22"/>
                  </a:moveTo>
                  <a:cubicBezTo>
                    <a:pt x="7" y="22"/>
                    <a:pt x="7" y="21"/>
                    <a:pt x="8" y="21"/>
                  </a:cubicBezTo>
                  <a:cubicBezTo>
                    <a:pt x="8" y="21"/>
                    <a:pt x="8" y="22"/>
                    <a:pt x="8" y="22"/>
                  </a:cubicBezTo>
                  <a:close/>
                  <a:moveTo>
                    <a:pt x="6" y="23"/>
                  </a:moveTo>
                  <a:cubicBezTo>
                    <a:pt x="5" y="23"/>
                    <a:pt x="5" y="22"/>
                    <a:pt x="5" y="21"/>
                  </a:cubicBezTo>
                  <a:cubicBezTo>
                    <a:pt x="6" y="21"/>
                    <a:pt x="6" y="22"/>
                    <a:pt x="6" y="23"/>
                  </a:cubicBezTo>
                  <a:close/>
                  <a:moveTo>
                    <a:pt x="20" y="4"/>
                  </a:move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5"/>
                    <a:pt x="19" y="4"/>
                    <a:pt x="20" y="4"/>
                  </a:cubicBezTo>
                  <a:close/>
                  <a:moveTo>
                    <a:pt x="17" y="4"/>
                  </a:moveTo>
                  <a:cubicBezTo>
                    <a:pt x="17" y="3"/>
                    <a:pt x="18" y="3"/>
                    <a:pt x="18" y="4"/>
                  </a:cubicBezTo>
                  <a:cubicBezTo>
                    <a:pt x="18" y="4"/>
                    <a:pt x="17" y="5"/>
                    <a:pt x="17" y="4"/>
                  </a:cubicBezTo>
                  <a:close/>
                  <a:moveTo>
                    <a:pt x="19" y="3"/>
                  </a:moveTo>
                  <a:cubicBezTo>
                    <a:pt x="18" y="3"/>
                    <a:pt x="18" y="2"/>
                    <a:pt x="19" y="2"/>
                  </a:cubicBezTo>
                  <a:cubicBezTo>
                    <a:pt x="20" y="2"/>
                    <a:pt x="20" y="3"/>
                    <a:pt x="19" y="3"/>
                  </a:cubicBezTo>
                  <a:close/>
                  <a:moveTo>
                    <a:pt x="21" y="7"/>
                  </a:moveTo>
                  <a:cubicBezTo>
                    <a:pt x="21" y="6"/>
                    <a:pt x="23" y="6"/>
                    <a:pt x="22" y="7"/>
                  </a:cubicBezTo>
                  <a:cubicBezTo>
                    <a:pt x="22" y="8"/>
                    <a:pt x="21" y="8"/>
                    <a:pt x="21" y="7"/>
                  </a:cubicBezTo>
                  <a:close/>
                  <a:moveTo>
                    <a:pt x="24" y="8"/>
                  </a:moveTo>
                  <a:cubicBezTo>
                    <a:pt x="23" y="8"/>
                    <a:pt x="23" y="7"/>
                    <a:pt x="23" y="7"/>
                  </a:cubicBezTo>
                  <a:cubicBezTo>
                    <a:pt x="25" y="7"/>
                    <a:pt x="25" y="8"/>
                    <a:pt x="24" y="8"/>
                  </a:cubicBezTo>
                  <a:close/>
                  <a:moveTo>
                    <a:pt x="23" y="10"/>
                  </a:moveTo>
                  <a:cubicBezTo>
                    <a:pt x="22" y="10"/>
                    <a:pt x="21" y="9"/>
                    <a:pt x="22" y="9"/>
                  </a:cubicBezTo>
                  <a:cubicBezTo>
                    <a:pt x="23" y="8"/>
                    <a:pt x="24" y="9"/>
                    <a:pt x="23" y="10"/>
                  </a:cubicBezTo>
                  <a:close/>
                  <a:moveTo>
                    <a:pt x="23" y="12"/>
                  </a:moveTo>
                  <a:cubicBezTo>
                    <a:pt x="23" y="13"/>
                    <a:pt x="22" y="12"/>
                    <a:pt x="22" y="12"/>
                  </a:cubicBezTo>
                  <a:cubicBezTo>
                    <a:pt x="23" y="11"/>
                    <a:pt x="24" y="12"/>
                    <a:pt x="23" y="12"/>
                  </a:cubicBezTo>
                  <a:close/>
                  <a:moveTo>
                    <a:pt x="25" y="13"/>
                  </a:moveTo>
                  <a:cubicBezTo>
                    <a:pt x="26" y="13"/>
                    <a:pt x="25" y="12"/>
                    <a:pt x="25" y="12"/>
                  </a:cubicBezTo>
                  <a:cubicBezTo>
                    <a:pt x="24" y="12"/>
                    <a:pt x="24" y="13"/>
                    <a:pt x="25" y="13"/>
                  </a:cubicBezTo>
                  <a:close/>
                  <a:moveTo>
                    <a:pt x="24" y="13"/>
                  </a:moveTo>
                  <a:cubicBezTo>
                    <a:pt x="24" y="14"/>
                    <a:pt x="23" y="15"/>
                    <a:pt x="23" y="14"/>
                  </a:cubicBezTo>
                  <a:cubicBezTo>
                    <a:pt x="22" y="13"/>
                    <a:pt x="23" y="13"/>
                    <a:pt x="24" y="13"/>
                  </a:cubicBezTo>
                  <a:close/>
                  <a:moveTo>
                    <a:pt x="22" y="16"/>
                  </a:moveTo>
                  <a:cubicBezTo>
                    <a:pt x="22" y="16"/>
                    <a:pt x="23" y="15"/>
                    <a:pt x="23" y="16"/>
                  </a:cubicBezTo>
                  <a:cubicBezTo>
                    <a:pt x="23" y="17"/>
                    <a:pt x="22" y="17"/>
                    <a:pt x="22" y="16"/>
                  </a:cubicBezTo>
                  <a:close/>
                  <a:moveTo>
                    <a:pt x="21" y="19"/>
                  </a:moveTo>
                  <a:cubicBezTo>
                    <a:pt x="20" y="18"/>
                    <a:pt x="21" y="17"/>
                    <a:pt x="22" y="17"/>
                  </a:cubicBezTo>
                  <a:cubicBezTo>
                    <a:pt x="23" y="18"/>
                    <a:pt x="22" y="19"/>
                    <a:pt x="21" y="1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0" name="Freeform 33133"/>
            <p:cNvSpPr>
              <a:spLocks noEditPoints="1"/>
            </p:cNvSpPr>
            <p:nvPr/>
          </p:nvSpPr>
          <p:spPr bwMode="auto">
            <a:xfrm>
              <a:off x="3788" y="2878"/>
              <a:ext cx="39" cy="44"/>
            </a:xfrm>
            <a:custGeom>
              <a:avLst/>
              <a:gdLst>
                <a:gd name="T0" fmla="*/ 9 w 22"/>
                <a:gd name="T1" fmla="*/ 8 h 25"/>
                <a:gd name="T2" fmla="*/ 8 w 22"/>
                <a:gd name="T3" fmla="*/ 5 h 25"/>
                <a:gd name="T4" fmla="*/ 7 w 22"/>
                <a:gd name="T5" fmla="*/ 7 h 25"/>
                <a:gd name="T6" fmla="*/ 3 w 22"/>
                <a:gd name="T7" fmla="*/ 5 h 25"/>
                <a:gd name="T8" fmla="*/ 5 w 22"/>
                <a:gd name="T9" fmla="*/ 8 h 25"/>
                <a:gd name="T10" fmla="*/ 3 w 22"/>
                <a:gd name="T11" fmla="*/ 11 h 25"/>
                <a:gd name="T12" fmla="*/ 4 w 22"/>
                <a:gd name="T13" fmla="*/ 14 h 25"/>
                <a:gd name="T14" fmla="*/ 3 w 22"/>
                <a:gd name="T15" fmla="*/ 16 h 25"/>
                <a:gd name="T16" fmla="*/ 4 w 22"/>
                <a:gd name="T17" fmla="*/ 18 h 25"/>
                <a:gd name="T18" fmla="*/ 7 w 22"/>
                <a:gd name="T19" fmla="*/ 17 h 25"/>
                <a:gd name="T20" fmla="*/ 7 w 22"/>
                <a:gd name="T21" fmla="*/ 18 h 25"/>
                <a:gd name="T22" fmla="*/ 8 w 22"/>
                <a:gd name="T23" fmla="*/ 21 h 25"/>
                <a:gd name="T24" fmla="*/ 10 w 22"/>
                <a:gd name="T25" fmla="*/ 22 h 25"/>
                <a:gd name="T26" fmla="*/ 12 w 22"/>
                <a:gd name="T27" fmla="*/ 20 h 25"/>
                <a:gd name="T28" fmla="*/ 15 w 22"/>
                <a:gd name="T29" fmla="*/ 19 h 25"/>
                <a:gd name="T30" fmla="*/ 16 w 22"/>
                <a:gd name="T31" fmla="*/ 17 h 25"/>
                <a:gd name="T32" fmla="*/ 20 w 22"/>
                <a:gd name="T33" fmla="*/ 17 h 25"/>
                <a:gd name="T34" fmla="*/ 17 w 22"/>
                <a:gd name="T35" fmla="*/ 14 h 25"/>
                <a:gd name="T36" fmla="*/ 19 w 22"/>
                <a:gd name="T37" fmla="*/ 13 h 25"/>
                <a:gd name="T38" fmla="*/ 16 w 22"/>
                <a:gd name="T39" fmla="*/ 12 h 25"/>
                <a:gd name="T40" fmla="*/ 22 w 22"/>
                <a:gd name="T41" fmla="*/ 7 h 25"/>
                <a:gd name="T42" fmla="*/ 14 w 22"/>
                <a:gd name="T43" fmla="*/ 8 h 25"/>
                <a:gd name="T44" fmla="*/ 16 w 22"/>
                <a:gd name="T45" fmla="*/ 6 h 25"/>
                <a:gd name="T46" fmla="*/ 13 w 22"/>
                <a:gd name="T47" fmla="*/ 6 h 25"/>
                <a:gd name="T48" fmla="*/ 13 w 22"/>
                <a:gd name="T49" fmla="*/ 2 h 25"/>
                <a:gd name="T50" fmla="*/ 13 w 22"/>
                <a:gd name="T51" fmla="*/ 13 h 25"/>
                <a:gd name="T52" fmla="*/ 15 w 22"/>
                <a:gd name="T53" fmla="*/ 19 h 25"/>
                <a:gd name="T54" fmla="*/ 11 w 22"/>
                <a:gd name="T55" fmla="*/ 13 h 25"/>
                <a:gd name="T56" fmla="*/ 7 w 22"/>
                <a:gd name="T57" fmla="*/ 19 h 25"/>
                <a:gd name="T58" fmla="*/ 10 w 22"/>
                <a:gd name="T59" fmla="*/ 13 h 25"/>
                <a:gd name="T60" fmla="*/ 3 w 22"/>
                <a:gd name="T61" fmla="*/ 11 h 25"/>
                <a:gd name="T62" fmla="*/ 10 w 22"/>
                <a:gd name="T63" fmla="*/ 12 h 25"/>
                <a:gd name="T64" fmla="*/ 8 w 22"/>
                <a:gd name="T65" fmla="*/ 6 h 25"/>
                <a:gd name="T66" fmla="*/ 12 w 22"/>
                <a:gd name="T67" fmla="*/ 9 h 25"/>
                <a:gd name="T68" fmla="*/ 13 w 22"/>
                <a:gd name="T69" fmla="*/ 9 h 25"/>
                <a:gd name="T70" fmla="*/ 17 w 22"/>
                <a:gd name="T71" fmla="*/ 13 h 25"/>
                <a:gd name="T72" fmla="*/ 2 w 22"/>
                <a:gd name="T73" fmla="*/ 16 h 25"/>
                <a:gd name="T74" fmla="*/ 7 w 22"/>
                <a:gd name="T75" fmla="*/ 13 h 25"/>
                <a:gd name="T76" fmla="*/ 7 w 22"/>
                <a:gd name="T77" fmla="*/ 14 h 25"/>
                <a:gd name="T78" fmla="*/ 4 w 22"/>
                <a:gd name="T79" fmla="*/ 15 h 25"/>
                <a:gd name="T80" fmla="*/ 19 w 22"/>
                <a:gd name="T81" fmla="*/ 18 h 25"/>
                <a:gd name="T82" fmla="*/ 14 w 22"/>
                <a:gd name="T83" fmla="*/ 16 h 25"/>
                <a:gd name="T84" fmla="*/ 14 w 22"/>
                <a:gd name="T85" fmla="*/ 15 h 25"/>
                <a:gd name="T86" fmla="*/ 17 w 22"/>
                <a:gd name="T87" fmla="*/ 16 h 25"/>
                <a:gd name="T88" fmla="*/ 10 w 22"/>
                <a:gd name="T89" fmla="*/ 22 h 25"/>
                <a:gd name="T90" fmla="*/ 10 w 22"/>
                <a:gd name="T91" fmla="*/ 17 h 25"/>
                <a:gd name="T92" fmla="*/ 11 w 22"/>
                <a:gd name="T93" fmla="*/ 16 h 25"/>
                <a:gd name="T94" fmla="*/ 11 w 22"/>
                <a:gd name="T95" fmla="*/ 14 h 25"/>
                <a:gd name="T96" fmla="*/ 3 w 22"/>
                <a:gd name="T97" fmla="*/ 7 h 25"/>
                <a:gd name="T98" fmla="*/ 8 w 22"/>
                <a:gd name="T99" fmla="*/ 9 h 25"/>
                <a:gd name="T100" fmla="*/ 8 w 22"/>
                <a:gd name="T101" fmla="*/ 10 h 25"/>
                <a:gd name="T102" fmla="*/ 5 w 22"/>
                <a:gd name="T103" fmla="*/ 8 h 25"/>
                <a:gd name="T104" fmla="*/ 20 w 22"/>
                <a:gd name="T105" fmla="*/ 8 h 25"/>
                <a:gd name="T106" fmla="*/ 15 w 22"/>
                <a:gd name="T107" fmla="*/ 12 h 25"/>
                <a:gd name="T108" fmla="*/ 15 w 22"/>
                <a:gd name="T109" fmla="*/ 10 h 25"/>
                <a:gd name="T110" fmla="*/ 17 w 22"/>
                <a:gd name="T111" fmla="*/ 9 h 25"/>
                <a:gd name="T112" fmla="*/ 12 w 22"/>
                <a:gd name="T113" fmla="*/ 3 h 25"/>
                <a:gd name="T114" fmla="*/ 12 w 22"/>
                <a:gd name="T115" fmla="*/ 8 h 25"/>
                <a:gd name="T116" fmla="*/ 11 w 22"/>
                <a:gd name="T117" fmla="*/ 8 h 25"/>
                <a:gd name="T118" fmla="*/ 11 w 22"/>
                <a:gd name="T119" fmla="*/ 5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2" h="25">
                  <a:moveTo>
                    <a:pt x="11" y="1"/>
                  </a:moveTo>
                  <a:cubicBezTo>
                    <a:pt x="11" y="1"/>
                    <a:pt x="11" y="1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2" y="4"/>
                    <a:pt x="11" y="4"/>
                    <a:pt x="11" y="3"/>
                  </a:cubicBezTo>
                  <a:cubicBezTo>
                    <a:pt x="11" y="3"/>
                    <a:pt x="10" y="2"/>
                    <a:pt x="9" y="3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6"/>
                    <a:pt x="11" y="7"/>
                    <a:pt x="10" y="8"/>
                  </a:cubicBezTo>
                  <a:cubicBezTo>
                    <a:pt x="10" y="8"/>
                    <a:pt x="9" y="8"/>
                    <a:pt x="9" y="8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10" y="7"/>
                    <a:pt x="10" y="6"/>
                    <a:pt x="10" y="6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7"/>
                    <a:pt x="9" y="7"/>
                  </a:cubicBezTo>
                  <a:cubicBezTo>
                    <a:pt x="9" y="7"/>
                    <a:pt x="9" y="7"/>
                    <a:pt x="8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8" y="4"/>
                    <a:pt x="8" y="5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5"/>
                    <a:pt x="7" y="5"/>
                  </a:cubicBezTo>
                  <a:cubicBezTo>
                    <a:pt x="6" y="5"/>
                    <a:pt x="6" y="6"/>
                    <a:pt x="6" y="6"/>
                  </a:cubicBezTo>
                  <a:cubicBezTo>
                    <a:pt x="6" y="6"/>
                    <a:pt x="6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8"/>
                    <a:pt x="7" y="7"/>
                    <a:pt x="7" y="7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8"/>
                    <a:pt x="8" y="8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8"/>
                    <a:pt x="8" y="9"/>
                  </a:cubicBezTo>
                  <a:cubicBezTo>
                    <a:pt x="7" y="9"/>
                    <a:pt x="6" y="8"/>
                    <a:pt x="5" y="8"/>
                  </a:cubicBezTo>
                  <a:cubicBezTo>
                    <a:pt x="5" y="8"/>
                    <a:pt x="4" y="7"/>
                    <a:pt x="5" y="7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5"/>
                    <a:pt x="4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4" y="7"/>
                    <a:pt x="3" y="6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2" y="5"/>
                    <a:pt x="2" y="6"/>
                  </a:cubicBezTo>
                  <a:cubicBezTo>
                    <a:pt x="2" y="5"/>
                    <a:pt x="1" y="5"/>
                    <a:pt x="1" y="5"/>
                  </a:cubicBezTo>
                  <a:cubicBezTo>
                    <a:pt x="1" y="5"/>
                    <a:pt x="2" y="6"/>
                    <a:pt x="2" y="6"/>
                  </a:cubicBezTo>
                  <a:cubicBezTo>
                    <a:pt x="1" y="7"/>
                    <a:pt x="1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4" y="7"/>
                    <a:pt x="4" y="8"/>
                    <a:pt x="3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8"/>
                    <a:pt x="4" y="8"/>
                  </a:cubicBezTo>
                  <a:cubicBezTo>
                    <a:pt x="4" y="8"/>
                    <a:pt x="4" y="8"/>
                    <a:pt x="5" y="8"/>
                  </a:cubicBezTo>
                  <a:cubicBezTo>
                    <a:pt x="5" y="9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11"/>
                    <a:pt x="5" y="10"/>
                    <a:pt x="5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1"/>
                    <a:pt x="4" y="11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2" y="11"/>
                    <a:pt x="2" y="11"/>
                    <a:pt x="1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4" y="13"/>
                    <a:pt x="3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4"/>
                    <a:pt x="5" y="15"/>
                    <a:pt x="4" y="15"/>
                  </a:cubicBezTo>
                  <a:cubicBezTo>
                    <a:pt x="4" y="15"/>
                    <a:pt x="3" y="15"/>
                    <a:pt x="3" y="15"/>
                  </a:cubicBezTo>
                  <a:cubicBezTo>
                    <a:pt x="3" y="15"/>
                    <a:pt x="2" y="15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5"/>
                    <a:pt x="2" y="15"/>
                    <a:pt x="3" y="15"/>
                  </a:cubicBezTo>
                  <a:cubicBezTo>
                    <a:pt x="3" y="15"/>
                    <a:pt x="3" y="16"/>
                    <a:pt x="3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6"/>
                    <a:pt x="1" y="16"/>
                    <a:pt x="1" y="17"/>
                  </a:cubicBezTo>
                  <a:cubicBezTo>
                    <a:pt x="1" y="17"/>
                    <a:pt x="0" y="18"/>
                    <a:pt x="0" y="18"/>
                  </a:cubicBezTo>
                  <a:cubicBezTo>
                    <a:pt x="0" y="17"/>
                    <a:pt x="1" y="17"/>
                    <a:pt x="1" y="17"/>
                  </a:cubicBezTo>
                  <a:cubicBezTo>
                    <a:pt x="1" y="18"/>
                    <a:pt x="2" y="18"/>
                    <a:pt x="2" y="18"/>
                  </a:cubicBezTo>
                  <a:cubicBezTo>
                    <a:pt x="2" y="18"/>
                    <a:pt x="2" y="17"/>
                    <a:pt x="2" y="17"/>
                  </a:cubicBezTo>
                  <a:cubicBezTo>
                    <a:pt x="3" y="17"/>
                    <a:pt x="3" y="17"/>
                    <a:pt x="3" y="16"/>
                  </a:cubicBezTo>
                  <a:cubicBezTo>
                    <a:pt x="3" y="16"/>
                    <a:pt x="4" y="16"/>
                    <a:pt x="3" y="17"/>
                  </a:cubicBezTo>
                  <a:cubicBezTo>
                    <a:pt x="3" y="17"/>
                    <a:pt x="3" y="18"/>
                    <a:pt x="3" y="18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4" y="18"/>
                    <a:pt x="4" y="17"/>
                    <a:pt x="4" y="16"/>
                  </a:cubicBezTo>
                  <a:cubicBezTo>
                    <a:pt x="4" y="16"/>
                    <a:pt x="4" y="16"/>
                    <a:pt x="5" y="16"/>
                  </a:cubicBezTo>
                  <a:cubicBezTo>
                    <a:pt x="5" y="15"/>
                    <a:pt x="6" y="15"/>
                    <a:pt x="7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6" y="17"/>
                    <a:pt x="6" y="17"/>
                    <a:pt x="6" y="17"/>
                  </a:cubicBezTo>
                  <a:cubicBezTo>
                    <a:pt x="5" y="17"/>
                    <a:pt x="5" y="17"/>
                    <a:pt x="5" y="17"/>
                  </a:cubicBezTo>
                  <a:cubicBezTo>
                    <a:pt x="5" y="17"/>
                    <a:pt x="6" y="17"/>
                    <a:pt x="6" y="17"/>
                  </a:cubicBezTo>
                  <a:cubicBezTo>
                    <a:pt x="6" y="17"/>
                    <a:pt x="7" y="16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6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8"/>
                    <a:pt x="5" y="17"/>
                  </a:cubicBezTo>
                  <a:cubicBezTo>
                    <a:pt x="5" y="18"/>
                    <a:pt x="5" y="19"/>
                    <a:pt x="6" y="19"/>
                  </a:cubicBezTo>
                  <a:cubicBezTo>
                    <a:pt x="6" y="19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6" y="20"/>
                    <a:pt x="6" y="20"/>
                    <a:pt x="7" y="19"/>
                  </a:cubicBezTo>
                  <a:cubicBezTo>
                    <a:pt x="7" y="20"/>
                    <a:pt x="7" y="20"/>
                    <a:pt x="8" y="19"/>
                  </a:cubicBezTo>
                  <a:cubicBezTo>
                    <a:pt x="8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8" y="18"/>
                    <a:pt x="8" y="18"/>
                    <a:pt x="7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8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9" y="18"/>
                    <a:pt x="9" y="18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9" y="17"/>
                    <a:pt x="9" y="17"/>
                    <a:pt x="9" y="17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10" y="20"/>
                    <a:pt x="10" y="20"/>
                    <a:pt x="9" y="21"/>
                  </a:cubicBezTo>
                  <a:cubicBezTo>
                    <a:pt x="9" y="21"/>
                    <a:pt x="8" y="21"/>
                    <a:pt x="8" y="21"/>
                  </a:cubicBezTo>
                  <a:cubicBezTo>
                    <a:pt x="8" y="21"/>
                    <a:pt x="8" y="21"/>
                    <a:pt x="8" y="22"/>
                  </a:cubicBezTo>
                  <a:cubicBezTo>
                    <a:pt x="8" y="22"/>
                    <a:pt x="9" y="22"/>
                    <a:pt x="9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5"/>
                    <a:pt x="10" y="25"/>
                  </a:cubicBezTo>
                  <a:cubicBezTo>
                    <a:pt x="10" y="24"/>
                    <a:pt x="10" y="24"/>
                    <a:pt x="10" y="23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2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10" y="21"/>
                    <a:pt x="11" y="21"/>
                    <a:pt x="11" y="21"/>
                  </a:cubicBezTo>
                  <a:cubicBezTo>
                    <a:pt x="11" y="22"/>
                    <a:pt x="12" y="22"/>
                    <a:pt x="12" y="22"/>
                  </a:cubicBezTo>
                  <a:cubicBezTo>
                    <a:pt x="13" y="22"/>
                    <a:pt x="12" y="21"/>
                    <a:pt x="12" y="21"/>
                  </a:cubicBezTo>
                  <a:cubicBezTo>
                    <a:pt x="12" y="21"/>
                    <a:pt x="11" y="21"/>
                    <a:pt x="11" y="21"/>
                  </a:cubicBezTo>
                  <a:cubicBezTo>
                    <a:pt x="11" y="20"/>
                    <a:pt x="10" y="20"/>
                    <a:pt x="11" y="20"/>
                  </a:cubicBezTo>
                  <a:cubicBezTo>
                    <a:pt x="11" y="19"/>
                    <a:pt x="11" y="18"/>
                    <a:pt x="12" y="17"/>
                  </a:cubicBezTo>
                  <a:cubicBezTo>
                    <a:pt x="12" y="17"/>
                    <a:pt x="12" y="17"/>
                    <a:pt x="13" y="17"/>
                  </a:cubicBezTo>
                  <a:cubicBezTo>
                    <a:pt x="13" y="17"/>
                    <a:pt x="13" y="17"/>
                    <a:pt x="12" y="18"/>
                  </a:cubicBezTo>
                  <a:cubicBezTo>
                    <a:pt x="12" y="18"/>
                    <a:pt x="12" y="18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20"/>
                    <a:pt x="12" y="20"/>
                  </a:cubicBezTo>
                  <a:cubicBezTo>
                    <a:pt x="12" y="20"/>
                    <a:pt x="13" y="20"/>
                    <a:pt x="13" y="19"/>
                  </a:cubicBezTo>
                  <a:cubicBezTo>
                    <a:pt x="12" y="18"/>
                    <a:pt x="12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3" y="19"/>
                    <a:pt x="13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20"/>
                    <a:pt x="13" y="20"/>
                    <a:pt x="12" y="20"/>
                  </a:cubicBezTo>
                  <a:cubicBezTo>
                    <a:pt x="13" y="20"/>
                    <a:pt x="13" y="20"/>
                    <a:pt x="14" y="20"/>
                  </a:cubicBezTo>
                  <a:cubicBezTo>
                    <a:pt x="14" y="20"/>
                    <a:pt x="15" y="21"/>
                    <a:pt x="15" y="21"/>
                  </a:cubicBezTo>
                  <a:cubicBezTo>
                    <a:pt x="15" y="21"/>
                    <a:pt x="15" y="20"/>
                    <a:pt x="15" y="20"/>
                  </a:cubicBezTo>
                  <a:cubicBezTo>
                    <a:pt x="15" y="20"/>
                    <a:pt x="16" y="19"/>
                    <a:pt x="15" y="18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8"/>
                    <a:pt x="14" y="18"/>
                    <a:pt x="14" y="17"/>
                  </a:cubicBezTo>
                  <a:cubicBezTo>
                    <a:pt x="14" y="17"/>
                    <a:pt x="14" y="17"/>
                    <a:pt x="15" y="18"/>
                  </a:cubicBezTo>
                  <a:cubicBezTo>
                    <a:pt x="15" y="18"/>
                    <a:pt x="15" y="18"/>
                    <a:pt x="16" y="18"/>
                  </a:cubicBezTo>
                  <a:cubicBezTo>
                    <a:pt x="16" y="18"/>
                    <a:pt x="16" y="18"/>
                    <a:pt x="15" y="18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5" y="17"/>
                    <a:pt x="14" y="17"/>
                    <a:pt x="14" y="17"/>
                  </a:cubicBezTo>
                  <a:cubicBezTo>
                    <a:pt x="13" y="17"/>
                    <a:pt x="13" y="17"/>
                    <a:pt x="13" y="17"/>
                  </a:cubicBezTo>
                  <a:cubicBezTo>
                    <a:pt x="13" y="16"/>
                    <a:pt x="13" y="16"/>
                    <a:pt x="14" y="16"/>
                  </a:cubicBezTo>
                  <a:cubicBezTo>
                    <a:pt x="15" y="16"/>
                    <a:pt x="16" y="16"/>
                    <a:pt x="16" y="17"/>
                  </a:cubicBezTo>
                  <a:cubicBezTo>
                    <a:pt x="17" y="17"/>
                    <a:pt x="17" y="17"/>
                    <a:pt x="17" y="18"/>
                  </a:cubicBezTo>
                  <a:cubicBezTo>
                    <a:pt x="17" y="18"/>
                    <a:pt x="17" y="19"/>
                    <a:pt x="17" y="19"/>
                  </a:cubicBezTo>
                  <a:cubicBezTo>
                    <a:pt x="16" y="19"/>
                    <a:pt x="17" y="20"/>
                    <a:pt x="17" y="20"/>
                  </a:cubicBezTo>
                  <a:cubicBezTo>
                    <a:pt x="18" y="19"/>
                    <a:pt x="18" y="19"/>
                    <a:pt x="18" y="18"/>
                  </a:cubicBezTo>
                  <a:cubicBezTo>
                    <a:pt x="17" y="18"/>
                    <a:pt x="18" y="17"/>
                    <a:pt x="18" y="18"/>
                  </a:cubicBezTo>
                  <a:cubicBezTo>
                    <a:pt x="18" y="18"/>
                    <a:pt x="18" y="18"/>
                    <a:pt x="19" y="19"/>
                  </a:cubicBezTo>
                  <a:cubicBezTo>
                    <a:pt x="19" y="19"/>
                    <a:pt x="19" y="19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20" y="19"/>
                    <a:pt x="21" y="20"/>
                    <a:pt x="21" y="20"/>
                  </a:cubicBezTo>
                  <a:cubicBezTo>
                    <a:pt x="21" y="19"/>
                    <a:pt x="20" y="19"/>
                    <a:pt x="20" y="18"/>
                  </a:cubicBezTo>
                  <a:cubicBezTo>
                    <a:pt x="20" y="18"/>
                    <a:pt x="20" y="18"/>
                    <a:pt x="20" y="17"/>
                  </a:cubicBezTo>
                  <a:cubicBezTo>
                    <a:pt x="20" y="18"/>
                    <a:pt x="20" y="18"/>
                    <a:pt x="19" y="18"/>
                  </a:cubicBezTo>
                  <a:cubicBezTo>
                    <a:pt x="19" y="17"/>
                    <a:pt x="19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ubicBezTo>
                    <a:pt x="19" y="17"/>
                    <a:pt x="20" y="17"/>
                    <a:pt x="20" y="16"/>
                  </a:cubicBezTo>
                  <a:cubicBezTo>
                    <a:pt x="20" y="16"/>
                    <a:pt x="19" y="15"/>
                    <a:pt x="19" y="16"/>
                  </a:cubicBezTo>
                  <a:cubicBezTo>
                    <a:pt x="19" y="16"/>
                    <a:pt x="18" y="16"/>
                    <a:pt x="18" y="17"/>
                  </a:cubicBezTo>
                  <a:cubicBezTo>
                    <a:pt x="18" y="17"/>
                    <a:pt x="17" y="17"/>
                    <a:pt x="17" y="16"/>
                  </a:cubicBezTo>
                  <a:cubicBezTo>
                    <a:pt x="16" y="16"/>
                    <a:pt x="16" y="15"/>
                    <a:pt x="15" y="14"/>
                  </a:cubicBezTo>
                  <a:cubicBezTo>
                    <a:pt x="15" y="14"/>
                    <a:pt x="15" y="13"/>
                    <a:pt x="16" y="13"/>
                  </a:cubicBezTo>
                  <a:cubicBezTo>
                    <a:pt x="16" y="13"/>
                    <a:pt x="16" y="13"/>
                    <a:pt x="16" y="14"/>
                  </a:cubicBezTo>
                  <a:cubicBezTo>
                    <a:pt x="16" y="14"/>
                    <a:pt x="16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5"/>
                    <a:pt x="18" y="14"/>
                    <a:pt x="18" y="14"/>
                  </a:cubicBezTo>
                  <a:cubicBezTo>
                    <a:pt x="17" y="14"/>
                    <a:pt x="16" y="14"/>
                    <a:pt x="16" y="13"/>
                  </a:cubicBez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8" y="15"/>
                    <a:pt x="18" y="15"/>
                  </a:cubicBezTo>
                  <a:cubicBezTo>
                    <a:pt x="19" y="15"/>
                    <a:pt x="19" y="14"/>
                    <a:pt x="19" y="14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3"/>
                  </a:cubicBezTo>
                  <a:cubicBezTo>
                    <a:pt x="19" y="12"/>
                    <a:pt x="19" y="11"/>
                    <a:pt x="18" y="11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7" y="12"/>
                    <a:pt x="17" y="12"/>
                    <a:pt x="17" y="13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7" y="12"/>
                    <a:pt x="18" y="12"/>
                  </a:cubicBezTo>
                  <a:cubicBezTo>
                    <a:pt x="18" y="12"/>
                    <a:pt x="18" y="11"/>
                    <a:pt x="18" y="11"/>
                  </a:cubicBezTo>
                  <a:cubicBezTo>
                    <a:pt x="18" y="11"/>
                    <a:pt x="18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1"/>
                  </a:cubicBezTo>
                  <a:cubicBezTo>
                    <a:pt x="16" y="11"/>
                    <a:pt x="17" y="10"/>
                    <a:pt x="17" y="10"/>
                  </a:cubicBezTo>
                  <a:cubicBezTo>
                    <a:pt x="18" y="9"/>
                    <a:pt x="18" y="9"/>
                    <a:pt x="19" y="9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1"/>
                    <a:pt x="20" y="11"/>
                    <a:pt x="20" y="10"/>
                  </a:cubicBezTo>
                  <a:cubicBezTo>
                    <a:pt x="20" y="10"/>
                    <a:pt x="20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20" y="9"/>
                    <a:pt x="20" y="9"/>
                  </a:cubicBezTo>
                  <a:cubicBezTo>
                    <a:pt x="20" y="9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8"/>
                    <a:pt x="22" y="7"/>
                    <a:pt x="22" y="7"/>
                  </a:cubicBezTo>
                  <a:cubicBezTo>
                    <a:pt x="22" y="7"/>
                    <a:pt x="21" y="7"/>
                    <a:pt x="20" y="7"/>
                  </a:cubicBezTo>
                  <a:cubicBezTo>
                    <a:pt x="20" y="7"/>
                    <a:pt x="20" y="7"/>
                    <a:pt x="20" y="7"/>
                  </a:cubicBezTo>
                  <a:cubicBezTo>
                    <a:pt x="20" y="7"/>
                    <a:pt x="20" y="7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9" y="7"/>
                    <a:pt x="19" y="7"/>
                    <a:pt x="18" y="6"/>
                  </a:cubicBezTo>
                  <a:cubicBezTo>
                    <a:pt x="18" y="6"/>
                    <a:pt x="17" y="7"/>
                    <a:pt x="18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6" y="9"/>
                    <a:pt x="15" y="9"/>
                    <a:pt x="14" y="9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8"/>
                    <a:pt x="15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7" y="7"/>
                    <a:pt x="17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5" y="6"/>
                    <a:pt x="15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7"/>
                    <a:pt x="14" y="6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5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7"/>
                    <a:pt x="13" y="7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7"/>
                    <a:pt x="12" y="6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4" y="4"/>
                    <a:pt x="14" y="3"/>
                    <a:pt x="14" y="3"/>
                  </a:cubicBezTo>
                  <a:cubicBezTo>
                    <a:pt x="13" y="3"/>
                    <a:pt x="13" y="3"/>
                    <a:pt x="12" y="4"/>
                  </a:cubicBezTo>
                  <a:cubicBezTo>
                    <a:pt x="12" y="4"/>
                    <a:pt x="12" y="4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2"/>
                    <a:pt x="13" y="2"/>
                    <a:pt x="13" y="2"/>
                  </a:cubicBezTo>
                  <a:cubicBezTo>
                    <a:pt x="13" y="2"/>
                    <a:pt x="13" y="1"/>
                    <a:pt x="12" y="2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1" y="1"/>
                    <a:pt x="11" y="1"/>
                  </a:cubicBezTo>
                  <a:close/>
                  <a:moveTo>
                    <a:pt x="19" y="13"/>
                  </a:moveTo>
                  <a:cubicBezTo>
                    <a:pt x="19" y="13"/>
                    <a:pt x="19" y="13"/>
                    <a:pt x="19" y="13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9" y="14"/>
                    <a:pt x="18" y="13"/>
                    <a:pt x="18" y="13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7" y="13"/>
                    <a:pt x="16" y="13"/>
                    <a:pt x="15" y="13"/>
                  </a:cubicBezTo>
                  <a:cubicBezTo>
                    <a:pt x="15" y="13"/>
                    <a:pt x="14" y="13"/>
                    <a:pt x="14" y="14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2" y="14"/>
                    <a:pt x="12" y="14"/>
                  </a:cubicBezTo>
                  <a:cubicBezTo>
                    <a:pt x="12" y="14"/>
                    <a:pt x="12" y="15"/>
                    <a:pt x="13" y="15"/>
                  </a:cubicBezTo>
                  <a:cubicBezTo>
                    <a:pt x="13" y="15"/>
                    <a:pt x="13" y="16"/>
                    <a:pt x="13" y="16"/>
                  </a:cubicBezTo>
                  <a:cubicBezTo>
                    <a:pt x="13" y="17"/>
                    <a:pt x="13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4" y="20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20"/>
                    <a:pt x="13" y="20"/>
                    <a:pt x="13" y="20"/>
                  </a:cubicBezTo>
                  <a:cubicBezTo>
                    <a:pt x="14" y="20"/>
                    <a:pt x="14" y="19"/>
                    <a:pt x="14" y="19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8"/>
                    <a:pt x="13" y="17"/>
                    <a:pt x="13" y="16"/>
                  </a:cubicBezTo>
                  <a:cubicBezTo>
                    <a:pt x="12" y="16"/>
                    <a:pt x="12" y="16"/>
                    <a:pt x="11" y="15"/>
                  </a:cubicBezTo>
                  <a:cubicBezTo>
                    <a:pt x="11" y="15"/>
                    <a:pt x="12" y="15"/>
                    <a:pt x="11" y="14"/>
                  </a:cubicBezTo>
                  <a:cubicBezTo>
                    <a:pt x="11" y="14"/>
                    <a:pt x="11" y="14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10" y="15"/>
                    <a:pt x="10" y="15"/>
                  </a:cubicBezTo>
                  <a:cubicBezTo>
                    <a:pt x="9" y="15"/>
                    <a:pt x="9" y="16"/>
                    <a:pt x="8" y="16"/>
                  </a:cubicBezTo>
                  <a:cubicBezTo>
                    <a:pt x="8" y="17"/>
                    <a:pt x="8" y="17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6" y="18"/>
                    <a:pt x="5" y="18"/>
                  </a:cubicBezTo>
                  <a:cubicBezTo>
                    <a:pt x="6" y="18"/>
                    <a:pt x="6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7"/>
                    <a:pt x="8" y="17"/>
                    <a:pt x="8" y="16"/>
                  </a:cubicBezTo>
                  <a:cubicBezTo>
                    <a:pt x="9" y="15"/>
                    <a:pt x="9" y="15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8" y="13"/>
                    <a:pt x="7" y="12"/>
                    <a:pt x="6" y="12"/>
                  </a:cubicBezTo>
                  <a:cubicBezTo>
                    <a:pt x="6" y="12"/>
                    <a:pt x="5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3" y="12"/>
                    <a:pt x="3" y="12"/>
                    <a:pt x="3" y="13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4" y="11"/>
                    <a:pt x="4" y="11"/>
                    <a:pt x="4" y="12"/>
                  </a:cubicBezTo>
                  <a:cubicBezTo>
                    <a:pt x="5" y="12"/>
                    <a:pt x="6" y="12"/>
                    <a:pt x="6" y="12"/>
                  </a:cubicBezTo>
                  <a:cubicBezTo>
                    <a:pt x="7" y="12"/>
                    <a:pt x="8" y="11"/>
                    <a:pt x="8" y="11"/>
                  </a:cubicBezTo>
                  <a:cubicBezTo>
                    <a:pt x="8" y="11"/>
                    <a:pt x="9" y="12"/>
                    <a:pt x="9" y="12"/>
                  </a:cubicBezTo>
                  <a:cubicBezTo>
                    <a:pt x="9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9" y="10"/>
                    <a:pt x="9" y="10"/>
                  </a:cubicBezTo>
                  <a:cubicBezTo>
                    <a:pt x="9" y="10"/>
                    <a:pt x="9" y="9"/>
                    <a:pt x="9" y="8"/>
                  </a:cubicBezTo>
                  <a:cubicBezTo>
                    <a:pt x="9" y="8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7" y="5"/>
                    <a:pt x="7" y="5"/>
                    <a:pt x="7" y="6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9" y="8"/>
                    <a:pt x="9" y="8"/>
                  </a:cubicBezTo>
                  <a:cubicBezTo>
                    <a:pt x="9" y="9"/>
                    <a:pt x="10" y="9"/>
                    <a:pt x="11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4" y="8"/>
                    <a:pt x="14" y="7"/>
                    <a:pt x="15" y="7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7"/>
                    <a:pt x="14" y="8"/>
                    <a:pt x="13" y="9"/>
                  </a:cubicBezTo>
                  <a:cubicBezTo>
                    <a:pt x="13" y="9"/>
                    <a:pt x="13" y="10"/>
                    <a:pt x="13" y="10"/>
                  </a:cubicBezTo>
                  <a:cubicBezTo>
                    <a:pt x="13" y="10"/>
                    <a:pt x="12" y="10"/>
                    <a:pt x="12" y="11"/>
                  </a:cubicBezTo>
                  <a:cubicBezTo>
                    <a:pt x="12" y="11"/>
                    <a:pt x="12" y="11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3" y="12"/>
                  </a:cubicBezTo>
                  <a:cubicBezTo>
                    <a:pt x="13" y="12"/>
                    <a:pt x="13" y="12"/>
                    <a:pt x="14" y="11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6" y="13"/>
                    <a:pt x="17" y="13"/>
                    <a:pt x="17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9" y="12"/>
                    <a:pt x="19" y="12"/>
                  </a:cubicBezTo>
                  <a:cubicBezTo>
                    <a:pt x="19" y="12"/>
                    <a:pt x="19" y="12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1" y="17"/>
                  </a:moveTo>
                  <a:cubicBezTo>
                    <a:pt x="1" y="17"/>
                    <a:pt x="1" y="17"/>
                    <a:pt x="1" y="17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2" y="17"/>
                    <a:pt x="2" y="17"/>
                    <a:pt x="2" y="18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7"/>
                  </a:cubicBezTo>
                  <a:close/>
                  <a:moveTo>
                    <a:pt x="4" y="15"/>
                  </a:moveTo>
                  <a:cubicBezTo>
                    <a:pt x="4" y="15"/>
                    <a:pt x="4" y="15"/>
                    <a:pt x="4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6" y="14"/>
                  </a:cubicBezTo>
                  <a:cubicBezTo>
                    <a:pt x="6" y="14"/>
                    <a:pt x="7" y="14"/>
                    <a:pt x="6" y="13"/>
                  </a:cubicBezTo>
                  <a:cubicBezTo>
                    <a:pt x="6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7" y="13"/>
                    <a:pt x="8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8" y="14"/>
                  </a:cubicBezTo>
                  <a:cubicBezTo>
                    <a:pt x="8" y="14"/>
                    <a:pt x="8" y="14"/>
                    <a:pt x="7" y="14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8" y="15"/>
                    <a:pt x="8" y="15"/>
                  </a:cubicBezTo>
                  <a:cubicBezTo>
                    <a:pt x="8" y="15"/>
                    <a:pt x="8" y="16"/>
                    <a:pt x="7" y="15"/>
                  </a:cubicBezTo>
                  <a:cubicBezTo>
                    <a:pt x="7" y="15"/>
                    <a:pt x="7" y="15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4" y="15"/>
                    <a:pt x="4" y="15"/>
                    <a:pt x="4" y="15"/>
                  </a:cubicBezTo>
                  <a:close/>
                  <a:moveTo>
                    <a:pt x="9" y="13"/>
                  </a:moveTo>
                  <a:cubicBezTo>
                    <a:pt x="9" y="13"/>
                    <a:pt x="9" y="14"/>
                    <a:pt x="9" y="14"/>
                  </a:cubicBezTo>
                  <a:cubicBezTo>
                    <a:pt x="9" y="13"/>
                    <a:pt x="8" y="14"/>
                    <a:pt x="8" y="14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lose/>
                  <a:moveTo>
                    <a:pt x="20" y="19"/>
                  </a:moveTo>
                  <a:cubicBezTo>
                    <a:pt x="20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9"/>
                    <a:pt x="19" y="19"/>
                    <a:pt x="19" y="19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9"/>
                    <a:pt x="20" y="19"/>
                  </a:cubicBezTo>
                  <a:close/>
                  <a:moveTo>
                    <a:pt x="17" y="16"/>
                  </a:moveTo>
                  <a:cubicBezTo>
                    <a:pt x="17" y="17"/>
                    <a:pt x="17" y="17"/>
                    <a:pt x="17" y="17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4" y="15"/>
                    <a:pt x="14" y="15"/>
                  </a:cubicBezTo>
                  <a:cubicBezTo>
                    <a:pt x="13" y="15"/>
                    <a:pt x="13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3"/>
                    <a:pt x="15" y="14"/>
                    <a:pt x="15" y="14"/>
                  </a:cubicBezTo>
                  <a:cubicBezTo>
                    <a:pt x="15" y="14"/>
                    <a:pt x="15" y="15"/>
                    <a:pt x="16" y="15"/>
                  </a:cubicBezTo>
                  <a:cubicBezTo>
                    <a:pt x="16" y="16"/>
                    <a:pt x="16" y="16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lose/>
                  <a:moveTo>
                    <a:pt x="12" y="13"/>
                  </a:moveTo>
                  <a:cubicBezTo>
                    <a:pt x="12" y="13"/>
                    <a:pt x="13" y="13"/>
                    <a:pt x="13" y="13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2" y="14"/>
                    <a:pt x="12" y="13"/>
                  </a:cubicBezTo>
                  <a:close/>
                  <a:moveTo>
                    <a:pt x="10" y="24"/>
                  </a:moveTo>
                  <a:cubicBezTo>
                    <a:pt x="10" y="23"/>
                    <a:pt x="10" y="23"/>
                    <a:pt x="10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10" y="23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0" y="22"/>
                    <a:pt x="10" y="22"/>
                    <a:pt x="10" y="23"/>
                  </a:cubicBezTo>
                  <a:cubicBezTo>
                    <a:pt x="10" y="23"/>
                    <a:pt x="10" y="23"/>
                    <a:pt x="11" y="23"/>
                  </a:cubicBezTo>
                  <a:cubicBezTo>
                    <a:pt x="11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4"/>
                  </a:cubicBezTo>
                  <a:close/>
                  <a:moveTo>
                    <a:pt x="10" y="19"/>
                  </a:move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8"/>
                    <a:pt x="10" y="18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6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10" y="17"/>
                    <a:pt x="10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2" y="16"/>
                    <a:pt x="11" y="16"/>
                  </a:cubicBezTo>
                  <a:cubicBezTo>
                    <a:pt x="11" y="16"/>
                    <a:pt x="11" y="17"/>
                    <a:pt x="11" y="17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7"/>
                    <a:pt x="11" y="17"/>
                    <a:pt x="11" y="18"/>
                  </a:cubicBezTo>
                  <a:cubicBezTo>
                    <a:pt x="11" y="18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lose/>
                  <a:moveTo>
                    <a:pt x="11" y="14"/>
                  </a:moveTo>
                  <a:cubicBezTo>
                    <a:pt x="11" y="14"/>
                    <a:pt x="11" y="14"/>
                    <a:pt x="11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0" y="15"/>
                    <a:pt x="11" y="15"/>
                    <a:pt x="10" y="15"/>
                  </a:cubicBezTo>
                  <a:cubicBezTo>
                    <a:pt x="10" y="14"/>
                    <a:pt x="10" y="14"/>
                    <a:pt x="11" y="14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lose/>
                  <a:moveTo>
                    <a:pt x="5" y="8"/>
                  </a:moveTo>
                  <a:cubicBezTo>
                    <a:pt x="5" y="8"/>
                    <a:pt x="5" y="8"/>
                    <a:pt x="5" y="8"/>
                  </a:cubicBezTo>
                  <a:cubicBezTo>
                    <a:pt x="6" y="8"/>
                    <a:pt x="6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7" y="9"/>
                    <a:pt x="7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9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0"/>
                    <a:pt x="8" y="10"/>
                    <a:pt x="8" y="10"/>
                  </a:cubicBezTo>
                  <a:cubicBezTo>
                    <a:pt x="8" y="11"/>
                    <a:pt x="8" y="11"/>
                    <a:pt x="7" y="10"/>
                  </a:cubicBezTo>
                  <a:cubicBezTo>
                    <a:pt x="7" y="10"/>
                    <a:pt x="7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7" y="11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7" y="11"/>
                  </a:cubicBezTo>
                  <a:cubicBezTo>
                    <a:pt x="7" y="10"/>
                    <a:pt x="7" y="10"/>
                    <a:pt x="6" y="9"/>
                  </a:cubicBezTo>
                  <a:cubicBezTo>
                    <a:pt x="6" y="9"/>
                    <a:pt x="5" y="9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ubicBezTo>
                    <a:pt x="5" y="8"/>
                    <a:pt x="5" y="8"/>
                    <a:pt x="5" y="8"/>
                  </a:cubicBezTo>
                  <a:close/>
                  <a:moveTo>
                    <a:pt x="9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8" y="11"/>
                    <a:pt x="8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lose/>
                  <a:moveTo>
                    <a:pt x="21" y="8"/>
                  </a:moveTo>
                  <a:cubicBezTo>
                    <a:pt x="21" y="8"/>
                    <a:pt x="21" y="8"/>
                    <a:pt x="20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7"/>
                    <a:pt x="20" y="7"/>
                  </a:cubicBezTo>
                  <a:cubicBezTo>
                    <a:pt x="20" y="7"/>
                    <a:pt x="20" y="7"/>
                    <a:pt x="20" y="8"/>
                  </a:cubicBezTo>
                  <a:cubicBezTo>
                    <a:pt x="20" y="8"/>
                    <a:pt x="21" y="8"/>
                    <a:pt x="21" y="8"/>
                  </a:cubicBezTo>
                  <a:close/>
                  <a:moveTo>
                    <a:pt x="17" y="9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6" y="10"/>
                    <a:pt x="16" y="10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4" y="12"/>
                    <a:pt x="14" y="12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9"/>
                    <a:pt x="17" y="9"/>
                    <a:pt x="17" y="9"/>
                  </a:cubicBezTo>
                  <a:close/>
                  <a:moveTo>
                    <a:pt x="12" y="12"/>
                  </a:moveTo>
                  <a:cubicBezTo>
                    <a:pt x="12" y="11"/>
                    <a:pt x="12" y="11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3" y="11"/>
                    <a:pt x="13" y="11"/>
                    <a:pt x="13" y="12"/>
                  </a:cubicBezTo>
                  <a:cubicBezTo>
                    <a:pt x="13" y="12"/>
                    <a:pt x="12" y="12"/>
                    <a:pt x="12" y="12"/>
                  </a:cubicBezTo>
                  <a:close/>
                  <a:moveTo>
                    <a:pt x="12" y="1"/>
                  </a:moveTo>
                  <a:cubicBezTo>
                    <a:pt x="12" y="1"/>
                    <a:pt x="12" y="1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2" y="2"/>
                  </a:cubicBezTo>
                  <a:cubicBezTo>
                    <a:pt x="12" y="2"/>
                    <a:pt x="12" y="1"/>
                    <a:pt x="12" y="1"/>
                  </a:cubicBezTo>
                  <a:close/>
                  <a:moveTo>
                    <a:pt x="11" y="5"/>
                  </a:moveTo>
                  <a:cubicBezTo>
                    <a:pt x="11" y="5"/>
                    <a:pt x="11" y="5"/>
                    <a:pt x="11" y="5"/>
                  </a:cubicBezTo>
                  <a:cubicBezTo>
                    <a:pt x="12" y="6"/>
                    <a:pt x="12" y="6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1" y="8"/>
                    <a:pt x="10" y="9"/>
                    <a:pt x="10" y="9"/>
                  </a:cubicBezTo>
                  <a:cubicBezTo>
                    <a:pt x="10" y="9"/>
                    <a:pt x="10" y="9"/>
                    <a:pt x="10" y="8"/>
                  </a:cubicBezTo>
                  <a:cubicBezTo>
                    <a:pt x="10" y="8"/>
                    <a:pt x="10" y="8"/>
                    <a:pt x="11" y="8"/>
                  </a:cubicBezTo>
                  <a:cubicBezTo>
                    <a:pt x="11" y="8"/>
                    <a:pt x="11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1" y="7"/>
                    <a:pt x="11" y="7"/>
                  </a:cubicBez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5"/>
                    <a:pt x="11" y="5"/>
                  </a:cubicBezTo>
                  <a:close/>
                  <a:moveTo>
                    <a:pt x="11" y="11"/>
                  </a:move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1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1" name="Freeform 33134"/>
            <p:cNvSpPr>
              <a:spLocks/>
            </p:cNvSpPr>
            <p:nvPr/>
          </p:nvSpPr>
          <p:spPr bwMode="auto">
            <a:xfrm>
              <a:off x="3842" y="3020"/>
              <a:ext cx="35" cy="30"/>
            </a:xfrm>
            <a:custGeom>
              <a:avLst/>
              <a:gdLst>
                <a:gd name="T0" fmla="*/ 9 w 20"/>
                <a:gd name="T1" fmla="*/ 7 h 17"/>
                <a:gd name="T2" fmla="*/ 5 w 20"/>
                <a:gd name="T3" fmla="*/ 4 h 17"/>
                <a:gd name="T4" fmla="*/ 8 w 20"/>
                <a:gd name="T5" fmla="*/ 16 h 17"/>
                <a:gd name="T6" fmla="*/ 9 w 20"/>
                <a:gd name="T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7">
                  <a:moveTo>
                    <a:pt x="9" y="7"/>
                  </a:moveTo>
                  <a:cubicBezTo>
                    <a:pt x="9" y="7"/>
                    <a:pt x="8" y="4"/>
                    <a:pt x="5" y="4"/>
                  </a:cubicBezTo>
                  <a:cubicBezTo>
                    <a:pt x="0" y="4"/>
                    <a:pt x="7" y="17"/>
                    <a:pt x="8" y="16"/>
                  </a:cubicBezTo>
                  <a:cubicBezTo>
                    <a:pt x="20" y="8"/>
                    <a:pt x="12" y="0"/>
                    <a:pt x="9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3" name="Freeform 33135"/>
            <p:cNvSpPr>
              <a:spLocks/>
            </p:cNvSpPr>
            <p:nvPr/>
          </p:nvSpPr>
          <p:spPr bwMode="auto">
            <a:xfrm>
              <a:off x="3945" y="3024"/>
              <a:ext cx="32" cy="26"/>
            </a:xfrm>
            <a:custGeom>
              <a:avLst/>
              <a:gdLst>
                <a:gd name="T0" fmla="*/ 8 w 18"/>
                <a:gd name="T1" fmla="*/ 7 h 15"/>
                <a:gd name="T2" fmla="*/ 4 w 18"/>
                <a:gd name="T3" fmla="*/ 4 h 15"/>
                <a:gd name="T4" fmla="*/ 7 w 18"/>
                <a:gd name="T5" fmla="*/ 15 h 15"/>
                <a:gd name="T6" fmla="*/ 8 w 18"/>
                <a:gd name="T7" fmla="*/ 7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8" h="15">
                  <a:moveTo>
                    <a:pt x="8" y="7"/>
                  </a:moveTo>
                  <a:cubicBezTo>
                    <a:pt x="8" y="7"/>
                    <a:pt x="7" y="3"/>
                    <a:pt x="4" y="4"/>
                  </a:cubicBezTo>
                  <a:cubicBezTo>
                    <a:pt x="0" y="4"/>
                    <a:pt x="6" y="15"/>
                    <a:pt x="7" y="15"/>
                  </a:cubicBezTo>
                  <a:cubicBezTo>
                    <a:pt x="18" y="8"/>
                    <a:pt x="10" y="0"/>
                    <a:pt x="8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5" name="Freeform 33136"/>
            <p:cNvSpPr>
              <a:spLocks/>
            </p:cNvSpPr>
            <p:nvPr/>
          </p:nvSpPr>
          <p:spPr bwMode="auto">
            <a:xfrm>
              <a:off x="3913" y="2940"/>
              <a:ext cx="21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5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6"/>
                    <a:pt x="6" y="12"/>
                  </a:cubicBezTo>
                  <a:cubicBezTo>
                    <a:pt x="6" y="6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6" name="Freeform 33137"/>
            <p:cNvSpPr>
              <a:spLocks/>
            </p:cNvSpPr>
            <p:nvPr/>
          </p:nvSpPr>
          <p:spPr bwMode="auto">
            <a:xfrm>
              <a:off x="3875" y="2903"/>
              <a:ext cx="20" cy="21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11 w 11"/>
                <a:gd name="T5" fmla="*/ 6 h 12"/>
                <a:gd name="T6" fmla="*/ 5 w 11"/>
                <a:gd name="T7" fmla="*/ 12 h 12"/>
                <a:gd name="T8" fmla="*/ 0 w 1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5" y="6"/>
                    <a:pt x="5" y="6"/>
                    <a:pt x="5" y="0"/>
                  </a:cubicBezTo>
                  <a:cubicBezTo>
                    <a:pt x="5" y="6"/>
                    <a:pt x="6" y="6"/>
                    <a:pt x="11" y="6"/>
                  </a:cubicBezTo>
                  <a:cubicBezTo>
                    <a:pt x="6" y="6"/>
                    <a:pt x="5" y="7"/>
                    <a:pt x="5" y="12"/>
                  </a:cubicBezTo>
                  <a:cubicBezTo>
                    <a:pt x="5" y="7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7" name="Freeform 33138"/>
            <p:cNvSpPr>
              <a:spLocks noEditPoints="1"/>
            </p:cNvSpPr>
            <p:nvPr/>
          </p:nvSpPr>
          <p:spPr bwMode="auto">
            <a:xfrm>
              <a:off x="3852" y="3000"/>
              <a:ext cx="54" cy="27"/>
            </a:xfrm>
            <a:custGeom>
              <a:avLst/>
              <a:gdLst>
                <a:gd name="T0" fmla="*/ 11 w 30"/>
                <a:gd name="T1" fmla="*/ 14 h 15"/>
                <a:gd name="T2" fmla="*/ 5 w 30"/>
                <a:gd name="T3" fmla="*/ 12 h 15"/>
                <a:gd name="T4" fmla="*/ 12 w 30"/>
                <a:gd name="T5" fmla="*/ 14 h 15"/>
                <a:gd name="T6" fmla="*/ 3 w 30"/>
                <a:gd name="T7" fmla="*/ 10 h 15"/>
                <a:gd name="T8" fmla="*/ 3 w 30"/>
                <a:gd name="T9" fmla="*/ 8 h 15"/>
                <a:gd name="T10" fmla="*/ 7 w 30"/>
                <a:gd name="T11" fmla="*/ 13 h 15"/>
                <a:gd name="T12" fmla="*/ 8 w 30"/>
                <a:gd name="T13" fmla="*/ 12 h 15"/>
                <a:gd name="T14" fmla="*/ 4 w 30"/>
                <a:gd name="T15" fmla="*/ 3 h 15"/>
                <a:gd name="T16" fmla="*/ 5 w 30"/>
                <a:gd name="T17" fmla="*/ 3 h 15"/>
                <a:gd name="T18" fmla="*/ 12 w 30"/>
                <a:gd name="T19" fmla="*/ 14 h 15"/>
                <a:gd name="T20" fmla="*/ 9 w 30"/>
                <a:gd name="T21" fmla="*/ 11 h 15"/>
                <a:gd name="T22" fmla="*/ 7 w 30"/>
                <a:gd name="T23" fmla="*/ 2 h 15"/>
                <a:gd name="T24" fmla="*/ 9 w 30"/>
                <a:gd name="T25" fmla="*/ 1 h 15"/>
                <a:gd name="T26" fmla="*/ 7 w 30"/>
                <a:gd name="T27" fmla="*/ 5 h 15"/>
                <a:gd name="T28" fmla="*/ 13 w 30"/>
                <a:gd name="T29" fmla="*/ 13 h 15"/>
                <a:gd name="T30" fmla="*/ 10 w 30"/>
                <a:gd name="T31" fmla="*/ 8 h 15"/>
                <a:gd name="T32" fmla="*/ 11 w 30"/>
                <a:gd name="T33" fmla="*/ 2 h 15"/>
                <a:gd name="T34" fmla="*/ 10 w 30"/>
                <a:gd name="T35" fmla="*/ 5 h 15"/>
                <a:gd name="T36" fmla="*/ 14 w 30"/>
                <a:gd name="T37" fmla="*/ 7 h 15"/>
                <a:gd name="T38" fmla="*/ 14 w 30"/>
                <a:gd name="T39" fmla="*/ 7 h 15"/>
                <a:gd name="T40" fmla="*/ 16 w 30"/>
                <a:gd name="T41" fmla="*/ 10 h 15"/>
                <a:gd name="T42" fmla="*/ 16 w 30"/>
                <a:gd name="T43" fmla="*/ 4 h 15"/>
                <a:gd name="T44" fmla="*/ 18 w 30"/>
                <a:gd name="T45" fmla="*/ 5 h 15"/>
                <a:gd name="T46" fmla="*/ 14 w 30"/>
                <a:gd name="T47" fmla="*/ 13 h 15"/>
                <a:gd name="T48" fmla="*/ 18 w 30"/>
                <a:gd name="T49" fmla="*/ 10 h 15"/>
                <a:gd name="T50" fmla="*/ 19 w 30"/>
                <a:gd name="T51" fmla="*/ 8 h 15"/>
                <a:gd name="T52" fmla="*/ 15 w 30"/>
                <a:gd name="T53" fmla="*/ 13 h 15"/>
                <a:gd name="T54" fmla="*/ 20 w 30"/>
                <a:gd name="T55" fmla="*/ 9 h 15"/>
                <a:gd name="T56" fmla="*/ 24 w 30"/>
                <a:gd name="T57" fmla="*/ 3 h 15"/>
                <a:gd name="T58" fmla="*/ 21 w 30"/>
                <a:gd name="T59" fmla="*/ 8 h 15"/>
                <a:gd name="T60" fmla="*/ 16 w 30"/>
                <a:gd name="T61" fmla="*/ 13 h 15"/>
                <a:gd name="T62" fmla="*/ 24 w 30"/>
                <a:gd name="T63" fmla="*/ 9 h 15"/>
                <a:gd name="T64" fmla="*/ 28 w 30"/>
                <a:gd name="T65" fmla="*/ 4 h 15"/>
                <a:gd name="T66" fmla="*/ 25 w 30"/>
                <a:gd name="T67" fmla="*/ 8 h 15"/>
                <a:gd name="T68" fmla="*/ 18 w 30"/>
                <a:gd name="T69" fmla="*/ 14 h 15"/>
                <a:gd name="T70" fmla="*/ 23 w 30"/>
                <a:gd name="T71" fmla="*/ 12 h 15"/>
                <a:gd name="T72" fmla="*/ 23 w 30"/>
                <a:gd name="T73" fmla="*/ 13 h 15"/>
                <a:gd name="T74" fmla="*/ 21 w 30"/>
                <a:gd name="T75" fmla="*/ 14 h 15"/>
                <a:gd name="T76" fmla="*/ 21 w 30"/>
                <a:gd name="T77" fmla="*/ 15 h 15"/>
                <a:gd name="T78" fmla="*/ 2 w 30"/>
                <a:gd name="T79" fmla="*/ 4 h 15"/>
                <a:gd name="T80" fmla="*/ 19 w 30"/>
                <a:gd name="T81" fmla="*/ 7 h 15"/>
                <a:gd name="T82" fmla="*/ 2 w 30"/>
                <a:gd name="T83" fmla="*/ 12 h 15"/>
                <a:gd name="T84" fmla="*/ 25 w 30"/>
                <a:gd name="T85" fmla="*/ 11 h 15"/>
                <a:gd name="T86" fmla="*/ 10 w 30"/>
                <a:gd name="T87" fmla="*/ 1 h 15"/>
                <a:gd name="T88" fmla="*/ 24 w 30"/>
                <a:gd name="T89" fmla="*/ 2 h 15"/>
                <a:gd name="T90" fmla="*/ 17 w 30"/>
                <a:gd name="T91" fmla="*/ 5 h 15"/>
                <a:gd name="T92" fmla="*/ 29 w 30"/>
                <a:gd name="T93" fmla="*/ 6 h 15"/>
                <a:gd name="T94" fmla="*/ 22 w 30"/>
                <a:gd name="T95" fmla="*/ 2 h 15"/>
                <a:gd name="T96" fmla="*/ 19 w 30"/>
                <a:gd name="T97" fmla="*/ 2 h 15"/>
                <a:gd name="T98" fmla="*/ 27 w 30"/>
                <a:gd name="T99" fmla="*/ 6 h 15"/>
                <a:gd name="T100" fmla="*/ 12 w 30"/>
                <a:gd name="T101" fmla="*/ 2 h 15"/>
                <a:gd name="T102" fmla="*/ 17 w 30"/>
                <a:gd name="T103" fmla="*/ 2 h 15"/>
                <a:gd name="T104" fmla="*/ 28 w 30"/>
                <a:gd name="T105" fmla="*/ 4 h 15"/>
                <a:gd name="T106" fmla="*/ 1 w 30"/>
                <a:gd name="T107" fmla="*/ 3 h 15"/>
                <a:gd name="T108" fmla="*/ 0 w 30"/>
                <a:gd name="T109" fmla="*/ 2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0" h="15">
                  <a:moveTo>
                    <a:pt x="16" y="15"/>
                  </a:moveTo>
                  <a:cubicBezTo>
                    <a:pt x="15" y="15"/>
                    <a:pt x="15" y="15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0" y="14"/>
                    <a:pt x="8" y="14"/>
                    <a:pt x="7" y="13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7" y="13"/>
                    <a:pt x="8" y="14"/>
                    <a:pt x="9" y="14"/>
                  </a:cubicBezTo>
                  <a:cubicBezTo>
                    <a:pt x="10" y="14"/>
                    <a:pt x="11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0" y="14"/>
                    <a:pt x="10" y="14"/>
                    <a:pt x="9" y="13"/>
                  </a:cubicBezTo>
                  <a:cubicBezTo>
                    <a:pt x="8" y="13"/>
                    <a:pt x="7" y="13"/>
                    <a:pt x="6" y="12"/>
                  </a:cubicBezTo>
                  <a:cubicBezTo>
                    <a:pt x="5" y="12"/>
                    <a:pt x="4" y="11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2" y="10"/>
                  </a:cubicBezTo>
                  <a:cubicBezTo>
                    <a:pt x="2" y="10"/>
                    <a:pt x="2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8"/>
                    <a:pt x="2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10"/>
                    <a:pt x="3" y="10"/>
                  </a:cubicBezTo>
                  <a:cubicBezTo>
                    <a:pt x="4" y="10"/>
                    <a:pt x="4" y="11"/>
                    <a:pt x="5" y="12"/>
                  </a:cubicBezTo>
                  <a:cubicBezTo>
                    <a:pt x="6" y="12"/>
                    <a:pt x="7" y="12"/>
                    <a:pt x="7" y="13"/>
                  </a:cubicBezTo>
                  <a:cubicBezTo>
                    <a:pt x="8" y="13"/>
                    <a:pt x="9" y="13"/>
                    <a:pt x="10" y="13"/>
                  </a:cubicBezTo>
                  <a:cubicBezTo>
                    <a:pt x="10" y="14"/>
                    <a:pt x="10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8" y="12"/>
                    <a:pt x="8" y="12"/>
                  </a:cubicBezTo>
                  <a:cubicBezTo>
                    <a:pt x="7" y="11"/>
                    <a:pt x="7" y="11"/>
                    <a:pt x="6" y="10"/>
                  </a:cubicBezTo>
                  <a:cubicBezTo>
                    <a:pt x="6" y="10"/>
                    <a:pt x="6" y="9"/>
                    <a:pt x="5" y="9"/>
                  </a:cubicBezTo>
                  <a:cubicBezTo>
                    <a:pt x="5" y="8"/>
                    <a:pt x="4" y="7"/>
                    <a:pt x="4" y="6"/>
                  </a:cubicBezTo>
                  <a:cubicBezTo>
                    <a:pt x="4" y="6"/>
                    <a:pt x="4" y="5"/>
                    <a:pt x="4" y="5"/>
                  </a:cubicBezTo>
                  <a:cubicBezTo>
                    <a:pt x="4" y="4"/>
                    <a:pt x="4" y="4"/>
                    <a:pt x="4" y="3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3" y="3"/>
                    <a:pt x="3" y="3"/>
                    <a:pt x="2" y="3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1"/>
                    <a:pt x="3" y="1"/>
                    <a:pt x="4" y="1"/>
                  </a:cubicBezTo>
                  <a:cubicBezTo>
                    <a:pt x="5" y="1"/>
                    <a:pt x="5" y="2"/>
                    <a:pt x="5" y="3"/>
                  </a:cubicBezTo>
                  <a:cubicBezTo>
                    <a:pt x="4" y="3"/>
                    <a:pt x="4" y="3"/>
                    <a:pt x="4" y="4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6" y="9"/>
                    <a:pt x="6" y="10"/>
                    <a:pt x="7" y="11"/>
                  </a:cubicBezTo>
                  <a:cubicBezTo>
                    <a:pt x="8" y="12"/>
                    <a:pt x="9" y="13"/>
                    <a:pt x="10" y="13"/>
                  </a:cubicBezTo>
                  <a:cubicBezTo>
                    <a:pt x="11" y="13"/>
                    <a:pt x="12" y="13"/>
                    <a:pt x="12" y="14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1" y="13"/>
                    <a:pt x="11" y="12"/>
                  </a:cubicBezTo>
                  <a:cubicBezTo>
                    <a:pt x="10" y="12"/>
                    <a:pt x="10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8" y="9"/>
                    <a:pt x="8" y="9"/>
                    <a:pt x="8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3"/>
                    <a:pt x="7" y="3"/>
                    <a:pt x="7" y="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6" y="1"/>
                    <a:pt x="6" y="1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7" y="1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6"/>
                    <a:pt x="7" y="6"/>
                    <a:pt x="7" y="7"/>
                  </a:cubicBezTo>
                  <a:cubicBezTo>
                    <a:pt x="8" y="8"/>
                    <a:pt x="8" y="9"/>
                    <a:pt x="9" y="10"/>
                  </a:cubicBezTo>
                  <a:cubicBezTo>
                    <a:pt x="9" y="10"/>
                    <a:pt x="10" y="11"/>
                    <a:pt x="10" y="11"/>
                  </a:cubicBezTo>
                  <a:cubicBezTo>
                    <a:pt x="11" y="12"/>
                    <a:pt x="11" y="12"/>
                    <a:pt x="12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2" y="11"/>
                    <a:pt x="11" y="10"/>
                  </a:cubicBezTo>
                  <a:cubicBezTo>
                    <a:pt x="11" y="10"/>
                    <a:pt x="11" y="9"/>
                    <a:pt x="11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8"/>
                    <a:pt x="10" y="7"/>
                    <a:pt x="10" y="7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3"/>
                    <a:pt x="10" y="3"/>
                  </a:cubicBezTo>
                  <a:cubicBezTo>
                    <a:pt x="10" y="2"/>
                    <a:pt x="10" y="2"/>
                    <a:pt x="11" y="2"/>
                  </a:cubicBezTo>
                  <a:cubicBezTo>
                    <a:pt x="12" y="2"/>
                    <a:pt x="12" y="2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5"/>
                    <a:pt x="10" y="5"/>
                    <a:pt x="10" y="5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1" y="10"/>
                    <a:pt x="12" y="11"/>
                    <a:pt x="12" y="12"/>
                  </a:cubicBezTo>
                  <a:cubicBezTo>
                    <a:pt x="12" y="12"/>
                    <a:pt x="13" y="13"/>
                    <a:pt x="13" y="13"/>
                  </a:cubicBezTo>
                  <a:cubicBezTo>
                    <a:pt x="14" y="11"/>
                    <a:pt x="14" y="9"/>
                    <a:pt x="14" y="7"/>
                  </a:cubicBezTo>
                  <a:cubicBezTo>
                    <a:pt x="14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4" y="5"/>
                  </a:cubicBezTo>
                  <a:cubicBezTo>
                    <a:pt x="14" y="5"/>
                    <a:pt x="15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8"/>
                    <a:pt x="14" y="9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4" y="12"/>
                    <a:pt x="14" y="13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2"/>
                    <a:pt x="15" y="11"/>
                    <a:pt x="16" y="10"/>
                  </a:cubicBezTo>
                  <a:cubicBezTo>
                    <a:pt x="16" y="10"/>
                    <a:pt x="16" y="9"/>
                    <a:pt x="17" y="9"/>
                  </a:cubicBezTo>
                  <a:cubicBezTo>
                    <a:pt x="17" y="8"/>
                    <a:pt x="17" y="7"/>
                    <a:pt x="18" y="6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5"/>
                    <a:pt x="16" y="4"/>
                    <a:pt x="16" y="4"/>
                  </a:cubicBezTo>
                  <a:cubicBezTo>
                    <a:pt x="16" y="4"/>
                    <a:pt x="16" y="3"/>
                    <a:pt x="17" y="3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4"/>
                    <a:pt x="18" y="4"/>
                    <a:pt x="18" y="4"/>
                  </a:cubicBezTo>
                  <a:cubicBezTo>
                    <a:pt x="18" y="4"/>
                    <a:pt x="18" y="5"/>
                    <a:pt x="18" y="5"/>
                  </a:cubicBezTo>
                  <a:cubicBezTo>
                    <a:pt x="18" y="5"/>
                    <a:pt x="18" y="6"/>
                    <a:pt x="17" y="7"/>
                  </a:cubicBezTo>
                  <a:cubicBezTo>
                    <a:pt x="17" y="7"/>
                    <a:pt x="17" y="8"/>
                    <a:pt x="17" y="9"/>
                  </a:cubicBezTo>
                  <a:cubicBezTo>
                    <a:pt x="17" y="9"/>
                    <a:pt x="16" y="10"/>
                    <a:pt x="16" y="10"/>
                  </a:cubicBezTo>
                  <a:cubicBezTo>
                    <a:pt x="16" y="10"/>
                    <a:pt x="16" y="11"/>
                    <a:pt x="16" y="11"/>
                  </a:cubicBezTo>
                  <a:cubicBezTo>
                    <a:pt x="15" y="12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2"/>
                    <a:pt x="16" y="12"/>
                    <a:pt x="17" y="11"/>
                  </a:cubicBezTo>
                  <a:cubicBezTo>
                    <a:pt x="17" y="10"/>
                    <a:pt x="18" y="10"/>
                    <a:pt x="18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9" y="7"/>
                    <a:pt x="19" y="7"/>
                  </a:cubicBez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8" y="9"/>
                    <a:pt x="18" y="10"/>
                  </a:cubicBezTo>
                  <a:cubicBezTo>
                    <a:pt x="18" y="10"/>
                    <a:pt x="17" y="11"/>
                    <a:pt x="16" y="12"/>
                  </a:cubicBezTo>
                  <a:cubicBezTo>
                    <a:pt x="16" y="12"/>
                    <a:pt x="15" y="13"/>
                    <a:pt x="15" y="13"/>
                  </a:cubicBezTo>
                  <a:cubicBezTo>
                    <a:pt x="15" y="13"/>
                    <a:pt x="15" y="13"/>
                    <a:pt x="15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7" y="12"/>
                    <a:pt x="18" y="12"/>
                    <a:pt x="19" y="11"/>
                  </a:cubicBezTo>
                  <a:cubicBezTo>
                    <a:pt x="19" y="10"/>
                    <a:pt x="20" y="10"/>
                    <a:pt x="20" y="9"/>
                  </a:cubicBezTo>
                  <a:cubicBezTo>
                    <a:pt x="21" y="8"/>
                    <a:pt x="22" y="7"/>
                    <a:pt x="22" y="6"/>
                  </a:cubicBezTo>
                  <a:cubicBezTo>
                    <a:pt x="22" y="6"/>
                    <a:pt x="22" y="6"/>
                    <a:pt x="22" y="5"/>
                  </a:cubicBezTo>
                  <a:cubicBezTo>
                    <a:pt x="23" y="5"/>
                    <a:pt x="23" y="5"/>
                    <a:pt x="22" y="5"/>
                  </a:cubicBezTo>
                  <a:cubicBezTo>
                    <a:pt x="22" y="4"/>
                    <a:pt x="22" y="3"/>
                    <a:pt x="23" y="3"/>
                  </a:cubicBezTo>
                  <a:cubicBezTo>
                    <a:pt x="23" y="3"/>
                    <a:pt x="23" y="3"/>
                    <a:pt x="24" y="3"/>
                  </a:cubicBezTo>
                  <a:cubicBezTo>
                    <a:pt x="24" y="3"/>
                    <a:pt x="25" y="3"/>
                    <a:pt x="25" y="4"/>
                  </a:cubicBezTo>
                  <a:cubicBezTo>
                    <a:pt x="24" y="5"/>
                    <a:pt x="24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2" y="6"/>
                    <a:pt x="22" y="7"/>
                    <a:pt x="21" y="8"/>
                  </a:cubicBezTo>
                  <a:cubicBezTo>
                    <a:pt x="21" y="9"/>
                    <a:pt x="21" y="9"/>
                    <a:pt x="20" y="10"/>
                  </a:cubicBezTo>
                  <a:cubicBezTo>
                    <a:pt x="20" y="10"/>
                    <a:pt x="20" y="10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8" y="11"/>
                    <a:pt x="18" y="12"/>
                    <a:pt x="17" y="12"/>
                  </a:cubicBezTo>
                  <a:cubicBezTo>
                    <a:pt x="17" y="13"/>
                    <a:pt x="16" y="13"/>
                    <a:pt x="16" y="13"/>
                  </a:cubicBezTo>
                  <a:cubicBezTo>
                    <a:pt x="15" y="13"/>
                    <a:pt x="15" y="13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7" y="14"/>
                    <a:pt x="18" y="13"/>
                    <a:pt x="20" y="13"/>
                  </a:cubicBezTo>
                  <a:cubicBezTo>
                    <a:pt x="21" y="12"/>
                    <a:pt x="22" y="11"/>
                    <a:pt x="23" y="10"/>
                  </a:cubicBezTo>
                  <a:cubicBezTo>
                    <a:pt x="23" y="10"/>
                    <a:pt x="24" y="9"/>
                    <a:pt x="24" y="9"/>
                  </a:cubicBezTo>
                  <a:cubicBezTo>
                    <a:pt x="25" y="8"/>
                    <a:pt x="25" y="8"/>
                    <a:pt x="26" y="7"/>
                  </a:cubicBezTo>
                  <a:cubicBezTo>
                    <a:pt x="26" y="7"/>
                    <a:pt x="26" y="6"/>
                    <a:pt x="26" y="6"/>
                  </a:cubicBezTo>
                  <a:cubicBezTo>
                    <a:pt x="27" y="6"/>
                    <a:pt x="26" y="5"/>
                    <a:pt x="27" y="5"/>
                  </a:cubicBezTo>
                  <a:cubicBezTo>
                    <a:pt x="27" y="4"/>
                    <a:pt x="27" y="4"/>
                    <a:pt x="27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9" y="5"/>
                    <a:pt x="29" y="5"/>
                    <a:pt x="28" y="6"/>
                  </a:cubicBezTo>
                  <a:cubicBezTo>
                    <a:pt x="28" y="6"/>
                    <a:pt x="27" y="6"/>
                    <a:pt x="27" y="6"/>
                  </a:cubicBezTo>
                  <a:cubicBezTo>
                    <a:pt x="27" y="6"/>
                    <a:pt x="27" y="6"/>
                    <a:pt x="26" y="6"/>
                  </a:cubicBezTo>
                  <a:cubicBezTo>
                    <a:pt x="26" y="7"/>
                    <a:pt x="26" y="7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9"/>
                    <a:pt x="24" y="9"/>
                    <a:pt x="24" y="9"/>
                  </a:cubicBezTo>
                  <a:cubicBezTo>
                    <a:pt x="24" y="10"/>
                    <a:pt x="24" y="10"/>
                    <a:pt x="23" y="10"/>
                  </a:cubicBezTo>
                  <a:cubicBezTo>
                    <a:pt x="23" y="11"/>
                    <a:pt x="22" y="12"/>
                    <a:pt x="21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3"/>
                    <a:pt x="19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9" y="14"/>
                    <a:pt x="20" y="14"/>
                  </a:cubicBezTo>
                  <a:cubicBezTo>
                    <a:pt x="21" y="13"/>
                    <a:pt x="22" y="13"/>
                    <a:pt x="23" y="12"/>
                  </a:cubicBezTo>
                  <a:cubicBezTo>
                    <a:pt x="23" y="12"/>
                    <a:pt x="23" y="11"/>
                    <a:pt x="23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3" y="12"/>
                    <a:pt x="23" y="12"/>
                    <a:pt x="23" y="13"/>
                  </a:cubicBezTo>
                  <a:cubicBezTo>
                    <a:pt x="22" y="13"/>
                    <a:pt x="21" y="14"/>
                    <a:pt x="20" y="14"/>
                  </a:cubicBezTo>
                  <a:cubicBezTo>
                    <a:pt x="19" y="14"/>
                    <a:pt x="17" y="14"/>
                    <a:pt x="16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6" y="15"/>
                    <a:pt x="21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5"/>
                    <a:pt x="22" y="15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0" y="15"/>
                    <a:pt x="16" y="15"/>
                    <a:pt x="16" y="15"/>
                  </a:cubicBezTo>
                  <a:close/>
                  <a:moveTo>
                    <a:pt x="25" y="12"/>
                  </a:moveTo>
                  <a:cubicBezTo>
                    <a:pt x="26" y="13"/>
                    <a:pt x="26" y="12"/>
                    <a:pt x="25" y="12"/>
                  </a:cubicBezTo>
                  <a:cubicBezTo>
                    <a:pt x="25" y="12"/>
                    <a:pt x="25" y="12"/>
                    <a:pt x="25" y="12"/>
                  </a:cubicBezTo>
                  <a:close/>
                  <a:moveTo>
                    <a:pt x="2" y="4"/>
                  </a:move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lose/>
                  <a:moveTo>
                    <a:pt x="19" y="7"/>
                  </a:moveTo>
                  <a:cubicBezTo>
                    <a:pt x="19" y="7"/>
                    <a:pt x="19" y="7"/>
                    <a:pt x="20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ubicBezTo>
                    <a:pt x="19" y="7"/>
                    <a:pt x="19" y="7"/>
                    <a:pt x="19" y="7"/>
                  </a:cubicBezTo>
                  <a:close/>
                  <a:moveTo>
                    <a:pt x="2" y="12"/>
                  </a:move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lose/>
                  <a:moveTo>
                    <a:pt x="25" y="11"/>
                  </a:moveTo>
                  <a:cubicBezTo>
                    <a:pt x="25" y="11"/>
                    <a:pt x="25" y="11"/>
                    <a:pt x="26" y="11"/>
                  </a:cubicBezTo>
                  <a:cubicBezTo>
                    <a:pt x="26" y="11"/>
                    <a:pt x="26" y="11"/>
                    <a:pt x="26" y="10"/>
                  </a:cubicBezTo>
                  <a:cubicBezTo>
                    <a:pt x="26" y="10"/>
                    <a:pt x="26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lose/>
                  <a:moveTo>
                    <a:pt x="10" y="1"/>
                  </a:move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1"/>
                  </a:cubicBezTo>
                  <a:close/>
                  <a:moveTo>
                    <a:pt x="24" y="2"/>
                  </a:moveTo>
                  <a:cubicBezTo>
                    <a:pt x="24" y="2"/>
                    <a:pt x="24" y="2"/>
                    <a:pt x="24" y="2"/>
                  </a:cubicBezTo>
                  <a:cubicBezTo>
                    <a:pt x="24" y="2"/>
                    <a:pt x="23" y="2"/>
                    <a:pt x="23" y="2"/>
                  </a:cubicBezTo>
                  <a:cubicBezTo>
                    <a:pt x="23" y="2"/>
                    <a:pt x="24" y="3"/>
                    <a:pt x="24" y="3"/>
                  </a:cubicBezTo>
                  <a:cubicBezTo>
                    <a:pt x="24" y="3"/>
                    <a:pt x="24" y="2"/>
                    <a:pt x="24" y="2"/>
                  </a:cubicBezTo>
                  <a:close/>
                  <a:moveTo>
                    <a:pt x="17" y="5"/>
                  </a:move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5"/>
                  </a:cubicBezTo>
                  <a:cubicBezTo>
                    <a:pt x="16" y="5"/>
                    <a:pt x="17" y="5"/>
                    <a:pt x="17" y="5"/>
                  </a:cubicBezTo>
                  <a:close/>
                  <a:moveTo>
                    <a:pt x="29" y="6"/>
                  </a:moveTo>
                  <a:cubicBezTo>
                    <a:pt x="30" y="6"/>
                    <a:pt x="30" y="6"/>
                    <a:pt x="30" y="6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29" y="7"/>
                    <a:pt x="29" y="6"/>
                    <a:pt x="29" y="6"/>
                  </a:cubicBezTo>
                  <a:cubicBezTo>
                    <a:pt x="29" y="6"/>
                    <a:pt x="29" y="6"/>
                    <a:pt x="29" y="6"/>
                  </a:cubicBezTo>
                  <a:close/>
                  <a:moveTo>
                    <a:pt x="22" y="2"/>
                  </a:moveTo>
                  <a:cubicBezTo>
                    <a:pt x="22" y="3"/>
                    <a:pt x="22" y="3"/>
                    <a:pt x="22" y="3"/>
                  </a:cubicBezTo>
                  <a:cubicBezTo>
                    <a:pt x="23" y="3"/>
                    <a:pt x="23" y="2"/>
                    <a:pt x="23" y="2"/>
                  </a:cubicBezTo>
                  <a:cubicBezTo>
                    <a:pt x="23" y="2"/>
                    <a:pt x="22" y="2"/>
                    <a:pt x="22" y="2"/>
                  </a:cubicBezTo>
                  <a:cubicBezTo>
                    <a:pt x="22" y="2"/>
                    <a:pt x="22" y="2"/>
                    <a:pt x="22" y="2"/>
                  </a:cubicBezTo>
                  <a:close/>
                  <a:moveTo>
                    <a:pt x="19" y="2"/>
                  </a:moveTo>
                  <a:cubicBezTo>
                    <a:pt x="19" y="2"/>
                    <a:pt x="19" y="2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20" y="3"/>
                    <a:pt x="20" y="2"/>
                  </a:cubicBezTo>
                  <a:cubicBezTo>
                    <a:pt x="20" y="2"/>
                    <a:pt x="19" y="2"/>
                    <a:pt x="19" y="2"/>
                  </a:cubicBezTo>
                  <a:close/>
                  <a:moveTo>
                    <a:pt x="27" y="6"/>
                  </a:moveTo>
                  <a:cubicBezTo>
                    <a:pt x="27" y="6"/>
                    <a:pt x="27" y="7"/>
                    <a:pt x="27" y="7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6"/>
                    <a:pt x="28" y="6"/>
                    <a:pt x="27" y="6"/>
                  </a:cubicBezTo>
                  <a:close/>
                  <a:moveTo>
                    <a:pt x="12" y="2"/>
                  </a:moveTo>
                  <a:cubicBezTo>
                    <a:pt x="12" y="3"/>
                    <a:pt x="12" y="3"/>
                    <a:pt x="13" y="3"/>
                  </a:cubicBezTo>
                  <a:cubicBezTo>
                    <a:pt x="13" y="3"/>
                    <a:pt x="13" y="2"/>
                    <a:pt x="13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lose/>
                  <a:moveTo>
                    <a:pt x="17" y="2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6" y="1"/>
                    <a:pt x="16" y="2"/>
                    <a:pt x="16" y="2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28" y="4"/>
                  </a:moveTo>
                  <a:cubicBezTo>
                    <a:pt x="28" y="4"/>
                    <a:pt x="28" y="4"/>
                    <a:pt x="28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3"/>
                    <a:pt x="28" y="3"/>
                    <a:pt x="28" y="3"/>
                  </a:cubicBezTo>
                  <a:cubicBezTo>
                    <a:pt x="28" y="3"/>
                    <a:pt x="28" y="3"/>
                    <a:pt x="28" y="4"/>
                  </a:cubicBezTo>
                  <a:close/>
                  <a:moveTo>
                    <a:pt x="1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8" name="Freeform 33139"/>
            <p:cNvSpPr>
              <a:spLocks/>
            </p:cNvSpPr>
            <p:nvPr/>
          </p:nvSpPr>
          <p:spPr bwMode="auto">
            <a:xfrm>
              <a:off x="3847" y="3185"/>
              <a:ext cx="27" cy="22"/>
            </a:xfrm>
            <a:custGeom>
              <a:avLst/>
              <a:gdLst>
                <a:gd name="T0" fmla="*/ 3 w 15"/>
                <a:gd name="T1" fmla="*/ 7 h 12"/>
                <a:gd name="T2" fmla="*/ 7 w 15"/>
                <a:gd name="T3" fmla="*/ 0 h 12"/>
                <a:gd name="T4" fmla="*/ 15 w 15"/>
                <a:gd name="T5" fmla="*/ 4 h 12"/>
                <a:gd name="T6" fmla="*/ 10 w 15"/>
                <a:gd name="T7" fmla="*/ 11 h 12"/>
                <a:gd name="T8" fmla="*/ 8 w 15"/>
                <a:gd name="T9" fmla="*/ 11 h 12"/>
                <a:gd name="T10" fmla="*/ 8 w 15"/>
                <a:gd name="T11" fmla="*/ 9 h 12"/>
                <a:gd name="T12" fmla="*/ 10 w 15"/>
                <a:gd name="T13" fmla="*/ 9 h 12"/>
                <a:gd name="T14" fmla="*/ 11 w 15"/>
                <a:gd name="T15" fmla="*/ 10 h 12"/>
                <a:gd name="T16" fmla="*/ 13 w 15"/>
                <a:gd name="T17" fmla="*/ 5 h 12"/>
                <a:gd name="T18" fmla="*/ 6 w 15"/>
                <a:gd name="T19" fmla="*/ 3 h 12"/>
                <a:gd name="T20" fmla="*/ 3 w 15"/>
                <a:gd name="T21" fmla="*/ 8 h 12"/>
                <a:gd name="T22" fmla="*/ 1 w 15"/>
                <a:gd name="T23" fmla="*/ 8 h 12"/>
                <a:gd name="T24" fmla="*/ 1 w 15"/>
                <a:gd name="T25" fmla="*/ 6 h 12"/>
                <a:gd name="T26" fmla="*/ 3 w 15"/>
                <a:gd name="T27" fmla="*/ 6 h 12"/>
                <a:gd name="T28" fmla="*/ 3 w 15"/>
                <a:gd name="T29" fmla="*/ 7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" h="12">
                  <a:moveTo>
                    <a:pt x="3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5" y="4"/>
                    <a:pt x="15" y="4"/>
                    <a:pt x="15" y="4"/>
                  </a:cubicBezTo>
                  <a:cubicBezTo>
                    <a:pt x="13" y="6"/>
                    <a:pt x="12" y="10"/>
                    <a:pt x="10" y="11"/>
                  </a:cubicBezTo>
                  <a:cubicBezTo>
                    <a:pt x="10" y="12"/>
                    <a:pt x="9" y="12"/>
                    <a:pt x="8" y="11"/>
                  </a:cubicBezTo>
                  <a:cubicBezTo>
                    <a:pt x="7" y="11"/>
                    <a:pt x="7" y="10"/>
                    <a:pt x="8" y="9"/>
                  </a:cubicBezTo>
                  <a:cubicBezTo>
                    <a:pt x="9" y="8"/>
                    <a:pt x="10" y="8"/>
                    <a:pt x="10" y="9"/>
                  </a:cubicBezTo>
                  <a:cubicBezTo>
                    <a:pt x="10" y="9"/>
                    <a:pt x="10" y="9"/>
                    <a:pt x="11" y="10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4"/>
                    <a:pt x="4" y="7"/>
                    <a:pt x="3" y="8"/>
                  </a:cubicBezTo>
                  <a:cubicBezTo>
                    <a:pt x="2" y="9"/>
                    <a:pt x="1" y="9"/>
                    <a:pt x="1" y="8"/>
                  </a:cubicBezTo>
                  <a:cubicBezTo>
                    <a:pt x="0" y="8"/>
                    <a:pt x="0" y="7"/>
                    <a:pt x="1" y="6"/>
                  </a:cubicBezTo>
                  <a:cubicBezTo>
                    <a:pt x="1" y="6"/>
                    <a:pt x="2" y="6"/>
                    <a:pt x="3" y="6"/>
                  </a:cubicBezTo>
                  <a:cubicBezTo>
                    <a:pt x="3" y="6"/>
                    <a:pt x="3" y="6"/>
                    <a:pt x="3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59" name="Freeform 33140"/>
            <p:cNvSpPr>
              <a:spLocks/>
            </p:cNvSpPr>
            <p:nvPr/>
          </p:nvSpPr>
          <p:spPr bwMode="auto">
            <a:xfrm>
              <a:off x="3792" y="3056"/>
              <a:ext cx="28" cy="17"/>
            </a:xfrm>
            <a:custGeom>
              <a:avLst/>
              <a:gdLst>
                <a:gd name="T0" fmla="*/ 4 w 16"/>
                <a:gd name="T1" fmla="*/ 7 h 10"/>
                <a:gd name="T2" fmla="*/ 6 w 16"/>
                <a:gd name="T3" fmla="*/ 10 h 10"/>
                <a:gd name="T4" fmla="*/ 9 w 16"/>
                <a:gd name="T5" fmla="*/ 8 h 10"/>
                <a:gd name="T6" fmla="*/ 11 w 16"/>
                <a:gd name="T7" fmla="*/ 9 h 10"/>
                <a:gd name="T8" fmla="*/ 12 w 16"/>
                <a:gd name="T9" fmla="*/ 8 h 10"/>
                <a:gd name="T10" fmla="*/ 13 w 16"/>
                <a:gd name="T11" fmla="*/ 9 h 10"/>
                <a:gd name="T12" fmla="*/ 16 w 16"/>
                <a:gd name="T13" fmla="*/ 9 h 10"/>
                <a:gd name="T14" fmla="*/ 16 w 16"/>
                <a:gd name="T15" fmla="*/ 7 h 10"/>
                <a:gd name="T16" fmla="*/ 16 w 16"/>
                <a:gd name="T17" fmla="*/ 3 h 10"/>
                <a:gd name="T18" fmla="*/ 11 w 16"/>
                <a:gd name="T19" fmla="*/ 5 h 10"/>
                <a:gd name="T20" fmla="*/ 8 w 16"/>
                <a:gd name="T21" fmla="*/ 5 h 10"/>
                <a:gd name="T22" fmla="*/ 7 w 16"/>
                <a:gd name="T23" fmla="*/ 5 h 10"/>
                <a:gd name="T24" fmla="*/ 5 w 16"/>
                <a:gd name="T25" fmla="*/ 6 h 10"/>
                <a:gd name="T26" fmla="*/ 5 w 16"/>
                <a:gd name="T27" fmla="*/ 5 h 10"/>
                <a:gd name="T28" fmla="*/ 7 w 16"/>
                <a:gd name="T29" fmla="*/ 5 h 10"/>
                <a:gd name="T30" fmla="*/ 8 w 16"/>
                <a:gd name="T31" fmla="*/ 5 h 10"/>
                <a:gd name="T32" fmla="*/ 11 w 16"/>
                <a:gd name="T33" fmla="*/ 4 h 10"/>
                <a:gd name="T34" fmla="*/ 16 w 16"/>
                <a:gd name="T35" fmla="*/ 3 h 10"/>
                <a:gd name="T36" fmla="*/ 15 w 16"/>
                <a:gd name="T37" fmla="*/ 3 h 10"/>
                <a:gd name="T38" fmla="*/ 15 w 16"/>
                <a:gd name="T39" fmla="*/ 1 h 10"/>
                <a:gd name="T40" fmla="*/ 14 w 16"/>
                <a:gd name="T41" fmla="*/ 1 h 10"/>
                <a:gd name="T42" fmla="*/ 10 w 16"/>
                <a:gd name="T43" fmla="*/ 1 h 10"/>
                <a:gd name="T44" fmla="*/ 9 w 16"/>
                <a:gd name="T45" fmla="*/ 1 h 10"/>
                <a:gd name="T46" fmla="*/ 8 w 16"/>
                <a:gd name="T47" fmla="*/ 0 h 10"/>
                <a:gd name="T48" fmla="*/ 6 w 16"/>
                <a:gd name="T49" fmla="*/ 2 h 10"/>
                <a:gd name="T50" fmla="*/ 4 w 16"/>
                <a:gd name="T51" fmla="*/ 2 h 10"/>
                <a:gd name="T52" fmla="*/ 3 w 16"/>
                <a:gd name="T53" fmla="*/ 5 h 10"/>
                <a:gd name="T54" fmla="*/ 0 w 16"/>
                <a:gd name="T55" fmla="*/ 7 h 10"/>
                <a:gd name="T56" fmla="*/ 4 w 16"/>
                <a:gd name="T57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" h="10">
                  <a:moveTo>
                    <a:pt x="4" y="7"/>
                  </a:moveTo>
                  <a:cubicBezTo>
                    <a:pt x="5" y="7"/>
                    <a:pt x="5" y="9"/>
                    <a:pt x="6" y="10"/>
                  </a:cubicBezTo>
                  <a:cubicBezTo>
                    <a:pt x="6" y="7"/>
                    <a:pt x="9" y="8"/>
                    <a:pt x="9" y="8"/>
                  </a:cubicBezTo>
                  <a:cubicBezTo>
                    <a:pt x="10" y="8"/>
                    <a:pt x="11" y="9"/>
                    <a:pt x="11" y="9"/>
                  </a:cubicBezTo>
                  <a:cubicBezTo>
                    <a:pt x="11" y="9"/>
                    <a:pt x="11" y="8"/>
                    <a:pt x="12" y="8"/>
                  </a:cubicBezTo>
                  <a:cubicBezTo>
                    <a:pt x="12" y="8"/>
                    <a:pt x="13" y="8"/>
                    <a:pt x="13" y="9"/>
                  </a:cubicBezTo>
                  <a:cubicBezTo>
                    <a:pt x="14" y="7"/>
                    <a:pt x="15" y="8"/>
                    <a:pt x="16" y="9"/>
                  </a:cubicBezTo>
                  <a:cubicBezTo>
                    <a:pt x="15" y="7"/>
                    <a:pt x="16" y="7"/>
                    <a:pt x="16" y="7"/>
                  </a:cubicBezTo>
                  <a:cubicBezTo>
                    <a:pt x="14" y="6"/>
                    <a:pt x="15" y="4"/>
                    <a:pt x="16" y="3"/>
                  </a:cubicBezTo>
                  <a:cubicBezTo>
                    <a:pt x="15" y="4"/>
                    <a:pt x="13" y="4"/>
                    <a:pt x="11" y="5"/>
                  </a:cubicBezTo>
                  <a:cubicBezTo>
                    <a:pt x="10" y="5"/>
                    <a:pt x="9" y="5"/>
                    <a:pt x="8" y="5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6" y="5"/>
                    <a:pt x="6" y="6"/>
                    <a:pt x="5" y="6"/>
                  </a:cubicBezTo>
                  <a:cubicBezTo>
                    <a:pt x="5" y="6"/>
                    <a:pt x="5" y="5"/>
                    <a:pt x="5" y="5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7" y="5"/>
                    <a:pt x="8" y="5"/>
                    <a:pt x="8" y="5"/>
                  </a:cubicBezTo>
                  <a:cubicBezTo>
                    <a:pt x="9" y="5"/>
                    <a:pt x="10" y="5"/>
                    <a:pt x="11" y="4"/>
                  </a:cubicBezTo>
                  <a:cubicBezTo>
                    <a:pt x="13" y="4"/>
                    <a:pt x="14" y="4"/>
                    <a:pt x="16" y="3"/>
                  </a:cubicBezTo>
                  <a:cubicBezTo>
                    <a:pt x="15" y="3"/>
                    <a:pt x="15" y="3"/>
                    <a:pt x="15" y="3"/>
                  </a:cubicBezTo>
                  <a:cubicBezTo>
                    <a:pt x="15" y="2"/>
                    <a:pt x="14" y="2"/>
                    <a:pt x="15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3" y="2"/>
                    <a:pt x="11" y="1"/>
                    <a:pt x="10" y="1"/>
                  </a:cubicBezTo>
                  <a:cubicBezTo>
                    <a:pt x="10" y="1"/>
                    <a:pt x="10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1"/>
                    <a:pt x="7" y="2"/>
                    <a:pt x="6" y="2"/>
                  </a:cubicBezTo>
                  <a:cubicBezTo>
                    <a:pt x="5" y="3"/>
                    <a:pt x="5" y="3"/>
                    <a:pt x="4" y="2"/>
                  </a:cubicBezTo>
                  <a:cubicBezTo>
                    <a:pt x="4" y="3"/>
                    <a:pt x="4" y="4"/>
                    <a:pt x="3" y="5"/>
                  </a:cubicBezTo>
                  <a:cubicBezTo>
                    <a:pt x="2" y="6"/>
                    <a:pt x="1" y="7"/>
                    <a:pt x="0" y="7"/>
                  </a:cubicBezTo>
                  <a:cubicBezTo>
                    <a:pt x="1" y="7"/>
                    <a:pt x="3" y="7"/>
                    <a:pt x="4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213" name="Picture 33141"/>
            <p:cNvPicPr>
              <a:picLocks noChangeAspect="1" noChangeArrowheads="1"/>
            </p:cNvPicPr>
            <p:nvPr/>
          </p:nvPicPr>
          <p:blipFill>
            <a:blip r:embed="rId5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94" y="3051"/>
              <a:ext cx="32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192" name="Freeform 33142"/>
            <p:cNvSpPr>
              <a:spLocks/>
            </p:cNvSpPr>
            <p:nvPr/>
          </p:nvSpPr>
          <p:spPr bwMode="auto">
            <a:xfrm>
              <a:off x="3799" y="3034"/>
              <a:ext cx="25" cy="23"/>
            </a:xfrm>
            <a:custGeom>
              <a:avLst/>
              <a:gdLst>
                <a:gd name="T0" fmla="*/ 7 w 14"/>
                <a:gd name="T1" fmla="*/ 6 h 13"/>
                <a:gd name="T2" fmla="*/ 9 w 14"/>
                <a:gd name="T3" fmla="*/ 8 h 13"/>
                <a:gd name="T4" fmla="*/ 10 w 14"/>
                <a:gd name="T5" fmla="*/ 10 h 13"/>
                <a:gd name="T6" fmla="*/ 11 w 14"/>
                <a:gd name="T7" fmla="*/ 11 h 13"/>
                <a:gd name="T8" fmla="*/ 11 w 14"/>
                <a:gd name="T9" fmla="*/ 11 h 13"/>
                <a:gd name="T10" fmla="*/ 11 w 14"/>
                <a:gd name="T11" fmla="*/ 11 h 13"/>
                <a:gd name="T12" fmla="*/ 13 w 14"/>
                <a:gd name="T13" fmla="*/ 11 h 13"/>
                <a:gd name="T14" fmla="*/ 14 w 14"/>
                <a:gd name="T15" fmla="*/ 11 h 13"/>
                <a:gd name="T16" fmla="*/ 14 w 14"/>
                <a:gd name="T17" fmla="*/ 7 h 13"/>
                <a:gd name="T18" fmla="*/ 11 w 14"/>
                <a:gd name="T19" fmla="*/ 5 h 13"/>
                <a:gd name="T20" fmla="*/ 9 w 14"/>
                <a:gd name="T21" fmla="*/ 2 h 13"/>
                <a:gd name="T22" fmla="*/ 7 w 14"/>
                <a:gd name="T23" fmla="*/ 1 h 13"/>
                <a:gd name="T24" fmla="*/ 0 w 14"/>
                <a:gd name="T25" fmla="*/ 0 h 13"/>
                <a:gd name="T26" fmla="*/ 2 w 14"/>
                <a:gd name="T27" fmla="*/ 8 h 13"/>
                <a:gd name="T28" fmla="*/ 5 w 14"/>
                <a:gd name="T29" fmla="*/ 9 h 13"/>
                <a:gd name="T30" fmla="*/ 5 w 14"/>
                <a:gd name="T31" fmla="*/ 10 h 13"/>
                <a:gd name="T32" fmla="*/ 7 w 14"/>
                <a:gd name="T33" fmla="*/ 11 h 13"/>
                <a:gd name="T34" fmla="*/ 7 w 14"/>
                <a:gd name="T35" fmla="*/ 11 h 13"/>
                <a:gd name="T36" fmla="*/ 9 w 14"/>
                <a:gd name="T37" fmla="*/ 13 h 13"/>
                <a:gd name="T38" fmla="*/ 11 w 14"/>
                <a:gd name="T39" fmla="*/ 13 h 13"/>
                <a:gd name="T40" fmla="*/ 11 w 14"/>
                <a:gd name="T41" fmla="*/ 11 h 13"/>
                <a:gd name="T42" fmla="*/ 11 w 14"/>
                <a:gd name="T43" fmla="*/ 11 h 13"/>
                <a:gd name="T44" fmla="*/ 11 w 14"/>
                <a:gd name="T45" fmla="*/ 11 h 13"/>
                <a:gd name="T46" fmla="*/ 10 w 14"/>
                <a:gd name="T47" fmla="*/ 10 h 13"/>
                <a:gd name="T48" fmla="*/ 10 w 14"/>
                <a:gd name="T49" fmla="*/ 10 h 13"/>
                <a:gd name="T50" fmla="*/ 9 w 14"/>
                <a:gd name="T51" fmla="*/ 9 h 13"/>
                <a:gd name="T52" fmla="*/ 7 w 14"/>
                <a:gd name="T53" fmla="*/ 6 h 13"/>
                <a:gd name="T54" fmla="*/ 5 w 14"/>
                <a:gd name="T55" fmla="*/ 4 h 13"/>
                <a:gd name="T56" fmla="*/ 5 w 14"/>
                <a:gd name="T57" fmla="*/ 4 h 13"/>
                <a:gd name="T58" fmla="*/ 7 w 14"/>
                <a:gd name="T5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4" h="13">
                  <a:moveTo>
                    <a:pt x="7" y="6"/>
                  </a:moveTo>
                  <a:cubicBezTo>
                    <a:pt x="8" y="7"/>
                    <a:pt x="9" y="8"/>
                    <a:pt x="9" y="8"/>
                  </a:cubicBezTo>
                  <a:cubicBezTo>
                    <a:pt x="10" y="9"/>
                    <a:pt x="10" y="10"/>
                    <a:pt x="10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2" y="9"/>
                    <a:pt x="14" y="7"/>
                  </a:cubicBezTo>
                  <a:cubicBezTo>
                    <a:pt x="13" y="7"/>
                    <a:pt x="10" y="6"/>
                    <a:pt x="11" y="5"/>
                  </a:cubicBezTo>
                  <a:cubicBezTo>
                    <a:pt x="10" y="5"/>
                    <a:pt x="9" y="3"/>
                    <a:pt x="9" y="2"/>
                  </a:cubicBezTo>
                  <a:cubicBezTo>
                    <a:pt x="8" y="3"/>
                    <a:pt x="7" y="2"/>
                    <a:pt x="7" y="1"/>
                  </a:cubicBezTo>
                  <a:cubicBezTo>
                    <a:pt x="6" y="4"/>
                    <a:pt x="2" y="1"/>
                    <a:pt x="0" y="0"/>
                  </a:cubicBezTo>
                  <a:cubicBezTo>
                    <a:pt x="1" y="1"/>
                    <a:pt x="4" y="7"/>
                    <a:pt x="2" y="8"/>
                  </a:cubicBezTo>
                  <a:cubicBezTo>
                    <a:pt x="2" y="8"/>
                    <a:pt x="4" y="8"/>
                    <a:pt x="5" y="9"/>
                  </a:cubicBezTo>
                  <a:cubicBezTo>
                    <a:pt x="5" y="9"/>
                    <a:pt x="6" y="10"/>
                    <a:pt x="5" y="10"/>
                  </a:cubicBezTo>
                  <a:cubicBezTo>
                    <a:pt x="5" y="10"/>
                    <a:pt x="6" y="10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8" y="11"/>
                    <a:pt x="8" y="11"/>
                    <a:pt x="9" y="13"/>
                  </a:cubicBezTo>
                  <a:cubicBezTo>
                    <a:pt x="9" y="12"/>
                    <a:pt x="10" y="12"/>
                    <a:pt x="11" y="13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8" y="8"/>
                    <a:pt x="8" y="7"/>
                    <a:pt x="7" y="6"/>
                  </a:cubicBezTo>
                  <a:cubicBezTo>
                    <a:pt x="6" y="6"/>
                    <a:pt x="5" y="5"/>
                    <a:pt x="5" y="4"/>
                  </a:cubicBezTo>
                  <a:cubicBezTo>
                    <a:pt x="5" y="4"/>
                    <a:pt x="5" y="4"/>
                    <a:pt x="5" y="4"/>
                  </a:cubicBezTo>
                  <a:lnTo>
                    <a:pt x="7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215" name="Picture 33143"/>
            <p:cNvPicPr>
              <a:picLocks noChangeAspect="1" noChangeArrowheads="1"/>
            </p:cNvPicPr>
            <p:nvPr/>
          </p:nvPicPr>
          <p:blipFill>
            <a:blip r:embed="rId5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00" y="3035"/>
              <a:ext cx="27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193" name="Freeform 33144"/>
            <p:cNvSpPr>
              <a:spLocks/>
            </p:cNvSpPr>
            <p:nvPr/>
          </p:nvSpPr>
          <p:spPr bwMode="auto">
            <a:xfrm>
              <a:off x="3819" y="3063"/>
              <a:ext cx="8" cy="7"/>
            </a:xfrm>
            <a:custGeom>
              <a:avLst/>
              <a:gdLst>
                <a:gd name="T0" fmla="*/ 2 w 5"/>
                <a:gd name="T1" fmla="*/ 3 h 4"/>
                <a:gd name="T2" fmla="*/ 4 w 5"/>
                <a:gd name="T3" fmla="*/ 3 h 4"/>
                <a:gd name="T4" fmla="*/ 5 w 5"/>
                <a:gd name="T5" fmla="*/ 2 h 4"/>
                <a:gd name="T6" fmla="*/ 5 w 5"/>
                <a:gd name="T7" fmla="*/ 0 h 4"/>
                <a:gd name="T8" fmla="*/ 3 w 5"/>
                <a:gd name="T9" fmla="*/ 0 h 4"/>
                <a:gd name="T10" fmla="*/ 3 w 5"/>
                <a:gd name="T11" fmla="*/ 0 h 4"/>
                <a:gd name="T12" fmla="*/ 2 w 5"/>
                <a:gd name="T13" fmla="*/ 0 h 4"/>
                <a:gd name="T14" fmla="*/ 1 w 5"/>
                <a:gd name="T15" fmla="*/ 0 h 4"/>
                <a:gd name="T16" fmla="*/ 1 w 5"/>
                <a:gd name="T17" fmla="*/ 2 h 4"/>
                <a:gd name="T18" fmla="*/ 1 w 5"/>
                <a:gd name="T19" fmla="*/ 3 h 4"/>
                <a:gd name="T20" fmla="*/ 2 w 5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4">
                  <a:moveTo>
                    <a:pt x="2" y="3"/>
                  </a:moveTo>
                  <a:cubicBezTo>
                    <a:pt x="3" y="4"/>
                    <a:pt x="3" y="4"/>
                    <a:pt x="4" y="3"/>
                  </a:cubicBezTo>
                  <a:cubicBezTo>
                    <a:pt x="5" y="3"/>
                    <a:pt x="5" y="2"/>
                    <a:pt x="5" y="2"/>
                  </a:cubicBezTo>
                  <a:cubicBezTo>
                    <a:pt x="5" y="1"/>
                    <a:pt x="5" y="1"/>
                    <a:pt x="5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1"/>
                    <a:pt x="0" y="2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94" name="Freeform 33145"/>
            <p:cNvSpPr>
              <a:spLocks/>
            </p:cNvSpPr>
            <p:nvPr/>
          </p:nvSpPr>
          <p:spPr bwMode="auto">
            <a:xfrm>
              <a:off x="3826" y="3056"/>
              <a:ext cx="5" cy="7"/>
            </a:xfrm>
            <a:custGeom>
              <a:avLst/>
              <a:gdLst>
                <a:gd name="T0" fmla="*/ 1 w 3"/>
                <a:gd name="T1" fmla="*/ 4 h 4"/>
                <a:gd name="T2" fmla="*/ 3 w 3"/>
                <a:gd name="T3" fmla="*/ 3 h 4"/>
                <a:gd name="T4" fmla="*/ 3 w 3"/>
                <a:gd name="T5" fmla="*/ 2 h 4"/>
                <a:gd name="T6" fmla="*/ 2 w 3"/>
                <a:gd name="T7" fmla="*/ 1 h 4"/>
                <a:gd name="T8" fmla="*/ 0 w 3"/>
                <a:gd name="T9" fmla="*/ 0 h 4"/>
                <a:gd name="T10" fmla="*/ 1 w 3"/>
                <a:gd name="T11" fmla="*/ 2 h 4"/>
                <a:gd name="T12" fmla="*/ 1 w 3"/>
                <a:gd name="T13" fmla="*/ 2 h 4"/>
                <a:gd name="T14" fmla="*/ 0 w 3"/>
                <a:gd name="T15" fmla="*/ 3 h 4"/>
                <a:gd name="T16" fmla="*/ 0 w 3"/>
                <a:gd name="T17" fmla="*/ 3 h 4"/>
                <a:gd name="T18" fmla="*/ 0 w 3"/>
                <a:gd name="T19" fmla="*/ 3 h 4"/>
                <a:gd name="T20" fmla="*/ 1 w 3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1" y="4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1"/>
                    <a:pt x="3" y="1"/>
                    <a:pt x="2" y="1"/>
                  </a:cubicBezTo>
                  <a:cubicBezTo>
                    <a:pt x="2" y="0"/>
                    <a:pt x="1" y="0"/>
                    <a:pt x="0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95" name="Freeform 33146"/>
            <p:cNvSpPr>
              <a:spLocks/>
            </p:cNvSpPr>
            <p:nvPr/>
          </p:nvSpPr>
          <p:spPr bwMode="auto">
            <a:xfrm>
              <a:off x="3819" y="3054"/>
              <a:ext cx="7" cy="7"/>
            </a:xfrm>
            <a:custGeom>
              <a:avLst/>
              <a:gdLst>
                <a:gd name="T0" fmla="*/ 2 w 4"/>
                <a:gd name="T1" fmla="*/ 4 h 4"/>
                <a:gd name="T2" fmla="*/ 3 w 4"/>
                <a:gd name="T3" fmla="*/ 4 h 4"/>
                <a:gd name="T4" fmla="*/ 4 w 4"/>
                <a:gd name="T5" fmla="*/ 3 h 4"/>
                <a:gd name="T6" fmla="*/ 4 w 4"/>
                <a:gd name="T7" fmla="*/ 1 h 4"/>
                <a:gd name="T8" fmla="*/ 3 w 4"/>
                <a:gd name="T9" fmla="*/ 1 h 4"/>
                <a:gd name="T10" fmla="*/ 3 w 4"/>
                <a:gd name="T11" fmla="*/ 0 h 4"/>
                <a:gd name="T12" fmla="*/ 2 w 4"/>
                <a:gd name="T13" fmla="*/ 0 h 4"/>
                <a:gd name="T14" fmla="*/ 1 w 4"/>
                <a:gd name="T15" fmla="*/ 1 h 4"/>
                <a:gd name="T16" fmla="*/ 0 w 4"/>
                <a:gd name="T17" fmla="*/ 2 h 4"/>
                <a:gd name="T18" fmla="*/ 0 w 4"/>
                <a:gd name="T19" fmla="*/ 2 h 4"/>
                <a:gd name="T20" fmla="*/ 1 w 4"/>
                <a:gd name="T21" fmla="*/ 4 h 4"/>
                <a:gd name="T22" fmla="*/ 1 w 4"/>
                <a:gd name="T23" fmla="*/ 4 h 4"/>
                <a:gd name="T24" fmla="*/ 2 w 4"/>
                <a:gd name="T2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4">
                  <a:moveTo>
                    <a:pt x="2" y="4"/>
                  </a:moveTo>
                  <a:cubicBezTo>
                    <a:pt x="3" y="4"/>
                    <a:pt x="3" y="4"/>
                    <a:pt x="3" y="4"/>
                  </a:cubicBezTo>
                  <a:cubicBezTo>
                    <a:pt x="3" y="4"/>
                    <a:pt x="4" y="4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cubicBezTo>
                    <a:pt x="3" y="1"/>
                    <a:pt x="3" y="1"/>
                    <a:pt x="3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2" y="4"/>
                    <a:pt x="2" y="4"/>
                    <a:pt x="2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96" name="Freeform 33147"/>
            <p:cNvSpPr>
              <a:spLocks/>
            </p:cNvSpPr>
            <p:nvPr/>
          </p:nvSpPr>
          <p:spPr bwMode="auto">
            <a:xfrm>
              <a:off x="3747" y="3185"/>
              <a:ext cx="40" cy="34"/>
            </a:xfrm>
            <a:custGeom>
              <a:avLst/>
              <a:gdLst>
                <a:gd name="T0" fmla="*/ 12 w 22"/>
                <a:gd name="T1" fmla="*/ 8 h 19"/>
                <a:gd name="T2" fmla="*/ 17 w 22"/>
                <a:gd name="T3" fmla="*/ 4 h 19"/>
                <a:gd name="T4" fmla="*/ 13 w 22"/>
                <a:gd name="T5" fmla="*/ 18 h 19"/>
                <a:gd name="T6" fmla="*/ 12 w 22"/>
                <a:gd name="T7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9">
                  <a:moveTo>
                    <a:pt x="12" y="8"/>
                  </a:moveTo>
                  <a:cubicBezTo>
                    <a:pt x="12" y="8"/>
                    <a:pt x="13" y="4"/>
                    <a:pt x="17" y="4"/>
                  </a:cubicBezTo>
                  <a:cubicBezTo>
                    <a:pt x="22" y="4"/>
                    <a:pt x="15" y="19"/>
                    <a:pt x="13" y="18"/>
                  </a:cubicBezTo>
                  <a:cubicBezTo>
                    <a:pt x="0" y="9"/>
                    <a:pt x="9" y="0"/>
                    <a:pt x="12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97" name="Freeform 33148"/>
            <p:cNvSpPr>
              <a:spLocks/>
            </p:cNvSpPr>
            <p:nvPr/>
          </p:nvSpPr>
          <p:spPr bwMode="auto">
            <a:xfrm>
              <a:off x="3628" y="3073"/>
              <a:ext cx="22" cy="2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7"/>
                    <a:pt x="6" y="12"/>
                  </a:cubicBezTo>
                  <a:cubicBezTo>
                    <a:pt x="6" y="7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198" name="Freeform 33149"/>
            <p:cNvSpPr>
              <a:spLocks/>
            </p:cNvSpPr>
            <p:nvPr/>
          </p:nvSpPr>
          <p:spPr bwMode="auto">
            <a:xfrm>
              <a:off x="3674" y="2965"/>
              <a:ext cx="15" cy="19"/>
            </a:xfrm>
            <a:custGeom>
              <a:avLst/>
              <a:gdLst>
                <a:gd name="T0" fmla="*/ 2 w 8"/>
                <a:gd name="T1" fmla="*/ 2 h 11"/>
                <a:gd name="T2" fmla="*/ 0 w 8"/>
                <a:gd name="T3" fmla="*/ 4 h 11"/>
                <a:gd name="T4" fmla="*/ 2 w 8"/>
                <a:gd name="T5" fmla="*/ 6 h 11"/>
                <a:gd name="T6" fmla="*/ 2 w 8"/>
                <a:gd name="T7" fmla="*/ 8 h 11"/>
                <a:gd name="T8" fmla="*/ 3 w 8"/>
                <a:gd name="T9" fmla="*/ 8 h 11"/>
                <a:gd name="T10" fmla="*/ 3 w 8"/>
                <a:gd name="T11" fmla="*/ 9 h 11"/>
                <a:gd name="T12" fmla="*/ 2 w 8"/>
                <a:gd name="T13" fmla="*/ 11 h 11"/>
                <a:gd name="T14" fmla="*/ 4 w 8"/>
                <a:gd name="T15" fmla="*/ 11 h 11"/>
                <a:gd name="T16" fmla="*/ 7 w 8"/>
                <a:gd name="T17" fmla="*/ 10 h 11"/>
                <a:gd name="T18" fmla="*/ 5 w 8"/>
                <a:gd name="T19" fmla="*/ 7 h 11"/>
                <a:gd name="T20" fmla="*/ 4 w 8"/>
                <a:gd name="T21" fmla="*/ 5 h 11"/>
                <a:gd name="T22" fmla="*/ 4 w 8"/>
                <a:gd name="T23" fmla="*/ 4 h 11"/>
                <a:gd name="T24" fmla="*/ 3 w 8"/>
                <a:gd name="T25" fmla="*/ 3 h 11"/>
                <a:gd name="T26" fmla="*/ 3 w 8"/>
                <a:gd name="T27" fmla="*/ 3 h 11"/>
                <a:gd name="T28" fmla="*/ 4 w 8"/>
                <a:gd name="T29" fmla="*/ 4 h 11"/>
                <a:gd name="T30" fmla="*/ 4 w 8"/>
                <a:gd name="T31" fmla="*/ 5 h 11"/>
                <a:gd name="T32" fmla="*/ 5 w 8"/>
                <a:gd name="T33" fmla="*/ 7 h 11"/>
                <a:gd name="T34" fmla="*/ 7 w 8"/>
                <a:gd name="T35" fmla="*/ 10 h 11"/>
                <a:gd name="T36" fmla="*/ 7 w 8"/>
                <a:gd name="T37" fmla="*/ 9 h 11"/>
                <a:gd name="T38" fmla="*/ 8 w 8"/>
                <a:gd name="T39" fmla="*/ 9 h 11"/>
                <a:gd name="T40" fmla="*/ 8 w 8"/>
                <a:gd name="T41" fmla="*/ 8 h 11"/>
                <a:gd name="T42" fmla="*/ 8 w 8"/>
                <a:gd name="T43" fmla="*/ 6 h 11"/>
                <a:gd name="T44" fmla="*/ 7 w 8"/>
                <a:gd name="T45" fmla="*/ 5 h 11"/>
                <a:gd name="T46" fmla="*/ 8 w 8"/>
                <a:gd name="T47" fmla="*/ 4 h 11"/>
                <a:gd name="T48" fmla="*/ 6 w 8"/>
                <a:gd name="T49" fmla="*/ 3 h 11"/>
                <a:gd name="T50" fmla="*/ 5 w 8"/>
                <a:gd name="T51" fmla="*/ 1 h 11"/>
                <a:gd name="T52" fmla="*/ 3 w 8"/>
                <a:gd name="T53" fmla="*/ 1 h 11"/>
                <a:gd name="T54" fmla="*/ 2 w 8"/>
                <a:gd name="T55" fmla="*/ 0 h 11"/>
                <a:gd name="T56" fmla="*/ 2 w 8"/>
                <a:gd name="T57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8" h="11">
                  <a:moveTo>
                    <a:pt x="2" y="2"/>
                  </a:moveTo>
                  <a:cubicBezTo>
                    <a:pt x="2" y="3"/>
                    <a:pt x="1" y="3"/>
                    <a:pt x="0" y="4"/>
                  </a:cubicBezTo>
                  <a:cubicBezTo>
                    <a:pt x="2" y="4"/>
                    <a:pt x="2" y="6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4" y="9"/>
                    <a:pt x="3" y="11"/>
                    <a:pt x="2" y="11"/>
                  </a:cubicBezTo>
                  <a:cubicBezTo>
                    <a:pt x="4" y="10"/>
                    <a:pt x="4" y="10"/>
                    <a:pt x="4" y="11"/>
                  </a:cubicBezTo>
                  <a:cubicBezTo>
                    <a:pt x="4" y="9"/>
                    <a:pt x="6" y="9"/>
                    <a:pt x="7" y="10"/>
                  </a:cubicBezTo>
                  <a:cubicBezTo>
                    <a:pt x="6" y="9"/>
                    <a:pt x="5" y="8"/>
                    <a:pt x="5" y="7"/>
                  </a:cubicBezTo>
                  <a:cubicBezTo>
                    <a:pt x="5" y="6"/>
                    <a:pt x="4" y="6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3" y="3"/>
                    <a:pt x="3" y="3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4" y="3"/>
                    <a:pt x="4" y="4"/>
                    <a:pt x="4" y="4"/>
                  </a:cubicBezTo>
                  <a:cubicBezTo>
                    <a:pt x="4" y="4"/>
                    <a:pt x="4" y="5"/>
                    <a:pt x="4" y="5"/>
                  </a:cubicBezTo>
                  <a:cubicBezTo>
                    <a:pt x="5" y="6"/>
                    <a:pt x="5" y="6"/>
                    <a:pt x="5" y="7"/>
                  </a:cubicBezTo>
                  <a:cubicBezTo>
                    <a:pt x="6" y="8"/>
                    <a:pt x="6" y="9"/>
                    <a:pt x="7" y="10"/>
                  </a:cubicBezTo>
                  <a:cubicBezTo>
                    <a:pt x="7" y="10"/>
                    <a:pt x="7" y="10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6"/>
                    <a:pt x="8" y="6"/>
                  </a:cubicBezTo>
                  <a:cubicBezTo>
                    <a:pt x="7" y="6"/>
                    <a:pt x="7" y="5"/>
                    <a:pt x="7" y="5"/>
                  </a:cubicBezTo>
                  <a:cubicBezTo>
                    <a:pt x="7" y="5"/>
                    <a:pt x="8" y="4"/>
                    <a:pt x="8" y="4"/>
                  </a:cubicBezTo>
                  <a:cubicBezTo>
                    <a:pt x="7" y="4"/>
                    <a:pt x="6" y="4"/>
                    <a:pt x="6" y="3"/>
                  </a:cubicBezTo>
                  <a:cubicBezTo>
                    <a:pt x="5" y="3"/>
                    <a:pt x="5" y="2"/>
                    <a:pt x="5" y="1"/>
                  </a:cubicBezTo>
                  <a:cubicBezTo>
                    <a:pt x="5" y="2"/>
                    <a:pt x="4" y="2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2" y="1"/>
                    <a:pt x="2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222" name="Picture 33150"/>
            <p:cNvPicPr>
              <a:picLocks noChangeAspect="1" noChangeArrowheads="1"/>
            </p:cNvPicPr>
            <p:nvPr/>
          </p:nvPicPr>
          <p:blipFill>
            <a:blip r:embed="rId5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73" y="2963"/>
              <a:ext cx="22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199" name="Freeform 33151"/>
            <p:cNvSpPr>
              <a:spLocks/>
            </p:cNvSpPr>
            <p:nvPr/>
          </p:nvSpPr>
          <p:spPr bwMode="auto">
            <a:xfrm>
              <a:off x="3689" y="2963"/>
              <a:ext cx="14" cy="21"/>
            </a:xfrm>
            <a:custGeom>
              <a:avLst/>
              <a:gdLst>
                <a:gd name="T0" fmla="*/ 4 w 8"/>
                <a:gd name="T1" fmla="*/ 6 h 12"/>
                <a:gd name="T2" fmla="*/ 3 w 8"/>
                <a:gd name="T3" fmla="*/ 8 h 12"/>
                <a:gd name="T4" fmla="*/ 2 w 8"/>
                <a:gd name="T5" fmla="*/ 9 h 12"/>
                <a:gd name="T6" fmla="*/ 2 w 8"/>
                <a:gd name="T7" fmla="*/ 10 h 12"/>
                <a:gd name="T8" fmla="*/ 2 w 8"/>
                <a:gd name="T9" fmla="*/ 10 h 12"/>
                <a:gd name="T10" fmla="*/ 1 w 8"/>
                <a:gd name="T11" fmla="*/ 10 h 12"/>
                <a:gd name="T12" fmla="*/ 2 w 8"/>
                <a:gd name="T13" fmla="*/ 11 h 12"/>
                <a:gd name="T14" fmla="*/ 2 w 8"/>
                <a:gd name="T15" fmla="*/ 12 h 12"/>
                <a:gd name="T16" fmla="*/ 5 w 8"/>
                <a:gd name="T17" fmla="*/ 11 h 12"/>
                <a:gd name="T18" fmla="*/ 6 w 8"/>
                <a:gd name="T19" fmla="*/ 9 h 12"/>
                <a:gd name="T20" fmla="*/ 7 w 8"/>
                <a:gd name="T21" fmla="*/ 7 h 12"/>
                <a:gd name="T22" fmla="*/ 8 w 8"/>
                <a:gd name="T23" fmla="*/ 5 h 12"/>
                <a:gd name="T24" fmla="*/ 8 w 8"/>
                <a:gd name="T25" fmla="*/ 0 h 12"/>
                <a:gd name="T26" fmla="*/ 2 w 8"/>
                <a:gd name="T27" fmla="*/ 3 h 12"/>
                <a:gd name="T28" fmla="*/ 2 w 8"/>
                <a:gd name="T29" fmla="*/ 5 h 12"/>
                <a:gd name="T30" fmla="*/ 1 w 8"/>
                <a:gd name="T31" fmla="*/ 5 h 12"/>
                <a:gd name="T32" fmla="*/ 1 w 8"/>
                <a:gd name="T33" fmla="*/ 7 h 12"/>
                <a:gd name="T34" fmla="*/ 1 w 8"/>
                <a:gd name="T35" fmla="*/ 7 h 12"/>
                <a:gd name="T36" fmla="*/ 0 w 8"/>
                <a:gd name="T37" fmla="*/ 8 h 12"/>
                <a:gd name="T38" fmla="*/ 0 w 8"/>
                <a:gd name="T39" fmla="*/ 10 h 12"/>
                <a:gd name="T40" fmla="*/ 1 w 8"/>
                <a:gd name="T41" fmla="*/ 10 h 12"/>
                <a:gd name="T42" fmla="*/ 1 w 8"/>
                <a:gd name="T43" fmla="*/ 10 h 12"/>
                <a:gd name="T44" fmla="*/ 2 w 8"/>
                <a:gd name="T45" fmla="*/ 10 h 12"/>
                <a:gd name="T46" fmla="*/ 2 w 8"/>
                <a:gd name="T47" fmla="*/ 9 h 12"/>
                <a:gd name="T48" fmla="*/ 2 w 8"/>
                <a:gd name="T49" fmla="*/ 9 h 12"/>
                <a:gd name="T50" fmla="*/ 3 w 8"/>
                <a:gd name="T51" fmla="*/ 8 h 12"/>
                <a:gd name="T52" fmla="*/ 4 w 8"/>
                <a:gd name="T53" fmla="*/ 6 h 12"/>
                <a:gd name="T54" fmla="*/ 6 w 8"/>
                <a:gd name="T55" fmla="*/ 4 h 12"/>
                <a:gd name="T56" fmla="*/ 6 w 8"/>
                <a:gd name="T57" fmla="*/ 4 h 12"/>
                <a:gd name="T58" fmla="*/ 4 w 8"/>
                <a:gd name="T5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" h="12">
                  <a:moveTo>
                    <a:pt x="4" y="6"/>
                  </a:moveTo>
                  <a:cubicBezTo>
                    <a:pt x="4" y="7"/>
                    <a:pt x="4" y="8"/>
                    <a:pt x="3" y="8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2" y="9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3" y="10"/>
                    <a:pt x="5" y="11"/>
                  </a:cubicBezTo>
                  <a:cubicBezTo>
                    <a:pt x="4" y="11"/>
                    <a:pt x="5" y="8"/>
                    <a:pt x="6" y="9"/>
                  </a:cubicBezTo>
                  <a:cubicBezTo>
                    <a:pt x="6" y="8"/>
                    <a:pt x="7" y="7"/>
                    <a:pt x="7" y="7"/>
                  </a:cubicBezTo>
                  <a:cubicBezTo>
                    <a:pt x="7" y="7"/>
                    <a:pt x="7" y="6"/>
                    <a:pt x="8" y="5"/>
                  </a:cubicBezTo>
                  <a:cubicBezTo>
                    <a:pt x="6" y="5"/>
                    <a:pt x="7" y="1"/>
                    <a:pt x="8" y="0"/>
                  </a:cubicBezTo>
                  <a:cubicBezTo>
                    <a:pt x="7" y="1"/>
                    <a:pt x="3" y="4"/>
                    <a:pt x="2" y="3"/>
                  </a:cubicBezTo>
                  <a:cubicBezTo>
                    <a:pt x="2" y="3"/>
                    <a:pt x="3" y="5"/>
                    <a:pt x="2" y="5"/>
                  </a:cubicBezTo>
                  <a:cubicBezTo>
                    <a:pt x="2" y="5"/>
                    <a:pt x="1" y="6"/>
                    <a:pt x="1" y="5"/>
                  </a:cubicBezTo>
                  <a:cubicBezTo>
                    <a:pt x="1" y="5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9"/>
                    <a:pt x="1" y="9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7"/>
                    <a:pt x="4" y="7"/>
                    <a:pt x="4" y="6"/>
                  </a:cubicBezTo>
                  <a:cubicBezTo>
                    <a:pt x="5" y="6"/>
                    <a:pt x="5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lnTo>
                    <a:pt x="4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224" name="Picture 33152"/>
            <p:cNvPicPr>
              <a:picLocks noChangeAspect="1" noChangeArrowheads="1"/>
            </p:cNvPicPr>
            <p:nvPr/>
          </p:nvPicPr>
          <p:blipFill>
            <a:blip r:embed="rId5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84" y="2962"/>
              <a:ext cx="21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00" name="Freeform 33153"/>
            <p:cNvSpPr>
              <a:spLocks/>
            </p:cNvSpPr>
            <p:nvPr/>
          </p:nvSpPr>
          <p:spPr bwMode="auto">
            <a:xfrm>
              <a:off x="3682" y="2983"/>
              <a:ext cx="5" cy="7"/>
            </a:xfrm>
            <a:custGeom>
              <a:avLst/>
              <a:gdLst>
                <a:gd name="T0" fmla="*/ 0 w 3"/>
                <a:gd name="T1" fmla="*/ 2 h 4"/>
                <a:gd name="T2" fmla="*/ 0 w 3"/>
                <a:gd name="T3" fmla="*/ 3 h 4"/>
                <a:gd name="T4" fmla="*/ 2 w 3"/>
                <a:gd name="T5" fmla="*/ 4 h 4"/>
                <a:gd name="T6" fmla="*/ 3 w 3"/>
                <a:gd name="T7" fmla="*/ 3 h 4"/>
                <a:gd name="T8" fmla="*/ 3 w 3"/>
                <a:gd name="T9" fmla="*/ 2 h 4"/>
                <a:gd name="T10" fmla="*/ 3 w 3"/>
                <a:gd name="T11" fmla="*/ 1 h 4"/>
                <a:gd name="T12" fmla="*/ 2 w 3"/>
                <a:gd name="T13" fmla="*/ 1 h 4"/>
                <a:gd name="T14" fmla="*/ 3 w 3"/>
                <a:gd name="T15" fmla="*/ 1 h 4"/>
                <a:gd name="T16" fmla="*/ 0 w 3"/>
                <a:gd name="T17" fmla="*/ 1 h 4"/>
                <a:gd name="T18" fmla="*/ 0 w 3"/>
                <a:gd name="T19" fmla="*/ 1 h 4"/>
                <a:gd name="T20" fmla="*/ 0 w 3"/>
                <a:gd name="T21" fmla="*/ 2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4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2" y="4"/>
                    <a:pt x="2" y="3"/>
                    <a:pt x="3" y="3"/>
                  </a:cubicBezTo>
                  <a:cubicBezTo>
                    <a:pt x="3" y="3"/>
                    <a:pt x="3" y="2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2" y="1"/>
                    <a:pt x="3" y="1"/>
                  </a:cubicBezTo>
                  <a:cubicBezTo>
                    <a:pt x="2" y="0"/>
                    <a:pt x="1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1" name="Freeform 33154"/>
            <p:cNvSpPr>
              <a:spLocks/>
            </p:cNvSpPr>
            <p:nvPr/>
          </p:nvSpPr>
          <p:spPr bwMode="auto">
            <a:xfrm>
              <a:off x="3687" y="2986"/>
              <a:ext cx="5" cy="4"/>
            </a:xfrm>
            <a:custGeom>
              <a:avLst/>
              <a:gdLst>
                <a:gd name="T0" fmla="*/ 0 w 3"/>
                <a:gd name="T1" fmla="*/ 1 h 2"/>
                <a:gd name="T2" fmla="*/ 1 w 3"/>
                <a:gd name="T3" fmla="*/ 2 h 2"/>
                <a:gd name="T4" fmla="*/ 2 w 3"/>
                <a:gd name="T5" fmla="*/ 2 h 2"/>
                <a:gd name="T6" fmla="*/ 2 w 3"/>
                <a:gd name="T7" fmla="*/ 2 h 2"/>
                <a:gd name="T8" fmla="*/ 2 w 3"/>
                <a:gd name="T9" fmla="*/ 0 h 2"/>
                <a:gd name="T10" fmla="*/ 1 w 3"/>
                <a:gd name="T11" fmla="*/ 1 h 2"/>
                <a:gd name="T12" fmla="*/ 1 w 3"/>
                <a:gd name="T13" fmla="*/ 1 h 2"/>
                <a:gd name="T14" fmla="*/ 1 w 3"/>
                <a:gd name="T15" fmla="*/ 0 h 2"/>
                <a:gd name="T16" fmla="*/ 1 w 3"/>
                <a:gd name="T17" fmla="*/ 0 h 2"/>
                <a:gd name="T18" fmla="*/ 0 w 3"/>
                <a:gd name="T19" fmla="*/ 0 h 2"/>
                <a:gd name="T20" fmla="*/ 0 w 3"/>
                <a:gd name="T21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2">
                  <a:moveTo>
                    <a:pt x="0" y="1"/>
                  </a:moveTo>
                  <a:cubicBezTo>
                    <a:pt x="0" y="2"/>
                    <a:pt x="1" y="2"/>
                    <a:pt x="1" y="2"/>
                  </a:cubicBezTo>
                  <a:cubicBezTo>
                    <a:pt x="1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0"/>
                    <a:pt x="0" y="0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2" name="Freeform 33155"/>
            <p:cNvSpPr>
              <a:spLocks/>
            </p:cNvSpPr>
            <p:nvPr/>
          </p:nvSpPr>
          <p:spPr bwMode="auto">
            <a:xfrm>
              <a:off x="3687" y="2981"/>
              <a:ext cx="5" cy="5"/>
            </a:xfrm>
            <a:custGeom>
              <a:avLst/>
              <a:gdLst>
                <a:gd name="T0" fmla="*/ 0 w 3"/>
                <a:gd name="T1" fmla="*/ 2 h 3"/>
                <a:gd name="T2" fmla="*/ 0 w 3"/>
                <a:gd name="T3" fmla="*/ 3 h 3"/>
                <a:gd name="T4" fmla="*/ 1 w 3"/>
                <a:gd name="T5" fmla="*/ 3 h 3"/>
                <a:gd name="T6" fmla="*/ 2 w 3"/>
                <a:gd name="T7" fmla="*/ 2 h 3"/>
                <a:gd name="T8" fmla="*/ 3 w 3"/>
                <a:gd name="T9" fmla="*/ 2 h 3"/>
                <a:gd name="T10" fmla="*/ 3 w 3"/>
                <a:gd name="T11" fmla="*/ 2 h 3"/>
                <a:gd name="T12" fmla="*/ 3 w 3"/>
                <a:gd name="T13" fmla="*/ 1 h 3"/>
                <a:gd name="T14" fmla="*/ 2 w 3"/>
                <a:gd name="T15" fmla="*/ 0 h 3"/>
                <a:gd name="T16" fmla="*/ 1 w 3"/>
                <a:gd name="T17" fmla="*/ 0 h 3"/>
                <a:gd name="T18" fmla="*/ 1 w 3"/>
                <a:gd name="T19" fmla="*/ 0 h 3"/>
                <a:gd name="T20" fmla="*/ 0 w 3"/>
                <a:gd name="T21" fmla="*/ 1 h 3"/>
                <a:gd name="T22" fmla="*/ 0 w 3"/>
                <a:gd name="T23" fmla="*/ 1 h 3"/>
                <a:gd name="T24" fmla="*/ 0 w 3"/>
                <a:gd name="T25" fmla="*/ 2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" h="3">
                  <a:moveTo>
                    <a:pt x="0" y="2"/>
                  </a:move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3" y="1"/>
                    <a:pt x="2" y="0"/>
                    <a:pt x="2" y="0"/>
                  </a:cubicBezTo>
                  <a:cubicBezTo>
                    <a:pt x="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2"/>
                    <a:pt x="0" y="2"/>
                    <a:pt x="0" y="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3" name="Freeform 33156"/>
            <p:cNvSpPr>
              <a:spLocks/>
            </p:cNvSpPr>
            <p:nvPr/>
          </p:nvSpPr>
          <p:spPr bwMode="auto">
            <a:xfrm>
              <a:off x="3740" y="3111"/>
              <a:ext cx="29" cy="23"/>
            </a:xfrm>
            <a:custGeom>
              <a:avLst/>
              <a:gdLst>
                <a:gd name="T0" fmla="*/ 3 w 16"/>
                <a:gd name="T1" fmla="*/ 7 h 13"/>
                <a:gd name="T2" fmla="*/ 7 w 16"/>
                <a:gd name="T3" fmla="*/ 0 h 13"/>
                <a:gd name="T4" fmla="*/ 16 w 16"/>
                <a:gd name="T5" fmla="*/ 4 h 13"/>
                <a:gd name="T6" fmla="*/ 11 w 16"/>
                <a:gd name="T7" fmla="*/ 12 h 13"/>
                <a:gd name="T8" fmla="*/ 9 w 16"/>
                <a:gd name="T9" fmla="*/ 12 h 13"/>
                <a:gd name="T10" fmla="*/ 9 w 16"/>
                <a:gd name="T11" fmla="*/ 10 h 13"/>
                <a:gd name="T12" fmla="*/ 11 w 16"/>
                <a:gd name="T13" fmla="*/ 10 h 13"/>
                <a:gd name="T14" fmla="*/ 11 w 16"/>
                <a:gd name="T15" fmla="*/ 10 h 13"/>
                <a:gd name="T16" fmla="*/ 14 w 16"/>
                <a:gd name="T17" fmla="*/ 5 h 13"/>
                <a:gd name="T18" fmla="*/ 6 w 16"/>
                <a:gd name="T19" fmla="*/ 3 h 13"/>
                <a:gd name="T20" fmla="*/ 3 w 16"/>
                <a:gd name="T21" fmla="*/ 9 h 13"/>
                <a:gd name="T22" fmla="*/ 1 w 16"/>
                <a:gd name="T23" fmla="*/ 9 h 13"/>
                <a:gd name="T24" fmla="*/ 1 w 16"/>
                <a:gd name="T25" fmla="*/ 7 h 13"/>
                <a:gd name="T26" fmla="*/ 3 w 16"/>
                <a:gd name="T27" fmla="*/ 7 h 13"/>
                <a:gd name="T28" fmla="*/ 3 w 16"/>
                <a:gd name="T2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3">
                  <a:moveTo>
                    <a:pt x="3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6"/>
                    <a:pt x="13" y="10"/>
                    <a:pt x="11" y="12"/>
                  </a:cubicBezTo>
                  <a:cubicBezTo>
                    <a:pt x="10" y="13"/>
                    <a:pt x="9" y="13"/>
                    <a:pt x="9" y="12"/>
                  </a:cubicBezTo>
                  <a:cubicBezTo>
                    <a:pt x="8" y="11"/>
                    <a:pt x="8" y="10"/>
                    <a:pt x="9" y="10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6" y="3"/>
                    <a:pt x="6" y="3"/>
                    <a:pt x="6" y="3"/>
                  </a:cubicBezTo>
                  <a:cubicBezTo>
                    <a:pt x="5" y="5"/>
                    <a:pt x="4" y="8"/>
                    <a:pt x="3" y="9"/>
                  </a:cubicBezTo>
                  <a:cubicBezTo>
                    <a:pt x="3" y="10"/>
                    <a:pt x="1" y="10"/>
                    <a:pt x="1" y="9"/>
                  </a:cubicBezTo>
                  <a:cubicBezTo>
                    <a:pt x="0" y="8"/>
                    <a:pt x="0" y="7"/>
                    <a:pt x="1" y="7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4" name="Freeform 33157"/>
            <p:cNvSpPr>
              <a:spLocks/>
            </p:cNvSpPr>
            <p:nvPr/>
          </p:nvSpPr>
          <p:spPr bwMode="auto">
            <a:xfrm>
              <a:off x="3701" y="3175"/>
              <a:ext cx="29" cy="23"/>
            </a:xfrm>
            <a:custGeom>
              <a:avLst/>
              <a:gdLst>
                <a:gd name="T0" fmla="*/ 3 w 16"/>
                <a:gd name="T1" fmla="*/ 7 h 13"/>
                <a:gd name="T2" fmla="*/ 7 w 16"/>
                <a:gd name="T3" fmla="*/ 0 h 13"/>
                <a:gd name="T4" fmla="*/ 16 w 16"/>
                <a:gd name="T5" fmla="*/ 4 h 13"/>
                <a:gd name="T6" fmla="*/ 11 w 16"/>
                <a:gd name="T7" fmla="*/ 12 h 13"/>
                <a:gd name="T8" fmla="*/ 9 w 16"/>
                <a:gd name="T9" fmla="*/ 12 h 13"/>
                <a:gd name="T10" fmla="*/ 9 w 16"/>
                <a:gd name="T11" fmla="*/ 10 h 13"/>
                <a:gd name="T12" fmla="*/ 11 w 16"/>
                <a:gd name="T13" fmla="*/ 10 h 13"/>
                <a:gd name="T14" fmla="*/ 11 w 16"/>
                <a:gd name="T15" fmla="*/ 10 h 13"/>
                <a:gd name="T16" fmla="*/ 14 w 16"/>
                <a:gd name="T17" fmla="*/ 6 h 13"/>
                <a:gd name="T18" fmla="*/ 6 w 16"/>
                <a:gd name="T19" fmla="*/ 4 h 13"/>
                <a:gd name="T20" fmla="*/ 3 w 16"/>
                <a:gd name="T21" fmla="*/ 9 h 13"/>
                <a:gd name="T22" fmla="*/ 1 w 16"/>
                <a:gd name="T23" fmla="*/ 9 h 13"/>
                <a:gd name="T24" fmla="*/ 1 w 16"/>
                <a:gd name="T25" fmla="*/ 7 h 13"/>
                <a:gd name="T26" fmla="*/ 3 w 16"/>
                <a:gd name="T27" fmla="*/ 7 h 13"/>
                <a:gd name="T28" fmla="*/ 3 w 16"/>
                <a:gd name="T2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3">
                  <a:moveTo>
                    <a:pt x="3" y="7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16" y="4"/>
                    <a:pt x="16" y="4"/>
                    <a:pt x="16" y="4"/>
                  </a:cubicBezTo>
                  <a:cubicBezTo>
                    <a:pt x="14" y="6"/>
                    <a:pt x="13" y="11"/>
                    <a:pt x="11" y="12"/>
                  </a:cubicBezTo>
                  <a:cubicBezTo>
                    <a:pt x="10" y="13"/>
                    <a:pt x="9" y="13"/>
                    <a:pt x="9" y="12"/>
                  </a:cubicBezTo>
                  <a:cubicBezTo>
                    <a:pt x="8" y="12"/>
                    <a:pt x="8" y="11"/>
                    <a:pt x="9" y="10"/>
                  </a:cubicBezTo>
                  <a:cubicBezTo>
                    <a:pt x="9" y="9"/>
                    <a:pt x="10" y="9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6" y="5"/>
                    <a:pt x="4" y="8"/>
                    <a:pt x="3" y="9"/>
                  </a:cubicBezTo>
                  <a:cubicBezTo>
                    <a:pt x="3" y="10"/>
                    <a:pt x="2" y="10"/>
                    <a:pt x="1" y="9"/>
                  </a:cubicBezTo>
                  <a:cubicBezTo>
                    <a:pt x="0" y="9"/>
                    <a:pt x="0" y="7"/>
                    <a:pt x="1" y="7"/>
                  </a:cubicBezTo>
                  <a:cubicBezTo>
                    <a:pt x="1" y="6"/>
                    <a:pt x="2" y="6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5" name="Freeform 33158"/>
            <p:cNvSpPr>
              <a:spLocks/>
            </p:cNvSpPr>
            <p:nvPr/>
          </p:nvSpPr>
          <p:spPr bwMode="auto">
            <a:xfrm>
              <a:off x="3822" y="3201"/>
              <a:ext cx="16" cy="16"/>
            </a:xfrm>
            <a:custGeom>
              <a:avLst/>
              <a:gdLst>
                <a:gd name="T0" fmla="*/ 5 w 9"/>
                <a:gd name="T1" fmla="*/ 5 h 9"/>
                <a:gd name="T2" fmla="*/ 4 w 9"/>
                <a:gd name="T3" fmla="*/ 2 h 9"/>
                <a:gd name="T4" fmla="*/ 1 w 9"/>
                <a:gd name="T5" fmla="*/ 9 h 9"/>
                <a:gd name="T6" fmla="*/ 5 w 9"/>
                <a:gd name="T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5" y="5"/>
                  </a:moveTo>
                  <a:cubicBezTo>
                    <a:pt x="5" y="5"/>
                    <a:pt x="5" y="3"/>
                    <a:pt x="4" y="2"/>
                  </a:cubicBezTo>
                  <a:cubicBezTo>
                    <a:pt x="2" y="0"/>
                    <a:pt x="0" y="9"/>
                    <a:pt x="1" y="9"/>
                  </a:cubicBezTo>
                  <a:cubicBezTo>
                    <a:pt x="9" y="9"/>
                    <a:pt x="8" y="2"/>
                    <a:pt x="5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6" name="Freeform 33159"/>
            <p:cNvSpPr>
              <a:spLocks/>
            </p:cNvSpPr>
            <p:nvPr/>
          </p:nvSpPr>
          <p:spPr bwMode="auto">
            <a:xfrm>
              <a:off x="3781" y="2917"/>
              <a:ext cx="22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6"/>
                    <a:pt x="6" y="0"/>
                  </a:cubicBezTo>
                  <a:cubicBezTo>
                    <a:pt x="6" y="6"/>
                    <a:pt x="7" y="6"/>
                    <a:pt x="12" y="6"/>
                  </a:cubicBezTo>
                  <a:cubicBezTo>
                    <a:pt x="7" y="6"/>
                    <a:pt x="6" y="7"/>
                    <a:pt x="6" y="12"/>
                  </a:cubicBezTo>
                  <a:cubicBezTo>
                    <a:pt x="6" y="7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7" name="Freeform 33160"/>
            <p:cNvSpPr>
              <a:spLocks/>
            </p:cNvSpPr>
            <p:nvPr/>
          </p:nvSpPr>
          <p:spPr bwMode="auto">
            <a:xfrm>
              <a:off x="3856" y="2956"/>
              <a:ext cx="21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6"/>
                    <a:pt x="6" y="0"/>
                  </a:cubicBezTo>
                  <a:cubicBezTo>
                    <a:pt x="6" y="6"/>
                    <a:pt x="7" y="6"/>
                    <a:pt x="12" y="6"/>
                  </a:cubicBezTo>
                  <a:cubicBezTo>
                    <a:pt x="7" y="6"/>
                    <a:pt x="6" y="7"/>
                    <a:pt x="6" y="12"/>
                  </a:cubicBezTo>
                  <a:cubicBezTo>
                    <a:pt x="6" y="7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8" name="Freeform 33161"/>
            <p:cNvSpPr>
              <a:spLocks/>
            </p:cNvSpPr>
            <p:nvPr/>
          </p:nvSpPr>
          <p:spPr bwMode="auto">
            <a:xfrm>
              <a:off x="3826" y="3054"/>
              <a:ext cx="21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6"/>
                    <a:pt x="6" y="12"/>
                  </a:cubicBezTo>
                  <a:cubicBezTo>
                    <a:pt x="6" y="6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09" name="Freeform 33162"/>
            <p:cNvSpPr>
              <a:spLocks/>
            </p:cNvSpPr>
            <p:nvPr/>
          </p:nvSpPr>
          <p:spPr bwMode="auto">
            <a:xfrm>
              <a:off x="3726" y="3095"/>
              <a:ext cx="21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7"/>
                    <a:pt x="6" y="12"/>
                  </a:cubicBezTo>
                  <a:cubicBezTo>
                    <a:pt x="6" y="7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0" name="Freeform 33163"/>
            <p:cNvSpPr>
              <a:spLocks/>
            </p:cNvSpPr>
            <p:nvPr/>
          </p:nvSpPr>
          <p:spPr bwMode="auto">
            <a:xfrm>
              <a:off x="3783" y="3086"/>
              <a:ext cx="21" cy="21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6" y="6"/>
                    <a:pt x="6" y="6"/>
                    <a:pt x="6" y="0"/>
                  </a:cubicBezTo>
                  <a:cubicBezTo>
                    <a:pt x="6" y="6"/>
                    <a:pt x="7" y="6"/>
                    <a:pt x="12" y="6"/>
                  </a:cubicBezTo>
                  <a:cubicBezTo>
                    <a:pt x="7" y="6"/>
                    <a:pt x="6" y="7"/>
                    <a:pt x="6" y="12"/>
                  </a:cubicBezTo>
                  <a:cubicBezTo>
                    <a:pt x="6" y="7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1" name="Freeform 33164"/>
            <p:cNvSpPr>
              <a:spLocks/>
            </p:cNvSpPr>
            <p:nvPr/>
          </p:nvSpPr>
          <p:spPr bwMode="auto">
            <a:xfrm>
              <a:off x="3648" y="3127"/>
              <a:ext cx="21" cy="19"/>
            </a:xfrm>
            <a:custGeom>
              <a:avLst/>
              <a:gdLst>
                <a:gd name="T0" fmla="*/ 0 w 12"/>
                <a:gd name="T1" fmla="*/ 6 h 11"/>
                <a:gd name="T2" fmla="*/ 6 w 12"/>
                <a:gd name="T3" fmla="*/ 0 h 11"/>
                <a:gd name="T4" fmla="*/ 12 w 12"/>
                <a:gd name="T5" fmla="*/ 6 h 11"/>
                <a:gd name="T6" fmla="*/ 6 w 12"/>
                <a:gd name="T7" fmla="*/ 11 h 11"/>
                <a:gd name="T8" fmla="*/ 0 w 12"/>
                <a:gd name="T9" fmla="*/ 6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1">
                  <a:moveTo>
                    <a:pt x="0" y="6"/>
                  </a:moveTo>
                  <a:cubicBezTo>
                    <a:pt x="6" y="6"/>
                    <a:pt x="6" y="5"/>
                    <a:pt x="6" y="0"/>
                  </a:cubicBezTo>
                  <a:cubicBezTo>
                    <a:pt x="6" y="5"/>
                    <a:pt x="7" y="6"/>
                    <a:pt x="12" y="6"/>
                  </a:cubicBezTo>
                  <a:cubicBezTo>
                    <a:pt x="7" y="6"/>
                    <a:pt x="6" y="6"/>
                    <a:pt x="6" y="11"/>
                  </a:cubicBezTo>
                  <a:cubicBezTo>
                    <a:pt x="6" y="6"/>
                    <a:pt x="6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2" name="Freeform 33165"/>
            <p:cNvSpPr>
              <a:spLocks/>
            </p:cNvSpPr>
            <p:nvPr/>
          </p:nvSpPr>
          <p:spPr bwMode="auto">
            <a:xfrm>
              <a:off x="3705" y="3020"/>
              <a:ext cx="19" cy="21"/>
            </a:xfrm>
            <a:custGeom>
              <a:avLst/>
              <a:gdLst>
                <a:gd name="T0" fmla="*/ 0 w 11"/>
                <a:gd name="T1" fmla="*/ 6 h 12"/>
                <a:gd name="T2" fmla="*/ 5 w 11"/>
                <a:gd name="T3" fmla="*/ 0 h 12"/>
                <a:gd name="T4" fmla="*/ 11 w 11"/>
                <a:gd name="T5" fmla="*/ 6 h 12"/>
                <a:gd name="T6" fmla="*/ 5 w 11"/>
                <a:gd name="T7" fmla="*/ 12 h 12"/>
                <a:gd name="T8" fmla="*/ 0 w 11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2">
                  <a:moveTo>
                    <a:pt x="0" y="6"/>
                  </a:moveTo>
                  <a:cubicBezTo>
                    <a:pt x="5" y="6"/>
                    <a:pt x="5" y="5"/>
                    <a:pt x="5" y="0"/>
                  </a:cubicBezTo>
                  <a:cubicBezTo>
                    <a:pt x="5" y="5"/>
                    <a:pt x="6" y="6"/>
                    <a:pt x="11" y="6"/>
                  </a:cubicBezTo>
                  <a:cubicBezTo>
                    <a:pt x="6" y="6"/>
                    <a:pt x="5" y="7"/>
                    <a:pt x="5" y="12"/>
                  </a:cubicBezTo>
                  <a:cubicBezTo>
                    <a:pt x="5" y="7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4" name="Freeform 33166"/>
            <p:cNvSpPr>
              <a:spLocks/>
            </p:cNvSpPr>
            <p:nvPr/>
          </p:nvSpPr>
          <p:spPr bwMode="auto">
            <a:xfrm>
              <a:off x="3904" y="3160"/>
              <a:ext cx="16" cy="16"/>
            </a:xfrm>
            <a:custGeom>
              <a:avLst/>
              <a:gdLst>
                <a:gd name="T0" fmla="*/ 5 w 9"/>
                <a:gd name="T1" fmla="*/ 4 h 9"/>
                <a:gd name="T2" fmla="*/ 4 w 9"/>
                <a:gd name="T3" fmla="*/ 1 h 9"/>
                <a:gd name="T4" fmla="*/ 1 w 9"/>
                <a:gd name="T5" fmla="*/ 8 h 9"/>
                <a:gd name="T6" fmla="*/ 5 w 9"/>
                <a:gd name="T7" fmla="*/ 4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9" h="9">
                  <a:moveTo>
                    <a:pt x="5" y="4"/>
                  </a:moveTo>
                  <a:cubicBezTo>
                    <a:pt x="5" y="4"/>
                    <a:pt x="5" y="2"/>
                    <a:pt x="4" y="1"/>
                  </a:cubicBezTo>
                  <a:cubicBezTo>
                    <a:pt x="1" y="0"/>
                    <a:pt x="0" y="8"/>
                    <a:pt x="1" y="8"/>
                  </a:cubicBezTo>
                  <a:cubicBezTo>
                    <a:pt x="9" y="9"/>
                    <a:pt x="8" y="2"/>
                    <a:pt x="5" y="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6" name="Freeform 33167"/>
            <p:cNvSpPr>
              <a:spLocks/>
            </p:cNvSpPr>
            <p:nvPr/>
          </p:nvSpPr>
          <p:spPr bwMode="auto">
            <a:xfrm>
              <a:off x="3936" y="3105"/>
              <a:ext cx="21" cy="22"/>
            </a:xfrm>
            <a:custGeom>
              <a:avLst/>
              <a:gdLst>
                <a:gd name="T0" fmla="*/ 0 w 12"/>
                <a:gd name="T1" fmla="*/ 6 h 12"/>
                <a:gd name="T2" fmla="*/ 6 w 12"/>
                <a:gd name="T3" fmla="*/ 0 h 12"/>
                <a:gd name="T4" fmla="*/ 12 w 12"/>
                <a:gd name="T5" fmla="*/ 6 h 12"/>
                <a:gd name="T6" fmla="*/ 6 w 12"/>
                <a:gd name="T7" fmla="*/ 12 h 12"/>
                <a:gd name="T8" fmla="*/ 0 w 12"/>
                <a:gd name="T9" fmla="*/ 6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" h="12">
                  <a:moveTo>
                    <a:pt x="0" y="6"/>
                  </a:moveTo>
                  <a:cubicBezTo>
                    <a:pt x="5" y="6"/>
                    <a:pt x="6" y="5"/>
                    <a:pt x="6" y="0"/>
                  </a:cubicBezTo>
                  <a:cubicBezTo>
                    <a:pt x="6" y="5"/>
                    <a:pt x="6" y="6"/>
                    <a:pt x="12" y="6"/>
                  </a:cubicBezTo>
                  <a:cubicBezTo>
                    <a:pt x="6" y="6"/>
                    <a:pt x="6" y="7"/>
                    <a:pt x="6" y="12"/>
                  </a:cubicBezTo>
                  <a:cubicBezTo>
                    <a:pt x="6" y="7"/>
                    <a:pt x="5" y="6"/>
                    <a:pt x="0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7" name="Freeform 33168"/>
            <p:cNvSpPr>
              <a:spLocks noEditPoints="1"/>
            </p:cNvSpPr>
            <p:nvPr/>
          </p:nvSpPr>
          <p:spPr bwMode="auto">
            <a:xfrm>
              <a:off x="4210" y="3516"/>
              <a:ext cx="109" cy="107"/>
            </a:xfrm>
            <a:custGeom>
              <a:avLst/>
              <a:gdLst>
                <a:gd name="T0" fmla="*/ 22 w 61"/>
                <a:gd name="T1" fmla="*/ 20 h 60"/>
                <a:gd name="T2" fmla="*/ 27 w 61"/>
                <a:gd name="T3" fmla="*/ 25 h 60"/>
                <a:gd name="T4" fmla="*/ 37 w 61"/>
                <a:gd name="T5" fmla="*/ 28 h 60"/>
                <a:gd name="T6" fmla="*/ 30 w 61"/>
                <a:gd name="T7" fmla="*/ 38 h 60"/>
                <a:gd name="T8" fmla="*/ 34 w 61"/>
                <a:gd name="T9" fmla="*/ 23 h 60"/>
                <a:gd name="T10" fmla="*/ 34 w 61"/>
                <a:gd name="T11" fmla="*/ 28 h 60"/>
                <a:gd name="T12" fmla="*/ 41 w 61"/>
                <a:gd name="T13" fmla="*/ 33 h 60"/>
                <a:gd name="T14" fmla="*/ 28 w 61"/>
                <a:gd name="T15" fmla="*/ 41 h 60"/>
                <a:gd name="T16" fmla="*/ 43 w 61"/>
                <a:gd name="T17" fmla="*/ 27 h 60"/>
                <a:gd name="T18" fmla="*/ 18 w 61"/>
                <a:gd name="T19" fmla="*/ 30 h 60"/>
                <a:gd name="T20" fmla="*/ 31 w 61"/>
                <a:gd name="T21" fmla="*/ 42 h 60"/>
                <a:gd name="T22" fmla="*/ 25 w 61"/>
                <a:gd name="T23" fmla="*/ 41 h 60"/>
                <a:gd name="T24" fmla="*/ 29 w 61"/>
                <a:gd name="T25" fmla="*/ 16 h 60"/>
                <a:gd name="T26" fmla="*/ 19 w 61"/>
                <a:gd name="T27" fmla="*/ 23 h 60"/>
                <a:gd name="T28" fmla="*/ 58 w 61"/>
                <a:gd name="T29" fmla="*/ 31 h 60"/>
                <a:gd name="T30" fmla="*/ 55 w 61"/>
                <a:gd name="T31" fmla="*/ 17 h 60"/>
                <a:gd name="T32" fmla="*/ 3 w 61"/>
                <a:gd name="T33" fmla="*/ 34 h 60"/>
                <a:gd name="T34" fmla="*/ 37 w 61"/>
                <a:gd name="T35" fmla="*/ 59 h 60"/>
                <a:gd name="T36" fmla="*/ 56 w 61"/>
                <a:gd name="T37" fmla="*/ 20 h 60"/>
                <a:gd name="T38" fmla="*/ 29 w 61"/>
                <a:gd name="T39" fmla="*/ 1 h 60"/>
                <a:gd name="T40" fmla="*/ 50 w 61"/>
                <a:gd name="T41" fmla="*/ 41 h 60"/>
                <a:gd name="T42" fmla="*/ 14 w 61"/>
                <a:gd name="T43" fmla="*/ 29 h 60"/>
                <a:gd name="T44" fmla="*/ 21 w 61"/>
                <a:gd name="T45" fmla="*/ 45 h 60"/>
                <a:gd name="T46" fmla="*/ 45 w 61"/>
                <a:gd name="T47" fmla="*/ 42 h 60"/>
                <a:gd name="T48" fmla="*/ 44 w 61"/>
                <a:gd name="T49" fmla="*/ 23 h 60"/>
                <a:gd name="T50" fmla="*/ 34 w 61"/>
                <a:gd name="T51" fmla="*/ 12 h 60"/>
                <a:gd name="T52" fmla="*/ 17 w 61"/>
                <a:gd name="T53" fmla="*/ 19 h 60"/>
                <a:gd name="T54" fmla="*/ 37 w 61"/>
                <a:gd name="T55" fmla="*/ 53 h 60"/>
                <a:gd name="T56" fmla="*/ 30 w 61"/>
                <a:gd name="T57" fmla="*/ 53 h 60"/>
                <a:gd name="T58" fmla="*/ 8 w 61"/>
                <a:gd name="T59" fmla="*/ 36 h 60"/>
                <a:gd name="T60" fmla="*/ 46 w 61"/>
                <a:gd name="T61" fmla="*/ 14 h 60"/>
                <a:gd name="T62" fmla="*/ 24 w 61"/>
                <a:gd name="T63" fmla="*/ 7 h 60"/>
                <a:gd name="T64" fmla="*/ 37 w 61"/>
                <a:gd name="T65" fmla="*/ 7 h 60"/>
                <a:gd name="T66" fmla="*/ 35 w 61"/>
                <a:gd name="T67" fmla="*/ 3 h 60"/>
                <a:gd name="T68" fmla="*/ 14 w 61"/>
                <a:gd name="T69" fmla="*/ 10 h 60"/>
                <a:gd name="T70" fmla="*/ 47 w 61"/>
                <a:gd name="T71" fmla="*/ 20 h 60"/>
                <a:gd name="T72" fmla="*/ 45 w 61"/>
                <a:gd name="T73" fmla="*/ 7 h 60"/>
                <a:gd name="T74" fmla="*/ 13 w 61"/>
                <a:gd name="T75" fmla="*/ 35 h 60"/>
                <a:gd name="T76" fmla="*/ 52 w 61"/>
                <a:gd name="T77" fmla="*/ 13 h 60"/>
                <a:gd name="T78" fmla="*/ 50 w 61"/>
                <a:gd name="T79" fmla="*/ 29 h 60"/>
                <a:gd name="T80" fmla="*/ 35 w 61"/>
                <a:gd name="T81" fmla="*/ 12 h 60"/>
                <a:gd name="T82" fmla="*/ 14 w 61"/>
                <a:gd name="T83" fmla="*/ 23 h 60"/>
                <a:gd name="T84" fmla="*/ 41 w 61"/>
                <a:gd name="T85" fmla="*/ 8 h 60"/>
                <a:gd name="T86" fmla="*/ 25 w 61"/>
                <a:gd name="T87" fmla="*/ 10 h 60"/>
                <a:gd name="T88" fmla="*/ 14 w 61"/>
                <a:gd name="T89" fmla="*/ 16 h 60"/>
                <a:gd name="T90" fmla="*/ 14 w 61"/>
                <a:gd name="T91" fmla="*/ 14 h 60"/>
                <a:gd name="T92" fmla="*/ 37 w 61"/>
                <a:gd name="T93" fmla="*/ 8 h 60"/>
                <a:gd name="T94" fmla="*/ 52 w 61"/>
                <a:gd name="T95" fmla="*/ 40 h 60"/>
                <a:gd name="T96" fmla="*/ 33 w 61"/>
                <a:gd name="T97" fmla="*/ 8 h 60"/>
                <a:gd name="T98" fmla="*/ 17 w 61"/>
                <a:gd name="T99" fmla="*/ 14 h 60"/>
                <a:gd name="T100" fmla="*/ 21 w 61"/>
                <a:gd name="T101" fmla="*/ 48 h 60"/>
                <a:gd name="T102" fmla="*/ 22 w 61"/>
                <a:gd name="T103" fmla="*/ 9 h 60"/>
                <a:gd name="T104" fmla="*/ 44 w 61"/>
                <a:gd name="T105" fmla="*/ 45 h 60"/>
                <a:gd name="T106" fmla="*/ 18 w 61"/>
                <a:gd name="T107" fmla="*/ 48 h 60"/>
                <a:gd name="T108" fmla="*/ 51 w 61"/>
                <a:gd name="T109" fmla="*/ 29 h 60"/>
                <a:gd name="T110" fmla="*/ 52 w 61"/>
                <a:gd name="T111" fmla="*/ 25 h 60"/>
                <a:gd name="T112" fmla="*/ 11 w 61"/>
                <a:gd name="T113" fmla="*/ 24 h 60"/>
                <a:gd name="T114" fmla="*/ 12 w 61"/>
                <a:gd name="T115" fmla="*/ 37 h 60"/>
                <a:gd name="T116" fmla="*/ 49 w 61"/>
                <a:gd name="T117" fmla="*/ 42 h 60"/>
                <a:gd name="T118" fmla="*/ 42 w 61"/>
                <a:gd name="T119" fmla="*/ 41 h 60"/>
                <a:gd name="T120" fmla="*/ 46 w 61"/>
                <a:gd name="T121" fmla="*/ 36 h 60"/>
                <a:gd name="T122" fmla="*/ 29 w 61"/>
                <a:gd name="T123" fmla="*/ 12 h 60"/>
                <a:gd name="T124" fmla="*/ 27 w 61"/>
                <a:gd name="T125" fmla="*/ 45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1" h="60">
                  <a:moveTo>
                    <a:pt x="15" y="56"/>
                  </a:moveTo>
                  <a:cubicBezTo>
                    <a:pt x="16" y="56"/>
                    <a:pt x="16" y="55"/>
                    <a:pt x="17" y="55"/>
                  </a:cubicBezTo>
                  <a:cubicBezTo>
                    <a:pt x="17" y="54"/>
                    <a:pt x="17" y="54"/>
                    <a:pt x="17" y="54"/>
                  </a:cubicBezTo>
                  <a:cubicBezTo>
                    <a:pt x="16" y="55"/>
                    <a:pt x="16" y="55"/>
                    <a:pt x="16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5"/>
                    <a:pt x="15" y="55"/>
                    <a:pt x="15" y="55"/>
                  </a:cubicBezTo>
                  <a:cubicBezTo>
                    <a:pt x="15" y="55"/>
                    <a:pt x="16" y="55"/>
                    <a:pt x="16" y="54"/>
                  </a:cubicBezTo>
                  <a:cubicBezTo>
                    <a:pt x="17" y="54"/>
                    <a:pt x="17" y="54"/>
                    <a:pt x="18" y="54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3"/>
                    <a:pt x="18" y="53"/>
                    <a:pt x="18" y="53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4"/>
                    <a:pt x="18" y="54"/>
                    <a:pt x="18" y="54"/>
                  </a:cubicBezTo>
                  <a:cubicBezTo>
                    <a:pt x="18" y="55"/>
                    <a:pt x="18" y="56"/>
                    <a:pt x="18" y="57"/>
                  </a:cubicBezTo>
                  <a:cubicBezTo>
                    <a:pt x="18" y="57"/>
                    <a:pt x="18" y="57"/>
                    <a:pt x="18" y="58"/>
                  </a:cubicBezTo>
                  <a:cubicBezTo>
                    <a:pt x="18" y="58"/>
                    <a:pt x="18" y="58"/>
                    <a:pt x="18" y="58"/>
                  </a:cubicBezTo>
                  <a:cubicBezTo>
                    <a:pt x="18" y="58"/>
                    <a:pt x="17" y="58"/>
                    <a:pt x="17" y="57"/>
                  </a:cubicBezTo>
                  <a:cubicBezTo>
                    <a:pt x="18" y="57"/>
                    <a:pt x="18" y="56"/>
                    <a:pt x="18" y="55"/>
                  </a:cubicBezTo>
                  <a:cubicBezTo>
                    <a:pt x="18" y="55"/>
                    <a:pt x="18" y="54"/>
                    <a:pt x="18" y="54"/>
                  </a:cubicBezTo>
                  <a:cubicBezTo>
                    <a:pt x="18" y="54"/>
                    <a:pt x="18" y="54"/>
                    <a:pt x="17" y="54"/>
                  </a:cubicBezTo>
                  <a:cubicBezTo>
                    <a:pt x="17" y="55"/>
                    <a:pt x="17" y="55"/>
                    <a:pt x="17" y="56"/>
                  </a:cubicBezTo>
                  <a:cubicBezTo>
                    <a:pt x="17" y="56"/>
                    <a:pt x="16" y="56"/>
                    <a:pt x="16" y="56"/>
                  </a:cubicBezTo>
                  <a:cubicBezTo>
                    <a:pt x="16" y="56"/>
                    <a:pt x="16" y="56"/>
                    <a:pt x="15" y="56"/>
                  </a:cubicBezTo>
                  <a:close/>
                  <a:moveTo>
                    <a:pt x="43" y="27"/>
                  </a:moveTo>
                  <a:cubicBezTo>
                    <a:pt x="43" y="27"/>
                    <a:pt x="43" y="27"/>
                    <a:pt x="43" y="27"/>
                  </a:cubicBezTo>
                  <a:cubicBezTo>
                    <a:pt x="43" y="28"/>
                    <a:pt x="43" y="28"/>
                    <a:pt x="44" y="28"/>
                  </a:cubicBezTo>
                  <a:cubicBezTo>
                    <a:pt x="44" y="28"/>
                    <a:pt x="44" y="29"/>
                    <a:pt x="44" y="29"/>
                  </a:cubicBezTo>
                  <a:cubicBezTo>
                    <a:pt x="44" y="29"/>
                    <a:pt x="44" y="30"/>
                    <a:pt x="44" y="30"/>
                  </a:cubicBezTo>
                  <a:cubicBezTo>
                    <a:pt x="44" y="30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2"/>
                    <a:pt x="44" y="33"/>
                    <a:pt x="43" y="33"/>
                  </a:cubicBezTo>
                  <a:cubicBezTo>
                    <a:pt x="43" y="34"/>
                    <a:pt x="43" y="34"/>
                    <a:pt x="43" y="35"/>
                  </a:cubicBezTo>
                  <a:cubicBezTo>
                    <a:pt x="42" y="35"/>
                    <a:pt x="42" y="36"/>
                    <a:pt x="42" y="36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8"/>
                    <a:pt x="40" y="38"/>
                    <a:pt x="40" y="38"/>
                  </a:cubicBezTo>
                  <a:cubicBezTo>
                    <a:pt x="40" y="39"/>
                    <a:pt x="39" y="39"/>
                    <a:pt x="39" y="39"/>
                  </a:cubicBezTo>
                  <a:cubicBezTo>
                    <a:pt x="39" y="40"/>
                    <a:pt x="38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8" y="40"/>
                    <a:pt x="37" y="40"/>
                    <a:pt x="37" y="41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6" y="41"/>
                    <a:pt x="35" y="42"/>
                    <a:pt x="35" y="42"/>
                  </a:cubicBezTo>
                  <a:cubicBezTo>
                    <a:pt x="34" y="42"/>
                    <a:pt x="34" y="42"/>
                    <a:pt x="33" y="42"/>
                  </a:cubicBezTo>
                  <a:cubicBezTo>
                    <a:pt x="33" y="43"/>
                    <a:pt x="32" y="43"/>
                    <a:pt x="32" y="43"/>
                  </a:cubicBezTo>
                  <a:cubicBezTo>
                    <a:pt x="31" y="43"/>
                    <a:pt x="31" y="43"/>
                    <a:pt x="30" y="43"/>
                  </a:cubicBezTo>
                  <a:cubicBezTo>
                    <a:pt x="30" y="43"/>
                    <a:pt x="30" y="43"/>
                    <a:pt x="30" y="43"/>
                  </a:cubicBezTo>
                  <a:cubicBezTo>
                    <a:pt x="30" y="43"/>
                    <a:pt x="29" y="43"/>
                    <a:pt x="28" y="43"/>
                  </a:cubicBezTo>
                  <a:cubicBezTo>
                    <a:pt x="28" y="43"/>
                    <a:pt x="27" y="42"/>
                    <a:pt x="27" y="42"/>
                  </a:cubicBezTo>
                  <a:cubicBezTo>
                    <a:pt x="26" y="42"/>
                    <a:pt x="26" y="42"/>
                    <a:pt x="26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1"/>
                    <a:pt x="24" y="41"/>
                    <a:pt x="24" y="41"/>
                  </a:cubicBezTo>
                  <a:cubicBezTo>
                    <a:pt x="24" y="41"/>
                    <a:pt x="24" y="41"/>
                    <a:pt x="23" y="41"/>
                  </a:cubicBezTo>
                  <a:cubicBezTo>
                    <a:pt x="23" y="40"/>
                    <a:pt x="23" y="40"/>
                    <a:pt x="23" y="40"/>
                  </a:cubicBezTo>
                  <a:cubicBezTo>
                    <a:pt x="22" y="40"/>
                    <a:pt x="22" y="40"/>
                    <a:pt x="22" y="40"/>
                  </a:cubicBezTo>
                  <a:cubicBezTo>
                    <a:pt x="22" y="39"/>
                    <a:pt x="22" y="39"/>
                    <a:pt x="22" y="39"/>
                  </a:cubicBezTo>
                  <a:cubicBezTo>
                    <a:pt x="21" y="39"/>
                    <a:pt x="21" y="39"/>
                    <a:pt x="21" y="38"/>
                  </a:cubicBezTo>
                  <a:cubicBezTo>
                    <a:pt x="21" y="38"/>
                    <a:pt x="20" y="37"/>
                    <a:pt x="20" y="37"/>
                  </a:cubicBezTo>
                  <a:cubicBezTo>
                    <a:pt x="20" y="37"/>
                    <a:pt x="20" y="36"/>
                    <a:pt x="19" y="36"/>
                  </a:cubicBezTo>
                  <a:cubicBezTo>
                    <a:pt x="19" y="36"/>
                    <a:pt x="19" y="36"/>
                    <a:pt x="19" y="35"/>
                  </a:cubicBezTo>
                  <a:cubicBezTo>
                    <a:pt x="19" y="35"/>
                    <a:pt x="19" y="35"/>
                    <a:pt x="19" y="35"/>
                  </a:cubicBezTo>
                  <a:cubicBezTo>
                    <a:pt x="19" y="34"/>
                    <a:pt x="18" y="34"/>
                    <a:pt x="18" y="34"/>
                  </a:cubicBezTo>
                  <a:cubicBezTo>
                    <a:pt x="18" y="33"/>
                    <a:pt x="18" y="33"/>
                    <a:pt x="18" y="32"/>
                  </a:cubicBezTo>
                  <a:cubicBezTo>
                    <a:pt x="18" y="32"/>
                    <a:pt x="18" y="32"/>
                    <a:pt x="18" y="31"/>
                  </a:cubicBezTo>
                  <a:cubicBezTo>
                    <a:pt x="18" y="31"/>
                    <a:pt x="18" y="30"/>
                    <a:pt x="18" y="29"/>
                  </a:cubicBezTo>
                  <a:cubicBezTo>
                    <a:pt x="18" y="29"/>
                    <a:pt x="18" y="28"/>
                    <a:pt x="18" y="28"/>
                  </a:cubicBezTo>
                  <a:cubicBezTo>
                    <a:pt x="18" y="28"/>
                    <a:pt x="18" y="27"/>
                    <a:pt x="18" y="27"/>
                  </a:cubicBezTo>
                  <a:cubicBezTo>
                    <a:pt x="18" y="27"/>
                    <a:pt x="18" y="26"/>
                    <a:pt x="18" y="26"/>
                  </a:cubicBezTo>
                  <a:cubicBezTo>
                    <a:pt x="18" y="26"/>
                    <a:pt x="19" y="25"/>
                    <a:pt x="19" y="25"/>
                  </a:cubicBezTo>
                  <a:cubicBezTo>
                    <a:pt x="19" y="25"/>
                    <a:pt x="19" y="24"/>
                    <a:pt x="19" y="24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1" y="21"/>
                    <a:pt x="22" y="20"/>
                    <a:pt x="22" y="20"/>
                  </a:cubicBezTo>
                  <a:cubicBezTo>
                    <a:pt x="23" y="20"/>
                    <a:pt x="23" y="19"/>
                    <a:pt x="24" y="19"/>
                  </a:cubicBezTo>
                  <a:cubicBezTo>
                    <a:pt x="24" y="19"/>
                    <a:pt x="25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8" y="18"/>
                    <a:pt x="29" y="18"/>
                    <a:pt x="30" y="18"/>
                  </a:cubicBezTo>
                  <a:cubicBezTo>
                    <a:pt x="30" y="18"/>
                    <a:pt x="31" y="18"/>
                    <a:pt x="32" y="18"/>
                  </a:cubicBezTo>
                  <a:cubicBezTo>
                    <a:pt x="32" y="18"/>
                    <a:pt x="32" y="18"/>
                    <a:pt x="33" y="18"/>
                  </a:cubicBezTo>
                  <a:cubicBezTo>
                    <a:pt x="33" y="18"/>
                    <a:pt x="33" y="18"/>
                    <a:pt x="34" y="18"/>
                  </a:cubicBezTo>
                  <a:cubicBezTo>
                    <a:pt x="34" y="18"/>
                    <a:pt x="34" y="19"/>
                    <a:pt x="35" y="19"/>
                  </a:cubicBezTo>
                  <a:cubicBezTo>
                    <a:pt x="35" y="19"/>
                    <a:pt x="35" y="19"/>
                    <a:pt x="35" y="19"/>
                  </a:cubicBezTo>
                  <a:cubicBezTo>
                    <a:pt x="36" y="19"/>
                    <a:pt x="36" y="19"/>
                    <a:pt x="37" y="19"/>
                  </a:cubicBezTo>
                  <a:cubicBezTo>
                    <a:pt x="37" y="19"/>
                    <a:pt x="37" y="19"/>
                    <a:pt x="38" y="20"/>
                  </a:cubicBezTo>
                  <a:cubicBezTo>
                    <a:pt x="38" y="20"/>
                    <a:pt x="39" y="20"/>
                    <a:pt x="39" y="21"/>
                  </a:cubicBezTo>
                  <a:cubicBezTo>
                    <a:pt x="40" y="21"/>
                    <a:pt x="41" y="22"/>
                    <a:pt x="41" y="22"/>
                  </a:cubicBezTo>
                  <a:cubicBezTo>
                    <a:pt x="41" y="22"/>
                    <a:pt x="42" y="23"/>
                    <a:pt x="42" y="23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5"/>
                    <a:pt x="42" y="25"/>
                    <a:pt x="42" y="25"/>
                  </a:cubicBezTo>
                  <a:cubicBezTo>
                    <a:pt x="43" y="25"/>
                    <a:pt x="43" y="26"/>
                    <a:pt x="43" y="26"/>
                  </a:cubicBezTo>
                  <a:cubicBezTo>
                    <a:pt x="43" y="26"/>
                    <a:pt x="43" y="27"/>
                    <a:pt x="43" y="27"/>
                  </a:cubicBezTo>
                  <a:cubicBezTo>
                    <a:pt x="43" y="27"/>
                    <a:pt x="43" y="27"/>
                    <a:pt x="43" y="27"/>
                  </a:cubicBezTo>
                  <a:close/>
                  <a:moveTo>
                    <a:pt x="26" y="31"/>
                  </a:move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6" y="30"/>
                    <a:pt x="26" y="30"/>
                  </a:cubicBezTo>
                  <a:cubicBezTo>
                    <a:pt x="26" y="30"/>
                    <a:pt x="25" y="30"/>
                    <a:pt x="25" y="30"/>
                  </a:cubicBezTo>
                  <a:cubicBezTo>
                    <a:pt x="24" y="30"/>
                    <a:pt x="23" y="29"/>
                    <a:pt x="23" y="29"/>
                  </a:cubicBezTo>
                  <a:cubicBezTo>
                    <a:pt x="23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2" y="31"/>
                    <a:pt x="22" y="31"/>
                    <a:pt x="22" y="31"/>
                  </a:cubicBezTo>
                  <a:cubicBezTo>
                    <a:pt x="23" y="31"/>
                    <a:pt x="23" y="31"/>
                    <a:pt x="24" y="31"/>
                  </a:cubicBezTo>
                  <a:cubicBezTo>
                    <a:pt x="24" y="31"/>
                    <a:pt x="25" y="31"/>
                    <a:pt x="26" y="31"/>
                  </a:cubicBezTo>
                  <a:cubicBezTo>
                    <a:pt x="26" y="31"/>
                    <a:pt x="26" y="31"/>
                    <a:pt x="26" y="31"/>
                  </a:cubicBezTo>
                  <a:close/>
                  <a:moveTo>
                    <a:pt x="25" y="30"/>
                  </a:moveTo>
                  <a:cubicBezTo>
                    <a:pt x="25" y="30"/>
                    <a:pt x="25" y="30"/>
                    <a:pt x="25" y="30"/>
                  </a:cubicBezTo>
                  <a:cubicBezTo>
                    <a:pt x="25" y="30"/>
                    <a:pt x="25" y="30"/>
                    <a:pt x="25" y="30"/>
                  </a:cubicBezTo>
                  <a:cubicBezTo>
                    <a:pt x="24" y="30"/>
                    <a:pt x="24" y="30"/>
                    <a:pt x="23" y="30"/>
                  </a:cubicBezTo>
                  <a:cubicBezTo>
                    <a:pt x="23" y="30"/>
                    <a:pt x="23" y="30"/>
                    <a:pt x="23" y="30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2" y="30"/>
                    <a:pt x="22" y="31"/>
                    <a:pt x="22" y="31"/>
                  </a:cubicBezTo>
                  <a:cubicBezTo>
                    <a:pt x="23" y="31"/>
                    <a:pt x="24" y="30"/>
                    <a:pt x="25" y="30"/>
                  </a:cubicBezTo>
                  <a:close/>
                  <a:moveTo>
                    <a:pt x="26" y="27"/>
                  </a:move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ubicBezTo>
                    <a:pt x="26" y="27"/>
                    <a:pt x="25" y="27"/>
                    <a:pt x="25" y="26"/>
                  </a:cubicBezTo>
                  <a:cubicBezTo>
                    <a:pt x="25" y="26"/>
                    <a:pt x="25" y="26"/>
                    <a:pt x="25" y="26"/>
                  </a:cubicBezTo>
                  <a:cubicBezTo>
                    <a:pt x="25" y="26"/>
                    <a:pt x="24" y="25"/>
                    <a:pt x="24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5"/>
                    <a:pt x="23" y="25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2" y="25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7"/>
                    <a:pt x="22" y="27"/>
                    <a:pt x="22" y="27"/>
                  </a:cubicBezTo>
                  <a:cubicBezTo>
                    <a:pt x="23" y="27"/>
                    <a:pt x="23" y="27"/>
                    <a:pt x="23" y="27"/>
                  </a:cubicBezTo>
                  <a:cubicBezTo>
                    <a:pt x="24" y="27"/>
                    <a:pt x="25" y="27"/>
                    <a:pt x="25" y="28"/>
                  </a:cubicBezTo>
                  <a:cubicBezTo>
                    <a:pt x="26" y="28"/>
                    <a:pt x="26" y="27"/>
                    <a:pt x="26" y="27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25" y="27"/>
                  </a:moveTo>
                  <a:cubicBezTo>
                    <a:pt x="25" y="27"/>
                    <a:pt x="25" y="27"/>
                    <a:pt x="25" y="27"/>
                  </a:cubicBezTo>
                  <a:cubicBezTo>
                    <a:pt x="25" y="27"/>
                    <a:pt x="25" y="27"/>
                    <a:pt x="25" y="26"/>
                  </a:cubicBezTo>
                  <a:cubicBezTo>
                    <a:pt x="25" y="26"/>
                    <a:pt x="24" y="26"/>
                    <a:pt x="23" y="25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3" y="26"/>
                    <a:pt x="22" y="26"/>
                  </a:cubicBezTo>
                  <a:cubicBezTo>
                    <a:pt x="23" y="27"/>
                    <a:pt x="24" y="27"/>
                    <a:pt x="25" y="27"/>
                  </a:cubicBezTo>
                  <a:close/>
                  <a:moveTo>
                    <a:pt x="28" y="26"/>
                  </a:moveTo>
                  <a:cubicBezTo>
                    <a:pt x="28" y="26"/>
                    <a:pt x="28" y="25"/>
                    <a:pt x="28" y="25"/>
                  </a:cubicBezTo>
                  <a:cubicBezTo>
                    <a:pt x="28" y="25"/>
                    <a:pt x="28" y="24"/>
                    <a:pt x="28" y="24"/>
                  </a:cubicBezTo>
                  <a:cubicBezTo>
                    <a:pt x="28" y="23"/>
                    <a:pt x="27" y="23"/>
                    <a:pt x="27" y="23"/>
                  </a:cubicBezTo>
                  <a:cubicBezTo>
                    <a:pt x="27" y="23"/>
                    <a:pt x="27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4"/>
                    <a:pt x="26" y="24"/>
                    <a:pt x="27" y="25"/>
                  </a:cubicBezTo>
                  <a:cubicBezTo>
                    <a:pt x="27" y="25"/>
                    <a:pt x="27" y="25"/>
                    <a:pt x="27" y="25"/>
                  </a:cubicBezTo>
                  <a:cubicBezTo>
                    <a:pt x="27" y="26"/>
                    <a:pt x="28" y="26"/>
                    <a:pt x="28" y="26"/>
                  </a:cubicBezTo>
                  <a:cubicBezTo>
                    <a:pt x="28" y="26"/>
                    <a:pt x="28" y="26"/>
                    <a:pt x="28" y="26"/>
                  </a:cubicBezTo>
                  <a:close/>
                  <a:moveTo>
                    <a:pt x="28" y="25"/>
                  </a:move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5"/>
                    <a:pt x="28" y="25"/>
                    <a:pt x="28" y="25"/>
                  </a:cubicBezTo>
                  <a:cubicBezTo>
                    <a:pt x="28" y="24"/>
                    <a:pt x="27" y="24"/>
                    <a:pt x="27" y="23"/>
                  </a:cubicBezTo>
                  <a:cubicBezTo>
                    <a:pt x="27" y="23"/>
                    <a:pt x="26" y="23"/>
                    <a:pt x="26" y="23"/>
                  </a:cubicBezTo>
                  <a:cubicBezTo>
                    <a:pt x="27" y="24"/>
                    <a:pt x="27" y="25"/>
                    <a:pt x="28" y="25"/>
                  </a:cubicBezTo>
                  <a:close/>
                  <a:moveTo>
                    <a:pt x="31" y="21"/>
                  </a:moveTo>
                  <a:cubicBezTo>
                    <a:pt x="31" y="21"/>
                    <a:pt x="31" y="21"/>
                    <a:pt x="31" y="21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29" y="21"/>
                    <a:pt x="29" y="22"/>
                    <a:pt x="29" y="22"/>
                  </a:cubicBezTo>
                  <a:cubicBezTo>
                    <a:pt x="29" y="22"/>
                    <a:pt x="29" y="22"/>
                    <a:pt x="29" y="22"/>
                  </a:cubicBezTo>
                  <a:cubicBezTo>
                    <a:pt x="30" y="23"/>
                    <a:pt x="30" y="24"/>
                    <a:pt x="30" y="25"/>
                  </a:cubicBezTo>
                  <a:cubicBezTo>
                    <a:pt x="30" y="25"/>
                    <a:pt x="30" y="25"/>
                    <a:pt x="30" y="26"/>
                  </a:cubicBezTo>
                  <a:cubicBezTo>
                    <a:pt x="30" y="26"/>
                    <a:pt x="30" y="26"/>
                    <a:pt x="30" y="26"/>
                  </a:cubicBezTo>
                  <a:cubicBezTo>
                    <a:pt x="30" y="26"/>
                    <a:pt x="30" y="26"/>
                    <a:pt x="31" y="26"/>
                  </a:cubicBezTo>
                  <a:cubicBezTo>
                    <a:pt x="31" y="26"/>
                    <a:pt x="31" y="26"/>
                    <a:pt x="31" y="26"/>
                  </a:cubicBezTo>
                  <a:cubicBezTo>
                    <a:pt x="31" y="27"/>
                    <a:pt x="31" y="26"/>
                    <a:pt x="31" y="26"/>
                  </a:cubicBezTo>
                  <a:cubicBezTo>
                    <a:pt x="31" y="26"/>
                    <a:pt x="31" y="26"/>
                    <a:pt x="32" y="26"/>
                  </a:cubicBezTo>
                  <a:cubicBezTo>
                    <a:pt x="32" y="26"/>
                    <a:pt x="32" y="25"/>
                    <a:pt x="32" y="25"/>
                  </a:cubicBezTo>
                  <a:cubicBezTo>
                    <a:pt x="32" y="25"/>
                    <a:pt x="32" y="25"/>
                    <a:pt x="32" y="25"/>
                  </a:cubicBezTo>
                  <a:cubicBezTo>
                    <a:pt x="32" y="24"/>
                    <a:pt x="32" y="24"/>
                    <a:pt x="32" y="23"/>
                  </a:cubicBezTo>
                  <a:cubicBezTo>
                    <a:pt x="32" y="22"/>
                    <a:pt x="32" y="22"/>
                    <a:pt x="31" y="21"/>
                  </a:cubicBezTo>
                  <a:cubicBezTo>
                    <a:pt x="31" y="21"/>
                    <a:pt x="31" y="21"/>
                    <a:pt x="31" y="21"/>
                  </a:cubicBezTo>
                  <a:close/>
                  <a:moveTo>
                    <a:pt x="30" y="22"/>
                  </a:move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3"/>
                    <a:pt x="30" y="23"/>
                  </a:cubicBezTo>
                  <a:cubicBezTo>
                    <a:pt x="30" y="23"/>
                    <a:pt x="30" y="23"/>
                    <a:pt x="31" y="24"/>
                  </a:cubicBezTo>
                  <a:cubicBezTo>
                    <a:pt x="31" y="24"/>
                    <a:pt x="31" y="24"/>
                    <a:pt x="31" y="24"/>
                  </a:cubicBezTo>
                  <a:cubicBezTo>
                    <a:pt x="31" y="24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6"/>
                  </a:cubicBezTo>
                  <a:cubicBezTo>
                    <a:pt x="31" y="26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31" y="25"/>
                    <a:pt x="32" y="25"/>
                    <a:pt x="32" y="24"/>
                  </a:cubicBezTo>
                  <a:cubicBezTo>
                    <a:pt x="32" y="24"/>
                    <a:pt x="32" y="23"/>
                    <a:pt x="32" y="23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1" y="22"/>
                    <a:pt x="31" y="22"/>
                  </a:cubicBezTo>
                  <a:cubicBezTo>
                    <a:pt x="31" y="22"/>
                    <a:pt x="30" y="22"/>
                    <a:pt x="30" y="22"/>
                  </a:cubicBezTo>
                  <a:close/>
                  <a:moveTo>
                    <a:pt x="34" y="26"/>
                  </a:moveTo>
                  <a:cubicBezTo>
                    <a:pt x="34" y="27"/>
                    <a:pt x="35" y="26"/>
                    <a:pt x="35" y="26"/>
                  </a:cubicBezTo>
                  <a:cubicBezTo>
                    <a:pt x="35" y="26"/>
                    <a:pt x="36" y="26"/>
                    <a:pt x="36" y="25"/>
                  </a:cubicBezTo>
                  <a:cubicBezTo>
                    <a:pt x="37" y="25"/>
                    <a:pt x="37" y="25"/>
                    <a:pt x="37" y="25"/>
                  </a:cubicBezTo>
                  <a:cubicBezTo>
                    <a:pt x="38" y="25"/>
                    <a:pt x="38" y="25"/>
                    <a:pt x="37" y="24"/>
                  </a:cubicBezTo>
                  <a:cubicBezTo>
                    <a:pt x="37" y="24"/>
                    <a:pt x="37" y="24"/>
                    <a:pt x="37" y="24"/>
                  </a:cubicBezTo>
                  <a:cubicBezTo>
                    <a:pt x="37" y="23"/>
                    <a:pt x="36" y="23"/>
                    <a:pt x="36" y="23"/>
                  </a:cubicBezTo>
                  <a:cubicBezTo>
                    <a:pt x="36" y="22"/>
                    <a:pt x="35" y="22"/>
                    <a:pt x="35" y="23"/>
                  </a:cubicBezTo>
                  <a:cubicBezTo>
                    <a:pt x="35" y="23"/>
                    <a:pt x="35" y="23"/>
                    <a:pt x="35" y="23"/>
                  </a:cubicBezTo>
                  <a:cubicBezTo>
                    <a:pt x="35" y="24"/>
                    <a:pt x="35" y="24"/>
                    <a:pt x="35" y="25"/>
                  </a:cubicBezTo>
                  <a:cubicBezTo>
                    <a:pt x="35" y="25"/>
                    <a:pt x="35" y="25"/>
                    <a:pt x="35" y="25"/>
                  </a:cubicBezTo>
                  <a:cubicBezTo>
                    <a:pt x="34" y="26"/>
                    <a:pt x="34" y="26"/>
                    <a:pt x="34" y="26"/>
                  </a:cubicBezTo>
                  <a:close/>
                  <a:moveTo>
                    <a:pt x="35" y="25"/>
                  </a:moveTo>
                  <a:cubicBezTo>
                    <a:pt x="35" y="25"/>
                    <a:pt x="35" y="25"/>
                    <a:pt x="35" y="25"/>
                  </a:cubicBezTo>
                  <a:cubicBezTo>
                    <a:pt x="36" y="25"/>
                    <a:pt x="36" y="25"/>
                    <a:pt x="37" y="25"/>
                  </a:cubicBezTo>
                  <a:cubicBezTo>
                    <a:pt x="37" y="24"/>
                    <a:pt x="36" y="24"/>
                    <a:pt x="36" y="23"/>
                  </a:cubicBezTo>
                  <a:cubicBezTo>
                    <a:pt x="36" y="23"/>
                    <a:pt x="36" y="23"/>
                    <a:pt x="36" y="23"/>
                  </a:cubicBezTo>
                  <a:cubicBezTo>
                    <a:pt x="35" y="24"/>
                    <a:pt x="35" y="25"/>
                    <a:pt x="35" y="25"/>
                  </a:cubicBezTo>
                  <a:close/>
                  <a:moveTo>
                    <a:pt x="40" y="30"/>
                  </a:moveTo>
                  <a:cubicBezTo>
                    <a:pt x="40" y="30"/>
                    <a:pt x="40" y="30"/>
                    <a:pt x="40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8"/>
                    <a:pt x="40" y="28"/>
                  </a:cubicBezTo>
                  <a:cubicBezTo>
                    <a:pt x="40" y="28"/>
                    <a:pt x="40" y="27"/>
                    <a:pt x="40" y="27"/>
                  </a:cubicBezTo>
                  <a:cubicBezTo>
                    <a:pt x="40" y="27"/>
                    <a:pt x="39" y="27"/>
                    <a:pt x="39" y="27"/>
                  </a:cubicBezTo>
                  <a:cubicBezTo>
                    <a:pt x="39" y="27"/>
                    <a:pt x="38" y="27"/>
                    <a:pt x="38" y="28"/>
                  </a:cubicBezTo>
                  <a:cubicBezTo>
                    <a:pt x="38" y="28"/>
                    <a:pt x="37" y="28"/>
                    <a:pt x="37" y="28"/>
                  </a:cubicBezTo>
                  <a:cubicBezTo>
                    <a:pt x="37" y="28"/>
                    <a:pt x="36" y="28"/>
                    <a:pt x="36" y="28"/>
                  </a:cubicBezTo>
                  <a:cubicBezTo>
                    <a:pt x="36" y="28"/>
                    <a:pt x="36" y="28"/>
                    <a:pt x="36" y="28"/>
                  </a:cubicBezTo>
                  <a:cubicBezTo>
                    <a:pt x="37" y="28"/>
                    <a:pt x="37" y="28"/>
                    <a:pt x="37" y="28"/>
                  </a:cubicBezTo>
                  <a:cubicBezTo>
                    <a:pt x="37" y="29"/>
                    <a:pt x="37" y="29"/>
                    <a:pt x="38" y="29"/>
                  </a:cubicBezTo>
                  <a:cubicBezTo>
                    <a:pt x="38" y="29"/>
                    <a:pt x="38" y="29"/>
                    <a:pt x="39" y="29"/>
                  </a:cubicBezTo>
                  <a:cubicBezTo>
                    <a:pt x="39" y="30"/>
                    <a:pt x="39" y="30"/>
                    <a:pt x="40" y="30"/>
                  </a:cubicBezTo>
                  <a:close/>
                  <a:moveTo>
                    <a:pt x="40" y="29"/>
                  </a:moveTo>
                  <a:cubicBezTo>
                    <a:pt x="40" y="29"/>
                    <a:pt x="40" y="29"/>
                    <a:pt x="40" y="29"/>
                  </a:cubicBezTo>
                  <a:cubicBezTo>
                    <a:pt x="40" y="29"/>
                    <a:pt x="40" y="28"/>
                    <a:pt x="39" y="28"/>
                  </a:cubicBezTo>
                  <a:cubicBezTo>
                    <a:pt x="39" y="27"/>
                    <a:pt x="39" y="27"/>
                    <a:pt x="39" y="27"/>
                  </a:cubicBezTo>
                  <a:cubicBezTo>
                    <a:pt x="39" y="28"/>
                    <a:pt x="38" y="28"/>
                    <a:pt x="38" y="28"/>
                  </a:cubicBezTo>
                  <a:cubicBezTo>
                    <a:pt x="38" y="28"/>
                    <a:pt x="37" y="28"/>
                    <a:pt x="37" y="28"/>
                  </a:cubicBezTo>
                  <a:cubicBezTo>
                    <a:pt x="38" y="29"/>
                    <a:pt x="39" y="29"/>
                    <a:pt x="40" y="29"/>
                  </a:cubicBezTo>
                  <a:close/>
                  <a:moveTo>
                    <a:pt x="40" y="33"/>
                  </a:moveTo>
                  <a:cubicBezTo>
                    <a:pt x="39" y="33"/>
                    <a:pt x="39" y="33"/>
                    <a:pt x="39" y="33"/>
                  </a:cubicBezTo>
                  <a:cubicBezTo>
                    <a:pt x="39" y="32"/>
                    <a:pt x="38" y="32"/>
                    <a:pt x="38" y="32"/>
                  </a:cubicBezTo>
                  <a:cubicBezTo>
                    <a:pt x="37" y="31"/>
                    <a:pt x="37" y="31"/>
                    <a:pt x="36" y="30"/>
                  </a:cubicBezTo>
                  <a:cubicBezTo>
                    <a:pt x="36" y="30"/>
                    <a:pt x="36" y="30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1"/>
                    <a:pt x="36" y="31"/>
                  </a:cubicBezTo>
                  <a:cubicBezTo>
                    <a:pt x="36" y="31"/>
                    <a:pt x="36" y="32"/>
                    <a:pt x="37" y="32"/>
                  </a:cubicBezTo>
                  <a:cubicBezTo>
                    <a:pt x="37" y="33"/>
                    <a:pt x="37" y="33"/>
                    <a:pt x="37" y="34"/>
                  </a:cubicBezTo>
                  <a:cubicBezTo>
                    <a:pt x="37" y="34"/>
                    <a:pt x="37" y="35"/>
                    <a:pt x="37" y="35"/>
                  </a:cubicBezTo>
                  <a:cubicBezTo>
                    <a:pt x="37" y="35"/>
                    <a:pt x="37" y="36"/>
                    <a:pt x="37" y="36"/>
                  </a:cubicBezTo>
                  <a:cubicBezTo>
                    <a:pt x="37" y="36"/>
                    <a:pt x="38" y="36"/>
                    <a:pt x="38" y="36"/>
                  </a:cubicBezTo>
                  <a:cubicBezTo>
                    <a:pt x="38" y="35"/>
                    <a:pt x="39" y="35"/>
                    <a:pt x="39" y="34"/>
                  </a:cubicBezTo>
                  <a:cubicBezTo>
                    <a:pt x="39" y="34"/>
                    <a:pt x="39" y="34"/>
                    <a:pt x="40" y="34"/>
                  </a:cubicBezTo>
                  <a:cubicBezTo>
                    <a:pt x="40" y="34"/>
                    <a:pt x="40" y="34"/>
                    <a:pt x="40" y="34"/>
                  </a:cubicBezTo>
                  <a:cubicBezTo>
                    <a:pt x="40" y="34"/>
                    <a:pt x="40" y="33"/>
                    <a:pt x="40" y="33"/>
                  </a:cubicBezTo>
                  <a:cubicBezTo>
                    <a:pt x="40" y="33"/>
                    <a:pt x="40" y="33"/>
                    <a:pt x="40" y="33"/>
                  </a:cubicBezTo>
                  <a:close/>
                  <a:moveTo>
                    <a:pt x="38" y="35"/>
                  </a:moveTo>
                  <a:cubicBezTo>
                    <a:pt x="38" y="35"/>
                    <a:pt x="38" y="35"/>
                    <a:pt x="38" y="35"/>
                  </a:cubicBezTo>
                  <a:cubicBezTo>
                    <a:pt x="38" y="35"/>
                    <a:pt x="38" y="35"/>
                    <a:pt x="38" y="35"/>
                  </a:cubicBezTo>
                  <a:cubicBezTo>
                    <a:pt x="38" y="34"/>
                    <a:pt x="39" y="34"/>
                    <a:pt x="39" y="34"/>
                  </a:cubicBezTo>
                  <a:cubicBezTo>
                    <a:pt x="39" y="34"/>
                    <a:pt x="39" y="34"/>
                    <a:pt x="39" y="34"/>
                  </a:cubicBezTo>
                  <a:cubicBezTo>
                    <a:pt x="39" y="34"/>
                    <a:pt x="39" y="33"/>
                    <a:pt x="39" y="33"/>
                  </a:cubicBezTo>
                  <a:cubicBezTo>
                    <a:pt x="38" y="33"/>
                    <a:pt x="38" y="32"/>
                    <a:pt x="38" y="32"/>
                  </a:cubicBezTo>
                  <a:cubicBezTo>
                    <a:pt x="38" y="32"/>
                    <a:pt x="38" y="32"/>
                    <a:pt x="37" y="32"/>
                  </a:cubicBezTo>
                  <a:cubicBezTo>
                    <a:pt x="37" y="32"/>
                    <a:pt x="37" y="32"/>
                    <a:pt x="37" y="32"/>
                  </a:cubicBezTo>
                  <a:cubicBezTo>
                    <a:pt x="38" y="33"/>
                    <a:pt x="38" y="34"/>
                    <a:pt x="38" y="35"/>
                  </a:cubicBezTo>
                  <a:close/>
                  <a:moveTo>
                    <a:pt x="34" y="34"/>
                  </a:moveTo>
                  <a:cubicBezTo>
                    <a:pt x="34" y="34"/>
                    <a:pt x="34" y="34"/>
                    <a:pt x="34" y="34"/>
                  </a:cubicBezTo>
                  <a:cubicBezTo>
                    <a:pt x="34" y="34"/>
                    <a:pt x="34" y="34"/>
                    <a:pt x="34" y="34"/>
                  </a:cubicBezTo>
                  <a:cubicBezTo>
                    <a:pt x="34" y="35"/>
                    <a:pt x="34" y="36"/>
                    <a:pt x="34" y="36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7"/>
                    <a:pt x="35" y="37"/>
                  </a:cubicBezTo>
                  <a:cubicBezTo>
                    <a:pt x="35" y="37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5"/>
                    <a:pt x="35" y="35"/>
                  </a:cubicBezTo>
                  <a:cubicBezTo>
                    <a:pt x="35" y="35"/>
                    <a:pt x="34" y="34"/>
                    <a:pt x="34" y="34"/>
                  </a:cubicBezTo>
                  <a:cubicBezTo>
                    <a:pt x="34" y="34"/>
                    <a:pt x="34" y="33"/>
                    <a:pt x="34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5"/>
                  </a:cubicBezTo>
                  <a:cubicBezTo>
                    <a:pt x="33" y="35"/>
                    <a:pt x="33" y="35"/>
                    <a:pt x="33" y="35"/>
                  </a:cubicBezTo>
                  <a:cubicBezTo>
                    <a:pt x="33" y="36"/>
                    <a:pt x="33" y="36"/>
                    <a:pt x="33" y="37"/>
                  </a:cubicBezTo>
                  <a:cubicBezTo>
                    <a:pt x="34" y="37"/>
                    <a:pt x="34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8"/>
                    <a:pt x="34" y="37"/>
                    <a:pt x="34" y="37"/>
                  </a:cubicBezTo>
                  <a:cubicBezTo>
                    <a:pt x="34" y="37"/>
                    <a:pt x="34" y="36"/>
                    <a:pt x="34" y="36"/>
                  </a:cubicBezTo>
                  <a:cubicBezTo>
                    <a:pt x="34" y="35"/>
                    <a:pt x="34" y="35"/>
                    <a:pt x="34" y="34"/>
                  </a:cubicBezTo>
                  <a:close/>
                  <a:moveTo>
                    <a:pt x="31" y="34"/>
                  </a:moveTo>
                  <a:cubicBezTo>
                    <a:pt x="31" y="34"/>
                    <a:pt x="30" y="34"/>
                    <a:pt x="30" y="35"/>
                  </a:cubicBezTo>
                  <a:cubicBezTo>
                    <a:pt x="30" y="35"/>
                    <a:pt x="30" y="36"/>
                    <a:pt x="30" y="36"/>
                  </a:cubicBezTo>
                  <a:cubicBezTo>
                    <a:pt x="30" y="36"/>
                    <a:pt x="30" y="37"/>
                    <a:pt x="30" y="37"/>
                  </a:cubicBezTo>
                  <a:cubicBezTo>
                    <a:pt x="30" y="37"/>
                    <a:pt x="30" y="38"/>
                    <a:pt x="30" y="39"/>
                  </a:cubicBezTo>
                  <a:cubicBezTo>
                    <a:pt x="30" y="39"/>
                    <a:pt x="30" y="39"/>
                    <a:pt x="30" y="39"/>
                  </a:cubicBezTo>
                  <a:cubicBezTo>
                    <a:pt x="31" y="39"/>
                    <a:pt x="31" y="39"/>
                    <a:pt x="31" y="40"/>
                  </a:cubicBezTo>
                  <a:cubicBezTo>
                    <a:pt x="32" y="40"/>
                    <a:pt x="32" y="40"/>
                    <a:pt x="32" y="39"/>
                  </a:cubicBezTo>
                  <a:cubicBezTo>
                    <a:pt x="32" y="39"/>
                    <a:pt x="32" y="39"/>
                    <a:pt x="31" y="39"/>
                  </a:cubicBezTo>
                  <a:cubicBezTo>
                    <a:pt x="31" y="39"/>
                    <a:pt x="31" y="39"/>
                    <a:pt x="30" y="39"/>
                  </a:cubicBezTo>
                  <a:cubicBezTo>
                    <a:pt x="30" y="39"/>
                    <a:pt x="30" y="39"/>
                    <a:pt x="30" y="38"/>
                  </a:cubicBezTo>
                  <a:cubicBezTo>
                    <a:pt x="30" y="38"/>
                    <a:pt x="30" y="37"/>
                    <a:pt x="30" y="36"/>
                  </a:cubicBezTo>
                  <a:cubicBezTo>
                    <a:pt x="31" y="37"/>
                    <a:pt x="31" y="38"/>
                    <a:pt x="32" y="39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1" y="38"/>
                    <a:pt x="31" y="36"/>
                    <a:pt x="31" y="34"/>
                  </a:cubicBezTo>
                  <a:close/>
                  <a:moveTo>
                    <a:pt x="23" y="35"/>
                  </a:move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6"/>
                    <a:pt x="23" y="36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4" y="36"/>
                    <a:pt x="24" y="35"/>
                    <a:pt x="25" y="35"/>
                  </a:cubicBezTo>
                  <a:cubicBezTo>
                    <a:pt x="25" y="35"/>
                    <a:pt x="25" y="34"/>
                    <a:pt x="26" y="34"/>
                  </a:cubicBezTo>
                  <a:cubicBezTo>
                    <a:pt x="26" y="34"/>
                    <a:pt x="27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3"/>
                    <a:pt x="27" y="33"/>
                    <a:pt x="27" y="33"/>
                  </a:cubicBezTo>
                  <a:cubicBezTo>
                    <a:pt x="27" y="33"/>
                    <a:pt x="26" y="33"/>
                    <a:pt x="25" y="33"/>
                  </a:cubicBezTo>
                  <a:cubicBezTo>
                    <a:pt x="25" y="33"/>
                    <a:pt x="24" y="33"/>
                    <a:pt x="24" y="34"/>
                  </a:cubicBezTo>
                  <a:cubicBezTo>
                    <a:pt x="23" y="34"/>
                    <a:pt x="23" y="34"/>
                    <a:pt x="23" y="34"/>
                  </a:cubicBezTo>
                  <a:cubicBezTo>
                    <a:pt x="23" y="34"/>
                    <a:pt x="23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lose/>
                  <a:moveTo>
                    <a:pt x="26" y="33"/>
                  </a:move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ubicBezTo>
                    <a:pt x="26" y="33"/>
                    <a:pt x="25" y="33"/>
                    <a:pt x="25" y="33"/>
                  </a:cubicBezTo>
                  <a:cubicBezTo>
                    <a:pt x="25" y="34"/>
                    <a:pt x="24" y="34"/>
                    <a:pt x="24" y="34"/>
                  </a:cubicBezTo>
                  <a:cubicBezTo>
                    <a:pt x="24" y="34"/>
                    <a:pt x="23" y="34"/>
                    <a:pt x="24" y="34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4" y="35"/>
                    <a:pt x="24" y="35"/>
                    <a:pt x="24" y="35"/>
                  </a:cubicBezTo>
                  <a:cubicBezTo>
                    <a:pt x="25" y="34"/>
                    <a:pt x="25" y="34"/>
                    <a:pt x="26" y="33"/>
                  </a:cubicBezTo>
                  <a:cubicBezTo>
                    <a:pt x="26" y="33"/>
                    <a:pt x="26" y="33"/>
                    <a:pt x="26" y="33"/>
                  </a:cubicBezTo>
                  <a:close/>
                  <a:moveTo>
                    <a:pt x="38" y="23"/>
                  </a:move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8" y="23"/>
                    <a:pt x="38" y="22"/>
                  </a:cubicBezTo>
                  <a:cubicBezTo>
                    <a:pt x="37" y="22"/>
                    <a:pt x="37" y="23"/>
                    <a:pt x="37" y="23"/>
                  </a:cubicBezTo>
                  <a:cubicBezTo>
                    <a:pt x="37" y="22"/>
                    <a:pt x="36" y="22"/>
                    <a:pt x="36" y="22"/>
                  </a:cubicBezTo>
                  <a:cubicBezTo>
                    <a:pt x="36" y="22"/>
                    <a:pt x="36" y="22"/>
                    <a:pt x="36" y="22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1"/>
                    <a:pt x="35" y="22"/>
                    <a:pt x="35" y="21"/>
                  </a:cubicBezTo>
                  <a:cubicBezTo>
                    <a:pt x="35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2"/>
                    <a:pt x="34" y="22"/>
                    <a:pt x="34" y="23"/>
                  </a:cubicBezTo>
                  <a:cubicBezTo>
                    <a:pt x="34" y="23"/>
                    <a:pt x="34" y="24"/>
                    <a:pt x="34" y="24"/>
                  </a:cubicBezTo>
                  <a:cubicBezTo>
                    <a:pt x="34" y="25"/>
                    <a:pt x="34" y="25"/>
                    <a:pt x="33" y="25"/>
                  </a:cubicBezTo>
                  <a:cubicBezTo>
                    <a:pt x="33" y="26"/>
                    <a:pt x="32" y="26"/>
                    <a:pt x="32" y="27"/>
                  </a:cubicBezTo>
                  <a:cubicBezTo>
                    <a:pt x="32" y="27"/>
                    <a:pt x="31" y="28"/>
                    <a:pt x="31" y="29"/>
                  </a:cubicBezTo>
                  <a:cubicBezTo>
                    <a:pt x="31" y="29"/>
                    <a:pt x="32" y="29"/>
                    <a:pt x="32" y="29"/>
                  </a:cubicBezTo>
                  <a:cubicBezTo>
                    <a:pt x="32" y="29"/>
                    <a:pt x="33" y="29"/>
                    <a:pt x="33" y="28"/>
                  </a:cubicBezTo>
                  <a:cubicBezTo>
                    <a:pt x="33" y="27"/>
                    <a:pt x="34" y="27"/>
                    <a:pt x="35" y="27"/>
                  </a:cubicBezTo>
                  <a:cubicBezTo>
                    <a:pt x="35" y="27"/>
                    <a:pt x="35" y="27"/>
                    <a:pt x="35" y="27"/>
                  </a:cubicBezTo>
                  <a:cubicBezTo>
                    <a:pt x="36" y="27"/>
                    <a:pt x="37" y="27"/>
                    <a:pt x="37" y="27"/>
                  </a:cubicBezTo>
                  <a:cubicBezTo>
                    <a:pt x="38" y="26"/>
                    <a:pt x="39" y="26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4"/>
                    <a:pt x="40" y="24"/>
                    <a:pt x="40" y="24"/>
                  </a:cubicBezTo>
                  <a:cubicBezTo>
                    <a:pt x="40" y="24"/>
                    <a:pt x="39" y="24"/>
                    <a:pt x="39" y="24"/>
                  </a:cubicBezTo>
                  <a:cubicBezTo>
                    <a:pt x="39" y="24"/>
                    <a:pt x="38" y="24"/>
                    <a:pt x="38" y="23"/>
                  </a:cubicBezTo>
                  <a:cubicBezTo>
                    <a:pt x="38" y="23"/>
                    <a:pt x="38" y="23"/>
                    <a:pt x="38" y="23"/>
                  </a:cubicBezTo>
                  <a:close/>
                  <a:moveTo>
                    <a:pt x="26" y="21"/>
                  </a:moveTo>
                  <a:cubicBezTo>
                    <a:pt x="26" y="21"/>
                    <a:pt x="26" y="21"/>
                    <a:pt x="26" y="21"/>
                  </a:cubicBezTo>
                  <a:cubicBezTo>
                    <a:pt x="26" y="21"/>
                    <a:pt x="27" y="21"/>
                    <a:pt x="27" y="21"/>
                  </a:cubicBezTo>
                  <a:cubicBezTo>
                    <a:pt x="27" y="21"/>
                    <a:pt x="28" y="22"/>
                    <a:pt x="28" y="22"/>
                  </a:cubicBezTo>
                  <a:cubicBezTo>
                    <a:pt x="29" y="23"/>
                    <a:pt x="29" y="23"/>
                    <a:pt x="29" y="24"/>
                  </a:cubicBezTo>
                  <a:cubicBezTo>
                    <a:pt x="29" y="24"/>
                    <a:pt x="29" y="24"/>
                    <a:pt x="30" y="25"/>
                  </a:cubicBezTo>
                  <a:cubicBezTo>
                    <a:pt x="30" y="25"/>
                    <a:pt x="30" y="26"/>
                    <a:pt x="30" y="26"/>
                  </a:cubicBezTo>
                  <a:cubicBezTo>
                    <a:pt x="30" y="27"/>
                    <a:pt x="30" y="27"/>
                    <a:pt x="30" y="28"/>
                  </a:cubicBezTo>
                  <a:cubicBezTo>
                    <a:pt x="30" y="28"/>
                    <a:pt x="30" y="29"/>
                    <a:pt x="30" y="29"/>
                  </a:cubicBezTo>
                  <a:cubicBezTo>
                    <a:pt x="30" y="29"/>
                    <a:pt x="30" y="29"/>
                    <a:pt x="30" y="29"/>
                  </a:cubicBezTo>
                  <a:cubicBezTo>
                    <a:pt x="30" y="28"/>
                    <a:pt x="31" y="28"/>
                    <a:pt x="31" y="27"/>
                  </a:cubicBezTo>
                  <a:cubicBezTo>
                    <a:pt x="31" y="27"/>
                    <a:pt x="32" y="26"/>
                    <a:pt x="32" y="26"/>
                  </a:cubicBezTo>
                  <a:cubicBezTo>
                    <a:pt x="32" y="26"/>
                    <a:pt x="33" y="25"/>
                    <a:pt x="33" y="25"/>
                  </a:cubicBezTo>
                  <a:cubicBezTo>
                    <a:pt x="33" y="24"/>
                    <a:pt x="34" y="24"/>
                    <a:pt x="34" y="23"/>
                  </a:cubicBezTo>
                  <a:cubicBezTo>
                    <a:pt x="34" y="22"/>
                    <a:pt x="33" y="21"/>
                    <a:pt x="33" y="21"/>
                  </a:cubicBezTo>
                  <a:cubicBezTo>
                    <a:pt x="33" y="21"/>
                    <a:pt x="33" y="20"/>
                    <a:pt x="32" y="20"/>
                  </a:cubicBezTo>
                  <a:cubicBezTo>
                    <a:pt x="32" y="20"/>
                    <a:pt x="31" y="21"/>
                    <a:pt x="31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29" y="20"/>
                    <a:pt x="29" y="20"/>
                  </a:cubicBezTo>
                  <a:cubicBezTo>
                    <a:pt x="29" y="20"/>
                    <a:pt x="29" y="20"/>
                    <a:pt x="28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6" y="20"/>
                    <a:pt x="26" y="20"/>
                    <a:pt x="26" y="21"/>
                  </a:cubicBezTo>
                  <a:close/>
                  <a:moveTo>
                    <a:pt x="23" y="38"/>
                  </a:moveTo>
                  <a:cubicBezTo>
                    <a:pt x="23" y="38"/>
                    <a:pt x="23" y="38"/>
                    <a:pt x="23" y="38"/>
                  </a:cubicBezTo>
                  <a:cubicBezTo>
                    <a:pt x="23" y="38"/>
                    <a:pt x="24" y="38"/>
                    <a:pt x="24" y="39"/>
                  </a:cubicBezTo>
                  <a:cubicBezTo>
                    <a:pt x="24" y="39"/>
                    <a:pt x="24" y="39"/>
                    <a:pt x="24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5" y="39"/>
                    <a:pt x="25" y="38"/>
                    <a:pt x="24" y="38"/>
                  </a:cubicBezTo>
                  <a:cubicBezTo>
                    <a:pt x="24" y="37"/>
                    <a:pt x="25" y="37"/>
                    <a:pt x="25" y="36"/>
                  </a:cubicBezTo>
                  <a:cubicBezTo>
                    <a:pt x="25" y="36"/>
                    <a:pt x="25" y="36"/>
                    <a:pt x="25" y="35"/>
                  </a:cubicBezTo>
                  <a:cubicBezTo>
                    <a:pt x="26" y="35"/>
                    <a:pt x="26" y="35"/>
                    <a:pt x="26" y="35"/>
                  </a:cubicBezTo>
                  <a:cubicBezTo>
                    <a:pt x="26" y="34"/>
                    <a:pt x="27" y="34"/>
                    <a:pt x="27" y="34"/>
                  </a:cubicBezTo>
                  <a:cubicBezTo>
                    <a:pt x="27" y="34"/>
                    <a:pt x="27" y="34"/>
                    <a:pt x="27" y="34"/>
                  </a:cubicBezTo>
                  <a:cubicBezTo>
                    <a:pt x="28" y="34"/>
                    <a:pt x="28" y="33"/>
                    <a:pt x="29" y="33"/>
                  </a:cubicBezTo>
                  <a:cubicBezTo>
                    <a:pt x="29" y="33"/>
                    <a:pt x="30" y="32"/>
                    <a:pt x="30" y="32"/>
                  </a:cubicBezTo>
                  <a:cubicBezTo>
                    <a:pt x="30" y="32"/>
                    <a:pt x="30" y="32"/>
                    <a:pt x="30" y="32"/>
                  </a:cubicBezTo>
                  <a:cubicBezTo>
                    <a:pt x="30" y="31"/>
                    <a:pt x="29" y="31"/>
                    <a:pt x="29" y="31"/>
                  </a:cubicBezTo>
                  <a:cubicBezTo>
                    <a:pt x="29" y="31"/>
                    <a:pt x="29" y="31"/>
                    <a:pt x="29" y="31"/>
                  </a:cubicBezTo>
                  <a:cubicBezTo>
                    <a:pt x="28" y="31"/>
                    <a:pt x="27" y="31"/>
                    <a:pt x="27" y="31"/>
                  </a:cubicBezTo>
                  <a:cubicBezTo>
                    <a:pt x="27" y="31"/>
                    <a:pt x="26" y="32"/>
                    <a:pt x="26" y="32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4" y="32"/>
                    <a:pt x="23" y="32"/>
                    <a:pt x="23" y="33"/>
                  </a:cubicBezTo>
                  <a:cubicBezTo>
                    <a:pt x="22" y="33"/>
                    <a:pt x="22" y="34"/>
                    <a:pt x="22" y="35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3" y="37"/>
                    <a:pt x="23" y="37"/>
                  </a:cubicBezTo>
                  <a:cubicBezTo>
                    <a:pt x="23" y="37"/>
                    <a:pt x="23" y="37"/>
                    <a:pt x="23" y="38"/>
                  </a:cubicBezTo>
                  <a:close/>
                  <a:moveTo>
                    <a:pt x="29" y="30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9" y="30"/>
                    <a:pt x="28" y="30"/>
                    <a:pt x="28" y="29"/>
                  </a:cubicBezTo>
                  <a:cubicBezTo>
                    <a:pt x="27" y="29"/>
                    <a:pt x="26" y="28"/>
                    <a:pt x="24" y="28"/>
                  </a:cubicBezTo>
                  <a:cubicBezTo>
                    <a:pt x="24" y="28"/>
                    <a:pt x="23" y="29"/>
                    <a:pt x="23" y="29"/>
                  </a:cubicBezTo>
                  <a:cubicBezTo>
                    <a:pt x="22" y="29"/>
                    <a:pt x="21" y="29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1"/>
                    <a:pt x="20" y="31"/>
                    <a:pt x="20" y="32"/>
                  </a:cubicBezTo>
                  <a:cubicBezTo>
                    <a:pt x="20" y="32"/>
                    <a:pt x="20" y="32"/>
                    <a:pt x="20" y="33"/>
                  </a:cubicBezTo>
                  <a:cubicBezTo>
                    <a:pt x="20" y="33"/>
                    <a:pt x="20" y="33"/>
                    <a:pt x="20" y="34"/>
                  </a:cubicBezTo>
                  <a:cubicBezTo>
                    <a:pt x="21" y="34"/>
                    <a:pt x="21" y="34"/>
                    <a:pt x="21" y="34"/>
                  </a:cubicBezTo>
                  <a:cubicBezTo>
                    <a:pt x="21" y="35"/>
                    <a:pt x="21" y="35"/>
                    <a:pt x="21" y="36"/>
                  </a:cubicBezTo>
                  <a:cubicBezTo>
                    <a:pt x="21" y="36"/>
                    <a:pt x="21" y="36"/>
                    <a:pt x="21" y="36"/>
                  </a:cubicBezTo>
                  <a:cubicBezTo>
                    <a:pt x="22" y="35"/>
                    <a:pt x="22" y="35"/>
                    <a:pt x="22" y="35"/>
                  </a:cubicBezTo>
                  <a:cubicBezTo>
                    <a:pt x="22" y="34"/>
                    <a:pt x="22" y="34"/>
                    <a:pt x="22" y="33"/>
                  </a:cubicBezTo>
                  <a:cubicBezTo>
                    <a:pt x="22" y="33"/>
                    <a:pt x="22" y="33"/>
                    <a:pt x="23" y="32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1"/>
                    <a:pt x="24" y="31"/>
                  </a:cubicBezTo>
                  <a:cubicBezTo>
                    <a:pt x="24" y="31"/>
                    <a:pt x="25" y="31"/>
                    <a:pt x="25" y="31"/>
                  </a:cubicBezTo>
                  <a:cubicBezTo>
                    <a:pt x="26" y="31"/>
                    <a:pt x="27" y="31"/>
                    <a:pt x="27" y="31"/>
                  </a:cubicBezTo>
                  <a:cubicBezTo>
                    <a:pt x="28" y="31"/>
                    <a:pt x="28" y="31"/>
                    <a:pt x="29" y="31"/>
                  </a:cubicBezTo>
                  <a:cubicBezTo>
                    <a:pt x="29" y="31"/>
                    <a:pt x="29" y="31"/>
                    <a:pt x="29" y="30"/>
                  </a:cubicBezTo>
                  <a:close/>
                  <a:moveTo>
                    <a:pt x="42" y="32"/>
                  </a:moveTo>
                  <a:cubicBezTo>
                    <a:pt x="42" y="32"/>
                    <a:pt x="42" y="32"/>
                    <a:pt x="42" y="32"/>
                  </a:cubicBezTo>
                  <a:cubicBezTo>
                    <a:pt x="42" y="31"/>
                    <a:pt x="42" y="31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2" y="30"/>
                    <a:pt x="42" y="30"/>
                    <a:pt x="42" y="30"/>
                  </a:cubicBezTo>
                  <a:cubicBezTo>
                    <a:pt x="41" y="29"/>
                    <a:pt x="41" y="29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0" y="27"/>
                    <a:pt x="40" y="26"/>
                    <a:pt x="41" y="26"/>
                  </a:cubicBezTo>
                  <a:cubicBezTo>
                    <a:pt x="41" y="26"/>
                    <a:pt x="41" y="25"/>
                    <a:pt x="41" y="25"/>
                  </a:cubicBezTo>
                  <a:cubicBezTo>
                    <a:pt x="41" y="25"/>
                    <a:pt x="40" y="25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6"/>
                    <a:pt x="39" y="26"/>
                    <a:pt x="39" y="27"/>
                  </a:cubicBezTo>
                  <a:cubicBezTo>
                    <a:pt x="38" y="27"/>
                    <a:pt x="38" y="27"/>
                    <a:pt x="37" y="27"/>
                  </a:cubicBezTo>
                  <a:cubicBezTo>
                    <a:pt x="37" y="27"/>
                    <a:pt x="36" y="27"/>
                    <a:pt x="36" y="27"/>
                  </a:cubicBezTo>
                  <a:cubicBezTo>
                    <a:pt x="35" y="27"/>
                    <a:pt x="35" y="27"/>
                    <a:pt x="34" y="28"/>
                  </a:cubicBezTo>
                  <a:cubicBezTo>
                    <a:pt x="34" y="28"/>
                    <a:pt x="34" y="28"/>
                    <a:pt x="33" y="28"/>
                  </a:cubicBezTo>
                  <a:cubicBezTo>
                    <a:pt x="33" y="28"/>
                    <a:pt x="33" y="28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2" y="29"/>
                    <a:pt x="33" y="29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0"/>
                    <a:pt x="34" y="29"/>
                    <a:pt x="35" y="29"/>
                  </a:cubicBezTo>
                  <a:cubicBezTo>
                    <a:pt x="35" y="29"/>
                    <a:pt x="35" y="29"/>
                    <a:pt x="36" y="29"/>
                  </a:cubicBezTo>
                  <a:cubicBezTo>
                    <a:pt x="37" y="29"/>
                    <a:pt x="38" y="30"/>
                    <a:pt x="38" y="30"/>
                  </a:cubicBezTo>
                  <a:cubicBezTo>
                    <a:pt x="39" y="30"/>
                    <a:pt x="39" y="31"/>
                    <a:pt x="39" y="31"/>
                  </a:cubicBezTo>
                  <a:cubicBezTo>
                    <a:pt x="39" y="31"/>
                    <a:pt x="39" y="31"/>
                    <a:pt x="40" y="31"/>
                  </a:cubicBezTo>
                  <a:cubicBezTo>
                    <a:pt x="40" y="32"/>
                    <a:pt x="40" y="32"/>
                    <a:pt x="41" y="32"/>
                  </a:cubicBezTo>
                  <a:cubicBezTo>
                    <a:pt x="41" y="32"/>
                    <a:pt x="41" y="32"/>
                    <a:pt x="41" y="32"/>
                  </a:cubicBezTo>
                  <a:cubicBezTo>
                    <a:pt x="42" y="32"/>
                    <a:pt x="42" y="32"/>
                    <a:pt x="42" y="32"/>
                  </a:cubicBezTo>
                  <a:close/>
                  <a:moveTo>
                    <a:pt x="35" y="39"/>
                  </a:move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8"/>
                    <a:pt x="33" y="38"/>
                  </a:cubicBezTo>
                  <a:cubicBezTo>
                    <a:pt x="33" y="38"/>
                    <a:pt x="33" y="38"/>
                    <a:pt x="32" y="37"/>
                  </a:cubicBezTo>
                  <a:cubicBezTo>
                    <a:pt x="32" y="37"/>
                    <a:pt x="32" y="37"/>
                    <a:pt x="32" y="36"/>
                  </a:cubicBezTo>
                  <a:cubicBezTo>
                    <a:pt x="32" y="36"/>
                    <a:pt x="32" y="36"/>
                    <a:pt x="32" y="35"/>
                  </a:cubicBezTo>
                  <a:cubicBezTo>
                    <a:pt x="32" y="35"/>
                    <a:pt x="32" y="34"/>
                    <a:pt x="32" y="33"/>
                  </a:cubicBezTo>
                  <a:cubicBezTo>
                    <a:pt x="32" y="33"/>
                    <a:pt x="32" y="33"/>
                    <a:pt x="32" y="32"/>
                  </a:cubicBezTo>
                  <a:cubicBezTo>
                    <a:pt x="32" y="32"/>
                    <a:pt x="32" y="32"/>
                    <a:pt x="31" y="32"/>
                  </a:cubicBezTo>
                  <a:cubicBezTo>
                    <a:pt x="31" y="32"/>
                    <a:pt x="31" y="32"/>
                    <a:pt x="31" y="33"/>
                  </a:cubicBezTo>
                  <a:cubicBezTo>
                    <a:pt x="31" y="33"/>
                    <a:pt x="30" y="33"/>
                    <a:pt x="30" y="34"/>
                  </a:cubicBezTo>
                  <a:cubicBezTo>
                    <a:pt x="30" y="35"/>
                    <a:pt x="29" y="36"/>
                    <a:pt x="29" y="37"/>
                  </a:cubicBezTo>
                  <a:cubicBezTo>
                    <a:pt x="29" y="37"/>
                    <a:pt x="29" y="38"/>
                    <a:pt x="29" y="38"/>
                  </a:cubicBezTo>
                  <a:cubicBezTo>
                    <a:pt x="29" y="39"/>
                    <a:pt x="29" y="39"/>
                    <a:pt x="29" y="40"/>
                  </a:cubicBezTo>
                  <a:cubicBezTo>
                    <a:pt x="29" y="40"/>
                    <a:pt x="29" y="40"/>
                    <a:pt x="30" y="40"/>
                  </a:cubicBezTo>
                  <a:cubicBezTo>
                    <a:pt x="30" y="40"/>
                    <a:pt x="30" y="40"/>
                    <a:pt x="30" y="41"/>
                  </a:cubicBezTo>
                  <a:cubicBezTo>
                    <a:pt x="30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1" y="40"/>
                    <a:pt x="32" y="40"/>
                    <a:pt x="32" y="40"/>
                  </a:cubicBezTo>
                  <a:cubicBezTo>
                    <a:pt x="32" y="41"/>
                    <a:pt x="32" y="41"/>
                    <a:pt x="33" y="40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3" y="40"/>
                    <a:pt x="34" y="40"/>
                    <a:pt x="34" y="40"/>
                  </a:cubicBezTo>
                  <a:cubicBezTo>
                    <a:pt x="34" y="40"/>
                    <a:pt x="34" y="39"/>
                    <a:pt x="35" y="39"/>
                  </a:cubicBezTo>
                  <a:close/>
                  <a:moveTo>
                    <a:pt x="36" y="39"/>
                  </a:moveTo>
                  <a:cubicBezTo>
                    <a:pt x="36" y="39"/>
                    <a:pt x="36" y="39"/>
                    <a:pt x="36" y="39"/>
                  </a:cubicBezTo>
                  <a:cubicBezTo>
                    <a:pt x="36" y="39"/>
                    <a:pt x="36" y="38"/>
                    <a:pt x="37" y="38"/>
                  </a:cubicBezTo>
                  <a:cubicBezTo>
                    <a:pt x="37" y="38"/>
                    <a:pt x="37" y="38"/>
                    <a:pt x="37" y="38"/>
                  </a:cubicBezTo>
                  <a:cubicBezTo>
                    <a:pt x="37" y="37"/>
                    <a:pt x="37" y="37"/>
                    <a:pt x="36" y="37"/>
                  </a:cubicBezTo>
                  <a:cubicBezTo>
                    <a:pt x="36" y="37"/>
                    <a:pt x="36" y="37"/>
                    <a:pt x="36" y="37"/>
                  </a:cubicBezTo>
                  <a:cubicBezTo>
                    <a:pt x="36" y="36"/>
                    <a:pt x="36" y="36"/>
                    <a:pt x="36" y="36"/>
                  </a:cubicBezTo>
                  <a:cubicBezTo>
                    <a:pt x="35" y="35"/>
                    <a:pt x="35" y="35"/>
                    <a:pt x="35" y="34"/>
                  </a:cubicBezTo>
                  <a:cubicBezTo>
                    <a:pt x="35" y="33"/>
                    <a:pt x="35" y="33"/>
                    <a:pt x="35" y="32"/>
                  </a:cubicBezTo>
                  <a:cubicBezTo>
                    <a:pt x="35" y="32"/>
                    <a:pt x="35" y="32"/>
                    <a:pt x="34" y="32"/>
                  </a:cubicBezTo>
                  <a:cubicBezTo>
                    <a:pt x="34" y="31"/>
                    <a:pt x="33" y="31"/>
                    <a:pt x="33" y="31"/>
                  </a:cubicBezTo>
                  <a:cubicBezTo>
                    <a:pt x="33" y="31"/>
                    <a:pt x="33" y="31"/>
                    <a:pt x="32" y="31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3"/>
                    <a:pt x="32" y="33"/>
                  </a:cubicBezTo>
                  <a:cubicBezTo>
                    <a:pt x="32" y="33"/>
                    <a:pt x="32" y="34"/>
                    <a:pt x="32" y="34"/>
                  </a:cubicBezTo>
                  <a:cubicBezTo>
                    <a:pt x="32" y="34"/>
                    <a:pt x="32" y="35"/>
                    <a:pt x="32" y="36"/>
                  </a:cubicBezTo>
                  <a:cubicBezTo>
                    <a:pt x="32" y="36"/>
                    <a:pt x="33" y="37"/>
                    <a:pt x="33" y="38"/>
                  </a:cubicBezTo>
                  <a:cubicBezTo>
                    <a:pt x="34" y="38"/>
                    <a:pt x="34" y="39"/>
                    <a:pt x="35" y="39"/>
                  </a:cubicBezTo>
                  <a:cubicBezTo>
                    <a:pt x="35" y="39"/>
                    <a:pt x="36" y="39"/>
                    <a:pt x="36" y="39"/>
                  </a:cubicBezTo>
                  <a:close/>
                  <a:moveTo>
                    <a:pt x="33" y="30"/>
                  </a:moveTo>
                  <a:cubicBezTo>
                    <a:pt x="33" y="30"/>
                    <a:pt x="33" y="30"/>
                    <a:pt x="33" y="30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34" y="31"/>
                    <a:pt x="34" y="31"/>
                    <a:pt x="35" y="31"/>
                  </a:cubicBezTo>
                  <a:cubicBezTo>
                    <a:pt x="35" y="31"/>
                    <a:pt x="35" y="31"/>
                    <a:pt x="35" y="32"/>
                  </a:cubicBezTo>
                  <a:cubicBezTo>
                    <a:pt x="36" y="32"/>
                    <a:pt x="36" y="33"/>
                    <a:pt x="36" y="34"/>
                  </a:cubicBezTo>
                  <a:cubicBezTo>
                    <a:pt x="36" y="34"/>
                    <a:pt x="36" y="35"/>
                    <a:pt x="36" y="36"/>
                  </a:cubicBezTo>
                  <a:cubicBezTo>
                    <a:pt x="36" y="36"/>
                    <a:pt x="37" y="37"/>
                    <a:pt x="37" y="37"/>
                  </a:cubicBezTo>
                  <a:cubicBezTo>
                    <a:pt x="37" y="37"/>
                    <a:pt x="38" y="37"/>
                    <a:pt x="38" y="37"/>
                  </a:cubicBezTo>
                  <a:cubicBezTo>
                    <a:pt x="38" y="36"/>
                    <a:pt x="38" y="36"/>
                    <a:pt x="39" y="37"/>
                  </a:cubicBezTo>
                  <a:cubicBezTo>
                    <a:pt x="39" y="36"/>
                    <a:pt x="39" y="36"/>
                    <a:pt x="39" y="36"/>
                  </a:cubicBezTo>
                  <a:cubicBezTo>
                    <a:pt x="39" y="36"/>
                    <a:pt x="39" y="35"/>
                    <a:pt x="40" y="35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40" y="34"/>
                    <a:pt x="41" y="34"/>
                    <a:pt x="41" y="33"/>
                  </a:cubicBezTo>
                  <a:cubicBezTo>
                    <a:pt x="41" y="33"/>
                    <a:pt x="41" y="33"/>
                    <a:pt x="41" y="33"/>
                  </a:cubicBezTo>
                  <a:cubicBezTo>
                    <a:pt x="40" y="33"/>
                    <a:pt x="40" y="32"/>
                    <a:pt x="39" y="32"/>
                  </a:cubicBezTo>
                  <a:cubicBezTo>
                    <a:pt x="39" y="32"/>
                    <a:pt x="39" y="32"/>
                    <a:pt x="39" y="32"/>
                  </a:cubicBezTo>
                  <a:cubicBezTo>
                    <a:pt x="38" y="31"/>
                    <a:pt x="38" y="31"/>
                    <a:pt x="37" y="30"/>
                  </a:cubicBezTo>
                  <a:cubicBezTo>
                    <a:pt x="37" y="30"/>
                    <a:pt x="37" y="30"/>
                    <a:pt x="36" y="30"/>
                  </a:cubicBezTo>
                  <a:cubicBezTo>
                    <a:pt x="36" y="30"/>
                    <a:pt x="36" y="30"/>
                    <a:pt x="35" y="30"/>
                  </a:cubicBezTo>
                  <a:cubicBezTo>
                    <a:pt x="35" y="30"/>
                    <a:pt x="35" y="30"/>
                    <a:pt x="34" y="30"/>
                  </a:cubicBezTo>
                  <a:cubicBezTo>
                    <a:pt x="34" y="30"/>
                    <a:pt x="34" y="30"/>
                    <a:pt x="33" y="30"/>
                  </a:cubicBezTo>
                  <a:close/>
                  <a:moveTo>
                    <a:pt x="29" y="29"/>
                  </a:moveTo>
                  <a:cubicBezTo>
                    <a:pt x="29" y="29"/>
                    <a:pt x="29" y="29"/>
                    <a:pt x="29" y="29"/>
                  </a:cubicBezTo>
                  <a:cubicBezTo>
                    <a:pt x="29" y="28"/>
                    <a:pt x="29" y="28"/>
                    <a:pt x="29" y="27"/>
                  </a:cubicBezTo>
                  <a:cubicBezTo>
                    <a:pt x="29" y="27"/>
                    <a:pt x="29" y="26"/>
                    <a:pt x="29" y="26"/>
                  </a:cubicBezTo>
                  <a:cubicBezTo>
                    <a:pt x="29" y="26"/>
                    <a:pt x="29" y="25"/>
                    <a:pt x="29" y="25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8" y="23"/>
                    <a:pt x="28" y="22"/>
                    <a:pt x="27" y="22"/>
                  </a:cubicBezTo>
                  <a:cubicBezTo>
                    <a:pt x="27" y="21"/>
                    <a:pt x="26" y="21"/>
                    <a:pt x="25" y="21"/>
                  </a:cubicBezTo>
                  <a:cubicBezTo>
                    <a:pt x="25" y="21"/>
                    <a:pt x="25" y="21"/>
                    <a:pt x="24" y="21"/>
                  </a:cubicBezTo>
                  <a:cubicBezTo>
                    <a:pt x="24" y="21"/>
                    <a:pt x="24" y="21"/>
                    <a:pt x="24" y="22"/>
                  </a:cubicBezTo>
                  <a:cubicBezTo>
                    <a:pt x="24" y="22"/>
                    <a:pt x="23" y="22"/>
                    <a:pt x="23" y="22"/>
                  </a:cubicBezTo>
                  <a:cubicBezTo>
                    <a:pt x="23" y="22"/>
                    <a:pt x="23" y="22"/>
                    <a:pt x="23" y="22"/>
                  </a:cubicBezTo>
                  <a:cubicBezTo>
                    <a:pt x="23" y="22"/>
                    <a:pt x="23" y="23"/>
                    <a:pt x="23" y="23"/>
                  </a:cubicBezTo>
                  <a:cubicBezTo>
                    <a:pt x="23" y="23"/>
                    <a:pt x="23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2" y="24"/>
                    <a:pt x="23" y="23"/>
                    <a:pt x="23" y="23"/>
                  </a:cubicBezTo>
                  <a:cubicBezTo>
                    <a:pt x="24" y="23"/>
                    <a:pt x="24" y="23"/>
                    <a:pt x="25" y="23"/>
                  </a:cubicBezTo>
                  <a:cubicBezTo>
                    <a:pt x="25" y="24"/>
                    <a:pt x="26" y="24"/>
                    <a:pt x="26" y="25"/>
                  </a:cubicBezTo>
                  <a:cubicBezTo>
                    <a:pt x="26" y="25"/>
                    <a:pt x="27" y="26"/>
                    <a:pt x="27" y="26"/>
                  </a:cubicBezTo>
                  <a:cubicBezTo>
                    <a:pt x="27" y="27"/>
                    <a:pt x="28" y="28"/>
                    <a:pt x="28" y="29"/>
                  </a:cubicBezTo>
                  <a:cubicBezTo>
                    <a:pt x="29" y="29"/>
                    <a:pt x="29" y="29"/>
                    <a:pt x="29" y="30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lose/>
                  <a:moveTo>
                    <a:pt x="28" y="29"/>
                  </a:moveTo>
                  <a:cubicBezTo>
                    <a:pt x="28" y="29"/>
                    <a:pt x="28" y="29"/>
                    <a:pt x="28" y="29"/>
                  </a:cubicBezTo>
                  <a:cubicBezTo>
                    <a:pt x="27" y="28"/>
                    <a:pt x="27" y="28"/>
                    <a:pt x="27" y="28"/>
                  </a:cubicBezTo>
                  <a:cubicBezTo>
                    <a:pt x="27" y="28"/>
                    <a:pt x="27" y="28"/>
                    <a:pt x="27" y="27"/>
                  </a:cubicBezTo>
                  <a:cubicBezTo>
                    <a:pt x="27" y="27"/>
                    <a:pt x="27" y="27"/>
                    <a:pt x="27" y="27"/>
                  </a:cubicBezTo>
                  <a:cubicBezTo>
                    <a:pt x="27" y="27"/>
                    <a:pt x="26" y="27"/>
                    <a:pt x="26" y="26"/>
                  </a:cubicBezTo>
                  <a:cubicBezTo>
                    <a:pt x="26" y="26"/>
                    <a:pt x="26" y="25"/>
                    <a:pt x="25" y="25"/>
                  </a:cubicBezTo>
                  <a:cubicBezTo>
                    <a:pt x="25" y="24"/>
                    <a:pt x="25" y="24"/>
                    <a:pt x="24" y="24"/>
                  </a:cubicBezTo>
                  <a:cubicBezTo>
                    <a:pt x="24" y="24"/>
                    <a:pt x="23" y="24"/>
                    <a:pt x="23" y="24"/>
                  </a:cubicBezTo>
                  <a:cubicBezTo>
                    <a:pt x="22" y="24"/>
                    <a:pt x="22" y="24"/>
                    <a:pt x="22" y="24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20" y="27"/>
                    <a:pt x="20" y="28"/>
                    <a:pt x="20" y="28"/>
                  </a:cubicBezTo>
                  <a:cubicBezTo>
                    <a:pt x="20" y="29"/>
                    <a:pt x="20" y="29"/>
                    <a:pt x="20" y="29"/>
                  </a:cubicBezTo>
                  <a:cubicBezTo>
                    <a:pt x="20" y="30"/>
                    <a:pt x="20" y="30"/>
                    <a:pt x="20" y="29"/>
                  </a:cubicBezTo>
                  <a:cubicBezTo>
                    <a:pt x="20" y="29"/>
                    <a:pt x="20" y="29"/>
                    <a:pt x="21" y="29"/>
                  </a:cubicBezTo>
                  <a:cubicBezTo>
                    <a:pt x="21" y="29"/>
                    <a:pt x="21" y="29"/>
                    <a:pt x="21" y="29"/>
                  </a:cubicBezTo>
                  <a:cubicBezTo>
                    <a:pt x="21" y="28"/>
                    <a:pt x="22" y="28"/>
                    <a:pt x="22" y="28"/>
                  </a:cubicBezTo>
                  <a:cubicBezTo>
                    <a:pt x="22" y="28"/>
                    <a:pt x="23" y="28"/>
                    <a:pt x="24" y="28"/>
                  </a:cubicBezTo>
                  <a:cubicBezTo>
                    <a:pt x="24" y="28"/>
                    <a:pt x="24" y="28"/>
                    <a:pt x="24" y="28"/>
                  </a:cubicBezTo>
                  <a:cubicBezTo>
                    <a:pt x="24" y="28"/>
                    <a:pt x="25" y="28"/>
                    <a:pt x="25" y="28"/>
                  </a:cubicBezTo>
                  <a:cubicBezTo>
                    <a:pt x="25" y="28"/>
                    <a:pt x="25" y="28"/>
                    <a:pt x="26" y="28"/>
                  </a:cubicBezTo>
                  <a:cubicBezTo>
                    <a:pt x="26" y="28"/>
                    <a:pt x="27" y="28"/>
                    <a:pt x="27" y="29"/>
                  </a:cubicBezTo>
                  <a:cubicBezTo>
                    <a:pt x="27" y="29"/>
                    <a:pt x="27" y="29"/>
                    <a:pt x="28" y="29"/>
                  </a:cubicBezTo>
                  <a:close/>
                  <a:moveTo>
                    <a:pt x="31" y="32"/>
                  </a:moveTo>
                  <a:cubicBezTo>
                    <a:pt x="31" y="32"/>
                    <a:pt x="31" y="32"/>
                    <a:pt x="31" y="32"/>
                  </a:cubicBezTo>
                  <a:cubicBezTo>
                    <a:pt x="31" y="32"/>
                    <a:pt x="31" y="32"/>
                    <a:pt x="31" y="32"/>
                  </a:cubicBezTo>
                  <a:cubicBezTo>
                    <a:pt x="30" y="32"/>
                    <a:pt x="30" y="33"/>
                    <a:pt x="30" y="33"/>
                  </a:cubicBezTo>
                  <a:cubicBezTo>
                    <a:pt x="29" y="33"/>
                    <a:pt x="29" y="34"/>
                    <a:pt x="28" y="34"/>
                  </a:cubicBezTo>
                  <a:cubicBezTo>
                    <a:pt x="27" y="35"/>
                    <a:pt x="26" y="35"/>
                    <a:pt x="25" y="36"/>
                  </a:cubicBezTo>
                  <a:cubicBezTo>
                    <a:pt x="25" y="36"/>
                    <a:pt x="25" y="37"/>
                    <a:pt x="25" y="37"/>
                  </a:cubicBezTo>
                  <a:cubicBezTo>
                    <a:pt x="25" y="38"/>
                    <a:pt x="25" y="38"/>
                    <a:pt x="25" y="39"/>
                  </a:cubicBezTo>
                  <a:cubicBezTo>
                    <a:pt x="25" y="39"/>
                    <a:pt x="25" y="39"/>
                    <a:pt x="25" y="39"/>
                  </a:cubicBezTo>
                  <a:cubicBezTo>
                    <a:pt x="26" y="40"/>
                    <a:pt x="26" y="40"/>
                    <a:pt x="26" y="40"/>
                  </a:cubicBezTo>
                  <a:cubicBezTo>
                    <a:pt x="26" y="40"/>
                    <a:pt x="27" y="40"/>
                    <a:pt x="27" y="40"/>
                  </a:cubicBezTo>
                  <a:cubicBezTo>
                    <a:pt x="28" y="40"/>
                    <a:pt x="28" y="40"/>
                    <a:pt x="28" y="41"/>
                  </a:cubicBezTo>
                  <a:cubicBezTo>
                    <a:pt x="28" y="40"/>
                    <a:pt x="29" y="40"/>
                    <a:pt x="29" y="40"/>
                  </a:cubicBezTo>
                  <a:cubicBezTo>
                    <a:pt x="28" y="39"/>
                    <a:pt x="28" y="37"/>
                    <a:pt x="29" y="36"/>
                  </a:cubicBezTo>
                  <a:cubicBezTo>
                    <a:pt x="29" y="36"/>
                    <a:pt x="29" y="36"/>
                    <a:pt x="29" y="36"/>
                  </a:cubicBezTo>
                  <a:cubicBezTo>
                    <a:pt x="29" y="36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5"/>
                    <a:pt x="29" y="35"/>
                    <a:pt x="29" y="35"/>
                  </a:cubicBezTo>
                  <a:cubicBezTo>
                    <a:pt x="29" y="34"/>
                    <a:pt x="30" y="33"/>
                    <a:pt x="30" y="33"/>
                  </a:cubicBezTo>
                  <a:cubicBezTo>
                    <a:pt x="30" y="33"/>
                    <a:pt x="30" y="33"/>
                    <a:pt x="31" y="32"/>
                  </a:cubicBezTo>
                  <a:close/>
                  <a:moveTo>
                    <a:pt x="28" y="36"/>
                  </a:moveTo>
                  <a:cubicBezTo>
                    <a:pt x="28" y="36"/>
                    <a:pt x="28" y="36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7" y="35"/>
                    <a:pt x="27" y="36"/>
                  </a:cubicBezTo>
                  <a:cubicBezTo>
                    <a:pt x="27" y="36"/>
                    <a:pt x="26" y="36"/>
                    <a:pt x="26" y="36"/>
                  </a:cubicBezTo>
                  <a:cubicBezTo>
                    <a:pt x="26" y="37"/>
                    <a:pt x="26" y="37"/>
                    <a:pt x="26" y="37"/>
                  </a:cubicBezTo>
                  <a:cubicBezTo>
                    <a:pt x="26" y="37"/>
                    <a:pt x="26" y="38"/>
                    <a:pt x="26" y="38"/>
                  </a:cubicBezTo>
                  <a:cubicBezTo>
                    <a:pt x="26" y="38"/>
                    <a:pt x="26" y="39"/>
                    <a:pt x="26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7" y="38"/>
                    <a:pt x="27" y="38"/>
                    <a:pt x="27" y="38"/>
                  </a:cubicBezTo>
                  <a:cubicBezTo>
                    <a:pt x="27" y="37"/>
                    <a:pt x="27" y="37"/>
                    <a:pt x="27" y="37"/>
                  </a:cubicBezTo>
                  <a:cubicBezTo>
                    <a:pt x="27" y="37"/>
                    <a:pt x="28" y="37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2"/>
                    <a:pt x="39" y="22"/>
                  </a:cubicBezTo>
                  <a:cubicBezTo>
                    <a:pt x="39" y="22"/>
                    <a:pt x="39" y="22"/>
                    <a:pt x="38" y="22"/>
                  </a:cubicBezTo>
                  <a:cubicBezTo>
                    <a:pt x="38" y="23"/>
                    <a:pt x="38" y="23"/>
                    <a:pt x="38" y="23"/>
                  </a:cubicBezTo>
                  <a:cubicBezTo>
                    <a:pt x="38" y="23"/>
                    <a:pt x="39" y="24"/>
                    <a:pt x="39" y="24"/>
                  </a:cubicBezTo>
                  <a:cubicBezTo>
                    <a:pt x="39" y="23"/>
                    <a:pt x="40" y="23"/>
                    <a:pt x="40" y="23"/>
                  </a:cubicBezTo>
                  <a:cubicBezTo>
                    <a:pt x="40" y="23"/>
                    <a:pt x="41" y="23"/>
                    <a:pt x="41" y="23"/>
                  </a:cubicBezTo>
                  <a:cubicBezTo>
                    <a:pt x="40" y="22"/>
                    <a:pt x="40" y="22"/>
                    <a:pt x="39" y="21"/>
                  </a:cubicBezTo>
                  <a:close/>
                  <a:moveTo>
                    <a:pt x="39" y="21"/>
                  </a:moveTo>
                  <a:cubicBezTo>
                    <a:pt x="39" y="21"/>
                    <a:pt x="39" y="21"/>
                    <a:pt x="39" y="21"/>
                  </a:cubicBezTo>
                  <a:cubicBezTo>
                    <a:pt x="38" y="20"/>
                    <a:pt x="38" y="20"/>
                    <a:pt x="37" y="20"/>
                  </a:cubicBezTo>
                  <a:cubicBezTo>
                    <a:pt x="37" y="20"/>
                    <a:pt x="37" y="20"/>
                    <a:pt x="37" y="20"/>
                  </a:cubicBezTo>
                  <a:cubicBezTo>
                    <a:pt x="37" y="21"/>
                    <a:pt x="37" y="21"/>
                    <a:pt x="37" y="22"/>
                  </a:cubicBezTo>
                  <a:cubicBezTo>
                    <a:pt x="37" y="22"/>
                    <a:pt x="37" y="22"/>
                    <a:pt x="37" y="22"/>
                  </a:cubicBezTo>
                  <a:cubicBezTo>
                    <a:pt x="37" y="22"/>
                    <a:pt x="37" y="22"/>
                    <a:pt x="38" y="22"/>
                  </a:cubicBezTo>
                  <a:cubicBezTo>
                    <a:pt x="38" y="22"/>
                    <a:pt x="38" y="22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lose/>
                  <a:moveTo>
                    <a:pt x="19" y="29"/>
                  </a:moveTo>
                  <a:cubicBezTo>
                    <a:pt x="19" y="29"/>
                    <a:pt x="19" y="29"/>
                    <a:pt x="19" y="29"/>
                  </a:cubicBezTo>
                  <a:cubicBezTo>
                    <a:pt x="19" y="29"/>
                    <a:pt x="20" y="29"/>
                    <a:pt x="20" y="29"/>
                  </a:cubicBezTo>
                  <a:cubicBezTo>
                    <a:pt x="20" y="29"/>
                    <a:pt x="20" y="28"/>
                    <a:pt x="20" y="28"/>
                  </a:cubicBezTo>
                  <a:cubicBezTo>
                    <a:pt x="20" y="28"/>
                    <a:pt x="20" y="27"/>
                    <a:pt x="20" y="27"/>
                  </a:cubicBezTo>
                  <a:cubicBezTo>
                    <a:pt x="19" y="27"/>
                    <a:pt x="19" y="27"/>
                    <a:pt x="19" y="27"/>
                  </a:cubicBezTo>
                  <a:cubicBezTo>
                    <a:pt x="19" y="27"/>
                    <a:pt x="18" y="27"/>
                    <a:pt x="18" y="27"/>
                  </a:cubicBezTo>
                  <a:cubicBezTo>
                    <a:pt x="18" y="28"/>
                    <a:pt x="18" y="28"/>
                    <a:pt x="18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9" y="29"/>
                    <a:pt x="19" y="29"/>
                    <a:pt x="19" y="29"/>
                  </a:cubicBezTo>
                  <a:close/>
                  <a:moveTo>
                    <a:pt x="30" y="42"/>
                  </a:move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2"/>
                    <a:pt x="30" y="42"/>
                  </a:cubicBezTo>
                  <a:cubicBezTo>
                    <a:pt x="30" y="42"/>
                    <a:pt x="30" y="41"/>
                    <a:pt x="30" y="41"/>
                  </a:cubicBezTo>
                  <a:cubicBezTo>
                    <a:pt x="30" y="41"/>
                    <a:pt x="30" y="41"/>
                    <a:pt x="29" y="41"/>
                  </a:cubicBezTo>
                  <a:cubicBezTo>
                    <a:pt x="29" y="40"/>
                    <a:pt x="29" y="40"/>
                    <a:pt x="29" y="41"/>
                  </a:cubicBezTo>
                  <a:cubicBezTo>
                    <a:pt x="29" y="41"/>
                    <a:pt x="29" y="41"/>
                    <a:pt x="28" y="41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8" y="42"/>
                    <a:pt x="28" y="42"/>
                    <a:pt x="28" y="42"/>
                  </a:cubicBezTo>
                  <a:cubicBezTo>
                    <a:pt x="29" y="42"/>
                    <a:pt x="29" y="42"/>
                    <a:pt x="30" y="42"/>
                  </a:cubicBezTo>
                  <a:close/>
                  <a:moveTo>
                    <a:pt x="24" y="19"/>
                  </a:moveTo>
                  <a:cubicBezTo>
                    <a:pt x="24" y="19"/>
                    <a:pt x="24" y="19"/>
                    <a:pt x="24" y="19"/>
                  </a:cubicBezTo>
                  <a:cubicBezTo>
                    <a:pt x="24" y="20"/>
                    <a:pt x="24" y="20"/>
                    <a:pt x="25" y="20"/>
                  </a:cubicBezTo>
                  <a:cubicBezTo>
                    <a:pt x="25" y="21"/>
                    <a:pt x="25" y="21"/>
                    <a:pt x="26" y="20"/>
                  </a:cubicBezTo>
                  <a:cubicBezTo>
                    <a:pt x="26" y="20"/>
                    <a:pt x="26" y="20"/>
                    <a:pt x="26" y="20"/>
                  </a:cubicBezTo>
                  <a:cubicBezTo>
                    <a:pt x="26" y="20"/>
                    <a:pt x="26" y="19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19"/>
                    <a:pt x="25" y="19"/>
                    <a:pt x="24" y="19"/>
                  </a:cubicBezTo>
                  <a:close/>
                  <a:moveTo>
                    <a:pt x="43" y="27"/>
                  </a:moveTo>
                  <a:cubicBezTo>
                    <a:pt x="43" y="27"/>
                    <a:pt x="43" y="27"/>
                    <a:pt x="43" y="27"/>
                  </a:cubicBezTo>
                  <a:cubicBezTo>
                    <a:pt x="43" y="26"/>
                    <a:pt x="42" y="26"/>
                    <a:pt x="42" y="25"/>
                  </a:cubicBezTo>
                  <a:cubicBezTo>
                    <a:pt x="42" y="25"/>
                    <a:pt x="41" y="25"/>
                    <a:pt x="41" y="26"/>
                  </a:cubicBezTo>
                  <a:cubicBezTo>
                    <a:pt x="41" y="26"/>
                    <a:pt x="41" y="26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2" y="27"/>
                    <a:pt x="42" y="27"/>
                    <a:pt x="43" y="27"/>
                  </a:cubicBezTo>
                  <a:close/>
                  <a:moveTo>
                    <a:pt x="43" y="28"/>
                  </a:moveTo>
                  <a:cubicBezTo>
                    <a:pt x="43" y="28"/>
                    <a:pt x="43" y="28"/>
                    <a:pt x="43" y="28"/>
                  </a:cubicBezTo>
                  <a:cubicBezTo>
                    <a:pt x="43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8"/>
                    <a:pt x="42" y="28"/>
                  </a:cubicBezTo>
                  <a:cubicBezTo>
                    <a:pt x="42" y="28"/>
                    <a:pt x="42" y="29"/>
                    <a:pt x="42" y="29"/>
                  </a:cubicBezTo>
                  <a:cubicBezTo>
                    <a:pt x="42" y="29"/>
                    <a:pt x="42" y="29"/>
                    <a:pt x="42" y="29"/>
                  </a:cubicBezTo>
                  <a:cubicBezTo>
                    <a:pt x="42" y="29"/>
                    <a:pt x="42" y="30"/>
                    <a:pt x="42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29"/>
                    <a:pt x="43" y="28"/>
                    <a:pt x="43" y="28"/>
                  </a:cubicBezTo>
                  <a:close/>
                  <a:moveTo>
                    <a:pt x="35" y="19"/>
                  </a:moveTo>
                  <a:cubicBezTo>
                    <a:pt x="35" y="19"/>
                    <a:pt x="35" y="19"/>
                    <a:pt x="35" y="19"/>
                  </a:cubicBezTo>
                  <a:cubicBezTo>
                    <a:pt x="35" y="19"/>
                    <a:pt x="35" y="20"/>
                    <a:pt x="35" y="20"/>
                  </a:cubicBezTo>
                  <a:cubicBezTo>
                    <a:pt x="35" y="20"/>
                    <a:pt x="35" y="21"/>
                    <a:pt x="35" y="21"/>
                  </a:cubicBezTo>
                  <a:cubicBezTo>
                    <a:pt x="35" y="21"/>
                    <a:pt x="35" y="21"/>
                    <a:pt x="35" y="21"/>
                  </a:cubicBezTo>
                  <a:cubicBezTo>
                    <a:pt x="36" y="21"/>
                    <a:pt x="36" y="21"/>
                    <a:pt x="36" y="21"/>
                  </a:cubicBezTo>
                  <a:cubicBezTo>
                    <a:pt x="36" y="20"/>
                    <a:pt x="36" y="20"/>
                    <a:pt x="36" y="19"/>
                  </a:cubicBezTo>
                  <a:cubicBezTo>
                    <a:pt x="36" y="19"/>
                    <a:pt x="35" y="19"/>
                    <a:pt x="35" y="19"/>
                  </a:cubicBezTo>
                  <a:close/>
                  <a:moveTo>
                    <a:pt x="39" y="39"/>
                  </a:moveTo>
                  <a:cubicBezTo>
                    <a:pt x="39" y="39"/>
                    <a:pt x="39" y="39"/>
                    <a:pt x="39" y="39"/>
                  </a:cubicBezTo>
                  <a:cubicBezTo>
                    <a:pt x="38" y="39"/>
                    <a:pt x="38" y="39"/>
                    <a:pt x="38" y="38"/>
                  </a:cubicBezTo>
                  <a:cubicBezTo>
                    <a:pt x="38" y="38"/>
                    <a:pt x="37" y="38"/>
                    <a:pt x="37" y="38"/>
                  </a:cubicBezTo>
                  <a:cubicBezTo>
                    <a:pt x="37" y="38"/>
                    <a:pt x="37" y="38"/>
                    <a:pt x="37" y="39"/>
                  </a:cubicBezTo>
                  <a:cubicBezTo>
                    <a:pt x="37" y="39"/>
                    <a:pt x="37" y="39"/>
                    <a:pt x="37" y="40"/>
                  </a:cubicBezTo>
                  <a:cubicBezTo>
                    <a:pt x="37" y="40"/>
                    <a:pt x="37" y="40"/>
                    <a:pt x="37" y="40"/>
                  </a:cubicBezTo>
                  <a:cubicBezTo>
                    <a:pt x="38" y="40"/>
                    <a:pt x="38" y="39"/>
                    <a:pt x="38" y="39"/>
                  </a:cubicBezTo>
                  <a:cubicBezTo>
                    <a:pt x="38" y="39"/>
                    <a:pt x="38" y="39"/>
                    <a:pt x="39" y="39"/>
                  </a:cubicBezTo>
                  <a:close/>
                  <a:moveTo>
                    <a:pt x="40" y="37"/>
                  </a:moveTo>
                  <a:cubicBezTo>
                    <a:pt x="40" y="37"/>
                    <a:pt x="40" y="37"/>
                    <a:pt x="40" y="37"/>
                  </a:cubicBezTo>
                  <a:cubicBezTo>
                    <a:pt x="41" y="37"/>
                    <a:pt x="41" y="36"/>
                    <a:pt x="42" y="36"/>
                  </a:cubicBezTo>
                  <a:cubicBezTo>
                    <a:pt x="41" y="36"/>
                    <a:pt x="41" y="36"/>
                    <a:pt x="41" y="35"/>
                  </a:cubicBezTo>
                  <a:cubicBezTo>
                    <a:pt x="40" y="35"/>
                    <a:pt x="40" y="35"/>
                    <a:pt x="40" y="36"/>
                  </a:cubicBezTo>
                  <a:cubicBezTo>
                    <a:pt x="40" y="36"/>
                    <a:pt x="40" y="36"/>
                    <a:pt x="40" y="36"/>
                  </a:cubicBezTo>
                  <a:cubicBezTo>
                    <a:pt x="40" y="36"/>
                    <a:pt x="40" y="37"/>
                    <a:pt x="40" y="37"/>
                  </a:cubicBezTo>
                  <a:cubicBezTo>
                    <a:pt x="40" y="37"/>
                    <a:pt x="40" y="37"/>
                    <a:pt x="40" y="37"/>
                  </a:cubicBezTo>
                  <a:close/>
                  <a:moveTo>
                    <a:pt x="19" y="26"/>
                  </a:moveTo>
                  <a:cubicBezTo>
                    <a:pt x="19" y="26"/>
                    <a:pt x="19" y="26"/>
                    <a:pt x="19" y="26"/>
                  </a:cubicBezTo>
                  <a:cubicBezTo>
                    <a:pt x="19" y="27"/>
                    <a:pt x="19" y="27"/>
                    <a:pt x="20" y="27"/>
                  </a:cubicBezTo>
                  <a:cubicBezTo>
                    <a:pt x="20" y="27"/>
                    <a:pt x="20" y="26"/>
                    <a:pt x="20" y="26"/>
                  </a:cubicBezTo>
                  <a:cubicBezTo>
                    <a:pt x="21" y="26"/>
                    <a:pt x="20" y="25"/>
                    <a:pt x="20" y="25"/>
                  </a:cubicBezTo>
                  <a:cubicBezTo>
                    <a:pt x="20" y="25"/>
                    <a:pt x="19" y="25"/>
                    <a:pt x="19" y="25"/>
                  </a:cubicBezTo>
                  <a:cubicBezTo>
                    <a:pt x="19" y="25"/>
                    <a:pt x="19" y="26"/>
                    <a:pt x="19" y="26"/>
                  </a:cubicBezTo>
                  <a:close/>
                  <a:moveTo>
                    <a:pt x="22" y="21"/>
                  </a:moveTo>
                  <a:cubicBezTo>
                    <a:pt x="22" y="21"/>
                    <a:pt x="22" y="21"/>
                    <a:pt x="22" y="21"/>
                  </a:cubicBezTo>
                  <a:cubicBezTo>
                    <a:pt x="22" y="21"/>
                    <a:pt x="21" y="21"/>
                    <a:pt x="21" y="21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2" y="23"/>
                    <a:pt x="22" y="23"/>
                  </a:cubicBezTo>
                  <a:cubicBezTo>
                    <a:pt x="22" y="23"/>
                    <a:pt x="22" y="23"/>
                    <a:pt x="22" y="23"/>
                  </a:cubicBezTo>
                  <a:cubicBezTo>
                    <a:pt x="22" y="23"/>
                    <a:pt x="22" y="22"/>
                    <a:pt x="22" y="22"/>
                  </a:cubicBezTo>
                  <a:cubicBezTo>
                    <a:pt x="22" y="22"/>
                    <a:pt x="22" y="21"/>
                    <a:pt x="22" y="21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  <a:cubicBezTo>
                    <a:pt x="21" y="38"/>
                    <a:pt x="21" y="38"/>
                    <a:pt x="22" y="38"/>
                  </a:cubicBezTo>
                  <a:cubicBezTo>
                    <a:pt x="22" y="37"/>
                    <a:pt x="22" y="37"/>
                    <a:pt x="22" y="37"/>
                  </a:cubicBezTo>
                  <a:cubicBezTo>
                    <a:pt x="21" y="36"/>
                    <a:pt x="21" y="36"/>
                    <a:pt x="20" y="36"/>
                  </a:cubicBezTo>
                  <a:cubicBezTo>
                    <a:pt x="20" y="37"/>
                    <a:pt x="21" y="37"/>
                    <a:pt x="21" y="38"/>
                  </a:cubicBez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2" y="34"/>
                    <a:pt x="42" y="34"/>
                  </a:cubicBezTo>
                  <a:cubicBezTo>
                    <a:pt x="42" y="34"/>
                    <a:pt x="41" y="34"/>
                    <a:pt x="41" y="34"/>
                  </a:cubicBezTo>
                  <a:cubicBezTo>
                    <a:pt x="41" y="34"/>
                    <a:pt x="41" y="35"/>
                    <a:pt x="41" y="35"/>
                  </a:cubicBezTo>
                  <a:cubicBezTo>
                    <a:pt x="41" y="35"/>
                    <a:pt x="42" y="35"/>
                    <a:pt x="42" y="36"/>
                  </a:cubicBezTo>
                  <a:cubicBezTo>
                    <a:pt x="42" y="35"/>
                    <a:pt x="42" y="35"/>
                    <a:pt x="43" y="34"/>
                  </a:cubicBezTo>
                  <a:close/>
                  <a:moveTo>
                    <a:pt x="18" y="30"/>
                  </a:moveTo>
                  <a:cubicBezTo>
                    <a:pt x="18" y="30"/>
                    <a:pt x="18" y="30"/>
                    <a:pt x="18" y="30"/>
                  </a:cubicBezTo>
                  <a:cubicBezTo>
                    <a:pt x="18" y="30"/>
                    <a:pt x="18" y="31"/>
                    <a:pt x="18" y="31"/>
                  </a:cubicBezTo>
                  <a:cubicBezTo>
                    <a:pt x="18" y="32"/>
                    <a:pt x="18" y="32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19" y="31"/>
                    <a:pt x="20" y="31"/>
                    <a:pt x="19" y="31"/>
                  </a:cubicBezTo>
                  <a:cubicBezTo>
                    <a:pt x="19" y="30"/>
                    <a:pt x="19" y="30"/>
                    <a:pt x="19" y="30"/>
                  </a:cubicBezTo>
                  <a:cubicBezTo>
                    <a:pt x="19" y="30"/>
                    <a:pt x="19" y="29"/>
                    <a:pt x="18" y="30"/>
                  </a:cubicBezTo>
                  <a:close/>
                  <a:moveTo>
                    <a:pt x="38" y="37"/>
                  </a:move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7"/>
                    <a:pt x="38" y="38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8" y="38"/>
                    <a:pt x="39" y="38"/>
                    <a:pt x="39" y="39"/>
                  </a:cubicBezTo>
                  <a:cubicBezTo>
                    <a:pt x="39" y="39"/>
                    <a:pt x="39" y="39"/>
                    <a:pt x="39" y="39"/>
                  </a:cubicBezTo>
                  <a:cubicBezTo>
                    <a:pt x="39" y="38"/>
                    <a:pt x="39" y="38"/>
                    <a:pt x="40" y="38"/>
                  </a:cubicBezTo>
                  <a:cubicBezTo>
                    <a:pt x="40" y="38"/>
                    <a:pt x="40" y="38"/>
                    <a:pt x="40" y="38"/>
                  </a:cubicBezTo>
                  <a:cubicBezTo>
                    <a:pt x="40" y="38"/>
                    <a:pt x="40" y="37"/>
                    <a:pt x="40" y="37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39" y="37"/>
                    <a:pt x="39" y="37"/>
                    <a:pt x="38" y="37"/>
                  </a:cubicBezTo>
                  <a:close/>
                  <a:moveTo>
                    <a:pt x="30" y="18"/>
                  </a:moveTo>
                  <a:cubicBezTo>
                    <a:pt x="30" y="18"/>
                    <a:pt x="30" y="18"/>
                    <a:pt x="30" y="18"/>
                  </a:cubicBezTo>
                  <a:cubicBezTo>
                    <a:pt x="30" y="18"/>
                    <a:pt x="29" y="18"/>
                    <a:pt x="29" y="18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9" y="19"/>
                    <a:pt x="29" y="19"/>
                    <a:pt x="29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30" y="20"/>
                    <a:pt x="30" y="20"/>
                    <a:pt x="30" y="19"/>
                  </a:cubicBezTo>
                  <a:cubicBezTo>
                    <a:pt x="30" y="19"/>
                    <a:pt x="30" y="19"/>
                    <a:pt x="30" y="18"/>
                  </a:cubicBezTo>
                  <a:close/>
                  <a:moveTo>
                    <a:pt x="23" y="22"/>
                  </a:moveTo>
                  <a:cubicBezTo>
                    <a:pt x="23" y="22"/>
                    <a:pt x="23" y="22"/>
                    <a:pt x="23" y="22"/>
                  </a:cubicBezTo>
                  <a:cubicBezTo>
                    <a:pt x="24" y="22"/>
                    <a:pt x="24" y="21"/>
                    <a:pt x="24" y="21"/>
                  </a:cubicBezTo>
                  <a:cubicBezTo>
                    <a:pt x="24" y="21"/>
                    <a:pt x="24" y="20"/>
                    <a:pt x="24" y="20"/>
                  </a:cubicBezTo>
                  <a:cubicBezTo>
                    <a:pt x="24" y="20"/>
                    <a:pt x="24" y="20"/>
                    <a:pt x="23" y="20"/>
                  </a:cubicBezTo>
                  <a:cubicBezTo>
                    <a:pt x="23" y="20"/>
                    <a:pt x="23" y="20"/>
                    <a:pt x="22" y="21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3" y="21"/>
                    <a:pt x="23" y="22"/>
                    <a:pt x="23" y="22"/>
                  </a:cubicBezTo>
                  <a:close/>
                  <a:moveTo>
                    <a:pt x="32" y="19"/>
                  </a:move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2" y="19"/>
                    <a:pt x="32" y="19"/>
                  </a:cubicBezTo>
                  <a:cubicBezTo>
                    <a:pt x="32" y="19"/>
                    <a:pt x="31" y="18"/>
                    <a:pt x="31" y="18"/>
                  </a:cubicBezTo>
                  <a:cubicBezTo>
                    <a:pt x="31" y="18"/>
                    <a:pt x="31" y="19"/>
                    <a:pt x="31" y="19"/>
                  </a:cubicBezTo>
                  <a:cubicBezTo>
                    <a:pt x="31" y="19"/>
                    <a:pt x="31" y="19"/>
                    <a:pt x="31" y="20"/>
                  </a:cubicBezTo>
                  <a:cubicBezTo>
                    <a:pt x="31" y="20"/>
                    <a:pt x="31" y="20"/>
                    <a:pt x="32" y="20"/>
                  </a:cubicBezTo>
                  <a:cubicBezTo>
                    <a:pt x="32" y="20"/>
                    <a:pt x="32" y="20"/>
                    <a:pt x="32" y="20"/>
                  </a:cubicBezTo>
                  <a:cubicBezTo>
                    <a:pt x="32" y="20"/>
                    <a:pt x="32" y="19"/>
                    <a:pt x="32" y="19"/>
                  </a:cubicBezTo>
                  <a:close/>
                  <a:moveTo>
                    <a:pt x="34" y="40"/>
                  </a:moveTo>
                  <a:cubicBezTo>
                    <a:pt x="34" y="40"/>
                    <a:pt x="34" y="40"/>
                    <a:pt x="34" y="40"/>
                  </a:cubicBezTo>
                  <a:cubicBezTo>
                    <a:pt x="34" y="40"/>
                    <a:pt x="34" y="40"/>
                    <a:pt x="33" y="4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3" y="41"/>
                    <a:pt x="33" y="42"/>
                    <a:pt x="33" y="42"/>
                  </a:cubicBezTo>
                  <a:cubicBezTo>
                    <a:pt x="33" y="42"/>
                    <a:pt x="34" y="42"/>
                    <a:pt x="34" y="42"/>
                  </a:cubicBezTo>
                  <a:cubicBezTo>
                    <a:pt x="34" y="41"/>
                    <a:pt x="34" y="41"/>
                    <a:pt x="34" y="41"/>
                  </a:cubicBezTo>
                  <a:cubicBezTo>
                    <a:pt x="34" y="41"/>
                    <a:pt x="34" y="41"/>
                    <a:pt x="34" y="40"/>
                  </a:cubicBezTo>
                  <a:close/>
                  <a:moveTo>
                    <a:pt x="26" y="41"/>
                  </a:moveTo>
                  <a:cubicBezTo>
                    <a:pt x="26" y="41"/>
                    <a:pt x="26" y="41"/>
                    <a:pt x="26" y="41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26" y="42"/>
                    <a:pt x="27" y="42"/>
                    <a:pt x="27" y="42"/>
                  </a:cubicBezTo>
                  <a:cubicBezTo>
                    <a:pt x="27" y="42"/>
                    <a:pt x="27" y="42"/>
                    <a:pt x="27" y="41"/>
                  </a:cubicBezTo>
                  <a:cubicBezTo>
                    <a:pt x="27" y="41"/>
                    <a:pt x="27" y="41"/>
                    <a:pt x="27" y="41"/>
                  </a:cubicBezTo>
                  <a:cubicBezTo>
                    <a:pt x="27" y="41"/>
                    <a:pt x="27" y="40"/>
                    <a:pt x="27" y="40"/>
                  </a:cubicBezTo>
                  <a:cubicBezTo>
                    <a:pt x="26" y="41"/>
                    <a:pt x="26" y="41"/>
                    <a:pt x="26" y="41"/>
                  </a:cubicBezTo>
                  <a:close/>
                  <a:moveTo>
                    <a:pt x="31" y="42"/>
                  </a:move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2"/>
                    <a:pt x="32" y="42"/>
                  </a:cubicBezTo>
                  <a:cubicBezTo>
                    <a:pt x="32" y="42"/>
                    <a:pt x="32" y="41"/>
                    <a:pt x="32" y="41"/>
                  </a:cubicBezTo>
                  <a:cubicBezTo>
                    <a:pt x="32" y="41"/>
                    <a:pt x="31" y="41"/>
                    <a:pt x="31" y="41"/>
                  </a:cubicBezTo>
                  <a:cubicBezTo>
                    <a:pt x="31" y="41"/>
                    <a:pt x="31" y="41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ubicBezTo>
                    <a:pt x="31" y="42"/>
                    <a:pt x="31" y="42"/>
                    <a:pt x="31" y="42"/>
                  </a:cubicBezTo>
                  <a:close/>
                  <a:moveTo>
                    <a:pt x="37" y="40"/>
                  </a:moveTo>
                  <a:cubicBezTo>
                    <a:pt x="37" y="40"/>
                    <a:pt x="37" y="40"/>
                    <a:pt x="37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35" y="40"/>
                    <a:pt x="35" y="40"/>
                  </a:cubicBezTo>
                  <a:cubicBezTo>
                    <a:pt x="35" y="39"/>
                    <a:pt x="35" y="40"/>
                    <a:pt x="35" y="40"/>
                  </a:cubicBezTo>
                  <a:cubicBezTo>
                    <a:pt x="35" y="40"/>
                    <a:pt x="35" y="41"/>
                    <a:pt x="35" y="41"/>
                  </a:cubicBezTo>
                  <a:cubicBezTo>
                    <a:pt x="36" y="41"/>
                    <a:pt x="36" y="41"/>
                    <a:pt x="37" y="40"/>
                  </a:cubicBezTo>
                  <a:close/>
                  <a:moveTo>
                    <a:pt x="41" y="23"/>
                  </a:moveTo>
                  <a:cubicBezTo>
                    <a:pt x="41" y="23"/>
                    <a:pt x="41" y="23"/>
                    <a:pt x="41" y="23"/>
                  </a:cubicBezTo>
                  <a:cubicBezTo>
                    <a:pt x="40" y="24"/>
                    <a:pt x="40" y="24"/>
                    <a:pt x="40" y="25"/>
                  </a:cubicBezTo>
                  <a:cubicBezTo>
                    <a:pt x="40" y="25"/>
                    <a:pt x="40" y="25"/>
                    <a:pt x="40" y="25"/>
                  </a:cubicBezTo>
                  <a:cubicBezTo>
                    <a:pt x="40" y="25"/>
                    <a:pt x="41" y="25"/>
                    <a:pt x="41" y="25"/>
                  </a:cubicBezTo>
                  <a:cubicBezTo>
                    <a:pt x="41" y="25"/>
                    <a:pt x="41" y="25"/>
                    <a:pt x="41" y="25"/>
                  </a:cubicBezTo>
                  <a:cubicBezTo>
                    <a:pt x="41" y="25"/>
                    <a:pt x="41" y="25"/>
                    <a:pt x="42" y="25"/>
                  </a:cubicBezTo>
                  <a:cubicBezTo>
                    <a:pt x="42" y="24"/>
                    <a:pt x="42" y="24"/>
                    <a:pt x="42" y="24"/>
                  </a:cubicBezTo>
                  <a:cubicBezTo>
                    <a:pt x="42" y="24"/>
                    <a:pt x="41" y="24"/>
                    <a:pt x="41" y="23"/>
                  </a:cubicBezTo>
                  <a:close/>
                  <a:moveTo>
                    <a:pt x="19" y="34"/>
                  </a:moveTo>
                  <a:cubicBezTo>
                    <a:pt x="19" y="34"/>
                    <a:pt x="19" y="34"/>
                    <a:pt x="19" y="34"/>
                  </a:cubicBezTo>
                  <a:cubicBezTo>
                    <a:pt x="19" y="34"/>
                    <a:pt x="19" y="34"/>
                    <a:pt x="20" y="34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19" y="32"/>
                    <a:pt x="19" y="32"/>
                    <a:pt x="18" y="32"/>
                  </a:cubicBezTo>
                  <a:cubicBezTo>
                    <a:pt x="19" y="33"/>
                    <a:pt x="19" y="33"/>
                    <a:pt x="19" y="34"/>
                  </a:cubicBezTo>
                  <a:close/>
                  <a:moveTo>
                    <a:pt x="28" y="19"/>
                  </a:moveTo>
                  <a:cubicBezTo>
                    <a:pt x="28" y="19"/>
                    <a:pt x="28" y="19"/>
                    <a:pt x="28" y="19"/>
                  </a:cubicBezTo>
                  <a:cubicBezTo>
                    <a:pt x="28" y="18"/>
                    <a:pt x="28" y="18"/>
                    <a:pt x="28" y="18"/>
                  </a:cubicBezTo>
                  <a:cubicBezTo>
                    <a:pt x="28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19"/>
                    <a:pt x="27" y="19"/>
                    <a:pt x="27" y="19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7" y="20"/>
                    <a:pt x="27" y="20"/>
                    <a:pt x="27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8" y="20"/>
                    <a:pt x="28" y="20"/>
                    <a:pt x="28" y="19"/>
                  </a:cubicBezTo>
                  <a:cubicBezTo>
                    <a:pt x="28" y="19"/>
                    <a:pt x="28" y="19"/>
                    <a:pt x="28" y="19"/>
                  </a:cubicBezTo>
                  <a:close/>
                  <a:moveTo>
                    <a:pt x="19" y="34"/>
                  </a:moveTo>
                  <a:cubicBezTo>
                    <a:pt x="19" y="34"/>
                    <a:pt x="19" y="34"/>
                    <a:pt x="19" y="34"/>
                  </a:cubicBezTo>
                  <a:cubicBezTo>
                    <a:pt x="19" y="35"/>
                    <a:pt x="19" y="35"/>
                    <a:pt x="20" y="36"/>
                  </a:cubicBezTo>
                  <a:cubicBezTo>
                    <a:pt x="20" y="36"/>
                    <a:pt x="20" y="36"/>
                    <a:pt x="20" y="36"/>
                  </a:cubicBezTo>
                  <a:cubicBezTo>
                    <a:pt x="20" y="36"/>
                    <a:pt x="20" y="36"/>
                    <a:pt x="20" y="35"/>
                  </a:cubicBezTo>
                  <a:cubicBezTo>
                    <a:pt x="20" y="35"/>
                    <a:pt x="20" y="35"/>
                    <a:pt x="21" y="35"/>
                  </a:cubicBezTo>
                  <a:cubicBezTo>
                    <a:pt x="21" y="35"/>
                    <a:pt x="21" y="34"/>
                    <a:pt x="20" y="34"/>
                  </a:cubicBezTo>
                  <a:cubicBezTo>
                    <a:pt x="20" y="34"/>
                    <a:pt x="19" y="34"/>
                    <a:pt x="19" y="34"/>
                  </a:cubicBezTo>
                  <a:close/>
                  <a:moveTo>
                    <a:pt x="43" y="34"/>
                  </a:moveTo>
                  <a:cubicBezTo>
                    <a:pt x="43" y="34"/>
                    <a:pt x="43" y="34"/>
                    <a:pt x="43" y="34"/>
                  </a:cubicBezTo>
                  <a:cubicBezTo>
                    <a:pt x="43" y="33"/>
                    <a:pt x="43" y="33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2" y="32"/>
                    <a:pt x="42" y="32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3"/>
                    <a:pt x="42" y="33"/>
                    <a:pt x="42" y="33"/>
                  </a:cubicBezTo>
                  <a:cubicBezTo>
                    <a:pt x="42" y="34"/>
                    <a:pt x="42" y="34"/>
                    <a:pt x="43" y="34"/>
                  </a:cubicBezTo>
                  <a:close/>
                  <a:moveTo>
                    <a:pt x="33" y="19"/>
                  </a:moveTo>
                  <a:cubicBezTo>
                    <a:pt x="33" y="19"/>
                    <a:pt x="33" y="19"/>
                    <a:pt x="33" y="19"/>
                  </a:cubicBezTo>
                  <a:cubicBezTo>
                    <a:pt x="33" y="19"/>
                    <a:pt x="33" y="19"/>
                    <a:pt x="33" y="20"/>
                  </a:cubicBezTo>
                  <a:cubicBezTo>
                    <a:pt x="33" y="20"/>
                    <a:pt x="33" y="20"/>
                    <a:pt x="33" y="20"/>
                  </a:cubicBezTo>
                  <a:cubicBezTo>
                    <a:pt x="33" y="20"/>
                    <a:pt x="34" y="20"/>
                    <a:pt x="34" y="20"/>
                  </a:cubicBezTo>
                  <a:cubicBezTo>
                    <a:pt x="34" y="20"/>
                    <a:pt x="34" y="20"/>
                    <a:pt x="34" y="19"/>
                  </a:cubicBezTo>
                  <a:cubicBezTo>
                    <a:pt x="34" y="19"/>
                    <a:pt x="34" y="19"/>
                    <a:pt x="34" y="19"/>
                  </a:cubicBezTo>
                  <a:cubicBezTo>
                    <a:pt x="34" y="19"/>
                    <a:pt x="34" y="19"/>
                    <a:pt x="33" y="19"/>
                  </a:cubicBezTo>
                  <a:close/>
                  <a:moveTo>
                    <a:pt x="20" y="24"/>
                  </a:moveTo>
                  <a:cubicBezTo>
                    <a:pt x="20" y="24"/>
                    <a:pt x="20" y="24"/>
                    <a:pt x="20" y="24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1" y="25"/>
                    <a:pt x="21" y="24"/>
                    <a:pt x="21" y="24"/>
                  </a:cubicBezTo>
                  <a:cubicBezTo>
                    <a:pt x="21" y="23"/>
                    <a:pt x="21" y="23"/>
                    <a:pt x="20" y="23"/>
                  </a:cubicBezTo>
                  <a:cubicBezTo>
                    <a:pt x="20" y="23"/>
                    <a:pt x="20" y="24"/>
                    <a:pt x="20" y="24"/>
                  </a:cubicBezTo>
                  <a:close/>
                  <a:moveTo>
                    <a:pt x="22" y="38"/>
                  </a:moveTo>
                  <a:cubicBezTo>
                    <a:pt x="22" y="38"/>
                    <a:pt x="22" y="38"/>
                    <a:pt x="22" y="38"/>
                  </a:cubicBezTo>
                  <a:cubicBezTo>
                    <a:pt x="22" y="38"/>
                    <a:pt x="22" y="39"/>
                    <a:pt x="22" y="39"/>
                  </a:cubicBezTo>
                  <a:cubicBezTo>
                    <a:pt x="22" y="39"/>
                    <a:pt x="22" y="39"/>
                    <a:pt x="23" y="39"/>
                  </a:cubicBezTo>
                  <a:cubicBezTo>
                    <a:pt x="23" y="40"/>
                    <a:pt x="23" y="40"/>
                    <a:pt x="23" y="39"/>
                  </a:cubicBezTo>
                  <a:cubicBezTo>
                    <a:pt x="23" y="39"/>
                    <a:pt x="23" y="39"/>
                    <a:pt x="23" y="38"/>
                  </a:cubicBezTo>
                  <a:cubicBezTo>
                    <a:pt x="22" y="38"/>
                    <a:pt x="22" y="38"/>
                    <a:pt x="22" y="38"/>
                  </a:cubicBezTo>
                  <a:close/>
                  <a:moveTo>
                    <a:pt x="25" y="41"/>
                  </a:moveTo>
                  <a:cubicBezTo>
                    <a:pt x="25" y="41"/>
                    <a:pt x="25" y="41"/>
                    <a:pt x="25" y="41"/>
                  </a:cubicBezTo>
                  <a:cubicBezTo>
                    <a:pt x="25" y="41"/>
                    <a:pt x="25" y="41"/>
                    <a:pt x="25" y="41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24" y="39"/>
                    <a:pt x="24" y="40"/>
                    <a:pt x="24" y="40"/>
                  </a:cubicBezTo>
                  <a:cubicBezTo>
                    <a:pt x="23" y="40"/>
                    <a:pt x="23" y="40"/>
                    <a:pt x="24" y="40"/>
                  </a:cubicBezTo>
                  <a:cubicBezTo>
                    <a:pt x="24" y="40"/>
                    <a:pt x="24" y="41"/>
                    <a:pt x="25" y="41"/>
                  </a:cubicBezTo>
                  <a:close/>
                  <a:moveTo>
                    <a:pt x="43" y="30"/>
                  </a:move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0"/>
                    <a:pt x="43" y="30"/>
                  </a:cubicBezTo>
                  <a:cubicBezTo>
                    <a:pt x="43" y="30"/>
                    <a:pt x="43" y="31"/>
                    <a:pt x="42" y="31"/>
                  </a:cubicBezTo>
                  <a:cubicBezTo>
                    <a:pt x="42" y="31"/>
                    <a:pt x="42" y="31"/>
                    <a:pt x="42" y="31"/>
                  </a:cubicBezTo>
                  <a:cubicBezTo>
                    <a:pt x="42" y="31"/>
                    <a:pt x="42" y="32"/>
                    <a:pt x="43" y="32"/>
                  </a:cubicBezTo>
                  <a:cubicBezTo>
                    <a:pt x="43" y="32"/>
                    <a:pt x="43" y="32"/>
                    <a:pt x="43" y="32"/>
                  </a:cubicBezTo>
                  <a:cubicBezTo>
                    <a:pt x="43" y="31"/>
                    <a:pt x="43" y="31"/>
                    <a:pt x="43" y="30"/>
                  </a:cubicBezTo>
                  <a:close/>
                  <a:moveTo>
                    <a:pt x="27" y="38"/>
                  </a:moveTo>
                  <a:cubicBezTo>
                    <a:pt x="27" y="38"/>
                    <a:pt x="27" y="38"/>
                    <a:pt x="27" y="38"/>
                  </a:cubicBezTo>
                  <a:cubicBezTo>
                    <a:pt x="27" y="38"/>
                    <a:pt x="27" y="37"/>
                    <a:pt x="27" y="36"/>
                  </a:cubicBezTo>
                  <a:cubicBezTo>
                    <a:pt x="27" y="36"/>
                    <a:pt x="27" y="37"/>
                    <a:pt x="26" y="37"/>
                  </a:cubicBezTo>
                  <a:cubicBezTo>
                    <a:pt x="26" y="38"/>
                    <a:pt x="26" y="38"/>
                    <a:pt x="27" y="38"/>
                  </a:cubicBezTo>
                  <a:close/>
                  <a:moveTo>
                    <a:pt x="18" y="35"/>
                  </a:moveTo>
                  <a:cubicBezTo>
                    <a:pt x="18" y="35"/>
                    <a:pt x="18" y="35"/>
                    <a:pt x="18" y="35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7"/>
                    <a:pt x="19" y="37"/>
                    <a:pt x="19" y="38"/>
                  </a:cubicBezTo>
                  <a:cubicBezTo>
                    <a:pt x="19" y="38"/>
                    <a:pt x="19" y="38"/>
                    <a:pt x="20" y="38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0" y="39"/>
                    <a:pt x="20" y="39"/>
                    <a:pt x="21" y="39"/>
                  </a:cubicBezTo>
                  <a:cubicBezTo>
                    <a:pt x="21" y="40"/>
                    <a:pt x="21" y="40"/>
                    <a:pt x="22" y="41"/>
                  </a:cubicBezTo>
                  <a:cubicBezTo>
                    <a:pt x="22" y="41"/>
                    <a:pt x="22" y="41"/>
                    <a:pt x="22" y="41"/>
                  </a:cubicBezTo>
                  <a:cubicBezTo>
                    <a:pt x="22" y="41"/>
                    <a:pt x="22" y="41"/>
                    <a:pt x="23" y="41"/>
                  </a:cubicBezTo>
                  <a:cubicBezTo>
                    <a:pt x="23" y="41"/>
                    <a:pt x="23" y="42"/>
                    <a:pt x="24" y="42"/>
                  </a:cubicBezTo>
                  <a:cubicBezTo>
                    <a:pt x="24" y="42"/>
                    <a:pt x="24" y="42"/>
                    <a:pt x="25" y="42"/>
                  </a:cubicBezTo>
                  <a:cubicBezTo>
                    <a:pt x="25" y="42"/>
                    <a:pt x="25" y="42"/>
                    <a:pt x="25" y="42"/>
                  </a:cubicBezTo>
                  <a:cubicBezTo>
                    <a:pt x="25" y="43"/>
                    <a:pt x="26" y="43"/>
                    <a:pt x="27" y="43"/>
                  </a:cubicBezTo>
                  <a:cubicBezTo>
                    <a:pt x="27" y="43"/>
                    <a:pt x="27" y="43"/>
                    <a:pt x="28" y="44"/>
                  </a:cubicBezTo>
                  <a:cubicBezTo>
                    <a:pt x="28" y="44"/>
                    <a:pt x="29" y="44"/>
                    <a:pt x="29" y="44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4"/>
                    <a:pt x="31" y="44"/>
                    <a:pt x="32" y="44"/>
                  </a:cubicBezTo>
                  <a:cubicBezTo>
                    <a:pt x="33" y="43"/>
                    <a:pt x="34" y="43"/>
                    <a:pt x="34" y="43"/>
                  </a:cubicBezTo>
                  <a:cubicBezTo>
                    <a:pt x="35" y="43"/>
                    <a:pt x="35" y="42"/>
                    <a:pt x="36" y="42"/>
                  </a:cubicBezTo>
                  <a:cubicBezTo>
                    <a:pt x="37" y="42"/>
                    <a:pt x="37" y="42"/>
                    <a:pt x="38" y="41"/>
                  </a:cubicBezTo>
                  <a:cubicBezTo>
                    <a:pt x="38" y="41"/>
                    <a:pt x="39" y="40"/>
                    <a:pt x="40" y="40"/>
                  </a:cubicBezTo>
                  <a:cubicBezTo>
                    <a:pt x="41" y="39"/>
                    <a:pt x="42" y="38"/>
                    <a:pt x="42" y="38"/>
                  </a:cubicBezTo>
                  <a:cubicBezTo>
                    <a:pt x="43" y="37"/>
                    <a:pt x="43" y="37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4" y="35"/>
                    <a:pt x="44" y="35"/>
                    <a:pt x="44" y="35"/>
                  </a:cubicBezTo>
                  <a:cubicBezTo>
                    <a:pt x="44" y="34"/>
                    <a:pt x="45" y="34"/>
                    <a:pt x="45" y="33"/>
                  </a:cubicBezTo>
                  <a:cubicBezTo>
                    <a:pt x="45" y="33"/>
                    <a:pt x="45" y="32"/>
                    <a:pt x="45" y="32"/>
                  </a:cubicBezTo>
                  <a:cubicBezTo>
                    <a:pt x="45" y="31"/>
                    <a:pt x="45" y="31"/>
                    <a:pt x="45" y="30"/>
                  </a:cubicBezTo>
                  <a:cubicBezTo>
                    <a:pt x="45" y="30"/>
                    <a:pt x="45" y="29"/>
                    <a:pt x="45" y="29"/>
                  </a:cubicBezTo>
                  <a:cubicBezTo>
                    <a:pt x="45" y="29"/>
                    <a:pt x="45" y="29"/>
                    <a:pt x="45" y="28"/>
                  </a:cubicBezTo>
                  <a:cubicBezTo>
                    <a:pt x="44" y="28"/>
                    <a:pt x="44" y="27"/>
                    <a:pt x="44" y="27"/>
                  </a:cubicBezTo>
                  <a:cubicBezTo>
                    <a:pt x="44" y="27"/>
                    <a:pt x="44" y="26"/>
                    <a:pt x="44" y="26"/>
                  </a:cubicBezTo>
                  <a:cubicBezTo>
                    <a:pt x="44" y="26"/>
                    <a:pt x="44" y="25"/>
                    <a:pt x="44" y="25"/>
                  </a:cubicBezTo>
                  <a:cubicBezTo>
                    <a:pt x="44" y="25"/>
                    <a:pt x="44" y="25"/>
                    <a:pt x="44" y="25"/>
                  </a:cubicBezTo>
                  <a:cubicBezTo>
                    <a:pt x="43" y="24"/>
                    <a:pt x="43" y="24"/>
                    <a:pt x="43" y="23"/>
                  </a:cubicBezTo>
                  <a:cubicBezTo>
                    <a:pt x="43" y="23"/>
                    <a:pt x="43" y="23"/>
                    <a:pt x="43" y="23"/>
                  </a:cubicBezTo>
                  <a:cubicBezTo>
                    <a:pt x="43" y="23"/>
                    <a:pt x="43" y="23"/>
                    <a:pt x="42" y="22"/>
                  </a:cubicBezTo>
                  <a:cubicBezTo>
                    <a:pt x="42" y="22"/>
                    <a:pt x="42" y="22"/>
                    <a:pt x="42" y="22"/>
                  </a:cubicBezTo>
                  <a:cubicBezTo>
                    <a:pt x="42" y="22"/>
                    <a:pt x="42" y="21"/>
                    <a:pt x="42" y="21"/>
                  </a:cubicBezTo>
                  <a:cubicBezTo>
                    <a:pt x="42" y="21"/>
                    <a:pt x="42" y="21"/>
                    <a:pt x="41" y="21"/>
                  </a:cubicBezTo>
                  <a:cubicBezTo>
                    <a:pt x="41" y="20"/>
                    <a:pt x="41" y="20"/>
                    <a:pt x="40" y="20"/>
                  </a:cubicBezTo>
                  <a:cubicBezTo>
                    <a:pt x="40" y="19"/>
                    <a:pt x="40" y="19"/>
                    <a:pt x="40" y="19"/>
                  </a:cubicBezTo>
                  <a:cubicBezTo>
                    <a:pt x="40" y="19"/>
                    <a:pt x="40" y="19"/>
                    <a:pt x="39" y="19"/>
                  </a:cubicBezTo>
                  <a:cubicBezTo>
                    <a:pt x="39" y="19"/>
                    <a:pt x="39" y="19"/>
                    <a:pt x="38" y="19"/>
                  </a:cubicBezTo>
                  <a:cubicBezTo>
                    <a:pt x="38" y="18"/>
                    <a:pt x="37" y="18"/>
                    <a:pt x="37" y="18"/>
                  </a:cubicBezTo>
                  <a:cubicBezTo>
                    <a:pt x="36" y="18"/>
                    <a:pt x="36" y="18"/>
                    <a:pt x="35" y="17"/>
                  </a:cubicBezTo>
                  <a:cubicBezTo>
                    <a:pt x="35" y="17"/>
                    <a:pt x="34" y="17"/>
                    <a:pt x="34" y="17"/>
                  </a:cubicBezTo>
                  <a:cubicBezTo>
                    <a:pt x="34" y="17"/>
                    <a:pt x="33" y="17"/>
                    <a:pt x="33" y="17"/>
                  </a:cubicBezTo>
                  <a:cubicBezTo>
                    <a:pt x="33" y="17"/>
                    <a:pt x="32" y="17"/>
                    <a:pt x="32" y="17"/>
                  </a:cubicBezTo>
                  <a:cubicBezTo>
                    <a:pt x="32" y="16"/>
                    <a:pt x="31" y="16"/>
                    <a:pt x="31" y="16"/>
                  </a:cubicBezTo>
                  <a:cubicBezTo>
                    <a:pt x="31" y="16"/>
                    <a:pt x="30" y="16"/>
                    <a:pt x="30" y="16"/>
                  </a:cubicBezTo>
                  <a:cubicBezTo>
                    <a:pt x="30" y="16"/>
                    <a:pt x="29" y="16"/>
                    <a:pt x="29" y="16"/>
                  </a:cubicBezTo>
                  <a:cubicBezTo>
                    <a:pt x="29" y="16"/>
                    <a:pt x="28" y="16"/>
                    <a:pt x="28" y="17"/>
                  </a:cubicBezTo>
                  <a:cubicBezTo>
                    <a:pt x="27" y="17"/>
                    <a:pt x="27" y="17"/>
                    <a:pt x="26" y="17"/>
                  </a:cubicBezTo>
                  <a:cubicBezTo>
                    <a:pt x="26" y="17"/>
                    <a:pt x="25" y="17"/>
                    <a:pt x="25" y="17"/>
                  </a:cubicBezTo>
                  <a:cubicBezTo>
                    <a:pt x="25" y="18"/>
                    <a:pt x="24" y="18"/>
                    <a:pt x="24" y="18"/>
                  </a:cubicBezTo>
                  <a:cubicBezTo>
                    <a:pt x="24" y="18"/>
                    <a:pt x="23" y="18"/>
                    <a:pt x="23" y="19"/>
                  </a:cubicBezTo>
                  <a:cubicBezTo>
                    <a:pt x="23" y="19"/>
                    <a:pt x="22" y="19"/>
                    <a:pt x="22" y="19"/>
                  </a:cubicBezTo>
                  <a:cubicBezTo>
                    <a:pt x="22" y="19"/>
                    <a:pt x="21" y="20"/>
                    <a:pt x="20" y="20"/>
                  </a:cubicBezTo>
                  <a:cubicBezTo>
                    <a:pt x="20" y="21"/>
                    <a:pt x="20" y="21"/>
                    <a:pt x="20" y="21"/>
                  </a:cubicBezTo>
                  <a:cubicBezTo>
                    <a:pt x="20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8" y="22"/>
                    <a:pt x="18" y="23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4"/>
                    <a:pt x="17" y="24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7" y="26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8"/>
                  </a:cubicBezTo>
                  <a:cubicBezTo>
                    <a:pt x="16" y="28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29"/>
                    <a:pt x="16" y="29"/>
                    <a:pt x="16" y="29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6" y="30"/>
                    <a:pt x="16" y="31"/>
                    <a:pt x="16" y="31"/>
                  </a:cubicBezTo>
                  <a:cubicBezTo>
                    <a:pt x="16" y="31"/>
                    <a:pt x="16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7" y="33"/>
                    <a:pt x="17" y="34"/>
                  </a:cubicBezTo>
                  <a:cubicBezTo>
                    <a:pt x="17" y="34"/>
                    <a:pt x="17" y="35"/>
                    <a:pt x="17" y="35"/>
                  </a:cubicBezTo>
                  <a:cubicBezTo>
                    <a:pt x="17" y="35"/>
                    <a:pt x="18" y="35"/>
                    <a:pt x="18" y="35"/>
                  </a:cubicBezTo>
                  <a:close/>
                  <a:moveTo>
                    <a:pt x="30" y="43"/>
                  </a:moveTo>
                  <a:cubicBezTo>
                    <a:pt x="30" y="43"/>
                    <a:pt x="30" y="43"/>
                    <a:pt x="30" y="43"/>
                  </a:cubicBezTo>
                  <a:cubicBezTo>
                    <a:pt x="30" y="44"/>
                    <a:pt x="30" y="44"/>
                    <a:pt x="30" y="44"/>
                  </a:cubicBezTo>
                  <a:cubicBezTo>
                    <a:pt x="31" y="43"/>
                    <a:pt x="32" y="43"/>
                    <a:pt x="32" y="43"/>
                  </a:cubicBezTo>
                  <a:cubicBezTo>
                    <a:pt x="33" y="43"/>
                    <a:pt x="34" y="43"/>
                    <a:pt x="35" y="43"/>
                  </a:cubicBezTo>
                  <a:cubicBezTo>
                    <a:pt x="35" y="42"/>
                    <a:pt x="36" y="42"/>
                    <a:pt x="36" y="42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7" y="42"/>
                    <a:pt x="37" y="41"/>
                    <a:pt x="37" y="41"/>
                  </a:cubicBezTo>
                  <a:cubicBezTo>
                    <a:pt x="38" y="41"/>
                    <a:pt x="38" y="41"/>
                    <a:pt x="38" y="41"/>
                  </a:cubicBezTo>
                  <a:cubicBezTo>
                    <a:pt x="39" y="40"/>
                    <a:pt x="39" y="40"/>
                    <a:pt x="39" y="40"/>
                  </a:cubicBezTo>
                  <a:cubicBezTo>
                    <a:pt x="40" y="39"/>
                    <a:pt x="40" y="39"/>
                    <a:pt x="41" y="39"/>
                  </a:cubicBezTo>
                  <a:cubicBezTo>
                    <a:pt x="41" y="39"/>
                    <a:pt x="41" y="38"/>
                    <a:pt x="42" y="38"/>
                  </a:cubicBezTo>
                  <a:cubicBezTo>
                    <a:pt x="42" y="38"/>
                    <a:pt x="42" y="37"/>
                    <a:pt x="43" y="37"/>
                  </a:cubicBezTo>
                  <a:cubicBezTo>
                    <a:pt x="43" y="36"/>
                    <a:pt x="43" y="36"/>
                    <a:pt x="44" y="35"/>
                  </a:cubicBezTo>
                  <a:cubicBezTo>
                    <a:pt x="44" y="35"/>
                    <a:pt x="44" y="34"/>
                    <a:pt x="44" y="33"/>
                  </a:cubicBezTo>
                  <a:cubicBezTo>
                    <a:pt x="44" y="32"/>
                    <a:pt x="45" y="32"/>
                    <a:pt x="45" y="32"/>
                  </a:cubicBezTo>
                  <a:cubicBezTo>
                    <a:pt x="45" y="31"/>
                    <a:pt x="45" y="30"/>
                    <a:pt x="44" y="30"/>
                  </a:cubicBezTo>
                  <a:cubicBezTo>
                    <a:pt x="44" y="29"/>
                    <a:pt x="44" y="28"/>
                    <a:pt x="44" y="27"/>
                  </a:cubicBezTo>
                  <a:cubicBezTo>
                    <a:pt x="44" y="26"/>
                    <a:pt x="43" y="26"/>
                    <a:pt x="43" y="25"/>
                  </a:cubicBezTo>
                  <a:cubicBezTo>
                    <a:pt x="43" y="24"/>
                    <a:pt x="42" y="24"/>
                    <a:pt x="42" y="23"/>
                  </a:cubicBezTo>
                  <a:cubicBezTo>
                    <a:pt x="42" y="23"/>
                    <a:pt x="42" y="22"/>
                    <a:pt x="41" y="22"/>
                  </a:cubicBezTo>
                  <a:cubicBezTo>
                    <a:pt x="41" y="21"/>
                    <a:pt x="41" y="21"/>
                    <a:pt x="41" y="21"/>
                  </a:cubicBezTo>
                  <a:cubicBezTo>
                    <a:pt x="40" y="20"/>
                    <a:pt x="40" y="20"/>
                    <a:pt x="40" y="20"/>
                  </a:cubicBezTo>
                  <a:cubicBezTo>
                    <a:pt x="40" y="20"/>
                    <a:pt x="39" y="20"/>
                    <a:pt x="39" y="20"/>
                  </a:cubicBezTo>
                  <a:cubicBezTo>
                    <a:pt x="38" y="19"/>
                    <a:pt x="38" y="19"/>
                    <a:pt x="37" y="19"/>
                  </a:cubicBezTo>
                  <a:cubicBezTo>
                    <a:pt x="37" y="19"/>
                    <a:pt x="37" y="19"/>
                    <a:pt x="37" y="18"/>
                  </a:cubicBezTo>
                  <a:cubicBezTo>
                    <a:pt x="36" y="18"/>
                    <a:pt x="36" y="18"/>
                    <a:pt x="35" y="18"/>
                  </a:cubicBezTo>
                  <a:cubicBezTo>
                    <a:pt x="35" y="18"/>
                    <a:pt x="35" y="18"/>
                    <a:pt x="35" y="18"/>
                  </a:cubicBezTo>
                  <a:cubicBezTo>
                    <a:pt x="35" y="18"/>
                    <a:pt x="35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3" y="17"/>
                    <a:pt x="33" y="17"/>
                    <a:pt x="32" y="17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1" y="17"/>
                    <a:pt x="31" y="17"/>
                    <a:pt x="31" y="17"/>
                  </a:cubicBezTo>
                  <a:cubicBezTo>
                    <a:pt x="30" y="17"/>
                    <a:pt x="29" y="17"/>
                    <a:pt x="28" y="17"/>
                  </a:cubicBezTo>
                  <a:cubicBezTo>
                    <a:pt x="28" y="17"/>
                    <a:pt x="27" y="17"/>
                    <a:pt x="26" y="18"/>
                  </a:cubicBezTo>
                  <a:cubicBezTo>
                    <a:pt x="26" y="18"/>
                    <a:pt x="26" y="18"/>
                    <a:pt x="25" y="18"/>
                  </a:cubicBezTo>
                  <a:cubicBezTo>
                    <a:pt x="25" y="18"/>
                    <a:pt x="24" y="18"/>
                    <a:pt x="23" y="19"/>
                  </a:cubicBezTo>
                  <a:cubicBezTo>
                    <a:pt x="23" y="19"/>
                    <a:pt x="22" y="20"/>
                    <a:pt x="21" y="20"/>
                  </a:cubicBezTo>
                  <a:cubicBezTo>
                    <a:pt x="21" y="21"/>
                    <a:pt x="20" y="21"/>
                    <a:pt x="20" y="22"/>
                  </a:cubicBezTo>
                  <a:cubicBezTo>
                    <a:pt x="19" y="22"/>
                    <a:pt x="19" y="22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5"/>
                    <a:pt x="17" y="26"/>
                    <a:pt x="17" y="27"/>
                  </a:cubicBezTo>
                  <a:cubicBezTo>
                    <a:pt x="17" y="27"/>
                    <a:pt x="17" y="28"/>
                    <a:pt x="17" y="28"/>
                  </a:cubicBezTo>
                  <a:cubicBezTo>
                    <a:pt x="17" y="29"/>
                    <a:pt x="17" y="30"/>
                    <a:pt x="17" y="30"/>
                  </a:cubicBezTo>
                  <a:cubicBezTo>
                    <a:pt x="17" y="31"/>
                    <a:pt x="17" y="31"/>
                    <a:pt x="17" y="32"/>
                  </a:cubicBezTo>
                  <a:cubicBezTo>
                    <a:pt x="17" y="32"/>
                    <a:pt x="17" y="33"/>
                    <a:pt x="18" y="33"/>
                  </a:cubicBezTo>
                  <a:cubicBezTo>
                    <a:pt x="18" y="34"/>
                    <a:pt x="18" y="35"/>
                    <a:pt x="18" y="35"/>
                  </a:cubicBezTo>
                  <a:cubicBezTo>
                    <a:pt x="19" y="36"/>
                    <a:pt x="19" y="37"/>
                    <a:pt x="19" y="37"/>
                  </a:cubicBezTo>
                  <a:cubicBezTo>
                    <a:pt x="20" y="38"/>
                    <a:pt x="21" y="39"/>
                    <a:pt x="21" y="39"/>
                  </a:cubicBezTo>
                  <a:cubicBezTo>
                    <a:pt x="22" y="40"/>
                    <a:pt x="23" y="41"/>
                    <a:pt x="23" y="41"/>
                  </a:cubicBezTo>
                  <a:cubicBezTo>
                    <a:pt x="24" y="41"/>
                    <a:pt x="24" y="41"/>
                    <a:pt x="24" y="42"/>
                  </a:cubicBezTo>
                  <a:cubicBezTo>
                    <a:pt x="25" y="42"/>
                    <a:pt x="25" y="42"/>
                    <a:pt x="26" y="42"/>
                  </a:cubicBezTo>
                  <a:cubicBezTo>
                    <a:pt x="27" y="43"/>
                    <a:pt x="28" y="43"/>
                    <a:pt x="29" y="43"/>
                  </a:cubicBezTo>
                  <a:cubicBezTo>
                    <a:pt x="29" y="43"/>
                    <a:pt x="29" y="44"/>
                    <a:pt x="29" y="44"/>
                  </a:cubicBezTo>
                  <a:cubicBezTo>
                    <a:pt x="30" y="44"/>
                    <a:pt x="30" y="44"/>
                    <a:pt x="30" y="43"/>
                  </a:cubicBezTo>
                  <a:close/>
                  <a:moveTo>
                    <a:pt x="11" y="47"/>
                  </a:moveTo>
                  <a:cubicBezTo>
                    <a:pt x="11" y="47"/>
                    <a:pt x="11" y="47"/>
                    <a:pt x="11" y="48"/>
                  </a:cubicBezTo>
                  <a:cubicBezTo>
                    <a:pt x="11" y="48"/>
                    <a:pt x="11" y="48"/>
                    <a:pt x="11" y="49"/>
                  </a:cubicBezTo>
                  <a:cubicBezTo>
                    <a:pt x="11" y="49"/>
                    <a:pt x="10" y="50"/>
                    <a:pt x="10" y="50"/>
                  </a:cubicBezTo>
                  <a:cubicBezTo>
                    <a:pt x="10" y="50"/>
                    <a:pt x="10" y="51"/>
                    <a:pt x="10" y="51"/>
                  </a:cubicBezTo>
                  <a:cubicBezTo>
                    <a:pt x="10" y="51"/>
                    <a:pt x="10" y="51"/>
                    <a:pt x="10" y="51"/>
                  </a:cubicBezTo>
                  <a:cubicBezTo>
                    <a:pt x="10" y="50"/>
                    <a:pt x="10" y="49"/>
                    <a:pt x="11" y="48"/>
                  </a:cubicBezTo>
                  <a:cubicBezTo>
                    <a:pt x="10" y="48"/>
                    <a:pt x="10" y="48"/>
                    <a:pt x="10" y="48"/>
                  </a:cubicBezTo>
                  <a:cubicBezTo>
                    <a:pt x="10" y="48"/>
                    <a:pt x="9" y="49"/>
                    <a:pt x="9" y="49"/>
                  </a:cubicBezTo>
                  <a:cubicBezTo>
                    <a:pt x="9" y="49"/>
                    <a:pt x="8" y="49"/>
                    <a:pt x="8" y="49"/>
                  </a:cubicBezTo>
                  <a:cubicBezTo>
                    <a:pt x="8" y="50"/>
                    <a:pt x="8" y="50"/>
                    <a:pt x="8" y="49"/>
                  </a:cubicBezTo>
                  <a:cubicBezTo>
                    <a:pt x="8" y="49"/>
                    <a:pt x="9" y="48"/>
                    <a:pt x="10" y="47"/>
                  </a:cubicBezTo>
                  <a:cubicBezTo>
                    <a:pt x="9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8" y="47"/>
                    <a:pt x="8" y="47"/>
                  </a:cubicBezTo>
                  <a:cubicBezTo>
                    <a:pt x="8" y="47"/>
                    <a:pt x="9" y="47"/>
                    <a:pt x="9" y="47"/>
                  </a:cubicBezTo>
                  <a:cubicBezTo>
                    <a:pt x="10" y="47"/>
                    <a:pt x="10" y="47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lose/>
                  <a:moveTo>
                    <a:pt x="4" y="43"/>
                  </a:moveTo>
                  <a:cubicBezTo>
                    <a:pt x="4" y="42"/>
                    <a:pt x="4" y="41"/>
                    <a:pt x="5" y="40"/>
                  </a:cubicBezTo>
                  <a:cubicBezTo>
                    <a:pt x="4" y="40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1"/>
                    <a:pt x="3" y="41"/>
                    <a:pt x="3" y="41"/>
                  </a:cubicBezTo>
                  <a:cubicBezTo>
                    <a:pt x="3" y="40"/>
                    <a:pt x="4" y="40"/>
                    <a:pt x="5" y="40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4" y="39"/>
                    <a:pt x="4" y="39"/>
                    <a:pt x="3" y="39"/>
                  </a:cubicBezTo>
                  <a:cubicBezTo>
                    <a:pt x="3" y="39"/>
                    <a:pt x="3" y="39"/>
                    <a:pt x="3" y="39"/>
                  </a:cubicBezTo>
                  <a:cubicBezTo>
                    <a:pt x="4" y="38"/>
                    <a:pt x="4" y="39"/>
                    <a:pt x="5" y="39"/>
                  </a:cubicBezTo>
                  <a:cubicBezTo>
                    <a:pt x="5" y="39"/>
                    <a:pt x="5" y="39"/>
                    <a:pt x="6" y="39"/>
                  </a:cubicBezTo>
                  <a:cubicBezTo>
                    <a:pt x="6" y="39"/>
                    <a:pt x="6" y="39"/>
                    <a:pt x="6" y="40"/>
                  </a:cubicBezTo>
                  <a:cubicBezTo>
                    <a:pt x="5" y="40"/>
                    <a:pt x="5" y="40"/>
                    <a:pt x="5" y="41"/>
                  </a:cubicBezTo>
                  <a:cubicBezTo>
                    <a:pt x="5" y="41"/>
                    <a:pt x="5" y="42"/>
                    <a:pt x="5" y="42"/>
                  </a:cubicBezTo>
                  <a:cubicBezTo>
                    <a:pt x="5" y="42"/>
                    <a:pt x="5" y="43"/>
                    <a:pt x="4" y="43"/>
                  </a:cubicBezTo>
                  <a:cubicBezTo>
                    <a:pt x="4" y="43"/>
                    <a:pt x="4" y="43"/>
                    <a:pt x="4" y="43"/>
                  </a:cubicBezTo>
                  <a:close/>
                  <a:moveTo>
                    <a:pt x="0" y="29"/>
                  </a:moveTo>
                  <a:cubicBezTo>
                    <a:pt x="1" y="29"/>
                    <a:pt x="2" y="29"/>
                    <a:pt x="2" y="29"/>
                  </a:cubicBezTo>
                  <a:cubicBezTo>
                    <a:pt x="2" y="28"/>
                    <a:pt x="1" y="28"/>
                    <a:pt x="2" y="28"/>
                  </a:cubicBezTo>
                  <a:cubicBezTo>
                    <a:pt x="2" y="28"/>
                    <a:pt x="2" y="28"/>
                    <a:pt x="3" y="28"/>
                  </a:cubicBezTo>
                  <a:cubicBezTo>
                    <a:pt x="3" y="29"/>
                    <a:pt x="4" y="29"/>
                    <a:pt x="4" y="29"/>
                  </a:cubicBezTo>
                  <a:cubicBezTo>
                    <a:pt x="4" y="29"/>
                    <a:pt x="3" y="29"/>
                    <a:pt x="3" y="30"/>
                  </a:cubicBezTo>
                  <a:cubicBezTo>
                    <a:pt x="3" y="30"/>
                    <a:pt x="3" y="30"/>
                    <a:pt x="2" y="30"/>
                  </a:cubicBezTo>
                  <a:cubicBezTo>
                    <a:pt x="2" y="31"/>
                    <a:pt x="2" y="31"/>
                    <a:pt x="1" y="31"/>
                  </a:cubicBezTo>
                  <a:cubicBezTo>
                    <a:pt x="1" y="31"/>
                    <a:pt x="1" y="31"/>
                    <a:pt x="1" y="30"/>
                  </a:cubicBezTo>
                  <a:cubicBezTo>
                    <a:pt x="1" y="30"/>
                    <a:pt x="2" y="30"/>
                    <a:pt x="2" y="30"/>
                  </a:cubicBezTo>
                  <a:cubicBezTo>
                    <a:pt x="2" y="30"/>
                    <a:pt x="2" y="29"/>
                    <a:pt x="3" y="29"/>
                  </a:cubicBezTo>
                  <a:cubicBezTo>
                    <a:pt x="2" y="29"/>
                    <a:pt x="1" y="29"/>
                    <a:pt x="0" y="29"/>
                  </a:cubicBezTo>
                  <a:close/>
                  <a:moveTo>
                    <a:pt x="58" y="30"/>
                  </a:moveTo>
                  <a:cubicBezTo>
                    <a:pt x="58" y="30"/>
                    <a:pt x="60" y="31"/>
                    <a:pt x="60" y="30"/>
                  </a:cubicBezTo>
                  <a:cubicBezTo>
                    <a:pt x="61" y="30"/>
                    <a:pt x="60" y="31"/>
                    <a:pt x="60" y="31"/>
                  </a:cubicBezTo>
                  <a:cubicBezTo>
                    <a:pt x="60" y="31"/>
                    <a:pt x="59" y="31"/>
                    <a:pt x="59" y="31"/>
                  </a:cubicBezTo>
                  <a:cubicBezTo>
                    <a:pt x="59" y="31"/>
                    <a:pt x="58" y="31"/>
                    <a:pt x="58" y="31"/>
                  </a:cubicBezTo>
                  <a:cubicBezTo>
                    <a:pt x="58" y="31"/>
                    <a:pt x="59" y="31"/>
                    <a:pt x="59" y="32"/>
                  </a:cubicBezTo>
                  <a:cubicBezTo>
                    <a:pt x="59" y="32"/>
                    <a:pt x="59" y="32"/>
                    <a:pt x="58" y="32"/>
                  </a:cubicBezTo>
                  <a:cubicBezTo>
                    <a:pt x="58" y="32"/>
                    <a:pt x="58" y="31"/>
                    <a:pt x="58" y="31"/>
                  </a:cubicBezTo>
                  <a:cubicBezTo>
                    <a:pt x="57" y="31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7" y="30"/>
                    <a:pt x="57" y="30"/>
                  </a:cubicBezTo>
                  <a:cubicBezTo>
                    <a:pt x="57" y="30"/>
                    <a:pt x="58" y="30"/>
                    <a:pt x="58" y="29"/>
                  </a:cubicBezTo>
                  <a:cubicBezTo>
                    <a:pt x="59" y="29"/>
                    <a:pt x="59" y="29"/>
                    <a:pt x="59" y="28"/>
                  </a:cubicBezTo>
                  <a:cubicBezTo>
                    <a:pt x="59" y="28"/>
                    <a:pt x="59" y="28"/>
                    <a:pt x="60" y="28"/>
                  </a:cubicBezTo>
                  <a:cubicBezTo>
                    <a:pt x="60" y="28"/>
                    <a:pt x="60" y="28"/>
                    <a:pt x="60" y="28"/>
                  </a:cubicBezTo>
                  <a:cubicBezTo>
                    <a:pt x="59" y="29"/>
                    <a:pt x="59" y="29"/>
                    <a:pt x="59" y="30"/>
                  </a:cubicBezTo>
                  <a:cubicBezTo>
                    <a:pt x="58" y="30"/>
                    <a:pt x="58" y="30"/>
                    <a:pt x="58" y="30"/>
                  </a:cubicBezTo>
                  <a:close/>
                  <a:moveTo>
                    <a:pt x="56" y="41"/>
                  </a:moveTo>
                  <a:cubicBezTo>
                    <a:pt x="56" y="41"/>
                    <a:pt x="56" y="42"/>
                    <a:pt x="56" y="42"/>
                  </a:cubicBezTo>
                  <a:cubicBezTo>
                    <a:pt x="56" y="42"/>
                    <a:pt x="56" y="42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3"/>
                    <a:pt x="56" y="43"/>
                    <a:pt x="56" y="43"/>
                  </a:cubicBezTo>
                  <a:cubicBezTo>
                    <a:pt x="56" y="42"/>
                    <a:pt x="56" y="41"/>
                    <a:pt x="55" y="41"/>
                  </a:cubicBezTo>
                  <a:cubicBezTo>
                    <a:pt x="55" y="41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5" y="40"/>
                    <a:pt x="55" y="40"/>
                    <a:pt x="55" y="40"/>
                  </a:cubicBezTo>
                  <a:cubicBezTo>
                    <a:pt x="56" y="40"/>
                    <a:pt x="57" y="40"/>
                    <a:pt x="57" y="40"/>
                  </a:cubicBezTo>
                  <a:cubicBezTo>
                    <a:pt x="57" y="40"/>
                    <a:pt x="57" y="39"/>
                    <a:pt x="58" y="39"/>
                  </a:cubicBezTo>
                  <a:cubicBezTo>
                    <a:pt x="58" y="39"/>
                    <a:pt x="58" y="39"/>
                    <a:pt x="58" y="39"/>
                  </a:cubicBezTo>
                  <a:cubicBezTo>
                    <a:pt x="58" y="39"/>
                    <a:pt x="58" y="40"/>
                    <a:pt x="58" y="40"/>
                  </a:cubicBezTo>
                  <a:cubicBezTo>
                    <a:pt x="58" y="40"/>
                    <a:pt x="57" y="40"/>
                    <a:pt x="57" y="40"/>
                  </a:cubicBezTo>
                  <a:cubicBezTo>
                    <a:pt x="56" y="40"/>
                    <a:pt x="56" y="40"/>
                    <a:pt x="56" y="40"/>
                  </a:cubicBezTo>
                  <a:cubicBezTo>
                    <a:pt x="56" y="41"/>
                    <a:pt x="57" y="41"/>
                    <a:pt x="57" y="41"/>
                  </a:cubicBezTo>
                  <a:cubicBezTo>
                    <a:pt x="57" y="41"/>
                    <a:pt x="58" y="41"/>
                    <a:pt x="58" y="41"/>
                  </a:cubicBezTo>
                  <a:cubicBezTo>
                    <a:pt x="58" y="42"/>
                    <a:pt x="58" y="42"/>
                    <a:pt x="57" y="42"/>
                  </a:cubicBezTo>
                  <a:cubicBezTo>
                    <a:pt x="57" y="42"/>
                    <a:pt x="57" y="42"/>
                    <a:pt x="57" y="41"/>
                  </a:cubicBezTo>
                  <a:cubicBezTo>
                    <a:pt x="56" y="41"/>
                    <a:pt x="56" y="41"/>
                    <a:pt x="56" y="41"/>
                  </a:cubicBezTo>
                  <a:close/>
                  <a:moveTo>
                    <a:pt x="50" y="49"/>
                  </a:moveTo>
                  <a:cubicBezTo>
                    <a:pt x="50" y="50"/>
                    <a:pt x="51" y="50"/>
                    <a:pt x="51" y="50"/>
                  </a:cubicBezTo>
                  <a:cubicBezTo>
                    <a:pt x="51" y="51"/>
                    <a:pt x="51" y="51"/>
                    <a:pt x="52" y="51"/>
                  </a:cubicBezTo>
                  <a:cubicBezTo>
                    <a:pt x="52" y="51"/>
                    <a:pt x="52" y="51"/>
                    <a:pt x="52" y="51"/>
                  </a:cubicBezTo>
                  <a:cubicBezTo>
                    <a:pt x="51" y="51"/>
                    <a:pt x="50" y="50"/>
                    <a:pt x="49" y="50"/>
                  </a:cubicBezTo>
                  <a:cubicBezTo>
                    <a:pt x="49" y="50"/>
                    <a:pt x="49" y="51"/>
                    <a:pt x="49" y="51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2"/>
                  </a:cubicBezTo>
                  <a:cubicBezTo>
                    <a:pt x="49" y="52"/>
                    <a:pt x="49" y="52"/>
                    <a:pt x="49" y="51"/>
                  </a:cubicBezTo>
                  <a:cubicBezTo>
                    <a:pt x="49" y="51"/>
                    <a:pt x="49" y="50"/>
                    <a:pt x="49" y="50"/>
                  </a:cubicBezTo>
                  <a:cubicBezTo>
                    <a:pt x="49" y="50"/>
                    <a:pt x="49" y="50"/>
                    <a:pt x="49" y="50"/>
                  </a:cubicBezTo>
                  <a:cubicBezTo>
                    <a:pt x="49" y="50"/>
                    <a:pt x="49" y="49"/>
                    <a:pt x="49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9" y="49"/>
                    <a:pt x="49" y="49"/>
                    <a:pt x="50" y="49"/>
                  </a:cubicBezTo>
                  <a:cubicBezTo>
                    <a:pt x="50" y="49"/>
                    <a:pt x="51" y="49"/>
                    <a:pt x="51" y="49"/>
                  </a:cubicBezTo>
                  <a:cubicBezTo>
                    <a:pt x="51" y="49"/>
                    <a:pt x="52" y="49"/>
                    <a:pt x="52" y="49"/>
                  </a:cubicBezTo>
                  <a:cubicBezTo>
                    <a:pt x="52" y="49"/>
                    <a:pt x="52" y="50"/>
                    <a:pt x="52" y="50"/>
                  </a:cubicBezTo>
                  <a:cubicBezTo>
                    <a:pt x="51" y="50"/>
                    <a:pt x="51" y="50"/>
                    <a:pt x="50" y="49"/>
                  </a:cubicBezTo>
                  <a:cubicBezTo>
                    <a:pt x="50" y="49"/>
                    <a:pt x="50" y="49"/>
                    <a:pt x="50" y="49"/>
                  </a:cubicBezTo>
                  <a:close/>
                  <a:moveTo>
                    <a:pt x="58" y="20"/>
                  </a:moveTo>
                  <a:cubicBezTo>
                    <a:pt x="58" y="20"/>
                    <a:pt x="58" y="20"/>
                    <a:pt x="58" y="19"/>
                  </a:cubicBezTo>
                  <a:cubicBezTo>
                    <a:pt x="58" y="19"/>
                    <a:pt x="59" y="19"/>
                    <a:pt x="59" y="19"/>
                  </a:cubicBezTo>
                  <a:cubicBezTo>
                    <a:pt x="59" y="19"/>
                    <a:pt x="59" y="19"/>
                    <a:pt x="59" y="19"/>
                  </a:cubicBezTo>
                  <a:cubicBezTo>
                    <a:pt x="59" y="19"/>
                    <a:pt x="59" y="19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8" y="19"/>
                    <a:pt x="58" y="19"/>
                    <a:pt x="58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9"/>
                  </a:cubicBezTo>
                  <a:cubicBezTo>
                    <a:pt x="57" y="19"/>
                    <a:pt x="57" y="19"/>
                    <a:pt x="57" y="18"/>
                  </a:cubicBezTo>
                  <a:cubicBezTo>
                    <a:pt x="57" y="18"/>
                    <a:pt x="58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8"/>
                    <a:pt x="57" y="18"/>
                  </a:cubicBezTo>
                  <a:cubicBezTo>
                    <a:pt x="57" y="18"/>
                    <a:pt x="57" y="19"/>
                    <a:pt x="57" y="19"/>
                  </a:cubicBezTo>
                  <a:cubicBezTo>
                    <a:pt x="56" y="19"/>
                    <a:pt x="56" y="19"/>
                    <a:pt x="56" y="20"/>
                  </a:cubicBezTo>
                  <a:cubicBezTo>
                    <a:pt x="56" y="20"/>
                    <a:pt x="56" y="20"/>
                    <a:pt x="56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4" y="21"/>
                    <a:pt x="54" y="20"/>
                  </a:cubicBezTo>
                  <a:cubicBezTo>
                    <a:pt x="54" y="20"/>
                    <a:pt x="54" y="20"/>
                    <a:pt x="54" y="20"/>
                  </a:cubicBezTo>
                  <a:cubicBezTo>
                    <a:pt x="55" y="20"/>
                    <a:pt x="55" y="19"/>
                    <a:pt x="55" y="19"/>
                  </a:cubicBezTo>
                  <a:cubicBezTo>
                    <a:pt x="55" y="19"/>
                    <a:pt x="55" y="19"/>
                    <a:pt x="55" y="18"/>
                  </a:cubicBezTo>
                  <a:cubicBezTo>
                    <a:pt x="55" y="18"/>
                    <a:pt x="55" y="18"/>
                    <a:pt x="55" y="17"/>
                  </a:cubicBezTo>
                  <a:cubicBezTo>
                    <a:pt x="55" y="17"/>
                    <a:pt x="55" y="17"/>
                    <a:pt x="55" y="16"/>
                  </a:cubicBezTo>
                  <a:cubicBezTo>
                    <a:pt x="55" y="16"/>
                    <a:pt x="55" y="15"/>
                    <a:pt x="55" y="15"/>
                  </a:cubicBezTo>
                  <a:cubicBezTo>
                    <a:pt x="55" y="15"/>
                    <a:pt x="55" y="14"/>
                    <a:pt x="54" y="14"/>
                  </a:cubicBezTo>
                  <a:cubicBezTo>
                    <a:pt x="54" y="14"/>
                    <a:pt x="54" y="13"/>
                    <a:pt x="53" y="13"/>
                  </a:cubicBezTo>
                  <a:cubicBezTo>
                    <a:pt x="53" y="13"/>
                    <a:pt x="53" y="13"/>
                    <a:pt x="53" y="12"/>
                  </a:cubicBezTo>
                  <a:cubicBezTo>
                    <a:pt x="52" y="12"/>
                    <a:pt x="52" y="12"/>
                    <a:pt x="52" y="12"/>
                  </a:cubicBezTo>
                  <a:cubicBezTo>
                    <a:pt x="51" y="12"/>
                    <a:pt x="50" y="12"/>
                    <a:pt x="50" y="12"/>
                  </a:cubicBezTo>
                  <a:cubicBezTo>
                    <a:pt x="50" y="13"/>
                    <a:pt x="49" y="13"/>
                    <a:pt x="49" y="13"/>
                  </a:cubicBezTo>
                  <a:cubicBezTo>
                    <a:pt x="49" y="12"/>
                    <a:pt x="50" y="12"/>
                    <a:pt x="50" y="12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50" y="10"/>
                    <a:pt x="50" y="10"/>
                    <a:pt x="50" y="9"/>
                  </a:cubicBezTo>
                  <a:cubicBezTo>
                    <a:pt x="50" y="9"/>
                    <a:pt x="49" y="9"/>
                    <a:pt x="49" y="8"/>
                  </a:cubicBezTo>
                  <a:cubicBezTo>
                    <a:pt x="49" y="8"/>
                    <a:pt x="48" y="7"/>
                    <a:pt x="48" y="7"/>
                  </a:cubicBezTo>
                  <a:cubicBezTo>
                    <a:pt x="47" y="7"/>
                    <a:pt x="47" y="6"/>
                    <a:pt x="47" y="6"/>
                  </a:cubicBezTo>
                  <a:cubicBezTo>
                    <a:pt x="47" y="6"/>
                    <a:pt x="46" y="6"/>
                    <a:pt x="46" y="7"/>
                  </a:cubicBezTo>
                  <a:cubicBezTo>
                    <a:pt x="45" y="7"/>
                    <a:pt x="45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3" y="5"/>
                    <a:pt x="43" y="4"/>
                    <a:pt x="42" y="4"/>
                  </a:cubicBezTo>
                  <a:cubicBezTo>
                    <a:pt x="41" y="3"/>
                    <a:pt x="41" y="3"/>
                    <a:pt x="40" y="3"/>
                  </a:cubicBezTo>
                  <a:cubicBezTo>
                    <a:pt x="39" y="3"/>
                    <a:pt x="39" y="3"/>
                    <a:pt x="38" y="3"/>
                  </a:cubicBezTo>
                  <a:cubicBezTo>
                    <a:pt x="38" y="3"/>
                    <a:pt x="38" y="3"/>
                    <a:pt x="38" y="4"/>
                  </a:cubicBezTo>
                  <a:cubicBezTo>
                    <a:pt x="38" y="4"/>
                    <a:pt x="37" y="4"/>
                    <a:pt x="37" y="5"/>
                  </a:cubicBezTo>
                  <a:cubicBezTo>
                    <a:pt x="37" y="5"/>
                    <a:pt x="37" y="5"/>
                    <a:pt x="37" y="4"/>
                  </a:cubicBezTo>
                  <a:cubicBezTo>
                    <a:pt x="37" y="4"/>
                    <a:pt x="36" y="3"/>
                    <a:pt x="36" y="3"/>
                  </a:cubicBezTo>
                  <a:cubicBezTo>
                    <a:pt x="36" y="2"/>
                    <a:pt x="35" y="2"/>
                    <a:pt x="35" y="2"/>
                  </a:cubicBezTo>
                  <a:cubicBezTo>
                    <a:pt x="34" y="1"/>
                    <a:pt x="34" y="1"/>
                    <a:pt x="33" y="1"/>
                  </a:cubicBezTo>
                  <a:cubicBezTo>
                    <a:pt x="33" y="1"/>
                    <a:pt x="33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2" y="1"/>
                    <a:pt x="32" y="1"/>
                    <a:pt x="32" y="1"/>
                  </a:cubicBezTo>
                  <a:cubicBezTo>
                    <a:pt x="31" y="1"/>
                    <a:pt x="31" y="2"/>
                    <a:pt x="31" y="2"/>
                  </a:cubicBezTo>
                  <a:cubicBezTo>
                    <a:pt x="30" y="2"/>
                    <a:pt x="30" y="2"/>
                    <a:pt x="30" y="2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9" y="3"/>
                    <a:pt x="29" y="3"/>
                    <a:pt x="29" y="4"/>
                  </a:cubicBezTo>
                  <a:cubicBezTo>
                    <a:pt x="29" y="4"/>
                    <a:pt x="29" y="4"/>
                    <a:pt x="29" y="4"/>
                  </a:cubicBezTo>
                  <a:cubicBezTo>
                    <a:pt x="29" y="4"/>
                    <a:pt x="29" y="4"/>
                    <a:pt x="28" y="4"/>
                  </a:cubicBezTo>
                  <a:cubicBezTo>
                    <a:pt x="28" y="3"/>
                    <a:pt x="27" y="3"/>
                    <a:pt x="27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4" y="2"/>
                    <a:pt x="24" y="2"/>
                    <a:pt x="23" y="2"/>
                  </a:cubicBezTo>
                  <a:cubicBezTo>
                    <a:pt x="23" y="2"/>
                    <a:pt x="22" y="3"/>
                    <a:pt x="22" y="3"/>
                  </a:cubicBezTo>
                  <a:cubicBezTo>
                    <a:pt x="21" y="3"/>
                    <a:pt x="21" y="3"/>
                    <a:pt x="21" y="4"/>
                  </a:cubicBezTo>
                  <a:cubicBezTo>
                    <a:pt x="20" y="4"/>
                    <a:pt x="20" y="5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20" y="6"/>
                    <a:pt x="20" y="6"/>
                    <a:pt x="19" y="6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8" y="6"/>
                    <a:pt x="17" y="6"/>
                    <a:pt x="16" y="6"/>
                  </a:cubicBezTo>
                  <a:cubicBezTo>
                    <a:pt x="16" y="6"/>
                    <a:pt x="15" y="6"/>
                    <a:pt x="15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10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0" y="11"/>
                    <a:pt x="9" y="11"/>
                    <a:pt x="9" y="12"/>
                  </a:cubicBezTo>
                  <a:cubicBezTo>
                    <a:pt x="8" y="12"/>
                    <a:pt x="8" y="13"/>
                    <a:pt x="7" y="14"/>
                  </a:cubicBezTo>
                  <a:cubicBezTo>
                    <a:pt x="7" y="15"/>
                    <a:pt x="6" y="16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7" y="18"/>
                    <a:pt x="7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6" y="19"/>
                    <a:pt x="5" y="19"/>
                    <a:pt x="4" y="20"/>
                  </a:cubicBezTo>
                  <a:cubicBezTo>
                    <a:pt x="4" y="21"/>
                    <a:pt x="4" y="21"/>
                    <a:pt x="3" y="22"/>
                  </a:cubicBezTo>
                  <a:cubicBezTo>
                    <a:pt x="3" y="23"/>
                    <a:pt x="3" y="23"/>
                    <a:pt x="3" y="24"/>
                  </a:cubicBezTo>
                  <a:cubicBezTo>
                    <a:pt x="3" y="25"/>
                    <a:pt x="3" y="25"/>
                    <a:pt x="3" y="25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3" y="27"/>
                    <a:pt x="4" y="28"/>
                    <a:pt x="4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5" y="29"/>
                    <a:pt x="5" y="29"/>
                    <a:pt x="5" y="29"/>
                  </a:cubicBezTo>
                  <a:cubicBezTo>
                    <a:pt x="4" y="30"/>
                    <a:pt x="4" y="30"/>
                    <a:pt x="3" y="30"/>
                  </a:cubicBezTo>
                  <a:cubicBezTo>
                    <a:pt x="3" y="31"/>
                    <a:pt x="3" y="31"/>
                    <a:pt x="3" y="32"/>
                  </a:cubicBezTo>
                  <a:cubicBezTo>
                    <a:pt x="3" y="33"/>
                    <a:pt x="3" y="33"/>
                    <a:pt x="3" y="34"/>
                  </a:cubicBezTo>
                  <a:cubicBezTo>
                    <a:pt x="3" y="35"/>
                    <a:pt x="3" y="37"/>
                    <a:pt x="4" y="38"/>
                  </a:cubicBezTo>
                  <a:cubicBezTo>
                    <a:pt x="5" y="38"/>
                    <a:pt x="5" y="38"/>
                    <a:pt x="5" y="39"/>
                  </a:cubicBezTo>
                  <a:cubicBezTo>
                    <a:pt x="6" y="39"/>
                    <a:pt x="6" y="39"/>
                    <a:pt x="7" y="39"/>
                  </a:cubicBezTo>
                  <a:cubicBezTo>
                    <a:pt x="7" y="39"/>
                    <a:pt x="6" y="39"/>
                    <a:pt x="6" y="40"/>
                  </a:cubicBezTo>
                  <a:cubicBezTo>
                    <a:pt x="6" y="40"/>
                    <a:pt x="6" y="41"/>
                    <a:pt x="6" y="42"/>
                  </a:cubicBezTo>
                  <a:cubicBezTo>
                    <a:pt x="6" y="43"/>
                    <a:pt x="6" y="43"/>
                    <a:pt x="6" y="44"/>
                  </a:cubicBezTo>
                  <a:cubicBezTo>
                    <a:pt x="7" y="44"/>
                    <a:pt x="7" y="45"/>
                    <a:pt x="8" y="45"/>
                  </a:cubicBezTo>
                  <a:cubicBezTo>
                    <a:pt x="8" y="46"/>
                    <a:pt x="9" y="46"/>
                    <a:pt x="10" y="47"/>
                  </a:cubicBezTo>
                  <a:cubicBezTo>
                    <a:pt x="10" y="47"/>
                    <a:pt x="11" y="47"/>
                    <a:pt x="11" y="47"/>
                  </a:cubicBezTo>
                  <a:cubicBezTo>
                    <a:pt x="11" y="46"/>
                    <a:pt x="12" y="46"/>
                    <a:pt x="12" y="46"/>
                  </a:cubicBezTo>
                  <a:cubicBezTo>
                    <a:pt x="12" y="47"/>
                    <a:pt x="12" y="47"/>
                    <a:pt x="12" y="48"/>
                  </a:cubicBezTo>
                  <a:cubicBezTo>
                    <a:pt x="12" y="48"/>
                    <a:pt x="11" y="48"/>
                    <a:pt x="12" y="49"/>
                  </a:cubicBezTo>
                  <a:cubicBezTo>
                    <a:pt x="12" y="49"/>
                    <a:pt x="12" y="50"/>
                    <a:pt x="12" y="50"/>
                  </a:cubicBezTo>
                  <a:cubicBezTo>
                    <a:pt x="12" y="51"/>
                    <a:pt x="13" y="52"/>
                    <a:pt x="13" y="52"/>
                  </a:cubicBezTo>
                  <a:cubicBezTo>
                    <a:pt x="13" y="53"/>
                    <a:pt x="14" y="53"/>
                    <a:pt x="14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16" y="53"/>
                    <a:pt x="16" y="53"/>
                    <a:pt x="17" y="53"/>
                  </a:cubicBezTo>
                  <a:cubicBezTo>
                    <a:pt x="18" y="53"/>
                    <a:pt x="18" y="53"/>
                    <a:pt x="19" y="53"/>
                  </a:cubicBezTo>
                  <a:cubicBezTo>
                    <a:pt x="19" y="53"/>
                    <a:pt x="19" y="52"/>
                    <a:pt x="19" y="52"/>
                  </a:cubicBezTo>
                  <a:cubicBezTo>
                    <a:pt x="19" y="52"/>
                    <a:pt x="19" y="52"/>
                    <a:pt x="19" y="53"/>
                  </a:cubicBezTo>
                  <a:cubicBezTo>
                    <a:pt x="19" y="53"/>
                    <a:pt x="19" y="53"/>
                    <a:pt x="19" y="54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19" y="54"/>
                    <a:pt x="19" y="55"/>
                    <a:pt x="19" y="55"/>
                  </a:cubicBezTo>
                  <a:cubicBezTo>
                    <a:pt x="19" y="55"/>
                    <a:pt x="19" y="56"/>
                    <a:pt x="20" y="56"/>
                  </a:cubicBezTo>
                  <a:cubicBezTo>
                    <a:pt x="20" y="56"/>
                    <a:pt x="20" y="57"/>
                    <a:pt x="21" y="57"/>
                  </a:cubicBezTo>
                  <a:cubicBezTo>
                    <a:pt x="21" y="57"/>
                    <a:pt x="22" y="57"/>
                    <a:pt x="23" y="57"/>
                  </a:cubicBezTo>
                  <a:cubicBezTo>
                    <a:pt x="23" y="57"/>
                    <a:pt x="23" y="57"/>
                    <a:pt x="24" y="57"/>
                  </a:cubicBezTo>
                  <a:cubicBezTo>
                    <a:pt x="24" y="57"/>
                    <a:pt x="24" y="57"/>
                    <a:pt x="25" y="57"/>
                  </a:cubicBezTo>
                  <a:cubicBezTo>
                    <a:pt x="25" y="57"/>
                    <a:pt x="26" y="57"/>
                    <a:pt x="26" y="56"/>
                  </a:cubicBezTo>
                  <a:cubicBezTo>
                    <a:pt x="26" y="56"/>
                    <a:pt x="27" y="55"/>
                    <a:pt x="27" y="55"/>
                  </a:cubicBezTo>
                  <a:cubicBezTo>
                    <a:pt x="27" y="55"/>
                    <a:pt x="27" y="55"/>
                    <a:pt x="27" y="55"/>
                  </a:cubicBezTo>
                  <a:cubicBezTo>
                    <a:pt x="27" y="55"/>
                    <a:pt x="27" y="54"/>
                    <a:pt x="28" y="54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8" y="55"/>
                    <a:pt x="28" y="55"/>
                    <a:pt x="28" y="55"/>
                  </a:cubicBezTo>
                  <a:cubicBezTo>
                    <a:pt x="27" y="55"/>
                    <a:pt x="27" y="55"/>
                    <a:pt x="27" y="56"/>
                  </a:cubicBezTo>
                  <a:cubicBezTo>
                    <a:pt x="27" y="56"/>
                    <a:pt x="26" y="57"/>
                    <a:pt x="26" y="58"/>
                  </a:cubicBezTo>
                  <a:cubicBezTo>
                    <a:pt x="26" y="58"/>
                    <a:pt x="25" y="58"/>
                    <a:pt x="25" y="58"/>
                  </a:cubicBezTo>
                  <a:cubicBezTo>
                    <a:pt x="25" y="59"/>
                    <a:pt x="26" y="59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ubicBezTo>
                    <a:pt x="26" y="58"/>
                    <a:pt x="27" y="58"/>
                    <a:pt x="27" y="57"/>
                  </a:cubicBezTo>
                  <a:cubicBezTo>
                    <a:pt x="27" y="57"/>
                    <a:pt x="27" y="57"/>
                    <a:pt x="27" y="56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7"/>
                    <a:pt x="27" y="57"/>
                    <a:pt x="27" y="57"/>
                  </a:cubicBezTo>
                  <a:cubicBezTo>
                    <a:pt x="27" y="58"/>
                    <a:pt x="27" y="58"/>
                    <a:pt x="27" y="59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8" y="59"/>
                    <a:pt x="28" y="59"/>
                    <a:pt x="28" y="58"/>
                  </a:cubicBezTo>
                  <a:cubicBezTo>
                    <a:pt x="28" y="58"/>
                    <a:pt x="28" y="58"/>
                    <a:pt x="28" y="57"/>
                  </a:cubicBezTo>
                  <a:cubicBezTo>
                    <a:pt x="28" y="57"/>
                    <a:pt x="28" y="57"/>
                    <a:pt x="28" y="57"/>
                  </a:cubicBezTo>
                  <a:cubicBezTo>
                    <a:pt x="28" y="58"/>
                    <a:pt x="28" y="58"/>
                    <a:pt x="28" y="59"/>
                  </a:cubicBezTo>
                  <a:cubicBezTo>
                    <a:pt x="28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9"/>
                  </a:cubicBezTo>
                  <a:cubicBezTo>
                    <a:pt x="29" y="59"/>
                    <a:pt x="29" y="59"/>
                    <a:pt x="29" y="58"/>
                  </a:cubicBezTo>
                  <a:cubicBezTo>
                    <a:pt x="29" y="58"/>
                    <a:pt x="29" y="58"/>
                    <a:pt x="29" y="58"/>
                  </a:cubicBezTo>
                  <a:cubicBezTo>
                    <a:pt x="29" y="57"/>
                    <a:pt x="29" y="56"/>
                    <a:pt x="28" y="56"/>
                  </a:cubicBezTo>
                  <a:cubicBezTo>
                    <a:pt x="28" y="56"/>
                    <a:pt x="28" y="56"/>
                    <a:pt x="28" y="55"/>
                  </a:cubicBezTo>
                  <a:cubicBezTo>
                    <a:pt x="28" y="56"/>
                    <a:pt x="29" y="56"/>
                    <a:pt x="29" y="56"/>
                  </a:cubicBezTo>
                  <a:cubicBezTo>
                    <a:pt x="29" y="57"/>
                    <a:pt x="30" y="57"/>
                    <a:pt x="30" y="58"/>
                  </a:cubicBezTo>
                  <a:cubicBezTo>
                    <a:pt x="31" y="58"/>
                    <a:pt x="31" y="58"/>
                    <a:pt x="31" y="58"/>
                  </a:cubicBezTo>
                  <a:cubicBezTo>
                    <a:pt x="32" y="58"/>
                    <a:pt x="32" y="58"/>
                    <a:pt x="33" y="59"/>
                  </a:cubicBezTo>
                  <a:cubicBezTo>
                    <a:pt x="33" y="59"/>
                    <a:pt x="34" y="58"/>
                    <a:pt x="35" y="58"/>
                  </a:cubicBezTo>
                  <a:cubicBezTo>
                    <a:pt x="35" y="58"/>
                    <a:pt x="36" y="57"/>
                    <a:pt x="36" y="57"/>
                  </a:cubicBezTo>
                  <a:cubicBezTo>
                    <a:pt x="36" y="57"/>
                    <a:pt x="36" y="57"/>
                    <a:pt x="36" y="57"/>
                  </a:cubicBezTo>
                  <a:cubicBezTo>
                    <a:pt x="36" y="57"/>
                    <a:pt x="36" y="57"/>
                    <a:pt x="37" y="56"/>
                  </a:cubicBezTo>
                  <a:cubicBezTo>
                    <a:pt x="37" y="56"/>
                    <a:pt x="37" y="56"/>
                    <a:pt x="37" y="55"/>
                  </a:cubicBezTo>
                  <a:cubicBezTo>
                    <a:pt x="37" y="55"/>
                    <a:pt x="37" y="55"/>
                    <a:pt x="37" y="55"/>
                  </a:cubicBezTo>
                  <a:cubicBezTo>
                    <a:pt x="37" y="55"/>
                    <a:pt x="37" y="54"/>
                    <a:pt x="37" y="54"/>
                  </a:cubicBezTo>
                  <a:cubicBezTo>
                    <a:pt x="38" y="54"/>
                    <a:pt x="38" y="54"/>
                    <a:pt x="38" y="54"/>
                  </a:cubicBezTo>
                  <a:cubicBezTo>
                    <a:pt x="38" y="54"/>
                    <a:pt x="38" y="55"/>
                    <a:pt x="38" y="55"/>
                  </a:cubicBezTo>
                  <a:cubicBezTo>
                    <a:pt x="38" y="55"/>
                    <a:pt x="38" y="56"/>
                    <a:pt x="38" y="56"/>
                  </a:cubicBezTo>
                  <a:cubicBezTo>
                    <a:pt x="38" y="57"/>
                    <a:pt x="38" y="57"/>
                    <a:pt x="38" y="58"/>
                  </a:cubicBezTo>
                  <a:cubicBezTo>
                    <a:pt x="38" y="58"/>
                    <a:pt x="38" y="59"/>
                    <a:pt x="37" y="59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7" y="60"/>
                    <a:pt x="37" y="60"/>
                    <a:pt x="38" y="60"/>
                  </a:cubicBezTo>
                  <a:cubicBezTo>
                    <a:pt x="38" y="60"/>
                    <a:pt x="38" y="60"/>
                    <a:pt x="38" y="59"/>
                  </a:cubicBezTo>
                  <a:cubicBezTo>
                    <a:pt x="38" y="59"/>
                    <a:pt x="38" y="59"/>
                    <a:pt x="38" y="59"/>
                  </a:cubicBezTo>
                  <a:cubicBezTo>
                    <a:pt x="38" y="58"/>
                    <a:pt x="38" y="58"/>
                    <a:pt x="38" y="58"/>
                  </a:cubicBezTo>
                  <a:cubicBezTo>
                    <a:pt x="38" y="57"/>
                    <a:pt x="38" y="57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6"/>
                    <a:pt x="38" y="56"/>
                    <a:pt x="38" y="56"/>
                  </a:cubicBezTo>
                  <a:cubicBezTo>
                    <a:pt x="38" y="57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8"/>
                    <a:pt x="39" y="58"/>
                  </a:cubicBezTo>
                  <a:cubicBezTo>
                    <a:pt x="39" y="58"/>
                    <a:pt x="39" y="57"/>
                    <a:pt x="39" y="57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39" y="56"/>
                    <a:pt x="39" y="56"/>
                  </a:cubicBezTo>
                  <a:cubicBezTo>
                    <a:pt x="39" y="56"/>
                    <a:pt x="40" y="56"/>
                    <a:pt x="40" y="57"/>
                  </a:cubicBezTo>
                  <a:cubicBezTo>
                    <a:pt x="40" y="57"/>
                    <a:pt x="41" y="57"/>
                    <a:pt x="41" y="57"/>
                  </a:cubicBezTo>
                  <a:cubicBezTo>
                    <a:pt x="41" y="57"/>
                    <a:pt x="41" y="57"/>
                    <a:pt x="42" y="58"/>
                  </a:cubicBezTo>
                  <a:cubicBezTo>
                    <a:pt x="42" y="57"/>
                    <a:pt x="42" y="57"/>
                    <a:pt x="42" y="57"/>
                  </a:cubicBezTo>
                  <a:cubicBezTo>
                    <a:pt x="42" y="57"/>
                    <a:pt x="42" y="57"/>
                    <a:pt x="41" y="57"/>
                  </a:cubicBezTo>
                  <a:cubicBezTo>
                    <a:pt x="41" y="57"/>
                    <a:pt x="41" y="57"/>
                    <a:pt x="41" y="57"/>
                  </a:cubicBezTo>
                  <a:cubicBezTo>
                    <a:pt x="40" y="56"/>
                    <a:pt x="39" y="56"/>
                    <a:pt x="39" y="55"/>
                  </a:cubicBezTo>
                  <a:cubicBezTo>
                    <a:pt x="39" y="55"/>
                    <a:pt x="39" y="55"/>
                    <a:pt x="38" y="55"/>
                  </a:cubicBezTo>
                  <a:cubicBezTo>
                    <a:pt x="39" y="55"/>
                    <a:pt x="39" y="55"/>
                    <a:pt x="39" y="55"/>
                  </a:cubicBezTo>
                  <a:cubicBezTo>
                    <a:pt x="39" y="55"/>
                    <a:pt x="39" y="55"/>
                    <a:pt x="40" y="55"/>
                  </a:cubicBezTo>
                  <a:cubicBezTo>
                    <a:pt x="40" y="55"/>
                    <a:pt x="40" y="55"/>
                    <a:pt x="41" y="56"/>
                  </a:cubicBezTo>
                  <a:cubicBezTo>
                    <a:pt x="41" y="56"/>
                    <a:pt x="42" y="56"/>
                    <a:pt x="42" y="56"/>
                  </a:cubicBezTo>
                  <a:cubicBezTo>
                    <a:pt x="42" y="56"/>
                    <a:pt x="42" y="56"/>
                    <a:pt x="42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3" y="56"/>
                    <a:pt x="43" y="56"/>
                  </a:cubicBezTo>
                  <a:cubicBezTo>
                    <a:pt x="43" y="56"/>
                    <a:pt x="44" y="56"/>
                    <a:pt x="44" y="55"/>
                  </a:cubicBezTo>
                  <a:cubicBezTo>
                    <a:pt x="44" y="55"/>
                    <a:pt x="45" y="55"/>
                    <a:pt x="45" y="55"/>
                  </a:cubicBezTo>
                  <a:cubicBezTo>
                    <a:pt x="45" y="55"/>
                    <a:pt x="45" y="55"/>
                    <a:pt x="45" y="55"/>
                  </a:cubicBezTo>
                  <a:cubicBezTo>
                    <a:pt x="46" y="55"/>
                    <a:pt x="46" y="55"/>
                    <a:pt x="46" y="54"/>
                  </a:cubicBezTo>
                  <a:cubicBezTo>
                    <a:pt x="47" y="54"/>
                    <a:pt x="47" y="54"/>
                    <a:pt x="47" y="54"/>
                  </a:cubicBezTo>
                  <a:cubicBezTo>
                    <a:pt x="47" y="54"/>
                    <a:pt x="47" y="54"/>
                    <a:pt x="47" y="53"/>
                  </a:cubicBezTo>
                  <a:cubicBezTo>
                    <a:pt x="47" y="53"/>
                    <a:pt x="47" y="53"/>
                    <a:pt x="48" y="53"/>
                  </a:cubicBezTo>
                  <a:cubicBezTo>
                    <a:pt x="48" y="53"/>
                    <a:pt x="48" y="53"/>
                    <a:pt x="48" y="53"/>
                  </a:cubicBezTo>
                  <a:cubicBezTo>
                    <a:pt x="48" y="52"/>
                    <a:pt x="48" y="52"/>
                    <a:pt x="48" y="51"/>
                  </a:cubicBezTo>
                  <a:cubicBezTo>
                    <a:pt x="48" y="51"/>
                    <a:pt x="48" y="51"/>
                    <a:pt x="48" y="51"/>
                  </a:cubicBezTo>
                  <a:cubicBezTo>
                    <a:pt x="48" y="50"/>
                    <a:pt x="48" y="49"/>
                    <a:pt x="48" y="48"/>
                  </a:cubicBezTo>
                  <a:cubicBezTo>
                    <a:pt x="49" y="49"/>
                    <a:pt x="50" y="49"/>
                    <a:pt x="50" y="48"/>
                  </a:cubicBezTo>
                  <a:cubicBezTo>
                    <a:pt x="51" y="48"/>
                    <a:pt x="52" y="48"/>
                    <a:pt x="53" y="47"/>
                  </a:cubicBezTo>
                  <a:cubicBezTo>
                    <a:pt x="53" y="47"/>
                    <a:pt x="54" y="46"/>
                    <a:pt x="54" y="46"/>
                  </a:cubicBezTo>
                  <a:cubicBezTo>
                    <a:pt x="54" y="45"/>
                    <a:pt x="55" y="45"/>
                    <a:pt x="55" y="44"/>
                  </a:cubicBezTo>
                  <a:cubicBezTo>
                    <a:pt x="55" y="44"/>
                    <a:pt x="55" y="43"/>
                    <a:pt x="55" y="43"/>
                  </a:cubicBezTo>
                  <a:cubicBezTo>
                    <a:pt x="55" y="42"/>
                    <a:pt x="55" y="42"/>
                    <a:pt x="55" y="42"/>
                  </a:cubicBezTo>
                  <a:cubicBezTo>
                    <a:pt x="55" y="42"/>
                    <a:pt x="55" y="41"/>
                    <a:pt x="55" y="41"/>
                  </a:cubicBezTo>
                  <a:cubicBezTo>
                    <a:pt x="55" y="41"/>
                    <a:pt x="54" y="40"/>
                    <a:pt x="54" y="40"/>
                  </a:cubicBezTo>
                  <a:cubicBezTo>
                    <a:pt x="55" y="40"/>
                    <a:pt x="55" y="39"/>
                    <a:pt x="56" y="39"/>
                  </a:cubicBezTo>
                  <a:cubicBezTo>
                    <a:pt x="56" y="38"/>
                    <a:pt x="57" y="38"/>
                    <a:pt x="57" y="37"/>
                  </a:cubicBezTo>
                  <a:cubicBezTo>
                    <a:pt x="58" y="37"/>
                    <a:pt x="58" y="36"/>
                    <a:pt x="58" y="36"/>
                  </a:cubicBezTo>
                  <a:cubicBezTo>
                    <a:pt x="58" y="35"/>
                    <a:pt x="58" y="35"/>
                    <a:pt x="58" y="34"/>
                  </a:cubicBezTo>
                  <a:cubicBezTo>
                    <a:pt x="58" y="34"/>
                    <a:pt x="58" y="34"/>
                    <a:pt x="58" y="34"/>
                  </a:cubicBezTo>
                  <a:cubicBezTo>
                    <a:pt x="58" y="33"/>
                    <a:pt x="58" y="32"/>
                    <a:pt x="57" y="32"/>
                  </a:cubicBezTo>
                  <a:cubicBezTo>
                    <a:pt x="57" y="31"/>
                    <a:pt x="57" y="31"/>
                    <a:pt x="56" y="31"/>
                  </a:cubicBezTo>
                  <a:cubicBezTo>
                    <a:pt x="56" y="30"/>
                    <a:pt x="56" y="30"/>
                    <a:pt x="56" y="30"/>
                  </a:cubicBezTo>
                  <a:cubicBezTo>
                    <a:pt x="56" y="30"/>
                    <a:pt x="56" y="30"/>
                    <a:pt x="57" y="30"/>
                  </a:cubicBezTo>
                  <a:cubicBezTo>
                    <a:pt x="57" y="29"/>
                    <a:pt x="57" y="29"/>
                    <a:pt x="57" y="29"/>
                  </a:cubicBezTo>
                  <a:cubicBezTo>
                    <a:pt x="57" y="29"/>
                    <a:pt x="57" y="29"/>
                    <a:pt x="58" y="28"/>
                  </a:cubicBezTo>
                  <a:cubicBezTo>
                    <a:pt x="58" y="28"/>
                    <a:pt x="58" y="28"/>
                    <a:pt x="58" y="28"/>
                  </a:cubicBezTo>
                  <a:cubicBezTo>
                    <a:pt x="58" y="27"/>
                    <a:pt x="58" y="27"/>
                    <a:pt x="58" y="27"/>
                  </a:cubicBezTo>
                  <a:cubicBezTo>
                    <a:pt x="58" y="26"/>
                    <a:pt x="58" y="26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4"/>
                    <a:pt x="58" y="24"/>
                  </a:cubicBezTo>
                  <a:cubicBezTo>
                    <a:pt x="58" y="24"/>
                    <a:pt x="58" y="23"/>
                    <a:pt x="57" y="23"/>
                  </a:cubicBezTo>
                  <a:cubicBezTo>
                    <a:pt x="57" y="23"/>
                    <a:pt x="57" y="22"/>
                    <a:pt x="57" y="22"/>
                  </a:cubicBezTo>
                  <a:cubicBezTo>
                    <a:pt x="57" y="22"/>
                    <a:pt x="56" y="21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6" y="21"/>
                    <a:pt x="56" y="20"/>
                    <a:pt x="56" y="20"/>
                  </a:cubicBezTo>
                  <a:cubicBezTo>
                    <a:pt x="57" y="20"/>
                    <a:pt x="57" y="20"/>
                    <a:pt x="58" y="20"/>
                  </a:cubicBezTo>
                  <a:cubicBezTo>
                    <a:pt x="58" y="20"/>
                    <a:pt x="58" y="21"/>
                    <a:pt x="58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1"/>
                    <a:pt x="59" y="20"/>
                    <a:pt x="59" y="20"/>
                  </a:cubicBezTo>
                  <a:cubicBezTo>
                    <a:pt x="58" y="20"/>
                    <a:pt x="58" y="20"/>
                    <a:pt x="58" y="20"/>
                  </a:cubicBezTo>
                  <a:close/>
                  <a:moveTo>
                    <a:pt x="37" y="3"/>
                  </a:moveTo>
                  <a:cubicBezTo>
                    <a:pt x="37" y="3"/>
                    <a:pt x="37" y="3"/>
                    <a:pt x="37" y="2"/>
                  </a:cubicBezTo>
                  <a:cubicBezTo>
                    <a:pt x="36" y="2"/>
                    <a:pt x="36" y="1"/>
                    <a:pt x="36" y="1"/>
                  </a:cubicBezTo>
                  <a:cubicBezTo>
                    <a:pt x="36" y="1"/>
                    <a:pt x="36" y="0"/>
                    <a:pt x="36" y="0"/>
                  </a:cubicBezTo>
                  <a:cubicBezTo>
                    <a:pt x="36" y="1"/>
                    <a:pt x="37" y="1"/>
                    <a:pt x="37" y="2"/>
                  </a:cubicBezTo>
                  <a:cubicBezTo>
                    <a:pt x="37" y="2"/>
                    <a:pt x="37" y="1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7" y="1"/>
                    <a:pt x="37" y="0"/>
                    <a:pt x="37" y="0"/>
                  </a:cubicBezTo>
                  <a:cubicBezTo>
                    <a:pt x="37" y="0"/>
                    <a:pt x="38" y="0"/>
                    <a:pt x="38" y="0"/>
                  </a:cubicBezTo>
                  <a:cubicBezTo>
                    <a:pt x="38" y="0"/>
                    <a:pt x="38" y="0"/>
                    <a:pt x="38" y="0"/>
                  </a:cubicBezTo>
                  <a:cubicBezTo>
                    <a:pt x="38" y="1"/>
                    <a:pt x="38" y="1"/>
                    <a:pt x="37" y="2"/>
                  </a:cubicBezTo>
                  <a:cubicBezTo>
                    <a:pt x="37" y="2"/>
                    <a:pt x="37" y="2"/>
                    <a:pt x="37" y="2"/>
                  </a:cubicBezTo>
                  <a:cubicBezTo>
                    <a:pt x="38" y="2"/>
                    <a:pt x="38" y="1"/>
                    <a:pt x="39" y="1"/>
                  </a:cubicBezTo>
                  <a:cubicBezTo>
                    <a:pt x="39" y="1"/>
                    <a:pt x="39" y="2"/>
                    <a:pt x="39" y="2"/>
                  </a:cubicBezTo>
                  <a:cubicBezTo>
                    <a:pt x="38" y="2"/>
                    <a:pt x="38" y="2"/>
                    <a:pt x="38" y="2"/>
                  </a:cubicBezTo>
                  <a:cubicBezTo>
                    <a:pt x="37" y="3"/>
                    <a:pt x="37" y="3"/>
                    <a:pt x="37" y="3"/>
                  </a:cubicBezTo>
                  <a:close/>
                  <a:moveTo>
                    <a:pt x="47" y="4"/>
                  </a:moveTo>
                  <a:cubicBezTo>
                    <a:pt x="48" y="4"/>
                    <a:pt x="48" y="4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6" y="6"/>
                    <a:pt x="45" y="6"/>
                    <a:pt x="45" y="6"/>
                  </a:cubicBezTo>
                  <a:cubicBezTo>
                    <a:pt x="45" y="6"/>
                    <a:pt x="45" y="6"/>
                    <a:pt x="45" y="7"/>
                  </a:cubicBezTo>
                  <a:cubicBezTo>
                    <a:pt x="45" y="7"/>
                    <a:pt x="44" y="7"/>
                    <a:pt x="44" y="7"/>
                  </a:cubicBezTo>
                  <a:cubicBezTo>
                    <a:pt x="44" y="7"/>
                    <a:pt x="44" y="6"/>
                    <a:pt x="44" y="6"/>
                  </a:cubicBezTo>
                  <a:cubicBezTo>
                    <a:pt x="44" y="6"/>
                    <a:pt x="44" y="6"/>
                    <a:pt x="45" y="6"/>
                  </a:cubicBezTo>
                  <a:cubicBezTo>
                    <a:pt x="45" y="5"/>
                    <a:pt x="45" y="4"/>
                    <a:pt x="45" y="4"/>
                  </a:cubicBezTo>
                  <a:cubicBezTo>
                    <a:pt x="45" y="3"/>
                    <a:pt x="44" y="3"/>
                    <a:pt x="44" y="3"/>
                  </a:cubicBezTo>
                  <a:cubicBezTo>
                    <a:pt x="44" y="3"/>
                    <a:pt x="44" y="3"/>
                    <a:pt x="44" y="3"/>
                  </a:cubicBezTo>
                  <a:cubicBezTo>
                    <a:pt x="44" y="3"/>
                    <a:pt x="45" y="3"/>
                    <a:pt x="45" y="3"/>
                  </a:cubicBezTo>
                  <a:cubicBezTo>
                    <a:pt x="45" y="4"/>
                    <a:pt x="45" y="4"/>
                    <a:pt x="45" y="4"/>
                  </a:cubicBezTo>
                  <a:cubicBezTo>
                    <a:pt x="45" y="4"/>
                    <a:pt x="46" y="3"/>
                    <a:pt x="46" y="3"/>
                  </a:cubicBezTo>
                  <a:cubicBezTo>
                    <a:pt x="46" y="3"/>
                    <a:pt x="46" y="3"/>
                    <a:pt x="46" y="4"/>
                  </a:cubicBezTo>
                  <a:cubicBezTo>
                    <a:pt x="46" y="4"/>
                    <a:pt x="46" y="5"/>
                    <a:pt x="45" y="5"/>
                  </a:cubicBezTo>
                  <a:cubicBezTo>
                    <a:pt x="45" y="5"/>
                    <a:pt x="45" y="5"/>
                    <a:pt x="45" y="5"/>
                  </a:cubicBezTo>
                  <a:cubicBezTo>
                    <a:pt x="46" y="5"/>
                    <a:pt x="47" y="5"/>
                    <a:pt x="47" y="4"/>
                  </a:cubicBezTo>
                  <a:close/>
                  <a:moveTo>
                    <a:pt x="52" y="10"/>
                  </a:moveTo>
                  <a:cubicBezTo>
                    <a:pt x="53" y="10"/>
                    <a:pt x="53" y="10"/>
                    <a:pt x="53" y="9"/>
                  </a:cubicBezTo>
                  <a:cubicBezTo>
                    <a:pt x="54" y="9"/>
                    <a:pt x="54" y="10"/>
                    <a:pt x="53" y="10"/>
                  </a:cubicBezTo>
                  <a:cubicBezTo>
                    <a:pt x="53" y="10"/>
                    <a:pt x="53" y="10"/>
                    <a:pt x="52" y="11"/>
                  </a:cubicBezTo>
                  <a:cubicBezTo>
                    <a:pt x="53" y="11"/>
                    <a:pt x="54" y="11"/>
                    <a:pt x="54" y="11"/>
                  </a:cubicBezTo>
                  <a:cubicBezTo>
                    <a:pt x="54" y="11"/>
                    <a:pt x="54" y="11"/>
                    <a:pt x="54" y="11"/>
                  </a:cubicBezTo>
                  <a:cubicBezTo>
                    <a:pt x="54" y="11"/>
                    <a:pt x="54" y="11"/>
                    <a:pt x="53" y="11"/>
                  </a:cubicBezTo>
                  <a:cubicBezTo>
                    <a:pt x="53" y="11"/>
                    <a:pt x="53" y="11"/>
                    <a:pt x="53" y="11"/>
                  </a:cubicBezTo>
                  <a:cubicBezTo>
                    <a:pt x="53" y="11"/>
                    <a:pt x="52" y="11"/>
                    <a:pt x="52" y="11"/>
                  </a:cubicBezTo>
                  <a:cubicBezTo>
                    <a:pt x="52" y="11"/>
                    <a:pt x="52" y="11"/>
                    <a:pt x="52" y="11"/>
                  </a:cubicBezTo>
                  <a:cubicBezTo>
                    <a:pt x="52" y="11"/>
                    <a:pt x="52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1" y="12"/>
                    <a:pt x="51" y="12"/>
                  </a:cubicBezTo>
                  <a:cubicBezTo>
                    <a:pt x="51" y="12"/>
                    <a:pt x="50" y="12"/>
                    <a:pt x="50" y="12"/>
                  </a:cubicBezTo>
                  <a:cubicBezTo>
                    <a:pt x="50" y="11"/>
                    <a:pt x="50" y="11"/>
                    <a:pt x="51" y="11"/>
                  </a:cubicBezTo>
                  <a:cubicBezTo>
                    <a:pt x="51" y="11"/>
                    <a:pt x="51" y="11"/>
                    <a:pt x="51" y="10"/>
                  </a:cubicBezTo>
                  <a:cubicBezTo>
                    <a:pt x="52" y="10"/>
                    <a:pt x="52" y="10"/>
                    <a:pt x="52" y="9"/>
                  </a:cubicBezTo>
                  <a:cubicBezTo>
                    <a:pt x="52" y="9"/>
                    <a:pt x="52" y="9"/>
                    <a:pt x="52" y="8"/>
                  </a:cubicBezTo>
                  <a:cubicBezTo>
                    <a:pt x="52" y="8"/>
                    <a:pt x="52" y="8"/>
                    <a:pt x="52" y="8"/>
                  </a:cubicBezTo>
                  <a:cubicBezTo>
                    <a:pt x="53" y="9"/>
                    <a:pt x="52" y="10"/>
                    <a:pt x="52" y="10"/>
                  </a:cubicBezTo>
                  <a:cubicBezTo>
                    <a:pt x="52" y="10"/>
                    <a:pt x="52" y="10"/>
                    <a:pt x="52" y="10"/>
                  </a:cubicBezTo>
                  <a:close/>
                  <a:moveTo>
                    <a:pt x="27" y="1"/>
                  </a:moveTo>
                  <a:cubicBezTo>
                    <a:pt x="27" y="0"/>
                    <a:pt x="27" y="0"/>
                    <a:pt x="27" y="1"/>
                  </a:cubicBezTo>
                  <a:cubicBezTo>
                    <a:pt x="28" y="1"/>
                    <a:pt x="28" y="1"/>
                    <a:pt x="28" y="1"/>
                  </a:cubicBezTo>
                  <a:cubicBezTo>
                    <a:pt x="28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0"/>
                    <a:pt x="28" y="0"/>
                    <a:pt x="28" y="0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30" y="1"/>
                    <a:pt x="30" y="0"/>
                    <a:pt x="30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31" y="0"/>
                    <a:pt x="31" y="0"/>
                  </a:cubicBezTo>
                  <a:cubicBezTo>
                    <a:pt x="30" y="0"/>
                    <a:pt x="30" y="0"/>
                    <a:pt x="30" y="0"/>
                  </a:cubicBezTo>
                  <a:cubicBezTo>
                    <a:pt x="30" y="1"/>
                    <a:pt x="30" y="1"/>
                    <a:pt x="30" y="2"/>
                  </a:cubicBezTo>
                  <a:cubicBezTo>
                    <a:pt x="30" y="2"/>
                    <a:pt x="30" y="2"/>
                    <a:pt x="29" y="2"/>
                  </a:cubicBezTo>
                  <a:cubicBezTo>
                    <a:pt x="29" y="2"/>
                    <a:pt x="29" y="2"/>
                    <a:pt x="29" y="2"/>
                  </a:cubicBezTo>
                  <a:cubicBezTo>
                    <a:pt x="29" y="2"/>
                    <a:pt x="29" y="3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9" y="2"/>
                    <a:pt x="29" y="2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lose/>
                  <a:moveTo>
                    <a:pt x="16" y="4"/>
                  </a:moveTo>
                  <a:cubicBezTo>
                    <a:pt x="16" y="4"/>
                    <a:pt x="16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4"/>
                    <a:pt x="19" y="4"/>
                    <a:pt x="19" y="5"/>
                  </a:cubicBezTo>
                  <a:cubicBezTo>
                    <a:pt x="19" y="4"/>
                    <a:pt x="18" y="3"/>
                    <a:pt x="18" y="2"/>
                  </a:cubicBezTo>
                  <a:cubicBezTo>
                    <a:pt x="18" y="2"/>
                    <a:pt x="18" y="2"/>
                    <a:pt x="18" y="2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19" y="3"/>
                  </a:cubicBezTo>
                  <a:cubicBezTo>
                    <a:pt x="19" y="3"/>
                    <a:pt x="19" y="3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2"/>
                    <a:pt x="20" y="2"/>
                    <a:pt x="20" y="2"/>
                  </a:cubicBezTo>
                  <a:cubicBezTo>
                    <a:pt x="20" y="3"/>
                    <a:pt x="20" y="3"/>
                    <a:pt x="20" y="4"/>
                  </a:cubicBezTo>
                  <a:cubicBezTo>
                    <a:pt x="19" y="4"/>
                    <a:pt x="19" y="4"/>
                    <a:pt x="20" y="5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5"/>
                    <a:pt x="20" y="6"/>
                    <a:pt x="19" y="6"/>
                  </a:cubicBezTo>
                  <a:cubicBezTo>
                    <a:pt x="19" y="6"/>
                    <a:pt x="19" y="6"/>
                    <a:pt x="19" y="6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8" y="4"/>
                    <a:pt x="18" y="4"/>
                    <a:pt x="17" y="4"/>
                  </a:cubicBezTo>
                  <a:cubicBezTo>
                    <a:pt x="17" y="4"/>
                    <a:pt x="16" y="4"/>
                    <a:pt x="16" y="4"/>
                  </a:cubicBezTo>
                  <a:cubicBezTo>
                    <a:pt x="16" y="4"/>
                    <a:pt x="16" y="4"/>
                    <a:pt x="16" y="4"/>
                  </a:cubicBezTo>
                  <a:close/>
                  <a:moveTo>
                    <a:pt x="9" y="9"/>
                  </a:moveTo>
                  <a:cubicBezTo>
                    <a:pt x="9" y="9"/>
                    <a:pt x="9" y="8"/>
                    <a:pt x="10" y="8"/>
                  </a:cubicBezTo>
                  <a:cubicBezTo>
                    <a:pt x="10" y="8"/>
                    <a:pt x="10" y="8"/>
                    <a:pt x="9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9"/>
                    <a:pt x="11" y="8"/>
                    <a:pt x="11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2" y="8"/>
                  </a:cubicBezTo>
                  <a:cubicBezTo>
                    <a:pt x="12" y="8"/>
                    <a:pt x="12" y="9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1" y="10"/>
                    <a:pt x="11" y="10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lose/>
                  <a:moveTo>
                    <a:pt x="6" y="18"/>
                  </a:moveTo>
                  <a:cubicBezTo>
                    <a:pt x="6" y="18"/>
                    <a:pt x="6" y="18"/>
                    <a:pt x="6" y="18"/>
                  </a:cubicBezTo>
                  <a:cubicBezTo>
                    <a:pt x="5" y="18"/>
                    <a:pt x="5" y="18"/>
                    <a:pt x="4" y="18"/>
                  </a:cubicBezTo>
                  <a:cubicBezTo>
                    <a:pt x="4" y="18"/>
                    <a:pt x="4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4" y="18"/>
                    <a:pt x="4" y="18"/>
                    <a:pt x="5" y="18"/>
                  </a:cubicBezTo>
                  <a:cubicBezTo>
                    <a:pt x="4" y="18"/>
                    <a:pt x="4" y="17"/>
                    <a:pt x="4" y="17"/>
                  </a:cubicBezTo>
                  <a:cubicBezTo>
                    <a:pt x="4" y="17"/>
                    <a:pt x="3" y="17"/>
                    <a:pt x="3" y="17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4" y="17"/>
                    <a:pt x="4" y="16"/>
                    <a:pt x="4" y="16"/>
                  </a:cubicBezTo>
                  <a:cubicBezTo>
                    <a:pt x="4" y="16"/>
                    <a:pt x="5" y="16"/>
                    <a:pt x="5" y="16"/>
                  </a:cubicBezTo>
                  <a:cubicBezTo>
                    <a:pt x="5" y="16"/>
                    <a:pt x="5" y="17"/>
                    <a:pt x="5" y="17"/>
                  </a:cubicBezTo>
                  <a:cubicBezTo>
                    <a:pt x="6" y="18"/>
                    <a:pt x="6" y="18"/>
                    <a:pt x="6" y="18"/>
                  </a:cubicBezTo>
                  <a:close/>
                  <a:moveTo>
                    <a:pt x="4" y="31"/>
                  </a:moveTo>
                  <a:cubicBezTo>
                    <a:pt x="4" y="31"/>
                    <a:pt x="4" y="31"/>
                    <a:pt x="4" y="31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2"/>
                    <a:pt x="4" y="32"/>
                    <a:pt x="4" y="31"/>
                  </a:cubicBezTo>
                  <a:cubicBezTo>
                    <a:pt x="4" y="31"/>
                    <a:pt x="4" y="31"/>
                    <a:pt x="4" y="30"/>
                  </a:cubicBezTo>
                  <a:cubicBezTo>
                    <a:pt x="4" y="31"/>
                    <a:pt x="4" y="31"/>
                    <a:pt x="4" y="31"/>
                  </a:cubicBezTo>
                  <a:close/>
                  <a:moveTo>
                    <a:pt x="50" y="41"/>
                  </a:moveTo>
                  <a:cubicBezTo>
                    <a:pt x="49" y="41"/>
                    <a:pt x="49" y="41"/>
                    <a:pt x="49" y="41"/>
                  </a:cubicBezTo>
                  <a:cubicBezTo>
                    <a:pt x="49" y="41"/>
                    <a:pt x="48" y="41"/>
                    <a:pt x="48" y="40"/>
                  </a:cubicBezTo>
                  <a:cubicBezTo>
                    <a:pt x="48" y="40"/>
                    <a:pt x="48" y="40"/>
                    <a:pt x="48" y="40"/>
                  </a:cubicBezTo>
                  <a:cubicBezTo>
                    <a:pt x="48" y="40"/>
                    <a:pt x="48" y="40"/>
                    <a:pt x="49" y="40"/>
                  </a:cubicBezTo>
                  <a:cubicBezTo>
                    <a:pt x="49" y="40"/>
                    <a:pt x="49" y="41"/>
                    <a:pt x="49" y="41"/>
                  </a:cubicBezTo>
                  <a:cubicBezTo>
                    <a:pt x="49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49" y="40"/>
                    <a:pt x="49" y="40"/>
                    <a:pt x="48" y="40"/>
                  </a:cubicBezTo>
                  <a:cubicBezTo>
                    <a:pt x="48" y="40"/>
                    <a:pt x="48" y="39"/>
                    <a:pt x="49" y="39"/>
                  </a:cubicBezTo>
                  <a:cubicBezTo>
                    <a:pt x="49" y="39"/>
                    <a:pt x="49" y="40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ubicBezTo>
                    <a:pt x="50" y="40"/>
                    <a:pt x="50" y="40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lose/>
                  <a:moveTo>
                    <a:pt x="19" y="49"/>
                  </a:moveTo>
                  <a:cubicBezTo>
                    <a:pt x="18" y="49"/>
                    <a:pt x="18" y="49"/>
                    <a:pt x="18" y="50"/>
                  </a:cubicBezTo>
                  <a:cubicBezTo>
                    <a:pt x="18" y="50"/>
                    <a:pt x="18" y="50"/>
                    <a:pt x="17" y="50"/>
                  </a:cubicBezTo>
                  <a:cubicBezTo>
                    <a:pt x="17" y="49"/>
                    <a:pt x="17" y="49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ubicBezTo>
                    <a:pt x="18" y="48"/>
                    <a:pt x="18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20" y="49"/>
                    <a:pt x="20" y="50"/>
                    <a:pt x="20" y="50"/>
                  </a:cubicBezTo>
                  <a:cubicBezTo>
                    <a:pt x="21" y="50"/>
                    <a:pt x="21" y="50"/>
                    <a:pt x="20" y="51"/>
                  </a:cubicBezTo>
                  <a:cubicBezTo>
                    <a:pt x="20" y="51"/>
                    <a:pt x="19" y="51"/>
                    <a:pt x="19" y="50"/>
                  </a:cubicBezTo>
                  <a:cubicBezTo>
                    <a:pt x="19" y="50"/>
                    <a:pt x="19" y="50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lose/>
                  <a:moveTo>
                    <a:pt x="39" y="51"/>
                  </a:moveTo>
                  <a:cubicBezTo>
                    <a:pt x="40" y="51"/>
                    <a:pt x="40" y="50"/>
                    <a:pt x="40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1" y="50"/>
                    <a:pt x="41" y="50"/>
                  </a:cubicBezTo>
                  <a:cubicBezTo>
                    <a:pt x="41" y="50"/>
                    <a:pt x="42" y="50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1" y="51"/>
                    <a:pt x="41" y="51"/>
                    <a:pt x="41" y="51"/>
                  </a:cubicBezTo>
                  <a:cubicBezTo>
                    <a:pt x="40" y="52"/>
                    <a:pt x="40" y="51"/>
                    <a:pt x="40" y="51"/>
                  </a:cubicBezTo>
                  <a:cubicBezTo>
                    <a:pt x="40" y="51"/>
                    <a:pt x="40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ubicBezTo>
                    <a:pt x="39" y="52"/>
                    <a:pt x="39" y="52"/>
                    <a:pt x="39" y="52"/>
                  </a:cubicBezTo>
                  <a:cubicBezTo>
                    <a:pt x="39" y="53"/>
                    <a:pt x="38" y="53"/>
                    <a:pt x="38" y="52"/>
                  </a:cubicBezTo>
                  <a:cubicBezTo>
                    <a:pt x="38" y="52"/>
                    <a:pt x="37" y="52"/>
                    <a:pt x="37" y="52"/>
                  </a:cubicBezTo>
                  <a:cubicBezTo>
                    <a:pt x="38" y="51"/>
                    <a:pt x="39" y="51"/>
                    <a:pt x="39" y="51"/>
                  </a:cubicBezTo>
                  <a:cubicBezTo>
                    <a:pt x="39" y="51"/>
                    <a:pt x="39" y="51"/>
                    <a:pt x="39" y="51"/>
                  </a:cubicBezTo>
                  <a:close/>
                  <a:moveTo>
                    <a:pt x="54" y="45"/>
                  </a:moveTo>
                  <a:cubicBezTo>
                    <a:pt x="54" y="45"/>
                    <a:pt x="54" y="44"/>
                    <a:pt x="54" y="44"/>
                  </a:cubicBezTo>
                  <a:cubicBezTo>
                    <a:pt x="54" y="44"/>
                    <a:pt x="54" y="45"/>
                    <a:pt x="54" y="45"/>
                  </a:cubicBezTo>
                  <a:cubicBezTo>
                    <a:pt x="54" y="45"/>
                    <a:pt x="54" y="46"/>
                    <a:pt x="53" y="46"/>
                  </a:cubicBezTo>
                  <a:cubicBezTo>
                    <a:pt x="53" y="46"/>
                    <a:pt x="52" y="47"/>
                    <a:pt x="52" y="47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50" y="48"/>
                    <a:pt x="49" y="48"/>
                    <a:pt x="48" y="48"/>
                  </a:cubicBezTo>
                  <a:cubicBezTo>
                    <a:pt x="48" y="48"/>
                    <a:pt x="48" y="48"/>
                    <a:pt x="48" y="47"/>
                  </a:cubicBezTo>
                  <a:cubicBezTo>
                    <a:pt x="48" y="47"/>
                    <a:pt x="49" y="47"/>
                    <a:pt x="49" y="47"/>
                  </a:cubicBezTo>
                  <a:cubicBezTo>
                    <a:pt x="49" y="47"/>
                    <a:pt x="50" y="47"/>
                    <a:pt x="51" y="47"/>
                  </a:cubicBezTo>
                  <a:cubicBezTo>
                    <a:pt x="52" y="47"/>
                    <a:pt x="52" y="47"/>
                    <a:pt x="53" y="46"/>
                  </a:cubicBezTo>
                  <a:cubicBezTo>
                    <a:pt x="53" y="46"/>
                    <a:pt x="53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ubicBezTo>
                    <a:pt x="54" y="45"/>
                    <a:pt x="54" y="45"/>
                    <a:pt x="54" y="45"/>
                  </a:cubicBezTo>
                  <a:close/>
                  <a:moveTo>
                    <a:pt x="11" y="26"/>
                  </a:move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7"/>
                    <a:pt x="11" y="27"/>
                    <a:pt x="12" y="27"/>
                  </a:cubicBezTo>
                  <a:cubicBezTo>
                    <a:pt x="12" y="27"/>
                    <a:pt x="13" y="28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7"/>
                    <a:pt x="14" y="27"/>
                    <a:pt x="14" y="27"/>
                  </a:cubicBezTo>
                  <a:cubicBezTo>
                    <a:pt x="14" y="27"/>
                    <a:pt x="14" y="28"/>
                    <a:pt x="15" y="28"/>
                  </a:cubicBezTo>
                  <a:cubicBezTo>
                    <a:pt x="15" y="28"/>
                    <a:pt x="15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4" y="29"/>
                    <a:pt x="14" y="28"/>
                    <a:pt x="14" y="28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3" y="29"/>
                    <a:pt x="14" y="29"/>
                    <a:pt x="14" y="29"/>
                  </a:cubicBezTo>
                  <a:cubicBezTo>
                    <a:pt x="14" y="29"/>
                    <a:pt x="14" y="29"/>
                    <a:pt x="14" y="29"/>
                  </a:cubicBezTo>
                  <a:cubicBezTo>
                    <a:pt x="13" y="29"/>
                    <a:pt x="13" y="29"/>
                    <a:pt x="13" y="29"/>
                  </a:cubicBezTo>
                  <a:cubicBezTo>
                    <a:pt x="13" y="29"/>
                    <a:pt x="13" y="29"/>
                    <a:pt x="13" y="28"/>
                  </a:cubicBezTo>
                  <a:cubicBezTo>
                    <a:pt x="13" y="28"/>
                    <a:pt x="13" y="28"/>
                    <a:pt x="13" y="28"/>
                  </a:cubicBezTo>
                  <a:cubicBezTo>
                    <a:pt x="12" y="28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1" y="29"/>
                    <a:pt x="11" y="29"/>
                    <a:pt x="11" y="29"/>
                  </a:cubicBezTo>
                  <a:cubicBezTo>
                    <a:pt x="12" y="30"/>
                    <a:pt x="12" y="30"/>
                    <a:pt x="12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3" y="30"/>
                    <a:pt x="13" y="30"/>
                  </a:cubicBezTo>
                  <a:cubicBezTo>
                    <a:pt x="13" y="30"/>
                    <a:pt x="14" y="30"/>
                    <a:pt x="14" y="30"/>
                  </a:cubicBezTo>
                  <a:cubicBezTo>
                    <a:pt x="14" y="30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3" y="31"/>
                    <a:pt x="13" y="31"/>
                    <a:pt x="12" y="32"/>
                  </a:cubicBezTo>
                  <a:cubicBezTo>
                    <a:pt x="12" y="32"/>
                    <a:pt x="12" y="32"/>
                    <a:pt x="11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2" y="32"/>
                    <a:pt x="12" y="33"/>
                    <a:pt x="12" y="33"/>
                  </a:cubicBezTo>
                  <a:cubicBezTo>
                    <a:pt x="12" y="33"/>
                    <a:pt x="13" y="33"/>
                    <a:pt x="13" y="33"/>
                  </a:cubicBezTo>
                  <a:cubicBezTo>
                    <a:pt x="13" y="33"/>
                    <a:pt x="13" y="33"/>
                    <a:pt x="13" y="33"/>
                  </a:cubicBezTo>
                  <a:cubicBezTo>
                    <a:pt x="13" y="33"/>
                    <a:pt x="13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5" y="33"/>
                    <a:pt x="15" y="33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3" y="34"/>
                    <a:pt x="13" y="34"/>
                  </a:cubicBezTo>
                  <a:cubicBezTo>
                    <a:pt x="13" y="35"/>
                    <a:pt x="13" y="35"/>
                    <a:pt x="12" y="35"/>
                  </a:cubicBezTo>
                  <a:cubicBezTo>
                    <a:pt x="12" y="35"/>
                    <a:pt x="12" y="35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3" y="35"/>
                    <a:pt x="13" y="36"/>
                    <a:pt x="14" y="36"/>
                  </a:cubicBezTo>
                  <a:cubicBezTo>
                    <a:pt x="14" y="36"/>
                    <a:pt x="14" y="35"/>
                    <a:pt x="14" y="35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5"/>
                    <a:pt x="16" y="35"/>
                    <a:pt x="16" y="35"/>
                  </a:cubicBezTo>
                  <a:cubicBezTo>
                    <a:pt x="16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7"/>
                  </a:cubicBezTo>
                  <a:cubicBezTo>
                    <a:pt x="15" y="37"/>
                    <a:pt x="14" y="37"/>
                    <a:pt x="14" y="37"/>
                  </a:cubicBezTo>
                  <a:cubicBezTo>
                    <a:pt x="14" y="37"/>
                    <a:pt x="14" y="38"/>
                    <a:pt x="13" y="39"/>
                  </a:cubicBezTo>
                  <a:cubicBezTo>
                    <a:pt x="14" y="38"/>
                    <a:pt x="15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7"/>
                    <a:pt x="16" y="37"/>
                    <a:pt x="16" y="37"/>
                  </a:cubicBezTo>
                  <a:cubicBezTo>
                    <a:pt x="16" y="37"/>
                    <a:pt x="17" y="37"/>
                    <a:pt x="17" y="37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8"/>
                    <a:pt x="17" y="39"/>
                    <a:pt x="17" y="39"/>
                  </a:cubicBezTo>
                  <a:cubicBezTo>
                    <a:pt x="17" y="39"/>
                    <a:pt x="17" y="39"/>
                    <a:pt x="16" y="39"/>
                  </a:cubicBezTo>
                  <a:cubicBezTo>
                    <a:pt x="16" y="39"/>
                    <a:pt x="16" y="39"/>
                    <a:pt x="16" y="39"/>
                  </a:cubicBezTo>
                  <a:cubicBezTo>
                    <a:pt x="16" y="39"/>
                    <a:pt x="16" y="40"/>
                    <a:pt x="16" y="40"/>
                  </a:cubicBezTo>
                  <a:cubicBezTo>
                    <a:pt x="16" y="40"/>
                    <a:pt x="16" y="41"/>
                    <a:pt x="15" y="41"/>
                  </a:cubicBezTo>
                  <a:cubicBezTo>
                    <a:pt x="16" y="41"/>
                    <a:pt x="16" y="41"/>
                    <a:pt x="16" y="41"/>
                  </a:cubicBezTo>
                  <a:cubicBezTo>
                    <a:pt x="16" y="41"/>
                    <a:pt x="17" y="41"/>
                    <a:pt x="17" y="41"/>
                  </a:cubicBezTo>
                  <a:cubicBezTo>
                    <a:pt x="17" y="41"/>
                    <a:pt x="17" y="41"/>
                    <a:pt x="17" y="41"/>
                  </a:cubicBezTo>
                  <a:cubicBezTo>
                    <a:pt x="17" y="40"/>
                    <a:pt x="18" y="40"/>
                    <a:pt x="18" y="40"/>
                  </a:cubicBezTo>
                  <a:cubicBezTo>
                    <a:pt x="18" y="40"/>
                    <a:pt x="19" y="40"/>
                    <a:pt x="19" y="4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8" y="41"/>
                    <a:pt x="18" y="41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3"/>
                    <a:pt x="18" y="43"/>
                    <a:pt x="18" y="44"/>
                  </a:cubicBezTo>
                  <a:cubicBezTo>
                    <a:pt x="18" y="44"/>
                    <a:pt x="18" y="44"/>
                    <a:pt x="18" y="44"/>
                  </a:cubicBezTo>
                  <a:cubicBezTo>
                    <a:pt x="18" y="43"/>
                    <a:pt x="19" y="43"/>
                    <a:pt x="19" y="43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19" y="42"/>
                    <a:pt x="20" y="42"/>
                    <a:pt x="20" y="42"/>
                  </a:cubicBezTo>
                  <a:cubicBezTo>
                    <a:pt x="20" y="42"/>
                    <a:pt x="21" y="42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1" y="43"/>
                    <a:pt x="21" y="43"/>
                    <a:pt x="21" y="43"/>
                  </a:cubicBezTo>
                  <a:cubicBezTo>
                    <a:pt x="20" y="43"/>
                    <a:pt x="20" y="44"/>
                    <a:pt x="20" y="44"/>
                  </a:cubicBezTo>
                  <a:cubicBezTo>
                    <a:pt x="20" y="44"/>
                    <a:pt x="20" y="44"/>
                    <a:pt x="20" y="44"/>
                  </a:cubicBezTo>
                  <a:cubicBezTo>
                    <a:pt x="20" y="44"/>
                    <a:pt x="20" y="44"/>
                    <a:pt x="20" y="45"/>
                  </a:cubicBezTo>
                  <a:cubicBezTo>
                    <a:pt x="20" y="45"/>
                    <a:pt x="20" y="45"/>
                    <a:pt x="20" y="45"/>
                  </a:cubicBezTo>
                  <a:cubicBezTo>
                    <a:pt x="20" y="45"/>
                    <a:pt x="20" y="45"/>
                    <a:pt x="21" y="45"/>
                  </a:cubicBezTo>
                  <a:cubicBezTo>
                    <a:pt x="21" y="45"/>
                    <a:pt x="21" y="45"/>
                    <a:pt x="21" y="45"/>
                  </a:cubicBezTo>
                  <a:cubicBezTo>
                    <a:pt x="21" y="45"/>
                    <a:pt x="21" y="44"/>
                    <a:pt x="21" y="44"/>
                  </a:cubicBezTo>
                  <a:cubicBezTo>
                    <a:pt x="21" y="44"/>
                    <a:pt x="22" y="43"/>
                    <a:pt x="22" y="43"/>
                  </a:cubicBezTo>
                  <a:cubicBezTo>
                    <a:pt x="22" y="43"/>
                    <a:pt x="23" y="44"/>
                    <a:pt x="23" y="44"/>
                  </a:cubicBezTo>
                  <a:cubicBezTo>
                    <a:pt x="23" y="44"/>
                    <a:pt x="23" y="44"/>
                    <a:pt x="23" y="44"/>
                  </a:cubicBezTo>
                  <a:cubicBezTo>
                    <a:pt x="23" y="44"/>
                    <a:pt x="22" y="45"/>
                    <a:pt x="22" y="45"/>
                  </a:cubicBezTo>
                  <a:cubicBezTo>
                    <a:pt x="22" y="46"/>
                    <a:pt x="22" y="47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3" y="47"/>
                    <a:pt x="23" y="46"/>
                    <a:pt x="24" y="46"/>
                  </a:cubicBezTo>
                  <a:cubicBezTo>
                    <a:pt x="24" y="46"/>
                    <a:pt x="24" y="46"/>
                    <a:pt x="24" y="46"/>
                  </a:cubicBezTo>
                  <a:cubicBezTo>
                    <a:pt x="24" y="46"/>
                    <a:pt x="24" y="46"/>
                    <a:pt x="24" y="45"/>
                  </a:cubicBezTo>
                  <a:cubicBezTo>
                    <a:pt x="24" y="45"/>
                    <a:pt x="24" y="45"/>
                    <a:pt x="24" y="45"/>
                  </a:cubicBezTo>
                  <a:cubicBezTo>
                    <a:pt x="24" y="44"/>
                    <a:pt x="25" y="44"/>
                    <a:pt x="25" y="44"/>
                  </a:cubicBezTo>
                  <a:cubicBezTo>
                    <a:pt x="26" y="44"/>
                    <a:pt x="26" y="45"/>
                    <a:pt x="26" y="45"/>
                  </a:cubicBezTo>
                  <a:cubicBezTo>
                    <a:pt x="26" y="45"/>
                    <a:pt x="26" y="45"/>
                    <a:pt x="26" y="46"/>
                  </a:cubicBezTo>
                  <a:cubicBezTo>
                    <a:pt x="26" y="46"/>
                    <a:pt x="26" y="46"/>
                    <a:pt x="26" y="46"/>
                  </a:cubicBezTo>
                  <a:cubicBezTo>
                    <a:pt x="25" y="46"/>
                    <a:pt x="25" y="46"/>
                    <a:pt x="25" y="46"/>
                  </a:cubicBezTo>
                  <a:cubicBezTo>
                    <a:pt x="25" y="47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6" y="48"/>
                    <a:pt x="27" y="47"/>
                    <a:pt x="27" y="46"/>
                  </a:cubicBezTo>
                  <a:cubicBezTo>
                    <a:pt x="27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ubicBezTo>
                    <a:pt x="27" y="45"/>
                    <a:pt x="28" y="45"/>
                    <a:pt x="28" y="45"/>
                  </a:cubicBezTo>
                  <a:cubicBezTo>
                    <a:pt x="28" y="46"/>
                    <a:pt x="28" y="46"/>
                    <a:pt x="28" y="46"/>
                  </a:cubicBezTo>
                  <a:cubicBezTo>
                    <a:pt x="28" y="47"/>
                    <a:pt x="29" y="48"/>
                    <a:pt x="29" y="49"/>
                  </a:cubicBezTo>
                  <a:cubicBezTo>
                    <a:pt x="29" y="49"/>
                    <a:pt x="29" y="49"/>
                    <a:pt x="29" y="48"/>
                  </a:cubicBezTo>
                  <a:cubicBezTo>
                    <a:pt x="30" y="48"/>
                    <a:pt x="30" y="48"/>
                    <a:pt x="30" y="47"/>
                  </a:cubicBezTo>
                  <a:cubicBezTo>
                    <a:pt x="30" y="47"/>
                    <a:pt x="30" y="47"/>
                    <a:pt x="30" y="47"/>
                  </a:cubicBezTo>
                  <a:cubicBezTo>
                    <a:pt x="30" y="47"/>
                    <a:pt x="30" y="47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5"/>
                    <a:pt x="30" y="45"/>
                    <a:pt x="31" y="45"/>
                  </a:cubicBezTo>
                  <a:cubicBezTo>
                    <a:pt x="31" y="45"/>
                    <a:pt x="31" y="45"/>
                    <a:pt x="31" y="46"/>
                  </a:cubicBezTo>
                  <a:cubicBezTo>
                    <a:pt x="31" y="46"/>
                    <a:pt x="31" y="46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1" y="48"/>
                    <a:pt x="32" y="48"/>
                  </a:cubicBezTo>
                  <a:cubicBezTo>
                    <a:pt x="32" y="48"/>
                    <a:pt x="32" y="49"/>
                    <a:pt x="32" y="49"/>
                  </a:cubicBezTo>
                  <a:cubicBezTo>
                    <a:pt x="32" y="49"/>
                    <a:pt x="33" y="49"/>
                    <a:pt x="33" y="49"/>
                  </a:cubicBezTo>
                  <a:cubicBezTo>
                    <a:pt x="33" y="48"/>
                    <a:pt x="33" y="48"/>
                    <a:pt x="33" y="48"/>
                  </a:cubicBezTo>
                  <a:cubicBezTo>
                    <a:pt x="33" y="47"/>
                    <a:pt x="33" y="47"/>
                    <a:pt x="33" y="46"/>
                  </a:cubicBezTo>
                  <a:cubicBezTo>
                    <a:pt x="33" y="46"/>
                    <a:pt x="33" y="46"/>
                    <a:pt x="32" y="46"/>
                  </a:cubicBezTo>
                  <a:cubicBezTo>
                    <a:pt x="32" y="46"/>
                    <a:pt x="32" y="46"/>
                    <a:pt x="32" y="45"/>
                  </a:cubicBezTo>
                  <a:cubicBezTo>
                    <a:pt x="32" y="45"/>
                    <a:pt x="32" y="45"/>
                    <a:pt x="32" y="45"/>
                  </a:cubicBezTo>
                  <a:cubicBezTo>
                    <a:pt x="33" y="45"/>
                    <a:pt x="33" y="45"/>
                    <a:pt x="34" y="45"/>
                  </a:cubicBezTo>
                  <a:cubicBezTo>
                    <a:pt x="34" y="45"/>
                    <a:pt x="34" y="46"/>
                    <a:pt x="34" y="46"/>
                  </a:cubicBezTo>
                  <a:cubicBezTo>
                    <a:pt x="34" y="46"/>
                    <a:pt x="34" y="46"/>
                    <a:pt x="34" y="46"/>
                  </a:cubicBezTo>
                  <a:cubicBezTo>
                    <a:pt x="35" y="47"/>
                    <a:pt x="35" y="48"/>
                    <a:pt x="36" y="48"/>
                  </a:cubicBezTo>
                  <a:cubicBezTo>
                    <a:pt x="36" y="47"/>
                    <a:pt x="36" y="46"/>
                    <a:pt x="36" y="45"/>
                  </a:cubicBezTo>
                  <a:cubicBezTo>
                    <a:pt x="36" y="45"/>
                    <a:pt x="36" y="45"/>
                    <a:pt x="35" y="45"/>
                  </a:cubicBezTo>
                  <a:cubicBezTo>
                    <a:pt x="35" y="44"/>
                    <a:pt x="35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7" y="44"/>
                    <a:pt x="37" y="44"/>
                  </a:cubicBezTo>
                  <a:cubicBezTo>
                    <a:pt x="37" y="44"/>
                    <a:pt x="37" y="44"/>
                    <a:pt x="37" y="45"/>
                  </a:cubicBezTo>
                  <a:cubicBezTo>
                    <a:pt x="37" y="45"/>
                    <a:pt x="37" y="45"/>
                    <a:pt x="37" y="45"/>
                  </a:cubicBezTo>
                  <a:cubicBezTo>
                    <a:pt x="38" y="46"/>
                    <a:pt x="38" y="46"/>
                    <a:pt x="39" y="47"/>
                  </a:cubicBezTo>
                  <a:cubicBezTo>
                    <a:pt x="39" y="47"/>
                    <a:pt x="39" y="47"/>
                    <a:pt x="39" y="47"/>
                  </a:cubicBezTo>
                  <a:cubicBezTo>
                    <a:pt x="39" y="47"/>
                    <a:pt x="39" y="47"/>
                    <a:pt x="39" y="46"/>
                  </a:cubicBezTo>
                  <a:cubicBezTo>
                    <a:pt x="39" y="46"/>
                    <a:pt x="39" y="45"/>
                    <a:pt x="39" y="45"/>
                  </a:cubicBezTo>
                  <a:cubicBezTo>
                    <a:pt x="39" y="45"/>
                    <a:pt x="39" y="44"/>
                    <a:pt x="39" y="44"/>
                  </a:cubicBezTo>
                  <a:cubicBezTo>
                    <a:pt x="39" y="44"/>
                    <a:pt x="39" y="44"/>
                    <a:pt x="39" y="44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39" y="43"/>
                    <a:pt x="39" y="43"/>
                  </a:cubicBezTo>
                  <a:cubicBezTo>
                    <a:pt x="38" y="43"/>
                    <a:pt x="38" y="43"/>
                    <a:pt x="38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40" y="42"/>
                    <a:pt x="40" y="42"/>
                    <a:pt x="40" y="42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41" y="44"/>
                    <a:pt x="42" y="44"/>
                    <a:pt x="43" y="45"/>
                  </a:cubicBezTo>
                  <a:cubicBezTo>
                    <a:pt x="42" y="44"/>
                    <a:pt x="42" y="43"/>
                    <a:pt x="42" y="42"/>
                  </a:cubicBezTo>
                  <a:cubicBezTo>
                    <a:pt x="41" y="42"/>
                    <a:pt x="40" y="42"/>
                    <a:pt x="40" y="41"/>
                  </a:cubicBezTo>
                  <a:cubicBezTo>
                    <a:pt x="40" y="41"/>
                    <a:pt x="41" y="41"/>
                    <a:pt x="41" y="40"/>
                  </a:cubicBezTo>
                  <a:cubicBezTo>
                    <a:pt x="41" y="40"/>
                    <a:pt x="42" y="41"/>
                    <a:pt x="42" y="41"/>
                  </a:cubicBezTo>
                  <a:cubicBezTo>
                    <a:pt x="42" y="41"/>
                    <a:pt x="42" y="42"/>
                    <a:pt x="42" y="42"/>
                  </a:cubicBezTo>
                  <a:cubicBezTo>
                    <a:pt x="43" y="42"/>
                    <a:pt x="44" y="42"/>
                    <a:pt x="45" y="42"/>
                  </a:cubicBezTo>
                  <a:cubicBezTo>
                    <a:pt x="45" y="42"/>
                    <a:pt x="44" y="41"/>
                    <a:pt x="44" y="40"/>
                  </a:cubicBezTo>
                  <a:cubicBezTo>
                    <a:pt x="44" y="40"/>
                    <a:pt x="44" y="40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2" y="39"/>
                    <a:pt x="43" y="39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ubicBezTo>
                    <a:pt x="44" y="39"/>
                    <a:pt x="44" y="39"/>
                    <a:pt x="44" y="40"/>
                  </a:cubicBezTo>
                  <a:cubicBezTo>
                    <a:pt x="45" y="40"/>
                    <a:pt x="45" y="40"/>
                    <a:pt x="46" y="40"/>
                  </a:cubicBezTo>
                  <a:cubicBezTo>
                    <a:pt x="46" y="40"/>
                    <a:pt x="47" y="40"/>
                    <a:pt x="47" y="40"/>
                  </a:cubicBezTo>
                  <a:cubicBezTo>
                    <a:pt x="47" y="40"/>
                    <a:pt x="47" y="40"/>
                    <a:pt x="47" y="40"/>
                  </a:cubicBezTo>
                  <a:cubicBezTo>
                    <a:pt x="47" y="39"/>
                    <a:pt x="46" y="39"/>
                    <a:pt x="46" y="39"/>
                  </a:cubicBezTo>
                  <a:cubicBezTo>
                    <a:pt x="46" y="39"/>
                    <a:pt x="46" y="38"/>
                    <a:pt x="45" y="39"/>
                  </a:cubicBezTo>
                  <a:cubicBezTo>
                    <a:pt x="45" y="39"/>
                    <a:pt x="45" y="39"/>
                    <a:pt x="45" y="39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4" y="38"/>
                    <a:pt x="44" y="37"/>
                    <a:pt x="44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6" y="37"/>
                    <a:pt x="46" y="37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7" y="38"/>
                    <a:pt x="47" y="37"/>
                    <a:pt x="48" y="37"/>
                  </a:cubicBezTo>
                  <a:cubicBezTo>
                    <a:pt x="48" y="37"/>
                    <a:pt x="48" y="37"/>
                    <a:pt x="48" y="37"/>
                  </a:cubicBezTo>
                  <a:cubicBezTo>
                    <a:pt x="48" y="37"/>
                    <a:pt x="48" y="37"/>
                    <a:pt x="47" y="37"/>
                  </a:cubicBezTo>
                  <a:cubicBezTo>
                    <a:pt x="47" y="37"/>
                    <a:pt x="47" y="36"/>
                    <a:pt x="47" y="36"/>
                  </a:cubicBezTo>
                  <a:cubicBezTo>
                    <a:pt x="47" y="36"/>
                    <a:pt x="47" y="36"/>
                    <a:pt x="46" y="36"/>
                  </a:cubicBezTo>
                  <a:cubicBezTo>
                    <a:pt x="46" y="36"/>
                    <a:pt x="45" y="36"/>
                    <a:pt x="45" y="36"/>
                  </a:cubicBezTo>
                  <a:cubicBezTo>
                    <a:pt x="45" y="36"/>
                    <a:pt x="45" y="35"/>
                    <a:pt x="45" y="35"/>
                  </a:cubicBezTo>
                  <a:cubicBezTo>
                    <a:pt x="46" y="35"/>
                    <a:pt x="46" y="35"/>
                    <a:pt x="47" y="35"/>
                  </a:cubicBezTo>
                  <a:cubicBezTo>
                    <a:pt x="47" y="35"/>
                    <a:pt x="47" y="35"/>
                    <a:pt x="47" y="35"/>
                  </a:cubicBezTo>
                  <a:cubicBezTo>
                    <a:pt x="48" y="35"/>
                    <a:pt x="48" y="35"/>
                    <a:pt x="49" y="34"/>
                  </a:cubicBezTo>
                  <a:cubicBezTo>
                    <a:pt x="48" y="34"/>
                    <a:pt x="48" y="34"/>
                    <a:pt x="47" y="34"/>
                  </a:cubicBezTo>
                  <a:cubicBezTo>
                    <a:pt x="47" y="34"/>
                    <a:pt x="47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ubicBezTo>
                    <a:pt x="46" y="34"/>
                    <a:pt x="45" y="33"/>
                    <a:pt x="46" y="33"/>
                  </a:cubicBezTo>
                  <a:cubicBezTo>
                    <a:pt x="46" y="32"/>
                    <a:pt x="47" y="32"/>
                    <a:pt x="47" y="32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8" y="32"/>
                    <a:pt x="49" y="32"/>
                    <a:pt x="49" y="31"/>
                  </a:cubicBezTo>
                  <a:cubicBezTo>
                    <a:pt x="48" y="31"/>
                    <a:pt x="48" y="31"/>
                    <a:pt x="47" y="30"/>
                  </a:cubicBezTo>
                  <a:cubicBezTo>
                    <a:pt x="47" y="30"/>
                    <a:pt x="47" y="31"/>
                    <a:pt x="47" y="31"/>
                  </a:cubicBezTo>
                  <a:cubicBezTo>
                    <a:pt x="47" y="31"/>
                    <a:pt x="47" y="31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1"/>
                    <a:pt x="45" y="30"/>
                    <a:pt x="45" y="30"/>
                  </a:cubicBezTo>
                  <a:cubicBezTo>
                    <a:pt x="46" y="30"/>
                    <a:pt x="46" y="29"/>
                    <a:pt x="46" y="29"/>
                  </a:cubicBezTo>
                  <a:cubicBezTo>
                    <a:pt x="46" y="29"/>
                    <a:pt x="47" y="29"/>
                    <a:pt x="47" y="29"/>
                  </a:cubicBezTo>
                  <a:cubicBezTo>
                    <a:pt x="47" y="30"/>
                    <a:pt x="47" y="30"/>
                    <a:pt x="47" y="30"/>
                  </a:cubicBezTo>
                  <a:cubicBezTo>
                    <a:pt x="47" y="30"/>
                    <a:pt x="47" y="30"/>
                    <a:pt x="48" y="30"/>
                  </a:cubicBezTo>
                  <a:cubicBezTo>
                    <a:pt x="48" y="30"/>
                    <a:pt x="48" y="30"/>
                    <a:pt x="48" y="29"/>
                  </a:cubicBezTo>
                  <a:cubicBezTo>
                    <a:pt x="48" y="29"/>
                    <a:pt x="49" y="29"/>
                    <a:pt x="49" y="29"/>
                  </a:cubicBezTo>
                  <a:cubicBezTo>
                    <a:pt x="49" y="29"/>
                    <a:pt x="49" y="29"/>
                    <a:pt x="49" y="29"/>
                  </a:cubicBezTo>
                  <a:cubicBezTo>
                    <a:pt x="48" y="28"/>
                    <a:pt x="48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6" y="29"/>
                    <a:pt x="46" y="29"/>
                    <a:pt x="45" y="28"/>
                  </a:cubicBezTo>
                  <a:cubicBezTo>
                    <a:pt x="45" y="28"/>
                    <a:pt x="45" y="27"/>
                    <a:pt x="46" y="27"/>
                  </a:cubicBezTo>
                  <a:cubicBezTo>
                    <a:pt x="46" y="27"/>
                    <a:pt x="46" y="27"/>
                    <a:pt x="47" y="27"/>
                  </a:cubicBezTo>
                  <a:cubicBezTo>
                    <a:pt x="47" y="27"/>
                    <a:pt x="47" y="27"/>
                    <a:pt x="47" y="27"/>
                  </a:cubicBezTo>
                  <a:cubicBezTo>
                    <a:pt x="47" y="27"/>
                    <a:pt x="47" y="27"/>
                    <a:pt x="48" y="27"/>
                  </a:cubicBezTo>
                  <a:cubicBezTo>
                    <a:pt x="48" y="27"/>
                    <a:pt x="48" y="27"/>
                    <a:pt x="48" y="27"/>
                  </a:cubicBezTo>
                  <a:cubicBezTo>
                    <a:pt x="48" y="26"/>
                    <a:pt x="49" y="26"/>
                    <a:pt x="49" y="26"/>
                  </a:cubicBezTo>
                  <a:cubicBezTo>
                    <a:pt x="48" y="26"/>
                    <a:pt x="47" y="26"/>
                    <a:pt x="46" y="26"/>
                  </a:cubicBezTo>
                  <a:cubicBezTo>
                    <a:pt x="46" y="26"/>
                    <a:pt x="46" y="26"/>
                    <a:pt x="45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4"/>
                    <a:pt x="45" y="24"/>
                  </a:cubicBezTo>
                  <a:cubicBezTo>
                    <a:pt x="46" y="24"/>
                    <a:pt x="46" y="25"/>
                    <a:pt x="46" y="25"/>
                  </a:cubicBezTo>
                  <a:cubicBezTo>
                    <a:pt x="46" y="24"/>
                    <a:pt x="47" y="23"/>
                    <a:pt x="48" y="23"/>
                  </a:cubicBezTo>
                  <a:cubicBezTo>
                    <a:pt x="47" y="23"/>
                    <a:pt x="46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4"/>
                    <a:pt x="44" y="24"/>
                  </a:cubicBezTo>
                  <a:cubicBezTo>
                    <a:pt x="44" y="24"/>
                    <a:pt x="44" y="23"/>
                    <a:pt x="44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2"/>
                    <a:pt x="44" y="22"/>
                    <a:pt x="45" y="22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5" y="22"/>
                    <a:pt x="45" y="22"/>
                    <a:pt x="45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0"/>
                    <a:pt x="46" y="20"/>
                    <a:pt x="46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6" y="20"/>
                    <a:pt x="45" y="20"/>
                    <a:pt x="44" y="20"/>
                  </a:cubicBezTo>
                  <a:cubicBezTo>
                    <a:pt x="44" y="20"/>
                    <a:pt x="44" y="20"/>
                    <a:pt x="44" y="21"/>
                  </a:cubicBezTo>
                  <a:cubicBezTo>
                    <a:pt x="44" y="21"/>
                    <a:pt x="44" y="21"/>
                    <a:pt x="44" y="21"/>
                  </a:cubicBezTo>
                  <a:cubicBezTo>
                    <a:pt x="43" y="21"/>
                    <a:pt x="43" y="21"/>
                    <a:pt x="42" y="21"/>
                  </a:cubicBezTo>
                  <a:cubicBezTo>
                    <a:pt x="42" y="20"/>
                    <a:pt x="42" y="20"/>
                    <a:pt x="43" y="19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4" y="19"/>
                    <a:pt x="44" y="19"/>
                  </a:cubicBezTo>
                  <a:cubicBezTo>
                    <a:pt x="44" y="19"/>
                    <a:pt x="44" y="19"/>
                    <a:pt x="44" y="18"/>
                  </a:cubicBezTo>
                  <a:cubicBezTo>
                    <a:pt x="44" y="18"/>
                    <a:pt x="44" y="18"/>
                    <a:pt x="44" y="18"/>
                  </a:cubicBezTo>
                  <a:cubicBezTo>
                    <a:pt x="45" y="17"/>
                    <a:pt x="44" y="17"/>
                    <a:pt x="45" y="17"/>
                  </a:cubicBezTo>
                  <a:cubicBezTo>
                    <a:pt x="45" y="17"/>
                    <a:pt x="45" y="17"/>
                    <a:pt x="45" y="17"/>
                  </a:cubicBezTo>
                  <a:cubicBezTo>
                    <a:pt x="44" y="17"/>
                    <a:pt x="43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9"/>
                    <a:pt x="42" y="19"/>
                    <a:pt x="42" y="19"/>
                  </a:cubicBezTo>
                  <a:cubicBezTo>
                    <a:pt x="42" y="19"/>
                    <a:pt x="41" y="19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0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7"/>
                    <a:pt x="42" y="17"/>
                    <a:pt x="42" y="17"/>
                  </a:cubicBezTo>
                  <a:cubicBezTo>
                    <a:pt x="42" y="17"/>
                    <a:pt x="42" y="17"/>
                    <a:pt x="42" y="16"/>
                  </a:cubicBezTo>
                  <a:cubicBezTo>
                    <a:pt x="42" y="16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2" y="15"/>
                    <a:pt x="42" y="15"/>
                    <a:pt x="42" y="15"/>
                  </a:cubicBezTo>
                  <a:cubicBezTo>
                    <a:pt x="41" y="15"/>
                    <a:pt x="41" y="16"/>
                    <a:pt x="40" y="16"/>
                  </a:cubicBezTo>
                  <a:cubicBezTo>
                    <a:pt x="40" y="16"/>
                    <a:pt x="40" y="16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40" y="17"/>
                    <a:pt x="40" y="17"/>
                  </a:cubicBezTo>
                  <a:cubicBezTo>
                    <a:pt x="40" y="17"/>
                    <a:pt x="39" y="17"/>
                    <a:pt x="39" y="17"/>
                  </a:cubicBezTo>
                  <a:cubicBezTo>
                    <a:pt x="39" y="18"/>
                    <a:pt x="39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8" y="17"/>
                    <a:pt x="39" y="16"/>
                    <a:pt x="39" y="16"/>
                  </a:cubicBezTo>
                  <a:cubicBezTo>
                    <a:pt x="39" y="16"/>
                    <a:pt x="39" y="16"/>
                    <a:pt x="39" y="15"/>
                  </a:cubicBezTo>
                  <a:cubicBezTo>
                    <a:pt x="39" y="15"/>
                    <a:pt x="39" y="15"/>
                    <a:pt x="39" y="15"/>
                  </a:cubicBezTo>
                  <a:cubicBezTo>
                    <a:pt x="39" y="15"/>
                    <a:pt x="40" y="15"/>
                    <a:pt x="40" y="15"/>
                  </a:cubicBezTo>
                  <a:cubicBezTo>
                    <a:pt x="40" y="15"/>
                    <a:pt x="40" y="15"/>
                    <a:pt x="40" y="14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4"/>
                    <a:pt x="40" y="13"/>
                    <a:pt x="40" y="13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39" y="13"/>
                    <a:pt x="39" y="14"/>
                    <a:pt x="39" y="14"/>
                  </a:cubicBezTo>
                  <a:cubicBezTo>
                    <a:pt x="38" y="14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8" y="15"/>
                    <a:pt x="38" y="15"/>
                    <a:pt x="38" y="16"/>
                  </a:cubicBezTo>
                  <a:cubicBezTo>
                    <a:pt x="38" y="16"/>
                    <a:pt x="38" y="16"/>
                    <a:pt x="38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6"/>
                    <a:pt x="36" y="16"/>
                  </a:cubicBezTo>
                  <a:cubicBezTo>
                    <a:pt x="36" y="16"/>
                    <a:pt x="36" y="15"/>
                    <a:pt x="36" y="15"/>
                  </a:cubicBezTo>
                  <a:cubicBezTo>
                    <a:pt x="37" y="15"/>
                    <a:pt x="37" y="15"/>
                    <a:pt x="37" y="14"/>
                  </a:cubicBezTo>
                  <a:cubicBezTo>
                    <a:pt x="37" y="14"/>
                    <a:pt x="37" y="14"/>
                    <a:pt x="37" y="14"/>
                  </a:cubicBezTo>
                  <a:cubicBezTo>
                    <a:pt x="37" y="13"/>
                    <a:pt x="37" y="13"/>
                    <a:pt x="36" y="12"/>
                  </a:cubicBezTo>
                  <a:cubicBezTo>
                    <a:pt x="36" y="12"/>
                    <a:pt x="36" y="12"/>
                    <a:pt x="36" y="12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2"/>
                    <a:pt x="35" y="13"/>
                    <a:pt x="35" y="14"/>
                  </a:cubicBezTo>
                  <a:cubicBezTo>
                    <a:pt x="35" y="14"/>
                    <a:pt x="35" y="14"/>
                    <a:pt x="35" y="14"/>
                  </a:cubicBezTo>
                  <a:cubicBezTo>
                    <a:pt x="35" y="14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3" y="15"/>
                    <a:pt x="33" y="15"/>
                    <a:pt x="33" y="14"/>
                  </a:cubicBezTo>
                  <a:cubicBezTo>
                    <a:pt x="33" y="14"/>
                    <a:pt x="33" y="14"/>
                    <a:pt x="33" y="14"/>
                  </a:cubicBezTo>
                  <a:cubicBezTo>
                    <a:pt x="34" y="14"/>
                    <a:pt x="34" y="14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3"/>
                    <a:pt x="34" y="13"/>
                  </a:cubicBezTo>
                  <a:cubicBezTo>
                    <a:pt x="34" y="13"/>
                    <a:pt x="34" y="12"/>
                    <a:pt x="34" y="12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4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1"/>
                    <a:pt x="33" y="11"/>
                    <a:pt x="33" y="12"/>
                  </a:cubicBezTo>
                  <a:cubicBezTo>
                    <a:pt x="33" y="12"/>
                    <a:pt x="32" y="12"/>
                    <a:pt x="32" y="12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3"/>
                    <a:pt x="32" y="13"/>
                    <a:pt x="32" y="13"/>
                  </a:cubicBezTo>
                  <a:cubicBezTo>
                    <a:pt x="32" y="14"/>
                    <a:pt x="32" y="14"/>
                    <a:pt x="31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30" y="13"/>
                    <a:pt x="31" y="13"/>
                    <a:pt x="31" y="13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1" y="12"/>
                    <a:pt x="31" y="12"/>
                  </a:cubicBezTo>
                  <a:cubicBezTo>
                    <a:pt x="31" y="12"/>
                    <a:pt x="30" y="11"/>
                    <a:pt x="30" y="10"/>
                  </a:cubicBezTo>
                  <a:cubicBezTo>
                    <a:pt x="30" y="11"/>
                    <a:pt x="30" y="11"/>
                    <a:pt x="30" y="11"/>
                  </a:cubicBezTo>
                  <a:cubicBezTo>
                    <a:pt x="29" y="11"/>
                    <a:pt x="29" y="12"/>
                    <a:pt x="30" y="12"/>
                  </a:cubicBezTo>
                  <a:cubicBezTo>
                    <a:pt x="30" y="12"/>
                    <a:pt x="30" y="12"/>
                    <a:pt x="30" y="12"/>
                  </a:cubicBezTo>
                  <a:cubicBezTo>
                    <a:pt x="30" y="12"/>
                    <a:pt x="30" y="13"/>
                    <a:pt x="30" y="13"/>
                  </a:cubicBezTo>
                  <a:cubicBezTo>
                    <a:pt x="30" y="13"/>
                    <a:pt x="30" y="13"/>
                    <a:pt x="30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8" y="13"/>
                    <a:pt x="28" y="13"/>
                  </a:cubicBezTo>
                  <a:cubicBezTo>
                    <a:pt x="28" y="13"/>
                    <a:pt x="28" y="12"/>
                    <a:pt x="28" y="12"/>
                  </a:cubicBezTo>
                  <a:cubicBezTo>
                    <a:pt x="28" y="12"/>
                    <a:pt x="28" y="12"/>
                    <a:pt x="28" y="12"/>
                  </a:cubicBezTo>
                  <a:cubicBezTo>
                    <a:pt x="28" y="11"/>
                    <a:pt x="28" y="11"/>
                    <a:pt x="27" y="10"/>
                  </a:cubicBezTo>
                  <a:cubicBezTo>
                    <a:pt x="27" y="10"/>
                    <a:pt x="27" y="10"/>
                    <a:pt x="27" y="10"/>
                  </a:cubicBezTo>
                  <a:cubicBezTo>
                    <a:pt x="27" y="10"/>
                    <a:pt x="27" y="11"/>
                    <a:pt x="27" y="11"/>
                  </a:cubicBezTo>
                  <a:cubicBezTo>
                    <a:pt x="27" y="11"/>
                    <a:pt x="27" y="12"/>
                    <a:pt x="27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7" y="12"/>
                    <a:pt x="27" y="13"/>
                    <a:pt x="27" y="13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7" y="14"/>
                    <a:pt x="27" y="14"/>
                    <a:pt x="27" y="14"/>
                  </a:cubicBezTo>
                  <a:cubicBezTo>
                    <a:pt x="27" y="14"/>
                    <a:pt x="26" y="14"/>
                    <a:pt x="26" y="14"/>
                  </a:cubicBezTo>
                  <a:cubicBezTo>
                    <a:pt x="26" y="14"/>
                    <a:pt x="26" y="13"/>
                    <a:pt x="26" y="13"/>
                  </a:cubicBezTo>
                  <a:cubicBezTo>
                    <a:pt x="26" y="13"/>
                    <a:pt x="25" y="13"/>
                    <a:pt x="25" y="12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2"/>
                    <a:pt x="24" y="12"/>
                    <a:pt x="24" y="12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13"/>
                    <a:pt x="24" y="13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5" y="14"/>
                    <a:pt x="25" y="14"/>
                    <a:pt x="25" y="14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4" y="15"/>
                    <a:pt x="24" y="16"/>
                    <a:pt x="23" y="15"/>
                  </a:cubicBezTo>
                  <a:cubicBezTo>
                    <a:pt x="23" y="15"/>
                    <a:pt x="23" y="15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4"/>
                    <a:pt x="22" y="13"/>
                    <a:pt x="22" y="13"/>
                  </a:cubicBezTo>
                  <a:cubicBezTo>
                    <a:pt x="22" y="13"/>
                    <a:pt x="22" y="13"/>
                    <a:pt x="21" y="13"/>
                  </a:cubicBezTo>
                  <a:cubicBezTo>
                    <a:pt x="21" y="14"/>
                    <a:pt x="21" y="14"/>
                    <a:pt x="22" y="15"/>
                  </a:cubicBezTo>
                  <a:cubicBezTo>
                    <a:pt x="22" y="15"/>
                    <a:pt x="22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6"/>
                    <a:pt x="23" y="16"/>
                    <a:pt x="22" y="17"/>
                  </a:cubicBezTo>
                  <a:cubicBezTo>
                    <a:pt x="22" y="17"/>
                    <a:pt x="22" y="17"/>
                    <a:pt x="22" y="17"/>
                  </a:cubicBezTo>
                  <a:cubicBezTo>
                    <a:pt x="21" y="17"/>
                    <a:pt x="21" y="16"/>
                    <a:pt x="21" y="16"/>
                  </a:cubicBezTo>
                  <a:cubicBezTo>
                    <a:pt x="21" y="16"/>
                    <a:pt x="21" y="16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ubicBezTo>
                    <a:pt x="20" y="15"/>
                    <a:pt x="20" y="14"/>
                    <a:pt x="19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19" y="15"/>
                    <a:pt x="19" y="16"/>
                    <a:pt x="20" y="17"/>
                  </a:cubicBezTo>
                  <a:cubicBezTo>
                    <a:pt x="20" y="17"/>
                    <a:pt x="20" y="17"/>
                    <a:pt x="20" y="17"/>
                  </a:cubicBezTo>
                  <a:cubicBezTo>
                    <a:pt x="20" y="17"/>
                    <a:pt x="20" y="17"/>
                    <a:pt x="21" y="18"/>
                  </a:cubicBezTo>
                  <a:cubicBezTo>
                    <a:pt x="21" y="18"/>
                    <a:pt x="21" y="18"/>
                    <a:pt x="21" y="18"/>
                  </a:cubicBezTo>
                  <a:cubicBezTo>
                    <a:pt x="20" y="18"/>
                    <a:pt x="20" y="19"/>
                    <a:pt x="20" y="19"/>
                  </a:cubicBezTo>
                  <a:cubicBezTo>
                    <a:pt x="20" y="19"/>
                    <a:pt x="19" y="18"/>
                    <a:pt x="19" y="18"/>
                  </a:cubicBezTo>
                  <a:cubicBezTo>
                    <a:pt x="19" y="18"/>
                    <a:pt x="19" y="18"/>
                    <a:pt x="19" y="17"/>
                  </a:cubicBezTo>
                  <a:cubicBezTo>
                    <a:pt x="18" y="17"/>
                    <a:pt x="17" y="17"/>
                    <a:pt x="17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7" y="17"/>
                    <a:pt x="17" y="17"/>
                  </a:cubicBezTo>
                  <a:cubicBezTo>
                    <a:pt x="17" y="17"/>
                    <a:pt x="17" y="17"/>
                    <a:pt x="17" y="18"/>
                  </a:cubicBezTo>
                  <a:cubicBezTo>
                    <a:pt x="17" y="18"/>
                    <a:pt x="17" y="18"/>
                    <a:pt x="17" y="18"/>
                  </a:cubicBezTo>
                  <a:cubicBezTo>
                    <a:pt x="17" y="18"/>
                    <a:pt x="17" y="19"/>
                    <a:pt x="17" y="19"/>
                  </a:cubicBezTo>
                  <a:cubicBezTo>
                    <a:pt x="17" y="19"/>
                    <a:pt x="17" y="19"/>
                    <a:pt x="18" y="19"/>
                  </a:cubicBezTo>
                  <a:cubicBezTo>
                    <a:pt x="18" y="19"/>
                    <a:pt x="18" y="19"/>
                    <a:pt x="18" y="19"/>
                  </a:cubicBezTo>
                  <a:cubicBezTo>
                    <a:pt x="18" y="19"/>
                    <a:pt x="18" y="19"/>
                    <a:pt x="19" y="20"/>
                  </a:cubicBezTo>
                  <a:cubicBezTo>
                    <a:pt x="19" y="20"/>
                    <a:pt x="18" y="21"/>
                    <a:pt x="18" y="21"/>
                  </a:cubicBezTo>
                  <a:cubicBezTo>
                    <a:pt x="18" y="21"/>
                    <a:pt x="17" y="21"/>
                    <a:pt x="17" y="21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20"/>
                    <a:pt x="17" y="20"/>
                    <a:pt x="17" y="19"/>
                  </a:cubicBezTo>
                  <a:cubicBezTo>
                    <a:pt x="16" y="19"/>
                    <a:pt x="15" y="19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4" y="19"/>
                    <a:pt x="15" y="19"/>
                    <a:pt x="15" y="19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7" y="21"/>
                    <a:pt x="17" y="21"/>
                  </a:cubicBezTo>
                  <a:cubicBezTo>
                    <a:pt x="17" y="21"/>
                    <a:pt x="17" y="22"/>
                    <a:pt x="17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2"/>
                    <a:pt x="15" y="22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4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2"/>
                    <a:pt x="14" y="23"/>
                  </a:cubicBezTo>
                  <a:cubicBezTo>
                    <a:pt x="14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6" y="24"/>
                    <a:pt x="16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5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ubicBezTo>
                    <a:pt x="14" y="25"/>
                    <a:pt x="14" y="24"/>
                    <a:pt x="14" y="24"/>
                  </a:cubicBezTo>
                  <a:cubicBezTo>
                    <a:pt x="14" y="24"/>
                    <a:pt x="14" y="24"/>
                    <a:pt x="14" y="23"/>
                  </a:cubicBezTo>
                  <a:cubicBezTo>
                    <a:pt x="13" y="23"/>
                    <a:pt x="12" y="23"/>
                    <a:pt x="12" y="23"/>
                  </a:cubicBezTo>
                  <a:cubicBezTo>
                    <a:pt x="12" y="23"/>
                    <a:pt x="12" y="23"/>
                    <a:pt x="12" y="24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3" y="25"/>
                    <a:pt x="13" y="26"/>
                  </a:cubicBezTo>
                  <a:cubicBezTo>
                    <a:pt x="14" y="25"/>
                    <a:pt x="14" y="25"/>
                    <a:pt x="14" y="25"/>
                  </a:cubicBezTo>
                  <a:cubicBezTo>
                    <a:pt x="14" y="25"/>
                    <a:pt x="15" y="25"/>
                    <a:pt x="15" y="25"/>
                  </a:cubicBezTo>
                  <a:cubicBezTo>
                    <a:pt x="15" y="25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7"/>
                    <a:pt x="14" y="27"/>
                  </a:cubicBezTo>
                  <a:cubicBezTo>
                    <a:pt x="14" y="27"/>
                    <a:pt x="14" y="27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2" y="26"/>
                    <a:pt x="12" y="26"/>
                  </a:cubicBezTo>
                  <a:cubicBezTo>
                    <a:pt x="11" y="26"/>
                    <a:pt x="11" y="26"/>
                    <a:pt x="11" y="26"/>
                  </a:cubicBezTo>
                  <a:close/>
                  <a:moveTo>
                    <a:pt x="37" y="52"/>
                  </a:moveTo>
                  <a:cubicBezTo>
                    <a:pt x="38" y="53"/>
                    <a:pt x="38" y="53"/>
                    <a:pt x="39" y="53"/>
                  </a:cubicBezTo>
                  <a:cubicBezTo>
                    <a:pt x="40" y="53"/>
                    <a:pt x="40" y="52"/>
                    <a:pt x="40" y="51"/>
                  </a:cubicBezTo>
                  <a:cubicBezTo>
                    <a:pt x="40" y="52"/>
                    <a:pt x="40" y="52"/>
                    <a:pt x="41" y="52"/>
                  </a:cubicBezTo>
                  <a:cubicBezTo>
                    <a:pt x="41" y="52"/>
                    <a:pt x="41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2" y="51"/>
                    <a:pt x="42" y="51"/>
                    <a:pt x="42" y="51"/>
                  </a:cubicBezTo>
                  <a:cubicBezTo>
                    <a:pt x="43" y="51"/>
                    <a:pt x="43" y="51"/>
                    <a:pt x="43" y="50"/>
                  </a:cubicBezTo>
                  <a:cubicBezTo>
                    <a:pt x="43" y="50"/>
                    <a:pt x="43" y="50"/>
                    <a:pt x="43" y="49"/>
                  </a:cubicBezTo>
                  <a:cubicBezTo>
                    <a:pt x="44" y="50"/>
                    <a:pt x="44" y="50"/>
                    <a:pt x="44" y="50"/>
                  </a:cubicBezTo>
                  <a:cubicBezTo>
                    <a:pt x="44" y="50"/>
                    <a:pt x="44" y="50"/>
                    <a:pt x="45" y="50"/>
                  </a:cubicBezTo>
                  <a:cubicBezTo>
                    <a:pt x="45" y="50"/>
                    <a:pt x="45" y="50"/>
                    <a:pt x="45" y="49"/>
                  </a:cubicBezTo>
                  <a:cubicBezTo>
                    <a:pt x="46" y="49"/>
                    <a:pt x="46" y="49"/>
                    <a:pt x="45" y="48"/>
                  </a:cubicBezTo>
                  <a:cubicBezTo>
                    <a:pt x="45" y="48"/>
                    <a:pt x="45" y="48"/>
                    <a:pt x="45" y="48"/>
                  </a:cubicBezTo>
                  <a:cubicBezTo>
                    <a:pt x="46" y="48"/>
                    <a:pt x="46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9"/>
                    <a:pt x="47" y="49"/>
                    <a:pt x="47" y="50"/>
                  </a:cubicBezTo>
                  <a:cubicBezTo>
                    <a:pt x="47" y="51"/>
                    <a:pt x="47" y="52"/>
                    <a:pt x="46" y="53"/>
                  </a:cubicBezTo>
                  <a:cubicBezTo>
                    <a:pt x="46" y="53"/>
                    <a:pt x="45" y="53"/>
                    <a:pt x="45" y="54"/>
                  </a:cubicBezTo>
                  <a:cubicBezTo>
                    <a:pt x="45" y="54"/>
                    <a:pt x="44" y="54"/>
                    <a:pt x="43" y="55"/>
                  </a:cubicBezTo>
                  <a:cubicBezTo>
                    <a:pt x="43" y="55"/>
                    <a:pt x="43" y="55"/>
                    <a:pt x="43" y="55"/>
                  </a:cubicBezTo>
                  <a:cubicBezTo>
                    <a:pt x="42" y="55"/>
                    <a:pt x="42" y="55"/>
                    <a:pt x="42" y="55"/>
                  </a:cubicBezTo>
                  <a:cubicBezTo>
                    <a:pt x="41" y="55"/>
                    <a:pt x="41" y="55"/>
                    <a:pt x="41" y="55"/>
                  </a:cubicBezTo>
                  <a:cubicBezTo>
                    <a:pt x="40" y="55"/>
                    <a:pt x="40" y="54"/>
                    <a:pt x="39" y="54"/>
                  </a:cubicBezTo>
                  <a:cubicBezTo>
                    <a:pt x="39" y="54"/>
                    <a:pt x="39" y="54"/>
                    <a:pt x="38" y="54"/>
                  </a:cubicBezTo>
                  <a:cubicBezTo>
                    <a:pt x="38" y="54"/>
                    <a:pt x="38" y="53"/>
                    <a:pt x="37" y="53"/>
                  </a:cubicBezTo>
                  <a:cubicBezTo>
                    <a:pt x="37" y="53"/>
                    <a:pt x="37" y="53"/>
                    <a:pt x="37" y="52"/>
                  </a:cubicBezTo>
                  <a:cubicBezTo>
                    <a:pt x="37" y="52"/>
                    <a:pt x="37" y="52"/>
                    <a:pt x="37" y="52"/>
                  </a:cubicBezTo>
                  <a:close/>
                  <a:moveTo>
                    <a:pt x="9" y="21"/>
                  </a:moveTo>
                  <a:cubicBezTo>
                    <a:pt x="9" y="21"/>
                    <a:pt x="8" y="21"/>
                    <a:pt x="8" y="22"/>
                  </a:cubicBezTo>
                  <a:cubicBezTo>
                    <a:pt x="8" y="22"/>
                    <a:pt x="7" y="23"/>
                    <a:pt x="8" y="23"/>
                  </a:cubicBezTo>
                  <a:cubicBezTo>
                    <a:pt x="8" y="23"/>
                    <a:pt x="7" y="23"/>
                    <a:pt x="7" y="23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6" y="24"/>
                    <a:pt x="7" y="25"/>
                    <a:pt x="7" y="25"/>
                  </a:cubicBezTo>
                  <a:cubicBezTo>
                    <a:pt x="7" y="25"/>
                    <a:pt x="7" y="25"/>
                    <a:pt x="7" y="25"/>
                  </a:cubicBezTo>
                  <a:cubicBezTo>
                    <a:pt x="7" y="25"/>
                    <a:pt x="7" y="26"/>
                    <a:pt x="7" y="26"/>
                  </a:cubicBezTo>
                  <a:cubicBezTo>
                    <a:pt x="6" y="26"/>
                    <a:pt x="6" y="26"/>
                    <a:pt x="6" y="27"/>
                  </a:cubicBezTo>
                  <a:cubicBezTo>
                    <a:pt x="6" y="27"/>
                    <a:pt x="6" y="27"/>
                    <a:pt x="6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8"/>
                    <a:pt x="6" y="29"/>
                    <a:pt x="6" y="29"/>
                  </a:cubicBezTo>
                  <a:cubicBezTo>
                    <a:pt x="5" y="29"/>
                    <a:pt x="5" y="28"/>
                    <a:pt x="5" y="28"/>
                  </a:cubicBezTo>
                  <a:cubicBezTo>
                    <a:pt x="4" y="27"/>
                    <a:pt x="5" y="27"/>
                    <a:pt x="4" y="27"/>
                  </a:cubicBezTo>
                  <a:cubicBezTo>
                    <a:pt x="4" y="26"/>
                    <a:pt x="4" y="26"/>
                    <a:pt x="4" y="25"/>
                  </a:cubicBezTo>
                  <a:cubicBezTo>
                    <a:pt x="4" y="25"/>
                    <a:pt x="4" y="25"/>
                    <a:pt x="4" y="25"/>
                  </a:cubicBezTo>
                  <a:cubicBezTo>
                    <a:pt x="4" y="25"/>
                    <a:pt x="4" y="25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4" y="24"/>
                    <a:pt x="4" y="23"/>
                    <a:pt x="4" y="23"/>
                  </a:cubicBezTo>
                  <a:cubicBezTo>
                    <a:pt x="4" y="23"/>
                    <a:pt x="5" y="22"/>
                    <a:pt x="5" y="22"/>
                  </a:cubicBezTo>
                  <a:cubicBezTo>
                    <a:pt x="5" y="21"/>
                    <a:pt x="5" y="21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8" y="20"/>
                    <a:pt x="8" y="20"/>
                    <a:pt x="8" y="21"/>
                  </a:cubicBezTo>
                  <a:cubicBezTo>
                    <a:pt x="8" y="21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lose/>
                  <a:moveTo>
                    <a:pt x="8" y="17"/>
                  </a:move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10" y="12"/>
                  </a:cubicBezTo>
                  <a:cubicBezTo>
                    <a:pt x="11" y="12"/>
                    <a:pt x="12" y="12"/>
                    <a:pt x="12" y="12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3"/>
                    <a:pt x="13" y="13"/>
                    <a:pt x="12" y="14"/>
                  </a:cubicBezTo>
                  <a:cubicBezTo>
                    <a:pt x="12" y="14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2" y="17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0" y="18"/>
                    <a:pt x="10" y="19"/>
                    <a:pt x="10" y="19"/>
                  </a:cubicBezTo>
                  <a:cubicBezTo>
                    <a:pt x="10" y="19"/>
                    <a:pt x="9" y="19"/>
                    <a:pt x="8" y="19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lose/>
                  <a:moveTo>
                    <a:pt x="35" y="53"/>
                  </a:moveTo>
                  <a:cubicBezTo>
                    <a:pt x="35" y="54"/>
                    <a:pt x="36" y="54"/>
                    <a:pt x="37" y="53"/>
                  </a:cubicBezTo>
                  <a:cubicBezTo>
                    <a:pt x="37" y="54"/>
                    <a:pt x="37" y="54"/>
                    <a:pt x="37" y="54"/>
                  </a:cubicBezTo>
                  <a:cubicBezTo>
                    <a:pt x="36" y="54"/>
                    <a:pt x="36" y="55"/>
                    <a:pt x="36" y="55"/>
                  </a:cubicBezTo>
                  <a:cubicBezTo>
                    <a:pt x="36" y="55"/>
                    <a:pt x="36" y="55"/>
                    <a:pt x="36" y="55"/>
                  </a:cubicBezTo>
                  <a:cubicBezTo>
                    <a:pt x="36" y="55"/>
                    <a:pt x="36" y="55"/>
                    <a:pt x="36" y="56"/>
                  </a:cubicBezTo>
                  <a:cubicBezTo>
                    <a:pt x="35" y="56"/>
                    <a:pt x="35" y="56"/>
                    <a:pt x="35" y="56"/>
                  </a:cubicBezTo>
                  <a:cubicBezTo>
                    <a:pt x="34" y="56"/>
                    <a:pt x="34" y="57"/>
                    <a:pt x="33" y="57"/>
                  </a:cubicBezTo>
                  <a:cubicBezTo>
                    <a:pt x="33" y="57"/>
                    <a:pt x="33" y="57"/>
                    <a:pt x="32" y="57"/>
                  </a:cubicBezTo>
                  <a:cubicBezTo>
                    <a:pt x="32" y="57"/>
                    <a:pt x="31" y="57"/>
                    <a:pt x="31" y="57"/>
                  </a:cubicBezTo>
                  <a:cubicBezTo>
                    <a:pt x="30" y="56"/>
                    <a:pt x="29" y="56"/>
                    <a:pt x="29" y="55"/>
                  </a:cubicBezTo>
                  <a:cubicBezTo>
                    <a:pt x="29" y="55"/>
                    <a:pt x="28" y="54"/>
                    <a:pt x="28" y="54"/>
                  </a:cubicBezTo>
                  <a:cubicBezTo>
                    <a:pt x="28" y="54"/>
                    <a:pt x="29" y="54"/>
                    <a:pt x="29" y="54"/>
                  </a:cubicBezTo>
                  <a:cubicBezTo>
                    <a:pt x="29" y="54"/>
                    <a:pt x="30" y="54"/>
                    <a:pt x="30" y="54"/>
                  </a:cubicBezTo>
                  <a:cubicBezTo>
                    <a:pt x="30" y="54"/>
                    <a:pt x="30" y="54"/>
                    <a:pt x="30" y="54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31" y="54"/>
                    <a:pt x="31" y="54"/>
                    <a:pt x="32" y="54"/>
                  </a:cubicBezTo>
                  <a:cubicBezTo>
                    <a:pt x="32" y="54"/>
                    <a:pt x="32" y="54"/>
                    <a:pt x="32" y="53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3" y="54"/>
                    <a:pt x="34" y="54"/>
                    <a:pt x="34" y="54"/>
                  </a:cubicBezTo>
                  <a:cubicBezTo>
                    <a:pt x="35" y="54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lose/>
                  <a:moveTo>
                    <a:pt x="47" y="47"/>
                  </a:moveTo>
                  <a:cubicBezTo>
                    <a:pt x="48" y="47"/>
                    <a:pt x="48" y="47"/>
                    <a:pt x="49" y="46"/>
                  </a:cubicBezTo>
                  <a:cubicBezTo>
                    <a:pt x="49" y="46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49" y="45"/>
                    <a:pt x="49" y="45"/>
                    <a:pt x="49" y="45"/>
                  </a:cubicBezTo>
                  <a:cubicBezTo>
                    <a:pt x="50" y="45"/>
                    <a:pt x="50" y="44"/>
                    <a:pt x="50" y="44"/>
                  </a:cubicBezTo>
                  <a:cubicBezTo>
                    <a:pt x="51" y="44"/>
                    <a:pt x="51" y="44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1" y="43"/>
                    <a:pt x="51" y="43"/>
                    <a:pt x="51" y="42"/>
                  </a:cubicBezTo>
                  <a:cubicBezTo>
                    <a:pt x="52" y="42"/>
                    <a:pt x="51" y="42"/>
                    <a:pt x="51" y="41"/>
                  </a:cubicBezTo>
                  <a:cubicBezTo>
                    <a:pt x="52" y="41"/>
                    <a:pt x="52" y="41"/>
                    <a:pt x="52" y="41"/>
                  </a:cubicBezTo>
                  <a:cubicBezTo>
                    <a:pt x="52" y="41"/>
                    <a:pt x="53" y="40"/>
                    <a:pt x="52" y="40"/>
                  </a:cubicBezTo>
                  <a:cubicBezTo>
                    <a:pt x="52" y="40"/>
                    <a:pt x="52" y="40"/>
                    <a:pt x="52" y="39"/>
                  </a:cubicBezTo>
                  <a:cubicBezTo>
                    <a:pt x="52" y="39"/>
                    <a:pt x="53" y="39"/>
                    <a:pt x="53" y="39"/>
                  </a:cubicBezTo>
                  <a:cubicBezTo>
                    <a:pt x="53" y="40"/>
                    <a:pt x="53" y="40"/>
                    <a:pt x="53" y="40"/>
                  </a:cubicBezTo>
                  <a:cubicBezTo>
                    <a:pt x="53" y="40"/>
                    <a:pt x="54" y="41"/>
                    <a:pt x="54" y="41"/>
                  </a:cubicBezTo>
                  <a:cubicBezTo>
                    <a:pt x="54" y="42"/>
                    <a:pt x="54" y="42"/>
                    <a:pt x="54" y="42"/>
                  </a:cubicBezTo>
                  <a:cubicBezTo>
                    <a:pt x="54" y="43"/>
                    <a:pt x="54" y="44"/>
                    <a:pt x="53" y="45"/>
                  </a:cubicBezTo>
                  <a:cubicBezTo>
                    <a:pt x="52" y="46"/>
                    <a:pt x="52" y="47"/>
                    <a:pt x="51" y="47"/>
                  </a:cubicBezTo>
                  <a:cubicBezTo>
                    <a:pt x="50" y="47"/>
                    <a:pt x="49" y="47"/>
                    <a:pt x="49" y="47"/>
                  </a:cubicBezTo>
                  <a:cubicBezTo>
                    <a:pt x="49" y="47"/>
                    <a:pt x="48" y="47"/>
                    <a:pt x="48" y="47"/>
                  </a:cubicBezTo>
                  <a:cubicBezTo>
                    <a:pt x="48" y="47"/>
                    <a:pt x="48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lose/>
                  <a:moveTo>
                    <a:pt x="53" y="37"/>
                  </a:moveTo>
                  <a:cubicBezTo>
                    <a:pt x="53" y="37"/>
                    <a:pt x="53" y="37"/>
                    <a:pt x="53" y="36"/>
                  </a:cubicBezTo>
                  <a:cubicBezTo>
                    <a:pt x="53" y="36"/>
                    <a:pt x="53" y="35"/>
                    <a:pt x="53" y="35"/>
                  </a:cubicBezTo>
                  <a:cubicBezTo>
                    <a:pt x="53" y="35"/>
                    <a:pt x="53" y="35"/>
                    <a:pt x="53" y="34"/>
                  </a:cubicBezTo>
                  <a:cubicBezTo>
                    <a:pt x="53" y="34"/>
                    <a:pt x="54" y="34"/>
                    <a:pt x="54" y="34"/>
                  </a:cubicBezTo>
                  <a:cubicBezTo>
                    <a:pt x="54" y="34"/>
                    <a:pt x="54" y="34"/>
                    <a:pt x="54" y="34"/>
                  </a:cubicBezTo>
                  <a:cubicBezTo>
                    <a:pt x="54" y="34"/>
                    <a:pt x="54" y="33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4" y="33"/>
                    <a:pt x="54" y="32"/>
                    <a:pt x="54" y="32"/>
                  </a:cubicBezTo>
                  <a:cubicBezTo>
                    <a:pt x="54" y="32"/>
                    <a:pt x="54" y="32"/>
                    <a:pt x="54" y="32"/>
                  </a:cubicBezTo>
                  <a:cubicBezTo>
                    <a:pt x="54" y="32"/>
                    <a:pt x="54" y="31"/>
                    <a:pt x="55" y="30"/>
                  </a:cubicBezTo>
                  <a:cubicBezTo>
                    <a:pt x="55" y="30"/>
                    <a:pt x="55" y="30"/>
                    <a:pt x="56" y="31"/>
                  </a:cubicBezTo>
                  <a:cubicBezTo>
                    <a:pt x="56" y="31"/>
                    <a:pt x="56" y="32"/>
                    <a:pt x="56" y="33"/>
                  </a:cubicBezTo>
                  <a:cubicBezTo>
                    <a:pt x="56" y="33"/>
                    <a:pt x="57" y="34"/>
                    <a:pt x="57" y="35"/>
                  </a:cubicBezTo>
                  <a:cubicBezTo>
                    <a:pt x="57" y="35"/>
                    <a:pt x="56" y="36"/>
                    <a:pt x="56" y="36"/>
                  </a:cubicBezTo>
                  <a:cubicBezTo>
                    <a:pt x="56" y="37"/>
                    <a:pt x="56" y="37"/>
                    <a:pt x="56" y="38"/>
                  </a:cubicBezTo>
                  <a:cubicBezTo>
                    <a:pt x="55" y="38"/>
                    <a:pt x="55" y="38"/>
                    <a:pt x="55" y="38"/>
                  </a:cubicBezTo>
                  <a:cubicBezTo>
                    <a:pt x="55" y="39"/>
                    <a:pt x="54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4" y="38"/>
                    <a:pt x="53" y="38"/>
                    <a:pt x="53" y="38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lose/>
                  <a:moveTo>
                    <a:pt x="7" y="30"/>
                  </a:moveTo>
                  <a:cubicBezTo>
                    <a:pt x="7" y="30"/>
                    <a:pt x="7" y="30"/>
                    <a:pt x="7" y="30"/>
                  </a:cubicBezTo>
                  <a:cubicBezTo>
                    <a:pt x="6" y="30"/>
                    <a:pt x="6" y="30"/>
                    <a:pt x="6" y="30"/>
                  </a:cubicBezTo>
                  <a:cubicBezTo>
                    <a:pt x="6" y="30"/>
                    <a:pt x="6" y="30"/>
                    <a:pt x="5" y="30"/>
                  </a:cubicBezTo>
                  <a:cubicBezTo>
                    <a:pt x="5" y="30"/>
                    <a:pt x="5" y="30"/>
                    <a:pt x="5" y="31"/>
                  </a:cubicBezTo>
                  <a:cubicBezTo>
                    <a:pt x="4" y="31"/>
                    <a:pt x="4" y="32"/>
                    <a:pt x="4" y="32"/>
                  </a:cubicBezTo>
                  <a:cubicBezTo>
                    <a:pt x="4" y="33"/>
                    <a:pt x="4" y="33"/>
                    <a:pt x="4" y="34"/>
                  </a:cubicBezTo>
                  <a:cubicBezTo>
                    <a:pt x="4" y="34"/>
                    <a:pt x="4" y="35"/>
                    <a:pt x="4" y="35"/>
                  </a:cubicBezTo>
                  <a:cubicBezTo>
                    <a:pt x="4" y="35"/>
                    <a:pt x="5" y="36"/>
                    <a:pt x="5" y="36"/>
                  </a:cubicBezTo>
                  <a:cubicBezTo>
                    <a:pt x="5" y="36"/>
                    <a:pt x="5" y="37"/>
                    <a:pt x="5" y="37"/>
                  </a:cubicBezTo>
                  <a:cubicBezTo>
                    <a:pt x="6" y="38"/>
                    <a:pt x="6" y="38"/>
                    <a:pt x="7" y="39"/>
                  </a:cubicBezTo>
                  <a:cubicBezTo>
                    <a:pt x="7" y="39"/>
                    <a:pt x="8" y="39"/>
                    <a:pt x="8" y="39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8" y="38"/>
                    <a:pt x="7" y="37"/>
                    <a:pt x="8" y="36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8" y="36"/>
                    <a:pt x="7" y="36"/>
                  </a:cubicBezTo>
                  <a:cubicBezTo>
                    <a:pt x="7" y="36"/>
                    <a:pt x="7" y="36"/>
                    <a:pt x="7" y="35"/>
                  </a:cubicBezTo>
                  <a:cubicBezTo>
                    <a:pt x="7" y="35"/>
                    <a:pt x="7" y="35"/>
                    <a:pt x="7" y="34"/>
                  </a:cubicBezTo>
                  <a:cubicBezTo>
                    <a:pt x="7" y="34"/>
                    <a:pt x="7" y="34"/>
                    <a:pt x="7" y="34"/>
                  </a:cubicBezTo>
                  <a:cubicBezTo>
                    <a:pt x="7" y="34"/>
                    <a:pt x="7" y="34"/>
                    <a:pt x="6" y="33"/>
                  </a:cubicBezTo>
                  <a:cubicBezTo>
                    <a:pt x="6" y="33"/>
                    <a:pt x="6" y="32"/>
                    <a:pt x="7" y="32"/>
                  </a:cubicBezTo>
                  <a:cubicBezTo>
                    <a:pt x="6" y="32"/>
                    <a:pt x="6" y="32"/>
                    <a:pt x="6" y="32"/>
                  </a:cubicBezTo>
                  <a:cubicBezTo>
                    <a:pt x="6" y="32"/>
                    <a:pt x="6" y="31"/>
                    <a:pt x="6" y="31"/>
                  </a:cubicBezTo>
                  <a:cubicBezTo>
                    <a:pt x="6" y="31"/>
                    <a:pt x="6" y="30"/>
                    <a:pt x="7" y="30"/>
                  </a:cubicBezTo>
                  <a:close/>
                  <a:moveTo>
                    <a:pt x="53" y="20"/>
                  </a:moveTo>
                  <a:cubicBezTo>
                    <a:pt x="52" y="20"/>
                    <a:pt x="52" y="19"/>
                    <a:pt x="51" y="19"/>
                  </a:cubicBezTo>
                  <a:cubicBezTo>
                    <a:pt x="52" y="19"/>
                    <a:pt x="52" y="19"/>
                    <a:pt x="52" y="19"/>
                  </a:cubicBezTo>
                  <a:cubicBezTo>
                    <a:pt x="52" y="18"/>
                    <a:pt x="52" y="18"/>
                    <a:pt x="51" y="18"/>
                  </a:cubicBezTo>
                  <a:cubicBezTo>
                    <a:pt x="51" y="18"/>
                    <a:pt x="51" y="18"/>
                    <a:pt x="51" y="18"/>
                  </a:cubicBezTo>
                  <a:cubicBezTo>
                    <a:pt x="51" y="17"/>
                    <a:pt x="50" y="17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50" y="17"/>
                    <a:pt x="50" y="17"/>
                  </a:cubicBezTo>
                  <a:cubicBezTo>
                    <a:pt x="50" y="17"/>
                    <a:pt x="50" y="16"/>
                    <a:pt x="50" y="16"/>
                  </a:cubicBezTo>
                  <a:cubicBezTo>
                    <a:pt x="50" y="16"/>
                    <a:pt x="50" y="16"/>
                    <a:pt x="50" y="16"/>
                  </a:cubicBezTo>
                  <a:cubicBezTo>
                    <a:pt x="50" y="16"/>
                    <a:pt x="49" y="16"/>
                    <a:pt x="49" y="16"/>
                  </a:cubicBezTo>
                  <a:cubicBezTo>
                    <a:pt x="49" y="16"/>
                    <a:pt x="49" y="16"/>
                    <a:pt x="48" y="16"/>
                  </a:cubicBezTo>
                  <a:cubicBezTo>
                    <a:pt x="48" y="15"/>
                    <a:pt x="49" y="15"/>
                    <a:pt x="49" y="15"/>
                  </a:cubicBezTo>
                  <a:cubicBezTo>
                    <a:pt x="49" y="14"/>
                    <a:pt x="49" y="14"/>
                    <a:pt x="49" y="14"/>
                  </a:cubicBezTo>
                  <a:cubicBezTo>
                    <a:pt x="49" y="14"/>
                    <a:pt x="49" y="13"/>
                    <a:pt x="49" y="13"/>
                  </a:cubicBezTo>
                  <a:cubicBezTo>
                    <a:pt x="50" y="13"/>
                    <a:pt x="50" y="13"/>
                    <a:pt x="51" y="13"/>
                  </a:cubicBezTo>
                  <a:cubicBezTo>
                    <a:pt x="51" y="13"/>
                    <a:pt x="51" y="13"/>
                    <a:pt x="51" y="14"/>
                  </a:cubicBezTo>
                  <a:cubicBezTo>
                    <a:pt x="52" y="14"/>
                    <a:pt x="52" y="14"/>
                    <a:pt x="53" y="15"/>
                  </a:cubicBezTo>
                  <a:cubicBezTo>
                    <a:pt x="53" y="16"/>
                    <a:pt x="53" y="16"/>
                    <a:pt x="53" y="17"/>
                  </a:cubicBezTo>
                  <a:cubicBezTo>
                    <a:pt x="54" y="17"/>
                    <a:pt x="54" y="18"/>
                    <a:pt x="54" y="18"/>
                  </a:cubicBezTo>
                  <a:cubicBezTo>
                    <a:pt x="54" y="19"/>
                    <a:pt x="54" y="19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ubicBezTo>
                    <a:pt x="53" y="20"/>
                    <a:pt x="53" y="20"/>
                    <a:pt x="53" y="20"/>
                  </a:cubicBezTo>
                  <a:close/>
                  <a:moveTo>
                    <a:pt x="26" y="53"/>
                  </a:moveTo>
                  <a:cubicBezTo>
                    <a:pt x="26" y="53"/>
                    <a:pt x="27" y="54"/>
                    <a:pt x="27" y="54"/>
                  </a:cubicBezTo>
                  <a:cubicBezTo>
                    <a:pt x="27" y="54"/>
                    <a:pt x="27" y="55"/>
                    <a:pt x="26" y="55"/>
                  </a:cubicBezTo>
                  <a:cubicBezTo>
                    <a:pt x="26" y="55"/>
                    <a:pt x="25" y="56"/>
                    <a:pt x="25" y="56"/>
                  </a:cubicBezTo>
                  <a:cubicBezTo>
                    <a:pt x="24" y="56"/>
                    <a:pt x="24" y="56"/>
                    <a:pt x="23" y="55"/>
                  </a:cubicBezTo>
                  <a:cubicBezTo>
                    <a:pt x="23" y="55"/>
                    <a:pt x="22" y="55"/>
                    <a:pt x="22" y="55"/>
                  </a:cubicBezTo>
                  <a:cubicBezTo>
                    <a:pt x="21" y="55"/>
                    <a:pt x="21" y="54"/>
                    <a:pt x="20" y="54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2"/>
                    <a:pt x="20" y="52"/>
                    <a:pt x="20" y="51"/>
                  </a:cubicBezTo>
                  <a:cubicBezTo>
                    <a:pt x="20" y="51"/>
                    <a:pt x="20" y="51"/>
                    <a:pt x="20" y="51"/>
                  </a:cubicBezTo>
                  <a:cubicBezTo>
                    <a:pt x="20" y="51"/>
                    <a:pt x="20" y="51"/>
                    <a:pt x="21" y="51"/>
                  </a:cubicBezTo>
                  <a:cubicBezTo>
                    <a:pt x="21" y="51"/>
                    <a:pt x="21" y="52"/>
                    <a:pt x="22" y="52"/>
                  </a:cubicBezTo>
                  <a:cubicBezTo>
                    <a:pt x="22" y="52"/>
                    <a:pt x="23" y="52"/>
                    <a:pt x="23" y="52"/>
                  </a:cubicBezTo>
                  <a:cubicBezTo>
                    <a:pt x="23" y="52"/>
                    <a:pt x="23" y="53"/>
                    <a:pt x="24" y="53"/>
                  </a:cubicBezTo>
                  <a:cubicBezTo>
                    <a:pt x="24" y="53"/>
                    <a:pt x="25" y="53"/>
                    <a:pt x="26" y="53"/>
                  </a:cubicBezTo>
                  <a:cubicBezTo>
                    <a:pt x="26" y="53"/>
                    <a:pt x="26" y="53"/>
                    <a:pt x="26" y="53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4"/>
                    <a:pt x="46" y="13"/>
                  </a:cubicBezTo>
                  <a:cubicBezTo>
                    <a:pt x="47" y="13"/>
                    <a:pt x="47" y="13"/>
                    <a:pt x="47" y="13"/>
                  </a:cubicBezTo>
                  <a:cubicBezTo>
                    <a:pt x="47" y="12"/>
                    <a:pt x="47" y="12"/>
                    <a:pt x="46" y="12"/>
                  </a:cubicBezTo>
                  <a:cubicBezTo>
                    <a:pt x="46" y="11"/>
                    <a:pt x="46" y="11"/>
                    <a:pt x="45" y="11"/>
                  </a:cubicBezTo>
                  <a:cubicBezTo>
                    <a:pt x="45" y="11"/>
                    <a:pt x="45" y="11"/>
                    <a:pt x="45" y="10"/>
                  </a:cubicBezTo>
                  <a:cubicBezTo>
                    <a:pt x="45" y="10"/>
                    <a:pt x="45" y="10"/>
                    <a:pt x="44" y="10"/>
                  </a:cubicBezTo>
                  <a:cubicBezTo>
                    <a:pt x="44" y="10"/>
                    <a:pt x="44" y="10"/>
                    <a:pt x="43" y="10"/>
                  </a:cubicBezTo>
                  <a:cubicBezTo>
                    <a:pt x="43" y="10"/>
                    <a:pt x="43" y="10"/>
                    <a:pt x="43" y="10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9"/>
                    <a:pt x="43" y="9"/>
                    <a:pt x="44" y="9"/>
                  </a:cubicBezTo>
                  <a:cubicBezTo>
                    <a:pt x="44" y="9"/>
                    <a:pt x="44" y="9"/>
                    <a:pt x="44" y="8"/>
                  </a:cubicBezTo>
                  <a:cubicBezTo>
                    <a:pt x="44" y="8"/>
                    <a:pt x="44" y="8"/>
                    <a:pt x="45" y="8"/>
                  </a:cubicBezTo>
                  <a:cubicBezTo>
                    <a:pt x="45" y="8"/>
                    <a:pt x="45" y="8"/>
                    <a:pt x="45" y="8"/>
                  </a:cubicBezTo>
                  <a:cubicBezTo>
                    <a:pt x="45" y="8"/>
                    <a:pt x="45" y="8"/>
                    <a:pt x="46" y="8"/>
                  </a:cubicBezTo>
                  <a:cubicBezTo>
                    <a:pt x="46" y="8"/>
                    <a:pt x="46" y="8"/>
                    <a:pt x="47" y="9"/>
                  </a:cubicBezTo>
                  <a:cubicBezTo>
                    <a:pt x="47" y="9"/>
                    <a:pt x="47" y="9"/>
                    <a:pt x="48" y="10"/>
                  </a:cubicBezTo>
                  <a:cubicBezTo>
                    <a:pt x="48" y="10"/>
                    <a:pt x="48" y="11"/>
                    <a:pt x="48" y="11"/>
                  </a:cubicBezTo>
                  <a:cubicBezTo>
                    <a:pt x="48" y="11"/>
                    <a:pt x="48" y="11"/>
                    <a:pt x="48" y="11"/>
                  </a:cubicBezTo>
                  <a:cubicBezTo>
                    <a:pt x="48" y="12"/>
                    <a:pt x="48" y="12"/>
                    <a:pt x="48" y="12"/>
                  </a:cubicBezTo>
                  <a:cubicBezTo>
                    <a:pt x="48" y="12"/>
                    <a:pt x="48" y="13"/>
                    <a:pt x="48" y="13"/>
                  </a:cubicBezTo>
                  <a:cubicBezTo>
                    <a:pt x="48" y="13"/>
                    <a:pt x="48" y="13"/>
                    <a:pt x="48" y="13"/>
                  </a:cubicBezTo>
                  <a:cubicBezTo>
                    <a:pt x="48" y="13"/>
                    <a:pt x="48" y="13"/>
                    <a:pt x="47" y="13"/>
                  </a:cubicBezTo>
                  <a:cubicBezTo>
                    <a:pt x="47" y="13"/>
                    <a:pt x="47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5" y="13"/>
                    <a:pt x="45" y="13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5" y="12"/>
                    <a:pt x="46" y="12"/>
                    <a:pt x="46" y="12"/>
                  </a:cubicBezTo>
                  <a:cubicBezTo>
                    <a:pt x="47" y="12"/>
                    <a:pt x="47" y="12"/>
                    <a:pt x="46" y="13"/>
                  </a:cubicBezTo>
                  <a:cubicBezTo>
                    <a:pt x="46" y="13"/>
                    <a:pt x="46" y="13"/>
                    <a:pt x="46" y="13"/>
                  </a:cubicBezTo>
                  <a:cubicBezTo>
                    <a:pt x="46" y="13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53" y="26"/>
                  </a:moveTo>
                  <a:cubicBezTo>
                    <a:pt x="54" y="26"/>
                    <a:pt x="54" y="26"/>
                    <a:pt x="54" y="26"/>
                  </a:cubicBezTo>
                  <a:cubicBezTo>
                    <a:pt x="54" y="26"/>
                    <a:pt x="54" y="26"/>
                    <a:pt x="54" y="26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4"/>
                    <a:pt x="53" y="24"/>
                    <a:pt x="53" y="24"/>
                  </a:cubicBezTo>
                  <a:cubicBezTo>
                    <a:pt x="53" y="24"/>
                    <a:pt x="53" y="24"/>
                    <a:pt x="54" y="23"/>
                  </a:cubicBezTo>
                  <a:cubicBezTo>
                    <a:pt x="54" y="23"/>
                    <a:pt x="54" y="23"/>
                    <a:pt x="53" y="22"/>
                  </a:cubicBezTo>
                  <a:cubicBezTo>
                    <a:pt x="53" y="22"/>
                    <a:pt x="53" y="22"/>
                    <a:pt x="52" y="22"/>
                  </a:cubicBezTo>
                  <a:cubicBezTo>
                    <a:pt x="52" y="21"/>
                    <a:pt x="52" y="21"/>
                    <a:pt x="53" y="21"/>
                  </a:cubicBezTo>
                  <a:cubicBezTo>
                    <a:pt x="53" y="21"/>
                    <a:pt x="53" y="21"/>
                    <a:pt x="53" y="21"/>
                  </a:cubicBezTo>
                  <a:cubicBezTo>
                    <a:pt x="54" y="21"/>
                    <a:pt x="55" y="21"/>
                    <a:pt x="55" y="22"/>
                  </a:cubicBezTo>
                  <a:cubicBezTo>
                    <a:pt x="56" y="23"/>
                    <a:pt x="56" y="23"/>
                    <a:pt x="56" y="24"/>
                  </a:cubicBezTo>
                  <a:cubicBezTo>
                    <a:pt x="57" y="25"/>
                    <a:pt x="57" y="25"/>
                    <a:pt x="57" y="26"/>
                  </a:cubicBezTo>
                  <a:cubicBezTo>
                    <a:pt x="56" y="26"/>
                    <a:pt x="56" y="27"/>
                    <a:pt x="56" y="27"/>
                  </a:cubicBezTo>
                  <a:cubicBezTo>
                    <a:pt x="56" y="28"/>
                    <a:pt x="56" y="29"/>
                    <a:pt x="55" y="29"/>
                  </a:cubicBezTo>
                  <a:cubicBezTo>
                    <a:pt x="55" y="29"/>
                    <a:pt x="55" y="29"/>
                    <a:pt x="55" y="29"/>
                  </a:cubicBezTo>
                  <a:cubicBezTo>
                    <a:pt x="54" y="29"/>
                    <a:pt x="54" y="29"/>
                    <a:pt x="54" y="29"/>
                  </a:cubicBezTo>
                  <a:cubicBezTo>
                    <a:pt x="54" y="29"/>
                    <a:pt x="54" y="29"/>
                    <a:pt x="55" y="29"/>
                  </a:cubicBezTo>
                  <a:cubicBezTo>
                    <a:pt x="55" y="28"/>
                    <a:pt x="55" y="28"/>
                    <a:pt x="55" y="28"/>
                  </a:cubicBezTo>
                  <a:cubicBezTo>
                    <a:pt x="54" y="27"/>
                    <a:pt x="54" y="27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lose/>
                  <a:moveTo>
                    <a:pt x="8" y="39"/>
                  </a:moveTo>
                  <a:cubicBezTo>
                    <a:pt x="8" y="40"/>
                    <a:pt x="8" y="40"/>
                    <a:pt x="9" y="40"/>
                  </a:cubicBezTo>
                  <a:cubicBezTo>
                    <a:pt x="9" y="40"/>
                    <a:pt x="9" y="41"/>
                    <a:pt x="9" y="41"/>
                  </a:cubicBezTo>
                  <a:cubicBezTo>
                    <a:pt x="10" y="41"/>
                    <a:pt x="10" y="42"/>
                    <a:pt x="10" y="42"/>
                  </a:cubicBezTo>
                  <a:cubicBezTo>
                    <a:pt x="10" y="42"/>
                    <a:pt x="10" y="42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ubicBezTo>
                    <a:pt x="11" y="44"/>
                    <a:pt x="11" y="44"/>
                    <a:pt x="12" y="45"/>
                  </a:cubicBezTo>
                  <a:cubicBezTo>
                    <a:pt x="12" y="45"/>
                    <a:pt x="12" y="45"/>
                    <a:pt x="13" y="45"/>
                  </a:cubicBezTo>
                  <a:cubicBezTo>
                    <a:pt x="13" y="45"/>
                    <a:pt x="13" y="45"/>
                    <a:pt x="13" y="46"/>
                  </a:cubicBezTo>
                  <a:cubicBezTo>
                    <a:pt x="13" y="46"/>
                    <a:pt x="12" y="46"/>
                    <a:pt x="12" y="46"/>
                  </a:cubicBezTo>
                  <a:cubicBezTo>
                    <a:pt x="11" y="46"/>
                    <a:pt x="11" y="46"/>
                    <a:pt x="10" y="46"/>
                  </a:cubicBezTo>
                  <a:cubicBezTo>
                    <a:pt x="9" y="45"/>
                    <a:pt x="9" y="45"/>
                    <a:pt x="8" y="44"/>
                  </a:cubicBezTo>
                  <a:cubicBezTo>
                    <a:pt x="8" y="43"/>
                    <a:pt x="8" y="43"/>
                    <a:pt x="7" y="42"/>
                  </a:cubicBezTo>
                  <a:cubicBezTo>
                    <a:pt x="7" y="42"/>
                    <a:pt x="7" y="41"/>
                    <a:pt x="7" y="41"/>
                  </a:cubicBezTo>
                  <a:cubicBezTo>
                    <a:pt x="7" y="41"/>
                    <a:pt x="7" y="41"/>
                    <a:pt x="7" y="40"/>
                  </a:cubicBezTo>
                  <a:cubicBezTo>
                    <a:pt x="8" y="40"/>
                    <a:pt x="8" y="40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lose/>
                  <a:moveTo>
                    <a:pt x="21" y="8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7"/>
                    <a:pt x="21" y="7"/>
                  </a:cubicBezTo>
                  <a:cubicBezTo>
                    <a:pt x="21" y="7"/>
                    <a:pt x="21" y="7"/>
                    <a:pt x="21" y="6"/>
                  </a:cubicBezTo>
                  <a:cubicBezTo>
                    <a:pt x="21" y="6"/>
                    <a:pt x="21" y="5"/>
                    <a:pt x="21" y="5"/>
                  </a:cubicBezTo>
                  <a:cubicBezTo>
                    <a:pt x="22" y="5"/>
                    <a:pt x="23" y="4"/>
                    <a:pt x="23" y="4"/>
                  </a:cubicBezTo>
                  <a:cubicBezTo>
                    <a:pt x="23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4" y="4"/>
                    <a:pt x="24" y="4"/>
                    <a:pt x="24" y="4"/>
                  </a:cubicBezTo>
                  <a:cubicBezTo>
                    <a:pt x="25" y="4"/>
                    <a:pt x="25" y="4"/>
                    <a:pt x="26" y="4"/>
                  </a:cubicBezTo>
                  <a:cubicBezTo>
                    <a:pt x="26" y="4"/>
                    <a:pt x="27" y="4"/>
                    <a:pt x="27" y="4"/>
                  </a:cubicBezTo>
                  <a:cubicBezTo>
                    <a:pt x="27" y="5"/>
                    <a:pt x="28" y="5"/>
                    <a:pt x="28" y="5"/>
                  </a:cubicBezTo>
                  <a:cubicBezTo>
                    <a:pt x="28" y="6"/>
                    <a:pt x="28" y="6"/>
                    <a:pt x="28" y="6"/>
                  </a:cubicBezTo>
                  <a:cubicBezTo>
                    <a:pt x="28" y="6"/>
                    <a:pt x="28" y="6"/>
                    <a:pt x="28" y="7"/>
                  </a:cubicBezTo>
                  <a:cubicBezTo>
                    <a:pt x="28" y="6"/>
                    <a:pt x="27" y="6"/>
                    <a:pt x="27" y="6"/>
                  </a:cubicBezTo>
                  <a:cubicBezTo>
                    <a:pt x="26" y="6"/>
                    <a:pt x="26" y="6"/>
                    <a:pt x="26" y="7"/>
                  </a:cubicBezTo>
                  <a:cubicBezTo>
                    <a:pt x="25" y="7"/>
                    <a:pt x="25" y="6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7"/>
                    <a:pt x="24" y="7"/>
                  </a:cubicBezTo>
                  <a:cubicBezTo>
                    <a:pt x="24" y="7"/>
                    <a:pt x="23" y="7"/>
                    <a:pt x="23" y="7"/>
                  </a:cubicBezTo>
                  <a:cubicBezTo>
                    <a:pt x="23" y="7"/>
                    <a:pt x="23" y="7"/>
                    <a:pt x="23" y="7"/>
                  </a:cubicBezTo>
                  <a:cubicBezTo>
                    <a:pt x="23" y="7"/>
                    <a:pt x="22" y="7"/>
                    <a:pt x="22" y="7"/>
                  </a:cubicBezTo>
                  <a:cubicBezTo>
                    <a:pt x="22" y="8"/>
                    <a:pt x="21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lose/>
                  <a:moveTo>
                    <a:pt x="13" y="46"/>
                  </a:moveTo>
                  <a:cubicBezTo>
                    <a:pt x="13" y="47"/>
                    <a:pt x="14" y="47"/>
                    <a:pt x="15" y="47"/>
                  </a:cubicBezTo>
                  <a:cubicBezTo>
                    <a:pt x="14" y="47"/>
                    <a:pt x="14" y="48"/>
                    <a:pt x="15" y="48"/>
                  </a:cubicBezTo>
                  <a:cubicBezTo>
                    <a:pt x="15" y="49"/>
                    <a:pt x="16" y="48"/>
                    <a:pt x="16" y="48"/>
                  </a:cubicBezTo>
                  <a:cubicBezTo>
                    <a:pt x="16" y="49"/>
                    <a:pt x="17" y="50"/>
                    <a:pt x="17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8" y="50"/>
                    <a:pt x="18" y="50"/>
                    <a:pt x="18" y="50"/>
                  </a:cubicBezTo>
                  <a:cubicBezTo>
                    <a:pt x="19" y="50"/>
                    <a:pt x="19" y="51"/>
                    <a:pt x="19" y="51"/>
                  </a:cubicBezTo>
                  <a:cubicBezTo>
                    <a:pt x="19" y="51"/>
                    <a:pt x="18" y="52"/>
                    <a:pt x="18" y="52"/>
                  </a:cubicBezTo>
                  <a:cubicBezTo>
                    <a:pt x="17" y="52"/>
                    <a:pt x="17" y="52"/>
                    <a:pt x="16" y="52"/>
                  </a:cubicBezTo>
                  <a:cubicBezTo>
                    <a:pt x="16" y="51"/>
                    <a:pt x="15" y="51"/>
                    <a:pt x="15" y="51"/>
                  </a:cubicBezTo>
                  <a:cubicBezTo>
                    <a:pt x="14" y="50"/>
                    <a:pt x="14" y="50"/>
                    <a:pt x="13" y="49"/>
                  </a:cubicBezTo>
                  <a:cubicBezTo>
                    <a:pt x="13" y="49"/>
                    <a:pt x="13" y="49"/>
                    <a:pt x="13" y="48"/>
                  </a:cubicBezTo>
                  <a:cubicBezTo>
                    <a:pt x="13" y="48"/>
                    <a:pt x="13" y="48"/>
                    <a:pt x="13" y="47"/>
                  </a:cubicBezTo>
                  <a:cubicBezTo>
                    <a:pt x="13" y="47"/>
                    <a:pt x="13" y="46"/>
                    <a:pt x="13" y="46"/>
                  </a:cubicBezTo>
                  <a:cubicBezTo>
                    <a:pt x="13" y="46"/>
                    <a:pt x="13" y="46"/>
                    <a:pt x="13" y="46"/>
                  </a:cubicBezTo>
                  <a:close/>
                  <a:moveTo>
                    <a:pt x="17" y="11"/>
                  </a:moveTo>
                  <a:cubicBezTo>
                    <a:pt x="17" y="11"/>
                    <a:pt x="17" y="11"/>
                    <a:pt x="16" y="11"/>
                  </a:cubicBezTo>
                  <a:cubicBezTo>
                    <a:pt x="16" y="11"/>
                    <a:pt x="15" y="11"/>
                    <a:pt x="15" y="11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1"/>
                    <a:pt x="14" y="11"/>
                    <a:pt x="14" y="10"/>
                  </a:cubicBezTo>
                  <a:cubicBezTo>
                    <a:pt x="15" y="9"/>
                    <a:pt x="15" y="8"/>
                    <a:pt x="16" y="8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8" y="7"/>
                    <a:pt x="18" y="7"/>
                    <a:pt x="19" y="7"/>
                  </a:cubicBezTo>
                  <a:cubicBezTo>
                    <a:pt x="19" y="7"/>
                    <a:pt x="19" y="7"/>
                    <a:pt x="20" y="7"/>
                  </a:cubicBezTo>
                  <a:cubicBezTo>
                    <a:pt x="20" y="7"/>
                    <a:pt x="20" y="8"/>
                    <a:pt x="20" y="8"/>
                  </a:cubicBezTo>
                  <a:cubicBezTo>
                    <a:pt x="19" y="8"/>
                    <a:pt x="19" y="9"/>
                    <a:pt x="19" y="9"/>
                  </a:cubicBezTo>
                  <a:cubicBezTo>
                    <a:pt x="19" y="9"/>
                    <a:pt x="19" y="9"/>
                    <a:pt x="19" y="9"/>
                  </a:cubicBezTo>
                  <a:cubicBezTo>
                    <a:pt x="19" y="9"/>
                    <a:pt x="19" y="9"/>
                    <a:pt x="18" y="9"/>
                  </a:cubicBezTo>
                  <a:cubicBezTo>
                    <a:pt x="18" y="9"/>
                    <a:pt x="18" y="9"/>
                    <a:pt x="17" y="9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7" y="11"/>
                    <a:pt x="17" y="11"/>
                  </a:cubicBezTo>
                  <a:close/>
                  <a:moveTo>
                    <a:pt x="35" y="6"/>
                  </a:moveTo>
                  <a:cubicBezTo>
                    <a:pt x="35" y="6"/>
                    <a:pt x="34" y="6"/>
                    <a:pt x="34" y="6"/>
                  </a:cubicBezTo>
                  <a:cubicBezTo>
                    <a:pt x="33" y="5"/>
                    <a:pt x="33" y="6"/>
                    <a:pt x="33" y="6"/>
                  </a:cubicBezTo>
                  <a:cubicBezTo>
                    <a:pt x="32" y="5"/>
                    <a:pt x="31" y="5"/>
                    <a:pt x="30" y="6"/>
                  </a:cubicBezTo>
                  <a:cubicBezTo>
                    <a:pt x="30" y="6"/>
                    <a:pt x="30" y="5"/>
                    <a:pt x="29" y="5"/>
                  </a:cubicBezTo>
                  <a:cubicBezTo>
                    <a:pt x="29" y="5"/>
                    <a:pt x="29" y="4"/>
                    <a:pt x="30" y="4"/>
                  </a:cubicBezTo>
                  <a:cubicBezTo>
                    <a:pt x="30" y="4"/>
                    <a:pt x="30" y="4"/>
                    <a:pt x="30" y="4"/>
                  </a:cubicBezTo>
                  <a:cubicBezTo>
                    <a:pt x="30" y="3"/>
                    <a:pt x="31" y="3"/>
                    <a:pt x="31" y="3"/>
                  </a:cubicBezTo>
                  <a:cubicBezTo>
                    <a:pt x="31" y="3"/>
                    <a:pt x="31" y="3"/>
                    <a:pt x="31" y="3"/>
                  </a:cubicBezTo>
                  <a:cubicBezTo>
                    <a:pt x="32" y="3"/>
                    <a:pt x="32" y="3"/>
                    <a:pt x="33" y="3"/>
                  </a:cubicBezTo>
                  <a:cubicBezTo>
                    <a:pt x="33" y="3"/>
                    <a:pt x="34" y="3"/>
                    <a:pt x="34" y="3"/>
                  </a:cubicBezTo>
                  <a:cubicBezTo>
                    <a:pt x="35" y="4"/>
                    <a:pt x="35" y="4"/>
                    <a:pt x="36" y="5"/>
                  </a:cubicBezTo>
                  <a:cubicBezTo>
                    <a:pt x="36" y="5"/>
                    <a:pt x="36" y="5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ubicBezTo>
                    <a:pt x="35" y="6"/>
                    <a:pt x="35" y="6"/>
                    <a:pt x="35" y="6"/>
                  </a:cubicBezTo>
                  <a:close/>
                  <a:moveTo>
                    <a:pt x="37" y="7"/>
                  </a:moveTo>
                  <a:cubicBezTo>
                    <a:pt x="37" y="6"/>
                    <a:pt x="37" y="6"/>
                    <a:pt x="37" y="6"/>
                  </a:cubicBezTo>
                  <a:cubicBezTo>
                    <a:pt x="37" y="5"/>
                    <a:pt x="37" y="5"/>
                    <a:pt x="38" y="5"/>
                  </a:cubicBezTo>
                  <a:cubicBezTo>
                    <a:pt x="39" y="5"/>
                    <a:pt x="39" y="5"/>
                    <a:pt x="40" y="5"/>
                  </a:cubicBezTo>
                  <a:cubicBezTo>
                    <a:pt x="40" y="5"/>
                    <a:pt x="41" y="5"/>
                    <a:pt x="41" y="5"/>
                  </a:cubicBezTo>
                  <a:cubicBezTo>
                    <a:pt x="41" y="6"/>
                    <a:pt x="42" y="6"/>
                    <a:pt x="42" y="6"/>
                  </a:cubicBezTo>
                  <a:cubicBezTo>
                    <a:pt x="43" y="7"/>
                    <a:pt x="43" y="7"/>
                    <a:pt x="43" y="7"/>
                  </a:cubicBezTo>
                  <a:cubicBezTo>
                    <a:pt x="43" y="7"/>
                    <a:pt x="43" y="8"/>
                    <a:pt x="43" y="8"/>
                  </a:cubicBezTo>
                  <a:cubicBezTo>
                    <a:pt x="43" y="8"/>
                    <a:pt x="43" y="8"/>
                    <a:pt x="43" y="9"/>
                  </a:cubicBezTo>
                  <a:cubicBezTo>
                    <a:pt x="42" y="8"/>
                    <a:pt x="42" y="8"/>
                    <a:pt x="41" y="9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7"/>
                    <a:pt x="40" y="7"/>
                    <a:pt x="40" y="7"/>
                  </a:cubicBezTo>
                  <a:cubicBezTo>
                    <a:pt x="40" y="7"/>
                    <a:pt x="39" y="8"/>
                    <a:pt x="39" y="8"/>
                  </a:cubicBezTo>
                  <a:cubicBezTo>
                    <a:pt x="39" y="7"/>
                    <a:pt x="39" y="7"/>
                    <a:pt x="38" y="7"/>
                  </a:cubicBezTo>
                  <a:cubicBezTo>
                    <a:pt x="38" y="6"/>
                    <a:pt x="38" y="6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lose/>
                  <a:moveTo>
                    <a:pt x="40" y="44"/>
                  </a:moveTo>
                  <a:cubicBezTo>
                    <a:pt x="40" y="44"/>
                    <a:pt x="40" y="44"/>
                    <a:pt x="41" y="44"/>
                  </a:cubicBezTo>
                  <a:cubicBezTo>
                    <a:pt x="41" y="44"/>
                    <a:pt x="42" y="45"/>
                    <a:pt x="42" y="45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2" y="46"/>
                    <a:pt x="41" y="47"/>
                    <a:pt x="40" y="47"/>
                  </a:cubicBezTo>
                  <a:cubicBezTo>
                    <a:pt x="40" y="46"/>
                    <a:pt x="40" y="45"/>
                    <a:pt x="40" y="44"/>
                  </a:cubicBezTo>
                  <a:cubicBezTo>
                    <a:pt x="40" y="44"/>
                    <a:pt x="40" y="44"/>
                    <a:pt x="40" y="44"/>
                  </a:cubicBezTo>
                  <a:close/>
                  <a:moveTo>
                    <a:pt x="25" y="51"/>
                  </a:moveTo>
                  <a:cubicBezTo>
                    <a:pt x="24" y="51"/>
                    <a:pt x="24" y="51"/>
                    <a:pt x="24" y="51"/>
                  </a:cubicBezTo>
                  <a:cubicBezTo>
                    <a:pt x="24" y="51"/>
                    <a:pt x="24" y="51"/>
                    <a:pt x="24" y="50"/>
                  </a:cubicBezTo>
                  <a:cubicBezTo>
                    <a:pt x="24" y="50"/>
                    <a:pt x="24" y="50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50"/>
                    <a:pt x="24" y="50"/>
                    <a:pt x="24" y="50"/>
                  </a:cubicBezTo>
                  <a:cubicBezTo>
                    <a:pt x="24" y="51"/>
                    <a:pt x="24" y="51"/>
                    <a:pt x="24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0"/>
                    <a:pt x="23" y="50"/>
                    <a:pt x="23" y="50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49"/>
                    <a:pt x="23" y="49"/>
                    <a:pt x="23" y="49"/>
                  </a:cubicBezTo>
                  <a:cubicBezTo>
                    <a:pt x="23" y="50"/>
                    <a:pt x="23" y="50"/>
                    <a:pt x="22" y="50"/>
                  </a:cubicBezTo>
                  <a:cubicBezTo>
                    <a:pt x="22" y="50"/>
                    <a:pt x="22" y="51"/>
                    <a:pt x="22" y="50"/>
                  </a:cubicBezTo>
                  <a:cubicBezTo>
                    <a:pt x="22" y="50"/>
                    <a:pt x="22" y="50"/>
                    <a:pt x="22" y="50"/>
                  </a:cubicBezTo>
                  <a:cubicBezTo>
                    <a:pt x="22" y="50"/>
                    <a:pt x="22" y="49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9"/>
                    <a:pt x="24" y="49"/>
                    <a:pt x="24" y="49"/>
                  </a:cubicBezTo>
                  <a:cubicBezTo>
                    <a:pt x="24" y="49"/>
                    <a:pt x="24" y="49"/>
                    <a:pt x="24" y="49"/>
                  </a:cubicBezTo>
                  <a:cubicBezTo>
                    <a:pt x="24" y="49"/>
                    <a:pt x="25" y="49"/>
                    <a:pt x="25" y="49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5" y="50"/>
                    <a:pt x="25" y="51"/>
                    <a:pt x="25" y="51"/>
                  </a:cubicBezTo>
                  <a:cubicBezTo>
                    <a:pt x="25" y="51"/>
                    <a:pt x="25" y="51"/>
                    <a:pt x="25" y="51"/>
                  </a:cubicBezTo>
                  <a:close/>
                  <a:moveTo>
                    <a:pt x="36" y="49"/>
                  </a:moveTo>
                  <a:cubicBezTo>
                    <a:pt x="37" y="48"/>
                    <a:pt x="37" y="47"/>
                    <a:pt x="37" y="45"/>
                  </a:cubicBezTo>
                  <a:cubicBezTo>
                    <a:pt x="38" y="46"/>
                    <a:pt x="39" y="47"/>
                    <a:pt x="40" y="48"/>
                  </a:cubicBezTo>
                  <a:cubicBezTo>
                    <a:pt x="38" y="48"/>
                    <a:pt x="37" y="48"/>
                    <a:pt x="36" y="49"/>
                  </a:cubicBezTo>
                  <a:cubicBezTo>
                    <a:pt x="36" y="49"/>
                    <a:pt x="36" y="49"/>
                    <a:pt x="36" y="49"/>
                  </a:cubicBezTo>
                  <a:close/>
                  <a:moveTo>
                    <a:pt x="12" y="49"/>
                  </a:moveTo>
                  <a:cubicBezTo>
                    <a:pt x="12" y="49"/>
                    <a:pt x="13" y="49"/>
                    <a:pt x="13" y="50"/>
                  </a:cubicBezTo>
                  <a:cubicBezTo>
                    <a:pt x="13" y="50"/>
                    <a:pt x="13" y="50"/>
                    <a:pt x="13" y="50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15" y="51"/>
                    <a:pt x="15" y="51"/>
                    <a:pt x="15" y="51"/>
                  </a:cubicBezTo>
                  <a:cubicBezTo>
                    <a:pt x="15" y="51"/>
                    <a:pt x="15" y="52"/>
                    <a:pt x="16" y="52"/>
                  </a:cubicBezTo>
                  <a:cubicBezTo>
                    <a:pt x="16" y="52"/>
                    <a:pt x="16" y="52"/>
                    <a:pt x="16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7" y="52"/>
                    <a:pt x="17" y="52"/>
                  </a:cubicBezTo>
                  <a:cubicBezTo>
                    <a:pt x="17" y="52"/>
                    <a:pt x="18" y="52"/>
                    <a:pt x="18" y="52"/>
                  </a:cubicBezTo>
                  <a:cubicBezTo>
                    <a:pt x="17" y="53"/>
                    <a:pt x="17" y="53"/>
                    <a:pt x="16" y="53"/>
                  </a:cubicBezTo>
                  <a:cubicBezTo>
                    <a:pt x="15" y="53"/>
                    <a:pt x="15" y="53"/>
                    <a:pt x="14" y="53"/>
                  </a:cubicBezTo>
                  <a:cubicBezTo>
                    <a:pt x="14" y="52"/>
                    <a:pt x="14" y="52"/>
                    <a:pt x="14" y="52"/>
                  </a:cubicBezTo>
                  <a:cubicBezTo>
                    <a:pt x="13" y="52"/>
                    <a:pt x="13" y="51"/>
                    <a:pt x="13" y="51"/>
                  </a:cubicBezTo>
                  <a:cubicBezTo>
                    <a:pt x="13" y="51"/>
                    <a:pt x="13" y="51"/>
                    <a:pt x="13" y="50"/>
                  </a:cubicBezTo>
                  <a:cubicBezTo>
                    <a:pt x="12" y="50"/>
                    <a:pt x="12" y="49"/>
                    <a:pt x="12" y="49"/>
                  </a:cubicBezTo>
                  <a:cubicBezTo>
                    <a:pt x="12" y="49"/>
                    <a:pt x="12" y="49"/>
                    <a:pt x="12" y="49"/>
                  </a:cubicBezTo>
                  <a:close/>
                  <a:moveTo>
                    <a:pt x="43" y="45"/>
                  </a:moveTo>
                  <a:cubicBezTo>
                    <a:pt x="43" y="45"/>
                    <a:pt x="43" y="45"/>
                    <a:pt x="43" y="45"/>
                  </a:cubicBezTo>
                  <a:cubicBezTo>
                    <a:pt x="43" y="45"/>
                    <a:pt x="43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4"/>
                    <a:pt x="45" y="44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5" y="43"/>
                    <a:pt x="45" y="43"/>
                  </a:cubicBezTo>
                  <a:cubicBezTo>
                    <a:pt x="45" y="43"/>
                    <a:pt x="45" y="43"/>
                    <a:pt x="44" y="43"/>
                  </a:cubicBezTo>
                  <a:cubicBezTo>
                    <a:pt x="44" y="42"/>
                    <a:pt x="43" y="42"/>
                    <a:pt x="42" y="42"/>
                  </a:cubicBezTo>
                  <a:cubicBezTo>
                    <a:pt x="42" y="42"/>
                    <a:pt x="42" y="42"/>
                    <a:pt x="42" y="42"/>
                  </a:cubicBezTo>
                  <a:cubicBezTo>
                    <a:pt x="42" y="43"/>
                    <a:pt x="43" y="44"/>
                    <a:pt x="43" y="45"/>
                  </a:cubicBezTo>
                  <a:close/>
                  <a:moveTo>
                    <a:pt x="36" y="5"/>
                  </a:moveTo>
                  <a:cubicBezTo>
                    <a:pt x="35" y="3"/>
                    <a:pt x="32" y="2"/>
                    <a:pt x="30" y="3"/>
                  </a:cubicBezTo>
                  <a:cubicBezTo>
                    <a:pt x="30" y="3"/>
                    <a:pt x="30" y="3"/>
                    <a:pt x="31" y="2"/>
                  </a:cubicBezTo>
                  <a:cubicBezTo>
                    <a:pt x="31" y="2"/>
                    <a:pt x="31" y="2"/>
                    <a:pt x="31" y="2"/>
                  </a:cubicBezTo>
                  <a:cubicBezTo>
                    <a:pt x="31" y="2"/>
                    <a:pt x="31" y="2"/>
                    <a:pt x="32" y="2"/>
                  </a:cubicBezTo>
                  <a:cubicBezTo>
                    <a:pt x="33" y="2"/>
                    <a:pt x="33" y="2"/>
                    <a:pt x="34" y="2"/>
                  </a:cubicBezTo>
                  <a:cubicBezTo>
                    <a:pt x="35" y="2"/>
                    <a:pt x="35" y="3"/>
                    <a:pt x="35" y="3"/>
                  </a:cubicBezTo>
                  <a:cubicBezTo>
                    <a:pt x="36" y="3"/>
                    <a:pt x="36" y="4"/>
                    <a:pt x="36" y="5"/>
                  </a:cubicBezTo>
                  <a:cubicBezTo>
                    <a:pt x="36" y="5"/>
                    <a:pt x="36" y="5"/>
                    <a:pt x="36" y="5"/>
                  </a:cubicBezTo>
                  <a:close/>
                  <a:moveTo>
                    <a:pt x="37" y="15"/>
                  </a:moveTo>
                  <a:cubicBezTo>
                    <a:pt x="37" y="15"/>
                    <a:pt x="37" y="14"/>
                    <a:pt x="37" y="14"/>
                  </a:cubicBezTo>
                  <a:cubicBezTo>
                    <a:pt x="37" y="14"/>
                    <a:pt x="37" y="14"/>
                    <a:pt x="37" y="13"/>
                  </a:cubicBezTo>
                  <a:cubicBezTo>
                    <a:pt x="37" y="13"/>
                    <a:pt x="37" y="12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8" y="12"/>
                    <a:pt x="39" y="12"/>
                    <a:pt x="39" y="12"/>
                  </a:cubicBezTo>
                  <a:cubicBezTo>
                    <a:pt x="40" y="12"/>
                    <a:pt x="40" y="12"/>
                    <a:pt x="39" y="13"/>
                  </a:cubicBezTo>
                  <a:cubicBezTo>
                    <a:pt x="39" y="13"/>
                    <a:pt x="39" y="13"/>
                    <a:pt x="38" y="14"/>
                  </a:cubicBezTo>
                  <a:cubicBezTo>
                    <a:pt x="38" y="14"/>
                    <a:pt x="38" y="14"/>
                    <a:pt x="38" y="14"/>
                  </a:cubicBezTo>
                  <a:cubicBezTo>
                    <a:pt x="38" y="14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lose/>
                  <a:moveTo>
                    <a:pt x="21" y="5"/>
                  </a:moveTo>
                  <a:cubicBezTo>
                    <a:pt x="21" y="5"/>
                    <a:pt x="21" y="5"/>
                    <a:pt x="21" y="5"/>
                  </a:cubicBezTo>
                  <a:cubicBezTo>
                    <a:pt x="21" y="4"/>
                    <a:pt x="21" y="4"/>
                    <a:pt x="22" y="3"/>
                  </a:cubicBezTo>
                  <a:cubicBezTo>
                    <a:pt x="22" y="3"/>
                    <a:pt x="22" y="3"/>
                    <a:pt x="23" y="3"/>
                  </a:cubicBezTo>
                  <a:cubicBezTo>
                    <a:pt x="23" y="3"/>
                    <a:pt x="24" y="3"/>
                    <a:pt x="24" y="3"/>
                  </a:cubicBezTo>
                  <a:cubicBezTo>
                    <a:pt x="25" y="3"/>
                    <a:pt x="25" y="3"/>
                    <a:pt x="26" y="3"/>
                  </a:cubicBezTo>
                  <a:cubicBezTo>
                    <a:pt x="26" y="3"/>
                    <a:pt x="27" y="3"/>
                    <a:pt x="27" y="3"/>
                  </a:cubicBezTo>
                  <a:cubicBezTo>
                    <a:pt x="28" y="4"/>
                    <a:pt x="28" y="4"/>
                    <a:pt x="28" y="5"/>
                  </a:cubicBezTo>
                  <a:cubicBezTo>
                    <a:pt x="28" y="5"/>
                    <a:pt x="28" y="5"/>
                    <a:pt x="28" y="5"/>
                  </a:cubicBezTo>
                  <a:cubicBezTo>
                    <a:pt x="28" y="4"/>
                    <a:pt x="27" y="4"/>
                    <a:pt x="27" y="4"/>
                  </a:cubicBezTo>
                  <a:cubicBezTo>
                    <a:pt x="27" y="3"/>
                    <a:pt x="27" y="3"/>
                    <a:pt x="26" y="3"/>
                  </a:cubicBezTo>
                  <a:cubicBezTo>
                    <a:pt x="26" y="3"/>
                    <a:pt x="25" y="3"/>
                    <a:pt x="24" y="3"/>
                  </a:cubicBezTo>
                  <a:cubicBezTo>
                    <a:pt x="24" y="3"/>
                    <a:pt x="23" y="3"/>
                    <a:pt x="22" y="4"/>
                  </a:cubicBezTo>
                  <a:cubicBezTo>
                    <a:pt x="22" y="4"/>
                    <a:pt x="22" y="4"/>
                    <a:pt x="21" y="4"/>
                  </a:cubicBezTo>
                  <a:cubicBezTo>
                    <a:pt x="21" y="5"/>
                    <a:pt x="21" y="5"/>
                    <a:pt x="21" y="5"/>
                  </a:cubicBezTo>
                  <a:cubicBezTo>
                    <a:pt x="21" y="5"/>
                    <a:pt x="21" y="5"/>
                    <a:pt x="21" y="5"/>
                  </a:cubicBezTo>
                  <a:close/>
                  <a:moveTo>
                    <a:pt x="33" y="50"/>
                  </a:moveTo>
                  <a:cubicBezTo>
                    <a:pt x="33" y="49"/>
                    <a:pt x="33" y="48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4" y="47"/>
                    <a:pt x="34" y="47"/>
                    <a:pt x="34" y="47"/>
                  </a:cubicBezTo>
                  <a:cubicBezTo>
                    <a:pt x="35" y="48"/>
                    <a:pt x="35" y="48"/>
                    <a:pt x="35" y="48"/>
                  </a:cubicBezTo>
                  <a:cubicBezTo>
                    <a:pt x="35" y="49"/>
                    <a:pt x="36" y="49"/>
                    <a:pt x="36" y="49"/>
                  </a:cubicBezTo>
                  <a:cubicBezTo>
                    <a:pt x="35" y="49"/>
                    <a:pt x="34" y="49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lose/>
                  <a:moveTo>
                    <a:pt x="46" y="25"/>
                  </a:moveTo>
                  <a:cubicBezTo>
                    <a:pt x="47" y="24"/>
                    <a:pt x="48" y="23"/>
                    <a:pt x="49" y="23"/>
                  </a:cubicBezTo>
                  <a:cubicBezTo>
                    <a:pt x="49" y="24"/>
                    <a:pt x="49" y="24"/>
                    <a:pt x="50" y="25"/>
                  </a:cubicBezTo>
                  <a:cubicBezTo>
                    <a:pt x="48" y="25"/>
                    <a:pt x="47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lose/>
                  <a:moveTo>
                    <a:pt x="50" y="26"/>
                  </a:moveTo>
                  <a:cubicBezTo>
                    <a:pt x="50" y="27"/>
                    <a:pt x="50" y="28"/>
                    <a:pt x="50" y="28"/>
                  </a:cubicBezTo>
                  <a:cubicBezTo>
                    <a:pt x="50" y="28"/>
                    <a:pt x="49" y="28"/>
                    <a:pt x="49" y="28"/>
                  </a:cubicBezTo>
                  <a:cubicBezTo>
                    <a:pt x="49" y="28"/>
                    <a:pt x="48" y="28"/>
                    <a:pt x="48" y="28"/>
                  </a:cubicBezTo>
                  <a:cubicBezTo>
                    <a:pt x="48" y="28"/>
                    <a:pt x="48" y="28"/>
                    <a:pt x="48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7" y="28"/>
                    <a:pt x="47" y="28"/>
                    <a:pt x="47" y="28"/>
                  </a:cubicBezTo>
                  <a:cubicBezTo>
                    <a:pt x="48" y="27"/>
                    <a:pt x="48" y="27"/>
                    <a:pt x="49" y="26"/>
                  </a:cubicBezTo>
                  <a:cubicBezTo>
                    <a:pt x="49" y="26"/>
                    <a:pt x="49" y="26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lose/>
                  <a:moveTo>
                    <a:pt x="14" y="10"/>
                  </a:moveTo>
                  <a:cubicBezTo>
                    <a:pt x="13" y="10"/>
                    <a:pt x="13" y="10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4" y="8"/>
                  </a:cubicBezTo>
                  <a:cubicBezTo>
                    <a:pt x="14" y="8"/>
                    <a:pt x="14" y="8"/>
                    <a:pt x="14" y="7"/>
                  </a:cubicBezTo>
                  <a:cubicBezTo>
                    <a:pt x="15" y="7"/>
                    <a:pt x="15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6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4" y="8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lose/>
                  <a:moveTo>
                    <a:pt x="25" y="56"/>
                  </a:moveTo>
                  <a:cubicBezTo>
                    <a:pt x="24" y="57"/>
                    <a:pt x="23" y="57"/>
                    <a:pt x="22" y="57"/>
                  </a:cubicBezTo>
                  <a:cubicBezTo>
                    <a:pt x="22" y="57"/>
                    <a:pt x="21" y="56"/>
                    <a:pt x="21" y="56"/>
                  </a:cubicBezTo>
                  <a:cubicBezTo>
                    <a:pt x="20" y="56"/>
                    <a:pt x="20" y="55"/>
                    <a:pt x="20" y="55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4"/>
                    <a:pt x="20" y="54"/>
                    <a:pt x="20" y="53"/>
                  </a:cubicBezTo>
                  <a:cubicBezTo>
                    <a:pt x="20" y="54"/>
                    <a:pt x="20" y="54"/>
                    <a:pt x="20" y="54"/>
                  </a:cubicBezTo>
                  <a:cubicBezTo>
                    <a:pt x="20" y="55"/>
                    <a:pt x="21" y="55"/>
                    <a:pt x="22" y="55"/>
                  </a:cubicBezTo>
                  <a:cubicBezTo>
                    <a:pt x="22" y="56"/>
                    <a:pt x="22" y="56"/>
                    <a:pt x="23" y="56"/>
                  </a:cubicBezTo>
                  <a:cubicBezTo>
                    <a:pt x="23" y="56"/>
                    <a:pt x="24" y="56"/>
                    <a:pt x="25" y="56"/>
                  </a:cubicBezTo>
                  <a:cubicBezTo>
                    <a:pt x="25" y="56"/>
                    <a:pt x="25" y="56"/>
                    <a:pt x="25" y="56"/>
                  </a:cubicBezTo>
                  <a:close/>
                  <a:moveTo>
                    <a:pt x="22" y="9"/>
                  </a:moveTo>
                  <a:cubicBezTo>
                    <a:pt x="23" y="9"/>
                    <a:pt x="23" y="9"/>
                    <a:pt x="23" y="9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1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9"/>
                    <a:pt x="22" y="9"/>
                    <a:pt x="21" y="9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2"/>
                    <a:pt x="22" y="12"/>
                    <a:pt x="21" y="12"/>
                  </a:cubicBezTo>
                  <a:cubicBezTo>
                    <a:pt x="21" y="11"/>
                    <a:pt x="21" y="11"/>
                    <a:pt x="21" y="11"/>
                  </a:cubicBezTo>
                  <a:cubicBezTo>
                    <a:pt x="21" y="11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21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47" y="48"/>
                  </a:moveTo>
                  <a:cubicBezTo>
                    <a:pt x="48" y="48"/>
                    <a:pt x="48" y="48"/>
                    <a:pt x="48" y="49"/>
                  </a:cubicBezTo>
                  <a:cubicBezTo>
                    <a:pt x="48" y="49"/>
                    <a:pt x="48" y="49"/>
                    <a:pt x="48" y="50"/>
                  </a:cubicBezTo>
                  <a:cubicBezTo>
                    <a:pt x="48" y="50"/>
                    <a:pt x="48" y="51"/>
                    <a:pt x="48" y="52"/>
                  </a:cubicBezTo>
                  <a:cubicBezTo>
                    <a:pt x="48" y="52"/>
                    <a:pt x="47" y="53"/>
                    <a:pt x="47" y="53"/>
                  </a:cubicBezTo>
                  <a:cubicBezTo>
                    <a:pt x="47" y="54"/>
                    <a:pt x="46" y="54"/>
                    <a:pt x="45" y="55"/>
                  </a:cubicBezTo>
                  <a:cubicBezTo>
                    <a:pt x="45" y="55"/>
                    <a:pt x="45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5" y="54"/>
                    <a:pt x="45" y="54"/>
                    <a:pt x="46" y="54"/>
                  </a:cubicBezTo>
                  <a:cubicBezTo>
                    <a:pt x="46" y="54"/>
                    <a:pt x="46" y="54"/>
                    <a:pt x="46" y="54"/>
                  </a:cubicBezTo>
                  <a:cubicBezTo>
                    <a:pt x="46" y="53"/>
                    <a:pt x="47" y="53"/>
                    <a:pt x="47" y="52"/>
                  </a:cubicBezTo>
                  <a:cubicBezTo>
                    <a:pt x="47" y="52"/>
                    <a:pt x="47" y="51"/>
                    <a:pt x="47" y="50"/>
                  </a:cubicBezTo>
                  <a:cubicBezTo>
                    <a:pt x="47" y="50"/>
                    <a:pt x="47" y="49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ubicBezTo>
                    <a:pt x="47" y="48"/>
                    <a:pt x="47" y="48"/>
                    <a:pt x="47" y="48"/>
                  </a:cubicBezTo>
                  <a:close/>
                  <a:moveTo>
                    <a:pt x="33" y="53"/>
                  </a:moveTo>
                  <a:cubicBezTo>
                    <a:pt x="34" y="52"/>
                    <a:pt x="35" y="52"/>
                    <a:pt x="37" y="52"/>
                  </a:cubicBezTo>
                  <a:cubicBezTo>
                    <a:pt x="37" y="52"/>
                    <a:pt x="37" y="53"/>
                    <a:pt x="36" y="53"/>
                  </a:cubicBezTo>
                  <a:cubicBezTo>
                    <a:pt x="36" y="53"/>
                    <a:pt x="36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3"/>
                    <a:pt x="35" y="53"/>
                    <a:pt x="35" y="53"/>
                  </a:cubicBezTo>
                  <a:cubicBezTo>
                    <a:pt x="35" y="52"/>
                    <a:pt x="35" y="52"/>
                    <a:pt x="34" y="52"/>
                  </a:cubicBezTo>
                  <a:cubicBezTo>
                    <a:pt x="34" y="53"/>
                    <a:pt x="34" y="53"/>
                    <a:pt x="34" y="53"/>
                  </a:cubicBezTo>
                  <a:cubicBezTo>
                    <a:pt x="34" y="53"/>
                    <a:pt x="34" y="54"/>
                    <a:pt x="34" y="54"/>
                  </a:cubicBezTo>
                  <a:cubicBezTo>
                    <a:pt x="34" y="54"/>
                    <a:pt x="33" y="54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ubicBezTo>
                    <a:pt x="33" y="53"/>
                    <a:pt x="33" y="53"/>
                    <a:pt x="33" y="53"/>
                  </a:cubicBezTo>
                  <a:close/>
                  <a:moveTo>
                    <a:pt x="15" y="42"/>
                  </a:moveTo>
                  <a:cubicBezTo>
                    <a:pt x="14" y="41"/>
                    <a:pt x="14" y="40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4" y="39"/>
                    <a:pt x="15" y="39"/>
                    <a:pt x="16" y="39"/>
                  </a:cubicBezTo>
                  <a:cubicBezTo>
                    <a:pt x="16" y="40"/>
                    <a:pt x="15" y="41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lose/>
                  <a:moveTo>
                    <a:pt x="49" y="23"/>
                  </a:moveTo>
                  <a:cubicBezTo>
                    <a:pt x="48" y="22"/>
                    <a:pt x="48" y="22"/>
                    <a:pt x="47" y="22"/>
                  </a:cubicBezTo>
                  <a:cubicBezTo>
                    <a:pt x="47" y="22"/>
                    <a:pt x="47" y="23"/>
                    <a:pt x="46" y="22"/>
                  </a:cubicBezTo>
                  <a:cubicBezTo>
                    <a:pt x="46" y="22"/>
                    <a:pt x="46" y="22"/>
                    <a:pt x="46" y="22"/>
                  </a:cubicBezTo>
                  <a:cubicBezTo>
                    <a:pt x="46" y="22"/>
                    <a:pt x="46" y="22"/>
                    <a:pt x="45" y="22"/>
                  </a:cubicBezTo>
                  <a:cubicBezTo>
                    <a:pt x="46" y="22"/>
                    <a:pt x="46" y="22"/>
                    <a:pt x="46" y="21"/>
                  </a:cubicBezTo>
                  <a:cubicBezTo>
                    <a:pt x="46" y="21"/>
                    <a:pt x="46" y="21"/>
                    <a:pt x="46" y="21"/>
                  </a:cubicBezTo>
                  <a:cubicBezTo>
                    <a:pt x="46" y="21"/>
                    <a:pt x="47" y="21"/>
                    <a:pt x="47" y="21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7" y="20"/>
                    <a:pt x="47" y="20"/>
                    <a:pt x="47" y="20"/>
                  </a:cubicBezTo>
                  <a:cubicBezTo>
                    <a:pt x="48" y="21"/>
                    <a:pt x="48" y="21"/>
                    <a:pt x="48" y="22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9" y="22"/>
                    <a:pt x="49" y="22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lose/>
                  <a:moveTo>
                    <a:pt x="46" y="43"/>
                  </a:moveTo>
                  <a:cubicBezTo>
                    <a:pt x="45" y="42"/>
                    <a:pt x="45" y="41"/>
                    <a:pt x="44" y="40"/>
                  </a:cubicBezTo>
                  <a:cubicBezTo>
                    <a:pt x="45" y="40"/>
                    <a:pt x="46" y="40"/>
                    <a:pt x="47" y="40"/>
                  </a:cubicBezTo>
                  <a:cubicBezTo>
                    <a:pt x="47" y="41"/>
                    <a:pt x="46" y="42"/>
                    <a:pt x="46" y="43"/>
                  </a:cubicBezTo>
                  <a:cubicBezTo>
                    <a:pt x="46" y="43"/>
                    <a:pt x="46" y="43"/>
                    <a:pt x="46" y="43"/>
                  </a:cubicBezTo>
                  <a:close/>
                  <a:moveTo>
                    <a:pt x="55" y="21"/>
                  </a:moveTo>
                  <a:cubicBezTo>
                    <a:pt x="55" y="21"/>
                    <a:pt x="55" y="21"/>
                    <a:pt x="55" y="21"/>
                  </a:cubicBezTo>
                  <a:cubicBezTo>
                    <a:pt x="55" y="21"/>
                    <a:pt x="55" y="21"/>
                    <a:pt x="55" y="21"/>
                  </a:cubicBezTo>
                  <a:cubicBezTo>
                    <a:pt x="55" y="22"/>
                    <a:pt x="56" y="22"/>
                    <a:pt x="56" y="22"/>
                  </a:cubicBezTo>
                  <a:cubicBezTo>
                    <a:pt x="56" y="22"/>
                    <a:pt x="56" y="23"/>
                    <a:pt x="56" y="23"/>
                  </a:cubicBezTo>
                  <a:cubicBezTo>
                    <a:pt x="56" y="23"/>
                    <a:pt x="57" y="23"/>
                    <a:pt x="57" y="23"/>
                  </a:cubicBezTo>
                  <a:cubicBezTo>
                    <a:pt x="57" y="24"/>
                    <a:pt x="57" y="24"/>
                    <a:pt x="57" y="24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25"/>
                    <a:pt x="57" y="25"/>
                    <a:pt x="57" y="26"/>
                  </a:cubicBezTo>
                  <a:cubicBezTo>
                    <a:pt x="57" y="26"/>
                    <a:pt x="57" y="26"/>
                    <a:pt x="57" y="26"/>
                  </a:cubicBezTo>
                  <a:cubicBezTo>
                    <a:pt x="57" y="26"/>
                    <a:pt x="57" y="27"/>
                    <a:pt x="57" y="27"/>
                  </a:cubicBezTo>
                  <a:cubicBezTo>
                    <a:pt x="57" y="28"/>
                    <a:pt x="57" y="28"/>
                    <a:pt x="56" y="28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6" y="29"/>
                    <a:pt x="56" y="29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8"/>
                    <a:pt x="58" y="27"/>
                    <a:pt x="58" y="26"/>
                  </a:cubicBezTo>
                  <a:cubicBezTo>
                    <a:pt x="58" y="25"/>
                    <a:pt x="58" y="25"/>
                    <a:pt x="57" y="24"/>
                  </a:cubicBezTo>
                  <a:cubicBezTo>
                    <a:pt x="57" y="23"/>
                    <a:pt x="57" y="22"/>
                    <a:pt x="56" y="22"/>
                  </a:cubicBezTo>
                  <a:cubicBezTo>
                    <a:pt x="56" y="21"/>
                    <a:pt x="55" y="21"/>
                    <a:pt x="55" y="21"/>
                  </a:cubicBezTo>
                  <a:close/>
                  <a:moveTo>
                    <a:pt x="10" y="32"/>
                  </a:move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0" y="33"/>
                    <a:pt x="9" y="33"/>
                    <a:pt x="9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0" y="34"/>
                    <a:pt x="10" y="34"/>
                  </a:cubicBezTo>
                  <a:cubicBezTo>
                    <a:pt x="10" y="34"/>
                    <a:pt x="11" y="34"/>
                    <a:pt x="10" y="34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4"/>
                    <a:pt x="8" y="33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ubicBezTo>
                    <a:pt x="9" y="32"/>
                    <a:pt x="9" y="32"/>
                    <a:pt x="9" y="31"/>
                  </a:cubicBezTo>
                  <a:cubicBezTo>
                    <a:pt x="9" y="31"/>
                    <a:pt x="10" y="32"/>
                    <a:pt x="10" y="31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ubicBezTo>
                    <a:pt x="10" y="32"/>
                    <a:pt x="9" y="32"/>
                    <a:pt x="9" y="32"/>
                  </a:cubicBezTo>
                  <a:cubicBezTo>
                    <a:pt x="9" y="32"/>
                    <a:pt x="9" y="32"/>
                    <a:pt x="9" y="32"/>
                  </a:cubicBezTo>
                  <a:cubicBezTo>
                    <a:pt x="9" y="32"/>
                    <a:pt x="9" y="32"/>
                    <a:pt x="8" y="33"/>
                  </a:cubicBezTo>
                  <a:cubicBezTo>
                    <a:pt x="9" y="33"/>
                    <a:pt x="9" y="33"/>
                    <a:pt x="9" y="33"/>
                  </a:cubicBezTo>
                  <a:cubicBezTo>
                    <a:pt x="9" y="33"/>
                    <a:pt x="10" y="33"/>
                    <a:pt x="10" y="32"/>
                  </a:cubicBezTo>
                  <a:cubicBezTo>
                    <a:pt x="10" y="32"/>
                    <a:pt x="10" y="32"/>
                    <a:pt x="10" y="32"/>
                  </a:cubicBezTo>
                  <a:close/>
                  <a:moveTo>
                    <a:pt x="19" y="11"/>
                  </a:moveTo>
                  <a:cubicBezTo>
                    <a:pt x="19" y="11"/>
                    <a:pt x="19" y="11"/>
                    <a:pt x="20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19" y="12"/>
                    <a:pt x="19" y="12"/>
                    <a:pt x="18" y="11"/>
                  </a:cubicBezTo>
                  <a:cubicBezTo>
                    <a:pt x="18" y="11"/>
                    <a:pt x="19" y="11"/>
                    <a:pt x="19" y="11"/>
                  </a:cubicBezTo>
                  <a:cubicBezTo>
                    <a:pt x="19" y="10"/>
                    <a:pt x="20" y="10"/>
                    <a:pt x="20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1" y="11"/>
                    <a:pt x="21" y="11"/>
                  </a:cubicBezTo>
                  <a:cubicBezTo>
                    <a:pt x="21" y="11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1" y="12"/>
                    <a:pt x="21" y="12"/>
                  </a:cubicBezTo>
                  <a:cubicBezTo>
                    <a:pt x="21" y="12"/>
                    <a:pt x="20" y="12"/>
                    <a:pt x="20" y="12"/>
                  </a:cubicBezTo>
                  <a:cubicBezTo>
                    <a:pt x="20" y="12"/>
                    <a:pt x="20" y="11"/>
                    <a:pt x="20" y="11"/>
                  </a:cubicBezTo>
                  <a:cubicBezTo>
                    <a:pt x="19" y="11"/>
                    <a:pt x="19" y="11"/>
                    <a:pt x="19" y="11"/>
                  </a:cubicBezTo>
                  <a:cubicBezTo>
                    <a:pt x="19" y="11"/>
                    <a:pt x="19" y="11"/>
                    <a:pt x="19" y="11"/>
                  </a:cubicBezTo>
                  <a:close/>
                  <a:moveTo>
                    <a:pt x="45" y="7"/>
                  </a:moveTo>
                  <a:cubicBezTo>
                    <a:pt x="45" y="7"/>
                    <a:pt x="46" y="7"/>
                    <a:pt x="46" y="7"/>
                  </a:cubicBezTo>
                  <a:cubicBezTo>
                    <a:pt x="46" y="7"/>
                    <a:pt x="47" y="7"/>
                    <a:pt x="47" y="7"/>
                  </a:cubicBezTo>
                  <a:cubicBezTo>
                    <a:pt x="48" y="7"/>
                    <a:pt x="48" y="7"/>
                    <a:pt x="48" y="8"/>
                  </a:cubicBezTo>
                  <a:cubicBezTo>
                    <a:pt x="48" y="8"/>
                    <a:pt x="49" y="8"/>
                    <a:pt x="49" y="9"/>
                  </a:cubicBezTo>
                  <a:cubicBezTo>
                    <a:pt x="49" y="9"/>
                    <a:pt x="49" y="10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1"/>
                    <a:pt x="49" y="11"/>
                    <a:pt x="49" y="11"/>
                  </a:cubicBezTo>
                  <a:cubicBezTo>
                    <a:pt x="49" y="12"/>
                    <a:pt x="49" y="12"/>
                    <a:pt x="49" y="12"/>
                  </a:cubicBezTo>
                  <a:cubicBezTo>
                    <a:pt x="49" y="11"/>
                    <a:pt x="49" y="10"/>
                    <a:pt x="48" y="9"/>
                  </a:cubicBezTo>
                  <a:cubicBezTo>
                    <a:pt x="47" y="8"/>
                    <a:pt x="47" y="7"/>
                    <a:pt x="45" y="7"/>
                  </a:cubicBezTo>
                  <a:cubicBezTo>
                    <a:pt x="45" y="7"/>
                    <a:pt x="45" y="7"/>
                    <a:pt x="45" y="7"/>
                  </a:cubicBezTo>
                  <a:close/>
                  <a:moveTo>
                    <a:pt x="30" y="57"/>
                  </a:moveTo>
                  <a:cubicBezTo>
                    <a:pt x="31" y="57"/>
                    <a:pt x="31" y="57"/>
                    <a:pt x="32" y="57"/>
                  </a:cubicBezTo>
                  <a:cubicBezTo>
                    <a:pt x="32" y="57"/>
                    <a:pt x="32" y="57"/>
                    <a:pt x="32" y="57"/>
                  </a:cubicBezTo>
                  <a:cubicBezTo>
                    <a:pt x="33" y="57"/>
                    <a:pt x="34" y="57"/>
                    <a:pt x="35" y="57"/>
                  </a:cubicBezTo>
                  <a:cubicBezTo>
                    <a:pt x="35" y="57"/>
                    <a:pt x="36" y="56"/>
                    <a:pt x="36" y="56"/>
                  </a:cubicBezTo>
                  <a:cubicBezTo>
                    <a:pt x="36" y="56"/>
                    <a:pt x="36" y="55"/>
                    <a:pt x="37" y="55"/>
                  </a:cubicBezTo>
                  <a:cubicBezTo>
                    <a:pt x="35" y="58"/>
                    <a:pt x="32" y="59"/>
                    <a:pt x="30" y="57"/>
                  </a:cubicBezTo>
                  <a:cubicBezTo>
                    <a:pt x="30" y="57"/>
                    <a:pt x="30" y="57"/>
                    <a:pt x="30" y="57"/>
                  </a:cubicBezTo>
                  <a:close/>
                  <a:moveTo>
                    <a:pt x="16" y="46"/>
                  </a:moveTo>
                  <a:cubicBezTo>
                    <a:pt x="16" y="46"/>
                    <a:pt x="15" y="46"/>
                    <a:pt x="15" y="46"/>
                  </a:cubicBezTo>
                  <a:cubicBezTo>
                    <a:pt x="15" y="46"/>
                    <a:pt x="16" y="45"/>
                    <a:pt x="16" y="45"/>
                  </a:cubicBezTo>
                  <a:cubicBezTo>
                    <a:pt x="16" y="45"/>
                    <a:pt x="16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5" y="45"/>
                    <a:pt x="15" y="45"/>
                    <a:pt x="15" y="45"/>
                  </a:cubicBezTo>
                  <a:cubicBezTo>
                    <a:pt x="15" y="45"/>
                    <a:pt x="14" y="45"/>
                    <a:pt x="14" y="45"/>
                  </a:cubicBezTo>
                  <a:cubicBezTo>
                    <a:pt x="14" y="44"/>
                    <a:pt x="15" y="44"/>
                    <a:pt x="15" y="43"/>
                  </a:cubicBezTo>
                  <a:cubicBezTo>
                    <a:pt x="15" y="43"/>
                    <a:pt x="15" y="43"/>
                    <a:pt x="16" y="43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44"/>
                    <a:pt x="16" y="44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ubicBezTo>
                    <a:pt x="16" y="46"/>
                    <a:pt x="16" y="46"/>
                    <a:pt x="16" y="46"/>
                  </a:cubicBezTo>
                  <a:cubicBezTo>
                    <a:pt x="16" y="46"/>
                    <a:pt x="16" y="46"/>
                    <a:pt x="16" y="46"/>
                  </a:cubicBezTo>
                  <a:close/>
                  <a:moveTo>
                    <a:pt x="44" y="7"/>
                  </a:moveTo>
                  <a:cubicBezTo>
                    <a:pt x="43" y="7"/>
                    <a:pt x="43" y="7"/>
                    <a:pt x="43" y="7"/>
                  </a:cubicBezTo>
                  <a:cubicBezTo>
                    <a:pt x="43" y="6"/>
                    <a:pt x="42" y="6"/>
                    <a:pt x="42" y="5"/>
                  </a:cubicBezTo>
                  <a:cubicBezTo>
                    <a:pt x="42" y="5"/>
                    <a:pt x="42" y="5"/>
                    <a:pt x="41" y="5"/>
                  </a:cubicBezTo>
                  <a:cubicBezTo>
                    <a:pt x="41" y="5"/>
                    <a:pt x="41" y="5"/>
                    <a:pt x="41" y="5"/>
                  </a:cubicBezTo>
                  <a:cubicBezTo>
                    <a:pt x="41" y="5"/>
                    <a:pt x="40" y="5"/>
                    <a:pt x="40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4"/>
                    <a:pt x="39" y="4"/>
                    <a:pt x="39" y="4"/>
                  </a:cubicBezTo>
                  <a:cubicBezTo>
                    <a:pt x="39" y="4"/>
                    <a:pt x="40" y="4"/>
                    <a:pt x="40" y="4"/>
                  </a:cubicBezTo>
                  <a:cubicBezTo>
                    <a:pt x="41" y="4"/>
                    <a:pt x="42" y="4"/>
                    <a:pt x="42" y="5"/>
                  </a:cubicBezTo>
                  <a:cubicBezTo>
                    <a:pt x="43" y="5"/>
                    <a:pt x="43" y="6"/>
                    <a:pt x="43" y="6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ubicBezTo>
                    <a:pt x="44" y="7"/>
                    <a:pt x="44" y="7"/>
                    <a:pt x="44" y="7"/>
                  </a:cubicBezTo>
                  <a:close/>
                  <a:moveTo>
                    <a:pt x="17" y="44"/>
                  </a:moveTo>
                  <a:cubicBezTo>
                    <a:pt x="17" y="44"/>
                    <a:pt x="17" y="44"/>
                    <a:pt x="17" y="44"/>
                  </a:cubicBezTo>
                  <a:cubicBezTo>
                    <a:pt x="17" y="44"/>
                    <a:pt x="17" y="43"/>
                    <a:pt x="17" y="43"/>
                  </a:cubicBezTo>
                  <a:cubicBezTo>
                    <a:pt x="18" y="43"/>
                    <a:pt x="18" y="42"/>
                    <a:pt x="18" y="42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2"/>
                    <a:pt x="16" y="42"/>
                    <a:pt x="16" y="42"/>
                  </a:cubicBezTo>
                  <a:cubicBezTo>
                    <a:pt x="16" y="42"/>
                    <a:pt x="15" y="42"/>
                    <a:pt x="15" y="42"/>
                  </a:cubicBezTo>
                  <a:cubicBezTo>
                    <a:pt x="15" y="42"/>
                    <a:pt x="15" y="42"/>
                    <a:pt x="15" y="42"/>
                  </a:cubicBezTo>
                  <a:cubicBezTo>
                    <a:pt x="16" y="43"/>
                    <a:pt x="16" y="43"/>
                    <a:pt x="17" y="44"/>
                  </a:cubicBezTo>
                  <a:close/>
                  <a:moveTo>
                    <a:pt x="16" y="16"/>
                  </a:moveTo>
                  <a:cubicBezTo>
                    <a:pt x="17" y="15"/>
                    <a:pt x="17" y="15"/>
                    <a:pt x="18" y="15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9" y="15"/>
                    <a:pt x="19" y="16"/>
                    <a:pt x="19" y="17"/>
                  </a:cubicBezTo>
                  <a:cubicBezTo>
                    <a:pt x="18" y="17"/>
                    <a:pt x="17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11" y="33"/>
                  </a:move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2" y="33"/>
                  </a:cubicBezTo>
                  <a:cubicBezTo>
                    <a:pt x="12" y="33"/>
                    <a:pt x="13" y="33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4"/>
                  </a:cubicBezTo>
                  <a:cubicBezTo>
                    <a:pt x="13" y="34"/>
                    <a:pt x="13" y="34"/>
                    <a:pt x="13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1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ubicBezTo>
                    <a:pt x="11" y="35"/>
                    <a:pt x="11" y="34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3"/>
                  </a:cubicBezTo>
                  <a:close/>
                  <a:moveTo>
                    <a:pt x="14" y="36"/>
                  </a:moveTo>
                  <a:cubicBezTo>
                    <a:pt x="14" y="37"/>
                    <a:pt x="13" y="38"/>
                    <a:pt x="13" y="39"/>
                  </a:cubicBezTo>
                  <a:cubicBezTo>
                    <a:pt x="13" y="39"/>
                    <a:pt x="13" y="39"/>
                    <a:pt x="13" y="39"/>
                  </a:cubicBezTo>
                  <a:cubicBezTo>
                    <a:pt x="13" y="38"/>
                    <a:pt x="12" y="38"/>
                    <a:pt x="12" y="38"/>
                  </a:cubicBezTo>
                  <a:cubicBezTo>
                    <a:pt x="12" y="37"/>
                    <a:pt x="12" y="37"/>
                    <a:pt x="12" y="37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2" y="36"/>
                    <a:pt x="12" y="36"/>
                  </a:cubicBezTo>
                  <a:cubicBezTo>
                    <a:pt x="12" y="36"/>
                    <a:pt x="13" y="36"/>
                    <a:pt x="13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lose/>
                  <a:moveTo>
                    <a:pt x="28" y="49"/>
                  </a:moveTo>
                  <a:cubicBezTo>
                    <a:pt x="27" y="49"/>
                    <a:pt x="27" y="49"/>
                    <a:pt x="26" y="49"/>
                  </a:cubicBezTo>
                  <a:cubicBezTo>
                    <a:pt x="26" y="48"/>
                    <a:pt x="27" y="47"/>
                    <a:pt x="28" y="47"/>
                  </a:cubicBezTo>
                  <a:cubicBezTo>
                    <a:pt x="28" y="48"/>
                    <a:pt x="28" y="49"/>
                    <a:pt x="28" y="49"/>
                  </a:cubicBezTo>
                  <a:cubicBezTo>
                    <a:pt x="28" y="49"/>
                    <a:pt x="28" y="49"/>
                    <a:pt x="28" y="49"/>
                  </a:cubicBezTo>
                  <a:close/>
                  <a:moveTo>
                    <a:pt x="45" y="17"/>
                  </a:moveTo>
                  <a:cubicBezTo>
                    <a:pt x="45" y="17"/>
                    <a:pt x="45" y="17"/>
                    <a:pt x="45" y="17"/>
                  </a:cubicBezTo>
                  <a:cubicBezTo>
                    <a:pt x="45" y="18"/>
                    <a:pt x="44" y="19"/>
                    <a:pt x="44" y="19"/>
                  </a:cubicBezTo>
                  <a:cubicBezTo>
                    <a:pt x="44" y="20"/>
                    <a:pt x="44" y="19"/>
                    <a:pt x="44" y="19"/>
                  </a:cubicBezTo>
                  <a:cubicBezTo>
                    <a:pt x="45" y="19"/>
                    <a:pt x="45" y="19"/>
                    <a:pt x="46" y="19"/>
                  </a:cubicBezTo>
                  <a:cubicBezTo>
                    <a:pt x="46" y="19"/>
                    <a:pt x="46" y="19"/>
                    <a:pt x="47" y="19"/>
                  </a:cubicBezTo>
                  <a:cubicBezTo>
                    <a:pt x="46" y="18"/>
                    <a:pt x="46" y="18"/>
                    <a:pt x="45" y="17"/>
                  </a:cubicBezTo>
                  <a:close/>
                  <a:moveTo>
                    <a:pt x="57" y="32"/>
                  </a:moveTo>
                  <a:cubicBezTo>
                    <a:pt x="58" y="33"/>
                    <a:pt x="58" y="33"/>
                    <a:pt x="58" y="34"/>
                  </a:cubicBezTo>
                  <a:cubicBezTo>
                    <a:pt x="58" y="35"/>
                    <a:pt x="58" y="35"/>
                    <a:pt x="58" y="36"/>
                  </a:cubicBezTo>
                  <a:cubicBezTo>
                    <a:pt x="57" y="36"/>
                    <a:pt x="57" y="37"/>
                    <a:pt x="57" y="37"/>
                  </a:cubicBezTo>
                  <a:cubicBezTo>
                    <a:pt x="57" y="38"/>
                    <a:pt x="56" y="38"/>
                    <a:pt x="56" y="38"/>
                  </a:cubicBezTo>
                  <a:cubicBezTo>
                    <a:pt x="56" y="39"/>
                    <a:pt x="55" y="39"/>
                    <a:pt x="55" y="39"/>
                  </a:cubicBezTo>
                  <a:cubicBezTo>
                    <a:pt x="54" y="39"/>
                    <a:pt x="54" y="39"/>
                    <a:pt x="54" y="39"/>
                  </a:cubicBezTo>
                  <a:cubicBezTo>
                    <a:pt x="54" y="39"/>
                    <a:pt x="55" y="39"/>
                    <a:pt x="55" y="38"/>
                  </a:cubicBezTo>
                  <a:cubicBezTo>
                    <a:pt x="55" y="38"/>
                    <a:pt x="56" y="38"/>
                    <a:pt x="56" y="38"/>
                  </a:cubicBezTo>
                  <a:cubicBezTo>
                    <a:pt x="56" y="38"/>
                    <a:pt x="57" y="37"/>
                    <a:pt x="57" y="37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6"/>
                    <a:pt x="57" y="36"/>
                    <a:pt x="57" y="36"/>
                  </a:cubicBezTo>
                  <a:cubicBezTo>
                    <a:pt x="57" y="35"/>
                    <a:pt x="57" y="35"/>
                    <a:pt x="57" y="35"/>
                  </a:cubicBezTo>
                  <a:cubicBezTo>
                    <a:pt x="57" y="35"/>
                    <a:pt x="57" y="35"/>
                    <a:pt x="57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7" y="33"/>
                    <a:pt x="57" y="33"/>
                    <a:pt x="57" y="33"/>
                  </a:cubicBezTo>
                  <a:cubicBezTo>
                    <a:pt x="57" y="32"/>
                    <a:pt x="57" y="32"/>
                    <a:pt x="57" y="32"/>
                  </a:cubicBezTo>
                  <a:cubicBezTo>
                    <a:pt x="57" y="32"/>
                    <a:pt x="57" y="32"/>
                    <a:pt x="57" y="32"/>
                  </a:cubicBezTo>
                  <a:close/>
                  <a:moveTo>
                    <a:pt x="49" y="34"/>
                  </a:moveTo>
                  <a:cubicBezTo>
                    <a:pt x="49" y="34"/>
                    <a:pt x="48" y="34"/>
                    <a:pt x="48" y="34"/>
                  </a:cubicBezTo>
                  <a:cubicBezTo>
                    <a:pt x="48" y="34"/>
                    <a:pt x="47" y="34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8" y="33"/>
                    <a:pt x="48" y="33"/>
                    <a:pt x="48" y="32"/>
                  </a:cubicBezTo>
                  <a:cubicBezTo>
                    <a:pt x="49" y="32"/>
                    <a:pt x="49" y="32"/>
                    <a:pt x="49" y="32"/>
                  </a:cubicBezTo>
                  <a:cubicBezTo>
                    <a:pt x="49" y="32"/>
                    <a:pt x="50" y="32"/>
                    <a:pt x="50" y="31"/>
                  </a:cubicBezTo>
                  <a:cubicBezTo>
                    <a:pt x="50" y="32"/>
                    <a:pt x="50" y="33"/>
                    <a:pt x="49" y="34"/>
                  </a:cubicBezTo>
                  <a:cubicBezTo>
                    <a:pt x="49" y="34"/>
                    <a:pt x="49" y="34"/>
                    <a:pt x="49" y="34"/>
                  </a:cubicBezTo>
                  <a:close/>
                  <a:moveTo>
                    <a:pt x="32" y="50"/>
                  </a:moveTo>
                  <a:cubicBezTo>
                    <a:pt x="31" y="50"/>
                    <a:pt x="30" y="50"/>
                    <a:pt x="29" y="49"/>
                  </a:cubicBezTo>
                  <a:cubicBezTo>
                    <a:pt x="29" y="49"/>
                    <a:pt x="30" y="49"/>
                    <a:pt x="30" y="49"/>
                  </a:cubicBezTo>
                  <a:cubicBezTo>
                    <a:pt x="30" y="48"/>
                    <a:pt x="30" y="48"/>
                    <a:pt x="30" y="48"/>
                  </a:cubicBezTo>
                  <a:cubicBezTo>
                    <a:pt x="30" y="48"/>
                    <a:pt x="30" y="48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7"/>
                    <a:pt x="31" y="47"/>
                    <a:pt x="31" y="47"/>
                  </a:cubicBezTo>
                  <a:cubicBezTo>
                    <a:pt x="31" y="48"/>
                    <a:pt x="31" y="48"/>
                    <a:pt x="32" y="49"/>
                  </a:cubicBezTo>
                  <a:cubicBezTo>
                    <a:pt x="32" y="49"/>
                    <a:pt x="32" y="49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lose/>
                  <a:moveTo>
                    <a:pt x="52" y="13"/>
                  </a:moveTo>
                  <a:cubicBezTo>
                    <a:pt x="52" y="13"/>
                    <a:pt x="53" y="13"/>
                    <a:pt x="53" y="13"/>
                  </a:cubicBezTo>
                  <a:cubicBezTo>
                    <a:pt x="53" y="14"/>
                    <a:pt x="54" y="14"/>
                    <a:pt x="54" y="14"/>
                  </a:cubicBezTo>
                  <a:cubicBezTo>
                    <a:pt x="54" y="14"/>
                    <a:pt x="54" y="15"/>
                    <a:pt x="54" y="15"/>
                  </a:cubicBezTo>
                  <a:cubicBezTo>
                    <a:pt x="54" y="15"/>
                    <a:pt x="55" y="15"/>
                    <a:pt x="55" y="16"/>
                  </a:cubicBezTo>
                  <a:cubicBezTo>
                    <a:pt x="55" y="16"/>
                    <a:pt x="55" y="17"/>
                    <a:pt x="55" y="17"/>
                  </a:cubicBezTo>
                  <a:cubicBezTo>
                    <a:pt x="55" y="18"/>
                    <a:pt x="54" y="18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9"/>
                    <a:pt x="54" y="19"/>
                    <a:pt x="54" y="19"/>
                  </a:cubicBezTo>
                  <a:cubicBezTo>
                    <a:pt x="54" y="18"/>
                    <a:pt x="54" y="18"/>
                    <a:pt x="54" y="18"/>
                  </a:cubicBezTo>
                  <a:cubicBezTo>
                    <a:pt x="54" y="18"/>
                    <a:pt x="54" y="18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7"/>
                    <a:pt x="54" y="17"/>
                    <a:pt x="54" y="17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6"/>
                  </a:cubicBezTo>
                  <a:cubicBezTo>
                    <a:pt x="54" y="16"/>
                    <a:pt x="54" y="16"/>
                    <a:pt x="54" y="15"/>
                  </a:cubicBezTo>
                  <a:cubicBezTo>
                    <a:pt x="54" y="15"/>
                    <a:pt x="54" y="15"/>
                    <a:pt x="54" y="15"/>
                  </a:cubicBezTo>
                  <a:cubicBezTo>
                    <a:pt x="54" y="15"/>
                    <a:pt x="53" y="15"/>
                    <a:pt x="53" y="15"/>
                  </a:cubicBezTo>
                  <a:cubicBezTo>
                    <a:pt x="53" y="14"/>
                    <a:pt x="53" y="14"/>
                    <a:pt x="53" y="14"/>
                  </a:cubicBezTo>
                  <a:cubicBezTo>
                    <a:pt x="52" y="14"/>
                    <a:pt x="52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ubicBezTo>
                    <a:pt x="52" y="13"/>
                    <a:pt x="52" y="13"/>
                    <a:pt x="52" y="13"/>
                  </a:cubicBezTo>
                  <a:close/>
                  <a:moveTo>
                    <a:pt x="26" y="10"/>
                  </a:move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1"/>
                    <a:pt x="26" y="12"/>
                    <a:pt x="26" y="13"/>
                  </a:cubicBezTo>
                  <a:cubicBezTo>
                    <a:pt x="26" y="12"/>
                    <a:pt x="25" y="12"/>
                    <a:pt x="25" y="12"/>
                  </a:cubicBezTo>
                  <a:cubicBezTo>
                    <a:pt x="25" y="12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5" y="11"/>
                    <a:pt x="25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lose/>
                  <a:moveTo>
                    <a:pt x="10" y="31"/>
                  </a:move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1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ubicBezTo>
                    <a:pt x="10" y="30"/>
                    <a:pt x="10" y="30"/>
                    <a:pt x="10" y="29"/>
                  </a:cubicBezTo>
                  <a:cubicBezTo>
                    <a:pt x="10" y="30"/>
                    <a:pt x="11" y="30"/>
                    <a:pt x="11" y="30"/>
                  </a:cubicBezTo>
                  <a:cubicBezTo>
                    <a:pt x="11" y="30"/>
                    <a:pt x="12" y="30"/>
                    <a:pt x="13" y="3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12" y="31"/>
                    <a:pt x="12" y="31"/>
                    <a:pt x="12" y="32"/>
                  </a:cubicBezTo>
                  <a:cubicBezTo>
                    <a:pt x="11" y="32"/>
                    <a:pt x="11" y="32"/>
                    <a:pt x="11" y="32"/>
                  </a:cubicBezTo>
                  <a:cubicBezTo>
                    <a:pt x="11" y="32"/>
                    <a:pt x="11" y="32"/>
                    <a:pt x="10" y="31"/>
                  </a:cubicBezTo>
                  <a:cubicBezTo>
                    <a:pt x="10" y="31"/>
                    <a:pt x="10" y="31"/>
                    <a:pt x="10" y="31"/>
                  </a:cubicBezTo>
                  <a:close/>
                  <a:moveTo>
                    <a:pt x="11" y="11"/>
                  </a:moveTo>
                  <a:cubicBezTo>
                    <a:pt x="11" y="11"/>
                    <a:pt x="11" y="11"/>
                    <a:pt x="11" y="12"/>
                  </a:cubicBezTo>
                  <a:cubicBezTo>
                    <a:pt x="11" y="12"/>
                    <a:pt x="10" y="12"/>
                    <a:pt x="10" y="12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3"/>
                    <a:pt x="8" y="13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7" y="16"/>
                    <a:pt x="7" y="16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7" y="18"/>
                    <a:pt x="7" y="17"/>
                    <a:pt x="7" y="17"/>
                  </a:cubicBezTo>
                  <a:cubicBezTo>
                    <a:pt x="7" y="17"/>
                    <a:pt x="7" y="16"/>
                    <a:pt x="7" y="16"/>
                  </a:cubicBezTo>
                  <a:cubicBezTo>
                    <a:pt x="7" y="16"/>
                    <a:pt x="7" y="15"/>
                    <a:pt x="7" y="15"/>
                  </a:cubicBezTo>
                  <a:cubicBezTo>
                    <a:pt x="7" y="14"/>
                    <a:pt x="8" y="14"/>
                    <a:pt x="8" y="13"/>
                  </a:cubicBezTo>
                  <a:cubicBezTo>
                    <a:pt x="8" y="13"/>
                    <a:pt x="9" y="13"/>
                    <a:pt x="9" y="12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lose/>
                  <a:moveTo>
                    <a:pt x="42" y="18"/>
                  </a:moveTo>
                  <a:cubicBezTo>
                    <a:pt x="42" y="17"/>
                    <a:pt x="43" y="16"/>
                    <a:pt x="43" y="15"/>
                  </a:cubicBezTo>
                  <a:cubicBezTo>
                    <a:pt x="44" y="15"/>
                    <a:pt x="44" y="16"/>
                    <a:pt x="45" y="16"/>
                  </a:cubicBezTo>
                  <a:cubicBezTo>
                    <a:pt x="44" y="16"/>
                    <a:pt x="44" y="17"/>
                    <a:pt x="43" y="17"/>
                  </a:cubicBezTo>
                  <a:cubicBezTo>
                    <a:pt x="43" y="17"/>
                    <a:pt x="42" y="17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2" y="18"/>
                    <a:pt x="42" y="18"/>
                    <a:pt x="42" y="18"/>
                  </a:cubicBezTo>
                  <a:close/>
                  <a:moveTo>
                    <a:pt x="50" y="29"/>
                  </a:moveTo>
                  <a:cubicBezTo>
                    <a:pt x="50" y="30"/>
                    <a:pt x="50" y="30"/>
                    <a:pt x="50" y="31"/>
                  </a:cubicBezTo>
                  <a:cubicBezTo>
                    <a:pt x="49" y="31"/>
                    <a:pt x="48" y="31"/>
                    <a:pt x="47" y="30"/>
                  </a:cubicBezTo>
                  <a:cubicBezTo>
                    <a:pt x="48" y="30"/>
                    <a:pt x="49" y="29"/>
                    <a:pt x="50" y="29"/>
                  </a:cubicBezTo>
                  <a:cubicBezTo>
                    <a:pt x="50" y="29"/>
                    <a:pt x="50" y="29"/>
                    <a:pt x="50" y="29"/>
                  </a:cubicBezTo>
                  <a:close/>
                  <a:moveTo>
                    <a:pt x="53" y="29"/>
                  </a:moveTo>
                  <a:cubicBezTo>
                    <a:pt x="53" y="28"/>
                    <a:pt x="53" y="28"/>
                    <a:pt x="53" y="27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3" y="27"/>
                    <a:pt x="53" y="26"/>
                  </a:cubicBezTo>
                  <a:cubicBezTo>
                    <a:pt x="53" y="27"/>
                    <a:pt x="53" y="27"/>
                    <a:pt x="53" y="27"/>
                  </a:cubicBezTo>
                  <a:cubicBezTo>
                    <a:pt x="53" y="27"/>
                    <a:pt x="54" y="27"/>
                    <a:pt x="54" y="27"/>
                  </a:cubicBezTo>
                  <a:cubicBezTo>
                    <a:pt x="54" y="27"/>
                    <a:pt x="54" y="28"/>
                    <a:pt x="55" y="28"/>
                  </a:cubicBezTo>
                  <a:cubicBezTo>
                    <a:pt x="55" y="28"/>
                    <a:pt x="55" y="28"/>
                    <a:pt x="54" y="28"/>
                  </a:cubicBezTo>
                  <a:cubicBezTo>
                    <a:pt x="54" y="29"/>
                    <a:pt x="54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lose/>
                  <a:moveTo>
                    <a:pt x="33" y="11"/>
                  </a:moveTo>
                  <a:cubicBezTo>
                    <a:pt x="32" y="11"/>
                    <a:pt x="32" y="11"/>
                    <a:pt x="32" y="12"/>
                  </a:cubicBezTo>
                  <a:cubicBezTo>
                    <a:pt x="32" y="12"/>
                    <a:pt x="32" y="12"/>
                    <a:pt x="32" y="12"/>
                  </a:cubicBezTo>
                  <a:cubicBezTo>
                    <a:pt x="31" y="12"/>
                    <a:pt x="31" y="11"/>
                    <a:pt x="30" y="10"/>
                  </a:cubicBezTo>
                  <a:cubicBezTo>
                    <a:pt x="31" y="10"/>
                    <a:pt x="31" y="10"/>
                    <a:pt x="32" y="10"/>
                  </a:cubicBezTo>
                  <a:cubicBezTo>
                    <a:pt x="32" y="10"/>
                    <a:pt x="32" y="10"/>
                    <a:pt x="33" y="10"/>
                  </a:cubicBezTo>
                  <a:cubicBezTo>
                    <a:pt x="33" y="10"/>
                    <a:pt x="33" y="10"/>
                    <a:pt x="33" y="10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2" y="11"/>
                    <a:pt x="32" y="11"/>
                    <a:pt x="32" y="11"/>
                  </a:cubicBezTo>
                  <a:cubicBezTo>
                    <a:pt x="32" y="11"/>
                    <a:pt x="32" y="11"/>
                    <a:pt x="33" y="11"/>
                  </a:cubicBezTo>
                  <a:cubicBezTo>
                    <a:pt x="33" y="11"/>
                    <a:pt x="33" y="11"/>
                    <a:pt x="33" y="11"/>
                  </a:cubicBezTo>
                  <a:close/>
                  <a:moveTo>
                    <a:pt x="49" y="46"/>
                  </a:moveTo>
                  <a:cubicBezTo>
                    <a:pt x="49" y="46"/>
                    <a:pt x="49" y="46"/>
                    <a:pt x="48" y="47"/>
                  </a:cubicBezTo>
                  <a:cubicBezTo>
                    <a:pt x="48" y="47"/>
                    <a:pt x="47" y="46"/>
                    <a:pt x="47" y="46"/>
                  </a:cubicBezTo>
                  <a:cubicBezTo>
                    <a:pt x="47" y="46"/>
                    <a:pt x="47" y="46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9" y="45"/>
                    <a:pt x="49" y="45"/>
                    <a:pt x="49" y="46"/>
                  </a:cubicBezTo>
                  <a:cubicBezTo>
                    <a:pt x="49" y="46"/>
                    <a:pt x="49" y="46"/>
                    <a:pt x="49" y="46"/>
                  </a:cubicBezTo>
                  <a:close/>
                  <a:moveTo>
                    <a:pt x="49" y="37"/>
                  </a:moveTo>
                  <a:cubicBezTo>
                    <a:pt x="48" y="37"/>
                    <a:pt x="48" y="36"/>
                    <a:pt x="47" y="36"/>
                  </a:cubicBezTo>
                  <a:cubicBezTo>
                    <a:pt x="48" y="35"/>
                    <a:pt x="48" y="35"/>
                    <a:pt x="49" y="35"/>
                  </a:cubicBezTo>
                  <a:cubicBezTo>
                    <a:pt x="49" y="36"/>
                    <a:pt x="49" y="36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lose/>
                  <a:moveTo>
                    <a:pt x="48" y="38"/>
                  </a:moveTo>
                  <a:cubicBezTo>
                    <a:pt x="49" y="38"/>
                    <a:pt x="48" y="39"/>
                    <a:pt x="48" y="39"/>
                  </a:cubicBezTo>
                  <a:cubicBezTo>
                    <a:pt x="48" y="39"/>
                    <a:pt x="48" y="40"/>
                    <a:pt x="48" y="40"/>
                  </a:cubicBezTo>
                  <a:cubicBezTo>
                    <a:pt x="48" y="40"/>
                    <a:pt x="47" y="40"/>
                    <a:pt x="47" y="40"/>
                  </a:cubicBezTo>
                  <a:cubicBezTo>
                    <a:pt x="47" y="40"/>
                    <a:pt x="47" y="39"/>
                    <a:pt x="47" y="39"/>
                  </a:cubicBezTo>
                  <a:cubicBezTo>
                    <a:pt x="47" y="39"/>
                    <a:pt x="46" y="39"/>
                    <a:pt x="46" y="38"/>
                  </a:cubicBezTo>
                  <a:cubicBezTo>
                    <a:pt x="46" y="38"/>
                    <a:pt x="46" y="38"/>
                    <a:pt x="46" y="38"/>
                  </a:cubicBezTo>
                  <a:cubicBezTo>
                    <a:pt x="46" y="38"/>
                    <a:pt x="47" y="38"/>
                    <a:pt x="47" y="38"/>
                  </a:cubicBezTo>
                  <a:cubicBezTo>
                    <a:pt x="47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ubicBezTo>
                    <a:pt x="48" y="38"/>
                    <a:pt x="48" y="38"/>
                    <a:pt x="48" y="38"/>
                  </a:cubicBezTo>
                  <a:close/>
                  <a:moveTo>
                    <a:pt x="16" y="16"/>
                  </a:moveTo>
                  <a:cubicBezTo>
                    <a:pt x="16" y="17"/>
                    <a:pt x="17" y="18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5" y="17"/>
                    <a:pt x="16" y="17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lose/>
                  <a:moveTo>
                    <a:pt x="43" y="11"/>
                  </a:moveTo>
                  <a:cubicBezTo>
                    <a:pt x="43" y="11"/>
                    <a:pt x="43" y="10"/>
                    <a:pt x="44" y="10"/>
                  </a:cubicBezTo>
                  <a:cubicBezTo>
                    <a:pt x="44" y="10"/>
                    <a:pt x="45" y="10"/>
                    <a:pt x="45" y="11"/>
                  </a:cubicBezTo>
                  <a:cubicBezTo>
                    <a:pt x="45" y="11"/>
                    <a:pt x="45" y="11"/>
                    <a:pt x="45" y="11"/>
                  </a:cubicBezTo>
                  <a:cubicBezTo>
                    <a:pt x="45" y="11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4" y="12"/>
                    <a:pt x="44" y="12"/>
                  </a:cubicBezTo>
                  <a:cubicBezTo>
                    <a:pt x="44" y="12"/>
                    <a:pt x="43" y="12"/>
                    <a:pt x="43" y="12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43" y="11"/>
                    <a:pt x="43" y="11"/>
                    <a:pt x="43" y="11"/>
                  </a:cubicBezTo>
                  <a:close/>
                  <a:moveTo>
                    <a:pt x="36" y="11"/>
                  </a:move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5" y="12"/>
                    <a:pt x="35" y="12"/>
                  </a:cubicBezTo>
                  <a:cubicBezTo>
                    <a:pt x="35" y="12"/>
                    <a:pt x="35" y="12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cubicBezTo>
                    <a:pt x="35" y="13"/>
                    <a:pt x="34" y="13"/>
                    <a:pt x="34" y="13"/>
                  </a:cubicBezTo>
                  <a:cubicBezTo>
                    <a:pt x="34" y="12"/>
                    <a:pt x="34" y="11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5" y="10"/>
                    <a:pt x="35" y="11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lose/>
                  <a:moveTo>
                    <a:pt x="41" y="10"/>
                  </a:moveTo>
                  <a:cubicBezTo>
                    <a:pt x="41" y="9"/>
                    <a:pt x="41" y="9"/>
                    <a:pt x="41" y="9"/>
                  </a:cubicBezTo>
                  <a:cubicBezTo>
                    <a:pt x="41" y="9"/>
                    <a:pt x="41" y="9"/>
                    <a:pt x="41" y="9"/>
                  </a:cubicBezTo>
                  <a:cubicBezTo>
                    <a:pt x="42" y="9"/>
                    <a:pt x="42" y="9"/>
                    <a:pt x="42" y="9"/>
                  </a:cubicBezTo>
                  <a:cubicBezTo>
                    <a:pt x="43" y="9"/>
                    <a:pt x="43" y="9"/>
                    <a:pt x="43" y="9"/>
                  </a:cubicBezTo>
                  <a:cubicBezTo>
                    <a:pt x="43" y="10"/>
                    <a:pt x="43" y="10"/>
                    <a:pt x="42" y="10"/>
                  </a:cubicBezTo>
                  <a:cubicBezTo>
                    <a:pt x="42" y="11"/>
                    <a:pt x="42" y="11"/>
                    <a:pt x="42" y="10"/>
                  </a:cubicBezTo>
                  <a:cubicBezTo>
                    <a:pt x="41" y="10"/>
                    <a:pt x="41" y="10"/>
                    <a:pt x="41" y="10"/>
                  </a:cubicBezTo>
                  <a:cubicBezTo>
                    <a:pt x="41" y="10"/>
                    <a:pt x="41" y="10"/>
                    <a:pt x="41" y="10"/>
                  </a:cubicBezTo>
                  <a:close/>
                  <a:moveTo>
                    <a:pt x="23" y="48"/>
                  </a:moveTo>
                  <a:cubicBezTo>
                    <a:pt x="23" y="47"/>
                    <a:pt x="24" y="46"/>
                    <a:pt x="24" y="46"/>
                  </a:cubicBezTo>
                  <a:cubicBezTo>
                    <a:pt x="24" y="46"/>
                    <a:pt x="25" y="46"/>
                    <a:pt x="25" y="46"/>
                  </a:cubicBezTo>
                  <a:cubicBezTo>
                    <a:pt x="25" y="46"/>
                    <a:pt x="25" y="46"/>
                    <a:pt x="25" y="47"/>
                  </a:cubicBezTo>
                  <a:cubicBezTo>
                    <a:pt x="25" y="47"/>
                    <a:pt x="25" y="48"/>
                    <a:pt x="25" y="48"/>
                  </a:cubicBezTo>
                  <a:cubicBezTo>
                    <a:pt x="25" y="48"/>
                    <a:pt x="25" y="48"/>
                    <a:pt x="25" y="48"/>
                  </a:cubicBezTo>
                  <a:cubicBezTo>
                    <a:pt x="25" y="49"/>
                    <a:pt x="25" y="49"/>
                    <a:pt x="25" y="49"/>
                  </a:cubicBezTo>
                  <a:cubicBezTo>
                    <a:pt x="24" y="48"/>
                    <a:pt x="23" y="48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lose/>
                  <a:moveTo>
                    <a:pt x="17" y="44"/>
                  </a:moveTo>
                  <a:cubicBezTo>
                    <a:pt x="18" y="44"/>
                    <a:pt x="19" y="44"/>
                    <a:pt x="20" y="44"/>
                  </a:cubicBezTo>
                  <a:cubicBezTo>
                    <a:pt x="19" y="44"/>
                    <a:pt x="19" y="44"/>
                    <a:pt x="19" y="45"/>
                  </a:cubicBezTo>
                  <a:cubicBezTo>
                    <a:pt x="19" y="45"/>
                    <a:pt x="19" y="45"/>
                    <a:pt x="19" y="45"/>
                  </a:cubicBezTo>
                  <a:cubicBezTo>
                    <a:pt x="19" y="46"/>
                    <a:pt x="19" y="46"/>
                    <a:pt x="19" y="45"/>
                  </a:cubicBezTo>
                  <a:cubicBezTo>
                    <a:pt x="18" y="45"/>
                    <a:pt x="18" y="45"/>
                    <a:pt x="17" y="44"/>
                  </a:cubicBezTo>
                  <a:cubicBezTo>
                    <a:pt x="17" y="44"/>
                    <a:pt x="17" y="44"/>
                    <a:pt x="17" y="44"/>
                  </a:cubicBezTo>
                  <a:close/>
                  <a:moveTo>
                    <a:pt x="40" y="16"/>
                  </a:moveTo>
                  <a:cubicBezTo>
                    <a:pt x="40" y="15"/>
                    <a:pt x="40" y="15"/>
                    <a:pt x="40" y="15"/>
                  </a:cubicBezTo>
                  <a:cubicBezTo>
                    <a:pt x="40" y="14"/>
                    <a:pt x="40" y="14"/>
                    <a:pt x="40" y="14"/>
                  </a:cubicBezTo>
                  <a:cubicBezTo>
                    <a:pt x="40" y="13"/>
                    <a:pt x="40" y="13"/>
                    <a:pt x="40" y="13"/>
                  </a:cubicBezTo>
                  <a:cubicBezTo>
                    <a:pt x="40" y="13"/>
                    <a:pt x="41" y="13"/>
                    <a:pt x="41" y="13"/>
                  </a:cubicBezTo>
                  <a:cubicBezTo>
                    <a:pt x="41" y="13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0" y="15"/>
                    <a:pt x="40" y="15"/>
                    <a:pt x="40" y="16"/>
                  </a:cubicBezTo>
                  <a:cubicBezTo>
                    <a:pt x="40" y="16"/>
                    <a:pt x="40" y="16"/>
                    <a:pt x="40" y="16"/>
                  </a:cubicBezTo>
                  <a:close/>
                  <a:moveTo>
                    <a:pt x="42" y="49"/>
                  </a:moveTo>
                  <a:cubicBezTo>
                    <a:pt x="41" y="49"/>
                    <a:pt x="41" y="48"/>
                    <a:pt x="41" y="48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1" y="47"/>
                  </a:cubicBezTo>
                  <a:cubicBezTo>
                    <a:pt x="41" y="47"/>
                    <a:pt x="41" y="47"/>
                    <a:pt x="42" y="47"/>
                  </a:cubicBezTo>
                  <a:cubicBezTo>
                    <a:pt x="42" y="47"/>
                    <a:pt x="42" y="47"/>
                    <a:pt x="42" y="47"/>
                  </a:cubicBezTo>
                  <a:cubicBezTo>
                    <a:pt x="42" y="47"/>
                    <a:pt x="42" y="48"/>
                    <a:pt x="43" y="49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49"/>
                    <a:pt x="42" y="49"/>
                    <a:pt x="42" y="49"/>
                  </a:cubicBezTo>
                  <a:close/>
                  <a:moveTo>
                    <a:pt x="48" y="16"/>
                  </a:moveTo>
                  <a:cubicBezTo>
                    <a:pt x="47" y="15"/>
                    <a:pt x="47" y="15"/>
                    <a:pt x="46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3"/>
                    <a:pt x="48" y="13"/>
                    <a:pt x="48" y="14"/>
                  </a:cubicBezTo>
                  <a:cubicBezTo>
                    <a:pt x="48" y="14"/>
                    <a:pt x="48" y="14"/>
                    <a:pt x="48" y="14"/>
                  </a:cubicBezTo>
                  <a:cubicBezTo>
                    <a:pt x="48" y="14"/>
                    <a:pt x="48" y="15"/>
                    <a:pt x="48" y="15"/>
                  </a:cubicBezTo>
                  <a:cubicBezTo>
                    <a:pt x="48" y="15"/>
                    <a:pt x="48" y="15"/>
                    <a:pt x="48" y="15"/>
                  </a:cubicBezTo>
                  <a:cubicBezTo>
                    <a:pt x="48" y="15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lose/>
                  <a:moveTo>
                    <a:pt x="13" y="26"/>
                  </a:moveTo>
                  <a:cubicBezTo>
                    <a:pt x="12" y="25"/>
                    <a:pt x="12" y="26"/>
                    <a:pt x="11" y="26"/>
                  </a:cubicBezTo>
                  <a:cubicBezTo>
                    <a:pt x="11" y="26"/>
                    <a:pt x="11" y="26"/>
                    <a:pt x="11" y="25"/>
                  </a:cubicBezTo>
                  <a:cubicBezTo>
                    <a:pt x="11" y="25"/>
                    <a:pt x="11" y="25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2" y="24"/>
                    <a:pt x="13" y="25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lose/>
                  <a:moveTo>
                    <a:pt x="14" y="23"/>
                  </a:moveTo>
                  <a:cubicBezTo>
                    <a:pt x="13" y="23"/>
                    <a:pt x="12" y="23"/>
                    <a:pt x="12" y="23"/>
                  </a:cubicBezTo>
                  <a:cubicBezTo>
                    <a:pt x="12" y="22"/>
                    <a:pt x="12" y="22"/>
                    <a:pt x="12" y="21"/>
                  </a:cubicBezTo>
                  <a:cubicBezTo>
                    <a:pt x="13" y="22"/>
                    <a:pt x="14" y="22"/>
                    <a:pt x="14" y="23"/>
                  </a:cubicBezTo>
                  <a:cubicBezTo>
                    <a:pt x="14" y="23"/>
                    <a:pt x="14" y="23"/>
                    <a:pt x="14" y="23"/>
                  </a:cubicBezTo>
                  <a:close/>
                  <a:moveTo>
                    <a:pt x="50" y="20"/>
                  </a:moveTo>
                  <a:cubicBezTo>
                    <a:pt x="51" y="20"/>
                    <a:pt x="51" y="20"/>
                    <a:pt x="51" y="19"/>
                  </a:cubicBezTo>
                  <a:cubicBezTo>
                    <a:pt x="51" y="19"/>
                    <a:pt x="52" y="20"/>
                    <a:pt x="52" y="20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ubicBezTo>
                    <a:pt x="52" y="21"/>
                    <a:pt x="52" y="21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1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lose/>
                  <a:moveTo>
                    <a:pt x="51" y="22"/>
                  </a:moveTo>
                  <a:cubicBezTo>
                    <a:pt x="52" y="22"/>
                    <a:pt x="53" y="22"/>
                    <a:pt x="53" y="23"/>
                  </a:cubicBezTo>
                  <a:cubicBezTo>
                    <a:pt x="53" y="23"/>
                    <a:pt x="53" y="23"/>
                    <a:pt x="53" y="23"/>
                  </a:cubicBezTo>
                  <a:cubicBezTo>
                    <a:pt x="53" y="23"/>
                    <a:pt x="53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3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lose/>
                  <a:moveTo>
                    <a:pt x="36" y="6"/>
                  </a:moveTo>
                  <a:cubicBezTo>
                    <a:pt x="37" y="6"/>
                    <a:pt x="37" y="7"/>
                    <a:pt x="37" y="7"/>
                  </a:cubicBezTo>
                  <a:cubicBezTo>
                    <a:pt x="37" y="7"/>
                    <a:pt x="37" y="7"/>
                    <a:pt x="37" y="7"/>
                  </a:cubicBezTo>
                  <a:cubicBezTo>
                    <a:pt x="37" y="8"/>
                    <a:pt x="36" y="8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ubicBezTo>
                    <a:pt x="36" y="8"/>
                    <a:pt x="36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7"/>
                    <a:pt x="35" y="7"/>
                    <a:pt x="35" y="6"/>
                  </a:cubicBezTo>
                  <a:cubicBezTo>
                    <a:pt x="35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6" y="6"/>
                    <a:pt x="36" y="6"/>
                  </a:cubicBezTo>
                  <a:close/>
                  <a:moveTo>
                    <a:pt x="22" y="45"/>
                  </a:moveTo>
                  <a:cubicBezTo>
                    <a:pt x="22" y="46"/>
                    <a:pt x="22" y="46"/>
                    <a:pt x="22" y="47"/>
                  </a:cubicBezTo>
                  <a:cubicBezTo>
                    <a:pt x="22" y="47"/>
                    <a:pt x="22" y="47"/>
                    <a:pt x="22" y="47"/>
                  </a:cubicBezTo>
                  <a:cubicBezTo>
                    <a:pt x="21" y="47"/>
                    <a:pt x="20" y="47"/>
                    <a:pt x="20" y="46"/>
                  </a:cubicBezTo>
                  <a:cubicBezTo>
                    <a:pt x="20" y="46"/>
                    <a:pt x="19" y="46"/>
                    <a:pt x="20" y="46"/>
                  </a:cubicBezTo>
                  <a:cubicBezTo>
                    <a:pt x="20" y="46"/>
                    <a:pt x="21" y="45"/>
                    <a:pt x="21" y="45"/>
                  </a:cubicBezTo>
                  <a:cubicBezTo>
                    <a:pt x="21" y="45"/>
                    <a:pt x="22" y="45"/>
                    <a:pt x="22" y="45"/>
                  </a:cubicBezTo>
                  <a:cubicBezTo>
                    <a:pt x="22" y="45"/>
                    <a:pt x="22" y="45"/>
                    <a:pt x="22" y="45"/>
                  </a:cubicBezTo>
                  <a:close/>
                  <a:moveTo>
                    <a:pt x="43" y="49"/>
                  </a:moveTo>
                  <a:cubicBezTo>
                    <a:pt x="43" y="49"/>
                    <a:pt x="44" y="48"/>
                    <a:pt x="44" y="48"/>
                  </a:cubicBezTo>
                  <a:cubicBezTo>
                    <a:pt x="44" y="48"/>
                    <a:pt x="44" y="48"/>
                    <a:pt x="45" y="47"/>
                  </a:cubicBezTo>
                  <a:cubicBezTo>
                    <a:pt x="45" y="48"/>
                    <a:pt x="45" y="48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5" y="49"/>
                    <a:pt x="45" y="49"/>
                    <a:pt x="45" y="49"/>
                  </a:cubicBezTo>
                  <a:cubicBezTo>
                    <a:pt x="44" y="50"/>
                    <a:pt x="44" y="50"/>
                    <a:pt x="44" y="49"/>
                  </a:cubicBezTo>
                  <a:cubicBezTo>
                    <a:pt x="43" y="49"/>
                    <a:pt x="43" y="49"/>
                    <a:pt x="43" y="49"/>
                  </a:cubicBezTo>
                  <a:cubicBezTo>
                    <a:pt x="43" y="49"/>
                    <a:pt x="43" y="49"/>
                    <a:pt x="43" y="49"/>
                  </a:cubicBezTo>
                  <a:close/>
                  <a:moveTo>
                    <a:pt x="8" y="24"/>
                  </a:moveTo>
                  <a:cubicBezTo>
                    <a:pt x="8" y="25"/>
                    <a:pt x="8" y="25"/>
                    <a:pt x="8" y="25"/>
                  </a:cubicBezTo>
                  <a:cubicBezTo>
                    <a:pt x="8" y="25"/>
                    <a:pt x="8" y="25"/>
                    <a:pt x="7" y="25"/>
                  </a:cubicBezTo>
                  <a:cubicBezTo>
                    <a:pt x="7" y="25"/>
                    <a:pt x="7" y="24"/>
                    <a:pt x="7" y="24"/>
                  </a:cubicBezTo>
                  <a:cubicBezTo>
                    <a:pt x="7" y="24"/>
                    <a:pt x="7" y="24"/>
                    <a:pt x="8" y="23"/>
                  </a:cubicBezTo>
                  <a:cubicBezTo>
                    <a:pt x="8" y="23"/>
                    <a:pt x="9" y="23"/>
                    <a:pt x="9" y="23"/>
                  </a:cubicBezTo>
                  <a:cubicBezTo>
                    <a:pt x="9" y="24"/>
                    <a:pt x="9" y="24"/>
                    <a:pt x="9" y="25"/>
                  </a:cubicBezTo>
                  <a:cubicBezTo>
                    <a:pt x="9" y="25"/>
                    <a:pt x="9" y="25"/>
                    <a:pt x="9" y="24"/>
                  </a:cubicBezTo>
                  <a:cubicBezTo>
                    <a:pt x="9" y="24"/>
                    <a:pt x="8" y="24"/>
                    <a:pt x="8" y="24"/>
                  </a:cubicBezTo>
                  <a:cubicBezTo>
                    <a:pt x="8" y="24"/>
                    <a:pt x="8" y="24"/>
                    <a:pt x="8" y="24"/>
                  </a:cubicBezTo>
                  <a:close/>
                  <a:moveTo>
                    <a:pt x="41" y="8"/>
                  </a:moveTo>
                  <a:cubicBezTo>
                    <a:pt x="41" y="9"/>
                    <a:pt x="40" y="9"/>
                    <a:pt x="40" y="9"/>
                  </a:cubicBezTo>
                  <a:cubicBezTo>
                    <a:pt x="40" y="10"/>
                    <a:pt x="40" y="9"/>
                    <a:pt x="40" y="9"/>
                  </a:cubicBezTo>
                  <a:cubicBezTo>
                    <a:pt x="40" y="9"/>
                    <a:pt x="39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9" y="8"/>
                    <a:pt x="39" y="8"/>
                    <a:pt x="39" y="8"/>
                  </a:cubicBezTo>
                  <a:cubicBezTo>
                    <a:pt x="39" y="8"/>
                    <a:pt x="40" y="8"/>
                    <a:pt x="40" y="8"/>
                  </a:cubicBezTo>
                  <a:cubicBezTo>
                    <a:pt x="40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ubicBezTo>
                    <a:pt x="41" y="8"/>
                    <a:pt x="41" y="8"/>
                    <a:pt x="41" y="8"/>
                  </a:cubicBezTo>
                  <a:close/>
                  <a:moveTo>
                    <a:pt x="49" y="18"/>
                  </a:moveTo>
                  <a:cubicBezTo>
                    <a:pt x="50" y="18"/>
                    <a:pt x="50" y="18"/>
                    <a:pt x="51" y="18"/>
                  </a:cubicBezTo>
                  <a:cubicBezTo>
                    <a:pt x="51" y="18"/>
                    <a:pt x="51" y="18"/>
                    <a:pt x="51" y="19"/>
                  </a:cubicBezTo>
                  <a:cubicBezTo>
                    <a:pt x="51" y="19"/>
                    <a:pt x="51" y="19"/>
                    <a:pt x="51" y="19"/>
                  </a:cubicBezTo>
                  <a:cubicBezTo>
                    <a:pt x="51" y="19"/>
                    <a:pt x="51" y="19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ubicBezTo>
                    <a:pt x="50" y="19"/>
                    <a:pt x="50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lose/>
                  <a:moveTo>
                    <a:pt x="11" y="19"/>
                  </a:moveTo>
                  <a:cubicBezTo>
                    <a:pt x="11" y="19"/>
                    <a:pt x="11" y="19"/>
                    <a:pt x="11" y="19"/>
                  </a:cubicBezTo>
                  <a:cubicBezTo>
                    <a:pt x="10" y="20"/>
                    <a:pt x="10" y="20"/>
                    <a:pt x="10" y="20"/>
                  </a:cubicBezTo>
                  <a:cubicBezTo>
                    <a:pt x="10" y="20"/>
                    <a:pt x="10" y="21"/>
                    <a:pt x="10" y="21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9" y="21"/>
                    <a:pt x="9" y="21"/>
                    <a:pt x="9" y="20"/>
                  </a:cubicBezTo>
                  <a:cubicBezTo>
                    <a:pt x="8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0" y="19"/>
                  </a:cubicBezTo>
                  <a:cubicBezTo>
                    <a:pt x="10" y="19"/>
                    <a:pt x="10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8" y="27"/>
                  </a:move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8"/>
                    <a:pt x="8" y="28"/>
                    <a:pt x="8" y="27"/>
                  </a:cubicBezTo>
                  <a:cubicBezTo>
                    <a:pt x="7" y="27"/>
                    <a:pt x="7" y="27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6"/>
                    <a:pt x="7" y="26"/>
                    <a:pt x="8" y="25"/>
                  </a:cubicBezTo>
                  <a:cubicBezTo>
                    <a:pt x="8" y="25"/>
                    <a:pt x="8" y="25"/>
                    <a:pt x="8" y="25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ubicBezTo>
                    <a:pt x="8" y="27"/>
                    <a:pt x="8" y="27"/>
                    <a:pt x="8" y="27"/>
                  </a:cubicBezTo>
                  <a:close/>
                  <a:moveTo>
                    <a:pt x="23" y="51"/>
                  </a:moveTo>
                  <a:cubicBezTo>
                    <a:pt x="24" y="51"/>
                    <a:pt x="25" y="52"/>
                    <a:pt x="25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5" y="52"/>
                    <a:pt x="25" y="52"/>
                    <a:pt x="25" y="53"/>
                  </a:cubicBezTo>
                  <a:cubicBezTo>
                    <a:pt x="25" y="53"/>
                    <a:pt x="25" y="53"/>
                    <a:pt x="25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3"/>
                    <a:pt x="24" y="53"/>
                    <a:pt x="24" y="53"/>
                  </a:cubicBezTo>
                  <a:cubicBezTo>
                    <a:pt x="24" y="52"/>
                    <a:pt x="24" y="52"/>
                    <a:pt x="23" y="52"/>
                  </a:cubicBezTo>
                  <a:cubicBezTo>
                    <a:pt x="23" y="52"/>
                    <a:pt x="23" y="52"/>
                    <a:pt x="23" y="52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lose/>
                  <a:moveTo>
                    <a:pt x="52" y="24"/>
                  </a:moveTo>
                  <a:cubicBezTo>
                    <a:pt x="53" y="24"/>
                    <a:pt x="53" y="24"/>
                    <a:pt x="53" y="24"/>
                  </a:cubicBezTo>
                  <a:cubicBezTo>
                    <a:pt x="53" y="24"/>
                    <a:pt x="53" y="25"/>
                    <a:pt x="54" y="25"/>
                  </a:cubicBezTo>
                  <a:cubicBezTo>
                    <a:pt x="54" y="25"/>
                    <a:pt x="54" y="25"/>
                    <a:pt x="54" y="25"/>
                  </a:cubicBezTo>
                  <a:cubicBezTo>
                    <a:pt x="54" y="26"/>
                    <a:pt x="54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3" y="26"/>
                    <a:pt x="53" y="26"/>
                    <a:pt x="53" y="26"/>
                  </a:cubicBezTo>
                  <a:cubicBezTo>
                    <a:pt x="52" y="25"/>
                    <a:pt x="52" y="25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lose/>
                  <a:moveTo>
                    <a:pt x="53" y="32"/>
                  </a:moveTo>
                  <a:cubicBezTo>
                    <a:pt x="53" y="32"/>
                    <a:pt x="53" y="32"/>
                    <a:pt x="53" y="32"/>
                  </a:cubicBezTo>
                  <a:cubicBezTo>
                    <a:pt x="54" y="33"/>
                    <a:pt x="54" y="33"/>
                    <a:pt x="54" y="34"/>
                  </a:cubicBezTo>
                  <a:cubicBezTo>
                    <a:pt x="54" y="34"/>
                    <a:pt x="53" y="34"/>
                    <a:pt x="53" y="34"/>
                  </a:cubicBezTo>
                  <a:cubicBezTo>
                    <a:pt x="53" y="34"/>
                    <a:pt x="53" y="34"/>
                    <a:pt x="53" y="34"/>
                  </a:cubicBezTo>
                  <a:cubicBezTo>
                    <a:pt x="52" y="34"/>
                    <a:pt x="52" y="34"/>
                    <a:pt x="53" y="34"/>
                  </a:cubicBezTo>
                  <a:cubicBezTo>
                    <a:pt x="53" y="33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lose/>
                  <a:moveTo>
                    <a:pt x="23" y="9"/>
                  </a:moveTo>
                  <a:cubicBezTo>
                    <a:pt x="23" y="8"/>
                    <a:pt x="23" y="8"/>
                    <a:pt x="24" y="8"/>
                  </a:cubicBezTo>
                  <a:cubicBezTo>
                    <a:pt x="24" y="8"/>
                    <a:pt x="24" y="9"/>
                    <a:pt x="24" y="9"/>
                  </a:cubicBezTo>
                  <a:cubicBezTo>
                    <a:pt x="24" y="9"/>
                    <a:pt x="24" y="9"/>
                    <a:pt x="24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4" y="10"/>
                    <a:pt x="24" y="11"/>
                    <a:pt x="24" y="11"/>
                  </a:cubicBezTo>
                  <a:cubicBezTo>
                    <a:pt x="24" y="11"/>
                    <a:pt x="24" y="11"/>
                    <a:pt x="24" y="10"/>
                  </a:cubicBezTo>
                  <a:cubicBezTo>
                    <a:pt x="23" y="10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3" y="9"/>
                    <a:pt x="23" y="9"/>
                  </a:cubicBezTo>
                  <a:close/>
                  <a:moveTo>
                    <a:pt x="10" y="39"/>
                  </a:moveTo>
                  <a:cubicBezTo>
                    <a:pt x="10" y="39"/>
                    <a:pt x="9" y="39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8" y="40"/>
                    <a:pt x="8" y="39"/>
                    <a:pt x="8" y="39"/>
                  </a:cubicBezTo>
                  <a:cubicBezTo>
                    <a:pt x="8" y="39"/>
                    <a:pt x="8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9" y="38"/>
                    <a:pt x="9" y="38"/>
                    <a:pt x="9" y="38"/>
                  </a:cubicBezTo>
                  <a:cubicBezTo>
                    <a:pt x="10" y="38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38" y="11"/>
                  </a:moveTo>
                  <a:cubicBezTo>
                    <a:pt x="38" y="11"/>
                    <a:pt x="38" y="11"/>
                    <a:pt x="38" y="11"/>
                  </a:cubicBezTo>
                  <a:cubicBezTo>
                    <a:pt x="37" y="11"/>
                    <a:pt x="37" y="11"/>
                    <a:pt x="37" y="11"/>
                  </a:cubicBezTo>
                  <a:cubicBezTo>
                    <a:pt x="37" y="11"/>
                    <a:pt x="37" y="10"/>
                    <a:pt x="37" y="10"/>
                  </a:cubicBezTo>
                  <a:cubicBezTo>
                    <a:pt x="37" y="10"/>
                    <a:pt x="37" y="9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ubicBezTo>
                    <a:pt x="38" y="9"/>
                    <a:pt x="38" y="9"/>
                    <a:pt x="39" y="9"/>
                  </a:cubicBezTo>
                  <a:cubicBezTo>
                    <a:pt x="39" y="9"/>
                    <a:pt x="39" y="9"/>
                    <a:pt x="39" y="9"/>
                  </a:cubicBezTo>
                  <a:cubicBezTo>
                    <a:pt x="38" y="10"/>
                    <a:pt x="38" y="10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ubicBezTo>
                    <a:pt x="38" y="11"/>
                    <a:pt x="38" y="11"/>
                    <a:pt x="38" y="11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6"/>
                  </a:cubicBezTo>
                  <a:cubicBezTo>
                    <a:pt x="29" y="6"/>
                    <a:pt x="29" y="6"/>
                    <a:pt x="29" y="6"/>
                  </a:cubicBezTo>
                  <a:cubicBezTo>
                    <a:pt x="29" y="6"/>
                    <a:pt x="30" y="6"/>
                    <a:pt x="30" y="6"/>
                  </a:cubicBezTo>
                  <a:cubicBezTo>
                    <a:pt x="30" y="6"/>
                    <a:pt x="30" y="6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53" y="32"/>
                  </a:moveTo>
                  <a:cubicBezTo>
                    <a:pt x="53" y="31"/>
                    <a:pt x="53" y="31"/>
                    <a:pt x="53" y="30"/>
                  </a:cubicBezTo>
                  <a:cubicBezTo>
                    <a:pt x="53" y="30"/>
                    <a:pt x="53" y="30"/>
                    <a:pt x="53" y="30"/>
                  </a:cubicBezTo>
                  <a:cubicBezTo>
                    <a:pt x="53" y="30"/>
                    <a:pt x="53" y="29"/>
                    <a:pt x="53" y="29"/>
                  </a:cubicBezTo>
                  <a:cubicBezTo>
                    <a:pt x="53" y="29"/>
                    <a:pt x="53" y="29"/>
                    <a:pt x="53" y="29"/>
                  </a:cubicBezTo>
                  <a:cubicBezTo>
                    <a:pt x="54" y="29"/>
                    <a:pt x="54" y="30"/>
                    <a:pt x="54" y="30"/>
                  </a:cubicBezTo>
                  <a:cubicBezTo>
                    <a:pt x="54" y="30"/>
                    <a:pt x="54" y="31"/>
                    <a:pt x="54" y="31"/>
                  </a:cubicBezTo>
                  <a:cubicBezTo>
                    <a:pt x="54" y="31"/>
                    <a:pt x="54" y="32"/>
                    <a:pt x="53" y="32"/>
                  </a:cubicBezTo>
                  <a:cubicBezTo>
                    <a:pt x="53" y="31"/>
                    <a:pt x="53" y="32"/>
                    <a:pt x="53" y="32"/>
                  </a:cubicBezTo>
                  <a:cubicBezTo>
                    <a:pt x="53" y="32"/>
                    <a:pt x="53" y="32"/>
                    <a:pt x="53" y="32"/>
                  </a:cubicBezTo>
                  <a:close/>
                  <a:moveTo>
                    <a:pt x="52" y="37"/>
                  </a:moveTo>
                  <a:cubicBezTo>
                    <a:pt x="52" y="37"/>
                    <a:pt x="52" y="38"/>
                    <a:pt x="53" y="38"/>
                  </a:cubicBezTo>
                  <a:cubicBezTo>
                    <a:pt x="53" y="38"/>
                    <a:pt x="53" y="38"/>
                    <a:pt x="53" y="38"/>
                  </a:cubicBezTo>
                  <a:cubicBezTo>
                    <a:pt x="53" y="38"/>
                    <a:pt x="53" y="38"/>
                    <a:pt x="53" y="39"/>
                  </a:cubicBezTo>
                  <a:cubicBezTo>
                    <a:pt x="53" y="39"/>
                    <a:pt x="53" y="39"/>
                    <a:pt x="53" y="39"/>
                  </a:cubicBezTo>
                  <a:cubicBezTo>
                    <a:pt x="52" y="39"/>
                    <a:pt x="52" y="39"/>
                    <a:pt x="52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ubicBezTo>
                    <a:pt x="51" y="38"/>
                    <a:pt x="52" y="38"/>
                    <a:pt x="52" y="37"/>
                  </a:cubicBezTo>
                  <a:cubicBezTo>
                    <a:pt x="52" y="37"/>
                    <a:pt x="52" y="37"/>
                    <a:pt x="52" y="37"/>
                  </a:cubicBezTo>
                  <a:close/>
                  <a:moveTo>
                    <a:pt x="8" y="30"/>
                  </a:moveTo>
                  <a:cubicBezTo>
                    <a:pt x="8" y="31"/>
                    <a:pt x="8" y="31"/>
                    <a:pt x="8" y="32"/>
                  </a:cubicBezTo>
                  <a:cubicBezTo>
                    <a:pt x="8" y="32"/>
                    <a:pt x="7" y="32"/>
                    <a:pt x="7" y="32"/>
                  </a:cubicBezTo>
                  <a:cubicBezTo>
                    <a:pt x="7" y="32"/>
                    <a:pt x="7" y="32"/>
                    <a:pt x="7" y="32"/>
                  </a:cubicBezTo>
                  <a:cubicBezTo>
                    <a:pt x="7" y="32"/>
                    <a:pt x="6" y="32"/>
                    <a:pt x="6" y="32"/>
                  </a:cubicBezTo>
                  <a:cubicBezTo>
                    <a:pt x="6" y="32"/>
                    <a:pt x="6" y="31"/>
                    <a:pt x="6" y="31"/>
                  </a:cubicBezTo>
                  <a:cubicBezTo>
                    <a:pt x="6" y="31"/>
                    <a:pt x="7" y="30"/>
                    <a:pt x="7" y="30"/>
                  </a:cubicBezTo>
                  <a:cubicBezTo>
                    <a:pt x="7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lose/>
                  <a:moveTo>
                    <a:pt x="14" y="15"/>
                  </a:moveTo>
                  <a:cubicBezTo>
                    <a:pt x="15" y="15"/>
                    <a:pt x="15" y="15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4" y="16"/>
                    <a:pt x="14" y="16"/>
                  </a:cubicBezTo>
                  <a:cubicBezTo>
                    <a:pt x="14" y="16"/>
                    <a:pt x="14" y="16"/>
                    <a:pt x="13" y="16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4" y="15"/>
                    <a:pt x="14" y="15"/>
                    <a:pt x="14" y="15"/>
                  </a:cubicBezTo>
                  <a:close/>
                  <a:moveTo>
                    <a:pt x="10" y="46"/>
                  </a:moveTo>
                  <a:cubicBezTo>
                    <a:pt x="9" y="46"/>
                    <a:pt x="9" y="46"/>
                    <a:pt x="8" y="45"/>
                  </a:cubicBezTo>
                  <a:cubicBezTo>
                    <a:pt x="8" y="45"/>
                    <a:pt x="8" y="45"/>
                    <a:pt x="7" y="44"/>
                  </a:cubicBezTo>
                  <a:cubicBezTo>
                    <a:pt x="7" y="44"/>
                    <a:pt x="7" y="44"/>
                    <a:pt x="7" y="43"/>
                  </a:cubicBezTo>
                  <a:cubicBezTo>
                    <a:pt x="7" y="43"/>
                    <a:pt x="7" y="42"/>
                    <a:pt x="6" y="42"/>
                  </a:cubicBezTo>
                  <a:cubicBezTo>
                    <a:pt x="6" y="41"/>
                    <a:pt x="6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0"/>
                    <a:pt x="7" y="40"/>
                    <a:pt x="7" y="40"/>
                  </a:cubicBezTo>
                  <a:cubicBezTo>
                    <a:pt x="7" y="41"/>
                    <a:pt x="7" y="41"/>
                    <a:pt x="7" y="42"/>
                  </a:cubicBezTo>
                  <a:cubicBezTo>
                    <a:pt x="7" y="42"/>
                    <a:pt x="7" y="42"/>
                    <a:pt x="7" y="43"/>
                  </a:cubicBezTo>
                  <a:cubicBezTo>
                    <a:pt x="7" y="43"/>
                    <a:pt x="7" y="43"/>
                    <a:pt x="7" y="44"/>
                  </a:cubicBezTo>
                  <a:cubicBezTo>
                    <a:pt x="8" y="45"/>
                    <a:pt x="9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ubicBezTo>
                    <a:pt x="10" y="46"/>
                    <a:pt x="10" y="46"/>
                    <a:pt x="10" y="46"/>
                  </a:cubicBezTo>
                  <a:close/>
                  <a:moveTo>
                    <a:pt x="12" y="28"/>
                  </a:moveTo>
                  <a:cubicBezTo>
                    <a:pt x="12" y="28"/>
                    <a:pt x="11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8"/>
                    <a:pt x="10" y="28"/>
                    <a:pt x="11" y="27"/>
                  </a:cubicBezTo>
                  <a:cubicBezTo>
                    <a:pt x="10" y="27"/>
                    <a:pt x="10" y="27"/>
                    <a:pt x="11" y="27"/>
                  </a:cubicBezTo>
                  <a:cubicBezTo>
                    <a:pt x="11" y="27"/>
                    <a:pt x="12" y="27"/>
                    <a:pt x="12" y="28"/>
                  </a:cubicBezTo>
                  <a:cubicBezTo>
                    <a:pt x="12" y="28"/>
                    <a:pt x="12" y="28"/>
                    <a:pt x="12" y="28"/>
                  </a:cubicBezTo>
                  <a:close/>
                  <a:moveTo>
                    <a:pt x="29" y="52"/>
                  </a:moveTo>
                  <a:cubicBezTo>
                    <a:pt x="28" y="52"/>
                    <a:pt x="28" y="52"/>
                    <a:pt x="28" y="52"/>
                  </a:cubicBezTo>
                  <a:cubicBezTo>
                    <a:pt x="28" y="52"/>
                    <a:pt x="28" y="52"/>
                    <a:pt x="27" y="52"/>
                  </a:cubicBezTo>
                  <a:cubicBezTo>
                    <a:pt x="28" y="52"/>
                    <a:pt x="28" y="52"/>
                    <a:pt x="28" y="51"/>
                  </a:cubicBezTo>
                  <a:cubicBezTo>
                    <a:pt x="28" y="51"/>
                    <a:pt x="28" y="50"/>
                    <a:pt x="28" y="50"/>
                  </a:cubicBezTo>
                  <a:cubicBezTo>
                    <a:pt x="28" y="50"/>
                    <a:pt x="28" y="50"/>
                    <a:pt x="28" y="50"/>
                  </a:cubicBezTo>
                  <a:cubicBezTo>
                    <a:pt x="28" y="50"/>
                    <a:pt x="29" y="50"/>
                    <a:pt x="29" y="50"/>
                  </a:cubicBezTo>
                  <a:cubicBezTo>
                    <a:pt x="29" y="50"/>
                    <a:pt x="29" y="51"/>
                    <a:pt x="29" y="51"/>
                  </a:cubicBezTo>
                  <a:cubicBezTo>
                    <a:pt x="29" y="51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lose/>
                  <a:moveTo>
                    <a:pt x="32" y="7"/>
                  </a:moveTo>
                  <a:cubicBezTo>
                    <a:pt x="32" y="7"/>
                    <a:pt x="31" y="7"/>
                    <a:pt x="31" y="7"/>
                  </a:cubicBezTo>
                  <a:cubicBezTo>
                    <a:pt x="31" y="7"/>
                    <a:pt x="31" y="6"/>
                    <a:pt x="31" y="6"/>
                  </a:cubicBezTo>
                  <a:cubicBezTo>
                    <a:pt x="31" y="6"/>
                    <a:pt x="31" y="6"/>
                    <a:pt x="32" y="6"/>
                  </a:cubicBezTo>
                  <a:cubicBezTo>
                    <a:pt x="32" y="6"/>
                    <a:pt x="33" y="6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lose/>
                  <a:moveTo>
                    <a:pt x="21" y="15"/>
                  </a:moveTo>
                  <a:cubicBezTo>
                    <a:pt x="21" y="15"/>
                    <a:pt x="20" y="14"/>
                    <a:pt x="19" y="14"/>
                  </a:cubicBezTo>
                  <a:cubicBezTo>
                    <a:pt x="19" y="14"/>
                    <a:pt x="20" y="13"/>
                    <a:pt x="21" y="13"/>
                  </a:cubicBezTo>
                  <a:cubicBezTo>
                    <a:pt x="21" y="14"/>
                    <a:pt x="21" y="14"/>
                    <a:pt x="21" y="15"/>
                  </a:cubicBezTo>
                  <a:cubicBezTo>
                    <a:pt x="21" y="15"/>
                    <a:pt x="21" y="15"/>
                    <a:pt x="21" y="15"/>
                  </a:cubicBezTo>
                  <a:close/>
                  <a:moveTo>
                    <a:pt x="32" y="7"/>
                  </a:moveTo>
                  <a:cubicBezTo>
                    <a:pt x="33" y="7"/>
                    <a:pt x="33" y="7"/>
                    <a:pt x="33" y="6"/>
                  </a:cubicBezTo>
                  <a:cubicBezTo>
                    <a:pt x="33" y="6"/>
                    <a:pt x="33" y="6"/>
                    <a:pt x="33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4" y="6"/>
                    <a:pt x="34" y="6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4" y="7"/>
                    <a:pt x="34" y="7"/>
                    <a:pt x="34" y="7"/>
                  </a:cubicBezTo>
                  <a:cubicBezTo>
                    <a:pt x="33" y="7"/>
                    <a:pt x="33" y="7"/>
                    <a:pt x="33" y="7"/>
                  </a:cubicBezTo>
                  <a:cubicBezTo>
                    <a:pt x="33" y="7"/>
                    <a:pt x="33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lose/>
                  <a:moveTo>
                    <a:pt x="19" y="10"/>
                  </a:moveTo>
                  <a:cubicBezTo>
                    <a:pt x="19" y="10"/>
                    <a:pt x="18" y="11"/>
                    <a:pt x="18" y="11"/>
                  </a:cubicBezTo>
                  <a:cubicBezTo>
                    <a:pt x="18" y="11"/>
                    <a:pt x="18" y="11"/>
                    <a:pt x="18" y="10"/>
                  </a:cubicBezTo>
                  <a:cubicBezTo>
                    <a:pt x="18" y="10"/>
                    <a:pt x="18" y="10"/>
                    <a:pt x="18" y="9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9" y="9"/>
                    <a:pt x="19" y="9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34" y="52"/>
                  </a:moveTo>
                  <a:cubicBezTo>
                    <a:pt x="34" y="52"/>
                    <a:pt x="34" y="52"/>
                    <a:pt x="34" y="52"/>
                  </a:cubicBezTo>
                  <a:cubicBezTo>
                    <a:pt x="33" y="52"/>
                    <a:pt x="33" y="52"/>
                    <a:pt x="33" y="52"/>
                  </a:cubicBezTo>
                  <a:cubicBezTo>
                    <a:pt x="33" y="51"/>
                    <a:pt x="33" y="51"/>
                    <a:pt x="33" y="50"/>
                  </a:cubicBezTo>
                  <a:cubicBezTo>
                    <a:pt x="33" y="50"/>
                    <a:pt x="34" y="50"/>
                    <a:pt x="34" y="50"/>
                  </a:cubicBezTo>
                  <a:cubicBezTo>
                    <a:pt x="34" y="51"/>
                    <a:pt x="34" y="51"/>
                    <a:pt x="34" y="52"/>
                  </a:cubicBezTo>
                  <a:cubicBezTo>
                    <a:pt x="34" y="52"/>
                    <a:pt x="34" y="52"/>
                    <a:pt x="34" y="52"/>
                  </a:cubicBezTo>
                  <a:close/>
                  <a:moveTo>
                    <a:pt x="14" y="14"/>
                  </a:moveTo>
                  <a:cubicBezTo>
                    <a:pt x="14" y="14"/>
                    <a:pt x="14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2" y="15"/>
                    <a:pt x="12" y="14"/>
                    <a:pt x="13" y="14"/>
                  </a:cubicBezTo>
                  <a:cubicBezTo>
                    <a:pt x="13" y="14"/>
                    <a:pt x="13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4"/>
                    <a:pt x="14" y="14"/>
                    <a:pt x="14" y="14"/>
                  </a:cubicBezTo>
                  <a:close/>
                  <a:moveTo>
                    <a:pt x="24" y="8"/>
                  </a:moveTo>
                  <a:cubicBezTo>
                    <a:pt x="24" y="7"/>
                    <a:pt x="24" y="7"/>
                    <a:pt x="24" y="6"/>
                  </a:cubicBezTo>
                  <a:cubicBezTo>
                    <a:pt x="24" y="6"/>
                    <a:pt x="25" y="6"/>
                    <a:pt x="25" y="6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8"/>
                    <a:pt x="24" y="8"/>
                    <a:pt x="24" y="8"/>
                  </a:cubicBezTo>
                  <a:cubicBezTo>
                    <a:pt x="24" y="8"/>
                    <a:pt x="24" y="8"/>
                    <a:pt x="24" y="8"/>
                  </a:cubicBezTo>
                  <a:close/>
                  <a:moveTo>
                    <a:pt x="47" y="46"/>
                  </a:moveTo>
                  <a:cubicBezTo>
                    <a:pt x="47" y="46"/>
                    <a:pt x="47" y="46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7"/>
                    <a:pt x="47" y="47"/>
                    <a:pt x="47" y="47"/>
                  </a:cubicBezTo>
                  <a:cubicBezTo>
                    <a:pt x="47" y="48"/>
                    <a:pt x="46" y="48"/>
                    <a:pt x="46" y="48"/>
                  </a:cubicBezTo>
                  <a:cubicBezTo>
                    <a:pt x="46" y="48"/>
                    <a:pt x="46" y="48"/>
                    <a:pt x="46" y="48"/>
                  </a:cubicBezTo>
                  <a:cubicBezTo>
                    <a:pt x="45" y="48"/>
                    <a:pt x="45" y="48"/>
                    <a:pt x="45" y="47"/>
                  </a:cubicBezTo>
                  <a:cubicBezTo>
                    <a:pt x="46" y="47"/>
                    <a:pt x="46" y="46"/>
                    <a:pt x="47" y="46"/>
                  </a:cubicBezTo>
                  <a:cubicBezTo>
                    <a:pt x="47" y="46"/>
                    <a:pt x="47" y="46"/>
                    <a:pt x="47" y="46"/>
                  </a:cubicBezTo>
                  <a:close/>
                  <a:moveTo>
                    <a:pt x="28" y="10"/>
                  </a:moveTo>
                  <a:cubicBezTo>
                    <a:pt x="28" y="10"/>
                    <a:pt x="29" y="10"/>
                    <a:pt x="30" y="10"/>
                  </a:cubicBezTo>
                  <a:cubicBezTo>
                    <a:pt x="29" y="10"/>
                    <a:pt x="29" y="11"/>
                    <a:pt x="29" y="11"/>
                  </a:cubicBezTo>
                  <a:cubicBezTo>
                    <a:pt x="29" y="11"/>
                    <a:pt x="28" y="11"/>
                    <a:pt x="28" y="11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0"/>
                  </a:cubicBezTo>
                  <a:close/>
                  <a:moveTo>
                    <a:pt x="48" y="16"/>
                  </a:moveTo>
                  <a:cubicBezTo>
                    <a:pt x="48" y="16"/>
                    <a:pt x="49" y="16"/>
                    <a:pt x="49" y="16"/>
                  </a:cubicBezTo>
                  <a:cubicBezTo>
                    <a:pt x="50" y="16"/>
                    <a:pt x="50" y="16"/>
                    <a:pt x="50" y="17"/>
                  </a:cubicBezTo>
                  <a:cubicBezTo>
                    <a:pt x="50" y="17"/>
                    <a:pt x="50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ubicBezTo>
                    <a:pt x="49" y="17"/>
                    <a:pt x="48" y="16"/>
                    <a:pt x="48" y="16"/>
                  </a:cubicBezTo>
                  <a:cubicBezTo>
                    <a:pt x="48" y="16"/>
                    <a:pt x="48" y="16"/>
                    <a:pt x="48" y="16"/>
                  </a:cubicBezTo>
                  <a:close/>
                  <a:moveTo>
                    <a:pt x="11" y="18"/>
                  </a:moveTo>
                  <a:cubicBezTo>
                    <a:pt x="11" y="18"/>
                    <a:pt x="11" y="19"/>
                    <a:pt x="11" y="19"/>
                  </a:cubicBezTo>
                  <a:cubicBezTo>
                    <a:pt x="11" y="19"/>
                    <a:pt x="11" y="19"/>
                    <a:pt x="10" y="19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7"/>
                    <a:pt x="10" y="17"/>
                  </a:cubicBezTo>
                  <a:cubicBezTo>
                    <a:pt x="11" y="17"/>
                    <a:pt x="11" y="17"/>
                    <a:pt x="12" y="17"/>
                  </a:cubicBezTo>
                  <a:cubicBezTo>
                    <a:pt x="12" y="18"/>
                    <a:pt x="12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lose/>
                  <a:moveTo>
                    <a:pt x="29" y="52"/>
                  </a:moveTo>
                  <a:cubicBezTo>
                    <a:pt x="29" y="51"/>
                    <a:pt x="29" y="51"/>
                    <a:pt x="29" y="50"/>
                  </a:cubicBezTo>
                  <a:cubicBezTo>
                    <a:pt x="30" y="50"/>
                    <a:pt x="30" y="50"/>
                    <a:pt x="30" y="50"/>
                  </a:cubicBezTo>
                  <a:cubicBezTo>
                    <a:pt x="30" y="51"/>
                    <a:pt x="30" y="51"/>
                    <a:pt x="30" y="51"/>
                  </a:cubicBezTo>
                  <a:cubicBezTo>
                    <a:pt x="30" y="52"/>
                    <a:pt x="30" y="52"/>
                    <a:pt x="30" y="52"/>
                  </a:cubicBezTo>
                  <a:cubicBezTo>
                    <a:pt x="30" y="52"/>
                    <a:pt x="29" y="52"/>
                    <a:pt x="29" y="52"/>
                  </a:cubicBezTo>
                  <a:cubicBezTo>
                    <a:pt x="29" y="52"/>
                    <a:pt x="29" y="52"/>
                    <a:pt x="29" y="52"/>
                  </a:cubicBezTo>
                  <a:close/>
                  <a:moveTo>
                    <a:pt x="17" y="48"/>
                  </a:moveTo>
                  <a:cubicBezTo>
                    <a:pt x="17" y="48"/>
                    <a:pt x="17" y="48"/>
                    <a:pt x="16" y="48"/>
                  </a:cubicBezTo>
                  <a:cubicBezTo>
                    <a:pt x="16" y="48"/>
                    <a:pt x="16" y="48"/>
                    <a:pt x="16" y="48"/>
                  </a:cubicBezTo>
                  <a:cubicBezTo>
                    <a:pt x="15" y="48"/>
                    <a:pt x="15" y="48"/>
                    <a:pt x="15" y="48"/>
                  </a:cubicBezTo>
                  <a:cubicBezTo>
                    <a:pt x="15" y="47"/>
                    <a:pt x="15" y="47"/>
                    <a:pt x="15" y="47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6" y="47"/>
                    <a:pt x="16" y="47"/>
                    <a:pt x="17" y="48"/>
                  </a:cubicBezTo>
                  <a:cubicBezTo>
                    <a:pt x="17" y="48"/>
                    <a:pt x="17" y="48"/>
                    <a:pt x="17" y="48"/>
                  </a:cubicBezTo>
                  <a:close/>
                  <a:moveTo>
                    <a:pt x="28" y="7"/>
                  </a:moveTo>
                  <a:cubicBezTo>
                    <a:pt x="28" y="8"/>
                    <a:pt x="28" y="8"/>
                    <a:pt x="28" y="8"/>
                  </a:cubicBezTo>
                  <a:cubicBezTo>
                    <a:pt x="28" y="8"/>
                    <a:pt x="28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8" y="9"/>
                    <a:pt x="28" y="9"/>
                    <a:pt x="28" y="9"/>
                  </a:cubicBezTo>
                  <a:cubicBezTo>
                    <a:pt x="28" y="9"/>
                    <a:pt x="27" y="9"/>
                    <a:pt x="27" y="9"/>
                  </a:cubicBezTo>
                  <a:cubicBezTo>
                    <a:pt x="27" y="9"/>
                    <a:pt x="27" y="8"/>
                    <a:pt x="27" y="8"/>
                  </a:cubicBezTo>
                  <a:cubicBezTo>
                    <a:pt x="27" y="7"/>
                    <a:pt x="27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ubicBezTo>
                    <a:pt x="28" y="7"/>
                    <a:pt x="28" y="7"/>
                    <a:pt x="28" y="7"/>
                  </a:cubicBezTo>
                  <a:close/>
                  <a:moveTo>
                    <a:pt x="38" y="9"/>
                  </a:moveTo>
                  <a:cubicBezTo>
                    <a:pt x="38" y="9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8"/>
                    <a:pt x="37" y="8"/>
                    <a:pt x="37" y="8"/>
                  </a:cubicBezTo>
                  <a:cubicBezTo>
                    <a:pt x="37" y="7"/>
                    <a:pt x="37" y="7"/>
                    <a:pt x="38" y="7"/>
                  </a:cubicBezTo>
                  <a:cubicBezTo>
                    <a:pt x="38" y="7"/>
                    <a:pt x="39" y="7"/>
                    <a:pt x="39" y="7"/>
                  </a:cubicBezTo>
                  <a:cubicBezTo>
                    <a:pt x="38" y="8"/>
                    <a:pt x="38" y="8"/>
                    <a:pt x="38" y="9"/>
                  </a:cubicBezTo>
                  <a:cubicBezTo>
                    <a:pt x="38" y="9"/>
                    <a:pt x="38" y="9"/>
                    <a:pt x="38" y="9"/>
                  </a:cubicBezTo>
                  <a:close/>
                  <a:moveTo>
                    <a:pt x="20" y="8"/>
                  </a:moveTo>
                  <a:cubicBezTo>
                    <a:pt x="20" y="8"/>
                    <a:pt x="20" y="8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1" y="9"/>
                    <a:pt x="21" y="9"/>
                  </a:cubicBezTo>
                  <a:cubicBezTo>
                    <a:pt x="21" y="9"/>
                    <a:pt x="20" y="10"/>
                    <a:pt x="20" y="10"/>
                  </a:cubicBezTo>
                  <a:cubicBezTo>
                    <a:pt x="19" y="10"/>
                    <a:pt x="20" y="9"/>
                    <a:pt x="20" y="9"/>
                  </a:cubicBezTo>
                  <a:cubicBezTo>
                    <a:pt x="20" y="9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ubicBezTo>
                    <a:pt x="20" y="8"/>
                    <a:pt x="20" y="8"/>
                    <a:pt x="20" y="8"/>
                  </a:cubicBezTo>
                  <a:close/>
                  <a:moveTo>
                    <a:pt x="49" y="42"/>
                  </a:moveTo>
                  <a:cubicBezTo>
                    <a:pt x="49" y="42"/>
                    <a:pt x="50" y="42"/>
                    <a:pt x="50" y="42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0" y="41"/>
                    <a:pt x="50" y="41"/>
                  </a:cubicBezTo>
                  <a:cubicBezTo>
                    <a:pt x="50" y="41"/>
                    <a:pt x="51" y="41"/>
                    <a:pt x="51" y="41"/>
                  </a:cubicBezTo>
                  <a:cubicBezTo>
                    <a:pt x="51" y="41"/>
                    <a:pt x="51" y="42"/>
                    <a:pt x="51" y="42"/>
                  </a:cubicBezTo>
                  <a:cubicBezTo>
                    <a:pt x="51" y="42"/>
                    <a:pt x="51" y="43"/>
                    <a:pt x="51" y="43"/>
                  </a:cubicBezTo>
                  <a:cubicBezTo>
                    <a:pt x="50" y="43"/>
                    <a:pt x="50" y="43"/>
                    <a:pt x="50" y="42"/>
                  </a:cubicBezTo>
                  <a:cubicBezTo>
                    <a:pt x="50" y="42"/>
                    <a:pt x="50" y="42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10" y="21"/>
                  </a:moveTo>
                  <a:cubicBezTo>
                    <a:pt x="10" y="22"/>
                    <a:pt x="9" y="22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8" y="23"/>
                    <a:pt x="8" y="23"/>
                  </a:cubicBezTo>
                  <a:cubicBezTo>
                    <a:pt x="8" y="23"/>
                    <a:pt x="8" y="22"/>
                    <a:pt x="8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lose/>
                  <a:moveTo>
                    <a:pt x="19" y="13"/>
                  </a:moveTo>
                  <a:cubicBezTo>
                    <a:pt x="19" y="13"/>
                    <a:pt x="19" y="13"/>
                    <a:pt x="19" y="14"/>
                  </a:cubicBezTo>
                  <a:cubicBezTo>
                    <a:pt x="18" y="13"/>
                    <a:pt x="18" y="12"/>
                    <a:pt x="17" y="12"/>
                  </a:cubicBezTo>
                  <a:cubicBezTo>
                    <a:pt x="17" y="12"/>
                    <a:pt x="18" y="12"/>
                    <a:pt x="18" y="11"/>
                  </a:cubicBezTo>
                  <a:cubicBezTo>
                    <a:pt x="18" y="11"/>
                    <a:pt x="18" y="12"/>
                    <a:pt x="18" y="12"/>
                  </a:cubicBezTo>
                  <a:cubicBezTo>
                    <a:pt x="19" y="12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lose/>
                  <a:moveTo>
                    <a:pt x="47" y="18"/>
                  </a:moveTo>
                  <a:cubicBezTo>
                    <a:pt x="47" y="18"/>
                    <a:pt x="47" y="18"/>
                    <a:pt x="46" y="18"/>
                  </a:cubicBezTo>
                  <a:cubicBezTo>
                    <a:pt x="46" y="18"/>
                    <a:pt x="46" y="18"/>
                    <a:pt x="46" y="17"/>
                  </a:cubicBezTo>
                  <a:cubicBezTo>
                    <a:pt x="47" y="17"/>
                    <a:pt x="47" y="17"/>
                    <a:pt x="47" y="16"/>
                  </a:cubicBezTo>
                  <a:cubicBezTo>
                    <a:pt x="47" y="16"/>
                    <a:pt x="47" y="16"/>
                    <a:pt x="47" y="16"/>
                  </a:cubicBezTo>
                  <a:cubicBezTo>
                    <a:pt x="47" y="16"/>
                    <a:pt x="48" y="16"/>
                    <a:pt x="48" y="16"/>
                  </a:cubicBezTo>
                  <a:cubicBezTo>
                    <a:pt x="48" y="16"/>
                    <a:pt x="48" y="17"/>
                    <a:pt x="48" y="17"/>
                  </a:cubicBezTo>
                  <a:cubicBezTo>
                    <a:pt x="48" y="17"/>
                    <a:pt x="48" y="17"/>
                    <a:pt x="48" y="17"/>
                  </a:cubicBezTo>
                  <a:cubicBezTo>
                    <a:pt x="48" y="17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lose/>
                  <a:moveTo>
                    <a:pt x="26" y="52"/>
                  </a:moveTo>
                  <a:cubicBezTo>
                    <a:pt x="26" y="52"/>
                    <a:pt x="27" y="52"/>
                    <a:pt x="27" y="52"/>
                  </a:cubicBezTo>
                  <a:cubicBezTo>
                    <a:pt x="27" y="52"/>
                    <a:pt x="28" y="52"/>
                    <a:pt x="28" y="52"/>
                  </a:cubicBezTo>
                  <a:cubicBezTo>
                    <a:pt x="28" y="52"/>
                    <a:pt x="28" y="52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7" y="53"/>
                    <a:pt x="27" y="53"/>
                  </a:cubicBezTo>
                  <a:cubicBezTo>
                    <a:pt x="27" y="53"/>
                    <a:pt x="26" y="53"/>
                    <a:pt x="26" y="53"/>
                  </a:cubicBezTo>
                  <a:cubicBezTo>
                    <a:pt x="26" y="53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ubicBezTo>
                    <a:pt x="26" y="52"/>
                    <a:pt x="26" y="52"/>
                    <a:pt x="26" y="52"/>
                  </a:cubicBezTo>
                  <a:close/>
                  <a:moveTo>
                    <a:pt x="49" y="17"/>
                  </a:moveTo>
                  <a:cubicBezTo>
                    <a:pt x="49" y="17"/>
                    <a:pt x="49" y="18"/>
                    <a:pt x="49" y="18"/>
                  </a:cubicBezTo>
                  <a:cubicBezTo>
                    <a:pt x="49" y="18"/>
                    <a:pt x="49" y="18"/>
                    <a:pt x="49" y="18"/>
                  </a:cubicBezTo>
                  <a:cubicBezTo>
                    <a:pt x="49" y="19"/>
                    <a:pt x="48" y="19"/>
                    <a:pt x="48" y="19"/>
                  </a:cubicBezTo>
                  <a:cubicBezTo>
                    <a:pt x="47" y="19"/>
                    <a:pt x="47" y="19"/>
                    <a:pt x="47" y="19"/>
                  </a:cubicBezTo>
                  <a:cubicBezTo>
                    <a:pt x="47" y="19"/>
                    <a:pt x="47" y="18"/>
                    <a:pt x="47" y="18"/>
                  </a:cubicBezTo>
                  <a:cubicBezTo>
                    <a:pt x="48" y="18"/>
                    <a:pt x="48" y="18"/>
                    <a:pt x="48" y="18"/>
                  </a:cubicBezTo>
                  <a:cubicBezTo>
                    <a:pt x="48" y="17"/>
                    <a:pt x="48" y="17"/>
                    <a:pt x="49" y="17"/>
                  </a:cubicBezTo>
                  <a:cubicBezTo>
                    <a:pt x="49" y="17"/>
                    <a:pt x="49" y="17"/>
                    <a:pt x="49" y="17"/>
                  </a:cubicBezTo>
                  <a:close/>
                  <a:moveTo>
                    <a:pt x="51" y="39"/>
                  </a:moveTo>
                  <a:cubicBezTo>
                    <a:pt x="51" y="39"/>
                    <a:pt x="52" y="39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0"/>
                    <a:pt x="52" y="40"/>
                  </a:cubicBezTo>
                  <a:cubicBezTo>
                    <a:pt x="52" y="40"/>
                    <a:pt x="52" y="41"/>
                    <a:pt x="52" y="41"/>
                  </a:cubicBezTo>
                  <a:cubicBezTo>
                    <a:pt x="52" y="41"/>
                    <a:pt x="51" y="41"/>
                    <a:pt x="51" y="41"/>
                  </a:cubicBezTo>
                  <a:cubicBezTo>
                    <a:pt x="51" y="41"/>
                    <a:pt x="51" y="41"/>
                    <a:pt x="51" y="41"/>
                  </a:cubicBezTo>
                  <a:cubicBezTo>
                    <a:pt x="51" y="40"/>
                    <a:pt x="50" y="40"/>
                    <a:pt x="50" y="40"/>
                  </a:cubicBezTo>
                  <a:cubicBezTo>
                    <a:pt x="51" y="40"/>
                    <a:pt x="51" y="40"/>
                    <a:pt x="51" y="39"/>
                  </a:cubicBezTo>
                  <a:cubicBezTo>
                    <a:pt x="51" y="39"/>
                    <a:pt x="51" y="39"/>
                    <a:pt x="51" y="39"/>
                  </a:cubicBezTo>
                  <a:close/>
                  <a:moveTo>
                    <a:pt x="8" y="30"/>
                  </a:moveTo>
                  <a:cubicBezTo>
                    <a:pt x="8" y="30"/>
                    <a:pt x="8" y="29"/>
                    <a:pt x="8" y="29"/>
                  </a:cubicBezTo>
                  <a:cubicBezTo>
                    <a:pt x="8" y="29"/>
                    <a:pt x="8" y="29"/>
                    <a:pt x="8" y="29"/>
                  </a:cubicBezTo>
                  <a:cubicBezTo>
                    <a:pt x="9" y="29"/>
                    <a:pt x="9" y="29"/>
                    <a:pt x="9" y="29"/>
                  </a:cubicBezTo>
                  <a:cubicBezTo>
                    <a:pt x="9" y="29"/>
                    <a:pt x="9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29"/>
                    <a:pt x="10" y="29"/>
                    <a:pt x="10" y="29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9" y="30"/>
                    <a:pt x="9" y="30"/>
                    <a:pt x="9" y="30"/>
                  </a:cubicBezTo>
                  <a:cubicBezTo>
                    <a:pt x="9" y="30"/>
                    <a:pt x="8" y="30"/>
                    <a:pt x="8" y="30"/>
                  </a:cubicBezTo>
                  <a:cubicBezTo>
                    <a:pt x="8" y="30"/>
                    <a:pt x="8" y="30"/>
                    <a:pt x="8" y="30"/>
                  </a:cubicBezTo>
                  <a:close/>
                  <a:moveTo>
                    <a:pt x="50" y="44"/>
                  </a:moveTo>
                  <a:cubicBezTo>
                    <a:pt x="50" y="44"/>
                    <a:pt x="49" y="44"/>
                    <a:pt x="49" y="44"/>
                  </a:cubicBezTo>
                  <a:cubicBezTo>
                    <a:pt x="49" y="44"/>
                    <a:pt x="49" y="44"/>
                    <a:pt x="49" y="44"/>
                  </a:cubicBezTo>
                  <a:cubicBezTo>
                    <a:pt x="48" y="44"/>
                    <a:pt x="48" y="43"/>
                    <a:pt x="49" y="43"/>
                  </a:cubicBezTo>
                  <a:cubicBezTo>
                    <a:pt x="49" y="43"/>
                    <a:pt x="49" y="43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ubicBezTo>
                    <a:pt x="49" y="43"/>
                    <a:pt x="49" y="43"/>
                    <a:pt x="50" y="43"/>
                  </a:cubicBezTo>
                  <a:cubicBezTo>
                    <a:pt x="50" y="43"/>
                    <a:pt x="50" y="43"/>
                    <a:pt x="50" y="43"/>
                  </a:cubicBezTo>
                  <a:cubicBezTo>
                    <a:pt x="50" y="43"/>
                    <a:pt x="50" y="44"/>
                    <a:pt x="50" y="44"/>
                  </a:cubicBezTo>
                  <a:cubicBezTo>
                    <a:pt x="50" y="44"/>
                    <a:pt x="50" y="44"/>
                    <a:pt x="50" y="44"/>
                  </a:cubicBezTo>
                  <a:close/>
                  <a:moveTo>
                    <a:pt x="10" y="26"/>
                  </a:moveTo>
                  <a:cubicBezTo>
                    <a:pt x="10" y="27"/>
                    <a:pt x="10" y="27"/>
                    <a:pt x="10" y="27"/>
                  </a:cubicBezTo>
                  <a:cubicBezTo>
                    <a:pt x="10" y="27"/>
                    <a:pt x="10" y="27"/>
                    <a:pt x="10" y="27"/>
                  </a:cubicBezTo>
                  <a:cubicBezTo>
                    <a:pt x="9" y="27"/>
                    <a:pt x="9" y="27"/>
                    <a:pt x="8" y="27"/>
                  </a:cubicBezTo>
                  <a:cubicBezTo>
                    <a:pt x="8" y="27"/>
                    <a:pt x="8" y="26"/>
                    <a:pt x="9" y="26"/>
                  </a:cubicBezTo>
                  <a:cubicBezTo>
                    <a:pt x="9" y="26"/>
                    <a:pt x="10" y="26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lose/>
                  <a:moveTo>
                    <a:pt x="23" y="11"/>
                  </a:moveTo>
                  <a:cubicBezTo>
                    <a:pt x="23" y="12"/>
                    <a:pt x="23" y="13"/>
                    <a:pt x="23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3" y="13"/>
                    <a:pt x="22" y="13"/>
                    <a:pt x="21" y="12"/>
                  </a:cubicBezTo>
                  <a:cubicBezTo>
                    <a:pt x="22" y="12"/>
                    <a:pt x="23" y="12"/>
                    <a:pt x="23" y="11"/>
                  </a:cubicBezTo>
                  <a:cubicBezTo>
                    <a:pt x="23" y="11"/>
                    <a:pt x="23" y="11"/>
                    <a:pt x="23" y="11"/>
                  </a:cubicBezTo>
                  <a:close/>
                  <a:moveTo>
                    <a:pt x="15" y="21"/>
                  </a:moveTo>
                  <a:cubicBezTo>
                    <a:pt x="14" y="20"/>
                    <a:pt x="14" y="20"/>
                    <a:pt x="13" y="20"/>
                  </a:cubicBezTo>
                  <a:cubicBezTo>
                    <a:pt x="13" y="20"/>
                    <a:pt x="13" y="19"/>
                    <a:pt x="14" y="19"/>
                  </a:cubicBezTo>
                  <a:cubicBezTo>
                    <a:pt x="14" y="19"/>
                    <a:pt x="15" y="20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lose/>
                  <a:moveTo>
                    <a:pt x="26" y="8"/>
                  </a:moveTo>
                  <a:cubicBezTo>
                    <a:pt x="26" y="7"/>
                    <a:pt x="26" y="6"/>
                    <a:pt x="26" y="6"/>
                  </a:cubicBezTo>
                  <a:cubicBezTo>
                    <a:pt x="27" y="6"/>
                    <a:pt x="27" y="6"/>
                    <a:pt x="27" y="6"/>
                  </a:cubicBezTo>
                  <a:cubicBezTo>
                    <a:pt x="27" y="7"/>
                    <a:pt x="28" y="7"/>
                    <a:pt x="28" y="7"/>
                  </a:cubicBezTo>
                  <a:cubicBezTo>
                    <a:pt x="27" y="7"/>
                    <a:pt x="26" y="7"/>
                    <a:pt x="26" y="8"/>
                  </a:cubicBezTo>
                  <a:cubicBezTo>
                    <a:pt x="26" y="8"/>
                    <a:pt x="26" y="8"/>
                    <a:pt x="26" y="8"/>
                  </a:cubicBezTo>
                  <a:close/>
                  <a:moveTo>
                    <a:pt x="13" y="40"/>
                  </a:moveTo>
                  <a:cubicBezTo>
                    <a:pt x="12" y="41"/>
                    <a:pt x="12" y="41"/>
                    <a:pt x="11" y="41"/>
                  </a:cubicBezTo>
                  <a:cubicBezTo>
                    <a:pt x="11" y="41"/>
                    <a:pt x="11" y="41"/>
                    <a:pt x="11" y="40"/>
                  </a:cubicBezTo>
                  <a:cubicBezTo>
                    <a:pt x="11" y="40"/>
                    <a:pt x="12" y="40"/>
                    <a:pt x="12" y="39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3" y="40"/>
                    <a:pt x="13" y="40"/>
                    <a:pt x="13" y="40"/>
                  </a:cubicBezTo>
                  <a:close/>
                  <a:moveTo>
                    <a:pt x="8" y="28"/>
                  </a:moveTo>
                  <a:cubicBezTo>
                    <a:pt x="8" y="28"/>
                    <a:pt x="8" y="29"/>
                    <a:pt x="8" y="29"/>
                  </a:cubicBezTo>
                  <a:cubicBezTo>
                    <a:pt x="8" y="30"/>
                    <a:pt x="8" y="30"/>
                    <a:pt x="8" y="30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7" y="29"/>
                    <a:pt x="7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lose/>
                  <a:moveTo>
                    <a:pt x="32" y="9"/>
                  </a:moveTo>
                  <a:cubicBezTo>
                    <a:pt x="32" y="9"/>
                    <a:pt x="32" y="8"/>
                    <a:pt x="32" y="8"/>
                  </a:cubicBezTo>
                  <a:cubicBezTo>
                    <a:pt x="32" y="8"/>
                    <a:pt x="32" y="8"/>
                    <a:pt x="32" y="7"/>
                  </a:cubicBezTo>
                  <a:cubicBezTo>
                    <a:pt x="33" y="7"/>
                    <a:pt x="33" y="7"/>
                    <a:pt x="33" y="8"/>
                  </a:cubicBezTo>
                  <a:cubicBezTo>
                    <a:pt x="33" y="8"/>
                    <a:pt x="33" y="8"/>
                    <a:pt x="33" y="8"/>
                  </a:cubicBezTo>
                  <a:cubicBezTo>
                    <a:pt x="33" y="8"/>
                    <a:pt x="33" y="9"/>
                    <a:pt x="33" y="10"/>
                  </a:cubicBezTo>
                  <a:cubicBezTo>
                    <a:pt x="33" y="10"/>
                    <a:pt x="32" y="9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lose/>
                  <a:moveTo>
                    <a:pt x="16" y="13"/>
                  </a:moveTo>
                  <a:cubicBezTo>
                    <a:pt x="15" y="13"/>
                    <a:pt x="15" y="13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6" y="12"/>
                    <a:pt x="16" y="13"/>
                  </a:cubicBezTo>
                  <a:cubicBezTo>
                    <a:pt x="16" y="13"/>
                    <a:pt x="16" y="13"/>
                    <a:pt x="16" y="13"/>
                  </a:cubicBezTo>
                  <a:close/>
                  <a:moveTo>
                    <a:pt x="39" y="12"/>
                  </a:moveTo>
                  <a:cubicBezTo>
                    <a:pt x="39" y="11"/>
                    <a:pt x="39" y="11"/>
                    <a:pt x="38" y="11"/>
                  </a:cubicBezTo>
                  <a:cubicBezTo>
                    <a:pt x="39" y="11"/>
                    <a:pt x="39" y="10"/>
                    <a:pt x="39" y="9"/>
                  </a:cubicBezTo>
                  <a:cubicBezTo>
                    <a:pt x="39" y="10"/>
                    <a:pt x="40" y="10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40" y="10"/>
                    <a:pt x="40" y="11"/>
                    <a:pt x="39" y="12"/>
                  </a:cubicBezTo>
                  <a:cubicBezTo>
                    <a:pt x="39" y="12"/>
                    <a:pt x="39" y="12"/>
                    <a:pt x="39" y="12"/>
                  </a:cubicBezTo>
                  <a:close/>
                  <a:moveTo>
                    <a:pt x="27" y="8"/>
                  </a:moveTo>
                  <a:cubicBezTo>
                    <a:pt x="27" y="8"/>
                    <a:pt x="27" y="9"/>
                    <a:pt x="27" y="9"/>
                  </a:cubicBezTo>
                  <a:cubicBezTo>
                    <a:pt x="27" y="9"/>
                    <a:pt x="27" y="9"/>
                    <a:pt x="27" y="9"/>
                  </a:cubicBezTo>
                  <a:cubicBezTo>
                    <a:pt x="27" y="9"/>
                    <a:pt x="26" y="9"/>
                    <a:pt x="26" y="10"/>
                  </a:cubicBezTo>
                  <a:cubicBezTo>
                    <a:pt x="26" y="9"/>
                    <a:pt x="26" y="8"/>
                    <a:pt x="25" y="8"/>
                  </a:cubicBezTo>
                  <a:cubicBezTo>
                    <a:pt x="26" y="8"/>
                    <a:pt x="26" y="8"/>
                    <a:pt x="27" y="8"/>
                  </a:cubicBezTo>
                  <a:cubicBezTo>
                    <a:pt x="27" y="8"/>
                    <a:pt x="27" y="8"/>
                    <a:pt x="27" y="8"/>
                  </a:cubicBezTo>
                  <a:close/>
                  <a:moveTo>
                    <a:pt x="42" y="11"/>
                  </a:move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2"/>
                    <a:pt x="42" y="12"/>
                  </a:cubicBezTo>
                  <a:cubicBezTo>
                    <a:pt x="42" y="12"/>
                    <a:pt x="42" y="12"/>
                    <a:pt x="42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3"/>
                    <a:pt x="41" y="13"/>
                    <a:pt x="41" y="13"/>
                  </a:cubicBezTo>
                  <a:cubicBezTo>
                    <a:pt x="41" y="12"/>
                    <a:pt x="41" y="12"/>
                    <a:pt x="41" y="12"/>
                  </a:cubicBezTo>
                  <a:cubicBezTo>
                    <a:pt x="41" y="12"/>
                    <a:pt x="41" y="12"/>
                    <a:pt x="41" y="11"/>
                  </a:cubicBezTo>
                  <a:cubicBezTo>
                    <a:pt x="41" y="11"/>
                    <a:pt x="41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ubicBezTo>
                    <a:pt x="42" y="11"/>
                    <a:pt x="42" y="11"/>
                    <a:pt x="42" y="11"/>
                  </a:cubicBezTo>
                  <a:close/>
                  <a:moveTo>
                    <a:pt x="8" y="31"/>
                  </a:moveTo>
                  <a:cubicBezTo>
                    <a:pt x="8" y="31"/>
                    <a:pt x="8" y="31"/>
                    <a:pt x="8" y="30"/>
                  </a:cubicBezTo>
                  <a:cubicBezTo>
                    <a:pt x="9" y="30"/>
                    <a:pt x="9" y="30"/>
                    <a:pt x="10" y="30"/>
                  </a:cubicBezTo>
                  <a:cubicBezTo>
                    <a:pt x="10" y="30"/>
                    <a:pt x="10" y="31"/>
                    <a:pt x="10" y="31"/>
                  </a:cubicBezTo>
                  <a:cubicBezTo>
                    <a:pt x="9" y="31"/>
                    <a:pt x="9" y="31"/>
                    <a:pt x="8" y="31"/>
                  </a:cubicBezTo>
                  <a:cubicBezTo>
                    <a:pt x="8" y="31"/>
                    <a:pt x="8" y="31"/>
                    <a:pt x="8" y="31"/>
                  </a:cubicBezTo>
                  <a:close/>
                  <a:moveTo>
                    <a:pt x="48" y="43"/>
                  </a:moveTo>
                  <a:cubicBezTo>
                    <a:pt x="48" y="43"/>
                    <a:pt x="47" y="43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ubicBezTo>
                    <a:pt x="47" y="41"/>
                    <a:pt x="47" y="41"/>
                    <a:pt x="47" y="41"/>
                  </a:cubicBezTo>
                  <a:cubicBezTo>
                    <a:pt x="48" y="42"/>
                    <a:pt x="48" y="42"/>
                    <a:pt x="49" y="42"/>
                  </a:cubicBezTo>
                  <a:cubicBezTo>
                    <a:pt x="49" y="43"/>
                    <a:pt x="48" y="43"/>
                    <a:pt x="48" y="43"/>
                  </a:cubicBezTo>
                  <a:cubicBezTo>
                    <a:pt x="48" y="43"/>
                    <a:pt x="48" y="43"/>
                    <a:pt x="48" y="43"/>
                  </a:cubicBezTo>
                  <a:close/>
                  <a:moveTo>
                    <a:pt x="50" y="34"/>
                  </a:moveTo>
                  <a:cubicBezTo>
                    <a:pt x="50" y="34"/>
                    <a:pt x="50" y="33"/>
                    <a:pt x="50" y="33"/>
                  </a:cubicBezTo>
                  <a:cubicBezTo>
                    <a:pt x="50" y="33"/>
                    <a:pt x="50" y="33"/>
                    <a:pt x="50" y="33"/>
                  </a:cubicBezTo>
                  <a:cubicBezTo>
                    <a:pt x="51" y="33"/>
                    <a:pt x="51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ubicBezTo>
                    <a:pt x="52" y="34"/>
                    <a:pt x="52" y="34"/>
                    <a:pt x="52" y="34"/>
                  </a:cubicBezTo>
                  <a:cubicBezTo>
                    <a:pt x="51" y="34"/>
                    <a:pt x="51" y="34"/>
                    <a:pt x="50" y="34"/>
                  </a:cubicBezTo>
                  <a:cubicBezTo>
                    <a:pt x="50" y="34"/>
                    <a:pt x="50" y="34"/>
                    <a:pt x="50" y="34"/>
                  </a:cubicBezTo>
                  <a:close/>
                  <a:moveTo>
                    <a:pt x="37" y="49"/>
                  </a:moveTo>
                  <a:cubicBezTo>
                    <a:pt x="37" y="49"/>
                    <a:pt x="37" y="49"/>
                    <a:pt x="37" y="49"/>
                  </a:cubicBezTo>
                  <a:cubicBezTo>
                    <a:pt x="37" y="49"/>
                    <a:pt x="38" y="49"/>
                    <a:pt x="38" y="49"/>
                  </a:cubicBezTo>
                  <a:cubicBezTo>
                    <a:pt x="38" y="50"/>
                    <a:pt x="38" y="50"/>
                    <a:pt x="38" y="51"/>
                  </a:cubicBezTo>
                  <a:cubicBezTo>
                    <a:pt x="38" y="51"/>
                    <a:pt x="38" y="51"/>
                    <a:pt x="38" y="51"/>
                  </a:cubicBezTo>
                  <a:cubicBezTo>
                    <a:pt x="38" y="51"/>
                    <a:pt x="37" y="51"/>
                    <a:pt x="37" y="51"/>
                  </a:cubicBezTo>
                  <a:cubicBezTo>
                    <a:pt x="37" y="50"/>
                    <a:pt x="37" y="50"/>
                    <a:pt x="37" y="49"/>
                  </a:cubicBezTo>
                  <a:cubicBezTo>
                    <a:pt x="37" y="49"/>
                    <a:pt x="37" y="49"/>
                    <a:pt x="37" y="49"/>
                  </a:cubicBezTo>
                  <a:close/>
                  <a:moveTo>
                    <a:pt x="17" y="15"/>
                  </a:moveTo>
                  <a:cubicBezTo>
                    <a:pt x="16" y="14"/>
                    <a:pt x="16" y="14"/>
                    <a:pt x="15" y="14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6" y="13"/>
                    <a:pt x="17" y="14"/>
                    <a:pt x="17" y="14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4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50" y="24"/>
                  </a:moveTo>
                  <a:cubicBezTo>
                    <a:pt x="50" y="24"/>
                    <a:pt x="51" y="24"/>
                    <a:pt x="52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4"/>
                    <a:pt x="52" y="25"/>
                  </a:cubicBezTo>
                  <a:cubicBezTo>
                    <a:pt x="51" y="25"/>
                    <a:pt x="51" y="25"/>
                    <a:pt x="50" y="25"/>
                  </a:cubicBezTo>
                  <a:cubicBezTo>
                    <a:pt x="50" y="25"/>
                    <a:pt x="50" y="24"/>
                    <a:pt x="50" y="24"/>
                  </a:cubicBezTo>
                  <a:cubicBezTo>
                    <a:pt x="50" y="24"/>
                    <a:pt x="50" y="24"/>
                    <a:pt x="50" y="24"/>
                  </a:cubicBezTo>
                  <a:close/>
                  <a:moveTo>
                    <a:pt x="15" y="14"/>
                  </a:moveTo>
                  <a:cubicBezTo>
                    <a:pt x="16" y="14"/>
                    <a:pt x="16" y="15"/>
                    <a:pt x="17" y="15"/>
                  </a:cubicBezTo>
                  <a:cubicBezTo>
                    <a:pt x="17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5" y="15"/>
                    <a:pt x="15" y="15"/>
                    <a:pt x="15" y="14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lose/>
                  <a:moveTo>
                    <a:pt x="21" y="48"/>
                  </a:moveTo>
                  <a:cubicBezTo>
                    <a:pt x="22" y="48"/>
                    <a:pt x="22" y="48"/>
                    <a:pt x="22" y="48"/>
                  </a:cubicBezTo>
                  <a:cubicBezTo>
                    <a:pt x="22" y="48"/>
                    <a:pt x="22" y="48"/>
                    <a:pt x="22" y="48"/>
                  </a:cubicBezTo>
                  <a:cubicBezTo>
                    <a:pt x="22" y="49"/>
                    <a:pt x="22" y="49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1" y="49"/>
                    <a:pt x="21" y="49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52" y="34"/>
                  </a:moveTo>
                  <a:cubicBezTo>
                    <a:pt x="53" y="35"/>
                    <a:pt x="53" y="35"/>
                    <a:pt x="53" y="35"/>
                  </a:cubicBezTo>
                  <a:cubicBezTo>
                    <a:pt x="53" y="36"/>
                    <a:pt x="53" y="36"/>
                    <a:pt x="53" y="36"/>
                  </a:cubicBezTo>
                  <a:cubicBezTo>
                    <a:pt x="53" y="36"/>
                    <a:pt x="53" y="37"/>
                    <a:pt x="53" y="37"/>
                  </a:cubicBezTo>
                  <a:cubicBezTo>
                    <a:pt x="53" y="37"/>
                    <a:pt x="53" y="37"/>
                    <a:pt x="53" y="37"/>
                  </a:cubicBezTo>
                  <a:cubicBezTo>
                    <a:pt x="52" y="37"/>
                    <a:pt x="52" y="37"/>
                    <a:pt x="52" y="37"/>
                  </a:cubicBezTo>
                  <a:cubicBezTo>
                    <a:pt x="52" y="37"/>
                    <a:pt x="52" y="36"/>
                    <a:pt x="52" y="36"/>
                  </a:cubicBezTo>
                  <a:cubicBezTo>
                    <a:pt x="52" y="36"/>
                    <a:pt x="52" y="35"/>
                    <a:pt x="52" y="35"/>
                  </a:cubicBezTo>
                  <a:cubicBezTo>
                    <a:pt x="52" y="35"/>
                    <a:pt x="52" y="34"/>
                    <a:pt x="52" y="34"/>
                  </a:cubicBezTo>
                  <a:cubicBezTo>
                    <a:pt x="52" y="34"/>
                    <a:pt x="52" y="34"/>
                    <a:pt x="52" y="34"/>
                  </a:cubicBezTo>
                  <a:close/>
                  <a:moveTo>
                    <a:pt x="46" y="14"/>
                  </a:moveTo>
                  <a:cubicBezTo>
                    <a:pt x="46" y="14"/>
                    <a:pt x="46" y="15"/>
                    <a:pt x="47" y="15"/>
                  </a:cubicBezTo>
                  <a:cubicBezTo>
                    <a:pt x="47" y="15"/>
                    <a:pt x="46" y="15"/>
                    <a:pt x="46" y="15"/>
                  </a:cubicBezTo>
                  <a:cubicBezTo>
                    <a:pt x="46" y="15"/>
                    <a:pt x="46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6"/>
                    <a:pt x="45" y="16"/>
                    <a:pt x="45" y="16"/>
                  </a:cubicBezTo>
                  <a:cubicBezTo>
                    <a:pt x="45" y="15"/>
                    <a:pt x="45" y="15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12" y="43"/>
                  </a:moveTo>
                  <a:cubicBezTo>
                    <a:pt x="13" y="42"/>
                    <a:pt x="13" y="42"/>
                    <a:pt x="14" y="41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4" y="43"/>
                    <a:pt x="14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3" y="43"/>
                    <a:pt x="13" y="43"/>
                  </a:cubicBezTo>
                  <a:cubicBezTo>
                    <a:pt x="13" y="43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lose/>
                  <a:moveTo>
                    <a:pt x="26" y="49"/>
                  </a:moveTo>
                  <a:cubicBezTo>
                    <a:pt x="26" y="49"/>
                    <a:pt x="26" y="49"/>
                    <a:pt x="26" y="49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6" y="50"/>
                    <a:pt x="26" y="50"/>
                    <a:pt x="26" y="51"/>
                  </a:cubicBezTo>
                  <a:cubicBezTo>
                    <a:pt x="26" y="51"/>
                    <a:pt x="26" y="51"/>
                    <a:pt x="26" y="51"/>
                  </a:cubicBezTo>
                  <a:cubicBezTo>
                    <a:pt x="26" y="51"/>
                    <a:pt x="26" y="51"/>
                    <a:pt x="26" y="52"/>
                  </a:cubicBezTo>
                  <a:cubicBezTo>
                    <a:pt x="26" y="52"/>
                    <a:pt x="25" y="51"/>
                    <a:pt x="25" y="51"/>
                  </a:cubicBezTo>
                  <a:cubicBezTo>
                    <a:pt x="26" y="51"/>
                    <a:pt x="26" y="50"/>
                    <a:pt x="26" y="49"/>
                  </a:cubicBezTo>
                  <a:cubicBezTo>
                    <a:pt x="26" y="49"/>
                    <a:pt x="26" y="49"/>
                    <a:pt x="26" y="49"/>
                  </a:cubicBezTo>
                  <a:close/>
                  <a:moveTo>
                    <a:pt x="21" y="48"/>
                  </a:moveTo>
                  <a:cubicBezTo>
                    <a:pt x="21" y="48"/>
                    <a:pt x="20" y="49"/>
                    <a:pt x="20" y="50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49"/>
                    <a:pt x="19" y="49"/>
                    <a:pt x="20" y="49"/>
                  </a:cubicBezTo>
                  <a:cubicBezTo>
                    <a:pt x="20" y="49"/>
                    <a:pt x="20" y="48"/>
                    <a:pt x="20" y="48"/>
                  </a:cubicBezTo>
                  <a:cubicBezTo>
                    <a:pt x="20" y="48"/>
                    <a:pt x="20" y="48"/>
                    <a:pt x="20" y="47"/>
                  </a:cubicBezTo>
                  <a:cubicBezTo>
                    <a:pt x="20" y="47"/>
                    <a:pt x="21" y="47"/>
                    <a:pt x="21" y="47"/>
                  </a:cubicBezTo>
                  <a:cubicBezTo>
                    <a:pt x="21" y="47"/>
                    <a:pt x="21" y="47"/>
                    <a:pt x="21" y="48"/>
                  </a:cubicBezTo>
                  <a:cubicBezTo>
                    <a:pt x="21" y="48"/>
                    <a:pt x="21" y="48"/>
                    <a:pt x="21" y="48"/>
                  </a:cubicBezTo>
                  <a:close/>
                  <a:moveTo>
                    <a:pt x="13" y="17"/>
                  </a:move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5" y="17"/>
                  </a:cubicBezTo>
                  <a:cubicBezTo>
                    <a:pt x="15" y="17"/>
                    <a:pt x="15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7"/>
                  </a:cubicBezTo>
                  <a:close/>
                  <a:moveTo>
                    <a:pt x="11" y="19"/>
                  </a:moveTo>
                  <a:cubicBezTo>
                    <a:pt x="11" y="19"/>
                    <a:pt x="11" y="18"/>
                    <a:pt x="12" y="18"/>
                  </a:cubicBezTo>
                  <a:cubicBezTo>
                    <a:pt x="12" y="18"/>
                    <a:pt x="13" y="18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20"/>
                    <a:pt x="12" y="20"/>
                    <a:pt x="12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2" y="19"/>
                    <a:pt x="12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ubicBezTo>
                    <a:pt x="11" y="19"/>
                    <a:pt x="11" y="19"/>
                    <a:pt x="11" y="19"/>
                  </a:cubicBezTo>
                  <a:close/>
                  <a:moveTo>
                    <a:pt x="18" y="14"/>
                  </a:moveTo>
                  <a:cubicBezTo>
                    <a:pt x="18" y="14"/>
                    <a:pt x="18" y="14"/>
                    <a:pt x="18" y="14"/>
                  </a:cubicBezTo>
                  <a:cubicBezTo>
                    <a:pt x="17" y="14"/>
                    <a:pt x="17" y="13"/>
                    <a:pt x="17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3"/>
                    <a:pt x="17" y="12"/>
                    <a:pt x="17" y="12"/>
                  </a:cubicBezTo>
                  <a:cubicBezTo>
                    <a:pt x="17" y="13"/>
                    <a:pt x="18" y="13"/>
                    <a:pt x="18" y="14"/>
                  </a:cubicBezTo>
                  <a:cubicBezTo>
                    <a:pt x="18" y="14"/>
                    <a:pt x="18" y="14"/>
                    <a:pt x="18" y="14"/>
                  </a:cubicBezTo>
                  <a:close/>
                  <a:moveTo>
                    <a:pt x="42" y="47"/>
                  </a:moveTo>
                  <a:cubicBezTo>
                    <a:pt x="42" y="46"/>
                    <a:pt x="42" y="46"/>
                    <a:pt x="43" y="46"/>
                  </a:cubicBezTo>
                  <a:cubicBezTo>
                    <a:pt x="43" y="47"/>
                    <a:pt x="43" y="47"/>
                    <a:pt x="44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3" y="48"/>
                    <a:pt x="43" y="48"/>
                  </a:cubicBezTo>
                  <a:cubicBezTo>
                    <a:pt x="43" y="48"/>
                    <a:pt x="42" y="47"/>
                    <a:pt x="42" y="47"/>
                  </a:cubicBezTo>
                  <a:cubicBezTo>
                    <a:pt x="42" y="47"/>
                    <a:pt x="42" y="47"/>
                    <a:pt x="42" y="47"/>
                  </a:cubicBezTo>
                  <a:close/>
                  <a:moveTo>
                    <a:pt x="14" y="18"/>
                  </a:moveTo>
                  <a:cubicBezTo>
                    <a:pt x="14" y="18"/>
                    <a:pt x="14" y="18"/>
                    <a:pt x="14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3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3" y="17"/>
                    <a:pt x="13" y="17"/>
                    <a:pt x="14" y="18"/>
                  </a:cubicBezTo>
                  <a:cubicBezTo>
                    <a:pt x="14" y="18"/>
                    <a:pt x="14" y="18"/>
                    <a:pt x="14" y="18"/>
                  </a:cubicBezTo>
                  <a:close/>
                  <a:moveTo>
                    <a:pt x="19" y="47"/>
                  </a:moveTo>
                  <a:cubicBezTo>
                    <a:pt x="19" y="47"/>
                    <a:pt x="18" y="48"/>
                    <a:pt x="18" y="48"/>
                  </a:cubicBezTo>
                  <a:cubicBezTo>
                    <a:pt x="18" y="48"/>
                    <a:pt x="17" y="48"/>
                    <a:pt x="17" y="48"/>
                  </a:cubicBezTo>
                  <a:cubicBezTo>
                    <a:pt x="17" y="48"/>
                    <a:pt x="17" y="47"/>
                    <a:pt x="17" y="47"/>
                  </a:cubicBezTo>
                  <a:cubicBezTo>
                    <a:pt x="18" y="47"/>
                    <a:pt x="18" y="47"/>
                    <a:pt x="18" y="46"/>
                  </a:cubicBezTo>
                  <a:cubicBezTo>
                    <a:pt x="18" y="46"/>
                    <a:pt x="19" y="46"/>
                    <a:pt x="19" y="46"/>
                  </a:cubicBezTo>
                  <a:cubicBezTo>
                    <a:pt x="19" y="46"/>
                    <a:pt x="19" y="46"/>
                    <a:pt x="19" y="47"/>
                  </a:cubicBezTo>
                  <a:cubicBezTo>
                    <a:pt x="19" y="47"/>
                    <a:pt x="19" y="47"/>
                    <a:pt x="19" y="47"/>
                  </a:cubicBezTo>
                  <a:close/>
                  <a:moveTo>
                    <a:pt x="13" y="41"/>
                  </a:moveTo>
                  <a:cubicBezTo>
                    <a:pt x="13" y="41"/>
                    <a:pt x="13" y="41"/>
                    <a:pt x="13" y="41"/>
                  </a:cubicBezTo>
                  <a:cubicBezTo>
                    <a:pt x="14" y="41"/>
                    <a:pt x="14" y="41"/>
                    <a:pt x="13" y="41"/>
                  </a:cubicBezTo>
                  <a:cubicBezTo>
                    <a:pt x="13" y="42"/>
                    <a:pt x="13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1"/>
                    <a:pt x="12" y="41"/>
                    <a:pt x="12" y="41"/>
                  </a:cubicBezTo>
                  <a:cubicBezTo>
                    <a:pt x="13" y="41"/>
                    <a:pt x="13" y="41"/>
                    <a:pt x="13" y="41"/>
                  </a:cubicBezTo>
                  <a:cubicBezTo>
                    <a:pt x="13" y="41"/>
                    <a:pt x="13" y="41"/>
                    <a:pt x="13" y="41"/>
                  </a:cubicBezTo>
                  <a:close/>
                  <a:moveTo>
                    <a:pt x="34" y="10"/>
                  </a:moveTo>
                  <a:cubicBezTo>
                    <a:pt x="34" y="9"/>
                    <a:pt x="34" y="8"/>
                    <a:pt x="34" y="8"/>
                  </a:cubicBezTo>
                  <a:cubicBezTo>
                    <a:pt x="34" y="8"/>
                    <a:pt x="34" y="8"/>
                    <a:pt x="35" y="8"/>
                  </a:cubicBezTo>
                  <a:cubicBezTo>
                    <a:pt x="35" y="8"/>
                    <a:pt x="35" y="9"/>
                    <a:pt x="34" y="9"/>
                  </a:cubicBezTo>
                  <a:cubicBezTo>
                    <a:pt x="34" y="9"/>
                    <a:pt x="34" y="9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ubicBezTo>
                    <a:pt x="34" y="10"/>
                    <a:pt x="34" y="10"/>
                    <a:pt x="34" y="10"/>
                  </a:cubicBezTo>
                  <a:close/>
                  <a:moveTo>
                    <a:pt x="22" y="9"/>
                  </a:moveTo>
                  <a:cubicBezTo>
                    <a:pt x="22" y="9"/>
                    <a:pt x="22" y="8"/>
                    <a:pt x="22" y="8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2" y="7"/>
                    <a:pt x="23" y="7"/>
                    <a:pt x="23" y="7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8"/>
                    <a:pt x="23" y="8"/>
                    <a:pt x="23" y="8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2" y="9"/>
                    <a:pt x="22" y="9"/>
                    <a:pt x="22" y="9"/>
                  </a:cubicBezTo>
                  <a:close/>
                  <a:moveTo>
                    <a:pt x="11" y="23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0" y="23"/>
                    <a:pt x="10" y="23"/>
                    <a:pt x="9" y="23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2"/>
                    <a:pt x="10" y="22"/>
                  </a:cubicBezTo>
                  <a:cubicBezTo>
                    <a:pt x="10" y="22"/>
                    <a:pt x="10" y="22"/>
                    <a:pt x="10" y="22"/>
                  </a:cubicBezTo>
                  <a:cubicBezTo>
                    <a:pt x="11" y="22"/>
                    <a:pt x="11" y="22"/>
                    <a:pt x="11" y="22"/>
                  </a:cubicBezTo>
                  <a:cubicBezTo>
                    <a:pt x="11" y="23"/>
                    <a:pt x="11" y="23"/>
                    <a:pt x="11" y="23"/>
                  </a:cubicBezTo>
                  <a:cubicBezTo>
                    <a:pt x="11" y="23"/>
                    <a:pt x="11" y="23"/>
                    <a:pt x="11" y="23"/>
                  </a:cubicBezTo>
                  <a:close/>
                  <a:moveTo>
                    <a:pt x="16" y="12"/>
                  </a:move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6" y="11"/>
                    <a:pt x="17" y="11"/>
                  </a:cubicBezTo>
                  <a:cubicBezTo>
                    <a:pt x="17" y="11"/>
                    <a:pt x="17" y="11"/>
                    <a:pt x="18" y="11"/>
                  </a:cubicBezTo>
                  <a:cubicBezTo>
                    <a:pt x="17" y="12"/>
                    <a:pt x="17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lose/>
                  <a:moveTo>
                    <a:pt x="30" y="50"/>
                  </a:moveTo>
                  <a:cubicBezTo>
                    <a:pt x="31" y="50"/>
                    <a:pt x="31" y="50"/>
                    <a:pt x="31" y="50"/>
                  </a:cubicBezTo>
                  <a:cubicBezTo>
                    <a:pt x="31" y="51"/>
                    <a:pt x="31" y="52"/>
                    <a:pt x="31" y="52"/>
                  </a:cubicBezTo>
                  <a:cubicBezTo>
                    <a:pt x="31" y="52"/>
                    <a:pt x="31" y="52"/>
                    <a:pt x="31" y="52"/>
                  </a:cubicBezTo>
                  <a:cubicBezTo>
                    <a:pt x="30" y="51"/>
                    <a:pt x="31" y="51"/>
                    <a:pt x="30" y="50"/>
                  </a:cubicBezTo>
                  <a:cubicBezTo>
                    <a:pt x="30" y="50"/>
                    <a:pt x="30" y="50"/>
                    <a:pt x="30" y="50"/>
                  </a:cubicBezTo>
                  <a:close/>
                  <a:moveTo>
                    <a:pt x="30" y="7"/>
                  </a:moveTo>
                  <a:cubicBezTo>
                    <a:pt x="30" y="7"/>
                    <a:pt x="30" y="7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ubicBezTo>
                    <a:pt x="31" y="8"/>
                    <a:pt x="31" y="8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9"/>
                    <a:pt x="30" y="9"/>
                    <a:pt x="30" y="9"/>
                  </a:cubicBezTo>
                  <a:cubicBezTo>
                    <a:pt x="30" y="9"/>
                    <a:pt x="30" y="9"/>
                    <a:pt x="30" y="9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30" y="8"/>
                    <a:pt x="30" y="7"/>
                    <a:pt x="30" y="7"/>
                  </a:cubicBezTo>
                  <a:cubicBezTo>
                    <a:pt x="30" y="7"/>
                    <a:pt x="30" y="7"/>
                    <a:pt x="30" y="7"/>
                  </a:cubicBezTo>
                  <a:close/>
                  <a:moveTo>
                    <a:pt x="28" y="52"/>
                  </a:moveTo>
                  <a:cubicBezTo>
                    <a:pt x="29" y="52"/>
                    <a:pt x="29" y="52"/>
                    <a:pt x="30" y="52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9" y="54"/>
                    <a:pt x="29" y="54"/>
                    <a:pt x="29" y="53"/>
                  </a:cubicBezTo>
                  <a:cubicBezTo>
                    <a:pt x="28" y="53"/>
                    <a:pt x="28" y="53"/>
                    <a:pt x="28" y="52"/>
                  </a:cubicBezTo>
                  <a:cubicBezTo>
                    <a:pt x="28" y="52"/>
                    <a:pt x="28" y="52"/>
                    <a:pt x="28" y="52"/>
                  </a:cubicBezTo>
                  <a:close/>
                  <a:moveTo>
                    <a:pt x="49" y="36"/>
                  </a:moveTo>
                  <a:cubicBezTo>
                    <a:pt x="49" y="36"/>
                    <a:pt x="49" y="36"/>
                    <a:pt x="49" y="36"/>
                  </a:cubicBezTo>
                  <a:cubicBezTo>
                    <a:pt x="50" y="36"/>
                    <a:pt x="50" y="35"/>
                    <a:pt x="50" y="36"/>
                  </a:cubicBezTo>
                  <a:cubicBezTo>
                    <a:pt x="50" y="36"/>
                    <a:pt x="51" y="36"/>
                    <a:pt x="51" y="36"/>
                  </a:cubicBezTo>
                  <a:cubicBezTo>
                    <a:pt x="51" y="36"/>
                    <a:pt x="51" y="36"/>
                    <a:pt x="51" y="36"/>
                  </a:cubicBezTo>
                  <a:cubicBezTo>
                    <a:pt x="51" y="36"/>
                    <a:pt x="51" y="37"/>
                    <a:pt x="51" y="37"/>
                  </a:cubicBezTo>
                  <a:cubicBezTo>
                    <a:pt x="51" y="37"/>
                    <a:pt x="50" y="36"/>
                    <a:pt x="49" y="36"/>
                  </a:cubicBezTo>
                  <a:cubicBezTo>
                    <a:pt x="49" y="36"/>
                    <a:pt x="49" y="36"/>
                    <a:pt x="49" y="36"/>
                  </a:cubicBezTo>
                  <a:close/>
                  <a:moveTo>
                    <a:pt x="9" y="35"/>
                  </a:moveTo>
                  <a:cubicBezTo>
                    <a:pt x="9" y="36"/>
                    <a:pt x="9" y="37"/>
                    <a:pt x="9" y="37"/>
                  </a:cubicBezTo>
                  <a:cubicBezTo>
                    <a:pt x="9" y="37"/>
                    <a:pt x="9" y="37"/>
                    <a:pt x="8" y="37"/>
                  </a:cubicBezTo>
                  <a:cubicBezTo>
                    <a:pt x="8" y="37"/>
                    <a:pt x="8" y="37"/>
                    <a:pt x="8" y="37"/>
                  </a:cubicBezTo>
                  <a:cubicBezTo>
                    <a:pt x="8" y="36"/>
                    <a:pt x="8" y="36"/>
                    <a:pt x="8" y="36"/>
                  </a:cubicBezTo>
                  <a:cubicBezTo>
                    <a:pt x="8" y="36"/>
                    <a:pt x="9" y="36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lose/>
                  <a:moveTo>
                    <a:pt x="8" y="33"/>
                  </a:moveTo>
                  <a:cubicBezTo>
                    <a:pt x="8" y="34"/>
                    <a:pt x="8" y="35"/>
                    <a:pt x="9" y="35"/>
                  </a:cubicBezTo>
                  <a:cubicBezTo>
                    <a:pt x="8" y="35"/>
                    <a:pt x="8" y="35"/>
                    <a:pt x="8" y="35"/>
                  </a:cubicBezTo>
                  <a:cubicBezTo>
                    <a:pt x="8" y="36"/>
                    <a:pt x="7" y="36"/>
                    <a:pt x="7" y="35"/>
                  </a:cubicBezTo>
                  <a:cubicBezTo>
                    <a:pt x="7" y="35"/>
                    <a:pt x="7" y="35"/>
                    <a:pt x="7" y="35"/>
                  </a:cubicBezTo>
                  <a:cubicBezTo>
                    <a:pt x="7" y="35"/>
                    <a:pt x="8" y="34"/>
                    <a:pt x="8" y="34"/>
                  </a:cubicBezTo>
                  <a:cubicBezTo>
                    <a:pt x="8" y="34"/>
                    <a:pt x="8" y="34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lose/>
                  <a:moveTo>
                    <a:pt x="26" y="10"/>
                  </a:moveTo>
                  <a:cubicBezTo>
                    <a:pt x="26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0"/>
                  </a:cubicBezTo>
                  <a:cubicBezTo>
                    <a:pt x="25" y="9"/>
                    <a:pt x="25" y="9"/>
                    <a:pt x="24" y="9"/>
                  </a:cubicBezTo>
                  <a:cubicBezTo>
                    <a:pt x="24" y="8"/>
                    <a:pt x="24" y="8"/>
                    <a:pt x="24" y="8"/>
                  </a:cubicBezTo>
                  <a:cubicBezTo>
                    <a:pt x="24" y="8"/>
                    <a:pt x="25" y="8"/>
                    <a:pt x="25" y="8"/>
                  </a:cubicBezTo>
                  <a:cubicBezTo>
                    <a:pt x="25" y="8"/>
                    <a:pt x="25" y="8"/>
                    <a:pt x="25" y="8"/>
                  </a:cubicBezTo>
                  <a:cubicBezTo>
                    <a:pt x="25" y="9"/>
                    <a:pt x="26" y="9"/>
                    <a:pt x="26" y="10"/>
                  </a:cubicBezTo>
                  <a:cubicBezTo>
                    <a:pt x="26" y="10"/>
                    <a:pt x="26" y="10"/>
                    <a:pt x="26" y="10"/>
                  </a:cubicBezTo>
                  <a:close/>
                  <a:moveTo>
                    <a:pt x="45" y="47"/>
                  </a:moveTo>
                  <a:cubicBezTo>
                    <a:pt x="45" y="46"/>
                    <a:pt x="44" y="46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4" y="45"/>
                    <a:pt x="44" y="45"/>
                  </a:cubicBezTo>
                  <a:cubicBezTo>
                    <a:pt x="44" y="45"/>
                    <a:pt x="45" y="45"/>
                    <a:pt x="45" y="45"/>
                  </a:cubicBezTo>
                  <a:cubicBezTo>
                    <a:pt x="45" y="45"/>
                    <a:pt x="45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5" y="47"/>
                    <a:pt x="45" y="47"/>
                    <a:pt x="45" y="47"/>
                  </a:cubicBezTo>
                  <a:cubicBezTo>
                    <a:pt x="45" y="47"/>
                    <a:pt x="45" y="47"/>
                    <a:pt x="45" y="47"/>
                  </a:cubicBezTo>
                  <a:close/>
                  <a:moveTo>
                    <a:pt x="8" y="32"/>
                  </a:moveTo>
                  <a:cubicBezTo>
                    <a:pt x="8" y="32"/>
                    <a:pt x="8" y="33"/>
                    <a:pt x="8" y="33"/>
                  </a:cubicBezTo>
                  <a:cubicBezTo>
                    <a:pt x="8" y="33"/>
                    <a:pt x="8" y="33"/>
                    <a:pt x="8" y="33"/>
                  </a:cubicBezTo>
                  <a:cubicBezTo>
                    <a:pt x="8" y="33"/>
                    <a:pt x="8" y="33"/>
                    <a:pt x="7" y="33"/>
                  </a:cubicBezTo>
                  <a:cubicBezTo>
                    <a:pt x="7" y="33"/>
                    <a:pt x="7" y="33"/>
                    <a:pt x="7" y="33"/>
                  </a:cubicBezTo>
                  <a:cubicBezTo>
                    <a:pt x="7" y="33"/>
                    <a:pt x="7" y="33"/>
                    <a:pt x="7" y="32"/>
                  </a:cubicBezTo>
                  <a:cubicBezTo>
                    <a:pt x="7" y="32"/>
                    <a:pt x="8" y="32"/>
                    <a:pt x="8" y="32"/>
                  </a:cubicBezTo>
                  <a:cubicBezTo>
                    <a:pt x="8" y="32"/>
                    <a:pt x="8" y="32"/>
                    <a:pt x="8" y="32"/>
                  </a:cubicBezTo>
                  <a:close/>
                  <a:moveTo>
                    <a:pt x="23" y="51"/>
                  </a:moveTo>
                  <a:cubicBezTo>
                    <a:pt x="23" y="52"/>
                    <a:pt x="22" y="52"/>
                    <a:pt x="21" y="52"/>
                  </a:cubicBezTo>
                  <a:cubicBezTo>
                    <a:pt x="21" y="52"/>
                    <a:pt x="21" y="51"/>
                    <a:pt x="21" y="51"/>
                  </a:cubicBezTo>
                  <a:cubicBezTo>
                    <a:pt x="21" y="51"/>
                    <a:pt x="21" y="51"/>
                    <a:pt x="21" y="51"/>
                  </a:cubicBezTo>
                  <a:cubicBezTo>
                    <a:pt x="21" y="51"/>
                    <a:pt x="21" y="50"/>
                    <a:pt x="21" y="50"/>
                  </a:cubicBezTo>
                  <a:cubicBezTo>
                    <a:pt x="21" y="50"/>
                    <a:pt x="21" y="50"/>
                    <a:pt x="21" y="50"/>
                  </a:cubicBezTo>
                  <a:cubicBezTo>
                    <a:pt x="22" y="51"/>
                    <a:pt x="22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ubicBezTo>
                    <a:pt x="23" y="51"/>
                    <a:pt x="23" y="51"/>
                    <a:pt x="23" y="51"/>
                  </a:cubicBezTo>
                  <a:close/>
                  <a:moveTo>
                    <a:pt x="15" y="46"/>
                  </a:moveTo>
                  <a:cubicBezTo>
                    <a:pt x="15" y="46"/>
                    <a:pt x="15" y="46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ubicBezTo>
                    <a:pt x="13" y="46"/>
                    <a:pt x="13" y="46"/>
                    <a:pt x="13" y="46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6"/>
                    <a:pt x="15" y="46"/>
                    <a:pt x="15" y="46"/>
                  </a:cubicBezTo>
                  <a:cubicBezTo>
                    <a:pt x="15" y="46"/>
                    <a:pt x="15" y="46"/>
                    <a:pt x="15" y="46"/>
                  </a:cubicBezTo>
                  <a:close/>
                  <a:moveTo>
                    <a:pt x="43" y="46"/>
                  </a:moveTo>
                  <a:cubicBezTo>
                    <a:pt x="43" y="46"/>
                    <a:pt x="43" y="46"/>
                    <a:pt x="44" y="45"/>
                  </a:cubicBezTo>
                  <a:cubicBezTo>
                    <a:pt x="44" y="46"/>
                    <a:pt x="44" y="47"/>
                    <a:pt x="45" y="47"/>
                  </a:cubicBezTo>
                  <a:cubicBezTo>
                    <a:pt x="44" y="47"/>
                    <a:pt x="44" y="47"/>
                    <a:pt x="44" y="48"/>
                  </a:cubicBezTo>
                  <a:cubicBezTo>
                    <a:pt x="44" y="47"/>
                    <a:pt x="43" y="46"/>
                    <a:pt x="43" y="46"/>
                  </a:cubicBezTo>
                  <a:cubicBezTo>
                    <a:pt x="43" y="46"/>
                    <a:pt x="43" y="46"/>
                    <a:pt x="43" y="46"/>
                  </a:cubicBezTo>
                  <a:close/>
                  <a:moveTo>
                    <a:pt x="9" y="36"/>
                  </a:moveTo>
                  <a:cubicBezTo>
                    <a:pt x="9" y="36"/>
                    <a:pt x="10" y="36"/>
                    <a:pt x="10" y="36"/>
                  </a:cubicBezTo>
                  <a:cubicBezTo>
                    <a:pt x="10" y="36"/>
                    <a:pt x="10" y="36"/>
                    <a:pt x="11" y="36"/>
                  </a:cubicBezTo>
                  <a:cubicBezTo>
                    <a:pt x="11" y="36"/>
                    <a:pt x="11" y="36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0" y="37"/>
                    <a:pt x="10" y="37"/>
                  </a:cubicBezTo>
                  <a:cubicBezTo>
                    <a:pt x="10" y="37"/>
                    <a:pt x="9" y="37"/>
                    <a:pt x="9" y="37"/>
                  </a:cubicBezTo>
                  <a:cubicBezTo>
                    <a:pt x="9" y="37"/>
                    <a:pt x="9" y="37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lose/>
                  <a:moveTo>
                    <a:pt x="47" y="42"/>
                  </a:moveTo>
                  <a:cubicBezTo>
                    <a:pt x="47" y="43"/>
                    <a:pt x="47" y="43"/>
                    <a:pt x="47" y="43"/>
                  </a:cubicBezTo>
                  <a:cubicBezTo>
                    <a:pt x="47" y="43"/>
                    <a:pt x="48" y="43"/>
                    <a:pt x="48" y="43"/>
                  </a:cubicBezTo>
                  <a:cubicBezTo>
                    <a:pt x="48" y="43"/>
                    <a:pt x="48" y="44"/>
                    <a:pt x="48" y="44"/>
                  </a:cubicBezTo>
                  <a:cubicBezTo>
                    <a:pt x="48" y="44"/>
                    <a:pt x="48" y="44"/>
                    <a:pt x="48" y="44"/>
                  </a:cubicBezTo>
                  <a:cubicBezTo>
                    <a:pt x="47" y="44"/>
                    <a:pt x="47" y="44"/>
                    <a:pt x="46" y="43"/>
                  </a:cubicBezTo>
                  <a:cubicBezTo>
                    <a:pt x="46" y="43"/>
                    <a:pt x="46" y="43"/>
                    <a:pt x="47" y="42"/>
                  </a:cubicBezTo>
                  <a:cubicBezTo>
                    <a:pt x="47" y="42"/>
                    <a:pt x="47" y="42"/>
                    <a:pt x="47" y="42"/>
                  </a:cubicBezTo>
                  <a:close/>
                  <a:moveTo>
                    <a:pt x="11" y="43"/>
                  </a:moveTo>
                  <a:cubicBezTo>
                    <a:pt x="11" y="43"/>
                    <a:pt x="10" y="43"/>
                    <a:pt x="11" y="42"/>
                  </a:cubicBezTo>
                  <a:cubicBezTo>
                    <a:pt x="11" y="42"/>
                    <a:pt x="11" y="42"/>
                    <a:pt x="11" y="41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1" y="42"/>
                    <a:pt x="11" y="42"/>
                    <a:pt x="12" y="42"/>
                  </a:cubicBezTo>
                  <a:cubicBezTo>
                    <a:pt x="12" y="42"/>
                    <a:pt x="12" y="42"/>
                    <a:pt x="12" y="42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3"/>
                    <a:pt x="11" y="43"/>
                    <a:pt x="11" y="43"/>
                  </a:cubicBezTo>
                  <a:cubicBezTo>
                    <a:pt x="11" y="43"/>
                    <a:pt x="11" y="43"/>
                    <a:pt x="11" y="43"/>
                  </a:cubicBezTo>
                  <a:close/>
                  <a:moveTo>
                    <a:pt x="30" y="52"/>
                  </a:moveTo>
                  <a:cubicBezTo>
                    <a:pt x="31" y="52"/>
                    <a:pt x="32" y="52"/>
                    <a:pt x="32" y="52"/>
                  </a:cubicBezTo>
                  <a:cubicBezTo>
                    <a:pt x="32" y="53"/>
                    <a:pt x="32" y="53"/>
                    <a:pt x="32" y="53"/>
                  </a:cubicBezTo>
                  <a:cubicBezTo>
                    <a:pt x="32" y="54"/>
                    <a:pt x="31" y="54"/>
                    <a:pt x="31" y="54"/>
                  </a:cubicBezTo>
                  <a:cubicBezTo>
                    <a:pt x="31" y="53"/>
                    <a:pt x="30" y="53"/>
                    <a:pt x="30" y="53"/>
                  </a:cubicBezTo>
                  <a:cubicBezTo>
                    <a:pt x="30" y="53"/>
                    <a:pt x="30" y="53"/>
                    <a:pt x="30" y="52"/>
                  </a:cubicBezTo>
                  <a:cubicBezTo>
                    <a:pt x="30" y="52"/>
                    <a:pt x="30" y="52"/>
                    <a:pt x="30" y="52"/>
                  </a:cubicBezTo>
                  <a:close/>
                  <a:moveTo>
                    <a:pt x="18" y="48"/>
                  </a:moveTo>
                  <a:cubicBezTo>
                    <a:pt x="19" y="48"/>
                    <a:pt x="19" y="47"/>
                    <a:pt x="19" y="47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7"/>
                    <a:pt x="20" y="48"/>
                    <a:pt x="19" y="48"/>
                  </a:cubicBezTo>
                  <a:cubicBezTo>
                    <a:pt x="19" y="48"/>
                    <a:pt x="19" y="48"/>
                    <a:pt x="19" y="49"/>
                  </a:cubicBezTo>
                  <a:cubicBezTo>
                    <a:pt x="19" y="49"/>
                    <a:pt x="19" y="49"/>
                    <a:pt x="19" y="49"/>
                  </a:cubicBezTo>
                  <a:cubicBezTo>
                    <a:pt x="18" y="49"/>
                    <a:pt x="18" y="48"/>
                    <a:pt x="18" y="48"/>
                  </a:cubicBezTo>
                  <a:cubicBezTo>
                    <a:pt x="18" y="48"/>
                    <a:pt x="18" y="48"/>
                    <a:pt x="18" y="48"/>
                  </a:cubicBezTo>
                  <a:close/>
                  <a:moveTo>
                    <a:pt x="9" y="26"/>
                  </a:moveTo>
                  <a:cubicBezTo>
                    <a:pt x="9" y="25"/>
                    <a:pt x="9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10" y="26"/>
                    <a:pt x="10" y="26"/>
                  </a:cubicBezTo>
                  <a:cubicBezTo>
                    <a:pt x="10" y="26"/>
                    <a:pt x="9" y="26"/>
                    <a:pt x="9" y="26"/>
                  </a:cubicBezTo>
                  <a:cubicBezTo>
                    <a:pt x="9" y="26"/>
                    <a:pt x="9" y="26"/>
                    <a:pt x="9" y="26"/>
                  </a:cubicBezTo>
                  <a:close/>
                  <a:moveTo>
                    <a:pt x="36" y="8"/>
                  </a:moveTo>
                  <a:cubicBezTo>
                    <a:pt x="37" y="8"/>
                    <a:pt x="37" y="8"/>
                    <a:pt x="37" y="9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0"/>
                    <a:pt x="37" y="10"/>
                    <a:pt x="37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36" y="10"/>
                    <a:pt x="36" y="9"/>
                    <a:pt x="36" y="8"/>
                  </a:cubicBezTo>
                  <a:cubicBezTo>
                    <a:pt x="36" y="8"/>
                    <a:pt x="36" y="8"/>
                    <a:pt x="36" y="8"/>
                  </a:cubicBezTo>
                  <a:close/>
                  <a:moveTo>
                    <a:pt x="10" y="39"/>
                  </a:moveTo>
                  <a:cubicBezTo>
                    <a:pt x="10" y="40"/>
                    <a:pt x="11" y="40"/>
                    <a:pt x="11" y="41"/>
                  </a:cubicBezTo>
                  <a:cubicBezTo>
                    <a:pt x="11" y="41"/>
                    <a:pt x="11" y="41"/>
                    <a:pt x="10" y="41"/>
                  </a:cubicBezTo>
                  <a:cubicBezTo>
                    <a:pt x="10" y="41"/>
                    <a:pt x="9" y="41"/>
                    <a:pt x="9" y="41"/>
                  </a:cubicBezTo>
                  <a:cubicBezTo>
                    <a:pt x="9" y="40"/>
                    <a:pt x="10" y="40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lose/>
                  <a:moveTo>
                    <a:pt x="46" y="14"/>
                  </a:moveTo>
                  <a:cubicBezTo>
                    <a:pt x="45" y="14"/>
                    <a:pt x="45" y="14"/>
                    <a:pt x="45" y="15"/>
                  </a:cubicBezTo>
                  <a:cubicBezTo>
                    <a:pt x="45" y="15"/>
                    <a:pt x="45" y="15"/>
                    <a:pt x="45" y="15"/>
                  </a:cubicBezTo>
                  <a:cubicBezTo>
                    <a:pt x="45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4"/>
                    <a:pt x="45" y="14"/>
                    <a:pt x="45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5" y="13"/>
                    <a:pt x="45" y="14"/>
                    <a:pt x="46" y="14"/>
                  </a:cubicBezTo>
                  <a:cubicBezTo>
                    <a:pt x="46" y="14"/>
                    <a:pt x="46" y="14"/>
                    <a:pt x="46" y="14"/>
                  </a:cubicBezTo>
                  <a:close/>
                  <a:moveTo>
                    <a:pt x="52" y="28"/>
                  </a:moveTo>
                  <a:cubicBezTo>
                    <a:pt x="52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9"/>
                  </a:cubicBezTo>
                  <a:cubicBezTo>
                    <a:pt x="52" y="29"/>
                    <a:pt x="51" y="29"/>
                    <a:pt x="51" y="29"/>
                  </a:cubicBezTo>
                  <a:cubicBezTo>
                    <a:pt x="51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2" y="28"/>
                    <a:pt x="52" y="28"/>
                  </a:cubicBezTo>
                  <a:cubicBezTo>
                    <a:pt x="52" y="28"/>
                    <a:pt x="52" y="28"/>
                    <a:pt x="52" y="28"/>
                  </a:cubicBezTo>
                  <a:close/>
                  <a:moveTo>
                    <a:pt x="51" y="37"/>
                  </a:moveTo>
                  <a:cubicBezTo>
                    <a:pt x="51" y="38"/>
                    <a:pt x="51" y="38"/>
                    <a:pt x="51" y="38"/>
                  </a:cubicBezTo>
                  <a:cubicBezTo>
                    <a:pt x="50" y="38"/>
                    <a:pt x="50" y="38"/>
                    <a:pt x="50" y="38"/>
                  </a:cubicBezTo>
                  <a:cubicBezTo>
                    <a:pt x="50" y="38"/>
                    <a:pt x="50" y="38"/>
                    <a:pt x="49" y="38"/>
                  </a:cubicBezTo>
                  <a:cubicBezTo>
                    <a:pt x="49" y="38"/>
                    <a:pt x="49" y="37"/>
                    <a:pt x="49" y="37"/>
                  </a:cubicBezTo>
                  <a:cubicBezTo>
                    <a:pt x="49" y="37"/>
                    <a:pt x="49" y="37"/>
                    <a:pt x="49" y="37"/>
                  </a:cubicBezTo>
                  <a:cubicBezTo>
                    <a:pt x="49" y="37"/>
                    <a:pt x="49" y="37"/>
                    <a:pt x="50" y="37"/>
                  </a:cubicBezTo>
                  <a:cubicBezTo>
                    <a:pt x="50" y="37"/>
                    <a:pt x="50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1" y="37"/>
                    <a:pt x="51" y="37"/>
                  </a:cubicBezTo>
                  <a:close/>
                  <a:moveTo>
                    <a:pt x="29" y="7"/>
                  </a:moveTo>
                  <a:cubicBezTo>
                    <a:pt x="29" y="7"/>
                    <a:pt x="29" y="7"/>
                    <a:pt x="30" y="7"/>
                  </a:cubicBezTo>
                  <a:cubicBezTo>
                    <a:pt x="30" y="8"/>
                    <a:pt x="30" y="9"/>
                    <a:pt x="30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8"/>
                    <a:pt x="29" y="7"/>
                  </a:cubicBezTo>
                  <a:cubicBezTo>
                    <a:pt x="29" y="7"/>
                    <a:pt x="29" y="7"/>
                    <a:pt x="29" y="7"/>
                  </a:cubicBezTo>
                  <a:close/>
                  <a:moveTo>
                    <a:pt x="37" y="51"/>
                  </a:moveTo>
                  <a:cubicBezTo>
                    <a:pt x="36" y="51"/>
                    <a:pt x="36" y="51"/>
                    <a:pt x="36" y="52"/>
                  </a:cubicBezTo>
                  <a:cubicBezTo>
                    <a:pt x="36" y="51"/>
                    <a:pt x="36" y="50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6" y="50"/>
                    <a:pt x="36" y="49"/>
                    <a:pt x="36" y="50"/>
                  </a:cubicBezTo>
                  <a:cubicBezTo>
                    <a:pt x="36" y="50"/>
                    <a:pt x="36" y="50"/>
                    <a:pt x="36" y="50"/>
                  </a:cubicBezTo>
                  <a:cubicBezTo>
                    <a:pt x="37" y="50"/>
                    <a:pt x="37" y="51"/>
                    <a:pt x="37" y="51"/>
                  </a:cubicBezTo>
                  <a:cubicBezTo>
                    <a:pt x="37" y="51"/>
                    <a:pt x="37" y="51"/>
                    <a:pt x="37" y="51"/>
                  </a:cubicBezTo>
                  <a:close/>
                  <a:moveTo>
                    <a:pt x="51" y="30"/>
                  </a:moveTo>
                  <a:cubicBezTo>
                    <a:pt x="51" y="30"/>
                    <a:pt x="51" y="30"/>
                    <a:pt x="51" y="29"/>
                  </a:cubicBezTo>
                  <a:cubicBezTo>
                    <a:pt x="51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29"/>
                  </a:cubicBezTo>
                  <a:cubicBezTo>
                    <a:pt x="52" y="29"/>
                    <a:pt x="52" y="29"/>
                    <a:pt x="52" y="30"/>
                  </a:cubicBezTo>
                  <a:cubicBezTo>
                    <a:pt x="52" y="30"/>
                    <a:pt x="52" y="30"/>
                    <a:pt x="52" y="30"/>
                  </a:cubicBezTo>
                  <a:cubicBezTo>
                    <a:pt x="52" y="30"/>
                    <a:pt x="51" y="30"/>
                    <a:pt x="51" y="30"/>
                  </a:cubicBezTo>
                  <a:cubicBezTo>
                    <a:pt x="51" y="30"/>
                    <a:pt x="51" y="30"/>
                    <a:pt x="51" y="30"/>
                  </a:cubicBezTo>
                  <a:close/>
                  <a:moveTo>
                    <a:pt x="46" y="46"/>
                  </a:moveTo>
                  <a:cubicBezTo>
                    <a:pt x="45" y="45"/>
                    <a:pt x="45" y="45"/>
                    <a:pt x="45" y="45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6" y="44"/>
                    <a:pt x="46" y="45"/>
                    <a:pt x="46" y="45"/>
                  </a:cubicBezTo>
                  <a:cubicBezTo>
                    <a:pt x="46" y="45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ubicBezTo>
                    <a:pt x="46" y="46"/>
                    <a:pt x="46" y="46"/>
                    <a:pt x="46" y="46"/>
                  </a:cubicBezTo>
                  <a:close/>
                  <a:moveTo>
                    <a:pt x="12" y="38"/>
                  </a:moveTo>
                  <a:cubicBezTo>
                    <a:pt x="12" y="38"/>
                    <a:pt x="12" y="39"/>
                    <a:pt x="12" y="39"/>
                  </a:cubicBezTo>
                  <a:cubicBezTo>
                    <a:pt x="12" y="39"/>
                    <a:pt x="11" y="39"/>
                    <a:pt x="11" y="40"/>
                  </a:cubicBezTo>
                  <a:cubicBezTo>
                    <a:pt x="11" y="40"/>
                    <a:pt x="10" y="40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0" y="39"/>
                    <a:pt x="10" y="39"/>
                    <a:pt x="10" y="39"/>
                  </a:cubicBezTo>
                  <a:cubicBezTo>
                    <a:pt x="11" y="39"/>
                    <a:pt x="11" y="39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lose/>
                  <a:moveTo>
                    <a:pt x="17" y="45"/>
                  </a:moveTo>
                  <a:cubicBezTo>
                    <a:pt x="18" y="46"/>
                    <a:pt x="18" y="45"/>
                    <a:pt x="18" y="46"/>
                  </a:cubicBezTo>
                  <a:cubicBezTo>
                    <a:pt x="18" y="46"/>
                    <a:pt x="18" y="46"/>
                    <a:pt x="18" y="46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7" y="47"/>
                  </a:cubicBezTo>
                  <a:cubicBezTo>
                    <a:pt x="17" y="47"/>
                    <a:pt x="17" y="47"/>
                    <a:pt x="16" y="47"/>
                  </a:cubicBezTo>
                  <a:cubicBezTo>
                    <a:pt x="16" y="47"/>
                    <a:pt x="16" y="47"/>
                    <a:pt x="16" y="46"/>
                  </a:cubicBezTo>
                  <a:cubicBezTo>
                    <a:pt x="17" y="46"/>
                    <a:pt x="17" y="46"/>
                    <a:pt x="17" y="45"/>
                  </a:cubicBezTo>
                  <a:cubicBezTo>
                    <a:pt x="17" y="45"/>
                    <a:pt x="17" y="45"/>
                    <a:pt x="17" y="45"/>
                  </a:cubicBezTo>
                  <a:close/>
                  <a:moveTo>
                    <a:pt x="33" y="50"/>
                  </a:moveTo>
                  <a:cubicBezTo>
                    <a:pt x="33" y="50"/>
                    <a:pt x="33" y="51"/>
                    <a:pt x="33" y="51"/>
                  </a:cubicBezTo>
                  <a:cubicBezTo>
                    <a:pt x="33" y="51"/>
                    <a:pt x="33" y="51"/>
                    <a:pt x="33" y="52"/>
                  </a:cubicBezTo>
                  <a:cubicBezTo>
                    <a:pt x="33" y="52"/>
                    <a:pt x="33" y="52"/>
                    <a:pt x="32" y="52"/>
                  </a:cubicBezTo>
                  <a:cubicBezTo>
                    <a:pt x="32" y="52"/>
                    <a:pt x="32" y="52"/>
                    <a:pt x="32" y="52"/>
                  </a:cubicBezTo>
                  <a:cubicBezTo>
                    <a:pt x="32" y="52"/>
                    <a:pt x="32" y="51"/>
                    <a:pt x="32" y="51"/>
                  </a:cubicBezTo>
                  <a:cubicBezTo>
                    <a:pt x="32" y="51"/>
                    <a:pt x="32" y="51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50"/>
                    <a:pt x="33" y="50"/>
                    <a:pt x="33" y="50"/>
                  </a:cubicBezTo>
                  <a:cubicBezTo>
                    <a:pt x="33" y="50"/>
                    <a:pt x="33" y="50"/>
                    <a:pt x="33" y="50"/>
                  </a:cubicBezTo>
                  <a:close/>
                  <a:moveTo>
                    <a:pt x="52" y="31"/>
                  </a:move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ubicBezTo>
                    <a:pt x="52" y="31"/>
                    <a:pt x="51" y="31"/>
                    <a:pt x="51" y="31"/>
                  </a:cubicBezTo>
                  <a:cubicBezTo>
                    <a:pt x="51" y="31"/>
                    <a:pt x="51" y="31"/>
                    <a:pt x="51" y="31"/>
                  </a:cubicBezTo>
                  <a:cubicBezTo>
                    <a:pt x="51" y="30"/>
                    <a:pt x="52" y="31"/>
                    <a:pt x="52" y="31"/>
                  </a:cubicBezTo>
                  <a:cubicBezTo>
                    <a:pt x="52" y="31"/>
                    <a:pt x="52" y="31"/>
                    <a:pt x="52" y="31"/>
                  </a:cubicBezTo>
                  <a:close/>
                  <a:moveTo>
                    <a:pt x="51" y="27"/>
                  </a:moveTo>
                  <a:cubicBezTo>
                    <a:pt x="50" y="27"/>
                    <a:pt x="50" y="27"/>
                    <a:pt x="50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2" y="26"/>
                    <a:pt x="52" y="26"/>
                  </a:cubicBezTo>
                  <a:cubicBezTo>
                    <a:pt x="52" y="26"/>
                    <a:pt x="52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2" y="27"/>
                    <a:pt x="52" y="27"/>
                    <a:pt x="52" y="27"/>
                  </a:cubicBezTo>
                  <a:cubicBezTo>
                    <a:pt x="51" y="27"/>
                    <a:pt x="51" y="27"/>
                    <a:pt x="51" y="27"/>
                  </a:cubicBezTo>
                  <a:cubicBezTo>
                    <a:pt x="51" y="27"/>
                    <a:pt x="51" y="27"/>
                    <a:pt x="51" y="27"/>
                  </a:cubicBezTo>
                  <a:close/>
                  <a:moveTo>
                    <a:pt x="42" y="50"/>
                  </a:moveTo>
                  <a:cubicBezTo>
                    <a:pt x="42" y="49"/>
                    <a:pt x="42" y="49"/>
                    <a:pt x="43" y="49"/>
                  </a:cubicBezTo>
                  <a:cubicBezTo>
                    <a:pt x="43" y="49"/>
                    <a:pt x="43" y="50"/>
                    <a:pt x="43" y="50"/>
                  </a:cubicBezTo>
                  <a:cubicBezTo>
                    <a:pt x="43" y="50"/>
                    <a:pt x="43" y="50"/>
                    <a:pt x="43" y="50"/>
                  </a:cubicBezTo>
                  <a:cubicBezTo>
                    <a:pt x="43" y="51"/>
                    <a:pt x="43" y="51"/>
                    <a:pt x="42" y="51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ubicBezTo>
                    <a:pt x="42" y="50"/>
                    <a:pt x="42" y="50"/>
                    <a:pt x="42" y="50"/>
                  </a:cubicBezTo>
                  <a:close/>
                  <a:moveTo>
                    <a:pt x="52" y="26"/>
                  </a:moveTo>
                  <a:cubicBezTo>
                    <a:pt x="52" y="26"/>
                    <a:pt x="51" y="26"/>
                    <a:pt x="51" y="26"/>
                  </a:cubicBezTo>
                  <a:cubicBezTo>
                    <a:pt x="51" y="26"/>
                    <a:pt x="51" y="26"/>
                    <a:pt x="50" y="26"/>
                  </a:cubicBezTo>
                  <a:cubicBezTo>
                    <a:pt x="50" y="26"/>
                    <a:pt x="50" y="26"/>
                    <a:pt x="50" y="26"/>
                  </a:cubicBezTo>
                  <a:cubicBezTo>
                    <a:pt x="50" y="25"/>
                    <a:pt x="51" y="25"/>
                    <a:pt x="51" y="25"/>
                  </a:cubicBezTo>
                  <a:cubicBezTo>
                    <a:pt x="51" y="25"/>
                    <a:pt x="52" y="25"/>
                    <a:pt x="52" y="25"/>
                  </a:cubicBezTo>
                  <a:cubicBezTo>
                    <a:pt x="52" y="25"/>
                    <a:pt x="52" y="25"/>
                    <a:pt x="52" y="25"/>
                  </a:cubicBezTo>
                  <a:cubicBezTo>
                    <a:pt x="52" y="25"/>
                    <a:pt x="52" y="26"/>
                    <a:pt x="52" y="26"/>
                  </a:cubicBezTo>
                  <a:cubicBezTo>
                    <a:pt x="52" y="26"/>
                    <a:pt x="52" y="26"/>
                    <a:pt x="52" y="26"/>
                  </a:cubicBezTo>
                  <a:close/>
                  <a:moveTo>
                    <a:pt x="12" y="21"/>
                  </a:moveTo>
                  <a:cubicBezTo>
                    <a:pt x="12" y="21"/>
                    <a:pt x="12" y="22"/>
                    <a:pt x="12" y="22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1" y="21"/>
                    <a:pt x="11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1"/>
                    <a:pt x="12" y="21"/>
                    <a:pt x="12" y="21"/>
                  </a:cubicBezTo>
                  <a:close/>
                  <a:moveTo>
                    <a:pt x="13" y="16"/>
                  </a:moveTo>
                  <a:cubicBezTo>
                    <a:pt x="13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lose/>
                  <a:moveTo>
                    <a:pt x="35" y="50"/>
                  </a:moveTo>
                  <a:cubicBezTo>
                    <a:pt x="35" y="50"/>
                    <a:pt x="35" y="50"/>
                    <a:pt x="35" y="50"/>
                  </a:cubicBezTo>
                  <a:cubicBezTo>
                    <a:pt x="35" y="50"/>
                    <a:pt x="35" y="50"/>
                    <a:pt x="35" y="51"/>
                  </a:cubicBezTo>
                  <a:cubicBezTo>
                    <a:pt x="35" y="51"/>
                    <a:pt x="35" y="51"/>
                    <a:pt x="35" y="52"/>
                  </a:cubicBezTo>
                  <a:cubicBezTo>
                    <a:pt x="35" y="52"/>
                    <a:pt x="35" y="52"/>
                    <a:pt x="35" y="52"/>
                  </a:cubicBezTo>
                  <a:cubicBezTo>
                    <a:pt x="35" y="51"/>
                    <a:pt x="35" y="51"/>
                    <a:pt x="35" y="50"/>
                  </a:cubicBezTo>
                  <a:cubicBezTo>
                    <a:pt x="35" y="50"/>
                    <a:pt x="35" y="50"/>
                    <a:pt x="35" y="50"/>
                  </a:cubicBezTo>
                  <a:close/>
                  <a:moveTo>
                    <a:pt x="43" y="14"/>
                  </a:moveTo>
                  <a:cubicBezTo>
                    <a:pt x="43" y="14"/>
                    <a:pt x="44" y="13"/>
                    <a:pt x="44" y="13"/>
                  </a:cubicBezTo>
                  <a:cubicBezTo>
                    <a:pt x="44" y="13"/>
                    <a:pt x="44" y="13"/>
                    <a:pt x="44" y="13"/>
                  </a:cubicBezTo>
                  <a:cubicBezTo>
                    <a:pt x="45" y="13"/>
                    <a:pt x="45" y="13"/>
                    <a:pt x="45" y="13"/>
                  </a:cubicBezTo>
                  <a:cubicBezTo>
                    <a:pt x="44" y="14"/>
                    <a:pt x="44" y="14"/>
                    <a:pt x="44" y="14"/>
                  </a:cubicBezTo>
                  <a:cubicBezTo>
                    <a:pt x="44" y="15"/>
                    <a:pt x="44" y="15"/>
                    <a:pt x="44" y="15"/>
                  </a:cubicBezTo>
                  <a:cubicBezTo>
                    <a:pt x="44" y="15"/>
                    <a:pt x="43" y="14"/>
                    <a:pt x="43" y="14"/>
                  </a:cubicBezTo>
                  <a:cubicBezTo>
                    <a:pt x="43" y="14"/>
                    <a:pt x="43" y="14"/>
                    <a:pt x="43" y="14"/>
                  </a:cubicBezTo>
                  <a:close/>
                  <a:moveTo>
                    <a:pt x="10" y="20"/>
                  </a:moveTo>
                  <a:cubicBezTo>
                    <a:pt x="11" y="20"/>
                    <a:pt x="11" y="20"/>
                    <a:pt x="11" y="19"/>
                  </a:cubicBezTo>
                  <a:cubicBezTo>
                    <a:pt x="11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0"/>
                    <a:pt x="12" y="20"/>
                  </a:cubicBezTo>
                  <a:cubicBezTo>
                    <a:pt x="12" y="20"/>
                    <a:pt x="12" y="21"/>
                    <a:pt x="12" y="21"/>
                  </a:cubicBezTo>
                  <a:cubicBezTo>
                    <a:pt x="11" y="21"/>
                    <a:pt x="11" y="20"/>
                    <a:pt x="10" y="20"/>
                  </a:cubicBezTo>
                  <a:cubicBezTo>
                    <a:pt x="10" y="20"/>
                    <a:pt x="10" y="20"/>
                    <a:pt x="10" y="20"/>
                  </a:cubicBezTo>
                  <a:close/>
                  <a:moveTo>
                    <a:pt x="38" y="49"/>
                  </a:moveTo>
                  <a:cubicBezTo>
                    <a:pt x="38" y="49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ubicBezTo>
                    <a:pt x="39" y="49"/>
                    <a:pt x="39" y="50"/>
                    <a:pt x="39" y="50"/>
                  </a:cubicBezTo>
                  <a:cubicBezTo>
                    <a:pt x="39" y="50"/>
                    <a:pt x="39" y="51"/>
                    <a:pt x="39" y="51"/>
                  </a:cubicBezTo>
                  <a:cubicBezTo>
                    <a:pt x="39" y="51"/>
                    <a:pt x="38" y="51"/>
                    <a:pt x="38" y="51"/>
                  </a:cubicBezTo>
                  <a:cubicBezTo>
                    <a:pt x="38" y="50"/>
                    <a:pt x="38" y="49"/>
                    <a:pt x="38" y="49"/>
                  </a:cubicBezTo>
                  <a:cubicBezTo>
                    <a:pt x="38" y="49"/>
                    <a:pt x="38" y="49"/>
                    <a:pt x="38" y="49"/>
                  </a:cubicBezTo>
                  <a:close/>
                  <a:moveTo>
                    <a:pt x="12" y="44"/>
                  </a:moveTo>
                  <a:cubicBezTo>
                    <a:pt x="12" y="43"/>
                    <a:pt x="12" y="43"/>
                    <a:pt x="12" y="43"/>
                  </a:cubicBezTo>
                  <a:cubicBezTo>
                    <a:pt x="13" y="43"/>
                    <a:pt x="13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5"/>
                    <a:pt x="13" y="45"/>
                    <a:pt x="12" y="45"/>
                  </a:cubicBezTo>
                  <a:cubicBezTo>
                    <a:pt x="12" y="45"/>
                    <a:pt x="12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lose/>
                  <a:moveTo>
                    <a:pt x="39" y="48"/>
                  </a:moveTo>
                  <a:cubicBezTo>
                    <a:pt x="39" y="48"/>
                    <a:pt x="39" y="48"/>
                    <a:pt x="39" y="48"/>
                  </a:cubicBezTo>
                  <a:cubicBezTo>
                    <a:pt x="40" y="49"/>
                    <a:pt x="40" y="49"/>
                    <a:pt x="40" y="50"/>
                  </a:cubicBezTo>
                  <a:cubicBezTo>
                    <a:pt x="40" y="50"/>
                    <a:pt x="40" y="50"/>
                    <a:pt x="40" y="50"/>
                  </a:cubicBezTo>
                  <a:cubicBezTo>
                    <a:pt x="39" y="50"/>
                    <a:pt x="39" y="49"/>
                    <a:pt x="39" y="48"/>
                  </a:cubicBezTo>
                  <a:cubicBezTo>
                    <a:pt x="39" y="48"/>
                    <a:pt x="39" y="48"/>
                    <a:pt x="39" y="48"/>
                  </a:cubicBezTo>
                  <a:close/>
                  <a:moveTo>
                    <a:pt x="11" y="25"/>
                  </a:move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9" y="23"/>
                    <a:pt x="9" y="23"/>
                    <a:pt x="10" y="23"/>
                  </a:cubicBezTo>
                  <a:cubicBezTo>
                    <a:pt x="10" y="23"/>
                    <a:pt x="10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lose/>
                  <a:moveTo>
                    <a:pt x="49" y="22"/>
                  </a:moveTo>
                  <a:cubicBezTo>
                    <a:pt x="49" y="22"/>
                    <a:pt x="49" y="22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50" y="21"/>
                  </a:cubicBezTo>
                  <a:cubicBezTo>
                    <a:pt x="50" y="21"/>
                    <a:pt x="50" y="21"/>
                    <a:pt x="50" y="21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50" y="20"/>
                    <a:pt x="50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cubicBezTo>
                    <a:pt x="50" y="21"/>
                    <a:pt x="50" y="21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ubicBezTo>
                    <a:pt x="49" y="22"/>
                    <a:pt x="49" y="22"/>
                    <a:pt x="49" y="22"/>
                  </a:cubicBezTo>
                  <a:close/>
                  <a:moveTo>
                    <a:pt x="49" y="23"/>
                  </a:move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2"/>
                    <a:pt x="49" y="22"/>
                  </a:cubicBezTo>
                  <a:cubicBezTo>
                    <a:pt x="49" y="22"/>
                    <a:pt x="49" y="22"/>
                    <a:pt x="50" y="22"/>
                  </a:cubicBezTo>
                  <a:cubicBezTo>
                    <a:pt x="50" y="22"/>
                    <a:pt x="50" y="22"/>
                    <a:pt x="50" y="21"/>
                  </a:cubicBezTo>
                  <a:cubicBezTo>
                    <a:pt x="50" y="21"/>
                    <a:pt x="51" y="21"/>
                    <a:pt x="51" y="21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2"/>
                    <a:pt x="50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ubicBezTo>
                    <a:pt x="49" y="23"/>
                    <a:pt x="49" y="23"/>
                    <a:pt x="49" y="23"/>
                  </a:cubicBezTo>
                  <a:close/>
                  <a:moveTo>
                    <a:pt x="35" y="10"/>
                  </a:moveTo>
                  <a:cubicBezTo>
                    <a:pt x="35" y="9"/>
                    <a:pt x="35" y="9"/>
                    <a:pt x="35" y="9"/>
                  </a:cubicBezTo>
                  <a:cubicBezTo>
                    <a:pt x="35" y="9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6" y="8"/>
                    <a:pt x="36" y="8"/>
                  </a:cubicBezTo>
                  <a:cubicBezTo>
                    <a:pt x="36" y="9"/>
                    <a:pt x="36" y="9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ubicBezTo>
                    <a:pt x="35" y="10"/>
                    <a:pt x="35" y="10"/>
                    <a:pt x="35" y="10"/>
                  </a:cubicBezTo>
                  <a:close/>
                  <a:moveTo>
                    <a:pt x="27" y="50"/>
                  </a:moveTo>
                  <a:cubicBezTo>
                    <a:pt x="27" y="50"/>
                    <a:pt x="27" y="50"/>
                    <a:pt x="28" y="50"/>
                  </a:cubicBezTo>
                  <a:cubicBezTo>
                    <a:pt x="27" y="50"/>
                    <a:pt x="27" y="50"/>
                    <a:pt x="27" y="50"/>
                  </a:cubicBezTo>
                  <a:cubicBezTo>
                    <a:pt x="27" y="50"/>
                    <a:pt x="27" y="51"/>
                    <a:pt x="27" y="51"/>
                  </a:cubicBezTo>
                  <a:cubicBezTo>
                    <a:pt x="27" y="51"/>
                    <a:pt x="27" y="51"/>
                    <a:pt x="27" y="51"/>
                  </a:cubicBezTo>
                  <a:cubicBezTo>
                    <a:pt x="27" y="51"/>
                    <a:pt x="27" y="52"/>
                    <a:pt x="27" y="52"/>
                  </a:cubicBezTo>
                  <a:cubicBezTo>
                    <a:pt x="27" y="52"/>
                    <a:pt x="27" y="52"/>
                    <a:pt x="27" y="52"/>
                  </a:cubicBezTo>
                  <a:cubicBezTo>
                    <a:pt x="27" y="52"/>
                    <a:pt x="26" y="52"/>
                    <a:pt x="26" y="52"/>
                  </a:cubicBezTo>
                  <a:cubicBezTo>
                    <a:pt x="27" y="51"/>
                    <a:pt x="27" y="50"/>
                    <a:pt x="27" y="50"/>
                  </a:cubicBezTo>
                  <a:cubicBezTo>
                    <a:pt x="27" y="50"/>
                    <a:pt x="27" y="50"/>
                    <a:pt x="27" y="50"/>
                  </a:cubicBezTo>
                  <a:close/>
                  <a:moveTo>
                    <a:pt x="47" y="15"/>
                  </a:moveTo>
                  <a:cubicBezTo>
                    <a:pt x="47" y="15"/>
                    <a:pt x="47" y="15"/>
                    <a:pt x="47" y="16"/>
                  </a:cubicBezTo>
                  <a:cubicBezTo>
                    <a:pt x="47" y="16"/>
                    <a:pt x="47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6"/>
                  </a:cubicBezTo>
                  <a:cubicBezTo>
                    <a:pt x="46" y="16"/>
                    <a:pt x="46" y="16"/>
                    <a:pt x="46" y="16"/>
                  </a:cubicBezTo>
                  <a:cubicBezTo>
                    <a:pt x="47" y="15"/>
                    <a:pt x="47" y="15"/>
                    <a:pt x="47" y="15"/>
                  </a:cubicBezTo>
                  <a:cubicBezTo>
                    <a:pt x="47" y="15"/>
                    <a:pt x="47" y="15"/>
                    <a:pt x="47" y="15"/>
                  </a:cubicBezTo>
                  <a:close/>
                  <a:moveTo>
                    <a:pt x="50" y="19"/>
                  </a:moveTo>
                  <a:cubicBezTo>
                    <a:pt x="50" y="19"/>
                    <a:pt x="50" y="20"/>
                    <a:pt x="50" y="20"/>
                  </a:cubicBezTo>
                  <a:cubicBezTo>
                    <a:pt x="50" y="20"/>
                    <a:pt x="50" y="20"/>
                    <a:pt x="50" y="20"/>
                  </a:cubicBezTo>
                  <a:cubicBezTo>
                    <a:pt x="49" y="20"/>
                    <a:pt x="49" y="21"/>
                    <a:pt x="48" y="21"/>
                  </a:cubicBezTo>
                  <a:cubicBezTo>
                    <a:pt x="48" y="21"/>
                    <a:pt x="48" y="21"/>
                    <a:pt x="48" y="20"/>
                  </a:cubicBezTo>
                  <a:cubicBezTo>
                    <a:pt x="49" y="20"/>
                    <a:pt x="49" y="20"/>
                    <a:pt x="50" y="19"/>
                  </a:cubicBezTo>
                  <a:cubicBezTo>
                    <a:pt x="50" y="19"/>
                    <a:pt x="50" y="19"/>
                    <a:pt x="50" y="19"/>
                  </a:cubicBezTo>
                  <a:close/>
                  <a:moveTo>
                    <a:pt x="40" y="48"/>
                  </a:moveTo>
                  <a:cubicBezTo>
                    <a:pt x="40" y="48"/>
                    <a:pt x="40" y="48"/>
                    <a:pt x="40" y="48"/>
                  </a:cubicBezTo>
                  <a:cubicBezTo>
                    <a:pt x="41" y="48"/>
                    <a:pt x="41" y="49"/>
                    <a:pt x="41" y="49"/>
                  </a:cubicBezTo>
                  <a:cubicBezTo>
                    <a:pt x="41" y="49"/>
                    <a:pt x="41" y="50"/>
                    <a:pt x="41" y="50"/>
                  </a:cubicBezTo>
                  <a:cubicBezTo>
                    <a:pt x="41" y="50"/>
                    <a:pt x="41" y="50"/>
                    <a:pt x="40" y="49"/>
                  </a:cubicBezTo>
                  <a:cubicBezTo>
                    <a:pt x="40" y="49"/>
                    <a:pt x="40" y="49"/>
                    <a:pt x="40" y="48"/>
                  </a:cubicBezTo>
                  <a:cubicBezTo>
                    <a:pt x="40" y="48"/>
                    <a:pt x="40" y="48"/>
                    <a:pt x="40" y="48"/>
                  </a:cubicBezTo>
                  <a:close/>
                  <a:moveTo>
                    <a:pt x="12" y="38"/>
                  </a:moveTo>
                  <a:cubicBezTo>
                    <a:pt x="11" y="38"/>
                    <a:pt x="11" y="38"/>
                    <a:pt x="10" y="39"/>
                  </a:cubicBezTo>
                  <a:cubicBezTo>
                    <a:pt x="10" y="38"/>
                    <a:pt x="10" y="38"/>
                    <a:pt x="10" y="38"/>
                  </a:cubicBezTo>
                  <a:cubicBezTo>
                    <a:pt x="10" y="38"/>
                    <a:pt x="11" y="38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1" y="37"/>
                    <a:pt x="11" y="37"/>
                  </a:cubicBezTo>
                  <a:cubicBezTo>
                    <a:pt x="11" y="37"/>
                    <a:pt x="12" y="37"/>
                    <a:pt x="12" y="37"/>
                  </a:cubicBezTo>
                  <a:cubicBezTo>
                    <a:pt x="12" y="37"/>
                    <a:pt x="12" y="38"/>
                    <a:pt x="12" y="38"/>
                  </a:cubicBezTo>
                  <a:cubicBezTo>
                    <a:pt x="12" y="38"/>
                    <a:pt x="12" y="38"/>
                    <a:pt x="12" y="38"/>
                  </a:cubicBezTo>
                  <a:close/>
                  <a:moveTo>
                    <a:pt x="13" y="44"/>
                  </a:moveTo>
                  <a:cubicBezTo>
                    <a:pt x="14" y="43"/>
                    <a:pt x="14" y="43"/>
                    <a:pt x="15" y="42"/>
                  </a:cubicBezTo>
                  <a:cubicBezTo>
                    <a:pt x="15" y="42"/>
                    <a:pt x="15" y="43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3"/>
                    <a:pt x="14" y="44"/>
                    <a:pt x="14" y="44"/>
                  </a:cubicBezTo>
                  <a:cubicBezTo>
                    <a:pt x="14" y="44"/>
                    <a:pt x="14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ubicBezTo>
                    <a:pt x="13" y="44"/>
                    <a:pt x="13" y="44"/>
                    <a:pt x="13" y="44"/>
                  </a:cubicBezTo>
                  <a:close/>
                  <a:moveTo>
                    <a:pt x="50" y="40"/>
                  </a:moveTo>
                  <a:cubicBezTo>
                    <a:pt x="50" y="39"/>
                    <a:pt x="49" y="39"/>
                    <a:pt x="49" y="39"/>
                  </a:cubicBezTo>
                  <a:cubicBezTo>
                    <a:pt x="49" y="39"/>
                    <a:pt x="49" y="39"/>
                    <a:pt x="49" y="39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49" y="38"/>
                    <a:pt x="49" y="38"/>
                    <a:pt x="49" y="38"/>
                  </a:cubicBezTo>
                  <a:cubicBezTo>
                    <a:pt x="50" y="38"/>
                    <a:pt x="50" y="39"/>
                    <a:pt x="50" y="39"/>
                  </a:cubicBezTo>
                  <a:cubicBezTo>
                    <a:pt x="50" y="39"/>
                    <a:pt x="50" y="39"/>
                    <a:pt x="50" y="39"/>
                  </a:cubicBezTo>
                  <a:cubicBezTo>
                    <a:pt x="50" y="39"/>
                    <a:pt x="50" y="39"/>
                    <a:pt x="50" y="40"/>
                  </a:cubicBezTo>
                  <a:cubicBezTo>
                    <a:pt x="50" y="40"/>
                    <a:pt x="50" y="40"/>
                    <a:pt x="50" y="40"/>
                  </a:cubicBezTo>
                  <a:close/>
                  <a:moveTo>
                    <a:pt x="47" y="45"/>
                  </a:moveTo>
                  <a:cubicBezTo>
                    <a:pt x="46" y="45"/>
                    <a:pt x="46" y="44"/>
                    <a:pt x="46" y="44"/>
                  </a:cubicBezTo>
                  <a:cubicBezTo>
                    <a:pt x="46" y="44"/>
                    <a:pt x="45" y="44"/>
                    <a:pt x="45" y="44"/>
                  </a:cubicBezTo>
                  <a:cubicBezTo>
                    <a:pt x="46" y="44"/>
                    <a:pt x="46" y="44"/>
                    <a:pt x="46" y="44"/>
                  </a:cubicBezTo>
                  <a:cubicBezTo>
                    <a:pt x="46" y="43"/>
                    <a:pt x="46" y="43"/>
                    <a:pt x="46" y="43"/>
                  </a:cubicBezTo>
                  <a:cubicBezTo>
                    <a:pt x="46" y="44"/>
                    <a:pt x="47" y="44"/>
                    <a:pt x="47" y="44"/>
                  </a:cubicBezTo>
                  <a:cubicBezTo>
                    <a:pt x="47" y="44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lose/>
                  <a:moveTo>
                    <a:pt x="31" y="7"/>
                  </a:moveTo>
                  <a:cubicBezTo>
                    <a:pt x="31" y="7"/>
                    <a:pt x="32" y="7"/>
                    <a:pt x="32" y="7"/>
                  </a:cubicBezTo>
                  <a:cubicBezTo>
                    <a:pt x="32" y="7"/>
                    <a:pt x="32" y="7"/>
                    <a:pt x="32" y="7"/>
                  </a:cubicBezTo>
                  <a:cubicBezTo>
                    <a:pt x="32" y="8"/>
                    <a:pt x="32" y="8"/>
                    <a:pt x="32" y="9"/>
                  </a:cubicBezTo>
                  <a:cubicBezTo>
                    <a:pt x="32" y="9"/>
                    <a:pt x="32" y="9"/>
                    <a:pt x="32" y="9"/>
                  </a:cubicBezTo>
                  <a:cubicBezTo>
                    <a:pt x="32" y="9"/>
                    <a:pt x="32" y="9"/>
                    <a:pt x="31" y="9"/>
                  </a:cubicBezTo>
                  <a:cubicBezTo>
                    <a:pt x="31" y="9"/>
                    <a:pt x="31" y="9"/>
                    <a:pt x="31" y="9"/>
                  </a:cubicBezTo>
                  <a:cubicBezTo>
                    <a:pt x="31" y="8"/>
                    <a:pt x="31" y="8"/>
                    <a:pt x="31" y="7"/>
                  </a:cubicBezTo>
                  <a:cubicBezTo>
                    <a:pt x="31" y="7"/>
                    <a:pt x="31" y="7"/>
                    <a:pt x="31" y="7"/>
                  </a:cubicBezTo>
                  <a:close/>
                  <a:moveTo>
                    <a:pt x="3" y="33"/>
                  </a:moveTo>
                  <a:cubicBezTo>
                    <a:pt x="3" y="35"/>
                    <a:pt x="4" y="36"/>
                    <a:pt x="5" y="38"/>
                  </a:cubicBezTo>
                  <a:cubicBezTo>
                    <a:pt x="4" y="37"/>
                    <a:pt x="3" y="35"/>
                    <a:pt x="3" y="33"/>
                  </a:cubicBezTo>
                  <a:cubicBezTo>
                    <a:pt x="3" y="33"/>
                    <a:pt x="3" y="33"/>
                    <a:pt x="3" y="33"/>
                  </a:cubicBezTo>
                  <a:close/>
                  <a:moveTo>
                    <a:pt x="40" y="10"/>
                  </a:moveTo>
                  <a:cubicBezTo>
                    <a:pt x="41" y="10"/>
                    <a:pt x="41" y="10"/>
                    <a:pt x="41" y="10"/>
                  </a:cubicBezTo>
                  <a:cubicBezTo>
                    <a:pt x="41" y="11"/>
                    <a:pt x="41" y="11"/>
                    <a:pt x="41" y="11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2"/>
                    <a:pt x="40" y="12"/>
                    <a:pt x="40" y="12"/>
                  </a:cubicBezTo>
                  <a:cubicBezTo>
                    <a:pt x="40" y="11"/>
                    <a:pt x="40" y="11"/>
                    <a:pt x="40" y="10"/>
                  </a:cubicBezTo>
                  <a:cubicBezTo>
                    <a:pt x="40" y="10"/>
                    <a:pt x="40" y="10"/>
                    <a:pt x="40" y="10"/>
                  </a:cubicBezTo>
                  <a:close/>
                  <a:moveTo>
                    <a:pt x="50" y="35"/>
                  </a:moveTo>
                  <a:cubicBezTo>
                    <a:pt x="50" y="35"/>
                    <a:pt x="50" y="35"/>
                    <a:pt x="50" y="34"/>
                  </a:cubicBezTo>
                  <a:cubicBezTo>
                    <a:pt x="50" y="34"/>
                    <a:pt x="51" y="35"/>
                    <a:pt x="52" y="35"/>
                  </a:cubicBezTo>
                  <a:cubicBezTo>
                    <a:pt x="52" y="35"/>
                    <a:pt x="52" y="35"/>
                    <a:pt x="52" y="35"/>
                  </a:cubicBezTo>
                  <a:cubicBezTo>
                    <a:pt x="51" y="35"/>
                    <a:pt x="50" y="35"/>
                    <a:pt x="50" y="35"/>
                  </a:cubicBezTo>
                  <a:cubicBezTo>
                    <a:pt x="50" y="35"/>
                    <a:pt x="50" y="35"/>
                    <a:pt x="50" y="35"/>
                  </a:cubicBezTo>
                  <a:close/>
                  <a:moveTo>
                    <a:pt x="43" y="12"/>
                  </a:moveTo>
                  <a:cubicBezTo>
                    <a:pt x="43" y="12"/>
                    <a:pt x="42" y="13"/>
                    <a:pt x="42" y="13"/>
                  </a:cubicBezTo>
                  <a:cubicBezTo>
                    <a:pt x="42" y="13"/>
                    <a:pt x="42" y="13"/>
                    <a:pt x="42" y="13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2" y="12"/>
                    <a:pt x="42" y="12"/>
                    <a:pt x="42" y="12"/>
                  </a:cubicBezTo>
                  <a:cubicBezTo>
                    <a:pt x="43" y="11"/>
                    <a:pt x="43" y="11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ubicBezTo>
                    <a:pt x="43" y="12"/>
                    <a:pt x="43" y="12"/>
                    <a:pt x="43" y="12"/>
                  </a:cubicBezTo>
                  <a:close/>
                  <a:moveTo>
                    <a:pt x="42" y="14"/>
                  </a:moveTo>
                  <a:cubicBezTo>
                    <a:pt x="43" y="13"/>
                    <a:pt x="43" y="13"/>
                    <a:pt x="44" y="12"/>
                  </a:cubicBezTo>
                  <a:cubicBezTo>
                    <a:pt x="44" y="12"/>
                    <a:pt x="44" y="12"/>
                    <a:pt x="44" y="13"/>
                  </a:cubicBezTo>
                  <a:cubicBezTo>
                    <a:pt x="43" y="13"/>
                    <a:pt x="43" y="13"/>
                    <a:pt x="43" y="14"/>
                  </a:cubicBezTo>
                  <a:cubicBezTo>
                    <a:pt x="43" y="14"/>
                    <a:pt x="43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ubicBezTo>
                    <a:pt x="42" y="14"/>
                    <a:pt x="42" y="14"/>
                    <a:pt x="42" y="14"/>
                  </a:cubicBezTo>
                  <a:close/>
                  <a:moveTo>
                    <a:pt x="49" y="42"/>
                  </a:moveTo>
                  <a:cubicBezTo>
                    <a:pt x="49" y="42"/>
                    <a:pt x="49" y="42"/>
                    <a:pt x="49" y="42"/>
                  </a:cubicBezTo>
                  <a:cubicBezTo>
                    <a:pt x="48" y="42"/>
                    <a:pt x="48" y="41"/>
                    <a:pt x="47" y="41"/>
                  </a:cubicBezTo>
                  <a:cubicBezTo>
                    <a:pt x="48" y="41"/>
                    <a:pt x="48" y="41"/>
                    <a:pt x="48" y="41"/>
                  </a:cubicBezTo>
                  <a:cubicBezTo>
                    <a:pt x="48" y="41"/>
                    <a:pt x="49" y="41"/>
                    <a:pt x="49" y="42"/>
                  </a:cubicBezTo>
                  <a:cubicBezTo>
                    <a:pt x="49" y="42"/>
                    <a:pt x="49" y="42"/>
                    <a:pt x="49" y="42"/>
                  </a:cubicBezTo>
                  <a:close/>
                  <a:moveTo>
                    <a:pt x="11" y="35"/>
                  </a:moveTo>
                  <a:cubicBezTo>
                    <a:pt x="11" y="35"/>
                    <a:pt x="11" y="35"/>
                    <a:pt x="11" y="35"/>
                  </a:cubicBezTo>
                  <a:cubicBezTo>
                    <a:pt x="10" y="36"/>
                    <a:pt x="10" y="36"/>
                    <a:pt x="9" y="36"/>
                  </a:cubicBezTo>
                  <a:cubicBezTo>
                    <a:pt x="9" y="36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9" y="35"/>
                    <a:pt x="9" y="35"/>
                  </a:cubicBezTo>
                  <a:cubicBezTo>
                    <a:pt x="9" y="35"/>
                    <a:pt x="10" y="35"/>
                    <a:pt x="10" y="35"/>
                  </a:cubicBezTo>
                  <a:cubicBezTo>
                    <a:pt x="10" y="35"/>
                    <a:pt x="10" y="35"/>
                    <a:pt x="10" y="35"/>
                  </a:cubicBezTo>
                  <a:cubicBezTo>
                    <a:pt x="10" y="35"/>
                    <a:pt x="10" y="35"/>
                    <a:pt x="11" y="35"/>
                  </a:cubicBezTo>
                  <a:cubicBezTo>
                    <a:pt x="11" y="35"/>
                    <a:pt x="11" y="35"/>
                    <a:pt x="11" y="35"/>
                  </a:cubicBezTo>
                  <a:close/>
                  <a:moveTo>
                    <a:pt x="51" y="23"/>
                  </a:moveTo>
                  <a:cubicBezTo>
                    <a:pt x="51" y="23"/>
                    <a:pt x="50" y="24"/>
                    <a:pt x="49" y="24"/>
                  </a:cubicBezTo>
                  <a:cubicBezTo>
                    <a:pt x="49" y="24"/>
                    <a:pt x="49" y="24"/>
                    <a:pt x="49" y="24"/>
                  </a:cubicBezTo>
                  <a:cubicBezTo>
                    <a:pt x="49" y="23"/>
                    <a:pt x="49" y="23"/>
                    <a:pt x="50" y="23"/>
                  </a:cubicBezTo>
                  <a:cubicBezTo>
                    <a:pt x="50" y="23"/>
                    <a:pt x="50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ubicBezTo>
                    <a:pt x="51" y="23"/>
                    <a:pt x="51" y="23"/>
                    <a:pt x="51" y="23"/>
                  </a:cubicBezTo>
                  <a:close/>
                  <a:moveTo>
                    <a:pt x="52" y="33"/>
                  </a:moveTo>
                  <a:cubicBezTo>
                    <a:pt x="51" y="33"/>
                    <a:pt x="51" y="33"/>
                    <a:pt x="50" y="32"/>
                  </a:cubicBezTo>
                  <a:cubicBezTo>
                    <a:pt x="50" y="32"/>
                    <a:pt x="51" y="32"/>
                    <a:pt x="51" y="32"/>
                  </a:cubicBezTo>
                  <a:cubicBezTo>
                    <a:pt x="51" y="32"/>
                    <a:pt x="52" y="32"/>
                    <a:pt x="52" y="32"/>
                  </a:cubicBezTo>
                  <a:cubicBezTo>
                    <a:pt x="52" y="32"/>
                    <a:pt x="52" y="32"/>
                    <a:pt x="52" y="32"/>
                  </a:cubicBezTo>
                  <a:cubicBezTo>
                    <a:pt x="52" y="32"/>
                    <a:pt x="52" y="33"/>
                    <a:pt x="52" y="33"/>
                  </a:cubicBezTo>
                  <a:cubicBezTo>
                    <a:pt x="52" y="33"/>
                    <a:pt x="52" y="33"/>
                    <a:pt x="52" y="33"/>
                  </a:cubicBezTo>
                  <a:close/>
                  <a:moveTo>
                    <a:pt x="8" y="28"/>
                  </a:moveTo>
                  <a:cubicBezTo>
                    <a:pt x="8" y="28"/>
                    <a:pt x="9" y="28"/>
                    <a:pt x="9" y="28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9" y="28"/>
                    <a:pt x="9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ubicBezTo>
                    <a:pt x="8" y="28"/>
                    <a:pt x="8" y="28"/>
                    <a:pt x="8" y="28"/>
                  </a:cubicBezTo>
                  <a:close/>
                  <a:moveTo>
                    <a:pt x="44" y="24"/>
                  </a:moveTo>
                  <a:cubicBezTo>
                    <a:pt x="44" y="24"/>
                    <a:pt x="44" y="24"/>
                    <a:pt x="44" y="24"/>
                  </a:cubicBezTo>
                  <a:cubicBezTo>
                    <a:pt x="45" y="23"/>
                    <a:pt x="45" y="24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3"/>
                    <a:pt x="45" y="23"/>
                    <a:pt x="45" y="23"/>
                  </a:cubicBezTo>
                  <a:cubicBezTo>
                    <a:pt x="45" y="22"/>
                    <a:pt x="45" y="22"/>
                    <a:pt x="45" y="22"/>
                  </a:cubicBezTo>
                  <a:cubicBezTo>
                    <a:pt x="44" y="22"/>
                    <a:pt x="44" y="22"/>
                    <a:pt x="44" y="22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4" y="23"/>
                    <a:pt x="44" y="23"/>
                    <a:pt x="44" y="24"/>
                  </a:cubicBezTo>
                  <a:close/>
                  <a:moveTo>
                    <a:pt x="18" y="19"/>
                  </a:moveTo>
                  <a:cubicBezTo>
                    <a:pt x="18" y="19"/>
                    <a:pt x="18" y="19"/>
                    <a:pt x="18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8" y="20"/>
                  </a:cubicBezTo>
                  <a:cubicBezTo>
                    <a:pt x="18" y="20"/>
                    <a:pt x="18" y="20"/>
                    <a:pt x="18" y="20"/>
                  </a:cubicBezTo>
                  <a:cubicBezTo>
                    <a:pt x="18" y="19"/>
                    <a:pt x="18" y="19"/>
                    <a:pt x="18" y="19"/>
                  </a:cubicBezTo>
                  <a:close/>
                  <a:moveTo>
                    <a:pt x="39" y="43"/>
                  </a:moveTo>
                  <a:cubicBezTo>
                    <a:pt x="39" y="43"/>
                    <a:pt x="39" y="43"/>
                    <a:pt x="39" y="43"/>
                  </a:cubicBezTo>
                  <a:cubicBezTo>
                    <a:pt x="39" y="43"/>
                    <a:pt x="40" y="43"/>
                    <a:pt x="40" y="43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2"/>
                    <a:pt x="39" y="42"/>
                    <a:pt x="39" y="42"/>
                  </a:cubicBezTo>
                  <a:cubicBezTo>
                    <a:pt x="39" y="43"/>
                    <a:pt x="39" y="43"/>
                    <a:pt x="39" y="43"/>
                  </a:cubicBezTo>
                  <a:close/>
                  <a:moveTo>
                    <a:pt x="15" y="24"/>
                  </a:moveTo>
                  <a:cubicBezTo>
                    <a:pt x="15" y="24"/>
                    <a:pt x="15" y="24"/>
                    <a:pt x="14" y="24"/>
                  </a:cubicBezTo>
                  <a:cubicBezTo>
                    <a:pt x="14" y="24"/>
                    <a:pt x="14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5" y="23"/>
                    <a:pt x="15" y="23"/>
                    <a:pt x="15" y="24"/>
                  </a:cubicBezTo>
                  <a:cubicBezTo>
                    <a:pt x="15" y="24"/>
                    <a:pt x="15" y="24"/>
                    <a:pt x="15" y="24"/>
                  </a:cubicBezTo>
                  <a:close/>
                  <a:moveTo>
                    <a:pt x="41" y="41"/>
                  </a:moveTo>
                  <a:cubicBezTo>
                    <a:pt x="41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ubicBezTo>
                    <a:pt x="41" y="42"/>
                    <a:pt x="41" y="42"/>
                    <a:pt x="41" y="42"/>
                  </a:cubicBezTo>
                  <a:cubicBezTo>
                    <a:pt x="42" y="42"/>
                    <a:pt x="42" y="42"/>
                    <a:pt x="42" y="41"/>
                  </a:cubicBezTo>
                  <a:cubicBezTo>
                    <a:pt x="42" y="41"/>
                    <a:pt x="41" y="41"/>
                    <a:pt x="41" y="41"/>
                  </a:cubicBezTo>
                  <a:cubicBezTo>
                    <a:pt x="41" y="41"/>
                    <a:pt x="41" y="41"/>
                    <a:pt x="41" y="41"/>
                  </a:cubicBezTo>
                  <a:close/>
                  <a:moveTo>
                    <a:pt x="31" y="14"/>
                  </a:move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ubicBezTo>
                    <a:pt x="32" y="13"/>
                    <a:pt x="32" y="13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31" y="14"/>
                    <a:pt x="31" y="14"/>
                    <a:pt x="31" y="14"/>
                  </a:cubicBezTo>
                  <a:close/>
                  <a:moveTo>
                    <a:pt x="34" y="15"/>
                  </a:move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4" y="15"/>
                    <a:pt x="33" y="14"/>
                    <a:pt x="34" y="14"/>
                  </a:cubicBezTo>
                  <a:cubicBezTo>
                    <a:pt x="34" y="14"/>
                    <a:pt x="34" y="14"/>
                    <a:pt x="34" y="14"/>
                  </a:cubicBezTo>
                  <a:cubicBezTo>
                    <a:pt x="34" y="14"/>
                    <a:pt x="34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lose/>
                  <a:moveTo>
                    <a:pt x="43" y="39"/>
                  </a:moveTo>
                  <a:cubicBezTo>
                    <a:pt x="43" y="39"/>
                    <a:pt x="43" y="39"/>
                    <a:pt x="43" y="39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4" y="40"/>
                    <a:pt x="44" y="40"/>
                    <a:pt x="44" y="39"/>
                  </a:cubicBezTo>
                  <a:cubicBezTo>
                    <a:pt x="44" y="39"/>
                    <a:pt x="43" y="39"/>
                    <a:pt x="43" y="39"/>
                  </a:cubicBezTo>
                  <a:cubicBezTo>
                    <a:pt x="43" y="39"/>
                    <a:pt x="43" y="39"/>
                    <a:pt x="43" y="39"/>
                  </a:cubicBezTo>
                  <a:close/>
                  <a:moveTo>
                    <a:pt x="14" y="26"/>
                  </a:move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5" y="26"/>
                    <a:pt x="15" y="26"/>
                  </a:cubicBezTo>
                  <a:cubicBezTo>
                    <a:pt x="15" y="26"/>
                    <a:pt x="14" y="26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lose/>
                  <a:moveTo>
                    <a:pt x="30" y="46"/>
                  </a:moveTo>
                  <a:cubicBezTo>
                    <a:pt x="30" y="46"/>
                    <a:pt x="30" y="46"/>
                    <a:pt x="30" y="45"/>
                  </a:cubicBezTo>
                  <a:cubicBezTo>
                    <a:pt x="31" y="45"/>
                    <a:pt x="31" y="46"/>
                    <a:pt x="31" y="46"/>
                  </a:cubicBezTo>
                  <a:cubicBezTo>
                    <a:pt x="31" y="46"/>
                    <a:pt x="31" y="47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ubicBezTo>
                    <a:pt x="30" y="46"/>
                    <a:pt x="30" y="46"/>
                    <a:pt x="30" y="46"/>
                  </a:cubicBezTo>
                  <a:close/>
                  <a:moveTo>
                    <a:pt x="43" y="20"/>
                  </a:move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0"/>
                    <a:pt x="43" y="20"/>
                  </a:cubicBezTo>
                  <a:cubicBezTo>
                    <a:pt x="43" y="20"/>
                    <a:pt x="43" y="21"/>
                    <a:pt x="43" y="21"/>
                  </a:cubicBezTo>
                  <a:cubicBezTo>
                    <a:pt x="43" y="21"/>
                    <a:pt x="43" y="21"/>
                    <a:pt x="43" y="20"/>
                  </a:cubicBezTo>
                  <a:close/>
                  <a:moveTo>
                    <a:pt x="16" y="21"/>
                  </a:move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7" y="21"/>
                    <a:pt x="17" y="22"/>
                  </a:cubicBezTo>
                  <a:cubicBezTo>
                    <a:pt x="17" y="22"/>
                    <a:pt x="16" y="22"/>
                    <a:pt x="16" y="22"/>
                  </a:cubicBezTo>
                  <a:cubicBezTo>
                    <a:pt x="16" y="22"/>
                    <a:pt x="16" y="22"/>
                    <a:pt x="16" y="21"/>
                  </a:cubicBezTo>
                  <a:cubicBezTo>
                    <a:pt x="16" y="21"/>
                    <a:pt x="16" y="21"/>
                    <a:pt x="16" y="21"/>
                  </a:cubicBezTo>
                  <a:close/>
                  <a:moveTo>
                    <a:pt x="18" y="40"/>
                  </a:moveTo>
                  <a:cubicBezTo>
                    <a:pt x="18" y="40"/>
                    <a:pt x="18" y="40"/>
                    <a:pt x="18" y="40"/>
                  </a:cubicBezTo>
                  <a:cubicBezTo>
                    <a:pt x="18" y="40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1"/>
                    <a:pt x="19" y="40"/>
                    <a:pt x="18" y="40"/>
                  </a:cubicBezTo>
                  <a:close/>
                  <a:moveTo>
                    <a:pt x="39" y="16"/>
                  </a:moveTo>
                  <a:cubicBezTo>
                    <a:pt x="39" y="16"/>
                    <a:pt x="40" y="16"/>
                    <a:pt x="40" y="17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7"/>
                    <a:pt x="39" y="17"/>
                    <a:pt x="39" y="17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lose/>
                  <a:moveTo>
                    <a:pt x="46" y="28"/>
                  </a:move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7"/>
                    <a:pt x="46" y="27"/>
                    <a:pt x="46" y="27"/>
                  </a:cubicBezTo>
                  <a:cubicBezTo>
                    <a:pt x="46" y="27"/>
                    <a:pt x="46" y="27"/>
                    <a:pt x="47" y="27"/>
                  </a:cubicBezTo>
                  <a:cubicBezTo>
                    <a:pt x="47" y="27"/>
                    <a:pt x="47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ubicBezTo>
                    <a:pt x="46" y="28"/>
                    <a:pt x="46" y="28"/>
                    <a:pt x="46" y="28"/>
                  </a:cubicBezTo>
                  <a:close/>
                  <a:moveTo>
                    <a:pt x="46" y="36"/>
                  </a:moveTo>
                  <a:cubicBezTo>
                    <a:pt x="46" y="36"/>
                    <a:pt x="46" y="36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5"/>
                  </a:cubicBezTo>
                  <a:cubicBezTo>
                    <a:pt x="46" y="35"/>
                    <a:pt x="46" y="35"/>
                    <a:pt x="46" y="36"/>
                  </a:cubicBezTo>
                  <a:cubicBezTo>
                    <a:pt x="46" y="36"/>
                    <a:pt x="46" y="36"/>
                    <a:pt x="46" y="36"/>
                  </a:cubicBezTo>
                  <a:close/>
                  <a:moveTo>
                    <a:pt x="46" y="25"/>
                  </a:moveTo>
                  <a:cubicBezTo>
                    <a:pt x="46" y="25"/>
                    <a:pt x="46" y="25"/>
                    <a:pt x="46" y="26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5" y="26"/>
                    <a:pt x="45" y="26"/>
                    <a:pt x="45" y="26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5" y="25"/>
                    <a:pt x="45" y="25"/>
                    <a:pt x="45" y="25"/>
                  </a:cubicBezTo>
                  <a:cubicBezTo>
                    <a:pt x="46" y="25"/>
                    <a:pt x="46" y="25"/>
                    <a:pt x="46" y="25"/>
                  </a:cubicBezTo>
                  <a:cubicBezTo>
                    <a:pt x="46" y="25"/>
                    <a:pt x="46" y="25"/>
                    <a:pt x="46" y="25"/>
                  </a:cubicBezTo>
                  <a:close/>
                  <a:moveTo>
                    <a:pt x="46" y="34"/>
                  </a:moveTo>
                  <a:cubicBezTo>
                    <a:pt x="46" y="33"/>
                    <a:pt x="46" y="33"/>
                    <a:pt x="46" y="33"/>
                  </a:cubicBezTo>
                  <a:cubicBezTo>
                    <a:pt x="46" y="32"/>
                    <a:pt x="46" y="33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ubicBezTo>
                    <a:pt x="47" y="33"/>
                    <a:pt x="46" y="33"/>
                    <a:pt x="46" y="33"/>
                  </a:cubicBezTo>
                  <a:cubicBezTo>
                    <a:pt x="46" y="33"/>
                    <a:pt x="46" y="34"/>
                    <a:pt x="46" y="34"/>
                  </a:cubicBezTo>
                  <a:cubicBezTo>
                    <a:pt x="46" y="34"/>
                    <a:pt x="46" y="34"/>
                    <a:pt x="46" y="34"/>
                  </a:cubicBezTo>
                  <a:close/>
                  <a:moveTo>
                    <a:pt x="48" y="20"/>
                  </a:moveTo>
                  <a:cubicBezTo>
                    <a:pt x="48" y="20"/>
                    <a:pt x="48" y="20"/>
                    <a:pt x="48" y="20"/>
                  </a:cubicBezTo>
                  <a:cubicBezTo>
                    <a:pt x="48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9" y="19"/>
                    <a:pt x="49" y="19"/>
                  </a:cubicBezTo>
                  <a:cubicBezTo>
                    <a:pt x="49" y="19"/>
                    <a:pt x="48" y="20"/>
                    <a:pt x="48" y="20"/>
                  </a:cubicBezTo>
                  <a:cubicBezTo>
                    <a:pt x="48" y="20"/>
                    <a:pt x="48" y="20"/>
                    <a:pt x="48" y="20"/>
                  </a:cubicBezTo>
                  <a:close/>
                  <a:moveTo>
                    <a:pt x="27" y="13"/>
                  </a:move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ubicBezTo>
                    <a:pt x="27" y="13"/>
                    <a:pt x="27" y="14"/>
                    <a:pt x="27" y="14"/>
                  </a:cubicBezTo>
                  <a:cubicBezTo>
                    <a:pt x="27" y="14"/>
                    <a:pt x="27" y="14"/>
                    <a:pt x="26" y="14"/>
                  </a:cubicBezTo>
                  <a:cubicBezTo>
                    <a:pt x="26" y="13"/>
                    <a:pt x="26" y="13"/>
                    <a:pt x="27" y="13"/>
                  </a:cubicBezTo>
                  <a:cubicBezTo>
                    <a:pt x="27" y="13"/>
                    <a:pt x="27" y="13"/>
                    <a:pt x="27" y="13"/>
                  </a:cubicBezTo>
                  <a:close/>
                  <a:moveTo>
                    <a:pt x="20" y="18"/>
                  </a:move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lose/>
                  <a:moveTo>
                    <a:pt x="42" y="19"/>
                  </a:moveTo>
                  <a:cubicBezTo>
                    <a:pt x="42" y="19"/>
                    <a:pt x="42" y="19"/>
                    <a:pt x="42" y="19"/>
                  </a:cubicBezTo>
                  <a:cubicBezTo>
                    <a:pt x="42" y="18"/>
                    <a:pt x="42" y="18"/>
                    <a:pt x="41" y="18"/>
                  </a:cubicBezTo>
                  <a:cubicBezTo>
                    <a:pt x="41" y="18"/>
                    <a:pt x="41" y="18"/>
                    <a:pt x="41" y="18"/>
                  </a:cubicBezTo>
                  <a:cubicBezTo>
                    <a:pt x="41" y="18"/>
                    <a:pt x="41" y="18"/>
                    <a:pt x="41" y="19"/>
                  </a:cubicBezTo>
                  <a:cubicBezTo>
                    <a:pt x="41" y="19"/>
                    <a:pt x="41" y="19"/>
                    <a:pt x="41" y="19"/>
                  </a:cubicBezTo>
                  <a:cubicBezTo>
                    <a:pt x="41" y="19"/>
                    <a:pt x="42" y="19"/>
                    <a:pt x="42" y="19"/>
                  </a:cubicBezTo>
                  <a:close/>
                  <a:moveTo>
                    <a:pt x="46" y="31"/>
                  </a:moveTo>
                  <a:cubicBezTo>
                    <a:pt x="46" y="30"/>
                    <a:pt x="46" y="30"/>
                    <a:pt x="46" y="30"/>
                  </a:cubicBezTo>
                  <a:cubicBezTo>
                    <a:pt x="46" y="30"/>
                    <a:pt x="46" y="30"/>
                    <a:pt x="46" y="30"/>
                  </a:cubicBezTo>
                  <a:cubicBezTo>
                    <a:pt x="47" y="30"/>
                    <a:pt x="46" y="30"/>
                    <a:pt x="46" y="30"/>
                  </a:cubicBezTo>
                  <a:cubicBezTo>
                    <a:pt x="46" y="31"/>
                    <a:pt x="46" y="31"/>
                    <a:pt x="46" y="31"/>
                  </a:cubicBezTo>
                  <a:cubicBezTo>
                    <a:pt x="46" y="31"/>
                    <a:pt x="46" y="31"/>
                    <a:pt x="46" y="31"/>
                  </a:cubicBezTo>
                  <a:close/>
                  <a:moveTo>
                    <a:pt x="25" y="45"/>
                  </a:moveTo>
                  <a:cubicBezTo>
                    <a:pt x="25" y="45"/>
                    <a:pt x="25" y="45"/>
                    <a:pt x="24" y="45"/>
                  </a:cubicBezTo>
                  <a:cubicBezTo>
                    <a:pt x="24" y="45"/>
                    <a:pt x="25" y="45"/>
                    <a:pt x="25" y="44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ubicBezTo>
                    <a:pt x="25" y="45"/>
                    <a:pt x="25" y="45"/>
                    <a:pt x="25" y="45"/>
                  </a:cubicBezTo>
                  <a:close/>
                  <a:moveTo>
                    <a:pt x="15" y="36"/>
                  </a:moveTo>
                  <a:cubicBezTo>
                    <a:pt x="14" y="36"/>
                    <a:pt x="14" y="35"/>
                    <a:pt x="15" y="35"/>
                  </a:cubicBezTo>
                  <a:cubicBezTo>
                    <a:pt x="15" y="35"/>
                    <a:pt x="15" y="35"/>
                    <a:pt x="15" y="35"/>
                  </a:cubicBezTo>
                  <a:cubicBezTo>
                    <a:pt x="15" y="36"/>
                    <a:pt x="15" y="36"/>
                    <a:pt x="15" y="36"/>
                  </a:cubicBezTo>
                  <a:cubicBezTo>
                    <a:pt x="15" y="36"/>
                    <a:pt x="15" y="36"/>
                    <a:pt x="15" y="36"/>
                  </a:cubicBezTo>
                  <a:close/>
                  <a:moveTo>
                    <a:pt x="14" y="34"/>
                  </a:move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lose/>
                  <a:moveTo>
                    <a:pt x="29" y="12"/>
                  </a:moveTo>
                  <a:cubicBezTo>
                    <a:pt x="29" y="12"/>
                    <a:pt x="29" y="12"/>
                    <a:pt x="29" y="12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3"/>
                    <a:pt x="29" y="13"/>
                  </a:cubicBezTo>
                  <a:cubicBezTo>
                    <a:pt x="29" y="13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ubicBezTo>
                    <a:pt x="29" y="12"/>
                    <a:pt x="29" y="12"/>
                    <a:pt x="29" y="12"/>
                  </a:cubicBezTo>
                  <a:close/>
                  <a:moveTo>
                    <a:pt x="45" y="37"/>
                  </a:moveTo>
                  <a:cubicBezTo>
                    <a:pt x="45" y="37"/>
                    <a:pt x="45" y="38"/>
                    <a:pt x="46" y="38"/>
                  </a:cubicBezTo>
                  <a:cubicBezTo>
                    <a:pt x="46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8"/>
                    <a:pt x="45" y="38"/>
                    <a:pt x="45" y="38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ubicBezTo>
                    <a:pt x="45" y="37"/>
                    <a:pt x="45" y="37"/>
                    <a:pt x="45" y="37"/>
                  </a:cubicBezTo>
                  <a:close/>
                  <a:moveTo>
                    <a:pt x="16" y="38"/>
                  </a:move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7" y="38"/>
                    <a:pt x="17" y="38"/>
                  </a:cubicBezTo>
                  <a:cubicBezTo>
                    <a:pt x="17" y="38"/>
                    <a:pt x="17" y="38"/>
                    <a:pt x="17" y="38"/>
                  </a:cubicBezTo>
                  <a:cubicBezTo>
                    <a:pt x="17" y="39"/>
                    <a:pt x="16" y="39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ubicBezTo>
                    <a:pt x="16" y="38"/>
                    <a:pt x="16" y="38"/>
                    <a:pt x="16" y="38"/>
                  </a:cubicBezTo>
                  <a:close/>
                  <a:moveTo>
                    <a:pt x="22" y="16"/>
                  </a:move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ubicBezTo>
                    <a:pt x="22" y="16"/>
                    <a:pt x="22" y="16"/>
                    <a:pt x="22" y="16"/>
                  </a:cubicBezTo>
                  <a:close/>
                  <a:moveTo>
                    <a:pt x="33" y="45"/>
                  </a:moveTo>
                  <a:cubicBezTo>
                    <a:pt x="33" y="45"/>
                    <a:pt x="33" y="45"/>
                    <a:pt x="33" y="45"/>
                  </a:cubicBezTo>
                  <a:cubicBezTo>
                    <a:pt x="33" y="45"/>
                    <a:pt x="33" y="45"/>
                    <a:pt x="33" y="46"/>
                  </a:cubicBezTo>
                  <a:cubicBezTo>
                    <a:pt x="33" y="46"/>
                    <a:pt x="33" y="46"/>
                    <a:pt x="33" y="46"/>
                  </a:cubicBezTo>
                  <a:cubicBezTo>
                    <a:pt x="33" y="46"/>
                    <a:pt x="33" y="46"/>
                    <a:pt x="33" y="45"/>
                  </a:cubicBezTo>
                  <a:cubicBezTo>
                    <a:pt x="33" y="45"/>
                    <a:pt x="33" y="45"/>
                    <a:pt x="33" y="45"/>
                  </a:cubicBezTo>
                  <a:close/>
                  <a:moveTo>
                    <a:pt x="24" y="15"/>
                  </a:move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4"/>
                    <a:pt x="24" y="14"/>
                    <a:pt x="24" y="15"/>
                  </a:cubicBezTo>
                  <a:cubicBezTo>
                    <a:pt x="24" y="15"/>
                    <a:pt x="24" y="15"/>
                    <a:pt x="24" y="15"/>
                  </a:cubicBezTo>
                  <a:close/>
                  <a:moveTo>
                    <a:pt x="6" y="20"/>
                  </a:moveTo>
                  <a:cubicBezTo>
                    <a:pt x="5" y="20"/>
                    <a:pt x="5" y="21"/>
                    <a:pt x="4" y="22"/>
                  </a:cubicBezTo>
                  <a:cubicBezTo>
                    <a:pt x="4" y="21"/>
                    <a:pt x="5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lose/>
                  <a:moveTo>
                    <a:pt x="22" y="44"/>
                  </a:move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ubicBezTo>
                    <a:pt x="22" y="44"/>
                    <a:pt x="22" y="44"/>
                    <a:pt x="22" y="44"/>
                  </a:cubicBezTo>
                  <a:close/>
                  <a:moveTo>
                    <a:pt x="37" y="15"/>
                  </a:moveTo>
                  <a:cubicBezTo>
                    <a:pt x="37" y="15"/>
                    <a:pt x="37" y="16"/>
                    <a:pt x="37" y="15"/>
                  </a:cubicBezTo>
                  <a:cubicBezTo>
                    <a:pt x="37" y="15"/>
                    <a:pt x="37" y="16"/>
                    <a:pt x="37" y="16"/>
                  </a:cubicBezTo>
                  <a:cubicBezTo>
                    <a:pt x="37" y="16"/>
                    <a:pt x="37" y="16"/>
                    <a:pt x="37" y="16"/>
                  </a:cubicBezTo>
                  <a:cubicBezTo>
                    <a:pt x="37" y="16"/>
                    <a:pt x="37" y="15"/>
                    <a:pt x="37" y="15"/>
                  </a:cubicBezTo>
                  <a:cubicBezTo>
                    <a:pt x="37" y="15"/>
                    <a:pt x="37" y="15"/>
                    <a:pt x="37" y="15"/>
                  </a:cubicBezTo>
                  <a:close/>
                  <a:moveTo>
                    <a:pt x="14" y="30"/>
                  </a:moveTo>
                  <a:cubicBezTo>
                    <a:pt x="14" y="30"/>
                    <a:pt x="14" y="30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1"/>
                    <a:pt x="14" y="31"/>
                    <a:pt x="14" y="31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ubicBezTo>
                    <a:pt x="14" y="30"/>
                    <a:pt x="14" y="30"/>
                    <a:pt x="14" y="30"/>
                  </a:cubicBezTo>
                  <a:close/>
                  <a:moveTo>
                    <a:pt x="27" y="45"/>
                  </a:moveTo>
                  <a:cubicBezTo>
                    <a:pt x="28" y="45"/>
                    <a:pt x="28" y="46"/>
                    <a:pt x="28" y="46"/>
                  </a:cubicBezTo>
                  <a:cubicBezTo>
                    <a:pt x="28" y="46"/>
                    <a:pt x="27" y="46"/>
                    <a:pt x="27" y="46"/>
                  </a:cubicBezTo>
                  <a:cubicBezTo>
                    <a:pt x="27" y="46"/>
                    <a:pt x="27" y="46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lose/>
                  <a:moveTo>
                    <a:pt x="36" y="45"/>
                  </a:moveTo>
                  <a:cubicBezTo>
                    <a:pt x="36" y="45"/>
                    <a:pt x="36" y="45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4"/>
                    <a:pt x="36" y="44"/>
                    <a:pt x="36" y="44"/>
                  </a:cubicBezTo>
                  <a:cubicBezTo>
                    <a:pt x="36" y="45"/>
                    <a:pt x="36" y="45"/>
                    <a:pt x="36" y="45"/>
                  </a:cubicBezTo>
                  <a:cubicBezTo>
                    <a:pt x="36" y="45"/>
                    <a:pt x="36" y="45"/>
                    <a:pt x="36" y="45"/>
                  </a:cubicBezTo>
                  <a:close/>
                  <a:moveTo>
                    <a:pt x="20" y="43"/>
                  </a:move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2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lose/>
                  <a:moveTo>
                    <a:pt x="54" y="41"/>
                  </a:moveTo>
                  <a:cubicBezTo>
                    <a:pt x="54" y="42"/>
                    <a:pt x="55" y="43"/>
                    <a:pt x="55" y="43"/>
                  </a:cubicBezTo>
                  <a:cubicBezTo>
                    <a:pt x="55" y="43"/>
                    <a:pt x="55" y="43"/>
                    <a:pt x="55" y="43"/>
                  </a:cubicBezTo>
                  <a:cubicBezTo>
                    <a:pt x="54" y="43"/>
                    <a:pt x="54" y="42"/>
                    <a:pt x="54" y="41"/>
                  </a:cubicBezTo>
                  <a:cubicBezTo>
                    <a:pt x="54" y="41"/>
                    <a:pt x="54" y="41"/>
                    <a:pt x="54" y="41"/>
                  </a:cubicBezTo>
                  <a:cubicBezTo>
                    <a:pt x="54" y="41"/>
                    <a:pt x="54" y="41"/>
                    <a:pt x="54" y="41"/>
                  </a:cubicBezTo>
                  <a:close/>
                  <a:moveTo>
                    <a:pt x="52" y="36"/>
                  </a:moveTo>
                  <a:cubicBezTo>
                    <a:pt x="52" y="36"/>
                    <a:pt x="52" y="36"/>
                    <a:pt x="52" y="36"/>
                  </a:cubicBezTo>
                  <a:cubicBezTo>
                    <a:pt x="52" y="36"/>
                    <a:pt x="52" y="37"/>
                    <a:pt x="52" y="37"/>
                  </a:cubicBezTo>
                  <a:cubicBezTo>
                    <a:pt x="51" y="37"/>
                    <a:pt x="51" y="37"/>
                    <a:pt x="51" y="37"/>
                  </a:cubicBezTo>
                  <a:cubicBezTo>
                    <a:pt x="51" y="37"/>
                    <a:pt x="52" y="36"/>
                    <a:pt x="52" y="36"/>
                  </a:cubicBezTo>
                  <a:cubicBezTo>
                    <a:pt x="52" y="36"/>
                    <a:pt x="52" y="36"/>
                    <a:pt x="52" y="36"/>
                  </a:cubicBezTo>
                  <a:close/>
                  <a:moveTo>
                    <a:pt x="55" y="21"/>
                  </a:moveTo>
                  <a:cubicBezTo>
                    <a:pt x="55" y="21"/>
                    <a:pt x="55" y="21"/>
                    <a:pt x="55" y="20"/>
                  </a:cubicBezTo>
                  <a:cubicBezTo>
                    <a:pt x="55" y="20"/>
                    <a:pt x="55" y="20"/>
                    <a:pt x="55" y="20"/>
                  </a:cubicBezTo>
                  <a:cubicBezTo>
                    <a:pt x="55" y="20"/>
                    <a:pt x="55" y="21"/>
                    <a:pt x="55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8" name="Freeform 33169"/>
            <p:cNvSpPr>
              <a:spLocks/>
            </p:cNvSpPr>
            <p:nvPr/>
          </p:nvSpPr>
          <p:spPr bwMode="auto">
            <a:xfrm>
              <a:off x="4148" y="3422"/>
              <a:ext cx="89" cy="179"/>
            </a:xfrm>
            <a:custGeom>
              <a:avLst/>
              <a:gdLst>
                <a:gd name="T0" fmla="*/ 28 w 50"/>
                <a:gd name="T1" fmla="*/ 92 h 101"/>
                <a:gd name="T2" fmla="*/ 30 w 50"/>
                <a:gd name="T3" fmla="*/ 98 h 101"/>
                <a:gd name="T4" fmla="*/ 26 w 50"/>
                <a:gd name="T5" fmla="*/ 96 h 101"/>
                <a:gd name="T6" fmla="*/ 26 w 50"/>
                <a:gd name="T7" fmla="*/ 86 h 101"/>
                <a:gd name="T8" fmla="*/ 25 w 50"/>
                <a:gd name="T9" fmla="*/ 70 h 101"/>
                <a:gd name="T10" fmla="*/ 23 w 50"/>
                <a:gd name="T11" fmla="*/ 83 h 101"/>
                <a:gd name="T12" fmla="*/ 23 w 50"/>
                <a:gd name="T13" fmla="*/ 87 h 101"/>
                <a:gd name="T14" fmla="*/ 23 w 50"/>
                <a:gd name="T15" fmla="*/ 101 h 101"/>
                <a:gd name="T16" fmla="*/ 20 w 50"/>
                <a:gd name="T17" fmla="*/ 93 h 101"/>
                <a:gd name="T18" fmla="*/ 19 w 50"/>
                <a:gd name="T19" fmla="*/ 85 h 101"/>
                <a:gd name="T20" fmla="*/ 17 w 50"/>
                <a:gd name="T21" fmla="*/ 70 h 101"/>
                <a:gd name="T22" fmla="*/ 15 w 50"/>
                <a:gd name="T23" fmla="*/ 90 h 101"/>
                <a:gd name="T24" fmla="*/ 13 w 50"/>
                <a:gd name="T25" fmla="*/ 94 h 101"/>
                <a:gd name="T26" fmla="*/ 12 w 50"/>
                <a:gd name="T27" fmla="*/ 88 h 101"/>
                <a:gd name="T28" fmla="*/ 12 w 50"/>
                <a:gd name="T29" fmla="*/ 70 h 101"/>
                <a:gd name="T30" fmla="*/ 10 w 50"/>
                <a:gd name="T31" fmla="*/ 70 h 101"/>
                <a:gd name="T32" fmla="*/ 4 w 50"/>
                <a:gd name="T33" fmla="*/ 84 h 101"/>
                <a:gd name="T34" fmla="*/ 4 w 50"/>
                <a:gd name="T35" fmla="*/ 95 h 101"/>
                <a:gd name="T36" fmla="*/ 1 w 50"/>
                <a:gd name="T37" fmla="*/ 96 h 101"/>
                <a:gd name="T38" fmla="*/ 1 w 50"/>
                <a:gd name="T39" fmla="*/ 92 h 101"/>
                <a:gd name="T40" fmla="*/ 3 w 50"/>
                <a:gd name="T41" fmla="*/ 71 h 101"/>
                <a:gd name="T42" fmla="*/ 2 w 50"/>
                <a:gd name="T43" fmla="*/ 57 h 101"/>
                <a:gd name="T44" fmla="*/ 9 w 50"/>
                <a:gd name="T45" fmla="*/ 45 h 101"/>
                <a:gd name="T46" fmla="*/ 18 w 50"/>
                <a:gd name="T47" fmla="*/ 41 h 101"/>
                <a:gd name="T48" fmla="*/ 19 w 50"/>
                <a:gd name="T49" fmla="*/ 33 h 101"/>
                <a:gd name="T50" fmla="*/ 12 w 50"/>
                <a:gd name="T51" fmla="*/ 27 h 101"/>
                <a:gd name="T52" fmla="*/ 19 w 50"/>
                <a:gd name="T53" fmla="*/ 29 h 101"/>
                <a:gd name="T54" fmla="*/ 11 w 50"/>
                <a:gd name="T55" fmla="*/ 25 h 101"/>
                <a:gd name="T56" fmla="*/ 4 w 50"/>
                <a:gd name="T57" fmla="*/ 15 h 101"/>
                <a:gd name="T58" fmla="*/ 2 w 50"/>
                <a:gd name="T59" fmla="*/ 6 h 101"/>
                <a:gd name="T60" fmla="*/ 3 w 50"/>
                <a:gd name="T61" fmla="*/ 2 h 101"/>
                <a:gd name="T62" fmla="*/ 3 w 50"/>
                <a:gd name="T63" fmla="*/ 10 h 101"/>
                <a:gd name="T64" fmla="*/ 6 w 50"/>
                <a:gd name="T65" fmla="*/ 6 h 101"/>
                <a:gd name="T66" fmla="*/ 4 w 50"/>
                <a:gd name="T67" fmla="*/ 12 h 101"/>
                <a:gd name="T68" fmla="*/ 7 w 50"/>
                <a:gd name="T69" fmla="*/ 9 h 101"/>
                <a:gd name="T70" fmla="*/ 6 w 50"/>
                <a:gd name="T71" fmla="*/ 13 h 101"/>
                <a:gd name="T72" fmla="*/ 11 w 50"/>
                <a:gd name="T73" fmla="*/ 7 h 101"/>
                <a:gd name="T74" fmla="*/ 14 w 50"/>
                <a:gd name="T75" fmla="*/ 3 h 101"/>
                <a:gd name="T76" fmla="*/ 7 w 50"/>
                <a:gd name="T77" fmla="*/ 17 h 101"/>
                <a:gd name="T78" fmla="*/ 16 w 50"/>
                <a:gd name="T79" fmla="*/ 25 h 101"/>
                <a:gd name="T80" fmla="*/ 18 w 50"/>
                <a:gd name="T81" fmla="*/ 24 h 101"/>
                <a:gd name="T82" fmla="*/ 22 w 50"/>
                <a:gd name="T83" fmla="*/ 26 h 101"/>
                <a:gd name="T84" fmla="*/ 29 w 50"/>
                <a:gd name="T85" fmla="*/ 25 h 101"/>
                <a:gd name="T86" fmla="*/ 34 w 50"/>
                <a:gd name="T87" fmla="*/ 16 h 101"/>
                <a:gd name="T88" fmla="*/ 35 w 50"/>
                <a:gd name="T89" fmla="*/ 20 h 101"/>
                <a:gd name="T90" fmla="*/ 34 w 50"/>
                <a:gd name="T91" fmla="*/ 24 h 101"/>
                <a:gd name="T92" fmla="*/ 42 w 50"/>
                <a:gd name="T93" fmla="*/ 13 h 101"/>
                <a:gd name="T94" fmla="*/ 38 w 50"/>
                <a:gd name="T95" fmla="*/ 1 h 101"/>
                <a:gd name="T96" fmla="*/ 44 w 50"/>
                <a:gd name="T97" fmla="*/ 12 h 101"/>
                <a:gd name="T98" fmla="*/ 44 w 50"/>
                <a:gd name="T99" fmla="*/ 8 h 101"/>
                <a:gd name="T100" fmla="*/ 46 w 50"/>
                <a:gd name="T101" fmla="*/ 11 h 101"/>
                <a:gd name="T102" fmla="*/ 48 w 50"/>
                <a:gd name="T103" fmla="*/ 9 h 101"/>
                <a:gd name="T104" fmla="*/ 48 w 50"/>
                <a:gd name="T105" fmla="*/ 2 h 101"/>
                <a:gd name="T106" fmla="*/ 50 w 50"/>
                <a:gd name="T107" fmla="*/ 9 h 101"/>
                <a:gd name="T108" fmla="*/ 47 w 50"/>
                <a:gd name="T109" fmla="*/ 15 h 101"/>
                <a:gd name="T110" fmla="*/ 34 w 50"/>
                <a:gd name="T111" fmla="*/ 27 h 101"/>
                <a:gd name="T112" fmla="*/ 38 w 50"/>
                <a:gd name="T113" fmla="*/ 28 h 101"/>
                <a:gd name="T114" fmla="*/ 31 w 50"/>
                <a:gd name="T115" fmla="*/ 33 h 101"/>
                <a:gd name="T116" fmla="*/ 32 w 50"/>
                <a:gd name="T117" fmla="*/ 43 h 101"/>
                <a:gd name="T118" fmla="*/ 34 w 50"/>
                <a:gd name="T119" fmla="*/ 59 h 101"/>
                <a:gd name="T120" fmla="*/ 31 w 50"/>
                <a:gd name="T121" fmla="*/ 68 h 101"/>
                <a:gd name="T122" fmla="*/ 29 w 50"/>
                <a:gd name="T123" fmla="*/ 83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50" h="101">
                  <a:moveTo>
                    <a:pt x="28" y="87"/>
                  </a:moveTo>
                  <a:cubicBezTo>
                    <a:pt x="28" y="87"/>
                    <a:pt x="28" y="91"/>
                    <a:pt x="28" y="92"/>
                  </a:cubicBezTo>
                  <a:cubicBezTo>
                    <a:pt x="28" y="93"/>
                    <a:pt x="28" y="95"/>
                    <a:pt x="29" y="96"/>
                  </a:cubicBezTo>
                  <a:cubicBezTo>
                    <a:pt x="30" y="97"/>
                    <a:pt x="30" y="97"/>
                    <a:pt x="30" y="98"/>
                  </a:cubicBezTo>
                  <a:cubicBezTo>
                    <a:pt x="29" y="98"/>
                    <a:pt x="26" y="98"/>
                    <a:pt x="26" y="98"/>
                  </a:cubicBezTo>
                  <a:cubicBezTo>
                    <a:pt x="26" y="98"/>
                    <a:pt x="26" y="97"/>
                    <a:pt x="26" y="96"/>
                  </a:cubicBezTo>
                  <a:cubicBezTo>
                    <a:pt x="27" y="95"/>
                    <a:pt x="27" y="94"/>
                    <a:pt x="26" y="92"/>
                  </a:cubicBezTo>
                  <a:cubicBezTo>
                    <a:pt x="26" y="90"/>
                    <a:pt x="26" y="87"/>
                    <a:pt x="26" y="86"/>
                  </a:cubicBezTo>
                  <a:cubicBezTo>
                    <a:pt x="25" y="85"/>
                    <a:pt x="25" y="83"/>
                    <a:pt x="25" y="81"/>
                  </a:cubicBezTo>
                  <a:cubicBezTo>
                    <a:pt x="25" y="78"/>
                    <a:pt x="25" y="71"/>
                    <a:pt x="25" y="70"/>
                  </a:cubicBezTo>
                  <a:cubicBezTo>
                    <a:pt x="25" y="69"/>
                    <a:pt x="23" y="67"/>
                    <a:pt x="23" y="70"/>
                  </a:cubicBezTo>
                  <a:cubicBezTo>
                    <a:pt x="22" y="70"/>
                    <a:pt x="23" y="82"/>
                    <a:pt x="23" y="83"/>
                  </a:cubicBezTo>
                  <a:cubicBezTo>
                    <a:pt x="23" y="83"/>
                    <a:pt x="23" y="83"/>
                    <a:pt x="23" y="84"/>
                  </a:cubicBezTo>
                  <a:cubicBezTo>
                    <a:pt x="23" y="84"/>
                    <a:pt x="23" y="87"/>
                    <a:pt x="23" y="87"/>
                  </a:cubicBezTo>
                  <a:cubicBezTo>
                    <a:pt x="23" y="88"/>
                    <a:pt x="23" y="97"/>
                    <a:pt x="23" y="98"/>
                  </a:cubicBezTo>
                  <a:cubicBezTo>
                    <a:pt x="23" y="98"/>
                    <a:pt x="25" y="101"/>
                    <a:pt x="23" y="101"/>
                  </a:cubicBezTo>
                  <a:cubicBezTo>
                    <a:pt x="20" y="101"/>
                    <a:pt x="19" y="101"/>
                    <a:pt x="20" y="99"/>
                  </a:cubicBezTo>
                  <a:cubicBezTo>
                    <a:pt x="20" y="97"/>
                    <a:pt x="20" y="95"/>
                    <a:pt x="20" y="93"/>
                  </a:cubicBezTo>
                  <a:cubicBezTo>
                    <a:pt x="20" y="92"/>
                    <a:pt x="20" y="88"/>
                    <a:pt x="20" y="88"/>
                  </a:cubicBezTo>
                  <a:cubicBezTo>
                    <a:pt x="20" y="87"/>
                    <a:pt x="19" y="87"/>
                    <a:pt x="19" y="85"/>
                  </a:cubicBezTo>
                  <a:cubicBezTo>
                    <a:pt x="19" y="81"/>
                    <a:pt x="20" y="79"/>
                    <a:pt x="18" y="74"/>
                  </a:cubicBezTo>
                  <a:cubicBezTo>
                    <a:pt x="18" y="73"/>
                    <a:pt x="17" y="70"/>
                    <a:pt x="17" y="70"/>
                  </a:cubicBezTo>
                  <a:cubicBezTo>
                    <a:pt x="15" y="70"/>
                    <a:pt x="14" y="85"/>
                    <a:pt x="14" y="86"/>
                  </a:cubicBezTo>
                  <a:cubicBezTo>
                    <a:pt x="15" y="88"/>
                    <a:pt x="14" y="90"/>
                    <a:pt x="15" y="90"/>
                  </a:cubicBezTo>
                  <a:cubicBezTo>
                    <a:pt x="16" y="91"/>
                    <a:pt x="16" y="92"/>
                    <a:pt x="16" y="94"/>
                  </a:cubicBezTo>
                  <a:cubicBezTo>
                    <a:pt x="14" y="94"/>
                    <a:pt x="14" y="94"/>
                    <a:pt x="13" y="94"/>
                  </a:cubicBezTo>
                  <a:cubicBezTo>
                    <a:pt x="11" y="93"/>
                    <a:pt x="12" y="93"/>
                    <a:pt x="11" y="92"/>
                  </a:cubicBezTo>
                  <a:cubicBezTo>
                    <a:pt x="12" y="90"/>
                    <a:pt x="13" y="91"/>
                    <a:pt x="12" y="88"/>
                  </a:cubicBezTo>
                  <a:cubicBezTo>
                    <a:pt x="12" y="87"/>
                    <a:pt x="12" y="87"/>
                    <a:pt x="12" y="86"/>
                  </a:cubicBezTo>
                  <a:cubicBezTo>
                    <a:pt x="12" y="81"/>
                    <a:pt x="12" y="75"/>
                    <a:pt x="12" y="70"/>
                  </a:cubicBezTo>
                  <a:cubicBezTo>
                    <a:pt x="12" y="70"/>
                    <a:pt x="12" y="70"/>
                    <a:pt x="11" y="69"/>
                  </a:cubicBezTo>
                  <a:cubicBezTo>
                    <a:pt x="10" y="69"/>
                    <a:pt x="10" y="70"/>
                    <a:pt x="10" y="70"/>
                  </a:cubicBezTo>
                  <a:cubicBezTo>
                    <a:pt x="8" y="74"/>
                    <a:pt x="7" y="76"/>
                    <a:pt x="6" y="79"/>
                  </a:cubicBezTo>
                  <a:cubicBezTo>
                    <a:pt x="5" y="80"/>
                    <a:pt x="4" y="83"/>
                    <a:pt x="4" y="84"/>
                  </a:cubicBezTo>
                  <a:cubicBezTo>
                    <a:pt x="4" y="85"/>
                    <a:pt x="3" y="92"/>
                    <a:pt x="3" y="93"/>
                  </a:cubicBezTo>
                  <a:cubicBezTo>
                    <a:pt x="4" y="94"/>
                    <a:pt x="4" y="94"/>
                    <a:pt x="4" y="95"/>
                  </a:cubicBezTo>
                  <a:cubicBezTo>
                    <a:pt x="5" y="96"/>
                    <a:pt x="4" y="96"/>
                    <a:pt x="3" y="96"/>
                  </a:cubicBezTo>
                  <a:cubicBezTo>
                    <a:pt x="1" y="97"/>
                    <a:pt x="1" y="96"/>
                    <a:pt x="1" y="96"/>
                  </a:cubicBezTo>
                  <a:cubicBezTo>
                    <a:pt x="1" y="96"/>
                    <a:pt x="0" y="96"/>
                    <a:pt x="0" y="95"/>
                  </a:cubicBezTo>
                  <a:cubicBezTo>
                    <a:pt x="1" y="93"/>
                    <a:pt x="1" y="93"/>
                    <a:pt x="1" y="92"/>
                  </a:cubicBezTo>
                  <a:cubicBezTo>
                    <a:pt x="1" y="90"/>
                    <a:pt x="2" y="83"/>
                    <a:pt x="2" y="82"/>
                  </a:cubicBezTo>
                  <a:cubicBezTo>
                    <a:pt x="2" y="81"/>
                    <a:pt x="4" y="74"/>
                    <a:pt x="3" y="71"/>
                  </a:cubicBezTo>
                  <a:cubicBezTo>
                    <a:pt x="2" y="68"/>
                    <a:pt x="3" y="66"/>
                    <a:pt x="3" y="64"/>
                  </a:cubicBezTo>
                  <a:cubicBezTo>
                    <a:pt x="3" y="63"/>
                    <a:pt x="2" y="60"/>
                    <a:pt x="2" y="57"/>
                  </a:cubicBezTo>
                  <a:cubicBezTo>
                    <a:pt x="2" y="53"/>
                    <a:pt x="1" y="52"/>
                    <a:pt x="4" y="49"/>
                  </a:cubicBezTo>
                  <a:cubicBezTo>
                    <a:pt x="7" y="46"/>
                    <a:pt x="8" y="46"/>
                    <a:pt x="9" y="45"/>
                  </a:cubicBezTo>
                  <a:cubicBezTo>
                    <a:pt x="11" y="45"/>
                    <a:pt x="17" y="44"/>
                    <a:pt x="18" y="44"/>
                  </a:cubicBezTo>
                  <a:cubicBezTo>
                    <a:pt x="18" y="44"/>
                    <a:pt x="18" y="41"/>
                    <a:pt x="18" y="41"/>
                  </a:cubicBezTo>
                  <a:cubicBezTo>
                    <a:pt x="18" y="40"/>
                    <a:pt x="20" y="36"/>
                    <a:pt x="20" y="35"/>
                  </a:cubicBezTo>
                  <a:cubicBezTo>
                    <a:pt x="20" y="35"/>
                    <a:pt x="19" y="33"/>
                    <a:pt x="19" y="33"/>
                  </a:cubicBezTo>
                  <a:cubicBezTo>
                    <a:pt x="18" y="33"/>
                    <a:pt x="18" y="32"/>
                    <a:pt x="17" y="32"/>
                  </a:cubicBezTo>
                  <a:cubicBezTo>
                    <a:pt x="14" y="32"/>
                    <a:pt x="12" y="29"/>
                    <a:pt x="12" y="27"/>
                  </a:cubicBezTo>
                  <a:cubicBezTo>
                    <a:pt x="12" y="27"/>
                    <a:pt x="11" y="27"/>
                    <a:pt x="12" y="27"/>
                  </a:cubicBezTo>
                  <a:cubicBezTo>
                    <a:pt x="12" y="26"/>
                    <a:pt x="17" y="28"/>
                    <a:pt x="19" y="29"/>
                  </a:cubicBezTo>
                  <a:cubicBezTo>
                    <a:pt x="20" y="29"/>
                    <a:pt x="20" y="28"/>
                    <a:pt x="19" y="28"/>
                  </a:cubicBezTo>
                  <a:cubicBezTo>
                    <a:pt x="17" y="27"/>
                    <a:pt x="13" y="26"/>
                    <a:pt x="11" y="25"/>
                  </a:cubicBezTo>
                  <a:cubicBezTo>
                    <a:pt x="8" y="23"/>
                    <a:pt x="4" y="20"/>
                    <a:pt x="4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3" y="15"/>
                    <a:pt x="1" y="12"/>
                    <a:pt x="1" y="10"/>
                  </a:cubicBezTo>
                  <a:cubicBezTo>
                    <a:pt x="1" y="9"/>
                    <a:pt x="1" y="7"/>
                    <a:pt x="2" y="6"/>
                  </a:cubicBezTo>
                  <a:cubicBezTo>
                    <a:pt x="2" y="5"/>
                    <a:pt x="3" y="2"/>
                    <a:pt x="3" y="2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2" y="6"/>
                    <a:pt x="2" y="6"/>
                  </a:cubicBezTo>
                  <a:cubicBezTo>
                    <a:pt x="2" y="8"/>
                    <a:pt x="2" y="12"/>
                    <a:pt x="3" y="10"/>
                  </a:cubicBezTo>
                  <a:cubicBezTo>
                    <a:pt x="4" y="9"/>
                    <a:pt x="4" y="9"/>
                    <a:pt x="5" y="8"/>
                  </a:cubicBezTo>
                  <a:cubicBezTo>
                    <a:pt x="5" y="8"/>
                    <a:pt x="6" y="6"/>
                    <a:pt x="6" y="6"/>
                  </a:cubicBezTo>
                  <a:cubicBezTo>
                    <a:pt x="7" y="6"/>
                    <a:pt x="6" y="6"/>
                    <a:pt x="6" y="7"/>
                  </a:cubicBezTo>
                  <a:cubicBezTo>
                    <a:pt x="6" y="8"/>
                    <a:pt x="4" y="11"/>
                    <a:pt x="4" y="12"/>
                  </a:cubicBezTo>
                  <a:cubicBezTo>
                    <a:pt x="4" y="12"/>
                    <a:pt x="4" y="13"/>
                    <a:pt x="4" y="13"/>
                  </a:cubicBezTo>
                  <a:cubicBezTo>
                    <a:pt x="5" y="12"/>
                    <a:pt x="6" y="11"/>
                    <a:pt x="7" y="9"/>
                  </a:cubicBezTo>
                  <a:cubicBezTo>
                    <a:pt x="9" y="8"/>
                    <a:pt x="9" y="8"/>
                    <a:pt x="8" y="10"/>
                  </a:cubicBezTo>
                  <a:cubicBezTo>
                    <a:pt x="7" y="11"/>
                    <a:pt x="6" y="13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10" y="8"/>
                    <a:pt x="11" y="7"/>
                  </a:cubicBezTo>
                  <a:cubicBezTo>
                    <a:pt x="12" y="6"/>
                    <a:pt x="13" y="4"/>
                    <a:pt x="13" y="3"/>
                  </a:cubicBezTo>
                  <a:cubicBezTo>
                    <a:pt x="14" y="3"/>
                    <a:pt x="15" y="2"/>
                    <a:pt x="14" y="3"/>
                  </a:cubicBezTo>
                  <a:cubicBezTo>
                    <a:pt x="14" y="4"/>
                    <a:pt x="10" y="10"/>
                    <a:pt x="9" y="12"/>
                  </a:cubicBezTo>
                  <a:cubicBezTo>
                    <a:pt x="9" y="13"/>
                    <a:pt x="6" y="15"/>
                    <a:pt x="7" y="17"/>
                  </a:cubicBezTo>
                  <a:cubicBezTo>
                    <a:pt x="7" y="18"/>
                    <a:pt x="8" y="21"/>
                    <a:pt x="11" y="22"/>
                  </a:cubicBezTo>
                  <a:cubicBezTo>
                    <a:pt x="14" y="24"/>
                    <a:pt x="15" y="25"/>
                    <a:pt x="16" y="25"/>
                  </a:cubicBezTo>
                  <a:cubicBezTo>
                    <a:pt x="18" y="25"/>
                    <a:pt x="19" y="25"/>
                    <a:pt x="19" y="25"/>
                  </a:cubicBezTo>
                  <a:cubicBezTo>
                    <a:pt x="19" y="25"/>
                    <a:pt x="19" y="25"/>
                    <a:pt x="18" y="24"/>
                  </a:cubicBezTo>
                  <a:cubicBezTo>
                    <a:pt x="16" y="21"/>
                    <a:pt x="15" y="18"/>
                    <a:pt x="15" y="15"/>
                  </a:cubicBezTo>
                  <a:cubicBezTo>
                    <a:pt x="15" y="13"/>
                    <a:pt x="17" y="25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3" y="26"/>
                    <a:pt x="27" y="28"/>
                    <a:pt x="29" y="25"/>
                  </a:cubicBezTo>
                  <a:cubicBezTo>
                    <a:pt x="31" y="23"/>
                    <a:pt x="32" y="21"/>
                    <a:pt x="32" y="21"/>
                  </a:cubicBezTo>
                  <a:cubicBezTo>
                    <a:pt x="34" y="19"/>
                    <a:pt x="34" y="18"/>
                    <a:pt x="34" y="16"/>
                  </a:cubicBezTo>
                  <a:cubicBezTo>
                    <a:pt x="34" y="16"/>
                    <a:pt x="35" y="12"/>
                    <a:pt x="35" y="15"/>
                  </a:cubicBezTo>
                  <a:cubicBezTo>
                    <a:pt x="35" y="18"/>
                    <a:pt x="35" y="20"/>
                    <a:pt x="35" y="20"/>
                  </a:cubicBezTo>
                  <a:cubicBezTo>
                    <a:pt x="35" y="20"/>
                    <a:pt x="32" y="25"/>
                    <a:pt x="32" y="25"/>
                  </a:cubicBezTo>
                  <a:cubicBezTo>
                    <a:pt x="32" y="25"/>
                    <a:pt x="33" y="24"/>
                    <a:pt x="34" y="24"/>
                  </a:cubicBezTo>
                  <a:cubicBezTo>
                    <a:pt x="35" y="24"/>
                    <a:pt x="39" y="22"/>
                    <a:pt x="40" y="21"/>
                  </a:cubicBezTo>
                  <a:cubicBezTo>
                    <a:pt x="42" y="19"/>
                    <a:pt x="43" y="16"/>
                    <a:pt x="42" y="13"/>
                  </a:cubicBezTo>
                  <a:cubicBezTo>
                    <a:pt x="41" y="10"/>
                    <a:pt x="39" y="5"/>
                    <a:pt x="39" y="4"/>
                  </a:cubicBezTo>
                  <a:cubicBezTo>
                    <a:pt x="38" y="4"/>
                    <a:pt x="38" y="1"/>
                    <a:pt x="38" y="1"/>
                  </a:cubicBezTo>
                  <a:cubicBezTo>
                    <a:pt x="37" y="0"/>
                    <a:pt x="38" y="1"/>
                    <a:pt x="38" y="1"/>
                  </a:cubicBezTo>
                  <a:cubicBezTo>
                    <a:pt x="39" y="2"/>
                    <a:pt x="44" y="13"/>
                    <a:pt x="44" y="12"/>
                  </a:cubicBezTo>
                  <a:cubicBezTo>
                    <a:pt x="45" y="12"/>
                    <a:pt x="45" y="12"/>
                    <a:pt x="45" y="12"/>
                  </a:cubicBezTo>
                  <a:cubicBezTo>
                    <a:pt x="44" y="11"/>
                    <a:pt x="44" y="9"/>
                    <a:pt x="44" y="8"/>
                  </a:cubicBezTo>
                  <a:cubicBezTo>
                    <a:pt x="44" y="8"/>
                    <a:pt x="44" y="7"/>
                    <a:pt x="45" y="8"/>
                  </a:cubicBezTo>
                  <a:cubicBezTo>
                    <a:pt x="45" y="10"/>
                    <a:pt x="46" y="11"/>
                    <a:pt x="46" y="11"/>
                  </a:cubicBezTo>
                  <a:cubicBezTo>
                    <a:pt x="46" y="12"/>
                    <a:pt x="47" y="13"/>
                    <a:pt x="47" y="12"/>
                  </a:cubicBezTo>
                  <a:cubicBezTo>
                    <a:pt x="48" y="11"/>
                    <a:pt x="48" y="10"/>
                    <a:pt x="48" y="9"/>
                  </a:cubicBezTo>
                  <a:cubicBezTo>
                    <a:pt x="48" y="8"/>
                    <a:pt x="47" y="2"/>
                    <a:pt x="47" y="1"/>
                  </a:cubicBezTo>
                  <a:cubicBezTo>
                    <a:pt x="47" y="1"/>
                    <a:pt x="47" y="0"/>
                    <a:pt x="48" y="2"/>
                  </a:cubicBezTo>
                  <a:cubicBezTo>
                    <a:pt x="48" y="4"/>
                    <a:pt x="49" y="5"/>
                    <a:pt x="49" y="6"/>
                  </a:cubicBezTo>
                  <a:cubicBezTo>
                    <a:pt x="50" y="7"/>
                    <a:pt x="50" y="8"/>
                    <a:pt x="50" y="9"/>
                  </a:cubicBezTo>
                  <a:cubicBezTo>
                    <a:pt x="50" y="10"/>
                    <a:pt x="50" y="12"/>
                    <a:pt x="49" y="13"/>
                  </a:cubicBezTo>
                  <a:cubicBezTo>
                    <a:pt x="48" y="14"/>
                    <a:pt x="47" y="15"/>
                    <a:pt x="47" y="15"/>
                  </a:cubicBezTo>
                  <a:cubicBezTo>
                    <a:pt x="44" y="15"/>
                    <a:pt x="43" y="20"/>
                    <a:pt x="41" y="22"/>
                  </a:cubicBezTo>
                  <a:cubicBezTo>
                    <a:pt x="38" y="24"/>
                    <a:pt x="34" y="27"/>
                    <a:pt x="34" y="27"/>
                  </a:cubicBezTo>
                  <a:cubicBezTo>
                    <a:pt x="34" y="27"/>
                    <a:pt x="37" y="26"/>
                    <a:pt x="38" y="26"/>
                  </a:cubicBezTo>
                  <a:cubicBezTo>
                    <a:pt x="38" y="26"/>
                    <a:pt x="38" y="27"/>
                    <a:pt x="38" y="28"/>
                  </a:cubicBezTo>
                  <a:cubicBezTo>
                    <a:pt x="37" y="30"/>
                    <a:pt x="36" y="31"/>
                    <a:pt x="35" y="32"/>
                  </a:cubicBezTo>
                  <a:cubicBezTo>
                    <a:pt x="33" y="32"/>
                    <a:pt x="32" y="32"/>
                    <a:pt x="31" y="33"/>
                  </a:cubicBezTo>
                  <a:cubicBezTo>
                    <a:pt x="30" y="34"/>
                    <a:pt x="30" y="35"/>
                    <a:pt x="30" y="36"/>
                  </a:cubicBezTo>
                  <a:cubicBezTo>
                    <a:pt x="31" y="36"/>
                    <a:pt x="32" y="41"/>
                    <a:pt x="32" y="43"/>
                  </a:cubicBezTo>
                  <a:cubicBezTo>
                    <a:pt x="32" y="44"/>
                    <a:pt x="32" y="50"/>
                    <a:pt x="32" y="52"/>
                  </a:cubicBezTo>
                  <a:cubicBezTo>
                    <a:pt x="33" y="54"/>
                    <a:pt x="34" y="57"/>
                    <a:pt x="34" y="59"/>
                  </a:cubicBezTo>
                  <a:cubicBezTo>
                    <a:pt x="33" y="61"/>
                    <a:pt x="33" y="62"/>
                    <a:pt x="33" y="63"/>
                  </a:cubicBezTo>
                  <a:cubicBezTo>
                    <a:pt x="32" y="65"/>
                    <a:pt x="31" y="67"/>
                    <a:pt x="31" y="68"/>
                  </a:cubicBezTo>
                  <a:cubicBezTo>
                    <a:pt x="30" y="69"/>
                    <a:pt x="31" y="73"/>
                    <a:pt x="29" y="77"/>
                  </a:cubicBezTo>
                  <a:cubicBezTo>
                    <a:pt x="28" y="80"/>
                    <a:pt x="29" y="82"/>
                    <a:pt x="29" y="83"/>
                  </a:cubicBezTo>
                  <a:cubicBezTo>
                    <a:pt x="29" y="84"/>
                    <a:pt x="28" y="87"/>
                    <a:pt x="28" y="8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19" name="Freeform 33170"/>
            <p:cNvSpPr>
              <a:spLocks/>
            </p:cNvSpPr>
            <p:nvPr/>
          </p:nvSpPr>
          <p:spPr bwMode="auto">
            <a:xfrm>
              <a:off x="4308" y="3454"/>
              <a:ext cx="46" cy="62"/>
            </a:xfrm>
            <a:custGeom>
              <a:avLst/>
              <a:gdLst>
                <a:gd name="T0" fmla="*/ 26 w 26"/>
                <a:gd name="T1" fmla="*/ 23 h 35"/>
                <a:gd name="T2" fmla="*/ 26 w 26"/>
                <a:gd name="T3" fmla="*/ 23 h 35"/>
                <a:gd name="T4" fmla="*/ 26 w 26"/>
                <a:gd name="T5" fmla="*/ 23 h 35"/>
                <a:gd name="T6" fmla="*/ 26 w 26"/>
                <a:gd name="T7" fmla="*/ 23 h 35"/>
                <a:gd name="T8" fmla="*/ 11 w 26"/>
                <a:gd name="T9" fmla="*/ 25 h 35"/>
                <a:gd name="T10" fmla="*/ 3 w 26"/>
                <a:gd name="T11" fmla="*/ 30 h 35"/>
                <a:gd name="T12" fmla="*/ 0 w 26"/>
                <a:gd name="T13" fmla="*/ 35 h 35"/>
                <a:gd name="T14" fmla="*/ 0 w 26"/>
                <a:gd name="T15" fmla="*/ 33 h 35"/>
                <a:gd name="T16" fmla="*/ 1 w 26"/>
                <a:gd name="T17" fmla="*/ 28 h 35"/>
                <a:gd name="T18" fmla="*/ 0 w 26"/>
                <a:gd name="T19" fmla="*/ 17 h 35"/>
                <a:gd name="T20" fmla="*/ 3 w 26"/>
                <a:gd name="T21" fmla="*/ 2 h 35"/>
                <a:gd name="T22" fmla="*/ 6 w 26"/>
                <a:gd name="T23" fmla="*/ 0 h 35"/>
                <a:gd name="T24" fmla="*/ 6 w 26"/>
                <a:gd name="T25" fmla="*/ 0 h 35"/>
                <a:gd name="T26" fmla="*/ 18 w 26"/>
                <a:gd name="T27" fmla="*/ 8 h 35"/>
                <a:gd name="T28" fmla="*/ 26 w 2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35">
                  <a:moveTo>
                    <a:pt x="26" y="23"/>
                  </a:move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6" y="23"/>
                    <a:pt x="26" y="23"/>
                    <a:pt x="26" y="23"/>
                  </a:cubicBezTo>
                  <a:cubicBezTo>
                    <a:pt x="21" y="21"/>
                    <a:pt x="15" y="23"/>
                    <a:pt x="11" y="25"/>
                  </a:cubicBezTo>
                  <a:cubicBezTo>
                    <a:pt x="8" y="26"/>
                    <a:pt x="5" y="28"/>
                    <a:pt x="3" y="30"/>
                  </a:cubicBezTo>
                  <a:cubicBezTo>
                    <a:pt x="2" y="31"/>
                    <a:pt x="1" y="33"/>
                    <a:pt x="0" y="35"/>
                  </a:cubicBezTo>
                  <a:cubicBezTo>
                    <a:pt x="0" y="34"/>
                    <a:pt x="0" y="33"/>
                    <a:pt x="0" y="33"/>
                  </a:cubicBezTo>
                  <a:cubicBezTo>
                    <a:pt x="1" y="31"/>
                    <a:pt x="1" y="29"/>
                    <a:pt x="1" y="28"/>
                  </a:cubicBezTo>
                  <a:cubicBezTo>
                    <a:pt x="1" y="24"/>
                    <a:pt x="0" y="21"/>
                    <a:pt x="0" y="17"/>
                  </a:cubicBezTo>
                  <a:cubicBezTo>
                    <a:pt x="0" y="9"/>
                    <a:pt x="2" y="3"/>
                    <a:pt x="3" y="2"/>
                  </a:cubicBezTo>
                  <a:cubicBezTo>
                    <a:pt x="3" y="1"/>
                    <a:pt x="5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10" y="1"/>
                    <a:pt x="16" y="6"/>
                    <a:pt x="18" y="8"/>
                  </a:cubicBezTo>
                  <a:cubicBezTo>
                    <a:pt x="22" y="13"/>
                    <a:pt x="24" y="18"/>
                    <a:pt x="26" y="2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0" name="Freeform 33171"/>
            <p:cNvSpPr>
              <a:spLocks/>
            </p:cNvSpPr>
            <p:nvPr/>
          </p:nvSpPr>
          <p:spPr bwMode="auto">
            <a:xfrm>
              <a:off x="4304" y="3436"/>
              <a:ext cx="16" cy="18"/>
            </a:xfrm>
            <a:custGeom>
              <a:avLst/>
              <a:gdLst>
                <a:gd name="T0" fmla="*/ 9 w 9"/>
                <a:gd name="T1" fmla="*/ 8 h 10"/>
                <a:gd name="T2" fmla="*/ 9 w 9"/>
                <a:gd name="T3" fmla="*/ 8 h 10"/>
                <a:gd name="T4" fmla="*/ 4 w 9"/>
                <a:gd name="T5" fmla="*/ 10 h 10"/>
                <a:gd name="T6" fmla="*/ 4 w 9"/>
                <a:gd name="T7" fmla="*/ 9 h 10"/>
                <a:gd name="T8" fmla="*/ 1 w 9"/>
                <a:gd name="T9" fmla="*/ 6 h 10"/>
                <a:gd name="T10" fmla="*/ 0 w 9"/>
                <a:gd name="T11" fmla="*/ 2 h 10"/>
                <a:gd name="T12" fmla="*/ 0 w 9"/>
                <a:gd name="T13" fmla="*/ 1 h 10"/>
                <a:gd name="T14" fmla="*/ 2 w 9"/>
                <a:gd name="T15" fmla="*/ 2 h 10"/>
                <a:gd name="T16" fmla="*/ 3 w 9"/>
                <a:gd name="T17" fmla="*/ 2 h 10"/>
                <a:gd name="T18" fmla="*/ 4 w 9"/>
                <a:gd name="T19" fmla="*/ 0 h 10"/>
                <a:gd name="T20" fmla="*/ 4 w 9"/>
                <a:gd name="T21" fmla="*/ 0 h 10"/>
                <a:gd name="T22" fmla="*/ 4 w 9"/>
                <a:gd name="T23" fmla="*/ 0 h 10"/>
                <a:gd name="T24" fmla="*/ 5 w 9"/>
                <a:gd name="T25" fmla="*/ 0 h 10"/>
                <a:gd name="T26" fmla="*/ 5 w 9"/>
                <a:gd name="T27" fmla="*/ 0 h 10"/>
                <a:gd name="T28" fmla="*/ 6 w 9"/>
                <a:gd name="T29" fmla="*/ 2 h 10"/>
                <a:gd name="T30" fmla="*/ 9 w 9"/>
                <a:gd name="T3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" h="10"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8" y="8"/>
                    <a:pt x="5" y="9"/>
                    <a:pt x="4" y="10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3" y="8"/>
                    <a:pt x="2" y="7"/>
                    <a:pt x="1" y="6"/>
                  </a:cubicBezTo>
                  <a:cubicBezTo>
                    <a:pt x="1" y="5"/>
                    <a:pt x="0" y="2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1" y="1"/>
                    <a:pt x="1" y="2"/>
                    <a:pt x="2" y="2"/>
                  </a:cubicBezTo>
                  <a:cubicBezTo>
                    <a:pt x="2" y="2"/>
                    <a:pt x="3" y="2"/>
                    <a:pt x="3" y="2"/>
                  </a:cubicBezTo>
                  <a:cubicBezTo>
                    <a:pt x="3" y="1"/>
                    <a:pt x="3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1"/>
                    <a:pt x="6" y="1"/>
                    <a:pt x="6" y="2"/>
                  </a:cubicBezTo>
                  <a:cubicBezTo>
                    <a:pt x="8" y="3"/>
                    <a:pt x="9" y="6"/>
                    <a:pt x="9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1" name="Freeform 33172"/>
            <p:cNvSpPr>
              <a:spLocks/>
            </p:cNvSpPr>
            <p:nvPr/>
          </p:nvSpPr>
          <p:spPr bwMode="auto">
            <a:xfrm>
              <a:off x="4310" y="3406"/>
              <a:ext cx="23" cy="28"/>
            </a:xfrm>
            <a:custGeom>
              <a:avLst/>
              <a:gdLst>
                <a:gd name="T0" fmla="*/ 13 w 13"/>
                <a:gd name="T1" fmla="*/ 2 h 16"/>
                <a:gd name="T2" fmla="*/ 13 w 13"/>
                <a:gd name="T3" fmla="*/ 2 h 16"/>
                <a:gd name="T4" fmla="*/ 12 w 13"/>
                <a:gd name="T5" fmla="*/ 1 h 16"/>
                <a:gd name="T6" fmla="*/ 7 w 13"/>
                <a:gd name="T7" fmla="*/ 5 h 16"/>
                <a:gd name="T8" fmla="*/ 1 w 13"/>
                <a:gd name="T9" fmla="*/ 13 h 16"/>
                <a:gd name="T10" fmla="*/ 1 w 13"/>
                <a:gd name="T11" fmla="*/ 15 h 16"/>
                <a:gd name="T12" fmla="*/ 1 w 13"/>
                <a:gd name="T13" fmla="*/ 15 h 16"/>
                <a:gd name="T14" fmla="*/ 1 w 13"/>
                <a:gd name="T15" fmla="*/ 16 h 16"/>
                <a:gd name="T16" fmla="*/ 1 w 13"/>
                <a:gd name="T17" fmla="*/ 16 h 16"/>
                <a:gd name="T18" fmla="*/ 1 w 13"/>
                <a:gd name="T19" fmla="*/ 16 h 16"/>
                <a:gd name="T20" fmla="*/ 1 w 13"/>
                <a:gd name="T21" fmla="*/ 16 h 16"/>
                <a:gd name="T22" fmla="*/ 2 w 13"/>
                <a:gd name="T23" fmla="*/ 16 h 16"/>
                <a:gd name="T24" fmla="*/ 3 w 13"/>
                <a:gd name="T25" fmla="*/ 15 h 16"/>
                <a:gd name="T26" fmla="*/ 5 w 13"/>
                <a:gd name="T27" fmla="*/ 13 h 16"/>
                <a:gd name="T28" fmla="*/ 9 w 13"/>
                <a:gd name="T29" fmla="*/ 11 h 16"/>
                <a:gd name="T30" fmla="*/ 12 w 13"/>
                <a:gd name="T31" fmla="*/ 5 h 16"/>
                <a:gd name="T32" fmla="*/ 13 w 13"/>
                <a:gd name="T3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3" h="16">
                  <a:moveTo>
                    <a:pt x="13" y="2"/>
                  </a:move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2"/>
                    <a:pt x="12" y="1"/>
                  </a:cubicBezTo>
                  <a:cubicBezTo>
                    <a:pt x="11" y="0"/>
                    <a:pt x="8" y="4"/>
                    <a:pt x="7" y="5"/>
                  </a:cubicBezTo>
                  <a:cubicBezTo>
                    <a:pt x="4" y="8"/>
                    <a:pt x="2" y="11"/>
                    <a:pt x="1" y="13"/>
                  </a:cubicBezTo>
                  <a:cubicBezTo>
                    <a:pt x="1" y="14"/>
                    <a:pt x="0" y="15"/>
                    <a:pt x="1" y="15"/>
                  </a:cubicBezTo>
                  <a:cubicBezTo>
                    <a:pt x="1" y="15"/>
                    <a:pt x="1" y="15"/>
                    <a:pt x="1" y="15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1" y="16"/>
                    <a:pt x="1" y="16"/>
                    <a:pt x="1" y="16"/>
                  </a:cubicBezTo>
                  <a:cubicBezTo>
                    <a:pt x="2" y="16"/>
                    <a:pt x="2" y="16"/>
                    <a:pt x="2" y="16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4" y="14"/>
                    <a:pt x="5" y="14"/>
                    <a:pt x="5" y="13"/>
                  </a:cubicBezTo>
                  <a:cubicBezTo>
                    <a:pt x="7" y="12"/>
                    <a:pt x="8" y="12"/>
                    <a:pt x="9" y="11"/>
                  </a:cubicBezTo>
                  <a:cubicBezTo>
                    <a:pt x="10" y="9"/>
                    <a:pt x="11" y="7"/>
                    <a:pt x="12" y="5"/>
                  </a:cubicBezTo>
                  <a:cubicBezTo>
                    <a:pt x="13" y="5"/>
                    <a:pt x="13" y="3"/>
                    <a:pt x="13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3" name="Freeform 33173"/>
            <p:cNvSpPr>
              <a:spLocks/>
            </p:cNvSpPr>
            <p:nvPr/>
          </p:nvSpPr>
          <p:spPr bwMode="auto">
            <a:xfrm>
              <a:off x="4276" y="3439"/>
              <a:ext cx="27" cy="6"/>
            </a:xfrm>
            <a:custGeom>
              <a:avLst/>
              <a:gdLst>
                <a:gd name="T0" fmla="*/ 15 w 15"/>
                <a:gd name="T1" fmla="*/ 1 h 3"/>
                <a:gd name="T2" fmla="*/ 8 w 15"/>
                <a:gd name="T3" fmla="*/ 3 h 3"/>
                <a:gd name="T4" fmla="*/ 4 w 15"/>
                <a:gd name="T5" fmla="*/ 3 h 3"/>
                <a:gd name="T6" fmla="*/ 0 w 15"/>
                <a:gd name="T7" fmla="*/ 1 h 3"/>
                <a:gd name="T8" fmla="*/ 3 w 15"/>
                <a:gd name="T9" fmla="*/ 0 h 3"/>
                <a:gd name="T10" fmla="*/ 11 w 15"/>
                <a:gd name="T11" fmla="*/ 0 h 3"/>
                <a:gd name="T12" fmla="*/ 15 w 15"/>
                <a:gd name="T13" fmla="*/ 1 h 3"/>
                <a:gd name="T14" fmla="*/ 15 w 15"/>
                <a:gd name="T15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" h="3">
                  <a:moveTo>
                    <a:pt x="15" y="1"/>
                  </a:moveTo>
                  <a:cubicBezTo>
                    <a:pt x="13" y="2"/>
                    <a:pt x="11" y="3"/>
                    <a:pt x="8" y="3"/>
                  </a:cubicBezTo>
                  <a:cubicBezTo>
                    <a:pt x="7" y="3"/>
                    <a:pt x="5" y="3"/>
                    <a:pt x="4" y="3"/>
                  </a:cubicBezTo>
                  <a:cubicBezTo>
                    <a:pt x="3" y="3"/>
                    <a:pt x="1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6" y="0"/>
                    <a:pt x="9" y="0"/>
                    <a:pt x="11" y="0"/>
                  </a:cubicBezTo>
                  <a:cubicBezTo>
                    <a:pt x="12" y="0"/>
                    <a:pt x="14" y="1"/>
                    <a:pt x="15" y="1"/>
                  </a:cubicBezTo>
                  <a:cubicBezTo>
                    <a:pt x="15" y="1"/>
                    <a:pt x="15" y="1"/>
                    <a:pt x="15" y="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5" name="Freeform 33174"/>
            <p:cNvSpPr>
              <a:spLocks/>
            </p:cNvSpPr>
            <p:nvPr/>
          </p:nvSpPr>
          <p:spPr bwMode="auto">
            <a:xfrm>
              <a:off x="4270" y="3445"/>
              <a:ext cx="40" cy="44"/>
            </a:xfrm>
            <a:custGeom>
              <a:avLst/>
              <a:gdLst>
                <a:gd name="T0" fmla="*/ 22 w 22"/>
                <a:gd name="T1" fmla="*/ 6 h 25"/>
                <a:gd name="T2" fmla="*/ 22 w 22"/>
                <a:gd name="T3" fmla="*/ 6 h 25"/>
                <a:gd name="T4" fmla="*/ 19 w 22"/>
                <a:gd name="T5" fmla="*/ 2 h 25"/>
                <a:gd name="T6" fmla="*/ 18 w 22"/>
                <a:gd name="T7" fmla="*/ 0 h 25"/>
                <a:gd name="T8" fmla="*/ 9 w 22"/>
                <a:gd name="T9" fmla="*/ 3 h 25"/>
                <a:gd name="T10" fmla="*/ 5 w 22"/>
                <a:gd name="T11" fmla="*/ 2 h 25"/>
                <a:gd name="T12" fmla="*/ 1 w 22"/>
                <a:gd name="T13" fmla="*/ 0 h 25"/>
                <a:gd name="T14" fmla="*/ 1 w 22"/>
                <a:gd name="T15" fmla="*/ 2 h 25"/>
                <a:gd name="T16" fmla="*/ 5 w 22"/>
                <a:gd name="T17" fmla="*/ 6 h 25"/>
                <a:gd name="T18" fmla="*/ 6 w 22"/>
                <a:gd name="T19" fmla="*/ 10 h 25"/>
                <a:gd name="T20" fmla="*/ 6 w 22"/>
                <a:gd name="T21" fmla="*/ 12 h 25"/>
                <a:gd name="T22" fmla="*/ 7 w 22"/>
                <a:gd name="T23" fmla="*/ 13 h 25"/>
                <a:gd name="T24" fmla="*/ 7 w 22"/>
                <a:gd name="T25" fmla="*/ 15 h 25"/>
                <a:gd name="T26" fmla="*/ 6 w 22"/>
                <a:gd name="T27" fmla="*/ 18 h 25"/>
                <a:gd name="T28" fmla="*/ 7 w 22"/>
                <a:gd name="T29" fmla="*/ 22 h 25"/>
                <a:gd name="T30" fmla="*/ 13 w 22"/>
                <a:gd name="T31" fmla="*/ 24 h 25"/>
                <a:gd name="T32" fmla="*/ 16 w 22"/>
                <a:gd name="T33" fmla="*/ 23 h 25"/>
                <a:gd name="T34" fmla="*/ 19 w 22"/>
                <a:gd name="T35" fmla="*/ 20 h 25"/>
                <a:gd name="T36" fmla="*/ 19 w 22"/>
                <a:gd name="T37" fmla="*/ 19 h 25"/>
                <a:gd name="T38" fmla="*/ 20 w 22"/>
                <a:gd name="T39" fmla="*/ 12 h 25"/>
                <a:gd name="T40" fmla="*/ 21 w 22"/>
                <a:gd name="T41" fmla="*/ 7 h 25"/>
                <a:gd name="T42" fmla="*/ 22 w 22"/>
                <a:gd name="T43" fmla="*/ 6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2" h="25">
                  <a:moveTo>
                    <a:pt x="22" y="6"/>
                  </a:moveTo>
                  <a:cubicBezTo>
                    <a:pt x="22" y="6"/>
                    <a:pt x="22" y="6"/>
                    <a:pt x="22" y="6"/>
                  </a:cubicBezTo>
                  <a:cubicBezTo>
                    <a:pt x="21" y="5"/>
                    <a:pt x="20" y="3"/>
                    <a:pt x="19" y="2"/>
                  </a:cubicBezTo>
                  <a:cubicBezTo>
                    <a:pt x="18" y="1"/>
                    <a:pt x="18" y="1"/>
                    <a:pt x="18" y="0"/>
                  </a:cubicBezTo>
                  <a:cubicBezTo>
                    <a:pt x="15" y="2"/>
                    <a:pt x="12" y="2"/>
                    <a:pt x="9" y="3"/>
                  </a:cubicBezTo>
                  <a:cubicBezTo>
                    <a:pt x="8" y="3"/>
                    <a:pt x="6" y="3"/>
                    <a:pt x="5" y="2"/>
                  </a:cubicBezTo>
                  <a:cubicBezTo>
                    <a:pt x="3" y="2"/>
                    <a:pt x="2" y="1"/>
                    <a:pt x="1" y="0"/>
                  </a:cubicBezTo>
                  <a:cubicBezTo>
                    <a:pt x="0" y="1"/>
                    <a:pt x="0" y="1"/>
                    <a:pt x="1" y="2"/>
                  </a:cubicBezTo>
                  <a:cubicBezTo>
                    <a:pt x="2" y="4"/>
                    <a:pt x="3" y="5"/>
                    <a:pt x="5" y="6"/>
                  </a:cubicBezTo>
                  <a:cubicBezTo>
                    <a:pt x="6" y="7"/>
                    <a:pt x="7" y="8"/>
                    <a:pt x="6" y="10"/>
                  </a:cubicBezTo>
                  <a:cubicBezTo>
                    <a:pt x="6" y="10"/>
                    <a:pt x="6" y="11"/>
                    <a:pt x="6" y="12"/>
                  </a:cubicBezTo>
                  <a:cubicBezTo>
                    <a:pt x="7" y="12"/>
                    <a:pt x="7" y="12"/>
                    <a:pt x="7" y="13"/>
                  </a:cubicBezTo>
                  <a:cubicBezTo>
                    <a:pt x="7" y="13"/>
                    <a:pt x="7" y="14"/>
                    <a:pt x="7" y="15"/>
                  </a:cubicBezTo>
                  <a:cubicBezTo>
                    <a:pt x="6" y="16"/>
                    <a:pt x="6" y="17"/>
                    <a:pt x="6" y="18"/>
                  </a:cubicBezTo>
                  <a:cubicBezTo>
                    <a:pt x="6" y="20"/>
                    <a:pt x="6" y="21"/>
                    <a:pt x="7" y="22"/>
                  </a:cubicBezTo>
                  <a:cubicBezTo>
                    <a:pt x="8" y="24"/>
                    <a:pt x="10" y="25"/>
                    <a:pt x="13" y="24"/>
                  </a:cubicBezTo>
                  <a:cubicBezTo>
                    <a:pt x="14" y="24"/>
                    <a:pt x="15" y="23"/>
                    <a:pt x="16" y="23"/>
                  </a:cubicBezTo>
                  <a:cubicBezTo>
                    <a:pt x="17" y="22"/>
                    <a:pt x="18" y="21"/>
                    <a:pt x="19" y="20"/>
                  </a:cubicBezTo>
                  <a:cubicBezTo>
                    <a:pt x="19" y="20"/>
                    <a:pt x="19" y="19"/>
                    <a:pt x="19" y="19"/>
                  </a:cubicBezTo>
                  <a:cubicBezTo>
                    <a:pt x="19" y="16"/>
                    <a:pt x="19" y="14"/>
                    <a:pt x="20" y="12"/>
                  </a:cubicBezTo>
                  <a:cubicBezTo>
                    <a:pt x="20" y="11"/>
                    <a:pt x="20" y="9"/>
                    <a:pt x="21" y="7"/>
                  </a:cubicBezTo>
                  <a:cubicBezTo>
                    <a:pt x="21" y="7"/>
                    <a:pt x="22" y="6"/>
                    <a:pt x="22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6" name="Freeform 33175"/>
            <p:cNvSpPr>
              <a:spLocks/>
            </p:cNvSpPr>
            <p:nvPr/>
          </p:nvSpPr>
          <p:spPr bwMode="auto">
            <a:xfrm>
              <a:off x="4285" y="3484"/>
              <a:ext cx="19" cy="37"/>
            </a:xfrm>
            <a:custGeom>
              <a:avLst/>
              <a:gdLst>
                <a:gd name="T0" fmla="*/ 11 w 11"/>
                <a:gd name="T1" fmla="*/ 0 h 21"/>
                <a:gd name="T2" fmla="*/ 6 w 11"/>
                <a:gd name="T3" fmla="*/ 14 h 21"/>
                <a:gd name="T4" fmla="*/ 0 w 11"/>
                <a:gd name="T5" fmla="*/ 21 h 21"/>
                <a:gd name="T6" fmla="*/ 3 w 11"/>
                <a:gd name="T7" fmla="*/ 12 h 21"/>
                <a:gd name="T8" fmla="*/ 2 w 11"/>
                <a:gd name="T9" fmla="*/ 11 h 21"/>
                <a:gd name="T10" fmla="*/ 0 w 11"/>
                <a:gd name="T11" fmla="*/ 13 h 21"/>
                <a:gd name="T12" fmla="*/ 0 w 11"/>
                <a:gd name="T13" fmla="*/ 12 h 21"/>
                <a:gd name="T14" fmla="*/ 2 w 11"/>
                <a:gd name="T15" fmla="*/ 9 h 21"/>
                <a:gd name="T16" fmla="*/ 4 w 11"/>
                <a:gd name="T17" fmla="*/ 6 h 21"/>
                <a:gd name="T18" fmla="*/ 4 w 11"/>
                <a:gd name="T19" fmla="*/ 4 h 21"/>
                <a:gd name="T20" fmla="*/ 8 w 11"/>
                <a:gd name="T21" fmla="*/ 3 h 21"/>
                <a:gd name="T22" fmla="*/ 11 w 11"/>
                <a:gd name="T23" fmla="*/ 0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1" h="21">
                  <a:moveTo>
                    <a:pt x="11" y="0"/>
                  </a:moveTo>
                  <a:cubicBezTo>
                    <a:pt x="10" y="4"/>
                    <a:pt x="8" y="10"/>
                    <a:pt x="6" y="14"/>
                  </a:cubicBezTo>
                  <a:cubicBezTo>
                    <a:pt x="5" y="16"/>
                    <a:pt x="3" y="19"/>
                    <a:pt x="0" y="21"/>
                  </a:cubicBezTo>
                  <a:cubicBezTo>
                    <a:pt x="2" y="18"/>
                    <a:pt x="3" y="15"/>
                    <a:pt x="3" y="12"/>
                  </a:cubicBezTo>
                  <a:cubicBezTo>
                    <a:pt x="3" y="11"/>
                    <a:pt x="2" y="11"/>
                    <a:pt x="2" y="11"/>
                  </a:cubicBezTo>
                  <a:cubicBezTo>
                    <a:pt x="1" y="12"/>
                    <a:pt x="1" y="12"/>
                    <a:pt x="0" y="13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1"/>
                    <a:pt x="2" y="10"/>
                    <a:pt x="2" y="9"/>
                  </a:cubicBezTo>
                  <a:cubicBezTo>
                    <a:pt x="3" y="8"/>
                    <a:pt x="4" y="7"/>
                    <a:pt x="4" y="6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6" y="5"/>
                    <a:pt x="7" y="4"/>
                    <a:pt x="8" y="3"/>
                  </a:cubicBezTo>
                  <a:cubicBezTo>
                    <a:pt x="9" y="3"/>
                    <a:pt x="10" y="2"/>
                    <a:pt x="11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7" name="Freeform 33176"/>
            <p:cNvSpPr>
              <a:spLocks/>
            </p:cNvSpPr>
            <p:nvPr/>
          </p:nvSpPr>
          <p:spPr bwMode="auto">
            <a:xfrm>
              <a:off x="4306" y="3496"/>
              <a:ext cx="59" cy="34"/>
            </a:xfrm>
            <a:custGeom>
              <a:avLst/>
              <a:gdLst>
                <a:gd name="T0" fmla="*/ 32 w 33"/>
                <a:gd name="T1" fmla="*/ 7 h 19"/>
                <a:gd name="T2" fmla="*/ 32 w 33"/>
                <a:gd name="T3" fmla="*/ 3 h 19"/>
                <a:gd name="T4" fmla="*/ 25 w 33"/>
                <a:gd name="T5" fmla="*/ 0 h 19"/>
                <a:gd name="T6" fmla="*/ 11 w 33"/>
                <a:gd name="T7" fmla="*/ 3 h 19"/>
                <a:gd name="T8" fmla="*/ 4 w 33"/>
                <a:gd name="T9" fmla="*/ 9 h 19"/>
                <a:gd name="T10" fmla="*/ 0 w 33"/>
                <a:gd name="T11" fmla="*/ 15 h 19"/>
                <a:gd name="T12" fmla="*/ 1 w 33"/>
                <a:gd name="T13" fmla="*/ 19 h 19"/>
                <a:gd name="T14" fmla="*/ 14 w 33"/>
                <a:gd name="T15" fmla="*/ 7 h 19"/>
                <a:gd name="T16" fmla="*/ 23 w 33"/>
                <a:gd name="T17" fmla="*/ 5 h 19"/>
                <a:gd name="T18" fmla="*/ 32 w 33"/>
                <a:gd name="T19" fmla="*/ 7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9">
                  <a:moveTo>
                    <a:pt x="32" y="7"/>
                  </a:moveTo>
                  <a:cubicBezTo>
                    <a:pt x="32" y="6"/>
                    <a:pt x="33" y="4"/>
                    <a:pt x="32" y="3"/>
                  </a:cubicBezTo>
                  <a:cubicBezTo>
                    <a:pt x="31" y="2"/>
                    <a:pt x="27" y="0"/>
                    <a:pt x="25" y="0"/>
                  </a:cubicBezTo>
                  <a:cubicBezTo>
                    <a:pt x="22" y="0"/>
                    <a:pt x="15" y="1"/>
                    <a:pt x="11" y="3"/>
                  </a:cubicBezTo>
                  <a:cubicBezTo>
                    <a:pt x="8" y="4"/>
                    <a:pt x="6" y="6"/>
                    <a:pt x="4" y="9"/>
                  </a:cubicBezTo>
                  <a:cubicBezTo>
                    <a:pt x="3" y="11"/>
                    <a:pt x="2" y="13"/>
                    <a:pt x="0" y="15"/>
                  </a:cubicBezTo>
                  <a:cubicBezTo>
                    <a:pt x="0" y="15"/>
                    <a:pt x="0" y="18"/>
                    <a:pt x="1" y="19"/>
                  </a:cubicBezTo>
                  <a:cubicBezTo>
                    <a:pt x="4" y="14"/>
                    <a:pt x="8" y="10"/>
                    <a:pt x="14" y="7"/>
                  </a:cubicBezTo>
                  <a:cubicBezTo>
                    <a:pt x="17" y="6"/>
                    <a:pt x="20" y="5"/>
                    <a:pt x="23" y="5"/>
                  </a:cubicBezTo>
                  <a:cubicBezTo>
                    <a:pt x="26" y="5"/>
                    <a:pt x="32" y="7"/>
                    <a:pt x="32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8" name="Freeform 33177"/>
            <p:cNvSpPr>
              <a:spLocks/>
            </p:cNvSpPr>
            <p:nvPr/>
          </p:nvSpPr>
          <p:spPr bwMode="auto">
            <a:xfrm>
              <a:off x="4310" y="3514"/>
              <a:ext cx="51" cy="21"/>
            </a:xfrm>
            <a:custGeom>
              <a:avLst/>
              <a:gdLst>
                <a:gd name="T0" fmla="*/ 29 w 29"/>
                <a:gd name="T1" fmla="*/ 0 h 12"/>
                <a:gd name="T2" fmla="*/ 17 w 29"/>
                <a:gd name="T3" fmla="*/ 10 h 12"/>
                <a:gd name="T4" fmla="*/ 8 w 29"/>
                <a:gd name="T5" fmla="*/ 12 h 12"/>
                <a:gd name="T6" fmla="*/ 4 w 29"/>
                <a:gd name="T7" fmla="*/ 12 h 12"/>
                <a:gd name="T8" fmla="*/ 2 w 29"/>
                <a:gd name="T9" fmla="*/ 12 h 12"/>
                <a:gd name="T10" fmla="*/ 0 w 29"/>
                <a:gd name="T11" fmla="*/ 11 h 12"/>
                <a:gd name="T12" fmla="*/ 1 w 29"/>
                <a:gd name="T13" fmla="*/ 10 h 12"/>
                <a:gd name="T14" fmla="*/ 3 w 29"/>
                <a:gd name="T15" fmla="*/ 10 h 12"/>
                <a:gd name="T16" fmla="*/ 5 w 29"/>
                <a:gd name="T17" fmla="*/ 10 h 12"/>
                <a:gd name="T18" fmla="*/ 26 w 29"/>
                <a:gd name="T19" fmla="*/ 3 h 12"/>
                <a:gd name="T20" fmla="*/ 29 w 29"/>
                <a:gd name="T21" fmla="*/ 0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12">
                  <a:moveTo>
                    <a:pt x="29" y="0"/>
                  </a:moveTo>
                  <a:cubicBezTo>
                    <a:pt x="28" y="4"/>
                    <a:pt x="20" y="9"/>
                    <a:pt x="17" y="10"/>
                  </a:cubicBezTo>
                  <a:cubicBezTo>
                    <a:pt x="14" y="11"/>
                    <a:pt x="11" y="12"/>
                    <a:pt x="8" y="12"/>
                  </a:cubicBezTo>
                  <a:cubicBezTo>
                    <a:pt x="7" y="12"/>
                    <a:pt x="5" y="12"/>
                    <a:pt x="4" y="12"/>
                  </a:cubicBezTo>
                  <a:cubicBezTo>
                    <a:pt x="3" y="12"/>
                    <a:pt x="2" y="12"/>
                    <a:pt x="2" y="12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0"/>
                    <a:pt x="1" y="10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17" y="10"/>
                    <a:pt x="21" y="7"/>
                    <a:pt x="26" y="3"/>
                  </a:cubicBezTo>
                  <a:lnTo>
                    <a:pt x="29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29" name="Freeform 33178"/>
            <p:cNvSpPr>
              <a:spLocks/>
            </p:cNvSpPr>
            <p:nvPr/>
          </p:nvSpPr>
          <p:spPr bwMode="auto">
            <a:xfrm>
              <a:off x="4331" y="3511"/>
              <a:ext cx="11" cy="8"/>
            </a:xfrm>
            <a:custGeom>
              <a:avLst/>
              <a:gdLst>
                <a:gd name="T0" fmla="*/ 5 w 6"/>
                <a:gd name="T1" fmla="*/ 0 h 5"/>
                <a:gd name="T2" fmla="*/ 0 w 6"/>
                <a:gd name="T3" fmla="*/ 1 h 5"/>
                <a:gd name="T4" fmla="*/ 0 w 6"/>
                <a:gd name="T5" fmla="*/ 3 h 5"/>
                <a:gd name="T6" fmla="*/ 4 w 6"/>
                <a:gd name="T7" fmla="*/ 5 h 5"/>
                <a:gd name="T8" fmla="*/ 6 w 6"/>
                <a:gd name="T9" fmla="*/ 2 h 5"/>
                <a:gd name="T10" fmla="*/ 5 w 6"/>
                <a:gd name="T11" fmla="*/ 0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" h="5">
                  <a:moveTo>
                    <a:pt x="5" y="0"/>
                  </a:moveTo>
                  <a:cubicBezTo>
                    <a:pt x="4" y="0"/>
                    <a:pt x="2" y="0"/>
                    <a:pt x="0" y="1"/>
                  </a:cubicBezTo>
                  <a:cubicBezTo>
                    <a:pt x="0" y="1"/>
                    <a:pt x="0" y="2"/>
                    <a:pt x="0" y="3"/>
                  </a:cubicBezTo>
                  <a:cubicBezTo>
                    <a:pt x="1" y="4"/>
                    <a:pt x="2" y="5"/>
                    <a:pt x="4" y="5"/>
                  </a:cubicBezTo>
                  <a:cubicBezTo>
                    <a:pt x="5" y="4"/>
                    <a:pt x="6" y="3"/>
                    <a:pt x="6" y="2"/>
                  </a:cubicBezTo>
                  <a:cubicBezTo>
                    <a:pt x="6" y="1"/>
                    <a:pt x="6" y="0"/>
                    <a:pt x="5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0" name="Freeform 33179"/>
            <p:cNvSpPr>
              <a:spLocks/>
            </p:cNvSpPr>
            <p:nvPr/>
          </p:nvSpPr>
          <p:spPr bwMode="auto">
            <a:xfrm>
              <a:off x="4340" y="3463"/>
              <a:ext cx="51" cy="24"/>
            </a:xfrm>
            <a:custGeom>
              <a:avLst/>
              <a:gdLst>
                <a:gd name="T0" fmla="*/ 29 w 29"/>
                <a:gd name="T1" fmla="*/ 4 h 14"/>
                <a:gd name="T2" fmla="*/ 26 w 29"/>
                <a:gd name="T3" fmla="*/ 6 h 14"/>
                <a:gd name="T4" fmla="*/ 22 w 29"/>
                <a:gd name="T5" fmla="*/ 7 h 14"/>
                <a:gd name="T6" fmla="*/ 21 w 29"/>
                <a:gd name="T7" fmla="*/ 8 h 14"/>
                <a:gd name="T8" fmla="*/ 25 w 29"/>
                <a:gd name="T9" fmla="*/ 13 h 14"/>
                <a:gd name="T10" fmla="*/ 12 w 29"/>
                <a:gd name="T11" fmla="*/ 11 h 14"/>
                <a:gd name="T12" fmla="*/ 6 w 29"/>
                <a:gd name="T13" fmla="*/ 8 h 14"/>
                <a:gd name="T14" fmla="*/ 6 w 29"/>
                <a:gd name="T15" fmla="*/ 8 h 14"/>
                <a:gd name="T16" fmla="*/ 4 w 29"/>
                <a:gd name="T17" fmla="*/ 5 h 14"/>
                <a:gd name="T18" fmla="*/ 0 w 29"/>
                <a:gd name="T19" fmla="*/ 1 h 14"/>
                <a:gd name="T20" fmla="*/ 3 w 29"/>
                <a:gd name="T21" fmla="*/ 0 h 14"/>
                <a:gd name="T22" fmla="*/ 6 w 29"/>
                <a:gd name="T23" fmla="*/ 1 h 14"/>
                <a:gd name="T24" fmla="*/ 13 w 29"/>
                <a:gd name="T25" fmla="*/ 3 h 14"/>
                <a:gd name="T26" fmla="*/ 22 w 29"/>
                <a:gd name="T27" fmla="*/ 5 h 14"/>
                <a:gd name="T28" fmla="*/ 29 w 29"/>
                <a:gd name="T29" fmla="*/ 4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" h="14">
                  <a:moveTo>
                    <a:pt x="29" y="4"/>
                  </a:moveTo>
                  <a:cubicBezTo>
                    <a:pt x="28" y="5"/>
                    <a:pt x="27" y="6"/>
                    <a:pt x="26" y="6"/>
                  </a:cubicBezTo>
                  <a:cubicBezTo>
                    <a:pt x="25" y="7"/>
                    <a:pt x="23" y="7"/>
                    <a:pt x="22" y="7"/>
                  </a:cubicBezTo>
                  <a:cubicBezTo>
                    <a:pt x="22" y="7"/>
                    <a:pt x="21" y="7"/>
                    <a:pt x="21" y="8"/>
                  </a:cubicBezTo>
                  <a:cubicBezTo>
                    <a:pt x="22" y="10"/>
                    <a:pt x="23" y="12"/>
                    <a:pt x="25" y="13"/>
                  </a:cubicBezTo>
                  <a:cubicBezTo>
                    <a:pt x="21" y="14"/>
                    <a:pt x="17" y="12"/>
                    <a:pt x="12" y="11"/>
                  </a:cubicBezTo>
                  <a:cubicBezTo>
                    <a:pt x="10" y="10"/>
                    <a:pt x="8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4" y="6"/>
                    <a:pt x="4" y="5"/>
                  </a:cubicBezTo>
                  <a:cubicBezTo>
                    <a:pt x="2" y="3"/>
                    <a:pt x="1" y="2"/>
                    <a:pt x="0" y="1"/>
                  </a:cubicBezTo>
                  <a:cubicBezTo>
                    <a:pt x="1" y="1"/>
                    <a:pt x="2" y="0"/>
                    <a:pt x="3" y="0"/>
                  </a:cubicBezTo>
                  <a:cubicBezTo>
                    <a:pt x="4" y="0"/>
                    <a:pt x="5" y="1"/>
                    <a:pt x="6" y="1"/>
                  </a:cubicBezTo>
                  <a:cubicBezTo>
                    <a:pt x="8" y="2"/>
                    <a:pt x="11" y="2"/>
                    <a:pt x="13" y="3"/>
                  </a:cubicBezTo>
                  <a:cubicBezTo>
                    <a:pt x="16" y="4"/>
                    <a:pt x="19" y="5"/>
                    <a:pt x="22" y="5"/>
                  </a:cubicBezTo>
                  <a:cubicBezTo>
                    <a:pt x="24" y="5"/>
                    <a:pt x="26" y="5"/>
                    <a:pt x="29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1" name="Freeform 33180"/>
            <p:cNvSpPr>
              <a:spLocks/>
            </p:cNvSpPr>
            <p:nvPr/>
          </p:nvSpPr>
          <p:spPr bwMode="auto">
            <a:xfrm>
              <a:off x="4317" y="3413"/>
              <a:ext cx="39" cy="48"/>
            </a:xfrm>
            <a:custGeom>
              <a:avLst/>
              <a:gdLst>
                <a:gd name="T0" fmla="*/ 21 w 22"/>
                <a:gd name="T1" fmla="*/ 19 h 27"/>
                <a:gd name="T2" fmla="*/ 12 w 22"/>
                <a:gd name="T3" fmla="*/ 27 h 27"/>
                <a:gd name="T4" fmla="*/ 9 w 22"/>
                <a:gd name="T5" fmla="*/ 25 h 27"/>
                <a:gd name="T6" fmla="*/ 6 w 22"/>
                <a:gd name="T7" fmla="*/ 23 h 27"/>
                <a:gd name="T8" fmla="*/ 4 w 22"/>
                <a:gd name="T9" fmla="*/ 22 h 27"/>
                <a:gd name="T10" fmla="*/ 1 w 22"/>
                <a:gd name="T11" fmla="*/ 14 h 27"/>
                <a:gd name="T12" fmla="*/ 0 w 22"/>
                <a:gd name="T13" fmla="*/ 14 h 27"/>
                <a:gd name="T14" fmla="*/ 1 w 22"/>
                <a:gd name="T15" fmla="*/ 13 h 27"/>
                <a:gd name="T16" fmla="*/ 4 w 22"/>
                <a:gd name="T17" fmla="*/ 11 h 27"/>
                <a:gd name="T18" fmla="*/ 7 w 22"/>
                <a:gd name="T19" fmla="*/ 8 h 27"/>
                <a:gd name="T20" fmla="*/ 10 w 22"/>
                <a:gd name="T21" fmla="*/ 3 h 27"/>
                <a:gd name="T22" fmla="*/ 11 w 22"/>
                <a:gd name="T23" fmla="*/ 0 h 27"/>
                <a:gd name="T24" fmla="*/ 13 w 22"/>
                <a:gd name="T25" fmla="*/ 4 h 27"/>
                <a:gd name="T26" fmla="*/ 14 w 22"/>
                <a:gd name="T27" fmla="*/ 8 h 27"/>
                <a:gd name="T28" fmla="*/ 14 w 22"/>
                <a:gd name="T29" fmla="*/ 8 h 27"/>
                <a:gd name="T30" fmla="*/ 16 w 22"/>
                <a:gd name="T31" fmla="*/ 8 h 27"/>
                <a:gd name="T32" fmla="*/ 16 w 22"/>
                <a:gd name="T33" fmla="*/ 10 h 27"/>
                <a:gd name="T34" fmla="*/ 17 w 22"/>
                <a:gd name="T35" fmla="*/ 10 h 27"/>
                <a:gd name="T36" fmla="*/ 21 w 22"/>
                <a:gd name="T37" fmla="*/ 1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2" h="27">
                  <a:moveTo>
                    <a:pt x="21" y="19"/>
                  </a:moveTo>
                  <a:cubicBezTo>
                    <a:pt x="21" y="23"/>
                    <a:pt x="17" y="26"/>
                    <a:pt x="12" y="27"/>
                  </a:cubicBezTo>
                  <a:cubicBezTo>
                    <a:pt x="11" y="27"/>
                    <a:pt x="10" y="26"/>
                    <a:pt x="9" y="25"/>
                  </a:cubicBezTo>
                  <a:cubicBezTo>
                    <a:pt x="9" y="24"/>
                    <a:pt x="7" y="23"/>
                    <a:pt x="6" y="23"/>
                  </a:cubicBezTo>
                  <a:cubicBezTo>
                    <a:pt x="6" y="23"/>
                    <a:pt x="5" y="22"/>
                    <a:pt x="4" y="22"/>
                  </a:cubicBezTo>
                  <a:cubicBezTo>
                    <a:pt x="5" y="19"/>
                    <a:pt x="3" y="16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2" y="12"/>
                    <a:pt x="3" y="11"/>
                    <a:pt x="4" y="11"/>
                  </a:cubicBezTo>
                  <a:cubicBezTo>
                    <a:pt x="5" y="10"/>
                    <a:pt x="6" y="9"/>
                    <a:pt x="7" y="8"/>
                  </a:cubicBezTo>
                  <a:cubicBezTo>
                    <a:pt x="8" y="7"/>
                    <a:pt x="10" y="5"/>
                    <a:pt x="10" y="3"/>
                  </a:cubicBezTo>
                  <a:cubicBezTo>
                    <a:pt x="11" y="2"/>
                    <a:pt x="11" y="1"/>
                    <a:pt x="11" y="0"/>
                  </a:cubicBezTo>
                  <a:cubicBezTo>
                    <a:pt x="12" y="1"/>
                    <a:pt x="13" y="2"/>
                    <a:pt x="13" y="4"/>
                  </a:cubicBezTo>
                  <a:cubicBezTo>
                    <a:pt x="14" y="5"/>
                    <a:pt x="14" y="7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7" y="10"/>
                    <a:pt x="17" y="10"/>
                  </a:cubicBezTo>
                  <a:cubicBezTo>
                    <a:pt x="21" y="10"/>
                    <a:pt x="22" y="16"/>
                    <a:pt x="21" y="1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2" name="Freeform 33181"/>
            <p:cNvSpPr>
              <a:spLocks noEditPoints="1"/>
            </p:cNvSpPr>
            <p:nvPr/>
          </p:nvSpPr>
          <p:spPr bwMode="auto">
            <a:xfrm>
              <a:off x="4315" y="3537"/>
              <a:ext cx="32" cy="36"/>
            </a:xfrm>
            <a:custGeom>
              <a:avLst/>
              <a:gdLst>
                <a:gd name="T0" fmla="*/ 7 w 18"/>
                <a:gd name="T1" fmla="*/ 6 h 20"/>
                <a:gd name="T2" fmla="*/ 6 w 18"/>
                <a:gd name="T3" fmla="*/ 3 h 20"/>
                <a:gd name="T4" fmla="*/ 5 w 18"/>
                <a:gd name="T5" fmla="*/ 5 h 20"/>
                <a:gd name="T6" fmla="*/ 3 w 18"/>
                <a:gd name="T7" fmla="*/ 4 h 20"/>
                <a:gd name="T8" fmla="*/ 4 w 18"/>
                <a:gd name="T9" fmla="*/ 6 h 20"/>
                <a:gd name="T10" fmla="*/ 3 w 18"/>
                <a:gd name="T11" fmla="*/ 8 h 20"/>
                <a:gd name="T12" fmla="*/ 3 w 18"/>
                <a:gd name="T13" fmla="*/ 11 h 20"/>
                <a:gd name="T14" fmla="*/ 2 w 18"/>
                <a:gd name="T15" fmla="*/ 13 h 20"/>
                <a:gd name="T16" fmla="*/ 3 w 18"/>
                <a:gd name="T17" fmla="*/ 14 h 20"/>
                <a:gd name="T18" fmla="*/ 6 w 18"/>
                <a:gd name="T19" fmla="*/ 14 h 20"/>
                <a:gd name="T20" fmla="*/ 6 w 18"/>
                <a:gd name="T21" fmla="*/ 14 h 20"/>
                <a:gd name="T22" fmla="*/ 7 w 18"/>
                <a:gd name="T23" fmla="*/ 16 h 20"/>
                <a:gd name="T24" fmla="*/ 8 w 18"/>
                <a:gd name="T25" fmla="*/ 17 h 20"/>
                <a:gd name="T26" fmla="*/ 10 w 18"/>
                <a:gd name="T27" fmla="*/ 16 h 20"/>
                <a:gd name="T28" fmla="*/ 12 w 18"/>
                <a:gd name="T29" fmla="*/ 15 h 20"/>
                <a:gd name="T30" fmla="*/ 13 w 18"/>
                <a:gd name="T31" fmla="*/ 13 h 20"/>
                <a:gd name="T32" fmla="*/ 16 w 18"/>
                <a:gd name="T33" fmla="*/ 14 h 20"/>
                <a:gd name="T34" fmla="*/ 14 w 18"/>
                <a:gd name="T35" fmla="*/ 11 h 20"/>
                <a:gd name="T36" fmla="*/ 15 w 18"/>
                <a:gd name="T37" fmla="*/ 10 h 20"/>
                <a:gd name="T38" fmla="*/ 13 w 18"/>
                <a:gd name="T39" fmla="*/ 10 h 20"/>
                <a:gd name="T40" fmla="*/ 18 w 18"/>
                <a:gd name="T41" fmla="*/ 5 h 20"/>
                <a:gd name="T42" fmla="*/ 11 w 18"/>
                <a:gd name="T43" fmla="*/ 6 h 20"/>
                <a:gd name="T44" fmla="*/ 13 w 18"/>
                <a:gd name="T45" fmla="*/ 4 h 20"/>
                <a:gd name="T46" fmla="*/ 11 w 18"/>
                <a:gd name="T47" fmla="*/ 5 h 20"/>
                <a:gd name="T48" fmla="*/ 11 w 18"/>
                <a:gd name="T49" fmla="*/ 1 h 20"/>
                <a:gd name="T50" fmla="*/ 10 w 18"/>
                <a:gd name="T51" fmla="*/ 10 h 20"/>
                <a:gd name="T52" fmla="*/ 12 w 18"/>
                <a:gd name="T53" fmla="*/ 15 h 20"/>
                <a:gd name="T54" fmla="*/ 9 w 18"/>
                <a:gd name="T55" fmla="*/ 10 h 20"/>
                <a:gd name="T56" fmla="*/ 5 w 18"/>
                <a:gd name="T57" fmla="*/ 15 h 20"/>
                <a:gd name="T58" fmla="*/ 8 w 18"/>
                <a:gd name="T59" fmla="*/ 10 h 20"/>
                <a:gd name="T60" fmla="*/ 2 w 18"/>
                <a:gd name="T61" fmla="*/ 9 h 20"/>
                <a:gd name="T62" fmla="*/ 8 w 18"/>
                <a:gd name="T63" fmla="*/ 9 h 20"/>
                <a:gd name="T64" fmla="*/ 6 w 18"/>
                <a:gd name="T65" fmla="*/ 4 h 20"/>
                <a:gd name="T66" fmla="*/ 9 w 18"/>
                <a:gd name="T67" fmla="*/ 7 h 20"/>
                <a:gd name="T68" fmla="*/ 11 w 18"/>
                <a:gd name="T69" fmla="*/ 7 h 20"/>
                <a:gd name="T70" fmla="*/ 14 w 18"/>
                <a:gd name="T71" fmla="*/ 10 h 20"/>
                <a:gd name="T72" fmla="*/ 2 w 18"/>
                <a:gd name="T73" fmla="*/ 13 h 20"/>
                <a:gd name="T74" fmla="*/ 5 w 18"/>
                <a:gd name="T75" fmla="*/ 10 h 20"/>
                <a:gd name="T76" fmla="*/ 6 w 18"/>
                <a:gd name="T77" fmla="*/ 11 h 20"/>
                <a:gd name="T78" fmla="*/ 4 w 18"/>
                <a:gd name="T79" fmla="*/ 12 h 20"/>
                <a:gd name="T80" fmla="*/ 15 w 18"/>
                <a:gd name="T81" fmla="*/ 14 h 20"/>
                <a:gd name="T82" fmla="*/ 11 w 18"/>
                <a:gd name="T83" fmla="*/ 13 h 20"/>
                <a:gd name="T84" fmla="*/ 12 w 18"/>
                <a:gd name="T85" fmla="*/ 12 h 20"/>
                <a:gd name="T86" fmla="*/ 13 w 18"/>
                <a:gd name="T87" fmla="*/ 13 h 20"/>
                <a:gd name="T88" fmla="*/ 8 w 18"/>
                <a:gd name="T89" fmla="*/ 17 h 20"/>
                <a:gd name="T90" fmla="*/ 8 w 18"/>
                <a:gd name="T91" fmla="*/ 13 h 20"/>
                <a:gd name="T92" fmla="*/ 9 w 18"/>
                <a:gd name="T93" fmla="*/ 13 h 20"/>
                <a:gd name="T94" fmla="*/ 9 w 18"/>
                <a:gd name="T95" fmla="*/ 11 h 20"/>
                <a:gd name="T96" fmla="*/ 2 w 18"/>
                <a:gd name="T97" fmla="*/ 5 h 20"/>
                <a:gd name="T98" fmla="*/ 6 w 18"/>
                <a:gd name="T99" fmla="*/ 7 h 20"/>
                <a:gd name="T100" fmla="*/ 6 w 18"/>
                <a:gd name="T101" fmla="*/ 8 h 20"/>
                <a:gd name="T102" fmla="*/ 4 w 18"/>
                <a:gd name="T103" fmla="*/ 6 h 20"/>
                <a:gd name="T104" fmla="*/ 16 w 18"/>
                <a:gd name="T105" fmla="*/ 6 h 20"/>
                <a:gd name="T106" fmla="*/ 12 w 18"/>
                <a:gd name="T107" fmla="*/ 9 h 20"/>
                <a:gd name="T108" fmla="*/ 12 w 18"/>
                <a:gd name="T109" fmla="*/ 8 h 20"/>
                <a:gd name="T110" fmla="*/ 14 w 18"/>
                <a:gd name="T111" fmla="*/ 7 h 20"/>
                <a:gd name="T112" fmla="*/ 9 w 18"/>
                <a:gd name="T113" fmla="*/ 2 h 20"/>
                <a:gd name="T114" fmla="*/ 10 w 18"/>
                <a:gd name="T115" fmla="*/ 6 h 20"/>
                <a:gd name="T116" fmla="*/ 9 w 18"/>
                <a:gd name="T117" fmla="*/ 6 h 20"/>
                <a:gd name="T118" fmla="*/ 9 w 18"/>
                <a:gd name="T1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" h="20">
                  <a:moveTo>
                    <a:pt x="9" y="1"/>
                  </a:moveTo>
                  <a:cubicBezTo>
                    <a:pt x="9" y="1"/>
                    <a:pt x="9" y="1"/>
                    <a:pt x="8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7" y="2"/>
                    <a:pt x="8" y="3"/>
                    <a:pt x="8" y="3"/>
                  </a:cubicBezTo>
                  <a:cubicBezTo>
                    <a:pt x="8" y="2"/>
                    <a:pt x="8" y="3"/>
                    <a:pt x="9" y="3"/>
                  </a:cubicBezTo>
                  <a:cubicBezTo>
                    <a:pt x="9" y="3"/>
                    <a:pt x="9" y="3"/>
                    <a:pt x="9" y="4"/>
                  </a:cubicBezTo>
                  <a:cubicBezTo>
                    <a:pt x="9" y="5"/>
                    <a:pt x="9" y="5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7" y="6"/>
                    <a:pt x="7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8" y="5"/>
                    <a:pt x="7" y="5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7" y="5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3"/>
                    <a:pt x="7" y="3"/>
                    <a:pt x="6" y="3"/>
                  </a:cubicBezTo>
                  <a:cubicBezTo>
                    <a:pt x="6" y="3"/>
                    <a:pt x="6" y="3"/>
                    <a:pt x="5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5" y="4"/>
                    <a:pt x="5" y="4"/>
                    <a:pt x="5" y="5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4"/>
                    <a:pt x="6" y="4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7" y="6"/>
                  </a:cubicBezTo>
                  <a:cubicBezTo>
                    <a:pt x="6" y="6"/>
                    <a:pt x="6" y="6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7"/>
                    <a:pt x="6" y="7"/>
                  </a:cubicBezTo>
                  <a:cubicBezTo>
                    <a:pt x="6" y="7"/>
                    <a:pt x="5" y="6"/>
                    <a:pt x="4" y="6"/>
                  </a:cubicBezTo>
                  <a:cubicBezTo>
                    <a:pt x="4" y="6"/>
                    <a:pt x="4" y="6"/>
                    <a:pt x="4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4"/>
                    <a:pt x="4" y="4"/>
                    <a:pt x="4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3" y="5"/>
                    <a:pt x="3" y="6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4"/>
                    <a:pt x="2" y="4"/>
                    <a:pt x="3" y="4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5"/>
                    <a:pt x="1" y="5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5"/>
                    <a:pt x="2" y="5"/>
                    <a:pt x="2" y="5"/>
                  </a:cubicBez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1" y="6"/>
                    <a:pt x="1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3" y="6"/>
                    <a:pt x="3" y="6"/>
                  </a:cubicBezTo>
                  <a:cubicBezTo>
                    <a:pt x="3" y="6"/>
                    <a:pt x="4" y="6"/>
                    <a:pt x="4" y="6"/>
                  </a:cubicBezTo>
                  <a:cubicBezTo>
                    <a:pt x="4" y="7"/>
                    <a:pt x="5" y="8"/>
                    <a:pt x="5" y="8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7"/>
                    <a:pt x="3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9"/>
                    <a:pt x="3" y="9"/>
                  </a:cubicBezTo>
                  <a:cubicBezTo>
                    <a:pt x="3" y="9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2" y="8"/>
                    <a:pt x="2" y="8"/>
                    <a:pt x="2" y="9"/>
                  </a:cubicBezTo>
                  <a:cubicBezTo>
                    <a:pt x="2" y="9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4" y="10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4" y="10"/>
                    <a:pt x="4" y="10"/>
                    <a:pt x="3" y="10"/>
                  </a:cubicBezTo>
                  <a:cubicBezTo>
                    <a:pt x="3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0"/>
                    <a:pt x="3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4" y="11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2"/>
                    <a:pt x="1" y="12"/>
                    <a:pt x="2" y="12"/>
                  </a:cubicBezTo>
                  <a:cubicBezTo>
                    <a:pt x="3" y="12"/>
                    <a:pt x="3" y="12"/>
                    <a:pt x="2" y="13"/>
                  </a:cubicBezTo>
                  <a:cubicBezTo>
                    <a:pt x="2" y="12"/>
                    <a:pt x="2" y="12"/>
                    <a:pt x="1" y="13"/>
                  </a:cubicBezTo>
                  <a:cubicBezTo>
                    <a:pt x="1" y="13"/>
                    <a:pt x="1" y="12"/>
                    <a:pt x="1" y="12"/>
                  </a:cubicBezTo>
                  <a:cubicBezTo>
                    <a:pt x="0" y="12"/>
                    <a:pt x="0" y="13"/>
                    <a:pt x="1" y="13"/>
                  </a:cubicBezTo>
                  <a:cubicBezTo>
                    <a:pt x="1" y="13"/>
                    <a:pt x="0" y="14"/>
                    <a:pt x="0" y="14"/>
                  </a:cubicBezTo>
                  <a:cubicBezTo>
                    <a:pt x="0" y="14"/>
                    <a:pt x="1" y="14"/>
                    <a:pt x="1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1" y="14"/>
                    <a:pt x="2" y="14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5"/>
                    <a:pt x="3" y="14"/>
                    <a:pt x="3" y="14"/>
                  </a:cubicBezTo>
                  <a:cubicBezTo>
                    <a:pt x="3" y="14"/>
                    <a:pt x="3" y="13"/>
                    <a:pt x="3" y="13"/>
                  </a:cubicBezTo>
                  <a:cubicBezTo>
                    <a:pt x="3" y="13"/>
                    <a:pt x="3" y="12"/>
                    <a:pt x="4" y="12"/>
                  </a:cubicBezTo>
                  <a:cubicBezTo>
                    <a:pt x="4" y="12"/>
                    <a:pt x="5" y="12"/>
                    <a:pt x="6" y="12"/>
                  </a:cubicBezTo>
                  <a:cubicBezTo>
                    <a:pt x="6" y="12"/>
                    <a:pt x="6" y="12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5" y="13"/>
                    <a:pt x="6" y="13"/>
                    <a:pt x="6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5"/>
                    <a:pt x="5" y="15"/>
                  </a:cubicBezTo>
                  <a:cubicBezTo>
                    <a:pt x="5" y="15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5" y="16"/>
                    <a:pt x="5" y="16"/>
                    <a:pt x="5" y="15"/>
                  </a:cubicBezTo>
                  <a:cubicBezTo>
                    <a:pt x="6" y="16"/>
                    <a:pt x="6" y="16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6" y="15"/>
                    <a:pt x="6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7" y="16"/>
                    <a:pt x="7" y="17"/>
                    <a:pt x="7" y="16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8" y="16"/>
                    <a:pt x="8" y="17"/>
                    <a:pt x="8" y="17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7" y="18"/>
                    <a:pt x="7" y="18"/>
                    <a:pt x="8" y="18"/>
                  </a:cubicBezTo>
                  <a:cubicBezTo>
                    <a:pt x="8" y="18"/>
                    <a:pt x="8" y="20"/>
                    <a:pt x="8" y="20"/>
                  </a:cubicBezTo>
                  <a:cubicBezTo>
                    <a:pt x="8" y="19"/>
                    <a:pt x="8" y="19"/>
                    <a:pt x="8" y="18"/>
                  </a:cubicBezTo>
                  <a:cubicBezTo>
                    <a:pt x="9" y="19"/>
                    <a:pt x="9" y="18"/>
                    <a:pt x="9" y="18"/>
                  </a:cubicBezTo>
                  <a:cubicBezTo>
                    <a:pt x="9" y="18"/>
                    <a:pt x="8" y="18"/>
                    <a:pt x="9" y="18"/>
                  </a:cubicBezTo>
                  <a:cubicBezTo>
                    <a:pt x="9" y="17"/>
                    <a:pt x="9" y="17"/>
                    <a:pt x="8" y="17"/>
                  </a:cubicBezTo>
                  <a:cubicBezTo>
                    <a:pt x="8" y="17"/>
                    <a:pt x="8" y="16"/>
                    <a:pt x="9" y="17"/>
                  </a:cubicBezTo>
                  <a:cubicBezTo>
                    <a:pt x="9" y="17"/>
                    <a:pt x="9" y="18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7"/>
                    <a:pt x="9" y="16"/>
                  </a:cubicBezTo>
                  <a:cubicBezTo>
                    <a:pt x="8" y="16"/>
                    <a:pt x="8" y="16"/>
                    <a:pt x="9" y="15"/>
                  </a:cubicBezTo>
                  <a:cubicBezTo>
                    <a:pt x="9" y="15"/>
                    <a:pt x="9" y="14"/>
                    <a:pt x="9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9" y="15"/>
                    <a:pt x="9" y="16"/>
                    <a:pt x="10" y="16"/>
                  </a:cubicBezTo>
                  <a:cubicBezTo>
                    <a:pt x="10" y="16"/>
                    <a:pt x="10" y="15"/>
                    <a:pt x="10" y="15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1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1" y="16"/>
                    <a:pt x="11" y="16"/>
                  </a:cubicBezTo>
                  <a:cubicBezTo>
                    <a:pt x="11" y="16"/>
                    <a:pt x="12" y="16"/>
                    <a:pt x="12" y="17"/>
                  </a:cubicBezTo>
                  <a:cubicBezTo>
                    <a:pt x="12" y="17"/>
                    <a:pt x="12" y="16"/>
                    <a:pt x="12" y="16"/>
                  </a:cubicBezTo>
                  <a:cubicBezTo>
                    <a:pt x="12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2" y="14"/>
                    <a:pt x="12" y="14"/>
                  </a:cubicBezTo>
                  <a:cubicBezTo>
                    <a:pt x="12" y="14"/>
                    <a:pt x="12" y="14"/>
                    <a:pt x="13" y="14"/>
                  </a:cubicBezTo>
                  <a:cubicBezTo>
                    <a:pt x="13" y="14"/>
                    <a:pt x="13" y="14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2" y="13"/>
                    <a:pt x="13" y="13"/>
                    <a:pt x="13" y="13"/>
                  </a:cubicBezTo>
                  <a:cubicBezTo>
                    <a:pt x="14" y="13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3" y="15"/>
                    <a:pt x="14" y="16"/>
                    <a:pt x="14" y="15"/>
                  </a:cubicBezTo>
                  <a:cubicBezTo>
                    <a:pt x="14" y="15"/>
                    <a:pt x="14" y="15"/>
                    <a:pt x="14" y="14"/>
                  </a:cubicBezTo>
                  <a:cubicBezTo>
                    <a:pt x="14" y="14"/>
                    <a:pt x="14" y="14"/>
                    <a:pt x="15" y="14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7" y="15"/>
                    <a:pt x="17" y="15"/>
                  </a:cubicBezTo>
                  <a:cubicBezTo>
                    <a:pt x="17" y="15"/>
                    <a:pt x="16" y="15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4" y="14"/>
                    <a:pt x="14" y="13"/>
                    <a:pt x="15" y="13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5" y="13"/>
                    <a:pt x="15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3" y="12"/>
                    <a:pt x="13" y="12"/>
                    <a:pt x="12" y="11"/>
                  </a:cubicBezTo>
                  <a:cubicBezTo>
                    <a:pt x="12" y="11"/>
                    <a:pt x="12" y="10"/>
                    <a:pt x="13" y="10"/>
                  </a:cubicBezTo>
                  <a:cubicBezTo>
                    <a:pt x="13" y="10"/>
                    <a:pt x="13" y="10"/>
                    <a:pt x="13" y="11"/>
                  </a:cubicBezTo>
                  <a:cubicBezTo>
                    <a:pt x="13" y="11"/>
                    <a:pt x="13" y="11"/>
                    <a:pt x="14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3" y="11"/>
                    <a:pt x="13" y="11"/>
                    <a:pt x="13" y="10"/>
                  </a:cubicBezTo>
                  <a:cubicBezTo>
                    <a:pt x="13" y="10"/>
                    <a:pt x="14" y="10"/>
                    <a:pt x="14" y="10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2"/>
                  </a:cubicBezTo>
                  <a:cubicBezTo>
                    <a:pt x="15" y="12"/>
                    <a:pt x="15" y="11"/>
                    <a:pt x="15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10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3" y="10"/>
                    <a:pt x="13" y="10"/>
                  </a:cubicBezTo>
                  <a:cubicBezTo>
                    <a:pt x="13" y="9"/>
                    <a:pt x="14" y="9"/>
                    <a:pt x="14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3" y="8"/>
                    <a:pt x="13" y="8"/>
                    <a:pt x="14" y="7"/>
                  </a:cubicBezTo>
                  <a:cubicBezTo>
                    <a:pt x="14" y="7"/>
                    <a:pt x="15" y="7"/>
                    <a:pt x="15" y="7"/>
                  </a:cubicBezTo>
                  <a:cubicBezTo>
                    <a:pt x="15" y="8"/>
                    <a:pt x="16" y="8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6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7"/>
                    <a:pt x="17" y="7"/>
                    <a:pt x="17" y="6"/>
                  </a:cubicBezTo>
                  <a:cubicBezTo>
                    <a:pt x="17" y="6"/>
                    <a:pt x="17" y="6"/>
                    <a:pt x="18" y="5"/>
                  </a:cubicBezTo>
                  <a:cubicBezTo>
                    <a:pt x="18" y="5"/>
                    <a:pt x="17" y="6"/>
                    <a:pt x="16" y="6"/>
                  </a:cubicBezTo>
                  <a:cubicBezTo>
                    <a:pt x="16" y="5"/>
                    <a:pt x="16" y="5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5" y="7"/>
                    <a:pt x="15" y="6"/>
                    <a:pt x="15" y="6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4" y="5"/>
                    <a:pt x="14" y="5"/>
                  </a:cubicBezTo>
                  <a:cubicBezTo>
                    <a:pt x="15" y="5"/>
                    <a:pt x="15" y="6"/>
                    <a:pt x="14" y="6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2" y="7"/>
                    <a:pt x="12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2" y="6"/>
                    <a:pt x="12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2" y="6"/>
                    <a:pt x="12" y="6"/>
                    <a:pt x="12" y="5"/>
                  </a:cubicBezTo>
                  <a:cubicBezTo>
                    <a:pt x="12" y="5"/>
                    <a:pt x="13" y="5"/>
                    <a:pt x="13" y="5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1" y="4"/>
                    <a:pt x="11" y="4"/>
                  </a:cubicBezTo>
                  <a:cubicBezTo>
                    <a:pt x="11" y="4"/>
                    <a:pt x="11" y="4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1" y="5"/>
                    <a:pt x="11" y="6"/>
                    <a:pt x="11" y="6"/>
                  </a:cubicBezTo>
                  <a:cubicBezTo>
                    <a:pt x="11" y="5"/>
                    <a:pt x="11" y="5"/>
                    <a:pt x="11" y="4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5"/>
                    <a:pt x="10" y="5"/>
                    <a:pt x="9" y="4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0" y="2"/>
                    <a:pt x="10" y="3"/>
                  </a:cubicBezTo>
                  <a:cubicBezTo>
                    <a:pt x="10" y="3"/>
                    <a:pt x="9" y="3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1"/>
                    <a:pt x="11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0" y="0"/>
                    <a:pt x="9" y="1"/>
                    <a:pt x="9" y="1"/>
                  </a:cubicBezTo>
                  <a:close/>
                  <a:moveTo>
                    <a:pt x="16" y="10"/>
                  </a:moveTo>
                  <a:cubicBezTo>
                    <a:pt x="15" y="10"/>
                    <a:pt x="15" y="10"/>
                    <a:pt x="15" y="10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3" y="10"/>
                    <a:pt x="13" y="10"/>
                    <a:pt x="12" y="10"/>
                  </a:cubicBezTo>
                  <a:cubicBezTo>
                    <a:pt x="12" y="10"/>
                    <a:pt x="11" y="10"/>
                    <a:pt x="11" y="11"/>
                  </a:cubicBezTo>
                  <a:cubicBezTo>
                    <a:pt x="11" y="10"/>
                    <a:pt x="11" y="10"/>
                    <a:pt x="10" y="10"/>
                  </a:cubicBezTo>
                  <a:cubicBezTo>
                    <a:pt x="10" y="10"/>
                    <a:pt x="10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2"/>
                    <a:pt x="10" y="12"/>
                    <a:pt x="10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4"/>
                    <a:pt x="10" y="13"/>
                    <a:pt x="10" y="13"/>
                  </a:cubicBezTo>
                  <a:cubicBezTo>
                    <a:pt x="10" y="13"/>
                    <a:pt x="9" y="12"/>
                    <a:pt x="9" y="12"/>
                  </a:cubicBezTo>
                  <a:cubicBezTo>
                    <a:pt x="9" y="12"/>
                    <a:pt x="9" y="11"/>
                    <a:pt x="9" y="11"/>
                  </a:cubicBezTo>
                  <a:cubicBezTo>
                    <a:pt x="9" y="11"/>
                    <a:pt x="9" y="11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2"/>
                    <a:pt x="8" y="12"/>
                  </a:cubicBezTo>
                  <a:cubicBezTo>
                    <a:pt x="8" y="12"/>
                    <a:pt x="7" y="12"/>
                    <a:pt x="7" y="13"/>
                  </a:cubicBezTo>
                  <a:cubicBezTo>
                    <a:pt x="6" y="13"/>
                    <a:pt x="6" y="14"/>
                    <a:pt x="6" y="14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5" y="15"/>
                    <a:pt x="5" y="15"/>
                    <a:pt x="6" y="15"/>
                  </a:cubicBezTo>
                  <a:cubicBezTo>
                    <a:pt x="6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5"/>
                    <a:pt x="4" y="15"/>
                    <a:pt x="4" y="14"/>
                  </a:cubicBezTo>
                  <a:cubicBezTo>
                    <a:pt x="5" y="15"/>
                    <a:pt x="5" y="15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3"/>
                    <a:pt x="7" y="13"/>
                  </a:cubicBezTo>
                  <a:cubicBezTo>
                    <a:pt x="7" y="12"/>
                    <a:pt x="7" y="12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7" y="10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6" y="10"/>
                    <a:pt x="6" y="10"/>
                    <a:pt x="5" y="9"/>
                  </a:cubicBezTo>
                  <a:cubicBezTo>
                    <a:pt x="5" y="9"/>
                    <a:pt x="4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2" y="10"/>
                    <a:pt x="2" y="10"/>
                  </a:cubicBezTo>
                  <a:cubicBezTo>
                    <a:pt x="2" y="10"/>
                    <a:pt x="2" y="10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4" y="9"/>
                    <a:pt x="5" y="9"/>
                    <a:pt x="5" y="9"/>
                  </a:cubicBezTo>
                  <a:cubicBezTo>
                    <a:pt x="6" y="9"/>
                    <a:pt x="6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8"/>
                    <a:pt x="8" y="8"/>
                  </a:cubicBezTo>
                  <a:cubicBezTo>
                    <a:pt x="8" y="8"/>
                    <a:pt x="7" y="8"/>
                    <a:pt x="7" y="8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7" y="6"/>
                    <a:pt x="7" y="5"/>
                    <a:pt x="6" y="5"/>
                  </a:cubicBezTo>
                  <a:cubicBezTo>
                    <a:pt x="6" y="5"/>
                    <a:pt x="6" y="5"/>
                    <a:pt x="6" y="4"/>
                  </a:cubicBezTo>
                  <a:cubicBezTo>
                    <a:pt x="6" y="4"/>
                    <a:pt x="6" y="4"/>
                    <a:pt x="5" y="4"/>
                  </a:cubicBezTo>
                  <a:cubicBezTo>
                    <a:pt x="5" y="4"/>
                    <a:pt x="6" y="4"/>
                    <a:pt x="6" y="4"/>
                  </a:cubicBezTo>
                  <a:cubicBezTo>
                    <a:pt x="6" y="4"/>
                    <a:pt x="6" y="3"/>
                    <a:pt x="6" y="3"/>
                  </a:cubicBezTo>
                  <a:cubicBezTo>
                    <a:pt x="6" y="3"/>
                    <a:pt x="6" y="3"/>
                    <a:pt x="6" y="4"/>
                  </a:cubicBezTo>
                  <a:cubicBezTo>
                    <a:pt x="6" y="3"/>
                    <a:pt x="7" y="3"/>
                    <a:pt x="7" y="3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4"/>
                    <a:pt x="6" y="5"/>
                  </a:cubicBezTo>
                  <a:cubicBezTo>
                    <a:pt x="7" y="5"/>
                    <a:pt x="7" y="6"/>
                    <a:pt x="7" y="6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8" y="8"/>
                    <a:pt x="8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8"/>
                    <a:pt x="9" y="8"/>
                  </a:cubicBezTo>
                  <a:cubicBezTo>
                    <a:pt x="10" y="8"/>
                    <a:pt x="9" y="8"/>
                    <a:pt x="9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6"/>
                    <a:pt x="11" y="6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2" y="5"/>
                    <a:pt x="12" y="5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1" y="6"/>
                    <a:pt x="11" y="6"/>
                    <a:pt x="11" y="7"/>
                  </a:cubicBezTo>
                  <a:cubicBezTo>
                    <a:pt x="11" y="7"/>
                    <a:pt x="11" y="8"/>
                    <a:pt x="11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2" y="10"/>
                    <a:pt x="12" y="10"/>
                  </a:cubicBezTo>
                  <a:cubicBezTo>
                    <a:pt x="13" y="10"/>
                    <a:pt x="13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10"/>
                    <a:pt x="15" y="10"/>
                    <a:pt x="15" y="9"/>
                  </a:cubicBezTo>
                  <a:cubicBezTo>
                    <a:pt x="15" y="9"/>
                    <a:pt x="15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lose/>
                  <a:moveTo>
                    <a:pt x="0" y="13"/>
                  </a:move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1" y="14"/>
                    <a:pt x="1" y="14"/>
                  </a:cubicBezTo>
                  <a:cubicBezTo>
                    <a:pt x="1" y="14"/>
                    <a:pt x="1" y="14"/>
                    <a:pt x="1" y="13"/>
                  </a:cubicBezTo>
                  <a:cubicBezTo>
                    <a:pt x="1" y="13"/>
                    <a:pt x="1" y="14"/>
                    <a:pt x="0" y="13"/>
                  </a:cubicBezTo>
                  <a:close/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0"/>
                    <a:pt x="5" y="10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7" y="11"/>
                    <a:pt x="7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lose/>
                  <a:moveTo>
                    <a:pt x="8" y="10"/>
                  </a:moveTo>
                  <a:cubicBezTo>
                    <a:pt x="8" y="10"/>
                    <a:pt x="7" y="11"/>
                    <a:pt x="7" y="11"/>
                  </a:cubicBezTo>
                  <a:cubicBezTo>
                    <a:pt x="7" y="11"/>
                    <a:pt x="7" y="11"/>
                    <a:pt x="6" y="11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7" y="10"/>
                    <a:pt x="7" y="10"/>
                    <a:pt x="8" y="10"/>
                  </a:cubicBezTo>
                  <a:close/>
                  <a:moveTo>
                    <a:pt x="16" y="15"/>
                  </a:move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5" y="15"/>
                    <a:pt x="15" y="15"/>
                  </a:cubicBezTo>
                  <a:cubicBezTo>
                    <a:pt x="15" y="15"/>
                    <a:pt x="15" y="15"/>
                    <a:pt x="15" y="15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5"/>
                    <a:pt x="16" y="15"/>
                  </a:cubicBezTo>
                  <a:close/>
                  <a:moveTo>
                    <a:pt x="13" y="13"/>
                  </a:move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2" y="12"/>
                  </a:cubicBezTo>
                  <a:cubicBezTo>
                    <a:pt x="12" y="12"/>
                    <a:pt x="11" y="12"/>
                    <a:pt x="11" y="13"/>
                  </a:cubicBezTo>
                  <a:cubicBezTo>
                    <a:pt x="11" y="13"/>
                    <a:pt x="11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2"/>
                    <a:pt x="12" y="12"/>
                  </a:cubicBezTo>
                  <a:cubicBezTo>
                    <a:pt x="13" y="12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0" y="10"/>
                  </a:move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0"/>
                  </a:cubicBezTo>
                  <a:close/>
                  <a:moveTo>
                    <a:pt x="8" y="19"/>
                  </a:moveTo>
                  <a:cubicBezTo>
                    <a:pt x="8" y="19"/>
                    <a:pt x="8" y="18"/>
                    <a:pt x="8" y="18"/>
                  </a:cubicBezTo>
                  <a:cubicBezTo>
                    <a:pt x="8" y="18"/>
                    <a:pt x="7" y="18"/>
                    <a:pt x="7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7"/>
                    <a:pt x="8" y="17"/>
                  </a:cubicBezTo>
                  <a:cubicBezTo>
                    <a:pt x="8" y="17"/>
                    <a:pt x="8" y="18"/>
                    <a:pt x="8" y="18"/>
                  </a:cubicBezTo>
                  <a:cubicBezTo>
                    <a:pt x="8" y="18"/>
                    <a:pt x="8" y="18"/>
                    <a:pt x="9" y="18"/>
                  </a:cubicBez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lose/>
                  <a:moveTo>
                    <a:pt x="8" y="15"/>
                  </a:move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8" y="14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0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lose/>
                  <a:moveTo>
                    <a:pt x="9" y="11"/>
                  </a:moveTo>
                  <a:cubicBezTo>
                    <a:pt x="9" y="11"/>
                    <a:pt x="9" y="11"/>
                    <a:pt x="9" y="11"/>
                  </a:cubicBezTo>
                  <a:cubicBezTo>
                    <a:pt x="9" y="12"/>
                    <a:pt x="9" y="12"/>
                    <a:pt x="8" y="12"/>
                  </a:cubicBezTo>
                  <a:cubicBezTo>
                    <a:pt x="8" y="12"/>
                    <a:pt x="8" y="12"/>
                    <a:pt x="8" y="11"/>
                  </a:cubicBezTo>
                  <a:cubicBezTo>
                    <a:pt x="8" y="11"/>
                    <a:pt x="8" y="11"/>
                    <a:pt x="9" y="11"/>
                  </a:cubicBezTo>
                  <a:close/>
                  <a:moveTo>
                    <a:pt x="1" y="4"/>
                  </a:moveTo>
                  <a:cubicBezTo>
                    <a:pt x="1" y="4"/>
                    <a:pt x="2" y="4"/>
                    <a:pt x="2" y="5"/>
                  </a:cubicBezTo>
                  <a:cubicBezTo>
                    <a:pt x="2" y="4"/>
                    <a:pt x="2" y="4"/>
                    <a:pt x="2" y="4"/>
                  </a:cubicBezTo>
                  <a:cubicBezTo>
                    <a:pt x="2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2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1" y="5"/>
                    <a:pt x="1" y="4"/>
                  </a:cubicBezTo>
                  <a:close/>
                  <a:moveTo>
                    <a:pt x="4" y="6"/>
                  </a:moveTo>
                  <a:cubicBezTo>
                    <a:pt x="4" y="6"/>
                    <a:pt x="4" y="6"/>
                    <a:pt x="4" y="6"/>
                  </a:cubicBezTo>
                  <a:cubicBezTo>
                    <a:pt x="5" y="6"/>
                    <a:pt x="5" y="7"/>
                    <a:pt x="5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7"/>
                    <a:pt x="6" y="7"/>
                  </a:cubicBezTo>
                  <a:cubicBezTo>
                    <a:pt x="7" y="8"/>
                    <a:pt x="7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9"/>
                    <a:pt x="6" y="9"/>
                    <a:pt x="6" y="8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8"/>
                    <a:pt x="5" y="8"/>
                    <a:pt x="5" y="8"/>
                  </a:cubicBezTo>
                  <a:cubicBezTo>
                    <a:pt x="6" y="8"/>
                    <a:pt x="6" y="8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4" y="7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lose/>
                  <a:moveTo>
                    <a:pt x="8" y="9"/>
                  </a:moveTo>
                  <a:cubicBezTo>
                    <a:pt x="7" y="9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9"/>
                    <a:pt x="8" y="9"/>
                  </a:cubicBezTo>
                  <a:close/>
                  <a:moveTo>
                    <a:pt x="17" y="6"/>
                  </a:moveTo>
                  <a:cubicBezTo>
                    <a:pt x="17" y="6"/>
                    <a:pt x="17" y="6"/>
                    <a:pt x="16" y="6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7" y="6"/>
                    <a:pt x="16" y="6"/>
                    <a:pt x="16" y="6"/>
                  </a:cubicBezTo>
                  <a:cubicBezTo>
                    <a:pt x="16" y="7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6" y="5"/>
                    <a:pt x="16" y="6"/>
                    <a:pt x="16" y="6"/>
                  </a:cubicBezTo>
                  <a:cubicBezTo>
                    <a:pt x="16" y="6"/>
                    <a:pt x="17" y="6"/>
                    <a:pt x="17" y="6"/>
                  </a:cubicBezTo>
                  <a:close/>
                  <a:moveTo>
                    <a:pt x="14" y="7"/>
                  </a:moveTo>
                  <a:cubicBezTo>
                    <a:pt x="14" y="7"/>
                    <a:pt x="14" y="7"/>
                    <a:pt x="14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2" y="8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1" y="8"/>
                    <a:pt x="11" y="8"/>
                    <a:pt x="12" y="8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2" y="7"/>
                    <a:pt x="12" y="8"/>
                    <a:pt x="13" y="7"/>
                  </a:cubicBezTo>
                  <a:cubicBezTo>
                    <a:pt x="13" y="7"/>
                    <a:pt x="13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7"/>
                    <a:pt x="14" y="7"/>
                    <a:pt x="14" y="7"/>
                  </a:cubicBezTo>
                  <a:close/>
                  <a:moveTo>
                    <a:pt x="10" y="9"/>
                  </a:moveTo>
                  <a:cubicBezTo>
                    <a:pt x="10" y="9"/>
                    <a:pt x="10" y="9"/>
                    <a:pt x="10" y="8"/>
                  </a:cubicBezTo>
                  <a:cubicBezTo>
                    <a:pt x="10" y="9"/>
                    <a:pt x="11" y="8"/>
                    <a:pt x="11" y="8"/>
                  </a:cubicBezTo>
                  <a:cubicBezTo>
                    <a:pt x="11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lose/>
                  <a:moveTo>
                    <a:pt x="10" y="0"/>
                  </a:move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10" y="0"/>
                  </a:cubicBezTo>
                  <a:close/>
                  <a:moveTo>
                    <a:pt x="9" y="4"/>
                  </a:move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5"/>
                    <a:pt x="9" y="5"/>
                  </a:cubicBezTo>
                  <a:cubicBezTo>
                    <a:pt x="9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10" y="6"/>
                    <a:pt x="10" y="6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8" y="7"/>
                    <a:pt x="9" y="6"/>
                  </a:cubicBezTo>
                  <a:cubicBezTo>
                    <a:pt x="8" y="6"/>
                    <a:pt x="8" y="7"/>
                    <a:pt x="8" y="7"/>
                  </a:cubicBezTo>
                  <a:cubicBezTo>
                    <a:pt x="8" y="7"/>
                    <a:pt x="8" y="7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9" y="4"/>
                    <a:pt x="9" y="4"/>
                  </a:cubicBezTo>
                  <a:close/>
                  <a:moveTo>
                    <a:pt x="9" y="8"/>
                  </a:moveTo>
                  <a:cubicBezTo>
                    <a:pt x="9" y="8"/>
                    <a:pt x="9" y="8"/>
                    <a:pt x="9" y="8"/>
                  </a:cubicBezTo>
                  <a:cubicBezTo>
                    <a:pt x="9" y="8"/>
                    <a:pt x="9" y="7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3" name="Freeform 33182"/>
            <p:cNvSpPr>
              <a:spLocks noEditPoints="1"/>
            </p:cNvSpPr>
            <p:nvPr/>
          </p:nvSpPr>
          <p:spPr bwMode="auto">
            <a:xfrm>
              <a:off x="4196" y="3310"/>
              <a:ext cx="78" cy="85"/>
            </a:xfrm>
            <a:custGeom>
              <a:avLst/>
              <a:gdLst>
                <a:gd name="T0" fmla="*/ 19 w 44"/>
                <a:gd name="T1" fmla="*/ 15 h 48"/>
                <a:gd name="T2" fmla="*/ 16 w 44"/>
                <a:gd name="T3" fmla="*/ 9 h 48"/>
                <a:gd name="T4" fmla="*/ 14 w 44"/>
                <a:gd name="T5" fmla="*/ 14 h 48"/>
                <a:gd name="T6" fmla="*/ 7 w 44"/>
                <a:gd name="T7" fmla="*/ 10 h 48"/>
                <a:gd name="T8" fmla="*/ 10 w 44"/>
                <a:gd name="T9" fmla="*/ 17 h 48"/>
                <a:gd name="T10" fmla="*/ 8 w 44"/>
                <a:gd name="T11" fmla="*/ 21 h 48"/>
                <a:gd name="T12" fmla="*/ 8 w 44"/>
                <a:gd name="T13" fmla="*/ 26 h 48"/>
                <a:gd name="T14" fmla="*/ 6 w 44"/>
                <a:gd name="T15" fmla="*/ 31 h 48"/>
                <a:gd name="T16" fmla="*/ 9 w 44"/>
                <a:gd name="T17" fmla="*/ 34 h 48"/>
                <a:gd name="T18" fmla="*/ 15 w 44"/>
                <a:gd name="T19" fmla="*/ 34 h 48"/>
                <a:gd name="T20" fmla="*/ 16 w 44"/>
                <a:gd name="T21" fmla="*/ 34 h 48"/>
                <a:gd name="T22" fmla="*/ 17 w 44"/>
                <a:gd name="T23" fmla="*/ 40 h 48"/>
                <a:gd name="T24" fmla="*/ 21 w 44"/>
                <a:gd name="T25" fmla="*/ 42 h 48"/>
                <a:gd name="T26" fmla="*/ 25 w 44"/>
                <a:gd name="T27" fmla="*/ 38 h 48"/>
                <a:gd name="T28" fmla="*/ 30 w 44"/>
                <a:gd name="T29" fmla="*/ 37 h 48"/>
                <a:gd name="T30" fmla="*/ 33 w 44"/>
                <a:gd name="T31" fmla="*/ 33 h 48"/>
                <a:gd name="T32" fmla="*/ 40 w 44"/>
                <a:gd name="T33" fmla="*/ 33 h 48"/>
                <a:gd name="T34" fmla="*/ 34 w 44"/>
                <a:gd name="T35" fmla="*/ 28 h 48"/>
                <a:gd name="T36" fmla="*/ 38 w 44"/>
                <a:gd name="T37" fmla="*/ 24 h 48"/>
                <a:gd name="T38" fmla="*/ 32 w 44"/>
                <a:gd name="T39" fmla="*/ 24 h 48"/>
                <a:gd name="T40" fmla="*/ 44 w 44"/>
                <a:gd name="T41" fmla="*/ 14 h 48"/>
                <a:gd name="T42" fmla="*/ 28 w 44"/>
                <a:gd name="T43" fmla="*/ 16 h 48"/>
                <a:gd name="T44" fmla="*/ 32 w 44"/>
                <a:gd name="T45" fmla="*/ 11 h 48"/>
                <a:gd name="T46" fmla="*/ 27 w 44"/>
                <a:gd name="T47" fmla="*/ 12 h 48"/>
                <a:gd name="T48" fmla="*/ 27 w 44"/>
                <a:gd name="T49" fmla="*/ 4 h 48"/>
                <a:gd name="T50" fmla="*/ 26 w 44"/>
                <a:gd name="T51" fmla="*/ 25 h 48"/>
                <a:gd name="T52" fmla="*/ 30 w 44"/>
                <a:gd name="T53" fmla="*/ 37 h 48"/>
                <a:gd name="T54" fmla="*/ 22 w 44"/>
                <a:gd name="T55" fmla="*/ 26 h 48"/>
                <a:gd name="T56" fmla="*/ 14 w 44"/>
                <a:gd name="T57" fmla="*/ 37 h 48"/>
                <a:gd name="T58" fmla="*/ 20 w 44"/>
                <a:gd name="T59" fmla="*/ 25 h 48"/>
                <a:gd name="T60" fmla="*/ 7 w 44"/>
                <a:gd name="T61" fmla="*/ 22 h 48"/>
                <a:gd name="T62" fmla="*/ 21 w 44"/>
                <a:gd name="T63" fmla="*/ 23 h 48"/>
                <a:gd name="T64" fmla="*/ 17 w 44"/>
                <a:gd name="T65" fmla="*/ 11 h 48"/>
                <a:gd name="T66" fmla="*/ 23 w 44"/>
                <a:gd name="T67" fmla="*/ 18 h 48"/>
                <a:gd name="T68" fmla="*/ 27 w 44"/>
                <a:gd name="T69" fmla="*/ 17 h 48"/>
                <a:gd name="T70" fmla="*/ 35 w 44"/>
                <a:gd name="T71" fmla="*/ 25 h 48"/>
                <a:gd name="T72" fmla="*/ 5 w 44"/>
                <a:gd name="T73" fmla="*/ 32 h 48"/>
                <a:gd name="T74" fmla="*/ 14 w 44"/>
                <a:gd name="T75" fmla="*/ 25 h 48"/>
                <a:gd name="T76" fmla="*/ 15 w 44"/>
                <a:gd name="T77" fmla="*/ 28 h 48"/>
                <a:gd name="T78" fmla="*/ 10 w 44"/>
                <a:gd name="T79" fmla="*/ 30 h 48"/>
                <a:gd name="T80" fmla="*/ 37 w 44"/>
                <a:gd name="T81" fmla="*/ 35 h 48"/>
                <a:gd name="T82" fmla="*/ 28 w 44"/>
                <a:gd name="T83" fmla="*/ 31 h 48"/>
                <a:gd name="T84" fmla="*/ 29 w 44"/>
                <a:gd name="T85" fmla="*/ 29 h 48"/>
                <a:gd name="T86" fmla="*/ 33 w 44"/>
                <a:gd name="T87" fmla="*/ 32 h 48"/>
                <a:gd name="T88" fmla="*/ 20 w 44"/>
                <a:gd name="T89" fmla="*/ 43 h 48"/>
                <a:gd name="T90" fmla="*/ 20 w 44"/>
                <a:gd name="T91" fmla="*/ 32 h 48"/>
                <a:gd name="T92" fmla="*/ 22 w 44"/>
                <a:gd name="T93" fmla="*/ 31 h 48"/>
                <a:gd name="T94" fmla="*/ 22 w 44"/>
                <a:gd name="T95" fmla="*/ 27 h 48"/>
                <a:gd name="T96" fmla="*/ 7 w 44"/>
                <a:gd name="T97" fmla="*/ 13 h 48"/>
                <a:gd name="T98" fmla="*/ 16 w 44"/>
                <a:gd name="T99" fmla="*/ 18 h 48"/>
                <a:gd name="T100" fmla="*/ 16 w 44"/>
                <a:gd name="T101" fmla="*/ 20 h 48"/>
                <a:gd name="T102" fmla="*/ 11 w 44"/>
                <a:gd name="T103" fmla="*/ 16 h 48"/>
                <a:gd name="T104" fmla="*/ 39 w 44"/>
                <a:gd name="T105" fmla="*/ 16 h 48"/>
                <a:gd name="T106" fmla="*/ 30 w 44"/>
                <a:gd name="T107" fmla="*/ 23 h 48"/>
                <a:gd name="T108" fmla="*/ 29 w 44"/>
                <a:gd name="T109" fmla="*/ 20 h 48"/>
                <a:gd name="T110" fmla="*/ 34 w 44"/>
                <a:gd name="T111" fmla="*/ 18 h 48"/>
                <a:gd name="T112" fmla="*/ 24 w 44"/>
                <a:gd name="T113" fmla="*/ 5 h 48"/>
                <a:gd name="T114" fmla="*/ 25 w 44"/>
                <a:gd name="T115" fmla="*/ 16 h 48"/>
                <a:gd name="T116" fmla="*/ 23 w 44"/>
                <a:gd name="T117" fmla="*/ 15 h 48"/>
                <a:gd name="T118" fmla="*/ 23 w 44"/>
                <a:gd name="T119" fmla="*/ 1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44" h="48">
                  <a:moveTo>
                    <a:pt x="23" y="3"/>
                  </a:moveTo>
                  <a:cubicBezTo>
                    <a:pt x="22" y="3"/>
                    <a:pt x="22" y="3"/>
                    <a:pt x="21" y="4"/>
                  </a:cubicBezTo>
                  <a:cubicBezTo>
                    <a:pt x="22" y="4"/>
                    <a:pt x="23" y="4"/>
                    <a:pt x="23" y="5"/>
                  </a:cubicBezTo>
                  <a:cubicBezTo>
                    <a:pt x="22" y="6"/>
                    <a:pt x="23" y="6"/>
                    <a:pt x="23" y="6"/>
                  </a:cubicBezTo>
                  <a:cubicBezTo>
                    <a:pt x="23" y="7"/>
                    <a:pt x="23" y="8"/>
                    <a:pt x="22" y="7"/>
                  </a:cubicBezTo>
                  <a:cubicBezTo>
                    <a:pt x="21" y="5"/>
                    <a:pt x="20" y="5"/>
                    <a:pt x="19" y="5"/>
                  </a:cubicBezTo>
                  <a:cubicBezTo>
                    <a:pt x="19" y="6"/>
                    <a:pt x="19" y="7"/>
                    <a:pt x="20" y="7"/>
                  </a:cubicBezTo>
                  <a:cubicBezTo>
                    <a:pt x="21" y="7"/>
                    <a:pt x="21" y="7"/>
                    <a:pt x="22" y="8"/>
                  </a:cubicBezTo>
                  <a:cubicBezTo>
                    <a:pt x="23" y="8"/>
                    <a:pt x="23" y="9"/>
                    <a:pt x="23" y="10"/>
                  </a:cubicBezTo>
                  <a:cubicBezTo>
                    <a:pt x="22" y="12"/>
                    <a:pt x="22" y="14"/>
                    <a:pt x="20" y="15"/>
                  </a:cubicBezTo>
                  <a:cubicBezTo>
                    <a:pt x="20" y="15"/>
                    <a:pt x="19" y="15"/>
                    <a:pt x="19" y="15"/>
                  </a:cubicBezTo>
                  <a:cubicBezTo>
                    <a:pt x="18" y="15"/>
                    <a:pt x="18" y="14"/>
                    <a:pt x="19" y="14"/>
                  </a:cubicBezTo>
                  <a:cubicBezTo>
                    <a:pt x="20" y="13"/>
                    <a:pt x="20" y="13"/>
                    <a:pt x="20" y="12"/>
                  </a:cubicBezTo>
                  <a:cubicBezTo>
                    <a:pt x="19" y="11"/>
                    <a:pt x="19" y="11"/>
                    <a:pt x="20" y="11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9" y="12"/>
                    <a:pt x="19" y="13"/>
                    <a:pt x="18" y="14"/>
                  </a:cubicBezTo>
                  <a:cubicBezTo>
                    <a:pt x="18" y="13"/>
                    <a:pt x="18" y="13"/>
                    <a:pt x="17" y="13"/>
                  </a:cubicBezTo>
                  <a:cubicBezTo>
                    <a:pt x="18" y="12"/>
                    <a:pt x="18" y="12"/>
                    <a:pt x="17" y="11"/>
                  </a:cubicBezTo>
                  <a:cubicBezTo>
                    <a:pt x="17" y="11"/>
                    <a:pt x="17" y="10"/>
                    <a:pt x="18" y="10"/>
                  </a:cubicBezTo>
                  <a:cubicBezTo>
                    <a:pt x="18" y="9"/>
                    <a:pt x="18" y="9"/>
                    <a:pt x="19" y="10"/>
                  </a:cubicBezTo>
                  <a:cubicBezTo>
                    <a:pt x="18" y="8"/>
                    <a:pt x="17" y="8"/>
                    <a:pt x="16" y="9"/>
                  </a:cubicBezTo>
                  <a:cubicBezTo>
                    <a:pt x="16" y="8"/>
                    <a:pt x="15" y="8"/>
                    <a:pt x="14" y="7"/>
                  </a:cubicBezTo>
                  <a:cubicBezTo>
                    <a:pt x="14" y="8"/>
                    <a:pt x="14" y="9"/>
                    <a:pt x="14" y="10"/>
                  </a:cubicBezTo>
                  <a:cubicBezTo>
                    <a:pt x="13" y="10"/>
                    <a:pt x="13" y="11"/>
                    <a:pt x="13" y="12"/>
                  </a:cubicBezTo>
                  <a:cubicBezTo>
                    <a:pt x="13" y="12"/>
                    <a:pt x="14" y="12"/>
                    <a:pt x="14" y="11"/>
                  </a:cubicBezTo>
                  <a:cubicBezTo>
                    <a:pt x="15" y="11"/>
                    <a:pt x="15" y="12"/>
                    <a:pt x="15" y="12"/>
                  </a:cubicBezTo>
                  <a:cubicBezTo>
                    <a:pt x="16" y="13"/>
                    <a:pt x="16" y="13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6" y="15"/>
                    <a:pt x="15" y="14"/>
                    <a:pt x="14" y="13"/>
                  </a:cubicBezTo>
                  <a:cubicBezTo>
                    <a:pt x="14" y="12"/>
                    <a:pt x="13" y="12"/>
                    <a:pt x="13" y="13"/>
                  </a:cubicBezTo>
                  <a:cubicBezTo>
                    <a:pt x="12" y="13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6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6"/>
                    <a:pt x="17" y="17"/>
                    <a:pt x="16" y="17"/>
                  </a:cubicBezTo>
                  <a:cubicBezTo>
                    <a:pt x="14" y="17"/>
                    <a:pt x="13" y="16"/>
                    <a:pt x="11" y="15"/>
                  </a:cubicBezTo>
                  <a:cubicBezTo>
                    <a:pt x="10" y="15"/>
                    <a:pt x="10" y="14"/>
                    <a:pt x="10" y="14"/>
                  </a:cubicBezTo>
                  <a:cubicBezTo>
                    <a:pt x="10" y="13"/>
                    <a:pt x="10" y="12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9" y="10"/>
                    <a:pt x="8" y="11"/>
                    <a:pt x="9" y="13"/>
                  </a:cubicBezTo>
                  <a:cubicBezTo>
                    <a:pt x="9" y="14"/>
                    <a:pt x="9" y="14"/>
                    <a:pt x="8" y="13"/>
                  </a:cubicBezTo>
                  <a:cubicBezTo>
                    <a:pt x="8" y="13"/>
                    <a:pt x="8" y="12"/>
                    <a:pt x="7" y="12"/>
                  </a:cubicBezTo>
                  <a:cubicBezTo>
                    <a:pt x="7" y="12"/>
                    <a:pt x="7" y="11"/>
                    <a:pt x="7" y="10"/>
                  </a:cubicBezTo>
                  <a:cubicBezTo>
                    <a:pt x="6" y="10"/>
                    <a:pt x="6" y="10"/>
                    <a:pt x="5" y="11"/>
                  </a:cubicBezTo>
                  <a:cubicBezTo>
                    <a:pt x="5" y="11"/>
                    <a:pt x="3" y="11"/>
                    <a:pt x="3" y="10"/>
                  </a:cubicBezTo>
                  <a:cubicBezTo>
                    <a:pt x="3" y="10"/>
                    <a:pt x="4" y="12"/>
                    <a:pt x="5" y="13"/>
                  </a:cubicBezTo>
                  <a:cubicBezTo>
                    <a:pt x="4" y="13"/>
                    <a:pt x="4" y="14"/>
                    <a:pt x="4" y="15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7" y="14"/>
                    <a:pt x="7" y="15"/>
                    <a:pt x="7" y="14"/>
                  </a:cubicBezTo>
                  <a:cubicBezTo>
                    <a:pt x="9" y="15"/>
                    <a:pt x="9" y="15"/>
                    <a:pt x="7" y="15"/>
                  </a:cubicBezTo>
                  <a:cubicBezTo>
                    <a:pt x="6" y="15"/>
                    <a:pt x="5" y="16"/>
                    <a:pt x="5" y="17"/>
                  </a:cubicBezTo>
                  <a:cubicBezTo>
                    <a:pt x="5" y="18"/>
                    <a:pt x="6" y="18"/>
                    <a:pt x="6" y="17"/>
                  </a:cubicBezTo>
                  <a:cubicBezTo>
                    <a:pt x="6" y="17"/>
                    <a:pt x="7" y="16"/>
                    <a:pt x="8" y="16"/>
                  </a:cubicBezTo>
                  <a:cubicBezTo>
                    <a:pt x="9" y="16"/>
                    <a:pt x="10" y="16"/>
                    <a:pt x="10" y="17"/>
                  </a:cubicBezTo>
                  <a:cubicBezTo>
                    <a:pt x="12" y="18"/>
                    <a:pt x="13" y="19"/>
                    <a:pt x="13" y="21"/>
                  </a:cubicBezTo>
                  <a:cubicBezTo>
                    <a:pt x="13" y="22"/>
                    <a:pt x="13" y="22"/>
                    <a:pt x="13" y="22"/>
                  </a:cubicBezTo>
                  <a:cubicBezTo>
                    <a:pt x="12" y="22"/>
                    <a:pt x="12" y="22"/>
                    <a:pt x="12" y="22"/>
                  </a:cubicBezTo>
                  <a:cubicBezTo>
                    <a:pt x="12" y="21"/>
                    <a:pt x="11" y="20"/>
                    <a:pt x="10" y="20"/>
                  </a:cubicBezTo>
                  <a:cubicBezTo>
                    <a:pt x="10" y="20"/>
                    <a:pt x="10" y="20"/>
                    <a:pt x="10" y="19"/>
                  </a:cubicBezTo>
                  <a:cubicBezTo>
                    <a:pt x="10" y="18"/>
                    <a:pt x="9" y="18"/>
                    <a:pt x="9" y="19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11" y="21"/>
                    <a:pt x="12" y="21"/>
                    <a:pt x="11" y="22"/>
                  </a:cubicBezTo>
                  <a:cubicBezTo>
                    <a:pt x="11" y="22"/>
                    <a:pt x="10" y="22"/>
                    <a:pt x="10" y="22"/>
                  </a:cubicBezTo>
                  <a:cubicBezTo>
                    <a:pt x="10" y="22"/>
                    <a:pt x="10" y="22"/>
                    <a:pt x="9" y="22"/>
                  </a:cubicBezTo>
                  <a:cubicBezTo>
                    <a:pt x="8" y="22"/>
                    <a:pt x="8" y="21"/>
                    <a:pt x="8" y="21"/>
                  </a:cubicBezTo>
                  <a:cubicBezTo>
                    <a:pt x="8" y="20"/>
                    <a:pt x="8" y="20"/>
                    <a:pt x="8" y="19"/>
                  </a:cubicBezTo>
                  <a:cubicBezTo>
                    <a:pt x="7" y="19"/>
                    <a:pt x="6" y="20"/>
                    <a:pt x="6" y="22"/>
                  </a:cubicBezTo>
                  <a:cubicBezTo>
                    <a:pt x="6" y="22"/>
                    <a:pt x="5" y="22"/>
                    <a:pt x="4" y="22"/>
                  </a:cubicBezTo>
                  <a:cubicBezTo>
                    <a:pt x="5" y="23"/>
                    <a:pt x="6" y="23"/>
                    <a:pt x="6" y="24"/>
                  </a:cubicBezTo>
                  <a:cubicBezTo>
                    <a:pt x="6" y="25"/>
                    <a:pt x="6" y="26"/>
                    <a:pt x="8" y="26"/>
                  </a:cubicBezTo>
                  <a:cubicBezTo>
                    <a:pt x="7" y="26"/>
                    <a:pt x="7" y="25"/>
                    <a:pt x="7" y="25"/>
                  </a:cubicBezTo>
                  <a:cubicBezTo>
                    <a:pt x="8" y="24"/>
                    <a:pt x="8" y="24"/>
                    <a:pt x="9" y="24"/>
                  </a:cubicBezTo>
                  <a:cubicBezTo>
                    <a:pt x="9" y="24"/>
                    <a:pt x="10" y="24"/>
                    <a:pt x="10" y="24"/>
                  </a:cubicBezTo>
                  <a:cubicBezTo>
                    <a:pt x="10" y="24"/>
                    <a:pt x="11" y="24"/>
                    <a:pt x="11" y="24"/>
                  </a:cubicBezTo>
                  <a:cubicBezTo>
                    <a:pt x="11" y="25"/>
                    <a:pt x="10" y="25"/>
                    <a:pt x="9" y="25"/>
                  </a:cubicBezTo>
                  <a:cubicBezTo>
                    <a:pt x="8" y="25"/>
                    <a:pt x="8" y="26"/>
                    <a:pt x="8" y="26"/>
                  </a:cubicBezTo>
                  <a:cubicBezTo>
                    <a:pt x="8" y="27"/>
                    <a:pt x="9" y="27"/>
                    <a:pt x="9" y="27"/>
                  </a:cubicBezTo>
                  <a:cubicBezTo>
                    <a:pt x="9" y="26"/>
                    <a:pt x="9" y="26"/>
                    <a:pt x="10" y="26"/>
                  </a:cubicBezTo>
                  <a:cubicBezTo>
                    <a:pt x="11" y="26"/>
                    <a:pt x="12" y="25"/>
                    <a:pt x="12" y="24"/>
                  </a:cubicBezTo>
                  <a:cubicBezTo>
                    <a:pt x="12" y="24"/>
                    <a:pt x="12" y="24"/>
                    <a:pt x="13" y="24"/>
                  </a:cubicBezTo>
                  <a:cubicBezTo>
                    <a:pt x="13" y="24"/>
                    <a:pt x="13" y="25"/>
                    <a:pt x="13" y="26"/>
                  </a:cubicBezTo>
                  <a:cubicBezTo>
                    <a:pt x="12" y="27"/>
                    <a:pt x="11" y="28"/>
                    <a:pt x="9" y="29"/>
                  </a:cubicBezTo>
                  <a:cubicBezTo>
                    <a:pt x="9" y="30"/>
                    <a:pt x="8" y="30"/>
                    <a:pt x="7" y="29"/>
                  </a:cubicBezTo>
                  <a:cubicBezTo>
                    <a:pt x="6" y="29"/>
                    <a:pt x="5" y="28"/>
                    <a:pt x="6" y="28"/>
                  </a:cubicBezTo>
                  <a:cubicBezTo>
                    <a:pt x="6" y="27"/>
                    <a:pt x="4" y="27"/>
                    <a:pt x="4" y="28"/>
                  </a:cubicBezTo>
                  <a:cubicBezTo>
                    <a:pt x="4" y="29"/>
                    <a:pt x="4" y="30"/>
                    <a:pt x="6" y="30"/>
                  </a:cubicBezTo>
                  <a:cubicBezTo>
                    <a:pt x="7" y="30"/>
                    <a:pt x="7" y="31"/>
                    <a:pt x="6" y="31"/>
                  </a:cubicBezTo>
                  <a:cubicBezTo>
                    <a:pt x="6" y="31"/>
                    <a:pt x="5" y="31"/>
                    <a:pt x="5" y="31"/>
                  </a:cubicBezTo>
                  <a:cubicBezTo>
                    <a:pt x="4" y="31"/>
                    <a:pt x="3" y="31"/>
                    <a:pt x="3" y="30"/>
                  </a:cubicBezTo>
                  <a:cubicBezTo>
                    <a:pt x="2" y="31"/>
                    <a:pt x="2" y="31"/>
                    <a:pt x="3" y="32"/>
                  </a:cubicBezTo>
                  <a:cubicBezTo>
                    <a:pt x="3" y="32"/>
                    <a:pt x="1" y="34"/>
                    <a:pt x="0" y="34"/>
                  </a:cubicBezTo>
                  <a:cubicBezTo>
                    <a:pt x="1" y="34"/>
                    <a:pt x="3" y="34"/>
                    <a:pt x="4" y="34"/>
                  </a:cubicBezTo>
                  <a:cubicBezTo>
                    <a:pt x="4" y="35"/>
                    <a:pt x="4" y="35"/>
                    <a:pt x="5" y="35"/>
                  </a:cubicBezTo>
                  <a:cubicBezTo>
                    <a:pt x="5" y="34"/>
                    <a:pt x="5" y="33"/>
                    <a:pt x="6" y="33"/>
                  </a:cubicBezTo>
                  <a:cubicBezTo>
                    <a:pt x="6" y="33"/>
                    <a:pt x="6" y="32"/>
                    <a:pt x="6" y="32"/>
                  </a:cubicBezTo>
                  <a:cubicBezTo>
                    <a:pt x="7" y="31"/>
                    <a:pt x="8" y="32"/>
                    <a:pt x="7" y="33"/>
                  </a:cubicBezTo>
                  <a:cubicBezTo>
                    <a:pt x="6" y="34"/>
                    <a:pt x="6" y="35"/>
                    <a:pt x="7" y="36"/>
                  </a:cubicBezTo>
                  <a:cubicBezTo>
                    <a:pt x="8" y="36"/>
                    <a:pt x="9" y="35"/>
                    <a:pt x="9" y="34"/>
                  </a:cubicBezTo>
                  <a:cubicBezTo>
                    <a:pt x="8" y="34"/>
                    <a:pt x="8" y="33"/>
                    <a:pt x="8" y="32"/>
                  </a:cubicBezTo>
                  <a:cubicBezTo>
                    <a:pt x="8" y="31"/>
                    <a:pt x="9" y="31"/>
                    <a:pt x="10" y="30"/>
                  </a:cubicBezTo>
                  <a:cubicBezTo>
                    <a:pt x="12" y="30"/>
                    <a:pt x="13" y="30"/>
                    <a:pt x="15" y="30"/>
                  </a:cubicBezTo>
                  <a:cubicBezTo>
                    <a:pt x="16" y="30"/>
                    <a:pt x="16" y="31"/>
                    <a:pt x="16" y="32"/>
                  </a:cubicBezTo>
                  <a:cubicBezTo>
                    <a:pt x="16" y="32"/>
                    <a:pt x="16" y="32"/>
                    <a:pt x="15" y="32"/>
                  </a:cubicBezTo>
                  <a:cubicBezTo>
                    <a:pt x="14" y="31"/>
                    <a:pt x="13" y="32"/>
                    <a:pt x="13" y="32"/>
                  </a:cubicBezTo>
                  <a:cubicBezTo>
                    <a:pt x="13" y="33"/>
                    <a:pt x="12" y="33"/>
                    <a:pt x="12" y="32"/>
                  </a:cubicBezTo>
                  <a:cubicBezTo>
                    <a:pt x="11" y="32"/>
                    <a:pt x="11" y="33"/>
                    <a:pt x="11" y="33"/>
                  </a:cubicBezTo>
                  <a:cubicBezTo>
                    <a:pt x="11" y="34"/>
                    <a:pt x="12" y="34"/>
                    <a:pt x="12" y="33"/>
                  </a:cubicBezTo>
                  <a:cubicBezTo>
                    <a:pt x="14" y="32"/>
                    <a:pt x="15" y="32"/>
                    <a:pt x="15" y="33"/>
                  </a:cubicBezTo>
                  <a:cubicBezTo>
                    <a:pt x="15" y="33"/>
                    <a:pt x="15" y="33"/>
                    <a:pt x="15" y="34"/>
                  </a:cubicBezTo>
                  <a:cubicBezTo>
                    <a:pt x="14" y="34"/>
                    <a:pt x="14" y="34"/>
                    <a:pt x="13" y="35"/>
                  </a:cubicBezTo>
                  <a:cubicBezTo>
                    <a:pt x="13" y="35"/>
                    <a:pt x="13" y="35"/>
                    <a:pt x="12" y="35"/>
                  </a:cubicBezTo>
                  <a:cubicBezTo>
                    <a:pt x="12" y="35"/>
                    <a:pt x="11" y="34"/>
                    <a:pt x="11" y="34"/>
                  </a:cubicBezTo>
                  <a:cubicBezTo>
                    <a:pt x="11" y="35"/>
                    <a:pt x="11" y="36"/>
                    <a:pt x="12" y="37"/>
                  </a:cubicBezTo>
                  <a:cubicBezTo>
                    <a:pt x="12" y="37"/>
                    <a:pt x="12" y="39"/>
                    <a:pt x="12" y="39"/>
                  </a:cubicBezTo>
                  <a:cubicBezTo>
                    <a:pt x="12" y="39"/>
                    <a:pt x="12" y="39"/>
                    <a:pt x="12" y="39"/>
                  </a:cubicBezTo>
                  <a:cubicBezTo>
                    <a:pt x="12" y="39"/>
                    <a:pt x="13" y="38"/>
                    <a:pt x="14" y="38"/>
                  </a:cubicBezTo>
                  <a:cubicBezTo>
                    <a:pt x="15" y="39"/>
                    <a:pt x="16" y="39"/>
                    <a:pt x="16" y="38"/>
                  </a:cubicBezTo>
                  <a:cubicBezTo>
                    <a:pt x="16" y="38"/>
                    <a:pt x="16" y="38"/>
                    <a:pt x="15" y="37"/>
                  </a:cubicBezTo>
                  <a:cubicBezTo>
                    <a:pt x="15" y="37"/>
                    <a:pt x="15" y="36"/>
                    <a:pt x="15" y="36"/>
                  </a:cubicBezTo>
                  <a:cubicBezTo>
                    <a:pt x="16" y="35"/>
                    <a:pt x="16" y="35"/>
                    <a:pt x="16" y="34"/>
                  </a:cubicBezTo>
                  <a:cubicBezTo>
                    <a:pt x="16" y="34"/>
                    <a:pt x="16" y="34"/>
                    <a:pt x="16" y="33"/>
                  </a:cubicBezTo>
                  <a:cubicBezTo>
                    <a:pt x="17" y="34"/>
                    <a:pt x="17" y="35"/>
                    <a:pt x="17" y="36"/>
                  </a:cubicBezTo>
                  <a:cubicBezTo>
                    <a:pt x="16" y="37"/>
                    <a:pt x="17" y="37"/>
                    <a:pt x="17" y="38"/>
                  </a:cubicBezTo>
                  <a:cubicBezTo>
                    <a:pt x="18" y="38"/>
                    <a:pt x="18" y="37"/>
                    <a:pt x="18" y="36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8" y="35"/>
                    <a:pt x="18" y="34"/>
                    <a:pt x="17" y="33"/>
                  </a:cubicBezTo>
                  <a:cubicBezTo>
                    <a:pt x="17" y="33"/>
                    <a:pt x="17" y="33"/>
                    <a:pt x="17" y="32"/>
                  </a:cubicBezTo>
                  <a:cubicBezTo>
                    <a:pt x="18" y="32"/>
                    <a:pt x="18" y="32"/>
                    <a:pt x="19" y="33"/>
                  </a:cubicBezTo>
                  <a:cubicBezTo>
                    <a:pt x="20" y="34"/>
                    <a:pt x="20" y="36"/>
                    <a:pt x="20" y="38"/>
                  </a:cubicBezTo>
                  <a:cubicBezTo>
                    <a:pt x="20" y="39"/>
                    <a:pt x="20" y="39"/>
                    <a:pt x="19" y="40"/>
                  </a:cubicBezTo>
                  <a:cubicBezTo>
                    <a:pt x="18" y="40"/>
                    <a:pt x="18" y="41"/>
                    <a:pt x="17" y="40"/>
                  </a:cubicBezTo>
                  <a:cubicBezTo>
                    <a:pt x="16" y="40"/>
                    <a:pt x="16" y="41"/>
                    <a:pt x="16" y="42"/>
                  </a:cubicBezTo>
                  <a:cubicBezTo>
                    <a:pt x="17" y="43"/>
                    <a:pt x="18" y="42"/>
                    <a:pt x="19" y="41"/>
                  </a:cubicBezTo>
                  <a:cubicBezTo>
                    <a:pt x="20" y="40"/>
                    <a:pt x="20" y="40"/>
                    <a:pt x="20" y="42"/>
                  </a:cubicBezTo>
                  <a:cubicBezTo>
                    <a:pt x="19" y="42"/>
                    <a:pt x="19" y="42"/>
                    <a:pt x="19" y="43"/>
                  </a:cubicBezTo>
                  <a:cubicBezTo>
                    <a:pt x="19" y="44"/>
                    <a:pt x="19" y="44"/>
                    <a:pt x="18" y="44"/>
                  </a:cubicBezTo>
                  <a:cubicBezTo>
                    <a:pt x="18" y="45"/>
                    <a:pt x="18" y="45"/>
                    <a:pt x="19" y="45"/>
                  </a:cubicBezTo>
                  <a:cubicBezTo>
                    <a:pt x="19" y="45"/>
                    <a:pt x="20" y="48"/>
                    <a:pt x="20" y="48"/>
                  </a:cubicBezTo>
                  <a:cubicBezTo>
                    <a:pt x="20" y="47"/>
                    <a:pt x="21" y="46"/>
                    <a:pt x="21" y="45"/>
                  </a:cubicBezTo>
                  <a:cubicBezTo>
                    <a:pt x="22" y="45"/>
                    <a:pt x="23" y="45"/>
                    <a:pt x="23" y="44"/>
                  </a:cubicBezTo>
                  <a:cubicBezTo>
                    <a:pt x="22" y="44"/>
                    <a:pt x="22" y="44"/>
                    <a:pt x="22" y="43"/>
                  </a:cubicBezTo>
                  <a:cubicBezTo>
                    <a:pt x="22" y="42"/>
                    <a:pt x="22" y="42"/>
                    <a:pt x="21" y="42"/>
                  </a:cubicBezTo>
                  <a:cubicBezTo>
                    <a:pt x="21" y="41"/>
                    <a:pt x="21" y="40"/>
                    <a:pt x="22" y="41"/>
                  </a:cubicBezTo>
                  <a:cubicBezTo>
                    <a:pt x="23" y="43"/>
                    <a:pt x="24" y="43"/>
                    <a:pt x="25" y="43"/>
                  </a:cubicBezTo>
                  <a:cubicBezTo>
                    <a:pt x="25" y="42"/>
                    <a:pt x="25" y="40"/>
                    <a:pt x="24" y="41"/>
                  </a:cubicBezTo>
                  <a:cubicBezTo>
                    <a:pt x="24" y="41"/>
                    <a:pt x="23" y="41"/>
                    <a:pt x="22" y="40"/>
                  </a:cubicBezTo>
                  <a:cubicBezTo>
                    <a:pt x="21" y="40"/>
                    <a:pt x="21" y="39"/>
                    <a:pt x="22" y="38"/>
                  </a:cubicBezTo>
                  <a:cubicBezTo>
                    <a:pt x="22" y="36"/>
                    <a:pt x="22" y="34"/>
                    <a:pt x="24" y="33"/>
                  </a:cubicBezTo>
                  <a:cubicBezTo>
                    <a:pt x="24" y="33"/>
                    <a:pt x="25" y="33"/>
                    <a:pt x="25" y="33"/>
                  </a:cubicBezTo>
                  <a:cubicBezTo>
                    <a:pt x="26" y="33"/>
                    <a:pt x="26" y="34"/>
                    <a:pt x="25" y="34"/>
                  </a:cubicBezTo>
                  <a:cubicBezTo>
                    <a:pt x="24" y="35"/>
                    <a:pt x="24" y="35"/>
                    <a:pt x="25" y="36"/>
                  </a:cubicBezTo>
                  <a:cubicBezTo>
                    <a:pt x="25" y="37"/>
                    <a:pt x="25" y="37"/>
                    <a:pt x="24" y="37"/>
                  </a:cubicBezTo>
                  <a:cubicBezTo>
                    <a:pt x="24" y="38"/>
                    <a:pt x="24" y="38"/>
                    <a:pt x="25" y="38"/>
                  </a:cubicBezTo>
                  <a:cubicBezTo>
                    <a:pt x="25" y="38"/>
                    <a:pt x="26" y="38"/>
                    <a:pt x="25" y="37"/>
                  </a:cubicBezTo>
                  <a:cubicBezTo>
                    <a:pt x="25" y="36"/>
                    <a:pt x="25" y="35"/>
                    <a:pt x="26" y="34"/>
                  </a:cubicBezTo>
                  <a:cubicBezTo>
                    <a:pt x="26" y="35"/>
                    <a:pt x="26" y="35"/>
                    <a:pt x="27" y="35"/>
                  </a:cubicBezTo>
                  <a:cubicBezTo>
                    <a:pt x="26" y="36"/>
                    <a:pt x="26" y="36"/>
                    <a:pt x="27" y="37"/>
                  </a:cubicBezTo>
                  <a:cubicBezTo>
                    <a:pt x="27" y="37"/>
                    <a:pt x="27" y="38"/>
                    <a:pt x="27" y="38"/>
                  </a:cubicBezTo>
                  <a:cubicBezTo>
                    <a:pt x="26" y="38"/>
                    <a:pt x="26" y="38"/>
                    <a:pt x="25" y="38"/>
                  </a:cubicBezTo>
                  <a:cubicBezTo>
                    <a:pt x="26" y="40"/>
                    <a:pt x="27" y="40"/>
                    <a:pt x="28" y="39"/>
                  </a:cubicBezTo>
                  <a:cubicBezTo>
                    <a:pt x="29" y="40"/>
                    <a:pt x="29" y="40"/>
                    <a:pt x="30" y="41"/>
                  </a:cubicBezTo>
                  <a:cubicBezTo>
                    <a:pt x="30" y="41"/>
                    <a:pt x="30" y="38"/>
                    <a:pt x="30" y="38"/>
                  </a:cubicBezTo>
                  <a:cubicBezTo>
                    <a:pt x="31" y="38"/>
                    <a:pt x="31" y="37"/>
                    <a:pt x="31" y="36"/>
                  </a:cubicBezTo>
                  <a:cubicBezTo>
                    <a:pt x="31" y="36"/>
                    <a:pt x="30" y="36"/>
                    <a:pt x="30" y="37"/>
                  </a:cubicBezTo>
                  <a:cubicBezTo>
                    <a:pt x="29" y="37"/>
                    <a:pt x="29" y="37"/>
                    <a:pt x="29" y="36"/>
                  </a:cubicBezTo>
                  <a:cubicBezTo>
                    <a:pt x="28" y="35"/>
                    <a:pt x="28" y="35"/>
                    <a:pt x="28" y="35"/>
                  </a:cubicBezTo>
                  <a:cubicBezTo>
                    <a:pt x="28" y="35"/>
                    <a:pt x="27" y="34"/>
                    <a:pt x="27" y="34"/>
                  </a:cubicBezTo>
                  <a:cubicBezTo>
                    <a:pt x="28" y="33"/>
                    <a:pt x="29" y="34"/>
                    <a:pt x="30" y="35"/>
                  </a:cubicBezTo>
                  <a:cubicBezTo>
                    <a:pt x="30" y="36"/>
                    <a:pt x="31" y="36"/>
                    <a:pt x="31" y="35"/>
                  </a:cubicBezTo>
                  <a:cubicBezTo>
                    <a:pt x="32" y="35"/>
                    <a:pt x="31" y="34"/>
                    <a:pt x="31" y="34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29" y="33"/>
                    <a:pt x="28" y="33"/>
                    <a:pt x="27" y="33"/>
                  </a:cubicBezTo>
                  <a:cubicBezTo>
                    <a:pt x="27" y="33"/>
                    <a:pt x="27" y="33"/>
                    <a:pt x="27" y="33"/>
                  </a:cubicBezTo>
                  <a:cubicBezTo>
                    <a:pt x="27" y="32"/>
                    <a:pt x="27" y="31"/>
                    <a:pt x="28" y="31"/>
                  </a:cubicBezTo>
                  <a:cubicBezTo>
                    <a:pt x="30" y="31"/>
                    <a:pt x="31" y="32"/>
                    <a:pt x="33" y="33"/>
                  </a:cubicBezTo>
                  <a:cubicBezTo>
                    <a:pt x="34" y="33"/>
                    <a:pt x="34" y="34"/>
                    <a:pt x="34" y="34"/>
                  </a:cubicBezTo>
                  <a:cubicBezTo>
                    <a:pt x="34" y="35"/>
                    <a:pt x="34" y="36"/>
                    <a:pt x="34" y="37"/>
                  </a:cubicBezTo>
                  <a:cubicBezTo>
                    <a:pt x="33" y="37"/>
                    <a:pt x="34" y="38"/>
                    <a:pt x="34" y="38"/>
                  </a:cubicBezTo>
                  <a:cubicBezTo>
                    <a:pt x="36" y="38"/>
                    <a:pt x="36" y="37"/>
                    <a:pt x="35" y="35"/>
                  </a:cubicBezTo>
                  <a:cubicBezTo>
                    <a:pt x="35" y="34"/>
                    <a:pt x="35" y="34"/>
                    <a:pt x="36" y="35"/>
                  </a:cubicBezTo>
                  <a:cubicBezTo>
                    <a:pt x="36" y="35"/>
                    <a:pt x="36" y="36"/>
                    <a:pt x="37" y="36"/>
                  </a:cubicBezTo>
                  <a:cubicBezTo>
                    <a:pt x="37" y="36"/>
                    <a:pt x="37" y="37"/>
                    <a:pt x="37" y="38"/>
                  </a:cubicBezTo>
                  <a:cubicBezTo>
                    <a:pt x="38" y="38"/>
                    <a:pt x="38" y="38"/>
                    <a:pt x="39" y="37"/>
                  </a:cubicBezTo>
                  <a:cubicBezTo>
                    <a:pt x="39" y="37"/>
                    <a:pt x="42" y="38"/>
                    <a:pt x="42" y="38"/>
                  </a:cubicBezTo>
                  <a:cubicBezTo>
                    <a:pt x="41" y="37"/>
                    <a:pt x="40" y="36"/>
                    <a:pt x="40" y="35"/>
                  </a:cubicBezTo>
                  <a:cubicBezTo>
                    <a:pt x="40" y="35"/>
                    <a:pt x="40" y="34"/>
                    <a:pt x="40" y="33"/>
                  </a:cubicBezTo>
                  <a:cubicBezTo>
                    <a:pt x="39" y="34"/>
                    <a:pt x="39" y="34"/>
                    <a:pt x="38" y="34"/>
                  </a:cubicBezTo>
                  <a:cubicBezTo>
                    <a:pt x="38" y="34"/>
                    <a:pt x="37" y="33"/>
                    <a:pt x="37" y="34"/>
                  </a:cubicBezTo>
                  <a:cubicBezTo>
                    <a:pt x="36" y="33"/>
                    <a:pt x="36" y="33"/>
                    <a:pt x="37" y="33"/>
                  </a:cubicBezTo>
                  <a:cubicBezTo>
                    <a:pt x="38" y="33"/>
                    <a:pt x="39" y="32"/>
                    <a:pt x="39" y="31"/>
                  </a:cubicBezTo>
                  <a:cubicBezTo>
                    <a:pt x="39" y="30"/>
                    <a:pt x="38" y="30"/>
                    <a:pt x="38" y="31"/>
                  </a:cubicBezTo>
                  <a:cubicBezTo>
                    <a:pt x="38" y="31"/>
                    <a:pt x="37" y="32"/>
                    <a:pt x="36" y="32"/>
                  </a:cubicBezTo>
                  <a:cubicBezTo>
                    <a:pt x="35" y="32"/>
                    <a:pt x="34" y="32"/>
                    <a:pt x="34" y="31"/>
                  </a:cubicBezTo>
                  <a:cubicBezTo>
                    <a:pt x="32" y="30"/>
                    <a:pt x="31" y="29"/>
                    <a:pt x="31" y="27"/>
                  </a:cubicBezTo>
                  <a:cubicBezTo>
                    <a:pt x="31" y="27"/>
                    <a:pt x="31" y="26"/>
                    <a:pt x="31" y="26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7"/>
                    <a:pt x="33" y="28"/>
                    <a:pt x="34" y="28"/>
                  </a:cubicBezTo>
                  <a:cubicBezTo>
                    <a:pt x="34" y="28"/>
                    <a:pt x="34" y="28"/>
                    <a:pt x="34" y="29"/>
                  </a:cubicBezTo>
                  <a:cubicBezTo>
                    <a:pt x="34" y="30"/>
                    <a:pt x="35" y="30"/>
                    <a:pt x="35" y="29"/>
                  </a:cubicBezTo>
                  <a:cubicBezTo>
                    <a:pt x="36" y="28"/>
                    <a:pt x="36" y="28"/>
                    <a:pt x="35" y="28"/>
                  </a:cubicBezTo>
                  <a:cubicBezTo>
                    <a:pt x="33" y="28"/>
                    <a:pt x="33" y="27"/>
                    <a:pt x="33" y="26"/>
                  </a:cubicBezTo>
                  <a:cubicBezTo>
                    <a:pt x="33" y="26"/>
                    <a:pt x="34" y="26"/>
                    <a:pt x="34" y="26"/>
                  </a:cubicBezTo>
                  <a:cubicBezTo>
                    <a:pt x="34" y="26"/>
                    <a:pt x="34" y="26"/>
                    <a:pt x="35" y="26"/>
                  </a:cubicBezTo>
                  <a:cubicBezTo>
                    <a:pt x="36" y="26"/>
                    <a:pt x="36" y="27"/>
                    <a:pt x="36" y="27"/>
                  </a:cubicBezTo>
                  <a:cubicBezTo>
                    <a:pt x="36" y="28"/>
                    <a:pt x="36" y="28"/>
                    <a:pt x="36" y="29"/>
                  </a:cubicBezTo>
                  <a:cubicBezTo>
                    <a:pt x="37" y="29"/>
                    <a:pt x="38" y="28"/>
                    <a:pt x="38" y="26"/>
                  </a:cubicBezTo>
                  <a:cubicBezTo>
                    <a:pt x="39" y="26"/>
                    <a:pt x="39" y="26"/>
                    <a:pt x="40" y="26"/>
                  </a:cubicBezTo>
                  <a:cubicBezTo>
                    <a:pt x="39" y="25"/>
                    <a:pt x="39" y="25"/>
                    <a:pt x="38" y="24"/>
                  </a:cubicBezTo>
                  <a:cubicBezTo>
                    <a:pt x="38" y="23"/>
                    <a:pt x="38" y="22"/>
                    <a:pt x="36" y="22"/>
                  </a:cubicBezTo>
                  <a:cubicBezTo>
                    <a:pt x="37" y="22"/>
                    <a:pt x="37" y="23"/>
                    <a:pt x="37" y="23"/>
                  </a:cubicBezTo>
                  <a:cubicBezTo>
                    <a:pt x="36" y="24"/>
                    <a:pt x="36" y="24"/>
                    <a:pt x="35" y="24"/>
                  </a:cubicBezTo>
                  <a:cubicBezTo>
                    <a:pt x="35" y="24"/>
                    <a:pt x="34" y="24"/>
                    <a:pt x="34" y="24"/>
                  </a:cubicBezTo>
                  <a:cubicBezTo>
                    <a:pt x="34" y="24"/>
                    <a:pt x="33" y="24"/>
                    <a:pt x="33" y="24"/>
                  </a:cubicBezTo>
                  <a:cubicBezTo>
                    <a:pt x="33" y="23"/>
                    <a:pt x="34" y="23"/>
                    <a:pt x="35" y="23"/>
                  </a:cubicBezTo>
                  <a:cubicBezTo>
                    <a:pt x="36" y="22"/>
                    <a:pt x="36" y="22"/>
                    <a:pt x="36" y="21"/>
                  </a:cubicBezTo>
                  <a:cubicBezTo>
                    <a:pt x="36" y="21"/>
                    <a:pt x="35" y="21"/>
                    <a:pt x="35" y="21"/>
                  </a:cubicBezTo>
                  <a:cubicBezTo>
                    <a:pt x="35" y="22"/>
                    <a:pt x="35" y="22"/>
                    <a:pt x="34" y="22"/>
                  </a:cubicBezTo>
                  <a:cubicBezTo>
                    <a:pt x="33" y="22"/>
                    <a:pt x="33" y="23"/>
                    <a:pt x="32" y="23"/>
                  </a:cubicBezTo>
                  <a:cubicBezTo>
                    <a:pt x="32" y="24"/>
                    <a:pt x="32" y="24"/>
                    <a:pt x="32" y="24"/>
                  </a:cubicBezTo>
                  <a:cubicBezTo>
                    <a:pt x="31" y="24"/>
                    <a:pt x="31" y="23"/>
                    <a:pt x="31" y="22"/>
                  </a:cubicBezTo>
                  <a:cubicBezTo>
                    <a:pt x="32" y="21"/>
                    <a:pt x="33" y="20"/>
                    <a:pt x="35" y="19"/>
                  </a:cubicBezTo>
                  <a:cubicBezTo>
                    <a:pt x="36" y="18"/>
                    <a:pt x="36" y="18"/>
                    <a:pt x="37" y="19"/>
                  </a:cubicBezTo>
                  <a:cubicBezTo>
                    <a:pt x="38" y="19"/>
                    <a:pt x="39" y="20"/>
                    <a:pt x="38" y="20"/>
                  </a:cubicBezTo>
                  <a:cubicBezTo>
                    <a:pt x="38" y="21"/>
                    <a:pt x="40" y="21"/>
                    <a:pt x="40" y="20"/>
                  </a:cubicBezTo>
                  <a:cubicBezTo>
                    <a:pt x="40" y="19"/>
                    <a:pt x="40" y="18"/>
                    <a:pt x="38" y="18"/>
                  </a:cubicBezTo>
                  <a:cubicBezTo>
                    <a:pt x="37" y="18"/>
                    <a:pt x="37" y="17"/>
                    <a:pt x="38" y="17"/>
                  </a:cubicBezTo>
                  <a:cubicBezTo>
                    <a:pt x="39" y="17"/>
                    <a:pt x="39" y="17"/>
                    <a:pt x="40" y="17"/>
                  </a:cubicBezTo>
                  <a:cubicBezTo>
                    <a:pt x="40" y="17"/>
                    <a:pt x="41" y="17"/>
                    <a:pt x="41" y="18"/>
                  </a:cubicBezTo>
                  <a:cubicBezTo>
                    <a:pt x="42" y="17"/>
                    <a:pt x="42" y="17"/>
                    <a:pt x="41" y="16"/>
                  </a:cubicBezTo>
                  <a:cubicBezTo>
                    <a:pt x="42" y="15"/>
                    <a:pt x="43" y="15"/>
                    <a:pt x="44" y="14"/>
                  </a:cubicBezTo>
                  <a:cubicBezTo>
                    <a:pt x="44" y="14"/>
                    <a:pt x="41" y="14"/>
                    <a:pt x="41" y="14"/>
                  </a:cubicBezTo>
                  <a:cubicBezTo>
                    <a:pt x="40" y="13"/>
                    <a:pt x="40" y="13"/>
                    <a:pt x="39" y="13"/>
                  </a:cubicBezTo>
                  <a:cubicBezTo>
                    <a:pt x="39" y="14"/>
                    <a:pt x="39" y="15"/>
                    <a:pt x="39" y="15"/>
                  </a:cubicBezTo>
                  <a:cubicBezTo>
                    <a:pt x="38" y="15"/>
                    <a:pt x="38" y="16"/>
                    <a:pt x="38" y="16"/>
                  </a:cubicBezTo>
                  <a:cubicBezTo>
                    <a:pt x="37" y="17"/>
                    <a:pt x="36" y="16"/>
                    <a:pt x="37" y="15"/>
                  </a:cubicBezTo>
                  <a:cubicBezTo>
                    <a:pt x="38" y="14"/>
                    <a:pt x="38" y="13"/>
                    <a:pt x="37" y="12"/>
                  </a:cubicBezTo>
                  <a:cubicBezTo>
                    <a:pt x="36" y="12"/>
                    <a:pt x="35" y="13"/>
                    <a:pt x="35" y="14"/>
                  </a:cubicBezTo>
                  <a:cubicBezTo>
                    <a:pt x="36" y="14"/>
                    <a:pt x="36" y="15"/>
                    <a:pt x="36" y="16"/>
                  </a:cubicBezTo>
                  <a:cubicBezTo>
                    <a:pt x="36" y="17"/>
                    <a:pt x="35" y="17"/>
                    <a:pt x="34" y="17"/>
                  </a:cubicBezTo>
                  <a:cubicBezTo>
                    <a:pt x="32" y="18"/>
                    <a:pt x="31" y="18"/>
                    <a:pt x="29" y="18"/>
                  </a:cubicBezTo>
                  <a:cubicBezTo>
                    <a:pt x="28" y="18"/>
                    <a:pt x="28" y="17"/>
                    <a:pt x="28" y="16"/>
                  </a:cubicBezTo>
                  <a:cubicBezTo>
                    <a:pt x="28" y="16"/>
                    <a:pt x="28" y="16"/>
                    <a:pt x="29" y="16"/>
                  </a:cubicBezTo>
                  <a:cubicBezTo>
                    <a:pt x="30" y="16"/>
                    <a:pt x="31" y="16"/>
                    <a:pt x="31" y="16"/>
                  </a:cubicBezTo>
                  <a:cubicBezTo>
                    <a:pt x="32" y="15"/>
                    <a:pt x="32" y="15"/>
                    <a:pt x="32" y="16"/>
                  </a:cubicBezTo>
                  <a:cubicBezTo>
                    <a:pt x="33" y="16"/>
                    <a:pt x="33" y="15"/>
                    <a:pt x="33" y="15"/>
                  </a:cubicBezTo>
                  <a:cubicBezTo>
                    <a:pt x="33" y="14"/>
                    <a:pt x="32" y="14"/>
                    <a:pt x="32" y="15"/>
                  </a:cubicBezTo>
                  <a:cubicBezTo>
                    <a:pt x="31" y="16"/>
                    <a:pt x="30" y="16"/>
                    <a:pt x="29" y="15"/>
                  </a:cubicBezTo>
                  <a:cubicBezTo>
                    <a:pt x="29" y="15"/>
                    <a:pt x="29" y="15"/>
                    <a:pt x="29" y="14"/>
                  </a:cubicBezTo>
                  <a:cubicBezTo>
                    <a:pt x="30" y="14"/>
                    <a:pt x="30" y="14"/>
                    <a:pt x="31" y="13"/>
                  </a:cubicBezTo>
                  <a:cubicBezTo>
                    <a:pt x="31" y="13"/>
                    <a:pt x="31" y="13"/>
                    <a:pt x="32" y="13"/>
                  </a:cubicBezTo>
                  <a:cubicBezTo>
                    <a:pt x="32" y="13"/>
                    <a:pt x="33" y="14"/>
                    <a:pt x="33" y="14"/>
                  </a:cubicBezTo>
                  <a:cubicBezTo>
                    <a:pt x="33" y="13"/>
                    <a:pt x="33" y="12"/>
                    <a:pt x="32" y="11"/>
                  </a:cubicBezTo>
                  <a:cubicBezTo>
                    <a:pt x="32" y="11"/>
                    <a:pt x="32" y="10"/>
                    <a:pt x="33" y="9"/>
                  </a:cubicBezTo>
                  <a:cubicBezTo>
                    <a:pt x="32" y="9"/>
                    <a:pt x="31" y="10"/>
                    <a:pt x="30" y="10"/>
                  </a:cubicBezTo>
                  <a:cubicBezTo>
                    <a:pt x="29" y="9"/>
                    <a:pt x="28" y="9"/>
                    <a:pt x="28" y="10"/>
                  </a:cubicBezTo>
                  <a:cubicBezTo>
                    <a:pt x="28" y="10"/>
                    <a:pt x="29" y="10"/>
                    <a:pt x="29" y="11"/>
                  </a:cubicBezTo>
                  <a:cubicBezTo>
                    <a:pt x="29" y="11"/>
                    <a:pt x="29" y="12"/>
                    <a:pt x="29" y="12"/>
                  </a:cubicBezTo>
                  <a:cubicBezTo>
                    <a:pt x="28" y="13"/>
                    <a:pt x="28" y="13"/>
                    <a:pt x="28" y="14"/>
                  </a:cubicBezTo>
                  <a:cubicBezTo>
                    <a:pt x="28" y="14"/>
                    <a:pt x="28" y="14"/>
                    <a:pt x="28" y="15"/>
                  </a:cubicBezTo>
                  <a:cubicBezTo>
                    <a:pt x="27" y="14"/>
                    <a:pt x="27" y="13"/>
                    <a:pt x="28" y="12"/>
                  </a:cubicBezTo>
                  <a:cubicBezTo>
                    <a:pt x="28" y="11"/>
                    <a:pt x="28" y="11"/>
                    <a:pt x="27" y="10"/>
                  </a:cubicBezTo>
                  <a:cubicBezTo>
                    <a:pt x="26" y="10"/>
                    <a:pt x="26" y="11"/>
                    <a:pt x="26" y="12"/>
                  </a:cubicBezTo>
                  <a:cubicBezTo>
                    <a:pt x="27" y="12"/>
                    <a:pt x="27" y="12"/>
                    <a:pt x="27" y="12"/>
                  </a:cubicBezTo>
                  <a:cubicBezTo>
                    <a:pt x="26" y="13"/>
                    <a:pt x="26" y="14"/>
                    <a:pt x="27" y="15"/>
                  </a:cubicBezTo>
                  <a:cubicBezTo>
                    <a:pt x="27" y="15"/>
                    <a:pt x="27" y="15"/>
                    <a:pt x="27" y="16"/>
                  </a:cubicBezTo>
                  <a:cubicBezTo>
                    <a:pt x="26" y="16"/>
                    <a:pt x="26" y="16"/>
                    <a:pt x="25" y="15"/>
                  </a:cubicBezTo>
                  <a:cubicBezTo>
                    <a:pt x="24" y="14"/>
                    <a:pt x="24" y="12"/>
                    <a:pt x="24" y="10"/>
                  </a:cubicBezTo>
                  <a:cubicBezTo>
                    <a:pt x="24" y="9"/>
                    <a:pt x="24" y="8"/>
                    <a:pt x="25" y="8"/>
                  </a:cubicBezTo>
                  <a:cubicBezTo>
                    <a:pt x="26" y="8"/>
                    <a:pt x="27" y="7"/>
                    <a:pt x="27" y="8"/>
                  </a:cubicBezTo>
                  <a:cubicBezTo>
                    <a:pt x="28" y="8"/>
                    <a:pt x="28" y="7"/>
                    <a:pt x="28" y="6"/>
                  </a:cubicBezTo>
                  <a:cubicBezTo>
                    <a:pt x="27" y="5"/>
                    <a:pt x="26" y="6"/>
                    <a:pt x="25" y="7"/>
                  </a:cubicBezTo>
                  <a:cubicBezTo>
                    <a:pt x="24" y="8"/>
                    <a:pt x="24" y="8"/>
                    <a:pt x="24" y="6"/>
                  </a:cubicBezTo>
                  <a:cubicBezTo>
                    <a:pt x="25" y="6"/>
                    <a:pt x="25" y="6"/>
                    <a:pt x="25" y="5"/>
                  </a:cubicBezTo>
                  <a:cubicBezTo>
                    <a:pt x="25" y="4"/>
                    <a:pt x="26" y="4"/>
                    <a:pt x="27" y="4"/>
                  </a:cubicBezTo>
                  <a:cubicBezTo>
                    <a:pt x="26" y="3"/>
                    <a:pt x="26" y="3"/>
                    <a:pt x="25" y="3"/>
                  </a:cubicBezTo>
                  <a:cubicBezTo>
                    <a:pt x="25" y="2"/>
                    <a:pt x="24" y="1"/>
                    <a:pt x="24" y="0"/>
                  </a:cubicBezTo>
                  <a:cubicBezTo>
                    <a:pt x="24" y="0"/>
                    <a:pt x="23" y="3"/>
                    <a:pt x="23" y="3"/>
                  </a:cubicBezTo>
                  <a:close/>
                  <a:moveTo>
                    <a:pt x="39" y="26"/>
                  </a:moveTo>
                  <a:cubicBezTo>
                    <a:pt x="38" y="26"/>
                    <a:pt x="38" y="26"/>
                    <a:pt x="37" y="26"/>
                  </a:cubicBezTo>
                  <a:cubicBezTo>
                    <a:pt x="37" y="27"/>
                    <a:pt x="37" y="27"/>
                    <a:pt x="37" y="27"/>
                  </a:cubicBezTo>
                  <a:cubicBezTo>
                    <a:pt x="37" y="26"/>
                    <a:pt x="37" y="26"/>
                    <a:pt x="36" y="26"/>
                  </a:cubicBezTo>
                  <a:cubicBezTo>
                    <a:pt x="35" y="26"/>
                    <a:pt x="35" y="26"/>
                    <a:pt x="35" y="25"/>
                  </a:cubicBezTo>
                  <a:cubicBezTo>
                    <a:pt x="33" y="25"/>
                    <a:pt x="32" y="25"/>
                    <a:pt x="30" y="25"/>
                  </a:cubicBezTo>
                  <a:cubicBezTo>
                    <a:pt x="29" y="25"/>
                    <a:pt x="28" y="26"/>
                    <a:pt x="27" y="27"/>
                  </a:cubicBezTo>
                  <a:cubicBezTo>
                    <a:pt x="27" y="26"/>
                    <a:pt x="26" y="25"/>
                    <a:pt x="26" y="25"/>
                  </a:cubicBezTo>
                  <a:cubicBezTo>
                    <a:pt x="25" y="25"/>
                    <a:pt x="24" y="25"/>
                    <a:pt x="23" y="25"/>
                  </a:cubicBezTo>
                  <a:cubicBezTo>
                    <a:pt x="24" y="25"/>
                    <a:pt x="24" y="25"/>
                    <a:pt x="24" y="25"/>
                  </a:cubicBezTo>
                  <a:cubicBezTo>
                    <a:pt x="24" y="26"/>
                    <a:pt x="24" y="26"/>
                    <a:pt x="24" y="26"/>
                  </a:cubicBezTo>
                  <a:cubicBezTo>
                    <a:pt x="23" y="26"/>
                    <a:pt x="23" y="26"/>
                    <a:pt x="23" y="26"/>
                  </a:cubicBezTo>
                  <a:cubicBezTo>
                    <a:pt x="23" y="25"/>
                    <a:pt x="23" y="25"/>
                    <a:pt x="23" y="25"/>
                  </a:cubicBezTo>
                  <a:cubicBezTo>
                    <a:pt x="23" y="26"/>
                    <a:pt x="24" y="27"/>
                    <a:pt x="24" y="27"/>
                  </a:cubicBezTo>
                  <a:cubicBezTo>
                    <a:pt x="24" y="28"/>
                    <a:pt x="25" y="28"/>
                    <a:pt x="26" y="28"/>
                  </a:cubicBezTo>
                  <a:cubicBezTo>
                    <a:pt x="26" y="29"/>
                    <a:pt x="25" y="31"/>
                    <a:pt x="26" y="32"/>
                  </a:cubicBezTo>
                  <a:cubicBezTo>
                    <a:pt x="26" y="33"/>
                    <a:pt x="27" y="34"/>
                    <a:pt x="28" y="36"/>
                  </a:cubicBezTo>
                  <a:cubicBezTo>
                    <a:pt x="28" y="36"/>
                    <a:pt x="28" y="36"/>
                    <a:pt x="28" y="36"/>
                  </a:cubicBezTo>
                  <a:cubicBezTo>
                    <a:pt x="29" y="37"/>
                    <a:pt x="29" y="37"/>
                    <a:pt x="30" y="37"/>
                  </a:cubicBezTo>
                  <a:cubicBezTo>
                    <a:pt x="30" y="37"/>
                    <a:pt x="30" y="38"/>
                    <a:pt x="29" y="38"/>
                  </a:cubicBezTo>
                  <a:cubicBezTo>
                    <a:pt x="29" y="38"/>
                    <a:pt x="29" y="39"/>
                    <a:pt x="29" y="39"/>
                  </a:cubicBezTo>
                  <a:cubicBezTo>
                    <a:pt x="29" y="39"/>
                    <a:pt x="29" y="39"/>
                    <a:pt x="29" y="39"/>
                  </a:cubicBezTo>
                  <a:cubicBezTo>
                    <a:pt x="29" y="39"/>
                    <a:pt x="28" y="39"/>
                    <a:pt x="28" y="38"/>
                  </a:cubicBezTo>
                  <a:cubicBezTo>
                    <a:pt x="27" y="39"/>
                    <a:pt x="27" y="39"/>
                    <a:pt x="27" y="39"/>
                  </a:cubicBezTo>
                  <a:cubicBezTo>
                    <a:pt x="28" y="38"/>
                    <a:pt x="28" y="38"/>
                    <a:pt x="27" y="37"/>
                  </a:cubicBezTo>
                  <a:cubicBezTo>
                    <a:pt x="27" y="36"/>
                    <a:pt x="27" y="36"/>
                    <a:pt x="27" y="36"/>
                  </a:cubicBezTo>
                  <a:cubicBezTo>
                    <a:pt x="27" y="35"/>
                    <a:pt x="26" y="33"/>
                    <a:pt x="25" y="32"/>
                  </a:cubicBezTo>
                  <a:cubicBezTo>
                    <a:pt x="25" y="31"/>
                    <a:pt x="24" y="30"/>
                    <a:pt x="23" y="30"/>
                  </a:cubicBezTo>
                  <a:cubicBezTo>
                    <a:pt x="23" y="29"/>
                    <a:pt x="23" y="28"/>
                    <a:pt x="23" y="28"/>
                  </a:cubicBezTo>
                  <a:cubicBezTo>
                    <a:pt x="23" y="27"/>
                    <a:pt x="23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6"/>
                    <a:pt x="21" y="26"/>
                  </a:cubicBezTo>
                  <a:cubicBezTo>
                    <a:pt x="21" y="26"/>
                    <a:pt x="21" y="27"/>
                    <a:pt x="20" y="27"/>
                  </a:cubicBezTo>
                  <a:cubicBezTo>
                    <a:pt x="20" y="28"/>
                    <a:pt x="20" y="29"/>
                    <a:pt x="21" y="30"/>
                  </a:cubicBezTo>
                  <a:cubicBezTo>
                    <a:pt x="19" y="30"/>
                    <a:pt x="18" y="30"/>
                    <a:pt x="17" y="31"/>
                  </a:cubicBezTo>
                  <a:cubicBezTo>
                    <a:pt x="16" y="32"/>
                    <a:pt x="16" y="33"/>
                    <a:pt x="15" y="35"/>
                  </a:cubicBezTo>
                  <a:cubicBezTo>
                    <a:pt x="15" y="35"/>
                    <a:pt x="15" y="35"/>
                    <a:pt x="15" y="36"/>
                  </a:cubicBezTo>
                  <a:cubicBezTo>
                    <a:pt x="14" y="36"/>
                    <a:pt x="14" y="37"/>
                    <a:pt x="15" y="38"/>
                  </a:cubicBezTo>
                  <a:cubicBezTo>
                    <a:pt x="15" y="38"/>
                    <a:pt x="14" y="38"/>
                    <a:pt x="14" y="37"/>
                  </a:cubicBezTo>
                  <a:cubicBezTo>
                    <a:pt x="13" y="37"/>
                    <a:pt x="13" y="38"/>
                    <a:pt x="12" y="38"/>
                  </a:cubicBezTo>
                  <a:cubicBezTo>
                    <a:pt x="13" y="37"/>
                    <a:pt x="13" y="37"/>
                    <a:pt x="13" y="36"/>
                  </a:cubicBezTo>
                  <a:cubicBezTo>
                    <a:pt x="12" y="36"/>
                    <a:pt x="12" y="36"/>
                    <a:pt x="12" y="35"/>
                  </a:cubicBezTo>
                  <a:cubicBezTo>
                    <a:pt x="13" y="36"/>
                    <a:pt x="13" y="36"/>
                    <a:pt x="14" y="35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3"/>
                    <a:pt x="16" y="32"/>
                    <a:pt x="17" y="31"/>
                  </a:cubicBezTo>
                  <a:cubicBezTo>
                    <a:pt x="18" y="30"/>
                    <a:pt x="18" y="29"/>
                    <a:pt x="17" y="27"/>
                  </a:cubicBezTo>
                  <a:cubicBezTo>
                    <a:pt x="18" y="28"/>
                    <a:pt x="19" y="27"/>
                    <a:pt x="20" y="27"/>
                  </a:cubicBezTo>
                  <a:cubicBezTo>
                    <a:pt x="20" y="26"/>
                    <a:pt x="21" y="26"/>
                    <a:pt x="21" y="25"/>
                  </a:cubicBezTo>
                  <a:cubicBezTo>
                    <a:pt x="21" y="25"/>
                    <a:pt x="21" y="25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1" y="24"/>
                    <a:pt x="21" y="24"/>
                    <a:pt x="21" y="24"/>
                  </a:cubicBezTo>
                  <a:cubicBezTo>
                    <a:pt x="20" y="24"/>
                    <a:pt x="19" y="24"/>
                    <a:pt x="18" y="24"/>
                  </a:cubicBezTo>
                  <a:cubicBezTo>
                    <a:pt x="18" y="24"/>
                    <a:pt x="17" y="25"/>
                    <a:pt x="17" y="26"/>
                  </a:cubicBezTo>
                  <a:cubicBezTo>
                    <a:pt x="16" y="25"/>
                    <a:pt x="15" y="24"/>
                    <a:pt x="14" y="24"/>
                  </a:cubicBezTo>
                  <a:cubicBezTo>
                    <a:pt x="12" y="23"/>
                    <a:pt x="11" y="23"/>
                    <a:pt x="9" y="23"/>
                  </a:cubicBezTo>
                  <a:cubicBezTo>
                    <a:pt x="9" y="23"/>
                    <a:pt x="9" y="23"/>
                    <a:pt x="8" y="23"/>
                  </a:cubicBezTo>
                  <a:cubicBezTo>
                    <a:pt x="7" y="23"/>
                    <a:pt x="7" y="24"/>
                    <a:pt x="7" y="25"/>
                  </a:cubicBezTo>
                  <a:cubicBezTo>
                    <a:pt x="7" y="24"/>
                    <a:pt x="7" y="24"/>
                    <a:pt x="7" y="23"/>
                  </a:cubicBezTo>
                  <a:cubicBezTo>
                    <a:pt x="6" y="23"/>
                    <a:pt x="6" y="23"/>
                    <a:pt x="6" y="23"/>
                  </a:cubicBezTo>
                  <a:cubicBezTo>
                    <a:pt x="6" y="22"/>
                    <a:pt x="6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9" y="22"/>
                    <a:pt x="9" y="22"/>
                    <a:pt x="9" y="23"/>
                  </a:cubicBezTo>
                  <a:cubicBezTo>
                    <a:pt x="11" y="23"/>
                    <a:pt x="12" y="23"/>
                    <a:pt x="14" y="23"/>
                  </a:cubicBezTo>
                  <a:cubicBezTo>
                    <a:pt x="15" y="23"/>
                    <a:pt x="16" y="22"/>
                    <a:pt x="17" y="21"/>
                  </a:cubicBezTo>
                  <a:cubicBezTo>
                    <a:pt x="17" y="22"/>
                    <a:pt x="18" y="23"/>
                    <a:pt x="18" y="23"/>
                  </a:cubicBezTo>
                  <a:cubicBezTo>
                    <a:pt x="19" y="23"/>
                    <a:pt x="20" y="23"/>
                    <a:pt x="21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0" y="23"/>
                    <a:pt x="20" y="23"/>
                    <a:pt x="20" y="23"/>
                  </a:cubicBezTo>
                  <a:cubicBezTo>
                    <a:pt x="21" y="22"/>
                    <a:pt x="21" y="22"/>
                    <a:pt x="21" y="22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21" y="22"/>
                    <a:pt x="20" y="21"/>
                    <a:pt x="20" y="21"/>
                  </a:cubicBezTo>
                  <a:cubicBezTo>
                    <a:pt x="20" y="20"/>
                    <a:pt x="19" y="20"/>
                    <a:pt x="18" y="20"/>
                  </a:cubicBezTo>
                  <a:cubicBezTo>
                    <a:pt x="18" y="19"/>
                    <a:pt x="19" y="17"/>
                    <a:pt x="18" y="16"/>
                  </a:cubicBezTo>
                  <a:cubicBezTo>
                    <a:pt x="18" y="15"/>
                    <a:pt x="17" y="14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6" y="9"/>
                    <a:pt x="16" y="10"/>
                  </a:cubicBezTo>
                  <a:cubicBezTo>
                    <a:pt x="17" y="9"/>
                    <a:pt x="17" y="9"/>
                    <a:pt x="17" y="9"/>
                  </a:cubicBezTo>
                  <a:cubicBezTo>
                    <a:pt x="17" y="10"/>
                    <a:pt x="16" y="10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3"/>
                    <a:pt x="18" y="15"/>
                    <a:pt x="19" y="16"/>
                  </a:cubicBezTo>
                  <a:cubicBezTo>
                    <a:pt x="19" y="17"/>
                    <a:pt x="20" y="18"/>
                    <a:pt x="21" y="18"/>
                  </a:cubicBezTo>
                  <a:cubicBezTo>
                    <a:pt x="21" y="19"/>
                    <a:pt x="21" y="20"/>
                    <a:pt x="21" y="20"/>
                  </a:cubicBezTo>
                  <a:cubicBezTo>
                    <a:pt x="21" y="21"/>
                    <a:pt x="21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1"/>
                    <a:pt x="22" y="21"/>
                    <a:pt x="22" y="21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2" y="22"/>
                    <a:pt x="22" y="22"/>
                    <a:pt x="22" y="22"/>
                  </a:cubicBezTo>
                  <a:cubicBezTo>
                    <a:pt x="23" y="22"/>
                    <a:pt x="23" y="21"/>
                    <a:pt x="24" y="21"/>
                  </a:cubicBezTo>
                  <a:cubicBezTo>
                    <a:pt x="24" y="20"/>
                    <a:pt x="24" y="19"/>
                    <a:pt x="23" y="18"/>
                  </a:cubicBezTo>
                  <a:cubicBezTo>
                    <a:pt x="25" y="18"/>
                    <a:pt x="26" y="18"/>
                    <a:pt x="27" y="17"/>
                  </a:cubicBezTo>
                  <a:cubicBezTo>
                    <a:pt x="28" y="16"/>
                    <a:pt x="28" y="14"/>
                    <a:pt x="29" y="13"/>
                  </a:cubicBezTo>
                  <a:cubicBezTo>
                    <a:pt x="29" y="13"/>
                    <a:pt x="29" y="13"/>
                    <a:pt x="29" y="12"/>
                  </a:cubicBezTo>
                  <a:cubicBezTo>
                    <a:pt x="30" y="12"/>
                    <a:pt x="30" y="11"/>
                    <a:pt x="29" y="10"/>
                  </a:cubicBezTo>
                  <a:cubicBezTo>
                    <a:pt x="30" y="10"/>
                    <a:pt x="30" y="10"/>
                    <a:pt x="30" y="11"/>
                  </a:cubicBezTo>
                  <a:cubicBezTo>
                    <a:pt x="31" y="11"/>
                    <a:pt x="31" y="11"/>
                    <a:pt x="32" y="10"/>
                  </a:cubicBezTo>
                  <a:cubicBezTo>
                    <a:pt x="31" y="11"/>
                    <a:pt x="31" y="11"/>
                    <a:pt x="31" y="12"/>
                  </a:cubicBezTo>
                  <a:cubicBezTo>
                    <a:pt x="32" y="12"/>
                    <a:pt x="32" y="12"/>
                    <a:pt x="32" y="13"/>
                  </a:cubicBezTo>
                  <a:cubicBezTo>
                    <a:pt x="32" y="12"/>
                    <a:pt x="31" y="12"/>
                    <a:pt x="30" y="13"/>
                  </a:cubicBezTo>
                  <a:cubicBezTo>
                    <a:pt x="30" y="13"/>
                    <a:pt x="30" y="13"/>
                    <a:pt x="29" y="13"/>
                  </a:cubicBezTo>
                  <a:cubicBezTo>
                    <a:pt x="29" y="15"/>
                    <a:pt x="28" y="16"/>
                    <a:pt x="27" y="17"/>
                  </a:cubicBezTo>
                  <a:cubicBezTo>
                    <a:pt x="26" y="18"/>
                    <a:pt x="26" y="19"/>
                    <a:pt x="27" y="20"/>
                  </a:cubicBezTo>
                  <a:cubicBezTo>
                    <a:pt x="26" y="20"/>
                    <a:pt x="25" y="20"/>
                    <a:pt x="24" y="21"/>
                  </a:cubicBezTo>
                  <a:cubicBezTo>
                    <a:pt x="24" y="22"/>
                    <a:pt x="23" y="22"/>
                    <a:pt x="23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23" y="23"/>
                    <a:pt x="23" y="23"/>
                    <a:pt x="23" y="23"/>
                  </a:cubicBezTo>
                  <a:cubicBezTo>
                    <a:pt x="24" y="24"/>
                    <a:pt x="25" y="24"/>
                    <a:pt x="26" y="24"/>
                  </a:cubicBezTo>
                  <a:cubicBezTo>
                    <a:pt x="26" y="24"/>
                    <a:pt x="27" y="23"/>
                    <a:pt x="27" y="22"/>
                  </a:cubicBezTo>
                  <a:cubicBezTo>
                    <a:pt x="28" y="23"/>
                    <a:pt x="29" y="24"/>
                    <a:pt x="30" y="24"/>
                  </a:cubicBezTo>
                  <a:cubicBezTo>
                    <a:pt x="32" y="25"/>
                    <a:pt x="33" y="25"/>
                    <a:pt x="35" y="25"/>
                  </a:cubicBezTo>
                  <a:cubicBezTo>
                    <a:pt x="35" y="25"/>
                    <a:pt x="35" y="25"/>
                    <a:pt x="36" y="25"/>
                  </a:cubicBezTo>
                  <a:cubicBezTo>
                    <a:pt x="37" y="25"/>
                    <a:pt x="37" y="24"/>
                    <a:pt x="37" y="23"/>
                  </a:cubicBezTo>
                  <a:cubicBezTo>
                    <a:pt x="37" y="24"/>
                    <a:pt x="37" y="24"/>
                    <a:pt x="37" y="25"/>
                  </a:cubicBezTo>
                  <a:cubicBezTo>
                    <a:pt x="38" y="25"/>
                    <a:pt x="38" y="25"/>
                    <a:pt x="39" y="26"/>
                  </a:cubicBezTo>
                  <a:close/>
                  <a:moveTo>
                    <a:pt x="2" y="33"/>
                  </a:moveTo>
                  <a:cubicBezTo>
                    <a:pt x="3" y="33"/>
                    <a:pt x="3" y="32"/>
                    <a:pt x="4" y="32"/>
                  </a:cubicBezTo>
                  <a:cubicBezTo>
                    <a:pt x="3" y="32"/>
                    <a:pt x="3" y="32"/>
                    <a:pt x="3" y="31"/>
                  </a:cubicBezTo>
                  <a:cubicBezTo>
                    <a:pt x="3" y="32"/>
                    <a:pt x="4" y="32"/>
                    <a:pt x="4" y="32"/>
                  </a:cubicBezTo>
                  <a:cubicBezTo>
                    <a:pt x="5" y="31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4" y="33"/>
                    <a:pt x="4" y="34"/>
                    <a:pt x="4" y="34"/>
                  </a:cubicBezTo>
                  <a:cubicBezTo>
                    <a:pt x="4" y="34"/>
                    <a:pt x="4" y="34"/>
                    <a:pt x="4" y="33"/>
                  </a:cubicBezTo>
                  <a:cubicBezTo>
                    <a:pt x="3" y="33"/>
                    <a:pt x="3" y="33"/>
                    <a:pt x="2" y="33"/>
                  </a:cubicBezTo>
                  <a:close/>
                  <a:moveTo>
                    <a:pt x="10" y="30"/>
                  </a:moveTo>
                  <a:cubicBezTo>
                    <a:pt x="10" y="30"/>
                    <a:pt x="10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ubicBezTo>
                    <a:pt x="11" y="29"/>
                    <a:pt x="12" y="29"/>
                    <a:pt x="12" y="28"/>
                  </a:cubicBezTo>
                  <a:cubicBezTo>
                    <a:pt x="13" y="27"/>
                    <a:pt x="14" y="26"/>
                    <a:pt x="14" y="26"/>
                  </a:cubicBezTo>
                  <a:cubicBezTo>
                    <a:pt x="13" y="25"/>
                    <a:pt x="14" y="25"/>
                    <a:pt x="14" y="25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4" y="27"/>
                    <a:pt x="14" y="26"/>
                  </a:cubicBezTo>
                  <a:cubicBezTo>
                    <a:pt x="15" y="26"/>
                    <a:pt x="15" y="26"/>
                    <a:pt x="15" y="25"/>
                  </a:cubicBezTo>
                  <a:cubicBezTo>
                    <a:pt x="15" y="25"/>
                    <a:pt x="16" y="25"/>
                    <a:pt x="15" y="26"/>
                  </a:cubicBezTo>
                  <a:cubicBezTo>
                    <a:pt x="15" y="26"/>
                    <a:pt x="15" y="26"/>
                    <a:pt x="15" y="27"/>
                  </a:cubicBezTo>
                  <a:cubicBezTo>
                    <a:pt x="15" y="26"/>
                    <a:pt x="16" y="26"/>
                    <a:pt x="15" y="27"/>
                  </a:cubicBezTo>
                  <a:cubicBezTo>
                    <a:pt x="15" y="27"/>
                    <a:pt x="15" y="27"/>
                    <a:pt x="15" y="27"/>
                  </a:cubicBezTo>
                  <a:cubicBezTo>
                    <a:pt x="14" y="28"/>
                    <a:pt x="14" y="28"/>
                    <a:pt x="14" y="28"/>
                  </a:cubicBezTo>
                  <a:cubicBezTo>
                    <a:pt x="14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5" y="28"/>
                  </a:cubicBezTo>
                  <a:cubicBezTo>
                    <a:pt x="15" y="28"/>
                    <a:pt x="15" y="28"/>
                    <a:pt x="16" y="27"/>
                  </a:cubicBezTo>
                  <a:cubicBezTo>
                    <a:pt x="16" y="27"/>
                    <a:pt x="16" y="28"/>
                    <a:pt x="16" y="28"/>
                  </a:cubicBezTo>
                  <a:cubicBezTo>
                    <a:pt x="16" y="28"/>
                    <a:pt x="16" y="28"/>
                    <a:pt x="16" y="28"/>
                  </a:cubicBezTo>
                  <a:cubicBezTo>
                    <a:pt x="17" y="28"/>
                    <a:pt x="17" y="29"/>
                    <a:pt x="16" y="29"/>
                  </a:cubicBezTo>
                  <a:cubicBezTo>
                    <a:pt x="16" y="29"/>
                    <a:pt x="16" y="29"/>
                    <a:pt x="15" y="29"/>
                  </a:cubicBezTo>
                  <a:cubicBezTo>
                    <a:pt x="15" y="28"/>
                    <a:pt x="15" y="29"/>
                    <a:pt x="15" y="29"/>
                  </a:cubicBezTo>
                  <a:cubicBezTo>
                    <a:pt x="16" y="29"/>
                    <a:pt x="16" y="29"/>
                    <a:pt x="16" y="30"/>
                  </a:cubicBezTo>
                  <a:cubicBezTo>
                    <a:pt x="16" y="30"/>
                    <a:pt x="16" y="30"/>
                    <a:pt x="16" y="30"/>
                  </a:cubicBezTo>
                  <a:cubicBezTo>
                    <a:pt x="15" y="29"/>
                    <a:pt x="14" y="29"/>
                    <a:pt x="13" y="29"/>
                  </a:cubicBezTo>
                  <a:cubicBezTo>
                    <a:pt x="12" y="29"/>
                    <a:pt x="11" y="30"/>
                    <a:pt x="10" y="30"/>
                  </a:cubicBezTo>
                  <a:cubicBezTo>
                    <a:pt x="10" y="30"/>
                    <a:pt x="10" y="30"/>
                    <a:pt x="10" y="30"/>
                  </a:cubicBezTo>
                  <a:close/>
                  <a:moveTo>
                    <a:pt x="19" y="25"/>
                  </a:moveTo>
                  <a:cubicBezTo>
                    <a:pt x="19" y="26"/>
                    <a:pt x="19" y="26"/>
                    <a:pt x="19" y="27"/>
                  </a:cubicBezTo>
                  <a:cubicBezTo>
                    <a:pt x="18" y="26"/>
                    <a:pt x="17" y="27"/>
                    <a:pt x="16" y="27"/>
                  </a:cubicBezTo>
                  <a:cubicBezTo>
                    <a:pt x="17" y="26"/>
                    <a:pt x="18" y="26"/>
                    <a:pt x="18" y="25"/>
                  </a:cubicBezTo>
                  <a:cubicBezTo>
                    <a:pt x="18" y="25"/>
                    <a:pt x="19" y="25"/>
                    <a:pt x="19" y="25"/>
                  </a:cubicBezTo>
                  <a:close/>
                  <a:moveTo>
                    <a:pt x="40" y="37"/>
                  </a:moveTo>
                  <a:cubicBezTo>
                    <a:pt x="39" y="36"/>
                    <a:pt x="39" y="36"/>
                    <a:pt x="38" y="36"/>
                  </a:cubicBezTo>
                  <a:cubicBezTo>
                    <a:pt x="38" y="37"/>
                    <a:pt x="38" y="37"/>
                    <a:pt x="38" y="37"/>
                  </a:cubicBezTo>
                  <a:cubicBezTo>
                    <a:pt x="38" y="37"/>
                    <a:pt x="38" y="36"/>
                    <a:pt x="38" y="36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5"/>
                    <a:pt x="37" y="35"/>
                    <a:pt x="37" y="35"/>
                  </a:cubicBezTo>
                  <a:cubicBezTo>
                    <a:pt x="37" y="34"/>
                    <a:pt x="38" y="34"/>
                    <a:pt x="38" y="35"/>
                  </a:cubicBezTo>
                  <a:cubicBezTo>
                    <a:pt x="39" y="35"/>
                    <a:pt x="39" y="35"/>
                    <a:pt x="40" y="35"/>
                  </a:cubicBezTo>
                  <a:cubicBezTo>
                    <a:pt x="40" y="35"/>
                    <a:pt x="39" y="35"/>
                    <a:pt x="39" y="35"/>
                  </a:cubicBezTo>
                  <a:cubicBezTo>
                    <a:pt x="39" y="36"/>
                    <a:pt x="40" y="36"/>
                    <a:pt x="40" y="37"/>
                  </a:cubicBezTo>
                  <a:close/>
                  <a:moveTo>
                    <a:pt x="33" y="32"/>
                  </a:moveTo>
                  <a:cubicBezTo>
                    <a:pt x="33" y="32"/>
                    <a:pt x="33" y="32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ubicBezTo>
                    <a:pt x="32" y="32"/>
                    <a:pt x="31" y="31"/>
                    <a:pt x="30" y="31"/>
                  </a:cubicBezTo>
                  <a:cubicBezTo>
                    <a:pt x="29" y="30"/>
                    <a:pt x="28" y="30"/>
                    <a:pt x="28" y="31"/>
                  </a:cubicBezTo>
                  <a:cubicBezTo>
                    <a:pt x="27" y="31"/>
                    <a:pt x="27" y="31"/>
                    <a:pt x="27" y="31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29" y="30"/>
                    <a:pt x="29" y="30"/>
                    <a:pt x="28" y="30"/>
                  </a:cubicBezTo>
                  <a:cubicBezTo>
                    <a:pt x="28" y="30"/>
                    <a:pt x="27" y="30"/>
                    <a:pt x="27" y="30"/>
                  </a:cubicBezTo>
                  <a:cubicBezTo>
                    <a:pt x="26" y="30"/>
                    <a:pt x="26" y="29"/>
                    <a:pt x="27" y="29"/>
                  </a:cubicBezTo>
                  <a:cubicBezTo>
                    <a:pt x="27" y="29"/>
                    <a:pt x="28" y="29"/>
                    <a:pt x="28" y="29"/>
                  </a:cubicBezTo>
                  <a:cubicBezTo>
                    <a:pt x="27" y="29"/>
                    <a:pt x="27" y="28"/>
                    <a:pt x="28" y="29"/>
                  </a:cubicBezTo>
                  <a:cubicBezTo>
                    <a:pt x="28" y="29"/>
                    <a:pt x="28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9"/>
                    <a:pt x="29" y="29"/>
                    <a:pt x="29" y="29"/>
                  </a:cubicBezTo>
                  <a:cubicBezTo>
                    <a:pt x="29" y="28"/>
                    <a:pt x="28" y="28"/>
                    <a:pt x="28" y="28"/>
                  </a:cubicBezTo>
                  <a:cubicBezTo>
                    <a:pt x="28" y="28"/>
                    <a:pt x="28" y="27"/>
                    <a:pt x="29" y="28"/>
                  </a:cubicBezTo>
                  <a:cubicBezTo>
                    <a:pt x="29" y="28"/>
                    <a:pt x="29" y="27"/>
                    <a:pt x="28" y="27"/>
                  </a:cubicBezTo>
                  <a:cubicBezTo>
                    <a:pt x="28" y="27"/>
                    <a:pt x="29" y="26"/>
                    <a:pt x="29" y="27"/>
                  </a:cubicBezTo>
                  <a:cubicBezTo>
                    <a:pt x="29" y="27"/>
                    <a:pt x="29" y="28"/>
                    <a:pt x="29" y="28"/>
                  </a:cubicBezTo>
                  <a:cubicBezTo>
                    <a:pt x="29" y="28"/>
                    <a:pt x="30" y="28"/>
                    <a:pt x="30" y="28"/>
                  </a:cubicBezTo>
                  <a:cubicBezTo>
                    <a:pt x="30" y="27"/>
                    <a:pt x="30" y="27"/>
                    <a:pt x="30" y="27"/>
                  </a:cubicBezTo>
                  <a:cubicBezTo>
                    <a:pt x="30" y="26"/>
                    <a:pt x="30" y="26"/>
                    <a:pt x="30" y="27"/>
                  </a:cubicBezTo>
                  <a:cubicBezTo>
                    <a:pt x="30" y="28"/>
                    <a:pt x="30" y="29"/>
                    <a:pt x="31" y="30"/>
                  </a:cubicBezTo>
                  <a:cubicBezTo>
                    <a:pt x="32" y="30"/>
                    <a:pt x="32" y="31"/>
                    <a:pt x="33" y="32"/>
                  </a:cubicBezTo>
                  <a:cubicBezTo>
                    <a:pt x="33" y="32"/>
                    <a:pt x="33" y="32"/>
                    <a:pt x="33" y="32"/>
                  </a:cubicBezTo>
                  <a:close/>
                  <a:moveTo>
                    <a:pt x="25" y="26"/>
                  </a:moveTo>
                  <a:cubicBezTo>
                    <a:pt x="25" y="26"/>
                    <a:pt x="25" y="26"/>
                    <a:pt x="26" y="26"/>
                  </a:cubicBezTo>
                  <a:cubicBezTo>
                    <a:pt x="26" y="27"/>
                    <a:pt x="27" y="27"/>
                    <a:pt x="27" y="28"/>
                  </a:cubicBezTo>
                  <a:cubicBezTo>
                    <a:pt x="26" y="28"/>
                    <a:pt x="26" y="27"/>
                    <a:pt x="25" y="27"/>
                  </a:cubicBezTo>
                  <a:cubicBezTo>
                    <a:pt x="25" y="27"/>
                    <a:pt x="25" y="26"/>
                    <a:pt x="25" y="26"/>
                  </a:cubicBezTo>
                  <a:close/>
                  <a:moveTo>
                    <a:pt x="20" y="46"/>
                  </a:moveTo>
                  <a:cubicBezTo>
                    <a:pt x="20" y="45"/>
                    <a:pt x="20" y="45"/>
                    <a:pt x="20" y="44"/>
                  </a:cubicBezTo>
                  <a:cubicBezTo>
                    <a:pt x="19" y="44"/>
                    <a:pt x="19" y="45"/>
                    <a:pt x="19" y="44"/>
                  </a:cubicBezTo>
                  <a:cubicBezTo>
                    <a:pt x="19" y="44"/>
                    <a:pt x="19" y="44"/>
                    <a:pt x="20" y="43"/>
                  </a:cubicBezTo>
                  <a:cubicBezTo>
                    <a:pt x="20" y="43"/>
                    <a:pt x="20" y="43"/>
                    <a:pt x="20" y="43"/>
                  </a:cubicBezTo>
                  <a:cubicBezTo>
                    <a:pt x="21" y="43"/>
                    <a:pt x="21" y="43"/>
                    <a:pt x="21" y="44"/>
                  </a:cubicBezTo>
                  <a:cubicBezTo>
                    <a:pt x="21" y="44"/>
                    <a:pt x="21" y="44"/>
                    <a:pt x="22" y="45"/>
                  </a:cubicBezTo>
                  <a:cubicBezTo>
                    <a:pt x="22" y="45"/>
                    <a:pt x="21" y="45"/>
                    <a:pt x="21" y="44"/>
                  </a:cubicBezTo>
                  <a:cubicBezTo>
                    <a:pt x="21" y="45"/>
                    <a:pt x="21" y="45"/>
                    <a:pt x="20" y="46"/>
                  </a:cubicBezTo>
                  <a:close/>
                  <a:moveTo>
                    <a:pt x="21" y="38"/>
                  </a:moveTo>
                  <a:cubicBezTo>
                    <a:pt x="21" y="38"/>
                    <a:pt x="21" y="38"/>
                    <a:pt x="21" y="38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1" y="37"/>
                    <a:pt x="21" y="36"/>
                    <a:pt x="21" y="35"/>
                  </a:cubicBezTo>
                  <a:cubicBezTo>
                    <a:pt x="20" y="34"/>
                    <a:pt x="20" y="33"/>
                    <a:pt x="19" y="32"/>
                  </a:cubicBezTo>
                  <a:cubicBezTo>
                    <a:pt x="18" y="32"/>
                    <a:pt x="18" y="32"/>
                    <a:pt x="19" y="32"/>
                  </a:cubicBezTo>
                  <a:cubicBezTo>
                    <a:pt x="19" y="32"/>
                    <a:pt x="20" y="32"/>
                    <a:pt x="20" y="32"/>
                  </a:cubicBezTo>
                  <a:cubicBezTo>
                    <a:pt x="20" y="33"/>
                    <a:pt x="20" y="33"/>
                    <a:pt x="20" y="32"/>
                  </a:cubicBezTo>
                  <a:cubicBezTo>
                    <a:pt x="20" y="32"/>
                    <a:pt x="20" y="31"/>
                    <a:pt x="20" y="31"/>
                  </a:cubicBezTo>
                  <a:cubicBezTo>
                    <a:pt x="19" y="31"/>
                    <a:pt x="20" y="30"/>
                    <a:pt x="20" y="31"/>
                  </a:cubicBezTo>
                  <a:cubicBezTo>
                    <a:pt x="20" y="31"/>
                    <a:pt x="20" y="32"/>
                    <a:pt x="21" y="32"/>
                  </a:cubicBezTo>
                  <a:cubicBezTo>
                    <a:pt x="20" y="31"/>
                    <a:pt x="21" y="31"/>
                    <a:pt x="21" y="31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1" y="33"/>
                    <a:pt x="21" y="33"/>
                    <a:pt x="21" y="33"/>
                  </a:cubicBezTo>
                  <a:cubicBezTo>
                    <a:pt x="21" y="33"/>
                    <a:pt x="21" y="32"/>
                    <a:pt x="21" y="32"/>
                  </a:cubicBezTo>
                  <a:cubicBezTo>
                    <a:pt x="21" y="32"/>
                    <a:pt x="21" y="33"/>
                    <a:pt x="21" y="33"/>
                  </a:cubicBezTo>
                  <a:cubicBezTo>
                    <a:pt x="21" y="32"/>
                    <a:pt x="21" y="32"/>
                    <a:pt x="21" y="32"/>
                  </a:cubicBezTo>
                  <a:cubicBezTo>
                    <a:pt x="22" y="32"/>
                    <a:pt x="22" y="32"/>
                    <a:pt x="22" y="31"/>
                  </a:cubicBezTo>
                  <a:cubicBezTo>
                    <a:pt x="22" y="31"/>
                    <a:pt x="23" y="31"/>
                    <a:pt x="22" y="32"/>
                  </a:cubicBezTo>
                  <a:cubicBezTo>
                    <a:pt x="23" y="32"/>
                    <a:pt x="23" y="31"/>
                    <a:pt x="23" y="31"/>
                  </a:cubicBezTo>
                  <a:cubicBezTo>
                    <a:pt x="23" y="31"/>
                    <a:pt x="24" y="31"/>
                    <a:pt x="23" y="31"/>
                  </a:cubicBezTo>
                  <a:cubicBezTo>
                    <a:pt x="23" y="32"/>
                    <a:pt x="23" y="32"/>
                    <a:pt x="23" y="32"/>
                  </a:cubicBezTo>
                  <a:cubicBezTo>
                    <a:pt x="22" y="33"/>
                    <a:pt x="22" y="33"/>
                    <a:pt x="23" y="33"/>
                  </a:cubicBezTo>
                  <a:cubicBezTo>
                    <a:pt x="23" y="32"/>
                    <a:pt x="23" y="32"/>
                    <a:pt x="24" y="32"/>
                  </a:cubicBezTo>
                  <a:cubicBezTo>
                    <a:pt x="24" y="32"/>
                    <a:pt x="24" y="33"/>
                    <a:pt x="24" y="33"/>
                  </a:cubicBezTo>
                  <a:cubicBezTo>
                    <a:pt x="23" y="33"/>
                    <a:pt x="22" y="34"/>
                    <a:pt x="22" y="35"/>
                  </a:cubicBezTo>
                  <a:cubicBezTo>
                    <a:pt x="21" y="36"/>
                    <a:pt x="21" y="37"/>
                    <a:pt x="21" y="38"/>
                  </a:cubicBezTo>
                  <a:cubicBezTo>
                    <a:pt x="21" y="38"/>
                    <a:pt x="21" y="38"/>
                    <a:pt x="21" y="38"/>
                  </a:cubicBezTo>
                  <a:close/>
                  <a:moveTo>
                    <a:pt x="22" y="27"/>
                  </a:moveTo>
                  <a:cubicBezTo>
                    <a:pt x="22" y="28"/>
                    <a:pt x="22" y="28"/>
                    <a:pt x="22" y="28"/>
                  </a:cubicBezTo>
                  <a:cubicBezTo>
                    <a:pt x="22" y="29"/>
                    <a:pt x="22" y="30"/>
                    <a:pt x="21" y="30"/>
                  </a:cubicBezTo>
                  <a:cubicBezTo>
                    <a:pt x="21" y="30"/>
                    <a:pt x="21" y="29"/>
                    <a:pt x="21" y="28"/>
                  </a:cubicBezTo>
                  <a:cubicBezTo>
                    <a:pt x="21" y="28"/>
                    <a:pt x="21" y="28"/>
                    <a:pt x="22" y="27"/>
                  </a:cubicBezTo>
                  <a:close/>
                  <a:moveTo>
                    <a:pt x="4" y="11"/>
                  </a:moveTo>
                  <a:cubicBezTo>
                    <a:pt x="5" y="11"/>
                    <a:pt x="5" y="11"/>
                    <a:pt x="6" y="12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6" y="14"/>
                    <a:pt x="6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4" y="13"/>
                    <a:pt x="5" y="13"/>
                    <a:pt x="5" y="13"/>
                  </a:cubicBezTo>
                  <a:cubicBezTo>
                    <a:pt x="5" y="12"/>
                    <a:pt x="5" y="12"/>
                    <a:pt x="4" y="11"/>
                  </a:cubicBezTo>
                  <a:close/>
                  <a:moveTo>
                    <a:pt x="11" y="16"/>
                  </a:moveTo>
                  <a:cubicBezTo>
                    <a:pt x="11" y="16"/>
                    <a:pt x="11" y="16"/>
                    <a:pt x="11" y="16"/>
                  </a:cubicBezTo>
                  <a:cubicBezTo>
                    <a:pt x="12" y="16"/>
                    <a:pt x="13" y="17"/>
                    <a:pt x="14" y="17"/>
                  </a:cubicBezTo>
                  <a:cubicBezTo>
                    <a:pt x="15" y="18"/>
                    <a:pt x="16" y="18"/>
                    <a:pt x="17" y="17"/>
                  </a:cubicBezTo>
                  <a:cubicBezTo>
                    <a:pt x="17" y="17"/>
                    <a:pt x="17" y="17"/>
                    <a:pt x="17" y="17"/>
                  </a:cubicBezTo>
                  <a:cubicBezTo>
                    <a:pt x="17" y="18"/>
                    <a:pt x="16" y="18"/>
                    <a:pt x="16" y="18"/>
                  </a:cubicBezTo>
                  <a:cubicBezTo>
                    <a:pt x="16" y="18"/>
                    <a:pt x="15" y="18"/>
                    <a:pt x="16" y="18"/>
                  </a:cubicBezTo>
                  <a:cubicBezTo>
                    <a:pt x="16" y="18"/>
                    <a:pt x="17" y="18"/>
                    <a:pt x="17" y="18"/>
                  </a:cubicBezTo>
                  <a:cubicBezTo>
                    <a:pt x="18" y="18"/>
                    <a:pt x="18" y="19"/>
                    <a:pt x="17" y="19"/>
                  </a:cubicBezTo>
                  <a:cubicBezTo>
                    <a:pt x="17" y="19"/>
                    <a:pt x="16" y="19"/>
                    <a:pt x="16" y="19"/>
                  </a:cubicBezTo>
                  <a:cubicBezTo>
                    <a:pt x="17" y="19"/>
                    <a:pt x="17" y="20"/>
                    <a:pt x="16" y="19"/>
                  </a:cubicBezTo>
                  <a:cubicBezTo>
                    <a:pt x="16" y="19"/>
                    <a:pt x="16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20"/>
                    <a:pt x="16" y="20"/>
                    <a:pt x="16" y="20"/>
                  </a:cubicBezTo>
                  <a:cubicBezTo>
                    <a:pt x="16" y="20"/>
                    <a:pt x="16" y="21"/>
                    <a:pt x="15" y="20"/>
                  </a:cubicBezTo>
                  <a:cubicBezTo>
                    <a:pt x="15" y="20"/>
                    <a:pt x="16" y="21"/>
                    <a:pt x="16" y="21"/>
                  </a:cubicBezTo>
                  <a:cubicBezTo>
                    <a:pt x="16" y="22"/>
                    <a:pt x="15" y="22"/>
                    <a:pt x="15" y="21"/>
                  </a:cubicBezTo>
                  <a:cubicBezTo>
                    <a:pt x="15" y="21"/>
                    <a:pt x="15" y="21"/>
                    <a:pt x="15" y="20"/>
                  </a:cubicBezTo>
                  <a:cubicBezTo>
                    <a:pt x="15" y="20"/>
                    <a:pt x="14" y="20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4" y="22"/>
                    <a:pt x="14" y="22"/>
                    <a:pt x="14" y="21"/>
                  </a:cubicBezTo>
                  <a:cubicBezTo>
                    <a:pt x="14" y="20"/>
                    <a:pt x="14" y="19"/>
                    <a:pt x="13" y="18"/>
                  </a:cubicBezTo>
                  <a:cubicBezTo>
                    <a:pt x="12" y="18"/>
                    <a:pt x="12" y="17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lose/>
                  <a:moveTo>
                    <a:pt x="19" y="22"/>
                  </a:moveTo>
                  <a:cubicBezTo>
                    <a:pt x="19" y="22"/>
                    <a:pt x="19" y="22"/>
                    <a:pt x="18" y="22"/>
                  </a:cubicBezTo>
                  <a:cubicBezTo>
                    <a:pt x="18" y="21"/>
                    <a:pt x="17" y="21"/>
                    <a:pt x="17" y="20"/>
                  </a:cubicBezTo>
                  <a:cubicBezTo>
                    <a:pt x="18" y="20"/>
                    <a:pt x="18" y="21"/>
                    <a:pt x="19" y="21"/>
                  </a:cubicBezTo>
                  <a:cubicBezTo>
                    <a:pt x="19" y="21"/>
                    <a:pt x="19" y="22"/>
                    <a:pt x="19" y="22"/>
                  </a:cubicBezTo>
                  <a:close/>
                  <a:moveTo>
                    <a:pt x="42" y="15"/>
                  </a:moveTo>
                  <a:cubicBezTo>
                    <a:pt x="41" y="15"/>
                    <a:pt x="41" y="16"/>
                    <a:pt x="41" y="16"/>
                  </a:cubicBezTo>
                  <a:cubicBezTo>
                    <a:pt x="41" y="16"/>
                    <a:pt x="41" y="16"/>
                    <a:pt x="41" y="17"/>
                  </a:cubicBezTo>
                  <a:cubicBezTo>
                    <a:pt x="41" y="16"/>
                    <a:pt x="40" y="16"/>
                    <a:pt x="40" y="16"/>
                  </a:cubicBezTo>
                  <a:cubicBezTo>
                    <a:pt x="39" y="17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6"/>
                    <a:pt x="39" y="16"/>
                  </a:cubicBezTo>
                  <a:cubicBezTo>
                    <a:pt x="39" y="16"/>
                    <a:pt x="39" y="15"/>
                    <a:pt x="39" y="15"/>
                  </a:cubicBezTo>
                  <a:cubicBezTo>
                    <a:pt x="40" y="15"/>
                    <a:pt x="40" y="14"/>
                    <a:pt x="40" y="14"/>
                  </a:cubicBezTo>
                  <a:cubicBezTo>
                    <a:pt x="40" y="14"/>
                    <a:pt x="40" y="14"/>
                    <a:pt x="40" y="15"/>
                  </a:cubicBezTo>
                  <a:cubicBezTo>
                    <a:pt x="40" y="15"/>
                    <a:pt x="41" y="15"/>
                    <a:pt x="42" y="15"/>
                  </a:cubicBezTo>
                  <a:close/>
                  <a:moveTo>
                    <a:pt x="34" y="18"/>
                  </a:moveTo>
                  <a:cubicBezTo>
                    <a:pt x="34" y="18"/>
                    <a:pt x="34" y="18"/>
                    <a:pt x="34" y="18"/>
                  </a:cubicBezTo>
                  <a:cubicBezTo>
                    <a:pt x="33" y="19"/>
                    <a:pt x="33" y="19"/>
                    <a:pt x="32" y="20"/>
                  </a:cubicBezTo>
                  <a:cubicBezTo>
                    <a:pt x="31" y="21"/>
                    <a:pt x="30" y="21"/>
                    <a:pt x="30" y="22"/>
                  </a:cubicBezTo>
                  <a:cubicBezTo>
                    <a:pt x="31" y="23"/>
                    <a:pt x="30" y="23"/>
                    <a:pt x="30" y="23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30" y="22"/>
                    <a:pt x="29" y="22"/>
                    <a:pt x="29" y="22"/>
                  </a:cubicBezTo>
                  <a:cubicBezTo>
                    <a:pt x="29" y="23"/>
                    <a:pt x="29" y="23"/>
                    <a:pt x="29" y="22"/>
                  </a:cubicBezTo>
                  <a:cubicBezTo>
                    <a:pt x="29" y="22"/>
                    <a:pt x="29" y="22"/>
                    <a:pt x="29" y="21"/>
                  </a:cubicBezTo>
                  <a:cubicBezTo>
                    <a:pt x="29" y="22"/>
                    <a:pt x="28" y="21"/>
                    <a:pt x="29" y="21"/>
                  </a:cubicBezTo>
                  <a:cubicBezTo>
                    <a:pt x="29" y="21"/>
                    <a:pt x="29" y="21"/>
                    <a:pt x="29" y="21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30" y="20"/>
                    <a:pt x="30" y="20"/>
                    <a:pt x="29" y="20"/>
                  </a:cubicBezTo>
                  <a:cubicBezTo>
                    <a:pt x="30" y="20"/>
                    <a:pt x="30" y="20"/>
                    <a:pt x="30" y="20"/>
                  </a:cubicBezTo>
                  <a:cubicBezTo>
                    <a:pt x="29" y="20"/>
                    <a:pt x="29" y="20"/>
                    <a:pt x="29" y="20"/>
                  </a:cubicBezTo>
                  <a:cubicBezTo>
                    <a:pt x="29" y="20"/>
                    <a:pt x="29" y="20"/>
                    <a:pt x="28" y="20"/>
                  </a:cubicBezTo>
                  <a:cubicBezTo>
                    <a:pt x="28" y="21"/>
                    <a:pt x="28" y="20"/>
                    <a:pt x="29" y="20"/>
                  </a:cubicBezTo>
                  <a:cubicBezTo>
                    <a:pt x="28" y="20"/>
                    <a:pt x="28" y="20"/>
                    <a:pt x="28" y="20"/>
                  </a:cubicBezTo>
                  <a:cubicBezTo>
                    <a:pt x="27" y="19"/>
                    <a:pt x="27" y="19"/>
                    <a:pt x="28" y="19"/>
                  </a:cubicBezTo>
                  <a:cubicBezTo>
                    <a:pt x="28" y="19"/>
                    <a:pt x="28" y="19"/>
                    <a:pt x="29" y="19"/>
                  </a:cubicBezTo>
                  <a:cubicBezTo>
                    <a:pt x="29" y="19"/>
                    <a:pt x="29" y="19"/>
                    <a:pt x="29" y="19"/>
                  </a:cubicBezTo>
                  <a:cubicBezTo>
                    <a:pt x="28" y="19"/>
                    <a:pt x="28" y="19"/>
                    <a:pt x="28" y="18"/>
                  </a:cubicBezTo>
                  <a:cubicBezTo>
                    <a:pt x="28" y="18"/>
                    <a:pt x="28" y="18"/>
                    <a:pt x="29" y="18"/>
                  </a:cubicBezTo>
                  <a:cubicBezTo>
                    <a:pt x="29" y="19"/>
                    <a:pt x="30" y="19"/>
                    <a:pt x="31" y="19"/>
                  </a:cubicBezTo>
                  <a:cubicBezTo>
                    <a:pt x="32" y="19"/>
                    <a:pt x="33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8"/>
                    <a:pt x="34" y="18"/>
                    <a:pt x="34" y="18"/>
                  </a:cubicBezTo>
                  <a:close/>
                  <a:moveTo>
                    <a:pt x="25" y="22"/>
                  </a:moveTo>
                  <a:cubicBezTo>
                    <a:pt x="25" y="22"/>
                    <a:pt x="25" y="22"/>
                    <a:pt x="25" y="21"/>
                  </a:cubicBezTo>
                  <a:cubicBezTo>
                    <a:pt x="26" y="22"/>
                    <a:pt x="27" y="21"/>
                    <a:pt x="28" y="21"/>
                  </a:cubicBezTo>
                  <a:cubicBezTo>
                    <a:pt x="27" y="22"/>
                    <a:pt x="26" y="22"/>
                    <a:pt x="26" y="23"/>
                  </a:cubicBezTo>
                  <a:cubicBezTo>
                    <a:pt x="26" y="23"/>
                    <a:pt x="25" y="23"/>
                    <a:pt x="25" y="22"/>
                  </a:cubicBezTo>
                  <a:close/>
                  <a:moveTo>
                    <a:pt x="24" y="2"/>
                  </a:moveTo>
                  <a:cubicBezTo>
                    <a:pt x="24" y="3"/>
                    <a:pt x="24" y="3"/>
                    <a:pt x="24" y="4"/>
                  </a:cubicBezTo>
                  <a:cubicBezTo>
                    <a:pt x="25" y="3"/>
                    <a:pt x="25" y="3"/>
                    <a:pt x="25" y="4"/>
                  </a:cubicBezTo>
                  <a:cubicBezTo>
                    <a:pt x="25" y="4"/>
                    <a:pt x="25" y="4"/>
                    <a:pt x="25" y="4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3" y="5"/>
                    <a:pt x="23" y="5"/>
                    <a:pt x="23" y="4"/>
                  </a:cubicBezTo>
                  <a:cubicBezTo>
                    <a:pt x="23" y="4"/>
                    <a:pt x="23" y="4"/>
                    <a:pt x="22" y="3"/>
                  </a:cubicBezTo>
                  <a:cubicBezTo>
                    <a:pt x="23" y="3"/>
                    <a:pt x="23" y="3"/>
                    <a:pt x="23" y="4"/>
                  </a:cubicBezTo>
                  <a:cubicBezTo>
                    <a:pt x="23" y="3"/>
                    <a:pt x="24" y="3"/>
                    <a:pt x="24" y="2"/>
                  </a:cubicBezTo>
                  <a:close/>
                  <a:moveTo>
                    <a:pt x="23" y="10"/>
                  </a:move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2"/>
                    <a:pt x="24" y="13"/>
                  </a:cubicBezTo>
                  <a:cubicBezTo>
                    <a:pt x="24" y="14"/>
                    <a:pt x="24" y="15"/>
                    <a:pt x="25" y="16"/>
                  </a:cubicBezTo>
                  <a:cubicBezTo>
                    <a:pt x="26" y="16"/>
                    <a:pt x="26" y="16"/>
                    <a:pt x="25" y="16"/>
                  </a:cubicBezTo>
                  <a:cubicBezTo>
                    <a:pt x="25" y="16"/>
                    <a:pt x="24" y="16"/>
                    <a:pt x="24" y="16"/>
                  </a:cubicBezTo>
                  <a:cubicBezTo>
                    <a:pt x="24" y="15"/>
                    <a:pt x="24" y="15"/>
                    <a:pt x="24" y="16"/>
                  </a:cubicBezTo>
                  <a:cubicBezTo>
                    <a:pt x="24" y="16"/>
                    <a:pt x="24" y="17"/>
                    <a:pt x="24" y="17"/>
                  </a:cubicBezTo>
                  <a:cubicBezTo>
                    <a:pt x="25" y="17"/>
                    <a:pt x="24" y="18"/>
                    <a:pt x="24" y="17"/>
                  </a:cubicBezTo>
                  <a:cubicBezTo>
                    <a:pt x="24" y="17"/>
                    <a:pt x="24" y="16"/>
                    <a:pt x="24" y="16"/>
                  </a:cubicBezTo>
                  <a:cubicBezTo>
                    <a:pt x="24" y="17"/>
                    <a:pt x="23" y="17"/>
                    <a:pt x="23" y="17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5"/>
                    <a:pt x="23" y="15"/>
                    <a:pt x="23" y="16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3" y="16"/>
                    <a:pt x="23" y="16"/>
                    <a:pt x="23" y="16"/>
                  </a:cubicBezTo>
                  <a:cubicBezTo>
                    <a:pt x="22" y="16"/>
                    <a:pt x="22" y="16"/>
                    <a:pt x="22" y="17"/>
                  </a:cubicBezTo>
                  <a:cubicBezTo>
                    <a:pt x="22" y="17"/>
                    <a:pt x="21" y="17"/>
                    <a:pt x="22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1" y="17"/>
                    <a:pt x="20" y="17"/>
                    <a:pt x="21" y="17"/>
                  </a:cubicBezTo>
                  <a:cubicBezTo>
                    <a:pt x="21" y="16"/>
                    <a:pt x="21" y="16"/>
                    <a:pt x="22" y="16"/>
                  </a:cubicBezTo>
                  <a:cubicBezTo>
                    <a:pt x="22" y="15"/>
                    <a:pt x="22" y="15"/>
                    <a:pt x="21" y="15"/>
                  </a:cubicBezTo>
                  <a:cubicBezTo>
                    <a:pt x="21" y="16"/>
                    <a:pt x="21" y="16"/>
                    <a:pt x="20" y="16"/>
                  </a:cubicBezTo>
                  <a:cubicBezTo>
                    <a:pt x="20" y="16"/>
                    <a:pt x="20" y="15"/>
                    <a:pt x="20" y="15"/>
                  </a:cubicBezTo>
                  <a:cubicBezTo>
                    <a:pt x="21" y="15"/>
                    <a:pt x="22" y="14"/>
                    <a:pt x="22" y="13"/>
                  </a:cubicBezTo>
                  <a:cubicBezTo>
                    <a:pt x="23" y="12"/>
                    <a:pt x="23" y="11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lose/>
                  <a:moveTo>
                    <a:pt x="22" y="21"/>
                  </a:moveTo>
                  <a:cubicBezTo>
                    <a:pt x="22" y="20"/>
                    <a:pt x="22" y="20"/>
                    <a:pt x="22" y="20"/>
                  </a:cubicBezTo>
                  <a:cubicBezTo>
                    <a:pt x="22" y="19"/>
                    <a:pt x="22" y="18"/>
                    <a:pt x="23" y="18"/>
                  </a:cubicBezTo>
                  <a:cubicBezTo>
                    <a:pt x="23" y="18"/>
                    <a:pt x="22" y="19"/>
                    <a:pt x="23" y="20"/>
                  </a:cubicBezTo>
                  <a:cubicBezTo>
                    <a:pt x="23" y="20"/>
                    <a:pt x="23" y="20"/>
                    <a:pt x="22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4" name="Freeform 33183"/>
            <p:cNvSpPr>
              <a:spLocks noEditPoints="1"/>
            </p:cNvSpPr>
            <p:nvPr/>
          </p:nvSpPr>
          <p:spPr bwMode="auto">
            <a:xfrm>
              <a:off x="4062" y="3436"/>
              <a:ext cx="57" cy="55"/>
            </a:xfrm>
            <a:custGeom>
              <a:avLst/>
              <a:gdLst>
                <a:gd name="T0" fmla="*/ 0 w 32"/>
                <a:gd name="T1" fmla="*/ 4 h 31"/>
                <a:gd name="T2" fmla="*/ 16 w 32"/>
                <a:gd name="T3" fmla="*/ 2 h 31"/>
                <a:gd name="T4" fmla="*/ 16 w 32"/>
                <a:gd name="T5" fmla="*/ 2 h 31"/>
                <a:gd name="T6" fmla="*/ 16 w 32"/>
                <a:gd name="T7" fmla="*/ 14 h 31"/>
                <a:gd name="T8" fmla="*/ 3 w 32"/>
                <a:gd name="T9" fmla="*/ 15 h 31"/>
                <a:gd name="T10" fmla="*/ 0 w 32"/>
                <a:gd name="T11" fmla="*/ 4 h 31"/>
                <a:gd name="T12" fmla="*/ 17 w 32"/>
                <a:gd name="T13" fmla="*/ 2 h 31"/>
                <a:gd name="T14" fmla="*/ 32 w 32"/>
                <a:gd name="T15" fmla="*/ 0 h 31"/>
                <a:gd name="T16" fmla="*/ 31 w 32"/>
                <a:gd name="T17" fmla="*/ 14 h 31"/>
                <a:gd name="T18" fmla="*/ 18 w 32"/>
                <a:gd name="T19" fmla="*/ 14 h 31"/>
                <a:gd name="T20" fmla="*/ 17 w 32"/>
                <a:gd name="T21" fmla="*/ 2 h 31"/>
                <a:gd name="T22" fmla="*/ 31 w 32"/>
                <a:gd name="T23" fmla="*/ 15 h 31"/>
                <a:gd name="T24" fmla="*/ 29 w 32"/>
                <a:gd name="T25" fmla="*/ 30 h 31"/>
                <a:gd name="T26" fmla="*/ 20 w 32"/>
                <a:gd name="T27" fmla="*/ 30 h 31"/>
                <a:gd name="T28" fmla="*/ 19 w 32"/>
                <a:gd name="T29" fmla="*/ 17 h 31"/>
                <a:gd name="T30" fmla="*/ 31 w 32"/>
                <a:gd name="T31" fmla="*/ 15 h 31"/>
                <a:gd name="T32" fmla="*/ 17 w 32"/>
                <a:gd name="T33" fmla="*/ 30 h 31"/>
                <a:gd name="T34" fmla="*/ 6 w 32"/>
                <a:gd name="T35" fmla="*/ 31 h 31"/>
                <a:gd name="T36" fmla="*/ 3 w 32"/>
                <a:gd name="T37" fmla="*/ 18 h 31"/>
                <a:gd name="T38" fmla="*/ 16 w 32"/>
                <a:gd name="T39" fmla="*/ 17 h 31"/>
                <a:gd name="T40" fmla="*/ 17 w 32"/>
                <a:gd name="T41" fmla="*/ 3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2" h="31">
                  <a:moveTo>
                    <a:pt x="0" y="4"/>
                  </a:moveTo>
                  <a:cubicBezTo>
                    <a:pt x="5" y="3"/>
                    <a:pt x="11" y="2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0" y="4"/>
                    <a:pt x="0" y="4"/>
                    <a:pt x="0" y="4"/>
                  </a:cubicBezTo>
                  <a:close/>
                  <a:moveTo>
                    <a:pt x="17" y="2"/>
                  </a:moveTo>
                  <a:cubicBezTo>
                    <a:pt x="17" y="2"/>
                    <a:pt x="26" y="1"/>
                    <a:pt x="32" y="0"/>
                  </a:cubicBezTo>
                  <a:cubicBezTo>
                    <a:pt x="31" y="14"/>
                    <a:pt x="31" y="14"/>
                    <a:pt x="31" y="14"/>
                  </a:cubicBezTo>
                  <a:cubicBezTo>
                    <a:pt x="18" y="14"/>
                    <a:pt x="18" y="14"/>
                    <a:pt x="18" y="14"/>
                  </a:cubicBezTo>
                  <a:cubicBezTo>
                    <a:pt x="17" y="2"/>
                    <a:pt x="17" y="2"/>
                    <a:pt x="17" y="2"/>
                  </a:cubicBezTo>
                  <a:close/>
                  <a:moveTo>
                    <a:pt x="31" y="15"/>
                  </a:moveTo>
                  <a:cubicBezTo>
                    <a:pt x="29" y="30"/>
                    <a:pt x="29" y="30"/>
                    <a:pt x="29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31" y="15"/>
                    <a:pt x="31" y="15"/>
                    <a:pt x="31" y="15"/>
                  </a:cubicBezTo>
                  <a:close/>
                  <a:moveTo>
                    <a:pt x="17" y="30"/>
                  </a:moveTo>
                  <a:cubicBezTo>
                    <a:pt x="6" y="31"/>
                    <a:pt x="6" y="31"/>
                    <a:pt x="6" y="31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16" y="17"/>
                    <a:pt x="16" y="17"/>
                    <a:pt x="16" y="17"/>
                  </a:cubicBezTo>
                  <a:lnTo>
                    <a:pt x="17" y="30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5" name="Freeform 33184"/>
            <p:cNvSpPr>
              <a:spLocks/>
            </p:cNvSpPr>
            <p:nvPr/>
          </p:nvSpPr>
          <p:spPr bwMode="auto">
            <a:xfrm>
              <a:off x="4064" y="3418"/>
              <a:ext cx="50" cy="71"/>
            </a:xfrm>
            <a:custGeom>
              <a:avLst/>
              <a:gdLst>
                <a:gd name="T0" fmla="*/ 15 w 28"/>
                <a:gd name="T1" fmla="*/ 12 h 40"/>
                <a:gd name="T2" fmla="*/ 15 w 28"/>
                <a:gd name="T3" fmla="*/ 40 h 40"/>
                <a:gd name="T4" fmla="*/ 19 w 28"/>
                <a:gd name="T5" fmla="*/ 40 h 40"/>
                <a:gd name="T6" fmla="*/ 16 w 28"/>
                <a:gd name="T7" fmla="*/ 12 h 40"/>
                <a:gd name="T8" fmla="*/ 28 w 28"/>
                <a:gd name="T9" fmla="*/ 4 h 40"/>
                <a:gd name="T10" fmla="*/ 20 w 28"/>
                <a:gd name="T11" fmla="*/ 0 h 40"/>
                <a:gd name="T12" fmla="*/ 16 w 28"/>
                <a:gd name="T13" fmla="*/ 12 h 40"/>
                <a:gd name="T14" fmla="*/ 15 w 28"/>
                <a:gd name="T15" fmla="*/ 12 h 40"/>
                <a:gd name="T16" fmla="*/ 8 w 28"/>
                <a:gd name="T17" fmla="*/ 0 h 40"/>
                <a:gd name="T18" fmla="*/ 0 w 28"/>
                <a:gd name="T19" fmla="*/ 6 h 40"/>
                <a:gd name="T20" fmla="*/ 15 w 28"/>
                <a:gd name="T21" fmla="*/ 12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" h="40">
                  <a:moveTo>
                    <a:pt x="15" y="12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5" y="3"/>
                    <a:pt x="23" y="1"/>
                    <a:pt x="20" y="0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5" y="2"/>
                    <a:pt x="3" y="4"/>
                    <a:pt x="0" y="6"/>
                  </a:cubicBezTo>
                  <a:lnTo>
                    <a:pt x="15" y="12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6" name="Freeform 33185"/>
            <p:cNvSpPr>
              <a:spLocks/>
            </p:cNvSpPr>
            <p:nvPr/>
          </p:nvSpPr>
          <p:spPr bwMode="auto">
            <a:xfrm>
              <a:off x="4068" y="3461"/>
              <a:ext cx="49" cy="9"/>
            </a:xfrm>
            <a:custGeom>
              <a:avLst/>
              <a:gdLst>
                <a:gd name="T0" fmla="*/ 0 w 49"/>
                <a:gd name="T1" fmla="*/ 2 h 9"/>
                <a:gd name="T2" fmla="*/ 0 w 49"/>
                <a:gd name="T3" fmla="*/ 9 h 9"/>
                <a:gd name="T4" fmla="*/ 49 w 49"/>
                <a:gd name="T5" fmla="*/ 3 h 9"/>
                <a:gd name="T6" fmla="*/ 49 w 49"/>
                <a:gd name="T7" fmla="*/ 0 h 9"/>
                <a:gd name="T8" fmla="*/ 0 w 49"/>
                <a:gd name="T9" fmla="*/ 2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9">
                  <a:moveTo>
                    <a:pt x="0" y="2"/>
                  </a:moveTo>
                  <a:lnTo>
                    <a:pt x="0" y="9"/>
                  </a:lnTo>
                  <a:lnTo>
                    <a:pt x="49" y="3"/>
                  </a:lnTo>
                  <a:lnTo>
                    <a:pt x="49" y="0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7" name="Freeform 33186"/>
            <p:cNvSpPr>
              <a:spLocks noEditPoints="1"/>
            </p:cNvSpPr>
            <p:nvPr/>
          </p:nvSpPr>
          <p:spPr bwMode="auto">
            <a:xfrm>
              <a:off x="4224" y="3375"/>
              <a:ext cx="75" cy="72"/>
            </a:xfrm>
            <a:custGeom>
              <a:avLst/>
              <a:gdLst>
                <a:gd name="T0" fmla="*/ 33 w 42"/>
                <a:gd name="T1" fmla="*/ 12 h 40"/>
                <a:gd name="T2" fmla="*/ 10 w 42"/>
                <a:gd name="T3" fmla="*/ 11 h 40"/>
                <a:gd name="T4" fmla="*/ 29 w 42"/>
                <a:gd name="T5" fmla="*/ 2 h 40"/>
                <a:gd name="T6" fmla="*/ 31 w 42"/>
                <a:gd name="T7" fmla="*/ 11 h 40"/>
                <a:gd name="T8" fmla="*/ 25 w 42"/>
                <a:gd name="T9" fmla="*/ 4 h 40"/>
                <a:gd name="T10" fmla="*/ 36 w 42"/>
                <a:gd name="T11" fmla="*/ 19 h 40"/>
                <a:gd name="T12" fmla="*/ 25 w 42"/>
                <a:gd name="T13" fmla="*/ 31 h 40"/>
                <a:gd name="T14" fmla="*/ 31 w 42"/>
                <a:gd name="T15" fmla="*/ 15 h 40"/>
                <a:gd name="T16" fmla="*/ 16 w 42"/>
                <a:gd name="T17" fmla="*/ 27 h 40"/>
                <a:gd name="T18" fmla="*/ 27 w 42"/>
                <a:gd name="T19" fmla="*/ 7 h 40"/>
                <a:gd name="T20" fmla="*/ 40 w 42"/>
                <a:gd name="T21" fmla="*/ 26 h 40"/>
                <a:gd name="T22" fmla="*/ 6 w 42"/>
                <a:gd name="T23" fmla="*/ 17 h 40"/>
                <a:gd name="T24" fmla="*/ 24 w 42"/>
                <a:gd name="T25" fmla="*/ 10 h 40"/>
                <a:gd name="T26" fmla="*/ 14 w 42"/>
                <a:gd name="T27" fmla="*/ 14 h 40"/>
                <a:gd name="T28" fmla="*/ 20 w 42"/>
                <a:gd name="T29" fmla="*/ 4 h 40"/>
                <a:gd name="T30" fmla="*/ 18 w 42"/>
                <a:gd name="T31" fmla="*/ 12 h 40"/>
                <a:gd name="T32" fmla="*/ 29 w 42"/>
                <a:gd name="T33" fmla="*/ 21 h 40"/>
                <a:gd name="T34" fmla="*/ 23 w 42"/>
                <a:gd name="T35" fmla="*/ 15 h 40"/>
                <a:gd name="T36" fmla="*/ 28 w 42"/>
                <a:gd name="T37" fmla="*/ 30 h 40"/>
                <a:gd name="T38" fmla="*/ 23 w 42"/>
                <a:gd name="T39" fmla="*/ 21 h 40"/>
                <a:gd name="T40" fmla="*/ 30 w 42"/>
                <a:gd name="T41" fmla="*/ 22 h 40"/>
                <a:gd name="T42" fmla="*/ 21 w 42"/>
                <a:gd name="T43" fmla="*/ 24 h 40"/>
                <a:gd name="T44" fmla="*/ 31 w 42"/>
                <a:gd name="T45" fmla="*/ 18 h 40"/>
                <a:gd name="T46" fmla="*/ 25 w 42"/>
                <a:gd name="T47" fmla="*/ 15 h 40"/>
                <a:gd name="T48" fmla="*/ 38 w 42"/>
                <a:gd name="T49" fmla="*/ 15 h 40"/>
                <a:gd name="T50" fmla="*/ 28 w 42"/>
                <a:gd name="T51" fmla="*/ 27 h 40"/>
                <a:gd name="T52" fmla="*/ 23 w 42"/>
                <a:gd name="T53" fmla="*/ 14 h 40"/>
                <a:gd name="T54" fmla="*/ 36 w 42"/>
                <a:gd name="T55" fmla="*/ 22 h 40"/>
                <a:gd name="T56" fmla="*/ 9 w 42"/>
                <a:gd name="T57" fmla="*/ 7 h 40"/>
                <a:gd name="T58" fmla="*/ 19 w 42"/>
                <a:gd name="T59" fmla="*/ 16 h 40"/>
                <a:gd name="T60" fmla="*/ 19 w 42"/>
                <a:gd name="T61" fmla="*/ 17 h 40"/>
                <a:gd name="T62" fmla="*/ 16 w 42"/>
                <a:gd name="T63" fmla="*/ 7 h 40"/>
                <a:gd name="T64" fmla="*/ 20 w 42"/>
                <a:gd name="T65" fmla="*/ 21 h 40"/>
                <a:gd name="T66" fmla="*/ 14 w 42"/>
                <a:gd name="T67" fmla="*/ 38 h 40"/>
                <a:gd name="T68" fmla="*/ 10 w 42"/>
                <a:gd name="T69" fmla="*/ 28 h 40"/>
                <a:gd name="T70" fmla="*/ 25 w 42"/>
                <a:gd name="T71" fmla="*/ 19 h 40"/>
                <a:gd name="T72" fmla="*/ 14 w 42"/>
                <a:gd name="T73" fmla="*/ 26 h 40"/>
                <a:gd name="T74" fmla="*/ 3 w 42"/>
                <a:gd name="T75" fmla="*/ 30 h 40"/>
                <a:gd name="T76" fmla="*/ 14 w 42"/>
                <a:gd name="T77" fmla="*/ 16 h 40"/>
                <a:gd name="T78" fmla="*/ 25 w 42"/>
                <a:gd name="T79" fmla="*/ 37 h 40"/>
                <a:gd name="T80" fmla="*/ 29 w 42"/>
                <a:gd name="T81" fmla="*/ 23 h 40"/>
                <a:gd name="T82" fmla="*/ 17 w 42"/>
                <a:gd name="T83" fmla="*/ 7 h 40"/>
                <a:gd name="T84" fmla="*/ 0 w 42"/>
                <a:gd name="T85" fmla="*/ 15 h 40"/>
                <a:gd name="T86" fmla="*/ 9 w 42"/>
                <a:gd name="T87" fmla="*/ 15 h 40"/>
                <a:gd name="T88" fmla="*/ 36 w 42"/>
                <a:gd name="T89" fmla="*/ 26 h 40"/>
                <a:gd name="T90" fmla="*/ 18 w 42"/>
                <a:gd name="T91" fmla="*/ 34 h 40"/>
                <a:gd name="T92" fmla="*/ 15 w 42"/>
                <a:gd name="T93" fmla="*/ 24 h 40"/>
                <a:gd name="T94" fmla="*/ 20 w 42"/>
                <a:gd name="T95" fmla="*/ 34 h 40"/>
                <a:gd name="T96" fmla="*/ 7 w 42"/>
                <a:gd name="T97" fmla="*/ 21 h 40"/>
                <a:gd name="T98" fmla="*/ 7 w 42"/>
                <a:gd name="T99" fmla="*/ 24 h 40"/>
                <a:gd name="T100" fmla="*/ 8 w 42"/>
                <a:gd name="T101" fmla="*/ 12 h 40"/>
                <a:gd name="T102" fmla="*/ 28 w 42"/>
                <a:gd name="T103" fmla="*/ 33 h 40"/>
                <a:gd name="T104" fmla="*/ 29 w 42"/>
                <a:gd name="T105" fmla="*/ 7 h 40"/>
                <a:gd name="T106" fmla="*/ 33 w 42"/>
                <a:gd name="T107" fmla="*/ 30 h 40"/>
                <a:gd name="T108" fmla="*/ 13 w 42"/>
                <a:gd name="T109" fmla="*/ 22 h 40"/>
                <a:gd name="T110" fmla="*/ 17 w 42"/>
                <a:gd name="T111" fmla="*/ 33 h 40"/>
                <a:gd name="T112" fmla="*/ 12 w 42"/>
                <a:gd name="T113" fmla="*/ 35 h 40"/>
                <a:gd name="T114" fmla="*/ 34 w 42"/>
                <a:gd name="T115" fmla="*/ 39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2" h="40">
                  <a:moveTo>
                    <a:pt x="33" y="12"/>
                  </a:moveTo>
                  <a:cubicBezTo>
                    <a:pt x="33" y="12"/>
                    <a:pt x="33" y="12"/>
                    <a:pt x="33" y="12"/>
                  </a:cubicBezTo>
                  <a:cubicBezTo>
                    <a:pt x="33" y="12"/>
                    <a:pt x="32" y="12"/>
                    <a:pt x="33" y="12"/>
                  </a:cubicBezTo>
                  <a:cubicBezTo>
                    <a:pt x="33" y="11"/>
                    <a:pt x="33" y="11"/>
                    <a:pt x="33" y="11"/>
                  </a:cubicBezTo>
                  <a:cubicBezTo>
                    <a:pt x="33" y="10"/>
                    <a:pt x="33" y="10"/>
                    <a:pt x="34" y="10"/>
                  </a:cubicBezTo>
                  <a:cubicBezTo>
                    <a:pt x="34" y="9"/>
                    <a:pt x="35" y="9"/>
                    <a:pt x="35" y="9"/>
                  </a:cubicBezTo>
                  <a:cubicBezTo>
                    <a:pt x="36" y="9"/>
                    <a:pt x="36" y="10"/>
                    <a:pt x="36" y="10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5" y="11"/>
                    <a:pt x="35" y="11"/>
                    <a:pt x="35" y="12"/>
                  </a:cubicBezTo>
                  <a:cubicBezTo>
                    <a:pt x="35" y="12"/>
                    <a:pt x="34" y="12"/>
                    <a:pt x="33" y="12"/>
                  </a:cubicBezTo>
                  <a:close/>
                  <a:moveTo>
                    <a:pt x="10" y="11"/>
                  </a:moveTo>
                  <a:cubicBezTo>
                    <a:pt x="11" y="11"/>
                    <a:pt x="12" y="11"/>
                    <a:pt x="12" y="12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1" y="12"/>
                    <a:pt x="11" y="12"/>
                    <a:pt x="10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lose/>
                  <a:moveTo>
                    <a:pt x="29" y="2"/>
                  </a:moveTo>
                  <a:cubicBezTo>
                    <a:pt x="29" y="2"/>
                    <a:pt x="29" y="2"/>
                    <a:pt x="29" y="2"/>
                  </a:cubicBezTo>
                  <a:cubicBezTo>
                    <a:pt x="29" y="3"/>
                    <a:pt x="28" y="3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4"/>
                    <a:pt x="28" y="4"/>
                    <a:pt x="28" y="4"/>
                  </a:cubicBezTo>
                  <a:cubicBezTo>
                    <a:pt x="28" y="3"/>
                    <a:pt x="28" y="3"/>
                    <a:pt x="28" y="2"/>
                  </a:cubicBezTo>
                  <a:cubicBezTo>
                    <a:pt x="28" y="2"/>
                    <a:pt x="27" y="1"/>
                    <a:pt x="27" y="1"/>
                  </a:cubicBezTo>
                  <a:cubicBezTo>
                    <a:pt x="27" y="1"/>
                    <a:pt x="28" y="0"/>
                    <a:pt x="28" y="1"/>
                  </a:cubicBezTo>
                  <a:cubicBezTo>
                    <a:pt x="29" y="1"/>
                    <a:pt x="29" y="1"/>
                    <a:pt x="29" y="1"/>
                  </a:cubicBezTo>
                  <a:cubicBezTo>
                    <a:pt x="29" y="1"/>
                    <a:pt x="29" y="1"/>
                    <a:pt x="29" y="2"/>
                  </a:cubicBezTo>
                  <a:close/>
                  <a:moveTo>
                    <a:pt x="33" y="8"/>
                  </a:moveTo>
                  <a:cubicBezTo>
                    <a:pt x="33" y="8"/>
                    <a:pt x="33" y="7"/>
                    <a:pt x="33" y="7"/>
                  </a:cubicBezTo>
                  <a:cubicBezTo>
                    <a:pt x="33" y="7"/>
                    <a:pt x="34" y="7"/>
                    <a:pt x="34" y="6"/>
                  </a:cubicBezTo>
                  <a:cubicBezTo>
                    <a:pt x="34" y="5"/>
                    <a:pt x="35" y="5"/>
                    <a:pt x="35" y="5"/>
                  </a:cubicBezTo>
                  <a:cubicBezTo>
                    <a:pt x="35" y="5"/>
                    <a:pt x="36" y="5"/>
                    <a:pt x="36" y="5"/>
                  </a:cubicBezTo>
                  <a:cubicBezTo>
                    <a:pt x="36" y="6"/>
                    <a:pt x="36" y="6"/>
                    <a:pt x="36" y="6"/>
                  </a:cubicBezTo>
                  <a:cubicBezTo>
                    <a:pt x="36" y="6"/>
                    <a:pt x="35" y="7"/>
                    <a:pt x="35" y="7"/>
                  </a:cubicBezTo>
                  <a:cubicBezTo>
                    <a:pt x="35" y="7"/>
                    <a:pt x="35" y="7"/>
                    <a:pt x="34" y="7"/>
                  </a:cubicBezTo>
                  <a:cubicBezTo>
                    <a:pt x="34" y="7"/>
                    <a:pt x="34" y="7"/>
                    <a:pt x="33" y="8"/>
                  </a:cubicBezTo>
                  <a:close/>
                  <a:moveTo>
                    <a:pt x="31" y="11"/>
                  </a:moveTo>
                  <a:cubicBezTo>
                    <a:pt x="30" y="11"/>
                    <a:pt x="30" y="11"/>
                    <a:pt x="30" y="11"/>
                  </a:cubicBezTo>
                  <a:cubicBezTo>
                    <a:pt x="30" y="12"/>
                    <a:pt x="29" y="12"/>
                    <a:pt x="28" y="13"/>
                  </a:cubicBezTo>
                  <a:cubicBezTo>
                    <a:pt x="28" y="13"/>
                    <a:pt x="28" y="13"/>
                    <a:pt x="28" y="13"/>
                  </a:cubicBezTo>
                  <a:cubicBezTo>
                    <a:pt x="28" y="13"/>
                    <a:pt x="28" y="13"/>
                    <a:pt x="28" y="12"/>
                  </a:cubicBezTo>
                  <a:cubicBezTo>
                    <a:pt x="28" y="12"/>
                    <a:pt x="28" y="11"/>
                    <a:pt x="29" y="11"/>
                  </a:cubicBezTo>
                  <a:cubicBezTo>
                    <a:pt x="29" y="11"/>
                    <a:pt x="29" y="11"/>
                    <a:pt x="29" y="10"/>
                  </a:cubicBezTo>
                  <a:cubicBezTo>
                    <a:pt x="29" y="10"/>
                    <a:pt x="30" y="10"/>
                    <a:pt x="30" y="10"/>
                  </a:cubicBezTo>
                  <a:cubicBezTo>
                    <a:pt x="30" y="10"/>
                    <a:pt x="30" y="10"/>
                    <a:pt x="30" y="10"/>
                  </a:cubicBezTo>
                  <a:cubicBezTo>
                    <a:pt x="30" y="10"/>
                    <a:pt x="30" y="10"/>
                    <a:pt x="31" y="11"/>
                  </a:cubicBezTo>
                  <a:close/>
                  <a:moveTo>
                    <a:pt x="25" y="4"/>
                  </a:moveTo>
                  <a:cubicBezTo>
                    <a:pt x="25" y="5"/>
                    <a:pt x="25" y="5"/>
                    <a:pt x="25" y="6"/>
                  </a:cubicBezTo>
                  <a:cubicBezTo>
                    <a:pt x="25" y="6"/>
                    <a:pt x="24" y="6"/>
                    <a:pt x="24" y="6"/>
                  </a:cubicBezTo>
                  <a:cubicBezTo>
                    <a:pt x="24" y="6"/>
                    <a:pt x="24" y="6"/>
                    <a:pt x="24" y="6"/>
                  </a:cubicBezTo>
                  <a:cubicBezTo>
                    <a:pt x="24" y="6"/>
                    <a:pt x="24" y="6"/>
                    <a:pt x="24" y="5"/>
                  </a:cubicBezTo>
                  <a:cubicBezTo>
                    <a:pt x="24" y="5"/>
                    <a:pt x="23" y="4"/>
                    <a:pt x="23" y="4"/>
                  </a:cubicBezTo>
                  <a:cubicBezTo>
                    <a:pt x="23" y="3"/>
                    <a:pt x="24" y="3"/>
                    <a:pt x="25" y="3"/>
                  </a:cubicBezTo>
                  <a:cubicBezTo>
                    <a:pt x="25" y="3"/>
                    <a:pt x="25" y="4"/>
                    <a:pt x="25" y="4"/>
                  </a:cubicBezTo>
                  <a:close/>
                  <a:moveTo>
                    <a:pt x="37" y="19"/>
                  </a:moveTo>
                  <a:cubicBezTo>
                    <a:pt x="37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6" y="19"/>
                    <a:pt x="36" y="19"/>
                    <a:pt x="36" y="19"/>
                  </a:cubicBezTo>
                  <a:cubicBezTo>
                    <a:pt x="37" y="18"/>
                    <a:pt x="37" y="18"/>
                    <a:pt x="38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9" y="18"/>
                    <a:pt x="39" y="19"/>
                    <a:pt x="39" y="19"/>
                  </a:cubicBezTo>
                  <a:cubicBezTo>
                    <a:pt x="38" y="19"/>
                    <a:pt x="38" y="19"/>
                    <a:pt x="37" y="19"/>
                  </a:cubicBezTo>
                  <a:cubicBezTo>
                    <a:pt x="37" y="19"/>
                    <a:pt x="37" y="19"/>
                    <a:pt x="37" y="19"/>
                  </a:cubicBezTo>
                  <a:close/>
                  <a:moveTo>
                    <a:pt x="24" y="29"/>
                  </a:moveTo>
                  <a:cubicBezTo>
                    <a:pt x="24" y="29"/>
                    <a:pt x="24" y="29"/>
                    <a:pt x="24" y="30"/>
                  </a:cubicBezTo>
                  <a:cubicBezTo>
                    <a:pt x="24" y="30"/>
                    <a:pt x="24" y="31"/>
                    <a:pt x="25" y="31"/>
                  </a:cubicBezTo>
                  <a:cubicBezTo>
                    <a:pt x="25" y="32"/>
                    <a:pt x="25" y="32"/>
                    <a:pt x="25" y="32"/>
                  </a:cubicBezTo>
                  <a:cubicBezTo>
                    <a:pt x="25" y="33"/>
                    <a:pt x="25" y="33"/>
                    <a:pt x="24" y="33"/>
                  </a:cubicBezTo>
                  <a:cubicBezTo>
                    <a:pt x="24" y="33"/>
                    <a:pt x="24" y="33"/>
                    <a:pt x="24" y="33"/>
                  </a:cubicBezTo>
                  <a:cubicBezTo>
                    <a:pt x="23" y="32"/>
                    <a:pt x="23" y="32"/>
                    <a:pt x="23" y="31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23" y="30"/>
                    <a:pt x="23" y="30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lose/>
                  <a:moveTo>
                    <a:pt x="31" y="13"/>
                  </a:moveTo>
                  <a:cubicBezTo>
                    <a:pt x="32" y="13"/>
                    <a:pt x="32" y="14"/>
                    <a:pt x="32" y="14"/>
                  </a:cubicBezTo>
                  <a:cubicBezTo>
                    <a:pt x="32" y="14"/>
                    <a:pt x="32" y="15"/>
                    <a:pt x="31" y="15"/>
                  </a:cubicBezTo>
                  <a:cubicBezTo>
                    <a:pt x="31" y="15"/>
                    <a:pt x="30" y="16"/>
                    <a:pt x="30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6"/>
                  </a:cubicBezTo>
                  <a:cubicBezTo>
                    <a:pt x="29" y="15"/>
                    <a:pt x="30" y="14"/>
                    <a:pt x="31" y="13"/>
                  </a:cubicBezTo>
                  <a:cubicBezTo>
                    <a:pt x="31" y="13"/>
                    <a:pt x="31" y="13"/>
                    <a:pt x="31" y="13"/>
                  </a:cubicBezTo>
                  <a:close/>
                  <a:moveTo>
                    <a:pt x="18" y="24"/>
                  </a:moveTo>
                  <a:cubicBezTo>
                    <a:pt x="18" y="25"/>
                    <a:pt x="19" y="25"/>
                    <a:pt x="19" y="25"/>
                  </a:cubicBezTo>
                  <a:cubicBezTo>
                    <a:pt x="18" y="26"/>
                    <a:pt x="19" y="26"/>
                    <a:pt x="18" y="27"/>
                  </a:cubicBezTo>
                  <a:cubicBezTo>
                    <a:pt x="18" y="27"/>
                    <a:pt x="17" y="28"/>
                    <a:pt x="17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7" y="26"/>
                    <a:pt x="17" y="26"/>
                    <a:pt x="17" y="26"/>
                  </a:cubicBezTo>
                  <a:cubicBezTo>
                    <a:pt x="17" y="25"/>
                    <a:pt x="18" y="25"/>
                    <a:pt x="18" y="24"/>
                  </a:cubicBezTo>
                  <a:close/>
                  <a:moveTo>
                    <a:pt x="27" y="8"/>
                  </a:moveTo>
                  <a:cubicBezTo>
                    <a:pt x="27" y="9"/>
                    <a:pt x="27" y="10"/>
                    <a:pt x="26" y="10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10"/>
                    <a:pt x="26" y="9"/>
                    <a:pt x="26" y="8"/>
                  </a:cubicBezTo>
                  <a:cubicBezTo>
                    <a:pt x="26" y="7"/>
                    <a:pt x="26" y="7"/>
                    <a:pt x="26" y="7"/>
                  </a:cubicBezTo>
                  <a:cubicBezTo>
                    <a:pt x="26" y="7"/>
                    <a:pt x="27" y="7"/>
                    <a:pt x="27" y="7"/>
                  </a:cubicBezTo>
                  <a:cubicBezTo>
                    <a:pt x="27" y="8"/>
                    <a:pt x="27" y="8"/>
                    <a:pt x="27" y="8"/>
                  </a:cubicBezTo>
                  <a:close/>
                  <a:moveTo>
                    <a:pt x="40" y="26"/>
                  </a:moveTo>
                  <a:cubicBezTo>
                    <a:pt x="40" y="26"/>
                    <a:pt x="39" y="26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8" y="25"/>
                    <a:pt x="38" y="25"/>
                  </a:cubicBezTo>
                  <a:cubicBezTo>
                    <a:pt x="38" y="25"/>
                    <a:pt x="39" y="24"/>
                    <a:pt x="39" y="24"/>
                  </a:cubicBezTo>
                  <a:cubicBezTo>
                    <a:pt x="40" y="24"/>
                    <a:pt x="41" y="24"/>
                    <a:pt x="41" y="24"/>
                  </a:cubicBezTo>
                  <a:cubicBezTo>
                    <a:pt x="41" y="25"/>
                    <a:pt x="42" y="25"/>
                    <a:pt x="41" y="25"/>
                  </a:cubicBezTo>
                  <a:cubicBezTo>
                    <a:pt x="41" y="26"/>
                    <a:pt x="41" y="26"/>
                    <a:pt x="41" y="26"/>
                  </a:cubicBezTo>
                  <a:cubicBezTo>
                    <a:pt x="41" y="26"/>
                    <a:pt x="41" y="26"/>
                    <a:pt x="40" y="26"/>
                  </a:cubicBezTo>
                  <a:close/>
                  <a:moveTo>
                    <a:pt x="17" y="20"/>
                  </a:moveTo>
                  <a:cubicBezTo>
                    <a:pt x="16" y="20"/>
                    <a:pt x="16" y="20"/>
                    <a:pt x="15" y="21"/>
                  </a:cubicBezTo>
                  <a:cubicBezTo>
                    <a:pt x="15" y="21"/>
                    <a:pt x="14" y="21"/>
                    <a:pt x="14" y="21"/>
                  </a:cubicBezTo>
                  <a:cubicBezTo>
                    <a:pt x="13" y="21"/>
                    <a:pt x="13" y="21"/>
                    <a:pt x="13" y="20"/>
                  </a:cubicBezTo>
                  <a:cubicBezTo>
                    <a:pt x="13" y="20"/>
                    <a:pt x="13" y="20"/>
                    <a:pt x="13" y="20"/>
                  </a:cubicBezTo>
                  <a:cubicBezTo>
                    <a:pt x="14" y="19"/>
                    <a:pt x="14" y="19"/>
                    <a:pt x="15" y="19"/>
                  </a:cubicBezTo>
                  <a:cubicBezTo>
                    <a:pt x="15" y="19"/>
                    <a:pt x="16" y="19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lose/>
                  <a:moveTo>
                    <a:pt x="4" y="17"/>
                  </a:moveTo>
                  <a:cubicBezTo>
                    <a:pt x="5" y="17"/>
                    <a:pt x="6" y="17"/>
                    <a:pt x="6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7"/>
                    <a:pt x="7" y="17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7" y="18"/>
                    <a:pt x="6" y="18"/>
                    <a:pt x="5" y="18"/>
                  </a:cubicBezTo>
                  <a:cubicBezTo>
                    <a:pt x="5" y="19"/>
                    <a:pt x="4" y="19"/>
                    <a:pt x="4" y="19"/>
                  </a:cubicBezTo>
                  <a:cubicBezTo>
                    <a:pt x="3" y="19"/>
                    <a:pt x="3" y="18"/>
                    <a:pt x="3" y="18"/>
                  </a:cubicBezTo>
                  <a:cubicBezTo>
                    <a:pt x="3" y="18"/>
                    <a:pt x="4" y="17"/>
                    <a:pt x="4" y="17"/>
                  </a:cubicBezTo>
                  <a:cubicBezTo>
                    <a:pt x="4" y="17"/>
                    <a:pt x="4" y="17"/>
                    <a:pt x="4" y="17"/>
                  </a:cubicBezTo>
                  <a:close/>
                  <a:moveTo>
                    <a:pt x="24" y="8"/>
                  </a:moveTo>
                  <a:cubicBezTo>
                    <a:pt x="24" y="9"/>
                    <a:pt x="24" y="9"/>
                    <a:pt x="24" y="10"/>
                  </a:cubicBezTo>
                  <a:cubicBezTo>
                    <a:pt x="24" y="10"/>
                    <a:pt x="23" y="10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2" y="8"/>
                    <a:pt x="22" y="8"/>
                    <a:pt x="22" y="7"/>
                  </a:cubicBezTo>
                  <a:cubicBezTo>
                    <a:pt x="22" y="7"/>
                    <a:pt x="22" y="7"/>
                    <a:pt x="22" y="7"/>
                  </a:cubicBezTo>
                  <a:cubicBezTo>
                    <a:pt x="23" y="6"/>
                    <a:pt x="23" y="7"/>
                    <a:pt x="23" y="7"/>
                  </a:cubicBezTo>
                  <a:cubicBezTo>
                    <a:pt x="24" y="7"/>
                    <a:pt x="24" y="8"/>
                    <a:pt x="24" y="8"/>
                  </a:cubicBezTo>
                  <a:close/>
                  <a:moveTo>
                    <a:pt x="17" y="15"/>
                  </a:moveTo>
                  <a:cubicBezTo>
                    <a:pt x="16" y="15"/>
                    <a:pt x="15" y="15"/>
                    <a:pt x="15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5" y="13"/>
                    <a:pt x="16" y="13"/>
                    <a:pt x="16" y="13"/>
                  </a:cubicBezTo>
                  <a:cubicBezTo>
                    <a:pt x="17" y="14"/>
                    <a:pt x="17" y="14"/>
                    <a:pt x="17" y="14"/>
                  </a:cubicBezTo>
                  <a:cubicBezTo>
                    <a:pt x="17" y="14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8" y="3"/>
                  </a:moveTo>
                  <a:cubicBezTo>
                    <a:pt x="19" y="3"/>
                    <a:pt x="19" y="3"/>
                    <a:pt x="19" y="3"/>
                  </a:cubicBezTo>
                  <a:cubicBezTo>
                    <a:pt x="19" y="4"/>
                    <a:pt x="19" y="4"/>
                    <a:pt x="20" y="4"/>
                  </a:cubicBezTo>
                  <a:cubicBezTo>
                    <a:pt x="20" y="5"/>
                    <a:pt x="20" y="5"/>
                    <a:pt x="20" y="5"/>
                  </a:cubicBezTo>
                  <a:cubicBezTo>
                    <a:pt x="20" y="5"/>
                    <a:pt x="20" y="6"/>
                    <a:pt x="20" y="6"/>
                  </a:cubicBezTo>
                  <a:cubicBezTo>
                    <a:pt x="20" y="6"/>
                    <a:pt x="20" y="6"/>
                    <a:pt x="20" y="6"/>
                  </a:cubicBezTo>
                  <a:cubicBezTo>
                    <a:pt x="19" y="5"/>
                    <a:pt x="19" y="5"/>
                    <a:pt x="18" y="5"/>
                  </a:cubicBezTo>
                  <a:cubicBezTo>
                    <a:pt x="18" y="5"/>
                    <a:pt x="18" y="4"/>
                    <a:pt x="17" y="3"/>
                  </a:cubicBezTo>
                  <a:cubicBezTo>
                    <a:pt x="17" y="3"/>
                    <a:pt x="18" y="2"/>
                    <a:pt x="18" y="3"/>
                  </a:cubicBezTo>
                  <a:close/>
                  <a:moveTo>
                    <a:pt x="18" y="10"/>
                  </a:moveTo>
                  <a:cubicBezTo>
                    <a:pt x="17" y="11"/>
                    <a:pt x="17" y="11"/>
                    <a:pt x="17" y="11"/>
                  </a:cubicBezTo>
                  <a:cubicBezTo>
                    <a:pt x="17" y="11"/>
                    <a:pt x="16" y="11"/>
                    <a:pt x="17" y="12"/>
                  </a:cubicBezTo>
                  <a:cubicBezTo>
                    <a:pt x="17" y="12"/>
                    <a:pt x="18" y="12"/>
                    <a:pt x="18" y="12"/>
                  </a:cubicBezTo>
                  <a:cubicBezTo>
                    <a:pt x="18" y="13"/>
                    <a:pt x="19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2"/>
                    <a:pt x="19" y="12"/>
                    <a:pt x="19" y="11"/>
                  </a:cubicBezTo>
                  <a:cubicBezTo>
                    <a:pt x="19" y="11"/>
                    <a:pt x="18" y="10"/>
                    <a:pt x="18" y="10"/>
                  </a:cubicBezTo>
                  <a:close/>
                  <a:moveTo>
                    <a:pt x="26" y="20"/>
                  </a:moveTo>
                  <a:cubicBezTo>
                    <a:pt x="26" y="20"/>
                    <a:pt x="27" y="20"/>
                    <a:pt x="27" y="20"/>
                  </a:cubicBezTo>
                  <a:cubicBezTo>
                    <a:pt x="27" y="19"/>
                    <a:pt x="28" y="19"/>
                    <a:pt x="29" y="19"/>
                  </a:cubicBezTo>
                  <a:cubicBezTo>
                    <a:pt x="29" y="19"/>
                    <a:pt x="29" y="20"/>
                    <a:pt x="29" y="20"/>
                  </a:cubicBezTo>
                  <a:cubicBezTo>
                    <a:pt x="29" y="20"/>
                    <a:pt x="29" y="21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7" y="21"/>
                    <a:pt x="27" y="21"/>
                    <a:pt x="26" y="21"/>
                  </a:cubicBezTo>
                  <a:cubicBezTo>
                    <a:pt x="26" y="21"/>
                    <a:pt x="26" y="20"/>
                    <a:pt x="26" y="20"/>
                  </a:cubicBezTo>
                  <a:close/>
                  <a:moveTo>
                    <a:pt x="24" y="17"/>
                  </a:moveTo>
                  <a:cubicBezTo>
                    <a:pt x="24" y="17"/>
                    <a:pt x="24" y="18"/>
                    <a:pt x="23" y="19"/>
                  </a:cubicBezTo>
                  <a:cubicBezTo>
                    <a:pt x="23" y="19"/>
                    <a:pt x="23" y="19"/>
                    <a:pt x="23" y="19"/>
                  </a:cubicBezTo>
                  <a:cubicBezTo>
                    <a:pt x="23" y="19"/>
                    <a:pt x="23" y="18"/>
                    <a:pt x="23" y="18"/>
                  </a:cubicBezTo>
                  <a:cubicBezTo>
                    <a:pt x="22" y="17"/>
                    <a:pt x="23" y="17"/>
                    <a:pt x="23" y="16"/>
                  </a:cubicBezTo>
                  <a:cubicBezTo>
                    <a:pt x="23" y="16"/>
                    <a:pt x="23" y="15"/>
                    <a:pt x="23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4" y="15"/>
                    <a:pt x="24" y="15"/>
                    <a:pt x="24" y="15"/>
                  </a:cubicBezTo>
                  <a:cubicBezTo>
                    <a:pt x="24" y="15"/>
                    <a:pt x="24" y="16"/>
                    <a:pt x="24" y="16"/>
                  </a:cubicBezTo>
                  <a:cubicBezTo>
                    <a:pt x="24" y="16"/>
                    <a:pt x="24" y="16"/>
                    <a:pt x="24" y="16"/>
                  </a:cubicBezTo>
                  <a:cubicBezTo>
                    <a:pt x="24" y="17"/>
                    <a:pt x="24" y="17"/>
                    <a:pt x="24" y="17"/>
                  </a:cubicBezTo>
                  <a:close/>
                  <a:moveTo>
                    <a:pt x="30" y="32"/>
                  </a:moveTo>
                  <a:cubicBezTo>
                    <a:pt x="30" y="32"/>
                    <a:pt x="29" y="32"/>
                    <a:pt x="29" y="32"/>
                  </a:cubicBezTo>
                  <a:cubicBezTo>
                    <a:pt x="29" y="33"/>
                    <a:pt x="28" y="32"/>
                    <a:pt x="28" y="32"/>
                  </a:cubicBezTo>
                  <a:cubicBezTo>
                    <a:pt x="27" y="32"/>
                    <a:pt x="27" y="31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8" y="30"/>
                    <a:pt x="28" y="30"/>
                  </a:cubicBezTo>
                  <a:cubicBezTo>
                    <a:pt x="28" y="30"/>
                    <a:pt x="28" y="30"/>
                    <a:pt x="29" y="30"/>
                  </a:cubicBezTo>
                  <a:cubicBezTo>
                    <a:pt x="29" y="30"/>
                    <a:pt x="30" y="31"/>
                    <a:pt x="30" y="32"/>
                  </a:cubicBezTo>
                  <a:close/>
                  <a:moveTo>
                    <a:pt x="23" y="21"/>
                  </a:moveTo>
                  <a:cubicBezTo>
                    <a:pt x="24" y="21"/>
                    <a:pt x="24" y="22"/>
                    <a:pt x="24" y="22"/>
                  </a:cubicBezTo>
                  <a:cubicBezTo>
                    <a:pt x="25" y="22"/>
                    <a:pt x="25" y="23"/>
                    <a:pt x="26" y="23"/>
                  </a:cubicBezTo>
                  <a:cubicBezTo>
                    <a:pt x="26" y="23"/>
                    <a:pt x="26" y="24"/>
                    <a:pt x="25" y="24"/>
                  </a:cubicBezTo>
                  <a:cubicBezTo>
                    <a:pt x="25" y="24"/>
                    <a:pt x="25" y="24"/>
                    <a:pt x="25" y="24"/>
                  </a:cubicBezTo>
                  <a:cubicBezTo>
                    <a:pt x="24" y="24"/>
                    <a:pt x="24" y="24"/>
                    <a:pt x="24" y="23"/>
                  </a:cubicBezTo>
                  <a:cubicBezTo>
                    <a:pt x="24" y="23"/>
                    <a:pt x="23" y="22"/>
                    <a:pt x="23" y="22"/>
                  </a:cubicBezTo>
                  <a:cubicBezTo>
                    <a:pt x="23" y="21"/>
                    <a:pt x="23" y="21"/>
                    <a:pt x="23" y="21"/>
                  </a:cubicBezTo>
                  <a:close/>
                  <a:moveTo>
                    <a:pt x="38" y="16"/>
                  </a:moveTo>
                  <a:cubicBezTo>
                    <a:pt x="38" y="16"/>
                    <a:pt x="39" y="16"/>
                    <a:pt x="39" y="15"/>
                  </a:cubicBezTo>
                  <a:cubicBezTo>
                    <a:pt x="39" y="15"/>
                    <a:pt x="40" y="15"/>
                    <a:pt x="41" y="15"/>
                  </a:cubicBezTo>
                  <a:cubicBezTo>
                    <a:pt x="41" y="15"/>
                    <a:pt x="41" y="15"/>
                    <a:pt x="41" y="15"/>
                  </a:cubicBezTo>
                  <a:cubicBezTo>
                    <a:pt x="42" y="15"/>
                    <a:pt x="42" y="16"/>
                    <a:pt x="42" y="16"/>
                  </a:cubicBezTo>
                  <a:cubicBezTo>
                    <a:pt x="42" y="16"/>
                    <a:pt x="42" y="16"/>
                    <a:pt x="41" y="16"/>
                  </a:cubicBezTo>
                  <a:cubicBezTo>
                    <a:pt x="40" y="17"/>
                    <a:pt x="40" y="17"/>
                    <a:pt x="39" y="17"/>
                  </a:cubicBezTo>
                  <a:cubicBezTo>
                    <a:pt x="39" y="17"/>
                    <a:pt x="38" y="17"/>
                    <a:pt x="38" y="16"/>
                  </a:cubicBezTo>
                  <a:close/>
                  <a:moveTo>
                    <a:pt x="32" y="22"/>
                  </a:moveTo>
                  <a:cubicBezTo>
                    <a:pt x="32" y="22"/>
                    <a:pt x="31" y="22"/>
                    <a:pt x="30" y="22"/>
                  </a:cubicBezTo>
                  <a:cubicBezTo>
                    <a:pt x="30" y="22"/>
                    <a:pt x="30" y="22"/>
                    <a:pt x="30" y="22"/>
                  </a:cubicBezTo>
                  <a:cubicBezTo>
                    <a:pt x="30" y="22"/>
                    <a:pt x="30" y="21"/>
                    <a:pt x="30" y="21"/>
                  </a:cubicBezTo>
                  <a:cubicBezTo>
                    <a:pt x="31" y="21"/>
                    <a:pt x="31" y="21"/>
                    <a:pt x="31" y="21"/>
                  </a:cubicBezTo>
                  <a:cubicBezTo>
                    <a:pt x="32" y="20"/>
                    <a:pt x="33" y="20"/>
                    <a:pt x="34" y="20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1"/>
                    <a:pt x="34" y="21"/>
                    <a:pt x="34" y="21"/>
                  </a:cubicBezTo>
                  <a:cubicBezTo>
                    <a:pt x="34" y="22"/>
                    <a:pt x="33" y="22"/>
                    <a:pt x="32" y="22"/>
                  </a:cubicBezTo>
                  <a:close/>
                  <a:moveTo>
                    <a:pt x="22" y="21"/>
                  </a:moveTo>
                  <a:cubicBezTo>
                    <a:pt x="22" y="21"/>
                    <a:pt x="22" y="21"/>
                    <a:pt x="22" y="22"/>
                  </a:cubicBezTo>
                  <a:cubicBezTo>
                    <a:pt x="22" y="22"/>
                    <a:pt x="22" y="23"/>
                    <a:pt x="21" y="24"/>
                  </a:cubicBezTo>
                  <a:cubicBezTo>
                    <a:pt x="21" y="24"/>
                    <a:pt x="21" y="24"/>
                    <a:pt x="21" y="25"/>
                  </a:cubicBezTo>
                  <a:cubicBezTo>
                    <a:pt x="20" y="25"/>
                    <a:pt x="20" y="25"/>
                    <a:pt x="20" y="25"/>
                  </a:cubicBezTo>
                  <a:cubicBezTo>
                    <a:pt x="20" y="24"/>
                    <a:pt x="20" y="24"/>
                    <a:pt x="20" y="24"/>
                  </a:cubicBezTo>
                  <a:cubicBezTo>
                    <a:pt x="20" y="23"/>
                    <a:pt x="20" y="22"/>
                    <a:pt x="21" y="21"/>
                  </a:cubicBezTo>
                  <a:cubicBezTo>
                    <a:pt x="22" y="21"/>
                    <a:pt x="22" y="21"/>
                    <a:pt x="22" y="21"/>
                  </a:cubicBezTo>
                  <a:close/>
                  <a:moveTo>
                    <a:pt x="32" y="19"/>
                  </a:moveTo>
                  <a:cubicBezTo>
                    <a:pt x="31" y="19"/>
                    <a:pt x="31" y="19"/>
                    <a:pt x="31" y="19"/>
                  </a:cubicBezTo>
                  <a:cubicBezTo>
                    <a:pt x="30" y="19"/>
                    <a:pt x="30" y="19"/>
                    <a:pt x="30" y="19"/>
                  </a:cubicBezTo>
                  <a:cubicBezTo>
                    <a:pt x="30" y="19"/>
                    <a:pt x="30" y="18"/>
                    <a:pt x="30" y="18"/>
                  </a:cubicBezTo>
                  <a:cubicBezTo>
                    <a:pt x="31" y="19"/>
                    <a:pt x="31" y="18"/>
                    <a:pt x="31" y="18"/>
                  </a:cubicBezTo>
                  <a:cubicBezTo>
                    <a:pt x="32" y="17"/>
                    <a:pt x="33" y="17"/>
                    <a:pt x="34" y="17"/>
                  </a:cubicBezTo>
                  <a:cubicBezTo>
                    <a:pt x="34" y="17"/>
                    <a:pt x="34" y="18"/>
                    <a:pt x="34" y="18"/>
                  </a:cubicBezTo>
                  <a:cubicBezTo>
                    <a:pt x="34" y="18"/>
                    <a:pt x="34" y="18"/>
                    <a:pt x="34" y="19"/>
                  </a:cubicBezTo>
                  <a:cubicBezTo>
                    <a:pt x="33" y="19"/>
                    <a:pt x="33" y="19"/>
                    <a:pt x="32" y="19"/>
                  </a:cubicBezTo>
                  <a:close/>
                  <a:moveTo>
                    <a:pt x="27" y="12"/>
                  </a:moveTo>
                  <a:cubicBezTo>
                    <a:pt x="27" y="12"/>
                    <a:pt x="27" y="13"/>
                    <a:pt x="27" y="13"/>
                  </a:cubicBezTo>
                  <a:cubicBezTo>
                    <a:pt x="27" y="13"/>
                    <a:pt x="28" y="14"/>
                    <a:pt x="27" y="14"/>
                  </a:cubicBezTo>
                  <a:cubicBezTo>
                    <a:pt x="27" y="15"/>
                    <a:pt x="26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5"/>
                    <a:pt x="25" y="15"/>
                  </a:cubicBezTo>
                  <a:cubicBezTo>
                    <a:pt x="25" y="15"/>
                    <a:pt x="25" y="14"/>
                    <a:pt x="25" y="14"/>
                  </a:cubicBezTo>
                  <a:cubicBezTo>
                    <a:pt x="25" y="13"/>
                    <a:pt x="26" y="12"/>
                    <a:pt x="27" y="12"/>
                  </a:cubicBezTo>
                  <a:close/>
                  <a:moveTo>
                    <a:pt x="35" y="15"/>
                  </a:moveTo>
                  <a:cubicBezTo>
                    <a:pt x="35" y="15"/>
                    <a:pt x="35" y="15"/>
                    <a:pt x="34" y="15"/>
                  </a:cubicBezTo>
                  <a:cubicBezTo>
                    <a:pt x="34" y="15"/>
                    <a:pt x="34" y="15"/>
                    <a:pt x="34" y="15"/>
                  </a:cubicBezTo>
                  <a:cubicBezTo>
                    <a:pt x="35" y="15"/>
                    <a:pt x="35" y="14"/>
                    <a:pt x="36" y="14"/>
                  </a:cubicBezTo>
                  <a:cubicBezTo>
                    <a:pt x="36" y="14"/>
                    <a:pt x="37" y="14"/>
                    <a:pt x="37" y="14"/>
                  </a:cubicBezTo>
                  <a:cubicBezTo>
                    <a:pt x="37" y="14"/>
                    <a:pt x="38" y="14"/>
                    <a:pt x="38" y="14"/>
                  </a:cubicBezTo>
                  <a:cubicBezTo>
                    <a:pt x="38" y="14"/>
                    <a:pt x="38" y="15"/>
                    <a:pt x="38" y="15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37" y="15"/>
                    <a:pt x="36" y="15"/>
                    <a:pt x="36" y="15"/>
                  </a:cubicBezTo>
                  <a:cubicBezTo>
                    <a:pt x="35" y="15"/>
                    <a:pt x="35" y="15"/>
                    <a:pt x="35" y="15"/>
                  </a:cubicBezTo>
                  <a:cubicBezTo>
                    <a:pt x="35" y="15"/>
                    <a:pt x="35" y="15"/>
                    <a:pt x="35" y="15"/>
                  </a:cubicBezTo>
                  <a:close/>
                  <a:moveTo>
                    <a:pt x="28" y="27"/>
                  </a:moveTo>
                  <a:cubicBezTo>
                    <a:pt x="28" y="27"/>
                    <a:pt x="28" y="28"/>
                    <a:pt x="27" y="28"/>
                  </a:cubicBezTo>
                  <a:cubicBezTo>
                    <a:pt x="27" y="28"/>
                    <a:pt x="26" y="28"/>
                    <a:pt x="26" y="28"/>
                  </a:cubicBezTo>
                  <a:cubicBezTo>
                    <a:pt x="26" y="27"/>
                    <a:pt x="26" y="26"/>
                    <a:pt x="26" y="26"/>
                  </a:cubicBezTo>
                  <a:cubicBezTo>
                    <a:pt x="26" y="26"/>
                    <a:pt x="26" y="26"/>
                    <a:pt x="26" y="25"/>
                  </a:cubicBezTo>
                  <a:cubicBezTo>
                    <a:pt x="26" y="25"/>
                    <a:pt x="27" y="26"/>
                    <a:pt x="28" y="26"/>
                  </a:cubicBezTo>
                  <a:cubicBezTo>
                    <a:pt x="28" y="26"/>
                    <a:pt x="28" y="27"/>
                    <a:pt x="28" y="27"/>
                  </a:cubicBezTo>
                  <a:close/>
                  <a:moveTo>
                    <a:pt x="14" y="8"/>
                  </a:moveTo>
                  <a:cubicBezTo>
                    <a:pt x="15" y="8"/>
                    <a:pt x="15" y="9"/>
                    <a:pt x="16" y="10"/>
                  </a:cubicBezTo>
                  <a:cubicBezTo>
                    <a:pt x="16" y="10"/>
                    <a:pt x="16" y="10"/>
                    <a:pt x="15" y="10"/>
                  </a:cubicBezTo>
                  <a:cubicBezTo>
                    <a:pt x="14" y="10"/>
                    <a:pt x="14" y="10"/>
                    <a:pt x="13" y="9"/>
                  </a:cubicBezTo>
                  <a:cubicBezTo>
                    <a:pt x="13" y="9"/>
                    <a:pt x="12" y="9"/>
                    <a:pt x="13" y="9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3" y="8"/>
                    <a:pt x="13" y="8"/>
                    <a:pt x="14" y="8"/>
                  </a:cubicBezTo>
                  <a:close/>
                  <a:moveTo>
                    <a:pt x="23" y="12"/>
                  </a:moveTo>
                  <a:cubicBezTo>
                    <a:pt x="23" y="12"/>
                    <a:pt x="23" y="12"/>
                    <a:pt x="23" y="13"/>
                  </a:cubicBezTo>
                  <a:cubicBezTo>
                    <a:pt x="23" y="13"/>
                    <a:pt x="23" y="14"/>
                    <a:pt x="23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2" y="14"/>
                    <a:pt x="22" y="13"/>
                    <a:pt x="22" y="13"/>
                  </a:cubicBezTo>
                  <a:cubicBezTo>
                    <a:pt x="21" y="12"/>
                    <a:pt x="21" y="12"/>
                    <a:pt x="21" y="11"/>
                  </a:cubicBezTo>
                  <a:cubicBezTo>
                    <a:pt x="22" y="11"/>
                    <a:pt x="23" y="10"/>
                    <a:pt x="23" y="11"/>
                  </a:cubicBezTo>
                  <a:cubicBezTo>
                    <a:pt x="23" y="11"/>
                    <a:pt x="23" y="12"/>
                    <a:pt x="23" y="12"/>
                  </a:cubicBezTo>
                  <a:close/>
                  <a:moveTo>
                    <a:pt x="37" y="23"/>
                  </a:moveTo>
                  <a:cubicBezTo>
                    <a:pt x="37" y="23"/>
                    <a:pt x="36" y="23"/>
                    <a:pt x="36" y="23"/>
                  </a:cubicBezTo>
                  <a:cubicBezTo>
                    <a:pt x="36" y="23"/>
                    <a:pt x="35" y="22"/>
                    <a:pt x="35" y="22"/>
                  </a:cubicBezTo>
                  <a:cubicBezTo>
                    <a:pt x="35" y="22"/>
                    <a:pt x="36" y="22"/>
                    <a:pt x="36" y="22"/>
                  </a:cubicBezTo>
                  <a:cubicBezTo>
                    <a:pt x="36" y="22"/>
                    <a:pt x="36" y="22"/>
                    <a:pt x="37" y="21"/>
                  </a:cubicBezTo>
                  <a:cubicBezTo>
                    <a:pt x="37" y="21"/>
                    <a:pt x="38" y="21"/>
                    <a:pt x="39" y="22"/>
                  </a:cubicBezTo>
                  <a:cubicBezTo>
                    <a:pt x="39" y="22"/>
                    <a:pt x="39" y="22"/>
                    <a:pt x="39" y="22"/>
                  </a:cubicBezTo>
                  <a:cubicBezTo>
                    <a:pt x="39" y="22"/>
                    <a:pt x="39" y="23"/>
                    <a:pt x="39" y="23"/>
                  </a:cubicBezTo>
                  <a:cubicBezTo>
                    <a:pt x="38" y="23"/>
                    <a:pt x="38" y="23"/>
                    <a:pt x="37" y="23"/>
                  </a:cubicBezTo>
                  <a:close/>
                  <a:moveTo>
                    <a:pt x="11" y="9"/>
                  </a:moveTo>
                  <a:cubicBezTo>
                    <a:pt x="10" y="9"/>
                    <a:pt x="9" y="9"/>
                    <a:pt x="8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10" y="7"/>
                    <a:pt x="10" y="8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lose/>
                  <a:moveTo>
                    <a:pt x="20" y="15"/>
                  </a:moveTo>
                  <a:cubicBezTo>
                    <a:pt x="20" y="15"/>
                    <a:pt x="21" y="15"/>
                    <a:pt x="21" y="16"/>
                  </a:cubicBezTo>
                  <a:cubicBezTo>
                    <a:pt x="21" y="16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1" y="17"/>
                    <a:pt x="21" y="17"/>
                  </a:cubicBezTo>
                  <a:cubicBezTo>
                    <a:pt x="21" y="17"/>
                    <a:pt x="20" y="17"/>
                    <a:pt x="20" y="17"/>
                  </a:cubicBezTo>
                  <a:cubicBezTo>
                    <a:pt x="20" y="17"/>
                    <a:pt x="19" y="16"/>
                    <a:pt x="19" y="16"/>
                  </a:cubicBezTo>
                  <a:cubicBezTo>
                    <a:pt x="19" y="16"/>
                    <a:pt x="19" y="15"/>
                    <a:pt x="19" y="15"/>
                  </a:cubicBezTo>
                  <a:cubicBezTo>
                    <a:pt x="19" y="15"/>
                    <a:pt x="19" y="15"/>
                    <a:pt x="20" y="15"/>
                  </a:cubicBezTo>
                  <a:close/>
                  <a:moveTo>
                    <a:pt x="16" y="16"/>
                  </a:moveTo>
                  <a:cubicBezTo>
                    <a:pt x="16" y="16"/>
                    <a:pt x="15" y="17"/>
                    <a:pt x="15" y="17"/>
                  </a:cubicBezTo>
                  <a:cubicBezTo>
                    <a:pt x="15" y="17"/>
                    <a:pt x="14" y="17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6" y="18"/>
                    <a:pt x="16" y="18"/>
                    <a:pt x="17" y="18"/>
                  </a:cubicBezTo>
                  <a:cubicBezTo>
                    <a:pt x="17" y="18"/>
                    <a:pt x="18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7"/>
                    <a:pt x="19" y="17"/>
                    <a:pt x="19" y="17"/>
                  </a:cubicBezTo>
                  <a:cubicBezTo>
                    <a:pt x="18" y="17"/>
                    <a:pt x="17" y="16"/>
                    <a:pt x="16" y="16"/>
                  </a:cubicBezTo>
                  <a:close/>
                  <a:moveTo>
                    <a:pt x="16" y="7"/>
                  </a:moveTo>
                  <a:cubicBezTo>
                    <a:pt x="15" y="6"/>
                    <a:pt x="15" y="6"/>
                    <a:pt x="14" y="6"/>
                  </a:cubicBezTo>
                  <a:cubicBezTo>
                    <a:pt x="14" y="6"/>
                    <a:pt x="13" y="6"/>
                    <a:pt x="13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3" y="4"/>
                    <a:pt x="13" y="4"/>
                  </a:cubicBezTo>
                  <a:cubicBezTo>
                    <a:pt x="14" y="4"/>
                    <a:pt x="15" y="5"/>
                    <a:pt x="15" y="5"/>
                  </a:cubicBezTo>
                  <a:cubicBezTo>
                    <a:pt x="15" y="6"/>
                    <a:pt x="15" y="6"/>
                    <a:pt x="15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lose/>
                  <a:moveTo>
                    <a:pt x="20" y="21"/>
                  </a:moveTo>
                  <a:cubicBezTo>
                    <a:pt x="19" y="21"/>
                    <a:pt x="19" y="21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8" y="19"/>
                    <a:pt x="18" y="19"/>
                    <a:pt x="19" y="19"/>
                  </a:cubicBezTo>
                  <a:cubicBezTo>
                    <a:pt x="20" y="19"/>
                    <a:pt x="20" y="19"/>
                    <a:pt x="21" y="19"/>
                  </a:cubicBezTo>
                  <a:cubicBezTo>
                    <a:pt x="21" y="19"/>
                    <a:pt x="21" y="19"/>
                    <a:pt x="22" y="19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2" y="19"/>
                    <a:pt x="22" y="20"/>
                  </a:cubicBezTo>
                  <a:cubicBezTo>
                    <a:pt x="21" y="20"/>
                    <a:pt x="21" y="20"/>
                    <a:pt x="20" y="21"/>
                  </a:cubicBezTo>
                  <a:cubicBezTo>
                    <a:pt x="20" y="21"/>
                    <a:pt x="20" y="21"/>
                    <a:pt x="20" y="21"/>
                  </a:cubicBezTo>
                  <a:close/>
                  <a:moveTo>
                    <a:pt x="32" y="32"/>
                  </a:moveTo>
                  <a:cubicBezTo>
                    <a:pt x="32" y="32"/>
                    <a:pt x="32" y="32"/>
                    <a:pt x="33" y="32"/>
                  </a:cubicBezTo>
                  <a:cubicBezTo>
                    <a:pt x="33" y="33"/>
                    <a:pt x="34" y="33"/>
                    <a:pt x="34" y="33"/>
                  </a:cubicBezTo>
                  <a:cubicBezTo>
                    <a:pt x="34" y="33"/>
                    <a:pt x="35" y="34"/>
                    <a:pt x="35" y="34"/>
                  </a:cubicBezTo>
                  <a:cubicBezTo>
                    <a:pt x="34" y="35"/>
                    <a:pt x="34" y="35"/>
                    <a:pt x="33" y="35"/>
                  </a:cubicBezTo>
                  <a:cubicBezTo>
                    <a:pt x="32" y="34"/>
                    <a:pt x="32" y="33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32" y="32"/>
                    <a:pt x="32" y="32"/>
                    <a:pt x="32" y="32"/>
                  </a:cubicBezTo>
                  <a:close/>
                  <a:moveTo>
                    <a:pt x="14" y="36"/>
                  </a:moveTo>
                  <a:cubicBezTo>
                    <a:pt x="15" y="37"/>
                    <a:pt x="14" y="38"/>
                    <a:pt x="14" y="38"/>
                  </a:cubicBezTo>
                  <a:cubicBezTo>
                    <a:pt x="14" y="38"/>
                    <a:pt x="14" y="39"/>
                    <a:pt x="13" y="39"/>
                  </a:cubicBezTo>
                  <a:cubicBezTo>
                    <a:pt x="13" y="40"/>
                    <a:pt x="13" y="40"/>
                    <a:pt x="13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40"/>
                    <a:pt x="11" y="40"/>
                    <a:pt x="12" y="39"/>
                  </a:cubicBezTo>
                  <a:cubicBezTo>
                    <a:pt x="12" y="39"/>
                    <a:pt x="12" y="38"/>
                    <a:pt x="13" y="38"/>
                  </a:cubicBezTo>
                  <a:cubicBezTo>
                    <a:pt x="13" y="38"/>
                    <a:pt x="14" y="37"/>
                    <a:pt x="14" y="37"/>
                  </a:cubicBezTo>
                  <a:cubicBezTo>
                    <a:pt x="14" y="37"/>
                    <a:pt x="14" y="37"/>
                    <a:pt x="14" y="36"/>
                  </a:cubicBezTo>
                  <a:close/>
                  <a:moveTo>
                    <a:pt x="7" y="30"/>
                  </a:moveTo>
                  <a:cubicBezTo>
                    <a:pt x="7" y="29"/>
                    <a:pt x="8" y="28"/>
                    <a:pt x="9" y="28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8"/>
                    <a:pt x="10" y="28"/>
                    <a:pt x="10" y="28"/>
                  </a:cubicBezTo>
                  <a:cubicBezTo>
                    <a:pt x="10" y="29"/>
                    <a:pt x="10" y="30"/>
                    <a:pt x="9" y="30"/>
                  </a:cubicBezTo>
                  <a:cubicBezTo>
                    <a:pt x="9" y="30"/>
                    <a:pt x="9" y="31"/>
                    <a:pt x="8" y="31"/>
                  </a:cubicBezTo>
                  <a:cubicBezTo>
                    <a:pt x="8" y="31"/>
                    <a:pt x="7" y="31"/>
                    <a:pt x="7" y="30"/>
                  </a:cubicBezTo>
                  <a:close/>
                  <a:moveTo>
                    <a:pt x="28" y="16"/>
                  </a:moveTo>
                  <a:cubicBezTo>
                    <a:pt x="28" y="16"/>
                    <a:pt x="28" y="16"/>
                    <a:pt x="29" y="17"/>
                  </a:cubicBezTo>
                  <a:cubicBezTo>
                    <a:pt x="29" y="17"/>
                    <a:pt x="29" y="17"/>
                    <a:pt x="28" y="18"/>
                  </a:cubicBezTo>
                  <a:cubicBezTo>
                    <a:pt x="28" y="18"/>
                    <a:pt x="27" y="19"/>
                    <a:pt x="26" y="19"/>
                  </a:cubicBezTo>
                  <a:cubicBezTo>
                    <a:pt x="26" y="19"/>
                    <a:pt x="26" y="19"/>
                    <a:pt x="25" y="19"/>
                  </a:cubicBezTo>
                  <a:cubicBezTo>
                    <a:pt x="25" y="19"/>
                    <a:pt x="25" y="19"/>
                    <a:pt x="25" y="19"/>
                  </a:cubicBezTo>
                  <a:cubicBezTo>
                    <a:pt x="25" y="19"/>
                    <a:pt x="25" y="19"/>
                    <a:pt x="25" y="18"/>
                  </a:cubicBezTo>
                  <a:cubicBezTo>
                    <a:pt x="25" y="18"/>
                    <a:pt x="26" y="18"/>
                    <a:pt x="26" y="17"/>
                  </a:cubicBezTo>
                  <a:cubicBezTo>
                    <a:pt x="26" y="17"/>
                    <a:pt x="27" y="16"/>
                    <a:pt x="27" y="16"/>
                  </a:cubicBezTo>
                  <a:cubicBezTo>
                    <a:pt x="28" y="16"/>
                    <a:pt x="28" y="16"/>
                    <a:pt x="28" y="16"/>
                  </a:cubicBezTo>
                  <a:close/>
                  <a:moveTo>
                    <a:pt x="12" y="30"/>
                  </a:moveTo>
                  <a:cubicBezTo>
                    <a:pt x="12" y="30"/>
                    <a:pt x="11" y="29"/>
                    <a:pt x="11" y="29"/>
                  </a:cubicBezTo>
                  <a:cubicBezTo>
                    <a:pt x="11" y="28"/>
                    <a:pt x="12" y="28"/>
                    <a:pt x="12" y="27"/>
                  </a:cubicBezTo>
                  <a:cubicBezTo>
                    <a:pt x="13" y="27"/>
                    <a:pt x="13" y="27"/>
                    <a:pt x="14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6"/>
                    <a:pt x="14" y="27"/>
                    <a:pt x="14" y="27"/>
                  </a:cubicBezTo>
                  <a:cubicBezTo>
                    <a:pt x="14" y="27"/>
                    <a:pt x="14" y="27"/>
                    <a:pt x="14" y="27"/>
                  </a:cubicBezTo>
                  <a:cubicBezTo>
                    <a:pt x="14" y="28"/>
                    <a:pt x="13" y="29"/>
                    <a:pt x="13" y="29"/>
                  </a:cubicBezTo>
                  <a:cubicBezTo>
                    <a:pt x="13" y="30"/>
                    <a:pt x="12" y="30"/>
                    <a:pt x="12" y="30"/>
                  </a:cubicBezTo>
                  <a:close/>
                  <a:moveTo>
                    <a:pt x="5" y="27"/>
                  </a:moveTo>
                  <a:cubicBezTo>
                    <a:pt x="6" y="27"/>
                    <a:pt x="6" y="27"/>
                    <a:pt x="6" y="27"/>
                  </a:cubicBezTo>
                  <a:cubicBezTo>
                    <a:pt x="6" y="27"/>
                    <a:pt x="6" y="27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5" y="29"/>
                    <a:pt x="5" y="29"/>
                    <a:pt x="4" y="30"/>
                  </a:cubicBezTo>
                  <a:cubicBezTo>
                    <a:pt x="4" y="30"/>
                    <a:pt x="3" y="30"/>
                    <a:pt x="3" y="30"/>
                  </a:cubicBezTo>
                  <a:cubicBezTo>
                    <a:pt x="3" y="30"/>
                    <a:pt x="2" y="29"/>
                    <a:pt x="3" y="29"/>
                  </a:cubicBezTo>
                  <a:cubicBezTo>
                    <a:pt x="3" y="28"/>
                    <a:pt x="3" y="28"/>
                    <a:pt x="4" y="28"/>
                  </a:cubicBezTo>
                  <a:cubicBezTo>
                    <a:pt x="4" y="28"/>
                    <a:pt x="5" y="27"/>
                    <a:pt x="5" y="27"/>
                  </a:cubicBezTo>
                  <a:cubicBezTo>
                    <a:pt x="5" y="27"/>
                    <a:pt x="5" y="27"/>
                    <a:pt x="5" y="27"/>
                  </a:cubicBezTo>
                  <a:close/>
                  <a:moveTo>
                    <a:pt x="10" y="18"/>
                  </a:moveTo>
                  <a:cubicBezTo>
                    <a:pt x="9" y="17"/>
                    <a:pt x="9" y="17"/>
                    <a:pt x="9" y="17"/>
                  </a:cubicBezTo>
                  <a:cubicBezTo>
                    <a:pt x="9" y="16"/>
                    <a:pt x="10" y="16"/>
                    <a:pt x="10" y="16"/>
                  </a:cubicBezTo>
                  <a:cubicBezTo>
                    <a:pt x="11" y="15"/>
                    <a:pt x="12" y="15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3" y="16"/>
                    <a:pt x="13" y="16"/>
                    <a:pt x="12" y="17"/>
                  </a:cubicBezTo>
                  <a:cubicBezTo>
                    <a:pt x="12" y="17"/>
                    <a:pt x="12" y="17"/>
                    <a:pt x="11" y="17"/>
                  </a:cubicBezTo>
                  <a:cubicBezTo>
                    <a:pt x="11" y="17"/>
                    <a:pt x="10" y="17"/>
                    <a:pt x="10" y="18"/>
                  </a:cubicBezTo>
                  <a:close/>
                  <a:moveTo>
                    <a:pt x="23" y="36"/>
                  </a:moveTo>
                  <a:cubicBezTo>
                    <a:pt x="23" y="36"/>
                    <a:pt x="23" y="35"/>
                    <a:pt x="23" y="35"/>
                  </a:cubicBezTo>
                  <a:cubicBezTo>
                    <a:pt x="23" y="35"/>
                    <a:pt x="23" y="35"/>
                    <a:pt x="23" y="34"/>
                  </a:cubicBezTo>
                  <a:cubicBezTo>
                    <a:pt x="23" y="34"/>
                    <a:pt x="23" y="34"/>
                    <a:pt x="24" y="34"/>
                  </a:cubicBezTo>
                  <a:cubicBezTo>
                    <a:pt x="24" y="34"/>
                    <a:pt x="24" y="34"/>
                    <a:pt x="24" y="34"/>
                  </a:cubicBezTo>
                  <a:cubicBezTo>
                    <a:pt x="24" y="35"/>
                    <a:pt x="25" y="36"/>
                    <a:pt x="25" y="37"/>
                  </a:cubicBezTo>
                  <a:cubicBezTo>
                    <a:pt x="25" y="38"/>
                    <a:pt x="25" y="38"/>
                    <a:pt x="25" y="38"/>
                  </a:cubicBezTo>
                  <a:cubicBezTo>
                    <a:pt x="24" y="38"/>
                    <a:pt x="24" y="38"/>
                    <a:pt x="24" y="38"/>
                  </a:cubicBezTo>
                  <a:cubicBezTo>
                    <a:pt x="23" y="38"/>
                    <a:pt x="23" y="37"/>
                    <a:pt x="23" y="36"/>
                  </a:cubicBezTo>
                  <a:close/>
                  <a:moveTo>
                    <a:pt x="29" y="25"/>
                  </a:moveTo>
                  <a:cubicBezTo>
                    <a:pt x="29" y="25"/>
                    <a:pt x="28" y="25"/>
                    <a:pt x="28" y="25"/>
                  </a:cubicBezTo>
                  <a:cubicBezTo>
                    <a:pt x="28" y="24"/>
                    <a:pt x="27" y="24"/>
                    <a:pt x="27" y="24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7" y="23"/>
                    <a:pt x="27" y="23"/>
                    <a:pt x="27" y="23"/>
                  </a:cubicBezTo>
                  <a:cubicBezTo>
                    <a:pt x="28" y="23"/>
                    <a:pt x="28" y="23"/>
                    <a:pt x="29" y="23"/>
                  </a:cubicBezTo>
                  <a:cubicBezTo>
                    <a:pt x="29" y="23"/>
                    <a:pt x="29" y="23"/>
                    <a:pt x="30" y="23"/>
                  </a:cubicBezTo>
                  <a:cubicBezTo>
                    <a:pt x="30" y="23"/>
                    <a:pt x="30" y="24"/>
                    <a:pt x="30" y="24"/>
                  </a:cubicBezTo>
                  <a:cubicBezTo>
                    <a:pt x="30" y="25"/>
                    <a:pt x="30" y="25"/>
                    <a:pt x="29" y="25"/>
                  </a:cubicBezTo>
                  <a:close/>
                  <a:moveTo>
                    <a:pt x="18" y="7"/>
                  </a:moveTo>
                  <a:cubicBezTo>
                    <a:pt x="19" y="7"/>
                    <a:pt x="19" y="7"/>
                    <a:pt x="19" y="7"/>
                  </a:cubicBezTo>
                  <a:cubicBezTo>
                    <a:pt x="20" y="8"/>
                    <a:pt x="20" y="9"/>
                    <a:pt x="21" y="9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0" y="10"/>
                    <a:pt x="20" y="10"/>
                  </a:cubicBezTo>
                  <a:cubicBezTo>
                    <a:pt x="19" y="10"/>
                    <a:pt x="18" y="9"/>
                    <a:pt x="18" y="8"/>
                  </a:cubicBezTo>
                  <a:cubicBezTo>
                    <a:pt x="17" y="8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lose/>
                  <a:moveTo>
                    <a:pt x="2" y="13"/>
                  </a:moveTo>
                  <a:cubicBezTo>
                    <a:pt x="2" y="13"/>
                    <a:pt x="2" y="13"/>
                    <a:pt x="3" y="13"/>
                  </a:cubicBezTo>
                  <a:cubicBezTo>
                    <a:pt x="3" y="14"/>
                    <a:pt x="4" y="14"/>
                    <a:pt x="4" y="14"/>
                  </a:cubicBezTo>
                  <a:cubicBezTo>
                    <a:pt x="4" y="14"/>
                    <a:pt x="5" y="14"/>
                    <a:pt x="5" y="14"/>
                  </a:cubicBezTo>
                  <a:cubicBezTo>
                    <a:pt x="5" y="14"/>
                    <a:pt x="5" y="15"/>
                    <a:pt x="5" y="15"/>
                  </a:cubicBezTo>
                  <a:cubicBezTo>
                    <a:pt x="5" y="15"/>
                    <a:pt x="5" y="15"/>
                    <a:pt x="4" y="15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3" y="15"/>
                    <a:pt x="2" y="15"/>
                    <a:pt x="1" y="15"/>
                  </a:cubicBezTo>
                  <a:cubicBezTo>
                    <a:pt x="1" y="15"/>
                    <a:pt x="1" y="15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1" y="13"/>
                    <a:pt x="1" y="13"/>
                  </a:cubicBezTo>
                  <a:cubicBezTo>
                    <a:pt x="1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lose/>
                  <a:moveTo>
                    <a:pt x="8" y="13"/>
                  </a:moveTo>
                  <a:cubicBezTo>
                    <a:pt x="9" y="13"/>
                    <a:pt x="10" y="13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0" y="14"/>
                    <a:pt x="10" y="14"/>
                  </a:cubicBezTo>
                  <a:cubicBezTo>
                    <a:pt x="10" y="14"/>
                    <a:pt x="9" y="15"/>
                    <a:pt x="9" y="15"/>
                  </a:cubicBezTo>
                  <a:cubicBezTo>
                    <a:pt x="8" y="15"/>
                    <a:pt x="8" y="15"/>
                    <a:pt x="7" y="15"/>
                  </a:cubicBezTo>
                  <a:cubicBezTo>
                    <a:pt x="7" y="15"/>
                    <a:pt x="6" y="15"/>
                    <a:pt x="6" y="14"/>
                  </a:cubicBezTo>
                  <a:cubicBezTo>
                    <a:pt x="6" y="14"/>
                    <a:pt x="7" y="13"/>
                    <a:pt x="7" y="13"/>
                  </a:cubicBezTo>
                  <a:cubicBezTo>
                    <a:pt x="7" y="13"/>
                    <a:pt x="8" y="13"/>
                    <a:pt x="8" y="13"/>
                  </a:cubicBezTo>
                  <a:close/>
                  <a:moveTo>
                    <a:pt x="32" y="25"/>
                  </a:moveTo>
                  <a:cubicBezTo>
                    <a:pt x="32" y="24"/>
                    <a:pt x="33" y="24"/>
                    <a:pt x="33" y="24"/>
                  </a:cubicBezTo>
                  <a:cubicBezTo>
                    <a:pt x="34" y="24"/>
                    <a:pt x="35" y="25"/>
                    <a:pt x="35" y="25"/>
                  </a:cubicBezTo>
                  <a:cubicBezTo>
                    <a:pt x="36" y="25"/>
                    <a:pt x="36" y="25"/>
                    <a:pt x="36" y="25"/>
                  </a:cubicBezTo>
                  <a:cubicBezTo>
                    <a:pt x="37" y="25"/>
                    <a:pt x="37" y="26"/>
                    <a:pt x="36" y="26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5" y="26"/>
                    <a:pt x="34" y="26"/>
                    <a:pt x="33" y="25"/>
                  </a:cubicBezTo>
                  <a:cubicBezTo>
                    <a:pt x="32" y="25"/>
                    <a:pt x="32" y="25"/>
                    <a:pt x="32" y="25"/>
                  </a:cubicBezTo>
                  <a:close/>
                  <a:moveTo>
                    <a:pt x="18" y="34"/>
                  </a:moveTo>
                  <a:cubicBezTo>
                    <a:pt x="18" y="34"/>
                    <a:pt x="18" y="35"/>
                    <a:pt x="18" y="35"/>
                  </a:cubicBezTo>
                  <a:cubicBezTo>
                    <a:pt x="18" y="35"/>
                    <a:pt x="18" y="36"/>
                    <a:pt x="18" y="37"/>
                  </a:cubicBezTo>
                  <a:cubicBezTo>
                    <a:pt x="18" y="37"/>
                    <a:pt x="18" y="38"/>
                    <a:pt x="17" y="38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6" y="37"/>
                    <a:pt x="16" y="37"/>
                    <a:pt x="17" y="36"/>
                  </a:cubicBezTo>
                  <a:cubicBezTo>
                    <a:pt x="17" y="36"/>
                    <a:pt x="17" y="35"/>
                    <a:pt x="17" y="35"/>
                  </a:cubicBezTo>
                  <a:cubicBezTo>
                    <a:pt x="17" y="34"/>
                    <a:pt x="17" y="34"/>
                    <a:pt x="18" y="34"/>
                  </a:cubicBezTo>
                  <a:cubicBezTo>
                    <a:pt x="18" y="34"/>
                    <a:pt x="18" y="34"/>
                    <a:pt x="18" y="34"/>
                  </a:cubicBezTo>
                  <a:close/>
                  <a:moveTo>
                    <a:pt x="21" y="28"/>
                  </a:moveTo>
                  <a:cubicBezTo>
                    <a:pt x="21" y="28"/>
                    <a:pt x="21" y="28"/>
                    <a:pt x="22" y="28"/>
                  </a:cubicBezTo>
                  <a:cubicBezTo>
                    <a:pt x="22" y="29"/>
                    <a:pt x="23" y="29"/>
                    <a:pt x="23" y="28"/>
                  </a:cubicBezTo>
                  <a:cubicBezTo>
                    <a:pt x="24" y="27"/>
                    <a:pt x="23" y="26"/>
                    <a:pt x="23" y="25"/>
                  </a:cubicBezTo>
                  <a:cubicBezTo>
                    <a:pt x="22" y="25"/>
                    <a:pt x="22" y="25"/>
                    <a:pt x="22" y="26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22" y="26"/>
                    <a:pt x="21" y="27"/>
                    <a:pt x="21" y="28"/>
                  </a:cubicBezTo>
                  <a:close/>
                  <a:moveTo>
                    <a:pt x="15" y="24"/>
                  </a:moveTo>
                  <a:cubicBezTo>
                    <a:pt x="15" y="24"/>
                    <a:pt x="15" y="24"/>
                    <a:pt x="15" y="24"/>
                  </a:cubicBezTo>
                  <a:cubicBezTo>
                    <a:pt x="15" y="23"/>
                    <a:pt x="15" y="23"/>
                    <a:pt x="15" y="23"/>
                  </a:cubicBezTo>
                  <a:cubicBezTo>
                    <a:pt x="16" y="22"/>
                    <a:pt x="17" y="21"/>
                    <a:pt x="18" y="21"/>
                  </a:cubicBezTo>
                  <a:cubicBezTo>
                    <a:pt x="18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8" y="22"/>
                    <a:pt x="18" y="22"/>
                  </a:cubicBezTo>
                  <a:cubicBezTo>
                    <a:pt x="18" y="23"/>
                    <a:pt x="17" y="23"/>
                    <a:pt x="17" y="23"/>
                  </a:cubicBezTo>
                  <a:cubicBezTo>
                    <a:pt x="16" y="24"/>
                    <a:pt x="16" y="24"/>
                    <a:pt x="15" y="24"/>
                  </a:cubicBezTo>
                  <a:close/>
                  <a:moveTo>
                    <a:pt x="21" y="33"/>
                  </a:moveTo>
                  <a:cubicBezTo>
                    <a:pt x="21" y="34"/>
                    <a:pt x="21" y="34"/>
                    <a:pt x="20" y="34"/>
                  </a:cubicBezTo>
                  <a:cubicBezTo>
                    <a:pt x="20" y="34"/>
                    <a:pt x="19" y="34"/>
                    <a:pt x="19" y="33"/>
                  </a:cubicBezTo>
                  <a:cubicBezTo>
                    <a:pt x="19" y="33"/>
                    <a:pt x="19" y="32"/>
                    <a:pt x="19" y="32"/>
                  </a:cubicBezTo>
                  <a:cubicBezTo>
                    <a:pt x="19" y="31"/>
                    <a:pt x="19" y="31"/>
                    <a:pt x="19" y="30"/>
                  </a:cubicBezTo>
                  <a:cubicBezTo>
                    <a:pt x="19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0"/>
                  </a:cubicBezTo>
                  <a:cubicBezTo>
                    <a:pt x="20" y="30"/>
                    <a:pt x="20" y="30"/>
                    <a:pt x="20" y="31"/>
                  </a:cubicBezTo>
                  <a:cubicBezTo>
                    <a:pt x="20" y="31"/>
                    <a:pt x="21" y="31"/>
                    <a:pt x="21" y="32"/>
                  </a:cubicBezTo>
                  <a:cubicBezTo>
                    <a:pt x="21" y="32"/>
                    <a:pt x="21" y="32"/>
                    <a:pt x="21" y="33"/>
                  </a:cubicBezTo>
                  <a:close/>
                  <a:moveTo>
                    <a:pt x="8" y="21"/>
                  </a:moveTo>
                  <a:cubicBezTo>
                    <a:pt x="7" y="21"/>
                    <a:pt x="7" y="21"/>
                    <a:pt x="7" y="21"/>
                  </a:cubicBezTo>
                  <a:cubicBezTo>
                    <a:pt x="6" y="21"/>
                    <a:pt x="6" y="21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8" y="20"/>
                    <a:pt x="8" y="20"/>
                    <a:pt x="9" y="20"/>
                  </a:cubicBezTo>
                  <a:cubicBezTo>
                    <a:pt x="10" y="20"/>
                    <a:pt x="10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1" y="20"/>
                    <a:pt x="11" y="20"/>
                    <a:pt x="11" y="20"/>
                  </a:cubicBezTo>
                  <a:cubicBezTo>
                    <a:pt x="10" y="21"/>
                    <a:pt x="10" y="21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lose/>
                  <a:moveTo>
                    <a:pt x="7" y="23"/>
                  </a:moveTo>
                  <a:cubicBezTo>
                    <a:pt x="7" y="23"/>
                    <a:pt x="7" y="23"/>
                    <a:pt x="7" y="24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5"/>
                    <a:pt x="6" y="26"/>
                    <a:pt x="5" y="26"/>
                  </a:cubicBezTo>
                  <a:cubicBezTo>
                    <a:pt x="5" y="26"/>
                    <a:pt x="4" y="26"/>
                    <a:pt x="4" y="26"/>
                  </a:cubicBezTo>
                  <a:cubicBezTo>
                    <a:pt x="4" y="25"/>
                    <a:pt x="4" y="24"/>
                    <a:pt x="4" y="24"/>
                  </a:cubicBezTo>
                  <a:cubicBezTo>
                    <a:pt x="5" y="24"/>
                    <a:pt x="5" y="23"/>
                    <a:pt x="5" y="23"/>
                  </a:cubicBezTo>
                  <a:cubicBezTo>
                    <a:pt x="6" y="23"/>
                    <a:pt x="7" y="23"/>
                    <a:pt x="7" y="23"/>
                  </a:cubicBezTo>
                  <a:close/>
                  <a:moveTo>
                    <a:pt x="3" y="11"/>
                  </a:moveTo>
                  <a:cubicBezTo>
                    <a:pt x="3" y="11"/>
                    <a:pt x="3" y="10"/>
                    <a:pt x="3" y="10"/>
                  </a:cubicBezTo>
                  <a:cubicBezTo>
                    <a:pt x="5" y="10"/>
                    <a:pt x="6" y="10"/>
                    <a:pt x="8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5" y="12"/>
                    <a:pt x="4" y="12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lose/>
                  <a:moveTo>
                    <a:pt x="29" y="37"/>
                  </a:moveTo>
                  <a:cubicBezTo>
                    <a:pt x="29" y="37"/>
                    <a:pt x="28" y="36"/>
                    <a:pt x="28" y="36"/>
                  </a:cubicBezTo>
                  <a:cubicBezTo>
                    <a:pt x="27" y="36"/>
                    <a:pt x="27" y="35"/>
                    <a:pt x="27" y="35"/>
                  </a:cubicBezTo>
                  <a:cubicBezTo>
                    <a:pt x="27" y="35"/>
                    <a:pt x="27" y="34"/>
                    <a:pt x="28" y="33"/>
                  </a:cubicBezTo>
                  <a:cubicBezTo>
                    <a:pt x="28" y="33"/>
                    <a:pt x="28" y="33"/>
                    <a:pt x="28" y="33"/>
                  </a:cubicBezTo>
                  <a:cubicBezTo>
                    <a:pt x="28" y="34"/>
                    <a:pt x="29" y="34"/>
                    <a:pt x="29" y="34"/>
                  </a:cubicBezTo>
                  <a:cubicBezTo>
                    <a:pt x="30" y="35"/>
                    <a:pt x="30" y="35"/>
                    <a:pt x="30" y="36"/>
                  </a:cubicBezTo>
                  <a:cubicBezTo>
                    <a:pt x="30" y="37"/>
                    <a:pt x="30" y="37"/>
                    <a:pt x="29" y="37"/>
                  </a:cubicBezTo>
                  <a:close/>
                  <a:moveTo>
                    <a:pt x="31" y="5"/>
                  </a:moveTo>
                  <a:cubicBezTo>
                    <a:pt x="31" y="5"/>
                    <a:pt x="32" y="5"/>
                    <a:pt x="32" y="6"/>
                  </a:cubicBezTo>
                  <a:cubicBezTo>
                    <a:pt x="32" y="6"/>
                    <a:pt x="32" y="7"/>
                    <a:pt x="32" y="7"/>
                  </a:cubicBezTo>
                  <a:cubicBezTo>
                    <a:pt x="31" y="8"/>
                    <a:pt x="30" y="8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8"/>
                    <a:pt x="29" y="7"/>
                    <a:pt x="29" y="7"/>
                  </a:cubicBezTo>
                  <a:cubicBezTo>
                    <a:pt x="30" y="6"/>
                    <a:pt x="30" y="6"/>
                    <a:pt x="30" y="6"/>
                  </a:cubicBezTo>
                  <a:cubicBezTo>
                    <a:pt x="30" y="5"/>
                    <a:pt x="31" y="5"/>
                    <a:pt x="31" y="5"/>
                  </a:cubicBezTo>
                  <a:close/>
                  <a:moveTo>
                    <a:pt x="33" y="29"/>
                  </a:moveTo>
                  <a:cubicBezTo>
                    <a:pt x="33" y="28"/>
                    <a:pt x="33" y="28"/>
                    <a:pt x="32" y="28"/>
                  </a:cubicBezTo>
                  <a:cubicBezTo>
                    <a:pt x="32" y="28"/>
                    <a:pt x="31" y="27"/>
                    <a:pt x="31" y="27"/>
                  </a:cubicBezTo>
                  <a:cubicBezTo>
                    <a:pt x="31" y="27"/>
                    <a:pt x="30" y="27"/>
                    <a:pt x="30" y="27"/>
                  </a:cubicBezTo>
                  <a:cubicBezTo>
                    <a:pt x="29" y="27"/>
                    <a:pt x="29" y="27"/>
                    <a:pt x="29" y="27"/>
                  </a:cubicBezTo>
                  <a:cubicBezTo>
                    <a:pt x="29" y="27"/>
                    <a:pt x="29" y="28"/>
                    <a:pt x="29" y="28"/>
                  </a:cubicBezTo>
                  <a:cubicBezTo>
                    <a:pt x="30" y="28"/>
                    <a:pt x="31" y="29"/>
                    <a:pt x="31" y="30"/>
                  </a:cubicBezTo>
                  <a:cubicBezTo>
                    <a:pt x="32" y="30"/>
                    <a:pt x="32" y="30"/>
                    <a:pt x="33" y="30"/>
                  </a:cubicBezTo>
                  <a:cubicBezTo>
                    <a:pt x="33" y="29"/>
                    <a:pt x="33" y="29"/>
                    <a:pt x="33" y="29"/>
                  </a:cubicBezTo>
                  <a:close/>
                  <a:moveTo>
                    <a:pt x="13" y="22"/>
                  </a:move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3" y="23"/>
                    <a:pt x="13" y="23"/>
                  </a:cubicBezTo>
                  <a:cubicBezTo>
                    <a:pt x="13" y="23"/>
                    <a:pt x="12" y="24"/>
                    <a:pt x="12" y="24"/>
                  </a:cubicBezTo>
                  <a:cubicBezTo>
                    <a:pt x="11" y="25"/>
                    <a:pt x="11" y="25"/>
                    <a:pt x="10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9" y="25"/>
                    <a:pt x="9" y="24"/>
                    <a:pt x="9" y="24"/>
                  </a:cubicBezTo>
                  <a:cubicBezTo>
                    <a:pt x="10" y="23"/>
                    <a:pt x="10" y="23"/>
                    <a:pt x="11" y="23"/>
                  </a:cubicBezTo>
                  <a:cubicBezTo>
                    <a:pt x="11" y="23"/>
                    <a:pt x="12" y="23"/>
                    <a:pt x="13" y="22"/>
                  </a:cubicBezTo>
                  <a:close/>
                  <a:moveTo>
                    <a:pt x="39" y="30"/>
                  </a:moveTo>
                  <a:cubicBezTo>
                    <a:pt x="39" y="30"/>
                    <a:pt x="39" y="31"/>
                    <a:pt x="38" y="31"/>
                  </a:cubicBezTo>
                  <a:cubicBezTo>
                    <a:pt x="38" y="31"/>
                    <a:pt x="37" y="31"/>
                    <a:pt x="37" y="30"/>
                  </a:cubicBezTo>
                  <a:cubicBezTo>
                    <a:pt x="37" y="30"/>
                    <a:pt x="36" y="30"/>
                    <a:pt x="36" y="29"/>
                  </a:cubicBezTo>
                  <a:cubicBezTo>
                    <a:pt x="36" y="29"/>
                    <a:pt x="35" y="29"/>
                    <a:pt x="35" y="28"/>
                  </a:cubicBezTo>
                  <a:cubicBezTo>
                    <a:pt x="35" y="28"/>
                    <a:pt x="35" y="28"/>
                    <a:pt x="36" y="28"/>
                  </a:cubicBezTo>
                  <a:cubicBezTo>
                    <a:pt x="36" y="28"/>
                    <a:pt x="37" y="28"/>
                    <a:pt x="38" y="29"/>
                  </a:cubicBezTo>
                  <a:cubicBezTo>
                    <a:pt x="39" y="29"/>
                    <a:pt x="39" y="29"/>
                    <a:pt x="39" y="30"/>
                  </a:cubicBezTo>
                  <a:close/>
                  <a:moveTo>
                    <a:pt x="17" y="31"/>
                  </a:moveTo>
                  <a:cubicBezTo>
                    <a:pt x="17" y="32"/>
                    <a:pt x="17" y="32"/>
                    <a:pt x="17" y="33"/>
                  </a:cubicBezTo>
                  <a:cubicBezTo>
                    <a:pt x="16" y="33"/>
                    <a:pt x="16" y="33"/>
                    <a:pt x="15" y="33"/>
                  </a:cubicBezTo>
                  <a:cubicBezTo>
                    <a:pt x="15" y="33"/>
                    <a:pt x="15" y="33"/>
                    <a:pt x="15" y="32"/>
                  </a:cubicBezTo>
                  <a:cubicBezTo>
                    <a:pt x="15" y="32"/>
                    <a:pt x="15" y="31"/>
                    <a:pt x="15" y="31"/>
                  </a:cubicBezTo>
                  <a:cubicBezTo>
                    <a:pt x="16" y="30"/>
                    <a:pt x="16" y="29"/>
                    <a:pt x="16" y="29"/>
                  </a:cubicBezTo>
                  <a:cubicBezTo>
                    <a:pt x="16" y="29"/>
                    <a:pt x="16" y="29"/>
                    <a:pt x="17" y="29"/>
                  </a:cubicBezTo>
                  <a:cubicBezTo>
                    <a:pt x="17" y="29"/>
                    <a:pt x="17" y="29"/>
                    <a:pt x="17" y="29"/>
                  </a:cubicBezTo>
                  <a:cubicBezTo>
                    <a:pt x="17" y="30"/>
                    <a:pt x="17" y="30"/>
                    <a:pt x="17" y="31"/>
                  </a:cubicBezTo>
                  <a:cubicBezTo>
                    <a:pt x="17" y="31"/>
                    <a:pt x="17" y="31"/>
                    <a:pt x="17" y="31"/>
                  </a:cubicBezTo>
                  <a:close/>
                  <a:moveTo>
                    <a:pt x="13" y="33"/>
                  </a:moveTo>
                  <a:cubicBezTo>
                    <a:pt x="13" y="34"/>
                    <a:pt x="13" y="35"/>
                    <a:pt x="12" y="35"/>
                  </a:cubicBezTo>
                  <a:cubicBezTo>
                    <a:pt x="12" y="36"/>
                    <a:pt x="11" y="36"/>
                    <a:pt x="11" y="36"/>
                  </a:cubicBezTo>
                  <a:cubicBezTo>
                    <a:pt x="11" y="36"/>
                    <a:pt x="10" y="35"/>
                    <a:pt x="10" y="35"/>
                  </a:cubicBezTo>
                  <a:cubicBezTo>
                    <a:pt x="11" y="34"/>
                    <a:pt x="11" y="33"/>
                    <a:pt x="11" y="33"/>
                  </a:cubicBezTo>
                  <a:cubicBezTo>
                    <a:pt x="12" y="32"/>
                    <a:pt x="12" y="32"/>
                    <a:pt x="12" y="32"/>
                  </a:cubicBezTo>
                  <a:cubicBezTo>
                    <a:pt x="12" y="31"/>
                    <a:pt x="12" y="31"/>
                    <a:pt x="12" y="31"/>
                  </a:cubicBezTo>
                  <a:cubicBezTo>
                    <a:pt x="12" y="31"/>
                    <a:pt x="13" y="32"/>
                    <a:pt x="13" y="32"/>
                  </a:cubicBezTo>
                  <a:cubicBezTo>
                    <a:pt x="13" y="32"/>
                    <a:pt x="13" y="33"/>
                    <a:pt x="13" y="33"/>
                  </a:cubicBezTo>
                  <a:close/>
                  <a:moveTo>
                    <a:pt x="35" y="39"/>
                  </a:moveTo>
                  <a:cubicBezTo>
                    <a:pt x="35" y="39"/>
                    <a:pt x="35" y="39"/>
                    <a:pt x="35" y="40"/>
                  </a:cubicBezTo>
                  <a:cubicBezTo>
                    <a:pt x="35" y="40"/>
                    <a:pt x="34" y="40"/>
                    <a:pt x="34" y="39"/>
                  </a:cubicBezTo>
                  <a:cubicBezTo>
                    <a:pt x="34" y="39"/>
                    <a:pt x="33" y="39"/>
                    <a:pt x="33" y="38"/>
                  </a:cubicBezTo>
                  <a:cubicBezTo>
                    <a:pt x="32" y="38"/>
                    <a:pt x="32" y="37"/>
                    <a:pt x="32" y="37"/>
                  </a:cubicBezTo>
                  <a:cubicBezTo>
                    <a:pt x="32" y="37"/>
                    <a:pt x="32" y="36"/>
                    <a:pt x="32" y="36"/>
                  </a:cubicBezTo>
                  <a:cubicBezTo>
                    <a:pt x="32" y="36"/>
                    <a:pt x="33" y="36"/>
                    <a:pt x="33" y="36"/>
                  </a:cubicBezTo>
                  <a:cubicBezTo>
                    <a:pt x="33" y="36"/>
                    <a:pt x="34" y="37"/>
                    <a:pt x="34" y="37"/>
                  </a:cubicBezTo>
                  <a:cubicBezTo>
                    <a:pt x="35" y="37"/>
                    <a:pt x="35" y="38"/>
                    <a:pt x="35" y="38"/>
                  </a:cubicBezTo>
                  <a:cubicBezTo>
                    <a:pt x="35" y="38"/>
                    <a:pt x="35" y="38"/>
                    <a:pt x="35" y="3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8" name="Freeform 33187"/>
            <p:cNvSpPr>
              <a:spLocks noEditPoints="1"/>
            </p:cNvSpPr>
            <p:nvPr/>
          </p:nvSpPr>
          <p:spPr bwMode="auto">
            <a:xfrm>
              <a:off x="4393" y="3425"/>
              <a:ext cx="43" cy="48"/>
            </a:xfrm>
            <a:custGeom>
              <a:avLst/>
              <a:gdLst>
                <a:gd name="T0" fmla="*/ 5 w 24"/>
                <a:gd name="T1" fmla="*/ 15 h 27"/>
                <a:gd name="T2" fmla="*/ 3 w 24"/>
                <a:gd name="T3" fmla="*/ 22 h 27"/>
                <a:gd name="T4" fmla="*/ 10 w 24"/>
                <a:gd name="T5" fmla="*/ 25 h 27"/>
                <a:gd name="T6" fmla="*/ 16 w 24"/>
                <a:gd name="T7" fmla="*/ 15 h 27"/>
                <a:gd name="T8" fmla="*/ 17 w 24"/>
                <a:gd name="T9" fmla="*/ 3 h 27"/>
                <a:gd name="T10" fmla="*/ 12 w 24"/>
                <a:gd name="T11" fmla="*/ 20 h 27"/>
                <a:gd name="T12" fmla="*/ 13 w 24"/>
                <a:gd name="T13" fmla="*/ 21 h 27"/>
                <a:gd name="T14" fmla="*/ 4 w 24"/>
                <a:gd name="T15" fmla="*/ 24 h 27"/>
                <a:gd name="T16" fmla="*/ 7 w 24"/>
                <a:gd name="T17" fmla="*/ 14 h 27"/>
                <a:gd name="T18" fmla="*/ 6 w 24"/>
                <a:gd name="T19" fmla="*/ 22 h 27"/>
                <a:gd name="T20" fmla="*/ 8 w 24"/>
                <a:gd name="T21" fmla="*/ 26 h 27"/>
                <a:gd name="T22" fmla="*/ 10 w 24"/>
                <a:gd name="T23" fmla="*/ 24 h 27"/>
                <a:gd name="T24" fmla="*/ 12 w 24"/>
                <a:gd name="T25" fmla="*/ 22 h 27"/>
                <a:gd name="T26" fmla="*/ 5 w 24"/>
                <a:gd name="T27" fmla="*/ 25 h 27"/>
                <a:gd name="T28" fmla="*/ 14 w 24"/>
                <a:gd name="T29" fmla="*/ 20 h 27"/>
                <a:gd name="T30" fmla="*/ 5 w 24"/>
                <a:gd name="T31" fmla="*/ 20 h 27"/>
                <a:gd name="T32" fmla="*/ 5 w 24"/>
                <a:gd name="T33" fmla="*/ 18 h 27"/>
                <a:gd name="T34" fmla="*/ 11 w 24"/>
                <a:gd name="T35" fmla="*/ 20 h 27"/>
                <a:gd name="T36" fmla="*/ 10 w 24"/>
                <a:gd name="T37" fmla="*/ 14 h 27"/>
                <a:gd name="T38" fmla="*/ 12 w 24"/>
                <a:gd name="T39" fmla="*/ 12 h 27"/>
                <a:gd name="T40" fmla="*/ 14 w 24"/>
                <a:gd name="T41" fmla="*/ 13 h 27"/>
                <a:gd name="T42" fmla="*/ 17 w 24"/>
                <a:gd name="T43" fmla="*/ 12 h 27"/>
                <a:gd name="T44" fmla="*/ 15 w 24"/>
                <a:gd name="T45" fmla="*/ 11 h 27"/>
                <a:gd name="T46" fmla="*/ 16 w 24"/>
                <a:gd name="T47" fmla="*/ 9 h 27"/>
                <a:gd name="T48" fmla="*/ 10 w 24"/>
                <a:gd name="T49" fmla="*/ 9 h 27"/>
                <a:gd name="T50" fmla="*/ 9 w 24"/>
                <a:gd name="T51" fmla="*/ 7 h 27"/>
                <a:gd name="T52" fmla="*/ 12 w 24"/>
                <a:gd name="T53" fmla="*/ 7 h 27"/>
                <a:gd name="T54" fmla="*/ 14 w 24"/>
                <a:gd name="T55" fmla="*/ 15 h 27"/>
                <a:gd name="T56" fmla="*/ 16 w 24"/>
                <a:gd name="T57" fmla="*/ 14 h 27"/>
                <a:gd name="T58" fmla="*/ 10 w 24"/>
                <a:gd name="T59" fmla="*/ 15 h 27"/>
                <a:gd name="T60" fmla="*/ 18 w 24"/>
                <a:gd name="T61" fmla="*/ 9 h 27"/>
                <a:gd name="T62" fmla="*/ 9 w 24"/>
                <a:gd name="T63" fmla="*/ 13 h 27"/>
                <a:gd name="T64" fmla="*/ 16 w 24"/>
                <a:gd name="T65" fmla="*/ 8 h 27"/>
                <a:gd name="T66" fmla="*/ 19 w 24"/>
                <a:gd name="T67" fmla="*/ 7 h 27"/>
                <a:gd name="T68" fmla="*/ 10 w 24"/>
                <a:gd name="T69" fmla="*/ 9 h 27"/>
                <a:gd name="T70" fmla="*/ 17 w 24"/>
                <a:gd name="T71" fmla="*/ 4 h 27"/>
                <a:gd name="T72" fmla="*/ 10 w 24"/>
                <a:gd name="T73" fmla="*/ 4 h 27"/>
                <a:gd name="T74" fmla="*/ 8 w 24"/>
                <a:gd name="T75" fmla="*/ 5 h 27"/>
                <a:gd name="T76" fmla="*/ 13 w 24"/>
                <a:gd name="T77" fmla="*/ 6 h 27"/>
                <a:gd name="T78" fmla="*/ 18 w 24"/>
                <a:gd name="T79" fmla="*/ 19 h 27"/>
                <a:gd name="T80" fmla="*/ 19 w 24"/>
                <a:gd name="T81" fmla="*/ 3 h 27"/>
                <a:gd name="T82" fmla="*/ 14 w 24"/>
                <a:gd name="T83" fmla="*/ 2 h 27"/>
                <a:gd name="T84" fmla="*/ 12 w 24"/>
                <a:gd name="T85" fmla="*/ 1 h 27"/>
                <a:gd name="T86" fmla="*/ 7 w 24"/>
                <a:gd name="T87" fmla="*/ 2 h 27"/>
                <a:gd name="T88" fmla="*/ 2 w 24"/>
                <a:gd name="T89" fmla="*/ 6 h 27"/>
                <a:gd name="T90" fmla="*/ 4 w 24"/>
                <a:gd name="T91" fmla="*/ 6 h 27"/>
                <a:gd name="T92" fmla="*/ 4 w 24"/>
                <a:gd name="T93" fmla="*/ 12 h 27"/>
                <a:gd name="T94" fmla="*/ 3 w 24"/>
                <a:gd name="T95" fmla="*/ 14 h 27"/>
                <a:gd name="T96" fmla="*/ 21 w 24"/>
                <a:gd name="T97" fmla="*/ 7 h 27"/>
                <a:gd name="T98" fmla="*/ 22 w 24"/>
                <a:gd name="T99" fmla="*/ 6 h 27"/>
                <a:gd name="T100" fmla="*/ 21 w 24"/>
                <a:gd name="T101" fmla="*/ 10 h 27"/>
                <a:gd name="T102" fmla="*/ 22 w 24"/>
                <a:gd name="T103" fmla="*/ 12 h 27"/>
                <a:gd name="T104" fmla="*/ 21 w 24"/>
                <a:gd name="T105" fmla="*/ 16 h 27"/>
                <a:gd name="T106" fmla="*/ 20 w 24"/>
                <a:gd name="T107" fmla="*/ 16 h 27"/>
                <a:gd name="T108" fmla="*/ 17 w 24"/>
                <a:gd name="T109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27">
                  <a:moveTo>
                    <a:pt x="11" y="4"/>
                  </a:moveTo>
                  <a:cubicBezTo>
                    <a:pt x="8" y="2"/>
                    <a:pt x="7" y="4"/>
                    <a:pt x="8" y="6"/>
                  </a:cubicBezTo>
                  <a:cubicBezTo>
                    <a:pt x="5" y="6"/>
                    <a:pt x="4" y="9"/>
                    <a:pt x="8" y="10"/>
                  </a:cubicBezTo>
                  <a:cubicBezTo>
                    <a:pt x="6" y="11"/>
                    <a:pt x="6" y="12"/>
                    <a:pt x="7" y="13"/>
                  </a:cubicBezTo>
                  <a:cubicBezTo>
                    <a:pt x="6" y="14"/>
                    <a:pt x="5" y="14"/>
                    <a:pt x="5" y="15"/>
                  </a:cubicBezTo>
                  <a:cubicBezTo>
                    <a:pt x="5" y="15"/>
                    <a:pt x="5" y="16"/>
                    <a:pt x="5" y="16"/>
                  </a:cubicBezTo>
                  <a:cubicBezTo>
                    <a:pt x="5" y="16"/>
                    <a:pt x="4" y="16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3" y="19"/>
                    <a:pt x="3" y="19"/>
                    <a:pt x="4" y="20"/>
                  </a:cubicBezTo>
                  <a:cubicBezTo>
                    <a:pt x="3" y="20"/>
                    <a:pt x="2" y="21"/>
                    <a:pt x="3" y="22"/>
                  </a:cubicBezTo>
                  <a:cubicBezTo>
                    <a:pt x="2" y="22"/>
                    <a:pt x="0" y="24"/>
                    <a:pt x="1" y="25"/>
                  </a:cubicBezTo>
                  <a:cubicBezTo>
                    <a:pt x="2" y="27"/>
                    <a:pt x="4" y="27"/>
                    <a:pt x="5" y="26"/>
                  </a:cubicBezTo>
                  <a:cubicBezTo>
                    <a:pt x="5" y="27"/>
                    <a:pt x="7" y="27"/>
                    <a:pt x="7" y="26"/>
                  </a:cubicBezTo>
                  <a:cubicBezTo>
                    <a:pt x="7" y="26"/>
                    <a:pt x="8" y="26"/>
                    <a:pt x="8" y="26"/>
                  </a:cubicBezTo>
                  <a:cubicBezTo>
                    <a:pt x="9" y="27"/>
                    <a:pt x="10" y="26"/>
                    <a:pt x="10" y="25"/>
                  </a:cubicBezTo>
                  <a:cubicBezTo>
                    <a:pt x="11" y="25"/>
                    <a:pt x="13" y="25"/>
                    <a:pt x="12" y="23"/>
                  </a:cubicBezTo>
                  <a:cubicBezTo>
                    <a:pt x="14" y="23"/>
                    <a:pt x="14" y="22"/>
                    <a:pt x="14" y="21"/>
                  </a:cubicBezTo>
                  <a:cubicBezTo>
                    <a:pt x="15" y="21"/>
                    <a:pt x="16" y="20"/>
                    <a:pt x="15" y="19"/>
                  </a:cubicBezTo>
                  <a:cubicBezTo>
                    <a:pt x="15" y="19"/>
                    <a:pt x="17" y="18"/>
                    <a:pt x="15" y="17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7" y="15"/>
                    <a:pt x="16" y="15"/>
                    <a:pt x="17" y="16"/>
                  </a:cubicBezTo>
                  <a:cubicBezTo>
                    <a:pt x="20" y="17"/>
                    <a:pt x="20" y="13"/>
                    <a:pt x="19" y="12"/>
                  </a:cubicBezTo>
                  <a:cubicBezTo>
                    <a:pt x="21" y="11"/>
                    <a:pt x="22" y="9"/>
                    <a:pt x="19" y="9"/>
                  </a:cubicBezTo>
                  <a:cubicBezTo>
                    <a:pt x="21" y="6"/>
                    <a:pt x="20" y="5"/>
                    <a:pt x="17" y="6"/>
                  </a:cubicBezTo>
                  <a:cubicBezTo>
                    <a:pt x="18" y="5"/>
                    <a:pt x="18" y="4"/>
                    <a:pt x="17" y="3"/>
                  </a:cubicBezTo>
                  <a:cubicBezTo>
                    <a:pt x="16" y="2"/>
                    <a:pt x="15" y="3"/>
                    <a:pt x="14" y="4"/>
                  </a:cubicBezTo>
                  <a:cubicBezTo>
                    <a:pt x="14" y="2"/>
                    <a:pt x="12" y="1"/>
                    <a:pt x="11" y="4"/>
                  </a:cubicBezTo>
                  <a:close/>
                  <a:moveTo>
                    <a:pt x="5" y="23"/>
                  </a:moveTo>
                  <a:cubicBezTo>
                    <a:pt x="5" y="24"/>
                    <a:pt x="6" y="23"/>
                    <a:pt x="8" y="22"/>
                  </a:cubicBezTo>
                  <a:cubicBezTo>
                    <a:pt x="9" y="22"/>
                    <a:pt x="11" y="21"/>
                    <a:pt x="12" y="20"/>
                  </a:cubicBezTo>
                  <a:cubicBezTo>
                    <a:pt x="13" y="19"/>
                    <a:pt x="14" y="18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4" y="17"/>
                    <a:pt x="14" y="17"/>
                    <a:pt x="15" y="17"/>
                  </a:cubicBezTo>
                  <a:cubicBezTo>
                    <a:pt x="14" y="19"/>
                    <a:pt x="14" y="19"/>
                    <a:pt x="13" y="21"/>
                  </a:cubicBezTo>
                  <a:cubicBezTo>
                    <a:pt x="12" y="21"/>
                    <a:pt x="12" y="21"/>
                    <a:pt x="12" y="21"/>
                  </a:cubicBezTo>
                  <a:cubicBezTo>
                    <a:pt x="12" y="22"/>
                    <a:pt x="11" y="22"/>
                    <a:pt x="11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8" y="24"/>
                    <a:pt x="7" y="24"/>
                    <a:pt x="4" y="24"/>
                  </a:cubicBezTo>
                  <a:cubicBezTo>
                    <a:pt x="4" y="24"/>
                    <a:pt x="4" y="24"/>
                    <a:pt x="4" y="24"/>
                  </a:cubicBezTo>
                  <a:cubicBezTo>
                    <a:pt x="3" y="24"/>
                    <a:pt x="4" y="24"/>
                    <a:pt x="3" y="24"/>
                  </a:cubicBezTo>
                  <a:cubicBezTo>
                    <a:pt x="4" y="23"/>
                    <a:pt x="4" y="23"/>
                    <a:pt x="4" y="23"/>
                  </a:cubicBezTo>
                  <a:cubicBezTo>
                    <a:pt x="6" y="20"/>
                    <a:pt x="5" y="16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6"/>
                  </a:cubicBezTo>
                  <a:cubicBezTo>
                    <a:pt x="7" y="16"/>
                    <a:pt x="7" y="16"/>
                    <a:pt x="7" y="18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19"/>
                    <a:pt x="7" y="20"/>
                    <a:pt x="6" y="20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5" y="22"/>
                    <a:pt x="5" y="22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ubicBezTo>
                    <a:pt x="5" y="23"/>
                    <a:pt x="5" y="23"/>
                    <a:pt x="5" y="23"/>
                  </a:cubicBezTo>
                  <a:close/>
                  <a:moveTo>
                    <a:pt x="7" y="25"/>
                  </a:moveTo>
                  <a:cubicBezTo>
                    <a:pt x="11" y="23"/>
                    <a:pt x="9" y="26"/>
                    <a:pt x="8" y="26"/>
                  </a:cubicBezTo>
                  <a:cubicBezTo>
                    <a:pt x="8" y="26"/>
                    <a:pt x="7" y="25"/>
                    <a:pt x="7" y="25"/>
                  </a:cubicBezTo>
                  <a:close/>
                  <a:moveTo>
                    <a:pt x="6" y="26"/>
                  </a:moveTo>
                  <a:cubicBezTo>
                    <a:pt x="4" y="27"/>
                    <a:pt x="6" y="24"/>
                    <a:pt x="7" y="25"/>
                  </a:cubicBezTo>
                  <a:cubicBezTo>
                    <a:pt x="7" y="25"/>
                    <a:pt x="7" y="26"/>
                    <a:pt x="6" y="26"/>
                  </a:cubicBezTo>
                  <a:close/>
                  <a:moveTo>
                    <a:pt x="10" y="24"/>
                  </a:moveTo>
                  <a:cubicBezTo>
                    <a:pt x="9" y="24"/>
                    <a:pt x="11" y="23"/>
                    <a:pt x="11" y="23"/>
                  </a:cubicBezTo>
                  <a:cubicBezTo>
                    <a:pt x="13" y="24"/>
                    <a:pt x="10" y="25"/>
                    <a:pt x="10" y="24"/>
                  </a:cubicBezTo>
                  <a:close/>
                  <a:moveTo>
                    <a:pt x="12" y="22"/>
                  </a:moveTo>
                  <a:cubicBezTo>
                    <a:pt x="12" y="22"/>
                    <a:pt x="13" y="20"/>
                    <a:pt x="14" y="22"/>
                  </a:cubicBezTo>
                  <a:cubicBezTo>
                    <a:pt x="13" y="22"/>
                    <a:pt x="13" y="23"/>
                    <a:pt x="12" y="22"/>
                  </a:cubicBezTo>
                  <a:close/>
                  <a:moveTo>
                    <a:pt x="5" y="25"/>
                  </a:moveTo>
                  <a:cubicBezTo>
                    <a:pt x="4" y="25"/>
                    <a:pt x="4" y="26"/>
                    <a:pt x="3" y="26"/>
                  </a:cubicBezTo>
                  <a:cubicBezTo>
                    <a:pt x="2" y="26"/>
                    <a:pt x="0" y="25"/>
                    <a:pt x="2" y="23"/>
                  </a:cubicBezTo>
                  <a:cubicBezTo>
                    <a:pt x="2" y="23"/>
                    <a:pt x="3" y="22"/>
                    <a:pt x="4" y="23"/>
                  </a:cubicBezTo>
                  <a:cubicBezTo>
                    <a:pt x="2" y="25"/>
                    <a:pt x="3" y="24"/>
                    <a:pt x="5" y="25"/>
                  </a:cubicBezTo>
                  <a:close/>
                  <a:moveTo>
                    <a:pt x="15" y="19"/>
                  </a:moveTo>
                  <a:cubicBezTo>
                    <a:pt x="14" y="19"/>
                    <a:pt x="15" y="18"/>
                    <a:pt x="15" y="18"/>
                  </a:cubicBezTo>
                  <a:cubicBezTo>
                    <a:pt x="16" y="18"/>
                    <a:pt x="15" y="19"/>
                    <a:pt x="15" y="19"/>
                  </a:cubicBezTo>
                  <a:close/>
                  <a:moveTo>
                    <a:pt x="14" y="21"/>
                  </a:moveTo>
                  <a:cubicBezTo>
                    <a:pt x="13" y="20"/>
                    <a:pt x="14" y="20"/>
                    <a:pt x="14" y="20"/>
                  </a:cubicBezTo>
                  <a:cubicBezTo>
                    <a:pt x="15" y="20"/>
                    <a:pt x="14" y="21"/>
                    <a:pt x="14" y="21"/>
                  </a:cubicBezTo>
                  <a:close/>
                  <a:moveTo>
                    <a:pt x="4" y="22"/>
                  </a:moveTo>
                  <a:cubicBezTo>
                    <a:pt x="1" y="22"/>
                    <a:pt x="4" y="19"/>
                    <a:pt x="5" y="21"/>
                  </a:cubicBezTo>
                  <a:cubicBezTo>
                    <a:pt x="5" y="21"/>
                    <a:pt x="4" y="22"/>
                    <a:pt x="4" y="22"/>
                  </a:cubicBezTo>
                  <a:close/>
                  <a:moveTo>
                    <a:pt x="5" y="20"/>
                  </a:moveTo>
                  <a:cubicBezTo>
                    <a:pt x="4" y="20"/>
                    <a:pt x="4" y="19"/>
                    <a:pt x="4" y="19"/>
                  </a:cubicBezTo>
                  <a:cubicBezTo>
                    <a:pt x="5" y="18"/>
                    <a:pt x="5" y="19"/>
                    <a:pt x="5" y="20"/>
                  </a:cubicBezTo>
                  <a:close/>
                  <a:moveTo>
                    <a:pt x="5" y="18"/>
                  </a:moveTo>
                  <a:cubicBezTo>
                    <a:pt x="4" y="17"/>
                    <a:pt x="4" y="16"/>
                    <a:pt x="5" y="16"/>
                  </a:cubicBezTo>
                  <a:cubicBezTo>
                    <a:pt x="5" y="17"/>
                    <a:pt x="5" y="17"/>
                    <a:pt x="5" y="18"/>
                  </a:cubicBezTo>
                  <a:close/>
                  <a:moveTo>
                    <a:pt x="5" y="16"/>
                  </a:moveTo>
                  <a:cubicBezTo>
                    <a:pt x="5" y="15"/>
                    <a:pt x="5" y="15"/>
                    <a:pt x="6" y="14"/>
                  </a:cubicBezTo>
                  <a:cubicBezTo>
                    <a:pt x="6" y="15"/>
                    <a:pt x="5" y="15"/>
                    <a:pt x="5" y="16"/>
                  </a:cubicBezTo>
                  <a:close/>
                  <a:moveTo>
                    <a:pt x="13" y="16"/>
                  </a:moveTo>
                  <a:cubicBezTo>
                    <a:pt x="13" y="18"/>
                    <a:pt x="13" y="19"/>
                    <a:pt x="11" y="20"/>
                  </a:cubicBezTo>
                  <a:cubicBezTo>
                    <a:pt x="10" y="21"/>
                    <a:pt x="10" y="21"/>
                    <a:pt x="9" y="22"/>
                  </a:cubicBezTo>
                  <a:cubicBezTo>
                    <a:pt x="8" y="22"/>
                    <a:pt x="7" y="22"/>
                    <a:pt x="6" y="22"/>
                  </a:cubicBezTo>
                  <a:cubicBezTo>
                    <a:pt x="6" y="22"/>
                    <a:pt x="6" y="21"/>
                    <a:pt x="7" y="21"/>
                  </a:cubicBezTo>
                  <a:cubicBezTo>
                    <a:pt x="8" y="19"/>
                    <a:pt x="7" y="16"/>
                    <a:pt x="8" y="14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9" y="18"/>
                    <a:pt x="12" y="17"/>
                  </a:cubicBezTo>
                  <a:cubicBezTo>
                    <a:pt x="13" y="16"/>
                    <a:pt x="12" y="16"/>
                    <a:pt x="13" y="16"/>
                  </a:cubicBezTo>
                  <a:close/>
                  <a:moveTo>
                    <a:pt x="13" y="8"/>
                  </a:moveTo>
                  <a:cubicBezTo>
                    <a:pt x="14" y="8"/>
                    <a:pt x="15" y="9"/>
                    <a:pt x="15" y="10"/>
                  </a:cubicBezTo>
                  <a:cubicBezTo>
                    <a:pt x="15" y="12"/>
                    <a:pt x="13" y="12"/>
                    <a:pt x="12" y="12"/>
                  </a:cubicBezTo>
                  <a:cubicBezTo>
                    <a:pt x="11" y="12"/>
                    <a:pt x="11" y="11"/>
                    <a:pt x="11" y="11"/>
                  </a:cubicBezTo>
                  <a:cubicBezTo>
                    <a:pt x="10" y="9"/>
                    <a:pt x="11" y="7"/>
                    <a:pt x="13" y="8"/>
                  </a:cubicBezTo>
                  <a:close/>
                  <a:moveTo>
                    <a:pt x="14" y="12"/>
                  </a:moveTo>
                  <a:cubicBezTo>
                    <a:pt x="15" y="13"/>
                    <a:pt x="15" y="14"/>
                    <a:pt x="15" y="15"/>
                  </a:cubicBezTo>
                  <a:cubicBezTo>
                    <a:pt x="14" y="15"/>
                    <a:pt x="14" y="13"/>
                    <a:pt x="14" y="13"/>
                  </a:cubicBezTo>
                  <a:cubicBezTo>
                    <a:pt x="14" y="12"/>
                    <a:pt x="14" y="12"/>
                    <a:pt x="14" y="12"/>
                  </a:cubicBezTo>
                  <a:close/>
                  <a:moveTo>
                    <a:pt x="11" y="15"/>
                  </a:moveTo>
                  <a:cubicBezTo>
                    <a:pt x="11" y="14"/>
                    <a:pt x="11" y="12"/>
                    <a:pt x="12" y="12"/>
                  </a:cubicBezTo>
                  <a:cubicBezTo>
                    <a:pt x="13" y="13"/>
                    <a:pt x="13" y="14"/>
                    <a:pt x="11" y="15"/>
                  </a:cubicBezTo>
                  <a:close/>
                  <a:moveTo>
                    <a:pt x="17" y="12"/>
                  </a:moveTo>
                  <a:cubicBezTo>
                    <a:pt x="19" y="13"/>
                    <a:pt x="17" y="14"/>
                    <a:pt x="16" y="13"/>
                  </a:cubicBezTo>
                  <a:cubicBezTo>
                    <a:pt x="15" y="13"/>
                    <a:pt x="15" y="13"/>
                    <a:pt x="15" y="12"/>
                  </a:cubicBezTo>
                  <a:cubicBezTo>
                    <a:pt x="15" y="11"/>
                    <a:pt x="16" y="12"/>
                    <a:pt x="17" y="12"/>
                  </a:cubicBezTo>
                  <a:close/>
                  <a:moveTo>
                    <a:pt x="18" y="10"/>
                  </a:moveTo>
                  <a:cubicBezTo>
                    <a:pt x="18" y="11"/>
                    <a:pt x="16" y="11"/>
                    <a:pt x="15" y="11"/>
                  </a:cubicBezTo>
                  <a:cubicBezTo>
                    <a:pt x="16" y="10"/>
                    <a:pt x="18" y="9"/>
                    <a:pt x="18" y="10"/>
                  </a:cubicBezTo>
                  <a:close/>
                  <a:moveTo>
                    <a:pt x="8" y="12"/>
                  </a:moveTo>
                  <a:cubicBezTo>
                    <a:pt x="8" y="11"/>
                    <a:pt x="10" y="10"/>
                    <a:pt x="10" y="11"/>
                  </a:cubicBezTo>
                  <a:cubicBezTo>
                    <a:pt x="10" y="12"/>
                    <a:pt x="9" y="13"/>
                    <a:pt x="8" y="12"/>
                  </a:cubicBezTo>
                  <a:close/>
                  <a:moveTo>
                    <a:pt x="16" y="9"/>
                  </a:moveTo>
                  <a:cubicBezTo>
                    <a:pt x="16" y="8"/>
                    <a:pt x="18" y="7"/>
                    <a:pt x="18" y="7"/>
                  </a:cubicBezTo>
                  <a:cubicBezTo>
                    <a:pt x="19" y="8"/>
                    <a:pt x="17" y="9"/>
                    <a:pt x="16" y="9"/>
                  </a:cubicBezTo>
                  <a:close/>
                  <a:moveTo>
                    <a:pt x="10" y="9"/>
                  </a:moveTo>
                  <a:cubicBezTo>
                    <a:pt x="9" y="10"/>
                    <a:pt x="8" y="9"/>
                    <a:pt x="7" y="8"/>
                  </a:cubicBezTo>
                  <a:cubicBezTo>
                    <a:pt x="8" y="8"/>
                    <a:pt x="9" y="8"/>
                    <a:pt x="10" y="9"/>
                  </a:cubicBezTo>
                  <a:close/>
                  <a:moveTo>
                    <a:pt x="14" y="8"/>
                  </a:moveTo>
                  <a:cubicBezTo>
                    <a:pt x="14" y="7"/>
                    <a:pt x="15" y="4"/>
                    <a:pt x="15" y="5"/>
                  </a:cubicBezTo>
                  <a:cubicBezTo>
                    <a:pt x="16" y="6"/>
                    <a:pt x="15" y="7"/>
                    <a:pt x="14" y="8"/>
                  </a:cubicBezTo>
                  <a:close/>
                  <a:moveTo>
                    <a:pt x="10" y="8"/>
                  </a:moveTo>
                  <a:cubicBezTo>
                    <a:pt x="10" y="8"/>
                    <a:pt x="10" y="7"/>
                    <a:pt x="9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10" y="6"/>
                    <a:pt x="11" y="7"/>
                    <a:pt x="10" y="8"/>
                  </a:cubicBezTo>
                  <a:close/>
                  <a:moveTo>
                    <a:pt x="12" y="7"/>
                  </a:moveTo>
                  <a:cubicBezTo>
                    <a:pt x="12" y="6"/>
                    <a:pt x="12" y="5"/>
                    <a:pt x="12" y="5"/>
                  </a:cubicBezTo>
                  <a:cubicBezTo>
                    <a:pt x="13" y="5"/>
                    <a:pt x="13" y="6"/>
                    <a:pt x="12" y="7"/>
                  </a:cubicBezTo>
                  <a:close/>
                  <a:moveTo>
                    <a:pt x="13" y="13"/>
                  </a:moveTo>
                  <a:cubicBezTo>
                    <a:pt x="14" y="16"/>
                    <a:pt x="15" y="16"/>
                    <a:pt x="15" y="14"/>
                  </a:cubicBezTo>
                  <a:cubicBezTo>
                    <a:pt x="16" y="14"/>
                    <a:pt x="16" y="14"/>
                    <a:pt x="16" y="15"/>
                  </a:cubicBezTo>
                  <a:cubicBezTo>
                    <a:pt x="16" y="16"/>
                    <a:pt x="16" y="16"/>
                    <a:pt x="15" y="16"/>
                  </a:cubicBezTo>
                  <a:cubicBezTo>
                    <a:pt x="15" y="17"/>
                    <a:pt x="14" y="17"/>
                    <a:pt x="14" y="15"/>
                  </a:cubicBezTo>
                  <a:cubicBezTo>
                    <a:pt x="13" y="15"/>
                    <a:pt x="13" y="14"/>
                    <a:pt x="13" y="14"/>
                  </a:cubicBezTo>
                  <a:cubicBezTo>
                    <a:pt x="13" y="13"/>
                    <a:pt x="13" y="13"/>
                    <a:pt x="13" y="13"/>
                  </a:cubicBezTo>
                  <a:close/>
                  <a:moveTo>
                    <a:pt x="18" y="12"/>
                  </a:moveTo>
                  <a:cubicBezTo>
                    <a:pt x="19" y="12"/>
                    <a:pt x="19" y="14"/>
                    <a:pt x="19" y="15"/>
                  </a:cubicBezTo>
                  <a:cubicBezTo>
                    <a:pt x="18" y="16"/>
                    <a:pt x="16" y="15"/>
                    <a:pt x="16" y="14"/>
                  </a:cubicBezTo>
                  <a:cubicBezTo>
                    <a:pt x="16" y="14"/>
                    <a:pt x="17" y="14"/>
                    <a:pt x="17" y="14"/>
                  </a:cubicBezTo>
                  <a:cubicBezTo>
                    <a:pt x="18" y="14"/>
                    <a:pt x="19" y="14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lose/>
                  <a:moveTo>
                    <a:pt x="13" y="14"/>
                  </a:moveTo>
                  <a:cubicBezTo>
                    <a:pt x="13" y="16"/>
                    <a:pt x="10" y="18"/>
                    <a:pt x="10" y="15"/>
                  </a:cubicBezTo>
                  <a:cubicBezTo>
                    <a:pt x="10" y="14"/>
                    <a:pt x="10" y="14"/>
                    <a:pt x="11" y="13"/>
                  </a:cubicBezTo>
                  <a:cubicBezTo>
                    <a:pt x="11" y="13"/>
                    <a:pt x="11" y="14"/>
                    <a:pt x="11" y="15"/>
                  </a:cubicBezTo>
                  <a:cubicBezTo>
                    <a:pt x="12" y="15"/>
                    <a:pt x="12" y="15"/>
                    <a:pt x="13" y="14"/>
                  </a:cubicBezTo>
                  <a:close/>
                  <a:moveTo>
                    <a:pt x="18" y="11"/>
                  </a:moveTo>
                  <a:cubicBezTo>
                    <a:pt x="19" y="11"/>
                    <a:pt x="19" y="10"/>
                    <a:pt x="18" y="9"/>
                  </a:cubicBezTo>
                  <a:cubicBezTo>
                    <a:pt x="22" y="8"/>
                    <a:pt x="21" y="12"/>
                    <a:pt x="18" y="11"/>
                  </a:cubicBezTo>
                  <a:close/>
                  <a:moveTo>
                    <a:pt x="7" y="13"/>
                  </a:moveTo>
                  <a:cubicBezTo>
                    <a:pt x="7" y="11"/>
                    <a:pt x="9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8" y="10"/>
                    <a:pt x="7" y="13"/>
                    <a:pt x="9" y="13"/>
                  </a:cubicBezTo>
                  <a:cubicBezTo>
                    <a:pt x="9" y="13"/>
                    <a:pt x="10" y="13"/>
                    <a:pt x="10" y="12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9" y="14"/>
                    <a:pt x="9" y="14"/>
                  </a:cubicBezTo>
                  <a:cubicBezTo>
                    <a:pt x="8" y="14"/>
                    <a:pt x="7" y="14"/>
                    <a:pt x="7" y="13"/>
                  </a:cubicBezTo>
                  <a:close/>
                  <a:moveTo>
                    <a:pt x="16" y="8"/>
                  </a:moveTo>
                  <a:cubicBezTo>
                    <a:pt x="16" y="7"/>
                    <a:pt x="16" y="7"/>
                    <a:pt x="17" y="7"/>
                  </a:cubicBezTo>
                  <a:cubicBezTo>
                    <a:pt x="17" y="6"/>
                    <a:pt x="19" y="5"/>
                    <a:pt x="20" y="7"/>
                  </a:cubicBezTo>
                  <a:cubicBezTo>
                    <a:pt x="20" y="9"/>
                    <a:pt x="18" y="8"/>
                    <a:pt x="18" y="9"/>
                  </a:cubicBezTo>
                  <a:cubicBezTo>
                    <a:pt x="18" y="9"/>
                    <a:pt x="17" y="9"/>
                    <a:pt x="18" y="8"/>
                  </a:cubicBezTo>
                  <a:cubicBezTo>
                    <a:pt x="19" y="8"/>
                    <a:pt x="19" y="7"/>
                    <a:pt x="19" y="7"/>
                  </a:cubicBezTo>
                  <a:cubicBezTo>
                    <a:pt x="18" y="6"/>
                    <a:pt x="16" y="7"/>
                    <a:pt x="16" y="8"/>
                  </a:cubicBezTo>
                  <a:close/>
                  <a:moveTo>
                    <a:pt x="8" y="9"/>
                  </a:moveTo>
                  <a:cubicBezTo>
                    <a:pt x="5" y="10"/>
                    <a:pt x="5" y="7"/>
                    <a:pt x="8" y="7"/>
                  </a:cubicBezTo>
                  <a:cubicBezTo>
                    <a:pt x="8" y="7"/>
                    <a:pt x="9" y="7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7" y="8"/>
                    <a:pt x="7" y="9"/>
                    <a:pt x="8" y="9"/>
                  </a:cubicBezTo>
                  <a:close/>
                  <a:moveTo>
                    <a:pt x="14" y="6"/>
                  </a:moveTo>
                  <a:cubicBezTo>
                    <a:pt x="14" y="5"/>
                    <a:pt x="15" y="3"/>
                    <a:pt x="17" y="3"/>
                  </a:cubicBezTo>
                  <a:cubicBezTo>
                    <a:pt x="17" y="3"/>
                    <a:pt x="17" y="4"/>
                    <a:pt x="17" y="4"/>
                  </a:cubicBezTo>
                  <a:cubicBezTo>
                    <a:pt x="17" y="6"/>
                    <a:pt x="15" y="8"/>
                    <a:pt x="15" y="8"/>
                  </a:cubicBezTo>
                  <a:cubicBezTo>
                    <a:pt x="15" y="7"/>
                    <a:pt x="17" y="6"/>
                    <a:pt x="16" y="5"/>
                  </a:cubicBezTo>
                  <a:cubicBezTo>
                    <a:pt x="15" y="4"/>
                    <a:pt x="15" y="5"/>
                    <a:pt x="14" y="6"/>
                  </a:cubicBezTo>
                  <a:close/>
                  <a:moveTo>
                    <a:pt x="8" y="5"/>
                  </a:moveTo>
                  <a:cubicBezTo>
                    <a:pt x="8" y="4"/>
                    <a:pt x="9" y="4"/>
                    <a:pt x="10" y="4"/>
                  </a:cubicBezTo>
                  <a:cubicBezTo>
                    <a:pt x="11" y="4"/>
                    <a:pt x="11" y="6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0" y="5"/>
                    <a:pt x="10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8" y="6"/>
                    <a:pt x="8" y="5"/>
                    <a:pt x="8" y="5"/>
                  </a:cubicBezTo>
                  <a:close/>
                  <a:moveTo>
                    <a:pt x="12" y="6"/>
                  </a:moveTo>
                  <a:cubicBezTo>
                    <a:pt x="11" y="4"/>
                    <a:pt x="12" y="2"/>
                    <a:pt x="13" y="2"/>
                  </a:cubicBezTo>
                  <a:cubicBezTo>
                    <a:pt x="14" y="3"/>
                    <a:pt x="14" y="4"/>
                    <a:pt x="14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2" y="7"/>
                    <a:pt x="13" y="7"/>
                    <a:pt x="13" y="6"/>
                  </a:cubicBezTo>
                  <a:cubicBezTo>
                    <a:pt x="13" y="4"/>
                    <a:pt x="12" y="3"/>
                    <a:pt x="12" y="5"/>
                  </a:cubicBezTo>
                  <a:cubicBezTo>
                    <a:pt x="12" y="6"/>
                    <a:pt x="12" y="6"/>
                    <a:pt x="12" y="6"/>
                  </a:cubicBezTo>
                  <a:close/>
                  <a:moveTo>
                    <a:pt x="18" y="19"/>
                  </a:moveTo>
                  <a:cubicBezTo>
                    <a:pt x="18" y="19"/>
                    <a:pt x="17" y="19"/>
                    <a:pt x="18" y="18"/>
                  </a:cubicBezTo>
                  <a:cubicBezTo>
                    <a:pt x="19" y="18"/>
                    <a:pt x="19" y="19"/>
                    <a:pt x="18" y="19"/>
                  </a:cubicBezTo>
                  <a:close/>
                  <a:moveTo>
                    <a:pt x="17" y="3"/>
                  </a:moveTo>
                  <a:cubicBezTo>
                    <a:pt x="16" y="3"/>
                    <a:pt x="16" y="2"/>
                    <a:pt x="17" y="2"/>
                  </a:cubicBezTo>
                  <a:cubicBezTo>
                    <a:pt x="17" y="2"/>
                    <a:pt x="17" y="3"/>
                    <a:pt x="17" y="3"/>
                  </a:cubicBezTo>
                  <a:close/>
                  <a:moveTo>
                    <a:pt x="19" y="4"/>
                  </a:moveTo>
                  <a:cubicBezTo>
                    <a:pt x="17" y="4"/>
                    <a:pt x="18" y="2"/>
                    <a:pt x="19" y="3"/>
                  </a:cubicBezTo>
                  <a:cubicBezTo>
                    <a:pt x="19" y="3"/>
                    <a:pt x="19" y="4"/>
                    <a:pt x="19" y="4"/>
                  </a:cubicBezTo>
                  <a:close/>
                  <a:moveTo>
                    <a:pt x="19" y="2"/>
                  </a:moveTo>
                  <a:cubicBezTo>
                    <a:pt x="18" y="2"/>
                    <a:pt x="18" y="1"/>
                    <a:pt x="18" y="1"/>
                  </a:cubicBezTo>
                  <a:cubicBezTo>
                    <a:pt x="19" y="1"/>
                    <a:pt x="19" y="2"/>
                    <a:pt x="19" y="2"/>
                  </a:cubicBezTo>
                  <a:close/>
                  <a:moveTo>
                    <a:pt x="14" y="2"/>
                  </a:moveTo>
                  <a:cubicBezTo>
                    <a:pt x="13" y="2"/>
                    <a:pt x="13" y="1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lose/>
                  <a:moveTo>
                    <a:pt x="12" y="1"/>
                  </a:moveTo>
                  <a:cubicBezTo>
                    <a:pt x="12" y="1"/>
                    <a:pt x="12" y="2"/>
                    <a:pt x="11" y="2"/>
                  </a:cubicBezTo>
                  <a:cubicBezTo>
                    <a:pt x="10" y="1"/>
                    <a:pt x="11" y="0"/>
                    <a:pt x="12" y="1"/>
                  </a:cubicBezTo>
                  <a:close/>
                  <a:moveTo>
                    <a:pt x="8" y="2"/>
                  </a:moveTo>
                  <a:cubicBezTo>
                    <a:pt x="8" y="2"/>
                    <a:pt x="8" y="1"/>
                    <a:pt x="9" y="2"/>
                  </a:cubicBezTo>
                  <a:cubicBezTo>
                    <a:pt x="9" y="2"/>
                    <a:pt x="8" y="3"/>
                    <a:pt x="8" y="2"/>
                  </a:cubicBezTo>
                  <a:close/>
                  <a:moveTo>
                    <a:pt x="6" y="2"/>
                  </a:moveTo>
                  <a:cubicBezTo>
                    <a:pt x="6" y="2"/>
                    <a:pt x="7" y="1"/>
                    <a:pt x="7" y="2"/>
                  </a:cubicBezTo>
                  <a:cubicBezTo>
                    <a:pt x="7" y="3"/>
                    <a:pt x="7" y="3"/>
                    <a:pt x="6" y="2"/>
                  </a:cubicBezTo>
                  <a:close/>
                  <a:moveTo>
                    <a:pt x="7" y="4"/>
                  </a:moveTo>
                  <a:cubicBezTo>
                    <a:pt x="6" y="4"/>
                    <a:pt x="6" y="3"/>
                    <a:pt x="7" y="3"/>
                  </a:cubicBezTo>
                  <a:cubicBezTo>
                    <a:pt x="7" y="3"/>
                    <a:pt x="8" y="4"/>
                    <a:pt x="7" y="4"/>
                  </a:cubicBezTo>
                  <a:close/>
                  <a:moveTo>
                    <a:pt x="2" y="6"/>
                  </a:moveTo>
                  <a:cubicBezTo>
                    <a:pt x="2" y="5"/>
                    <a:pt x="3" y="5"/>
                    <a:pt x="3" y="6"/>
                  </a:cubicBezTo>
                  <a:cubicBezTo>
                    <a:pt x="4" y="7"/>
                    <a:pt x="2" y="7"/>
                    <a:pt x="2" y="6"/>
                  </a:cubicBezTo>
                  <a:close/>
                  <a:moveTo>
                    <a:pt x="4" y="6"/>
                  </a:moveTo>
                  <a:cubicBezTo>
                    <a:pt x="4" y="5"/>
                    <a:pt x="5" y="6"/>
                    <a:pt x="5" y="7"/>
                  </a:cubicBezTo>
                  <a:cubicBezTo>
                    <a:pt x="5" y="7"/>
                    <a:pt x="4" y="7"/>
                    <a:pt x="4" y="6"/>
                  </a:cubicBezTo>
                  <a:close/>
                  <a:moveTo>
                    <a:pt x="3" y="8"/>
                  </a:moveTo>
                  <a:cubicBezTo>
                    <a:pt x="3" y="8"/>
                    <a:pt x="4" y="7"/>
                    <a:pt x="4" y="8"/>
                  </a:cubicBezTo>
                  <a:cubicBezTo>
                    <a:pt x="4" y="9"/>
                    <a:pt x="3" y="9"/>
                    <a:pt x="3" y="8"/>
                  </a:cubicBezTo>
                  <a:close/>
                  <a:moveTo>
                    <a:pt x="5" y="12"/>
                  </a:moveTo>
                  <a:cubicBezTo>
                    <a:pt x="5" y="13"/>
                    <a:pt x="4" y="12"/>
                    <a:pt x="4" y="12"/>
                  </a:cubicBezTo>
                  <a:cubicBezTo>
                    <a:pt x="4" y="11"/>
                    <a:pt x="5" y="11"/>
                    <a:pt x="5" y="12"/>
                  </a:cubicBezTo>
                  <a:close/>
                  <a:moveTo>
                    <a:pt x="5" y="14"/>
                  </a:moveTo>
                  <a:cubicBezTo>
                    <a:pt x="4" y="14"/>
                    <a:pt x="5" y="13"/>
                    <a:pt x="5" y="14"/>
                  </a:cubicBezTo>
                  <a:cubicBezTo>
                    <a:pt x="6" y="14"/>
                    <a:pt x="5" y="15"/>
                    <a:pt x="5" y="14"/>
                  </a:cubicBezTo>
                  <a:close/>
                  <a:moveTo>
                    <a:pt x="3" y="14"/>
                  </a:moveTo>
                  <a:cubicBezTo>
                    <a:pt x="2" y="14"/>
                    <a:pt x="3" y="13"/>
                    <a:pt x="3" y="13"/>
                  </a:cubicBezTo>
                  <a:cubicBezTo>
                    <a:pt x="4" y="13"/>
                    <a:pt x="4" y="14"/>
                    <a:pt x="3" y="14"/>
                  </a:cubicBezTo>
                  <a:close/>
                  <a:moveTo>
                    <a:pt x="22" y="7"/>
                  </a:moveTo>
                  <a:cubicBezTo>
                    <a:pt x="22" y="8"/>
                    <a:pt x="22" y="8"/>
                    <a:pt x="22" y="8"/>
                  </a:cubicBezTo>
                  <a:cubicBezTo>
                    <a:pt x="21" y="8"/>
                    <a:pt x="21" y="8"/>
                    <a:pt x="21" y="7"/>
                  </a:cubicBezTo>
                  <a:cubicBezTo>
                    <a:pt x="21" y="7"/>
                    <a:pt x="22" y="7"/>
                    <a:pt x="22" y="7"/>
                  </a:cubicBezTo>
                  <a:close/>
                  <a:moveTo>
                    <a:pt x="20" y="5"/>
                  </a:moveTo>
                  <a:cubicBezTo>
                    <a:pt x="20" y="5"/>
                    <a:pt x="21" y="5"/>
                    <a:pt x="21" y="6"/>
                  </a:cubicBezTo>
                  <a:cubicBezTo>
                    <a:pt x="21" y="7"/>
                    <a:pt x="20" y="6"/>
                    <a:pt x="20" y="5"/>
                  </a:cubicBezTo>
                  <a:close/>
                  <a:moveTo>
                    <a:pt x="22" y="6"/>
                  </a:moveTo>
                  <a:cubicBezTo>
                    <a:pt x="21" y="6"/>
                    <a:pt x="22" y="5"/>
                    <a:pt x="23" y="5"/>
                  </a:cubicBezTo>
                  <a:cubicBezTo>
                    <a:pt x="23" y="5"/>
                    <a:pt x="23" y="6"/>
                    <a:pt x="22" y="6"/>
                  </a:cubicBezTo>
                  <a:close/>
                  <a:moveTo>
                    <a:pt x="21" y="10"/>
                  </a:moveTo>
                  <a:cubicBezTo>
                    <a:pt x="22" y="9"/>
                    <a:pt x="23" y="10"/>
                    <a:pt x="23" y="10"/>
                  </a:cubicBezTo>
                  <a:cubicBezTo>
                    <a:pt x="22" y="11"/>
                    <a:pt x="21" y="11"/>
                    <a:pt x="21" y="10"/>
                  </a:cubicBezTo>
                  <a:close/>
                  <a:moveTo>
                    <a:pt x="23" y="12"/>
                  </a:moveTo>
                  <a:cubicBezTo>
                    <a:pt x="24" y="12"/>
                    <a:pt x="24" y="11"/>
                    <a:pt x="23" y="11"/>
                  </a:cubicBezTo>
                  <a:cubicBezTo>
                    <a:pt x="23" y="11"/>
                    <a:pt x="22" y="12"/>
                    <a:pt x="23" y="12"/>
                  </a:cubicBezTo>
                  <a:close/>
                  <a:moveTo>
                    <a:pt x="22" y="13"/>
                  </a:moveTo>
                  <a:cubicBezTo>
                    <a:pt x="21" y="13"/>
                    <a:pt x="21" y="12"/>
                    <a:pt x="22" y="12"/>
                  </a:cubicBezTo>
                  <a:cubicBezTo>
                    <a:pt x="22" y="12"/>
                    <a:pt x="22" y="13"/>
                    <a:pt x="22" y="13"/>
                  </a:cubicBezTo>
                  <a:close/>
                  <a:moveTo>
                    <a:pt x="21" y="15"/>
                  </a:moveTo>
                  <a:cubicBezTo>
                    <a:pt x="20" y="15"/>
                    <a:pt x="20" y="14"/>
                    <a:pt x="20" y="14"/>
                  </a:cubicBezTo>
                  <a:cubicBezTo>
                    <a:pt x="21" y="13"/>
                    <a:pt x="21" y="14"/>
                    <a:pt x="21" y="15"/>
                  </a:cubicBezTo>
                  <a:close/>
                  <a:moveTo>
                    <a:pt x="21" y="16"/>
                  </a:moveTo>
                  <a:cubicBezTo>
                    <a:pt x="21" y="16"/>
                    <a:pt x="21" y="15"/>
                    <a:pt x="22" y="15"/>
                  </a:cubicBezTo>
                  <a:cubicBezTo>
                    <a:pt x="22" y="16"/>
                    <a:pt x="22" y="16"/>
                    <a:pt x="21" y="16"/>
                  </a:cubicBezTo>
                  <a:close/>
                  <a:moveTo>
                    <a:pt x="20" y="16"/>
                  </a:moveTo>
                  <a:cubicBezTo>
                    <a:pt x="20" y="16"/>
                    <a:pt x="19" y="16"/>
                    <a:pt x="19" y="16"/>
                  </a:cubicBezTo>
                  <a:cubicBezTo>
                    <a:pt x="19" y="15"/>
                    <a:pt x="20" y="15"/>
                    <a:pt x="20" y="16"/>
                  </a:cubicBezTo>
                  <a:close/>
                  <a:moveTo>
                    <a:pt x="18" y="17"/>
                  </a:moveTo>
                  <a:cubicBezTo>
                    <a:pt x="18" y="16"/>
                    <a:pt x="19" y="17"/>
                    <a:pt x="19" y="18"/>
                  </a:cubicBezTo>
                  <a:cubicBezTo>
                    <a:pt x="18" y="18"/>
                    <a:pt x="18" y="18"/>
                    <a:pt x="18" y="17"/>
                  </a:cubicBezTo>
                  <a:close/>
                  <a:moveTo>
                    <a:pt x="16" y="18"/>
                  </a:moveTo>
                  <a:cubicBezTo>
                    <a:pt x="16" y="18"/>
                    <a:pt x="17" y="17"/>
                    <a:pt x="17" y="18"/>
                  </a:cubicBezTo>
                  <a:cubicBezTo>
                    <a:pt x="18" y="18"/>
                    <a:pt x="17" y="19"/>
                    <a:pt x="16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39" name="Freeform 33188"/>
            <p:cNvSpPr>
              <a:spLocks/>
            </p:cNvSpPr>
            <p:nvPr/>
          </p:nvSpPr>
          <p:spPr bwMode="auto">
            <a:xfrm>
              <a:off x="4431" y="3425"/>
              <a:ext cx="19" cy="16"/>
            </a:xfrm>
            <a:custGeom>
              <a:avLst/>
              <a:gdLst>
                <a:gd name="T0" fmla="*/ 2 w 11"/>
                <a:gd name="T1" fmla="*/ 5 h 9"/>
                <a:gd name="T2" fmla="*/ 5 w 11"/>
                <a:gd name="T3" fmla="*/ 0 h 9"/>
                <a:gd name="T4" fmla="*/ 11 w 11"/>
                <a:gd name="T5" fmla="*/ 3 h 9"/>
                <a:gd name="T6" fmla="*/ 8 w 11"/>
                <a:gd name="T7" fmla="*/ 9 h 9"/>
                <a:gd name="T8" fmla="*/ 6 w 11"/>
                <a:gd name="T9" fmla="*/ 9 h 9"/>
                <a:gd name="T10" fmla="*/ 6 w 11"/>
                <a:gd name="T11" fmla="*/ 7 h 9"/>
                <a:gd name="T12" fmla="*/ 8 w 11"/>
                <a:gd name="T13" fmla="*/ 7 h 9"/>
                <a:gd name="T14" fmla="*/ 8 w 11"/>
                <a:gd name="T15" fmla="*/ 8 h 9"/>
                <a:gd name="T16" fmla="*/ 10 w 11"/>
                <a:gd name="T17" fmla="*/ 4 h 9"/>
                <a:gd name="T18" fmla="*/ 4 w 11"/>
                <a:gd name="T19" fmla="*/ 2 h 9"/>
                <a:gd name="T20" fmla="*/ 2 w 11"/>
                <a:gd name="T21" fmla="*/ 7 h 9"/>
                <a:gd name="T22" fmla="*/ 0 w 11"/>
                <a:gd name="T23" fmla="*/ 7 h 9"/>
                <a:gd name="T24" fmla="*/ 0 w 11"/>
                <a:gd name="T25" fmla="*/ 5 h 9"/>
                <a:gd name="T26" fmla="*/ 2 w 11"/>
                <a:gd name="T27" fmla="*/ 5 h 9"/>
                <a:gd name="T28" fmla="*/ 2 w 11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1" h="9">
                  <a:moveTo>
                    <a:pt x="2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0" y="4"/>
                    <a:pt x="9" y="8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6"/>
                    <a:pt x="2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0" name="Freeform 33189"/>
            <p:cNvSpPr>
              <a:spLocks noEditPoints="1"/>
            </p:cNvSpPr>
            <p:nvPr/>
          </p:nvSpPr>
          <p:spPr bwMode="auto">
            <a:xfrm>
              <a:off x="4358" y="3418"/>
              <a:ext cx="42" cy="48"/>
            </a:xfrm>
            <a:custGeom>
              <a:avLst/>
              <a:gdLst>
                <a:gd name="T0" fmla="*/ 10 w 24"/>
                <a:gd name="T1" fmla="*/ 8 h 27"/>
                <a:gd name="T2" fmla="*/ 9 w 24"/>
                <a:gd name="T3" fmla="*/ 5 h 27"/>
                <a:gd name="T4" fmla="*/ 7 w 24"/>
                <a:gd name="T5" fmla="*/ 8 h 27"/>
                <a:gd name="T6" fmla="*/ 3 w 24"/>
                <a:gd name="T7" fmla="*/ 5 h 27"/>
                <a:gd name="T8" fmla="*/ 5 w 24"/>
                <a:gd name="T9" fmla="*/ 9 h 27"/>
                <a:gd name="T10" fmla="*/ 4 w 24"/>
                <a:gd name="T11" fmla="*/ 11 h 27"/>
                <a:gd name="T12" fmla="*/ 4 w 24"/>
                <a:gd name="T13" fmla="*/ 15 h 27"/>
                <a:gd name="T14" fmla="*/ 3 w 24"/>
                <a:gd name="T15" fmla="*/ 17 h 27"/>
                <a:gd name="T16" fmla="*/ 4 w 24"/>
                <a:gd name="T17" fmla="*/ 19 h 27"/>
                <a:gd name="T18" fmla="*/ 8 w 24"/>
                <a:gd name="T19" fmla="*/ 19 h 27"/>
                <a:gd name="T20" fmla="*/ 8 w 24"/>
                <a:gd name="T21" fmla="*/ 19 h 27"/>
                <a:gd name="T22" fmla="*/ 9 w 24"/>
                <a:gd name="T23" fmla="*/ 23 h 27"/>
                <a:gd name="T24" fmla="*/ 11 w 24"/>
                <a:gd name="T25" fmla="*/ 23 h 27"/>
                <a:gd name="T26" fmla="*/ 13 w 24"/>
                <a:gd name="T27" fmla="*/ 21 h 27"/>
                <a:gd name="T28" fmla="*/ 16 w 24"/>
                <a:gd name="T29" fmla="*/ 20 h 27"/>
                <a:gd name="T30" fmla="*/ 18 w 24"/>
                <a:gd name="T31" fmla="*/ 18 h 27"/>
                <a:gd name="T32" fmla="*/ 22 w 24"/>
                <a:gd name="T33" fmla="*/ 19 h 27"/>
                <a:gd name="T34" fmla="*/ 19 w 24"/>
                <a:gd name="T35" fmla="*/ 16 h 27"/>
                <a:gd name="T36" fmla="*/ 21 w 24"/>
                <a:gd name="T37" fmla="*/ 13 h 27"/>
                <a:gd name="T38" fmla="*/ 17 w 24"/>
                <a:gd name="T39" fmla="*/ 13 h 27"/>
                <a:gd name="T40" fmla="*/ 24 w 24"/>
                <a:gd name="T41" fmla="*/ 8 h 27"/>
                <a:gd name="T42" fmla="*/ 15 w 24"/>
                <a:gd name="T43" fmla="*/ 9 h 27"/>
                <a:gd name="T44" fmla="*/ 17 w 24"/>
                <a:gd name="T45" fmla="*/ 6 h 27"/>
                <a:gd name="T46" fmla="*/ 14 w 24"/>
                <a:gd name="T47" fmla="*/ 7 h 27"/>
                <a:gd name="T48" fmla="*/ 14 w 24"/>
                <a:gd name="T49" fmla="*/ 2 h 27"/>
                <a:gd name="T50" fmla="*/ 14 w 24"/>
                <a:gd name="T51" fmla="*/ 14 h 27"/>
                <a:gd name="T52" fmla="*/ 17 w 24"/>
                <a:gd name="T53" fmla="*/ 21 h 27"/>
                <a:gd name="T54" fmla="*/ 12 w 24"/>
                <a:gd name="T55" fmla="*/ 14 h 27"/>
                <a:gd name="T56" fmla="*/ 7 w 24"/>
                <a:gd name="T57" fmla="*/ 21 h 27"/>
                <a:gd name="T58" fmla="*/ 11 w 24"/>
                <a:gd name="T59" fmla="*/ 14 h 27"/>
                <a:gd name="T60" fmla="*/ 3 w 24"/>
                <a:gd name="T61" fmla="*/ 12 h 27"/>
                <a:gd name="T62" fmla="*/ 11 w 24"/>
                <a:gd name="T63" fmla="*/ 12 h 27"/>
                <a:gd name="T64" fmla="*/ 9 w 24"/>
                <a:gd name="T65" fmla="*/ 6 h 27"/>
                <a:gd name="T66" fmla="*/ 13 w 24"/>
                <a:gd name="T67" fmla="*/ 10 h 27"/>
                <a:gd name="T68" fmla="*/ 15 w 24"/>
                <a:gd name="T69" fmla="*/ 9 h 27"/>
                <a:gd name="T70" fmla="*/ 19 w 24"/>
                <a:gd name="T71" fmla="*/ 14 h 27"/>
                <a:gd name="T72" fmla="*/ 2 w 24"/>
                <a:gd name="T73" fmla="*/ 18 h 27"/>
                <a:gd name="T74" fmla="*/ 7 w 24"/>
                <a:gd name="T75" fmla="*/ 14 h 27"/>
                <a:gd name="T76" fmla="*/ 8 w 24"/>
                <a:gd name="T77" fmla="*/ 15 h 27"/>
                <a:gd name="T78" fmla="*/ 5 w 24"/>
                <a:gd name="T79" fmla="*/ 17 h 27"/>
                <a:gd name="T80" fmla="*/ 20 w 24"/>
                <a:gd name="T81" fmla="*/ 19 h 27"/>
                <a:gd name="T82" fmla="*/ 15 w 24"/>
                <a:gd name="T83" fmla="*/ 17 h 27"/>
                <a:gd name="T84" fmla="*/ 16 w 24"/>
                <a:gd name="T85" fmla="*/ 16 h 27"/>
                <a:gd name="T86" fmla="*/ 18 w 24"/>
                <a:gd name="T87" fmla="*/ 18 h 27"/>
                <a:gd name="T88" fmla="*/ 11 w 24"/>
                <a:gd name="T89" fmla="*/ 24 h 27"/>
                <a:gd name="T90" fmla="*/ 11 w 24"/>
                <a:gd name="T91" fmla="*/ 18 h 27"/>
                <a:gd name="T92" fmla="*/ 12 w 24"/>
                <a:gd name="T93" fmla="*/ 17 h 27"/>
                <a:gd name="T94" fmla="*/ 12 w 24"/>
                <a:gd name="T95" fmla="*/ 15 h 27"/>
                <a:gd name="T96" fmla="*/ 3 w 24"/>
                <a:gd name="T97" fmla="*/ 7 h 27"/>
                <a:gd name="T98" fmla="*/ 8 w 24"/>
                <a:gd name="T99" fmla="*/ 10 h 27"/>
                <a:gd name="T100" fmla="*/ 8 w 24"/>
                <a:gd name="T101" fmla="*/ 11 h 27"/>
                <a:gd name="T102" fmla="*/ 5 w 24"/>
                <a:gd name="T103" fmla="*/ 9 h 27"/>
                <a:gd name="T104" fmla="*/ 21 w 24"/>
                <a:gd name="T105" fmla="*/ 9 h 27"/>
                <a:gd name="T106" fmla="*/ 16 w 24"/>
                <a:gd name="T107" fmla="*/ 13 h 27"/>
                <a:gd name="T108" fmla="*/ 16 w 24"/>
                <a:gd name="T109" fmla="*/ 11 h 27"/>
                <a:gd name="T110" fmla="*/ 19 w 24"/>
                <a:gd name="T111" fmla="*/ 10 h 27"/>
                <a:gd name="T112" fmla="*/ 13 w 24"/>
                <a:gd name="T113" fmla="*/ 3 h 27"/>
                <a:gd name="T114" fmla="*/ 14 w 24"/>
                <a:gd name="T115" fmla="*/ 9 h 27"/>
                <a:gd name="T116" fmla="*/ 12 w 24"/>
                <a:gd name="T117" fmla="*/ 8 h 27"/>
                <a:gd name="T118" fmla="*/ 12 w 24"/>
                <a:gd name="T119" fmla="*/ 6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4" h="27">
                  <a:moveTo>
                    <a:pt x="12" y="1"/>
                  </a:moveTo>
                  <a:cubicBezTo>
                    <a:pt x="12" y="1"/>
                    <a:pt x="12" y="1"/>
                    <a:pt x="11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3" y="4"/>
                    <a:pt x="12" y="4"/>
                    <a:pt x="12" y="3"/>
                  </a:cubicBezTo>
                  <a:cubicBezTo>
                    <a:pt x="11" y="3"/>
                    <a:pt x="11" y="2"/>
                    <a:pt x="10" y="3"/>
                  </a:cubicBezTo>
                  <a:cubicBezTo>
                    <a:pt x="10" y="3"/>
                    <a:pt x="10" y="4"/>
                    <a:pt x="11" y="4"/>
                  </a:cubicBezTo>
                  <a:cubicBezTo>
                    <a:pt x="11" y="3"/>
                    <a:pt x="11" y="4"/>
                    <a:pt x="12" y="4"/>
                  </a:cubicBezTo>
                  <a:cubicBezTo>
                    <a:pt x="12" y="4"/>
                    <a:pt x="12" y="5"/>
                    <a:pt x="12" y="5"/>
                  </a:cubicBezTo>
                  <a:cubicBezTo>
                    <a:pt x="12" y="6"/>
                    <a:pt x="12" y="7"/>
                    <a:pt x="11" y="8"/>
                  </a:cubicBezTo>
                  <a:cubicBezTo>
                    <a:pt x="11" y="8"/>
                    <a:pt x="10" y="8"/>
                    <a:pt x="10" y="8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7"/>
                    <a:pt x="11" y="7"/>
                    <a:pt x="10" y="6"/>
                  </a:cubicBezTo>
                  <a:cubicBezTo>
                    <a:pt x="10" y="6"/>
                    <a:pt x="10" y="6"/>
                    <a:pt x="11" y="6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6"/>
                    <a:pt x="9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4"/>
                    <a:pt x="9" y="4"/>
                    <a:pt x="9" y="5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7" y="5"/>
                    <a:pt x="7" y="6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7"/>
                    <a:pt x="9" y="7"/>
                    <a:pt x="9" y="8"/>
                  </a:cubicBezTo>
                  <a:cubicBezTo>
                    <a:pt x="8" y="8"/>
                    <a:pt x="8" y="8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6" y="7"/>
                    <a:pt x="7" y="8"/>
                    <a:pt x="7" y="8"/>
                  </a:cubicBezTo>
                  <a:cubicBezTo>
                    <a:pt x="7" y="7"/>
                    <a:pt x="7" y="7"/>
                    <a:pt x="7" y="8"/>
                  </a:cubicBezTo>
                  <a:cubicBezTo>
                    <a:pt x="8" y="8"/>
                    <a:pt x="8" y="8"/>
                    <a:pt x="9" y="8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9" y="9"/>
                    <a:pt x="9" y="9"/>
                    <a:pt x="8" y="9"/>
                  </a:cubicBezTo>
                  <a:cubicBezTo>
                    <a:pt x="8" y="9"/>
                    <a:pt x="7" y="9"/>
                    <a:pt x="6" y="8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5" y="7"/>
                    <a:pt x="5" y="6"/>
                    <a:pt x="5" y="6"/>
                  </a:cubicBezTo>
                  <a:cubicBezTo>
                    <a:pt x="6" y="6"/>
                    <a:pt x="5" y="5"/>
                    <a:pt x="5" y="5"/>
                  </a:cubicBezTo>
                  <a:cubicBezTo>
                    <a:pt x="4" y="5"/>
                    <a:pt x="4" y="6"/>
                    <a:pt x="4" y="7"/>
                  </a:cubicBezTo>
                  <a:cubicBezTo>
                    <a:pt x="5" y="8"/>
                    <a:pt x="4" y="8"/>
                    <a:pt x="4" y="7"/>
                  </a:cubicBezTo>
                  <a:cubicBezTo>
                    <a:pt x="4" y="7"/>
                    <a:pt x="4" y="7"/>
                    <a:pt x="3" y="6"/>
                  </a:cubicBezTo>
                  <a:cubicBezTo>
                    <a:pt x="3" y="6"/>
                    <a:pt x="3" y="6"/>
                    <a:pt x="3" y="5"/>
                  </a:cubicBezTo>
                  <a:cubicBezTo>
                    <a:pt x="3" y="5"/>
                    <a:pt x="3" y="5"/>
                    <a:pt x="2" y="6"/>
                  </a:cubicBezTo>
                  <a:cubicBezTo>
                    <a:pt x="2" y="6"/>
                    <a:pt x="1" y="6"/>
                    <a:pt x="1" y="5"/>
                  </a:cubicBezTo>
                  <a:cubicBezTo>
                    <a:pt x="1" y="5"/>
                    <a:pt x="2" y="7"/>
                    <a:pt x="2" y="7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2" y="7"/>
                    <a:pt x="2" y="7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4" y="8"/>
                    <a:pt x="4" y="8"/>
                    <a:pt x="3" y="8"/>
                  </a:cubicBezTo>
                  <a:cubicBezTo>
                    <a:pt x="3" y="8"/>
                    <a:pt x="2" y="9"/>
                    <a:pt x="2" y="9"/>
                  </a:cubicBezTo>
                  <a:cubicBezTo>
                    <a:pt x="2" y="10"/>
                    <a:pt x="3" y="10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8"/>
                    <a:pt x="5" y="9"/>
                    <a:pt x="5" y="9"/>
                  </a:cubicBezTo>
                  <a:cubicBezTo>
                    <a:pt x="6" y="10"/>
                    <a:pt x="7" y="10"/>
                    <a:pt x="7" y="11"/>
                  </a:cubicBezTo>
                  <a:cubicBezTo>
                    <a:pt x="7" y="12"/>
                    <a:pt x="7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1"/>
                    <a:pt x="6" y="11"/>
                    <a:pt x="5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4" y="10"/>
                    <a:pt x="4" y="10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6" y="12"/>
                    <a:pt x="6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5" y="12"/>
                    <a:pt x="5" y="12"/>
                    <a:pt x="4" y="12"/>
                  </a:cubicBezTo>
                  <a:cubicBezTo>
                    <a:pt x="4" y="12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3" y="11"/>
                    <a:pt x="3" y="11"/>
                    <a:pt x="3" y="12"/>
                  </a:cubicBezTo>
                  <a:cubicBezTo>
                    <a:pt x="2" y="12"/>
                    <a:pt x="2" y="12"/>
                    <a:pt x="1" y="12"/>
                  </a:cubicBezTo>
                  <a:cubicBezTo>
                    <a:pt x="2" y="13"/>
                    <a:pt x="2" y="13"/>
                    <a:pt x="3" y="13"/>
                  </a:cubicBezTo>
                  <a:cubicBezTo>
                    <a:pt x="3" y="14"/>
                    <a:pt x="3" y="14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6" y="13"/>
                  </a:cubicBezTo>
                  <a:cubicBezTo>
                    <a:pt x="6" y="14"/>
                    <a:pt x="5" y="14"/>
                    <a:pt x="4" y="14"/>
                  </a:cubicBezTo>
                  <a:cubicBezTo>
                    <a:pt x="4" y="14"/>
                    <a:pt x="4" y="14"/>
                    <a:pt x="4" y="15"/>
                  </a:cubicBezTo>
                  <a:cubicBezTo>
                    <a:pt x="4" y="15"/>
                    <a:pt x="4" y="15"/>
                    <a:pt x="5" y="15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6" y="14"/>
                    <a:pt x="6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7" y="13"/>
                    <a:pt x="7" y="14"/>
                    <a:pt x="7" y="14"/>
                  </a:cubicBezTo>
                  <a:cubicBezTo>
                    <a:pt x="6" y="15"/>
                    <a:pt x="6" y="16"/>
                    <a:pt x="5" y="16"/>
                  </a:cubicBezTo>
                  <a:cubicBezTo>
                    <a:pt x="4" y="17"/>
                    <a:pt x="4" y="17"/>
                    <a:pt x="3" y="16"/>
                  </a:cubicBezTo>
                  <a:cubicBezTo>
                    <a:pt x="3" y="16"/>
                    <a:pt x="2" y="16"/>
                    <a:pt x="2" y="15"/>
                  </a:cubicBezTo>
                  <a:cubicBezTo>
                    <a:pt x="3" y="15"/>
                    <a:pt x="2" y="15"/>
                    <a:pt x="2" y="15"/>
                  </a:cubicBezTo>
                  <a:cubicBezTo>
                    <a:pt x="1" y="16"/>
                    <a:pt x="2" y="17"/>
                    <a:pt x="3" y="17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2" y="17"/>
                    <a:pt x="2" y="17"/>
                    <a:pt x="2" y="17"/>
                  </a:cubicBezTo>
                  <a:cubicBezTo>
                    <a:pt x="1" y="17"/>
                    <a:pt x="1" y="17"/>
                    <a:pt x="1" y="17"/>
                  </a:cubicBezTo>
                  <a:cubicBezTo>
                    <a:pt x="1" y="17"/>
                    <a:pt x="1" y="17"/>
                    <a:pt x="1" y="18"/>
                  </a:cubicBezTo>
                  <a:cubicBezTo>
                    <a:pt x="1" y="18"/>
                    <a:pt x="0" y="19"/>
                    <a:pt x="0" y="19"/>
                  </a:cubicBezTo>
                  <a:cubicBezTo>
                    <a:pt x="0" y="19"/>
                    <a:pt x="1" y="19"/>
                    <a:pt x="1" y="19"/>
                  </a:cubicBezTo>
                  <a:cubicBezTo>
                    <a:pt x="1" y="19"/>
                    <a:pt x="2" y="19"/>
                    <a:pt x="2" y="19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3" y="18"/>
                    <a:pt x="3" y="18"/>
                    <a:pt x="3" y="18"/>
                  </a:cubicBezTo>
                  <a:cubicBezTo>
                    <a:pt x="3" y="17"/>
                    <a:pt x="4" y="18"/>
                    <a:pt x="3" y="18"/>
                  </a:cubicBezTo>
                  <a:cubicBezTo>
                    <a:pt x="3" y="19"/>
                    <a:pt x="3" y="20"/>
                    <a:pt x="4" y="20"/>
                  </a:cubicBezTo>
                  <a:cubicBezTo>
                    <a:pt x="4" y="20"/>
                    <a:pt x="5" y="19"/>
                    <a:pt x="4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4" y="17"/>
                    <a:pt x="4" y="17"/>
                    <a:pt x="5" y="17"/>
                  </a:cubicBezTo>
                  <a:cubicBezTo>
                    <a:pt x="6" y="17"/>
                    <a:pt x="7" y="16"/>
                    <a:pt x="8" y="17"/>
                  </a:cubicBezTo>
                  <a:cubicBezTo>
                    <a:pt x="8" y="17"/>
                    <a:pt x="8" y="17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7" y="17"/>
                    <a:pt x="7" y="18"/>
                    <a:pt x="7" y="18"/>
                  </a:cubicBezTo>
                  <a:cubicBezTo>
                    <a:pt x="6" y="18"/>
                    <a:pt x="6" y="18"/>
                    <a:pt x="6" y="18"/>
                  </a:cubicBezTo>
                  <a:cubicBezTo>
                    <a:pt x="6" y="18"/>
                    <a:pt x="5" y="18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7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1"/>
                    <a:pt x="7" y="21"/>
                  </a:cubicBezTo>
                  <a:cubicBezTo>
                    <a:pt x="8" y="22"/>
                    <a:pt x="8" y="22"/>
                    <a:pt x="9" y="21"/>
                  </a:cubicBezTo>
                  <a:cubicBezTo>
                    <a:pt x="8" y="21"/>
                    <a:pt x="8" y="21"/>
                    <a:pt x="8" y="21"/>
                  </a:cubicBezTo>
                  <a:cubicBezTo>
                    <a:pt x="8" y="21"/>
                    <a:pt x="8" y="20"/>
                    <a:pt x="8" y="20"/>
                  </a:cubicBezTo>
                  <a:cubicBezTo>
                    <a:pt x="8" y="20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10" y="19"/>
                    <a:pt x="9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10" y="18"/>
                    <a:pt x="10" y="18"/>
                  </a:cubicBezTo>
                  <a:cubicBezTo>
                    <a:pt x="11" y="19"/>
                    <a:pt x="11" y="20"/>
                    <a:pt x="11" y="21"/>
                  </a:cubicBezTo>
                  <a:cubicBezTo>
                    <a:pt x="11" y="22"/>
                    <a:pt x="11" y="22"/>
                    <a:pt x="10" y="22"/>
                  </a:cubicBezTo>
                  <a:cubicBezTo>
                    <a:pt x="10" y="23"/>
                    <a:pt x="9" y="23"/>
                    <a:pt x="9" y="23"/>
                  </a:cubicBezTo>
                  <a:cubicBezTo>
                    <a:pt x="9" y="22"/>
                    <a:pt x="8" y="23"/>
                    <a:pt x="9" y="23"/>
                  </a:cubicBezTo>
                  <a:cubicBezTo>
                    <a:pt x="9" y="24"/>
                    <a:pt x="10" y="24"/>
                    <a:pt x="10" y="23"/>
                  </a:cubicBezTo>
                  <a:cubicBezTo>
                    <a:pt x="11" y="22"/>
                    <a:pt x="11" y="23"/>
                    <a:pt x="11" y="23"/>
                  </a:cubicBezTo>
                  <a:cubicBezTo>
                    <a:pt x="10" y="23"/>
                    <a:pt x="10" y="24"/>
                    <a:pt x="10" y="24"/>
                  </a:cubicBezTo>
                  <a:cubicBezTo>
                    <a:pt x="10" y="24"/>
                    <a:pt x="10" y="25"/>
                    <a:pt x="9" y="25"/>
                  </a:cubicBezTo>
                  <a:cubicBezTo>
                    <a:pt x="9" y="25"/>
                    <a:pt x="10" y="25"/>
                    <a:pt x="10" y="25"/>
                  </a:cubicBezTo>
                  <a:cubicBezTo>
                    <a:pt x="10" y="25"/>
                    <a:pt x="11" y="27"/>
                    <a:pt x="11" y="27"/>
                  </a:cubicBezTo>
                  <a:cubicBezTo>
                    <a:pt x="11" y="26"/>
                    <a:pt x="11" y="26"/>
                    <a:pt x="11" y="25"/>
                  </a:cubicBezTo>
                  <a:cubicBezTo>
                    <a:pt x="12" y="25"/>
                    <a:pt x="12" y="25"/>
                    <a:pt x="12" y="25"/>
                  </a:cubicBezTo>
                  <a:cubicBezTo>
                    <a:pt x="12" y="25"/>
                    <a:pt x="12" y="25"/>
                    <a:pt x="12" y="24"/>
                  </a:cubicBezTo>
                  <a:cubicBezTo>
                    <a:pt x="12" y="24"/>
                    <a:pt x="12" y="23"/>
                    <a:pt x="11" y="23"/>
                  </a:cubicBezTo>
                  <a:cubicBezTo>
                    <a:pt x="11" y="23"/>
                    <a:pt x="12" y="22"/>
                    <a:pt x="12" y="23"/>
                  </a:cubicBezTo>
                  <a:cubicBezTo>
                    <a:pt x="12" y="24"/>
                    <a:pt x="13" y="24"/>
                    <a:pt x="13" y="24"/>
                  </a:cubicBezTo>
                  <a:cubicBezTo>
                    <a:pt x="14" y="24"/>
                    <a:pt x="13" y="23"/>
                    <a:pt x="13" y="23"/>
                  </a:cubicBezTo>
                  <a:cubicBezTo>
                    <a:pt x="13" y="23"/>
                    <a:pt x="12" y="23"/>
                    <a:pt x="12" y="22"/>
                  </a:cubicBezTo>
                  <a:cubicBezTo>
                    <a:pt x="11" y="22"/>
                    <a:pt x="11" y="22"/>
                    <a:pt x="12" y="21"/>
                  </a:cubicBezTo>
                  <a:cubicBezTo>
                    <a:pt x="12" y="20"/>
                    <a:pt x="12" y="19"/>
                    <a:pt x="13" y="19"/>
                  </a:cubicBezTo>
                  <a:cubicBezTo>
                    <a:pt x="13" y="18"/>
                    <a:pt x="13" y="18"/>
                    <a:pt x="14" y="18"/>
                  </a:cubicBez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3" y="20"/>
                    <a:pt x="13" y="20"/>
                  </a:cubicBezTo>
                  <a:cubicBezTo>
                    <a:pt x="13" y="20"/>
                    <a:pt x="13" y="21"/>
                    <a:pt x="13" y="21"/>
                  </a:cubicBezTo>
                  <a:cubicBezTo>
                    <a:pt x="13" y="21"/>
                    <a:pt x="13" y="21"/>
                    <a:pt x="13" y="21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0"/>
                    <a:pt x="14" y="19"/>
                    <a:pt x="14" y="19"/>
                  </a:cubicBezTo>
                  <a:cubicBezTo>
                    <a:pt x="14" y="19"/>
                    <a:pt x="14" y="20"/>
                    <a:pt x="14" y="20"/>
                  </a:cubicBezTo>
                  <a:cubicBezTo>
                    <a:pt x="14" y="20"/>
                    <a:pt x="14" y="20"/>
                    <a:pt x="15" y="21"/>
                  </a:cubicBezTo>
                  <a:cubicBezTo>
                    <a:pt x="15" y="21"/>
                    <a:pt x="15" y="21"/>
                    <a:pt x="14" y="21"/>
                  </a:cubicBezTo>
                  <a:cubicBezTo>
                    <a:pt x="14" y="21"/>
                    <a:pt x="14" y="22"/>
                    <a:pt x="14" y="21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6" y="22"/>
                    <a:pt x="16" y="22"/>
                    <a:pt x="16" y="23"/>
                  </a:cubicBezTo>
                  <a:cubicBezTo>
                    <a:pt x="16" y="23"/>
                    <a:pt x="16" y="21"/>
                    <a:pt x="16" y="21"/>
                  </a:cubicBezTo>
                  <a:cubicBezTo>
                    <a:pt x="17" y="21"/>
                    <a:pt x="17" y="21"/>
                    <a:pt x="17" y="20"/>
                  </a:cubicBezTo>
                  <a:cubicBezTo>
                    <a:pt x="17" y="20"/>
                    <a:pt x="17" y="20"/>
                    <a:pt x="16" y="20"/>
                  </a:cubicBezTo>
                  <a:cubicBezTo>
                    <a:pt x="16" y="21"/>
                    <a:pt x="16" y="20"/>
                    <a:pt x="16" y="20"/>
                  </a:cubicBezTo>
                  <a:cubicBezTo>
                    <a:pt x="16" y="20"/>
                    <a:pt x="15" y="19"/>
                    <a:pt x="15" y="19"/>
                  </a:cubicBezTo>
                  <a:cubicBezTo>
                    <a:pt x="15" y="19"/>
                    <a:pt x="15" y="19"/>
                    <a:pt x="15" y="19"/>
                  </a:cubicBezTo>
                  <a:cubicBezTo>
                    <a:pt x="15" y="18"/>
                    <a:pt x="16" y="19"/>
                    <a:pt x="16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6" y="19"/>
                    <a:pt x="16" y="19"/>
                    <a:pt x="16" y="19"/>
                  </a:cubicBezTo>
                  <a:cubicBezTo>
                    <a:pt x="16" y="18"/>
                    <a:pt x="15" y="18"/>
                    <a:pt x="15" y="18"/>
                  </a:cubicBezTo>
                  <a:cubicBezTo>
                    <a:pt x="15" y="18"/>
                    <a:pt x="15" y="18"/>
                    <a:pt x="14" y="18"/>
                  </a:cubicBezTo>
                  <a:cubicBezTo>
                    <a:pt x="15" y="18"/>
                    <a:pt x="15" y="17"/>
                    <a:pt x="15" y="17"/>
                  </a:cubicBezTo>
                  <a:cubicBezTo>
                    <a:pt x="16" y="17"/>
                    <a:pt x="17" y="18"/>
                    <a:pt x="18" y="18"/>
                  </a:cubicBezTo>
                  <a:cubicBezTo>
                    <a:pt x="18" y="18"/>
                    <a:pt x="19" y="19"/>
                    <a:pt x="19" y="19"/>
                  </a:cubicBezTo>
                  <a:cubicBezTo>
                    <a:pt x="19" y="20"/>
                    <a:pt x="19" y="20"/>
                    <a:pt x="18" y="20"/>
                  </a:cubicBezTo>
                  <a:cubicBezTo>
                    <a:pt x="18" y="21"/>
                    <a:pt x="18" y="21"/>
                    <a:pt x="19" y="21"/>
                  </a:cubicBezTo>
                  <a:cubicBezTo>
                    <a:pt x="20" y="21"/>
                    <a:pt x="20" y="20"/>
                    <a:pt x="19" y="20"/>
                  </a:cubicBezTo>
                  <a:cubicBezTo>
                    <a:pt x="19" y="19"/>
                    <a:pt x="19" y="19"/>
                    <a:pt x="20" y="19"/>
                  </a:cubicBezTo>
                  <a:cubicBezTo>
                    <a:pt x="20" y="20"/>
                    <a:pt x="20" y="20"/>
                    <a:pt x="20" y="20"/>
                  </a:cubicBezTo>
                  <a:cubicBezTo>
                    <a:pt x="21" y="20"/>
                    <a:pt x="21" y="21"/>
                    <a:pt x="20" y="21"/>
                  </a:cubicBez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23" y="21"/>
                    <a:pt x="23" y="21"/>
                  </a:cubicBezTo>
                  <a:cubicBezTo>
                    <a:pt x="23" y="21"/>
                    <a:pt x="22" y="20"/>
                    <a:pt x="22" y="20"/>
                  </a:cubicBezTo>
                  <a:cubicBezTo>
                    <a:pt x="22" y="19"/>
                    <a:pt x="22" y="19"/>
                    <a:pt x="22" y="19"/>
                  </a:cubicBezTo>
                  <a:cubicBezTo>
                    <a:pt x="22" y="19"/>
                    <a:pt x="21" y="19"/>
                    <a:pt x="21" y="19"/>
                  </a:cubicBezTo>
                  <a:cubicBezTo>
                    <a:pt x="21" y="19"/>
                    <a:pt x="20" y="19"/>
                    <a:pt x="20" y="19"/>
                  </a:cubicBezTo>
                  <a:cubicBezTo>
                    <a:pt x="20" y="19"/>
                    <a:pt x="20" y="18"/>
                    <a:pt x="20" y="18"/>
                  </a:cubicBezTo>
                  <a:cubicBezTo>
                    <a:pt x="21" y="18"/>
                    <a:pt x="22" y="18"/>
                    <a:pt x="22" y="17"/>
                  </a:cubicBezTo>
                  <a:cubicBezTo>
                    <a:pt x="22" y="17"/>
                    <a:pt x="21" y="17"/>
                    <a:pt x="21" y="17"/>
                  </a:cubicBezTo>
                  <a:cubicBezTo>
                    <a:pt x="21" y="17"/>
                    <a:pt x="20" y="18"/>
                    <a:pt x="20" y="18"/>
                  </a:cubicBezTo>
                  <a:cubicBezTo>
                    <a:pt x="19" y="18"/>
                    <a:pt x="19" y="18"/>
                    <a:pt x="18" y="18"/>
                  </a:cubicBezTo>
                  <a:cubicBezTo>
                    <a:pt x="18" y="17"/>
                    <a:pt x="17" y="16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8" y="14"/>
                    <a:pt x="18" y="15"/>
                  </a:cubicBezTo>
                  <a:cubicBezTo>
                    <a:pt x="18" y="15"/>
                    <a:pt x="18" y="15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20" y="16"/>
                    <a:pt x="20" y="16"/>
                    <a:pt x="19" y="15"/>
                  </a:cubicBezTo>
                  <a:cubicBezTo>
                    <a:pt x="18" y="15"/>
                    <a:pt x="18" y="15"/>
                    <a:pt x="18" y="14"/>
                  </a:cubicBezTo>
                  <a:cubicBezTo>
                    <a:pt x="18" y="14"/>
                    <a:pt x="18" y="14"/>
                    <a:pt x="19" y="14"/>
                  </a:cubicBezTo>
                  <a:cubicBezTo>
                    <a:pt x="19" y="14"/>
                    <a:pt x="19" y="15"/>
                    <a:pt x="19" y="15"/>
                  </a:cubicBezTo>
                  <a:cubicBezTo>
                    <a:pt x="20" y="15"/>
                    <a:pt x="20" y="15"/>
                    <a:pt x="20" y="15"/>
                  </a:cubicBezTo>
                  <a:cubicBezTo>
                    <a:pt x="20" y="15"/>
                    <a:pt x="20" y="16"/>
                    <a:pt x="20" y="16"/>
                  </a:cubicBezTo>
                  <a:cubicBezTo>
                    <a:pt x="21" y="16"/>
                    <a:pt x="21" y="15"/>
                    <a:pt x="21" y="15"/>
                  </a:cubicBezTo>
                  <a:cubicBezTo>
                    <a:pt x="21" y="15"/>
                    <a:pt x="22" y="14"/>
                    <a:pt x="22" y="14"/>
                  </a:cubicBezTo>
                  <a:cubicBezTo>
                    <a:pt x="22" y="14"/>
                    <a:pt x="21" y="14"/>
                    <a:pt x="21" y="13"/>
                  </a:cubicBezTo>
                  <a:cubicBezTo>
                    <a:pt x="21" y="13"/>
                    <a:pt x="21" y="12"/>
                    <a:pt x="20" y="12"/>
                  </a:cubicBezTo>
                  <a:cubicBezTo>
                    <a:pt x="20" y="12"/>
                    <a:pt x="20" y="13"/>
                    <a:pt x="20" y="13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3"/>
                    <a:pt x="19" y="13"/>
                    <a:pt x="19" y="13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3"/>
                    <a:pt x="18" y="12"/>
                    <a:pt x="19" y="12"/>
                  </a:cubicBezTo>
                  <a:cubicBezTo>
                    <a:pt x="20" y="12"/>
                    <a:pt x="20" y="12"/>
                    <a:pt x="20" y="12"/>
                  </a:cubicBezTo>
                  <a:cubicBezTo>
                    <a:pt x="20" y="11"/>
                    <a:pt x="19" y="11"/>
                    <a:pt x="19" y="12"/>
                  </a:cubicBezTo>
                  <a:cubicBezTo>
                    <a:pt x="19" y="12"/>
                    <a:pt x="19" y="12"/>
                    <a:pt x="19" y="12"/>
                  </a:cubicBezTo>
                  <a:cubicBezTo>
                    <a:pt x="18" y="12"/>
                    <a:pt x="18" y="12"/>
                    <a:pt x="18" y="13"/>
                  </a:cubicBezTo>
                  <a:cubicBezTo>
                    <a:pt x="18" y="13"/>
                    <a:pt x="17" y="13"/>
                    <a:pt x="17" y="13"/>
                  </a:cubicBezTo>
                  <a:cubicBezTo>
                    <a:pt x="17" y="13"/>
                    <a:pt x="17" y="13"/>
                    <a:pt x="17" y="12"/>
                  </a:cubicBezTo>
                  <a:cubicBezTo>
                    <a:pt x="17" y="11"/>
                    <a:pt x="18" y="11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1" y="10"/>
                    <a:pt x="21" y="11"/>
                    <a:pt x="21" y="11"/>
                  </a:cubicBezTo>
                  <a:cubicBezTo>
                    <a:pt x="21" y="12"/>
                    <a:pt x="22" y="12"/>
                    <a:pt x="22" y="11"/>
                  </a:cubicBezTo>
                  <a:cubicBezTo>
                    <a:pt x="22" y="10"/>
                    <a:pt x="22" y="10"/>
                    <a:pt x="21" y="10"/>
                  </a:cubicBezTo>
                  <a:cubicBezTo>
                    <a:pt x="20" y="10"/>
                    <a:pt x="20" y="9"/>
                    <a:pt x="21" y="9"/>
                  </a:cubicBezTo>
                  <a:cubicBezTo>
                    <a:pt x="21" y="9"/>
                    <a:pt x="21" y="9"/>
                    <a:pt x="22" y="9"/>
                  </a:cubicBezTo>
                  <a:cubicBezTo>
                    <a:pt x="22" y="9"/>
                    <a:pt x="23" y="9"/>
                    <a:pt x="23" y="10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4" y="8"/>
                    <a:pt x="24" y="8"/>
                  </a:cubicBezTo>
                  <a:cubicBezTo>
                    <a:pt x="24" y="8"/>
                    <a:pt x="23" y="8"/>
                    <a:pt x="22" y="8"/>
                  </a:cubicBezTo>
                  <a:cubicBezTo>
                    <a:pt x="22" y="7"/>
                    <a:pt x="22" y="7"/>
                    <a:pt x="21" y="7"/>
                  </a:cubicBezTo>
                  <a:cubicBezTo>
                    <a:pt x="22" y="8"/>
                    <a:pt x="22" y="8"/>
                    <a:pt x="21" y="8"/>
                  </a:cubicBezTo>
                  <a:cubicBezTo>
                    <a:pt x="21" y="8"/>
                    <a:pt x="21" y="8"/>
                    <a:pt x="21" y="9"/>
                  </a:cubicBezTo>
                  <a:cubicBezTo>
                    <a:pt x="20" y="9"/>
                    <a:pt x="20" y="9"/>
                    <a:pt x="20" y="8"/>
                  </a:cubicBezTo>
                  <a:cubicBezTo>
                    <a:pt x="21" y="8"/>
                    <a:pt x="21" y="7"/>
                    <a:pt x="20" y="7"/>
                  </a:cubicBezTo>
                  <a:cubicBezTo>
                    <a:pt x="20" y="6"/>
                    <a:pt x="19" y="7"/>
                    <a:pt x="19" y="7"/>
                  </a:cubicBezTo>
                  <a:cubicBezTo>
                    <a:pt x="20" y="8"/>
                    <a:pt x="20" y="8"/>
                    <a:pt x="20" y="9"/>
                  </a:cubicBezTo>
                  <a:cubicBezTo>
                    <a:pt x="20" y="9"/>
                    <a:pt x="19" y="9"/>
                    <a:pt x="19" y="10"/>
                  </a:cubicBezTo>
                  <a:cubicBezTo>
                    <a:pt x="18" y="10"/>
                    <a:pt x="17" y="10"/>
                    <a:pt x="16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5" y="9"/>
                    <a:pt x="16" y="9"/>
                  </a:cubicBezTo>
                  <a:cubicBezTo>
                    <a:pt x="16" y="9"/>
                    <a:pt x="17" y="9"/>
                    <a:pt x="17" y="8"/>
                  </a:cubicBezTo>
                  <a:cubicBezTo>
                    <a:pt x="17" y="8"/>
                    <a:pt x="17" y="8"/>
                    <a:pt x="18" y="8"/>
                  </a:cubicBezTo>
                  <a:cubicBezTo>
                    <a:pt x="18" y="9"/>
                    <a:pt x="18" y="8"/>
                    <a:pt x="18" y="8"/>
                  </a:cubicBezTo>
                  <a:cubicBezTo>
                    <a:pt x="18" y="8"/>
                    <a:pt x="18" y="8"/>
                    <a:pt x="17" y="8"/>
                  </a:cubicBezTo>
                  <a:cubicBezTo>
                    <a:pt x="17" y="9"/>
                    <a:pt x="16" y="9"/>
                    <a:pt x="16" y="8"/>
                  </a:cubicBezTo>
                  <a:cubicBezTo>
                    <a:pt x="16" y="8"/>
                    <a:pt x="16" y="8"/>
                    <a:pt x="16" y="8"/>
                  </a:cubicBezTo>
                  <a:cubicBezTo>
                    <a:pt x="16" y="8"/>
                    <a:pt x="17" y="8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7"/>
                    <a:pt x="18" y="8"/>
                  </a:cubicBezTo>
                  <a:cubicBezTo>
                    <a:pt x="18" y="7"/>
                    <a:pt x="18" y="6"/>
                    <a:pt x="17" y="6"/>
                  </a:cubicBezTo>
                  <a:cubicBezTo>
                    <a:pt x="18" y="6"/>
                    <a:pt x="18" y="5"/>
                    <a:pt x="18" y="5"/>
                  </a:cubicBezTo>
                  <a:cubicBezTo>
                    <a:pt x="17" y="5"/>
                    <a:pt x="17" y="5"/>
                    <a:pt x="17" y="5"/>
                  </a:cubicBez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6" y="6"/>
                    <a:pt x="16" y="6"/>
                  </a:cubicBezTo>
                  <a:cubicBezTo>
                    <a:pt x="16" y="6"/>
                    <a:pt x="16" y="6"/>
                    <a:pt x="16" y="6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7"/>
                    <a:pt x="15" y="6"/>
                  </a:cubicBezTo>
                  <a:cubicBezTo>
                    <a:pt x="15" y="6"/>
                    <a:pt x="15" y="6"/>
                    <a:pt x="15" y="5"/>
                  </a:cubicBezTo>
                  <a:cubicBezTo>
                    <a:pt x="14" y="5"/>
                    <a:pt x="14" y="6"/>
                    <a:pt x="14" y="6"/>
                  </a:cubicBezTo>
                  <a:cubicBezTo>
                    <a:pt x="15" y="6"/>
                    <a:pt x="15" y="6"/>
                    <a:pt x="14" y="7"/>
                  </a:cubicBezTo>
                  <a:cubicBezTo>
                    <a:pt x="14" y="7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9"/>
                    <a:pt x="14" y="9"/>
                    <a:pt x="14" y="8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3" y="5"/>
                    <a:pt x="13" y="4"/>
                    <a:pt x="13" y="4"/>
                  </a:cubicBezTo>
                  <a:cubicBezTo>
                    <a:pt x="14" y="4"/>
                    <a:pt x="14" y="4"/>
                    <a:pt x="15" y="4"/>
                  </a:cubicBezTo>
                  <a:cubicBezTo>
                    <a:pt x="15" y="4"/>
                    <a:pt x="16" y="3"/>
                    <a:pt x="15" y="3"/>
                  </a:cubicBezTo>
                  <a:cubicBezTo>
                    <a:pt x="15" y="3"/>
                    <a:pt x="14" y="3"/>
                    <a:pt x="14" y="4"/>
                  </a:cubicBezTo>
                  <a:cubicBezTo>
                    <a:pt x="13" y="4"/>
                    <a:pt x="13" y="4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4" y="1"/>
                    <a:pt x="14" y="1"/>
                    <a:pt x="13" y="1"/>
                  </a:cubicBezTo>
                  <a:cubicBezTo>
                    <a:pt x="13" y="1"/>
                    <a:pt x="13" y="0"/>
                    <a:pt x="13" y="0"/>
                  </a:cubicBezTo>
                  <a:cubicBezTo>
                    <a:pt x="13" y="0"/>
                    <a:pt x="12" y="1"/>
                    <a:pt x="12" y="1"/>
                  </a:cubicBezTo>
                  <a:close/>
                  <a:moveTo>
                    <a:pt x="21" y="14"/>
                  </a:moveTo>
                  <a:cubicBezTo>
                    <a:pt x="21" y="14"/>
                    <a:pt x="21" y="14"/>
                    <a:pt x="20" y="14"/>
                  </a:cubicBezTo>
                  <a:cubicBezTo>
                    <a:pt x="21" y="15"/>
                    <a:pt x="20" y="15"/>
                    <a:pt x="20" y="15"/>
                  </a:cubicBezTo>
                  <a:cubicBezTo>
                    <a:pt x="20" y="15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4"/>
                    <a:pt x="17" y="14"/>
                    <a:pt x="17" y="14"/>
                  </a:cubicBezTo>
                  <a:cubicBezTo>
                    <a:pt x="16" y="14"/>
                    <a:pt x="15" y="14"/>
                    <a:pt x="15" y="15"/>
                  </a:cubicBezTo>
                  <a:cubicBezTo>
                    <a:pt x="15" y="14"/>
                    <a:pt x="14" y="14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3" y="14"/>
                    <a:pt x="13" y="15"/>
                    <a:pt x="13" y="15"/>
                  </a:cubicBezTo>
                  <a:cubicBezTo>
                    <a:pt x="13" y="16"/>
                    <a:pt x="14" y="16"/>
                    <a:pt x="14" y="16"/>
                  </a:cubicBezTo>
                  <a:cubicBezTo>
                    <a:pt x="14" y="16"/>
                    <a:pt x="14" y="17"/>
                    <a:pt x="14" y="18"/>
                  </a:cubicBezTo>
                  <a:cubicBezTo>
                    <a:pt x="14" y="18"/>
                    <a:pt x="15" y="19"/>
                    <a:pt x="15" y="20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6" y="21"/>
                    <a:pt x="16" y="21"/>
                    <a:pt x="17" y="21"/>
                  </a:cubicBezTo>
                  <a:cubicBezTo>
                    <a:pt x="16" y="21"/>
                    <a:pt x="16" y="21"/>
                    <a:pt x="16" y="21"/>
                  </a:cubicBezTo>
                  <a:cubicBezTo>
                    <a:pt x="16" y="21"/>
                    <a:pt x="16" y="22"/>
                    <a:pt x="16" y="22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5" y="22"/>
                    <a:pt x="15" y="21"/>
                  </a:cubicBezTo>
                  <a:cubicBezTo>
                    <a:pt x="15" y="22"/>
                    <a:pt x="15" y="22"/>
                    <a:pt x="15" y="22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0"/>
                    <a:pt x="15" y="20"/>
                    <a:pt x="15" y="20"/>
                  </a:cubicBezTo>
                  <a:cubicBezTo>
                    <a:pt x="14" y="19"/>
                    <a:pt x="14" y="19"/>
                    <a:pt x="14" y="18"/>
                  </a:cubicBezTo>
                  <a:cubicBezTo>
                    <a:pt x="13" y="17"/>
                    <a:pt x="13" y="17"/>
                    <a:pt x="12" y="17"/>
                  </a:cubicBezTo>
                  <a:cubicBezTo>
                    <a:pt x="12" y="16"/>
                    <a:pt x="13" y="16"/>
                    <a:pt x="13" y="15"/>
                  </a:cubicBezTo>
                  <a:cubicBezTo>
                    <a:pt x="12" y="15"/>
                    <a:pt x="12" y="15"/>
                    <a:pt x="12" y="14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4"/>
                    <a:pt x="12" y="14"/>
                    <a:pt x="12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5"/>
                    <a:pt x="11" y="15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0" y="17"/>
                    <a:pt x="10" y="17"/>
                    <a:pt x="9" y="17"/>
                  </a:cubicBezTo>
                  <a:cubicBezTo>
                    <a:pt x="9" y="18"/>
                    <a:pt x="8" y="19"/>
                    <a:pt x="8" y="19"/>
                  </a:cubicBezTo>
                  <a:cubicBezTo>
                    <a:pt x="8" y="20"/>
                    <a:pt x="8" y="20"/>
                    <a:pt x="8" y="20"/>
                  </a:cubicBezTo>
                  <a:cubicBezTo>
                    <a:pt x="7" y="20"/>
                    <a:pt x="7" y="21"/>
                    <a:pt x="8" y="21"/>
                  </a:cubicBezTo>
                  <a:cubicBezTo>
                    <a:pt x="8" y="21"/>
                    <a:pt x="7" y="21"/>
                    <a:pt x="7" y="21"/>
                  </a:cubicBezTo>
                  <a:cubicBezTo>
                    <a:pt x="7" y="21"/>
                    <a:pt x="7" y="21"/>
                    <a:pt x="6" y="21"/>
                  </a:cubicBezTo>
                  <a:cubicBezTo>
                    <a:pt x="6" y="21"/>
                    <a:pt x="7" y="21"/>
                    <a:pt x="7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7" y="20"/>
                    <a:pt x="7" y="20"/>
                  </a:cubicBezTo>
                  <a:cubicBezTo>
                    <a:pt x="7" y="19"/>
                    <a:pt x="7" y="19"/>
                    <a:pt x="8" y="19"/>
                  </a:cubicBezTo>
                  <a:cubicBezTo>
                    <a:pt x="8" y="19"/>
                    <a:pt x="9" y="18"/>
                    <a:pt x="9" y="17"/>
                  </a:cubicBezTo>
                  <a:cubicBezTo>
                    <a:pt x="9" y="17"/>
                    <a:pt x="9" y="16"/>
                    <a:pt x="9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8" y="14"/>
                    <a:pt x="8" y="13"/>
                    <a:pt x="7" y="13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2"/>
                    <a:pt x="3" y="11"/>
                    <a:pt x="3" y="11"/>
                  </a:cubicBezTo>
                  <a:cubicBezTo>
                    <a:pt x="3" y="12"/>
                    <a:pt x="4" y="12"/>
                    <a:pt x="4" y="12"/>
                  </a:cubicBezTo>
                  <a:cubicBezTo>
                    <a:pt x="4" y="12"/>
                    <a:pt x="4" y="12"/>
                    <a:pt x="5" y="13"/>
                  </a:cubicBezTo>
                  <a:cubicBezTo>
                    <a:pt x="5" y="13"/>
                    <a:pt x="6" y="13"/>
                    <a:pt x="7" y="13"/>
                  </a:cubicBezTo>
                  <a:cubicBezTo>
                    <a:pt x="8" y="13"/>
                    <a:pt x="8" y="12"/>
                    <a:pt x="9" y="12"/>
                  </a:cubicBezTo>
                  <a:cubicBezTo>
                    <a:pt x="9" y="12"/>
                    <a:pt x="9" y="13"/>
                    <a:pt x="10" y="13"/>
                  </a:cubicBezTo>
                  <a:cubicBezTo>
                    <a:pt x="10" y="13"/>
                    <a:pt x="11" y="13"/>
                    <a:pt x="11" y="13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0"/>
                    <a:pt x="10" y="9"/>
                    <a:pt x="10" y="9"/>
                  </a:cubicBezTo>
                  <a:cubicBezTo>
                    <a:pt x="9" y="8"/>
                    <a:pt x="9" y="7"/>
                    <a:pt x="9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7" y="6"/>
                  </a:cubicBezTo>
                  <a:cubicBezTo>
                    <a:pt x="7" y="6"/>
                    <a:pt x="7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5"/>
                    <a:pt x="9" y="6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7"/>
                    <a:pt x="10" y="8"/>
                    <a:pt x="10" y="9"/>
                  </a:cubicBezTo>
                  <a:cubicBezTo>
                    <a:pt x="10" y="9"/>
                    <a:pt x="11" y="10"/>
                    <a:pt x="11" y="10"/>
                  </a:cubicBezTo>
                  <a:cubicBezTo>
                    <a:pt x="11" y="10"/>
                    <a:pt x="11" y="11"/>
                    <a:pt x="11" y="11"/>
                  </a:cubicBezTo>
                  <a:cubicBezTo>
                    <a:pt x="11" y="12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3" y="12"/>
                    <a:pt x="13" y="11"/>
                  </a:cubicBezTo>
                  <a:cubicBezTo>
                    <a:pt x="13" y="11"/>
                    <a:pt x="13" y="10"/>
                    <a:pt x="13" y="10"/>
                  </a:cubicBezTo>
                  <a:cubicBezTo>
                    <a:pt x="13" y="10"/>
                    <a:pt x="14" y="10"/>
                    <a:pt x="14" y="9"/>
                  </a:cubicBezTo>
                  <a:cubicBezTo>
                    <a:pt x="15" y="8"/>
                    <a:pt x="15" y="8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6" y="5"/>
                    <a:pt x="16" y="6"/>
                    <a:pt x="17" y="6"/>
                  </a:cubicBezTo>
                  <a:cubicBezTo>
                    <a:pt x="17" y="6"/>
                    <a:pt x="17" y="6"/>
                    <a:pt x="17" y="5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8" y="7"/>
                    <a:pt x="18" y="7"/>
                  </a:cubicBezTo>
                  <a:cubicBezTo>
                    <a:pt x="17" y="6"/>
                    <a:pt x="17" y="6"/>
                    <a:pt x="17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5" y="9"/>
                    <a:pt x="15" y="9"/>
                  </a:cubicBezTo>
                  <a:cubicBezTo>
                    <a:pt x="14" y="10"/>
                    <a:pt x="14" y="11"/>
                    <a:pt x="14" y="11"/>
                  </a:cubicBezTo>
                  <a:cubicBezTo>
                    <a:pt x="14" y="11"/>
                    <a:pt x="13" y="11"/>
                    <a:pt x="13" y="11"/>
                  </a:cubicBezTo>
                  <a:cubicBezTo>
                    <a:pt x="13" y="12"/>
                    <a:pt x="13" y="12"/>
                    <a:pt x="12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3" y="13"/>
                  </a:cubicBezTo>
                  <a:cubicBezTo>
                    <a:pt x="13" y="13"/>
                    <a:pt x="13" y="13"/>
                    <a:pt x="14" y="13"/>
                  </a:cubicBezTo>
                  <a:cubicBezTo>
                    <a:pt x="14" y="13"/>
                    <a:pt x="15" y="13"/>
                    <a:pt x="15" y="12"/>
                  </a:cubicBezTo>
                  <a:cubicBezTo>
                    <a:pt x="15" y="13"/>
                    <a:pt x="16" y="13"/>
                    <a:pt x="17" y="13"/>
                  </a:cubicBezTo>
                  <a:cubicBezTo>
                    <a:pt x="17" y="14"/>
                    <a:pt x="18" y="14"/>
                    <a:pt x="19" y="14"/>
                  </a:cubicBezTo>
                  <a:cubicBezTo>
                    <a:pt x="19" y="14"/>
                    <a:pt x="19" y="14"/>
                    <a:pt x="20" y="14"/>
                  </a:cubicBezTo>
                  <a:cubicBezTo>
                    <a:pt x="20" y="14"/>
                    <a:pt x="20" y="13"/>
                    <a:pt x="20" y="13"/>
                  </a:cubicBezTo>
                  <a:cubicBezTo>
                    <a:pt x="21" y="13"/>
                    <a:pt x="21" y="13"/>
                    <a:pt x="20" y="14"/>
                  </a:cubicBezTo>
                  <a:cubicBezTo>
                    <a:pt x="21" y="14"/>
                    <a:pt x="21" y="14"/>
                    <a:pt x="21" y="14"/>
                  </a:cubicBezTo>
                  <a:close/>
                  <a:moveTo>
                    <a:pt x="1" y="18"/>
                  </a:moveTo>
                  <a:cubicBezTo>
                    <a:pt x="1" y="18"/>
                    <a:pt x="1" y="18"/>
                    <a:pt x="1" y="18"/>
                  </a:cubicBezTo>
                  <a:cubicBezTo>
                    <a:pt x="1" y="18"/>
                    <a:pt x="1" y="18"/>
                    <a:pt x="1" y="17"/>
                  </a:cubicBezTo>
                  <a:cubicBezTo>
                    <a:pt x="1" y="18"/>
                    <a:pt x="1" y="18"/>
                    <a:pt x="2" y="18"/>
                  </a:cubicBezTo>
                  <a:cubicBezTo>
                    <a:pt x="2" y="17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9"/>
                    <a:pt x="2" y="19"/>
                    <a:pt x="2" y="19"/>
                  </a:cubicBezTo>
                  <a:cubicBezTo>
                    <a:pt x="2" y="19"/>
                    <a:pt x="1" y="19"/>
                    <a:pt x="2" y="18"/>
                  </a:cubicBezTo>
                  <a:cubicBezTo>
                    <a:pt x="1" y="19"/>
                    <a:pt x="1" y="19"/>
                    <a:pt x="1" y="18"/>
                  </a:cubicBezTo>
                  <a:close/>
                  <a:moveTo>
                    <a:pt x="5" y="17"/>
                  </a:moveTo>
                  <a:cubicBezTo>
                    <a:pt x="5" y="17"/>
                    <a:pt x="5" y="17"/>
                    <a:pt x="5" y="17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4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9" y="15"/>
                    <a:pt x="9" y="16"/>
                    <a:pt x="8" y="16"/>
                  </a:cubicBezTo>
                  <a:cubicBezTo>
                    <a:pt x="8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9" y="17"/>
                    <a:pt x="8" y="17"/>
                    <a:pt x="8" y="17"/>
                  </a:cubicBezTo>
                  <a:cubicBezTo>
                    <a:pt x="8" y="16"/>
                    <a:pt x="7" y="16"/>
                    <a:pt x="7" y="16"/>
                  </a:cubicBezTo>
                  <a:cubicBezTo>
                    <a:pt x="6" y="16"/>
                    <a:pt x="6" y="16"/>
                    <a:pt x="5" y="17"/>
                  </a:cubicBezTo>
                  <a:cubicBezTo>
                    <a:pt x="5" y="17"/>
                    <a:pt x="5" y="17"/>
                    <a:pt x="5" y="17"/>
                  </a:cubicBezTo>
                  <a:close/>
                  <a:moveTo>
                    <a:pt x="10" y="14"/>
                  </a:moveTo>
                  <a:cubicBezTo>
                    <a:pt x="10" y="14"/>
                    <a:pt x="10" y="15"/>
                    <a:pt x="10" y="15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lose/>
                  <a:moveTo>
                    <a:pt x="22" y="20"/>
                  </a:moveTo>
                  <a:cubicBezTo>
                    <a:pt x="22" y="20"/>
                    <a:pt x="21" y="20"/>
                    <a:pt x="21" y="20"/>
                  </a:cubicBezTo>
                  <a:cubicBezTo>
                    <a:pt x="21" y="20"/>
                    <a:pt x="21" y="21"/>
                    <a:pt x="21" y="21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0" y="20"/>
                    <a:pt x="20" y="20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0" y="19"/>
                    <a:pt x="20" y="19"/>
                    <a:pt x="20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1" y="19"/>
                    <a:pt x="21" y="19"/>
                  </a:cubicBezTo>
                  <a:cubicBezTo>
                    <a:pt x="21" y="19"/>
                    <a:pt x="22" y="19"/>
                    <a:pt x="22" y="19"/>
                  </a:cubicBezTo>
                  <a:cubicBezTo>
                    <a:pt x="22" y="19"/>
                    <a:pt x="22" y="20"/>
                    <a:pt x="21" y="20"/>
                  </a:cubicBezTo>
                  <a:cubicBezTo>
                    <a:pt x="22" y="20"/>
                    <a:pt x="22" y="20"/>
                    <a:pt x="22" y="20"/>
                  </a:cubicBezTo>
                  <a:close/>
                  <a:moveTo>
                    <a:pt x="18" y="18"/>
                  </a:move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8"/>
                    <a:pt x="17" y="17"/>
                    <a:pt x="17" y="17"/>
                  </a:cubicBezTo>
                  <a:cubicBezTo>
                    <a:pt x="16" y="17"/>
                    <a:pt x="15" y="17"/>
                    <a:pt x="15" y="17"/>
                  </a:cubicBezTo>
                  <a:cubicBezTo>
                    <a:pt x="15" y="17"/>
                    <a:pt x="14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7"/>
                    <a:pt x="16" y="17"/>
                    <a:pt x="15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4" y="17"/>
                    <a:pt x="14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5" y="16"/>
                  </a:cubicBezTo>
                  <a:cubicBezTo>
                    <a:pt x="15" y="16"/>
                    <a:pt x="15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6" y="16"/>
                    <a:pt x="16" y="16"/>
                  </a:cubicBezTo>
                  <a:cubicBezTo>
                    <a:pt x="16" y="16"/>
                    <a:pt x="15" y="16"/>
                    <a:pt x="15" y="16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5"/>
                    <a:pt x="15" y="15"/>
                  </a:cubicBezTo>
                  <a:cubicBezTo>
                    <a:pt x="15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4"/>
                    <a:pt x="17" y="15"/>
                    <a:pt x="16" y="15"/>
                  </a:cubicBezTo>
                  <a:cubicBezTo>
                    <a:pt x="16" y="16"/>
                    <a:pt x="17" y="16"/>
                    <a:pt x="17" y="17"/>
                  </a:cubicBezTo>
                  <a:cubicBezTo>
                    <a:pt x="17" y="17"/>
                    <a:pt x="18" y="17"/>
                    <a:pt x="18" y="18"/>
                  </a:cubicBezTo>
                  <a:cubicBezTo>
                    <a:pt x="18" y="18"/>
                    <a:pt x="18" y="18"/>
                    <a:pt x="18" y="18"/>
                  </a:cubicBezTo>
                  <a:close/>
                  <a:moveTo>
                    <a:pt x="13" y="14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5"/>
                    <a:pt x="15" y="15"/>
                    <a:pt x="15" y="15"/>
                  </a:cubicBezTo>
                  <a:cubicBezTo>
                    <a:pt x="14" y="15"/>
                    <a:pt x="14" y="15"/>
                    <a:pt x="14" y="15"/>
                  </a:cubicBezTo>
                  <a:cubicBezTo>
                    <a:pt x="13" y="15"/>
                    <a:pt x="13" y="15"/>
                    <a:pt x="13" y="14"/>
                  </a:cubicBezTo>
                  <a:close/>
                  <a:moveTo>
                    <a:pt x="11" y="26"/>
                  </a:moveTo>
                  <a:cubicBezTo>
                    <a:pt x="11" y="25"/>
                    <a:pt x="11" y="25"/>
                    <a:pt x="11" y="25"/>
                  </a:cubicBezTo>
                  <a:cubicBezTo>
                    <a:pt x="10" y="25"/>
                    <a:pt x="10" y="25"/>
                    <a:pt x="10" y="25"/>
                  </a:cubicBezTo>
                  <a:cubicBezTo>
                    <a:pt x="10" y="25"/>
                    <a:pt x="10" y="25"/>
                    <a:pt x="10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1" y="25"/>
                    <a:pt x="11" y="25"/>
                    <a:pt x="12" y="25"/>
                  </a:cubicBezTo>
                  <a:cubicBezTo>
                    <a:pt x="12" y="25"/>
                    <a:pt x="11" y="25"/>
                    <a:pt x="11" y="25"/>
                  </a:cubicBezTo>
                  <a:cubicBezTo>
                    <a:pt x="11" y="25"/>
                    <a:pt x="11" y="25"/>
                    <a:pt x="11" y="26"/>
                  </a:cubicBezTo>
                  <a:close/>
                  <a:moveTo>
                    <a:pt x="11" y="21"/>
                  </a:moveTo>
                  <a:cubicBezTo>
                    <a:pt x="11" y="21"/>
                    <a:pt x="11" y="21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ubicBezTo>
                    <a:pt x="11" y="20"/>
                    <a:pt x="11" y="20"/>
                    <a:pt x="11" y="19"/>
                  </a:cubicBezTo>
                  <a:cubicBezTo>
                    <a:pt x="11" y="19"/>
                    <a:pt x="11" y="18"/>
                    <a:pt x="10" y="18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7"/>
                    <a:pt x="10" y="17"/>
                  </a:cubicBezTo>
                  <a:cubicBezTo>
                    <a:pt x="10" y="17"/>
                    <a:pt x="11" y="17"/>
                    <a:pt x="11" y="17"/>
                  </a:cubicBezTo>
                  <a:cubicBezTo>
                    <a:pt x="11" y="17"/>
                    <a:pt x="11" y="18"/>
                    <a:pt x="11" y="18"/>
                  </a:cubicBezTo>
                  <a:cubicBezTo>
                    <a:pt x="11" y="17"/>
                    <a:pt x="11" y="17"/>
                    <a:pt x="11" y="17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1" y="18"/>
                    <a:pt x="11" y="18"/>
                    <a:pt x="11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7"/>
                  </a:cubicBezTo>
                  <a:cubicBezTo>
                    <a:pt x="12" y="17"/>
                    <a:pt x="12" y="17"/>
                    <a:pt x="12" y="18"/>
                  </a:cubicBezTo>
                  <a:cubicBezTo>
                    <a:pt x="12" y="18"/>
                    <a:pt x="12" y="17"/>
                    <a:pt x="12" y="17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2" y="18"/>
                    <a:pt x="12" y="18"/>
                  </a:cubicBezTo>
                  <a:cubicBezTo>
                    <a:pt x="12" y="18"/>
                    <a:pt x="13" y="18"/>
                    <a:pt x="13" y="18"/>
                  </a:cubicBezTo>
                  <a:cubicBezTo>
                    <a:pt x="13" y="18"/>
                    <a:pt x="13" y="18"/>
                    <a:pt x="13" y="18"/>
                  </a:cubicBezTo>
                  <a:cubicBezTo>
                    <a:pt x="12" y="18"/>
                    <a:pt x="12" y="19"/>
                    <a:pt x="12" y="19"/>
                  </a:cubicBezTo>
                  <a:cubicBezTo>
                    <a:pt x="12" y="20"/>
                    <a:pt x="11" y="20"/>
                    <a:pt x="11" y="21"/>
                  </a:cubicBezTo>
                  <a:cubicBezTo>
                    <a:pt x="11" y="21"/>
                    <a:pt x="11" y="21"/>
                    <a:pt x="11" y="21"/>
                  </a:cubicBezTo>
                  <a:close/>
                  <a:moveTo>
                    <a:pt x="12" y="15"/>
                  </a:moveTo>
                  <a:cubicBezTo>
                    <a:pt x="12" y="15"/>
                    <a:pt x="12" y="16"/>
                    <a:pt x="12" y="16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1" y="16"/>
                    <a:pt x="12" y="16"/>
                    <a:pt x="11" y="16"/>
                  </a:cubicBezTo>
                  <a:cubicBezTo>
                    <a:pt x="11" y="15"/>
                    <a:pt x="11" y="15"/>
                    <a:pt x="12" y="15"/>
                  </a:cubicBezTo>
                  <a:close/>
                  <a:moveTo>
                    <a:pt x="2" y="6"/>
                  </a:moveTo>
                  <a:cubicBezTo>
                    <a:pt x="2" y="6"/>
                    <a:pt x="2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3" y="7"/>
                    <a:pt x="3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7"/>
                    <a:pt x="2" y="6"/>
                    <a:pt x="2" y="6"/>
                  </a:cubicBezTo>
                  <a:close/>
                  <a:moveTo>
                    <a:pt x="5" y="9"/>
                  </a:move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7" y="9"/>
                    <a:pt x="7" y="9"/>
                  </a:cubicBezTo>
                  <a:cubicBezTo>
                    <a:pt x="8" y="10"/>
                    <a:pt x="8" y="10"/>
                    <a:pt x="9" y="9"/>
                  </a:cubicBezTo>
                  <a:cubicBezTo>
                    <a:pt x="9" y="9"/>
                    <a:pt x="9" y="9"/>
                    <a:pt x="9" y="10"/>
                  </a:cubicBezTo>
                  <a:cubicBezTo>
                    <a:pt x="9" y="10"/>
                    <a:pt x="9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8" y="11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8" y="11"/>
                    <a:pt x="8" y="11"/>
                  </a:cubicBezTo>
                  <a:cubicBezTo>
                    <a:pt x="8" y="11"/>
                    <a:pt x="8" y="11"/>
                    <a:pt x="8" y="12"/>
                  </a:cubicBezTo>
                  <a:cubicBezTo>
                    <a:pt x="8" y="12"/>
                    <a:pt x="8" y="12"/>
                    <a:pt x="8" y="1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7" y="11"/>
                    <a:pt x="7" y="11"/>
                  </a:cubicBezTo>
                  <a:cubicBezTo>
                    <a:pt x="7" y="11"/>
                    <a:pt x="8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0"/>
                    <a:pt x="7" y="10"/>
                  </a:cubicBezTo>
                  <a:cubicBezTo>
                    <a:pt x="6" y="10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lose/>
                  <a:moveTo>
                    <a:pt x="10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10" y="12"/>
                    <a:pt x="9" y="11"/>
                    <a:pt x="9" y="11"/>
                  </a:cubicBezTo>
                  <a:cubicBezTo>
                    <a:pt x="9" y="11"/>
                    <a:pt x="10" y="12"/>
                    <a:pt x="10" y="11"/>
                  </a:cubicBezTo>
                  <a:cubicBezTo>
                    <a:pt x="10" y="12"/>
                    <a:pt x="10" y="12"/>
                    <a:pt x="10" y="12"/>
                  </a:cubicBezTo>
                  <a:close/>
                  <a:moveTo>
                    <a:pt x="23" y="8"/>
                  </a:moveTo>
                  <a:cubicBezTo>
                    <a:pt x="23" y="8"/>
                    <a:pt x="23" y="8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9"/>
                    <a:pt x="22" y="9"/>
                    <a:pt x="22" y="9"/>
                  </a:cubicBezTo>
                  <a:cubicBezTo>
                    <a:pt x="22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9"/>
                    <a:pt x="21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2" y="8"/>
                    <a:pt x="22" y="8"/>
                  </a:cubicBezTo>
                  <a:cubicBezTo>
                    <a:pt x="22" y="8"/>
                    <a:pt x="23" y="8"/>
                    <a:pt x="23" y="8"/>
                  </a:cubicBezTo>
                  <a:close/>
                  <a:moveTo>
                    <a:pt x="19" y="10"/>
                  </a:moveTo>
                  <a:cubicBezTo>
                    <a:pt x="19" y="10"/>
                    <a:pt x="19" y="10"/>
                    <a:pt x="19" y="10"/>
                  </a:cubicBezTo>
                  <a:cubicBezTo>
                    <a:pt x="18" y="10"/>
                    <a:pt x="18" y="11"/>
                    <a:pt x="17" y="11"/>
                  </a:cubicBezTo>
                  <a:cubicBezTo>
                    <a:pt x="17" y="11"/>
                    <a:pt x="17" y="12"/>
                    <a:pt x="17" y="12"/>
                  </a:cubicBezTo>
                  <a:cubicBezTo>
                    <a:pt x="17" y="13"/>
                    <a:pt x="16" y="13"/>
                    <a:pt x="16" y="13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7" y="12"/>
                    <a:pt x="16" y="11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3"/>
                    <a:pt x="16" y="12"/>
                    <a:pt x="16" y="12"/>
                  </a:cubicBezTo>
                  <a:cubicBezTo>
                    <a:pt x="16" y="12"/>
                    <a:pt x="16" y="12"/>
                    <a:pt x="16" y="12"/>
                  </a:cubicBezTo>
                  <a:cubicBezTo>
                    <a:pt x="16" y="12"/>
                    <a:pt x="15" y="12"/>
                    <a:pt x="16" y="12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6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0"/>
                    <a:pt x="15" y="10"/>
                  </a:cubicBezTo>
                  <a:cubicBezTo>
                    <a:pt x="15" y="10"/>
                    <a:pt x="15" y="11"/>
                    <a:pt x="16" y="11"/>
                  </a:cubicBezTo>
                  <a:cubicBezTo>
                    <a:pt x="16" y="11"/>
                    <a:pt x="16" y="10"/>
                    <a:pt x="16" y="10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5" y="10"/>
                    <a:pt x="15" y="10"/>
                    <a:pt x="16" y="10"/>
                  </a:cubicBezTo>
                  <a:cubicBezTo>
                    <a:pt x="16" y="10"/>
                    <a:pt x="16" y="10"/>
                    <a:pt x="17" y="10"/>
                  </a:cubicBezTo>
                  <a:cubicBezTo>
                    <a:pt x="18" y="10"/>
                    <a:pt x="18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lose/>
                  <a:moveTo>
                    <a:pt x="13" y="12"/>
                  </a:move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5" y="12"/>
                    <a:pt x="15" y="12"/>
                  </a:cubicBezTo>
                  <a:cubicBezTo>
                    <a:pt x="15" y="12"/>
                    <a:pt x="14" y="12"/>
                    <a:pt x="14" y="12"/>
                  </a:cubicBezTo>
                  <a:cubicBezTo>
                    <a:pt x="14" y="12"/>
                    <a:pt x="14" y="12"/>
                    <a:pt x="13" y="12"/>
                  </a:cubicBezTo>
                  <a:close/>
                  <a:moveTo>
                    <a:pt x="13" y="1"/>
                  </a:moveTo>
                  <a:cubicBezTo>
                    <a:pt x="13" y="1"/>
                    <a:pt x="13" y="1"/>
                    <a:pt x="13" y="2"/>
                  </a:cubicBezTo>
                  <a:cubicBezTo>
                    <a:pt x="13" y="2"/>
                    <a:pt x="14" y="2"/>
                    <a:pt x="14" y="2"/>
                  </a:cubicBezTo>
                  <a:cubicBezTo>
                    <a:pt x="13" y="2"/>
                    <a:pt x="13" y="2"/>
                    <a:pt x="13" y="2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3" y="3"/>
                    <a:pt x="13" y="3"/>
                  </a:cubicBezTo>
                  <a:cubicBezTo>
                    <a:pt x="13" y="3"/>
                    <a:pt x="12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2" y="1"/>
                    <a:pt x="13" y="2"/>
                  </a:cubicBezTo>
                  <a:cubicBezTo>
                    <a:pt x="13" y="1"/>
                    <a:pt x="13" y="1"/>
                    <a:pt x="13" y="1"/>
                  </a:cubicBezTo>
                  <a:close/>
                  <a:moveTo>
                    <a:pt x="13" y="5"/>
                  </a:move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7"/>
                    <a:pt x="13" y="7"/>
                  </a:cubicBezTo>
                  <a:cubicBezTo>
                    <a:pt x="13" y="8"/>
                    <a:pt x="13" y="8"/>
                    <a:pt x="14" y="9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3" y="8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10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1" y="9"/>
                    <a:pt x="12" y="9"/>
                  </a:cubicBezTo>
                  <a:cubicBezTo>
                    <a:pt x="12" y="9"/>
                    <a:pt x="11" y="9"/>
                    <a:pt x="11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1" y="9"/>
                    <a:pt x="12" y="9"/>
                  </a:cubicBezTo>
                  <a:cubicBezTo>
                    <a:pt x="12" y="8"/>
                    <a:pt x="12" y="8"/>
                    <a:pt x="11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0" y="9"/>
                    <a:pt x="10" y="8"/>
                    <a:pt x="11" y="8"/>
                  </a:cubicBezTo>
                  <a:cubicBezTo>
                    <a:pt x="11" y="8"/>
                    <a:pt x="12" y="8"/>
                    <a:pt x="12" y="7"/>
                  </a:cubicBezTo>
                  <a:cubicBezTo>
                    <a:pt x="12" y="7"/>
                    <a:pt x="12" y="6"/>
                    <a:pt x="12" y="6"/>
                  </a:cubicBezTo>
                  <a:cubicBezTo>
                    <a:pt x="12" y="5"/>
                    <a:pt x="12" y="5"/>
                    <a:pt x="12" y="5"/>
                  </a:cubicBezTo>
                  <a:cubicBezTo>
                    <a:pt x="13" y="5"/>
                    <a:pt x="13" y="5"/>
                    <a:pt x="13" y="5"/>
                  </a:cubicBezTo>
                  <a:close/>
                  <a:moveTo>
                    <a:pt x="12" y="11"/>
                  </a:move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1" name="Freeform 33190"/>
            <p:cNvSpPr>
              <a:spLocks/>
            </p:cNvSpPr>
            <p:nvPr/>
          </p:nvSpPr>
          <p:spPr bwMode="auto">
            <a:xfrm>
              <a:off x="4294" y="3406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7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2" name="Freeform 33191"/>
            <p:cNvSpPr>
              <a:spLocks/>
            </p:cNvSpPr>
            <p:nvPr/>
          </p:nvSpPr>
          <p:spPr bwMode="auto">
            <a:xfrm>
              <a:off x="4262" y="3352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7" y="7"/>
                    <a:pt x="7" y="7"/>
                    <a:pt x="7" y="0"/>
                  </a:cubicBezTo>
                  <a:cubicBezTo>
                    <a:pt x="7" y="7"/>
                    <a:pt x="8" y="7"/>
                    <a:pt x="14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3" name="Freeform 33192"/>
            <p:cNvSpPr>
              <a:spLocks noEditPoints="1"/>
            </p:cNvSpPr>
            <p:nvPr/>
          </p:nvSpPr>
          <p:spPr bwMode="auto">
            <a:xfrm>
              <a:off x="4103" y="3592"/>
              <a:ext cx="45" cy="82"/>
            </a:xfrm>
            <a:custGeom>
              <a:avLst/>
              <a:gdLst>
                <a:gd name="T0" fmla="*/ 22 w 25"/>
                <a:gd name="T1" fmla="*/ 14 h 46"/>
                <a:gd name="T2" fmla="*/ 24 w 25"/>
                <a:gd name="T3" fmla="*/ 14 h 46"/>
                <a:gd name="T4" fmla="*/ 19 w 25"/>
                <a:gd name="T5" fmla="*/ 22 h 46"/>
                <a:gd name="T6" fmla="*/ 18 w 25"/>
                <a:gd name="T7" fmla="*/ 29 h 46"/>
                <a:gd name="T8" fmla="*/ 18 w 25"/>
                <a:gd name="T9" fmla="*/ 36 h 46"/>
                <a:gd name="T10" fmla="*/ 17 w 25"/>
                <a:gd name="T11" fmla="*/ 40 h 46"/>
                <a:gd name="T12" fmla="*/ 20 w 25"/>
                <a:gd name="T13" fmla="*/ 39 h 46"/>
                <a:gd name="T14" fmla="*/ 23 w 25"/>
                <a:gd name="T15" fmla="*/ 35 h 46"/>
                <a:gd name="T16" fmla="*/ 19 w 25"/>
                <a:gd name="T17" fmla="*/ 40 h 46"/>
                <a:gd name="T18" fmla="*/ 14 w 25"/>
                <a:gd name="T19" fmla="*/ 45 h 46"/>
                <a:gd name="T20" fmla="*/ 6 w 25"/>
                <a:gd name="T21" fmla="*/ 43 h 46"/>
                <a:gd name="T22" fmla="*/ 3 w 25"/>
                <a:gd name="T23" fmla="*/ 46 h 46"/>
                <a:gd name="T24" fmla="*/ 6 w 25"/>
                <a:gd name="T25" fmla="*/ 41 h 46"/>
                <a:gd name="T26" fmla="*/ 7 w 25"/>
                <a:gd name="T27" fmla="*/ 40 h 46"/>
                <a:gd name="T28" fmla="*/ 6 w 25"/>
                <a:gd name="T29" fmla="*/ 35 h 46"/>
                <a:gd name="T30" fmla="*/ 3 w 25"/>
                <a:gd name="T31" fmla="*/ 32 h 46"/>
                <a:gd name="T32" fmla="*/ 3 w 25"/>
                <a:gd name="T33" fmla="*/ 30 h 46"/>
                <a:gd name="T34" fmla="*/ 4 w 25"/>
                <a:gd name="T35" fmla="*/ 28 h 46"/>
                <a:gd name="T36" fmla="*/ 5 w 25"/>
                <a:gd name="T37" fmla="*/ 31 h 46"/>
                <a:gd name="T38" fmla="*/ 7 w 25"/>
                <a:gd name="T39" fmla="*/ 28 h 46"/>
                <a:gd name="T40" fmla="*/ 7 w 25"/>
                <a:gd name="T41" fmla="*/ 36 h 46"/>
                <a:gd name="T42" fmla="*/ 12 w 25"/>
                <a:gd name="T43" fmla="*/ 44 h 46"/>
                <a:gd name="T44" fmla="*/ 8 w 25"/>
                <a:gd name="T45" fmla="*/ 39 h 46"/>
                <a:gd name="T46" fmla="*/ 10 w 25"/>
                <a:gd name="T47" fmla="*/ 39 h 46"/>
                <a:gd name="T48" fmla="*/ 10 w 25"/>
                <a:gd name="T49" fmla="*/ 28 h 46"/>
                <a:gd name="T50" fmla="*/ 4 w 25"/>
                <a:gd name="T51" fmla="*/ 20 h 46"/>
                <a:gd name="T52" fmla="*/ 6 w 25"/>
                <a:gd name="T53" fmla="*/ 20 h 46"/>
                <a:gd name="T54" fmla="*/ 4 w 25"/>
                <a:gd name="T55" fmla="*/ 17 h 46"/>
                <a:gd name="T56" fmla="*/ 6 w 25"/>
                <a:gd name="T57" fmla="*/ 19 h 46"/>
                <a:gd name="T58" fmla="*/ 7 w 25"/>
                <a:gd name="T59" fmla="*/ 16 h 46"/>
                <a:gd name="T60" fmla="*/ 8 w 25"/>
                <a:gd name="T61" fmla="*/ 17 h 46"/>
                <a:gd name="T62" fmla="*/ 8 w 25"/>
                <a:gd name="T63" fmla="*/ 20 h 46"/>
                <a:gd name="T64" fmla="*/ 11 w 25"/>
                <a:gd name="T65" fmla="*/ 26 h 46"/>
                <a:gd name="T66" fmla="*/ 12 w 25"/>
                <a:gd name="T67" fmla="*/ 32 h 46"/>
                <a:gd name="T68" fmla="*/ 11 w 25"/>
                <a:gd name="T69" fmla="*/ 42 h 46"/>
                <a:gd name="T70" fmla="*/ 14 w 25"/>
                <a:gd name="T71" fmla="*/ 43 h 46"/>
                <a:gd name="T72" fmla="*/ 15 w 25"/>
                <a:gd name="T73" fmla="*/ 43 h 46"/>
                <a:gd name="T74" fmla="*/ 13 w 25"/>
                <a:gd name="T75" fmla="*/ 35 h 46"/>
                <a:gd name="T76" fmla="*/ 14 w 25"/>
                <a:gd name="T77" fmla="*/ 34 h 46"/>
                <a:gd name="T78" fmla="*/ 16 w 25"/>
                <a:gd name="T79" fmla="*/ 40 h 46"/>
                <a:gd name="T80" fmla="*/ 16 w 25"/>
                <a:gd name="T81" fmla="*/ 33 h 46"/>
                <a:gd name="T82" fmla="*/ 16 w 25"/>
                <a:gd name="T83" fmla="*/ 26 h 46"/>
                <a:gd name="T84" fmla="*/ 14 w 25"/>
                <a:gd name="T85" fmla="*/ 18 h 46"/>
                <a:gd name="T86" fmla="*/ 13 w 25"/>
                <a:gd name="T87" fmla="*/ 10 h 46"/>
                <a:gd name="T88" fmla="*/ 12 w 25"/>
                <a:gd name="T89" fmla="*/ 1 h 46"/>
                <a:gd name="T90" fmla="*/ 13 w 25"/>
                <a:gd name="T91" fmla="*/ 2 h 46"/>
                <a:gd name="T92" fmla="*/ 16 w 25"/>
                <a:gd name="T93" fmla="*/ 2 h 46"/>
                <a:gd name="T94" fmla="*/ 17 w 25"/>
                <a:gd name="T95" fmla="*/ 2 h 46"/>
                <a:gd name="T96" fmla="*/ 19 w 25"/>
                <a:gd name="T97" fmla="*/ 3 h 46"/>
                <a:gd name="T98" fmla="*/ 17 w 25"/>
                <a:gd name="T99" fmla="*/ 6 h 46"/>
                <a:gd name="T100" fmla="*/ 15 w 25"/>
                <a:gd name="T101" fmla="*/ 7 h 46"/>
                <a:gd name="T102" fmla="*/ 14 w 25"/>
                <a:gd name="T103" fmla="*/ 15 h 46"/>
                <a:gd name="T104" fmla="*/ 16 w 25"/>
                <a:gd name="T105" fmla="*/ 23 h 46"/>
                <a:gd name="T106" fmla="*/ 18 w 25"/>
                <a:gd name="T107" fmla="*/ 23 h 46"/>
                <a:gd name="T108" fmla="*/ 19 w 25"/>
                <a:gd name="T109" fmla="*/ 18 h 46"/>
                <a:gd name="T110" fmla="*/ 19 w 25"/>
                <a:gd name="T111" fmla="*/ 11 h 46"/>
                <a:gd name="T112" fmla="*/ 19 w 25"/>
                <a:gd name="T113" fmla="*/ 12 h 46"/>
                <a:gd name="T114" fmla="*/ 21 w 25"/>
                <a:gd name="T115" fmla="*/ 11 h 46"/>
                <a:gd name="T116" fmla="*/ 17 w 25"/>
                <a:gd name="T117" fmla="*/ 1 h 46"/>
                <a:gd name="T118" fmla="*/ 14 w 25"/>
                <a:gd name="T119" fmla="*/ 3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5" h="46">
                  <a:moveTo>
                    <a:pt x="22" y="13"/>
                  </a:moveTo>
                  <a:cubicBezTo>
                    <a:pt x="22" y="12"/>
                    <a:pt x="22" y="12"/>
                    <a:pt x="22" y="11"/>
                  </a:cubicBezTo>
                  <a:cubicBezTo>
                    <a:pt x="22" y="11"/>
                    <a:pt x="22" y="10"/>
                    <a:pt x="22" y="10"/>
                  </a:cubicBezTo>
                  <a:cubicBezTo>
                    <a:pt x="22" y="10"/>
                    <a:pt x="22" y="10"/>
                    <a:pt x="22" y="10"/>
                  </a:cubicBezTo>
                  <a:cubicBezTo>
                    <a:pt x="22" y="9"/>
                    <a:pt x="23" y="9"/>
                    <a:pt x="23" y="10"/>
                  </a:cubicBezTo>
                  <a:cubicBezTo>
                    <a:pt x="23" y="10"/>
                    <a:pt x="23" y="10"/>
                    <a:pt x="23" y="10"/>
                  </a:cubicBezTo>
                  <a:cubicBezTo>
                    <a:pt x="23" y="11"/>
                    <a:pt x="23" y="13"/>
                    <a:pt x="22" y="13"/>
                  </a:cubicBezTo>
                  <a:cubicBezTo>
                    <a:pt x="22" y="13"/>
                    <a:pt x="22" y="13"/>
                    <a:pt x="22" y="14"/>
                  </a:cubicBezTo>
                  <a:cubicBezTo>
                    <a:pt x="23" y="14"/>
                    <a:pt x="24" y="12"/>
                    <a:pt x="23" y="12"/>
                  </a:cubicBezTo>
                  <a:cubicBezTo>
                    <a:pt x="24" y="11"/>
                    <a:pt x="24" y="12"/>
                    <a:pt x="24" y="13"/>
                  </a:cubicBezTo>
                  <a:cubicBezTo>
                    <a:pt x="23" y="13"/>
                    <a:pt x="23" y="14"/>
                    <a:pt x="22" y="14"/>
                  </a:cubicBezTo>
                  <a:cubicBezTo>
                    <a:pt x="23" y="14"/>
                    <a:pt x="23" y="14"/>
                    <a:pt x="23" y="14"/>
                  </a:cubicBezTo>
                  <a:cubicBezTo>
                    <a:pt x="24" y="14"/>
                    <a:pt x="24" y="13"/>
                    <a:pt x="24" y="12"/>
                  </a:cubicBezTo>
                  <a:cubicBezTo>
                    <a:pt x="25" y="12"/>
                    <a:pt x="24" y="12"/>
                    <a:pt x="24" y="12"/>
                  </a:cubicBezTo>
                  <a:cubicBezTo>
                    <a:pt x="24" y="11"/>
                    <a:pt x="25" y="11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4" y="10"/>
                    <a:pt x="24" y="10"/>
                  </a:cubicBezTo>
                  <a:cubicBezTo>
                    <a:pt x="24" y="10"/>
                    <a:pt x="25" y="10"/>
                    <a:pt x="25" y="10"/>
                  </a:cubicBezTo>
                  <a:cubicBezTo>
                    <a:pt x="25" y="10"/>
                    <a:pt x="25" y="10"/>
                    <a:pt x="25" y="11"/>
                  </a:cubicBezTo>
                  <a:cubicBezTo>
                    <a:pt x="25" y="12"/>
                    <a:pt x="25" y="13"/>
                    <a:pt x="24" y="13"/>
                  </a:cubicBezTo>
                  <a:cubicBezTo>
                    <a:pt x="24" y="14"/>
                    <a:pt x="24" y="14"/>
                    <a:pt x="23" y="14"/>
                  </a:cubicBezTo>
                  <a:cubicBezTo>
                    <a:pt x="23" y="15"/>
                    <a:pt x="24" y="15"/>
                    <a:pt x="24" y="14"/>
                  </a:cubicBezTo>
                  <a:cubicBezTo>
                    <a:pt x="25" y="14"/>
                    <a:pt x="25" y="13"/>
                    <a:pt x="25" y="13"/>
                  </a:cubicBezTo>
                  <a:cubicBezTo>
                    <a:pt x="25" y="13"/>
                    <a:pt x="25" y="14"/>
                    <a:pt x="25" y="14"/>
                  </a:cubicBezTo>
                  <a:cubicBezTo>
                    <a:pt x="25" y="14"/>
                    <a:pt x="24" y="15"/>
                    <a:pt x="24" y="15"/>
                  </a:cubicBezTo>
                  <a:cubicBezTo>
                    <a:pt x="23" y="15"/>
                    <a:pt x="23" y="15"/>
                    <a:pt x="23" y="15"/>
                  </a:cubicBezTo>
                  <a:cubicBezTo>
                    <a:pt x="22" y="15"/>
                    <a:pt x="22" y="14"/>
                    <a:pt x="22" y="14"/>
                  </a:cubicBezTo>
                  <a:cubicBezTo>
                    <a:pt x="22" y="14"/>
                    <a:pt x="22" y="14"/>
                    <a:pt x="22" y="14"/>
                  </a:cubicBezTo>
                  <a:cubicBezTo>
                    <a:pt x="21" y="15"/>
                    <a:pt x="20" y="15"/>
                    <a:pt x="20" y="16"/>
                  </a:cubicBezTo>
                  <a:cubicBezTo>
                    <a:pt x="20" y="16"/>
                    <a:pt x="20" y="16"/>
                    <a:pt x="21" y="16"/>
                  </a:cubicBezTo>
                  <a:cubicBezTo>
                    <a:pt x="21" y="17"/>
                    <a:pt x="20" y="17"/>
                    <a:pt x="20" y="18"/>
                  </a:cubicBezTo>
                  <a:cubicBezTo>
                    <a:pt x="20" y="18"/>
                    <a:pt x="20" y="18"/>
                    <a:pt x="20" y="18"/>
                  </a:cubicBezTo>
                  <a:cubicBezTo>
                    <a:pt x="20" y="19"/>
                    <a:pt x="19" y="20"/>
                    <a:pt x="19" y="22"/>
                  </a:cubicBezTo>
                  <a:cubicBezTo>
                    <a:pt x="19" y="21"/>
                    <a:pt x="20" y="21"/>
                    <a:pt x="20" y="21"/>
                  </a:cubicBezTo>
                  <a:cubicBezTo>
                    <a:pt x="20" y="21"/>
                    <a:pt x="20" y="21"/>
                    <a:pt x="20" y="22"/>
                  </a:cubicBezTo>
                  <a:cubicBezTo>
                    <a:pt x="20" y="22"/>
                    <a:pt x="19" y="22"/>
                    <a:pt x="19" y="22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3"/>
                    <a:pt x="19" y="23"/>
                    <a:pt x="19" y="23"/>
                  </a:cubicBezTo>
                  <a:cubicBezTo>
                    <a:pt x="19" y="24"/>
                    <a:pt x="19" y="24"/>
                    <a:pt x="19" y="24"/>
                  </a:cubicBezTo>
                  <a:cubicBezTo>
                    <a:pt x="18" y="24"/>
                    <a:pt x="18" y="25"/>
                    <a:pt x="18" y="25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8" y="26"/>
                    <a:pt x="17" y="26"/>
                    <a:pt x="17" y="26"/>
                  </a:cubicBezTo>
                  <a:cubicBezTo>
                    <a:pt x="17" y="28"/>
                    <a:pt x="18" y="29"/>
                    <a:pt x="18" y="30"/>
                  </a:cubicBezTo>
                  <a:cubicBezTo>
                    <a:pt x="18" y="30"/>
                    <a:pt x="18" y="29"/>
                    <a:pt x="18" y="29"/>
                  </a:cubicBezTo>
                  <a:cubicBezTo>
                    <a:pt x="18" y="29"/>
                    <a:pt x="19" y="29"/>
                    <a:pt x="19" y="29"/>
                  </a:cubicBezTo>
                  <a:cubicBezTo>
                    <a:pt x="19" y="29"/>
                    <a:pt x="19" y="29"/>
                    <a:pt x="19" y="30"/>
                  </a:cubicBezTo>
                  <a:cubicBezTo>
                    <a:pt x="18" y="30"/>
                    <a:pt x="18" y="30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1"/>
                    <a:pt x="18" y="31"/>
                    <a:pt x="18" y="31"/>
                  </a:cubicBezTo>
                  <a:cubicBezTo>
                    <a:pt x="18" y="32"/>
                    <a:pt x="18" y="33"/>
                    <a:pt x="18" y="34"/>
                  </a:cubicBezTo>
                  <a:cubicBezTo>
                    <a:pt x="18" y="34"/>
                    <a:pt x="18" y="33"/>
                    <a:pt x="19" y="33"/>
                  </a:cubicBezTo>
                  <a:cubicBezTo>
                    <a:pt x="19" y="34"/>
                    <a:pt x="19" y="34"/>
                    <a:pt x="19" y="34"/>
                  </a:cubicBezTo>
                  <a:cubicBezTo>
                    <a:pt x="18" y="34"/>
                    <a:pt x="18" y="34"/>
                    <a:pt x="18" y="34"/>
                  </a:cubicBezTo>
                  <a:cubicBezTo>
                    <a:pt x="18" y="35"/>
                    <a:pt x="18" y="35"/>
                    <a:pt x="18" y="36"/>
                  </a:cubicBezTo>
                  <a:cubicBezTo>
                    <a:pt x="18" y="36"/>
                    <a:pt x="18" y="36"/>
                    <a:pt x="18" y="36"/>
                  </a:cubicBezTo>
                  <a:cubicBezTo>
                    <a:pt x="18" y="37"/>
                    <a:pt x="17" y="37"/>
                    <a:pt x="17" y="38"/>
                  </a:cubicBezTo>
                  <a:cubicBezTo>
                    <a:pt x="18" y="38"/>
                    <a:pt x="18" y="37"/>
                    <a:pt x="18" y="37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8"/>
                    <a:pt x="17" y="38"/>
                    <a:pt x="17" y="38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39"/>
                    <a:pt x="17" y="39"/>
                  </a:cubicBezTo>
                  <a:cubicBezTo>
                    <a:pt x="17" y="39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7" y="40"/>
                    <a:pt x="17" y="40"/>
                    <a:pt x="17" y="40"/>
                  </a:cubicBezTo>
                  <a:cubicBezTo>
                    <a:pt x="16" y="41"/>
                    <a:pt x="16" y="42"/>
                    <a:pt x="16" y="43"/>
                  </a:cubicBezTo>
                  <a:cubicBezTo>
                    <a:pt x="16" y="43"/>
                    <a:pt x="16" y="42"/>
                    <a:pt x="16" y="42"/>
                  </a:cubicBezTo>
                  <a:cubicBezTo>
                    <a:pt x="17" y="42"/>
                    <a:pt x="17" y="41"/>
                    <a:pt x="17" y="40"/>
                  </a:cubicBezTo>
                  <a:cubicBezTo>
                    <a:pt x="18" y="41"/>
                    <a:pt x="18" y="41"/>
                    <a:pt x="17" y="41"/>
                  </a:cubicBezTo>
                  <a:cubicBezTo>
                    <a:pt x="17" y="42"/>
                    <a:pt x="17" y="42"/>
                    <a:pt x="17" y="42"/>
                  </a:cubicBezTo>
                  <a:cubicBezTo>
                    <a:pt x="17" y="42"/>
                    <a:pt x="18" y="42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ubicBezTo>
                    <a:pt x="19" y="41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39"/>
                  </a:cubicBezTo>
                  <a:cubicBezTo>
                    <a:pt x="19" y="39"/>
                    <a:pt x="20" y="39"/>
                    <a:pt x="20" y="39"/>
                  </a:cubicBezTo>
                  <a:cubicBezTo>
                    <a:pt x="19" y="38"/>
                    <a:pt x="19" y="38"/>
                    <a:pt x="19" y="38"/>
                  </a:cubicBezTo>
                  <a:cubicBezTo>
                    <a:pt x="19" y="37"/>
                    <a:pt x="19" y="37"/>
                    <a:pt x="19" y="37"/>
                  </a:cubicBezTo>
                  <a:cubicBezTo>
                    <a:pt x="20" y="37"/>
                    <a:pt x="20" y="38"/>
                    <a:pt x="20" y="38"/>
                  </a:cubicBezTo>
                  <a:cubicBezTo>
                    <a:pt x="20" y="38"/>
                    <a:pt x="20" y="38"/>
                    <a:pt x="20" y="37"/>
                  </a:cubicBezTo>
                  <a:cubicBezTo>
                    <a:pt x="20" y="37"/>
                    <a:pt x="20" y="37"/>
                    <a:pt x="21" y="36"/>
                  </a:cubicBezTo>
                  <a:cubicBezTo>
                    <a:pt x="21" y="36"/>
                    <a:pt x="21" y="36"/>
                    <a:pt x="21" y="35"/>
                  </a:cubicBezTo>
                  <a:cubicBezTo>
                    <a:pt x="21" y="35"/>
                    <a:pt x="21" y="35"/>
                    <a:pt x="21" y="35"/>
                  </a:cubicBezTo>
                  <a:cubicBezTo>
                    <a:pt x="21" y="35"/>
                    <a:pt x="21" y="36"/>
                    <a:pt x="21" y="36"/>
                  </a:cubicBezTo>
                  <a:cubicBezTo>
                    <a:pt x="21" y="36"/>
                    <a:pt x="22" y="36"/>
                    <a:pt x="22" y="36"/>
                  </a:cubicBezTo>
                  <a:cubicBezTo>
                    <a:pt x="22" y="35"/>
                    <a:pt x="22" y="35"/>
                    <a:pt x="23" y="35"/>
                  </a:cubicBezTo>
                  <a:cubicBezTo>
                    <a:pt x="23" y="35"/>
                    <a:pt x="23" y="35"/>
                    <a:pt x="23" y="35"/>
                  </a:cubicBezTo>
                  <a:cubicBezTo>
                    <a:pt x="23" y="35"/>
                    <a:pt x="23" y="35"/>
                    <a:pt x="23" y="36"/>
                  </a:cubicBezTo>
                  <a:cubicBezTo>
                    <a:pt x="22" y="36"/>
                    <a:pt x="22" y="36"/>
                    <a:pt x="22" y="36"/>
                  </a:cubicBezTo>
                  <a:cubicBezTo>
                    <a:pt x="22" y="36"/>
                    <a:pt x="21" y="36"/>
                    <a:pt x="21" y="36"/>
                  </a:cubicBezTo>
                  <a:cubicBezTo>
                    <a:pt x="22" y="36"/>
                    <a:pt x="22" y="36"/>
                    <a:pt x="23" y="37"/>
                  </a:cubicBezTo>
                  <a:cubicBezTo>
                    <a:pt x="22" y="37"/>
                    <a:pt x="22" y="37"/>
                    <a:pt x="21" y="37"/>
                  </a:cubicBezTo>
                  <a:cubicBezTo>
                    <a:pt x="21" y="37"/>
                    <a:pt x="21" y="37"/>
                    <a:pt x="21" y="37"/>
                  </a:cubicBezTo>
                  <a:cubicBezTo>
                    <a:pt x="20" y="38"/>
                    <a:pt x="20" y="39"/>
                    <a:pt x="20" y="39"/>
                  </a:cubicBezTo>
                  <a:cubicBezTo>
                    <a:pt x="20" y="39"/>
                    <a:pt x="20" y="39"/>
                    <a:pt x="21" y="39"/>
                  </a:cubicBezTo>
                  <a:cubicBezTo>
                    <a:pt x="21" y="39"/>
                    <a:pt x="21" y="39"/>
                    <a:pt x="21" y="39"/>
                  </a:cubicBezTo>
                  <a:cubicBezTo>
                    <a:pt x="20" y="39"/>
                    <a:pt x="20" y="40"/>
                    <a:pt x="20" y="40"/>
                  </a:cubicBezTo>
                  <a:cubicBezTo>
                    <a:pt x="20" y="40"/>
                    <a:pt x="20" y="40"/>
                    <a:pt x="19" y="40"/>
                  </a:cubicBezTo>
                  <a:cubicBezTo>
                    <a:pt x="19" y="40"/>
                    <a:pt x="19" y="41"/>
                    <a:pt x="19" y="41"/>
                  </a:cubicBezTo>
                  <a:cubicBezTo>
                    <a:pt x="19" y="41"/>
                    <a:pt x="19" y="41"/>
                    <a:pt x="18" y="42"/>
                  </a:cubicBezTo>
                  <a:cubicBezTo>
                    <a:pt x="19" y="42"/>
                    <a:pt x="19" y="41"/>
                    <a:pt x="19" y="41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19" y="42"/>
                    <a:pt x="19" y="42"/>
                    <a:pt x="19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8" y="42"/>
                    <a:pt x="18" y="42"/>
                    <a:pt x="18" y="42"/>
                  </a:cubicBezTo>
                  <a:cubicBezTo>
                    <a:pt x="17" y="42"/>
                    <a:pt x="17" y="43"/>
                    <a:pt x="16" y="43"/>
                  </a:cubicBezTo>
                  <a:cubicBezTo>
                    <a:pt x="16" y="43"/>
                    <a:pt x="16" y="43"/>
                    <a:pt x="16" y="43"/>
                  </a:cubicBezTo>
                  <a:cubicBezTo>
                    <a:pt x="15" y="44"/>
                    <a:pt x="15" y="44"/>
                    <a:pt x="15" y="45"/>
                  </a:cubicBezTo>
                  <a:cubicBezTo>
                    <a:pt x="15" y="45"/>
                    <a:pt x="14" y="45"/>
                    <a:pt x="14" y="45"/>
                  </a:cubicBezTo>
                  <a:cubicBezTo>
                    <a:pt x="14" y="46"/>
                    <a:pt x="14" y="46"/>
                    <a:pt x="13" y="46"/>
                  </a:cubicBezTo>
                  <a:cubicBezTo>
                    <a:pt x="13" y="46"/>
                    <a:pt x="13" y="46"/>
                    <a:pt x="12" y="46"/>
                  </a:cubicBezTo>
                  <a:cubicBezTo>
                    <a:pt x="12" y="46"/>
                    <a:pt x="12" y="46"/>
                    <a:pt x="12" y="46"/>
                  </a:cubicBezTo>
                  <a:cubicBezTo>
                    <a:pt x="12" y="46"/>
                    <a:pt x="11" y="46"/>
                    <a:pt x="11" y="46"/>
                  </a:cubicBezTo>
                  <a:cubicBezTo>
                    <a:pt x="11" y="46"/>
                    <a:pt x="11" y="46"/>
                    <a:pt x="11" y="46"/>
                  </a:cubicBezTo>
                  <a:cubicBezTo>
                    <a:pt x="11" y="45"/>
                    <a:pt x="11" y="46"/>
                    <a:pt x="11" y="45"/>
                  </a:cubicBezTo>
                  <a:cubicBezTo>
                    <a:pt x="11" y="45"/>
                    <a:pt x="11" y="45"/>
                    <a:pt x="11" y="45"/>
                  </a:cubicBezTo>
                  <a:cubicBezTo>
                    <a:pt x="10" y="45"/>
                    <a:pt x="10" y="45"/>
                    <a:pt x="9" y="44"/>
                  </a:cubicBezTo>
                  <a:cubicBezTo>
                    <a:pt x="9" y="44"/>
                    <a:pt x="8" y="44"/>
                    <a:pt x="8" y="44"/>
                  </a:cubicBezTo>
                  <a:cubicBezTo>
                    <a:pt x="7" y="44"/>
                    <a:pt x="7" y="43"/>
                    <a:pt x="6" y="43"/>
                  </a:cubicBezTo>
                  <a:cubicBezTo>
                    <a:pt x="6" y="43"/>
                    <a:pt x="6" y="43"/>
                    <a:pt x="6" y="43"/>
                  </a:cubicBezTo>
                  <a:cubicBezTo>
                    <a:pt x="6" y="43"/>
                    <a:pt x="6" y="44"/>
                    <a:pt x="6" y="44"/>
                  </a:cubicBezTo>
                  <a:cubicBezTo>
                    <a:pt x="5" y="44"/>
                    <a:pt x="5" y="43"/>
                    <a:pt x="6" y="43"/>
                  </a:cubicBezTo>
                  <a:cubicBezTo>
                    <a:pt x="6" y="43"/>
                    <a:pt x="5" y="43"/>
                    <a:pt x="5" y="43"/>
                  </a:cubicBezTo>
                  <a:cubicBezTo>
                    <a:pt x="5" y="43"/>
                    <a:pt x="5" y="43"/>
                    <a:pt x="4" y="43"/>
                  </a:cubicBezTo>
                  <a:cubicBezTo>
                    <a:pt x="4" y="43"/>
                    <a:pt x="4" y="43"/>
                    <a:pt x="4" y="44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45"/>
                    <a:pt x="3" y="44"/>
                    <a:pt x="3" y="44"/>
                  </a:cubicBezTo>
                  <a:cubicBezTo>
                    <a:pt x="3" y="44"/>
                    <a:pt x="3" y="44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5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3" y="46"/>
                    <a:pt x="3" y="46"/>
                    <a:pt x="3" y="46"/>
                  </a:cubicBezTo>
                  <a:cubicBezTo>
                    <a:pt x="2" y="46"/>
                    <a:pt x="3" y="46"/>
                    <a:pt x="3" y="45"/>
                  </a:cubicBezTo>
                  <a:cubicBezTo>
                    <a:pt x="3" y="45"/>
                    <a:pt x="3" y="45"/>
                    <a:pt x="3" y="45"/>
                  </a:cubicBezTo>
                  <a:cubicBezTo>
                    <a:pt x="3" y="44"/>
                    <a:pt x="3" y="43"/>
                    <a:pt x="4" y="43"/>
                  </a:cubicBezTo>
                  <a:cubicBezTo>
                    <a:pt x="3" y="43"/>
                    <a:pt x="3" y="44"/>
                    <a:pt x="2" y="43"/>
                  </a:cubicBezTo>
                  <a:cubicBezTo>
                    <a:pt x="3" y="43"/>
                    <a:pt x="3" y="42"/>
                    <a:pt x="4" y="42"/>
                  </a:cubicBezTo>
                  <a:cubicBezTo>
                    <a:pt x="4" y="42"/>
                    <a:pt x="4" y="42"/>
                    <a:pt x="4" y="42"/>
                  </a:cubicBezTo>
                  <a:cubicBezTo>
                    <a:pt x="4" y="42"/>
                    <a:pt x="5" y="42"/>
                    <a:pt x="5" y="42"/>
                  </a:cubicBezTo>
                  <a:cubicBezTo>
                    <a:pt x="5" y="42"/>
                    <a:pt x="5" y="42"/>
                    <a:pt x="6" y="42"/>
                  </a:cubicBezTo>
                  <a:cubicBezTo>
                    <a:pt x="6" y="42"/>
                    <a:pt x="6" y="41"/>
                    <a:pt x="6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7" y="42"/>
                    <a:pt x="6" y="42"/>
                    <a:pt x="6" y="43"/>
                  </a:cubicBezTo>
                  <a:cubicBezTo>
                    <a:pt x="7" y="43"/>
                    <a:pt x="8" y="43"/>
                    <a:pt x="8" y="44"/>
                  </a:cubicBezTo>
                  <a:cubicBezTo>
                    <a:pt x="8" y="44"/>
                    <a:pt x="9" y="44"/>
                    <a:pt x="9" y="44"/>
                  </a:cubicBezTo>
                  <a:cubicBezTo>
                    <a:pt x="9" y="44"/>
                    <a:pt x="9" y="44"/>
                    <a:pt x="9" y="43"/>
                  </a:cubicBezTo>
                  <a:cubicBezTo>
                    <a:pt x="9" y="43"/>
                    <a:pt x="8" y="43"/>
                    <a:pt x="8" y="43"/>
                  </a:cubicBezTo>
                  <a:cubicBezTo>
                    <a:pt x="8" y="42"/>
                    <a:pt x="8" y="42"/>
                    <a:pt x="8" y="42"/>
                  </a:cubicBezTo>
                  <a:cubicBezTo>
                    <a:pt x="8" y="41"/>
                    <a:pt x="8" y="41"/>
                    <a:pt x="7" y="41"/>
                  </a:cubicBezTo>
                  <a:cubicBezTo>
                    <a:pt x="7" y="41"/>
                    <a:pt x="7" y="41"/>
                    <a:pt x="7" y="41"/>
                  </a:cubicBezTo>
                  <a:cubicBezTo>
                    <a:pt x="6" y="41"/>
                    <a:pt x="6" y="41"/>
                    <a:pt x="6" y="41"/>
                  </a:cubicBezTo>
                  <a:cubicBezTo>
                    <a:pt x="5" y="40"/>
                    <a:pt x="6" y="40"/>
                    <a:pt x="7" y="40"/>
                  </a:cubicBezTo>
                  <a:cubicBezTo>
                    <a:pt x="7" y="39"/>
                    <a:pt x="6" y="38"/>
                    <a:pt x="6" y="37"/>
                  </a:cubicBezTo>
                  <a:cubicBezTo>
                    <a:pt x="6" y="37"/>
                    <a:pt x="6" y="37"/>
                    <a:pt x="5" y="36"/>
                  </a:cubicBezTo>
                  <a:cubicBezTo>
                    <a:pt x="5" y="36"/>
                    <a:pt x="5" y="36"/>
                    <a:pt x="5" y="36"/>
                  </a:cubicBezTo>
                  <a:cubicBezTo>
                    <a:pt x="4" y="36"/>
                    <a:pt x="4" y="36"/>
                    <a:pt x="4" y="35"/>
                  </a:cubicBezTo>
                  <a:cubicBezTo>
                    <a:pt x="4" y="35"/>
                    <a:pt x="4" y="35"/>
                    <a:pt x="4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5"/>
                    <a:pt x="5" y="35"/>
                    <a:pt x="5" y="35"/>
                  </a:cubicBezTo>
                  <a:cubicBezTo>
                    <a:pt x="5" y="36"/>
                    <a:pt x="6" y="36"/>
                    <a:pt x="6" y="36"/>
                  </a:cubicBezTo>
                  <a:cubicBezTo>
                    <a:pt x="6" y="36"/>
                    <a:pt x="6" y="36"/>
                    <a:pt x="6" y="36"/>
                  </a:cubicBezTo>
                  <a:cubicBezTo>
                    <a:pt x="6" y="36"/>
                    <a:pt x="6" y="36"/>
                    <a:pt x="6" y="35"/>
                  </a:cubicBezTo>
                  <a:cubicBezTo>
                    <a:pt x="6" y="35"/>
                    <a:pt x="6" y="35"/>
                    <a:pt x="6" y="35"/>
                  </a:cubicBezTo>
                  <a:cubicBezTo>
                    <a:pt x="6" y="35"/>
                    <a:pt x="6" y="34"/>
                    <a:pt x="6" y="34"/>
                  </a:cubicBezTo>
                  <a:cubicBezTo>
                    <a:pt x="6" y="33"/>
                    <a:pt x="5" y="33"/>
                    <a:pt x="5" y="32"/>
                  </a:cubicBezTo>
                  <a:cubicBezTo>
                    <a:pt x="5" y="32"/>
                    <a:pt x="5" y="33"/>
                    <a:pt x="5" y="33"/>
                  </a:cubicBezTo>
                  <a:cubicBezTo>
                    <a:pt x="5" y="33"/>
                    <a:pt x="5" y="33"/>
                    <a:pt x="4" y="33"/>
                  </a:cubicBezTo>
                  <a:cubicBezTo>
                    <a:pt x="4" y="33"/>
                    <a:pt x="3" y="34"/>
                    <a:pt x="3" y="33"/>
                  </a:cubicBezTo>
                  <a:cubicBezTo>
                    <a:pt x="3" y="33"/>
                    <a:pt x="3" y="33"/>
                    <a:pt x="2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3" y="32"/>
                    <a:pt x="3" y="33"/>
                    <a:pt x="3" y="33"/>
                  </a:cubicBezTo>
                  <a:cubicBezTo>
                    <a:pt x="4" y="33"/>
                    <a:pt x="5" y="33"/>
                    <a:pt x="5" y="32"/>
                  </a:cubicBezTo>
                  <a:cubicBezTo>
                    <a:pt x="5" y="32"/>
                    <a:pt x="4" y="33"/>
                    <a:pt x="3" y="3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2" y="32"/>
                    <a:pt x="2" y="32"/>
                    <a:pt x="2" y="32"/>
                  </a:cubicBezTo>
                  <a:cubicBezTo>
                    <a:pt x="2" y="32"/>
                    <a:pt x="2" y="32"/>
                    <a:pt x="2" y="31"/>
                  </a:cubicBezTo>
                  <a:cubicBezTo>
                    <a:pt x="2" y="31"/>
                    <a:pt x="2" y="31"/>
                    <a:pt x="2" y="31"/>
                  </a:cubicBezTo>
                  <a:cubicBezTo>
                    <a:pt x="2" y="31"/>
                    <a:pt x="2" y="30"/>
                    <a:pt x="2" y="30"/>
                  </a:cubicBezTo>
                  <a:cubicBezTo>
                    <a:pt x="1" y="30"/>
                    <a:pt x="0" y="30"/>
                    <a:pt x="1" y="29"/>
                  </a:cubicBezTo>
                  <a:cubicBezTo>
                    <a:pt x="1" y="29"/>
                    <a:pt x="2" y="29"/>
                    <a:pt x="2" y="30"/>
                  </a:cubicBezTo>
                  <a:cubicBezTo>
                    <a:pt x="2" y="30"/>
                    <a:pt x="2" y="31"/>
                    <a:pt x="2" y="31"/>
                  </a:cubicBezTo>
                  <a:cubicBezTo>
                    <a:pt x="2" y="31"/>
                    <a:pt x="2" y="32"/>
                    <a:pt x="3" y="32"/>
                  </a:cubicBezTo>
                  <a:cubicBezTo>
                    <a:pt x="3" y="32"/>
                    <a:pt x="3" y="32"/>
                    <a:pt x="4" y="32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2"/>
                    <a:pt x="3" y="31"/>
                    <a:pt x="3" y="30"/>
                  </a:cubicBezTo>
                  <a:cubicBezTo>
                    <a:pt x="2" y="30"/>
                    <a:pt x="2" y="29"/>
                    <a:pt x="3" y="29"/>
                  </a:cubicBezTo>
                  <a:cubicBezTo>
                    <a:pt x="3" y="30"/>
                    <a:pt x="3" y="30"/>
                    <a:pt x="3" y="30"/>
                  </a:cubicBezTo>
                  <a:cubicBezTo>
                    <a:pt x="3" y="31"/>
                    <a:pt x="4" y="32"/>
                    <a:pt x="5" y="31"/>
                  </a:cubicBezTo>
                  <a:cubicBezTo>
                    <a:pt x="4" y="31"/>
                    <a:pt x="4" y="31"/>
                    <a:pt x="4" y="30"/>
                  </a:cubicBezTo>
                  <a:cubicBezTo>
                    <a:pt x="4" y="30"/>
                    <a:pt x="4" y="30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29"/>
                  </a:cubicBezTo>
                  <a:cubicBezTo>
                    <a:pt x="4" y="29"/>
                    <a:pt x="4" y="29"/>
                    <a:pt x="4" y="30"/>
                  </a:cubicBezTo>
                  <a:cubicBezTo>
                    <a:pt x="4" y="30"/>
                    <a:pt x="4" y="31"/>
                    <a:pt x="5" y="31"/>
                  </a:cubicBezTo>
                  <a:cubicBezTo>
                    <a:pt x="5" y="31"/>
                    <a:pt x="5" y="30"/>
                    <a:pt x="5" y="30"/>
                  </a:cubicBezTo>
                  <a:cubicBezTo>
                    <a:pt x="5" y="29"/>
                    <a:pt x="4" y="29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7"/>
                    <a:pt x="4" y="27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5" y="29"/>
                    <a:pt x="5" y="30"/>
                    <a:pt x="5" y="30"/>
                  </a:cubicBezTo>
                  <a:cubicBezTo>
                    <a:pt x="5" y="31"/>
                    <a:pt x="5" y="31"/>
                    <a:pt x="5" y="31"/>
                  </a:cubicBezTo>
                  <a:cubicBezTo>
                    <a:pt x="6" y="31"/>
                    <a:pt x="6" y="30"/>
                    <a:pt x="6" y="29"/>
                  </a:cubicBezTo>
                  <a:cubicBezTo>
                    <a:pt x="5" y="29"/>
                    <a:pt x="5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8"/>
                    <a:pt x="6" y="28"/>
                    <a:pt x="6" y="28"/>
                  </a:cubicBezTo>
                  <a:cubicBezTo>
                    <a:pt x="6" y="29"/>
                    <a:pt x="6" y="29"/>
                    <a:pt x="6" y="29"/>
                  </a:cubicBezTo>
                  <a:cubicBezTo>
                    <a:pt x="6" y="30"/>
                    <a:pt x="6" y="31"/>
                    <a:pt x="5" y="31"/>
                  </a:cubicBezTo>
                  <a:cubicBezTo>
                    <a:pt x="6" y="31"/>
                    <a:pt x="6" y="31"/>
                    <a:pt x="6" y="31"/>
                  </a:cubicBezTo>
                  <a:cubicBezTo>
                    <a:pt x="6" y="31"/>
                    <a:pt x="7" y="31"/>
                    <a:pt x="7" y="31"/>
                  </a:cubicBezTo>
                  <a:cubicBezTo>
                    <a:pt x="7" y="30"/>
                    <a:pt x="7" y="30"/>
                    <a:pt x="7" y="30"/>
                  </a:cubicBezTo>
                  <a:cubicBezTo>
                    <a:pt x="7" y="30"/>
                    <a:pt x="7" y="29"/>
                    <a:pt x="7" y="29"/>
                  </a:cubicBezTo>
                  <a:cubicBezTo>
                    <a:pt x="7" y="29"/>
                    <a:pt x="7" y="30"/>
                    <a:pt x="7" y="30"/>
                  </a:cubicBezTo>
                  <a:cubicBezTo>
                    <a:pt x="7" y="30"/>
                    <a:pt x="7" y="30"/>
                    <a:pt x="7" y="31"/>
                  </a:cubicBezTo>
                  <a:cubicBezTo>
                    <a:pt x="7" y="31"/>
                    <a:pt x="6" y="31"/>
                    <a:pt x="6" y="32"/>
                  </a:cubicBezTo>
                  <a:cubicBezTo>
                    <a:pt x="6" y="32"/>
                    <a:pt x="7" y="31"/>
                    <a:pt x="7" y="31"/>
                  </a:cubicBezTo>
                  <a:cubicBezTo>
                    <a:pt x="7" y="30"/>
                    <a:pt x="7" y="30"/>
                    <a:pt x="7" y="29"/>
                  </a:cubicBezTo>
                  <a:cubicBezTo>
                    <a:pt x="7" y="29"/>
                    <a:pt x="7" y="28"/>
                    <a:pt x="7" y="28"/>
                  </a:cubicBezTo>
                  <a:cubicBezTo>
                    <a:pt x="7" y="28"/>
                    <a:pt x="7" y="28"/>
                    <a:pt x="7" y="28"/>
                  </a:cubicBezTo>
                  <a:cubicBezTo>
                    <a:pt x="7" y="27"/>
                    <a:pt x="7" y="27"/>
                    <a:pt x="7" y="27"/>
                  </a:cubicBezTo>
                  <a:cubicBezTo>
                    <a:pt x="7" y="27"/>
                    <a:pt x="8" y="27"/>
                    <a:pt x="8" y="27"/>
                  </a:cubicBezTo>
                  <a:cubicBezTo>
                    <a:pt x="8" y="27"/>
                    <a:pt x="8" y="28"/>
                    <a:pt x="7" y="28"/>
                  </a:cubicBezTo>
                  <a:cubicBezTo>
                    <a:pt x="7" y="28"/>
                    <a:pt x="8" y="29"/>
                    <a:pt x="8" y="30"/>
                  </a:cubicBezTo>
                  <a:cubicBezTo>
                    <a:pt x="8" y="30"/>
                    <a:pt x="7" y="30"/>
                    <a:pt x="7" y="31"/>
                  </a:cubicBezTo>
                  <a:cubicBezTo>
                    <a:pt x="7" y="31"/>
                    <a:pt x="7" y="32"/>
                    <a:pt x="6" y="32"/>
                  </a:cubicBezTo>
                  <a:cubicBezTo>
                    <a:pt x="6" y="33"/>
                    <a:pt x="6" y="34"/>
                    <a:pt x="6" y="34"/>
                  </a:cubicBezTo>
                  <a:cubicBezTo>
                    <a:pt x="6" y="35"/>
                    <a:pt x="6" y="35"/>
                    <a:pt x="6" y="36"/>
                  </a:cubicBezTo>
                  <a:cubicBezTo>
                    <a:pt x="6" y="36"/>
                    <a:pt x="6" y="37"/>
                    <a:pt x="7" y="37"/>
                  </a:cubicBezTo>
                  <a:cubicBezTo>
                    <a:pt x="7" y="37"/>
                    <a:pt x="7" y="37"/>
                    <a:pt x="7" y="36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7" y="36"/>
                    <a:pt x="8" y="36"/>
                    <a:pt x="8" y="36"/>
                  </a:cubicBezTo>
                  <a:cubicBezTo>
                    <a:pt x="8" y="37"/>
                    <a:pt x="7" y="37"/>
                    <a:pt x="7" y="37"/>
                  </a:cubicBezTo>
                  <a:cubicBezTo>
                    <a:pt x="7" y="37"/>
                    <a:pt x="7" y="38"/>
                    <a:pt x="7" y="38"/>
                  </a:cubicBezTo>
                  <a:cubicBezTo>
                    <a:pt x="7" y="39"/>
                    <a:pt x="8" y="40"/>
                    <a:pt x="8" y="41"/>
                  </a:cubicBezTo>
                  <a:cubicBezTo>
                    <a:pt x="8" y="42"/>
                    <a:pt x="8" y="42"/>
                    <a:pt x="9" y="43"/>
                  </a:cubicBezTo>
                  <a:cubicBezTo>
                    <a:pt x="9" y="43"/>
                    <a:pt x="9" y="43"/>
                    <a:pt x="9" y="43"/>
                  </a:cubicBezTo>
                  <a:cubicBezTo>
                    <a:pt x="9" y="44"/>
                    <a:pt x="10" y="44"/>
                    <a:pt x="10" y="44"/>
                  </a:cubicBezTo>
                  <a:cubicBezTo>
                    <a:pt x="11" y="45"/>
                    <a:pt x="12" y="45"/>
                    <a:pt x="13" y="45"/>
                  </a:cubicBezTo>
                  <a:cubicBezTo>
                    <a:pt x="13" y="45"/>
                    <a:pt x="12" y="45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2" y="43"/>
                    <a:pt x="12" y="43"/>
                    <a:pt x="11" y="43"/>
                  </a:cubicBezTo>
                  <a:cubicBezTo>
                    <a:pt x="11" y="43"/>
                    <a:pt x="11" y="44"/>
                    <a:pt x="10" y="43"/>
                  </a:cubicBezTo>
                  <a:cubicBezTo>
                    <a:pt x="10" y="43"/>
                    <a:pt x="10" y="44"/>
                    <a:pt x="10" y="44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3"/>
                    <a:pt x="10" y="43"/>
                    <a:pt x="10" y="43"/>
                  </a:cubicBezTo>
                  <a:cubicBezTo>
                    <a:pt x="10" y="42"/>
                    <a:pt x="10" y="42"/>
                    <a:pt x="9" y="42"/>
                  </a:cubicBezTo>
                  <a:cubicBezTo>
                    <a:pt x="9" y="42"/>
                    <a:pt x="9" y="42"/>
                    <a:pt x="9" y="42"/>
                  </a:cubicBezTo>
                  <a:cubicBezTo>
                    <a:pt x="9" y="42"/>
                    <a:pt x="9" y="42"/>
                    <a:pt x="8" y="41"/>
                  </a:cubicBezTo>
                  <a:cubicBezTo>
                    <a:pt x="9" y="41"/>
                    <a:pt x="9" y="41"/>
                    <a:pt x="9" y="41"/>
                  </a:cubicBezTo>
                  <a:cubicBezTo>
                    <a:pt x="9" y="40"/>
                    <a:pt x="9" y="40"/>
                    <a:pt x="8" y="40"/>
                  </a:cubicBezTo>
                  <a:cubicBezTo>
                    <a:pt x="8" y="39"/>
                    <a:pt x="7" y="39"/>
                    <a:pt x="8" y="39"/>
                  </a:cubicBezTo>
                  <a:cubicBezTo>
                    <a:pt x="8" y="39"/>
                    <a:pt x="8" y="39"/>
                    <a:pt x="8" y="39"/>
                  </a:cubicBezTo>
                  <a:cubicBezTo>
                    <a:pt x="8" y="39"/>
                    <a:pt x="9" y="40"/>
                    <a:pt x="9" y="40"/>
                  </a:cubicBezTo>
                  <a:cubicBezTo>
                    <a:pt x="9" y="39"/>
                    <a:pt x="9" y="39"/>
                    <a:pt x="9" y="38"/>
                  </a:cubicBezTo>
                  <a:cubicBezTo>
                    <a:pt x="10" y="39"/>
                    <a:pt x="9" y="39"/>
                    <a:pt x="9" y="40"/>
                  </a:cubicBezTo>
                  <a:cubicBezTo>
                    <a:pt x="9" y="40"/>
                    <a:pt x="9" y="40"/>
                    <a:pt x="9" y="40"/>
                  </a:cubicBezTo>
                  <a:cubicBezTo>
                    <a:pt x="9" y="40"/>
                    <a:pt x="10" y="40"/>
                    <a:pt x="10" y="41"/>
                  </a:cubicBezTo>
                  <a:cubicBezTo>
                    <a:pt x="10" y="41"/>
                    <a:pt x="10" y="41"/>
                    <a:pt x="10" y="42"/>
                  </a:cubicBezTo>
                  <a:cubicBezTo>
                    <a:pt x="10" y="42"/>
                    <a:pt x="11" y="43"/>
                    <a:pt x="11" y="42"/>
                  </a:cubicBezTo>
                  <a:cubicBezTo>
                    <a:pt x="11" y="42"/>
                    <a:pt x="11" y="42"/>
                    <a:pt x="11" y="41"/>
                  </a:cubicBezTo>
                  <a:cubicBezTo>
                    <a:pt x="11" y="41"/>
                    <a:pt x="10" y="41"/>
                    <a:pt x="10" y="40"/>
                  </a:cubicBezTo>
                  <a:cubicBezTo>
                    <a:pt x="10" y="40"/>
                    <a:pt x="10" y="40"/>
                    <a:pt x="10" y="39"/>
                  </a:cubicBezTo>
                  <a:cubicBezTo>
                    <a:pt x="10" y="38"/>
                    <a:pt x="10" y="37"/>
                    <a:pt x="9" y="37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6"/>
                    <a:pt x="9" y="36"/>
                    <a:pt x="9" y="36"/>
                  </a:cubicBezTo>
                  <a:cubicBezTo>
                    <a:pt x="9" y="35"/>
                    <a:pt x="10" y="36"/>
                    <a:pt x="10" y="36"/>
                  </a:cubicBezTo>
                  <a:cubicBezTo>
                    <a:pt x="10" y="35"/>
                    <a:pt x="10" y="35"/>
                    <a:pt x="10" y="34"/>
                  </a:cubicBezTo>
                  <a:cubicBezTo>
                    <a:pt x="10" y="34"/>
                    <a:pt x="10" y="33"/>
                    <a:pt x="10" y="33"/>
                  </a:cubicBezTo>
                  <a:cubicBezTo>
                    <a:pt x="10" y="32"/>
                    <a:pt x="10" y="31"/>
                    <a:pt x="10" y="31"/>
                  </a:cubicBezTo>
                  <a:cubicBezTo>
                    <a:pt x="10" y="31"/>
                    <a:pt x="10" y="30"/>
                    <a:pt x="10" y="30"/>
                  </a:cubicBezTo>
                  <a:cubicBezTo>
                    <a:pt x="10" y="30"/>
                    <a:pt x="10" y="30"/>
                    <a:pt x="9" y="30"/>
                  </a:cubicBezTo>
                  <a:cubicBezTo>
                    <a:pt x="9" y="29"/>
                    <a:pt x="10" y="29"/>
                    <a:pt x="10" y="29"/>
                  </a:cubicBezTo>
                  <a:cubicBezTo>
                    <a:pt x="10" y="29"/>
                    <a:pt x="10" y="28"/>
                    <a:pt x="10" y="28"/>
                  </a:cubicBezTo>
                  <a:cubicBezTo>
                    <a:pt x="10" y="27"/>
                    <a:pt x="10" y="27"/>
                    <a:pt x="10" y="26"/>
                  </a:cubicBezTo>
                  <a:cubicBezTo>
                    <a:pt x="10" y="26"/>
                    <a:pt x="9" y="26"/>
                    <a:pt x="9" y="26"/>
                  </a:cubicBezTo>
                  <a:cubicBezTo>
                    <a:pt x="9" y="26"/>
                    <a:pt x="9" y="25"/>
                    <a:pt x="9" y="25"/>
                  </a:cubicBezTo>
                  <a:cubicBezTo>
                    <a:pt x="9" y="24"/>
                    <a:pt x="9" y="24"/>
                    <a:pt x="9" y="24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8" y="23"/>
                    <a:pt x="8" y="22"/>
                    <a:pt x="7" y="22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6" y="20"/>
                    <a:pt x="6" y="21"/>
                    <a:pt x="5" y="21"/>
                  </a:cubicBezTo>
                  <a:cubicBezTo>
                    <a:pt x="5" y="21"/>
                    <a:pt x="4" y="21"/>
                    <a:pt x="4" y="20"/>
                  </a:cubicBezTo>
                  <a:cubicBezTo>
                    <a:pt x="4" y="20"/>
                    <a:pt x="3" y="20"/>
                    <a:pt x="3" y="20"/>
                  </a:cubicBezTo>
                  <a:cubicBezTo>
                    <a:pt x="3" y="20"/>
                    <a:pt x="3" y="19"/>
                    <a:pt x="3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3" y="19"/>
                    <a:pt x="2" y="19"/>
                    <a:pt x="2" y="19"/>
                  </a:cubicBezTo>
                  <a:cubicBezTo>
                    <a:pt x="2" y="19"/>
                    <a:pt x="2" y="18"/>
                    <a:pt x="2" y="18"/>
                  </a:cubicBezTo>
                  <a:cubicBezTo>
                    <a:pt x="2" y="18"/>
                    <a:pt x="2" y="18"/>
                    <a:pt x="2" y="18"/>
                  </a:cubicBezTo>
                  <a:cubicBezTo>
                    <a:pt x="2" y="18"/>
                    <a:pt x="3" y="18"/>
                    <a:pt x="2" y="19"/>
                  </a:cubicBezTo>
                  <a:cubicBezTo>
                    <a:pt x="3" y="19"/>
                    <a:pt x="3" y="19"/>
                    <a:pt x="3" y="19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4" y="20"/>
                    <a:pt x="4" y="20"/>
                    <a:pt x="4" y="20"/>
                  </a:cubicBezTo>
                  <a:cubicBezTo>
                    <a:pt x="5" y="21"/>
                    <a:pt x="5" y="21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1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5" y="20"/>
                    <a:pt x="6" y="20"/>
                    <a:pt x="6" y="20"/>
                  </a:cubicBezTo>
                  <a:cubicBezTo>
                    <a:pt x="6" y="20"/>
                    <a:pt x="6" y="20"/>
                    <a:pt x="6" y="20"/>
                  </a:cubicBezTo>
                  <a:cubicBezTo>
                    <a:pt x="6" y="20"/>
                    <a:pt x="5" y="20"/>
                    <a:pt x="5" y="19"/>
                  </a:cubicBezTo>
                  <a:cubicBezTo>
                    <a:pt x="4" y="19"/>
                    <a:pt x="4" y="18"/>
                    <a:pt x="4" y="18"/>
                  </a:cubicBezTo>
                  <a:cubicBezTo>
                    <a:pt x="4" y="18"/>
                    <a:pt x="3" y="18"/>
                    <a:pt x="3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4" y="17"/>
                    <a:pt x="4" y="17"/>
                    <a:pt x="4" y="17"/>
                  </a:cubicBezTo>
                  <a:cubicBezTo>
                    <a:pt x="4" y="17"/>
                    <a:pt x="4" y="18"/>
                    <a:pt x="4" y="18"/>
                  </a:cubicBezTo>
                  <a:cubicBezTo>
                    <a:pt x="4" y="18"/>
                    <a:pt x="5" y="19"/>
                    <a:pt x="5" y="19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5" y="20"/>
                    <a:pt x="6" y="20"/>
                    <a:pt x="6" y="19"/>
                  </a:cubicBezTo>
                  <a:cubicBezTo>
                    <a:pt x="6" y="19"/>
                    <a:pt x="6" y="19"/>
                    <a:pt x="6" y="19"/>
                  </a:cubicBezTo>
                  <a:cubicBezTo>
                    <a:pt x="5" y="19"/>
                    <a:pt x="5" y="18"/>
                    <a:pt x="5" y="18"/>
                  </a:cubicBezTo>
                  <a:cubicBezTo>
                    <a:pt x="4" y="17"/>
                    <a:pt x="4" y="16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5" y="15"/>
                    <a:pt x="4" y="15"/>
                  </a:cubicBezTo>
                  <a:cubicBezTo>
                    <a:pt x="4" y="16"/>
                    <a:pt x="5" y="17"/>
                    <a:pt x="6" y="18"/>
                  </a:cubicBezTo>
                  <a:cubicBezTo>
                    <a:pt x="6" y="18"/>
                    <a:pt x="6" y="19"/>
                    <a:pt x="6" y="19"/>
                  </a:cubicBezTo>
                  <a:cubicBezTo>
                    <a:pt x="6" y="18"/>
                    <a:pt x="5" y="17"/>
                    <a:pt x="5" y="17"/>
                  </a:cubicBezTo>
                  <a:cubicBezTo>
                    <a:pt x="5" y="17"/>
                    <a:pt x="5" y="17"/>
                    <a:pt x="5" y="16"/>
                  </a:cubicBezTo>
                  <a:cubicBezTo>
                    <a:pt x="6" y="16"/>
                    <a:pt x="6" y="17"/>
                    <a:pt x="6" y="17"/>
                  </a:cubicBezTo>
                  <a:cubicBezTo>
                    <a:pt x="6" y="18"/>
                    <a:pt x="6" y="18"/>
                    <a:pt x="6" y="19"/>
                  </a:cubicBezTo>
                  <a:cubicBezTo>
                    <a:pt x="7" y="18"/>
                    <a:pt x="7" y="18"/>
                    <a:pt x="6" y="17"/>
                  </a:cubicBezTo>
                  <a:cubicBezTo>
                    <a:pt x="6" y="17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5" y="16"/>
                    <a:pt x="5" y="15"/>
                    <a:pt x="6" y="15"/>
                  </a:cubicBezTo>
                  <a:cubicBezTo>
                    <a:pt x="6" y="15"/>
                    <a:pt x="6" y="15"/>
                    <a:pt x="6" y="16"/>
                  </a:cubicBezTo>
                  <a:cubicBezTo>
                    <a:pt x="6" y="17"/>
                    <a:pt x="7" y="18"/>
                    <a:pt x="7" y="19"/>
                  </a:cubicBezTo>
                  <a:cubicBezTo>
                    <a:pt x="7" y="18"/>
                    <a:pt x="7" y="17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ubicBezTo>
                    <a:pt x="7" y="17"/>
                    <a:pt x="7" y="18"/>
                    <a:pt x="7" y="19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5"/>
                    <a:pt x="7" y="15"/>
                    <a:pt x="7" y="15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5"/>
                    <a:pt x="7" y="15"/>
                  </a:cubicBezTo>
                  <a:cubicBezTo>
                    <a:pt x="7" y="15"/>
                    <a:pt x="7" y="16"/>
                    <a:pt x="7" y="16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8"/>
                    <a:pt x="8" y="19"/>
                    <a:pt x="7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9" y="18"/>
                    <a:pt x="9" y="18"/>
                    <a:pt x="8" y="17"/>
                  </a:cubicBezTo>
                  <a:cubicBezTo>
                    <a:pt x="8" y="17"/>
                    <a:pt x="8" y="16"/>
                    <a:pt x="8" y="16"/>
                  </a:cubicBezTo>
                  <a:cubicBezTo>
                    <a:pt x="8" y="16"/>
                    <a:pt x="8" y="15"/>
                    <a:pt x="8" y="15"/>
                  </a:cubicBezTo>
                  <a:cubicBezTo>
                    <a:pt x="9" y="15"/>
                    <a:pt x="9" y="16"/>
                    <a:pt x="8" y="16"/>
                  </a:cubicBezTo>
                  <a:cubicBezTo>
                    <a:pt x="9" y="17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8" y="19"/>
                    <a:pt x="8" y="19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0"/>
                    <a:pt x="8" y="20"/>
                  </a:cubicBezTo>
                  <a:cubicBezTo>
                    <a:pt x="8" y="21"/>
                    <a:pt x="8" y="21"/>
                    <a:pt x="8" y="22"/>
                  </a:cubicBezTo>
                  <a:cubicBezTo>
                    <a:pt x="9" y="22"/>
                    <a:pt x="9" y="21"/>
                    <a:pt x="9" y="21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9" y="21"/>
                    <a:pt x="10" y="21"/>
                    <a:pt x="10" y="21"/>
                  </a:cubicBezTo>
                  <a:cubicBezTo>
                    <a:pt x="10" y="22"/>
                    <a:pt x="9" y="22"/>
                    <a:pt x="9" y="22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3"/>
                    <a:pt x="9" y="23"/>
                    <a:pt x="9" y="23"/>
                  </a:cubicBezTo>
                  <a:cubicBezTo>
                    <a:pt x="9" y="23"/>
                    <a:pt x="9" y="24"/>
                    <a:pt x="10" y="24"/>
                  </a:cubicBezTo>
                  <a:cubicBezTo>
                    <a:pt x="10" y="25"/>
                    <a:pt x="10" y="25"/>
                    <a:pt x="10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6"/>
                    <a:pt x="10" y="26"/>
                    <a:pt x="11" y="26"/>
                  </a:cubicBezTo>
                  <a:cubicBezTo>
                    <a:pt x="11" y="26"/>
                    <a:pt x="11" y="26"/>
                    <a:pt x="11" y="26"/>
                  </a:cubicBezTo>
                  <a:cubicBezTo>
                    <a:pt x="11" y="26"/>
                    <a:pt x="11" y="25"/>
                    <a:pt x="11" y="25"/>
                  </a:cubicBezTo>
                  <a:cubicBezTo>
                    <a:pt x="11" y="25"/>
                    <a:pt x="11" y="25"/>
                    <a:pt x="11" y="25"/>
                  </a:cubicBezTo>
                  <a:cubicBezTo>
                    <a:pt x="11" y="25"/>
                    <a:pt x="12" y="25"/>
                    <a:pt x="12" y="25"/>
                  </a:cubicBezTo>
                  <a:cubicBezTo>
                    <a:pt x="12" y="26"/>
                    <a:pt x="11" y="26"/>
                    <a:pt x="11" y="26"/>
                  </a:cubicBezTo>
                  <a:cubicBezTo>
                    <a:pt x="11" y="27"/>
                    <a:pt x="11" y="27"/>
                    <a:pt x="10" y="27"/>
                  </a:cubicBezTo>
                  <a:cubicBezTo>
                    <a:pt x="11" y="28"/>
                    <a:pt x="11" y="29"/>
                    <a:pt x="11" y="30"/>
                  </a:cubicBezTo>
                  <a:cubicBezTo>
                    <a:pt x="11" y="30"/>
                    <a:pt x="11" y="30"/>
                    <a:pt x="11" y="31"/>
                  </a:cubicBezTo>
                  <a:cubicBezTo>
                    <a:pt x="11" y="31"/>
                    <a:pt x="11" y="31"/>
                    <a:pt x="11" y="31"/>
                  </a:cubicBezTo>
                  <a:cubicBezTo>
                    <a:pt x="11" y="31"/>
                    <a:pt x="11" y="32"/>
                    <a:pt x="11" y="33"/>
                  </a:cubicBezTo>
                  <a:cubicBezTo>
                    <a:pt x="11" y="32"/>
                    <a:pt x="11" y="32"/>
                    <a:pt x="12" y="32"/>
                  </a:cubicBezTo>
                  <a:cubicBezTo>
                    <a:pt x="12" y="32"/>
                    <a:pt x="12" y="33"/>
                    <a:pt x="12" y="33"/>
                  </a:cubicBezTo>
                  <a:cubicBezTo>
                    <a:pt x="12" y="33"/>
                    <a:pt x="11" y="33"/>
                    <a:pt x="11" y="33"/>
                  </a:cubicBezTo>
                  <a:cubicBezTo>
                    <a:pt x="11" y="33"/>
                    <a:pt x="11" y="33"/>
                    <a:pt x="11" y="34"/>
                  </a:cubicBezTo>
                  <a:cubicBezTo>
                    <a:pt x="11" y="34"/>
                    <a:pt x="11" y="34"/>
                    <a:pt x="11" y="34"/>
                  </a:cubicBezTo>
                  <a:cubicBezTo>
                    <a:pt x="10" y="36"/>
                    <a:pt x="10" y="38"/>
                    <a:pt x="11" y="40"/>
                  </a:cubicBezTo>
                  <a:cubicBezTo>
                    <a:pt x="11" y="40"/>
                    <a:pt x="11" y="40"/>
                    <a:pt x="11" y="41"/>
                  </a:cubicBezTo>
                  <a:cubicBezTo>
                    <a:pt x="11" y="40"/>
                    <a:pt x="11" y="40"/>
                    <a:pt x="12" y="40"/>
                  </a:cubicBezTo>
                  <a:cubicBezTo>
                    <a:pt x="12" y="39"/>
                    <a:pt x="12" y="40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1" y="40"/>
                    <a:pt x="11" y="41"/>
                    <a:pt x="11" y="41"/>
                  </a:cubicBezTo>
                  <a:cubicBezTo>
                    <a:pt x="11" y="41"/>
                    <a:pt x="11" y="41"/>
                    <a:pt x="11" y="42"/>
                  </a:cubicBezTo>
                  <a:cubicBezTo>
                    <a:pt x="11" y="42"/>
                    <a:pt x="12" y="42"/>
                    <a:pt x="12" y="42"/>
                  </a:cubicBezTo>
                  <a:cubicBezTo>
                    <a:pt x="12" y="42"/>
                    <a:pt x="12" y="43"/>
                    <a:pt x="12" y="43"/>
                  </a:cubicBezTo>
                  <a:cubicBezTo>
                    <a:pt x="12" y="43"/>
                    <a:pt x="12" y="43"/>
                    <a:pt x="12" y="43"/>
                  </a:cubicBezTo>
                  <a:cubicBezTo>
                    <a:pt x="12" y="44"/>
                    <a:pt x="12" y="44"/>
                    <a:pt x="12" y="44"/>
                  </a:cubicBezTo>
                  <a:cubicBezTo>
                    <a:pt x="13" y="44"/>
                    <a:pt x="13" y="44"/>
                    <a:pt x="13" y="45"/>
                  </a:cubicBezTo>
                  <a:cubicBezTo>
                    <a:pt x="13" y="45"/>
                    <a:pt x="13" y="45"/>
                    <a:pt x="13" y="45"/>
                  </a:cubicBezTo>
                  <a:cubicBezTo>
                    <a:pt x="13" y="45"/>
                    <a:pt x="14" y="45"/>
                    <a:pt x="14" y="45"/>
                  </a:cubicBezTo>
                  <a:cubicBezTo>
                    <a:pt x="14" y="45"/>
                    <a:pt x="14" y="45"/>
                    <a:pt x="14" y="44"/>
                  </a:cubicBezTo>
                  <a:cubicBezTo>
                    <a:pt x="14" y="44"/>
                    <a:pt x="14" y="44"/>
                    <a:pt x="14" y="44"/>
                  </a:cubicBezTo>
                  <a:cubicBezTo>
                    <a:pt x="14" y="44"/>
                    <a:pt x="14" y="43"/>
                    <a:pt x="14" y="43"/>
                  </a:cubicBezTo>
                  <a:cubicBezTo>
                    <a:pt x="14" y="43"/>
                    <a:pt x="14" y="43"/>
                    <a:pt x="14" y="43"/>
                  </a:cubicBezTo>
                  <a:cubicBezTo>
                    <a:pt x="14" y="43"/>
                    <a:pt x="14" y="43"/>
                    <a:pt x="14" y="42"/>
                  </a:cubicBezTo>
                  <a:cubicBezTo>
                    <a:pt x="13" y="42"/>
                    <a:pt x="13" y="42"/>
                    <a:pt x="13" y="41"/>
                  </a:cubicBezTo>
                  <a:cubicBezTo>
                    <a:pt x="13" y="41"/>
                    <a:pt x="13" y="41"/>
                    <a:pt x="14" y="41"/>
                  </a:cubicBezTo>
                  <a:cubicBezTo>
                    <a:pt x="14" y="41"/>
                    <a:pt x="13" y="40"/>
                    <a:pt x="13" y="40"/>
                  </a:cubicBezTo>
                  <a:cubicBezTo>
                    <a:pt x="14" y="40"/>
                    <a:pt x="14" y="40"/>
                    <a:pt x="14" y="41"/>
                  </a:cubicBezTo>
                  <a:cubicBezTo>
                    <a:pt x="14" y="41"/>
                    <a:pt x="14" y="41"/>
                    <a:pt x="14" y="41"/>
                  </a:cubicBezTo>
                  <a:cubicBezTo>
                    <a:pt x="14" y="41"/>
                    <a:pt x="14" y="42"/>
                    <a:pt x="14" y="42"/>
                  </a:cubicBezTo>
                  <a:cubicBezTo>
                    <a:pt x="14" y="42"/>
                    <a:pt x="14" y="41"/>
                    <a:pt x="15" y="41"/>
                  </a:cubicBezTo>
                  <a:cubicBezTo>
                    <a:pt x="15" y="42"/>
                    <a:pt x="14" y="42"/>
                    <a:pt x="15" y="42"/>
                  </a:cubicBezTo>
                  <a:cubicBezTo>
                    <a:pt x="14" y="43"/>
                    <a:pt x="15" y="44"/>
                    <a:pt x="14" y="44"/>
                  </a:cubicBezTo>
                  <a:cubicBezTo>
                    <a:pt x="15" y="44"/>
                    <a:pt x="15" y="44"/>
                    <a:pt x="15" y="43"/>
                  </a:cubicBezTo>
                  <a:cubicBezTo>
                    <a:pt x="15" y="43"/>
                    <a:pt x="15" y="43"/>
                    <a:pt x="15" y="43"/>
                  </a:cubicBezTo>
                  <a:cubicBezTo>
                    <a:pt x="15" y="42"/>
                    <a:pt x="16" y="41"/>
                    <a:pt x="16" y="41"/>
                  </a:cubicBezTo>
                  <a:cubicBezTo>
                    <a:pt x="16" y="41"/>
                    <a:pt x="16" y="41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5" y="40"/>
                    <a:pt x="15" y="39"/>
                    <a:pt x="14" y="39"/>
                  </a:cubicBezTo>
                  <a:cubicBezTo>
                    <a:pt x="14" y="39"/>
                    <a:pt x="14" y="39"/>
                    <a:pt x="14" y="39"/>
                  </a:cubicBezTo>
                  <a:cubicBezTo>
                    <a:pt x="13" y="38"/>
                    <a:pt x="13" y="38"/>
                    <a:pt x="13" y="38"/>
                  </a:cubicBezTo>
                  <a:cubicBezTo>
                    <a:pt x="13" y="37"/>
                    <a:pt x="13" y="37"/>
                    <a:pt x="13" y="37"/>
                  </a:cubicBezTo>
                  <a:cubicBezTo>
                    <a:pt x="13" y="37"/>
                    <a:pt x="14" y="38"/>
                    <a:pt x="14" y="38"/>
                  </a:cubicBezTo>
                  <a:cubicBezTo>
                    <a:pt x="14" y="37"/>
                    <a:pt x="13" y="36"/>
                    <a:pt x="13" y="35"/>
                  </a:cubicBezTo>
                  <a:cubicBezTo>
                    <a:pt x="13" y="35"/>
                    <a:pt x="13" y="35"/>
                    <a:pt x="13" y="35"/>
                  </a:cubicBezTo>
                  <a:cubicBezTo>
                    <a:pt x="13" y="35"/>
                    <a:pt x="13" y="34"/>
                    <a:pt x="13" y="34"/>
                  </a:cubicBezTo>
                  <a:cubicBezTo>
                    <a:pt x="13" y="34"/>
                    <a:pt x="13" y="34"/>
                    <a:pt x="13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4"/>
                    <a:pt x="14" y="34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4" y="32"/>
                    <a:pt x="14" y="32"/>
                    <a:pt x="14" y="32"/>
                  </a:cubicBezTo>
                  <a:cubicBezTo>
                    <a:pt x="15" y="32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3"/>
                  </a:cubicBezTo>
                  <a:cubicBezTo>
                    <a:pt x="14" y="33"/>
                    <a:pt x="14" y="33"/>
                    <a:pt x="14" y="34"/>
                  </a:cubicBezTo>
                  <a:cubicBezTo>
                    <a:pt x="14" y="34"/>
                    <a:pt x="14" y="34"/>
                    <a:pt x="14" y="34"/>
                  </a:cubicBezTo>
                  <a:cubicBezTo>
                    <a:pt x="14" y="34"/>
                    <a:pt x="14" y="34"/>
                    <a:pt x="14" y="35"/>
                  </a:cubicBezTo>
                  <a:cubicBezTo>
                    <a:pt x="14" y="35"/>
                    <a:pt x="14" y="35"/>
                    <a:pt x="14" y="36"/>
                  </a:cubicBezTo>
                  <a:cubicBezTo>
                    <a:pt x="14" y="35"/>
                    <a:pt x="14" y="35"/>
                    <a:pt x="15" y="35"/>
                  </a:cubicBezTo>
                  <a:cubicBezTo>
                    <a:pt x="15" y="35"/>
                    <a:pt x="14" y="36"/>
                    <a:pt x="14" y="36"/>
                  </a:cubicBezTo>
                  <a:cubicBezTo>
                    <a:pt x="14" y="36"/>
                    <a:pt x="14" y="36"/>
                    <a:pt x="14" y="36"/>
                  </a:cubicBezTo>
                  <a:cubicBezTo>
                    <a:pt x="14" y="37"/>
                    <a:pt x="14" y="37"/>
                    <a:pt x="14" y="37"/>
                  </a:cubicBezTo>
                  <a:cubicBezTo>
                    <a:pt x="14" y="37"/>
                    <a:pt x="14" y="38"/>
                    <a:pt x="15" y="39"/>
                  </a:cubicBezTo>
                  <a:cubicBezTo>
                    <a:pt x="15" y="39"/>
                    <a:pt x="15" y="38"/>
                    <a:pt x="15" y="38"/>
                  </a:cubicBezTo>
                  <a:cubicBezTo>
                    <a:pt x="16" y="38"/>
                    <a:pt x="15" y="38"/>
                    <a:pt x="15" y="39"/>
                  </a:cubicBezTo>
                  <a:cubicBezTo>
                    <a:pt x="15" y="39"/>
                    <a:pt x="16" y="39"/>
                    <a:pt x="16" y="40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6" y="40"/>
                    <a:pt x="16" y="39"/>
                    <a:pt x="16" y="39"/>
                  </a:cubicBezTo>
                  <a:cubicBezTo>
                    <a:pt x="16" y="39"/>
                    <a:pt x="17" y="39"/>
                    <a:pt x="17" y="38"/>
                  </a:cubicBezTo>
                  <a:cubicBezTo>
                    <a:pt x="17" y="38"/>
                    <a:pt x="17" y="38"/>
                    <a:pt x="16" y="37"/>
                  </a:cubicBezTo>
                  <a:cubicBezTo>
                    <a:pt x="16" y="37"/>
                    <a:pt x="16" y="37"/>
                    <a:pt x="16" y="36"/>
                  </a:cubicBezTo>
                  <a:cubicBezTo>
                    <a:pt x="17" y="36"/>
                    <a:pt x="17" y="36"/>
                    <a:pt x="17" y="37"/>
                  </a:cubicBezTo>
                  <a:cubicBezTo>
                    <a:pt x="17" y="37"/>
                    <a:pt x="17" y="37"/>
                    <a:pt x="17" y="36"/>
                  </a:cubicBezTo>
                  <a:cubicBezTo>
                    <a:pt x="17" y="36"/>
                    <a:pt x="17" y="36"/>
                    <a:pt x="17" y="35"/>
                  </a:cubicBezTo>
                  <a:cubicBezTo>
                    <a:pt x="17" y="35"/>
                    <a:pt x="17" y="34"/>
                    <a:pt x="17" y="34"/>
                  </a:cubicBezTo>
                  <a:cubicBezTo>
                    <a:pt x="17" y="34"/>
                    <a:pt x="17" y="33"/>
                    <a:pt x="17" y="33"/>
                  </a:cubicBezTo>
                  <a:cubicBezTo>
                    <a:pt x="17" y="33"/>
                    <a:pt x="17" y="33"/>
                    <a:pt x="16" y="33"/>
                  </a:cubicBezTo>
                  <a:cubicBezTo>
                    <a:pt x="16" y="33"/>
                    <a:pt x="16" y="32"/>
                    <a:pt x="17" y="32"/>
                  </a:cubicBezTo>
                  <a:cubicBezTo>
                    <a:pt x="17" y="32"/>
                    <a:pt x="17" y="32"/>
                    <a:pt x="17" y="32"/>
                  </a:cubicBezTo>
                  <a:cubicBezTo>
                    <a:pt x="17" y="33"/>
                    <a:pt x="17" y="33"/>
                    <a:pt x="18" y="33"/>
                  </a:cubicBezTo>
                  <a:cubicBezTo>
                    <a:pt x="18" y="33"/>
                    <a:pt x="18" y="33"/>
                    <a:pt x="17" y="33"/>
                  </a:cubicBezTo>
                  <a:cubicBezTo>
                    <a:pt x="18" y="32"/>
                    <a:pt x="17" y="30"/>
                    <a:pt x="17" y="29"/>
                  </a:cubicBezTo>
                  <a:cubicBezTo>
                    <a:pt x="17" y="29"/>
                    <a:pt x="17" y="29"/>
                    <a:pt x="17" y="28"/>
                  </a:cubicBezTo>
                  <a:cubicBezTo>
                    <a:pt x="17" y="28"/>
                    <a:pt x="17" y="28"/>
                    <a:pt x="17" y="28"/>
                  </a:cubicBezTo>
                  <a:cubicBezTo>
                    <a:pt x="17" y="27"/>
                    <a:pt x="17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6"/>
                    <a:pt x="16" y="26"/>
                    <a:pt x="16" y="26"/>
                  </a:cubicBezTo>
                  <a:cubicBezTo>
                    <a:pt x="16" y="26"/>
                    <a:pt x="17" y="26"/>
                    <a:pt x="17" y="26"/>
                  </a:cubicBezTo>
                  <a:cubicBezTo>
                    <a:pt x="17" y="26"/>
                    <a:pt x="16" y="25"/>
                    <a:pt x="16" y="24"/>
                  </a:cubicBezTo>
                  <a:cubicBezTo>
                    <a:pt x="16" y="24"/>
                    <a:pt x="16" y="24"/>
                    <a:pt x="16" y="23"/>
                  </a:cubicBezTo>
                  <a:cubicBezTo>
                    <a:pt x="16" y="23"/>
                    <a:pt x="16" y="23"/>
                    <a:pt x="15" y="23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5" y="22"/>
                    <a:pt x="15" y="21"/>
                    <a:pt x="14" y="21"/>
                  </a:cubicBezTo>
                  <a:cubicBezTo>
                    <a:pt x="14" y="20"/>
                    <a:pt x="14" y="20"/>
                    <a:pt x="14" y="20"/>
                  </a:cubicBezTo>
                  <a:cubicBezTo>
                    <a:pt x="14" y="19"/>
                    <a:pt x="13" y="19"/>
                    <a:pt x="13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4" y="19"/>
                    <a:pt x="14" y="19"/>
                  </a:cubicBezTo>
                  <a:cubicBezTo>
                    <a:pt x="14" y="18"/>
                    <a:pt x="14" y="18"/>
                    <a:pt x="14" y="18"/>
                  </a:cubicBezTo>
                  <a:cubicBezTo>
                    <a:pt x="14" y="17"/>
                    <a:pt x="13" y="17"/>
                    <a:pt x="13" y="17"/>
                  </a:cubicBezTo>
                  <a:cubicBezTo>
                    <a:pt x="13" y="17"/>
                    <a:pt x="13" y="17"/>
                    <a:pt x="13" y="16"/>
                  </a:cubicBezTo>
                  <a:cubicBezTo>
                    <a:pt x="13" y="16"/>
                    <a:pt x="13" y="16"/>
                    <a:pt x="13" y="16"/>
                  </a:cubicBezTo>
                  <a:cubicBezTo>
                    <a:pt x="13" y="16"/>
                    <a:pt x="12" y="16"/>
                    <a:pt x="12" y="15"/>
                  </a:cubicBezTo>
                  <a:cubicBezTo>
                    <a:pt x="13" y="15"/>
                    <a:pt x="13" y="15"/>
                    <a:pt x="13" y="16"/>
                  </a:cubicBezTo>
                  <a:cubicBezTo>
                    <a:pt x="13" y="15"/>
                    <a:pt x="13" y="14"/>
                    <a:pt x="13" y="13"/>
                  </a:cubicBezTo>
                  <a:cubicBezTo>
                    <a:pt x="13" y="13"/>
                    <a:pt x="13" y="13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10"/>
                    <a:pt x="13" y="9"/>
                    <a:pt x="13" y="9"/>
                  </a:cubicBezTo>
                  <a:cubicBezTo>
                    <a:pt x="13" y="9"/>
                    <a:pt x="13" y="9"/>
                    <a:pt x="13" y="8"/>
                  </a:cubicBezTo>
                  <a:cubicBezTo>
                    <a:pt x="13" y="8"/>
                    <a:pt x="12" y="8"/>
                    <a:pt x="12" y="7"/>
                  </a:cubicBezTo>
                  <a:cubicBezTo>
                    <a:pt x="12" y="7"/>
                    <a:pt x="13" y="8"/>
                    <a:pt x="13" y="8"/>
                  </a:cubicBezTo>
                  <a:cubicBezTo>
                    <a:pt x="13" y="7"/>
                    <a:pt x="14" y="7"/>
                    <a:pt x="14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5"/>
                    <a:pt x="11" y="4"/>
                    <a:pt x="11" y="3"/>
                  </a:cubicBezTo>
                  <a:cubicBezTo>
                    <a:pt x="11" y="3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2" y="0"/>
                    <a:pt x="12" y="0"/>
                  </a:cubicBezTo>
                  <a:cubicBezTo>
                    <a:pt x="12" y="0"/>
                    <a:pt x="12" y="1"/>
                    <a:pt x="12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1"/>
                    <a:pt x="13" y="1"/>
                    <a:pt x="12" y="1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1" y="2"/>
                    <a:pt x="12" y="6"/>
                    <a:pt x="14" y="6"/>
                  </a:cubicBezTo>
                  <a:cubicBezTo>
                    <a:pt x="14" y="6"/>
                    <a:pt x="13" y="6"/>
                    <a:pt x="13" y="6"/>
                  </a:cubicBezTo>
                  <a:cubicBezTo>
                    <a:pt x="13" y="5"/>
                    <a:pt x="12" y="5"/>
                    <a:pt x="12" y="4"/>
                  </a:cubicBezTo>
                  <a:cubicBezTo>
                    <a:pt x="12" y="4"/>
                    <a:pt x="12" y="3"/>
                    <a:pt x="12" y="2"/>
                  </a:cubicBezTo>
                  <a:cubicBezTo>
                    <a:pt x="12" y="2"/>
                    <a:pt x="12" y="2"/>
                    <a:pt x="13" y="2"/>
                  </a:cubicBezTo>
                  <a:cubicBezTo>
                    <a:pt x="12" y="3"/>
                    <a:pt x="12" y="5"/>
                    <a:pt x="13" y="5"/>
                  </a:cubicBezTo>
                  <a:cubicBezTo>
                    <a:pt x="13" y="5"/>
                    <a:pt x="13" y="4"/>
                    <a:pt x="13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13" y="2"/>
                    <a:pt x="14" y="0"/>
                    <a:pt x="14" y="1"/>
                  </a:cubicBezTo>
                  <a:cubicBezTo>
                    <a:pt x="14" y="1"/>
                    <a:pt x="14" y="2"/>
                    <a:pt x="14" y="2"/>
                  </a:cubicBezTo>
                  <a:cubicBezTo>
                    <a:pt x="14" y="2"/>
                    <a:pt x="13" y="3"/>
                    <a:pt x="13" y="4"/>
                  </a:cubicBezTo>
                  <a:cubicBezTo>
                    <a:pt x="13" y="5"/>
                    <a:pt x="14" y="5"/>
                    <a:pt x="14" y="5"/>
                  </a:cubicBezTo>
                  <a:cubicBezTo>
                    <a:pt x="14" y="4"/>
                    <a:pt x="14" y="3"/>
                    <a:pt x="15" y="2"/>
                  </a:cubicBezTo>
                  <a:cubicBezTo>
                    <a:pt x="15" y="2"/>
                    <a:pt x="15" y="1"/>
                    <a:pt x="15" y="1"/>
                  </a:cubicBezTo>
                  <a:cubicBezTo>
                    <a:pt x="15" y="1"/>
                    <a:pt x="16" y="1"/>
                    <a:pt x="16" y="2"/>
                  </a:cubicBezTo>
                  <a:cubicBezTo>
                    <a:pt x="16" y="2"/>
                    <a:pt x="15" y="2"/>
                    <a:pt x="15" y="2"/>
                  </a:cubicBezTo>
                  <a:cubicBezTo>
                    <a:pt x="15" y="2"/>
                    <a:pt x="15" y="3"/>
                    <a:pt x="15" y="3"/>
                  </a:cubicBezTo>
                  <a:cubicBezTo>
                    <a:pt x="14" y="4"/>
                    <a:pt x="14" y="4"/>
                    <a:pt x="14" y="5"/>
                  </a:cubicBezTo>
                  <a:cubicBezTo>
                    <a:pt x="15" y="5"/>
                    <a:pt x="15" y="4"/>
                    <a:pt x="15" y="4"/>
                  </a:cubicBezTo>
                  <a:cubicBezTo>
                    <a:pt x="16" y="3"/>
                    <a:pt x="16" y="3"/>
                    <a:pt x="16" y="2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3"/>
                    <a:pt x="16" y="4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5"/>
                    <a:pt x="15" y="6"/>
                  </a:cubicBezTo>
                  <a:cubicBezTo>
                    <a:pt x="15" y="6"/>
                    <a:pt x="16" y="5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6" y="2"/>
                    <a:pt x="16" y="1"/>
                    <a:pt x="16" y="1"/>
                  </a:cubicBezTo>
                  <a:cubicBezTo>
                    <a:pt x="16" y="1"/>
                    <a:pt x="17" y="1"/>
                    <a:pt x="17" y="1"/>
                  </a:cubicBezTo>
                  <a:cubicBezTo>
                    <a:pt x="17" y="1"/>
                    <a:pt x="17" y="2"/>
                    <a:pt x="17" y="2"/>
                  </a:cubicBezTo>
                  <a:cubicBezTo>
                    <a:pt x="17" y="2"/>
                    <a:pt x="17" y="3"/>
                    <a:pt x="17" y="4"/>
                  </a:cubicBezTo>
                  <a:cubicBezTo>
                    <a:pt x="17" y="5"/>
                    <a:pt x="16" y="5"/>
                    <a:pt x="16" y="6"/>
                  </a:cubicBezTo>
                  <a:cubicBezTo>
                    <a:pt x="16" y="6"/>
                    <a:pt x="17" y="6"/>
                    <a:pt x="17" y="5"/>
                  </a:cubicBezTo>
                  <a:cubicBezTo>
                    <a:pt x="17" y="5"/>
                    <a:pt x="17" y="4"/>
                    <a:pt x="17" y="4"/>
                  </a:cubicBezTo>
                  <a:cubicBezTo>
                    <a:pt x="17" y="4"/>
                    <a:pt x="18" y="4"/>
                    <a:pt x="18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2"/>
                    <a:pt x="18" y="2"/>
                    <a:pt x="19" y="2"/>
                  </a:cubicBezTo>
                  <a:cubicBezTo>
                    <a:pt x="19" y="2"/>
                    <a:pt x="19" y="2"/>
                    <a:pt x="19" y="3"/>
                  </a:cubicBezTo>
                  <a:cubicBezTo>
                    <a:pt x="19" y="3"/>
                    <a:pt x="19" y="3"/>
                    <a:pt x="18" y="3"/>
                  </a:cubicBezTo>
                  <a:cubicBezTo>
                    <a:pt x="18" y="3"/>
                    <a:pt x="18" y="4"/>
                    <a:pt x="18" y="4"/>
                  </a:cubicBezTo>
                  <a:cubicBezTo>
                    <a:pt x="18" y="4"/>
                    <a:pt x="18" y="4"/>
                    <a:pt x="18" y="5"/>
                  </a:cubicBezTo>
                  <a:cubicBezTo>
                    <a:pt x="18" y="5"/>
                    <a:pt x="17" y="5"/>
                    <a:pt x="17" y="5"/>
                  </a:cubicBezTo>
                  <a:cubicBezTo>
                    <a:pt x="17" y="6"/>
                    <a:pt x="16" y="6"/>
                    <a:pt x="15" y="6"/>
                  </a:cubicBezTo>
                  <a:cubicBezTo>
                    <a:pt x="15" y="6"/>
                    <a:pt x="15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6"/>
                    <a:pt x="18" y="6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5"/>
                    <a:pt x="18" y="5"/>
                    <a:pt x="18" y="5"/>
                  </a:cubicBezTo>
                  <a:cubicBezTo>
                    <a:pt x="18" y="6"/>
                    <a:pt x="18" y="6"/>
                    <a:pt x="17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6" y="7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6" y="7"/>
                    <a:pt x="16" y="8"/>
                    <a:pt x="17" y="8"/>
                  </a:cubicBezTo>
                  <a:cubicBezTo>
                    <a:pt x="17" y="7"/>
                    <a:pt x="18" y="7"/>
                    <a:pt x="18" y="6"/>
                  </a:cubicBezTo>
                  <a:cubicBezTo>
                    <a:pt x="18" y="6"/>
                    <a:pt x="18" y="5"/>
                    <a:pt x="19" y="5"/>
                  </a:cubicBezTo>
                  <a:cubicBezTo>
                    <a:pt x="19" y="5"/>
                    <a:pt x="19" y="5"/>
                    <a:pt x="19" y="5"/>
                  </a:cubicBezTo>
                  <a:cubicBezTo>
                    <a:pt x="19" y="6"/>
                    <a:pt x="19" y="6"/>
                    <a:pt x="18" y="6"/>
                  </a:cubicBezTo>
                  <a:cubicBezTo>
                    <a:pt x="18" y="7"/>
                    <a:pt x="18" y="7"/>
                    <a:pt x="17" y="8"/>
                  </a:cubicBezTo>
                  <a:cubicBezTo>
                    <a:pt x="17" y="8"/>
                    <a:pt x="16" y="8"/>
                    <a:pt x="16" y="8"/>
                  </a:cubicBezTo>
                  <a:cubicBezTo>
                    <a:pt x="16" y="8"/>
                    <a:pt x="15" y="7"/>
                    <a:pt x="15" y="7"/>
                  </a:cubicBezTo>
                  <a:cubicBezTo>
                    <a:pt x="15" y="7"/>
                    <a:pt x="15" y="7"/>
                    <a:pt x="15" y="6"/>
                  </a:cubicBezTo>
                  <a:cubicBezTo>
                    <a:pt x="15" y="6"/>
                    <a:pt x="14" y="6"/>
                    <a:pt x="14" y="6"/>
                  </a:cubicBezTo>
                  <a:cubicBezTo>
                    <a:pt x="14" y="6"/>
                    <a:pt x="14" y="7"/>
                    <a:pt x="14" y="7"/>
                  </a:cubicBezTo>
                  <a:cubicBezTo>
                    <a:pt x="14" y="7"/>
                    <a:pt x="14" y="7"/>
                    <a:pt x="14" y="8"/>
                  </a:cubicBezTo>
                  <a:cubicBezTo>
                    <a:pt x="14" y="9"/>
                    <a:pt x="14" y="10"/>
                    <a:pt x="14" y="11"/>
                  </a:cubicBezTo>
                  <a:cubicBezTo>
                    <a:pt x="14" y="11"/>
                    <a:pt x="14" y="10"/>
                    <a:pt x="14" y="10"/>
                  </a:cubicBezTo>
                  <a:cubicBezTo>
                    <a:pt x="15" y="11"/>
                    <a:pt x="14" y="11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3" y="13"/>
                    <a:pt x="14" y="14"/>
                    <a:pt x="14" y="14"/>
                  </a:cubicBezTo>
                  <a:cubicBezTo>
                    <a:pt x="14" y="14"/>
                    <a:pt x="14" y="15"/>
                    <a:pt x="14" y="15"/>
                  </a:cubicBezTo>
                  <a:cubicBezTo>
                    <a:pt x="14" y="15"/>
                    <a:pt x="14" y="15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4" y="16"/>
                    <a:pt x="14" y="16"/>
                    <a:pt x="14" y="17"/>
                  </a:cubicBezTo>
                  <a:cubicBezTo>
                    <a:pt x="14" y="17"/>
                    <a:pt x="14" y="18"/>
                    <a:pt x="14" y="19"/>
                  </a:cubicBezTo>
                  <a:cubicBezTo>
                    <a:pt x="14" y="18"/>
                    <a:pt x="15" y="18"/>
                    <a:pt x="15" y="18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6" y="18"/>
                    <a:pt x="15" y="18"/>
                    <a:pt x="15" y="19"/>
                  </a:cubicBezTo>
                  <a:cubicBezTo>
                    <a:pt x="15" y="19"/>
                    <a:pt x="15" y="19"/>
                    <a:pt x="15" y="20"/>
                  </a:cubicBezTo>
                  <a:cubicBezTo>
                    <a:pt x="15" y="20"/>
                    <a:pt x="15" y="20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5" y="22"/>
                    <a:pt x="16" y="22"/>
                    <a:pt x="16" y="23"/>
                  </a:cubicBezTo>
                  <a:cubicBezTo>
                    <a:pt x="16" y="22"/>
                    <a:pt x="16" y="22"/>
                    <a:pt x="16" y="22"/>
                  </a:cubicBezTo>
                  <a:cubicBezTo>
                    <a:pt x="16" y="22"/>
                    <a:pt x="16" y="22"/>
                    <a:pt x="17" y="22"/>
                  </a:cubicBezTo>
                  <a:cubicBezTo>
                    <a:pt x="17" y="22"/>
                    <a:pt x="17" y="22"/>
                    <a:pt x="17" y="22"/>
                  </a:cubicBezTo>
                  <a:cubicBezTo>
                    <a:pt x="16" y="23"/>
                    <a:pt x="16" y="23"/>
                    <a:pt x="17" y="24"/>
                  </a:cubicBezTo>
                  <a:cubicBezTo>
                    <a:pt x="17" y="25"/>
                    <a:pt x="17" y="25"/>
                    <a:pt x="17" y="25"/>
                  </a:cubicBezTo>
                  <a:cubicBezTo>
                    <a:pt x="17" y="25"/>
                    <a:pt x="17" y="25"/>
                    <a:pt x="18" y="25"/>
                  </a:cubicBezTo>
                  <a:cubicBezTo>
                    <a:pt x="17" y="24"/>
                    <a:pt x="18" y="24"/>
                    <a:pt x="18" y="24"/>
                  </a:cubicBezTo>
                  <a:cubicBezTo>
                    <a:pt x="18" y="24"/>
                    <a:pt x="17" y="23"/>
                    <a:pt x="18" y="23"/>
                  </a:cubicBezTo>
                  <a:cubicBezTo>
                    <a:pt x="18" y="23"/>
                    <a:pt x="18" y="24"/>
                    <a:pt x="18" y="24"/>
                  </a:cubicBezTo>
                  <a:cubicBezTo>
                    <a:pt x="18" y="24"/>
                    <a:pt x="18" y="24"/>
                    <a:pt x="18" y="23"/>
                  </a:cubicBezTo>
                  <a:cubicBezTo>
                    <a:pt x="18" y="23"/>
                    <a:pt x="18" y="23"/>
                    <a:pt x="18" y="23"/>
                  </a:cubicBezTo>
                  <a:cubicBezTo>
                    <a:pt x="18" y="23"/>
                    <a:pt x="18" y="23"/>
                    <a:pt x="19" y="23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2"/>
                  </a:cubicBezTo>
                  <a:cubicBezTo>
                    <a:pt x="19" y="22"/>
                    <a:pt x="19" y="22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1"/>
                    <a:pt x="19" y="21"/>
                  </a:cubicBezTo>
                  <a:cubicBezTo>
                    <a:pt x="19" y="21"/>
                    <a:pt x="19" y="20"/>
                    <a:pt x="19" y="20"/>
                  </a:cubicBezTo>
                  <a:cubicBezTo>
                    <a:pt x="19" y="20"/>
                    <a:pt x="19" y="20"/>
                    <a:pt x="19" y="20"/>
                  </a:cubicBezTo>
                  <a:cubicBezTo>
                    <a:pt x="19" y="19"/>
                    <a:pt x="19" y="19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19" y="18"/>
                    <a:pt x="19" y="17"/>
                    <a:pt x="19" y="17"/>
                  </a:cubicBezTo>
                  <a:cubicBezTo>
                    <a:pt x="20" y="16"/>
                    <a:pt x="20" y="15"/>
                    <a:pt x="21" y="14"/>
                  </a:cubicBezTo>
                  <a:cubicBezTo>
                    <a:pt x="21" y="14"/>
                    <a:pt x="21" y="14"/>
                    <a:pt x="21" y="14"/>
                  </a:cubicBezTo>
                  <a:cubicBezTo>
                    <a:pt x="21" y="14"/>
                    <a:pt x="20" y="14"/>
                    <a:pt x="20" y="14"/>
                  </a:cubicBezTo>
                  <a:cubicBezTo>
                    <a:pt x="19" y="14"/>
                    <a:pt x="19" y="14"/>
                    <a:pt x="19" y="14"/>
                  </a:cubicBezTo>
                  <a:cubicBezTo>
                    <a:pt x="18" y="13"/>
                    <a:pt x="18" y="13"/>
                    <a:pt x="18" y="13"/>
                  </a:cubicBezTo>
                  <a:cubicBezTo>
                    <a:pt x="18" y="12"/>
                    <a:pt x="19" y="11"/>
                    <a:pt x="19" y="11"/>
                  </a:cubicBezTo>
                  <a:cubicBezTo>
                    <a:pt x="19" y="10"/>
                    <a:pt x="18" y="10"/>
                    <a:pt x="18" y="10"/>
                  </a:cubicBezTo>
                  <a:cubicBezTo>
                    <a:pt x="18" y="10"/>
                    <a:pt x="19" y="10"/>
                    <a:pt x="19" y="9"/>
                  </a:cubicBezTo>
                  <a:cubicBezTo>
                    <a:pt x="19" y="10"/>
                    <a:pt x="19" y="10"/>
                    <a:pt x="19" y="11"/>
                  </a:cubicBezTo>
                  <a:cubicBezTo>
                    <a:pt x="19" y="11"/>
                    <a:pt x="19" y="12"/>
                    <a:pt x="19" y="13"/>
                  </a:cubicBezTo>
                  <a:cubicBezTo>
                    <a:pt x="19" y="13"/>
                    <a:pt x="19" y="13"/>
                    <a:pt x="19" y="14"/>
                  </a:cubicBezTo>
                  <a:cubicBezTo>
                    <a:pt x="19" y="14"/>
                    <a:pt x="20" y="14"/>
                    <a:pt x="21" y="14"/>
                  </a:cubicBezTo>
                  <a:cubicBezTo>
                    <a:pt x="20" y="13"/>
                    <a:pt x="20" y="13"/>
                    <a:pt x="19" y="13"/>
                  </a:cubicBezTo>
                  <a:cubicBezTo>
                    <a:pt x="19" y="12"/>
                    <a:pt x="19" y="11"/>
                    <a:pt x="20" y="11"/>
                  </a:cubicBezTo>
                  <a:cubicBezTo>
                    <a:pt x="19" y="11"/>
                    <a:pt x="19" y="10"/>
                    <a:pt x="19" y="10"/>
                  </a:cubicBezTo>
                  <a:cubicBezTo>
                    <a:pt x="20" y="10"/>
                    <a:pt x="20" y="10"/>
                    <a:pt x="20" y="10"/>
                  </a:cubicBezTo>
                  <a:cubicBezTo>
                    <a:pt x="20" y="10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20" y="11"/>
                    <a:pt x="20" y="11"/>
                    <a:pt x="20" y="11"/>
                  </a:cubicBezTo>
                  <a:cubicBezTo>
                    <a:pt x="19" y="11"/>
                    <a:pt x="19" y="12"/>
                    <a:pt x="19" y="12"/>
                  </a:cubicBezTo>
                  <a:cubicBezTo>
                    <a:pt x="20" y="13"/>
                    <a:pt x="21" y="13"/>
                    <a:pt x="21" y="13"/>
                  </a:cubicBezTo>
                  <a:cubicBezTo>
                    <a:pt x="21" y="13"/>
                    <a:pt x="21" y="13"/>
                    <a:pt x="20" y="12"/>
                  </a:cubicBezTo>
                  <a:cubicBezTo>
                    <a:pt x="20" y="11"/>
                    <a:pt x="20" y="10"/>
                    <a:pt x="20" y="10"/>
                  </a:cubicBezTo>
                  <a:cubicBezTo>
                    <a:pt x="21" y="10"/>
                    <a:pt x="21" y="9"/>
                    <a:pt x="21" y="9"/>
                  </a:cubicBezTo>
                  <a:cubicBezTo>
                    <a:pt x="21" y="9"/>
                    <a:pt x="21" y="9"/>
                    <a:pt x="21" y="8"/>
                  </a:cubicBezTo>
                  <a:cubicBezTo>
                    <a:pt x="21" y="8"/>
                    <a:pt x="22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0"/>
                    <a:pt x="21" y="10"/>
                    <a:pt x="20" y="10"/>
                  </a:cubicBezTo>
                  <a:cubicBezTo>
                    <a:pt x="20" y="10"/>
                    <a:pt x="20" y="11"/>
                    <a:pt x="20" y="12"/>
                  </a:cubicBezTo>
                  <a:cubicBezTo>
                    <a:pt x="21" y="12"/>
                    <a:pt x="21" y="13"/>
                    <a:pt x="22" y="13"/>
                  </a:cubicBezTo>
                  <a:cubicBezTo>
                    <a:pt x="22" y="12"/>
                    <a:pt x="21" y="11"/>
                    <a:pt x="21" y="11"/>
                  </a:cubicBezTo>
                  <a:cubicBezTo>
                    <a:pt x="21" y="10"/>
                    <a:pt x="21" y="10"/>
                    <a:pt x="21" y="10"/>
                  </a:cubicBezTo>
                  <a:cubicBezTo>
                    <a:pt x="21" y="10"/>
                    <a:pt x="21" y="10"/>
                    <a:pt x="22" y="10"/>
                  </a:cubicBezTo>
                  <a:cubicBezTo>
                    <a:pt x="22" y="10"/>
                    <a:pt x="22" y="10"/>
                    <a:pt x="21" y="10"/>
                  </a:cubicBezTo>
                  <a:cubicBezTo>
                    <a:pt x="21" y="11"/>
                    <a:pt x="22" y="12"/>
                    <a:pt x="22" y="13"/>
                  </a:cubicBezTo>
                  <a:cubicBezTo>
                    <a:pt x="22" y="12"/>
                    <a:pt x="22" y="12"/>
                    <a:pt x="22" y="11"/>
                  </a:cubicBezTo>
                  <a:cubicBezTo>
                    <a:pt x="22" y="11"/>
                    <a:pt x="22" y="11"/>
                    <a:pt x="22" y="10"/>
                  </a:cubicBezTo>
                  <a:cubicBezTo>
                    <a:pt x="22" y="10"/>
                    <a:pt x="22" y="11"/>
                    <a:pt x="22" y="11"/>
                  </a:cubicBezTo>
                  <a:cubicBezTo>
                    <a:pt x="22" y="11"/>
                    <a:pt x="22" y="11"/>
                    <a:pt x="22" y="12"/>
                  </a:cubicBezTo>
                  <a:cubicBezTo>
                    <a:pt x="22" y="12"/>
                    <a:pt x="22" y="12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17" y="1"/>
                  </a:move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ubicBezTo>
                    <a:pt x="17" y="1"/>
                    <a:pt x="17" y="1"/>
                    <a:pt x="17" y="1"/>
                  </a:cubicBezTo>
                  <a:close/>
                  <a:moveTo>
                    <a:pt x="14" y="19"/>
                  </a:moveTo>
                  <a:cubicBezTo>
                    <a:pt x="14" y="19"/>
                    <a:pt x="14" y="19"/>
                    <a:pt x="14" y="19"/>
                  </a:cubicBezTo>
                  <a:cubicBezTo>
                    <a:pt x="13" y="19"/>
                    <a:pt x="13" y="19"/>
                    <a:pt x="13" y="19"/>
                  </a:cubicBezTo>
                  <a:cubicBezTo>
                    <a:pt x="13" y="19"/>
                    <a:pt x="13" y="19"/>
                    <a:pt x="14" y="19"/>
                  </a:cubicBezTo>
                  <a:close/>
                  <a:moveTo>
                    <a:pt x="14" y="35"/>
                  </a:move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ubicBezTo>
                    <a:pt x="14" y="35"/>
                    <a:pt x="14" y="35"/>
                    <a:pt x="14" y="35"/>
                  </a:cubicBezTo>
                  <a:close/>
                  <a:moveTo>
                    <a:pt x="14" y="40"/>
                  </a:move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ubicBezTo>
                    <a:pt x="14" y="40"/>
                    <a:pt x="14" y="40"/>
                    <a:pt x="14" y="4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4" name="Freeform 33193"/>
            <p:cNvSpPr>
              <a:spLocks/>
            </p:cNvSpPr>
            <p:nvPr/>
          </p:nvSpPr>
          <p:spPr bwMode="auto">
            <a:xfrm>
              <a:off x="4178" y="3585"/>
              <a:ext cx="59" cy="50"/>
            </a:xfrm>
            <a:custGeom>
              <a:avLst/>
              <a:gdLst>
                <a:gd name="T0" fmla="*/ 17 w 33"/>
                <a:gd name="T1" fmla="*/ 12 h 28"/>
                <a:gd name="T2" fmla="*/ 25 w 33"/>
                <a:gd name="T3" fmla="*/ 9 h 28"/>
                <a:gd name="T4" fmla="*/ 13 w 33"/>
                <a:gd name="T5" fmla="*/ 26 h 28"/>
                <a:gd name="T6" fmla="*/ 17 w 33"/>
                <a:gd name="T7" fmla="*/ 1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3" h="28">
                  <a:moveTo>
                    <a:pt x="17" y="12"/>
                  </a:moveTo>
                  <a:cubicBezTo>
                    <a:pt x="17" y="12"/>
                    <a:pt x="21" y="7"/>
                    <a:pt x="25" y="9"/>
                  </a:cubicBezTo>
                  <a:cubicBezTo>
                    <a:pt x="33" y="13"/>
                    <a:pt x="15" y="28"/>
                    <a:pt x="13" y="26"/>
                  </a:cubicBezTo>
                  <a:cubicBezTo>
                    <a:pt x="0" y="7"/>
                    <a:pt x="18" y="0"/>
                    <a:pt x="17" y="1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5" name="Freeform 33194"/>
            <p:cNvSpPr>
              <a:spLocks/>
            </p:cNvSpPr>
            <p:nvPr/>
          </p:nvSpPr>
          <p:spPr bwMode="auto">
            <a:xfrm>
              <a:off x="4210" y="3480"/>
              <a:ext cx="48" cy="36"/>
            </a:xfrm>
            <a:custGeom>
              <a:avLst/>
              <a:gdLst>
                <a:gd name="T0" fmla="*/ 5 w 27"/>
                <a:gd name="T1" fmla="*/ 9 h 20"/>
                <a:gd name="T2" fmla="*/ 6 w 27"/>
                <a:gd name="T3" fmla="*/ 15 h 20"/>
                <a:gd name="T4" fmla="*/ 14 w 27"/>
                <a:gd name="T5" fmla="*/ 13 h 20"/>
                <a:gd name="T6" fmla="*/ 16 w 27"/>
                <a:gd name="T7" fmla="*/ 17 h 20"/>
                <a:gd name="T8" fmla="*/ 18 w 27"/>
                <a:gd name="T9" fmla="*/ 15 h 20"/>
                <a:gd name="T10" fmla="*/ 20 w 27"/>
                <a:gd name="T11" fmla="*/ 17 h 20"/>
                <a:gd name="T12" fmla="*/ 23 w 27"/>
                <a:gd name="T13" fmla="*/ 20 h 20"/>
                <a:gd name="T14" fmla="*/ 25 w 27"/>
                <a:gd name="T15" fmla="*/ 16 h 20"/>
                <a:gd name="T16" fmla="*/ 27 w 27"/>
                <a:gd name="T17" fmla="*/ 10 h 20"/>
                <a:gd name="T18" fmla="*/ 19 w 27"/>
                <a:gd name="T19" fmla="*/ 10 h 20"/>
                <a:gd name="T20" fmla="*/ 14 w 27"/>
                <a:gd name="T21" fmla="*/ 9 h 20"/>
                <a:gd name="T22" fmla="*/ 11 w 27"/>
                <a:gd name="T23" fmla="*/ 8 h 20"/>
                <a:gd name="T24" fmla="*/ 8 w 27"/>
                <a:gd name="T25" fmla="*/ 8 h 20"/>
                <a:gd name="T26" fmla="*/ 8 w 27"/>
                <a:gd name="T27" fmla="*/ 7 h 20"/>
                <a:gd name="T28" fmla="*/ 11 w 27"/>
                <a:gd name="T29" fmla="*/ 8 h 20"/>
                <a:gd name="T30" fmla="*/ 14 w 27"/>
                <a:gd name="T31" fmla="*/ 9 h 20"/>
                <a:gd name="T32" fmla="*/ 19 w 27"/>
                <a:gd name="T33" fmla="*/ 10 h 20"/>
                <a:gd name="T34" fmla="*/ 27 w 27"/>
                <a:gd name="T35" fmla="*/ 10 h 20"/>
                <a:gd name="T36" fmla="*/ 26 w 27"/>
                <a:gd name="T37" fmla="*/ 9 h 20"/>
                <a:gd name="T38" fmla="*/ 26 w 27"/>
                <a:gd name="T39" fmla="*/ 6 h 20"/>
                <a:gd name="T40" fmla="*/ 25 w 27"/>
                <a:gd name="T41" fmla="*/ 4 h 20"/>
                <a:gd name="T42" fmla="*/ 19 w 27"/>
                <a:gd name="T43" fmla="*/ 2 h 20"/>
                <a:gd name="T44" fmla="*/ 18 w 27"/>
                <a:gd name="T45" fmla="*/ 3 h 20"/>
                <a:gd name="T46" fmla="*/ 16 w 27"/>
                <a:gd name="T47" fmla="*/ 0 h 20"/>
                <a:gd name="T48" fmla="*/ 12 w 27"/>
                <a:gd name="T49" fmla="*/ 3 h 20"/>
                <a:gd name="T50" fmla="*/ 8 w 27"/>
                <a:gd name="T51" fmla="*/ 2 h 20"/>
                <a:gd name="T52" fmla="*/ 5 w 27"/>
                <a:gd name="T53" fmla="*/ 6 h 20"/>
                <a:gd name="T54" fmla="*/ 0 w 27"/>
                <a:gd name="T55" fmla="*/ 7 h 20"/>
                <a:gd name="T56" fmla="*/ 5 w 27"/>
                <a:gd name="T57" fmla="*/ 9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7" h="20">
                  <a:moveTo>
                    <a:pt x="5" y="9"/>
                  </a:moveTo>
                  <a:cubicBezTo>
                    <a:pt x="6" y="10"/>
                    <a:pt x="6" y="13"/>
                    <a:pt x="6" y="15"/>
                  </a:cubicBezTo>
                  <a:cubicBezTo>
                    <a:pt x="9" y="11"/>
                    <a:pt x="13" y="13"/>
                    <a:pt x="14" y="13"/>
                  </a:cubicBezTo>
                  <a:cubicBezTo>
                    <a:pt x="15" y="14"/>
                    <a:pt x="15" y="16"/>
                    <a:pt x="16" y="17"/>
                  </a:cubicBezTo>
                  <a:cubicBezTo>
                    <a:pt x="16" y="16"/>
                    <a:pt x="17" y="15"/>
                    <a:pt x="18" y="15"/>
                  </a:cubicBezTo>
                  <a:cubicBezTo>
                    <a:pt x="19" y="15"/>
                    <a:pt x="19" y="17"/>
                    <a:pt x="20" y="17"/>
                  </a:cubicBezTo>
                  <a:cubicBezTo>
                    <a:pt x="21" y="15"/>
                    <a:pt x="23" y="18"/>
                    <a:pt x="23" y="20"/>
                  </a:cubicBezTo>
                  <a:cubicBezTo>
                    <a:pt x="23" y="15"/>
                    <a:pt x="24" y="16"/>
                    <a:pt x="25" y="16"/>
                  </a:cubicBezTo>
                  <a:cubicBezTo>
                    <a:pt x="23" y="14"/>
                    <a:pt x="25" y="11"/>
                    <a:pt x="27" y="10"/>
                  </a:cubicBezTo>
                  <a:cubicBezTo>
                    <a:pt x="24" y="11"/>
                    <a:pt x="22" y="10"/>
                    <a:pt x="19" y="10"/>
                  </a:cubicBezTo>
                  <a:cubicBezTo>
                    <a:pt x="17" y="10"/>
                    <a:pt x="15" y="9"/>
                    <a:pt x="14" y="9"/>
                  </a:cubicBezTo>
                  <a:cubicBezTo>
                    <a:pt x="13" y="9"/>
                    <a:pt x="12" y="8"/>
                    <a:pt x="11" y="8"/>
                  </a:cubicBezTo>
                  <a:cubicBezTo>
                    <a:pt x="10" y="8"/>
                    <a:pt x="9" y="8"/>
                    <a:pt x="8" y="8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8"/>
                    <a:pt x="10" y="8"/>
                    <a:pt x="11" y="8"/>
                  </a:cubicBezTo>
                  <a:cubicBezTo>
                    <a:pt x="12" y="8"/>
                    <a:pt x="13" y="8"/>
                    <a:pt x="14" y="9"/>
                  </a:cubicBezTo>
                  <a:cubicBezTo>
                    <a:pt x="16" y="9"/>
                    <a:pt x="17" y="9"/>
                    <a:pt x="19" y="10"/>
                  </a:cubicBezTo>
                  <a:cubicBezTo>
                    <a:pt x="22" y="10"/>
                    <a:pt x="24" y="10"/>
                    <a:pt x="27" y="10"/>
                  </a:cubicBezTo>
                  <a:cubicBezTo>
                    <a:pt x="26" y="10"/>
                    <a:pt x="26" y="9"/>
                    <a:pt x="26" y="9"/>
                  </a:cubicBezTo>
                  <a:cubicBezTo>
                    <a:pt x="26" y="8"/>
                    <a:pt x="25" y="6"/>
                    <a:pt x="26" y="6"/>
                  </a:cubicBezTo>
                  <a:cubicBezTo>
                    <a:pt x="25" y="6"/>
                    <a:pt x="25" y="6"/>
                    <a:pt x="25" y="4"/>
                  </a:cubicBezTo>
                  <a:cubicBezTo>
                    <a:pt x="23" y="6"/>
                    <a:pt x="20" y="4"/>
                    <a:pt x="19" y="2"/>
                  </a:cubicBezTo>
                  <a:cubicBezTo>
                    <a:pt x="20" y="3"/>
                    <a:pt x="18" y="3"/>
                    <a:pt x="18" y="3"/>
                  </a:cubicBezTo>
                  <a:cubicBezTo>
                    <a:pt x="17" y="3"/>
                    <a:pt x="16" y="1"/>
                    <a:pt x="16" y="0"/>
                  </a:cubicBezTo>
                  <a:cubicBezTo>
                    <a:pt x="16" y="1"/>
                    <a:pt x="13" y="3"/>
                    <a:pt x="12" y="3"/>
                  </a:cubicBezTo>
                  <a:cubicBezTo>
                    <a:pt x="10" y="3"/>
                    <a:pt x="9" y="3"/>
                    <a:pt x="8" y="2"/>
                  </a:cubicBezTo>
                  <a:cubicBezTo>
                    <a:pt x="9" y="3"/>
                    <a:pt x="7" y="5"/>
                    <a:pt x="5" y="6"/>
                  </a:cubicBezTo>
                  <a:cubicBezTo>
                    <a:pt x="3" y="6"/>
                    <a:pt x="1" y="7"/>
                    <a:pt x="0" y="7"/>
                  </a:cubicBezTo>
                  <a:cubicBezTo>
                    <a:pt x="2" y="7"/>
                    <a:pt x="3" y="8"/>
                    <a:pt x="5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267" name="Picture 33195"/>
            <p:cNvPicPr>
              <a:picLocks noChangeAspect="1" noChangeArrowheads="1"/>
            </p:cNvPicPr>
            <p:nvPr/>
          </p:nvPicPr>
          <p:blipFill>
            <a:blip r:embed="rId5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8" y="3485"/>
              <a:ext cx="48" cy="2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46" name="Freeform 33196"/>
            <p:cNvSpPr>
              <a:spLocks/>
            </p:cNvSpPr>
            <p:nvPr/>
          </p:nvSpPr>
          <p:spPr bwMode="auto">
            <a:xfrm>
              <a:off x="4237" y="3443"/>
              <a:ext cx="37" cy="46"/>
            </a:xfrm>
            <a:custGeom>
              <a:avLst/>
              <a:gdLst>
                <a:gd name="T0" fmla="*/ 10 w 21"/>
                <a:gd name="T1" fmla="*/ 14 h 26"/>
                <a:gd name="T2" fmla="*/ 12 w 21"/>
                <a:gd name="T3" fmla="*/ 19 h 26"/>
                <a:gd name="T4" fmla="*/ 13 w 21"/>
                <a:gd name="T5" fmla="*/ 22 h 26"/>
                <a:gd name="T6" fmla="*/ 13 w 21"/>
                <a:gd name="T7" fmla="*/ 24 h 26"/>
                <a:gd name="T8" fmla="*/ 14 w 21"/>
                <a:gd name="T9" fmla="*/ 24 h 26"/>
                <a:gd name="T10" fmla="*/ 14 w 21"/>
                <a:gd name="T11" fmla="*/ 24 h 26"/>
                <a:gd name="T12" fmla="*/ 16 w 21"/>
                <a:gd name="T13" fmla="*/ 24 h 26"/>
                <a:gd name="T14" fmla="*/ 18 w 21"/>
                <a:gd name="T15" fmla="*/ 26 h 26"/>
                <a:gd name="T16" fmla="*/ 21 w 21"/>
                <a:gd name="T17" fmla="*/ 19 h 26"/>
                <a:gd name="T18" fmla="*/ 17 w 21"/>
                <a:gd name="T19" fmla="*/ 13 h 26"/>
                <a:gd name="T20" fmla="*/ 15 w 21"/>
                <a:gd name="T21" fmla="*/ 9 h 26"/>
                <a:gd name="T22" fmla="*/ 13 w 21"/>
                <a:gd name="T23" fmla="*/ 5 h 26"/>
                <a:gd name="T24" fmla="*/ 2 w 21"/>
                <a:gd name="T25" fmla="*/ 0 h 26"/>
                <a:gd name="T26" fmla="*/ 0 w 21"/>
                <a:gd name="T27" fmla="*/ 13 h 26"/>
                <a:gd name="T28" fmla="*/ 5 w 21"/>
                <a:gd name="T29" fmla="*/ 16 h 26"/>
                <a:gd name="T30" fmla="*/ 4 w 21"/>
                <a:gd name="T31" fmla="*/ 19 h 26"/>
                <a:gd name="T32" fmla="*/ 7 w 21"/>
                <a:gd name="T33" fmla="*/ 21 h 26"/>
                <a:gd name="T34" fmla="*/ 6 w 21"/>
                <a:gd name="T35" fmla="*/ 22 h 26"/>
                <a:gd name="T36" fmla="*/ 9 w 21"/>
                <a:gd name="T37" fmla="*/ 25 h 26"/>
                <a:gd name="T38" fmla="*/ 12 w 21"/>
                <a:gd name="T39" fmla="*/ 26 h 26"/>
                <a:gd name="T40" fmla="*/ 13 w 21"/>
                <a:gd name="T41" fmla="*/ 25 h 26"/>
                <a:gd name="T42" fmla="*/ 13 w 21"/>
                <a:gd name="T43" fmla="*/ 24 h 26"/>
                <a:gd name="T44" fmla="*/ 13 w 21"/>
                <a:gd name="T45" fmla="*/ 24 h 26"/>
                <a:gd name="T46" fmla="*/ 12 w 21"/>
                <a:gd name="T47" fmla="*/ 22 h 26"/>
                <a:gd name="T48" fmla="*/ 12 w 21"/>
                <a:gd name="T49" fmla="*/ 21 h 26"/>
                <a:gd name="T50" fmla="*/ 11 w 21"/>
                <a:gd name="T51" fmla="*/ 19 h 26"/>
                <a:gd name="T52" fmla="*/ 10 w 21"/>
                <a:gd name="T53" fmla="*/ 14 h 26"/>
                <a:gd name="T54" fmla="*/ 7 w 21"/>
                <a:gd name="T55" fmla="*/ 9 h 26"/>
                <a:gd name="T56" fmla="*/ 7 w 21"/>
                <a:gd name="T57" fmla="*/ 9 h 26"/>
                <a:gd name="T58" fmla="*/ 10 w 21"/>
                <a:gd name="T59" fmla="*/ 14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1" h="26">
                  <a:moveTo>
                    <a:pt x="10" y="14"/>
                  </a:moveTo>
                  <a:cubicBezTo>
                    <a:pt x="11" y="15"/>
                    <a:pt x="11" y="17"/>
                    <a:pt x="12" y="19"/>
                  </a:cubicBezTo>
                  <a:cubicBezTo>
                    <a:pt x="12" y="20"/>
                    <a:pt x="12" y="21"/>
                    <a:pt x="13" y="22"/>
                  </a:cubicBezTo>
                  <a:cubicBezTo>
                    <a:pt x="13" y="23"/>
                    <a:pt x="13" y="23"/>
                    <a:pt x="13" y="24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4" y="24"/>
                    <a:pt x="14" y="24"/>
                    <a:pt x="14" y="24"/>
                  </a:cubicBezTo>
                  <a:cubicBezTo>
                    <a:pt x="15" y="24"/>
                    <a:pt x="15" y="24"/>
                    <a:pt x="16" y="24"/>
                  </a:cubicBezTo>
                  <a:cubicBezTo>
                    <a:pt x="18" y="25"/>
                    <a:pt x="18" y="26"/>
                    <a:pt x="18" y="26"/>
                  </a:cubicBezTo>
                  <a:cubicBezTo>
                    <a:pt x="18" y="25"/>
                    <a:pt x="15" y="21"/>
                    <a:pt x="21" y="19"/>
                  </a:cubicBezTo>
                  <a:cubicBezTo>
                    <a:pt x="19" y="19"/>
                    <a:pt x="15" y="16"/>
                    <a:pt x="17" y="13"/>
                  </a:cubicBezTo>
                  <a:cubicBezTo>
                    <a:pt x="15" y="13"/>
                    <a:pt x="14" y="10"/>
                    <a:pt x="15" y="9"/>
                  </a:cubicBezTo>
                  <a:cubicBezTo>
                    <a:pt x="13" y="10"/>
                    <a:pt x="12" y="7"/>
                    <a:pt x="13" y="5"/>
                  </a:cubicBezTo>
                  <a:cubicBezTo>
                    <a:pt x="10" y="9"/>
                    <a:pt x="4" y="2"/>
                    <a:pt x="2" y="0"/>
                  </a:cubicBezTo>
                  <a:cubicBezTo>
                    <a:pt x="3" y="1"/>
                    <a:pt x="4" y="14"/>
                    <a:pt x="0" y="13"/>
                  </a:cubicBezTo>
                  <a:cubicBezTo>
                    <a:pt x="0" y="14"/>
                    <a:pt x="4" y="15"/>
                    <a:pt x="5" y="16"/>
                  </a:cubicBezTo>
                  <a:cubicBezTo>
                    <a:pt x="5" y="17"/>
                    <a:pt x="5" y="19"/>
                    <a:pt x="4" y="19"/>
                  </a:cubicBezTo>
                  <a:cubicBezTo>
                    <a:pt x="4" y="19"/>
                    <a:pt x="6" y="20"/>
                    <a:pt x="7" y="21"/>
                  </a:cubicBezTo>
                  <a:cubicBezTo>
                    <a:pt x="7" y="21"/>
                    <a:pt x="6" y="22"/>
                    <a:pt x="6" y="22"/>
                  </a:cubicBezTo>
                  <a:cubicBezTo>
                    <a:pt x="8" y="23"/>
                    <a:pt x="8" y="23"/>
                    <a:pt x="9" y="25"/>
                  </a:cubicBezTo>
                  <a:cubicBezTo>
                    <a:pt x="9" y="25"/>
                    <a:pt x="11" y="24"/>
                    <a:pt x="12" y="26"/>
                  </a:cubicBezTo>
                  <a:cubicBezTo>
                    <a:pt x="12" y="25"/>
                    <a:pt x="13" y="25"/>
                    <a:pt x="13" y="25"/>
                  </a:cubicBezTo>
                  <a:cubicBezTo>
                    <a:pt x="13" y="25"/>
                    <a:pt x="13" y="24"/>
                    <a:pt x="13" y="24"/>
                  </a:cubicBezTo>
                  <a:cubicBezTo>
                    <a:pt x="13" y="24"/>
                    <a:pt x="13" y="24"/>
                    <a:pt x="13" y="24"/>
                  </a:cubicBezTo>
                  <a:cubicBezTo>
                    <a:pt x="13" y="23"/>
                    <a:pt x="13" y="23"/>
                    <a:pt x="12" y="22"/>
                  </a:cubicBezTo>
                  <a:cubicBezTo>
                    <a:pt x="12" y="22"/>
                    <a:pt x="12" y="21"/>
                    <a:pt x="12" y="21"/>
                  </a:cubicBezTo>
                  <a:cubicBezTo>
                    <a:pt x="12" y="20"/>
                    <a:pt x="12" y="19"/>
                    <a:pt x="11" y="19"/>
                  </a:cubicBezTo>
                  <a:cubicBezTo>
                    <a:pt x="11" y="17"/>
                    <a:pt x="10" y="15"/>
                    <a:pt x="10" y="14"/>
                  </a:cubicBezTo>
                  <a:cubicBezTo>
                    <a:pt x="9" y="12"/>
                    <a:pt x="8" y="10"/>
                    <a:pt x="7" y="9"/>
                  </a:cubicBezTo>
                  <a:cubicBezTo>
                    <a:pt x="7" y="9"/>
                    <a:pt x="7" y="8"/>
                    <a:pt x="7" y="9"/>
                  </a:cubicBezTo>
                  <a:lnTo>
                    <a:pt x="10" y="14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269" name="Picture 33197"/>
            <p:cNvPicPr>
              <a:picLocks noChangeAspect="1" noChangeArrowheads="1"/>
            </p:cNvPicPr>
            <p:nvPr/>
          </p:nvPicPr>
          <p:blipFill>
            <a:blip r:embed="rId6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42" y="3451"/>
              <a:ext cx="27" cy="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47" name="Freeform 33198"/>
            <p:cNvSpPr>
              <a:spLocks/>
            </p:cNvSpPr>
            <p:nvPr/>
          </p:nvSpPr>
          <p:spPr bwMode="auto">
            <a:xfrm>
              <a:off x="4254" y="3500"/>
              <a:ext cx="15" cy="14"/>
            </a:xfrm>
            <a:custGeom>
              <a:avLst/>
              <a:gdLst>
                <a:gd name="T0" fmla="*/ 2 w 8"/>
                <a:gd name="T1" fmla="*/ 7 h 8"/>
                <a:gd name="T2" fmla="*/ 5 w 8"/>
                <a:gd name="T3" fmla="*/ 8 h 8"/>
                <a:gd name="T4" fmla="*/ 8 w 8"/>
                <a:gd name="T5" fmla="*/ 6 h 8"/>
                <a:gd name="T6" fmla="*/ 8 w 8"/>
                <a:gd name="T7" fmla="*/ 3 h 8"/>
                <a:gd name="T8" fmla="*/ 6 w 8"/>
                <a:gd name="T9" fmla="*/ 1 h 8"/>
                <a:gd name="T10" fmla="*/ 4 w 8"/>
                <a:gd name="T11" fmla="*/ 1 h 8"/>
                <a:gd name="T12" fmla="*/ 3 w 8"/>
                <a:gd name="T13" fmla="*/ 1 h 8"/>
                <a:gd name="T14" fmla="*/ 3 w 8"/>
                <a:gd name="T15" fmla="*/ 0 h 8"/>
                <a:gd name="T16" fmla="*/ 0 w 8"/>
                <a:gd name="T17" fmla="*/ 4 h 8"/>
                <a:gd name="T18" fmla="*/ 0 w 8"/>
                <a:gd name="T19" fmla="*/ 5 h 8"/>
                <a:gd name="T20" fmla="*/ 2 w 8"/>
                <a:gd name="T21" fmla="*/ 7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8">
                  <a:moveTo>
                    <a:pt x="2" y="7"/>
                  </a:moveTo>
                  <a:cubicBezTo>
                    <a:pt x="2" y="8"/>
                    <a:pt x="4" y="8"/>
                    <a:pt x="5" y="8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8" y="5"/>
                    <a:pt x="8" y="4"/>
                    <a:pt x="8" y="3"/>
                  </a:cubicBezTo>
                  <a:cubicBezTo>
                    <a:pt x="7" y="3"/>
                    <a:pt x="7" y="2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4" y="1"/>
                    <a:pt x="4" y="1"/>
                    <a:pt x="3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1" y="1"/>
                    <a:pt x="0" y="3"/>
                    <a:pt x="0" y="4"/>
                  </a:cubicBezTo>
                  <a:cubicBezTo>
                    <a:pt x="0" y="4"/>
                    <a:pt x="0" y="5"/>
                    <a:pt x="0" y="5"/>
                  </a:cubicBezTo>
                  <a:cubicBezTo>
                    <a:pt x="1" y="6"/>
                    <a:pt x="1" y="6"/>
                    <a:pt x="2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8" name="Freeform 33199"/>
            <p:cNvSpPr>
              <a:spLocks/>
            </p:cNvSpPr>
            <p:nvPr/>
          </p:nvSpPr>
          <p:spPr bwMode="auto">
            <a:xfrm>
              <a:off x="4267" y="3493"/>
              <a:ext cx="11" cy="10"/>
            </a:xfrm>
            <a:custGeom>
              <a:avLst/>
              <a:gdLst>
                <a:gd name="T0" fmla="*/ 2 w 6"/>
                <a:gd name="T1" fmla="*/ 6 h 6"/>
                <a:gd name="T2" fmla="*/ 5 w 6"/>
                <a:gd name="T3" fmla="*/ 6 h 6"/>
                <a:gd name="T4" fmla="*/ 6 w 6"/>
                <a:gd name="T5" fmla="*/ 4 h 6"/>
                <a:gd name="T6" fmla="*/ 6 w 6"/>
                <a:gd name="T7" fmla="*/ 2 h 6"/>
                <a:gd name="T8" fmla="*/ 2 w 6"/>
                <a:gd name="T9" fmla="*/ 0 h 6"/>
                <a:gd name="T10" fmla="*/ 2 w 6"/>
                <a:gd name="T11" fmla="*/ 3 h 6"/>
                <a:gd name="T12" fmla="*/ 1 w 6"/>
                <a:gd name="T13" fmla="*/ 4 h 6"/>
                <a:gd name="T14" fmla="*/ 1 w 6"/>
                <a:gd name="T15" fmla="*/ 4 h 6"/>
                <a:gd name="T16" fmla="*/ 1 w 6"/>
                <a:gd name="T17" fmla="*/ 4 h 6"/>
                <a:gd name="T18" fmla="*/ 0 w 6"/>
                <a:gd name="T19" fmla="*/ 5 h 6"/>
                <a:gd name="T20" fmla="*/ 2 w 6"/>
                <a:gd name="T21" fmla="*/ 6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" h="6">
                  <a:moveTo>
                    <a:pt x="2" y="6"/>
                  </a:moveTo>
                  <a:cubicBezTo>
                    <a:pt x="3" y="6"/>
                    <a:pt x="4" y="6"/>
                    <a:pt x="5" y="6"/>
                  </a:cubicBezTo>
                  <a:cubicBezTo>
                    <a:pt x="5" y="6"/>
                    <a:pt x="6" y="5"/>
                    <a:pt x="6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1"/>
                    <a:pt x="4" y="0"/>
                    <a:pt x="2" y="0"/>
                  </a:cubicBezTo>
                  <a:cubicBezTo>
                    <a:pt x="3" y="1"/>
                    <a:pt x="2" y="2"/>
                    <a:pt x="2" y="3"/>
                  </a:cubicBezTo>
                  <a:cubicBezTo>
                    <a:pt x="2" y="3"/>
                    <a:pt x="2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0" y="5"/>
                    <a:pt x="0" y="5"/>
                  </a:cubicBezTo>
                  <a:cubicBezTo>
                    <a:pt x="0" y="6"/>
                    <a:pt x="1" y="6"/>
                    <a:pt x="2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49" name="Freeform 33200"/>
            <p:cNvSpPr>
              <a:spLocks/>
            </p:cNvSpPr>
            <p:nvPr/>
          </p:nvSpPr>
          <p:spPr bwMode="auto">
            <a:xfrm>
              <a:off x="4258" y="3487"/>
              <a:ext cx="12" cy="13"/>
            </a:xfrm>
            <a:custGeom>
              <a:avLst/>
              <a:gdLst>
                <a:gd name="T0" fmla="*/ 2 w 7"/>
                <a:gd name="T1" fmla="*/ 7 h 7"/>
                <a:gd name="T2" fmla="*/ 4 w 7"/>
                <a:gd name="T3" fmla="*/ 7 h 7"/>
                <a:gd name="T4" fmla="*/ 6 w 7"/>
                <a:gd name="T5" fmla="*/ 6 h 7"/>
                <a:gd name="T6" fmla="*/ 6 w 7"/>
                <a:gd name="T7" fmla="*/ 3 h 7"/>
                <a:gd name="T8" fmla="*/ 6 w 7"/>
                <a:gd name="T9" fmla="*/ 2 h 7"/>
                <a:gd name="T10" fmla="*/ 5 w 7"/>
                <a:gd name="T11" fmla="*/ 1 h 7"/>
                <a:gd name="T12" fmla="*/ 4 w 7"/>
                <a:gd name="T13" fmla="*/ 0 h 7"/>
                <a:gd name="T14" fmla="*/ 1 w 7"/>
                <a:gd name="T15" fmla="*/ 1 h 7"/>
                <a:gd name="T16" fmla="*/ 0 w 7"/>
                <a:gd name="T17" fmla="*/ 2 h 7"/>
                <a:gd name="T18" fmla="*/ 0 w 7"/>
                <a:gd name="T19" fmla="*/ 3 h 7"/>
                <a:gd name="T20" fmla="*/ 0 w 7"/>
                <a:gd name="T21" fmla="*/ 5 h 7"/>
                <a:gd name="T22" fmla="*/ 1 w 7"/>
                <a:gd name="T23" fmla="*/ 6 h 7"/>
                <a:gd name="T24" fmla="*/ 2 w 7"/>
                <a:gd name="T25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" h="7">
                  <a:moveTo>
                    <a:pt x="2" y="7"/>
                  </a:moveTo>
                  <a:cubicBezTo>
                    <a:pt x="3" y="7"/>
                    <a:pt x="4" y="7"/>
                    <a:pt x="4" y="7"/>
                  </a:cubicBezTo>
                  <a:cubicBezTo>
                    <a:pt x="4" y="7"/>
                    <a:pt x="5" y="7"/>
                    <a:pt x="6" y="6"/>
                  </a:cubicBezTo>
                  <a:cubicBezTo>
                    <a:pt x="7" y="5"/>
                    <a:pt x="7" y="4"/>
                    <a:pt x="6" y="3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5" y="1"/>
                    <a:pt x="5" y="1"/>
                  </a:cubicBezTo>
                  <a:cubicBezTo>
                    <a:pt x="5" y="1"/>
                    <a:pt x="5" y="1"/>
                    <a:pt x="4" y="0"/>
                  </a:cubicBezTo>
                  <a:cubicBezTo>
                    <a:pt x="3" y="0"/>
                    <a:pt x="2" y="0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1" y="7"/>
                    <a:pt x="2" y="7"/>
                    <a:pt x="2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0" name="Freeform 33201"/>
            <p:cNvSpPr>
              <a:spLocks/>
            </p:cNvSpPr>
            <p:nvPr/>
          </p:nvSpPr>
          <p:spPr bwMode="auto">
            <a:xfrm>
              <a:off x="4297" y="3596"/>
              <a:ext cx="73" cy="76"/>
            </a:xfrm>
            <a:custGeom>
              <a:avLst/>
              <a:gdLst>
                <a:gd name="T0" fmla="*/ 33 w 41"/>
                <a:gd name="T1" fmla="*/ 35 h 43"/>
                <a:gd name="T2" fmla="*/ 40 w 41"/>
                <a:gd name="T3" fmla="*/ 39 h 43"/>
                <a:gd name="T4" fmla="*/ 38 w 41"/>
                <a:gd name="T5" fmla="*/ 38 h 43"/>
                <a:gd name="T6" fmla="*/ 29 w 41"/>
                <a:gd name="T7" fmla="*/ 31 h 43"/>
                <a:gd name="T8" fmla="*/ 27 w 41"/>
                <a:gd name="T9" fmla="*/ 25 h 43"/>
                <a:gd name="T10" fmla="*/ 30 w 41"/>
                <a:gd name="T11" fmla="*/ 22 h 43"/>
                <a:gd name="T12" fmla="*/ 26 w 41"/>
                <a:gd name="T13" fmla="*/ 24 h 43"/>
                <a:gd name="T14" fmla="*/ 13 w 41"/>
                <a:gd name="T15" fmla="*/ 14 h 43"/>
                <a:gd name="T16" fmla="*/ 14 w 41"/>
                <a:gd name="T17" fmla="*/ 11 h 43"/>
                <a:gd name="T18" fmla="*/ 16 w 41"/>
                <a:gd name="T19" fmla="*/ 10 h 43"/>
                <a:gd name="T20" fmla="*/ 19 w 41"/>
                <a:gd name="T21" fmla="*/ 6 h 43"/>
                <a:gd name="T22" fmla="*/ 15 w 41"/>
                <a:gd name="T23" fmla="*/ 9 h 43"/>
                <a:gd name="T24" fmla="*/ 16 w 41"/>
                <a:gd name="T25" fmla="*/ 7 h 43"/>
                <a:gd name="T26" fmla="*/ 18 w 41"/>
                <a:gd name="T27" fmla="*/ 4 h 43"/>
                <a:gd name="T28" fmla="*/ 17 w 41"/>
                <a:gd name="T29" fmla="*/ 5 h 43"/>
                <a:gd name="T30" fmla="*/ 16 w 41"/>
                <a:gd name="T31" fmla="*/ 6 h 43"/>
                <a:gd name="T32" fmla="*/ 17 w 41"/>
                <a:gd name="T33" fmla="*/ 2 h 43"/>
                <a:gd name="T34" fmla="*/ 16 w 41"/>
                <a:gd name="T35" fmla="*/ 4 h 43"/>
                <a:gd name="T36" fmla="*/ 13 w 41"/>
                <a:gd name="T37" fmla="*/ 7 h 43"/>
                <a:gd name="T38" fmla="*/ 13 w 41"/>
                <a:gd name="T39" fmla="*/ 3 h 43"/>
                <a:gd name="T40" fmla="*/ 13 w 41"/>
                <a:gd name="T41" fmla="*/ 1 h 43"/>
                <a:gd name="T42" fmla="*/ 13 w 41"/>
                <a:gd name="T43" fmla="*/ 5 h 43"/>
                <a:gd name="T44" fmla="*/ 10 w 41"/>
                <a:gd name="T45" fmla="*/ 6 h 43"/>
                <a:gd name="T46" fmla="*/ 10 w 41"/>
                <a:gd name="T47" fmla="*/ 5 h 43"/>
                <a:gd name="T48" fmla="*/ 9 w 41"/>
                <a:gd name="T49" fmla="*/ 5 h 43"/>
                <a:gd name="T50" fmla="*/ 8 w 41"/>
                <a:gd name="T51" fmla="*/ 3 h 43"/>
                <a:gd name="T52" fmla="*/ 11 w 41"/>
                <a:gd name="T53" fmla="*/ 8 h 43"/>
                <a:gd name="T54" fmla="*/ 11 w 41"/>
                <a:gd name="T55" fmla="*/ 10 h 43"/>
                <a:gd name="T56" fmla="*/ 5 w 41"/>
                <a:gd name="T57" fmla="*/ 10 h 43"/>
                <a:gd name="T58" fmla="*/ 7 w 41"/>
                <a:gd name="T59" fmla="*/ 15 h 43"/>
                <a:gd name="T60" fmla="*/ 1 w 41"/>
                <a:gd name="T61" fmla="*/ 28 h 43"/>
                <a:gd name="T62" fmla="*/ 11 w 41"/>
                <a:gd name="T63" fmla="*/ 35 h 43"/>
                <a:gd name="T64" fmla="*/ 9 w 41"/>
                <a:gd name="T65" fmla="*/ 34 h 43"/>
                <a:gd name="T66" fmla="*/ 2 w 41"/>
                <a:gd name="T67" fmla="*/ 29 h 43"/>
                <a:gd name="T68" fmla="*/ 23 w 41"/>
                <a:gd name="T69" fmla="*/ 31 h 43"/>
                <a:gd name="T70" fmla="*/ 39 w 41"/>
                <a:gd name="T71" fmla="*/ 43 h 43"/>
                <a:gd name="T72" fmla="*/ 37 w 41"/>
                <a:gd name="T73" fmla="*/ 41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1" h="43">
                  <a:moveTo>
                    <a:pt x="37" y="40"/>
                  </a:moveTo>
                  <a:cubicBezTo>
                    <a:pt x="35" y="39"/>
                    <a:pt x="34" y="37"/>
                    <a:pt x="33" y="35"/>
                  </a:cubicBezTo>
                  <a:cubicBezTo>
                    <a:pt x="35" y="37"/>
                    <a:pt x="37" y="40"/>
                    <a:pt x="40" y="41"/>
                  </a:cubicBezTo>
                  <a:cubicBezTo>
                    <a:pt x="41" y="41"/>
                    <a:pt x="40" y="39"/>
                    <a:pt x="40" y="39"/>
                  </a:cubicBezTo>
                  <a:cubicBezTo>
                    <a:pt x="38" y="39"/>
                    <a:pt x="38" y="39"/>
                    <a:pt x="38" y="39"/>
                  </a:cubicBezTo>
                  <a:cubicBezTo>
                    <a:pt x="38" y="38"/>
                    <a:pt x="38" y="38"/>
                    <a:pt x="38" y="38"/>
                  </a:cubicBezTo>
                  <a:cubicBezTo>
                    <a:pt x="36" y="37"/>
                    <a:pt x="34" y="35"/>
                    <a:pt x="33" y="33"/>
                  </a:cubicBezTo>
                  <a:cubicBezTo>
                    <a:pt x="32" y="33"/>
                    <a:pt x="30" y="33"/>
                    <a:pt x="29" y="31"/>
                  </a:cubicBezTo>
                  <a:cubicBezTo>
                    <a:pt x="28" y="30"/>
                    <a:pt x="29" y="29"/>
                    <a:pt x="28" y="27"/>
                  </a:cubicBezTo>
                  <a:cubicBezTo>
                    <a:pt x="28" y="26"/>
                    <a:pt x="28" y="26"/>
                    <a:pt x="27" y="25"/>
                  </a:cubicBezTo>
                  <a:cubicBezTo>
                    <a:pt x="28" y="25"/>
                    <a:pt x="28" y="25"/>
                    <a:pt x="29" y="25"/>
                  </a:cubicBezTo>
                  <a:cubicBezTo>
                    <a:pt x="30" y="24"/>
                    <a:pt x="29" y="23"/>
                    <a:pt x="30" y="22"/>
                  </a:cubicBezTo>
                  <a:cubicBezTo>
                    <a:pt x="29" y="23"/>
                    <a:pt x="28" y="24"/>
                    <a:pt x="27" y="24"/>
                  </a:cubicBezTo>
                  <a:cubicBezTo>
                    <a:pt x="26" y="24"/>
                    <a:pt x="26" y="24"/>
                    <a:pt x="26" y="24"/>
                  </a:cubicBezTo>
                  <a:cubicBezTo>
                    <a:pt x="22" y="22"/>
                    <a:pt x="15" y="24"/>
                    <a:pt x="12" y="21"/>
                  </a:cubicBezTo>
                  <a:cubicBezTo>
                    <a:pt x="11" y="18"/>
                    <a:pt x="13" y="14"/>
                    <a:pt x="13" y="14"/>
                  </a:cubicBezTo>
                  <a:cubicBezTo>
                    <a:pt x="13" y="14"/>
                    <a:pt x="14" y="14"/>
                    <a:pt x="14" y="14"/>
                  </a:cubicBezTo>
                  <a:cubicBezTo>
                    <a:pt x="15" y="13"/>
                    <a:pt x="19" y="11"/>
                    <a:pt x="14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0"/>
                    <a:pt x="14" y="11"/>
                    <a:pt x="16" y="10"/>
                  </a:cubicBezTo>
                  <a:cubicBezTo>
                    <a:pt x="16" y="10"/>
                    <a:pt x="16" y="9"/>
                    <a:pt x="17" y="9"/>
                  </a:cubicBezTo>
                  <a:cubicBezTo>
                    <a:pt x="17" y="8"/>
                    <a:pt x="18" y="7"/>
                    <a:pt x="19" y="6"/>
                  </a:cubicBezTo>
                  <a:cubicBezTo>
                    <a:pt x="20" y="4"/>
                    <a:pt x="18" y="6"/>
                    <a:pt x="18" y="6"/>
                  </a:cubicBezTo>
                  <a:cubicBezTo>
                    <a:pt x="16" y="8"/>
                    <a:pt x="16" y="9"/>
                    <a:pt x="15" y="9"/>
                  </a:cubicBezTo>
                  <a:cubicBezTo>
                    <a:pt x="15" y="9"/>
                    <a:pt x="14" y="9"/>
                    <a:pt x="15" y="9"/>
                  </a:cubicBezTo>
                  <a:cubicBezTo>
                    <a:pt x="15" y="9"/>
                    <a:pt x="16" y="8"/>
                    <a:pt x="16" y="7"/>
                  </a:cubicBezTo>
                  <a:cubicBezTo>
                    <a:pt x="16" y="7"/>
                    <a:pt x="17" y="6"/>
                    <a:pt x="17" y="5"/>
                  </a:cubicBezTo>
                  <a:cubicBezTo>
                    <a:pt x="17" y="5"/>
                    <a:pt x="18" y="4"/>
                    <a:pt x="18" y="4"/>
                  </a:cubicBezTo>
                  <a:cubicBezTo>
                    <a:pt x="19" y="3"/>
                    <a:pt x="19" y="3"/>
                    <a:pt x="18" y="4"/>
                  </a:cubicBezTo>
                  <a:cubicBezTo>
                    <a:pt x="17" y="4"/>
                    <a:pt x="17" y="5"/>
                    <a:pt x="17" y="5"/>
                  </a:cubicBezTo>
                  <a:cubicBezTo>
                    <a:pt x="17" y="5"/>
                    <a:pt x="16" y="7"/>
                    <a:pt x="15" y="7"/>
                  </a:cubicBezTo>
                  <a:cubicBezTo>
                    <a:pt x="15" y="7"/>
                    <a:pt x="16" y="6"/>
                    <a:pt x="16" y="6"/>
                  </a:cubicBezTo>
                  <a:cubicBezTo>
                    <a:pt x="16" y="6"/>
                    <a:pt x="16" y="5"/>
                    <a:pt x="16" y="5"/>
                  </a:cubicBezTo>
                  <a:cubicBezTo>
                    <a:pt x="17" y="4"/>
                    <a:pt x="17" y="3"/>
                    <a:pt x="17" y="2"/>
                  </a:cubicBezTo>
                  <a:cubicBezTo>
                    <a:pt x="16" y="0"/>
                    <a:pt x="16" y="0"/>
                    <a:pt x="16" y="2"/>
                  </a:cubicBezTo>
                  <a:cubicBezTo>
                    <a:pt x="16" y="3"/>
                    <a:pt x="16" y="3"/>
                    <a:pt x="16" y="4"/>
                  </a:cubicBezTo>
                  <a:cubicBezTo>
                    <a:pt x="15" y="5"/>
                    <a:pt x="15" y="7"/>
                    <a:pt x="15" y="7"/>
                  </a:cubicBezTo>
                  <a:cubicBezTo>
                    <a:pt x="14" y="10"/>
                    <a:pt x="12" y="9"/>
                    <a:pt x="13" y="7"/>
                  </a:cubicBezTo>
                  <a:cubicBezTo>
                    <a:pt x="13" y="7"/>
                    <a:pt x="13" y="6"/>
                    <a:pt x="13" y="5"/>
                  </a:cubicBezTo>
                  <a:cubicBezTo>
                    <a:pt x="13" y="5"/>
                    <a:pt x="13" y="4"/>
                    <a:pt x="13" y="3"/>
                  </a:cubicBezTo>
                  <a:cubicBezTo>
                    <a:pt x="13" y="2"/>
                    <a:pt x="13" y="1"/>
                    <a:pt x="13" y="1"/>
                  </a:cubicBezTo>
                  <a:cubicBezTo>
                    <a:pt x="13" y="0"/>
                    <a:pt x="13" y="0"/>
                    <a:pt x="13" y="1"/>
                  </a:cubicBezTo>
                  <a:cubicBezTo>
                    <a:pt x="13" y="2"/>
                    <a:pt x="13" y="3"/>
                    <a:pt x="13" y="3"/>
                  </a:cubicBezTo>
                  <a:cubicBezTo>
                    <a:pt x="13" y="4"/>
                    <a:pt x="13" y="5"/>
                    <a:pt x="13" y="5"/>
                  </a:cubicBezTo>
                  <a:cubicBezTo>
                    <a:pt x="12" y="6"/>
                    <a:pt x="13" y="8"/>
                    <a:pt x="12" y="8"/>
                  </a:cubicBezTo>
                  <a:cubicBezTo>
                    <a:pt x="11" y="7"/>
                    <a:pt x="10" y="7"/>
                    <a:pt x="10" y="6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9" y="6"/>
                    <a:pt x="9" y="5"/>
                  </a:cubicBezTo>
                  <a:cubicBezTo>
                    <a:pt x="9" y="5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9" y="5"/>
                    <a:pt x="8" y="5"/>
                  </a:cubicBezTo>
                  <a:cubicBezTo>
                    <a:pt x="9" y="6"/>
                    <a:pt x="9" y="7"/>
                    <a:pt x="11" y="8"/>
                  </a:cubicBezTo>
                  <a:cubicBezTo>
                    <a:pt x="11" y="8"/>
                    <a:pt x="12" y="9"/>
                    <a:pt x="13" y="10"/>
                  </a:cubicBezTo>
                  <a:cubicBezTo>
                    <a:pt x="13" y="10"/>
                    <a:pt x="12" y="10"/>
                    <a:pt x="11" y="10"/>
                  </a:cubicBezTo>
                  <a:cubicBezTo>
                    <a:pt x="10" y="10"/>
                    <a:pt x="8" y="10"/>
                    <a:pt x="8" y="10"/>
                  </a:cubicBezTo>
                  <a:cubicBezTo>
                    <a:pt x="6" y="11"/>
                    <a:pt x="7" y="10"/>
                    <a:pt x="5" y="10"/>
                  </a:cubicBezTo>
                  <a:cubicBezTo>
                    <a:pt x="3" y="10"/>
                    <a:pt x="3" y="12"/>
                    <a:pt x="6" y="13"/>
                  </a:cubicBezTo>
                  <a:cubicBezTo>
                    <a:pt x="8" y="14"/>
                    <a:pt x="8" y="14"/>
                    <a:pt x="7" y="15"/>
                  </a:cubicBezTo>
                  <a:cubicBezTo>
                    <a:pt x="5" y="21"/>
                    <a:pt x="5" y="25"/>
                    <a:pt x="6" y="27"/>
                  </a:cubicBezTo>
                  <a:cubicBezTo>
                    <a:pt x="4" y="27"/>
                    <a:pt x="2" y="27"/>
                    <a:pt x="1" y="28"/>
                  </a:cubicBezTo>
                  <a:cubicBezTo>
                    <a:pt x="0" y="28"/>
                    <a:pt x="0" y="29"/>
                    <a:pt x="1" y="30"/>
                  </a:cubicBezTo>
                  <a:cubicBezTo>
                    <a:pt x="4" y="32"/>
                    <a:pt x="8" y="35"/>
                    <a:pt x="11" y="35"/>
                  </a:cubicBezTo>
                  <a:cubicBezTo>
                    <a:pt x="12" y="35"/>
                    <a:pt x="11" y="34"/>
                    <a:pt x="10" y="34"/>
                  </a:cubicBezTo>
                  <a:cubicBezTo>
                    <a:pt x="9" y="34"/>
                    <a:pt x="9" y="34"/>
                    <a:pt x="9" y="34"/>
                  </a:cubicBezTo>
                  <a:cubicBezTo>
                    <a:pt x="9" y="34"/>
                    <a:pt x="8" y="33"/>
                    <a:pt x="8" y="33"/>
                  </a:cubicBezTo>
                  <a:cubicBezTo>
                    <a:pt x="6" y="33"/>
                    <a:pt x="5" y="30"/>
                    <a:pt x="2" y="29"/>
                  </a:cubicBezTo>
                  <a:cubicBezTo>
                    <a:pt x="5" y="29"/>
                    <a:pt x="9" y="32"/>
                    <a:pt x="11" y="30"/>
                  </a:cubicBezTo>
                  <a:cubicBezTo>
                    <a:pt x="15" y="31"/>
                    <a:pt x="19" y="32"/>
                    <a:pt x="23" y="31"/>
                  </a:cubicBezTo>
                  <a:cubicBezTo>
                    <a:pt x="25" y="33"/>
                    <a:pt x="28" y="34"/>
                    <a:pt x="31" y="35"/>
                  </a:cubicBezTo>
                  <a:cubicBezTo>
                    <a:pt x="34" y="38"/>
                    <a:pt x="35" y="41"/>
                    <a:pt x="39" y="43"/>
                  </a:cubicBezTo>
                  <a:cubicBezTo>
                    <a:pt x="39" y="43"/>
                    <a:pt x="39" y="41"/>
                    <a:pt x="39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0"/>
                    <a:pt x="37" y="40"/>
                    <a:pt x="37" y="4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1" name="Freeform 33202"/>
            <p:cNvSpPr>
              <a:spLocks/>
            </p:cNvSpPr>
            <p:nvPr/>
          </p:nvSpPr>
          <p:spPr bwMode="auto">
            <a:xfrm>
              <a:off x="4322" y="3601"/>
              <a:ext cx="39" cy="34"/>
            </a:xfrm>
            <a:custGeom>
              <a:avLst/>
              <a:gdLst>
                <a:gd name="T0" fmla="*/ 12 w 22"/>
                <a:gd name="T1" fmla="*/ 8 h 19"/>
                <a:gd name="T2" fmla="*/ 15 w 22"/>
                <a:gd name="T3" fmla="*/ 2 h 19"/>
                <a:gd name="T4" fmla="*/ 18 w 22"/>
                <a:gd name="T5" fmla="*/ 18 h 19"/>
                <a:gd name="T6" fmla="*/ 12 w 22"/>
                <a:gd name="T7" fmla="*/ 8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2" h="19">
                  <a:moveTo>
                    <a:pt x="12" y="8"/>
                  </a:moveTo>
                  <a:cubicBezTo>
                    <a:pt x="12" y="8"/>
                    <a:pt x="12" y="3"/>
                    <a:pt x="15" y="2"/>
                  </a:cubicBezTo>
                  <a:cubicBezTo>
                    <a:pt x="22" y="0"/>
                    <a:pt x="20" y="19"/>
                    <a:pt x="18" y="18"/>
                  </a:cubicBezTo>
                  <a:cubicBezTo>
                    <a:pt x="0" y="15"/>
                    <a:pt x="6" y="1"/>
                    <a:pt x="12" y="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2" name="Freeform 33203"/>
            <p:cNvSpPr>
              <a:spLocks/>
            </p:cNvSpPr>
            <p:nvPr/>
          </p:nvSpPr>
          <p:spPr bwMode="auto">
            <a:xfrm>
              <a:off x="4094" y="3500"/>
              <a:ext cx="36" cy="34"/>
            </a:xfrm>
            <a:custGeom>
              <a:avLst/>
              <a:gdLst>
                <a:gd name="T0" fmla="*/ 3 w 20"/>
                <a:gd name="T1" fmla="*/ 4 h 19"/>
                <a:gd name="T2" fmla="*/ 2 w 20"/>
                <a:gd name="T3" fmla="*/ 8 h 19"/>
                <a:gd name="T4" fmla="*/ 8 w 20"/>
                <a:gd name="T5" fmla="*/ 10 h 19"/>
                <a:gd name="T6" fmla="*/ 8 w 20"/>
                <a:gd name="T7" fmla="*/ 14 h 19"/>
                <a:gd name="T8" fmla="*/ 10 w 20"/>
                <a:gd name="T9" fmla="*/ 13 h 19"/>
                <a:gd name="T10" fmla="*/ 11 w 20"/>
                <a:gd name="T11" fmla="*/ 16 h 19"/>
                <a:gd name="T12" fmla="*/ 12 w 20"/>
                <a:gd name="T13" fmla="*/ 19 h 19"/>
                <a:gd name="T14" fmla="*/ 15 w 20"/>
                <a:gd name="T15" fmla="*/ 17 h 19"/>
                <a:gd name="T16" fmla="*/ 19 w 20"/>
                <a:gd name="T17" fmla="*/ 13 h 19"/>
                <a:gd name="T18" fmla="*/ 13 w 20"/>
                <a:gd name="T19" fmla="*/ 10 h 19"/>
                <a:gd name="T20" fmla="*/ 9 w 20"/>
                <a:gd name="T21" fmla="*/ 7 h 19"/>
                <a:gd name="T22" fmla="*/ 8 w 20"/>
                <a:gd name="T23" fmla="*/ 6 h 19"/>
                <a:gd name="T24" fmla="*/ 6 w 20"/>
                <a:gd name="T25" fmla="*/ 4 h 19"/>
                <a:gd name="T26" fmla="*/ 6 w 20"/>
                <a:gd name="T27" fmla="*/ 4 h 19"/>
                <a:gd name="T28" fmla="*/ 8 w 20"/>
                <a:gd name="T29" fmla="*/ 5 h 19"/>
                <a:gd name="T30" fmla="*/ 10 w 20"/>
                <a:gd name="T31" fmla="*/ 7 h 19"/>
                <a:gd name="T32" fmla="*/ 13 w 20"/>
                <a:gd name="T33" fmla="*/ 10 h 19"/>
                <a:gd name="T34" fmla="*/ 18 w 20"/>
                <a:gd name="T35" fmla="*/ 13 h 19"/>
                <a:gd name="T36" fmla="*/ 18 w 20"/>
                <a:gd name="T37" fmla="*/ 12 h 19"/>
                <a:gd name="T38" fmla="*/ 20 w 20"/>
                <a:gd name="T39" fmla="*/ 10 h 19"/>
                <a:gd name="T40" fmla="*/ 19 w 20"/>
                <a:gd name="T41" fmla="*/ 8 h 19"/>
                <a:gd name="T42" fmla="*/ 16 w 20"/>
                <a:gd name="T43" fmla="*/ 5 h 19"/>
                <a:gd name="T44" fmla="*/ 15 w 20"/>
                <a:gd name="T45" fmla="*/ 4 h 19"/>
                <a:gd name="T46" fmla="*/ 15 w 20"/>
                <a:gd name="T47" fmla="*/ 2 h 19"/>
                <a:gd name="T48" fmla="*/ 11 w 20"/>
                <a:gd name="T49" fmla="*/ 2 h 19"/>
                <a:gd name="T50" fmla="*/ 8 w 20"/>
                <a:gd name="T51" fmla="*/ 0 h 19"/>
                <a:gd name="T52" fmla="*/ 5 w 20"/>
                <a:gd name="T53" fmla="*/ 1 h 19"/>
                <a:gd name="T54" fmla="*/ 0 w 20"/>
                <a:gd name="T55" fmla="*/ 0 h 19"/>
                <a:gd name="T56" fmla="*/ 3 w 20"/>
                <a:gd name="T57" fmla="*/ 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0" h="19">
                  <a:moveTo>
                    <a:pt x="3" y="4"/>
                  </a:moveTo>
                  <a:cubicBezTo>
                    <a:pt x="3" y="5"/>
                    <a:pt x="3" y="7"/>
                    <a:pt x="2" y="8"/>
                  </a:cubicBezTo>
                  <a:cubicBezTo>
                    <a:pt x="5" y="6"/>
                    <a:pt x="7" y="10"/>
                    <a:pt x="8" y="10"/>
                  </a:cubicBezTo>
                  <a:cubicBezTo>
                    <a:pt x="8" y="11"/>
                    <a:pt x="8" y="13"/>
                    <a:pt x="8" y="14"/>
                  </a:cubicBezTo>
                  <a:cubicBezTo>
                    <a:pt x="8" y="13"/>
                    <a:pt x="10" y="13"/>
                    <a:pt x="10" y="13"/>
                  </a:cubicBezTo>
                  <a:cubicBezTo>
                    <a:pt x="11" y="14"/>
                    <a:pt x="11" y="15"/>
                    <a:pt x="11" y="16"/>
                  </a:cubicBezTo>
                  <a:cubicBezTo>
                    <a:pt x="13" y="15"/>
                    <a:pt x="13" y="18"/>
                    <a:pt x="12" y="19"/>
                  </a:cubicBezTo>
                  <a:cubicBezTo>
                    <a:pt x="14" y="16"/>
                    <a:pt x="14" y="16"/>
                    <a:pt x="15" y="17"/>
                  </a:cubicBezTo>
                  <a:cubicBezTo>
                    <a:pt x="14" y="14"/>
                    <a:pt x="17" y="13"/>
                    <a:pt x="19" y="13"/>
                  </a:cubicBezTo>
                  <a:cubicBezTo>
                    <a:pt x="17" y="13"/>
                    <a:pt x="15" y="11"/>
                    <a:pt x="13" y="10"/>
                  </a:cubicBezTo>
                  <a:cubicBezTo>
                    <a:pt x="12" y="9"/>
                    <a:pt x="11" y="8"/>
                    <a:pt x="9" y="7"/>
                  </a:cubicBezTo>
                  <a:cubicBezTo>
                    <a:pt x="9" y="7"/>
                    <a:pt x="8" y="6"/>
                    <a:pt x="8" y="6"/>
                  </a:cubicBezTo>
                  <a:cubicBezTo>
                    <a:pt x="7" y="5"/>
                    <a:pt x="7" y="5"/>
                    <a:pt x="6" y="4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7" y="4"/>
                    <a:pt x="7" y="5"/>
                    <a:pt x="8" y="5"/>
                  </a:cubicBezTo>
                  <a:cubicBezTo>
                    <a:pt x="9" y="6"/>
                    <a:pt x="9" y="6"/>
                    <a:pt x="10" y="7"/>
                  </a:cubicBezTo>
                  <a:cubicBezTo>
                    <a:pt x="11" y="8"/>
                    <a:pt x="12" y="9"/>
                    <a:pt x="13" y="10"/>
                  </a:cubicBezTo>
                  <a:cubicBezTo>
                    <a:pt x="15" y="11"/>
                    <a:pt x="17" y="12"/>
                    <a:pt x="18" y="13"/>
                  </a:cubicBezTo>
                  <a:cubicBezTo>
                    <a:pt x="18" y="12"/>
                    <a:pt x="18" y="12"/>
                    <a:pt x="18" y="12"/>
                  </a:cubicBezTo>
                  <a:cubicBezTo>
                    <a:pt x="19" y="11"/>
                    <a:pt x="19" y="10"/>
                    <a:pt x="20" y="10"/>
                  </a:cubicBezTo>
                  <a:cubicBezTo>
                    <a:pt x="19" y="9"/>
                    <a:pt x="19" y="9"/>
                    <a:pt x="19" y="8"/>
                  </a:cubicBezTo>
                  <a:cubicBezTo>
                    <a:pt x="18" y="8"/>
                    <a:pt x="16" y="6"/>
                    <a:pt x="16" y="5"/>
                  </a:cubicBezTo>
                  <a:cubicBezTo>
                    <a:pt x="16" y="5"/>
                    <a:pt x="15" y="5"/>
                    <a:pt x="15" y="4"/>
                  </a:cubicBezTo>
                  <a:cubicBezTo>
                    <a:pt x="14" y="4"/>
                    <a:pt x="15" y="2"/>
                    <a:pt x="15" y="2"/>
                  </a:cubicBezTo>
                  <a:cubicBezTo>
                    <a:pt x="14" y="3"/>
                    <a:pt x="12" y="3"/>
                    <a:pt x="11" y="2"/>
                  </a:cubicBezTo>
                  <a:cubicBezTo>
                    <a:pt x="9" y="2"/>
                    <a:pt x="8" y="1"/>
                    <a:pt x="8" y="0"/>
                  </a:cubicBezTo>
                  <a:cubicBezTo>
                    <a:pt x="8" y="1"/>
                    <a:pt x="6" y="2"/>
                    <a:pt x="5" y="1"/>
                  </a:cubicBezTo>
                  <a:cubicBezTo>
                    <a:pt x="3" y="1"/>
                    <a:pt x="1" y="1"/>
                    <a:pt x="0" y="0"/>
                  </a:cubicBezTo>
                  <a:cubicBezTo>
                    <a:pt x="1" y="1"/>
                    <a:pt x="3" y="2"/>
                    <a:pt x="3" y="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276" name="Picture 33204"/>
            <p:cNvPicPr>
              <a:picLocks noChangeAspect="1" noChangeArrowheads="1"/>
            </p:cNvPicPr>
            <p:nvPr/>
          </p:nvPicPr>
          <p:blipFill>
            <a:blip r:embed="rId6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8" y="3499"/>
              <a:ext cx="38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53" name="Freeform 33205"/>
            <p:cNvSpPr>
              <a:spLocks/>
            </p:cNvSpPr>
            <p:nvPr/>
          </p:nvSpPr>
          <p:spPr bwMode="auto">
            <a:xfrm>
              <a:off x="4125" y="3477"/>
              <a:ext cx="23" cy="44"/>
            </a:xfrm>
            <a:custGeom>
              <a:avLst/>
              <a:gdLst>
                <a:gd name="T0" fmla="*/ 7 w 13"/>
                <a:gd name="T1" fmla="*/ 13 h 25"/>
                <a:gd name="T2" fmla="*/ 6 w 13"/>
                <a:gd name="T3" fmla="*/ 17 h 25"/>
                <a:gd name="T4" fmla="*/ 6 w 13"/>
                <a:gd name="T5" fmla="*/ 20 h 25"/>
                <a:gd name="T6" fmla="*/ 6 w 13"/>
                <a:gd name="T7" fmla="*/ 21 h 25"/>
                <a:gd name="T8" fmla="*/ 6 w 13"/>
                <a:gd name="T9" fmla="*/ 22 h 25"/>
                <a:gd name="T10" fmla="*/ 6 w 13"/>
                <a:gd name="T11" fmla="*/ 22 h 25"/>
                <a:gd name="T12" fmla="*/ 8 w 13"/>
                <a:gd name="T13" fmla="*/ 23 h 25"/>
                <a:gd name="T14" fmla="*/ 8 w 13"/>
                <a:gd name="T15" fmla="*/ 25 h 25"/>
                <a:gd name="T16" fmla="*/ 13 w 13"/>
                <a:gd name="T17" fmla="*/ 21 h 25"/>
                <a:gd name="T18" fmla="*/ 12 w 13"/>
                <a:gd name="T19" fmla="*/ 15 h 25"/>
                <a:gd name="T20" fmla="*/ 13 w 13"/>
                <a:gd name="T21" fmla="*/ 11 h 25"/>
                <a:gd name="T22" fmla="*/ 12 w 13"/>
                <a:gd name="T23" fmla="*/ 8 h 25"/>
                <a:gd name="T24" fmla="*/ 7 w 13"/>
                <a:gd name="T25" fmla="*/ 0 h 25"/>
                <a:gd name="T26" fmla="*/ 0 w 13"/>
                <a:gd name="T27" fmla="*/ 9 h 25"/>
                <a:gd name="T28" fmla="*/ 2 w 13"/>
                <a:gd name="T29" fmla="*/ 13 h 25"/>
                <a:gd name="T30" fmla="*/ 0 w 13"/>
                <a:gd name="T31" fmla="*/ 14 h 25"/>
                <a:gd name="T32" fmla="*/ 2 w 13"/>
                <a:gd name="T33" fmla="*/ 16 h 25"/>
                <a:gd name="T34" fmla="*/ 1 w 13"/>
                <a:gd name="T35" fmla="*/ 17 h 25"/>
                <a:gd name="T36" fmla="*/ 2 w 13"/>
                <a:gd name="T37" fmla="*/ 20 h 25"/>
                <a:gd name="T38" fmla="*/ 3 w 13"/>
                <a:gd name="T39" fmla="*/ 23 h 25"/>
                <a:gd name="T40" fmla="*/ 5 w 13"/>
                <a:gd name="T41" fmla="*/ 22 h 25"/>
                <a:gd name="T42" fmla="*/ 5 w 13"/>
                <a:gd name="T43" fmla="*/ 22 h 25"/>
                <a:gd name="T44" fmla="*/ 5 w 13"/>
                <a:gd name="T45" fmla="*/ 21 h 25"/>
                <a:gd name="T46" fmla="*/ 5 w 13"/>
                <a:gd name="T47" fmla="*/ 20 h 25"/>
                <a:gd name="T48" fmla="*/ 6 w 13"/>
                <a:gd name="T49" fmla="*/ 19 h 25"/>
                <a:gd name="T50" fmla="*/ 6 w 13"/>
                <a:gd name="T51" fmla="*/ 17 h 25"/>
                <a:gd name="T52" fmla="*/ 7 w 13"/>
                <a:gd name="T53" fmla="*/ 13 h 25"/>
                <a:gd name="T54" fmla="*/ 7 w 13"/>
                <a:gd name="T55" fmla="*/ 8 h 25"/>
                <a:gd name="T56" fmla="*/ 7 w 13"/>
                <a:gd name="T57" fmla="*/ 8 h 25"/>
                <a:gd name="T58" fmla="*/ 7 w 13"/>
                <a:gd name="T59" fmla="*/ 13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3" h="25">
                  <a:moveTo>
                    <a:pt x="7" y="13"/>
                  </a:moveTo>
                  <a:cubicBezTo>
                    <a:pt x="7" y="14"/>
                    <a:pt x="7" y="16"/>
                    <a:pt x="6" y="17"/>
                  </a:cubicBezTo>
                  <a:cubicBezTo>
                    <a:pt x="6" y="18"/>
                    <a:pt x="6" y="19"/>
                    <a:pt x="6" y="20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6" y="22"/>
                    <a:pt x="6" y="22"/>
                  </a:cubicBezTo>
                  <a:cubicBezTo>
                    <a:pt x="6" y="22"/>
                    <a:pt x="7" y="23"/>
                    <a:pt x="8" y="23"/>
                  </a:cubicBezTo>
                  <a:cubicBezTo>
                    <a:pt x="8" y="24"/>
                    <a:pt x="8" y="25"/>
                    <a:pt x="8" y="25"/>
                  </a:cubicBezTo>
                  <a:cubicBezTo>
                    <a:pt x="9" y="24"/>
                    <a:pt x="8" y="20"/>
                    <a:pt x="13" y="21"/>
                  </a:cubicBezTo>
                  <a:cubicBezTo>
                    <a:pt x="11" y="21"/>
                    <a:pt x="10" y="16"/>
                    <a:pt x="12" y="15"/>
                  </a:cubicBezTo>
                  <a:cubicBezTo>
                    <a:pt x="11" y="14"/>
                    <a:pt x="11" y="12"/>
                    <a:pt x="13" y="11"/>
                  </a:cubicBezTo>
                  <a:cubicBezTo>
                    <a:pt x="11" y="11"/>
                    <a:pt x="11" y="9"/>
                    <a:pt x="12" y="8"/>
                  </a:cubicBezTo>
                  <a:cubicBezTo>
                    <a:pt x="9" y="9"/>
                    <a:pt x="7" y="2"/>
                    <a:pt x="7" y="0"/>
                  </a:cubicBezTo>
                  <a:cubicBezTo>
                    <a:pt x="7" y="1"/>
                    <a:pt x="2" y="10"/>
                    <a:pt x="0" y="9"/>
                  </a:cubicBezTo>
                  <a:cubicBezTo>
                    <a:pt x="0" y="9"/>
                    <a:pt x="2" y="12"/>
                    <a:pt x="2" y="13"/>
                  </a:cubicBezTo>
                  <a:cubicBezTo>
                    <a:pt x="2" y="13"/>
                    <a:pt x="2" y="15"/>
                    <a:pt x="0" y="14"/>
                  </a:cubicBezTo>
                  <a:cubicBezTo>
                    <a:pt x="1" y="14"/>
                    <a:pt x="2" y="15"/>
                    <a:pt x="2" y="16"/>
                  </a:cubicBezTo>
                  <a:cubicBezTo>
                    <a:pt x="2" y="17"/>
                    <a:pt x="1" y="17"/>
                    <a:pt x="1" y="17"/>
                  </a:cubicBezTo>
                  <a:cubicBezTo>
                    <a:pt x="2" y="19"/>
                    <a:pt x="2" y="19"/>
                    <a:pt x="2" y="20"/>
                  </a:cubicBezTo>
                  <a:cubicBezTo>
                    <a:pt x="2" y="20"/>
                    <a:pt x="4" y="21"/>
                    <a:pt x="3" y="23"/>
                  </a:cubicBezTo>
                  <a:cubicBezTo>
                    <a:pt x="4" y="22"/>
                    <a:pt x="5" y="22"/>
                    <a:pt x="5" y="22"/>
                  </a:cubicBezTo>
                  <a:cubicBezTo>
                    <a:pt x="5" y="22"/>
                    <a:pt x="5" y="22"/>
                    <a:pt x="5" y="22"/>
                  </a:cubicBezTo>
                  <a:cubicBezTo>
                    <a:pt x="5" y="22"/>
                    <a:pt x="5" y="22"/>
                    <a:pt x="5" y="21"/>
                  </a:cubicBezTo>
                  <a:cubicBezTo>
                    <a:pt x="5" y="21"/>
                    <a:pt x="5" y="20"/>
                    <a:pt x="5" y="20"/>
                  </a:cubicBezTo>
                  <a:cubicBezTo>
                    <a:pt x="5" y="19"/>
                    <a:pt x="6" y="19"/>
                    <a:pt x="6" y="19"/>
                  </a:cubicBezTo>
                  <a:cubicBezTo>
                    <a:pt x="6" y="18"/>
                    <a:pt x="6" y="18"/>
                    <a:pt x="6" y="17"/>
                  </a:cubicBezTo>
                  <a:cubicBezTo>
                    <a:pt x="6" y="16"/>
                    <a:pt x="7" y="14"/>
                    <a:pt x="7" y="13"/>
                  </a:cubicBezTo>
                  <a:cubicBezTo>
                    <a:pt x="7" y="11"/>
                    <a:pt x="7" y="9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lnTo>
                    <a:pt x="7" y="13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278" name="Picture 33206"/>
            <p:cNvPicPr>
              <a:picLocks noChangeAspect="1" noChangeArrowheads="1"/>
            </p:cNvPicPr>
            <p:nvPr/>
          </p:nvPicPr>
          <p:blipFill>
            <a:blip r:embed="rId6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7" y="3486"/>
              <a:ext cx="16" cy="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54" name="Freeform 33207"/>
            <p:cNvSpPr>
              <a:spLocks/>
            </p:cNvSpPr>
            <p:nvPr/>
          </p:nvSpPr>
          <p:spPr bwMode="auto">
            <a:xfrm>
              <a:off x="4121" y="3525"/>
              <a:ext cx="12" cy="12"/>
            </a:xfrm>
            <a:custGeom>
              <a:avLst/>
              <a:gdLst>
                <a:gd name="T0" fmla="*/ 0 w 7"/>
                <a:gd name="T1" fmla="*/ 5 h 7"/>
                <a:gd name="T2" fmla="*/ 2 w 7"/>
                <a:gd name="T3" fmla="*/ 7 h 7"/>
                <a:gd name="T4" fmla="*/ 5 w 7"/>
                <a:gd name="T5" fmla="*/ 7 h 7"/>
                <a:gd name="T6" fmla="*/ 7 w 7"/>
                <a:gd name="T7" fmla="*/ 4 h 7"/>
                <a:gd name="T8" fmla="*/ 6 w 7"/>
                <a:gd name="T9" fmla="*/ 2 h 7"/>
                <a:gd name="T10" fmla="*/ 5 w 7"/>
                <a:gd name="T11" fmla="*/ 2 h 7"/>
                <a:gd name="T12" fmla="*/ 4 w 7"/>
                <a:gd name="T13" fmla="*/ 1 h 7"/>
                <a:gd name="T14" fmla="*/ 4 w 7"/>
                <a:gd name="T15" fmla="*/ 0 h 7"/>
                <a:gd name="T16" fmla="*/ 0 w 7"/>
                <a:gd name="T17" fmla="*/ 2 h 7"/>
                <a:gd name="T18" fmla="*/ 0 w 7"/>
                <a:gd name="T19" fmla="*/ 3 h 7"/>
                <a:gd name="T20" fmla="*/ 0 w 7"/>
                <a:gd name="T21" fmla="*/ 5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" h="7">
                  <a:moveTo>
                    <a:pt x="0" y="5"/>
                  </a:moveTo>
                  <a:cubicBezTo>
                    <a:pt x="1" y="5"/>
                    <a:pt x="1" y="6"/>
                    <a:pt x="2" y="7"/>
                  </a:cubicBezTo>
                  <a:cubicBezTo>
                    <a:pt x="3" y="7"/>
                    <a:pt x="4" y="7"/>
                    <a:pt x="5" y="7"/>
                  </a:cubicBezTo>
                  <a:cubicBezTo>
                    <a:pt x="6" y="6"/>
                    <a:pt x="6" y="5"/>
                    <a:pt x="7" y="4"/>
                  </a:cubicBezTo>
                  <a:cubicBezTo>
                    <a:pt x="6" y="4"/>
                    <a:pt x="6" y="3"/>
                    <a:pt x="6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4" y="1"/>
                    <a:pt x="4" y="0"/>
                    <a:pt x="4" y="0"/>
                  </a:cubicBezTo>
                  <a:cubicBezTo>
                    <a:pt x="2" y="0"/>
                    <a:pt x="1" y="1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5" name="Freeform 33208"/>
            <p:cNvSpPr>
              <a:spLocks/>
            </p:cNvSpPr>
            <p:nvPr/>
          </p:nvSpPr>
          <p:spPr bwMode="auto">
            <a:xfrm>
              <a:off x="4133" y="3525"/>
              <a:ext cx="9" cy="9"/>
            </a:xfrm>
            <a:custGeom>
              <a:avLst/>
              <a:gdLst>
                <a:gd name="T0" fmla="*/ 1 w 5"/>
                <a:gd name="T1" fmla="*/ 4 h 5"/>
                <a:gd name="T2" fmla="*/ 3 w 5"/>
                <a:gd name="T3" fmla="*/ 5 h 5"/>
                <a:gd name="T4" fmla="*/ 4 w 5"/>
                <a:gd name="T5" fmla="*/ 4 h 5"/>
                <a:gd name="T6" fmla="*/ 5 w 5"/>
                <a:gd name="T7" fmla="*/ 3 h 5"/>
                <a:gd name="T8" fmla="*/ 3 w 5"/>
                <a:gd name="T9" fmla="*/ 0 h 5"/>
                <a:gd name="T10" fmla="*/ 2 w 5"/>
                <a:gd name="T11" fmla="*/ 2 h 5"/>
                <a:gd name="T12" fmla="*/ 1 w 5"/>
                <a:gd name="T13" fmla="*/ 2 h 5"/>
                <a:gd name="T14" fmla="*/ 1 w 5"/>
                <a:gd name="T15" fmla="*/ 3 h 5"/>
                <a:gd name="T16" fmla="*/ 0 w 5"/>
                <a:gd name="T17" fmla="*/ 3 h 5"/>
                <a:gd name="T18" fmla="*/ 0 w 5"/>
                <a:gd name="T19" fmla="*/ 2 h 5"/>
                <a:gd name="T20" fmla="*/ 1 w 5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" h="5">
                  <a:moveTo>
                    <a:pt x="1" y="4"/>
                  </a:moveTo>
                  <a:cubicBezTo>
                    <a:pt x="1" y="5"/>
                    <a:pt x="2" y="5"/>
                    <a:pt x="3" y="5"/>
                  </a:cubicBezTo>
                  <a:cubicBezTo>
                    <a:pt x="3" y="5"/>
                    <a:pt x="4" y="5"/>
                    <a:pt x="4" y="4"/>
                  </a:cubicBezTo>
                  <a:cubicBezTo>
                    <a:pt x="4" y="4"/>
                    <a:pt x="5" y="3"/>
                    <a:pt x="5" y="3"/>
                  </a:cubicBezTo>
                  <a:cubicBezTo>
                    <a:pt x="5" y="2"/>
                    <a:pt x="4" y="0"/>
                    <a:pt x="3" y="0"/>
                  </a:cubicBezTo>
                  <a:cubicBezTo>
                    <a:pt x="3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3"/>
                    <a:pt x="0" y="4"/>
                    <a:pt x="1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6" name="Freeform 33209"/>
            <p:cNvSpPr>
              <a:spLocks/>
            </p:cNvSpPr>
            <p:nvPr/>
          </p:nvSpPr>
          <p:spPr bwMode="auto">
            <a:xfrm>
              <a:off x="4128" y="3518"/>
              <a:ext cx="11" cy="10"/>
            </a:xfrm>
            <a:custGeom>
              <a:avLst/>
              <a:gdLst>
                <a:gd name="T0" fmla="*/ 1 w 6"/>
                <a:gd name="T1" fmla="*/ 5 h 6"/>
                <a:gd name="T2" fmla="*/ 2 w 6"/>
                <a:gd name="T3" fmla="*/ 6 h 6"/>
                <a:gd name="T4" fmla="*/ 4 w 6"/>
                <a:gd name="T5" fmla="*/ 5 h 6"/>
                <a:gd name="T6" fmla="*/ 6 w 6"/>
                <a:gd name="T7" fmla="*/ 3 h 6"/>
                <a:gd name="T8" fmla="*/ 6 w 6"/>
                <a:gd name="T9" fmla="*/ 2 h 6"/>
                <a:gd name="T10" fmla="*/ 5 w 6"/>
                <a:gd name="T11" fmla="*/ 2 h 6"/>
                <a:gd name="T12" fmla="*/ 5 w 6"/>
                <a:gd name="T13" fmla="*/ 1 h 6"/>
                <a:gd name="T14" fmla="*/ 3 w 6"/>
                <a:gd name="T15" fmla="*/ 0 h 6"/>
                <a:gd name="T16" fmla="*/ 1 w 6"/>
                <a:gd name="T17" fmla="*/ 0 h 6"/>
                <a:gd name="T18" fmla="*/ 1 w 6"/>
                <a:gd name="T19" fmla="*/ 1 h 6"/>
                <a:gd name="T20" fmla="*/ 0 w 6"/>
                <a:gd name="T21" fmla="*/ 3 h 6"/>
                <a:gd name="T22" fmla="*/ 0 w 6"/>
                <a:gd name="T23" fmla="*/ 4 h 6"/>
                <a:gd name="T24" fmla="*/ 1 w 6"/>
                <a:gd name="T25" fmla="*/ 5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6" h="6">
                  <a:moveTo>
                    <a:pt x="1" y="5"/>
                  </a:moveTo>
                  <a:cubicBezTo>
                    <a:pt x="1" y="5"/>
                    <a:pt x="2" y="5"/>
                    <a:pt x="2" y="6"/>
                  </a:cubicBezTo>
                  <a:cubicBezTo>
                    <a:pt x="3" y="6"/>
                    <a:pt x="3" y="6"/>
                    <a:pt x="4" y="5"/>
                  </a:cubicBezTo>
                  <a:cubicBezTo>
                    <a:pt x="5" y="5"/>
                    <a:pt x="6" y="4"/>
                    <a:pt x="6" y="3"/>
                  </a:cubicBezTo>
                  <a:cubicBezTo>
                    <a:pt x="6" y="3"/>
                    <a:pt x="6" y="3"/>
                    <a:pt x="6" y="2"/>
                  </a:cubicBezTo>
                  <a:cubicBezTo>
                    <a:pt x="6" y="2"/>
                    <a:pt x="6" y="2"/>
                    <a:pt x="5" y="2"/>
                  </a:cubicBezTo>
                  <a:cubicBezTo>
                    <a:pt x="5" y="1"/>
                    <a:pt x="5" y="1"/>
                    <a:pt x="5" y="1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0" y="2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0" y="4"/>
                    <a:pt x="1" y="5"/>
                    <a:pt x="1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7" name="Freeform 33210"/>
            <p:cNvSpPr>
              <a:spLocks/>
            </p:cNvSpPr>
            <p:nvPr/>
          </p:nvSpPr>
          <p:spPr bwMode="auto">
            <a:xfrm>
              <a:off x="4365" y="3487"/>
              <a:ext cx="21" cy="16"/>
            </a:xfrm>
            <a:custGeom>
              <a:avLst/>
              <a:gdLst>
                <a:gd name="T0" fmla="*/ 2 w 12"/>
                <a:gd name="T1" fmla="*/ 5 h 9"/>
                <a:gd name="T2" fmla="*/ 5 w 12"/>
                <a:gd name="T3" fmla="*/ 0 h 9"/>
                <a:gd name="T4" fmla="*/ 12 w 12"/>
                <a:gd name="T5" fmla="*/ 3 h 9"/>
                <a:gd name="T6" fmla="*/ 8 w 12"/>
                <a:gd name="T7" fmla="*/ 9 h 9"/>
                <a:gd name="T8" fmla="*/ 6 w 12"/>
                <a:gd name="T9" fmla="*/ 9 h 9"/>
                <a:gd name="T10" fmla="*/ 6 w 12"/>
                <a:gd name="T11" fmla="*/ 7 h 9"/>
                <a:gd name="T12" fmla="*/ 8 w 12"/>
                <a:gd name="T13" fmla="*/ 7 h 9"/>
                <a:gd name="T14" fmla="*/ 8 w 12"/>
                <a:gd name="T15" fmla="*/ 7 h 9"/>
                <a:gd name="T16" fmla="*/ 10 w 12"/>
                <a:gd name="T17" fmla="*/ 4 h 9"/>
                <a:gd name="T18" fmla="*/ 4 w 12"/>
                <a:gd name="T19" fmla="*/ 2 h 9"/>
                <a:gd name="T20" fmla="*/ 2 w 12"/>
                <a:gd name="T21" fmla="*/ 7 h 9"/>
                <a:gd name="T22" fmla="*/ 0 w 12"/>
                <a:gd name="T23" fmla="*/ 7 h 9"/>
                <a:gd name="T24" fmla="*/ 0 w 12"/>
                <a:gd name="T25" fmla="*/ 5 h 9"/>
                <a:gd name="T26" fmla="*/ 2 w 12"/>
                <a:gd name="T27" fmla="*/ 5 h 9"/>
                <a:gd name="T28" fmla="*/ 2 w 12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9">
                  <a:moveTo>
                    <a:pt x="2" y="5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4"/>
                    <a:pt x="9" y="8"/>
                    <a:pt x="8" y="9"/>
                  </a:cubicBezTo>
                  <a:cubicBezTo>
                    <a:pt x="8" y="9"/>
                    <a:pt x="7" y="9"/>
                    <a:pt x="6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7" y="7"/>
                    <a:pt x="7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3" y="6"/>
                    <a:pt x="2" y="7"/>
                  </a:cubicBezTo>
                  <a:cubicBezTo>
                    <a:pt x="2" y="7"/>
                    <a:pt x="1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1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8" name="Freeform 33211"/>
            <p:cNvSpPr>
              <a:spLocks/>
            </p:cNvSpPr>
            <p:nvPr/>
          </p:nvSpPr>
          <p:spPr bwMode="auto">
            <a:xfrm>
              <a:off x="4351" y="3671"/>
              <a:ext cx="17" cy="16"/>
            </a:xfrm>
            <a:custGeom>
              <a:avLst/>
              <a:gdLst>
                <a:gd name="T0" fmla="*/ 2 w 10"/>
                <a:gd name="T1" fmla="*/ 5 h 9"/>
                <a:gd name="T2" fmla="*/ 4 w 10"/>
                <a:gd name="T3" fmla="*/ 0 h 9"/>
                <a:gd name="T4" fmla="*/ 10 w 10"/>
                <a:gd name="T5" fmla="*/ 3 h 9"/>
                <a:gd name="T6" fmla="*/ 7 w 10"/>
                <a:gd name="T7" fmla="*/ 8 h 9"/>
                <a:gd name="T8" fmla="*/ 5 w 10"/>
                <a:gd name="T9" fmla="*/ 8 h 9"/>
                <a:gd name="T10" fmla="*/ 5 w 10"/>
                <a:gd name="T11" fmla="*/ 7 h 9"/>
                <a:gd name="T12" fmla="*/ 7 w 10"/>
                <a:gd name="T13" fmla="*/ 7 h 9"/>
                <a:gd name="T14" fmla="*/ 7 w 10"/>
                <a:gd name="T15" fmla="*/ 7 h 9"/>
                <a:gd name="T16" fmla="*/ 9 w 10"/>
                <a:gd name="T17" fmla="*/ 4 h 9"/>
                <a:gd name="T18" fmla="*/ 4 w 10"/>
                <a:gd name="T19" fmla="*/ 2 h 9"/>
                <a:gd name="T20" fmla="*/ 2 w 10"/>
                <a:gd name="T21" fmla="*/ 6 h 9"/>
                <a:gd name="T22" fmla="*/ 0 w 10"/>
                <a:gd name="T23" fmla="*/ 6 h 9"/>
                <a:gd name="T24" fmla="*/ 0 w 10"/>
                <a:gd name="T25" fmla="*/ 4 h 9"/>
                <a:gd name="T26" fmla="*/ 2 w 10"/>
                <a:gd name="T27" fmla="*/ 5 h 9"/>
                <a:gd name="T28" fmla="*/ 2 w 10"/>
                <a:gd name="T29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0" h="9">
                  <a:moveTo>
                    <a:pt x="2" y="5"/>
                  </a:moveTo>
                  <a:cubicBezTo>
                    <a:pt x="4" y="0"/>
                    <a:pt x="4" y="0"/>
                    <a:pt x="4" y="0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4"/>
                    <a:pt x="8" y="7"/>
                    <a:pt x="7" y="8"/>
                  </a:cubicBezTo>
                  <a:cubicBezTo>
                    <a:pt x="7" y="9"/>
                    <a:pt x="6" y="9"/>
                    <a:pt x="5" y="8"/>
                  </a:cubicBezTo>
                  <a:cubicBezTo>
                    <a:pt x="5" y="8"/>
                    <a:pt x="5" y="7"/>
                    <a:pt x="5" y="7"/>
                  </a:cubicBezTo>
                  <a:cubicBezTo>
                    <a:pt x="6" y="6"/>
                    <a:pt x="6" y="6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3"/>
                    <a:pt x="2" y="5"/>
                    <a:pt x="2" y="6"/>
                  </a:cubicBezTo>
                  <a:cubicBezTo>
                    <a:pt x="1" y="7"/>
                    <a:pt x="0" y="7"/>
                    <a:pt x="0" y="6"/>
                  </a:cubicBez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1" y="4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59" name="Freeform 33212"/>
            <p:cNvSpPr>
              <a:spLocks noEditPoints="1"/>
            </p:cNvSpPr>
            <p:nvPr/>
          </p:nvSpPr>
          <p:spPr bwMode="auto">
            <a:xfrm>
              <a:off x="4272" y="3614"/>
              <a:ext cx="34" cy="35"/>
            </a:xfrm>
            <a:custGeom>
              <a:avLst/>
              <a:gdLst>
                <a:gd name="T0" fmla="*/ 8 w 19"/>
                <a:gd name="T1" fmla="*/ 6 h 20"/>
                <a:gd name="T2" fmla="*/ 7 w 19"/>
                <a:gd name="T3" fmla="*/ 4 h 20"/>
                <a:gd name="T4" fmla="*/ 6 w 19"/>
                <a:gd name="T5" fmla="*/ 6 h 20"/>
                <a:gd name="T6" fmla="*/ 3 w 19"/>
                <a:gd name="T7" fmla="*/ 4 h 20"/>
                <a:gd name="T8" fmla="*/ 5 w 19"/>
                <a:gd name="T9" fmla="*/ 7 h 20"/>
                <a:gd name="T10" fmla="*/ 3 w 19"/>
                <a:gd name="T11" fmla="*/ 9 h 20"/>
                <a:gd name="T12" fmla="*/ 4 w 19"/>
                <a:gd name="T13" fmla="*/ 11 h 20"/>
                <a:gd name="T14" fmla="*/ 3 w 19"/>
                <a:gd name="T15" fmla="*/ 13 h 20"/>
                <a:gd name="T16" fmla="*/ 4 w 19"/>
                <a:gd name="T17" fmla="*/ 14 h 20"/>
                <a:gd name="T18" fmla="*/ 6 w 19"/>
                <a:gd name="T19" fmla="*/ 14 h 20"/>
                <a:gd name="T20" fmla="*/ 7 w 19"/>
                <a:gd name="T21" fmla="*/ 14 h 20"/>
                <a:gd name="T22" fmla="*/ 7 w 19"/>
                <a:gd name="T23" fmla="*/ 17 h 20"/>
                <a:gd name="T24" fmla="*/ 9 w 19"/>
                <a:gd name="T25" fmla="*/ 18 h 20"/>
                <a:gd name="T26" fmla="*/ 11 w 19"/>
                <a:gd name="T27" fmla="*/ 16 h 20"/>
                <a:gd name="T28" fmla="*/ 13 w 19"/>
                <a:gd name="T29" fmla="*/ 15 h 20"/>
                <a:gd name="T30" fmla="*/ 14 w 19"/>
                <a:gd name="T31" fmla="*/ 14 h 20"/>
                <a:gd name="T32" fmla="*/ 17 w 19"/>
                <a:gd name="T33" fmla="*/ 14 h 20"/>
                <a:gd name="T34" fmla="*/ 14 w 19"/>
                <a:gd name="T35" fmla="*/ 12 h 20"/>
                <a:gd name="T36" fmla="*/ 16 w 19"/>
                <a:gd name="T37" fmla="*/ 10 h 20"/>
                <a:gd name="T38" fmla="*/ 13 w 19"/>
                <a:gd name="T39" fmla="*/ 10 h 20"/>
                <a:gd name="T40" fmla="*/ 19 w 19"/>
                <a:gd name="T41" fmla="*/ 6 h 20"/>
                <a:gd name="T42" fmla="*/ 12 w 19"/>
                <a:gd name="T43" fmla="*/ 7 h 20"/>
                <a:gd name="T44" fmla="*/ 14 w 19"/>
                <a:gd name="T45" fmla="*/ 5 h 20"/>
                <a:gd name="T46" fmla="*/ 11 w 19"/>
                <a:gd name="T47" fmla="*/ 5 h 20"/>
                <a:gd name="T48" fmla="*/ 11 w 19"/>
                <a:gd name="T49" fmla="*/ 2 h 20"/>
                <a:gd name="T50" fmla="*/ 11 w 19"/>
                <a:gd name="T51" fmla="*/ 11 h 20"/>
                <a:gd name="T52" fmla="*/ 13 w 19"/>
                <a:gd name="T53" fmla="*/ 16 h 20"/>
                <a:gd name="T54" fmla="*/ 10 w 19"/>
                <a:gd name="T55" fmla="*/ 11 h 20"/>
                <a:gd name="T56" fmla="*/ 6 w 19"/>
                <a:gd name="T57" fmla="*/ 16 h 20"/>
                <a:gd name="T58" fmla="*/ 9 w 19"/>
                <a:gd name="T59" fmla="*/ 11 h 20"/>
                <a:gd name="T60" fmla="*/ 3 w 19"/>
                <a:gd name="T61" fmla="*/ 9 h 20"/>
                <a:gd name="T62" fmla="*/ 9 w 19"/>
                <a:gd name="T63" fmla="*/ 10 h 20"/>
                <a:gd name="T64" fmla="*/ 7 w 19"/>
                <a:gd name="T65" fmla="*/ 5 h 20"/>
                <a:gd name="T66" fmla="*/ 10 w 19"/>
                <a:gd name="T67" fmla="*/ 8 h 20"/>
                <a:gd name="T68" fmla="*/ 12 w 19"/>
                <a:gd name="T69" fmla="*/ 7 h 20"/>
                <a:gd name="T70" fmla="*/ 15 w 19"/>
                <a:gd name="T71" fmla="*/ 11 h 20"/>
                <a:gd name="T72" fmla="*/ 3 w 19"/>
                <a:gd name="T73" fmla="*/ 13 h 20"/>
                <a:gd name="T74" fmla="*/ 6 w 19"/>
                <a:gd name="T75" fmla="*/ 11 h 20"/>
                <a:gd name="T76" fmla="*/ 7 w 19"/>
                <a:gd name="T77" fmla="*/ 12 h 20"/>
                <a:gd name="T78" fmla="*/ 4 w 19"/>
                <a:gd name="T79" fmla="*/ 13 h 20"/>
                <a:gd name="T80" fmla="*/ 16 w 19"/>
                <a:gd name="T81" fmla="*/ 15 h 20"/>
                <a:gd name="T82" fmla="*/ 12 w 19"/>
                <a:gd name="T83" fmla="*/ 13 h 20"/>
                <a:gd name="T84" fmla="*/ 12 w 19"/>
                <a:gd name="T85" fmla="*/ 12 h 20"/>
                <a:gd name="T86" fmla="*/ 14 w 19"/>
                <a:gd name="T87" fmla="*/ 13 h 20"/>
                <a:gd name="T88" fmla="*/ 9 w 19"/>
                <a:gd name="T89" fmla="*/ 18 h 20"/>
                <a:gd name="T90" fmla="*/ 9 w 19"/>
                <a:gd name="T91" fmla="*/ 14 h 20"/>
                <a:gd name="T92" fmla="*/ 9 w 19"/>
                <a:gd name="T93" fmla="*/ 13 h 20"/>
                <a:gd name="T94" fmla="*/ 9 w 19"/>
                <a:gd name="T95" fmla="*/ 12 h 20"/>
                <a:gd name="T96" fmla="*/ 3 w 19"/>
                <a:gd name="T97" fmla="*/ 6 h 20"/>
                <a:gd name="T98" fmla="*/ 7 w 19"/>
                <a:gd name="T99" fmla="*/ 8 h 20"/>
                <a:gd name="T100" fmla="*/ 7 w 19"/>
                <a:gd name="T101" fmla="*/ 8 h 20"/>
                <a:gd name="T102" fmla="*/ 5 w 19"/>
                <a:gd name="T103" fmla="*/ 7 h 20"/>
                <a:gd name="T104" fmla="*/ 17 w 19"/>
                <a:gd name="T105" fmla="*/ 7 h 20"/>
                <a:gd name="T106" fmla="*/ 13 w 19"/>
                <a:gd name="T107" fmla="*/ 10 h 20"/>
                <a:gd name="T108" fmla="*/ 13 w 19"/>
                <a:gd name="T109" fmla="*/ 9 h 20"/>
                <a:gd name="T110" fmla="*/ 15 w 19"/>
                <a:gd name="T111" fmla="*/ 8 h 20"/>
                <a:gd name="T112" fmla="*/ 10 w 19"/>
                <a:gd name="T113" fmla="*/ 2 h 20"/>
                <a:gd name="T114" fmla="*/ 11 w 19"/>
                <a:gd name="T115" fmla="*/ 7 h 20"/>
                <a:gd name="T116" fmla="*/ 10 w 19"/>
                <a:gd name="T117" fmla="*/ 7 h 20"/>
                <a:gd name="T118" fmla="*/ 10 w 19"/>
                <a:gd name="T119" fmla="*/ 4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9" h="20">
                  <a:moveTo>
                    <a:pt x="10" y="1"/>
                  </a:moveTo>
                  <a:cubicBezTo>
                    <a:pt x="10" y="1"/>
                    <a:pt x="9" y="1"/>
                    <a:pt x="9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3"/>
                    <a:pt x="10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3"/>
                    <a:pt x="8" y="3"/>
                    <a:pt x="9" y="3"/>
                  </a:cubicBezTo>
                  <a:cubicBezTo>
                    <a:pt x="9" y="3"/>
                    <a:pt x="9" y="3"/>
                    <a:pt x="10" y="3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9" y="6"/>
                    <a:pt x="9" y="6"/>
                  </a:cubicBezTo>
                  <a:cubicBezTo>
                    <a:pt x="9" y="6"/>
                    <a:pt x="8" y="6"/>
                    <a:pt x="8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5"/>
                    <a:pt x="8" y="5"/>
                  </a:cubicBezTo>
                  <a:cubicBezTo>
                    <a:pt x="8" y="5"/>
                    <a:pt x="8" y="5"/>
                    <a:pt x="9" y="5"/>
                  </a:cubicBezTo>
                  <a:cubicBezTo>
                    <a:pt x="9" y="4"/>
                    <a:pt x="9" y="4"/>
                    <a:pt x="8" y="4"/>
                  </a:cubicBezTo>
                  <a:cubicBezTo>
                    <a:pt x="8" y="4"/>
                    <a:pt x="8" y="4"/>
                    <a:pt x="8" y="5"/>
                  </a:cubicBezTo>
                  <a:cubicBezTo>
                    <a:pt x="8" y="5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5"/>
                    <a:pt x="7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7" y="4"/>
                  </a:cubicBezTo>
                  <a:cubicBezTo>
                    <a:pt x="7" y="4"/>
                    <a:pt x="7" y="3"/>
                    <a:pt x="6" y="3"/>
                  </a:cubicBezTo>
                  <a:cubicBezTo>
                    <a:pt x="6" y="3"/>
                    <a:pt x="6" y="4"/>
                    <a:pt x="6" y="4"/>
                  </a:cubicBezTo>
                  <a:cubicBezTo>
                    <a:pt x="6" y="4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7" y="5"/>
                    <a:pt x="7" y="5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7" y="6"/>
                    <a:pt x="6" y="6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5" y="6"/>
                    <a:pt x="6" y="6"/>
                    <a:pt x="6" y="6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7" y="6"/>
                    <a:pt x="7" y="7"/>
                    <a:pt x="7" y="6"/>
                  </a:cubicBezTo>
                  <a:cubicBezTo>
                    <a:pt x="7" y="6"/>
                    <a:pt x="8" y="6"/>
                    <a:pt x="8" y="7"/>
                  </a:cubicBezTo>
                  <a:cubicBezTo>
                    <a:pt x="8" y="7"/>
                    <a:pt x="7" y="7"/>
                    <a:pt x="7" y="7"/>
                  </a:cubicBezTo>
                  <a:cubicBezTo>
                    <a:pt x="6" y="7"/>
                    <a:pt x="6" y="7"/>
                    <a:pt x="5" y="7"/>
                  </a:cubicBezTo>
                  <a:cubicBezTo>
                    <a:pt x="5" y="6"/>
                    <a:pt x="4" y="6"/>
                    <a:pt x="4" y="6"/>
                  </a:cubicBezTo>
                  <a:cubicBezTo>
                    <a:pt x="4" y="5"/>
                    <a:pt x="4" y="5"/>
                    <a:pt x="5" y="5"/>
                  </a:cubicBezTo>
                  <a:cubicBezTo>
                    <a:pt x="5" y="5"/>
                    <a:pt x="5" y="4"/>
                    <a:pt x="4" y="4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3" y="5"/>
                  </a:cubicBezTo>
                  <a:cubicBezTo>
                    <a:pt x="3" y="5"/>
                    <a:pt x="3" y="5"/>
                    <a:pt x="3" y="4"/>
                  </a:cubicBezTo>
                  <a:cubicBezTo>
                    <a:pt x="3" y="4"/>
                    <a:pt x="3" y="4"/>
                    <a:pt x="3" y="5"/>
                  </a:cubicBezTo>
                  <a:cubicBezTo>
                    <a:pt x="2" y="5"/>
                    <a:pt x="2" y="5"/>
                    <a:pt x="1" y="4"/>
                  </a:cubicBezTo>
                  <a:cubicBezTo>
                    <a:pt x="1" y="4"/>
                    <a:pt x="2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7"/>
                    <a:pt x="3" y="7"/>
                  </a:cubicBezTo>
                  <a:cubicBezTo>
                    <a:pt x="3" y="6"/>
                    <a:pt x="2" y="7"/>
                    <a:pt x="2" y="7"/>
                  </a:cubicBezTo>
                  <a:cubicBezTo>
                    <a:pt x="2" y="8"/>
                    <a:pt x="3" y="8"/>
                    <a:pt x="3" y="7"/>
                  </a:cubicBezTo>
                  <a:cubicBezTo>
                    <a:pt x="3" y="7"/>
                    <a:pt x="3" y="7"/>
                    <a:pt x="4" y="7"/>
                  </a:cubicBezTo>
                  <a:cubicBezTo>
                    <a:pt x="4" y="7"/>
                    <a:pt x="4" y="7"/>
                    <a:pt x="5" y="7"/>
                  </a:cubicBezTo>
                  <a:cubicBezTo>
                    <a:pt x="5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8"/>
                  </a:cubicBezTo>
                  <a:cubicBezTo>
                    <a:pt x="4" y="8"/>
                    <a:pt x="4" y="8"/>
                    <a:pt x="4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5" y="9"/>
                    <a:pt x="5" y="9"/>
                    <a:pt x="5" y="9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3" y="9"/>
                    <a:pt x="4" y="8"/>
                    <a:pt x="4" y="8"/>
                  </a:cubicBezTo>
                  <a:cubicBezTo>
                    <a:pt x="3" y="8"/>
                    <a:pt x="3" y="9"/>
                    <a:pt x="3" y="9"/>
                  </a:cubicBezTo>
                  <a:cubicBezTo>
                    <a:pt x="3" y="9"/>
                    <a:pt x="2" y="9"/>
                    <a:pt x="2" y="9"/>
                  </a:cubicBezTo>
                  <a:cubicBezTo>
                    <a:pt x="2" y="10"/>
                    <a:pt x="3" y="10"/>
                    <a:pt x="3" y="10"/>
                  </a:cubicBezTo>
                  <a:cubicBezTo>
                    <a:pt x="3" y="11"/>
                    <a:pt x="3" y="11"/>
                    <a:pt x="4" y="11"/>
                  </a:cubicBezTo>
                  <a:cubicBezTo>
                    <a:pt x="3" y="11"/>
                    <a:pt x="3" y="11"/>
                    <a:pt x="3" y="10"/>
                  </a:cubicBezTo>
                  <a:cubicBezTo>
                    <a:pt x="3" y="10"/>
                    <a:pt x="4" y="10"/>
                    <a:pt x="4" y="10"/>
                  </a:cubicBezTo>
                  <a:cubicBezTo>
                    <a:pt x="4" y="10"/>
                    <a:pt x="4" y="10"/>
                    <a:pt x="5" y="10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11"/>
                    <a:pt x="5" y="11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1"/>
                    <a:pt x="4" y="12"/>
                    <a:pt x="4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5" y="11"/>
                    <a:pt x="5" y="11"/>
                    <a:pt x="5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5" y="11"/>
                    <a:pt x="5" y="12"/>
                    <a:pt x="4" y="12"/>
                  </a:cubicBezTo>
                  <a:cubicBezTo>
                    <a:pt x="4" y="13"/>
                    <a:pt x="4" y="13"/>
                    <a:pt x="3" y="12"/>
                  </a:cubicBezTo>
                  <a:cubicBezTo>
                    <a:pt x="3" y="12"/>
                    <a:pt x="3" y="12"/>
                    <a:pt x="3" y="12"/>
                  </a:cubicBezTo>
                  <a:cubicBezTo>
                    <a:pt x="3" y="11"/>
                    <a:pt x="2" y="11"/>
                    <a:pt x="2" y="12"/>
                  </a:cubicBezTo>
                  <a:cubicBezTo>
                    <a:pt x="2" y="12"/>
                    <a:pt x="2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2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1" y="14"/>
                    <a:pt x="1" y="14"/>
                    <a:pt x="2" y="14"/>
                  </a:cubicBezTo>
                  <a:cubicBezTo>
                    <a:pt x="2" y="15"/>
                    <a:pt x="2" y="15"/>
                    <a:pt x="2" y="15"/>
                  </a:cubicBezTo>
                  <a:cubicBezTo>
                    <a:pt x="2" y="14"/>
                    <a:pt x="2" y="14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3" y="13"/>
                    <a:pt x="4" y="13"/>
                    <a:pt x="3" y="14"/>
                  </a:cubicBezTo>
                  <a:cubicBezTo>
                    <a:pt x="3" y="14"/>
                    <a:pt x="3" y="15"/>
                    <a:pt x="3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3"/>
                    <a:pt x="6" y="12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3"/>
                    <a:pt x="6" y="13"/>
                    <a:pt x="6" y="14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5" y="14"/>
                    <a:pt x="5" y="14"/>
                    <a:pt x="6" y="14"/>
                  </a:cubicBezTo>
                  <a:cubicBezTo>
                    <a:pt x="6" y="14"/>
                    <a:pt x="6" y="13"/>
                    <a:pt x="7" y="14"/>
                  </a:cubicBezTo>
                  <a:cubicBezTo>
                    <a:pt x="7" y="14"/>
                    <a:pt x="7" y="14"/>
                    <a:pt x="6" y="14"/>
                  </a:cubicBezTo>
                  <a:cubicBezTo>
                    <a:pt x="6" y="14"/>
                    <a:pt x="6" y="14"/>
                    <a:pt x="6" y="15"/>
                  </a:cubicBezTo>
                  <a:cubicBezTo>
                    <a:pt x="6" y="15"/>
                    <a:pt x="6" y="15"/>
                    <a:pt x="5" y="15"/>
                  </a:cubicBezTo>
                  <a:cubicBezTo>
                    <a:pt x="5" y="15"/>
                    <a:pt x="5" y="14"/>
                    <a:pt x="5" y="14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6" y="16"/>
                    <a:pt x="6" y="16"/>
                  </a:cubicBezTo>
                  <a:cubicBezTo>
                    <a:pt x="6" y="16"/>
                    <a:pt x="7" y="16"/>
                    <a:pt x="7" y="16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6" y="16"/>
                    <a:pt x="7" y="15"/>
                    <a:pt x="7" y="15"/>
                  </a:cubicBezTo>
                  <a:cubicBezTo>
                    <a:pt x="7" y="15"/>
                    <a:pt x="7" y="15"/>
                    <a:pt x="7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5"/>
                    <a:pt x="7" y="15"/>
                  </a:cubicBezTo>
                  <a:cubicBezTo>
                    <a:pt x="7" y="16"/>
                    <a:pt x="7" y="16"/>
                    <a:pt x="7" y="16"/>
                  </a:cubicBezTo>
                  <a:cubicBezTo>
                    <a:pt x="8" y="16"/>
                    <a:pt x="8" y="16"/>
                    <a:pt x="8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5"/>
                    <a:pt x="8" y="14"/>
                    <a:pt x="8" y="14"/>
                  </a:cubicBezTo>
                  <a:cubicBezTo>
                    <a:pt x="7" y="14"/>
                    <a:pt x="7" y="14"/>
                    <a:pt x="7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9" y="14"/>
                    <a:pt x="9" y="15"/>
                    <a:pt x="9" y="16"/>
                  </a:cubicBezTo>
                  <a:cubicBezTo>
                    <a:pt x="9" y="16"/>
                    <a:pt x="9" y="17"/>
                    <a:pt x="8" y="17"/>
                  </a:cubicBezTo>
                  <a:cubicBezTo>
                    <a:pt x="8" y="17"/>
                    <a:pt x="8" y="17"/>
                    <a:pt x="7" y="17"/>
                  </a:cubicBezTo>
                  <a:cubicBezTo>
                    <a:pt x="7" y="17"/>
                    <a:pt x="7" y="17"/>
                    <a:pt x="7" y="18"/>
                  </a:cubicBezTo>
                  <a:cubicBezTo>
                    <a:pt x="7" y="18"/>
                    <a:pt x="8" y="18"/>
                    <a:pt x="8" y="17"/>
                  </a:cubicBezTo>
                  <a:cubicBezTo>
                    <a:pt x="9" y="17"/>
                    <a:pt x="9" y="17"/>
                    <a:pt x="9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8"/>
                    <a:pt x="8" y="18"/>
                    <a:pt x="8" y="18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9" y="20"/>
                    <a:pt x="9" y="20"/>
                  </a:cubicBezTo>
                  <a:cubicBezTo>
                    <a:pt x="9" y="20"/>
                    <a:pt x="9" y="19"/>
                    <a:pt x="9" y="19"/>
                  </a:cubicBezTo>
                  <a:cubicBezTo>
                    <a:pt x="9" y="19"/>
                    <a:pt x="10" y="19"/>
                    <a:pt x="10" y="19"/>
                  </a:cubicBezTo>
                  <a:cubicBezTo>
                    <a:pt x="10" y="19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7"/>
                    <a:pt x="9" y="17"/>
                    <a:pt x="10" y="17"/>
                  </a:cubicBezTo>
                  <a:cubicBezTo>
                    <a:pt x="10" y="18"/>
                    <a:pt x="10" y="18"/>
                    <a:pt x="11" y="18"/>
                  </a:cubicBezTo>
                  <a:cubicBezTo>
                    <a:pt x="11" y="18"/>
                    <a:pt x="11" y="17"/>
                    <a:pt x="10" y="17"/>
                  </a:cubicBezTo>
                  <a:cubicBezTo>
                    <a:pt x="10" y="17"/>
                    <a:pt x="10" y="17"/>
                    <a:pt x="10" y="17"/>
                  </a:cubicBezTo>
                  <a:cubicBezTo>
                    <a:pt x="9" y="17"/>
                    <a:pt x="9" y="16"/>
                    <a:pt x="9" y="16"/>
                  </a:cubicBezTo>
                  <a:cubicBezTo>
                    <a:pt x="9" y="15"/>
                    <a:pt x="10" y="14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1" y="15"/>
                    <a:pt x="10" y="15"/>
                    <a:pt x="11" y="15"/>
                  </a:cubicBezTo>
                  <a:cubicBezTo>
                    <a:pt x="11" y="15"/>
                    <a:pt x="11" y="16"/>
                    <a:pt x="10" y="16"/>
                  </a:cubicBezTo>
                  <a:cubicBezTo>
                    <a:pt x="10" y="16"/>
                    <a:pt x="10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5"/>
                    <a:pt x="11" y="15"/>
                    <a:pt x="11" y="14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2" y="16"/>
                  </a:cubicBezTo>
                  <a:cubicBezTo>
                    <a:pt x="12" y="16"/>
                    <a:pt x="12" y="16"/>
                    <a:pt x="11" y="16"/>
                  </a:cubicBezTo>
                  <a:cubicBezTo>
                    <a:pt x="11" y="16"/>
                    <a:pt x="11" y="16"/>
                    <a:pt x="11" y="16"/>
                  </a:cubicBezTo>
                  <a:cubicBezTo>
                    <a:pt x="11" y="17"/>
                    <a:pt x="12" y="17"/>
                    <a:pt x="12" y="16"/>
                  </a:cubicBezTo>
                  <a:cubicBezTo>
                    <a:pt x="12" y="17"/>
                    <a:pt x="13" y="17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3" y="16"/>
                    <a:pt x="13" y="16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3" y="16"/>
                    <a:pt x="12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2" y="14"/>
                    <a:pt x="12" y="14"/>
                  </a:cubicBezTo>
                  <a:cubicBezTo>
                    <a:pt x="12" y="14"/>
                    <a:pt x="12" y="14"/>
                    <a:pt x="13" y="15"/>
                  </a:cubicBezTo>
                  <a:cubicBezTo>
                    <a:pt x="13" y="15"/>
                    <a:pt x="13" y="15"/>
                    <a:pt x="13" y="15"/>
                  </a:cubicBezTo>
                  <a:cubicBezTo>
                    <a:pt x="14" y="15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2" y="14"/>
                    <a:pt x="11" y="14"/>
                    <a:pt x="11" y="14"/>
                  </a:cubicBezTo>
                  <a:cubicBezTo>
                    <a:pt x="11" y="13"/>
                    <a:pt x="12" y="13"/>
                    <a:pt x="12" y="13"/>
                  </a:cubicBezTo>
                  <a:cubicBezTo>
                    <a:pt x="13" y="13"/>
                    <a:pt x="13" y="13"/>
                    <a:pt x="14" y="14"/>
                  </a:cubicBezTo>
                  <a:cubicBezTo>
                    <a:pt x="14" y="14"/>
                    <a:pt x="15" y="14"/>
                    <a:pt x="15" y="14"/>
                  </a:cubicBezTo>
                  <a:cubicBezTo>
                    <a:pt x="15" y="15"/>
                    <a:pt x="15" y="15"/>
                    <a:pt x="14" y="15"/>
                  </a:cubicBezTo>
                  <a:cubicBezTo>
                    <a:pt x="14" y="16"/>
                    <a:pt x="14" y="16"/>
                    <a:pt x="15" y="16"/>
                  </a:cubicBezTo>
                  <a:cubicBezTo>
                    <a:pt x="15" y="16"/>
                    <a:pt x="15" y="15"/>
                    <a:pt x="15" y="15"/>
                  </a:cubicBezTo>
                  <a:cubicBezTo>
                    <a:pt x="15" y="14"/>
                    <a:pt x="15" y="14"/>
                    <a:pt x="15" y="15"/>
                  </a:cubicBezTo>
                  <a:cubicBezTo>
                    <a:pt x="15" y="15"/>
                    <a:pt x="15" y="1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7" y="16"/>
                    <a:pt x="18" y="16"/>
                    <a:pt x="18" y="16"/>
                  </a:cubicBezTo>
                  <a:cubicBezTo>
                    <a:pt x="17" y="16"/>
                    <a:pt x="17" y="15"/>
                    <a:pt x="17" y="15"/>
                  </a:cubicBezTo>
                  <a:cubicBezTo>
                    <a:pt x="17" y="15"/>
                    <a:pt x="17" y="14"/>
                    <a:pt x="17" y="14"/>
                  </a:cubicBezTo>
                  <a:cubicBezTo>
                    <a:pt x="17" y="14"/>
                    <a:pt x="17" y="15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5" y="14"/>
                    <a:pt x="15" y="14"/>
                    <a:pt x="16" y="14"/>
                  </a:cubicBezTo>
                  <a:cubicBezTo>
                    <a:pt x="16" y="14"/>
                    <a:pt x="17" y="14"/>
                    <a:pt x="17" y="13"/>
                  </a:cubicBezTo>
                  <a:cubicBezTo>
                    <a:pt x="17" y="13"/>
                    <a:pt x="16" y="13"/>
                    <a:pt x="16" y="13"/>
                  </a:cubicBezTo>
                  <a:cubicBezTo>
                    <a:pt x="16" y="13"/>
                    <a:pt x="16" y="13"/>
                    <a:pt x="15" y="14"/>
                  </a:cubicBezTo>
                  <a:cubicBezTo>
                    <a:pt x="15" y="14"/>
                    <a:pt x="15" y="14"/>
                    <a:pt x="14" y="13"/>
                  </a:cubicBezTo>
                  <a:cubicBezTo>
                    <a:pt x="14" y="13"/>
                    <a:pt x="13" y="12"/>
                    <a:pt x="13" y="12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5" y="12"/>
                    <a:pt x="15" y="13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6" y="11"/>
                    <a:pt x="16" y="12"/>
                  </a:cubicBezTo>
                  <a:cubicBezTo>
                    <a:pt x="16" y="12"/>
                    <a:pt x="15" y="12"/>
                    <a:pt x="15" y="12"/>
                  </a:cubicBezTo>
                  <a:cubicBezTo>
                    <a:pt x="16" y="12"/>
                    <a:pt x="16" y="12"/>
                    <a:pt x="16" y="11"/>
                  </a:cubicBezTo>
                  <a:cubicBezTo>
                    <a:pt x="16" y="11"/>
                    <a:pt x="17" y="11"/>
                    <a:pt x="17" y="11"/>
                  </a:cubicBezTo>
                  <a:cubicBezTo>
                    <a:pt x="17" y="11"/>
                    <a:pt x="16" y="10"/>
                    <a:pt x="16" y="10"/>
                  </a:cubicBezTo>
                  <a:cubicBezTo>
                    <a:pt x="16" y="10"/>
                    <a:pt x="16" y="9"/>
                    <a:pt x="16" y="9"/>
                  </a:cubicBezTo>
                  <a:cubicBezTo>
                    <a:pt x="16" y="9"/>
                    <a:pt x="16" y="10"/>
                    <a:pt x="16" y="10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5" y="10"/>
                  </a:cubicBezTo>
                  <a:cubicBezTo>
                    <a:pt x="15" y="10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9"/>
                    <a:pt x="14" y="10"/>
                    <a:pt x="14" y="10"/>
                  </a:cubicBezTo>
                  <a:cubicBezTo>
                    <a:pt x="14" y="10"/>
                    <a:pt x="14" y="10"/>
                    <a:pt x="13" y="10"/>
                  </a:cubicBezTo>
                  <a:cubicBezTo>
                    <a:pt x="13" y="10"/>
                    <a:pt x="13" y="10"/>
                    <a:pt x="13" y="9"/>
                  </a:cubicBezTo>
                  <a:cubicBezTo>
                    <a:pt x="14" y="9"/>
                    <a:pt x="14" y="8"/>
                    <a:pt x="15" y="8"/>
                  </a:cubicBezTo>
                  <a:cubicBezTo>
                    <a:pt x="15" y="8"/>
                    <a:pt x="15" y="8"/>
                    <a:pt x="16" y="8"/>
                  </a:cubicBezTo>
                  <a:cubicBezTo>
                    <a:pt x="16" y="8"/>
                    <a:pt x="16" y="8"/>
                    <a:pt x="16" y="9"/>
                  </a:cubicBezTo>
                  <a:cubicBezTo>
                    <a:pt x="16" y="9"/>
                    <a:pt x="17" y="9"/>
                    <a:pt x="17" y="9"/>
                  </a:cubicBezTo>
                  <a:cubicBezTo>
                    <a:pt x="17" y="8"/>
                    <a:pt x="17" y="8"/>
                    <a:pt x="16" y="8"/>
                  </a:cubicBezTo>
                  <a:cubicBezTo>
                    <a:pt x="16" y="8"/>
                    <a:pt x="16" y="7"/>
                    <a:pt x="16" y="7"/>
                  </a:cubicBezTo>
                  <a:cubicBezTo>
                    <a:pt x="16" y="7"/>
                    <a:pt x="17" y="7"/>
                    <a:pt x="17" y="7"/>
                  </a:cubicBezTo>
                  <a:cubicBezTo>
                    <a:pt x="17" y="7"/>
                    <a:pt x="17" y="7"/>
                    <a:pt x="18" y="8"/>
                  </a:cubicBezTo>
                  <a:cubicBezTo>
                    <a:pt x="18" y="7"/>
                    <a:pt x="18" y="7"/>
                    <a:pt x="18" y="7"/>
                  </a:cubicBezTo>
                  <a:cubicBezTo>
                    <a:pt x="18" y="7"/>
                    <a:pt x="18" y="6"/>
                    <a:pt x="19" y="6"/>
                  </a:cubicBezTo>
                  <a:cubicBezTo>
                    <a:pt x="19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6" y="6"/>
                  </a:cubicBezTo>
                  <a:cubicBezTo>
                    <a:pt x="16" y="6"/>
                    <a:pt x="16" y="7"/>
                    <a:pt x="16" y="7"/>
                  </a:cubicBezTo>
                  <a:cubicBezTo>
                    <a:pt x="16" y="7"/>
                    <a:pt x="15" y="7"/>
                    <a:pt x="16" y="7"/>
                  </a:cubicBezTo>
                  <a:cubicBezTo>
                    <a:pt x="16" y="6"/>
                    <a:pt x="16" y="6"/>
                    <a:pt x="16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5" y="7"/>
                  </a:cubicBezTo>
                  <a:cubicBezTo>
                    <a:pt x="15" y="7"/>
                    <a:pt x="15" y="7"/>
                    <a:pt x="15" y="7"/>
                  </a:cubicBezTo>
                  <a:cubicBezTo>
                    <a:pt x="14" y="8"/>
                    <a:pt x="13" y="8"/>
                    <a:pt x="12" y="8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4" y="6"/>
                    <a:pt x="14" y="7"/>
                  </a:cubicBezTo>
                  <a:cubicBezTo>
                    <a:pt x="14" y="7"/>
                    <a:pt x="14" y="7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3" y="7"/>
                    <a:pt x="13" y="7"/>
                    <a:pt x="12" y="6"/>
                  </a:cubicBezTo>
                  <a:cubicBezTo>
                    <a:pt x="12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5"/>
                    <a:pt x="14" y="6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4" y="5"/>
                    <a:pt x="14" y="4"/>
                    <a:pt x="14" y="4"/>
                  </a:cubicBezTo>
                  <a:cubicBezTo>
                    <a:pt x="14" y="4"/>
                    <a:pt x="13" y="4"/>
                    <a:pt x="13" y="4"/>
                  </a:cubicBezTo>
                  <a:cubicBezTo>
                    <a:pt x="13" y="4"/>
                    <a:pt x="12" y="4"/>
                    <a:pt x="12" y="4"/>
                  </a:cubicBezTo>
                  <a:cubicBezTo>
                    <a:pt x="12" y="4"/>
                    <a:pt x="12" y="4"/>
                    <a:pt x="12" y="5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5"/>
                    <a:pt x="12" y="6"/>
                    <a:pt x="12" y="6"/>
                  </a:cubicBezTo>
                  <a:cubicBezTo>
                    <a:pt x="12" y="6"/>
                    <a:pt x="12" y="6"/>
                    <a:pt x="12" y="6"/>
                  </a:cubicBezTo>
                  <a:cubicBezTo>
                    <a:pt x="11" y="6"/>
                    <a:pt x="11" y="6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1" y="4"/>
                    <a:pt x="11" y="5"/>
                    <a:pt x="11" y="5"/>
                  </a:cubicBezTo>
                  <a:cubicBezTo>
                    <a:pt x="11" y="5"/>
                    <a:pt x="12" y="5"/>
                    <a:pt x="11" y="5"/>
                  </a:cubicBezTo>
                  <a:cubicBezTo>
                    <a:pt x="11" y="6"/>
                    <a:pt x="11" y="6"/>
                    <a:pt x="12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1" y="7"/>
                    <a:pt x="11" y="7"/>
                    <a:pt x="11" y="6"/>
                  </a:cubicBezTo>
                  <a:cubicBezTo>
                    <a:pt x="10" y="6"/>
                    <a:pt x="10" y="5"/>
                    <a:pt x="10" y="4"/>
                  </a:cubicBezTo>
                  <a:cubicBezTo>
                    <a:pt x="10" y="4"/>
                    <a:pt x="10" y="4"/>
                    <a:pt x="11" y="4"/>
                  </a:cubicBezTo>
                  <a:cubicBezTo>
                    <a:pt x="11" y="3"/>
                    <a:pt x="11" y="3"/>
                    <a:pt x="12" y="3"/>
                  </a:cubicBezTo>
                  <a:cubicBezTo>
                    <a:pt x="12" y="4"/>
                    <a:pt x="12" y="3"/>
                    <a:pt x="12" y="3"/>
                  </a:cubicBezTo>
                  <a:cubicBezTo>
                    <a:pt x="12" y="2"/>
                    <a:pt x="11" y="2"/>
                    <a:pt x="11" y="3"/>
                  </a:cubicBezTo>
                  <a:cubicBezTo>
                    <a:pt x="10" y="3"/>
                    <a:pt x="10" y="3"/>
                    <a:pt x="10" y="3"/>
                  </a:cubicBezTo>
                  <a:cubicBezTo>
                    <a:pt x="11" y="3"/>
                    <a:pt x="11" y="3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1" y="1"/>
                    <a:pt x="10" y="1"/>
                    <a:pt x="10" y="0"/>
                  </a:cubicBezTo>
                  <a:cubicBezTo>
                    <a:pt x="10" y="0"/>
                    <a:pt x="10" y="1"/>
                    <a:pt x="10" y="1"/>
                  </a:cubicBezTo>
                  <a:close/>
                  <a:moveTo>
                    <a:pt x="16" y="11"/>
                  </a:moveTo>
                  <a:cubicBezTo>
                    <a:pt x="16" y="11"/>
                    <a:pt x="16" y="11"/>
                    <a:pt x="16" y="11"/>
                  </a:cubicBezTo>
                  <a:cubicBezTo>
                    <a:pt x="16" y="11"/>
                    <a:pt x="16" y="11"/>
                    <a:pt x="16" y="12"/>
                  </a:cubicBezTo>
                  <a:cubicBezTo>
                    <a:pt x="16" y="11"/>
                    <a:pt x="16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4" y="11"/>
                    <a:pt x="14" y="11"/>
                    <a:pt x="13" y="11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2" y="11"/>
                    <a:pt x="11" y="11"/>
                    <a:pt x="11" y="11"/>
                  </a:cubicBezTo>
                  <a:cubicBezTo>
                    <a:pt x="11" y="11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2"/>
                  </a:cubicBezTo>
                  <a:cubicBezTo>
                    <a:pt x="10" y="12"/>
                    <a:pt x="11" y="12"/>
                    <a:pt x="11" y="12"/>
                  </a:cubicBezTo>
                  <a:cubicBezTo>
                    <a:pt x="11" y="12"/>
                    <a:pt x="11" y="13"/>
                    <a:pt x="11" y="13"/>
                  </a:cubicBezTo>
                  <a:cubicBezTo>
                    <a:pt x="11" y="14"/>
                    <a:pt x="12" y="14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6"/>
                    <a:pt x="13" y="16"/>
                    <a:pt x="13" y="16"/>
                  </a:cubicBezTo>
                  <a:cubicBezTo>
                    <a:pt x="13" y="16"/>
                    <a:pt x="13" y="16"/>
                    <a:pt x="12" y="16"/>
                  </a:cubicBezTo>
                  <a:cubicBezTo>
                    <a:pt x="12" y="16"/>
                    <a:pt x="12" y="16"/>
                    <a:pt x="12" y="17"/>
                  </a:cubicBezTo>
                  <a:cubicBezTo>
                    <a:pt x="12" y="17"/>
                    <a:pt x="12" y="17"/>
                    <a:pt x="12" y="17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6"/>
                    <a:pt x="12" y="16"/>
                    <a:pt x="11" y="16"/>
                  </a:cubicBezTo>
                  <a:cubicBezTo>
                    <a:pt x="12" y="16"/>
                    <a:pt x="12" y="16"/>
                    <a:pt x="12" y="16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1" y="15"/>
                    <a:pt x="11" y="14"/>
                    <a:pt x="11" y="13"/>
                  </a:cubicBezTo>
                  <a:cubicBezTo>
                    <a:pt x="11" y="13"/>
                    <a:pt x="10" y="13"/>
                    <a:pt x="10" y="13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4"/>
                    <a:pt x="7" y="14"/>
                    <a:pt x="6" y="15"/>
                  </a:cubicBezTo>
                  <a:cubicBezTo>
                    <a:pt x="7" y="15"/>
                    <a:pt x="6" y="15"/>
                    <a:pt x="6" y="15"/>
                  </a:cubicBezTo>
                  <a:cubicBezTo>
                    <a:pt x="6" y="15"/>
                    <a:pt x="6" y="16"/>
                    <a:pt x="7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5"/>
                    <a:pt x="6" y="15"/>
                  </a:cubicBezTo>
                  <a:cubicBezTo>
                    <a:pt x="5" y="15"/>
                    <a:pt x="5" y="15"/>
                    <a:pt x="5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6" y="15"/>
                    <a:pt x="6" y="15"/>
                    <a:pt x="6" y="15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8" y="12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1"/>
                    <a:pt x="9" y="11"/>
                    <a:pt x="9" y="11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8" y="10"/>
                    <a:pt x="8" y="10"/>
                  </a:cubicBezTo>
                  <a:cubicBezTo>
                    <a:pt x="8" y="10"/>
                    <a:pt x="7" y="10"/>
                    <a:pt x="7" y="11"/>
                  </a:cubicBezTo>
                  <a:cubicBezTo>
                    <a:pt x="7" y="10"/>
                    <a:pt x="7" y="10"/>
                    <a:pt x="6" y="10"/>
                  </a:cubicBezTo>
                  <a:cubicBezTo>
                    <a:pt x="5" y="10"/>
                    <a:pt x="5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3" y="9"/>
                    <a:pt x="3" y="9"/>
                    <a:pt x="4" y="9"/>
                  </a:cubicBezTo>
                  <a:cubicBezTo>
                    <a:pt x="4" y="9"/>
                    <a:pt x="4" y="9"/>
                    <a:pt x="4" y="10"/>
                  </a:cubicBezTo>
                  <a:cubicBezTo>
                    <a:pt x="5" y="10"/>
                    <a:pt x="5" y="10"/>
                    <a:pt x="6" y="10"/>
                  </a:cubicBezTo>
                  <a:cubicBezTo>
                    <a:pt x="6" y="10"/>
                    <a:pt x="7" y="9"/>
                    <a:pt x="7" y="9"/>
                  </a:cubicBezTo>
                  <a:cubicBezTo>
                    <a:pt x="7" y="9"/>
                    <a:pt x="8" y="10"/>
                    <a:pt x="8" y="10"/>
                  </a:cubicBezTo>
                  <a:cubicBezTo>
                    <a:pt x="8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8" y="8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8" y="6"/>
                    <a:pt x="7" y="6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7" y="5"/>
                    <a:pt x="6" y="5"/>
                    <a:pt x="6" y="5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7" y="4"/>
                  </a:cubicBezTo>
                  <a:cubicBezTo>
                    <a:pt x="7" y="4"/>
                    <a:pt x="7" y="4"/>
                    <a:pt x="8" y="4"/>
                  </a:cubicBezTo>
                  <a:cubicBezTo>
                    <a:pt x="7" y="4"/>
                    <a:pt x="7" y="4"/>
                    <a:pt x="7" y="5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7"/>
                    <a:pt x="9" y="8"/>
                    <a:pt x="9" y="8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1" y="8"/>
                    <a:pt x="11" y="7"/>
                    <a:pt x="11" y="7"/>
                  </a:cubicBezTo>
                  <a:cubicBezTo>
                    <a:pt x="12" y="7"/>
                    <a:pt x="12" y="6"/>
                    <a:pt x="13" y="6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3" y="5"/>
                    <a:pt x="13" y="5"/>
                    <a:pt x="13" y="4"/>
                  </a:cubicBezTo>
                  <a:cubicBezTo>
                    <a:pt x="13" y="4"/>
                    <a:pt x="13" y="4"/>
                    <a:pt x="13" y="5"/>
                  </a:cubicBezTo>
                  <a:cubicBezTo>
                    <a:pt x="13" y="5"/>
                    <a:pt x="13" y="5"/>
                    <a:pt x="14" y="4"/>
                  </a:cubicBezTo>
                  <a:cubicBezTo>
                    <a:pt x="13" y="5"/>
                    <a:pt x="13" y="5"/>
                    <a:pt x="13" y="5"/>
                  </a:cubicBezTo>
                  <a:cubicBezTo>
                    <a:pt x="14" y="5"/>
                    <a:pt x="14" y="5"/>
                    <a:pt x="14" y="5"/>
                  </a:cubicBezTo>
                  <a:cubicBezTo>
                    <a:pt x="13" y="5"/>
                    <a:pt x="13" y="5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2" y="7"/>
                    <a:pt x="12" y="7"/>
                  </a:cubicBezTo>
                  <a:cubicBezTo>
                    <a:pt x="11" y="8"/>
                    <a:pt x="11" y="8"/>
                    <a:pt x="11" y="9"/>
                  </a:cubicBezTo>
                  <a:cubicBezTo>
                    <a:pt x="11" y="9"/>
                    <a:pt x="11" y="9"/>
                    <a:pt x="10" y="9"/>
                  </a:cubicBezTo>
                  <a:cubicBezTo>
                    <a:pt x="10" y="9"/>
                    <a:pt x="10" y="9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2" y="10"/>
                    <a:pt x="12" y="9"/>
                  </a:cubicBez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5" y="11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0"/>
                    <a:pt x="16" y="10"/>
                    <a:pt x="16" y="10"/>
                  </a:cubicBezTo>
                  <a:cubicBezTo>
                    <a:pt x="16" y="11"/>
                    <a:pt x="16" y="11"/>
                    <a:pt x="16" y="11"/>
                  </a:cubicBezTo>
                  <a:close/>
                  <a:moveTo>
                    <a:pt x="1" y="14"/>
                  </a:moveTo>
                  <a:cubicBezTo>
                    <a:pt x="1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4"/>
                    <a:pt x="1" y="14"/>
                  </a:cubicBezTo>
                  <a:close/>
                  <a:moveTo>
                    <a:pt x="4" y="13"/>
                  </a:move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6" y="12"/>
                    <a:pt x="6" y="11"/>
                    <a:pt x="6" y="11"/>
                  </a:cubicBezTo>
                  <a:cubicBezTo>
                    <a:pt x="6" y="10"/>
                    <a:pt x="6" y="10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6" y="11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6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2"/>
                    <a:pt x="6" y="12"/>
                    <a:pt x="6" y="12"/>
                  </a:cubicBezTo>
                  <a:cubicBezTo>
                    <a:pt x="5" y="12"/>
                    <a:pt x="5" y="12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lose/>
                  <a:moveTo>
                    <a:pt x="8" y="11"/>
                  </a:move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8" y="11"/>
                    <a:pt x="7" y="11"/>
                  </a:cubicBezTo>
                  <a:cubicBezTo>
                    <a:pt x="7" y="11"/>
                    <a:pt x="8" y="11"/>
                    <a:pt x="8" y="11"/>
                  </a:cubicBezTo>
                  <a:cubicBezTo>
                    <a:pt x="8" y="11"/>
                    <a:pt x="8" y="11"/>
                    <a:pt x="8" y="11"/>
                  </a:cubicBezTo>
                  <a:close/>
                  <a:moveTo>
                    <a:pt x="17" y="15"/>
                  </a:moveTo>
                  <a:cubicBezTo>
                    <a:pt x="17" y="15"/>
                    <a:pt x="16" y="15"/>
                    <a:pt x="16" y="15"/>
                  </a:cubicBezTo>
                  <a:cubicBezTo>
                    <a:pt x="16" y="15"/>
                    <a:pt x="16" y="16"/>
                    <a:pt x="16" y="16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ubicBezTo>
                    <a:pt x="17" y="15"/>
                    <a:pt x="17" y="15"/>
                    <a:pt x="17" y="15"/>
                  </a:cubicBezTo>
                  <a:close/>
                  <a:moveTo>
                    <a:pt x="14" y="13"/>
                  </a:moveTo>
                  <a:cubicBezTo>
                    <a:pt x="14" y="14"/>
                    <a:pt x="14" y="14"/>
                    <a:pt x="14" y="14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3" y="13"/>
                    <a:pt x="13" y="13"/>
                  </a:cubicBezTo>
                  <a:cubicBezTo>
                    <a:pt x="13" y="13"/>
                    <a:pt x="12" y="13"/>
                    <a:pt x="12" y="13"/>
                  </a:cubicBezTo>
                  <a:cubicBezTo>
                    <a:pt x="12" y="13"/>
                    <a:pt x="11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2" y="13"/>
                    <a:pt x="12" y="13"/>
                    <a:pt x="12" y="13"/>
                  </a:cubicBezTo>
                  <a:cubicBezTo>
                    <a:pt x="11" y="13"/>
                    <a:pt x="11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2"/>
                    <a:pt x="12" y="12"/>
                  </a:cubicBezTo>
                  <a:cubicBezTo>
                    <a:pt x="12" y="12"/>
                    <a:pt x="12" y="11"/>
                    <a:pt x="12" y="12"/>
                  </a:cubicBezTo>
                  <a:cubicBezTo>
                    <a:pt x="12" y="12"/>
                    <a:pt x="12" y="12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3" y="12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cubicBezTo>
                    <a:pt x="13" y="12"/>
                    <a:pt x="13" y="11"/>
                    <a:pt x="13" y="11"/>
                  </a:cubicBezTo>
                  <a:cubicBezTo>
                    <a:pt x="13" y="11"/>
                    <a:pt x="13" y="11"/>
                    <a:pt x="13" y="11"/>
                  </a:cubicBezTo>
                  <a:cubicBezTo>
                    <a:pt x="13" y="12"/>
                    <a:pt x="13" y="12"/>
                    <a:pt x="13" y="13"/>
                  </a:cubicBezTo>
                  <a:cubicBezTo>
                    <a:pt x="14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3"/>
                  </a:cubicBezTo>
                  <a:close/>
                  <a:moveTo>
                    <a:pt x="11" y="11"/>
                  </a:move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2" y="12"/>
                  </a:cubicBezTo>
                  <a:cubicBezTo>
                    <a:pt x="11" y="12"/>
                    <a:pt x="11" y="11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lose/>
                  <a:moveTo>
                    <a:pt x="9" y="19"/>
                  </a:moveTo>
                  <a:cubicBezTo>
                    <a:pt x="9" y="19"/>
                    <a:pt x="9" y="19"/>
                    <a:pt x="9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8"/>
                    <a:pt x="9" y="18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lose/>
                  <a:moveTo>
                    <a:pt x="9" y="16"/>
                  </a:move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5"/>
                    <a:pt x="9" y="15"/>
                    <a:pt x="9" y="15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4"/>
                    <a:pt x="8" y="13"/>
                    <a:pt x="8" y="13"/>
                  </a:cubicBezTo>
                  <a:cubicBezTo>
                    <a:pt x="8" y="13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3"/>
                    <a:pt x="10" y="13"/>
                  </a:cubicBezTo>
                  <a:cubicBezTo>
                    <a:pt x="10" y="13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9" y="15"/>
                  </a:cubicBezTo>
                  <a:cubicBezTo>
                    <a:pt x="9" y="15"/>
                    <a:pt x="9" y="15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lose/>
                  <a:moveTo>
                    <a:pt x="9" y="12"/>
                  </a:moveTo>
                  <a:cubicBezTo>
                    <a:pt x="10" y="12"/>
                    <a:pt x="10" y="12"/>
                    <a:pt x="10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9" y="13"/>
                    <a:pt x="9" y="12"/>
                    <a:pt x="9" y="12"/>
                  </a:cubicBezTo>
                  <a:cubicBezTo>
                    <a:pt x="9" y="12"/>
                    <a:pt x="9" y="12"/>
                    <a:pt x="9" y="12"/>
                  </a:cubicBezTo>
                  <a:close/>
                  <a:moveTo>
                    <a:pt x="2" y="5"/>
                  </a:moveTo>
                  <a:cubicBezTo>
                    <a:pt x="2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5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5"/>
                    <a:pt x="2" y="5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5" y="7"/>
                  </a:move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6" y="7"/>
                    <a:pt x="6" y="7"/>
                  </a:cubicBezTo>
                  <a:cubicBezTo>
                    <a:pt x="6" y="7"/>
                    <a:pt x="7" y="8"/>
                    <a:pt x="7" y="7"/>
                  </a:cubicBezTo>
                  <a:cubicBezTo>
                    <a:pt x="7" y="7"/>
                    <a:pt x="8" y="7"/>
                    <a:pt x="7" y="7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9"/>
                    <a:pt x="7" y="9"/>
                    <a:pt x="6" y="9"/>
                  </a:cubicBezTo>
                  <a:cubicBezTo>
                    <a:pt x="6" y="8"/>
                    <a:pt x="6" y="8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7"/>
                    <a:pt x="5" y="7"/>
                    <a:pt x="5" y="7"/>
                  </a:cubicBezTo>
                  <a:close/>
                  <a:moveTo>
                    <a:pt x="8" y="9"/>
                  </a:move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7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lose/>
                  <a:moveTo>
                    <a:pt x="18" y="6"/>
                  </a:moveTo>
                  <a:cubicBezTo>
                    <a:pt x="18" y="6"/>
                    <a:pt x="17" y="7"/>
                    <a:pt x="17" y="7"/>
                  </a:cubicBezTo>
                  <a:cubicBezTo>
                    <a:pt x="17" y="7"/>
                    <a:pt x="18" y="7"/>
                    <a:pt x="18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6" y="7"/>
                    <a:pt x="17" y="7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7" y="6"/>
                    <a:pt x="17" y="6"/>
                  </a:cubicBezTo>
                  <a:cubicBezTo>
                    <a:pt x="17" y="6"/>
                    <a:pt x="18" y="6"/>
                    <a:pt x="18" y="6"/>
                  </a:cubicBezTo>
                  <a:close/>
                  <a:moveTo>
                    <a:pt x="15" y="8"/>
                  </a:move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10"/>
                    <a:pt x="12" y="10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3" y="8"/>
                    <a:pt x="13" y="8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2" y="7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lose/>
                  <a:moveTo>
                    <a:pt x="11" y="9"/>
                  </a:moveTo>
                  <a:cubicBezTo>
                    <a:pt x="11" y="9"/>
                    <a:pt x="11" y="9"/>
                    <a:pt x="11" y="9"/>
                  </a:cubicBezTo>
                  <a:cubicBezTo>
                    <a:pt x="11" y="9"/>
                    <a:pt x="12" y="9"/>
                    <a:pt x="12" y="9"/>
                  </a:cubicBezTo>
                  <a:cubicBezTo>
                    <a:pt x="12" y="9"/>
                    <a:pt x="11" y="9"/>
                    <a:pt x="11" y="10"/>
                  </a:cubicBezTo>
                  <a:cubicBezTo>
                    <a:pt x="11" y="10"/>
                    <a:pt x="11" y="10"/>
                    <a:pt x="11" y="9"/>
                  </a:cubicBezTo>
                  <a:close/>
                  <a:moveTo>
                    <a:pt x="10" y="1"/>
                  </a:moveTo>
                  <a:cubicBezTo>
                    <a:pt x="10" y="1"/>
                    <a:pt x="11" y="1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2"/>
                    <a:pt x="10" y="1"/>
                    <a:pt x="10" y="1"/>
                  </a:cubicBezTo>
                  <a:close/>
                  <a:moveTo>
                    <a:pt x="10" y="4"/>
                  </a:moveTo>
                  <a:cubicBezTo>
                    <a:pt x="10" y="4"/>
                    <a:pt x="10" y="4"/>
                    <a:pt x="10" y="4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6"/>
                    <a:pt x="10" y="7"/>
                    <a:pt x="11" y="7"/>
                  </a:cubicBezTo>
                  <a:cubicBezTo>
                    <a:pt x="11" y="7"/>
                    <a:pt x="11" y="7"/>
                    <a:pt x="11" y="7"/>
                  </a:cubicBezTo>
                  <a:cubicBezTo>
                    <a:pt x="11" y="7"/>
                    <a:pt x="11" y="7"/>
                    <a:pt x="10" y="7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10" y="7"/>
                    <a:pt x="10" y="7"/>
                    <a:pt x="11" y="7"/>
                  </a:cubicBezTo>
                  <a:cubicBezTo>
                    <a:pt x="11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10" y="7"/>
                    <a:pt x="10" y="7"/>
                  </a:cubicBezTo>
                  <a:cubicBezTo>
                    <a:pt x="10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7"/>
                    <a:pt x="9" y="7"/>
                    <a:pt x="9" y="7"/>
                  </a:cubicBezTo>
                  <a:cubicBezTo>
                    <a:pt x="9" y="6"/>
                    <a:pt x="9" y="6"/>
                    <a:pt x="10" y="6"/>
                  </a:cubicBezTo>
                  <a:cubicBezTo>
                    <a:pt x="10" y="5"/>
                    <a:pt x="10" y="5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10" y="9"/>
                  </a:moveTo>
                  <a:cubicBezTo>
                    <a:pt x="9" y="9"/>
                    <a:pt x="9" y="8"/>
                    <a:pt x="9" y="8"/>
                  </a:cubicBezTo>
                  <a:cubicBezTo>
                    <a:pt x="10" y="8"/>
                    <a:pt x="10" y="8"/>
                    <a:pt x="10" y="7"/>
                  </a:cubicBezTo>
                  <a:cubicBezTo>
                    <a:pt x="10" y="8"/>
                    <a:pt x="10" y="8"/>
                    <a:pt x="10" y="8"/>
                  </a:cubicBezTo>
                  <a:cubicBezTo>
                    <a:pt x="10" y="9"/>
                    <a:pt x="10" y="9"/>
                    <a:pt x="10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0" name="Freeform 33213"/>
            <p:cNvSpPr>
              <a:spLocks/>
            </p:cNvSpPr>
            <p:nvPr/>
          </p:nvSpPr>
          <p:spPr bwMode="auto">
            <a:xfrm>
              <a:off x="4107" y="3530"/>
              <a:ext cx="53" cy="46"/>
            </a:xfrm>
            <a:custGeom>
              <a:avLst/>
              <a:gdLst>
                <a:gd name="T0" fmla="*/ 16 w 30"/>
                <a:gd name="T1" fmla="*/ 11 h 26"/>
                <a:gd name="T2" fmla="*/ 23 w 30"/>
                <a:gd name="T3" fmla="*/ 9 h 26"/>
                <a:gd name="T4" fmla="*/ 12 w 30"/>
                <a:gd name="T5" fmla="*/ 24 h 26"/>
                <a:gd name="T6" fmla="*/ 16 w 30"/>
                <a:gd name="T7" fmla="*/ 11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6">
                  <a:moveTo>
                    <a:pt x="16" y="11"/>
                  </a:moveTo>
                  <a:cubicBezTo>
                    <a:pt x="16" y="11"/>
                    <a:pt x="19" y="7"/>
                    <a:pt x="23" y="9"/>
                  </a:cubicBezTo>
                  <a:cubicBezTo>
                    <a:pt x="30" y="12"/>
                    <a:pt x="13" y="26"/>
                    <a:pt x="12" y="24"/>
                  </a:cubicBezTo>
                  <a:cubicBezTo>
                    <a:pt x="0" y="7"/>
                    <a:pt x="16" y="0"/>
                    <a:pt x="16" y="1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1" name="Freeform 33214"/>
            <p:cNvSpPr>
              <a:spLocks noEditPoints="1"/>
            </p:cNvSpPr>
            <p:nvPr/>
          </p:nvSpPr>
          <p:spPr bwMode="auto">
            <a:xfrm>
              <a:off x="4164" y="3395"/>
              <a:ext cx="35" cy="48"/>
            </a:xfrm>
            <a:custGeom>
              <a:avLst/>
              <a:gdLst>
                <a:gd name="T0" fmla="*/ 6 w 20"/>
                <a:gd name="T1" fmla="*/ 17 h 27"/>
                <a:gd name="T2" fmla="*/ 8 w 20"/>
                <a:gd name="T3" fmla="*/ 23 h 27"/>
                <a:gd name="T4" fmla="*/ 15 w 20"/>
                <a:gd name="T5" fmla="*/ 22 h 27"/>
                <a:gd name="T6" fmla="*/ 15 w 20"/>
                <a:gd name="T7" fmla="*/ 12 h 27"/>
                <a:gd name="T8" fmla="*/ 10 w 20"/>
                <a:gd name="T9" fmla="*/ 2 h 27"/>
                <a:gd name="T10" fmla="*/ 14 w 20"/>
                <a:gd name="T11" fmla="*/ 17 h 27"/>
                <a:gd name="T12" fmla="*/ 15 w 20"/>
                <a:gd name="T13" fmla="*/ 17 h 27"/>
                <a:gd name="T14" fmla="*/ 10 w 20"/>
                <a:gd name="T15" fmla="*/ 24 h 27"/>
                <a:gd name="T16" fmla="*/ 8 w 20"/>
                <a:gd name="T17" fmla="*/ 16 h 27"/>
                <a:gd name="T18" fmla="*/ 10 w 20"/>
                <a:gd name="T19" fmla="*/ 21 h 27"/>
                <a:gd name="T20" fmla="*/ 14 w 20"/>
                <a:gd name="T21" fmla="*/ 23 h 27"/>
                <a:gd name="T22" fmla="*/ 14 w 20"/>
                <a:gd name="T23" fmla="*/ 21 h 27"/>
                <a:gd name="T24" fmla="*/ 15 w 20"/>
                <a:gd name="T25" fmla="*/ 19 h 27"/>
                <a:gd name="T26" fmla="*/ 11 w 20"/>
                <a:gd name="T27" fmla="*/ 24 h 27"/>
                <a:gd name="T28" fmla="*/ 15 w 20"/>
                <a:gd name="T29" fmla="*/ 16 h 27"/>
                <a:gd name="T30" fmla="*/ 9 w 20"/>
                <a:gd name="T31" fmla="*/ 21 h 27"/>
                <a:gd name="T32" fmla="*/ 8 w 20"/>
                <a:gd name="T33" fmla="*/ 19 h 27"/>
                <a:gd name="T34" fmla="*/ 13 w 20"/>
                <a:gd name="T35" fmla="*/ 18 h 27"/>
                <a:gd name="T36" fmla="*/ 9 w 20"/>
                <a:gd name="T37" fmla="*/ 14 h 27"/>
                <a:gd name="T38" fmla="*/ 10 w 20"/>
                <a:gd name="T39" fmla="*/ 11 h 27"/>
                <a:gd name="T40" fmla="*/ 12 w 20"/>
                <a:gd name="T41" fmla="*/ 11 h 27"/>
                <a:gd name="T42" fmla="*/ 13 w 20"/>
                <a:gd name="T43" fmla="*/ 9 h 27"/>
                <a:gd name="T44" fmla="*/ 12 w 20"/>
                <a:gd name="T45" fmla="*/ 9 h 27"/>
                <a:gd name="T46" fmla="*/ 11 w 20"/>
                <a:gd name="T47" fmla="*/ 7 h 27"/>
                <a:gd name="T48" fmla="*/ 7 w 20"/>
                <a:gd name="T49" fmla="*/ 10 h 27"/>
                <a:gd name="T50" fmla="*/ 6 w 20"/>
                <a:gd name="T51" fmla="*/ 9 h 27"/>
                <a:gd name="T52" fmla="*/ 8 w 20"/>
                <a:gd name="T53" fmla="*/ 8 h 27"/>
                <a:gd name="T54" fmla="*/ 13 w 20"/>
                <a:gd name="T55" fmla="*/ 13 h 27"/>
                <a:gd name="T56" fmla="*/ 14 w 20"/>
                <a:gd name="T57" fmla="*/ 11 h 27"/>
                <a:gd name="T58" fmla="*/ 10 w 20"/>
                <a:gd name="T59" fmla="*/ 14 h 27"/>
                <a:gd name="T60" fmla="*/ 13 w 20"/>
                <a:gd name="T61" fmla="*/ 7 h 27"/>
                <a:gd name="T62" fmla="*/ 8 w 20"/>
                <a:gd name="T63" fmla="*/ 14 h 27"/>
                <a:gd name="T64" fmla="*/ 11 w 20"/>
                <a:gd name="T65" fmla="*/ 6 h 27"/>
                <a:gd name="T66" fmla="*/ 12 w 20"/>
                <a:gd name="T67" fmla="*/ 5 h 27"/>
                <a:gd name="T68" fmla="*/ 7 w 20"/>
                <a:gd name="T69" fmla="*/ 10 h 27"/>
                <a:gd name="T70" fmla="*/ 10 w 20"/>
                <a:gd name="T71" fmla="*/ 3 h 27"/>
                <a:gd name="T72" fmla="*/ 4 w 20"/>
                <a:gd name="T73" fmla="*/ 7 h 27"/>
                <a:gd name="T74" fmla="*/ 4 w 20"/>
                <a:gd name="T75" fmla="*/ 8 h 27"/>
                <a:gd name="T76" fmla="*/ 8 w 20"/>
                <a:gd name="T77" fmla="*/ 7 h 27"/>
                <a:gd name="T78" fmla="*/ 18 w 20"/>
                <a:gd name="T79" fmla="*/ 14 h 27"/>
                <a:gd name="T80" fmla="*/ 11 w 20"/>
                <a:gd name="T81" fmla="*/ 1 h 27"/>
                <a:gd name="T82" fmla="*/ 6 w 20"/>
                <a:gd name="T83" fmla="*/ 3 h 27"/>
                <a:gd name="T84" fmla="*/ 4 w 20"/>
                <a:gd name="T85" fmla="*/ 3 h 27"/>
                <a:gd name="T86" fmla="*/ 2 w 20"/>
                <a:gd name="T87" fmla="*/ 6 h 27"/>
                <a:gd name="T88" fmla="*/ 0 w 20"/>
                <a:gd name="T89" fmla="*/ 12 h 27"/>
                <a:gd name="T90" fmla="*/ 2 w 20"/>
                <a:gd name="T91" fmla="*/ 11 h 27"/>
                <a:gd name="T92" fmla="*/ 4 w 20"/>
                <a:gd name="T93" fmla="*/ 15 h 27"/>
                <a:gd name="T94" fmla="*/ 5 w 20"/>
                <a:gd name="T95" fmla="*/ 17 h 27"/>
                <a:gd name="T96" fmla="*/ 14 w 20"/>
                <a:gd name="T97" fmla="*/ 4 h 27"/>
                <a:gd name="T98" fmla="*/ 15 w 20"/>
                <a:gd name="T99" fmla="*/ 2 h 27"/>
                <a:gd name="T100" fmla="*/ 16 w 20"/>
                <a:gd name="T101" fmla="*/ 5 h 27"/>
                <a:gd name="T102" fmla="*/ 17 w 20"/>
                <a:gd name="T103" fmla="*/ 6 h 27"/>
                <a:gd name="T104" fmla="*/ 19 w 20"/>
                <a:gd name="T105" fmla="*/ 10 h 27"/>
                <a:gd name="T106" fmla="*/ 18 w 20"/>
                <a:gd name="T107" fmla="*/ 10 h 27"/>
                <a:gd name="T108" fmla="*/ 17 w 20"/>
                <a:gd name="T109" fmla="*/ 13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0" h="27">
                  <a:moveTo>
                    <a:pt x="5" y="6"/>
                  </a:moveTo>
                  <a:cubicBezTo>
                    <a:pt x="2" y="6"/>
                    <a:pt x="2" y="8"/>
                    <a:pt x="4" y="9"/>
                  </a:cubicBezTo>
                  <a:cubicBezTo>
                    <a:pt x="2" y="11"/>
                    <a:pt x="3" y="13"/>
                    <a:pt x="6" y="12"/>
                  </a:cubicBezTo>
                  <a:cubicBezTo>
                    <a:pt x="5" y="14"/>
                    <a:pt x="6" y="14"/>
                    <a:pt x="7" y="15"/>
                  </a:cubicBezTo>
                  <a:cubicBezTo>
                    <a:pt x="7" y="16"/>
                    <a:pt x="6" y="16"/>
                    <a:pt x="6" y="17"/>
                  </a:cubicBezTo>
                  <a:cubicBezTo>
                    <a:pt x="6" y="17"/>
                    <a:pt x="6" y="17"/>
                    <a:pt x="7" y="18"/>
                  </a:cubicBezTo>
                  <a:cubicBezTo>
                    <a:pt x="7" y="18"/>
                    <a:pt x="6" y="18"/>
                    <a:pt x="7" y="19"/>
                  </a:cubicBezTo>
                  <a:cubicBezTo>
                    <a:pt x="7" y="19"/>
                    <a:pt x="7" y="19"/>
                    <a:pt x="7" y="19"/>
                  </a:cubicBezTo>
                  <a:cubicBezTo>
                    <a:pt x="7" y="20"/>
                    <a:pt x="7" y="21"/>
                    <a:pt x="8" y="21"/>
                  </a:cubicBezTo>
                  <a:cubicBezTo>
                    <a:pt x="7" y="22"/>
                    <a:pt x="7" y="23"/>
                    <a:pt x="8" y="23"/>
                  </a:cubicBezTo>
                  <a:cubicBezTo>
                    <a:pt x="7" y="24"/>
                    <a:pt x="7" y="26"/>
                    <a:pt x="8" y="26"/>
                  </a:cubicBezTo>
                  <a:cubicBezTo>
                    <a:pt x="10" y="27"/>
                    <a:pt x="11" y="26"/>
                    <a:pt x="11" y="25"/>
                  </a:cubicBezTo>
                  <a:cubicBezTo>
                    <a:pt x="12" y="25"/>
                    <a:pt x="13" y="25"/>
                    <a:pt x="13" y="24"/>
                  </a:cubicBezTo>
                  <a:cubicBezTo>
                    <a:pt x="13" y="24"/>
                    <a:pt x="14" y="24"/>
                    <a:pt x="14" y="24"/>
                  </a:cubicBezTo>
                  <a:cubicBezTo>
                    <a:pt x="15" y="23"/>
                    <a:pt x="15" y="22"/>
                    <a:pt x="15" y="22"/>
                  </a:cubicBezTo>
                  <a:cubicBezTo>
                    <a:pt x="16" y="21"/>
                    <a:pt x="17" y="20"/>
                    <a:pt x="15" y="19"/>
                  </a:cubicBezTo>
                  <a:cubicBezTo>
                    <a:pt x="16" y="19"/>
                    <a:pt x="17" y="18"/>
                    <a:pt x="16" y="17"/>
                  </a:cubicBezTo>
                  <a:cubicBezTo>
                    <a:pt x="16" y="16"/>
                    <a:pt x="16" y="16"/>
                    <a:pt x="16" y="15"/>
                  </a:cubicBezTo>
                  <a:cubicBezTo>
                    <a:pt x="16" y="15"/>
                    <a:pt x="16" y="14"/>
                    <a:pt x="15" y="14"/>
                  </a:cubicBezTo>
                  <a:cubicBezTo>
                    <a:pt x="15" y="13"/>
                    <a:pt x="15" y="12"/>
                    <a:pt x="15" y="12"/>
                  </a:cubicBezTo>
                  <a:cubicBezTo>
                    <a:pt x="15" y="12"/>
                    <a:pt x="15" y="12"/>
                    <a:pt x="15" y="12"/>
                  </a:cubicBezTo>
                  <a:cubicBezTo>
                    <a:pt x="18" y="11"/>
                    <a:pt x="17" y="8"/>
                    <a:pt x="15" y="8"/>
                  </a:cubicBezTo>
                  <a:cubicBezTo>
                    <a:pt x="16" y="7"/>
                    <a:pt x="16" y="5"/>
                    <a:pt x="14" y="5"/>
                  </a:cubicBezTo>
                  <a:cubicBezTo>
                    <a:pt x="14" y="3"/>
                    <a:pt x="12" y="2"/>
                    <a:pt x="11" y="4"/>
                  </a:cubicBezTo>
                  <a:cubicBezTo>
                    <a:pt x="11" y="4"/>
                    <a:pt x="11" y="3"/>
                    <a:pt x="10" y="2"/>
                  </a:cubicBezTo>
                  <a:cubicBezTo>
                    <a:pt x="9" y="2"/>
                    <a:pt x="8" y="4"/>
                    <a:pt x="8" y="4"/>
                  </a:cubicBezTo>
                  <a:cubicBezTo>
                    <a:pt x="6" y="3"/>
                    <a:pt x="5" y="3"/>
                    <a:pt x="5" y="6"/>
                  </a:cubicBezTo>
                  <a:close/>
                  <a:moveTo>
                    <a:pt x="10" y="23"/>
                  </a:moveTo>
                  <a:cubicBezTo>
                    <a:pt x="11" y="23"/>
                    <a:pt x="11" y="22"/>
                    <a:pt x="12" y="21"/>
                  </a:cubicBezTo>
                  <a:cubicBezTo>
                    <a:pt x="13" y="20"/>
                    <a:pt x="14" y="19"/>
                    <a:pt x="14" y="17"/>
                  </a:cubicBezTo>
                  <a:cubicBezTo>
                    <a:pt x="14" y="17"/>
                    <a:pt x="14" y="15"/>
                    <a:pt x="14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3" y="14"/>
                    <a:pt x="13" y="14"/>
                    <a:pt x="13" y="14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15" y="15"/>
                    <a:pt x="15" y="16"/>
                    <a:pt x="15" y="17"/>
                  </a:cubicBezTo>
                  <a:cubicBezTo>
                    <a:pt x="15" y="18"/>
                    <a:pt x="15" y="18"/>
                    <a:pt x="15" y="18"/>
                  </a:cubicBezTo>
                  <a:cubicBezTo>
                    <a:pt x="14" y="19"/>
                    <a:pt x="14" y="19"/>
                    <a:pt x="14" y="20"/>
                  </a:cubicBezTo>
                  <a:cubicBezTo>
                    <a:pt x="14" y="21"/>
                    <a:pt x="14" y="21"/>
                    <a:pt x="14" y="21"/>
                  </a:cubicBezTo>
                  <a:cubicBezTo>
                    <a:pt x="13" y="23"/>
                    <a:pt x="12" y="23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10" y="24"/>
                    <a:pt x="10" y="24"/>
                    <a:pt x="10" y="24"/>
                  </a:cubicBezTo>
                  <a:cubicBezTo>
                    <a:pt x="9" y="24"/>
                    <a:pt x="9" y="24"/>
                    <a:pt x="9" y="23"/>
                  </a:cubicBezTo>
                  <a:cubicBezTo>
                    <a:pt x="9" y="20"/>
                    <a:pt x="7" y="17"/>
                    <a:pt x="7" y="15"/>
                  </a:cubicBezTo>
                  <a:cubicBezTo>
                    <a:pt x="8" y="15"/>
                    <a:pt x="8" y="15"/>
                    <a:pt x="8" y="15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6"/>
                    <a:pt x="8" y="16"/>
                    <a:pt x="8" y="16"/>
                  </a:cubicBezTo>
                  <a:cubicBezTo>
                    <a:pt x="8" y="17"/>
                    <a:pt x="8" y="17"/>
                    <a:pt x="9" y="18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0" y="19"/>
                    <a:pt x="10" y="20"/>
                    <a:pt x="10" y="20"/>
                  </a:cubicBezTo>
                  <a:cubicBezTo>
                    <a:pt x="10" y="21"/>
                    <a:pt x="10" y="21"/>
                    <a:pt x="10" y="21"/>
                  </a:cubicBezTo>
                  <a:cubicBezTo>
                    <a:pt x="10" y="22"/>
                    <a:pt x="10" y="22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0" y="23"/>
                    <a:pt x="10" y="23"/>
                    <a:pt x="10" y="23"/>
                  </a:cubicBezTo>
                  <a:close/>
                  <a:moveTo>
                    <a:pt x="13" y="23"/>
                  </a:moveTo>
                  <a:cubicBezTo>
                    <a:pt x="15" y="20"/>
                    <a:pt x="15" y="23"/>
                    <a:pt x="14" y="23"/>
                  </a:cubicBezTo>
                  <a:cubicBezTo>
                    <a:pt x="13" y="23"/>
                    <a:pt x="13" y="23"/>
                    <a:pt x="13" y="23"/>
                  </a:cubicBezTo>
                  <a:close/>
                  <a:moveTo>
                    <a:pt x="13" y="24"/>
                  </a:moveTo>
                  <a:cubicBezTo>
                    <a:pt x="11" y="26"/>
                    <a:pt x="11" y="23"/>
                    <a:pt x="12" y="23"/>
                  </a:cubicBezTo>
                  <a:cubicBezTo>
                    <a:pt x="13" y="24"/>
                    <a:pt x="13" y="24"/>
                    <a:pt x="13" y="24"/>
                  </a:cubicBezTo>
                  <a:close/>
                  <a:moveTo>
                    <a:pt x="14" y="21"/>
                  </a:moveTo>
                  <a:cubicBezTo>
                    <a:pt x="14" y="21"/>
                    <a:pt x="14" y="20"/>
                    <a:pt x="15" y="20"/>
                  </a:cubicBezTo>
                  <a:cubicBezTo>
                    <a:pt x="17" y="20"/>
                    <a:pt x="15" y="22"/>
                    <a:pt x="14" y="21"/>
                  </a:cubicBezTo>
                  <a:close/>
                  <a:moveTo>
                    <a:pt x="15" y="19"/>
                  </a:moveTo>
                  <a:cubicBezTo>
                    <a:pt x="15" y="18"/>
                    <a:pt x="15" y="17"/>
                    <a:pt x="16" y="18"/>
                  </a:cubicBezTo>
                  <a:cubicBezTo>
                    <a:pt x="16" y="18"/>
                    <a:pt x="16" y="19"/>
                    <a:pt x="15" y="19"/>
                  </a:cubicBezTo>
                  <a:close/>
                  <a:moveTo>
                    <a:pt x="11" y="24"/>
                  </a:moveTo>
                  <a:cubicBezTo>
                    <a:pt x="11" y="25"/>
                    <a:pt x="11" y="26"/>
                    <a:pt x="10" y="26"/>
                  </a:cubicBezTo>
                  <a:cubicBezTo>
                    <a:pt x="10" y="27"/>
                    <a:pt x="8" y="26"/>
                    <a:pt x="8" y="25"/>
                  </a:cubicBezTo>
                  <a:cubicBezTo>
                    <a:pt x="8" y="24"/>
                    <a:pt x="8" y="23"/>
                    <a:pt x="9" y="23"/>
                  </a:cubicBezTo>
                  <a:cubicBezTo>
                    <a:pt x="9" y="26"/>
                    <a:pt x="9" y="25"/>
                    <a:pt x="11" y="24"/>
                  </a:cubicBezTo>
                  <a:close/>
                  <a:moveTo>
                    <a:pt x="15" y="15"/>
                  </a:moveTo>
                  <a:cubicBezTo>
                    <a:pt x="15" y="15"/>
                    <a:pt x="15" y="14"/>
                    <a:pt x="15" y="14"/>
                  </a:cubicBezTo>
                  <a:cubicBezTo>
                    <a:pt x="16" y="14"/>
                    <a:pt x="16" y="15"/>
                    <a:pt x="15" y="15"/>
                  </a:cubicBezTo>
                  <a:close/>
                  <a:moveTo>
                    <a:pt x="15" y="17"/>
                  </a:moveTo>
                  <a:cubicBezTo>
                    <a:pt x="15" y="17"/>
                    <a:pt x="15" y="16"/>
                    <a:pt x="15" y="16"/>
                  </a:cubicBezTo>
                  <a:cubicBezTo>
                    <a:pt x="16" y="16"/>
                    <a:pt x="16" y="17"/>
                    <a:pt x="15" y="17"/>
                  </a:cubicBezTo>
                  <a:close/>
                  <a:moveTo>
                    <a:pt x="9" y="22"/>
                  </a:moveTo>
                  <a:cubicBezTo>
                    <a:pt x="7" y="24"/>
                    <a:pt x="8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lose/>
                  <a:moveTo>
                    <a:pt x="9" y="21"/>
                  </a:moveTo>
                  <a:cubicBezTo>
                    <a:pt x="8" y="21"/>
                    <a:pt x="7" y="20"/>
                    <a:pt x="7" y="20"/>
                  </a:cubicBezTo>
                  <a:cubicBezTo>
                    <a:pt x="8" y="19"/>
                    <a:pt x="8" y="20"/>
                    <a:pt x="9" y="21"/>
                  </a:cubicBezTo>
                  <a:close/>
                  <a:moveTo>
                    <a:pt x="8" y="19"/>
                  </a:moveTo>
                  <a:cubicBezTo>
                    <a:pt x="7" y="19"/>
                    <a:pt x="7" y="18"/>
                    <a:pt x="7" y="18"/>
                  </a:cubicBezTo>
                  <a:cubicBezTo>
                    <a:pt x="7" y="18"/>
                    <a:pt x="8" y="19"/>
                    <a:pt x="8" y="19"/>
                  </a:cubicBezTo>
                  <a:close/>
                  <a:moveTo>
                    <a:pt x="7" y="17"/>
                  </a:moveTo>
                  <a:cubicBezTo>
                    <a:pt x="6" y="17"/>
                    <a:pt x="6" y="17"/>
                    <a:pt x="7" y="16"/>
                  </a:cubicBezTo>
                  <a:cubicBezTo>
                    <a:pt x="7" y="16"/>
                    <a:pt x="7" y="17"/>
                    <a:pt x="7" y="17"/>
                  </a:cubicBezTo>
                  <a:close/>
                  <a:moveTo>
                    <a:pt x="13" y="14"/>
                  </a:moveTo>
                  <a:cubicBezTo>
                    <a:pt x="14" y="15"/>
                    <a:pt x="14" y="16"/>
                    <a:pt x="13" y="18"/>
                  </a:cubicBezTo>
                  <a:cubicBezTo>
                    <a:pt x="13" y="19"/>
                    <a:pt x="13" y="19"/>
                    <a:pt x="12" y="20"/>
                  </a:cubicBezTo>
                  <a:cubicBezTo>
                    <a:pt x="12" y="21"/>
                    <a:pt x="11" y="22"/>
                    <a:pt x="10" y="22"/>
                  </a:cubicBezTo>
                  <a:cubicBezTo>
                    <a:pt x="10" y="22"/>
                    <a:pt x="10" y="21"/>
                    <a:pt x="10" y="20"/>
                  </a:cubicBezTo>
                  <a:cubicBezTo>
                    <a:pt x="10" y="19"/>
                    <a:pt x="8" y="17"/>
                    <a:pt x="8" y="15"/>
                  </a:cubicBezTo>
                  <a:cubicBezTo>
                    <a:pt x="9" y="15"/>
                    <a:pt x="9" y="14"/>
                    <a:pt x="9" y="14"/>
                  </a:cubicBezTo>
                  <a:cubicBezTo>
                    <a:pt x="10" y="14"/>
                    <a:pt x="11" y="17"/>
                    <a:pt x="12" y="15"/>
                  </a:cubicBezTo>
                  <a:cubicBezTo>
                    <a:pt x="13" y="14"/>
                    <a:pt x="12" y="14"/>
                    <a:pt x="13" y="14"/>
                  </a:cubicBezTo>
                  <a:close/>
                  <a:moveTo>
                    <a:pt x="9" y="8"/>
                  </a:moveTo>
                  <a:cubicBezTo>
                    <a:pt x="10" y="8"/>
                    <a:pt x="11" y="8"/>
                    <a:pt x="11" y="9"/>
                  </a:cubicBezTo>
                  <a:cubicBezTo>
                    <a:pt x="12" y="10"/>
                    <a:pt x="11" y="11"/>
                    <a:pt x="10" y="11"/>
                  </a:cubicBezTo>
                  <a:cubicBezTo>
                    <a:pt x="9" y="12"/>
                    <a:pt x="9" y="11"/>
                    <a:pt x="8" y="11"/>
                  </a:cubicBezTo>
                  <a:cubicBezTo>
                    <a:pt x="7" y="10"/>
                    <a:pt x="7" y="8"/>
                    <a:pt x="9" y="8"/>
                  </a:cubicBezTo>
                  <a:close/>
                  <a:moveTo>
                    <a:pt x="12" y="11"/>
                  </a:moveTo>
                  <a:cubicBezTo>
                    <a:pt x="12" y="11"/>
                    <a:pt x="13" y="12"/>
                    <a:pt x="13" y="12"/>
                  </a:cubicBezTo>
                  <a:cubicBezTo>
                    <a:pt x="13" y="12"/>
                    <a:pt x="12" y="12"/>
                    <a:pt x="12" y="11"/>
                  </a:cubicBezTo>
                  <a:cubicBezTo>
                    <a:pt x="11" y="11"/>
                    <a:pt x="12" y="10"/>
                    <a:pt x="12" y="11"/>
                  </a:cubicBezTo>
                  <a:close/>
                  <a:moveTo>
                    <a:pt x="11" y="14"/>
                  </a:moveTo>
                  <a:cubicBezTo>
                    <a:pt x="10" y="13"/>
                    <a:pt x="9" y="12"/>
                    <a:pt x="10" y="12"/>
                  </a:cubicBezTo>
                  <a:cubicBezTo>
                    <a:pt x="11" y="11"/>
                    <a:pt x="12" y="13"/>
                    <a:pt x="11" y="14"/>
                  </a:cubicBezTo>
                  <a:close/>
                  <a:moveTo>
                    <a:pt x="13" y="9"/>
                  </a:moveTo>
                  <a:cubicBezTo>
                    <a:pt x="16" y="9"/>
                    <a:pt x="15" y="11"/>
                    <a:pt x="14" y="11"/>
                  </a:cubicBezTo>
                  <a:cubicBezTo>
                    <a:pt x="13" y="11"/>
                    <a:pt x="12" y="10"/>
                    <a:pt x="12" y="10"/>
                  </a:cubicBezTo>
                  <a:cubicBezTo>
                    <a:pt x="12" y="9"/>
                    <a:pt x="13" y="9"/>
                    <a:pt x="13" y="9"/>
                  </a:cubicBezTo>
                  <a:close/>
                  <a:moveTo>
                    <a:pt x="14" y="7"/>
                  </a:moveTo>
                  <a:cubicBezTo>
                    <a:pt x="14" y="8"/>
                    <a:pt x="13" y="9"/>
                    <a:pt x="12" y="9"/>
                  </a:cubicBezTo>
                  <a:cubicBezTo>
                    <a:pt x="12" y="8"/>
                    <a:pt x="13" y="7"/>
                    <a:pt x="14" y="7"/>
                  </a:cubicBezTo>
                  <a:close/>
                  <a:moveTo>
                    <a:pt x="7" y="13"/>
                  </a:moveTo>
                  <a:cubicBezTo>
                    <a:pt x="7" y="12"/>
                    <a:pt x="8" y="11"/>
                    <a:pt x="8" y="12"/>
                  </a:cubicBezTo>
                  <a:cubicBezTo>
                    <a:pt x="9" y="12"/>
                    <a:pt x="8" y="13"/>
                    <a:pt x="7" y="13"/>
                  </a:cubicBezTo>
                  <a:close/>
                  <a:moveTo>
                    <a:pt x="11" y="7"/>
                  </a:moveTo>
                  <a:cubicBezTo>
                    <a:pt x="11" y="7"/>
                    <a:pt x="12" y="4"/>
                    <a:pt x="13" y="5"/>
                  </a:cubicBezTo>
                  <a:cubicBezTo>
                    <a:pt x="13" y="5"/>
                    <a:pt x="12" y="7"/>
                    <a:pt x="11" y="7"/>
                  </a:cubicBezTo>
                  <a:close/>
                  <a:moveTo>
                    <a:pt x="7" y="10"/>
                  </a:moveTo>
                  <a:cubicBezTo>
                    <a:pt x="7" y="11"/>
                    <a:pt x="6" y="12"/>
                    <a:pt x="5" y="11"/>
                  </a:cubicBezTo>
                  <a:cubicBezTo>
                    <a:pt x="5" y="10"/>
                    <a:pt x="6" y="10"/>
                    <a:pt x="7" y="10"/>
                  </a:cubicBezTo>
                  <a:close/>
                  <a:moveTo>
                    <a:pt x="9" y="7"/>
                  </a:moveTo>
                  <a:cubicBezTo>
                    <a:pt x="9" y="7"/>
                    <a:pt x="8" y="5"/>
                    <a:pt x="9" y="5"/>
                  </a:cubicBezTo>
                  <a:cubicBezTo>
                    <a:pt x="10" y="5"/>
                    <a:pt x="10" y="6"/>
                    <a:pt x="9" y="7"/>
                  </a:cubicBezTo>
                  <a:close/>
                  <a:moveTo>
                    <a:pt x="7" y="9"/>
                  </a:moveTo>
                  <a:cubicBezTo>
                    <a:pt x="7" y="9"/>
                    <a:pt x="6" y="9"/>
                    <a:pt x="6" y="9"/>
                  </a:cubicBezTo>
                  <a:cubicBezTo>
                    <a:pt x="5" y="9"/>
                    <a:pt x="5" y="8"/>
                    <a:pt x="5" y="8"/>
                  </a:cubicBezTo>
                  <a:cubicBezTo>
                    <a:pt x="6" y="8"/>
                    <a:pt x="7" y="9"/>
                    <a:pt x="7" y="9"/>
                  </a:cubicBezTo>
                  <a:close/>
                  <a:moveTo>
                    <a:pt x="8" y="8"/>
                  </a:moveTo>
                  <a:cubicBezTo>
                    <a:pt x="7" y="7"/>
                    <a:pt x="6" y="6"/>
                    <a:pt x="7" y="6"/>
                  </a:cubicBezTo>
                  <a:cubicBezTo>
                    <a:pt x="7" y="6"/>
                    <a:pt x="8" y="7"/>
                    <a:pt x="8" y="8"/>
                  </a:cubicBezTo>
                  <a:close/>
                  <a:moveTo>
                    <a:pt x="11" y="12"/>
                  </a:moveTo>
                  <a:cubicBezTo>
                    <a:pt x="13" y="14"/>
                    <a:pt x="14" y="13"/>
                    <a:pt x="13" y="11"/>
                  </a:cubicBezTo>
                  <a:cubicBezTo>
                    <a:pt x="14" y="11"/>
                    <a:pt x="14" y="11"/>
                    <a:pt x="14" y="12"/>
                  </a:cubicBezTo>
                  <a:cubicBezTo>
                    <a:pt x="14" y="12"/>
                    <a:pt x="15" y="13"/>
                    <a:pt x="14" y="13"/>
                  </a:cubicBezTo>
                  <a:cubicBezTo>
                    <a:pt x="14" y="14"/>
                    <a:pt x="14" y="14"/>
                    <a:pt x="13" y="13"/>
                  </a:cubicBezTo>
                  <a:cubicBezTo>
                    <a:pt x="12" y="13"/>
                    <a:pt x="12" y="12"/>
                    <a:pt x="12" y="12"/>
                  </a:cubicBezTo>
                  <a:cubicBezTo>
                    <a:pt x="11" y="12"/>
                    <a:pt x="12" y="12"/>
                    <a:pt x="11" y="12"/>
                  </a:cubicBezTo>
                  <a:close/>
                  <a:moveTo>
                    <a:pt x="14" y="9"/>
                  </a:moveTo>
                  <a:cubicBezTo>
                    <a:pt x="15" y="8"/>
                    <a:pt x="16" y="9"/>
                    <a:pt x="16" y="10"/>
                  </a:cubicBezTo>
                  <a:cubicBezTo>
                    <a:pt x="16" y="12"/>
                    <a:pt x="15" y="11"/>
                    <a:pt x="14" y="11"/>
                  </a:cubicBezTo>
                  <a:cubicBezTo>
                    <a:pt x="14" y="11"/>
                    <a:pt x="14" y="11"/>
                    <a:pt x="15" y="11"/>
                  </a:cubicBezTo>
                  <a:cubicBezTo>
                    <a:pt x="15" y="10"/>
                    <a:pt x="16" y="9"/>
                    <a:pt x="15" y="9"/>
                  </a:cubicBezTo>
                  <a:cubicBezTo>
                    <a:pt x="15" y="9"/>
                    <a:pt x="14" y="9"/>
                    <a:pt x="14" y="9"/>
                  </a:cubicBezTo>
                  <a:close/>
                  <a:moveTo>
                    <a:pt x="12" y="13"/>
                  </a:moveTo>
                  <a:cubicBezTo>
                    <a:pt x="13" y="14"/>
                    <a:pt x="12" y="17"/>
                    <a:pt x="10" y="14"/>
                  </a:cubicBezTo>
                  <a:cubicBezTo>
                    <a:pt x="10" y="14"/>
                    <a:pt x="10" y="13"/>
                    <a:pt x="10" y="13"/>
                  </a:cubicBezTo>
                  <a:cubicBezTo>
                    <a:pt x="10" y="13"/>
                    <a:pt x="10" y="14"/>
                    <a:pt x="11" y="14"/>
                  </a:cubicBezTo>
                  <a:cubicBezTo>
                    <a:pt x="11" y="14"/>
                    <a:pt x="12" y="13"/>
                    <a:pt x="12" y="13"/>
                  </a:cubicBezTo>
                  <a:close/>
                  <a:moveTo>
                    <a:pt x="14" y="8"/>
                  </a:moveTo>
                  <a:cubicBezTo>
                    <a:pt x="15" y="7"/>
                    <a:pt x="14" y="6"/>
                    <a:pt x="13" y="7"/>
                  </a:cubicBezTo>
                  <a:cubicBezTo>
                    <a:pt x="16" y="4"/>
                    <a:pt x="17" y="7"/>
                    <a:pt x="14" y="8"/>
                  </a:cubicBezTo>
                  <a:close/>
                  <a:moveTo>
                    <a:pt x="7" y="14"/>
                  </a:moveTo>
                  <a:cubicBezTo>
                    <a:pt x="6" y="13"/>
                    <a:pt x="6" y="11"/>
                    <a:pt x="7" y="11"/>
                  </a:cubicBezTo>
                  <a:cubicBezTo>
                    <a:pt x="7" y="11"/>
                    <a:pt x="7" y="11"/>
                    <a:pt x="8" y="11"/>
                  </a:cubicBezTo>
                  <a:cubicBezTo>
                    <a:pt x="6" y="12"/>
                    <a:pt x="7" y="15"/>
                    <a:pt x="8" y="14"/>
                  </a:cubicBezTo>
                  <a:cubicBezTo>
                    <a:pt x="9" y="13"/>
                    <a:pt x="9" y="13"/>
                    <a:pt x="9" y="12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8" y="15"/>
                    <a:pt x="7" y="15"/>
                    <a:pt x="7" y="14"/>
                  </a:cubicBezTo>
                  <a:close/>
                  <a:moveTo>
                    <a:pt x="11" y="6"/>
                  </a:moveTo>
                  <a:cubicBezTo>
                    <a:pt x="11" y="6"/>
                    <a:pt x="11" y="6"/>
                    <a:pt x="11" y="5"/>
                  </a:cubicBezTo>
                  <a:cubicBezTo>
                    <a:pt x="11" y="5"/>
                    <a:pt x="12" y="3"/>
                    <a:pt x="13" y="4"/>
                  </a:cubicBezTo>
                  <a:cubicBezTo>
                    <a:pt x="14" y="5"/>
                    <a:pt x="13" y="6"/>
                    <a:pt x="13" y="7"/>
                  </a:cubicBezTo>
                  <a:cubicBezTo>
                    <a:pt x="12" y="6"/>
                    <a:pt x="12" y="7"/>
                    <a:pt x="13" y="6"/>
                  </a:cubicBezTo>
                  <a:cubicBezTo>
                    <a:pt x="13" y="5"/>
                    <a:pt x="13" y="5"/>
                    <a:pt x="12" y="5"/>
                  </a:cubicBezTo>
                  <a:cubicBezTo>
                    <a:pt x="12" y="4"/>
                    <a:pt x="11" y="6"/>
                    <a:pt x="11" y="6"/>
                  </a:cubicBezTo>
                  <a:close/>
                  <a:moveTo>
                    <a:pt x="6" y="12"/>
                  </a:moveTo>
                  <a:cubicBezTo>
                    <a:pt x="4" y="13"/>
                    <a:pt x="2" y="11"/>
                    <a:pt x="4" y="10"/>
                  </a:cubicBezTo>
                  <a:cubicBezTo>
                    <a:pt x="5" y="9"/>
                    <a:pt x="6" y="9"/>
                    <a:pt x="7" y="10"/>
                  </a:cubicBezTo>
                  <a:cubicBezTo>
                    <a:pt x="7" y="10"/>
                    <a:pt x="7" y="10"/>
                    <a:pt x="7" y="10"/>
                  </a:cubicBezTo>
                  <a:cubicBezTo>
                    <a:pt x="6" y="10"/>
                    <a:pt x="6" y="10"/>
                    <a:pt x="5" y="10"/>
                  </a:cubicBezTo>
                  <a:cubicBezTo>
                    <a:pt x="4" y="11"/>
                    <a:pt x="5" y="12"/>
                    <a:pt x="6" y="12"/>
                  </a:cubicBezTo>
                  <a:close/>
                  <a:moveTo>
                    <a:pt x="9" y="6"/>
                  </a:moveTo>
                  <a:cubicBezTo>
                    <a:pt x="8" y="5"/>
                    <a:pt x="8" y="4"/>
                    <a:pt x="9" y="3"/>
                  </a:cubicBezTo>
                  <a:cubicBezTo>
                    <a:pt x="9" y="3"/>
                    <a:pt x="10" y="3"/>
                    <a:pt x="10" y="3"/>
                  </a:cubicBezTo>
                  <a:cubicBezTo>
                    <a:pt x="11" y="4"/>
                    <a:pt x="10" y="7"/>
                    <a:pt x="10" y="7"/>
                  </a:cubicBezTo>
                  <a:cubicBezTo>
                    <a:pt x="10" y="6"/>
                    <a:pt x="11" y="5"/>
                    <a:pt x="9" y="4"/>
                  </a:cubicBezTo>
                  <a:cubicBezTo>
                    <a:pt x="9" y="4"/>
                    <a:pt x="9" y="5"/>
                    <a:pt x="9" y="6"/>
                  </a:cubicBezTo>
                  <a:close/>
                  <a:moveTo>
                    <a:pt x="4" y="8"/>
                  </a:moveTo>
                  <a:cubicBezTo>
                    <a:pt x="3" y="8"/>
                    <a:pt x="4" y="7"/>
                    <a:pt x="4" y="7"/>
                  </a:cubicBezTo>
                  <a:cubicBezTo>
                    <a:pt x="5" y="6"/>
                    <a:pt x="6" y="7"/>
                    <a:pt x="7" y="8"/>
                  </a:cubicBezTo>
                  <a:cubicBezTo>
                    <a:pt x="7" y="8"/>
                    <a:pt x="7" y="8"/>
                    <a:pt x="7" y="9"/>
                  </a:cubicBezTo>
                  <a:cubicBezTo>
                    <a:pt x="7" y="8"/>
                    <a:pt x="5" y="7"/>
                    <a:pt x="5" y="8"/>
                  </a:cubicBezTo>
                  <a:cubicBezTo>
                    <a:pt x="4" y="8"/>
                    <a:pt x="5" y="8"/>
                    <a:pt x="5" y="9"/>
                  </a:cubicBezTo>
                  <a:cubicBezTo>
                    <a:pt x="5" y="9"/>
                    <a:pt x="4" y="9"/>
                    <a:pt x="4" y="8"/>
                  </a:cubicBezTo>
                  <a:close/>
                  <a:moveTo>
                    <a:pt x="7" y="7"/>
                  </a:moveTo>
                  <a:cubicBezTo>
                    <a:pt x="5" y="7"/>
                    <a:pt x="5" y="4"/>
                    <a:pt x="6" y="4"/>
                  </a:cubicBezTo>
                  <a:cubicBezTo>
                    <a:pt x="7" y="4"/>
                    <a:pt x="8" y="5"/>
                    <a:pt x="8" y="6"/>
                  </a:cubicBezTo>
                  <a:cubicBezTo>
                    <a:pt x="8" y="6"/>
                    <a:pt x="8" y="7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7" y="5"/>
                    <a:pt x="6" y="5"/>
                    <a:pt x="6" y="6"/>
                  </a:cubicBezTo>
                  <a:cubicBezTo>
                    <a:pt x="7" y="7"/>
                    <a:pt x="7" y="7"/>
                    <a:pt x="7" y="7"/>
                  </a:cubicBezTo>
                  <a:close/>
                  <a:moveTo>
                    <a:pt x="18" y="14"/>
                  </a:moveTo>
                  <a:cubicBezTo>
                    <a:pt x="18" y="14"/>
                    <a:pt x="17" y="14"/>
                    <a:pt x="18" y="13"/>
                  </a:cubicBezTo>
                  <a:cubicBezTo>
                    <a:pt x="18" y="13"/>
                    <a:pt x="19" y="13"/>
                    <a:pt x="18" y="14"/>
                  </a:cubicBezTo>
                  <a:close/>
                  <a:moveTo>
                    <a:pt x="9" y="2"/>
                  </a:moveTo>
                  <a:cubicBezTo>
                    <a:pt x="8" y="3"/>
                    <a:pt x="8" y="2"/>
                    <a:pt x="8" y="2"/>
                  </a:cubicBezTo>
                  <a:cubicBezTo>
                    <a:pt x="9" y="2"/>
                    <a:pt x="10" y="2"/>
                    <a:pt x="9" y="2"/>
                  </a:cubicBezTo>
                  <a:close/>
                  <a:moveTo>
                    <a:pt x="11" y="2"/>
                  </a:moveTo>
                  <a:cubicBezTo>
                    <a:pt x="10" y="3"/>
                    <a:pt x="10" y="1"/>
                    <a:pt x="11" y="1"/>
                  </a:cubicBezTo>
                  <a:cubicBezTo>
                    <a:pt x="11" y="1"/>
                    <a:pt x="11" y="2"/>
                    <a:pt x="11" y="2"/>
                  </a:cubicBezTo>
                  <a:close/>
                  <a:moveTo>
                    <a:pt x="10" y="1"/>
                  </a:moveTo>
                  <a:cubicBezTo>
                    <a:pt x="10" y="0"/>
                    <a:pt x="10" y="0"/>
                    <a:pt x="9" y="0"/>
                  </a:cubicBezTo>
                  <a:cubicBezTo>
                    <a:pt x="9" y="1"/>
                    <a:pt x="9" y="1"/>
                    <a:pt x="10" y="1"/>
                  </a:cubicBezTo>
                  <a:close/>
                  <a:moveTo>
                    <a:pt x="6" y="3"/>
                  </a:moveTo>
                  <a:cubicBezTo>
                    <a:pt x="6" y="3"/>
                    <a:pt x="5" y="3"/>
                    <a:pt x="6" y="2"/>
                  </a:cubicBezTo>
                  <a:cubicBezTo>
                    <a:pt x="6" y="2"/>
                    <a:pt x="7" y="3"/>
                    <a:pt x="6" y="3"/>
                  </a:cubicBezTo>
                  <a:close/>
                  <a:moveTo>
                    <a:pt x="4" y="3"/>
                  </a:moveTo>
                  <a:cubicBezTo>
                    <a:pt x="5" y="3"/>
                    <a:pt x="5" y="4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lose/>
                  <a:moveTo>
                    <a:pt x="2" y="6"/>
                  </a:moveTo>
                  <a:cubicBezTo>
                    <a:pt x="2" y="6"/>
                    <a:pt x="2" y="5"/>
                    <a:pt x="3" y="6"/>
                  </a:cubicBezTo>
                  <a:cubicBezTo>
                    <a:pt x="4" y="6"/>
                    <a:pt x="3" y="7"/>
                    <a:pt x="2" y="6"/>
                  </a:cubicBezTo>
                  <a:close/>
                  <a:moveTo>
                    <a:pt x="1" y="7"/>
                  </a:moveTo>
                  <a:cubicBezTo>
                    <a:pt x="1" y="7"/>
                    <a:pt x="2" y="6"/>
                    <a:pt x="2" y="6"/>
                  </a:cubicBezTo>
                  <a:cubicBezTo>
                    <a:pt x="2" y="7"/>
                    <a:pt x="2" y="7"/>
                    <a:pt x="1" y="7"/>
                  </a:cubicBezTo>
                  <a:close/>
                  <a:moveTo>
                    <a:pt x="2" y="8"/>
                  </a:moveTo>
                  <a:cubicBezTo>
                    <a:pt x="2" y="8"/>
                    <a:pt x="1" y="8"/>
                    <a:pt x="2" y="7"/>
                  </a:cubicBezTo>
                  <a:cubicBezTo>
                    <a:pt x="2" y="7"/>
                    <a:pt x="3" y="8"/>
                    <a:pt x="2" y="8"/>
                  </a:cubicBezTo>
                  <a:close/>
                  <a:moveTo>
                    <a:pt x="0" y="12"/>
                  </a:moveTo>
                  <a:cubicBezTo>
                    <a:pt x="1" y="12"/>
                    <a:pt x="1" y="12"/>
                    <a:pt x="1" y="11"/>
                  </a:cubicBezTo>
                  <a:cubicBezTo>
                    <a:pt x="1" y="11"/>
                    <a:pt x="0" y="11"/>
                    <a:pt x="0" y="12"/>
                  </a:cubicBezTo>
                  <a:close/>
                  <a:moveTo>
                    <a:pt x="2" y="11"/>
                  </a:moveTo>
                  <a:cubicBezTo>
                    <a:pt x="1" y="10"/>
                    <a:pt x="2" y="10"/>
                    <a:pt x="2" y="11"/>
                  </a:cubicBezTo>
                  <a:cubicBezTo>
                    <a:pt x="3" y="11"/>
                    <a:pt x="2" y="12"/>
                    <a:pt x="2" y="11"/>
                  </a:cubicBezTo>
                  <a:close/>
                  <a:moveTo>
                    <a:pt x="2" y="13"/>
                  </a:moveTo>
                  <a:cubicBezTo>
                    <a:pt x="1" y="13"/>
                    <a:pt x="2" y="12"/>
                    <a:pt x="2" y="12"/>
                  </a:cubicBezTo>
                  <a:cubicBezTo>
                    <a:pt x="3" y="13"/>
                    <a:pt x="2" y="13"/>
                    <a:pt x="2" y="13"/>
                  </a:cubicBezTo>
                  <a:close/>
                  <a:moveTo>
                    <a:pt x="5" y="15"/>
                  </a:moveTo>
                  <a:cubicBezTo>
                    <a:pt x="5" y="16"/>
                    <a:pt x="4" y="16"/>
                    <a:pt x="4" y="15"/>
                  </a:cubicBezTo>
                  <a:cubicBezTo>
                    <a:pt x="4" y="14"/>
                    <a:pt x="5" y="14"/>
                    <a:pt x="5" y="15"/>
                  </a:cubicBezTo>
                  <a:close/>
                  <a:moveTo>
                    <a:pt x="6" y="17"/>
                  </a:moveTo>
                  <a:cubicBezTo>
                    <a:pt x="5" y="17"/>
                    <a:pt x="6" y="16"/>
                    <a:pt x="6" y="16"/>
                  </a:cubicBezTo>
                  <a:cubicBezTo>
                    <a:pt x="6" y="16"/>
                    <a:pt x="6" y="17"/>
                    <a:pt x="6" y="17"/>
                  </a:cubicBezTo>
                  <a:close/>
                  <a:moveTo>
                    <a:pt x="5" y="17"/>
                  </a:moveTo>
                  <a:cubicBezTo>
                    <a:pt x="4" y="17"/>
                    <a:pt x="3" y="16"/>
                    <a:pt x="4" y="16"/>
                  </a:cubicBezTo>
                  <a:cubicBezTo>
                    <a:pt x="5" y="16"/>
                    <a:pt x="5" y="17"/>
                    <a:pt x="5" y="17"/>
                  </a:cubicBezTo>
                  <a:close/>
                  <a:moveTo>
                    <a:pt x="15" y="3"/>
                  </a:moveTo>
                  <a:cubicBezTo>
                    <a:pt x="15" y="3"/>
                    <a:pt x="15" y="4"/>
                    <a:pt x="15" y="4"/>
                  </a:cubicBezTo>
                  <a:cubicBezTo>
                    <a:pt x="15" y="4"/>
                    <a:pt x="15" y="4"/>
                    <a:pt x="14" y="4"/>
                  </a:cubicBezTo>
                  <a:cubicBezTo>
                    <a:pt x="14" y="3"/>
                    <a:pt x="15" y="3"/>
                    <a:pt x="15" y="3"/>
                  </a:cubicBezTo>
                  <a:close/>
                  <a:moveTo>
                    <a:pt x="13" y="3"/>
                  </a:moveTo>
                  <a:cubicBezTo>
                    <a:pt x="13" y="2"/>
                    <a:pt x="14" y="2"/>
                    <a:pt x="14" y="3"/>
                  </a:cubicBezTo>
                  <a:cubicBezTo>
                    <a:pt x="14" y="3"/>
                    <a:pt x="13" y="3"/>
                    <a:pt x="13" y="3"/>
                  </a:cubicBezTo>
                  <a:close/>
                  <a:moveTo>
                    <a:pt x="15" y="2"/>
                  </a:moveTo>
                  <a:cubicBezTo>
                    <a:pt x="14" y="3"/>
                    <a:pt x="14" y="2"/>
                    <a:pt x="14" y="1"/>
                  </a:cubicBezTo>
                  <a:cubicBezTo>
                    <a:pt x="15" y="1"/>
                    <a:pt x="15" y="2"/>
                    <a:pt x="15" y="2"/>
                  </a:cubicBezTo>
                  <a:close/>
                  <a:moveTo>
                    <a:pt x="16" y="5"/>
                  </a:moveTo>
                  <a:cubicBezTo>
                    <a:pt x="16" y="5"/>
                    <a:pt x="17" y="4"/>
                    <a:pt x="17" y="5"/>
                  </a:cubicBezTo>
                  <a:cubicBezTo>
                    <a:pt x="17" y="6"/>
                    <a:pt x="16" y="6"/>
                    <a:pt x="16" y="5"/>
                  </a:cubicBezTo>
                  <a:close/>
                  <a:moveTo>
                    <a:pt x="18" y="6"/>
                  </a:moveTo>
                  <a:cubicBezTo>
                    <a:pt x="18" y="6"/>
                    <a:pt x="17" y="5"/>
                    <a:pt x="18" y="5"/>
                  </a:cubicBezTo>
                  <a:cubicBezTo>
                    <a:pt x="19" y="5"/>
                    <a:pt x="19" y="6"/>
                    <a:pt x="18" y="6"/>
                  </a:cubicBezTo>
                  <a:close/>
                  <a:moveTo>
                    <a:pt x="17" y="7"/>
                  </a:moveTo>
                  <a:cubicBezTo>
                    <a:pt x="17" y="8"/>
                    <a:pt x="16" y="7"/>
                    <a:pt x="17" y="6"/>
                  </a:cubicBezTo>
                  <a:cubicBezTo>
                    <a:pt x="18" y="6"/>
                    <a:pt x="18" y="7"/>
                    <a:pt x="17" y="7"/>
                  </a:cubicBezTo>
                  <a:close/>
                  <a:moveTo>
                    <a:pt x="18" y="9"/>
                  </a:moveTo>
                  <a:cubicBezTo>
                    <a:pt x="17" y="10"/>
                    <a:pt x="17" y="9"/>
                    <a:pt x="17" y="9"/>
                  </a:cubicBezTo>
                  <a:cubicBezTo>
                    <a:pt x="17" y="8"/>
                    <a:pt x="18" y="9"/>
                    <a:pt x="18" y="9"/>
                  </a:cubicBezTo>
                  <a:close/>
                  <a:moveTo>
                    <a:pt x="19" y="10"/>
                  </a:moveTo>
                  <a:cubicBezTo>
                    <a:pt x="20" y="10"/>
                    <a:pt x="19" y="9"/>
                    <a:pt x="19" y="9"/>
                  </a:cubicBezTo>
                  <a:cubicBezTo>
                    <a:pt x="18" y="9"/>
                    <a:pt x="18" y="10"/>
                    <a:pt x="19" y="10"/>
                  </a:cubicBezTo>
                  <a:close/>
                  <a:moveTo>
                    <a:pt x="18" y="10"/>
                  </a:moveTo>
                  <a:cubicBezTo>
                    <a:pt x="18" y="10"/>
                    <a:pt x="18" y="11"/>
                    <a:pt x="17" y="11"/>
                  </a:cubicBezTo>
                  <a:cubicBezTo>
                    <a:pt x="17" y="10"/>
                    <a:pt x="18" y="10"/>
                    <a:pt x="18" y="10"/>
                  </a:cubicBezTo>
                  <a:close/>
                  <a:moveTo>
                    <a:pt x="17" y="12"/>
                  </a:moveTo>
                  <a:cubicBezTo>
                    <a:pt x="16" y="12"/>
                    <a:pt x="18" y="11"/>
                    <a:pt x="17" y="12"/>
                  </a:cubicBezTo>
                  <a:cubicBezTo>
                    <a:pt x="17" y="13"/>
                    <a:pt x="17" y="13"/>
                    <a:pt x="17" y="12"/>
                  </a:cubicBezTo>
                  <a:close/>
                  <a:moveTo>
                    <a:pt x="16" y="14"/>
                  </a:moveTo>
                  <a:cubicBezTo>
                    <a:pt x="15" y="14"/>
                    <a:pt x="16" y="13"/>
                    <a:pt x="17" y="13"/>
                  </a:cubicBezTo>
                  <a:cubicBezTo>
                    <a:pt x="17" y="13"/>
                    <a:pt x="17" y="14"/>
                    <a:pt x="16" y="1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2" name="Freeform 33215"/>
            <p:cNvSpPr>
              <a:spLocks/>
            </p:cNvSpPr>
            <p:nvPr/>
          </p:nvSpPr>
          <p:spPr bwMode="auto">
            <a:xfrm>
              <a:off x="4121" y="3413"/>
              <a:ext cx="28" cy="28"/>
            </a:xfrm>
            <a:custGeom>
              <a:avLst/>
              <a:gdLst>
                <a:gd name="T0" fmla="*/ 4 w 16"/>
                <a:gd name="T1" fmla="*/ 12 h 16"/>
                <a:gd name="T2" fmla="*/ 3 w 16"/>
                <a:gd name="T3" fmla="*/ 1 h 16"/>
                <a:gd name="T4" fmla="*/ 15 w 16"/>
                <a:gd name="T5" fmla="*/ 0 h 16"/>
                <a:gd name="T6" fmla="*/ 16 w 16"/>
                <a:gd name="T7" fmla="*/ 12 h 16"/>
                <a:gd name="T8" fmla="*/ 13 w 16"/>
                <a:gd name="T9" fmla="*/ 13 h 16"/>
                <a:gd name="T10" fmla="*/ 11 w 16"/>
                <a:gd name="T11" fmla="*/ 11 h 16"/>
                <a:gd name="T12" fmla="*/ 14 w 16"/>
                <a:gd name="T13" fmla="*/ 9 h 16"/>
                <a:gd name="T14" fmla="*/ 14 w 16"/>
                <a:gd name="T15" fmla="*/ 10 h 16"/>
                <a:gd name="T16" fmla="*/ 14 w 16"/>
                <a:gd name="T17" fmla="*/ 2 h 16"/>
                <a:gd name="T18" fmla="*/ 4 w 16"/>
                <a:gd name="T19" fmla="*/ 6 h 16"/>
                <a:gd name="T20" fmla="*/ 5 w 16"/>
                <a:gd name="T21" fmla="*/ 14 h 16"/>
                <a:gd name="T22" fmla="*/ 2 w 16"/>
                <a:gd name="T23" fmla="*/ 16 h 16"/>
                <a:gd name="T24" fmla="*/ 1 w 16"/>
                <a:gd name="T25" fmla="*/ 13 h 16"/>
                <a:gd name="T26" fmla="*/ 3 w 16"/>
                <a:gd name="T27" fmla="*/ 12 h 16"/>
                <a:gd name="T28" fmla="*/ 4 w 16"/>
                <a:gd name="T29" fmla="*/ 1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6" h="16">
                  <a:moveTo>
                    <a:pt x="4" y="12"/>
                  </a:moveTo>
                  <a:cubicBezTo>
                    <a:pt x="3" y="1"/>
                    <a:pt x="3" y="1"/>
                    <a:pt x="3" y="1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5" y="3"/>
                    <a:pt x="16" y="9"/>
                    <a:pt x="16" y="12"/>
                  </a:cubicBezTo>
                  <a:cubicBezTo>
                    <a:pt x="15" y="13"/>
                    <a:pt x="14" y="14"/>
                    <a:pt x="13" y="13"/>
                  </a:cubicBezTo>
                  <a:cubicBezTo>
                    <a:pt x="12" y="13"/>
                    <a:pt x="11" y="12"/>
                    <a:pt x="11" y="11"/>
                  </a:cubicBezTo>
                  <a:cubicBezTo>
                    <a:pt x="11" y="10"/>
                    <a:pt x="12" y="9"/>
                    <a:pt x="14" y="9"/>
                  </a:cubicBezTo>
                  <a:cubicBezTo>
                    <a:pt x="14" y="9"/>
                    <a:pt x="14" y="9"/>
                    <a:pt x="14" y="10"/>
                  </a:cubicBezTo>
                  <a:cubicBezTo>
                    <a:pt x="14" y="2"/>
                    <a:pt x="14" y="2"/>
                    <a:pt x="14" y="2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8"/>
                    <a:pt x="5" y="12"/>
                    <a:pt x="5" y="14"/>
                  </a:cubicBezTo>
                  <a:cubicBezTo>
                    <a:pt x="5" y="15"/>
                    <a:pt x="4" y="16"/>
                    <a:pt x="2" y="16"/>
                  </a:cubicBezTo>
                  <a:cubicBezTo>
                    <a:pt x="1" y="15"/>
                    <a:pt x="0" y="14"/>
                    <a:pt x="1" y="13"/>
                  </a:cubicBezTo>
                  <a:cubicBezTo>
                    <a:pt x="1" y="12"/>
                    <a:pt x="2" y="11"/>
                    <a:pt x="3" y="12"/>
                  </a:cubicBezTo>
                  <a:cubicBezTo>
                    <a:pt x="3" y="12"/>
                    <a:pt x="4" y="12"/>
                    <a:pt x="4" y="1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3" name="Freeform 33216"/>
            <p:cNvSpPr>
              <a:spLocks noEditPoints="1"/>
            </p:cNvSpPr>
            <p:nvPr/>
          </p:nvSpPr>
          <p:spPr bwMode="auto">
            <a:xfrm>
              <a:off x="4149" y="3601"/>
              <a:ext cx="49" cy="50"/>
            </a:xfrm>
            <a:custGeom>
              <a:avLst/>
              <a:gdLst>
                <a:gd name="T0" fmla="*/ 0 w 27"/>
                <a:gd name="T1" fmla="*/ 12 h 28"/>
                <a:gd name="T2" fmla="*/ 10 w 27"/>
                <a:gd name="T3" fmla="*/ 6 h 28"/>
                <a:gd name="T4" fmla="*/ 10 w 27"/>
                <a:gd name="T5" fmla="*/ 6 h 28"/>
                <a:gd name="T6" fmla="*/ 14 w 27"/>
                <a:gd name="T7" fmla="*/ 14 h 28"/>
                <a:gd name="T8" fmla="*/ 5 w 27"/>
                <a:gd name="T9" fmla="*/ 19 h 28"/>
                <a:gd name="T10" fmla="*/ 0 w 27"/>
                <a:gd name="T11" fmla="*/ 12 h 28"/>
                <a:gd name="T12" fmla="*/ 11 w 27"/>
                <a:gd name="T13" fmla="*/ 6 h 28"/>
                <a:gd name="T14" fmla="*/ 15 w 27"/>
                <a:gd name="T15" fmla="*/ 13 h 28"/>
                <a:gd name="T16" fmla="*/ 23 w 27"/>
                <a:gd name="T17" fmla="*/ 9 h 28"/>
                <a:gd name="T18" fmla="*/ 20 w 27"/>
                <a:gd name="T19" fmla="*/ 0 h 28"/>
                <a:gd name="T20" fmla="*/ 11 w 27"/>
                <a:gd name="T21" fmla="*/ 6 h 28"/>
                <a:gd name="T22" fmla="*/ 24 w 27"/>
                <a:gd name="T23" fmla="*/ 10 h 28"/>
                <a:gd name="T24" fmla="*/ 27 w 27"/>
                <a:gd name="T25" fmla="*/ 20 h 28"/>
                <a:gd name="T26" fmla="*/ 21 w 27"/>
                <a:gd name="T27" fmla="*/ 23 h 28"/>
                <a:gd name="T28" fmla="*/ 16 w 27"/>
                <a:gd name="T29" fmla="*/ 15 h 28"/>
                <a:gd name="T30" fmla="*/ 24 w 27"/>
                <a:gd name="T31" fmla="*/ 10 h 28"/>
                <a:gd name="T32" fmla="*/ 19 w 27"/>
                <a:gd name="T33" fmla="*/ 24 h 28"/>
                <a:gd name="T34" fmla="*/ 15 w 27"/>
                <a:gd name="T35" fmla="*/ 16 h 28"/>
                <a:gd name="T36" fmla="*/ 7 w 27"/>
                <a:gd name="T37" fmla="*/ 20 h 28"/>
                <a:gd name="T38" fmla="*/ 12 w 27"/>
                <a:gd name="T39" fmla="*/ 28 h 28"/>
                <a:gd name="T40" fmla="*/ 19 w 27"/>
                <a:gd name="T41" fmla="*/ 24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7" h="28">
                  <a:moveTo>
                    <a:pt x="0" y="12"/>
                  </a:moveTo>
                  <a:cubicBezTo>
                    <a:pt x="4" y="10"/>
                    <a:pt x="7" y="8"/>
                    <a:pt x="10" y="6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4" y="14"/>
                    <a:pt x="14" y="14"/>
                    <a:pt x="14" y="14"/>
                  </a:cubicBezTo>
                  <a:cubicBezTo>
                    <a:pt x="5" y="19"/>
                    <a:pt x="5" y="19"/>
                    <a:pt x="5" y="19"/>
                  </a:cubicBezTo>
                  <a:cubicBezTo>
                    <a:pt x="0" y="12"/>
                    <a:pt x="0" y="12"/>
                    <a:pt x="0" y="12"/>
                  </a:cubicBezTo>
                  <a:close/>
                  <a:moveTo>
                    <a:pt x="11" y="6"/>
                  </a:moveTo>
                  <a:cubicBezTo>
                    <a:pt x="15" y="13"/>
                    <a:pt x="15" y="13"/>
                    <a:pt x="15" y="13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0" y="0"/>
                    <a:pt x="20" y="0"/>
                    <a:pt x="20" y="0"/>
                  </a:cubicBezTo>
                  <a:cubicBezTo>
                    <a:pt x="16" y="3"/>
                    <a:pt x="11" y="5"/>
                    <a:pt x="11" y="6"/>
                  </a:cubicBezTo>
                  <a:close/>
                  <a:moveTo>
                    <a:pt x="24" y="10"/>
                  </a:moveTo>
                  <a:cubicBezTo>
                    <a:pt x="27" y="20"/>
                    <a:pt x="27" y="20"/>
                    <a:pt x="27" y="20"/>
                  </a:cubicBezTo>
                  <a:cubicBezTo>
                    <a:pt x="21" y="23"/>
                    <a:pt x="21" y="23"/>
                    <a:pt x="21" y="23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24" y="10"/>
                    <a:pt x="24" y="10"/>
                    <a:pt x="24" y="10"/>
                  </a:cubicBezTo>
                  <a:close/>
                  <a:moveTo>
                    <a:pt x="19" y="24"/>
                  </a:moveTo>
                  <a:cubicBezTo>
                    <a:pt x="15" y="16"/>
                    <a:pt x="15" y="16"/>
                    <a:pt x="15" y="16"/>
                  </a:cubicBezTo>
                  <a:cubicBezTo>
                    <a:pt x="7" y="20"/>
                    <a:pt x="7" y="20"/>
                    <a:pt x="7" y="20"/>
                  </a:cubicBezTo>
                  <a:cubicBezTo>
                    <a:pt x="12" y="28"/>
                    <a:pt x="12" y="28"/>
                    <a:pt x="12" y="28"/>
                  </a:cubicBezTo>
                  <a:lnTo>
                    <a:pt x="19" y="24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4" name="Freeform 33217"/>
            <p:cNvSpPr>
              <a:spLocks/>
            </p:cNvSpPr>
            <p:nvPr/>
          </p:nvSpPr>
          <p:spPr bwMode="auto">
            <a:xfrm>
              <a:off x="4148" y="3596"/>
              <a:ext cx="39" cy="48"/>
            </a:xfrm>
            <a:custGeom>
              <a:avLst/>
              <a:gdLst>
                <a:gd name="T0" fmla="*/ 11 w 22"/>
                <a:gd name="T1" fmla="*/ 9 h 27"/>
                <a:gd name="T2" fmla="*/ 20 w 22"/>
                <a:gd name="T3" fmla="*/ 27 h 27"/>
                <a:gd name="T4" fmla="*/ 22 w 22"/>
                <a:gd name="T5" fmla="*/ 26 h 27"/>
                <a:gd name="T6" fmla="*/ 12 w 22"/>
                <a:gd name="T7" fmla="*/ 9 h 27"/>
                <a:gd name="T8" fmla="*/ 17 w 22"/>
                <a:gd name="T9" fmla="*/ 0 h 27"/>
                <a:gd name="T10" fmla="*/ 11 w 22"/>
                <a:gd name="T11" fmla="*/ 0 h 27"/>
                <a:gd name="T12" fmla="*/ 12 w 22"/>
                <a:gd name="T13" fmla="*/ 9 h 27"/>
                <a:gd name="T14" fmla="*/ 11 w 22"/>
                <a:gd name="T15" fmla="*/ 9 h 27"/>
                <a:gd name="T16" fmla="*/ 3 w 22"/>
                <a:gd name="T17" fmla="*/ 3 h 27"/>
                <a:gd name="T18" fmla="*/ 0 w 22"/>
                <a:gd name="T19" fmla="*/ 9 h 27"/>
                <a:gd name="T20" fmla="*/ 11 w 22"/>
                <a:gd name="T21" fmla="*/ 9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2" h="27">
                  <a:moveTo>
                    <a:pt x="11" y="9"/>
                  </a:moveTo>
                  <a:cubicBezTo>
                    <a:pt x="20" y="27"/>
                    <a:pt x="20" y="27"/>
                    <a:pt x="20" y="27"/>
                  </a:cubicBezTo>
                  <a:cubicBezTo>
                    <a:pt x="22" y="26"/>
                    <a:pt x="22" y="26"/>
                    <a:pt x="22" y="26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5" y="0"/>
                    <a:pt x="13" y="0"/>
                    <a:pt x="11" y="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1" y="9"/>
                    <a:pt x="11" y="9"/>
                    <a:pt x="11" y="9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2" y="5"/>
                    <a:pt x="1" y="7"/>
                    <a:pt x="0" y="9"/>
                  </a:cubicBezTo>
                  <a:lnTo>
                    <a:pt x="11" y="9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5" name="Freeform 33218"/>
            <p:cNvSpPr>
              <a:spLocks/>
            </p:cNvSpPr>
            <p:nvPr/>
          </p:nvSpPr>
          <p:spPr bwMode="auto">
            <a:xfrm>
              <a:off x="4158" y="3617"/>
              <a:ext cx="34" cy="22"/>
            </a:xfrm>
            <a:custGeom>
              <a:avLst/>
              <a:gdLst>
                <a:gd name="T0" fmla="*/ 0 w 34"/>
                <a:gd name="T1" fmla="*/ 16 h 22"/>
                <a:gd name="T2" fmla="*/ 4 w 34"/>
                <a:gd name="T3" fmla="*/ 22 h 22"/>
                <a:gd name="T4" fmla="*/ 34 w 34"/>
                <a:gd name="T5" fmla="*/ 4 h 22"/>
                <a:gd name="T6" fmla="*/ 32 w 34"/>
                <a:gd name="T7" fmla="*/ 0 h 22"/>
                <a:gd name="T8" fmla="*/ 0 w 34"/>
                <a:gd name="T9" fmla="*/ 1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22">
                  <a:moveTo>
                    <a:pt x="0" y="16"/>
                  </a:moveTo>
                  <a:lnTo>
                    <a:pt x="4" y="22"/>
                  </a:lnTo>
                  <a:lnTo>
                    <a:pt x="34" y="4"/>
                  </a:lnTo>
                  <a:lnTo>
                    <a:pt x="32" y="0"/>
                  </a:lnTo>
                  <a:lnTo>
                    <a:pt x="0" y="1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6" name="Freeform 33219"/>
            <p:cNvSpPr>
              <a:spLocks/>
            </p:cNvSpPr>
            <p:nvPr/>
          </p:nvSpPr>
          <p:spPr bwMode="auto">
            <a:xfrm>
              <a:off x="4089" y="3667"/>
              <a:ext cx="27" cy="23"/>
            </a:xfrm>
            <a:custGeom>
              <a:avLst/>
              <a:gdLst>
                <a:gd name="T0" fmla="*/ 8 w 15"/>
                <a:gd name="T1" fmla="*/ 6 h 13"/>
                <a:gd name="T2" fmla="*/ 12 w 15"/>
                <a:gd name="T3" fmla="*/ 5 h 13"/>
                <a:gd name="T4" fmla="*/ 5 w 15"/>
                <a:gd name="T5" fmla="*/ 12 h 13"/>
                <a:gd name="T6" fmla="*/ 8 w 15"/>
                <a:gd name="T7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3">
                  <a:moveTo>
                    <a:pt x="8" y="6"/>
                  </a:moveTo>
                  <a:cubicBezTo>
                    <a:pt x="8" y="6"/>
                    <a:pt x="10" y="4"/>
                    <a:pt x="12" y="5"/>
                  </a:cubicBezTo>
                  <a:cubicBezTo>
                    <a:pt x="15" y="7"/>
                    <a:pt x="5" y="13"/>
                    <a:pt x="5" y="12"/>
                  </a:cubicBezTo>
                  <a:cubicBezTo>
                    <a:pt x="0" y="2"/>
                    <a:pt x="9" y="0"/>
                    <a:pt x="8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68" name="Freeform 33220"/>
            <p:cNvSpPr>
              <a:spLocks noEditPoints="1"/>
            </p:cNvSpPr>
            <p:nvPr/>
          </p:nvSpPr>
          <p:spPr bwMode="auto">
            <a:xfrm>
              <a:off x="4123" y="3447"/>
              <a:ext cx="43" cy="32"/>
            </a:xfrm>
            <a:custGeom>
              <a:avLst/>
              <a:gdLst>
                <a:gd name="T0" fmla="*/ 6 w 24"/>
                <a:gd name="T1" fmla="*/ 13 h 18"/>
                <a:gd name="T2" fmla="*/ 2 w 24"/>
                <a:gd name="T3" fmla="*/ 9 h 18"/>
                <a:gd name="T4" fmla="*/ 7 w 24"/>
                <a:gd name="T5" fmla="*/ 13 h 18"/>
                <a:gd name="T6" fmla="*/ 2 w 24"/>
                <a:gd name="T7" fmla="*/ 7 h 18"/>
                <a:gd name="T8" fmla="*/ 2 w 24"/>
                <a:gd name="T9" fmla="*/ 5 h 18"/>
                <a:gd name="T10" fmla="*/ 4 w 24"/>
                <a:gd name="T11" fmla="*/ 11 h 18"/>
                <a:gd name="T12" fmla="*/ 4 w 24"/>
                <a:gd name="T13" fmla="*/ 10 h 18"/>
                <a:gd name="T14" fmla="*/ 5 w 24"/>
                <a:gd name="T15" fmla="*/ 2 h 18"/>
                <a:gd name="T16" fmla="*/ 5 w 24"/>
                <a:gd name="T17" fmla="*/ 2 h 18"/>
                <a:gd name="T18" fmla="*/ 7 w 24"/>
                <a:gd name="T19" fmla="*/ 13 h 18"/>
                <a:gd name="T20" fmla="*/ 6 w 24"/>
                <a:gd name="T21" fmla="*/ 10 h 18"/>
                <a:gd name="T22" fmla="*/ 8 w 24"/>
                <a:gd name="T23" fmla="*/ 2 h 18"/>
                <a:gd name="T24" fmla="*/ 9 w 24"/>
                <a:gd name="T25" fmla="*/ 2 h 18"/>
                <a:gd name="T26" fmla="*/ 6 w 24"/>
                <a:gd name="T27" fmla="*/ 5 h 18"/>
                <a:gd name="T28" fmla="*/ 8 w 24"/>
                <a:gd name="T29" fmla="*/ 13 h 18"/>
                <a:gd name="T30" fmla="*/ 8 w 24"/>
                <a:gd name="T31" fmla="*/ 8 h 18"/>
                <a:gd name="T32" fmla="*/ 11 w 24"/>
                <a:gd name="T33" fmla="*/ 3 h 18"/>
                <a:gd name="T34" fmla="*/ 9 w 24"/>
                <a:gd name="T35" fmla="*/ 6 h 18"/>
                <a:gd name="T36" fmla="*/ 11 w 24"/>
                <a:gd name="T37" fmla="*/ 8 h 18"/>
                <a:gd name="T38" fmla="*/ 11 w 24"/>
                <a:gd name="T39" fmla="*/ 9 h 18"/>
                <a:gd name="T40" fmla="*/ 11 w 24"/>
                <a:gd name="T41" fmla="*/ 12 h 18"/>
                <a:gd name="T42" fmla="*/ 14 w 24"/>
                <a:gd name="T43" fmla="*/ 7 h 18"/>
                <a:gd name="T44" fmla="*/ 15 w 24"/>
                <a:gd name="T45" fmla="*/ 8 h 18"/>
                <a:gd name="T46" fmla="*/ 9 w 24"/>
                <a:gd name="T47" fmla="*/ 13 h 18"/>
                <a:gd name="T48" fmla="*/ 13 w 24"/>
                <a:gd name="T49" fmla="*/ 12 h 18"/>
                <a:gd name="T50" fmla="*/ 15 w 24"/>
                <a:gd name="T51" fmla="*/ 11 h 18"/>
                <a:gd name="T52" fmla="*/ 10 w 24"/>
                <a:gd name="T53" fmla="*/ 14 h 18"/>
                <a:gd name="T54" fmla="*/ 15 w 24"/>
                <a:gd name="T55" fmla="*/ 13 h 18"/>
                <a:gd name="T56" fmla="*/ 20 w 24"/>
                <a:gd name="T57" fmla="*/ 9 h 18"/>
                <a:gd name="T58" fmla="*/ 17 w 24"/>
                <a:gd name="T59" fmla="*/ 12 h 18"/>
                <a:gd name="T60" fmla="*/ 10 w 24"/>
                <a:gd name="T61" fmla="*/ 14 h 18"/>
                <a:gd name="T62" fmla="*/ 18 w 24"/>
                <a:gd name="T63" fmla="*/ 14 h 18"/>
                <a:gd name="T64" fmla="*/ 23 w 24"/>
                <a:gd name="T65" fmla="*/ 12 h 18"/>
                <a:gd name="T66" fmla="*/ 19 w 24"/>
                <a:gd name="T67" fmla="*/ 14 h 18"/>
                <a:gd name="T68" fmla="*/ 12 w 24"/>
                <a:gd name="T69" fmla="*/ 15 h 18"/>
                <a:gd name="T70" fmla="*/ 17 w 24"/>
                <a:gd name="T71" fmla="*/ 16 h 18"/>
                <a:gd name="T72" fmla="*/ 16 w 24"/>
                <a:gd name="T73" fmla="*/ 16 h 18"/>
                <a:gd name="T74" fmla="*/ 14 w 24"/>
                <a:gd name="T75" fmla="*/ 17 h 18"/>
                <a:gd name="T76" fmla="*/ 14 w 24"/>
                <a:gd name="T77" fmla="*/ 17 h 18"/>
                <a:gd name="T78" fmla="*/ 3 w 24"/>
                <a:gd name="T79" fmla="*/ 2 h 18"/>
                <a:gd name="T80" fmla="*/ 15 w 24"/>
                <a:gd name="T81" fmla="*/ 11 h 18"/>
                <a:gd name="T82" fmla="*/ 0 w 24"/>
                <a:gd name="T83" fmla="*/ 9 h 18"/>
                <a:gd name="T84" fmla="*/ 19 w 24"/>
                <a:gd name="T85" fmla="*/ 16 h 18"/>
                <a:gd name="T86" fmla="*/ 10 w 24"/>
                <a:gd name="T87" fmla="*/ 3 h 18"/>
                <a:gd name="T88" fmla="*/ 21 w 24"/>
                <a:gd name="T89" fmla="*/ 9 h 18"/>
                <a:gd name="T90" fmla="*/ 14 w 24"/>
                <a:gd name="T91" fmla="*/ 8 h 18"/>
                <a:gd name="T92" fmla="*/ 24 w 24"/>
                <a:gd name="T93" fmla="*/ 13 h 18"/>
                <a:gd name="T94" fmla="*/ 19 w 24"/>
                <a:gd name="T95" fmla="*/ 8 h 18"/>
                <a:gd name="T96" fmla="*/ 17 w 24"/>
                <a:gd name="T97" fmla="*/ 7 h 18"/>
                <a:gd name="T98" fmla="*/ 22 w 24"/>
                <a:gd name="T99" fmla="*/ 13 h 18"/>
                <a:gd name="T100" fmla="*/ 11 w 24"/>
                <a:gd name="T101" fmla="*/ 4 h 18"/>
                <a:gd name="T102" fmla="*/ 16 w 24"/>
                <a:gd name="T103" fmla="*/ 5 h 18"/>
                <a:gd name="T104" fmla="*/ 23 w 24"/>
                <a:gd name="T105" fmla="*/ 11 h 18"/>
                <a:gd name="T106" fmla="*/ 2 w 24"/>
                <a:gd name="T107" fmla="*/ 0 h 18"/>
                <a:gd name="T108" fmla="*/ 2 w 24"/>
                <a:gd name="T109" fmla="*/ 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4" h="18">
                  <a:moveTo>
                    <a:pt x="10" y="15"/>
                  </a:moveTo>
                  <a:cubicBezTo>
                    <a:pt x="9" y="15"/>
                    <a:pt x="9" y="15"/>
                    <a:pt x="9" y="14"/>
                  </a:cubicBezTo>
                  <a:cubicBezTo>
                    <a:pt x="9" y="14"/>
                    <a:pt x="9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5" y="12"/>
                    <a:pt x="4" y="12"/>
                    <a:pt x="3" y="11"/>
                  </a:cubicBezTo>
                  <a:cubicBezTo>
                    <a:pt x="3" y="11"/>
                    <a:pt x="2" y="10"/>
                    <a:pt x="2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1" y="9"/>
                    <a:pt x="1" y="9"/>
                  </a:cubicBezTo>
                  <a:cubicBezTo>
                    <a:pt x="1" y="9"/>
                    <a:pt x="2" y="9"/>
                    <a:pt x="2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3" y="11"/>
                    <a:pt x="4" y="12"/>
                    <a:pt x="5" y="12"/>
                  </a:cubicBezTo>
                  <a:cubicBezTo>
                    <a:pt x="6" y="13"/>
                    <a:pt x="6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2"/>
                    <a:pt x="5" y="12"/>
                    <a:pt x="5" y="12"/>
                  </a:cubicBezTo>
                  <a:cubicBezTo>
                    <a:pt x="4" y="11"/>
                    <a:pt x="4" y="11"/>
                    <a:pt x="3" y="10"/>
                  </a:cubicBezTo>
                  <a:cubicBezTo>
                    <a:pt x="2" y="9"/>
                    <a:pt x="2" y="8"/>
                    <a:pt x="2" y="7"/>
                  </a:cubicBezTo>
                  <a:cubicBezTo>
                    <a:pt x="2" y="7"/>
                    <a:pt x="1" y="7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1" y="6"/>
                    <a:pt x="1" y="6"/>
                    <a:pt x="0" y="6"/>
                  </a:cubicBezTo>
                  <a:cubicBezTo>
                    <a:pt x="0" y="5"/>
                    <a:pt x="0" y="5"/>
                    <a:pt x="1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2" y="7"/>
                    <a:pt x="2" y="8"/>
                    <a:pt x="2" y="9"/>
                  </a:cubicBezTo>
                  <a:cubicBezTo>
                    <a:pt x="3" y="10"/>
                    <a:pt x="3" y="10"/>
                    <a:pt x="4" y="11"/>
                  </a:cubicBezTo>
                  <a:cubicBezTo>
                    <a:pt x="5" y="11"/>
                    <a:pt x="5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5" y="12"/>
                  </a:cubicBezTo>
                  <a:cubicBezTo>
                    <a:pt x="5" y="11"/>
                    <a:pt x="5" y="11"/>
                    <a:pt x="4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8"/>
                    <a:pt x="4" y="7"/>
                    <a:pt x="4" y="7"/>
                  </a:cubicBezTo>
                  <a:cubicBezTo>
                    <a:pt x="4" y="6"/>
                    <a:pt x="4" y="5"/>
                    <a:pt x="4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5" y="2"/>
                    <a:pt x="5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1"/>
                    <a:pt x="6" y="1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4" y="4"/>
                    <a:pt x="4" y="5"/>
                    <a:pt x="4" y="6"/>
                  </a:cubicBezTo>
                  <a:cubicBezTo>
                    <a:pt x="4" y="7"/>
                    <a:pt x="4" y="8"/>
                    <a:pt x="4" y="9"/>
                  </a:cubicBezTo>
                  <a:cubicBezTo>
                    <a:pt x="4" y="10"/>
                    <a:pt x="5" y="11"/>
                    <a:pt x="6" y="12"/>
                  </a:cubicBezTo>
                  <a:cubicBezTo>
                    <a:pt x="6" y="12"/>
                    <a:pt x="7" y="13"/>
                    <a:pt x="7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7" y="13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6" y="10"/>
                    <a:pt x="6" y="10"/>
                  </a:cubicBezTo>
                  <a:cubicBezTo>
                    <a:pt x="6" y="9"/>
                    <a:pt x="6" y="9"/>
                    <a:pt x="6" y="9"/>
                  </a:cubicBezTo>
                  <a:cubicBezTo>
                    <a:pt x="6" y="8"/>
                    <a:pt x="6" y="8"/>
                    <a:pt x="6" y="7"/>
                  </a:cubicBezTo>
                  <a:cubicBezTo>
                    <a:pt x="6" y="6"/>
                    <a:pt x="6" y="6"/>
                    <a:pt x="6" y="5"/>
                  </a:cubicBezTo>
                  <a:cubicBezTo>
                    <a:pt x="6" y="5"/>
                    <a:pt x="6" y="4"/>
                    <a:pt x="7" y="4"/>
                  </a:cubicBezTo>
                  <a:cubicBezTo>
                    <a:pt x="7" y="3"/>
                    <a:pt x="7" y="2"/>
                    <a:pt x="8" y="2"/>
                  </a:cubicBezTo>
                  <a:cubicBezTo>
                    <a:pt x="8" y="2"/>
                    <a:pt x="8" y="2"/>
                    <a:pt x="8" y="1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7" y="2"/>
                    <a:pt x="7" y="3"/>
                    <a:pt x="7" y="3"/>
                  </a:cubicBezTo>
                  <a:cubicBezTo>
                    <a:pt x="7" y="3"/>
                    <a:pt x="7" y="4"/>
                    <a:pt x="6" y="5"/>
                  </a:cubicBezTo>
                  <a:cubicBezTo>
                    <a:pt x="6" y="5"/>
                    <a:pt x="6" y="5"/>
                    <a:pt x="6" y="6"/>
                  </a:cubicBezTo>
                  <a:cubicBezTo>
                    <a:pt x="6" y="7"/>
                    <a:pt x="6" y="8"/>
                    <a:pt x="6" y="9"/>
                  </a:cubicBezTo>
                  <a:cubicBezTo>
                    <a:pt x="6" y="9"/>
                    <a:pt x="6" y="10"/>
                    <a:pt x="7" y="11"/>
                  </a:cubicBezTo>
                  <a:cubicBezTo>
                    <a:pt x="7" y="11"/>
                    <a:pt x="7" y="12"/>
                    <a:pt x="7" y="12"/>
                  </a:cubicBezTo>
                  <a:cubicBezTo>
                    <a:pt x="7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2"/>
                    <a:pt x="8" y="12"/>
                  </a:cubicBezTo>
                  <a:cubicBezTo>
                    <a:pt x="8" y="12"/>
                    <a:pt x="8" y="11"/>
                    <a:pt x="8" y="10"/>
                  </a:cubicBezTo>
                  <a:cubicBezTo>
                    <a:pt x="8" y="10"/>
                    <a:pt x="8" y="9"/>
                    <a:pt x="8" y="9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8" y="8"/>
                    <a:pt x="8" y="7"/>
                    <a:pt x="8" y="7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4"/>
                    <a:pt x="9" y="4"/>
                    <a:pt x="10" y="4"/>
                  </a:cubicBezTo>
                  <a:cubicBezTo>
                    <a:pt x="10" y="3"/>
                    <a:pt x="10" y="3"/>
                    <a:pt x="11" y="3"/>
                  </a:cubicBezTo>
                  <a:cubicBezTo>
                    <a:pt x="11" y="4"/>
                    <a:pt x="11" y="4"/>
                    <a:pt x="11" y="5"/>
                  </a:cubicBezTo>
                  <a:cubicBezTo>
                    <a:pt x="11" y="5"/>
                    <a:pt x="11" y="5"/>
                    <a:pt x="10" y="5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0" y="5"/>
                    <a:pt x="9" y="5"/>
                  </a:cubicBezTo>
                  <a:cubicBezTo>
                    <a:pt x="9" y="5"/>
                    <a:pt x="9" y="6"/>
                    <a:pt x="9" y="6"/>
                  </a:cubicBezTo>
                  <a:cubicBezTo>
                    <a:pt x="9" y="6"/>
                    <a:pt x="8" y="7"/>
                    <a:pt x="8" y="7"/>
                  </a:cubicBezTo>
                  <a:cubicBezTo>
                    <a:pt x="8" y="8"/>
                    <a:pt x="8" y="9"/>
                    <a:pt x="8" y="9"/>
                  </a:cubicBezTo>
                  <a:cubicBezTo>
                    <a:pt x="8" y="10"/>
                    <a:pt x="8" y="11"/>
                    <a:pt x="8" y="12"/>
                  </a:cubicBezTo>
                  <a:cubicBezTo>
                    <a:pt x="8" y="12"/>
                    <a:pt x="8" y="12"/>
                    <a:pt x="8" y="13"/>
                  </a:cubicBezTo>
                  <a:cubicBezTo>
                    <a:pt x="10" y="12"/>
                    <a:pt x="10" y="10"/>
                    <a:pt x="11" y="8"/>
                  </a:cubicBezTo>
                  <a:cubicBezTo>
                    <a:pt x="11" y="8"/>
                    <a:pt x="11" y="8"/>
                    <a:pt x="11" y="8"/>
                  </a:cubicBezTo>
                  <a:cubicBezTo>
                    <a:pt x="10" y="8"/>
                    <a:pt x="10" y="7"/>
                    <a:pt x="11" y="7"/>
                  </a:cubicBezTo>
                  <a:cubicBezTo>
                    <a:pt x="11" y="7"/>
                    <a:pt x="11" y="7"/>
                    <a:pt x="12" y="7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1" y="8"/>
                    <a:pt x="11" y="9"/>
                    <a:pt x="11" y="9"/>
                  </a:cubicBezTo>
                  <a:cubicBezTo>
                    <a:pt x="11" y="10"/>
                    <a:pt x="10" y="11"/>
                    <a:pt x="10" y="11"/>
                  </a:cubicBezTo>
                  <a:cubicBezTo>
                    <a:pt x="10" y="12"/>
                    <a:pt x="9" y="12"/>
                    <a:pt x="9" y="12"/>
                  </a:cubicBezTo>
                  <a:cubicBezTo>
                    <a:pt x="9" y="12"/>
                    <a:pt x="9" y="13"/>
                    <a:pt x="8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1" y="13"/>
                    <a:pt x="11" y="12"/>
                  </a:cubicBezTo>
                  <a:cubicBezTo>
                    <a:pt x="12" y="12"/>
                    <a:pt x="12" y="11"/>
                    <a:pt x="12" y="11"/>
                  </a:cubicBezTo>
                  <a:cubicBezTo>
                    <a:pt x="13" y="10"/>
                    <a:pt x="14" y="10"/>
                    <a:pt x="14" y="9"/>
                  </a:cubicBezTo>
                  <a:cubicBezTo>
                    <a:pt x="15" y="9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4" y="8"/>
                    <a:pt x="14" y="7"/>
                    <a:pt x="14" y="7"/>
                  </a:cubicBezTo>
                  <a:cubicBezTo>
                    <a:pt x="14" y="7"/>
                    <a:pt x="15" y="6"/>
                    <a:pt x="15" y="6"/>
                  </a:cubicBezTo>
                  <a:cubicBezTo>
                    <a:pt x="15" y="6"/>
                    <a:pt x="16" y="6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16" y="8"/>
                    <a:pt x="15" y="8"/>
                    <a:pt x="15" y="8"/>
                  </a:cubicBezTo>
                  <a:cubicBezTo>
                    <a:pt x="15" y="8"/>
                    <a:pt x="15" y="8"/>
                    <a:pt x="15" y="8"/>
                  </a:cubicBezTo>
                  <a:cubicBezTo>
                    <a:pt x="15" y="9"/>
                    <a:pt x="14" y="9"/>
                    <a:pt x="14" y="9"/>
                  </a:cubicBezTo>
                  <a:cubicBezTo>
                    <a:pt x="14" y="10"/>
                    <a:pt x="13" y="11"/>
                    <a:pt x="13" y="11"/>
                  </a:cubicBezTo>
                  <a:cubicBezTo>
                    <a:pt x="12" y="11"/>
                    <a:pt x="12" y="11"/>
                    <a:pt x="12" y="12"/>
                  </a:cubicBezTo>
                  <a:cubicBezTo>
                    <a:pt x="12" y="12"/>
                    <a:pt x="11" y="12"/>
                    <a:pt x="11" y="12"/>
                  </a:cubicBezTo>
                  <a:cubicBezTo>
                    <a:pt x="10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10" y="13"/>
                    <a:pt x="11" y="13"/>
                    <a:pt x="12" y="13"/>
                  </a:cubicBezTo>
                  <a:cubicBezTo>
                    <a:pt x="12" y="12"/>
                    <a:pt x="13" y="12"/>
                    <a:pt x="13" y="12"/>
                  </a:cubicBezTo>
                  <a:cubicBezTo>
                    <a:pt x="13" y="12"/>
                    <a:pt x="14" y="12"/>
                    <a:pt x="14" y="12"/>
                  </a:cubicBezTo>
                  <a:cubicBezTo>
                    <a:pt x="14" y="12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5" y="11"/>
                    <a:pt x="15" y="11"/>
                  </a:cubicBezTo>
                  <a:cubicBezTo>
                    <a:pt x="15" y="11"/>
                    <a:pt x="15" y="11"/>
                    <a:pt x="15" y="11"/>
                  </a:cubicBezTo>
                  <a:cubicBezTo>
                    <a:pt x="15" y="11"/>
                    <a:pt x="15" y="12"/>
                    <a:pt x="14" y="12"/>
                  </a:cubicBezTo>
                  <a:cubicBezTo>
                    <a:pt x="14" y="12"/>
                    <a:pt x="14" y="12"/>
                    <a:pt x="14" y="12"/>
                  </a:cubicBezTo>
                  <a:cubicBezTo>
                    <a:pt x="14" y="12"/>
                    <a:pt x="14" y="12"/>
                    <a:pt x="13" y="12"/>
                  </a:cubicBezTo>
                  <a:cubicBezTo>
                    <a:pt x="13" y="13"/>
                    <a:pt x="12" y="13"/>
                    <a:pt x="11" y="13"/>
                  </a:cubicBezTo>
                  <a:cubicBezTo>
                    <a:pt x="11" y="13"/>
                    <a:pt x="10" y="13"/>
                    <a:pt x="10" y="14"/>
                  </a:cubicBezTo>
                  <a:cubicBezTo>
                    <a:pt x="10" y="14"/>
                    <a:pt x="10" y="14"/>
                    <a:pt x="10" y="14"/>
                  </a:cubicBezTo>
                  <a:cubicBezTo>
                    <a:pt x="10" y="14"/>
                    <a:pt x="10" y="14"/>
                    <a:pt x="11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12" y="14"/>
                    <a:pt x="13" y="14"/>
                    <a:pt x="13" y="13"/>
                  </a:cubicBezTo>
                  <a:cubicBezTo>
                    <a:pt x="14" y="13"/>
                    <a:pt x="15" y="13"/>
                    <a:pt x="15" y="13"/>
                  </a:cubicBezTo>
                  <a:cubicBezTo>
                    <a:pt x="16" y="12"/>
                    <a:pt x="17" y="11"/>
                    <a:pt x="18" y="11"/>
                  </a:cubicBezTo>
                  <a:cubicBezTo>
                    <a:pt x="18" y="11"/>
                    <a:pt x="18" y="10"/>
                    <a:pt x="18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9"/>
                    <a:pt x="19" y="9"/>
                    <a:pt x="20" y="9"/>
                  </a:cubicBezTo>
                  <a:cubicBezTo>
                    <a:pt x="20" y="9"/>
                    <a:pt x="20" y="9"/>
                    <a:pt x="20" y="9"/>
                  </a:cubicBezTo>
                  <a:cubicBezTo>
                    <a:pt x="21" y="9"/>
                    <a:pt x="21" y="10"/>
                    <a:pt x="21" y="10"/>
                  </a:cubicBezTo>
                  <a:cubicBezTo>
                    <a:pt x="20" y="10"/>
                    <a:pt x="20" y="11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8" y="11"/>
                    <a:pt x="17" y="12"/>
                    <a:pt x="17" y="12"/>
                  </a:cubicBezTo>
                  <a:cubicBezTo>
                    <a:pt x="16" y="12"/>
                    <a:pt x="16" y="13"/>
                    <a:pt x="15" y="13"/>
                  </a:cubicBezTo>
                  <a:cubicBezTo>
                    <a:pt x="15" y="13"/>
                    <a:pt x="14" y="13"/>
                    <a:pt x="14" y="13"/>
                  </a:cubicBezTo>
                  <a:cubicBezTo>
                    <a:pt x="14" y="13"/>
                    <a:pt x="14" y="13"/>
                    <a:pt x="14" y="14"/>
                  </a:cubicBezTo>
                  <a:cubicBezTo>
                    <a:pt x="13" y="14"/>
                    <a:pt x="12" y="14"/>
                    <a:pt x="12" y="14"/>
                  </a:cubicBezTo>
                  <a:cubicBezTo>
                    <a:pt x="11" y="14"/>
                    <a:pt x="11" y="14"/>
                    <a:pt x="10" y="14"/>
                  </a:cubicBezTo>
                  <a:cubicBezTo>
                    <a:pt x="10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11" y="15"/>
                    <a:pt x="12" y="15"/>
                    <a:pt x="14" y="15"/>
                  </a:cubicBezTo>
                  <a:cubicBezTo>
                    <a:pt x="15" y="15"/>
                    <a:pt x="16" y="15"/>
                    <a:pt x="17" y="14"/>
                  </a:cubicBezTo>
                  <a:cubicBezTo>
                    <a:pt x="17" y="14"/>
                    <a:pt x="18" y="14"/>
                    <a:pt x="18" y="14"/>
                  </a:cubicBezTo>
                  <a:cubicBezTo>
                    <a:pt x="19" y="13"/>
                    <a:pt x="20" y="13"/>
                    <a:pt x="20" y="13"/>
                  </a:cubicBezTo>
                  <a:cubicBezTo>
                    <a:pt x="21" y="13"/>
                    <a:pt x="21" y="12"/>
                    <a:pt x="21" y="12"/>
                  </a:cubicBezTo>
                  <a:cubicBezTo>
                    <a:pt x="22" y="12"/>
                    <a:pt x="22" y="12"/>
                    <a:pt x="22" y="12"/>
                  </a:cubicBezTo>
                  <a:cubicBezTo>
                    <a:pt x="22" y="11"/>
                    <a:pt x="22" y="11"/>
                    <a:pt x="23" y="11"/>
                  </a:cubicBezTo>
                  <a:cubicBezTo>
                    <a:pt x="23" y="11"/>
                    <a:pt x="23" y="11"/>
                    <a:pt x="23" y="12"/>
                  </a:cubicBezTo>
                  <a:cubicBezTo>
                    <a:pt x="23" y="12"/>
                    <a:pt x="23" y="13"/>
                    <a:pt x="23" y="13"/>
                  </a:cubicBezTo>
                  <a:cubicBezTo>
                    <a:pt x="22" y="13"/>
                    <a:pt x="22" y="13"/>
                    <a:pt x="22" y="13"/>
                  </a:cubicBezTo>
                  <a:cubicBezTo>
                    <a:pt x="22" y="12"/>
                    <a:pt x="21" y="12"/>
                    <a:pt x="21" y="13"/>
                  </a:cubicBezTo>
                  <a:cubicBezTo>
                    <a:pt x="21" y="13"/>
                    <a:pt x="20" y="13"/>
                    <a:pt x="20" y="13"/>
                  </a:cubicBezTo>
                  <a:cubicBezTo>
                    <a:pt x="20" y="13"/>
                    <a:pt x="19" y="13"/>
                    <a:pt x="19" y="14"/>
                  </a:cubicBezTo>
                  <a:cubicBezTo>
                    <a:pt x="19" y="14"/>
                    <a:pt x="19" y="14"/>
                    <a:pt x="18" y="14"/>
                  </a:cubicBezTo>
                  <a:cubicBezTo>
                    <a:pt x="18" y="14"/>
                    <a:pt x="18" y="14"/>
                    <a:pt x="17" y="15"/>
                  </a:cubicBezTo>
                  <a:cubicBezTo>
                    <a:pt x="16" y="15"/>
                    <a:pt x="15" y="15"/>
                    <a:pt x="14" y="15"/>
                  </a:cubicBezTo>
                  <a:cubicBezTo>
                    <a:pt x="14" y="15"/>
                    <a:pt x="14" y="15"/>
                    <a:pt x="13" y="15"/>
                  </a:cubicBezTo>
                  <a:cubicBezTo>
                    <a:pt x="13" y="15"/>
                    <a:pt x="13" y="15"/>
                    <a:pt x="12" y="15"/>
                  </a:cubicBezTo>
                  <a:cubicBezTo>
                    <a:pt x="12" y="15"/>
                    <a:pt x="12" y="15"/>
                    <a:pt x="12" y="15"/>
                  </a:cubicBezTo>
                  <a:cubicBezTo>
                    <a:pt x="12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2" y="16"/>
                    <a:pt x="14" y="16"/>
                  </a:cubicBezTo>
                  <a:cubicBezTo>
                    <a:pt x="15" y="16"/>
                    <a:pt x="16" y="16"/>
                    <a:pt x="17" y="16"/>
                  </a:cubicBezTo>
                  <a:cubicBezTo>
                    <a:pt x="16" y="16"/>
                    <a:pt x="17" y="15"/>
                    <a:pt x="17" y="15"/>
                  </a:cubicBezTo>
                  <a:cubicBezTo>
                    <a:pt x="17" y="15"/>
                    <a:pt x="18" y="15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15" y="16"/>
                    <a:pt x="14" y="16"/>
                    <a:pt x="13" y="16"/>
                  </a:cubicBezTo>
                  <a:cubicBezTo>
                    <a:pt x="12" y="16"/>
                    <a:pt x="11" y="15"/>
                    <a:pt x="10" y="15"/>
                  </a:cubicBezTo>
                  <a:cubicBezTo>
                    <a:pt x="10" y="15"/>
                    <a:pt x="9" y="14"/>
                    <a:pt x="9" y="14"/>
                  </a:cubicBezTo>
                  <a:cubicBezTo>
                    <a:pt x="9" y="14"/>
                    <a:pt x="9" y="15"/>
                    <a:pt x="9" y="15"/>
                  </a:cubicBezTo>
                  <a:cubicBezTo>
                    <a:pt x="10" y="15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4" y="17"/>
                    <a:pt x="14" y="17"/>
                    <a:pt x="14" y="17"/>
                  </a:cubicBezTo>
                  <a:cubicBezTo>
                    <a:pt x="15" y="17"/>
                    <a:pt x="15" y="17"/>
                    <a:pt x="15" y="17"/>
                  </a:cubicBezTo>
                  <a:cubicBezTo>
                    <a:pt x="15" y="17"/>
                    <a:pt x="15" y="18"/>
                    <a:pt x="15" y="18"/>
                  </a:cubicBezTo>
                  <a:cubicBezTo>
                    <a:pt x="15" y="18"/>
                    <a:pt x="14" y="18"/>
                    <a:pt x="14" y="17"/>
                  </a:cubicBezTo>
                  <a:cubicBezTo>
                    <a:pt x="12" y="17"/>
                    <a:pt x="10" y="15"/>
                    <a:pt x="10" y="15"/>
                  </a:cubicBezTo>
                  <a:close/>
                  <a:moveTo>
                    <a:pt x="18" y="17"/>
                  </a:moveTo>
                  <a:cubicBezTo>
                    <a:pt x="18" y="17"/>
                    <a:pt x="18" y="17"/>
                    <a:pt x="18" y="17"/>
                  </a:cubicBezTo>
                  <a:cubicBezTo>
                    <a:pt x="18" y="17"/>
                    <a:pt x="18" y="17"/>
                    <a:pt x="18" y="17"/>
                  </a:cubicBezTo>
                  <a:close/>
                  <a:moveTo>
                    <a:pt x="3" y="2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3" y="2"/>
                    <a:pt x="3" y="2"/>
                  </a:cubicBezTo>
                  <a:close/>
                  <a:moveTo>
                    <a:pt x="15" y="11"/>
                  </a:moveTo>
                  <a:cubicBezTo>
                    <a:pt x="15" y="11"/>
                    <a:pt x="15" y="11"/>
                    <a:pt x="16" y="11"/>
                  </a:cubicBezTo>
                  <a:cubicBezTo>
                    <a:pt x="16" y="10"/>
                    <a:pt x="15" y="10"/>
                    <a:pt x="15" y="10"/>
                  </a:cubicBezTo>
                  <a:cubicBezTo>
                    <a:pt x="15" y="10"/>
                    <a:pt x="15" y="10"/>
                    <a:pt x="15" y="10"/>
                  </a:cubicBezTo>
                  <a:cubicBezTo>
                    <a:pt x="15" y="10"/>
                    <a:pt x="15" y="11"/>
                    <a:pt x="15" y="11"/>
                  </a:cubicBezTo>
                  <a:close/>
                  <a:moveTo>
                    <a:pt x="0" y="9"/>
                  </a:moveTo>
                  <a:cubicBezTo>
                    <a:pt x="0" y="9"/>
                    <a:pt x="1" y="9"/>
                    <a:pt x="1" y="8"/>
                  </a:cubicBez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lose/>
                  <a:moveTo>
                    <a:pt x="19" y="16"/>
                  </a:moveTo>
                  <a:cubicBezTo>
                    <a:pt x="19" y="16"/>
                    <a:pt x="19" y="16"/>
                    <a:pt x="19" y="16"/>
                  </a:cubicBezTo>
                  <a:cubicBezTo>
                    <a:pt x="19" y="16"/>
                    <a:pt x="19" y="16"/>
                    <a:pt x="19" y="16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5"/>
                    <a:pt x="19" y="15"/>
                    <a:pt x="19" y="16"/>
                  </a:cubicBezTo>
                  <a:close/>
                  <a:moveTo>
                    <a:pt x="10" y="3"/>
                  </a:moveTo>
                  <a:cubicBezTo>
                    <a:pt x="10" y="3"/>
                    <a:pt x="11" y="3"/>
                    <a:pt x="11" y="3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3"/>
                  </a:cubicBezTo>
                  <a:close/>
                  <a:moveTo>
                    <a:pt x="21" y="9"/>
                  </a:moveTo>
                  <a:cubicBezTo>
                    <a:pt x="21" y="8"/>
                    <a:pt x="21" y="8"/>
                    <a:pt x="21" y="8"/>
                  </a:cubicBezTo>
                  <a:cubicBezTo>
                    <a:pt x="21" y="8"/>
                    <a:pt x="20" y="8"/>
                    <a:pt x="20" y="8"/>
                  </a:cubicBezTo>
                  <a:cubicBezTo>
                    <a:pt x="20" y="8"/>
                    <a:pt x="20" y="9"/>
                    <a:pt x="21" y="9"/>
                  </a:cubicBezTo>
                  <a:cubicBezTo>
                    <a:pt x="21" y="9"/>
                    <a:pt x="21" y="9"/>
                    <a:pt x="21" y="9"/>
                  </a:cubicBezTo>
                  <a:close/>
                  <a:moveTo>
                    <a:pt x="14" y="8"/>
                  </a:moveTo>
                  <a:cubicBezTo>
                    <a:pt x="14" y="8"/>
                    <a:pt x="14" y="7"/>
                    <a:pt x="14" y="7"/>
                  </a:cubicBezTo>
                  <a:cubicBezTo>
                    <a:pt x="13" y="7"/>
                    <a:pt x="13" y="8"/>
                    <a:pt x="13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8"/>
                    <a:pt x="14" y="8"/>
                    <a:pt x="14" y="8"/>
                  </a:cubicBezTo>
                  <a:close/>
                  <a:moveTo>
                    <a:pt x="24" y="13"/>
                  </a:moveTo>
                  <a:cubicBezTo>
                    <a:pt x="23" y="13"/>
                    <a:pt x="23" y="13"/>
                    <a:pt x="23" y="13"/>
                  </a:cubicBezTo>
                  <a:cubicBezTo>
                    <a:pt x="23" y="14"/>
                    <a:pt x="23" y="14"/>
                    <a:pt x="24" y="14"/>
                  </a:cubicBezTo>
                  <a:cubicBezTo>
                    <a:pt x="24" y="14"/>
                    <a:pt x="24" y="14"/>
                    <a:pt x="24" y="14"/>
                  </a:cubicBezTo>
                  <a:cubicBezTo>
                    <a:pt x="24" y="13"/>
                    <a:pt x="24" y="13"/>
                    <a:pt x="24" y="13"/>
                  </a:cubicBezTo>
                  <a:close/>
                  <a:moveTo>
                    <a:pt x="19" y="8"/>
                  </a:moveTo>
                  <a:cubicBezTo>
                    <a:pt x="19" y="8"/>
                    <a:pt x="19" y="8"/>
                    <a:pt x="19" y="8"/>
                  </a:cubicBezTo>
                  <a:cubicBezTo>
                    <a:pt x="19" y="8"/>
                    <a:pt x="20" y="8"/>
                    <a:pt x="20" y="8"/>
                  </a:cubicBezTo>
                  <a:cubicBezTo>
                    <a:pt x="20" y="8"/>
                    <a:pt x="20" y="8"/>
                    <a:pt x="19" y="8"/>
                  </a:cubicBezTo>
                  <a:cubicBezTo>
                    <a:pt x="19" y="8"/>
                    <a:pt x="19" y="8"/>
                    <a:pt x="19" y="8"/>
                  </a:cubicBezTo>
                  <a:close/>
                  <a:moveTo>
                    <a:pt x="17" y="7"/>
                  </a:moveTo>
                  <a:cubicBezTo>
                    <a:pt x="17" y="7"/>
                    <a:pt x="16" y="7"/>
                    <a:pt x="16" y="7"/>
                  </a:cubicBezTo>
                  <a:cubicBezTo>
                    <a:pt x="16" y="7"/>
                    <a:pt x="16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7" y="7"/>
                    <a:pt x="17" y="7"/>
                    <a:pt x="17" y="7"/>
                  </a:cubicBezTo>
                  <a:close/>
                  <a:moveTo>
                    <a:pt x="22" y="13"/>
                  </a:moveTo>
                  <a:cubicBezTo>
                    <a:pt x="22" y="13"/>
                    <a:pt x="21" y="13"/>
                    <a:pt x="21" y="13"/>
                  </a:cubicBezTo>
                  <a:cubicBezTo>
                    <a:pt x="21" y="13"/>
                    <a:pt x="22" y="14"/>
                    <a:pt x="22" y="14"/>
                  </a:cubicBezTo>
                  <a:cubicBezTo>
                    <a:pt x="22" y="14"/>
                    <a:pt x="22" y="14"/>
                    <a:pt x="22" y="13"/>
                  </a:cubicBezTo>
                  <a:cubicBezTo>
                    <a:pt x="22" y="13"/>
                    <a:pt x="22" y="13"/>
                    <a:pt x="22" y="13"/>
                  </a:cubicBezTo>
                  <a:close/>
                  <a:moveTo>
                    <a:pt x="11" y="4"/>
                  </a:moveTo>
                  <a:cubicBezTo>
                    <a:pt x="11" y="5"/>
                    <a:pt x="12" y="5"/>
                    <a:pt x="12" y="5"/>
                  </a:cubicBezTo>
                  <a:cubicBezTo>
                    <a:pt x="12" y="5"/>
                    <a:pt x="12" y="5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1" y="4"/>
                  </a:cubicBezTo>
                  <a:close/>
                  <a:moveTo>
                    <a:pt x="16" y="5"/>
                  </a:moveTo>
                  <a:cubicBezTo>
                    <a:pt x="16" y="5"/>
                    <a:pt x="16" y="5"/>
                    <a:pt x="15" y="5"/>
                  </a:cubicBezTo>
                  <a:cubicBezTo>
                    <a:pt x="15" y="5"/>
                    <a:pt x="15" y="5"/>
                    <a:pt x="15" y="5"/>
                  </a:cubicBezTo>
                  <a:cubicBezTo>
                    <a:pt x="15" y="5"/>
                    <a:pt x="15" y="6"/>
                    <a:pt x="15" y="6"/>
                  </a:cubicBezTo>
                  <a:cubicBezTo>
                    <a:pt x="15" y="6"/>
                    <a:pt x="15" y="6"/>
                    <a:pt x="16" y="5"/>
                  </a:cubicBezTo>
                  <a:close/>
                  <a:moveTo>
                    <a:pt x="23" y="11"/>
                  </a:moveTo>
                  <a:cubicBezTo>
                    <a:pt x="23" y="11"/>
                    <a:pt x="23" y="11"/>
                    <a:pt x="24" y="12"/>
                  </a:cubicBezTo>
                  <a:cubicBezTo>
                    <a:pt x="24" y="12"/>
                    <a:pt x="24" y="11"/>
                    <a:pt x="24" y="11"/>
                  </a:cubicBezTo>
                  <a:cubicBezTo>
                    <a:pt x="24" y="11"/>
                    <a:pt x="24" y="11"/>
                    <a:pt x="24" y="11"/>
                  </a:cubicBezTo>
                  <a:cubicBezTo>
                    <a:pt x="23" y="11"/>
                    <a:pt x="23" y="11"/>
                    <a:pt x="23" y="11"/>
                  </a:cubicBezTo>
                  <a:close/>
                  <a:moveTo>
                    <a:pt x="2" y="0"/>
                  </a:moveTo>
                  <a:cubicBezTo>
                    <a:pt x="2" y="0"/>
                    <a:pt x="2" y="1"/>
                    <a:pt x="2" y="1"/>
                  </a:cubicBezTo>
                  <a:cubicBezTo>
                    <a:pt x="2" y="0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70" name="Freeform 33221"/>
            <p:cNvSpPr>
              <a:spLocks/>
            </p:cNvSpPr>
            <p:nvPr/>
          </p:nvSpPr>
          <p:spPr bwMode="auto">
            <a:xfrm>
              <a:off x="4025" y="3438"/>
              <a:ext cx="25" cy="25"/>
            </a:xfrm>
            <a:custGeom>
              <a:avLst/>
              <a:gdLst>
                <a:gd name="T0" fmla="*/ 2 w 14"/>
                <a:gd name="T1" fmla="*/ 3 h 14"/>
                <a:gd name="T2" fmla="*/ 1 w 14"/>
                <a:gd name="T3" fmla="*/ 6 h 14"/>
                <a:gd name="T4" fmla="*/ 5 w 14"/>
                <a:gd name="T5" fmla="*/ 8 h 14"/>
                <a:gd name="T6" fmla="*/ 5 w 14"/>
                <a:gd name="T7" fmla="*/ 10 h 14"/>
                <a:gd name="T8" fmla="*/ 7 w 14"/>
                <a:gd name="T9" fmla="*/ 10 h 14"/>
                <a:gd name="T10" fmla="*/ 7 w 14"/>
                <a:gd name="T11" fmla="*/ 12 h 14"/>
                <a:gd name="T12" fmla="*/ 8 w 14"/>
                <a:gd name="T13" fmla="*/ 14 h 14"/>
                <a:gd name="T14" fmla="*/ 10 w 14"/>
                <a:gd name="T15" fmla="*/ 12 h 14"/>
                <a:gd name="T16" fmla="*/ 13 w 14"/>
                <a:gd name="T17" fmla="*/ 10 h 14"/>
                <a:gd name="T18" fmla="*/ 9 w 14"/>
                <a:gd name="T19" fmla="*/ 8 h 14"/>
                <a:gd name="T20" fmla="*/ 7 w 14"/>
                <a:gd name="T21" fmla="*/ 6 h 14"/>
                <a:gd name="T22" fmla="*/ 5 w 14"/>
                <a:gd name="T23" fmla="*/ 4 h 14"/>
                <a:gd name="T24" fmla="*/ 4 w 14"/>
                <a:gd name="T25" fmla="*/ 3 h 14"/>
                <a:gd name="T26" fmla="*/ 4 w 14"/>
                <a:gd name="T27" fmla="*/ 3 h 14"/>
                <a:gd name="T28" fmla="*/ 6 w 14"/>
                <a:gd name="T29" fmla="*/ 4 h 14"/>
                <a:gd name="T30" fmla="*/ 7 w 14"/>
                <a:gd name="T31" fmla="*/ 5 h 14"/>
                <a:gd name="T32" fmla="*/ 9 w 14"/>
                <a:gd name="T33" fmla="*/ 7 h 14"/>
                <a:gd name="T34" fmla="*/ 13 w 14"/>
                <a:gd name="T35" fmla="*/ 10 h 14"/>
                <a:gd name="T36" fmla="*/ 13 w 14"/>
                <a:gd name="T37" fmla="*/ 9 h 14"/>
                <a:gd name="T38" fmla="*/ 14 w 14"/>
                <a:gd name="T39" fmla="*/ 8 h 14"/>
                <a:gd name="T40" fmla="*/ 14 w 14"/>
                <a:gd name="T41" fmla="*/ 6 h 14"/>
                <a:gd name="T42" fmla="*/ 11 w 14"/>
                <a:gd name="T43" fmla="*/ 4 h 14"/>
                <a:gd name="T44" fmla="*/ 10 w 14"/>
                <a:gd name="T45" fmla="*/ 4 h 14"/>
                <a:gd name="T46" fmla="*/ 10 w 14"/>
                <a:gd name="T47" fmla="*/ 2 h 14"/>
                <a:gd name="T48" fmla="*/ 7 w 14"/>
                <a:gd name="T49" fmla="*/ 2 h 14"/>
                <a:gd name="T50" fmla="*/ 6 w 14"/>
                <a:gd name="T51" fmla="*/ 0 h 14"/>
                <a:gd name="T52" fmla="*/ 3 w 14"/>
                <a:gd name="T53" fmla="*/ 1 h 14"/>
                <a:gd name="T54" fmla="*/ 0 w 14"/>
                <a:gd name="T55" fmla="*/ 1 h 14"/>
                <a:gd name="T56" fmla="*/ 2 w 14"/>
                <a:gd name="T57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" h="14">
                  <a:moveTo>
                    <a:pt x="2" y="3"/>
                  </a:moveTo>
                  <a:cubicBezTo>
                    <a:pt x="2" y="4"/>
                    <a:pt x="2" y="6"/>
                    <a:pt x="1" y="6"/>
                  </a:cubicBezTo>
                  <a:cubicBezTo>
                    <a:pt x="4" y="5"/>
                    <a:pt x="5" y="7"/>
                    <a:pt x="5" y="8"/>
                  </a:cubicBezTo>
                  <a:cubicBezTo>
                    <a:pt x="6" y="9"/>
                    <a:pt x="6" y="10"/>
                    <a:pt x="5" y="10"/>
                  </a:cubicBezTo>
                  <a:cubicBezTo>
                    <a:pt x="6" y="10"/>
                    <a:pt x="7" y="10"/>
                    <a:pt x="7" y="10"/>
                  </a:cubicBezTo>
                  <a:cubicBezTo>
                    <a:pt x="8" y="10"/>
                    <a:pt x="7" y="11"/>
                    <a:pt x="7" y="12"/>
                  </a:cubicBezTo>
                  <a:cubicBezTo>
                    <a:pt x="9" y="11"/>
                    <a:pt x="9" y="13"/>
                    <a:pt x="8" y="14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0" y="11"/>
                    <a:pt x="12" y="10"/>
                    <a:pt x="13" y="10"/>
                  </a:cubicBezTo>
                  <a:cubicBezTo>
                    <a:pt x="12" y="9"/>
                    <a:pt x="10" y="8"/>
                    <a:pt x="9" y="8"/>
                  </a:cubicBezTo>
                  <a:cubicBezTo>
                    <a:pt x="8" y="7"/>
                    <a:pt x="7" y="6"/>
                    <a:pt x="7" y="6"/>
                  </a:cubicBezTo>
                  <a:cubicBezTo>
                    <a:pt x="6" y="5"/>
                    <a:pt x="6" y="5"/>
                    <a:pt x="5" y="4"/>
                  </a:cubicBezTo>
                  <a:cubicBezTo>
                    <a:pt x="5" y="4"/>
                    <a:pt x="5" y="4"/>
                    <a:pt x="4" y="3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5"/>
                    <a:pt x="6" y="5"/>
                    <a:pt x="7" y="5"/>
                  </a:cubicBezTo>
                  <a:cubicBezTo>
                    <a:pt x="8" y="6"/>
                    <a:pt x="8" y="7"/>
                    <a:pt x="9" y="7"/>
                  </a:cubicBezTo>
                  <a:cubicBezTo>
                    <a:pt x="10" y="8"/>
                    <a:pt x="12" y="9"/>
                    <a:pt x="13" y="10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13" y="8"/>
                    <a:pt x="13" y="8"/>
                    <a:pt x="14" y="8"/>
                  </a:cubicBezTo>
                  <a:cubicBezTo>
                    <a:pt x="13" y="7"/>
                    <a:pt x="13" y="7"/>
                    <a:pt x="14" y="6"/>
                  </a:cubicBezTo>
                  <a:cubicBezTo>
                    <a:pt x="12" y="6"/>
                    <a:pt x="11" y="5"/>
                    <a:pt x="11" y="4"/>
                  </a:cubicBezTo>
                  <a:cubicBezTo>
                    <a:pt x="11" y="4"/>
                    <a:pt x="11" y="4"/>
                    <a:pt x="10" y="4"/>
                  </a:cubicBezTo>
                  <a:cubicBezTo>
                    <a:pt x="10" y="3"/>
                    <a:pt x="10" y="2"/>
                    <a:pt x="10" y="2"/>
                  </a:cubicBezTo>
                  <a:cubicBezTo>
                    <a:pt x="10" y="2"/>
                    <a:pt x="8" y="3"/>
                    <a:pt x="7" y="2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6" y="1"/>
                    <a:pt x="4" y="2"/>
                    <a:pt x="3" y="1"/>
                  </a:cubicBez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2"/>
                    <a:pt x="2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294" name="Picture 33222"/>
            <p:cNvPicPr>
              <a:picLocks noChangeAspect="1" noChangeArrowheads="1"/>
            </p:cNvPicPr>
            <p:nvPr/>
          </p:nvPicPr>
          <p:blipFill>
            <a:blip r:embed="rId6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25" y="3436"/>
              <a:ext cx="32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71" name="Freeform 33223"/>
            <p:cNvSpPr>
              <a:spLocks/>
            </p:cNvSpPr>
            <p:nvPr/>
          </p:nvSpPr>
          <p:spPr bwMode="auto">
            <a:xfrm>
              <a:off x="4046" y="3422"/>
              <a:ext cx="16" cy="32"/>
            </a:xfrm>
            <a:custGeom>
              <a:avLst/>
              <a:gdLst>
                <a:gd name="T0" fmla="*/ 5 w 9"/>
                <a:gd name="T1" fmla="*/ 10 h 18"/>
                <a:gd name="T2" fmla="*/ 4 w 9"/>
                <a:gd name="T3" fmla="*/ 12 h 18"/>
                <a:gd name="T4" fmla="*/ 4 w 9"/>
                <a:gd name="T5" fmla="*/ 14 h 18"/>
                <a:gd name="T6" fmla="*/ 4 w 9"/>
                <a:gd name="T7" fmla="*/ 15 h 18"/>
                <a:gd name="T8" fmla="*/ 4 w 9"/>
                <a:gd name="T9" fmla="*/ 16 h 18"/>
                <a:gd name="T10" fmla="*/ 4 w 9"/>
                <a:gd name="T11" fmla="*/ 16 h 18"/>
                <a:gd name="T12" fmla="*/ 5 w 9"/>
                <a:gd name="T13" fmla="*/ 17 h 18"/>
                <a:gd name="T14" fmla="*/ 6 w 9"/>
                <a:gd name="T15" fmla="*/ 18 h 18"/>
                <a:gd name="T16" fmla="*/ 9 w 9"/>
                <a:gd name="T17" fmla="*/ 15 h 18"/>
                <a:gd name="T18" fmla="*/ 9 w 9"/>
                <a:gd name="T19" fmla="*/ 11 h 18"/>
                <a:gd name="T20" fmla="*/ 9 w 9"/>
                <a:gd name="T21" fmla="*/ 8 h 18"/>
                <a:gd name="T22" fmla="*/ 9 w 9"/>
                <a:gd name="T23" fmla="*/ 6 h 18"/>
                <a:gd name="T24" fmla="*/ 5 w 9"/>
                <a:gd name="T25" fmla="*/ 0 h 18"/>
                <a:gd name="T26" fmla="*/ 0 w 9"/>
                <a:gd name="T27" fmla="*/ 6 h 18"/>
                <a:gd name="T28" fmla="*/ 2 w 9"/>
                <a:gd name="T29" fmla="*/ 9 h 18"/>
                <a:gd name="T30" fmla="*/ 0 w 9"/>
                <a:gd name="T31" fmla="*/ 10 h 18"/>
                <a:gd name="T32" fmla="*/ 1 w 9"/>
                <a:gd name="T33" fmla="*/ 12 h 18"/>
                <a:gd name="T34" fmla="*/ 0 w 9"/>
                <a:gd name="T35" fmla="*/ 12 h 18"/>
                <a:gd name="T36" fmla="*/ 1 w 9"/>
                <a:gd name="T37" fmla="*/ 15 h 18"/>
                <a:gd name="T38" fmla="*/ 2 w 9"/>
                <a:gd name="T39" fmla="*/ 16 h 18"/>
                <a:gd name="T40" fmla="*/ 4 w 9"/>
                <a:gd name="T41" fmla="*/ 16 h 18"/>
                <a:gd name="T42" fmla="*/ 4 w 9"/>
                <a:gd name="T43" fmla="*/ 16 h 18"/>
                <a:gd name="T44" fmla="*/ 4 w 9"/>
                <a:gd name="T45" fmla="*/ 15 h 18"/>
                <a:gd name="T46" fmla="*/ 4 w 9"/>
                <a:gd name="T47" fmla="*/ 14 h 18"/>
                <a:gd name="T48" fmla="*/ 4 w 9"/>
                <a:gd name="T49" fmla="*/ 14 h 18"/>
                <a:gd name="T50" fmla="*/ 4 w 9"/>
                <a:gd name="T51" fmla="*/ 12 h 18"/>
                <a:gd name="T52" fmla="*/ 5 w 9"/>
                <a:gd name="T53" fmla="*/ 9 h 18"/>
                <a:gd name="T54" fmla="*/ 5 w 9"/>
                <a:gd name="T55" fmla="*/ 6 h 18"/>
                <a:gd name="T56" fmla="*/ 5 w 9"/>
                <a:gd name="T57" fmla="*/ 6 h 18"/>
                <a:gd name="T58" fmla="*/ 5 w 9"/>
                <a:gd name="T59" fmla="*/ 10 h 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9" h="18">
                  <a:moveTo>
                    <a:pt x="5" y="10"/>
                  </a:moveTo>
                  <a:cubicBezTo>
                    <a:pt x="5" y="11"/>
                    <a:pt x="5" y="12"/>
                    <a:pt x="4" y="12"/>
                  </a:cubicBezTo>
                  <a:cubicBezTo>
                    <a:pt x="4" y="13"/>
                    <a:pt x="4" y="14"/>
                    <a:pt x="4" y="14"/>
                  </a:cubicBezTo>
                  <a:cubicBezTo>
                    <a:pt x="4" y="15"/>
                    <a:pt x="4" y="15"/>
                    <a:pt x="4" y="15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5" y="16"/>
                    <a:pt x="5" y="17"/>
                  </a:cubicBezTo>
                  <a:cubicBezTo>
                    <a:pt x="6" y="17"/>
                    <a:pt x="6" y="18"/>
                    <a:pt x="6" y="18"/>
                  </a:cubicBezTo>
                  <a:cubicBezTo>
                    <a:pt x="6" y="17"/>
                    <a:pt x="5" y="15"/>
                    <a:pt x="9" y="15"/>
                  </a:cubicBezTo>
                  <a:cubicBezTo>
                    <a:pt x="8" y="15"/>
                    <a:pt x="7" y="12"/>
                    <a:pt x="9" y="11"/>
                  </a:cubicBezTo>
                  <a:cubicBezTo>
                    <a:pt x="7" y="11"/>
                    <a:pt x="8" y="9"/>
                    <a:pt x="9" y="8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6" y="7"/>
                    <a:pt x="5" y="2"/>
                    <a:pt x="5" y="0"/>
                  </a:cubicBezTo>
                  <a:cubicBezTo>
                    <a:pt x="5" y="1"/>
                    <a:pt x="2" y="8"/>
                    <a:pt x="0" y="6"/>
                  </a:cubicBezTo>
                  <a:cubicBezTo>
                    <a:pt x="0" y="7"/>
                    <a:pt x="2" y="9"/>
                    <a:pt x="2" y="9"/>
                  </a:cubicBezTo>
                  <a:cubicBezTo>
                    <a:pt x="2" y="10"/>
                    <a:pt x="1" y="11"/>
                    <a:pt x="0" y="10"/>
                  </a:cubicBezTo>
                  <a:cubicBezTo>
                    <a:pt x="0" y="10"/>
                    <a:pt x="1" y="11"/>
                    <a:pt x="1" y="12"/>
                  </a:cubicBezTo>
                  <a:cubicBezTo>
                    <a:pt x="1" y="12"/>
                    <a:pt x="1" y="13"/>
                    <a:pt x="0" y="12"/>
                  </a:cubicBezTo>
                  <a:cubicBezTo>
                    <a:pt x="1" y="13"/>
                    <a:pt x="2" y="14"/>
                    <a:pt x="1" y="15"/>
                  </a:cubicBezTo>
                  <a:cubicBezTo>
                    <a:pt x="1" y="15"/>
                    <a:pt x="2" y="15"/>
                    <a:pt x="2" y="16"/>
                  </a:cubicBezTo>
                  <a:cubicBezTo>
                    <a:pt x="3" y="16"/>
                    <a:pt x="3" y="16"/>
                    <a:pt x="4" y="16"/>
                  </a:cubicBez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6"/>
                    <a:pt x="4" y="15"/>
                  </a:cubicBezTo>
                  <a:cubicBezTo>
                    <a:pt x="4" y="15"/>
                    <a:pt x="4" y="15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2"/>
                  </a:cubicBezTo>
                  <a:cubicBezTo>
                    <a:pt x="4" y="11"/>
                    <a:pt x="5" y="10"/>
                    <a:pt x="5" y="9"/>
                  </a:cubicBezTo>
                  <a:cubicBezTo>
                    <a:pt x="5" y="8"/>
                    <a:pt x="5" y="7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lnTo>
                    <a:pt x="5" y="1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296" name="Picture 33224"/>
            <p:cNvPicPr>
              <a:picLocks noChangeAspect="1" noChangeArrowheads="1"/>
            </p:cNvPicPr>
            <p:nvPr/>
          </p:nvPicPr>
          <p:blipFill>
            <a:blip r:embed="rId6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45" y="3425"/>
              <a:ext cx="16" cy="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72" name="Freeform 33225"/>
            <p:cNvSpPr>
              <a:spLocks/>
            </p:cNvSpPr>
            <p:nvPr/>
          </p:nvSpPr>
          <p:spPr bwMode="auto">
            <a:xfrm>
              <a:off x="4045" y="3455"/>
              <a:ext cx="7" cy="9"/>
            </a:xfrm>
            <a:custGeom>
              <a:avLst/>
              <a:gdLst>
                <a:gd name="T0" fmla="*/ 0 w 4"/>
                <a:gd name="T1" fmla="*/ 4 h 5"/>
                <a:gd name="T2" fmla="*/ 1 w 4"/>
                <a:gd name="T3" fmla="*/ 5 h 5"/>
                <a:gd name="T4" fmla="*/ 3 w 4"/>
                <a:gd name="T5" fmla="*/ 5 h 5"/>
                <a:gd name="T6" fmla="*/ 4 w 4"/>
                <a:gd name="T7" fmla="*/ 4 h 5"/>
                <a:gd name="T8" fmla="*/ 4 w 4"/>
                <a:gd name="T9" fmla="*/ 2 h 5"/>
                <a:gd name="T10" fmla="*/ 3 w 4"/>
                <a:gd name="T11" fmla="*/ 2 h 5"/>
                <a:gd name="T12" fmla="*/ 2 w 4"/>
                <a:gd name="T13" fmla="*/ 1 h 5"/>
                <a:gd name="T14" fmla="*/ 2 w 4"/>
                <a:gd name="T15" fmla="*/ 1 h 5"/>
                <a:gd name="T16" fmla="*/ 0 w 4"/>
                <a:gd name="T17" fmla="*/ 2 h 5"/>
                <a:gd name="T18" fmla="*/ 0 w 4"/>
                <a:gd name="T19" fmla="*/ 2 h 5"/>
                <a:gd name="T20" fmla="*/ 0 w 4"/>
                <a:gd name="T21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5">
                  <a:moveTo>
                    <a:pt x="0" y="4"/>
                  </a:moveTo>
                  <a:cubicBezTo>
                    <a:pt x="0" y="4"/>
                    <a:pt x="0" y="5"/>
                    <a:pt x="1" y="5"/>
                  </a:cubicBezTo>
                  <a:cubicBezTo>
                    <a:pt x="2" y="5"/>
                    <a:pt x="3" y="5"/>
                    <a:pt x="3" y="5"/>
                  </a:cubicBezTo>
                  <a:cubicBezTo>
                    <a:pt x="4" y="5"/>
                    <a:pt x="4" y="4"/>
                    <a:pt x="4" y="4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0"/>
                    <a:pt x="0" y="1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73" name="Freeform 33226"/>
            <p:cNvSpPr>
              <a:spLocks/>
            </p:cNvSpPr>
            <p:nvPr/>
          </p:nvSpPr>
          <p:spPr bwMode="auto">
            <a:xfrm>
              <a:off x="4052" y="3455"/>
              <a:ext cx="7" cy="8"/>
            </a:xfrm>
            <a:custGeom>
              <a:avLst/>
              <a:gdLst>
                <a:gd name="T0" fmla="*/ 1 w 4"/>
                <a:gd name="T1" fmla="*/ 3 h 4"/>
                <a:gd name="T2" fmla="*/ 2 w 4"/>
                <a:gd name="T3" fmla="*/ 4 h 4"/>
                <a:gd name="T4" fmla="*/ 3 w 4"/>
                <a:gd name="T5" fmla="*/ 3 h 4"/>
                <a:gd name="T6" fmla="*/ 4 w 4"/>
                <a:gd name="T7" fmla="*/ 2 h 4"/>
                <a:gd name="T8" fmla="*/ 3 w 4"/>
                <a:gd name="T9" fmla="*/ 0 h 4"/>
                <a:gd name="T10" fmla="*/ 2 w 4"/>
                <a:gd name="T11" fmla="*/ 2 h 4"/>
                <a:gd name="T12" fmla="*/ 1 w 4"/>
                <a:gd name="T13" fmla="*/ 2 h 4"/>
                <a:gd name="T14" fmla="*/ 1 w 4"/>
                <a:gd name="T15" fmla="*/ 2 h 4"/>
                <a:gd name="T16" fmla="*/ 1 w 4"/>
                <a:gd name="T17" fmla="*/ 2 h 4"/>
                <a:gd name="T18" fmla="*/ 0 w 4"/>
                <a:gd name="T19" fmla="*/ 2 h 4"/>
                <a:gd name="T20" fmla="*/ 1 w 4"/>
                <a:gd name="T21" fmla="*/ 3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1" y="3"/>
                  </a:moveTo>
                  <a:cubicBezTo>
                    <a:pt x="1" y="4"/>
                    <a:pt x="2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3" y="1"/>
                    <a:pt x="3" y="0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3"/>
                    <a:pt x="0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74" name="Freeform 33227"/>
            <p:cNvSpPr>
              <a:spLocks/>
            </p:cNvSpPr>
            <p:nvPr/>
          </p:nvSpPr>
          <p:spPr bwMode="auto">
            <a:xfrm>
              <a:off x="4048" y="3450"/>
              <a:ext cx="7" cy="9"/>
            </a:xfrm>
            <a:custGeom>
              <a:avLst/>
              <a:gdLst>
                <a:gd name="T0" fmla="*/ 1 w 4"/>
                <a:gd name="T1" fmla="*/ 4 h 5"/>
                <a:gd name="T2" fmla="*/ 2 w 4"/>
                <a:gd name="T3" fmla="*/ 5 h 5"/>
                <a:gd name="T4" fmla="*/ 3 w 4"/>
                <a:gd name="T5" fmla="*/ 4 h 5"/>
                <a:gd name="T6" fmla="*/ 4 w 4"/>
                <a:gd name="T7" fmla="*/ 3 h 5"/>
                <a:gd name="T8" fmla="*/ 4 w 4"/>
                <a:gd name="T9" fmla="*/ 2 h 5"/>
                <a:gd name="T10" fmla="*/ 4 w 4"/>
                <a:gd name="T11" fmla="*/ 2 h 5"/>
                <a:gd name="T12" fmla="*/ 4 w 4"/>
                <a:gd name="T13" fmla="*/ 1 h 5"/>
                <a:gd name="T14" fmla="*/ 2 w 4"/>
                <a:gd name="T15" fmla="*/ 1 h 5"/>
                <a:gd name="T16" fmla="*/ 1 w 4"/>
                <a:gd name="T17" fmla="*/ 1 h 5"/>
                <a:gd name="T18" fmla="*/ 1 w 4"/>
                <a:gd name="T19" fmla="*/ 1 h 5"/>
                <a:gd name="T20" fmla="*/ 0 w 4"/>
                <a:gd name="T21" fmla="*/ 2 h 5"/>
                <a:gd name="T22" fmla="*/ 0 w 4"/>
                <a:gd name="T23" fmla="*/ 3 h 5"/>
                <a:gd name="T24" fmla="*/ 1 w 4"/>
                <a:gd name="T25" fmla="*/ 4 h 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5">
                  <a:moveTo>
                    <a:pt x="1" y="4"/>
                  </a:moveTo>
                  <a:cubicBezTo>
                    <a:pt x="1" y="4"/>
                    <a:pt x="2" y="4"/>
                    <a:pt x="2" y="5"/>
                  </a:cubicBezTo>
                  <a:cubicBezTo>
                    <a:pt x="2" y="5"/>
                    <a:pt x="3" y="5"/>
                    <a:pt x="3" y="4"/>
                  </a:cubicBezTo>
                  <a:cubicBezTo>
                    <a:pt x="4" y="4"/>
                    <a:pt x="4" y="3"/>
                    <a:pt x="4" y="3"/>
                  </a:cubicBezTo>
                  <a:cubicBezTo>
                    <a:pt x="4" y="3"/>
                    <a:pt x="4" y="3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  <a:cubicBezTo>
                    <a:pt x="3" y="1"/>
                    <a:pt x="3" y="0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2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4"/>
                    <a:pt x="1" y="4"/>
                    <a:pt x="1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75" name="Freeform 33228"/>
            <p:cNvSpPr>
              <a:spLocks/>
            </p:cNvSpPr>
            <p:nvPr/>
          </p:nvSpPr>
          <p:spPr bwMode="auto">
            <a:xfrm>
              <a:off x="4014" y="3415"/>
              <a:ext cx="23" cy="26"/>
            </a:xfrm>
            <a:custGeom>
              <a:avLst/>
              <a:gdLst>
                <a:gd name="T0" fmla="*/ 8 w 13"/>
                <a:gd name="T1" fmla="*/ 9 h 15"/>
                <a:gd name="T2" fmla="*/ 11 w 13"/>
                <a:gd name="T3" fmla="*/ 11 h 15"/>
                <a:gd name="T4" fmla="*/ 1 w 13"/>
                <a:gd name="T5" fmla="*/ 11 h 15"/>
                <a:gd name="T6" fmla="*/ 8 w 13"/>
                <a:gd name="T7" fmla="*/ 9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3" h="15">
                  <a:moveTo>
                    <a:pt x="8" y="9"/>
                  </a:moveTo>
                  <a:cubicBezTo>
                    <a:pt x="8" y="9"/>
                    <a:pt x="11" y="9"/>
                    <a:pt x="11" y="11"/>
                  </a:cubicBezTo>
                  <a:cubicBezTo>
                    <a:pt x="11" y="15"/>
                    <a:pt x="0" y="12"/>
                    <a:pt x="1" y="11"/>
                  </a:cubicBezTo>
                  <a:cubicBezTo>
                    <a:pt x="6" y="0"/>
                    <a:pt x="13" y="6"/>
                    <a:pt x="8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77" name="Freeform 33229"/>
            <p:cNvSpPr>
              <a:spLocks/>
            </p:cNvSpPr>
            <p:nvPr/>
          </p:nvSpPr>
          <p:spPr bwMode="auto">
            <a:xfrm>
              <a:off x="4215" y="3295"/>
              <a:ext cx="25" cy="18"/>
            </a:xfrm>
            <a:custGeom>
              <a:avLst/>
              <a:gdLst>
                <a:gd name="T0" fmla="*/ 3 w 14"/>
                <a:gd name="T1" fmla="*/ 4 h 10"/>
                <a:gd name="T2" fmla="*/ 3 w 14"/>
                <a:gd name="T3" fmla="*/ 7 h 10"/>
                <a:gd name="T4" fmla="*/ 7 w 14"/>
                <a:gd name="T5" fmla="*/ 6 h 10"/>
                <a:gd name="T6" fmla="*/ 8 w 14"/>
                <a:gd name="T7" fmla="*/ 8 h 10"/>
                <a:gd name="T8" fmla="*/ 9 w 14"/>
                <a:gd name="T9" fmla="*/ 7 h 10"/>
                <a:gd name="T10" fmla="*/ 10 w 14"/>
                <a:gd name="T11" fmla="*/ 8 h 10"/>
                <a:gd name="T12" fmla="*/ 12 w 14"/>
                <a:gd name="T13" fmla="*/ 10 h 10"/>
                <a:gd name="T14" fmla="*/ 12 w 14"/>
                <a:gd name="T15" fmla="*/ 8 h 10"/>
                <a:gd name="T16" fmla="*/ 14 w 14"/>
                <a:gd name="T17" fmla="*/ 5 h 10"/>
                <a:gd name="T18" fmla="*/ 10 w 14"/>
                <a:gd name="T19" fmla="*/ 5 h 10"/>
                <a:gd name="T20" fmla="*/ 7 w 14"/>
                <a:gd name="T21" fmla="*/ 4 h 10"/>
                <a:gd name="T22" fmla="*/ 6 w 14"/>
                <a:gd name="T23" fmla="*/ 4 h 10"/>
                <a:gd name="T24" fmla="*/ 4 w 14"/>
                <a:gd name="T25" fmla="*/ 4 h 10"/>
                <a:gd name="T26" fmla="*/ 4 w 14"/>
                <a:gd name="T27" fmla="*/ 3 h 10"/>
                <a:gd name="T28" fmla="*/ 6 w 14"/>
                <a:gd name="T29" fmla="*/ 4 h 10"/>
                <a:gd name="T30" fmla="*/ 7 w 14"/>
                <a:gd name="T31" fmla="*/ 4 h 10"/>
                <a:gd name="T32" fmla="*/ 10 w 14"/>
                <a:gd name="T33" fmla="*/ 5 h 10"/>
                <a:gd name="T34" fmla="*/ 13 w 14"/>
                <a:gd name="T35" fmla="*/ 5 h 10"/>
                <a:gd name="T36" fmla="*/ 13 w 14"/>
                <a:gd name="T37" fmla="*/ 4 h 10"/>
                <a:gd name="T38" fmla="*/ 13 w 14"/>
                <a:gd name="T39" fmla="*/ 3 h 10"/>
                <a:gd name="T40" fmla="*/ 13 w 14"/>
                <a:gd name="T41" fmla="*/ 2 h 10"/>
                <a:gd name="T42" fmla="*/ 10 w 14"/>
                <a:gd name="T43" fmla="*/ 1 h 10"/>
                <a:gd name="T44" fmla="*/ 9 w 14"/>
                <a:gd name="T45" fmla="*/ 1 h 10"/>
                <a:gd name="T46" fmla="*/ 8 w 14"/>
                <a:gd name="T47" fmla="*/ 0 h 10"/>
                <a:gd name="T48" fmla="*/ 6 w 14"/>
                <a:gd name="T49" fmla="*/ 1 h 10"/>
                <a:gd name="T50" fmla="*/ 4 w 14"/>
                <a:gd name="T51" fmla="*/ 1 h 10"/>
                <a:gd name="T52" fmla="*/ 3 w 14"/>
                <a:gd name="T53" fmla="*/ 3 h 10"/>
                <a:gd name="T54" fmla="*/ 0 w 14"/>
                <a:gd name="T55" fmla="*/ 3 h 10"/>
                <a:gd name="T56" fmla="*/ 3 w 14"/>
                <a:gd name="T57" fmla="*/ 4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4" h="10">
                  <a:moveTo>
                    <a:pt x="3" y="4"/>
                  </a:moveTo>
                  <a:cubicBezTo>
                    <a:pt x="3" y="5"/>
                    <a:pt x="3" y="6"/>
                    <a:pt x="3" y="7"/>
                  </a:cubicBezTo>
                  <a:cubicBezTo>
                    <a:pt x="4" y="5"/>
                    <a:pt x="7" y="6"/>
                    <a:pt x="7" y="6"/>
                  </a:cubicBezTo>
                  <a:cubicBezTo>
                    <a:pt x="7" y="7"/>
                    <a:pt x="8" y="8"/>
                    <a:pt x="8" y="8"/>
                  </a:cubicBezTo>
                  <a:cubicBezTo>
                    <a:pt x="8" y="8"/>
                    <a:pt x="9" y="7"/>
                    <a:pt x="9" y="7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11" y="7"/>
                    <a:pt x="12" y="9"/>
                    <a:pt x="12" y="10"/>
                  </a:cubicBezTo>
                  <a:cubicBezTo>
                    <a:pt x="12" y="7"/>
                    <a:pt x="12" y="8"/>
                    <a:pt x="12" y="8"/>
                  </a:cubicBezTo>
                  <a:cubicBezTo>
                    <a:pt x="12" y="7"/>
                    <a:pt x="13" y="5"/>
                    <a:pt x="14" y="5"/>
                  </a:cubicBezTo>
                  <a:cubicBezTo>
                    <a:pt x="12" y="5"/>
                    <a:pt x="11" y="5"/>
                    <a:pt x="10" y="5"/>
                  </a:cubicBezTo>
                  <a:cubicBezTo>
                    <a:pt x="9" y="5"/>
                    <a:pt x="8" y="4"/>
                    <a:pt x="7" y="4"/>
                  </a:cubicBezTo>
                  <a:cubicBezTo>
                    <a:pt x="7" y="4"/>
                    <a:pt x="6" y="4"/>
                    <a:pt x="6" y="4"/>
                  </a:cubicBezTo>
                  <a:cubicBezTo>
                    <a:pt x="5" y="4"/>
                    <a:pt x="5" y="4"/>
                    <a:pt x="4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5" y="4"/>
                    <a:pt x="5" y="4"/>
                    <a:pt x="6" y="4"/>
                  </a:cubicBezTo>
                  <a:cubicBezTo>
                    <a:pt x="6" y="4"/>
                    <a:pt x="7" y="4"/>
                    <a:pt x="7" y="4"/>
                  </a:cubicBezTo>
                  <a:cubicBezTo>
                    <a:pt x="8" y="4"/>
                    <a:pt x="9" y="4"/>
                    <a:pt x="10" y="5"/>
                  </a:cubicBezTo>
                  <a:cubicBezTo>
                    <a:pt x="11" y="5"/>
                    <a:pt x="12" y="5"/>
                    <a:pt x="13" y="5"/>
                  </a:cubicBezTo>
                  <a:cubicBezTo>
                    <a:pt x="13" y="4"/>
                    <a:pt x="13" y="4"/>
                    <a:pt x="13" y="4"/>
                  </a:cubicBezTo>
                  <a:cubicBezTo>
                    <a:pt x="13" y="4"/>
                    <a:pt x="13" y="3"/>
                    <a:pt x="13" y="3"/>
                  </a:cubicBezTo>
                  <a:cubicBezTo>
                    <a:pt x="13" y="3"/>
                    <a:pt x="13" y="3"/>
                    <a:pt x="13" y="2"/>
                  </a:cubicBezTo>
                  <a:cubicBezTo>
                    <a:pt x="12" y="3"/>
                    <a:pt x="10" y="2"/>
                    <a:pt x="10" y="1"/>
                  </a:cubicBezTo>
                  <a:cubicBezTo>
                    <a:pt x="10" y="1"/>
                    <a:pt x="9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8" y="0"/>
                    <a:pt x="7" y="1"/>
                    <a:pt x="6" y="1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5" y="1"/>
                    <a:pt x="4" y="2"/>
                    <a:pt x="3" y="3"/>
                  </a:cubicBezTo>
                  <a:cubicBezTo>
                    <a:pt x="2" y="3"/>
                    <a:pt x="1" y="3"/>
                    <a:pt x="0" y="3"/>
                  </a:cubicBezTo>
                  <a:cubicBezTo>
                    <a:pt x="1" y="3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302" name="Picture 33230"/>
            <p:cNvPicPr>
              <a:picLocks noChangeAspect="1" noChangeArrowheads="1"/>
            </p:cNvPicPr>
            <p:nvPr/>
          </p:nvPicPr>
          <p:blipFill>
            <a:blip r:embed="rId6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16" y="3296"/>
              <a:ext cx="32" cy="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79" name="Freeform 33231"/>
            <p:cNvSpPr>
              <a:spLocks/>
            </p:cNvSpPr>
            <p:nvPr/>
          </p:nvSpPr>
          <p:spPr bwMode="auto">
            <a:xfrm>
              <a:off x="4230" y="3276"/>
              <a:ext cx="17" cy="23"/>
            </a:xfrm>
            <a:custGeom>
              <a:avLst/>
              <a:gdLst>
                <a:gd name="T0" fmla="*/ 5 w 10"/>
                <a:gd name="T1" fmla="*/ 7 h 13"/>
                <a:gd name="T2" fmla="*/ 6 w 10"/>
                <a:gd name="T3" fmla="*/ 10 h 13"/>
                <a:gd name="T4" fmla="*/ 6 w 10"/>
                <a:gd name="T5" fmla="*/ 11 h 13"/>
                <a:gd name="T6" fmla="*/ 6 w 10"/>
                <a:gd name="T7" fmla="*/ 12 h 13"/>
                <a:gd name="T8" fmla="*/ 6 w 10"/>
                <a:gd name="T9" fmla="*/ 12 h 13"/>
                <a:gd name="T10" fmla="*/ 7 w 10"/>
                <a:gd name="T11" fmla="*/ 12 h 13"/>
                <a:gd name="T12" fmla="*/ 8 w 10"/>
                <a:gd name="T13" fmla="*/ 12 h 13"/>
                <a:gd name="T14" fmla="*/ 9 w 10"/>
                <a:gd name="T15" fmla="*/ 13 h 13"/>
                <a:gd name="T16" fmla="*/ 10 w 10"/>
                <a:gd name="T17" fmla="*/ 10 h 13"/>
                <a:gd name="T18" fmla="*/ 8 w 10"/>
                <a:gd name="T19" fmla="*/ 7 h 13"/>
                <a:gd name="T20" fmla="*/ 7 w 10"/>
                <a:gd name="T21" fmla="*/ 5 h 13"/>
                <a:gd name="T22" fmla="*/ 6 w 10"/>
                <a:gd name="T23" fmla="*/ 3 h 13"/>
                <a:gd name="T24" fmla="*/ 1 w 10"/>
                <a:gd name="T25" fmla="*/ 0 h 13"/>
                <a:gd name="T26" fmla="*/ 0 w 10"/>
                <a:gd name="T27" fmla="*/ 7 h 13"/>
                <a:gd name="T28" fmla="*/ 2 w 10"/>
                <a:gd name="T29" fmla="*/ 8 h 13"/>
                <a:gd name="T30" fmla="*/ 1 w 10"/>
                <a:gd name="T31" fmla="*/ 10 h 13"/>
                <a:gd name="T32" fmla="*/ 3 w 10"/>
                <a:gd name="T33" fmla="*/ 11 h 13"/>
                <a:gd name="T34" fmla="*/ 3 w 10"/>
                <a:gd name="T35" fmla="*/ 11 h 13"/>
                <a:gd name="T36" fmla="*/ 4 w 10"/>
                <a:gd name="T37" fmla="*/ 13 h 13"/>
                <a:gd name="T38" fmla="*/ 5 w 10"/>
                <a:gd name="T39" fmla="*/ 13 h 13"/>
                <a:gd name="T40" fmla="*/ 6 w 10"/>
                <a:gd name="T41" fmla="*/ 13 h 13"/>
                <a:gd name="T42" fmla="*/ 6 w 10"/>
                <a:gd name="T43" fmla="*/ 12 h 13"/>
                <a:gd name="T44" fmla="*/ 6 w 10"/>
                <a:gd name="T45" fmla="*/ 12 h 13"/>
                <a:gd name="T46" fmla="*/ 6 w 10"/>
                <a:gd name="T47" fmla="*/ 11 h 13"/>
                <a:gd name="T48" fmla="*/ 6 w 10"/>
                <a:gd name="T49" fmla="*/ 11 h 13"/>
                <a:gd name="T50" fmla="*/ 5 w 10"/>
                <a:gd name="T51" fmla="*/ 10 h 13"/>
                <a:gd name="T52" fmla="*/ 4 w 10"/>
                <a:gd name="T53" fmla="*/ 7 h 13"/>
                <a:gd name="T54" fmla="*/ 3 w 10"/>
                <a:gd name="T55" fmla="*/ 5 h 13"/>
                <a:gd name="T56" fmla="*/ 3 w 10"/>
                <a:gd name="T57" fmla="*/ 5 h 13"/>
                <a:gd name="T58" fmla="*/ 5 w 10"/>
                <a:gd name="T59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" h="13">
                  <a:moveTo>
                    <a:pt x="5" y="7"/>
                  </a:moveTo>
                  <a:cubicBezTo>
                    <a:pt x="5" y="8"/>
                    <a:pt x="5" y="9"/>
                    <a:pt x="6" y="10"/>
                  </a:cubicBezTo>
                  <a:cubicBezTo>
                    <a:pt x="6" y="10"/>
                    <a:pt x="6" y="11"/>
                    <a:pt x="6" y="11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7" y="12"/>
                  </a:cubicBezTo>
                  <a:cubicBezTo>
                    <a:pt x="7" y="12"/>
                    <a:pt x="7" y="12"/>
                    <a:pt x="8" y="12"/>
                  </a:cubicBezTo>
                  <a:cubicBezTo>
                    <a:pt x="8" y="13"/>
                    <a:pt x="9" y="13"/>
                    <a:pt x="9" y="13"/>
                  </a:cubicBezTo>
                  <a:cubicBezTo>
                    <a:pt x="9" y="13"/>
                    <a:pt x="7" y="11"/>
                    <a:pt x="10" y="10"/>
                  </a:cubicBezTo>
                  <a:cubicBezTo>
                    <a:pt x="9" y="10"/>
                    <a:pt x="7" y="8"/>
                    <a:pt x="8" y="7"/>
                  </a:cubicBezTo>
                  <a:cubicBezTo>
                    <a:pt x="7" y="7"/>
                    <a:pt x="7" y="5"/>
                    <a:pt x="7" y="5"/>
                  </a:cubicBezTo>
                  <a:cubicBezTo>
                    <a:pt x="6" y="5"/>
                    <a:pt x="6" y="4"/>
                    <a:pt x="6" y="3"/>
                  </a:cubicBezTo>
                  <a:cubicBezTo>
                    <a:pt x="5" y="5"/>
                    <a:pt x="2" y="1"/>
                    <a:pt x="1" y="0"/>
                  </a:cubicBezTo>
                  <a:cubicBezTo>
                    <a:pt x="1" y="1"/>
                    <a:pt x="1" y="7"/>
                    <a:pt x="0" y="7"/>
                  </a:cubicBezTo>
                  <a:cubicBezTo>
                    <a:pt x="0" y="7"/>
                    <a:pt x="2" y="8"/>
                    <a:pt x="2" y="8"/>
                  </a:cubicBezTo>
                  <a:cubicBezTo>
                    <a:pt x="2" y="9"/>
                    <a:pt x="2" y="10"/>
                    <a:pt x="1" y="10"/>
                  </a:cubicBezTo>
                  <a:cubicBezTo>
                    <a:pt x="2" y="10"/>
                    <a:pt x="3" y="10"/>
                    <a:pt x="3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4" y="12"/>
                    <a:pt x="4" y="12"/>
                    <a:pt x="4" y="13"/>
                  </a:cubicBezTo>
                  <a:cubicBezTo>
                    <a:pt x="4" y="13"/>
                    <a:pt x="5" y="12"/>
                    <a:pt x="5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2"/>
                    <a:pt x="6" y="11"/>
                  </a:cubicBezTo>
                  <a:cubicBezTo>
                    <a:pt x="6" y="11"/>
                    <a:pt x="6" y="11"/>
                    <a:pt x="6" y="11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5" y="9"/>
                    <a:pt x="5" y="8"/>
                    <a:pt x="4" y="7"/>
                  </a:cubicBezTo>
                  <a:cubicBezTo>
                    <a:pt x="4" y="6"/>
                    <a:pt x="4" y="5"/>
                    <a:pt x="3" y="5"/>
                  </a:cubicBezTo>
                  <a:cubicBezTo>
                    <a:pt x="3" y="5"/>
                    <a:pt x="3" y="4"/>
                    <a:pt x="3" y="5"/>
                  </a:cubicBezTo>
                  <a:lnTo>
                    <a:pt x="5" y="7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304" name="Picture 33232"/>
            <p:cNvPicPr>
              <a:picLocks noChangeAspect="1" noChangeArrowheads="1"/>
            </p:cNvPicPr>
            <p:nvPr/>
          </p:nvPicPr>
          <p:blipFill>
            <a:blip r:embed="rId6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28" y="3279"/>
              <a:ext cx="21" cy="2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280" name="Freeform 33233"/>
            <p:cNvSpPr>
              <a:spLocks/>
            </p:cNvSpPr>
            <p:nvPr/>
          </p:nvSpPr>
          <p:spPr bwMode="auto">
            <a:xfrm>
              <a:off x="4238" y="3304"/>
              <a:ext cx="8" cy="7"/>
            </a:xfrm>
            <a:custGeom>
              <a:avLst/>
              <a:gdLst>
                <a:gd name="T0" fmla="*/ 0 w 4"/>
                <a:gd name="T1" fmla="*/ 4 h 4"/>
                <a:gd name="T2" fmla="*/ 2 w 4"/>
                <a:gd name="T3" fmla="*/ 4 h 4"/>
                <a:gd name="T4" fmla="*/ 3 w 4"/>
                <a:gd name="T5" fmla="*/ 3 h 4"/>
                <a:gd name="T6" fmla="*/ 4 w 4"/>
                <a:gd name="T7" fmla="*/ 2 h 4"/>
                <a:gd name="T8" fmla="*/ 3 w 4"/>
                <a:gd name="T9" fmla="*/ 1 h 4"/>
                <a:gd name="T10" fmla="*/ 2 w 4"/>
                <a:gd name="T11" fmla="*/ 1 h 4"/>
                <a:gd name="T12" fmla="*/ 1 w 4"/>
                <a:gd name="T13" fmla="*/ 1 h 4"/>
                <a:gd name="T14" fmla="*/ 1 w 4"/>
                <a:gd name="T15" fmla="*/ 0 h 4"/>
                <a:gd name="T16" fmla="*/ 0 w 4"/>
                <a:gd name="T17" fmla="*/ 2 h 4"/>
                <a:gd name="T18" fmla="*/ 0 w 4"/>
                <a:gd name="T19" fmla="*/ 3 h 4"/>
                <a:gd name="T20" fmla="*/ 0 w 4"/>
                <a:gd name="T21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" h="4">
                  <a:moveTo>
                    <a:pt x="0" y="4"/>
                  </a:moveTo>
                  <a:cubicBezTo>
                    <a:pt x="1" y="4"/>
                    <a:pt x="1" y="4"/>
                    <a:pt x="2" y="4"/>
                  </a:cubicBezTo>
                  <a:cubicBezTo>
                    <a:pt x="3" y="4"/>
                    <a:pt x="3" y="4"/>
                    <a:pt x="3" y="3"/>
                  </a:cubicBezTo>
                  <a:cubicBezTo>
                    <a:pt x="4" y="3"/>
                    <a:pt x="4" y="2"/>
                    <a:pt x="4" y="2"/>
                  </a:cubicBezTo>
                  <a:cubicBezTo>
                    <a:pt x="3" y="2"/>
                    <a:pt x="3" y="1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1" y="1"/>
                    <a:pt x="1" y="0"/>
                    <a:pt x="1" y="0"/>
                  </a:cubicBezTo>
                  <a:cubicBezTo>
                    <a:pt x="0" y="1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1" name="Freeform 33234"/>
            <p:cNvSpPr>
              <a:spLocks/>
            </p:cNvSpPr>
            <p:nvPr/>
          </p:nvSpPr>
          <p:spPr bwMode="auto">
            <a:xfrm>
              <a:off x="4244" y="3301"/>
              <a:ext cx="5" cy="5"/>
            </a:xfrm>
            <a:custGeom>
              <a:avLst/>
              <a:gdLst>
                <a:gd name="T0" fmla="*/ 1 w 3"/>
                <a:gd name="T1" fmla="*/ 3 h 3"/>
                <a:gd name="T2" fmla="*/ 2 w 3"/>
                <a:gd name="T3" fmla="*/ 3 h 3"/>
                <a:gd name="T4" fmla="*/ 3 w 3"/>
                <a:gd name="T5" fmla="*/ 2 h 3"/>
                <a:gd name="T6" fmla="*/ 3 w 3"/>
                <a:gd name="T7" fmla="*/ 1 h 3"/>
                <a:gd name="T8" fmla="*/ 1 w 3"/>
                <a:gd name="T9" fmla="*/ 0 h 3"/>
                <a:gd name="T10" fmla="*/ 1 w 3"/>
                <a:gd name="T11" fmla="*/ 2 h 3"/>
                <a:gd name="T12" fmla="*/ 1 w 3"/>
                <a:gd name="T13" fmla="*/ 2 h 3"/>
                <a:gd name="T14" fmla="*/ 1 w 3"/>
                <a:gd name="T15" fmla="*/ 2 h 3"/>
                <a:gd name="T16" fmla="*/ 1 w 3"/>
                <a:gd name="T17" fmla="*/ 2 h 3"/>
                <a:gd name="T18" fmla="*/ 0 w 3"/>
                <a:gd name="T19" fmla="*/ 3 h 3"/>
                <a:gd name="T20" fmla="*/ 1 w 3"/>
                <a:gd name="T21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" h="3">
                  <a:moveTo>
                    <a:pt x="1" y="3"/>
                  </a:moveTo>
                  <a:cubicBezTo>
                    <a:pt x="2" y="3"/>
                    <a:pt x="2" y="3"/>
                    <a:pt x="2" y="3"/>
                  </a:cubicBezTo>
                  <a:cubicBezTo>
                    <a:pt x="3" y="3"/>
                    <a:pt x="3" y="3"/>
                    <a:pt x="3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3" y="1"/>
                    <a:pt x="2" y="0"/>
                    <a:pt x="1" y="0"/>
                  </a:cubicBezTo>
                  <a:cubicBezTo>
                    <a:pt x="1" y="1"/>
                    <a:pt x="1" y="1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1" y="3"/>
                    <a:pt x="1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2" name="Freeform 33235"/>
            <p:cNvSpPr>
              <a:spLocks/>
            </p:cNvSpPr>
            <p:nvPr/>
          </p:nvSpPr>
          <p:spPr bwMode="auto">
            <a:xfrm>
              <a:off x="4238" y="3299"/>
              <a:ext cx="8" cy="5"/>
            </a:xfrm>
            <a:custGeom>
              <a:avLst/>
              <a:gdLst>
                <a:gd name="T0" fmla="*/ 2 w 4"/>
                <a:gd name="T1" fmla="*/ 3 h 3"/>
                <a:gd name="T2" fmla="*/ 3 w 4"/>
                <a:gd name="T3" fmla="*/ 3 h 3"/>
                <a:gd name="T4" fmla="*/ 4 w 4"/>
                <a:gd name="T5" fmla="*/ 3 h 3"/>
                <a:gd name="T6" fmla="*/ 4 w 4"/>
                <a:gd name="T7" fmla="*/ 1 h 3"/>
                <a:gd name="T8" fmla="*/ 4 w 4"/>
                <a:gd name="T9" fmla="*/ 1 h 3"/>
                <a:gd name="T10" fmla="*/ 3 w 4"/>
                <a:gd name="T11" fmla="*/ 0 h 3"/>
                <a:gd name="T12" fmla="*/ 3 w 4"/>
                <a:gd name="T13" fmla="*/ 0 h 3"/>
                <a:gd name="T14" fmla="*/ 1 w 4"/>
                <a:gd name="T15" fmla="*/ 0 h 3"/>
                <a:gd name="T16" fmla="*/ 1 w 4"/>
                <a:gd name="T17" fmla="*/ 1 h 3"/>
                <a:gd name="T18" fmla="*/ 1 w 4"/>
                <a:gd name="T19" fmla="*/ 1 h 3"/>
                <a:gd name="T20" fmla="*/ 1 w 4"/>
                <a:gd name="T21" fmla="*/ 2 h 3"/>
                <a:gd name="T22" fmla="*/ 1 w 4"/>
                <a:gd name="T23" fmla="*/ 3 h 3"/>
                <a:gd name="T24" fmla="*/ 2 w 4"/>
                <a:gd name="T25" fmla="*/ 3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" h="3">
                  <a:moveTo>
                    <a:pt x="2" y="3"/>
                  </a:moveTo>
                  <a:cubicBezTo>
                    <a:pt x="2" y="3"/>
                    <a:pt x="2" y="3"/>
                    <a:pt x="3" y="3"/>
                  </a:cubicBez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4" y="2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0"/>
                    <a:pt x="3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0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1" y="2"/>
                    <a:pt x="1" y="2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3" name="Freeform 33236"/>
            <p:cNvSpPr>
              <a:spLocks noEditPoints="1"/>
            </p:cNvSpPr>
            <p:nvPr/>
          </p:nvSpPr>
          <p:spPr bwMode="auto">
            <a:xfrm>
              <a:off x="4201" y="3386"/>
              <a:ext cx="23" cy="25"/>
            </a:xfrm>
            <a:custGeom>
              <a:avLst/>
              <a:gdLst>
                <a:gd name="T0" fmla="*/ 0 w 13"/>
                <a:gd name="T1" fmla="*/ 6 h 14"/>
                <a:gd name="T2" fmla="*/ 5 w 13"/>
                <a:gd name="T3" fmla="*/ 3 h 14"/>
                <a:gd name="T4" fmla="*/ 5 w 13"/>
                <a:gd name="T5" fmla="*/ 3 h 14"/>
                <a:gd name="T6" fmla="*/ 7 w 13"/>
                <a:gd name="T7" fmla="*/ 7 h 14"/>
                <a:gd name="T8" fmla="*/ 2 w 13"/>
                <a:gd name="T9" fmla="*/ 9 h 14"/>
                <a:gd name="T10" fmla="*/ 0 w 13"/>
                <a:gd name="T11" fmla="*/ 6 h 14"/>
                <a:gd name="T12" fmla="*/ 5 w 13"/>
                <a:gd name="T13" fmla="*/ 3 h 14"/>
                <a:gd name="T14" fmla="*/ 7 w 13"/>
                <a:gd name="T15" fmla="*/ 7 h 14"/>
                <a:gd name="T16" fmla="*/ 11 w 13"/>
                <a:gd name="T17" fmla="*/ 5 h 14"/>
                <a:gd name="T18" fmla="*/ 10 w 13"/>
                <a:gd name="T19" fmla="*/ 0 h 14"/>
                <a:gd name="T20" fmla="*/ 5 w 13"/>
                <a:gd name="T21" fmla="*/ 3 h 14"/>
                <a:gd name="T22" fmla="*/ 12 w 13"/>
                <a:gd name="T23" fmla="*/ 5 h 14"/>
                <a:gd name="T24" fmla="*/ 13 w 13"/>
                <a:gd name="T25" fmla="*/ 10 h 14"/>
                <a:gd name="T26" fmla="*/ 10 w 13"/>
                <a:gd name="T27" fmla="*/ 12 h 14"/>
                <a:gd name="T28" fmla="*/ 8 w 13"/>
                <a:gd name="T29" fmla="*/ 7 h 14"/>
                <a:gd name="T30" fmla="*/ 12 w 13"/>
                <a:gd name="T31" fmla="*/ 5 h 14"/>
                <a:gd name="T32" fmla="*/ 9 w 13"/>
                <a:gd name="T33" fmla="*/ 12 h 14"/>
                <a:gd name="T34" fmla="*/ 7 w 13"/>
                <a:gd name="T35" fmla="*/ 8 h 14"/>
                <a:gd name="T36" fmla="*/ 3 w 13"/>
                <a:gd name="T37" fmla="*/ 10 h 14"/>
                <a:gd name="T38" fmla="*/ 6 w 13"/>
                <a:gd name="T39" fmla="*/ 14 h 14"/>
                <a:gd name="T40" fmla="*/ 9 w 13"/>
                <a:gd name="T41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3" h="14">
                  <a:moveTo>
                    <a:pt x="0" y="6"/>
                  </a:moveTo>
                  <a:cubicBezTo>
                    <a:pt x="1" y="5"/>
                    <a:pt x="3" y="4"/>
                    <a:pt x="5" y="3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0" y="6"/>
                    <a:pt x="0" y="6"/>
                    <a:pt x="0" y="6"/>
                  </a:cubicBezTo>
                  <a:close/>
                  <a:moveTo>
                    <a:pt x="5" y="3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1" y="5"/>
                    <a:pt x="11" y="5"/>
                    <a:pt x="11" y="5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8" y="1"/>
                    <a:pt x="5" y="3"/>
                    <a:pt x="5" y="3"/>
                  </a:cubicBezTo>
                  <a:close/>
                  <a:moveTo>
                    <a:pt x="12" y="5"/>
                  </a:moveTo>
                  <a:cubicBezTo>
                    <a:pt x="13" y="10"/>
                    <a:pt x="13" y="10"/>
                    <a:pt x="13" y="10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12" y="5"/>
                    <a:pt x="12" y="5"/>
                    <a:pt x="12" y="5"/>
                  </a:cubicBezTo>
                  <a:close/>
                  <a:moveTo>
                    <a:pt x="9" y="12"/>
                  </a:moveTo>
                  <a:cubicBezTo>
                    <a:pt x="7" y="8"/>
                    <a:pt x="7" y="8"/>
                    <a:pt x="7" y="8"/>
                  </a:cubicBezTo>
                  <a:cubicBezTo>
                    <a:pt x="3" y="10"/>
                    <a:pt x="3" y="10"/>
                    <a:pt x="3" y="10"/>
                  </a:cubicBezTo>
                  <a:cubicBezTo>
                    <a:pt x="6" y="14"/>
                    <a:pt x="6" y="14"/>
                    <a:pt x="6" y="14"/>
                  </a:cubicBezTo>
                  <a:lnTo>
                    <a:pt x="9" y="12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4" name="Freeform 33237"/>
            <p:cNvSpPr>
              <a:spLocks/>
            </p:cNvSpPr>
            <p:nvPr/>
          </p:nvSpPr>
          <p:spPr bwMode="auto">
            <a:xfrm>
              <a:off x="4199" y="3383"/>
              <a:ext cx="20" cy="24"/>
            </a:xfrm>
            <a:custGeom>
              <a:avLst/>
              <a:gdLst>
                <a:gd name="T0" fmla="*/ 6 w 11"/>
                <a:gd name="T1" fmla="*/ 5 h 14"/>
                <a:gd name="T2" fmla="*/ 10 w 11"/>
                <a:gd name="T3" fmla="*/ 14 h 14"/>
                <a:gd name="T4" fmla="*/ 11 w 11"/>
                <a:gd name="T5" fmla="*/ 14 h 14"/>
                <a:gd name="T6" fmla="*/ 6 w 11"/>
                <a:gd name="T7" fmla="*/ 5 h 14"/>
                <a:gd name="T8" fmla="*/ 9 w 11"/>
                <a:gd name="T9" fmla="*/ 0 h 14"/>
                <a:gd name="T10" fmla="*/ 6 w 11"/>
                <a:gd name="T11" fmla="*/ 0 h 14"/>
                <a:gd name="T12" fmla="*/ 6 w 11"/>
                <a:gd name="T13" fmla="*/ 5 h 14"/>
                <a:gd name="T14" fmla="*/ 6 w 11"/>
                <a:gd name="T15" fmla="*/ 5 h 14"/>
                <a:gd name="T16" fmla="*/ 1 w 11"/>
                <a:gd name="T17" fmla="*/ 2 h 14"/>
                <a:gd name="T18" fmla="*/ 0 w 11"/>
                <a:gd name="T19" fmla="*/ 5 h 14"/>
                <a:gd name="T20" fmla="*/ 6 w 11"/>
                <a:gd name="T21" fmla="*/ 5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" h="14">
                  <a:moveTo>
                    <a:pt x="6" y="5"/>
                  </a:moveTo>
                  <a:cubicBezTo>
                    <a:pt x="10" y="14"/>
                    <a:pt x="10" y="14"/>
                    <a:pt x="10" y="14"/>
                  </a:cubicBezTo>
                  <a:cubicBezTo>
                    <a:pt x="11" y="14"/>
                    <a:pt x="11" y="14"/>
                    <a:pt x="11" y="14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8" y="0"/>
                    <a:pt x="7" y="0"/>
                    <a:pt x="6" y="0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lnTo>
                    <a:pt x="6" y="5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5" name="Freeform 33238"/>
            <p:cNvSpPr>
              <a:spLocks/>
            </p:cNvSpPr>
            <p:nvPr/>
          </p:nvSpPr>
          <p:spPr bwMode="auto">
            <a:xfrm>
              <a:off x="4205" y="3395"/>
              <a:ext cx="17" cy="9"/>
            </a:xfrm>
            <a:custGeom>
              <a:avLst/>
              <a:gdLst>
                <a:gd name="T0" fmla="*/ 0 w 17"/>
                <a:gd name="T1" fmla="*/ 7 h 9"/>
                <a:gd name="T2" fmla="*/ 1 w 17"/>
                <a:gd name="T3" fmla="*/ 9 h 9"/>
                <a:gd name="T4" fmla="*/ 17 w 17"/>
                <a:gd name="T5" fmla="*/ 0 h 9"/>
                <a:gd name="T6" fmla="*/ 16 w 17"/>
                <a:gd name="T7" fmla="*/ 0 h 9"/>
                <a:gd name="T8" fmla="*/ 0 w 17"/>
                <a:gd name="T9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" h="9">
                  <a:moveTo>
                    <a:pt x="0" y="7"/>
                  </a:moveTo>
                  <a:lnTo>
                    <a:pt x="1" y="9"/>
                  </a:lnTo>
                  <a:lnTo>
                    <a:pt x="17" y="0"/>
                  </a:lnTo>
                  <a:lnTo>
                    <a:pt x="1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6" name="Freeform 33239"/>
            <p:cNvSpPr>
              <a:spLocks/>
            </p:cNvSpPr>
            <p:nvPr/>
          </p:nvSpPr>
          <p:spPr bwMode="auto">
            <a:xfrm>
              <a:off x="4192" y="3420"/>
              <a:ext cx="25" cy="27"/>
            </a:xfrm>
            <a:custGeom>
              <a:avLst/>
              <a:gdLst>
                <a:gd name="T0" fmla="*/ 0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0 w 14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8"/>
                  </a:moveTo>
                  <a:cubicBezTo>
                    <a:pt x="7" y="8"/>
                    <a:pt x="7" y="7"/>
                    <a:pt x="7" y="0"/>
                  </a:cubicBezTo>
                  <a:cubicBezTo>
                    <a:pt x="7" y="7"/>
                    <a:pt x="8" y="8"/>
                    <a:pt x="14" y="8"/>
                  </a:cubicBezTo>
                  <a:cubicBezTo>
                    <a:pt x="8" y="8"/>
                    <a:pt x="7" y="8"/>
                    <a:pt x="7" y="15"/>
                  </a:cubicBezTo>
                  <a:cubicBezTo>
                    <a:pt x="7" y="8"/>
                    <a:pt x="7" y="8"/>
                    <a:pt x="0" y="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7" name="Freeform 33240"/>
            <p:cNvSpPr>
              <a:spLocks/>
            </p:cNvSpPr>
            <p:nvPr/>
          </p:nvSpPr>
          <p:spPr bwMode="auto">
            <a:xfrm>
              <a:off x="4219" y="3454"/>
              <a:ext cx="25" cy="26"/>
            </a:xfrm>
            <a:custGeom>
              <a:avLst/>
              <a:gdLst>
                <a:gd name="T0" fmla="*/ 0 w 14"/>
                <a:gd name="T1" fmla="*/ 8 h 15"/>
                <a:gd name="T2" fmla="*/ 7 w 14"/>
                <a:gd name="T3" fmla="*/ 0 h 15"/>
                <a:gd name="T4" fmla="*/ 14 w 14"/>
                <a:gd name="T5" fmla="*/ 8 h 15"/>
                <a:gd name="T6" fmla="*/ 7 w 14"/>
                <a:gd name="T7" fmla="*/ 15 h 15"/>
                <a:gd name="T8" fmla="*/ 0 w 14"/>
                <a:gd name="T9" fmla="*/ 8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5">
                  <a:moveTo>
                    <a:pt x="0" y="8"/>
                  </a:moveTo>
                  <a:cubicBezTo>
                    <a:pt x="6" y="8"/>
                    <a:pt x="7" y="7"/>
                    <a:pt x="7" y="0"/>
                  </a:cubicBezTo>
                  <a:cubicBezTo>
                    <a:pt x="7" y="7"/>
                    <a:pt x="8" y="8"/>
                    <a:pt x="14" y="8"/>
                  </a:cubicBezTo>
                  <a:cubicBezTo>
                    <a:pt x="8" y="8"/>
                    <a:pt x="7" y="8"/>
                    <a:pt x="7" y="15"/>
                  </a:cubicBezTo>
                  <a:cubicBezTo>
                    <a:pt x="7" y="8"/>
                    <a:pt x="6" y="8"/>
                    <a:pt x="0" y="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8" name="Freeform 33241"/>
            <p:cNvSpPr>
              <a:spLocks/>
            </p:cNvSpPr>
            <p:nvPr/>
          </p:nvSpPr>
          <p:spPr bwMode="auto">
            <a:xfrm>
              <a:off x="4149" y="3475"/>
              <a:ext cx="25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6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6" y="7"/>
                    <a:pt x="0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89" name="Freeform 33242"/>
            <p:cNvSpPr>
              <a:spLocks/>
            </p:cNvSpPr>
            <p:nvPr/>
          </p:nvSpPr>
          <p:spPr bwMode="auto">
            <a:xfrm>
              <a:off x="4310" y="3566"/>
              <a:ext cx="46" cy="39"/>
            </a:xfrm>
            <a:custGeom>
              <a:avLst/>
              <a:gdLst>
                <a:gd name="T0" fmla="*/ 15 w 26"/>
                <a:gd name="T1" fmla="*/ 9 h 22"/>
                <a:gd name="T2" fmla="*/ 20 w 26"/>
                <a:gd name="T3" fmla="*/ 4 h 22"/>
                <a:gd name="T4" fmla="*/ 16 w 26"/>
                <a:gd name="T5" fmla="*/ 21 h 22"/>
                <a:gd name="T6" fmla="*/ 15 w 26"/>
                <a:gd name="T7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2">
                  <a:moveTo>
                    <a:pt x="15" y="9"/>
                  </a:moveTo>
                  <a:cubicBezTo>
                    <a:pt x="15" y="9"/>
                    <a:pt x="16" y="4"/>
                    <a:pt x="20" y="4"/>
                  </a:cubicBezTo>
                  <a:cubicBezTo>
                    <a:pt x="26" y="5"/>
                    <a:pt x="18" y="22"/>
                    <a:pt x="16" y="21"/>
                  </a:cubicBezTo>
                  <a:cubicBezTo>
                    <a:pt x="0" y="11"/>
                    <a:pt x="11" y="0"/>
                    <a:pt x="15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0" name="Freeform 33243"/>
            <p:cNvSpPr>
              <a:spLocks/>
            </p:cNvSpPr>
            <p:nvPr/>
          </p:nvSpPr>
          <p:spPr bwMode="auto">
            <a:xfrm>
              <a:off x="4199" y="3498"/>
              <a:ext cx="36" cy="30"/>
            </a:xfrm>
            <a:custGeom>
              <a:avLst/>
              <a:gdLst>
                <a:gd name="T0" fmla="*/ 11 w 20"/>
                <a:gd name="T1" fmla="*/ 7 h 17"/>
                <a:gd name="T2" fmla="*/ 15 w 20"/>
                <a:gd name="T3" fmla="*/ 4 h 17"/>
                <a:gd name="T4" fmla="*/ 12 w 20"/>
                <a:gd name="T5" fmla="*/ 16 h 17"/>
                <a:gd name="T6" fmla="*/ 11 w 20"/>
                <a:gd name="T7" fmla="*/ 7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0" h="17">
                  <a:moveTo>
                    <a:pt x="11" y="7"/>
                  </a:moveTo>
                  <a:cubicBezTo>
                    <a:pt x="11" y="7"/>
                    <a:pt x="12" y="4"/>
                    <a:pt x="15" y="4"/>
                  </a:cubicBezTo>
                  <a:cubicBezTo>
                    <a:pt x="20" y="4"/>
                    <a:pt x="13" y="17"/>
                    <a:pt x="12" y="16"/>
                  </a:cubicBezTo>
                  <a:cubicBezTo>
                    <a:pt x="0" y="8"/>
                    <a:pt x="8" y="0"/>
                    <a:pt x="11" y="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1" name="Freeform 33244"/>
            <p:cNvSpPr>
              <a:spLocks/>
            </p:cNvSpPr>
            <p:nvPr/>
          </p:nvSpPr>
          <p:spPr bwMode="auto">
            <a:xfrm>
              <a:off x="4109" y="3576"/>
              <a:ext cx="23" cy="25"/>
            </a:xfrm>
            <a:custGeom>
              <a:avLst/>
              <a:gdLst>
                <a:gd name="T0" fmla="*/ 3 w 13"/>
                <a:gd name="T1" fmla="*/ 10 h 14"/>
                <a:gd name="T2" fmla="*/ 2 w 13"/>
                <a:gd name="T3" fmla="*/ 2 h 14"/>
                <a:gd name="T4" fmla="*/ 12 w 13"/>
                <a:gd name="T5" fmla="*/ 0 h 14"/>
                <a:gd name="T6" fmla="*/ 13 w 13"/>
                <a:gd name="T7" fmla="*/ 10 h 14"/>
                <a:gd name="T8" fmla="*/ 11 w 13"/>
                <a:gd name="T9" fmla="*/ 12 h 14"/>
                <a:gd name="T10" fmla="*/ 9 w 13"/>
                <a:gd name="T11" fmla="*/ 10 h 14"/>
                <a:gd name="T12" fmla="*/ 11 w 13"/>
                <a:gd name="T13" fmla="*/ 8 h 14"/>
                <a:gd name="T14" fmla="*/ 12 w 13"/>
                <a:gd name="T15" fmla="*/ 9 h 14"/>
                <a:gd name="T16" fmla="*/ 11 w 13"/>
                <a:gd name="T17" fmla="*/ 3 h 14"/>
                <a:gd name="T18" fmla="*/ 3 w 13"/>
                <a:gd name="T19" fmla="*/ 5 h 14"/>
                <a:gd name="T20" fmla="*/ 4 w 13"/>
                <a:gd name="T21" fmla="*/ 12 h 14"/>
                <a:gd name="T22" fmla="*/ 2 w 13"/>
                <a:gd name="T23" fmla="*/ 14 h 14"/>
                <a:gd name="T24" fmla="*/ 0 w 13"/>
                <a:gd name="T25" fmla="*/ 12 h 14"/>
                <a:gd name="T26" fmla="*/ 3 w 13"/>
                <a:gd name="T27" fmla="*/ 10 h 14"/>
                <a:gd name="T28" fmla="*/ 3 w 13"/>
                <a:gd name="T29" fmla="*/ 1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" h="14">
                  <a:moveTo>
                    <a:pt x="3" y="10"/>
                  </a:moveTo>
                  <a:cubicBezTo>
                    <a:pt x="2" y="2"/>
                    <a:pt x="2" y="2"/>
                    <a:pt x="2" y="2"/>
                  </a:cubicBezTo>
                  <a:cubicBezTo>
                    <a:pt x="12" y="0"/>
                    <a:pt x="12" y="0"/>
                    <a:pt x="12" y="0"/>
                  </a:cubicBezTo>
                  <a:cubicBezTo>
                    <a:pt x="12" y="3"/>
                    <a:pt x="13" y="8"/>
                    <a:pt x="13" y="10"/>
                  </a:cubicBezTo>
                  <a:cubicBezTo>
                    <a:pt x="13" y="11"/>
                    <a:pt x="12" y="12"/>
                    <a:pt x="11" y="12"/>
                  </a:cubicBezTo>
                  <a:cubicBezTo>
                    <a:pt x="10" y="12"/>
                    <a:pt x="9" y="11"/>
                    <a:pt x="9" y="10"/>
                  </a:cubicBezTo>
                  <a:cubicBezTo>
                    <a:pt x="9" y="9"/>
                    <a:pt x="10" y="8"/>
                    <a:pt x="11" y="8"/>
                  </a:cubicBezTo>
                  <a:cubicBezTo>
                    <a:pt x="12" y="8"/>
                    <a:pt x="12" y="8"/>
                    <a:pt x="12" y="9"/>
                  </a:cubicBezTo>
                  <a:cubicBezTo>
                    <a:pt x="11" y="3"/>
                    <a:pt x="11" y="3"/>
                    <a:pt x="11" y="3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3" y="7"/>
                    <a:pt x="4" y="11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1" y="14"/>
                    <a:pt x="0" y="13"/>
                    <a:pt x="0" y="12"/>
                  </a:cubicBezTo>
                  <a:cubicBezTo>
                    <a:pt x="1" y="11"/>
                    <a:pt x="1" y="10"/>
                    <a:pt x="3" y="10"/>
                  </a:cubicBezTo>
                  <a:cubicBezTo>
                    <a:pt x="3" y="10"/>
                    <a:pt x="3" y="10"/>
                    <a:pt x="3" y="1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2" name="Freeform 33245"/>
            <p:cNvSpPr>
              <a:spLocks/>
            </p:cNvSpPr>
            <p:nvPr/>
          </p:nvSpPr>
          <p:spPr bwMode="auto">
            <a:xfrm>
              <a:off x="4326" y="3656"/>
              <a:ext cx="21" cy="18"/>
            </a:xfrm>
            <a:custGeom>
              <a:avLst/>
              <a:gdLst>
                <a:gd name="T0" fmla="*/ 2 w 12"/>
                <a:gd name="T1" fmla="*/ 6 h 10"/>
                <a:gd name="T2" fmla="*/ 5 w 12"/>
                <a:gd name="T3" fmla="*/ 0 h 10"/>
                <a:gd name="T4" fmla="*/ 12 w 12"/>
                <a:gd name="T5" fmla="*/ 3 h 10"/>
                <a:gd name="T6" fmla="*/ 8 w 12"/>
                <a:gd name="T7" fmla="*/ 9 h 10"/>
                <a:gd name="T8" fmla="*/ 6 w 12"/>
                <a:gd name="T9" fmla="*/ 9 h 10"/>
                <a:gd name="T10" fmla="*/ 6 w 12"/>
                <a:gd name="T11" fmla="*/ 8 h 10"/>
                <a:gd name="T12" fmla="*/ 8 w 12"/>
                <a:gd name="T13" fmla="*/ 8 h 10"/>
                <a:gd name="T14" fmla="*/ 8 w 12"/>
                <a:gd name="T15" fmla="*/ 8 h 10"/>
                <a:gd name="T16" fmla="*/ 10 w 12"/>
                <a:gd name="T17" fmla="*/ 4 h 10"/>
                <a:gd name="T18" fmla="*/ 4 w 12"/>
                <a:gd name="T19" fmla="*/ 3 h 10"/>
                <a:gd name="T20" fmla="*/ 2 w 12"/>
                <a:gd name="T21" fmla="*/ 7 h 10"/>
                <a:gd name="T22" fmla="*/ 0 w 12"/>
                <a:gd name="T23" fmla="*/ 7 h 10"/>
                <a:gd name="T24" fmla="*/ 0 w 12"/>
                <a:gd name="T25" fmla="*/ 5 h 10"/>
                <a:gd name="T26" fmla="*/ 2 w 12"/>
                <a:gd name="T27" fmla="*/ 5 h 10"/>
                <a:gd name="T28" fmla="*/ 2 w 12"/>
                <a:gd name="T29" fmla="*/ 6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" h="10">
                  <a:moveTo>
                    <a:pt x="2" y="6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1" y="5"/>
                    <a:pt x="9" y="8"/>
                    <a:pt x="8" y="9"/>
                  </a:cubicBezTo>
                  <a:cubicBezTo>
                    <a:pt x="8" y="10"/>
                    <a:pt x="7" y="10"/>
                    <a:pt x="6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7"/>
                    <a:pt x="8" y="8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10" y="4"/>
                    <a:pt x="10" y="4"/>
                    <a:pt x="10" y="4"/>
                  </a:cubicBezTo>
                  <a:cubicBezTo>
                    <a:pt x="4" y="3"/>
                    <a:pt x="4" y="3"/>
                    <a:pt x="4" y="3"/>
                  </a:cubicBezTo>
                  <a:cubicBezTo>
                    <a:pt x="4" y="4"/>
                    <a:pt x="3" y="6"/>
                    <a:pt x="2" y="7"/>
                  </a:cubicBezTo>
                  <a:cubicBezTo>
                    <a:pt x="2" y="8"/>
                    <a:pt x="1" y="8"/>
                    <a:pt x="0" y="7"/>
                  </a:cubicBezTo>
                  <a:cubicBezTo>
                    <a:pt x="0" y="7"/>
                    <a:pt x="0" y="6"/>
                    <a:pt x="0" y="5"/>
                  </a:cubicBezTo>
                  <a:cubicBezTo>
                    <a:pt x="1" y="5"/>
                    <a:pt x="1" y="5"/>
                    <a:pt x="2" y="5"/>
                  </a:cubicBezTo>
                  <a:cubicBezTo>
                    <a:pt x="2" y="5"/>
                    <a:pt x="2" y="5"/>
                    <a:pt x="2" y="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3" name="Freeform 33246"/>
            <p:cNvSpPr>
              <a:spLocks/>
            </p:cNvSpPr>
            <p:nvPr/>
          </p:nvSpPr>
          <p:spPr bwMode="auto">
            <a:xfrm>
              <a:off x="4347" y="3635"/>
              <a:ext cx="18" cy="18"/>
            </a:xfrm>
            <a:custGeom>
              <a:avLst/>
              <a:gdLst>
                <a:gd name="T0" fmla="*/ 0 w 10"/>
                <a:gd name="T1" fmla="*/ 5 h 10"/>
                <a:gd name="T2" fmla="*/ 5 w 10"/>
                <a:gd name="T3" fmla="*/ 0 h 10"/>
                <a:gd name="T4" fmla="*/ 10 w 10"/>
                <a:gd name="T5" fmla="*/ 5 h 10"/>
                <a:gd name="T6" fmla="*/ 5 w 10"/>
                <a:gd name="T7" fmla="*/ 10 h 10"/>
                <a:gd name="T8" fmla="*/ 0 w 1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5" y="5"/>
                    <a:pt x="5" y="4"/>
                    <a:pt x="5" y="0"/>
                  </a:cubicBezTo>
                  <a:cubicBezTo>
                    <a:pt x="5" y="4"/>
                    <a:pt x="6" y="5"/>
                    <a:pt x="10" y="5"/>
                  </a:cubicBezTo>
                  <a:cubicBezTo>
                    <a:pt x="6" y="5"/>
                    <a:pt x="5" y="5"/>
                    <a:pt x="5" y="10"/>
                  </a:cubicBezTo>
                  <a:cubicBezTo>
                    <a:pt x="5" y="5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5" name="Freeform 33247"/>
            <p:cNvSpPr>
              <a:spLocks/>
            </p:cNvSpPr>
            <p:nvPr/>
          </p:nvSpPr>
          <p:spPr bwMode="auto">
            <a:xfrm>
              <a:off x="4133" y="3633"/>
              <a:ext cx="27" cy="25"/>
            </a:xfrm>
            <a:custGeom>
              <a:avLst/>
              <a:gdLst>
                <a:gd name="T0" fmla="*/ 9 w 15"/>
                <a:gd name="T1" fmla="*/ 6 h 14"/>
                <a:gd name="T2" fmla="*/ 11 w 15"/>
                <a:gd name="T3" fmla="*/ 2 h 14"/>
                <a:gd name="T4" fmla="*/ 13 w 15"/>
                <a:gd name="T5" fmla="*/ 13 h 14"/>
                <a:gd name="T6" fmla="*/ 9 w 15"/>
                <a:gd name="T7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14">
                  <a:moveTo>
                    <a:pt x="9" y="6"/>
                  </a:moveTo>
                  <a:cubicBezTo>
                    <a:pt x="9" y="6"/>
                    <a:pt x="8" y="2"/>
                    <a:pt x="11" y="2"/>
                  </a:cubicBezTo>
                  <a:cubicBezTo>
                    <a:pt x="15" y="0"/>
                    <a:pt x="14" y="14"/>
                    <a:pt x="13" y="13"/>
                  </a:cubicBezTo>
                  <a:cubicBezTo>
                    <a:pt x="0" y="11"/>
                    <a:pt x="4" y="1"/>
                    <a:pt x="9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7" name="Freeform 33248"/>
            <p:cNvSpPr>
              <a:spLocks/>
            </p:cNvSpPr>
            <p:nvPr/>
          </p:nvSpPr>
          <p:spPr bwMode="auto">
            <a:xfrm>
              <a:off x="4096" y="3653"/>
              <a:ext cx="20" cy="18"/>
            </a:xfrm>
            <a:custGeom>
              <a:avLst/>
              <a:gdLst>
                <a:gd name="T0" fmla="*/ 0 w 11"/>
                <a:gd name="T1" fmla="*/ 5 h 10"/>
                <a:gd name="T2" fmla="*/ 5 w 11"/>
                <a:gd name="T3" fmla="*/ 0 h 10"/>
                <a:gd name="T4" fmla="*/ 11 w 11"/>
                <a:gd name="T5" fmla="*/ 5 h 10"/>
                <a:gd name="T6" fmla="*/ 5 w 11"/>
                <a:gd name="T7" fmla="*/ 10 h 10"/>
                <a:gd name="T8" fmla="*/ 0 w 11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0">
                  <a:moveTo>
                    <a:pt x="0" y="5"/>
                  </a:moveTo>
                  <a:cubicBezTo>
                    <a:pt x="5" y="5"/>
                    <a:pt x="5" y="5"/>
                    <a:pt x="5" y="0"/>
                  </a:cubicBezTo>
                  <a:cubicBezTo>
                    <a:pt x="5" y="5"/>
                    <a:pt x="6" y="5"/>
                    <a:pt x="11" y="5"/>
                  </a:cubicBezTo>
                  <a:cubicBezTo>
                    <a:pt x="6" y="5"/>
                    <a:pt x="5" y="6"/>
                    <a:pt x="5" y="10"/>
                  </a:cubicBezTo>
                  <a:cubicBezTo>
                    <a:pt x="5" y="6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8" name="Freeform 33249"/>
            <p:cNvSpPr>
              <a:spLocks/>
            </p:cNvSpPr>
            <p:nvPr/>
          </p:nvSpPr>
          <p:spPr bwMode="auto">
            <a:xfrm>
              <a:off x="4087" y="3489"/>
              <a:ext cx="18" cy="18"/>
            </a:xfrm>
            <a:custGeom>
              <a:avLst/>
              <a:gdLst>
                <a:gd name="T0" fmla="*/ 0 w 10"/>
                <a:gd name="T1" fmla="*/ 5 h 10"/>
                <a:gd name="T2" fmla="*/ 5 w 10"/>
                <a:gd name="T3" fmla="*/ 0 h 10"/>
                <a:gd name="T4" fmla="*/ 10 w 10"/>
                <a:gd name="T5" fmla="*/ 5 h 10"/>
                <a:gd name="T6" fmla="*/ 5 w 10"/>
                <a:gd name="T7" fmla="*/ 10 h 10"/>
                <a:gd name="T8" fmla="*/ 0 w 10"/>
                <a:gd name="T9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0">
                  <a:moveTo>
                    <a:pt x="0" y="5"/>
                  </a:moveTo>
                  <a:cubicBezTo>
                    <a:pt x="5" y="5"/>
                    <a:pt x="5" y="5"/>
                    <a:pt x="5" y="0"/>
                  </a:cubicBezTo>
                  <a:cubicBezTo>
                    <a:pt x="5" y="5"/>
                    <a:pt x="6" y="5"/>
                    <a:pt x="10" y="5"/>
                  </a:cubicBezTo>
                  <a:cubicBezTo>
                    <a:pt x="6" y="5"/>
                    <a:pt x="5" y="6"/>
                    <a:pt x="5" y="10"/>
                  </a:cubicBezTo>
                  <a:cubicBezTo>
                    <a:pt x="5" y="6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299" name="Freeform 33250"/>
            <p:cNvSpPr>
              <a:spLocks/>
            </p:cNvSpPr>
            <p:nvPr/>
          </p:nvSpPr>
          <p:spPr bwMode="auto">
            <a:xfrm>
              <a:off x="4258" y="3617"/>
              <a:ext cx="18" cy="20"/>
            </a:xfrm>
            <a:custGeom>
              <a:avLst/>
              <a:gdLst>
                <a:gd name="T0" fmla="*/ 0 w 10"/>
                <a:gd name="T1" fmla="*/ 5 h 11"/>
                <a:gd name="T2" fmla="*/ 5 w 10"/>
                <a:gd name="T3" fmla="*/ 0 h 11"/>
                <a:gd name="T4" fmla="*/ 10 w 10"/>
                <a:gd name="T5" fmla="*/ 5 h 11"/>
                <a:gd name="T6" fmla="*/ 5 w 10"/>
                <a:gd name="T7" fmla="*/ 11 h 11"/>
                <a:gd name="T8" fmla="*/ 0 w 10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11">
                  <a:moveTo>
                    <a:pt x="0" y="5"/>
                  </a:moveTo>
                  <a:cubicBezTo>
                    <a:pt x="4" y="5"/>
                    <a:pt x="5" y="5"/>
                    <a:pt x="5" y="0"/>
                  </a:cubicBezTo>
                  <a:cubicBezTo>
                    <a:pt x="5" y="5"/>
                    <a:pt x="5" y="5"/>
                    <a:pt x="10" y="5"/>
                  </a:cubicBezTo>
                  <a:cubicBezTo>
                    <a:pt x="5" y="5"/>
                    <a:pt x="5" y="6"/>
                    <a:pt x="5" y="11"/>
                  </a:cubicBezTo>
                  <a:cubicBezTo>
                    <a:pt x="5" y="6"/>
                    <a:pt x="4" y="5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0" name="Freeform 33251"/>
            <p:cNvSpPr>
              <a:spLocks/>
            </p:cNvSpPr>
            <p:nvPr/>
          </p:nvSpPr>
          <p:spPr bwMode="auto">
            <a:xfrm>
              <a:off x="4343" y="3411"/>
              <a:ext cx="20" cy="20"/>
            </a:xfrm>
            <a:custGeom>
              <a:avLst/>
              <a:gdLst>
                <a:gd name="T0" fmla="*/ 0 w 11"/>
                <a:gd name="T1" fmla="*/ 5 h 11"/>
                <a:gd name="T2" fmla="*/ 6 w 11"/>
                <a:gd name="T3" fmla="*/ 0 h 11"/>
                <a:gd name="T4" fmla="*/ 11 w 11"/>
                <a:gd name="T5" fmla="*/ 5 h 11"/>
                <a:gd name="T6" fmla="*/ 6 w 11"/>
                <a:gd name="T7" fmla="*/ 11 h 11"/>
                <a:gd name="T8" fmla="*/ 0 w 11"/>
                <a:gd name="T9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" h="11">
                  <a:moveTo>
                    <a:pt x="0" y="5"/>
                  </a:moveTo>
                  <a:cubicBezTo>
                    <a:pt x="5" y="5"/>
                    <a:pt x="6" y="5"/>
                    <a:pt x="6" y="0"/>
                  </a:cubicBezTo>
                  <a:cubicBezTo>
                    <a:pt x="6" y="5"/>
                    <a:pt x="6" y="5"/>
                    <a:pt x="11" y="5"/>
                  </a:cubicBezTo>
                  <a:cubicBezTo>
                    <a:pt x="6" y="5"/>
                    <a:pt x="6" y="6"/>
                    <a:pt x="6" y="11"/>
                  </a:cubicBezTo>
                  <a:cubicBezTo>
                    <a:pt x="6" y="6"/>
                    <a:pt x="5" y="5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1" name="Freeform 33252"/>
            <p:cNvSpPr>
              <a:spLocks/>
            </p:cNvSpPr>
            <p:nvPr/>
          </p:nvSpPr>
          <p:spPr bwMode="auto">
            <a:xfrm>
              <a:off x="4182" y="3345"/>
              <a:ext cx="24" cy="25"/>
            </a:xfrm>
            <a:custGeom>
              <a:avLst/>
              <a:gdLst>
                <a:gd name="T0" fmla="*/ 0 w 14"/>
                <a:gd name="T1" fmla="*/ 7 h 14"/>
                <a:gd name="T2" fmla="*/ 7 w 14"/>
                <a:gd name="T3" fmla="*/ 0 h 14"/>
                <a:gd name="T4" fmla="*/ 14 w 14"/>
                <a:gd name="T5" fmla="*/ 7 h 14"/>
                <a:gd name="T6" fmla="*/ 7 w 14"/>
                <a:gd name="T7" fmla="*/ 14 h 14"/>
                <a:gd name="T8" fmla="*/ 0 w 14"/>
                <a:gd name="T9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" h="14">
                  <a:moveTo>
                    <a:pt x="0" y="7"/>
                  </a:moveTo>
                  <a:cubicBezTo>
                    <a:pt x="7" y="7"/>
                    <a:pt x="7" y="6"/>
                    <a:pt x="7" y="0"/>
                  </a:cubicBezTo>
                  <a:cubicBezTo>
                    <a:pt x="7" y="6"/>
                    <a:pt x="8" y="7"/>
                    <a:pt x="14" y="7"/>
                  </a:cubicBezTo>
                  <a:cubicBezTo>
                    <a:pt x="8" y="7"/>
                    <a:pt x="7" y="8"/>
                    <a:pt x="7" y="14"/>
                  </a:cubicBezTo>
                  <a:cubicBezTo>
                    <a:pt x="7" y="8"/>
                    <a:pt x="7" y="7"/>
                    <a:pt x="0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3" name="Oval 33253"/>
            <p:cNvSpPr>
              <a:spLocks noChangeArrowheads="1"/>
            </p:cNvSpPr>
            <p:nvPr/>
          </p:nvSpPr>
          <p:spPr bwMode="auto">
            <a:xfrm>
              <a:off x="4114" y="20"/>
              <a:ext cx="28" cy="30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5" name="Oval 33254"/>
            <p:cNvSpPr>
              <a:spLocks noChangeArrowheads="1"/>
            </p:cNvSpPr>
            <p:nvPr/>
          </p:nvSpPr>
          <p:spPr bwMode="auto">
            <a:xfrm>
              <a:off x="4114" y="62"/>
              <a:ext cx="28" cy="31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6" name="Oval 33255"/>
            <p:cNvSpPr>
              <a:spLocks noChangeArrowheads="1"/>
            </p:cNvSpPr>
            <p:nvPr/>
          </p:nvSpPr>
          <p:spPr bwMode="auto">
            <a:xfrm>
              <a:off x="4114" y="105"/>
              <a:ext cx="28" cy="30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7" name="Oval 33256"/>
            <p:cNvSpPr>
              <a:spLocks noChangeArrowheads="1"/>
            </p:cNvSpPr>
            <p:nvPr/>
          </p:nvSpPr>
          <p:spPr bwMode="auto">
            <a:xfrm>
              <a:off x="4114" y="148"/>
              <a:ext cx="28" cy="30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8" name="Oval 33257"/>
            <p:cNvSpPr>
              <a:spLocks noChangeArrowheads="1"/>
            </p:cNvSpPr>
            <p:nvPr/>
          </p:nvSpPr>
          <p:spPr bwMode="auto">
            <a:xfrm>
              <a:off x="4114" y="192"/>
              <a:ext cx="28" cy="28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09" name="Oval 33258"/>
            <p:cNvSpPr>
              <a:spLocks noChangeArrowheads="1"/>
            </p:cNvSpPr>
            <p:nvPr/>
          </p:nvSpPr>
          <p:spPr bwMode="auto">
            <a:xfrm>
              <a:off x="4114" y="235"/>
              <a:ext cx="28" cy="28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0" name="Oval 33259"/>
            <p:cNvSpPr>
              <a:spLocks noChangeArrowheads="1"/>
            </p:cNvSpPr>
            <p:nvPr/>
          </p:nvSpPr>
          <p:spPr bwMode="auto">
            <a:xfrm>
              <a:off x="4114" y="277"/>
              <a:ext cx="28" cy="29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1" name="Oval 33260"/>
            <p:cNvSpPr>
              <a:spLocks noChangeArrowheads="1"/>
            </p:cNvSpPr>
            <p:nvPr/>
          </p:nvSpPr>
          <p:spPr bwMode="auto">
            <a:xfrm>
              <a:off x="4114" y="320"/>
              <a:ext cx="28" cy="30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2" name="Oval 33261"/>
            <p:cNvSpPr>
              <a:spLocks noChangeArrowheads="1"/>
            </p:cNvSpPr>
            <p:nvPr/>
          </p:nvSpPr>
          <p:spPr bwMode="auto">
            <a:xfrm>
              <a:off x="4114" y="363"/>
              <a:ext cx="28" cy="30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3" name="Oval 33262"/>
            <p:cNvSpPr>
              <a:spLocks noChangeArrowheads="1"/>
            </p:cNvSpPr>
            <p:nvPr/>
          </p:nvSpPr>
          <p:spPr bwMode="auto">
            <a:xfrm>
              <a:off x="4114" y="405"/>
              <a:ext cx="28" cy="31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4" name="Oval 33263"/>
            <p:cNvSpPr>
              <a:spLocks noChangeArrowheads="1"/>
            </p:cNvSpPr>
            <p:nvPr/>
          </p:nvSpPr>
          <p:spPr bwMode="auto">
            <a:xfrm>
              <a:off x="4114" y="448"/>
              <a:ext cx="28" cy="30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5" name="Oval 33264"/>
            <p:cNvSpPr>
              <a:spLocks noChangeArrowheads="1"/>
            </p:cNvSpPr>
            <p:nvPr/>
          </p:nvSpPr>
          <p:spPr bwMode="auto">
            <a:xfrm>
              <a:off x="4114" y="492"/>
              <a:ext cx="28" cy="29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6" name="Oval 33265"/>
            <p:cNvSpPr>
              <a:spLocks noChangeArrowheads="1"/>
            </p:cNvSpPr>
            <p:nvPr/>
          </p:nvSpPr>
          <p:spPr bwMode="auto">
            <a:xfrm>
              <a:off x="4114" y="535"/>
              <a:ext cx="28" cy="29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7" name="Oval 33266"/>
            <p:cNvSpPr>
              <a:spLocks noChangeArrowheads="1"/>
            </p:cNvSpPr>
            <p:nvPr/>
          </p:nvSpPr>
          <p:spPr bwMode="auto">
            <a:xfrm>
              <a:off x="4114" y="578"/>
              <a:ext cx="28" cy="28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8" name="Oval 33267"/>
            <p:cNvSpPr>
              <a:spLocks noChangeArrowheads="1"/>
            </p:cNvSpPr>
            <p:nvPr/>
          </p:nvSpPr>
          <p:spPr bwMode="auto">
            <a:xfrm>
              <a:off x="4114" y="620"/>
              <a:ext cx="28" cy="31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319" name="Oval 33268"/>
            <p:cNvSpPr>
              <a:spLocks noChangeArrowheads="1"/>
            </p:cNvSpPr>
            <p:nvPr/>
          </p:nvSpPr>
          <p:spPr bwMode="auto">
            <a:xfrm>
              <a:off x="4114" y="663"/>
              <a:ext cx="28" cy="30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0" name="Freeform 33269"/>
            <p:cNvSpPr>
              <a:spLocks/>
            </p:cNvSpPr>
            <p:nvPr/>
          </p:nvSpPr>
          <p:spPr bwMode="auto">
            <a:xfrm>
              <a:off x="4114" y="-2"/>
              <a:ext cx="27" cy="7"/>
            </a:xfrm>
            <a:custGeom>
              <a:avLst/>
              <a:gdLst>
                <a:gd name="T0" fmla="*/ 0 w 15"/>
                <a:gd name="T1" fmla="*/ 0 h 4"/>
                <a:gd name="T2" fmla="*/ 8 w 15"/>
                <a:gd name="T3" fmla="*/ 4 h 4"/>
                <a:gd name="T4" fmla="*/ 15 w 15"/>
                <a:gd name="T5" fmla="*/ 0 h 4"/>
                <a:gd name="T6" fmla="*/ 0 w 15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5" h="4">
                  <a:moveTo>
                    <a:pt x="0" y="0"/>
                  </a:moveTo>
                  <a:cubicBezTo>
                    <a:pt x="2" y="3"/>
                    <a:pt x="5" y="4"/>
                    <a:pt x="8" y="4"/>
                  </a:cubicBezTo>
                  <a:cubicBezTo>
                    <a:pt x="11" y="4"/>
                    <a:pt x="14" y="3"/>
                    <a:pt x="1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1" name="Oval 33270"/>
            <p:cNvSpPr>
              <a:spLocks noChangeArrowheads="1"/>
            </p:cNvSpPr>
            <p:nvPr/>
          </p:nvSpPr>
          <p:spPr bwMode="auto">
            <a:xfrm>
              <a:off x="3562" y="1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2" name="Oval 33271"/>
            <p:cNvSpPr>
              <a:spLocks noChangeArrowheads="1"/>
            </p:cNvSpPr>
            <p:nvPr/>
          </p:nvSpPr>
          <p:spPr bwMode="auto">
            <a:xfrm>
              <a:off x="3562" y="5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3" name="Oval 33272"/>
            <p:cNvSpPr>
              <a:spLocks noChangeArrowheads="1"/>
            </p:cNvSpPr>
            <p:nvPr/>
          </p:nvSpPr>
          <p:spPr bwMode="auto">
            <a:xfrm>
              <a:off x="3562" y="8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4" name="Oval 33273"/>
            <p:cNvSpPr>
              <a:spLocks noChangeArrowheads="1"/>
            </p:cNvSpPr>
            <p:nvPr/>
          </p:nvSpPr>
          <p:spPr bwMode="auto">
            <a:xfrm>
              <a:off x="3562" y="11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5" name="Oval 33274"/>
            <p:cNvSpPr>
              <a:spLocks noChangeArrowheads="1"/>
            </p:cNvSpPr>
            <p:nvPr/>
          </p:nvSpPr>
          <p:spPr bwMode="auto">
            <a:xfrm>
              <a:off x="3562" y="15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6" name="Oval 33275"/>
            <p:cNvSpPr>
              <a:spLocks noChangeArrowheads="1"/>
            </p:cNvSpPr>
            <p:nvPr/>
          </p:nvSpPr>
          <p:spPr bwMode="auto">
            <a:xfrm>
              <a:off x="3562" y="18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87" name="Oval 33276"/>
            <p:cNvSpPr>
              <a:spLocks noChangeArrowheads="1"/>
            </p:cNvSpPr>
            <p:nvPr/>
          </p:nvSpPr>
          <p:spPr bwMode="auto">
            <a:xfrm>
              <a:off x="3562" y="22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grpSp>
        <p:nvGrpSpPr>
          <p:cNvPr id="5362" name="Group 33478"/>
          <p:cNvGrpSpPr>
            <a:grpSpLocks/>
          </p:cNvGrpSpPr>
          <p:nvPr/>
        </p:nvGrpSpPr>
        <p:grpSpPr bwMode="auto">
          <a:xfrm>
            <a:off x="5265738" y="-3175"/>
            <a:ext cx="3049588" cy="3436938"/>
            <a:chOff x="3317" y="-2"/>
            <a:chExt cx="1921" cy="2165"/>
          </a:xfrm>
        </p:grpSpPr>
        <p:sp>
          <p:nvSpPr>
            <p:cNvPr id="37048" name="Oval 33278"/>
            <p:cNvSpPr>
              <a:spLocks noChangeArrowheads="1"/>
            </p:cNvSpPr>
            <p:nvPr/>
          </p:nvSpPr>
          <p:spPr bwMode="auto">
            <a:xfrm>
              <a:off x="3562" y="25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49" name="Oval 33279"/>
            <p:cNvSpPr>
              <a:spLocks noChangeArrowheads="1"/>
            </p:cNvSpPr>
            <p:nvPr/>
          </p:nvSpPr>
          <p:spPr bwMode="auto">
            <a:xfrm>
              <a:off x="3562" y="290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0" name="Oval 33280"/>
            <p:cNvSpPr>
              <a:spLocks noChangeArrowheads="1"/>
            </p:cNvSpPr>
            <p:nvPr/>
          </p:nvSpPr>
          <p:spPr bwMode="auto">
            <a:xfrm>
              <a:off x="3562" y="32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1" name="Oval 33281"/>
            <p:cNvSpPr>
              <a:spLocks noChangeArrowheads="1"/>
            </p:cNvSpPr>
            <p:nvPr/>
          </p:nvSpPr>
          <p:spPr bwMode="auto">
            <a:xfrm>
              <a:off x="3562" y="35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2" name="Oval 33282"/>
            <p:cNvSpPr>
              <a:spLocks noChangeArrowheads="1"/>
            </p:cNvSpPr>
            <p:nvPr/>
          </p:nvSpPr>
          <p:spPr bwMode="auto">
            <a:xfrm>
              <a:off x="3562" y="393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3" name="Oval 33283"/>
            <p:cNvSpPr>
              <a:spLocks noChangeArrowheads="1"/>
            </p:cNvSpPr>
            <p:nvPr/>
          </p:nvSpPr>
          <p:spPr bwMode="auto">
            <a:xfrm>
              <a:off x="3562" y="42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4" name="Oval 33284"/>
            <p:cNvSpPr>
              <a:spLocks noChangeArrowheads="1"/>
            </p:cNvSpPr>
            <p:nvPr/>
          </p:nvSpPr>
          <p:spPr bwMode="auto">
            <a:xfrm>
              <a:off x="3562" y="46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5" name="Oval 33285"/>
            <p:cNvSpPr>
              <a:spLocks noChangeArrowheads="1"/>
            </p:cNvSpPr>
            <p:nvPr/>
          </p:nvSpPr>
          <p:spPr bwMode="auto">
            <a:xfrm>
              <a:off x="3562" y="496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6" name="Oval 33286"/>
            <p:cNvSpPr>
              <a:spLocks noChangeArrowheads="1"/>
            </p:cNvSpPr>
            <p:nvPr/>
          </p:nvSpPr>
          <p:spPr bwMode="auto">
            <a:xfrm>
              <a:off x="3562" y="53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7" name="Oval 33287"/>
            <p:cNvSpPr>
              <a:spLocks noChangeArrowheads="1"/>
            </p:cNvSpPr>
            <p:nvPr/>
          </p:nvSpPr>
          <p:spPr bwMode="auto">
            <a:xfrm>
              <a:off x="3562" y="56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8" name="Oval 33288"/>
            <p:cNvSpPr>
              <a:spLocks noChangeArrowheads="1"/>
            </p:cNvSpPr>
            <p:nvPr/>
          </p:nvSpPr>
          <p:spPr bwMode="auto">
            <a:xfrm>
              <a:off x="3562" y="599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59" name="Oval 33289"/>
            <p:cNvSpPr>
              <a:spLocks noChangeArrowheads="1"/>
            </p:cNvSpPr>
            <p:nvPr/>
          </p:nvSpPr>
          <p:spPr bwMode="auto">
            <a:xfrm>
              <a:off x="3562" y="63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0" name="Oval 33290"/>
            <p:cNvSpPr>
              <a:spLocks noChangeArrowheads="1"/>
            </p:cNvSpPr>
            <p:nvPr/>
          </p:nvSpPr>
          <p:spPr bwMode="auto">
            <a:xfrm>
              <a:off x="3562" y="66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1" name="Oval 33291"/>
            <p:cNvSpPr>
              <a:spLocks noChangeArrowheads="1"/>
            </p:cNvSpPr>
            <p:nvPr/>
          </p:nvSpPr>
          <p:spPr bwMode="auto">
            <a:xfrm>
              <a:off x="3562" y="702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2" name="Oval 33292"/>
            <p:cNvSpPr>
              <a:spLocks noChangeArrowheads="1"/>
            </p:cNvSpPr>
            <p:nvPr/>
          </p:nvSpPr>
          <p:spPr bwMode="auto">
            <a:xfrm>
              <a:off x="3562" y="73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3" name="Oval 33293"/>
            <p:cNvSpPr>
              <a:spLocks noChangeArrowheads="1"/>
            </p:cNvSpPr>
            <p:nvPr/>
          </p:nvSpPr>
          <p:spPr bwMode="auto">
            <a:xfrm>
              <a:off x="3562" y="77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4" name="Oval 33294"/>
            <p:cNvSpPr>
              <a:spLocks noChangeArrowheads="1"/>
            </p:cNvSpPr>
            <p:nvPr/>
          </p:nvSpPr>
          <p:spPr bwMode="auto">
            <a:xfrm>
              <a:off x="3562" y="80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5" name="Oval 33295"/>
            <p:cNvSpPr>
              <a:spLocks noChangeArrowheads="1"/>
            </p:cNvSpPr>
            <p:nvPr/>
          </p:nvSpPr>
          <p:spPr bwMode="auto">
            <a:xfrm>
              <a:off x="3562" y="84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6" name="Oval 33296"/>
            <p:cNvSpPr>
              <a:spLocks noChangeArrowheads="1"/>
            </p:cNvSpPr>
            <p:nvPr/>
          </p:nvSpPr>
          <p:spPr bwMode="auto">
            <a:xfrm>
              <a:off x="3562" y="87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7" name="Oval 33297"/>
            <p:cNvSpPr>
              <a:spLocks noChangeArrowheads="1"/>
            </p:cNvSpPr>
            <p:nvPr/>
          </p:nvSpPr>
          <p:spPr bwMode="auto">
            <a:xfrm>
              <a:off x="3562" y="90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8" name="Oval 33298"/>
            <p:cNvSpPr>
              <a:spLocks noChangeArrowheads="1"/>
            </p:cNvSpPr>
            <p:nvPr/>
          </p:nvSpPr>
          <p:spPr bwMode="auto">
            <a:xfrm>
              <a:off x="3562" y="94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69" name="Oval 33299"/>
            <p:cNvSpPr>
              <a:spLocks noChangeArrowheads="1"/>
            </p:cNvSpPr>
            <p:nvPr/>
          </p:nvSpPr>
          <p:spPr bwMode="auto">
            <a:xfrm>
              <a:off x="3562" y="97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0" name="Oval 33300"/>
            <p:cNvSpPr>
              <a:spLocks noChangeArrowheads="1"/>
            </p:cNvSpPr>
            <p:nvPr/>
          </p:nvSpPr>
          <p:spPr bwMode="auto">
            <a:xfrm>
              <a:off x="3562" y="101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1" name="Oval 33301"/>
            <p:cNvSpPr>
              <a:spLocks noChangeArrowheads="1"/>
            </p:cNvSpPr>
            <p:nvPr/>
          </p:nvSpPr>
          <p:spPr bwMode="auto">
            <a:xfrm>
              <a:off x="3562" y="1045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2" name="Oval 33302"/>
            <p:cNvSpPr>
              <a:spLocks noChangeArrowheads="1"/>
            </p:cNvSpPr>
            <p:nvPr/>
          </p:nvSpPr>
          <p:spPr bwMode="auto">
            <a:xfrm>
              <a:off x="3562" y="108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3" name="Oval 33303"/>
            <p:cNvSpPr>
              <a:spLocks noChangeArrowheads="1"/>
            </p:cNvSpPr>
            <p:nvPr/>
          </p:nvSpPr>
          <p:spPr bwMode="auto">
            <a:xfrm>
              <a:off x="3562" y="111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4" name="Oval 33304"/>
            <p:cNvSpPr>
              <a:spLocks noChangeArrowheads="1"/>
            </p:cNvSpPr>
            <p:nvPr/>
          </p:nvSpPr>
          <p:spPr bwMode="auto">
            <a:xfrm>
              <a:off x="3562" y="1148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5" name="Oval 33305"/>
            <p:cNvSpPr>
              <a:spLocks noChangeArrowheads="1"/>
            </p:cNvSpPr>
            <p:nvPr/>
          </p:nvSpPr>
          <p:spPr bwMode="auto">
            <a:xfrm>
              <a:off x="3562" y="118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6" name="Oval 33306"/>
            <p:cNvSpPr>
              <a:spLocks noChangeArrowheads="1"/>
            </p:cNvSpPr>
            <p:nvPr/>
          </p:nvSpPr>
          <p:spPr bwMode="auto">
            <a:xfrm>
              <a:off x="3562" y="121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7" name="Oval 33307"/>
            <p:cNvSpPr>
              <a:spLocks noChangeArrowheads="1"/>
            </p:cNvSpPr>
            <p:nvPr/>
          </p:nvSpPr>
          <p:spPr bwMode="auto">
            <a:xfrm>
              <a:off x="3562" y="1251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8" name="Oval 33308"/>
            <p:cNvSpPr>
              <a:spLocks noChangeArrowheads="1"/>
            </p:cNvSpPr>
            <p:nvPr/>
          </p:nvSpPr>
          <p:spPr bwMode="auto">
            <a:xfrm>
              <a:off x="3562" y="128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79" name="Oval 33309"/>
            <p:cNvSpPr>
              <a:spLocks noChangeArrowheads="1"/>
            </p:cNvSpPr>
            <p:nvPr/>
          </p:nvSpPr>
          <p:spPr bwMode="auto">
            <a:xfrm>
              <a:off x="3562" y="132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0" name="Oval 33310"/>
            <p:cNvSpPr>
              <a:spLocks noChangeArrowheads="1"/>
            </p:cNvSpPr>
            <p:nvPr/>
          </p:nvSpPr>
          <p:spPr bwMode="auto">
            <a:xfrm>
              <a:off x="3562" y="135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1" name="Oval 33311"/>
            <p:cNvSpPr>
              <a:spLocks noChangeArrowheads="1"/>
            </p:cNvSpPr>
            <p:nvPr/>
          </p:nvSpPr>
          <p:spPr bwMode="auto">
            <a:xfrm>
              <a:off x="3562" y="139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2" name="Oval 33312"/>
            <p:cNvSpPr>
              <a:spLocks noChangeArrowheads="1"/>
            </p:cNvSpPr>
            <p:nvPr/>
          </p:nvSpPr>
          <p:spPr bwMode="auto">
            <a:xfrm>
              <a:off x="3562" y="142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3" name="Oval 33313"/>
            <p:cNvSpPr>
              <a:spLocks noChangeArrowheads="1"/>
            </p:cNvSpPr>
            <p:nvPr/>
          </p:nvSpPr>
          <p:spPr bwMode="auto">
            <a:xfrm>
              <a:off x="3562" y="145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4" name="Oval 33314"/>
            <p:cNvSpPr>
              <a:spLocks noChangeArrowheads="1"/>
            </p:cNvSpPr>
            <p:nvPr/>
          </p:nvSpPr>
          <p:spPr bwMode="auto">
            <a:xfrm>
              <a:off x="3562" y="149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5" name="Oval 33315"/>
            <p:cNvSpPr>
              <a:spLocks noChangeArrowheads="1"/>
            </p:cNvSpPr>
            <p:nvPr/>
          </p:nvSpPr>
          <p:spPr bwMode="auto">
            <a:xfrm>
              <a:off x="3562" y="152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6" name="Oval 33316"/>
            <p:cNvSpPr>
              <a:spLocks noChangeArrowheads="1"/>
            </p:cNvSpPr>
            <p:nvPr/>
          </p:nvSpPr>
          <p:spPr bwMode="auto">
            <a:xfrm>
              <a:off x="3562" y="156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7" name="Oval 33317"/>
            <p:cNvSpPr>
              <a:spLocks noChangeArrowheads="1"/>
            </p:cNvSpPr>
            <p:nvPr/>
          </p:nvSpPr>
          <p:spPr bwMode="auto">
            <a:xfrm>
              <a:off x="3562" y="159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8" name="Oval 33318"/>
            <p:cNvSpPr>
              <a:spLocks noChangeArrowheads="1"/>
            </p:cNvSpPr>
            <p:nvPr/>
          </p:nvSpPr>
          <p:spPr bwMode="auto">
            <a:xfrm>
              <a:off x="3562" y="163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89" name="Oval 33319"/>
            <p:cNvSpPr>
              <a:spLocks noChangeArrowheads="1"/>
            </p:cNvSpPr>
            <p:nvPr/>
          </p:nvSpPr>
          <p:spPr bwMode="auto">
            <a:xfrm>
              <a:off x="3562" y="166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0" name="Oval 33320"/>
            <p:cNvSpPr>
              <a:spLocks noChangeArrowheads="1"/>
            </p:cNvSpPr>
            <p:nvPr/>
          </p:nvSpPr>
          <p:spPr bwMode="auto">
            <a:xfrm>
              <a:off x="3562" y="169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1" name="Oval 33321"/>
            <p:cNvSpPr>
              <a:spLocks noChangeArrowheads="1"/>
            </p:cNvSpPr>
            <p:nvPr/>
          </p:nvSpPr>
          <p:spPr bwMode="auto">
            <a:xfrm>
              <a:off x="3562" y="173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2" name="Oval 33322"/>
            <p:cNvSpPr>
              <a:spLocks noChangeArrowheads="1"/>
            </p:cNvSpPr>
            <p:nvPr/>
          </p:nvSpPr>
          <p:spPr bwMode="auto">
            <a:xfrm>
              <a:off x="3562" y="176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3" name="Oval 33323"/>
            <p:cNvSpPr>
              <a:spLocks noChangeArrowheads="1"/>
            </p:cNvSpPr>
            <p:nvPr/>
          </p:nvSpPr>
          <p:spPr bwMode="auto">
            <a:xfrm>
              <a:off x="3562" y="1801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4" name="Oval 33324"/>
            <p:cNvSpPr>
              <a:spLocks noChangeArrowheads="1"/>
            </p:cNvSpPr>
            <p:nvPr/>
          </p:nvSpPr>
          <p:spPr bwMode="auto">
            <a:xfrm>
              <a:off x="3562" y="183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5" name="Oval 33325"/>
            <p:cNvSpPr>
              <a:spLocks noChangeArrowheads="1"/>
            </p:cNvSpPr>
            <p:nvPr/>
          </p:nvSpPr>
          <p:spPr bwMode="auto">
            <a:xfrm>
              <a:off x="3562" y="187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6" name="Oval 33326"/>
            <p:cNvSpPr>
              <a:spLocks noChangeArrowheads="1"/>
            </p:cNvSpPr>
            <p:nvPr/>
          </p:nvSpPr>
          <p:spPr bwMode="auto">
            <a:xfrm>
              <a:off x="3562" y="1904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7" name="Oval 33327"/>
            <p:cNvSpPr>
              <a:spLocks noChangeArrowheads="1"/>
            </p:cNvSpPr>
            <p:nvPr/>
          </p:nvSpPr>
          <p:spPr bwMode="auto">
            <a:xfrm>
              <a:off x="3562" y="193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8" name="Freeform 33328"/>
            <p:cNvSpPr>
              <a:spLocks/>
            </p:cNvSpPr>
            <p:nvPr/>
          </p:nvSpPr>
          <p:spPr bwMode="auto">
            <a:xfrm>
              <a:off x="3564" y="-2"/>
              <a:ext cx="21" cy="7"/>
            </a:xfrm>
            <a:custGeom>
              <a:avLst/>
              <a:gdLst>
                <a:gd name="T0" fmla="*/ 0 w 12"/>
                <a:gd name="T1" fmla="*/ 0 h 4"/>
                <a:gd name="T2" fmla="*/ 6 w 12"/>
                <a:gd name="T3" fmla="*/ 4 h 4"/>
                <a:gd name="T4" fmla="*/ 12 w 12"/>
                <a:gd name="T5" fmla="*/ 0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1" y="2"/>
                    <a:pt x="3" y="4"/>
                    <a:pt x="6" y="4"/>
                  </a:cubicBezTo>
                  <a:cubicBezTo>
                    <a:pt x="8" y="4"/>
                    <a:pt x="11" y="2"/>
                    <a:pt x="1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099" name="Freeform 33329"/>
            <p:cNvSpPr>
              <a:spLocks/>
            </p:cNvSpPr>
            <p:nvPr/>
          </p:nvSpPr>
          <p:spPr bwMode="auto">
            <a:xfrm>
              <a:off x="3523" y="1328"/>
              <a:ext cx="46" cy="46"/>
            </a:xfrm>
            <a:custGeom>
              <a:avLst/>
              <a:gdLst>
                <a:gd name="T0" fmla="*/ 0 w 26"/>
                <a:gd name="T1" fmla="*/ 13 h 26"/>
                <a:gd name="T2" fmla="*/ 13 w 26"/>
                <a:gd name="T3" fmla="*/ 0 h 26"/>
                <a:gd name="T4" fmla="*/ 26 w 26"/>
                <a:gd name="T5" fmla="*/ 13 h 26"/>
                <a:gd name="T6" fmla="*/ 13 w 26"/>
                <a:gd name="T7" fmla="*/ 26 h 26"/>
                <a:gd name="T8" fmla="*/ 0 w 26"/>
                <a:gd name="T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0" y="13"/>
                  </a:moveTo>
                  <a:cubicBezTo>
                    <a:pt x="12" y="13"/>
                    <a:pt x="13" y="12"/>
                    <a:pt x="13" y="0"/>
                  </a:cubicBezTo>
                  <a:cubicBezTo>
                    <a:pt x="13" y="12"/>
                    <a:pt x="14" y="13"/>
                    <a:pt x="26" y="13"/>
                  </a:cubicBezTo>
                  <a:cubicBezTo>
                    <a:pt x="14" y="13"/>
                    <a:pt x="13" y="15"/>
                    <a:pt x="13" y="26"/>
                  </a:cubicBezTo>
                  <a:cubicBezTo>
                    <a:pt x="13" y="15"/>
                    <a:pt x="12" y="13"/>
                    <a:pt x="0" y="1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0" name="Oval 33330"/>
            <p:cNvSpPr>
              <a:spLocks noChangeArrowheads="1"/>
            </p:cNvSpPr>
            <p:nvPr/>
          </p:nvSpPr>
          <p:spPr bwMode="auto">
            <a:xfrm>
              <a:off x="4002" y="1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1" name="Oval 33331"/>
            <p:cNvSpPr>
              <a:spLocks noChangeArrowheads="1"/>
            </p:cNvSpPr>
            <p:nvPr/>
          </p:nvSpPr>
          <p:spPr bwMode="auto">
            <a:xfrm>
              <a:off x="4002" y="5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2" name="Oval 33332"/>
            <p:cNvSpPr>
              <a:spLocks noChangeArrowheads="1"/>
            </p:cNvSpPr>
            <p:nvPr/>
          </p:nvSpPr>
          <p:spPr bwMode="auto">
            <a:xfrm>
              <a:off x="4002" y="8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3" name="Oval 33333"/>
            <p:cNvSpPr>
              <a:spLocks noChangeArrowheads="1"/>
            </p:cNvSpPr>
            <p:nvPr/>
          </p:nvSpPr>
          <p:spPr bwMode="auto">
            <a:xfrm>
              <a:off x="4002" y="11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4" name="Oval 33334"/>
            <p:cNvSpPr>
              <a:spLocks noChangeArrowheads="1"/>
            </p:cNvSpPr>
            <p:nvPr/>
          </p:nvSpPr>
          <p:spPr bwMode="auto">
            <a:xfrm>
              <a:off x="4002" y="15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5" name="Oval 33335"/>
            <p:cNvSpPr>
              <a:spLocks noChangeArrowheads="1"/>
            </p:cNvSpPr>
            <p:nvPr/>
          </p:nvSpPr>
          <p:spPr bwMode="auto">
            <a:xfrm>
              <a:off x="4002" y="18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6" name="Oval 33336"/>
            <p:cNvSpPr>
              <a:spLocks noChangeArrowheads="1"/>
            </p:cNvSpPr>
            <p:nvPr/>
          </p:nvSpPr>
          <p:spPr bwMode="auto">
            <a:xfrm>
              <a:off x="4002" y="22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7" name="Oval 33337"/>
            <p:cNvSpPr>
              <a:spLocks noChangeArrowheads="1"/>
            </p:cNvSpPr>
            <p:nvPr/>
          </p:nvSpPr>
          <p:spPr bwMode="auto">
            <a:xfrm>
              <a:off x="4002" y="25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8" name="Oval 33338"/>
            <p:cNvSpPr>
              <a:spLocks noChangeArrowheads="1"/>
            </p:cNvSpPr>
            <p:nvPr/>
          </p:nvSpPr>
          <p:spPr bwMode="auto">
            <a:xfrm>
              <a:off x="4002" y="290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09" name="Oval 33339"/>
            <p:cNvSpPr>
              <a:spLocks noChangeArrowheads="1"/>
            </p:cNvSpPr>
            <p:nvPr/>
          </p:nvSpPr>
          <p:spPr bwMode="auto">
            <a:xfrm>
              <a:off x="4002" y="32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0" name="Oval 33340"/>
            <p:cNvSpPr>
              <a:spLocks noChangeArrowheads="1"/>
            </p:cNvSpPr>
            <p:nvPr/>
          </p:nvSpPr>
          <p:spPr bwMode="auto">
            <a:xfrm>
              <a:off x="4002" y="35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1" name="Oval 33341"/>
            <p:cNvSpPr>
              <a:spLocks noChangeArrowheads="1"/>
            </p:cNvSpPr>
            <p:nvPr/>
          </p:nvSpPr>
          <p:spPr bwMode="auto">
            <a:xfrm>
              <a:off x="4002" y="393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2" name="Oval 33342"/>
            <p:cNvSpPr>
              <a:spLocks noChangeArrowheads="1"/>
            </p:cNvSpPr>
            <p:nvPr/>
          </p:nvSpPr>
          <p:spPr bwMode="auto">
            <a:xfrm>
              <a:off x="4002" y="42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3" name="Oval 33343"/>
            <p:cNvSpPr>
              <a:spLocks noChangeArrowheads="1"/>
            </p:cNvSpPr>
            <p:nvPr/>
          </p:nvSpPr>
          <p:spPr bwMode="auto">
            <a:xfrm>
              <a:off x="4002" y="46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4" name="Oval 33344"/>
            <p:cNvSpPr>
              <a:spLocks noChangeArrowheads="1"/>
            </p:cNvSpPr>
            <p:nvPr/>
          </p:nvSpPr>
          <p:spPr bwMode="auto">
            <a:xfrm>
              <a:off x="4002" y="496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5" name="Oval 33345"/>
            <p:cNvSpPr>
              <a:spLocks noChangeArrowheads="1"/>
            </p:cNvSpPr>
            <p:nvPr/>
          </p:nvSpPr>
          <p:spPr bwMode="auto">
            <a:xfrm>
              <a:off x="4002" y="53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6" name="Oval 33346"/>
            <p:cNvSpPr>
              <a:spLocks noChangeArrowheads="1"/>
            </p:cNvSpPr>
            <p:nvPr/>
          </p:nvSpPr>
          <p:spPr bwMode="auto">
            <a:xfrm>
              <a:off x="4002" y="56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7" name="Oval 33347"/>
            <p:cNvSpPr>
              <a:spLocks noChangeArrowheads="1"/>
            </p:cNvSpPr>
            <p:nvPr/>
          </p:nvSpPr>
          <p:spPr bwMode="auto">
            <a:xfrm>
              <a:off x="4002" y="599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8" name="Oval 33348"/>
            <p:cNvSpPr>
              <a:spLocks noChangeArrowheads="1"/>
            </p:cNvSpPr>
            <p:nvPr/>
          </p:nvSpPr>
          <p:spPr bwMode="auto">
            <a:xfrm>
              <a:off x="4002" y="63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19" name="Oval 33349"/>
            <p:cNvSpPr>
              <a:spLocks noChangeArrowheads="1"/>
            </p:cNvSpPr>
            <p:nvPr/>
          </p:nvSpPr>
          <p:spPr bwMode="auto">
            <a:xfrm>
              <a:off x="4002" y="66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0" name="Oval 33350"/>
            <p:cNvSpPr>
              <a:spLocks noChangeArrowheads="1"/>
            </p:cNvSpPr>
            <p:nvPr/>
          </p:nvSpPr>
          <p:spPr bwMode="auto">
            <a:xfrm>
              <a:off x="4002" y="702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1" name="Oval 33351"/>
            <p:cNvSpPr>
              <a:spLocks noChangeArrowheads="1"/>
            </p:cNvSpPr>
            <p:nvPr/>
          </p:nvSpPr>
          <p:spPr bwMode="auto">
            <a:xfrm>
              <a:off x="4002" y="73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2" name="Oval 33352"/>
            <p:cNvSpPr>
              <a:spLocks noChangeArrowheads="1"/>
            </p:cNvSpPr>
            <p:nvPr/>
          </p:nvSpPr>
          <p:spPr bwMode="auto">
            <a:xfrm>
              <a:off x="4002" y="77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3" name="Oval 33353"/>
            <p:cNvSpPr>
              <a:spLocks noChangeArrowheads="1"/>
            </p:cNvSpPr>
            <p:nvPr/>
          </p:nvSpPr>
          <p:spPr bwMode="auto">
            <a:xfrm>
              <a:off x="4002" y="80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4" name="Oval 33354"/>
            <p:cNvSpPr>
              <a:spLocks noChangeArrowheads="1"/>
            </p:cNvSpPr>
            <p:nvPr/>
          </p:nvSpPr>
          <p:spPr bwMode="auto">
            <a:xfrm>
              <a:off x="4002" y="84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5" name="Oval 33355"/>
            <p:cNvSpPr>
              <a:spLocks noChangeArrowheads="1"/>
            </p:cNvSpPr>
            <p:nvPr/>
          </p:nvSpPr>
          <p:spPr bwMode="auto">
            <a:xfrm>
              <a:off x="4002" y="87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6" name="Oval 33356"/>
            <p:cNvSpPr>
              <a:spLocks noChangeArrowheads="1"/>
            </p:cNvSpPr>
            <p:nvPr/>
          </p:nvSpPr>
          <p:spPr bwMode="auto">
            <a:xfrm>
              <a:off x="4002" y="90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7" name="Oval 33357"/>
            <p:cNvSpPr>
              <a:spLocks noChangeArrowheads="1"/>
            </p:cNvSpPr>
            <p:nvPr/>
          </p:nvSpPr>
          <p:spPr bwMode="auto">
            <a:xfrm>
              <a:off x="4002" y="94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8" name="Oval 33358"/>
            <p:cNvSpPr>
              <a:spLocks noChangeArrowheads="1"/>
            </p:cNvSpPr>
            <p:nvPr/>
          </p:nvSpPr>
          <p:spPr bwMode="auto">
            <a:xfrm>
              <a:off x="4002" y="97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29" name="Oval 33359"/>
            <p:cNvSpPr>
              <a:spLocks noChangeArrowheads="1"/>
            </p:cNvSpPr>
            <p:nvPr/>
          </p:nvSpPr>
          <p:spPr bwMode="auto">
            <a:xfrm>
              <a:off x="4002" y="101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0" name="Oval 33360"/>
            <p:cNvSpPr>
              <a:spLocks noChangeArrowheads="1"/>
            </p:cNvSpPr>
            <p:nvPr/>
          </p:nvSpPr>
          <p:spPr bwMode="auto">
            <a:xfrm>
              <a:off x="4002" y="1045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1" name="Oval 33361"/>
            <p:cNvSpPr>
              <a:spLocks noChangeArrowheads="1"/>
            </p:cNvSpPr>
            <p:nvPr/>
          </p:nvSpPr>
          <p:spPr bwMode="auto">
            <a:xfrm>
              <a:off x="4002" y="108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2" name="Oval 33362"/>
            <p:cNvSpPr>
              <a:spLocks noChangeArrowheads="1"/>
            </p:cNvSpPr>
            <p:nvPr/>
          </p:nvSpPr>
          <p:spPr bwMode="auto">
            <a:xfrm>
              <a:off x="4002" y="111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3" name="Oval 33363"/>
            <p:cNvSpPr>
              <a:spLocks noChangeArrowheads="1"/>
            </p:cNvSpPr>
            <p:nvPr/>
          </p:nvSpPr>
          <p:spPr bwMode="auto">
            <a:xfrm>
              <a:off x="4002" y="1148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4" name="Oval 33364"/>
            <p:cNvSpPr>
              <a:spLocks noChangeArrowheads="1"/>
            </p:cNvSpPr>
            <p:nvPr/>
          </p:nvSpPr>
          <p:spPr bwMode="auto">
            <a:xfrm>
              <a:off x="4002" y="118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5" name="Oval 33365"/>
            <p:cNvSpPr>
              <a:spLocks noChangeArrowheads="1"/>
            </p:cNvSpPr>
            <p:nvPr/>
          </p:nvSpPr>
          <p:spPr bwMode="auto">
            <a:xfrm>
              <a:off x="4002" y="121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6" name="Oval 33366"/>
            <p:cNvSpPr>
              <a:spLocks noChangeArrowheads="1"/>
            </p:cNvSpPr>
            <p:nvPr/>
          </p:nvSpPr>
          <p:spPr bwMode="auto">
            <a:xfrm>
              <a:off x="4002" y="1251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7" name="Oval 33367"/>
            <p:cNvSpPr>
              <a:spLocks noChangeArrowheads="1"/>
            </p:cNvSpPr>
            <p:nvPr/>
          </p:nvSpPr>
          <p:spPr bwMode="auto">
            <a:xfrm>
              <a:off x="4002" y="128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8" name="Oval 33368"/>
            <p:cNvSpPr>
              <a:spLocks noChangeArrowheads="1"/>
            </p:cNvSpPr>
            <p:nvPr/>
          </p:nvSpPr>
          <p:spPr bwMode="auto">
            <a:xfrm>
              <a:off x="4002" y="132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39" name="Oval 33369"/>
            <p:cNvSpPr>
              <a:spLocks noChangeArrowheads="1"/>
            </p:cNvSpPr>
            <p:nvPr/>
          </p:nvSpPr>
          <p:spPr bwMode="auto">
            <a:xfrm>
              <a:off x="4002" y="135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0" name="Oval 33370"/>
            <p:cNvSpPr>
              <a:spLocks noChangeArrowheads="1"/>
            </p:cNvSpPr>
            <p:nvPr/>
          </p:nvSpPr>
          <p:spPr bwMode="auto">
            <a:xfrm>
              <a:off x="4002" y="139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1" name="Oval 33371"/>
            <p:cNvSpPr>
              <a:spLocks noChangeArrowheads="1"/>
            </p:cNvSpPr>
            <p:nvPr/>
          </p:nvSpPr>
          <p:spPr bwMode="auto">
            <a:xfrm>
              <a:off x="4002" y="142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2" name="Oval 33372"/>
            <p:cNvSpPr>
              <a:spLocks noChangeArrowheads="1"/>
            </p:cNvSpPr>
            <p:nvPr/>
          </p:nvSpPr>
          <p:spPr bwMode="auto">
            <a:xfrm>
              <a:off x="4002" y="145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3" name="Oval 33373"/>
            <p:cNvSpPr>
              <a:spLocks noChangeArrowheads="1"/>
            </p:cNvSpPr>
            <p:nvPr/>
          </p:nvSpPr>
          <p:spPr bwMode="auto">
            <a:xfrm>
              <a:off x="4002" y="149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4" name="Oval 33374"/>
            <p:cNvSpPr>
              <a:spLocks noChangeArrowheads="1"/>
            </p:cNvSpPr>
            <p:nvPr/>
          </p:nvSpPr>
          <p:spPr bwMode="auto">
            <a:xfrm>
              <a:off x="4002" y="152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5" name="Oval 33375"/>
            <p:cNvSpPr>
              <a:spLocks noChangeArrowheads="1"/>
            </p:cNvSpPr>
            <p:nvPr/>
          </p:nvSpPr>
          <p:spPr bwMode="auto">
            <a:xfrm>
              <a:off x="4002" y="156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6" name="Oval 33376"/>
            <p:cNvSpPr>
              <a:spLocks noChangeArrowheads="1"/>
            </p:cNvSpPr>
            <p:nvPr/>
          </p:nvSpPr>
          <p:spPr bwMode="auto">
            <a:xfrm>
              <a:off x="4002" y="159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7" name="Oval 33377"/>
            <p:cNvSpPr>
              <a:spLocks noChangeArrowheads="1"/>
            </p:cNvSpPr>
            <p:nvPr/>
          </p:nvSpPr>
          <p:spPr bwMode="auto">
            <a:xfrm>
              <a:off x="4002" y="163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8" name="Oval 33378"/>
            <p:cNvSpPr>
              <a:spLocks noChangeArrowheads="1"/>
            </p:cNvSpPr>
            <p:nvPr/>
          </p:nvSpPr>
          <p:spPr bwMode="auto">
            <a:xfrm>
              <a:off x="4002" y="166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49" name="Oval 33379"/>
            <p:cNvSpPr>
              <a:spLocks noChangeArrowheads="1"/>
            </p:cNvSpPr>
            <p:nvPr/>
          </p:nvSpPr>
          <p:spPr bwMode="auto">
            <a:xfrm>
              <a:off x="4002" y="169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0" name="Oval 33380"/>
            <p:cNvSpPr>
              <a:spLocks noChangeArrowheads="1"/>
            </p:cNvSpPr>
            <p:nvPr/>
          </p:nvSpPr>
          <p:spPr bwMode="auto">
            <a:xfrm>
              <a:off x="4002" y="173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1" name="Oval 33381"/>
            <p:cNvSpPr>
              <a:spLocks noChangeArrowheads="1"/>
            </p:cNvSpPr>
            <p:nvPr/>
          </p:nvSpPr>
          <p:spPr bwMode="auto">
            <a:xfrm>
              <a:off x="4002" y="176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2" name="Oval 33382"/>
            <p:cNvSpPr>
              <a:spLocks noChangeArrowheads="1"/>
            </p:cNvSpPr>
            <p:nvPr/>
          </p:nvSpPr>
          <p:spPr bwMode="auto">
            <a:xfrm>
              <a:off x="4002" y="1801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3" name="Oval 33383"/>
            <p:cNvSpPr>
              <a:spLocks noChangeArrowheads="1"/>
            </p:cNvSpPr>
            <p:nvPr/>
          </p:nvSpPr>
          <p:spPr bwMode="auto">
            <a:xfrm>
              <a:off x="4002" y="183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4" name="Oval 33384"/>
            <p:cNvSpPr>
              <a:spLocks noChangeArrowheads="1"/>
            </p:cNvSpPr>
            <p:nvPr/>
          </p:nvSpPr>
          <p:spPr bwMode="auto">
            <a:xfrm>
              <a:off x="4002" y="187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5" name="Oval 33385"/>
            <p:cNvSpPr>
              <a:spLocks noChangeArrowheads="1"/>
            </p:cNvSpPr>
            <p:nvPr/>
          </p:nvSpPr>
          <p:spPr bwMode="auto">
            <a:xfrm>
              <a:off x="4002" y="1904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6" name="Oval 33386"/>
            <p:cNvSpPr>
              <a:spLocks noChangeArrowheads="1"/>
            </p:cNvSpPr>
            <p:nvPr/>
          </p:nvSpPr>
          <p:spPr bwMode="auto">
            <a:xfrm>
              <a:off x="4002" y="193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7" name="Oval 33387"/>
            <p:cNvSpPr>
              <a:spLocks noChangeArrowheads="1"/>
            </p:cNvSpPr>
            <p:nvPr/>
          </p:nvSpPr>
          <p:spPr bwMode="auto">
            <a:xfrm>
              <a:off x="4002" y="197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8" name="Freeform 33388"/>
            <p:cNvSpPr>
              <a:spLocks/>
            </p:cNvSpPr>
            <p:nvPr/>
          </p:nvSpPr>
          <p:spPr bwMode="auto">
            <a:xfrm>
              <a:off x="4004" y="-2"/>
              <a:ext cx="19" cy="7"/>
            </a:xfrm>
            <a:custGeom>
              <a:avLst/>
              <a:gdLst>
                <a:gd name="T0" fmla="*/ 0 w 11"/>
                <a:gd name="T1" fmla="*/ 0 h 4"/>
                <a:gd name="T2" fmla="*/ 6 w 11"/>
                <a:gd name="T3" fmla="*/ 4 h 4"/>
                <a:gd name="T4" fmla="*/ 11 w 11"/>
                <a:gd name="T5" fmla="*/ 0 h 4"/>
                <a:gd name="T6" fmla="*/ 0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1" y="2"/>
                    <a:pt x="3" y="4"/>
                    <a:pt x="6" y="4"/>
                  </a:cubicBezTo>
                  <a:cubicBezTo>
                    <a:pt x="8" y="4"/>
                    <a:pt x="10" y="2"/>
                    <a:pt x="1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59" name="Freeform 33389"/>
            <p:cNvSpPr>
              <a:spLocks/>
            </p:cNvSpPr>
            <p:nvPr/>
          </p:nvSpPr>
          <p:spPr bwMode="auto">
            <a:xfrm>
              <a:off x="3963" y="1328"/>
              <a:ext cx="46" cy="46"/>
            </a:xfrm>
            <a:custGeom>
              <a:avLst/>
              <a:gdLst>
                <a:gd name="T0" fmla="*/ 0 w 26"/>
                <a:gd name="T1" fmla="*/ 13 h 26"/>
                <a:gd name="T2" fmla="*/ 13 w 26"/>
                <a:gd name="T3" fmla="*/ 0 h 26"/>
                <a:gd name="T4" fmla="*/ 26 w 26"/>
                <a:gd name="T5" fmla="*/ 13 h 26"/>
                <a:gd name="T6" fmla="*/ 13 w 26"/>
                <a:gd name="T7" fmla="*/ 26 h 26"/>
                <a:gd name="T8" fmla="*/ 0 w 26"/>
                <a:gd name="T9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6" h="26">
                  <a:moveTo>
                    <a:pt x="0" y="13"/>
                  </a:moveTo>
                  <a:cubicBezTo>
                    <a:pt x="11" y="13"/>
                    <a:pt x="13" y="12"/>
                    <a:pt x="13" y="0"/>
                  </a:cubicBezTo>
                  <a:cubicBezTo>
                    <a:pt x="13" y="12"/>
                    <a:pt x="14" y="13"/>
                    <a:pt x="26" y="13"/>
                  </a:cubicBezTo>
                  <a:cubicBezTo>
                    <a:pt x="14" y="13"/>
                    <a:pt x="13" y="15"/>
                    <a:pt x="13" y="26"/>
                  </a:cubicBezTo>
                  <a:cubicBezTo>
                    <a:pt x="13" y="15"/>
                    <a:pt x="11" y="13"/>
                    <a:pt x="0" y="1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0" name="Oval 33390"/>
            <p:cNvSpPr>
              <a:spLocks noChangeArrowheads="1"/>
            </p:cNvSpPr>
            <p:nvPr/>
          </p:nvSpPr>
          <p:spPr bwMode="auto">
            <a:xfrm>
              <a:off x="4002" y="200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1" name="Oval 33391"/>
            <p:cNvSpPr>
              <a:spLocks noChangeArrowheads="1"/>
            </p:cNvSpPr>
            <p:nvPr/>
          </p:nvSpPr>
          <p:spPr bwMode="auto">
            <a:xfrm>
              <a:off x="4002" y="2035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2" name="Oval 33392"/>
            <p:cNvSpPr>
              <a:spLocks noChangeArrowheads="1"/>
            </p:cNvSpPr>
            <p:nvPr/>
          </p:nvSpPr>
          <p:spPr bwMode="auto">
            <a:xfrm>
              <a:off x="4002" y="207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3" name="Oval 33393"/>
            <p:cNvSpPr>
              <a:spLocks noChangeArrowheads="1"/>
            </p:cNvSpPr>
            <p:nvPr/>
          </p:nvSpPr>
          <p:spPr bwMode="auto">
            <a:xfrm>
              <a:off x="4002" y="210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4" name="Oval 33394"/>
            <p:cNvSpPr>
              <a:spLocks noChangeArrowheads="1"/>
            </p:cNvSpPr>
            <p:nvPr/>
          </p:nvSpPr>
          <p:spPr bwMode="auto">
            <a:xfrm>
              <a:off x="4002" y="2138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5" name="Oval 33395"/>
            <p:cNvSpPr>
              <a:spLocks noChangeArrowheads="1"/>
            </p:cNvSpPr>
            <p:nvPr/>
          </p:nvSpPr>
          <p:spPr bwMode="auto">
            <a:xfrm>
              <a:off x="4778" y="1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6" name="Oval 33396"/>
            <p:cNvSpPr>
              <a:spLocks noChangeArrowheads="1"/>
            </p:cNvSpPr>
            <p:nvPr/>
          </p:nvSpPr>
          <p:spPr bwMode="auto">
            <a:xfrm>
              <a:off x="4778" y="5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7" name="Oval 33397"/>
            <p:cNvSpPr>
              <a:spLocks noChangeArrowheads="1"/>
            </p:cNvSpPr>
            <p:nvPr/>
          </p:nvSpPr>
          <p:spPr bwMode="auto">
            <a:xfrm>
              <a:off x="4778" y="8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8" name="Oval 33398"/>
            <p:cNvSpPr>
              <a:spLocks noChangeArrowheads="1"/>
            </p:cNvSpPr>
            <p:nvPr/>
          </p:nvSpPr>
          <p:spPr bwMode="auto">
            <a:xfrm>
              <a:off x="4778" y="11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69" name="Oval 33399"/>
            <p:cNvSpPr>
              <a:spLocks noChangeArrowheads="1"/>
            </p:cNvSpPr>
            <p:nvPr/>
          </p:nvSpPr>
          <p:spPr bwMode="auto">
            <a:xfrm>
              <a:off x="4778" y="15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0" name="Oval 33400"/>
            <p:cNvSpPr>
              <a:spLocks noChangeArrowheads="1"/>
            </p:cNvSpPr>
            <p:nvPr/>
          </p:nvSpPr>
          <p:spPr bwMode="auto">
            <a:xfrm>
              <a:off x="4778" y="18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1" name="Oval 33401"/>
            <p:cNvSpPr>
              <a:spLocks noChangeArrowheads="1"/>
            </p:cNvSpPr>
            <p:nvPr/>
          </p:nvSpPr>
          <p:spPr bwMode="auto">
            <a:xfrm>
              <a:off x="4778" y="22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2" name="Oval 33402"/>
            <p:cNvSpPr>
              <a:spLocks noChangeArrowheads="1"/>
            </p:cNvSpPr>
            <p:nvPr/>
          </p:nvSpPr>
          <p:spPr bwMode="auto">
            <a:xfrm>
              <a:off x="4778" y="25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3" name="Oval 33403"/>
            <p:cNvSpPr>
              <a:spLocks noChangeArrowheads="1"/>
            </p:cNvSpPr>
            <p:nvPr/>
          </p:nvSpPr>
          <p:spPr bwMode="auto">
            <a:xfrm>
              <a:off x="4778" y="290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4" name="Oval 33404"/>
            <p:cNvSpPr>
              <a:spLocks noChangeArrowheads="1"/>
            </p:cNvSpPr>
            <p:nvPr/>
          </p:nvSpPr>
          <p:spPr bwMode="auto">
            <a:xfrm>
              <a:off x="4778" y="32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5" name="Oval 33405"/>
            <p:cNvSpPr>
              <a:spLocks noChangeArrowheads="1"/>
            </p:cNvSpPr>
            <p:nvPr/>
          </p:nvSpPr>
          <p:spPr bwMode="auto">
            <a:xfrm>
              <a:off x="4778" y="35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6" name="Oval 33406"/>
            <p:cNvSpPr>
              <a:spLocks noChangeArrowheads="1"/>
            </p:cNvSpPr>
            <p:nvPr/>
          </p:nvSpPr>
          <p:spPr bwMode="auto">
            <a:xfrm>
              <a:off x="4778" y="393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7" name="Oval 33407"/>
            <p:cNvSpPr>
              <a:spLocks noChangeArrowheads="1"/>
            </p:cNvSpPr>
            <p:nvPr/>
          </p:nvSpPr>
          <p:spPr bwMode="auto">
            <a:xfrm>
              <a:off x="4778" y="42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8" name="Oval 33408"/>
            <p:cNvSpPr>
              <a:spLocks noChangeArrowheads="1"/>
            </p:cNvSpPr>
            <p:nvPr/>
          </p:nvSpPr>
          <p:spPr bwMode="auto">
            <a:xfrm>
              <a:off x="4778" y="46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79" name="Oval 33409"/>
            <p:cNvSpPr>
              <a:spLocks noChangeArrowheads="1"/>
            </p:cNvSpPr>
            <p:nvPr/>
          </p:nvSpPr>
          <p:spPr bwMode="auto">
            <a:xfrm>
              <a:off x="4778" y="496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0" name="Freeform 33410"/>
            <p:cNvSpPr>
              <a:spLocks/>
            </p:cNvSpPr>
            <p:nvPr/>
          </p:nvSpPr>
          <p:spPr bwMode="auto">
            <a:xfrm>
              <a:off x="4778" y="-2"/>
              <a:ext cx="21" cy="7"/>
            </a:xfrm>
            <a:custGeom>
              <a:avLst/>
              <a:gdLst>
                <a:gd name="T0" fmla="*/ 0 w 12"/>
                <a:gd name="T1" fmla="*/ 0 h 4"/>
                <a:gd name="T2" fmla="*/ 6 w 12"/>
                <a:gd name="T3" fmla="*/ 4 h 4"/>
                <a:gd name="T4" fmla="*/ 12 w 12"/>
                <a:gd name="T5" fmla="*/ 0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2" y="2"/>
                    <a:pt x="4" y="4"/>
                    <a:pt x="6" y="4"/>
                  </a:cubicBezTo>
                  <a:cubicBezTo>
                    <a:pt x="9" y="4"/>
                    <a:pt x="11" y="2"/>
                    <a:pt x="1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1" name="Oval 33411"/>
            <p:cNvSpPr>
              <a:spLocks noChangeArrowheads="1"/>
            </p:cNvSpPr>
            <p:nvPr/>
          </p:nvSpPr>
          <p:spPr bwMode="auto">
            <a:xfrm>
              <a:off x="5215" y="1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2" name="Oval 33412"/>
            <p:cNvSpPr>
              <a:spLocks noChangeArrowheads="1"/>
            </p:cNvSpPr>
            <p:nvPr/>
          </p:nvSpPr>
          <p:spPr bwMode="auto">
            <a:xfrm>
              <a:off x="5215" y="5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3" name="Oval 33413"/>
            <p:cNvSpPr>
              <a:spLocks noChangeArrowheads="1"/>
            </p:cNvSpPr>
            <p:nvPr/>
          </p:nvSpPr>
          <p:spPr bwMode="auto">
            <a:xfrm>
              <a:off x="5215" y="8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4" name="Oval 33414"/>
            <p:cNvSpPr>
              <a:spLocks noChangeArrowheads="1"/>
            </p:cNvSpPr>
            <p:nvPr/>
          </p:nvSpPr>
          <p:spPr bwMode="auto">
            <a:xfrm>
              <a:off x="5215" y="11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5" name="Oval 33415"/>
            <p:cNvSpPr>
              <a:spLocks noChangeArrowheads="1"/>
            </p:cNvSpPr>
            <p:nvPr/>
          </p:nvSpPr>
          <p:spPr bwMode="auto">
            <a:xfrm>
              <a:off x="5215" y="15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6" name="Oval 33416"/>
            <p:cNvSpPr>
              <a:spLocks noChangeArrowheads="1"/>
            </p:cNvSpPr>
            <p:nvPr/>
          </p:nvSpPr>
          <p:spPr bwMode="auto">
            <a:xfrm>
              <a:off x="5215" y="18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7" name="Oval 33417"/>
            <p:cNvSpPr>
              <a:spLocks noChangeArrowheads="1"/>
            </p:cNvSpPr>
            <p:nvPr/>
          </p:nvSpPr>
          <p:spPr bwMode="auto">
            <a:xfrm>
              <a:off x="5215" y="22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8" name="Oval 33418"/>
            <p:cNvSpPr>
              <a:spLocks noChangeArrowheads="1"/>
            </p:cNvSpPr>
            <p:nvPr/>
          </p:nvSpPr>
          <p:spPr bwMode="auto">
            <a:xfrm>
              <a:off x="5215" y="25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89" name="Oval 33419"/>
            <p:cNvSpPr>
              <a:spLocks noChangeArrowheads="1"/>
            </p:cNvSpPr>
            <p:nvPr/>
          </p:nvSpPr>
          <p:spPr bwMode="auto">
            <a:xfrm>
              <a:off x="5215" y="290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0" name="Oval 33420"/>
            <p:cNvSpPr>
              <a:spLocks noChangeArrowheads="1"/>
            </p:cNvSpPr>
            <p:nvPr/>
          </p:nvSpPr>
          <p:spPr bwMode="auto">
            <a:xfrm>
              <a:off x="5215" y="32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1" name="Oval 33421"/>
            <p:cNvSpPr>
              <a:spLocks noChangeArrowheads="1"/>
            </p:cNvSpPr>
            <p:nvPr/>
          </p:nvSpPr>
          <p:spPr bwMode="auto">
            <a:xfrm>
              <a:off x="5215" y="35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2" name="Oval 33422"/>
            <p:cNvSpPr>
              <a:spLocks noChangeArrowheads="1"/>
            </p:cNvSpPr>
            <p:nvPr/>
          </p:nvSpPr>
          <p:spPr bwMode="auto">
            <a:xfrm>
              <a:off x="5215" y="393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3" name="Oval 33423"/>
            <p:cNvSpPr>
              <a:spLocks noChangeArrowheads="1"/>
            </p:cNvSpPr>
            <p:nvPr/>
          </p:nvSpPr>
          <p:spPr bwMode="auto">
            <a:xfrm>
              <a:off x="5215" y="42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4" name="Oval 33424"/>
            <p:cNvSpPr>
              <a:spLocks noChangeArrowheads="1"/>
            </p:cNvSpPr>
            <p:nvPr/>
          </p:nvSpPr>
          <p:spPr bwMode="auto">
            <a:xfrm>
              <a:off x="5215" y="46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5" name="Oval 33425"/>
            <p:cNvSpPr>
              <a:spLocks noChangeArrowheads="1"/>
            </p:cNvSpPr>
            <p:nvPr/>
          </p:nvSpPr>
          <p:spPr bwMode="auto">
            <a:xfrm>
              <a:off x="5215" y="496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6" name="Oval 33426"/>
            <p:cNvSpPr>
              <a:spLocks noChangeArrowheads="1"/>
            </p:cNvSpPr>
            <p:nvPr/>
          </p:nvSpPr>
          <p:spPr bwMode="auto">
            <a:xfrm>
              <a:off x="5215" y="53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7" name="Freeform 33427"/>
            <p:cNvSpPr>
              <a:spLocks/>
            </p:cNvSpPr>
            <p:nvPr/>
          </p:nvSpPr>
          <p:spPr bwMode="auto">
            <a:xfrm>
              <a:off x="5217" y="-2"/>
              <a:ext cx="20" cy="7"/>
            </a:xfrm>
            <a:custGeom>
              <a:avLst/>
              <a:gdLst>
                <a:gd name="T0" fmla="*/ 0 w 11"/>
                <a:gd name="T1" fmla="*/ 0 h 4"/>
                <a:gd name="T2" fmla="*/ 5 w 11"/>
                <a:gd name="T3" fmla="*/ 4 h 4"/>
                <a:gd name="T4" fmla="*/ 11 w 11"/>
                <a:gd name="T5" fmla="*/ 0 h 4"/>
                <a:gd name="T6" fmla="*/ 0 w 11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" h="4">
                  <a:moveTo>
                    <a:pt x="0" y="0"/>
                  </a:moveTo>
                  <a:cubicBezTo>
                    <a:pt x="1" y="2"/>
                    <a:pt x="3" y="4"/>
                    <a:pt x="5" y="4"/>
                  </a:cubicBezTo>
                  <a:cubicBezTo>
                    <a:pt x="8" y="4"/>
                    <a:pt x="10" y="2"/>
                    <a:pt x="11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8" name="Oval 33428"/>
            <p:cNvSpPr>
              <a:spLocks noChangeArrowheads="1"/>
            </p:cNvSpPr>
            <p:nvPr/>
          </p:nvSpPr>
          <p:spPr bwMode="auto">
            <a:xfrm>
              <a:off x="5215" y="56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199" name="Oval 33429"/>
            <p:cNvSpPr>
              <a:spLocks noChangeArrowheads="1"/>
            </p:cNvSpPr>
            <p:nvPr/>
          </p:nvSpPr>
          <p:spPr bwMode="auto">
            <a:xfrm>
              <a:off x="3317" y="1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0" name="Oval 33430"/>
            <p:cNvSpPr>
              <a:spLocks noChangeArrowheads="1"/>
            </p:cNvSpPr>
            <p:nvPr/>
          </p:nvSpPr>
          <p:spPr bwMode="auto">
            <a:xfrm>
              <a:off x="3317" y="5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1" name="Oval 33431"/>
            <p:cNvSpPr>
              <a:spLocks noChangeArrowheads="1"/>
            </p:cNvSpPr>
            <p:nvPr/>
          </p:nvSpPr>
          <p:spPr bwMode="auto">
            <a:xfrm>
              <a:off x="3317" y="8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2" name="Oval 33432"/>
            <p:cNvSpPr>
              <a:spLocks noChangeArrowheads="1"/>
            </p:cNvSpPr>
            <p:nvPr/>
          </p:nvSpPr>
          <p:spPr bwMode="auto">
            <a:xfrm>
              <a:off x="3317" y="11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3" name="Oval 33433"/>
            <p:cNvSpPr>
              <a:spLocks noChangeArrowheads="1"/>
            </p:cNvSpPr>
            <p:nvPr/>
          </p:nvSpPr>
          <p:spPr bwMode="auto">
            <a:xfrm>
              <a:off x="3317" y="15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4" name="Oval 33434"/>
            <p:cNvSpPr>
              <a:spLocks noChangeArrowheads="1"/>
            </p:cNvSpPr>
            <p:nvPr/>
          </p:nvSpPr>
          <p:spPr bwMode="auto">
            <a:xfrm>
              <a:off x="3317" y="18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5" name="Oval 33435"/>
            <p:cNvSpPr>
              <a:spLocks noChangeArrowheads="1"/>
            </p:cNvSpPr>
            <p:nvPr/>
          </p:nvSpPr>
          <p:spPr bwMode="auto">
            <a:xfrm>
              <a:off x="3317" y="22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6" name="Oval 33436"/>
            <p:cNvSpPr>
              <a:spLocks noChangeArrowheads="1"/>
            </p:cNvSpPr>
            <p:nvPr/>
          </p:nvSpPr>
          <p:spPr bwMode="auto">
            <a:xfrm>
              <a:off x="3317" y="25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7" name="Oval 33437"/>
            <p:cNvSpPr>
              <a:spLocks noChangeArrowheads="1"/>
            </p:cNvSpPr>
            <p:nvPr/>
          </p:nvSpPr>
          <p:spPr bwMode="auto">
            <a:xfrm>
              <a:off x="3317" y="290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8" name="Oval 33438"/>
            <p:cNvSpPr>
              <a:spLocks noChangeArrowheads="1"/>
            </p:cNvSpPr>
            <p:nvPr/>
          </p:nvSpPr>
          <p:spPr bwMode="auto">
            <a:xfrm>
              <a:off x="3317" y="32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09" name="Oval 33439"/>
            <p:cNvSpPr>
              <a:spLocks noChangeArrowheads="1"/>
            </p:cNvSpPr>
            <p:nvPr/>
          </p:nvSpPr>
          <p:spPr bwMode="auto">
            <a:xfrm>
              <a:off x="3317" y="35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0" name="Oval 33440"/>
            <p:cNvSpPr>
              <a:spLocks noChangeArrowheads="1"/>
            </p:cNvSpPr>
            <p:nvPr/>
          </p:nvSpPr>
          <p:spPr bwMode="auto">
            <a:xfrm>
              <a:off x="3317" y="393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1" name="Freeform 33441"/>
            <p:cNvSpPr>
              <a:spLocks/>
            </p:cNvSpPr>
            <p:nvPr/>
          </p:nvSpPr>
          <p:spPr bwMode="auto">
            <a:xfrm>
              <a:off x="3317" y="-2"/>
              <a:ext cx="21" cy="7"/>
            </a:xfrm>
            <a:custGeom>
              <a:avLst/>
              <a:gdLst>
                <a:gd name="T0" fmla="*/ 0 w 12"/>
                <a:gd name="T1" fmla="*/ 0 h 4"/>
                <a:gd name="T2" fmla="*/ 6 w 12"/>
                <a:gd name="T3" fmla="*/ 4 h 4"/>
                <a:gd name="T4" fmla="*/ 12 w 12"/>
                <a:gd name="T5" fmla="*/ 0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1" y="2"/>
                    <a:pt x="4" y="4"/>
                    <a:pt x="6" y="4"/>
                  </a:cubicBezTo>
                  <a:cubicBezTo>
                    <a:pt x="9" y="4"/>
                    <a:pt x="11" y="2"/>
                    <a:pt x="1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2" name="Oval 33442"/>
            <p:cNvSpPr>
              <a:spLocks noChangeArrowheads="1"/>
            </p:cNvSpPr>
            <p:nvPr/>
          </p:nvSpPr>
          <p:spPr bwMode="auto">
            <a:xfrm>
              <a:off x="3799" y="1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3" name="Oval 33443"/>
            <p:cNvSpPr>
              <a:spLocks noChangeArrowheads="1"/>
            </p:cNvSpPr>
            <p:nvPr/>
          </p:nvSpPr>
          <p:spPr bwMode="auto">
            <a:xfrm>
              <a:off x="3799" y="5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4" name="Oval 33444"/>
            <p:cNvSpPr>
              <a:spLocks noChangeArrowheads="1"/>
            </p:cNvSpPr>
            <p:nvPr/>
          </p:nvSpPr>
          <p:spPr bwMode="auto">
            <a:xfrm>
              <a:off x="3799" y="8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5" name="Oval 33445"/>
            <p:cNvSpPr>
              <a:spLocks noChangeArrowheads="1"/>
            </p:cNvSpPr>
            <p:nvPr/>
          </p:nvSpPr>
          <p:spPr bwMode="auto">
            <a:xfrm>
              <a:off x="3799" y="11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6" name="Oval 33446"/>
            <p:cNvSpPr>
              <a:spLocks noChangeArrowheads="1"/>
            </p:cNvSpPr>
            <p:nvPr/>
          </p:nvSpPr>
          <p:spPr bwMode="auto">
            <a:xfrm>
              <a:off x="3799" y="15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7" name="Oval 33447"/>
            <p:cNvSpPr>
              <a:spLocks noChangeArrowheads="1"/>
            </p:cNvSpPr>
            <p:nvPr/>
          </p:nvSpPr>
          <p:spPr bwMode="auto">
            <a:xfrm>
              <a:off x="3799" y="18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8" name="Oval 33448"/>
            <p:cNvSpPr>
              <a:spLocks noChangeArrowheads="1"/>
            </p:cNvSpPr>
            <p:nvPr/>
          </p:nvSpPr>
          <p:spPr bwMode="auto">
            <a:xfrm>
              <a:off x="3799" y="22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19" name="Oval 33449"/>
            <p:cNvSpPr>
              <a:spLocks noChangeArrowheads="1"/>
            </p:cNvSpPr>
            <p:nvPr/>
          </p:nvSpPr>
          <p:spPr bwMode="auto">
            <a:xfrm>
              <a:off x="3799" y="25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0" name="Oval 33450"/>
            <p:cNvSpPr>
              <a:spLocks noChangeArrowheads="1"/>
            </p:cNvSpPr>
            <p:nvPr/>
          </p:nvSpPr>
          <p:spPr bwMode="auto">
            <a:xfrm>
              <a:off x="3799" y="290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1" name="Oval 33451"/>
            <p:cNvSpPr>
              <a:spLocks noChangeArrowheads="1"/>
            </p:cNvSpPr>
            <p:nvPr/>
          </p:nvSpPr>
          <p:spPr bwMode="auto">
            <a:xfrm>
              <a:off x="3799" y="32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2" name="Oval 33452"/>
            <p:cNvSpPr>
              <a:spLocks noChangeArrowheads="1"/>
            </p:cNvSpPr>
            <p:nvPr/>
          </p:nvSpPr>
          <p:spPr bwMode="auto">
            <a:xfrm>
              <a:off x="3799" y="35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3" name="Oval 33453"/>
            <p:cNvSpPr>
              <a:spLocks noChangeArrowheads="1"/>
            </p:cNvSpPr>
            <p:nvPr/>
          </p:nvSpPr>
          <p:spPr bwMode="auto">
            <a:xfrm>
              <a:off x="3799" y="393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4" name="Oval 33454"/>
            <p:cNvSpPr>
              <a:spLocks noChangeArrowheads="1"/>
            </p:cNvSpPr>
            <p:nvPr/>
          </p:nvSpPr>
          <p:spPr bwMode="auto">
            <a:xfrm>
              <a:off x="3799" y="42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5" name="Oval 33455"/>
            <p:cNvSpPr>
              <a:spLocks noChangeArrowheads="1"/>
            </p:cNvSpPr>
            <p:nvPr/>
          </p:nvSpPr>
          <p:spPr bwMode="auto">
            <a:xfrm>
              <a:off x="3799" y="46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6" name="Oval 33456"/>
            <p:cNvSpPr>
              <a:spLocks noChangeArrowheads="1"/>
            </p:cNvSpPr>
            <p:nvPr/>
          </p:nvSpPr>
          <p:spPr bwMode="auto">
            <a:xfrm>
              <a:off x="3799" y="496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7" name="Oval 33457"/>
            <p:cNvSpPr>
              <a:spLocks noChangeArrowheads="1"/>
            </p:cNvSpPr>
            <p:nvPr/>
          </p:nvSpPr>
          <p:spPr bwMode="auto">
            <a:xfrm>
              <a:off x="3799" y="53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8" name="Oval 33458"/>
            <p:cNvSpPr>
              <a:spLocks noChangeArrowheads="1"/>
            </p:cNvSpPr>
            <p:nvPr/>
          </p:nvSpPr>
          <p:spPr bwMode="auto">
            <a:xfrm>
              <a:off x="3799" y="56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29" name="Oval 33459"/>
            <p:cNvSpPr>
              <a:spLocks noChangeArrowheads="1"/>
            </p:cNvSpPr>
            <p:nvPr/>
          </p:nvSpPr>
          <p:spPr bwMode="auto">
            <a:xfrm>
              <a:off x="3799" y="599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0" name="Oval 33460"/>
            <p:cNvSpPr>
              <a:spLocks noChangeArrowheads="1"/>
            </p:cNvSpPr>
            <p:nvPr/>
          </p:nvSpPr>
          <p:spPr bwMode="auto">
            <a:xfrm>
              <a:off x="3799" y="63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1" name="Oval 33461"/>
            <p:cNvSpPr>
              <a:spLocks noChangeArrowheads="1"/>
            </p:cNvSpPr>
            <p:nvPr/>
          </p:nvSpPr>
          <p:spPr bwMode="auto">
            <a:xfrm>
              <a:off x="3799" y="66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2" name="Oval 33462"/>
            <p:cNvSpPr>
              <a:spLocks noChangeArrowheads="1"/>
            </p:cNvSpPr>
            <p:nvPr/>
          </p:nvSpPr>
          <p:spPr bwMode="auto">
            <a:xfrm>
              <a:off x="3799" y="702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3" name="Oval 33463"/>
            <p:cNvSpPr>
              <a:spLocks noChangeArrowheads="1"/>
            </p:cNvSpPr>
            <p:nvPr/>
          </p:nvSpPr>
          <p:spPr bwMode="auto">
            <a:xfrm>
              <a:off x="3799" y="73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4" name="Oval 33464"/>
            <p:cNvSpPr>
              <a:spLocks noChangeArrowheads="1"/>
            </p:cNvSpPr>
            <p:nvPr/>
          </p:nvSpPr>
          <p:spPr bwMode="auto">
            <a:xfrm>
              <a:off x="3799" y="77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5" name="Oval 33465"/>
            <p:cNvSpPr>
              <a:spLocks noChangeArrowheads="1"/>
            </p:cNvSpPr>
            <p:nvPr/>
          </p:nvSpPr>
          <p:spPr bwMode="auto">
            <a:xfrm>
              <a:off x="3799" y="80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6" name="Oval 33466"/>
            <p:cNvSpPr>
              <a:spLocks noChangeArrowheads="1"/>
            </p:cNvSpPr>
            <p:nvPr/>
          </p:nvSpPr>
          <p:spPr bwMode="auto">
            <a:xfrm>
              <a:off x="3799" y="84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7" name="Oval 33467"/>
            <p:cNvSpPr>
              <a:spLocks noChangeArrowheads="1"/>
            </p:cNvSpPr>
            <p:nvPr/>
          </p:nvSpPr>
          <p:spPr bwMode="auto">
            <a:xfrm>
              <a:off x="3799" y="87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8" name="Oval 33468"/>
            <p:cNvSpPr>
              <a:spLocks noChangeArrowheads="1"/>
            </p:cNvSpPr>
            <p:nvPr/>
          </p:nvSpPr>
          <p:spPr bwMode="auto">
            <a:xfrm>
              <a:off x="3799" y="90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39" name="Oval 33469"/>
            <p:cNvSpPr>
              <a:spLocks noChangeArrowheads="1"/>
            </p:cNvSpPr>
            <p:nvPr/>
          </p:nvSpPr>
          <p:spPr bwMode="auto">
            <a:xfrm>
              <a:off x="3799" y="94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0" name="Oval 33470"/>
            <p:cNvSpPr>
              <a:spLocks noChangeArrowheads="1"/>
            </p:cNvSpPr>
            <p:nvPr/>
          </p:nvSpPr>
          <p:spPr bwMode="auto">
            <a:xfrm>
              <a:off x="3799" y="97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1" name="Oval 33471"/>
            <p:cNvSpPr>
              <a:spLocks noChangeArrowheads="1"/>
            </p:cNvSpPr>
            <p:nvPr/>
          </p:nvSpPr>
          <p:spPr bwMode="auto">
            <a:xfrm>
              <a:off x="3799" y="101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2" name="Oval 33472"/>
            <p:cNvSpPr>
              <a:spLocks noChangeArrowheads="1"/>
            </p:cNvSpPr>
            <p:nvPr/>
          </p:nvSpPr>
          <p:spPr bwMode="auto">
            <a:xfrm>
              <a:off x="3799" y="1045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3" name="Oval 33473"/>
            <p:cNvSpPr>
              <a:spLocks noChangeArrowheads="1"/>
            </p:cNvSpPr>
            <p:nvPr/>
          </p:nvSpPr>
          <p:spPr bwMode="auto">
            <a:xfrm>
              <a:off x="3799" y="108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4" name="Oval 33474"/>
            <p:cNvSpPr>
              <a:spLocks noChangeArrowheads="1"/>
            </p:cNvSpPr>
            <p:nvPr/>
          </p:nvSpPr>
          <p:spPr bwMode="auto">
            <a:xfrm>
              <a:off x="3799" y="111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5" name="Oval 33475"/>
            <p:cNvSpPr>
              <a:spLocks noChangeArrowheads="1"/>
            </p:cNvSpPr>
            <p:nvPr/>
          </p:nvSpPr>
          <p:spPr bwMode="auto">
            <a:xfrm>
              <a:off x="3799" y="1148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6" name="Oval 33476"/>
            <p:cNvSpPr>
              <a:spLocks noChangeArrowheads="1"/>
            </p:cNvSpPr>
            <p:nvPr/>
          </p:nvSpPr>
          <p:spPr bwMode="auto">
            <a:xfrm>
              <a:off x="3799" y="118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7247" name="Oval 33477"/>
            <p:cNvSpPr>
              <a:spLocks noChangeArrowheads="1"/>
            </p:cNvSpPr>
            <p:nvPr/>
          </p:nvSpPr>
          <p:spPr bwMode="auto">
            <a:xfrm>
              <a:off x="3799" y="121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36912" name="Oval 33479"/>
          <p:cNvSpPr>
            <a:spLocks noChangeArrowheads="1"/>
          </p:cNvSpPr>
          <p:nvPr/>
        </p:nvSpPr>
        <p:spPr bwMode="auto">
          <a:xfrm>
            <a:off x="6030913" y="1985963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13" name="Oval 33480"/>
          <p:cNvSpPr>
            <a:spLocks noChangeArrowheads="1"/>
          </p:cNvSpPr>
          <p:nvPr/>
        </p:nvSpPr>
        <p:spPr bwMode="auto">
          <a:xfrm>
            <a:off x="6030913" y="20431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14" name="Oval 33481"/>
          <p:cNvSpPr>
            <a:spLocks noChangeArrowheads="1"/>
          </p:cNvSpPr>
          <p:nvPr/>
        </p:nvSpPr>
        <p:spPr bwMode="auto">
          <a:xfrm>
            <a:off x="6030913" y="209708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15" name="Oval 33482"/>
          <p:cNvSpPr>
            <a:spLocks noChangeArrowheads="1"/>
          </p:cNvSpPr>
          <p:nvPr/>
        </p:nvSpPr>
        <p:spPr bwMode="auto">
          <a:xfrm>
            <a:off x="6030913" y="2151063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16" name="Oval 33483"/>
          <p:cNvSpPr>
            <a:spLocks noChangeArrowheads="1"/>
          </p:cNvSpPr>
          <p:nvPr/>
        </p:nvSpPr>
        <p:spPr bwMode="auto">
          <a:xfrm>
            <a:off x="6030913" y="22066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17" name="Oval 33484"/>
          <p:cNvSpPr>
            <a:spLocks noChangeArrowheads="1"/>
          </p:cNvSpPr>
          <p:nvPr/>
        </p:nvSpPr>
        <p:spPr bwMode="auto">
          <a:xfrm>
            <a:off x="6030913" y="226060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18" name="Oval 33485"/>
          <p:cNvSpPr>
            <a:spLocks noChangeArrowheads="1"/>
          </p:cNvSpPr>
          <p:nvPr/>
        </p:nvSpPr>
        <p:spPr bwMode="auto">
          <a:xfrm>
            <a:off x="6030913" y="231457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19" name="Oval 33486"/>
          <p:cNvSpPr>
            <a:spLocks noChangeArrowheads="1"/>
          </p:cNvSpPr>
          <p:nvPr/>
        </p:nvSpPr>
        <p:spPr bwMode="auto">
          <a:xfrm>
            <a:off x="6030913" y="237013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20" name="Oval 33487"/>
          <p:cNvSpPr>
            <a:spLocks noChangeArrowheads="1"/>
          </p:cNvSpPr>
          <p:nvPr/>
        </p:nvSpPr>
        <p:spPr bwMode="auto">
          <a:xfrm>
            <a:off x="6030913" y="24241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21" name="Oval 33488"/>
          <p:cNvSpPr>
            <a:spLocks noChangeArrowheads="1"/>
          </p:cNvSpPr>
          <p:nvPr/>
        </p:nvSpPr>
        <p:spPr bwMode="auto">
          <a:xfrm>
            <a:off x="6030913" y="247808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22" name="Oval 33489"/>
          <p:cNvSpPr>
            <a:spLocks noChangeArrowheads="1"/>
          </p:cNvSpPr>
          <p:nvPr/>
        </p:nvSpPr>
        <p:spPr bwMode="auto">
          <a:xfrm>
            <a:off x="6030913" y="253365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23" name="Oval 33490"/>
          <p:cNvSpPr>
            <a:spLocks noChangeArrowheads="1"/>
          </p:cNvSpPr>
          <p:nvPr/>
        </p:nvSpPr>
        <p:spPr bwMode="auto">
          <a:xfrm>
            <a:off x="6030913" y="25876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24" name="Oval 33491"/>
          <p:cNvSpPr>
            <a:spLocks noChangeArrowheads="1"/>
          </p:cNvSpPr>
          <p:nvPr/>
        </p:nvSpPr>
        <p:spPr bwMode="auto">
          <a:xfrm>
            <a:off x="6030913" y="264160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25" name="Oval 33492"/>
          <p:cNvSpPr>
            <a:spLocks noChangeArrowheads="1"/>
          </p:cNvSpPr>
          <p:nvPr/>
        </p:nvSpPr>
        <p:spPr bwMode="auto">
          <a:xfrm>
            <a:off x="6030913" y="2695575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26" name="Oval 33493"/>
          <p:cNvSpPr>
            <a:spLocks noChangeArrowheads="1"/>
          </p:cNvSpPr>
          <p:nvPr/>
        </p:nvSpPr>
        <p:spPr bwMode="auto">
          <a:xfrm>
            <a:off x="6030913" y="275113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27" name="Oval 33494"/>
          <p:cNvSpPr>
            <a:spLocks noChangeArrowheads="1"/>
          </p:cNvSpPr>
          <p:nvPr/>
        </p:nvSpPr>
        <p:spPr bwMode="auto">
          <a:xfrm>
            <a:off x="6030913" y="28051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28" name="Oval 33495"/>
          <p:cNvSpPr>
            <a:spLocks noChangeArrowheads="1"/>
          </p:cNvSpPr>
          <p:nvPr/>
        </p:nvSpPr>
        <p:spPr bwMode="auto">
          <a:xfrm>
            <a:off x="6030913" y="2859088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29" name="Oval 33496"/>
          <p:cNvSpPr>
            <a:spLocks noChangeArrowheads="1"/>
          </p:cNvSpPr>
          <p:nvPr/>
        </p:nvSpPr>
        <p:spPr bwMode="auto">
          <a:xfrm>
            <a:off x="6030913" y="291465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30" name="Oval 33497"/>
          <p:cNvSpPr>
            <a:spLocks noChangeArrowheads="1"/>
          </p:cNvSpPr>
          <p:nvPr/>
        </p:nvSpPr>
        <p:spPr bwMode="auto">
          <a:xfrm>
            <a:off x="6030913" y="29686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31" name="Oval 33498"/>
          <p:cNvSpPr>
            <a:spLocks noChangeArrowheads="1"/>
          </p:cNvSpPr>
          <p:nvPr/>
        </p:nvSpPr>
        <p:spPr bwMode="auto">
          <a:xfrm>
            <a:off x="6030913" y="3022600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32" name="Oval 33499"/>
          <p:cNvSpPr>
            <a:spLocks noChangeArrowheads="1"/>
          </p:cNvSpPr>
          <p:nvPr/>
        </p:nvSpPr>
        <p:spPr bwMode="auto">
          <a:xfrm>
            <a:off x="6030913" y="307816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33" name="Oval 33500"/>
          <p:cNvSpPr>
            <a:spLocks noChangeArrowheads="1"/>
          </p:cNvSpPr>
          <p:nvPr/>
        </p:nvSpPr>
        <p:spPr bwMode="auto">
          <a:xfrm>
            <a:off x="6030913" y="313213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34" name="Freeform 33501"/>
          <p:cNvSpPr>
            <a:spLocks/>
          </p:cNvSpPr>
          <p:nvPr/>
        </p:nvSpPr>
        <p:spPr bwMode="auto">
          <a:xfrm>
            <a:off x="6034088" y="-3175"/>
            <a:ext cx="30163" cy="11113"/>
          </a:xfrm>
          <a:custGeom>
            <a:avLst/>
            <a:gdLst>
              <a:gd name="T0" fmla="*/ 0 w 11"/>
              <a:gd name="T1" fmla="*/ 0 h 4"/>
              <a:gd name="T2" fmla="*/ 6 w 11"/>
              <a:gd name="T3" fmla="*/ 4 h 4"/>
              <a:gd name="T4" fmla="*/ 11 w 11"/>
              <a:gd name="T5" fmla="*/ 0 h 4"/>
              <a:gd name="T6" fmla="*/ 0 w 11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4">
                <a:moveTo>
                  <a:pt x="0" y="0"/>
                </a:moveTo>
                <a:cubicBezTo>
                  <a:pt x="1" y="2"/>
                  <a:pt x="3" y="4"/>
                  <a:pt x="6" y="4"/>
                </a:cubicBezTo>
                <a:cubicBezTo>
                  <a:pt x="8" y="4"/>
                  <a:pt x="10" y="2"/>
                  <a:pt x="11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35" name="Freeform 33502"/>
          <p:cNvSpPr>
            <a:spLocks/>
          </p:cNvSpPr>
          <p:nvPr/>
        </p:nvSpPr>
        <p:spPr bwMode="auto">
          <a:xfrm>
            <a:off x="5969000" y="2108200"/>
            <a:ext cx="73025" cy="73025"/>
          </a:xfrm>
          <a:custGeom>
            <a:avLst/>
            <a:gdLst>
              <a:gd name="T0" fmla="*/ 0 w 26"/>
              <a:gd name="T1" fmla="*/ 13 h 26"/>
              <a:gd name="T2" fmla="*/ 13 w 26"/>
              <a:gd name="T3" fmla="*/ 0 h 26"/>
              <a:gd name="T4" fmla="*/ 26 w 26"/>
              <a:gd name="T5" fmla="*/ 13 h 26"/>
              <a:gd name="T6" fmla="*/ 13 w 26"/>
              <a:gd name="T7" fmla="*/ 26 h 26"/>
              <a:gd name="T8" fmla="*/ 0 w 26"/>
              <a:gd name="T9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6">
                <a:moveTo>
                  <a:pt x="0" y="13"/>
                </a:moveTo>
                <a:cubicBezTo>
                  <a:pt x="11" y="13"/>
                  <a:pt x="13" y="12"/>
                  <a:pt x="13" y="0"/>
                </a:cubicBezTo>
                <a:cubicBezTo>
                  <a:pt x="13" y="12"/>
                  <a:pt x="14" y="13"/>
                  <a:pt x="26" y="13"/>
                </a:cubicBezTo>
                <a:cubicBezTo>
                  <a:pt x="14" y="13"/>
                  <a:pt x="13" y="15"/>
                  <a:pt x="13" y="26"/>
                </a:cubicBezTo>
                <a:cubicBezTo>
                  <a:pt x="13" y="15"/>
                  <a:pt x="11" y="13"/>
                  <a:pt x="0" y="13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36" name="Oval 33503"/>
          <p:cNvSpPr>
            <a:spLocks noChangeArrowheads="1"/>
          </p:cNvSpPr>
          <p:nvPr/>
        </p:nvSpPr>
        <p:spPr bwMode="auto">
          <a:xfrm>
            <a:off x="6030913" y="3176588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37" name="Oval 33504"/>
          <p:cNvSpPr>
            <a:spLocks noChangeArrowheads="1"/>
          </p:cNvSpPr>
          <p:nvPr/>
        </p:nvSpPr>
        <p:spPr bwMode="auto">
          <a:xfrm>
            <a:off x="6030913" y="3230563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38" name="Oval 33505"/>
          <p:cNvSpPr>
            <a:spLocks noChangeArrowheads="1"/>
          </p:cNvSpPr>
          <p:nvPr/>
        </p:nvSpPr>
        <p:spPr bwMode="auto">
          <a:xfrm>
            <a:off x="6030913" y="32877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39" name="Oval 33506"/>
          <p:cNvSpPr>
            <a:spLocks noChangeArrowheads="1"/>
          </p:cNvSpPr>
          <p:nvPr/>
        </p:nvSpPr>
        <p:spPr bwMode="auto">
          <a:xfrm>
            <a:off x="6030913" y="334168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40" name="Oval 33507"/>
          <p:cNvSpPr>
            <a:spLocks noChangeArrowheads="1"/>
          </p:cNvSpPr>
          <p:nvPr/>
        </p:nvSpPr>
        <p:spPr bwMode="auto">
          <a:xfrm>
            <a:off x="6030913" y="3394075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41" name="Oval 33508"/>
          <p:cNvSpPr>
            <a:spLocks noChangeArrowheads="1"/>
          </p:cNvSpPr>
          <p:nvPr/>
        </p:nvSpPr>
        <p:spPr bwMode="auto">
          <a:xfrm>
            <a:off x="6030913" y="34512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42" name="Oval 33509"/>
          <p:cNvSpPr>
            <a:spLocks noChangeArrowheads="1"/>
          </p:cNvSpPr>
          <p:nvPr/>
        </p:nvSpPr>
        <p:spPr bwMode="auto">
          <a:xfrm>
            <a:off x="6030913" y="3505200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43" name="Oval 33510"/>
          <p:cNvSpPr>
            <a:spLocks noChangeArrowheads="1"/>
          </p:cNvSpPr>
          <p:nvPr/>
        </p:nvSpPr>
        <p:spPr bwMode="auto">
          <a:xfrm>
            <a:off x="6030913" y="3560763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44" name="Oval 33511"/>
          <p:cNvSpPr>
            <a:spLocks noChangeArrowheads="1"/>
          </p:cNvSpPr>
          <p:nvPr/>
        </p:nvSpPr>
        <p:spPr bwMode="auto">
          <a:xfrm>
            <a:off x="6030913" y="36179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45" name="Oval 33512"/>
          <p:cNvSpPr>
            <a:spLocks noChangeArrowheads="1"/>
          </p:cNvSpPr>
          <p:nvPr/>
        </p:nvSpPr>
        <p:spPr bwMode="auto">
          <a:xfrm>
            <a:off x="6030913" y="367347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46" name="Oval 33513"/>
          <p:cNvSpPr>
            <a:spLocks noChangeArrowheads="1"/>
          </p:cNvSpPr>
          <p:nvPr/>
        </p:nvSpPr>
        <p:spPr bwMode="auto">
          <a:xfrm>
            <a:off x="6030913" y="37306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47" name="Oval 33514"/>
          <p:cNvSpPr>
            <a:spLocks noChangeArrowheads="1"/>
          </p:cNvSpPr>
          <p:nvPr/>
        </p:nvSpPr>
        <p:spPr bwMode="auto">
          <a:xfrm>
            <a:off x="6030913" y="3786188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48" name="Oval 33515"/>
          <p:cNvSpPr>
            <a:spLocks noChangeArrowheads="1"/>
          </p:cNvSpPr>
          <p:nvPr/>
        </p:nvSpPr>
        <p:spPr bwMode="auto">
          <a:xfrm>
            <a:off x="6030913" y="3840163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49" name="Oval 33516"/>
          <p:cNvSpPr>
            <a:spLocks noChangeArrowheads="1"/>
          </p:cNvSpPr>
          <p:nvPr/>
        </p:nvSpPr>
        <p:spPr bwMode="auto">
          <a:xfrm>
            <a:off x="6030913" y="38973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50" name="Oval 33517"/>
          <p:cNvSpPr>
            <a:spLocks noChangeArrowheads="1"/>
          </p:cNvSpPr>
          <p:nvPr/>
        </p:nvSpPr>
        <p:spPr bwMode="auto">
          <a:xfrm>
            <a:off x="6030913" y="395287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51" name="Oval 33518"/>
          <p:cNvSpPr>
            <a:spLocks noChangeArrowheads="1"/>
          </p:cNvSpPr>
          <p:nvPr/>
        </p:nvSpPr>
        <p:spPr bwMode="auto">
          <a:xfrm>
            <a:off x="6030913" y="40100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52" name="Oval 33519"/>
          <p:cNvSpPr>
            <a:spLocks noChangeArrowheads="1"/>
          </p:cNvSpPr>
          <p:nvPr/>
        </p:nvSpPr>
        <p:spPr bwMode="auto">
          <a:xfrm>
            <a:off x="6030913" y="4065588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53" name="Oval 33520"/>
          <p:cNvSpPr>
            <a:spLocks noChangeArrowheads="1"/>
          </p:cNvSpPr>
          <p:nvPr/>
        </p:nvSpPr>
        <p:spPr bwMode="auto">
          <a:xfrm>
            <a:off x="6030913" y="4119563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54" name="Oval 33521"/>
          <p:cNvSpPr>
            <a:spLocks noChangeArrowheads="1"/>
          </p:cNvSpPr>
          <p:nvPr/>
        </p:nvSpPr>
        <p:spPr bwMode="auto">
          <a:xfrm>
            <a:off x="6030913" y="41767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55" name="Oval 33522"/>
          <p:cNvSpPr>
            <a:spLocks noChangeArrowheads="1"/>
          </p:cNvSpPr>
          <p:nvPr/>
        </p:nvSpPr>
        <p:spPr bwMode="auto">
          <a:xfrm>
            <a:off x="6030913" y="423227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56" name="Oval 33523"/>
          <p:cNvSpPr>
            <a:spLocks noChangeArrowheads="1"/>
          </p:cNvSpPr>
          <p:nvPr/>
        </p:nvSpPr>
        <p:spPr bwMode="auto">
          <a:xfrm>
            <a:off x="6030913" y="42894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57" name="Oval 33524"/>
          <p:cNvSpPr>
            <a:spLocks noChangeArrowheads="1"/>
          </p:cNvSpPr>
          <p:nvPr/>
        </p:nvSpPr>
        <p:spPr bwMode="auto">
          <a:xfrm>
            <a:off x="6030913" y="434498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58" name="Oval 33525"/>
          <p:cNvSpPr>
            <a:spLocks noChangeArrowheads="1"/>
          </p:cNvSpPr>
          <p:nvPr/>
        </p:nvSpPr>
        <p:spPr bwMode="auto">
          <a:xfrm>
            <a:off x="6030913" y="4398963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59" name="Oval 33526"/>
          <p:cNvSpPr>
            <a:spLocks noChangeArrowheads="1"/>
          </p:cNvSpPr>
          <p:nvPr/>
        </p:nvSpPr>
        <p:spPr bwMode="auto">
          <a:xfrm>
            <a:off x="6030913" y="44561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60" name="Freeform 33527"/>
          <p:cNvSpPr>
            <a:spLocks noEditPoints="1"/>
          </p:cNvSpPr>
          <p:nvPr/>
        </p:nvSpPr>
        <p:spPr bwMode="auto">
          <a:xfrm>
            <a:off x="6343650" y="3810000"/>
            <a:ext cx="139700" cy="141288"/>
          </a:xfrm>
          <a:custGeom>
            <a:avLst/>
            <a:gdLst>
              <a:gd name="T0" fmla="*/ 18 w 49"/>
              <a:gd name="T1" fmla="*/ 17 h 50"/>
              <a:gd name="T2" fmla="*/ 22 w 49"/>
              <a:gd name="T3" fmla="*/ 21 h 50"/>
              <a:gd name="T4" fmla="*/ 30 w 49"/>
              <a:gd name="T5" fmla="*/ 24 h 50"/>
              <a:gd name="T6" fmla="*/ 25 w 49"/>
              <a:gd name="T7" fmla="*/ 32 h 50"/>
              <a:gd name="T8" fmla="*/ 28 w 49"/>
              <a:gd name="T9" fmla="*/ 19 h 50"/>
              <a:gd name="T10" fmla="*/ 28 w 49"/>
              <a:gd name="T11" fmla="*/ 23 h 50"/>
              <a:gd name="T12" fmla="*/ 34 w 49"/>
              <a:gd name="T13" fmla="*/ 28 h 50"/>
              <a:gd name="T14" fmla="*/ 23 w 49"/>
              <a:gd name="T15" fmla="*/ 34 h 50"/>
              <a:gd name="T16" fmla="*/ 35 w 49"/>
              <a:gd name="T17" fmla="*/ 23 h 50"/>
              <a:gd name="T18" fmla="*/ 15 w 49"/>
              <a:gd name="T19" fmla="*/ 25 h 50"/>
              <a:gd name="T20" fmla="*/ 26 w 49"/>
              <a:gd name="T21" fmla="*/ 35 h 50"/>
              <a:gd name="T22" fmla="*/ 20 w 49"/>
              <a:gd name="T23" fmla="*/ 34 h 50"/>
              <a:gd name="T24" fmla="*/ 24 w 49"/>
              <a:gd name="T25" fmla="*/ 14 h 50"/>
              <a:gd name="T26" fmla="*/ 15 w 49"/>
              <a:gd name="T27" fmla="*/ 19 h 50"/>
              <a:gd name="T28" fmla="*/ 47 w 49"/>
              <a:gd name="T29" fmla="*/ 26 h 50"/>
              <a:gd name="T30" fmla="*/ 45 w 49"/>
              <a:gd name="T31" fmla="*/ 15 h 50"/>
              <a:gd name="T32" fmla="*/ 2 w 49"/>
              <a:gd name="T33" fmla="*/ 28 h 50"/>
              <a:gd name="T34" fmla="*/ 31 w 49"/>
              <a:gd name="T35" fmla="*/ 49 h 50"/>
              <a:gd name="T36" fmla="*/ 46 w 49"/>
              <a:gd name="T37" fmla="*/ 17 h 50"/>
              <a:gd name="T38" fmla="*/ 24 w 49"/>
              <a:gd name="T39" fmla="*/ 1 h 50"/>
              <a:gd name="T40" fmla="*/ 41 w 49"/>
              <a:gd name="T41" fmla="*/ 34 h 50"/>
              <a:gd name="T42" fmla="*/ 11 w 49"/>
              <a:gd name="T43" fmla="*/ 24 h 50"/>
              <a:gd name="T44" fmla="*/ 17 w 49"/>
              <a:gd name="T45" fmla="*/ 37 h 50"/>
              <a:gd name="T46" fmla="*/ 37 w 49"/>
              <a:gd name="T47" fmla="*/ 35 h 50"/>
              <a:gd name="T48" fmla="*/ 36 w 49"/>
              <a:gd name="T49" fmla="*/ 20 h 50"/>
              <a:gd name="T50" fmla="*/ 27 w 49"/>
              <a:gd name="T51" fmla="*/ 10 h 50"/>
              <a:gd name="T52" fmla="*/ 14 w 49"/>
              <a:gd name="T53" fmla="*/ 16 h 50"/>
              <a:gd name="T54" fmla="*/ 31 w 49"/>
              <a:gd name="T55" fmla="*/ 44 h 50"/>
              <a:gd name="T56" fmla="*/ 25 w 49"/>
              <a:gd name="T57" fmla="*/ 44 h 50"/>
              <a:gd name="T58" fmla="*/ 6 w 49"/>
              <a:gd name="T59" fmla="*/ 30 h 50"/>
              <a:gd name="T60" fmla="*/ 38 w 49"/>
              <a:gd name="T61" fmla="*/ 12 h 50"/>
              <a:gd name="T62" fmla="*/ 19 w 49"/>
              <a:gd name="T63" fmla="*/ 6 h 50"/>
              <a:gd name="T64" fmla="*/ 30 w 49"/>
              <a:gd name="T65" fmla="*/ 6 h 50"/>
              <a:gd name="T66" fmla="*/ 29 w 49"/>
              <a:gd name="T67" fmla="*/ 3 h 50"/>
              <a:gd name="T68" fmla="*/ 11 w 49"/>
              <a:gd name="T69" fmla="*/ 9 h 50"/>
              <a:gd name="T70" fmla="*/ 39 w 49"/>
              <a:gd name="T71" fmla="*/ 17 h 50"/>
              <a:gd name="T72" fmla="*/ 37 w 49"/>
              <a:gd name="T73" fmla="*/ 7 h 50"/>
              <a:gd name="T74" fmla="*/ 10 w 49"/>
              <a:gd name="T75" fmla="*/ 29 h 50"/>
              <a:gd name="T76" fmla="*/ 42 w 49"/>
              <a:gd name="T77" fmla="*/ 11 h 50"/>
              <a:gd name="T78" fmla="*/ 41 w 49"/>
              <a:gd name="T79" fmla="*/ 24 h 50"/>
              <a:gd name="T80" fmla="*/ 29 w 49"/>
              <a:gd name="T81" fmla="*/ 11 h 50"/>
              <a:gd name="T82" fmla="*/ 11 w 49"/>
              <a:gd name="T83" fmla="*/ 19 h 50"/>
              <a:gd name="T84" fmla="*/ 33 w 49"/>
              <a:gd name="T85" fmla="*/ 8 h 50"/>
              <a:gd name="T86" fmla="*/ 20 w 49"/>
              <a:gd name="T87" fmla="*/ 9 h 50"/>
              <a:gd name="T88" fmla="*/ 11 w 49"/>
              <a:gd name="T89" fmla="*/ 14 h 50"/>
              <a:gd name="T90" fmla="*/ 12 w 49"/>
              <a:gd name="T91" fmla="*/ 12 h 50"/>
              <a:gd name="T92" fmla="*/ 30 w 49"/>
              <a:gd name="T93" fmla="*/ 7 h 50"/>
              <a:gd name="T94" fmla="*/ 42 w 49"/>
              <a:gd name="T95" fmla="*/ 33 h 50"/>
              <a:gd name="T96" fmla="*/ 27 w 49"/>
              <a:gd name="T97" fmla="*/ 7 h 50"/>
              <a:gd name="T98" fmla="*/ 14 w 49"/>
              <a:gd name="T99" fmla="*/ 12 h 50"/>
              <a:gd name="T100" fmla="*/ 17 w 49"/>
              <a:gd name="T101" fmla="*/ 40 h 50"/>
              <a:gd name="T102" fmla="*/ 18 w 49"/>
              <a:gd name="T103" fmla="*/ 8 h 50"/>
              <a:gd name="T104" fmla="*/ 36 w 49"/>
              <a:gd name="T105" fmla="*/ 37 h 50"/>
              <a:gd name="T106" fmla="*/ 15 w 49"/>
              <a:gd name="T107" fmla="*/ 40 h 50"/>
              <a:gd name="T108" fmla="*/ 41 w 49"/>
              <a:gd name="T109" fmla="*/ 25 h 50"/>
              <a:gd name="T110" fmla="*/ 42 w 49"/>
              <a:gd name="T111" fmla="*/ 21 h 50"/>
              <a:gd name="T112" fmla="*/ 9 w 49"/>
              <a:gd name="T113" fmla="*/ 20 h 50"/>
              <a:gd name="T114" fmla="*/ 9 w 49"/>
              <a:gd name="T115" fmla="*/ 31 h 50"/>
              <a:gd name="T116" fmla="*/ 40 w 49"/>
              <a:gd name="T117" fmla="*/ 35 h 50"/>
              <a:gd name="T118" fmla="*/ 34 w 49"/>
              <a:gd name="T119" fmla="*/ 35 h 50"/>
              <a:gd name="T120" fmla="*/ 38 w 49"/>
              <a:gd name="T121" fmla="*/ 30 h 50"/>
              <a:gd name="T122" fmla="*/ 24 w 49"/>
              <a:gd name="T123" fmla="*/ 11 h 50"/>
              <a:gd name="T124" fmla="*/ 22 w 49"/>
              <a:gd name="T125" fmla="*/ 38 h 5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49" h="50">
                <a:moveTo>
                  <a:pt x="13" y="47"/>
                </a:moveTo>
                <a:cubicBezTo>
                  <a:pt x="13" y="46"/>
                  <a:pt x="13" y="46"/>
                  <a:pt x="14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3" y="45"/>
                  <a:pt x="13" y="46"/>
                  <a:pt x="13" y="46"/>
                </a:cubicBezTo>
                <a:cubicBezTo>
                  <a:pt x="13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6"/>
                  <a:pt x="12" y="46"/>
                  <a:pt x="12" y="46"/>
                </a:cubicBezTo>
                <a:cubicBezTo>
                  <a:pt x="12" y="45"/>
                  <a:pt x="13" y="45"/>
                  <a:pt x="13" y="45"/>
                </a:cubicBezTo>
                <a:cubicBezTo>
                  <a:pt x="13" y="45"/>
                  <a:pt x="14" y="45"/>
                  <a:pt x="14" y="44"/>
                </a:cubicBezTo>
                <a:cubicBezTo>
                  <a:pt x="14" y="44"/>
                  <a:pt x="15" y="44"/>
                  <a:pt x="15" y="44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5"/>
                  <a:pt x="15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6"/>
                  <a:pt x="15" y="46"/>
                  <a:pt x="15" y="47"/>
                </a:cubicBezTo>
                <a:cubicBezTo>
                  <a:pt x="15" y="47"/>
                  <a:pt x="14" y="47"/>
                  <a:pt x="14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8"/>
                  <a:pt x="14" y="48"/>
                  <a:pt x="14" y="48"/>
                </a:cubicBezTo>
                <a:cubicBezTo>
                  <a:pt x="14" y="47"/>
                  <a:pt x="14" y="46"/>
                  <a:pt x="14" y="46"/>
                </a:cubicBezTo>
                <a:cubicBezTo>
                  <a:pt x="14" y="46"/>
                  <a:pt x="15" y="45"/>
                  <a:pt x="15" y="45"/>
                </a:cubicBezTo>
                <a:cubicBezTo>
                  <a:pt x="14" y="45"/>
                  <a:pt x="14" y="45"/>
                  <a:pt x="14" y="45"/>
                </a:cubicBezTo>
                <a:cubicBezTo>
                  <a:pt x="14" y="45"/>
                  <a:pt x="14" y="46"/>
                  <a:pt x="14" y="46"/>
                </a:cubicBezTo>
                <a:cubicBezTo>
                  <a:pt x="13" y="46"/>
                  <a:pt x="13" y="46"/>
                  <a:pt x="13" y="46"/>
                </a:cubicBezTo>
                <a:cubicBezTo>
                  <a:pt x="13" y="47"/>
                  <a:pt x="13" y="47"/>
                  <a:pt x="13" y="47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4"/>
                  <a:pt x="35" y="24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5"/>
                  <a:pt x="36" y="25"/>
                  <a:pt x="36" y="25"/>
                </a:cubicBezTo>
                <a:cubicBezTo>
                  <a:pt x="36" y="25"/>
                  <a:pt x="36" y="26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6"/>
                  <a:pt x="36" y="26"/>
                  <a:pt x="36" y="26"/>
                </a:cubicBezTo>
                <a:cubicBezTo>
                  <a:pt x="36" y="27"/>
                  <a:pt x="36" y="27"/>
                  <a:pt x="35" y="28"/>
                </a:cubicBezTo>
                <a:cubicBezTo>
                  <a:pt x="35" y="28"/>
                  <a:pt x="35" y="29"/>
                  <a:pt x="35" y="29"/>
                </a:cubicBezTo>
                <a:cubicBezTo>
                  <a:pt x="35" y="29"/>
                  <a:pt x="34" y="30"/>
                  <a:pt x="34" y="30"/>
                </a:cubicBezTo>
                <a:cubicBezTo>
                  <a:pt x="34" y="31"/>
                  <a:pt x="34" y="31"/>
                  <a:pt x="33" y="31"/>
                </a:cubicBezTo>
                <a:cubicBezTo>
                  <a:pt x="33" y="31"/>
                  <a:pt x="33" y="32"/>
                  <a:pt x="33" y="32"/>
                </a:cubicBezTo>
                <a:cubicBezTo>
                  <a:pt x="32" y="32"/>
                  <a:pt x="32" y="33"/>
                  <a:pt x="32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4"/>
                  <a:pt x="30" y="34"/>
                  <a:pt x="30" y="34"/>
                </a:cubicBezTo>
                <a:cubicBezTo>
                  <a:pt x="30" y="34"/>
                  <a:pt x="30" y="34"/>
                  <a:pt x="29" y="34"/>
                </a:cubicBezTo>
                <a:cubicBezTo>
                  <a:pt x="29" y="35"/>
                  <a:pt x="29" y="35"/>
                  <a:pt x="28" y="35"/>
                </a:cubicBezTo>
                <a:cubicBezTo>
                  <a:pt x="28" y="35"/>
                  <a:pt x="28" y="35"/>
                  <a:pt x="27" y="35"/>
                </a:cubicBezTo>
                <a:cubicBezTo>
                  <a:pt x="27" y="35"/>
                  <a:pt x="26" y="36"/>
                  <a:pt x="26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4" y="36"/>
                  <a:pt x="24" y="36"/>
                </a:cubicBezTo>
                <a:cubicBezTo>
                  <a:pt x="24" y="36"/>
                  <a:pt x="24" y="36"/>
                  <a:pt x="23" y="36"/>
                </a:cubicBezTo>
                <a:cubicBezTo>
                  <a:pt x="23" y="35"/>
                  <a:pt x="22" y="35"/>
                  <a:pt x="22" y="35"/>
                </a:cubicBezTo>
                <a:cubicBezTo>
                  <a:pt x="22" y="35"/>
                  <a:pt x="21" y="35"/>
                  <a:pt x="21" y="35"/>
                </a:cubicBezTo>
                <a:cubicBezTo>
                  <a:pt x="21" y="35"/>
                  <a:pt x="21" y="35"/>
                  <a:pt x="21" y="35"/>
                </a:cubicBezTo>
                <a:cubicBezTo>
                  <a:pt x="20" y="35"/>
                  <a:pt x="20" y="34"/>
                  <a:pt x="20" y="34"/>
                </a:cubicBezTo>
                <a:cubicBezTo>
                  <a:pt x="19" y="34"/>
                  <a:pt x="19" y="34"/>
                  <a:pt x="19" y="34"/>
                </a:cubicBezTo>
                <a:cubicBezTo>
                  <a:pt x="19" y="34"/>
                  <a:pt x="19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8" y="33"/>
                  <a:pt x="18" y="33"/>
                  <a:pt x="18" y="33"/>
                </a:cubicBez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6" y="31"/>
                  <a:pt x="16" y="31"/>
                </a:cubicBezTo>
                <a:cubicBezTo>
                  <a:pt x="16" y="31"/>
                  <a:pt x="16" y="30"/>
                  <a:pt x="16" y="30"/>
                </a:cubicBezTo>
                <a:cubicBezTo>
                  <a:pt x="16" y="30"/>
                  <a:pt x="16" y="30"/>
                  <a:pt x="15" y="30"/>
                </a:cubicBezTo>
                <a:cubicBezTo>
                  <a:pt x="15" y="29"/>
                  <a:pt x="15" y="29"/>
                  <a:pt x="15" y="29"/>
                </a:cubicBezTo>
                <a:cubicBezTo>
                  <a:pt x="15" y="29"/>
                  <a:pt x="15" y="28"/>
                  <a:pt x="15" y="28"/>
                </a:cubicBezTo>
                <a:cubicBezTo>
                  <a:pt x="15" y="28"/>
                  <a:pt x="15" y="27"/>
                  <a:pt x="15" y="27"/>
                </a:cubicBezTo>
                <a:cubicBezTo>
                  <a:pt x="15" y="27"/>
                  <a:pt x="14" y="27"/>
                  <a:pt x="14" y="26"/>
                </a:cubicBezTo>
                <a:cubicBezTo>
                  <a:pt x="14" y="26"/>
                  <a:pt x="14" y="25"/>
                  <a:pt x="14" y="25"/>
                </a:cubicBezTo>
                <a:cubicBezTo>
                  <a:pt x="14" y="24"/>
                  <a:pt x="14" y="24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2"/>
                  <a:pt x="15" y="22"/>
                </a:cubicBezTo>
                <a:cubicBezTo>
                  <a:pt x="15" y="22"/>
                  <a:pt x="15" y="21"/>
                  <a:pt x="15" y="21"/>
                </a:cubicBezTo>
                <a:cubicBezTo>
                  <a:pt x="15" y="21"/>
                  <a:pt x="15" y="21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19"/>
                  <a:pt x="16" y="19"/>
                  <a:pt x="17" y="18"/>
                </a:cubicBezTo>
                <a:cubicBezTo>
                  <a:pt x="17" y="18"/>
                  <a:pt x="18" y="17"/>
                  <a:pt x="18" y="17"/>
                </a:cubicBezTo>
                <a:cubicBezTo>
                  <a:pt x="19" y="17"/>
                  <a:pt x="19" y="17"/>
                  <a:pt x="19" y="16"/>
                </a:cubicBezTo>
                <a:cubicBezTo>
                  <a:pt x="20" y="16"/>
                  <a:pt x="20" y="16"/>
                  <a:pt x="21" y="16"/>
                </a:cubicBezTo>
                <a:cubicBezTo>
                  <a:pt x="21" y="16"/>
                  <a:pt x="22" y="16"/>
                  <a:pt x="22" y="16"/>
                </a:cubicBezTo>
                <a:cubicBezTo>
                  <a:pt x="23" y="15"/>
                  <a:pt x="24" y="15"/>
                  <a:pt x="24" y="15"/>
                </a:cubicBezTo>
                <a:cubicBezTo>
                  <a:pt x="25" y="15"/>
                  <a:pt x="25" y="15"/>
                  <a:pt x="26" y="15"/>
                </a:cubicBezTo>
                <a:cubicBezTo>
                  <a:pt x="26" y="15"/>
                  <a:pt x="26" y="15"/>
                  <a:pt x="27" y="16"/>
                </a:cubicBezTo>
                <a:cubicBezTo>
                  <a:pt x="27" y="16"/>
                  <a:pt x="27" y="16"/>
                  <a:pt x="27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9" y="16"/>
                  <a:pt x="29" y="16"/>
                </a:cubicBezTo>
                <a:cubicBezTo>
                  <a:pt x="29" y="16"/>
                  <a:pt x="30" y="16"/>
                  <a:pt x="30" y="16"/>
                </a:cubicBezTo>
                <a:cubicBezTo>
                  <a:pt x="30" y="16"/>
                  <a:pt x="31" y="17"/>
                  <a:pt x="31" y="17"/>
                </a:cubicBezTo>
                <a:cubicBezTo>
                  <a:pt x="31" y="17"/>
                  <a:pt x="32" y="17"/>
                  <a:pt x="32" y="18"/>
                </a:cubicBezTo>
                <a:cubicBezTo>
                  <a:pt x="33" y="18"/>
                  <a:pt x="33" y="18"/>
                  <a:pt x="33" y="19"/>
                </a:cubicBezTo>
                <a:cubicBezTo>
                  <a:pt x="34" y="19"/>
                  <a:pt x="34" y="19"/>
                  <a:pt x="34" y="20"/>
                </a:cubicBezTo>
                <a:cubicBezTo>
                  <a:pt x="34" y="20"/>
                  <a:pt x="34" y="20"/>
                  <a:pt x="35" y="21"/>
                </a:cubicBezTo>
                <a:cubicBezTo>
                  <a:pt x="35" y="21"/>
                  <a:pt x="35" y="21"/>
                  <a:pt x="35" y="21"/>
                </a:cubicBezTo>
                <a:cubicBezTo>
                  <a:pt x="35" y="21"/>
                  <a:pt x="35" y="22"/>
                  <a:pt x="35" y="22"/>
                </a:cubicBezTo>
                <a:cubicBezTo>
                  <a:pt x="35" y="22"/>
                  <a:pt x="35" y="22"/>
                  <a:pt x="35" y="23"/>
                </a:cubicBezTo>
                <a:cubicBezTo>
                  <a:pt x="35" y="23"/>
                  <a:pt x="35" y="23"/>
                  <a:pt x="35" y="23"/>
                </a:cubicBezTo>
                <a:close/>
                <a:moveTo>
                  <a:pt x="22" y="26"/>
                </a:moveTo>
                <a:cubicBezTo>
                  <a:pt x="22" y="25"/>
                  <a:pt x="22" y="25"/>
                  <a:pt x="21" y="25"/>
                </a:cubicBezTo>
                <a:cubicBezTo>
                  <a:pt x="21" y="25"/>
                  <a:pt x="21" y="25"/>
                  <a:pt x="21" y="25"/>
                </a:cubicBezTo>
                <a:cubicBezTo>
                  <a:pt x="21" y="25"/>
                  <a:pt x="20" y="25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8" y="26"/>
                  <a:pt x="19" y="26"/>
                  <a:pt x="19" y="26"/>
                </a:cubicBezTo>
                <a:cubicBezTo>
                  <a:pt x="20" y="26"/>
                  <a:pt x="21" y="26"/>
                  <a:pt x="21" y="26"/>
                </a:cubicBezTo>
                <a:cubicBezTo>
                  <a:pt x="21" y="26"/>
                  <a:pt x="21" y="26"/>
                  <a:pt x="22" y="26"/>
                </a:cubicBezTo>
                <a:close/>
                <a:moveTo>
                  <a:pt x="20" y="25"/>
                </a:move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20" y="25"/>
                  <a:pt x="20" y="25"/>
                </a:cubicBezTo>
                <a:cubicBezTo>
                  <a:pt x="20" y="25"/>
                  <a:pt x="19" y="25"/>
                  <a:pt x="19" y="25"/>
                </a:cubicBezTo>
                <a:cubicBezTo>
                  <a:pt x="19" y="25"/>
                  <a:pt x="19" y="25"/>
                  <a:pt x="18" y="25"/>
                </a:cubicBezTo>
                <a:cubicBezTo>
                  <a:pt x="18" y="25"/>
                  <a:pt x="18" y="25"/>
                  <a:pt x="18" y="25"/>
                </a:cubicBezTo>
                <a:cubicBezTo>
                  <a:pt x="18" y="25"/>
                  <a:pt x="18" y="26"/>
                  <a:pt x="18" y="26"/>
                </a:cubicBezTo>
                <a:cubicBezTo>
                  <a:pt x="19" y="26"/>
                  <a:pt x="19" y="26"/>
                  <a:pt x="20" y="25"/>
                </a:cubicBezTo>
                <a:close/>
                <a:moveTo>
                  <a:pt x="21" y="23"/>
                </a:move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2"/>
                  <a:pt x="21" y="22"/>
                  <a:pt x="21" y="22"/>
                </a:cubicBezTo>
                <a:cubicBezTo>
                  <a:pt x="21" y="22"/>
                  <a:pt x="21" y="22"/>
                  <a:pt x="20" y="22"/>
                </a:cubicBezTo>
                <a:cubicBezTo>
                  <a:pt x="20" y="22"/>
                  <a:pt x="20" y="21"/>
                  <a:pt x="20" y="21"/>
                </a:cubicBezTo>
                <a:cubicBezTo>
                  <a:pt x="20" y="21"/>
                  <a:pt x="20" y="21"/>
                  <a:pt x="20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1"/>
                  <a:pt x="19" y="21"/>
                  <a:pt x="18" y="21"/>
                </a:cubicBezTo>
                <a:cubicBezTo>
                  <a:pt x="18" y="21"/>
                  <a:pt x="18" y="22"/>
                  <a:pt x="18" y="22"/>
                </a:cubicBezTo>
                <a:cubicBezTo>
                  <a:pt x="18" y="22"/>
                  <a:pt x="18" y="22"/>
                  <a:pt x="18" y="22"/>
                </a:cubicBezTo>
                <a:cubicBezTo>
                  <a:pt x="18" y="22"/>
                  <a:pt x="18" y="23"/>
                  <a:pt x="18" y="23"/>
                </a:cubicBezTo>
                <a:cubicBezTo>
                  <a:pt x="18" y="23"/>
                  <a:pt x="19" y="23"/>
                  <a:pt x="19" y="23"/>
                </a:cubicBezTo>
                <a:cubicBezTo>
                  <a:pt x="19" y="23"/>
                  <a:pt x="20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3"/>
                  <a:pt x="21" y="23"/>
                  <a:pt x="21" y="23"/>
                </a:cubicBezTo>
                <a:close/>
                <a:moveTo>
                  <a:pt x="21" y="23"/>
                </a:moveTo>
                <a:cubicBezTo>
                  <a:pt x="21" y="23"/>
                  <a:pt x="21" y="23"/>
                  <a:pt x="21" y="23"/>
                </a:cubicBezTo>
                <a:cubicBezTo>
                  <a:pt x="20" y="23"/>
                  <a:pt x="20" y="22"/>
                  <a:pt x="20" y="22"/>
                </a:cubicBezTo>
                <a:cubicBezTo>
                  <a:pt x="20" y="22"/>
                  <a:pt x="20" y="22"/>
                  <a:pt x="19" y="21"/>
                </a:cubicBezTo>
                <a:cubicBezTo>
                  <a:pt x="19" y="21"/>
                  <a:pt x="19" y="21"/>
                  <a:pt x="19" y="21"/>
                </a:cubicBezTo>
                <a:cubicBezTo>
                  <a:pt x="19" y="22"/>
                  <a:pt x="18" y="22"/>
                  <a:pt x="18" y="22"/>
                </a:cubicBezTo>
                <a:cubicBezTo>
                  <a:pt x="19" y="22"/>
                  <a:pt x="20" y="23"/>
                  <a:pt x="21" y="23"/>
                </a:cubicBezTo>
                <a:close/>
                <a:moveTo>
                  <a:pt x="23" y="22"/>
                </a:moveTo>
                <a:cubicBezTo>
                  <a:pt x="23" y="22"/>
                  <a:pt x="23" y="22"/>
                  <a:pt x="23" y="21"/>
                </a:cubicBezTo>
                <a:cubicBezTo>
                  <a:pt x="23" y="21"/>
                  <a:pt x="23" y="21"/>
                  <a:pt x="23" y="20"/>
                </a:cubicBezTo>
                <a:cubicBezTo>
                  <a:pt x="22" y="20"/>
                  <a:pt x="22" y="20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20"/>
                  <a:pt x="21" y="20"/>
                </a:cubicBezTo>
                <a:cubicBezTo>
                  <a:pt x="21" y="20"/>
                  <a:pt x="21" y="20"/>
                  <a:pt x="22" y="21"/>
                </a:cubicBezTo>
                <a:cubicBezTo>
                  <a:pt x="22" y="21"/>
                  <a:pt x="22" y="21"/>
                  <a:pt x="22" y="21"/>
                </a:cubicBezTo>
                <a:cubicBezTo>
                  <a:pt x="22" y="22"/>
                  <a:pt x="22" y="22"/>
                  <a:pt x="23" y="22"/>
                </a:cubicBezTo>
                <a:cubicBezTo>
                  <a:pt x="23" y="22"/>
                  <a:pt x="23" y="22"/>
                  <a:pt x="23" y="22"/>
                </a:cubicBezTo>
                <a:close/>
                <a:moveTo>
                  <a:pt x="23" y="21"/>
                </a:move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1"/>
                  <a:pt x="23" y="21"/>
                  <a:pt x="23" y="21"/>
                </a:cubicBezTo>
                <a:cubicBezTo>
                  <a:pt x="23" y="20"/>
                  <a:pt x="22" y="20"/>
                  <a:pt x="22" y="20"/>
                </a:cubicBezTo>
                <a:cubicBezTo>
                  <a:pt x="22" y="20"/>
                  <a:pt x="22" y="20"/>
                  <a:pt x="21" y="20"/>
                </a:cubicBezTo>
                <a:cubicBezTo>
                  <a:pt x="22" y="20"/>
                  <a:pt x="22" y="21"/>
                  <a:pt x="23" y="21"/>
                </a:cubicBezTo>
                <a:close/>
                <a:moveTo>
                  <a:pt x="25" y="18"/>
                </a:move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4" y="18"/>
                  <a:pt x="24" y="18"/>
                </a:cubicBezTo>
                <a:cubicBezTo>
                  <a:pt x="24" y="18"/>
                  <a:pt x="24" y="18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20"/>
                  <a:pt x="24" y="20"/>
                  <a:pt x="25" y="21"/>
                </a:cubicBezTo>
                <a:cubicBezTo>
                  <a:pt x="25" y="21"/>
                  <a:pt x="25" y="21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6" y="22"/>
                  <a:pt x="26" y="22"/>
                  <a:pt x="26" y="22"/>
                </a:cubicBezTo>
                <a:cubicBezTo>
                  <a:pt x="26" y="22"/>
                  <a:pt x="26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6" y="19"/>
                </a:cubicBezTo>
                <a:cubicBezTo>
                  <a:pt x="26" y="19"/>
                  <a:pt x="26" y="18"/>
                  <a:pt x="26" y="18"/>
                </a:cubicBezTo>
                <a:cubicBezTo>
                  <a:pt x="25" y="18"/>
                  <a:pt x="25" y="18"/>
                  <a:pt x="25" y="18"/>
                </a:cubicBezTo>
                <a:close/>
                <a:moveTo>
                  <a:pt x="24" y="19"/>
                </a:move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4" y="19"/>
                  <a:pt x="24" y="19"/>
                </a:cubicBezTo>
                <a:cubicBezTo>
                  <a:pt x="24" y="19"/>
                  <a:pt x="25" y="19"/>
                  <a:pt x="25" y="19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0"/>
                  <a:pt x="25" y="20"/>
                  <a:pt x="25" y="20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5" y="21"/>
                  <a:pt x="25" y="21"/>
                </a:cubicBezTo>
                <a:cubicBezTo>
                  <a:pt x="25" y="21"/>
                  <a:pt x="25" y="22"/>
                  <a:pt x="25" y="22"/>
                </a:cubicBezTo>
                <a:cubicBezTo>
                  <a:pt x="25" y="22"/>
                  <a:pt x="25" y="22"/>
                  <a:pt x="25" y="21"/>
                </a:cubicBezTo>
                <a:cubicBezTo>
                  <a:pt x="25" y="21"/>
                  <a:pt x="25" y="21"/>
                  <a:pt x="26" y="21"/>
                </a:cubicBezTo>
                <a:cubicBezTo>
                  <a:pt x="25" y="21"/>
                  <a:pt x="25" y="21"/>
                  <a:pt x="26" y="21"/>
                </a:cubicBezTo>
                <a:cubicBezTo>
                  <a:pt x="26" y="21"/>
                  <a:pt x="26" y="21"/>
                  <a:pt x="26" y="21"/>
                </a:cubicBezTo>
                <a:cubicBezTo>
                  <a:pt x="26" y="20"/>
                  <a:pt x="26" y="20"/>
                  <a:pt x="26" y="19"/>
                </a:cubicBezTo>
                <a:cubicBezTo>
                  <a:pt x="26" y="19"/>
                  <a:pt x="26" y="19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9"/>
                  <a:pt x="24" y="19"/>
                </a:cubicBezTo>
                <a:close/>
                <a:moveTo>
                  <a:pt x="28" y="22"/>
                </a:moveTo>
                <a:cubicBezTo>
                  <a:pt x="28" y="22"/>
                  <a:pt x="28" y="22"/>
                  <a:pt x="28" y="22"/>
                </a:cubicBezTo>
                <a:cubicBezTo>
                  <a:pt x="29" y="22"/>
                  <a:pt x="29" y="22"/>
                  <a:pt x="29" y="21"/>
                </a:cubicBezTo>
                <a:cubicBezTo>
                  <a:pt x="30" y="21"/>
                  <a:pt x="30" y="21"/>
                  <a:pt x="31" y="21"/>
                </a:cubicBezTo>
                <a:cubicBezTo>
                  <a:pt x="31" y="21"/>
                  <a:pt x="31" y="21"/>
                  <a:pt x="31" y="21"/>
                </a:cubicBezTo>
                <a:cubicBezTo>
                  <a:pt x="30" y="20"/>
                  <a:pt x="30" y="20"/>
                  <a:pt x="30" y="20"/>
                </a:cubicBezTo>
                <a:cubicBezTo>
                  <a:pt x="30" y="20"/>
                  <a:pt x="29" y="19"/>
                  <a:pt x="29" y="19"/>
                </a:cubicBezTo>
                <a:cubicBezTo>
                  <a:pt x="29" y="19"/>
                  <a:pt x="29" y="19"/>
                  <a:pt x="29" y="19"/>
                </a:cubicBezTo>
                <a:cubicBezTo>
                  <a:pt x="29" y="19"/>
                  <a:pt x="29" y="20"/>
                  <a:pt x="29" y="20"/>
                </a:cubicBezTo>
                <a:cubicBezTo>
                  <a:pt x="29" y="20"/>
                  <a:pt x="29" y="20"/>
                  <a:pt x="28" y="21"/>
                </a:cubicBezTo>
                <a:cubicBezTo>
                  <a:pt x="28" y="21"/>
                  <a:pt x="28" y="21"/>
                  <a:pt x="28" y="22"/>
                </a:cubicBezTo>
                <a:cubicBezTo>
                  <a:pt x="28" y="22"/>
                  <a:pt x="28" y="22"/>
                  <a:pt x="28" y="22"/>
                </a:cubicBezTo>
                <a:close/>
                <a:moveTo>
                  <a:pt x="29" y="21"/>
                </a:moveTo>
                <a:cubicBezTo>
                  <a:pt x="29" y="21"/>
                  <a:pt x="29" y="21"/>
                  <a:pt x="29" y="21"/>
                </a:cubicBezTo>
                <a:cubicBezTo>
                  <a:pt x="29" y="21"/>
                  <a:pt x="30" y="21"/>
                  <a:pt x="30" y="21"/>
                </a:cubicBezTo>
                <a:cubicBezTo>
                  <a:pt x="30" y="20"/>
                  <a:pt x="29" y="20"/>
                  <a:pt x="29" y="20"/>
                </a:cubicBezTo>
                <a:cubicBezTo>
                  <a:pt x="29" y="20"/>
                  <a:pt x="29" y="20"/>
                  <a:pt x="29" y="20"/>
                </a:cubicBezTo>
                <a:cubicBezTo>
                  <a:pt x="29" y="20"/>
                  <a:pt x="29" y="21"/>
                  <a:pt x="29" y="21"/>
                </a:cubicBezTo>
                <a:close/>
                <a:moveTo>
                  <a:pt x="32" y="25"/>
                </a:moveTo>
                <a:cubicBezTo>
                  <a:pt x="33" y="25"/>
                  <a:pt x="33" y="25"/>
                  <a:pt x="33" y="25"/>
                </a:cubicBezTo>
                <a:cubicBezTo>
                  <a:pt x="33" y="25"/>
                  <a:pt x="33" y="25"/>
                  <a:pt x="33" y="24"/>
                </a:cubicBezTo>
                <a:cubicBezTo>
                  <a:pt x="33" y="24"/>
                  <a:pt x="33" y="24"/>
                  <a:pt x="33" y="23"/>
                </a:cubicBezTo>
                <a:cubicBezTo>
                  <a:pt x="33" y="23"/>
                  <a:pt x="33" y="23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1" y="23"/>
                  <a:pt x="31" y="23"/>
                </a:cubicBezTo>
                <a:cubicBezTo>
                  <a:pt x="31" y="23"/>
                  <a:pt x="30" y="23"/>
                  <a:pt x="30" y="23"/>
                </a:cubicBezTo>
                <a:cubicBezTo>
                  <a:pt x="30" y="23"/>
                  <a:pt x="30" y="23"/>
                  <a:pt x="30" y="23"/>
                </a:cubicBezTo>
                <a:cubicBezTo>
                  <a:pt x="30" y="23"/>
                  <a:pt x="30" y="24"/>
                  <a:pt x="30" y="24"/>
                </a:cubicBezTo>
                <a:cubicBezTo>
                  <a:pt x="30" y="24"/>
                  <a:pt x="30" y="24"/>
                  <a:pt x="30" y="24"/>
                </a:cubicBezTo>
                <a:cubicBezTo>
                  <a:pt x="30" y="24"/>
                  <a:pt x="31" y="24"/>
                  <a:pt x="31" y="24"/>
                </a:cubicBezTo>
                <a:cubicBezTo>
                  <a:pt x="31" y="24"/>
                  <a:pt x="31" y="25"/>
                  <a:pt x="31" y="25"/>
                </a:cubicBezTo>
                <a:cubicBezTo>
                  <a:pt x="32" y="25"/>
                  <a:pt x="32" y="25"/>
                  <a:pt x="32" y="25"/>
                </a:cubicBezTo>
                <a:close/>
                <a:moveTo>
                  <a:pt x="33" y="25"/>
                </a:moveTo>
                <a:cubicBezTo>
                  <a:pt x="33" y="25"/>
                  <a:pt x="33" y="25"/>
                  <a:pt x="33" y="25"/>
                </a:cubicBezTo>
                <a:cubicBezTo>
                  <a:pt x="33" y="24"/>
                  <a:pt x="32" y="24"/>
                  <a:pt x="32" y="23"/>
                </a:cubicBezTo>
                <a:cubicBezTo>
                  <a:pt x="32" y="23"/>
                  <a:pt x="32" y="23"/>
                  <a:pt x="32" y="23"/>
                </a:cubicBezTo>
                <a:cubicBezTo>
                  <a:pt x="32" y="23"/>
                  <a:pt x="31" y="23"/>
                  <a:pt x="31" y="23"/>
                </a:cubicBezTo>
                <a:cubicBezTo>
                  <a:pt x="31" y="23"/>
                  <a:pt x="31" y="24"/>
                  <a:pt x="30" y="24"/>
                </a:cubicBezTo>
                <a:cubicBezTo>
                  <a:pt x="31" y="24"/>
                  <a:pt x="32" y="24"/>
                  <a:pt x="33" y="25"/>
                </a:cubicBezTo>
                <a:close/>
                <a:moveTo>
                  <a:pt x="32" y="28"/>
                </a:moveTo>
                <a:cubicBezTo>
                  <a:pt x="32" y="28"/>
                  <a:pt x="32" y="27"/>
                  <a:pt x="32" y="27"/>
                </a:cubicBezTo>
                <a:cubicBezTo>
                  <a:pt x="32" y="27"/>
                  <a:pt x="31" y="27"/>
                  <a:pt x="31" y="27"/>
                </a:cubicBezTo>
                <a:cubicBezTo>
                  <a:pt x="30" y="26"/>
                  <a:pt x="30" y="26"/>
                  <a:pt x="29" y="26"/>
                </a:cubicBezTo>
                <a:cubicBezTo>
                  <a:pt x="29" y="25"/>
                  <a:pt x="29" y="26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29" y="26"/>
                  <a:pt x="29" y="26"/>
                </a:cubicBezTo>
                <a:cubicBezTo>
                  <a:pt x="29" y="26"/>
                  <a:pt x="30" y="26"/>
                  <a:pt x="30" y="27"/>
                </a:cubicBezTo>
                <a:cubicBezTo>
                  <a:pt x="30" y="27"/>
                  <a:pt x="30" y="28"/>
                  <a:pt x="30" y="28"/>
                </a:cubicBezTo>
                <a:cubicBezTo>
                  <a:pt x="30" y="29"/>
                  <a:pt x="30" y="29"/>
                  <a:pt x="30" y="29"/>
                </a:cubicBezTo>
                <a:cubicBezTo>
                  <a:pt x="30" y="30"/>
                  <a:pt x="30" y="30"/>
                  <a:pt x="30" y="30"/>
                </a:cubicBezTo>
                <a:cubicBezTo>
                  <a:pt x="31" y="30"/>
                  <a:pt x="31" y="30"/>
                  <a:pt x="31" y="30"/>
                </a:cubicBezTo>
                <a:cubicBezTo>
                  <a:pt x="31" y="29"/>
                  <a:pt x="32" y="29"/>
                  <a:pt x="32" y="29"/>
                </a:cubicBezTo>
                <a:cubicBezTo>
                  <a:pt x="32" y="29"/>
                  <a:pt x="32" y="28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3" y="28"/>
                  <a:pt x="33" y="28"/>
                  <a:pt x="33" y="28"/>
                </a:cubicBezTo>
                <a:cubicBezTo>
                  <a:pt x="32" y="28"/>
                  <a:pt x="32" y="28"/>
                  <a:pt x="32" y="28"/>
                </a:cubicBezTo>
                <a:close/>
                <a:moveTo>
                  <a:pt x="31" y="29"/>
                </a:move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1" y="29"/>
                  <a:pt x="31" y="29"/>
                </a:cubicBezTo>
                <a:cubicBezTo>
                  <a:pt x="31" y="29"/>
                  <a:pt x="32" y="29"/>
                  <a:pt x="32" y="28"/>
                </a:cubicBezTo>
                <a:cubicBezTo>
                  <a:pt x="32" y="28"/>
                  <a:pt x="32" y="28"/>
                  <a:pt x="32" y="28"/>
                </a:cubicBezTo>
                <a:cubicBezTo>
                  <a:pt x="32" y="28"/>
                  <a:pt x="32" y="28"/>
                  <a:pt x="31" y="28"/>
                </a:cubicBezTo>
                <a:cubicBezTo>
                  <a:pt x="31" y="27"/>
                  <a:pt x="31" y="27"/>
                  <a:pt x="31" y="27"/>
                </a:cubicBezTo>
                <a:cubicBezTo>
                  <a:pt x="31" y="27"/>
                  <a:pt x="31" y="27"/>
                  <a:pt x="31" y="27"/>
                </a:cubicBezTo>
                <a:cubicBezTo>
                  <a:pt x="30" y="27"/>
                  <a:pt x="30" y="27"/>
                  <a:pt x="30" y="27"/>
                </a:cubicBezTo>
                <a:cubicBezTo>
                  <a:pt x="31" y="28"/>
                  <a:pt x="31" y="28"/>
                  <a:pt x="31" y="29"/>
                </a:cubicBezTo>
                <a:close/>
                <a:moveTo>
                  <a:pt x="28" y="29"/>
                </a:move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8" y="29"/>
                  <a:pt x="28" y="29"/>
                </a:cubicBezTo>
                <a:cubicBezTo>
                  <a:pt x="28" y="29"/>
                  <a:pt x="28" y="30"/>
                  <a:pt x="28" y="30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9" y="31"/>
                  <a:pt x="29" y="31"/>
                </a:cubicBezTo>
                <a:cubicBezTo>
                  <a:pt x="29" y="31"/>
                  <a:pt x="29" y="31"/>
                  <a:pt x="29" y="31"/>
                </a:cubicBezTo>
                <a:cubicBezTo>
                  <a:pt x="28" y="31"/>
                  <a:pt x="29" y="30"/>
                  <a:pt x="28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8" y="30"/>
                  <a:pt x="28" y="30"/>
                  <a:pt x="28" y="29"/>
                </a:cubicBezTo>
                <a:cubicBezTo>
                  <a:pt x="28" y="29"/>
                  <a:pt x="28" y="29"/>
                  <a:pt x="28" y="28"/>
                </a:cubicBezTo>
                <a:cubicBezTo>
                  <a:pt x="28" y="28"/>
                  <a:pt x="28" y="28"/>
                  <a:pt x="27" y="27"/>
                </a:cubicBezTo>
                <a:cubicBezTo>
                  <a:pt x="27" y="27"/>
                  <a:pt x="27" y="27"/>
                  <a:pt x="27" y="27"/>
                </a:cubicBezTo>
                <a:cubicBezTo>
                  <a:pt x="27" y="27"/>
                  <a:pt x="27" y="28"/>
                  <a:pt x="27" y="28"/>
                </a:cubicBezTo>
                <a:cubicBezTo>
                  <a:pt x="27" y="28"/>
                  <a:pt x="27" y="29"/>
                  <a:pt x="27" y="29"/>
                </a:cubicBezTo>
                <a:cubicBezTo>
                  <a:pt x="27" y="29"/>
                  <a:pt x="27" y="29"/>
                  <a:pt x="27" y="29"/>
                </a:cubicBezTo>
                <a:cubicBezTo>
                  <a:pt x="27" y="30"/>
                  <a:pt x="27" y="30"/>
                  <a:pt x="27" y="31"/>
                </a:cubicBezTo>
                <a:cubicBezTo>
                  <a:pt x="27" y="31"/>
                  <a:pt x="28" y="32"/>
                  <a:pt x="28" y="32"/>
                </a:cubicBezTo>
                <a:cubicBezTo>
                  <a:pt x="28" y="32"/>
                  <a:pt x="29" y="32"/>
                  <a:pt x="29" y="32"/>
                </a:cubicBezTo>
                <a:cubicBezTo>
                  <a:pt x="29" y="31"/>
                  <a:pt x="28" y="31"/>
                  <a:pt x="28" y="31"/>
                </a:cubicBezTo>
                <a:cubicBezTo>
                  <a:pt x="28" y="31"/>
                  <a:pt x="28" y="31"/>
                  <a:pt x="28" y="31"/>
                </a:cubicBezTo>
                <a:cubicBezTo>
                  <a:pt x="28" y="31"/>
                  <a:pt x="28" y="30"/>
                  <a:pt x="28" y="30"/>
                </a:cubicBezTo>
                <a:cubicBezTo>
                  <a:pt x="28" y="30"/>
                  <a:pt x="28" y="29"/>
                  <a:pt x="28" y="29"/>
                </a:cubicBezTo>
                <a:close/>
                <a:moveTo>
                  <a:pt x="25" y="29"/>
                </a:moveTo>
                <a:cubicBezTo>
                  <a:pt x="25" y="29"/>
                  <a:pt x="25" y="29"/>
                  <a:pt x="25" y="29"/>
                </a:cubicBezTo>
                <a:cubicBezTo>
                  <a:pt x="25" y="29"/>
                  <a:pt x="24" y="30"/>
                  <a:pt x="24" y="30"/>
                </a:cubicBezTo>
                <a:cubicBezTo>
                  <a:pt x="24" y="30"/>
                  <a:pt x="24" y="31"/>
                  <a:pt x="24" y="31"/>
                </a:cubicBezTo>
                <a:cubicBezTo>
                  <a:pt x="24" y="31"/>
                  <a:pt x="24" y="32"/>
                  <a:pt x="24" y="32"/>
                </a:cubicBezTo>
                <a:cubicBezTo>
                  <a:pt x="24" y="32"/>
                  <a:pt x="24" y="33"/>
                  <a:pt x="25" y="33"/>
                </a:cubicBezTo>
                <a:cubicBezTo>
                  <a:pt x="25" y="33"/>
                  <a:pt x="25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5" y="33"/>
                  <a:pt x="25" y="33"/>
                  <a:pt x="25" y="32"/>
                </a:cubicBezTo>
                <a:cubicBezTo>
                  <a:pt x="25" y="32"/>
                  <a:pt x="25" y="32"/>
                  <a:pt x="25" y="32"/>
                </a:cubicBezTo>
                <a:cubicBezTo>
                  <a:pt x="24" y="31"/>
                  <a:pt x="25" y="31"/>
                  <a:pt x="25" y="30"/>
                </a:cubicBezTo>
                <a:cubicBezTo>
                  <a:pt x="25" y="31"/>
                  <a:pt x="25" y="32"/>
                  <a:pt x="26" y="33"/>
                </a:cubicBezTo>
                <a:cubicBezTo>
                  <a:pt x="26" y="33"/>
                  <a:pt x="26" y="33"/>
                  <a:pt x="26" y="33"/>
                </a:cubicBezTo>
                <a:cubicBezTo>
                  <a:pt x="25" y="32"/>
                  <a:pt x="25" y="30"/>
                  <a:pt x="25" y="29"/>
                </a:cubicBezTo>
                <a:close/>
                <a:moveTo>
                  <a:pt x="19" y="29"/>
                </a:moveTo>
                <a:cubicBezTo>
                  <a:pt x="19" y="29"/>
                  <a:pt x="19" y="30"/>
                  <a:pt x="19" y="30"/>
                </a:cubicBezTo>
                <a:cubicBezTo>
                  <a:pt x="19" y="30"/>
                  <a:pt x="19" y="30"/>
                  <a:pt x="19" y="30"/>
                </a:cubicBezTo>
                <a:cubicBezTo>
                  <a:pt x="19" y="30"/>
                  <a:pt x="19" y="30"/>
                  <a:pt x="20" y="30"/>
                </a:cubicBezTo>
                <a:cubicBezTo>
                  <a:pt x="20" y="30"/>
                  <a:pt x="20" y="30"/>
                  <a:pt x="20" y="30"/>
                </a:cubicBezTo>
                <a:cubicBezTo>
                  <a:pt x="20" y="29"/>
                  <a:pt x="21" y="29"/>
                  <a:pt x="21" y="29"/>
                </a:cubicBezTo>
                <a:cubicBezTo>
                  <a:pt x="21" y="28"/>
                  <a:pt x="22" y="28"/>
                  <a:pt x="23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3" y="27"/>
                  <a:pt x="23" y="27"/>
                  <a:pt x="23" y="27"/>
                </a:cubicBezTo>
                <a:cubicBezTo>
                  <a:pt x="22" y="27"/>
                  <a:pt x="22" y="27"/>
                  <a:pt x="22" y="27"/>
                </a:cubicBezTo>
                <a:cubicBezTo>
                  <a:pt x="22" y="27"/>
                  <a:pt x="21" y="27"/>
                  <a:pt x="21" y="28"/>
                </a:cubicBezTo>
                <a:cubicBezTo>
                  <a:pt x="20" y="28"/>
                  <a:pt x="20" y="28"/>
                  <a:pt x="19" y="28"/>
                </a:cubicBezTo>
                <a:cubicBezTo>
                  <a:pt x="19" y="28"/>
                  <a:pt x="19" y="28"/>
                  <a:pt x="19" y="28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lose/>
                <a:moveTo>
                  <a:pt x="21" y="28"/>
                </a:move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ubicBezTo>
                  <a:pt x="20" y="28"/>
                  <a:pt x="20" y="28"/>
                  <a:pt x="19" y="28"/>
                </a:cubicBezTo>
                <a:cubicBezTo>
                  <a:pt x="19" y="28"/>
                  <a:pt x="19" y="29"/>
                  <a:pt x="19" y="29"/>
                </a:cubicBezTo>
                <a:cubicBezTo>
                  <a:pt x="19" y="29"/>
                  <a:pt x="19" y="29"/>
                  <a:pt x="19" y="29"/>
                </a:cubicBezTo>
                <a:cubicBezTo>
                  <a:pt x="19" y="29"/>
                  <a:pt x="20" y="29"/>
                  <a:pt x="20" y="29"/>
                </a:cubicBezTo>
                <a:cubicBezTo>
                  <a:pt x="20" y="29"/>
                  <a:pt x="21" y="28"/>
                  <a:pt x="21" y="28"/>
                </a:cubicBezTo>
                <a:cubicBezTo>
                  <a:pt x="21" y="28"/>
                  <a:pt x="21" y="28"/>
                  <a:pt x="21" y="28"/>
                </a:cubicBezTo>
                <a:close/>
                <a:moveTo>
                  <a:pt x="31" y="20"/>
                </a:moveTo>
                <a:cubicBezTo>
                  <a:pt x="31" y="20"/>
                  <a:pt x="31" y="20"/>
                  <a:pt x="31" y="20"/>
                </a:cubicBezTo>
                <a:cubicBezTo>
                  <a:pt x="31" y="20"/>
                  <a:pt x="31" y="19"/>
                  <a:pt x="31" y="19"/>
                </a:cubicBezTo>
                <a:cubicBezTo>
                  <a:pt x="31" y="19"/>
                  <a:pt x="30" y="19"/>
                  <a:pt x="30" y="19"/>
                </a:cubicBezTo>
                <a:cubicBezTo>
                  <a:pt x="30" y="19"/>
                  <a:pt x="30" y="19"/>
                  <a:pt x="30" y="19"/>
                </a:cubicBezTo>
                <a:cubicBezTo>
                  <a:pt x="29" y="19"/>
                  <a:pt x="29" y="19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8" y="18"/>
                  <a:pt x="28" y="18"/>
                  <a:pt x="28" y="18"/>
                </a:cubicBezTo>
                <a:cubicBezTo>
                  <a:pt x="28" y="18"/>
                  <a:pt x="28" y="18"/>
                  <a:pt x="28" y="17"/>
                </a:cubicBezTo>
                <a:cubicBezTo>
                  <a:pt x="28" y="17"/>
                  <a:pt x="28" y="18"/>
                  <a:pt x="27" y="18"/>
                </a:cubicBezTo>
                <a:cubicBezTo>
                  <a:pt x="27" y="18"/>
                  <a:pt x="27" y="18"/>
                  <a:pt x="27" y="18"/>
                </a:cubicBezTo>
                <a:cubicBezTo>
                  <a:pt x="28" y="18"/>
                  <a:pt x="28" y="19"/>
                  <a:pt x="28" y="19"/>
                </a:cubicBezTo>
                <a:cubicBezTo>
                  <a:pt x="28" y="20"/>
                  <a:pt x="28" y="20"/>
                  <a:pt x="28" y="21"/>
                </a:cubicBezTo>
                <a:cubicBezTo>
                  <a:pt x="28" y="21"/>
                  <a:pt x="27" y="21"/>
                  <a:pt x="27" y="21"/>
                </a:cubicBezTo>
                <a:cubicBezTo>
                  <a:pt x="27" y="22"/>
                  <a:pt x="26" y="22"/>
                  <a:pt x="26" y="23"/>
                </a:cubicBezTo>
                <a:cubicBezTo>
                  <a:pt x="26" y="23"/>
                  <a:pt x="25" y="23"/>
                  <a:pt x="25" y="24"/>
                </a:cubicBezTo>
                <a:cubicBezTo>
                  <a:pt x="25" y="24"/>
                  <a:pt x="26" y="24"/>
                  <a:pt x="26" y="24"/>
                </a:cubicBezTo>
                <a:cubicBezTo>
                  <a:pt x="26" y="24"/>
                  <a:pt x="27" y="24"/>
                  <a:pt x="27" y="24"/>
                </a:cubicBezTo>
                <a:cubicBezTo>
                  <a:pt x="27" y="23"/>
                  <a:pt x="28" y="23"/>
                  <a:pt x="28" y="23"/>
                </a:cubicBezTo>
                <a:cubicBezTo>
                  <a:pt x="28" y="22"/>
                  <a:pt x="29" y="22"/>
                  <a:pt x="29" y="22"/>
                </a:cubicBezTo>
                <a:cubicBezTo>
                  <a:pt x="29" y="22"/>
                  <a:pt x="30" y="22"/>
                  <a:pt x="31" y="22"/>
                </a:cubicBezTo>
                <a:cubicBezTo>
                  <a:pt x="31" y="22"/>
                  <a:pt x="32" y="22"/>
                  <a:pt x="32" y="21"/>
                </a:cubicBezTo>
                <a:cubicBezTo>
                  <a:pt x="32" y="21"/>
                  <a:pt x="33" y="21"/>
                  <a:pt x="32" y="21"/>
                </a:cubicBezTo>
                <a:cubicBezTo>
                  <a:pt x="32" y="21"/>
                  <a:pt x="32" y="21"/>
                  <a:pt x="32" y="21"/>
                </a:cubicBezTo>
                <a:cubicBezTo>
                  <a:pt x="32" y="21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2" y="20"/>
                  <a:pt x="31" y="20"/>
                  <a:pt x="31" y="20"/>
                </a:cubicBezTo>
                <a:cubicBezTo>
                  <a:pt x="31" y="20"/>
                  <a:pt x="31" y="20"/>
                  <a:pt x="31" y="20"/>
                </a:cubicBezTo>
                <a:close/>
                <a:moveTo>
                  <a:pt x="21" y="18"/>
                </a:moveTo>
                <a:cubicBezTo>
                  <a:pt x="21" y="18"/>
                  <a:pt x="21" y="18"/>
                  <a:pt x="21" y="18"/>
                </a:cubicBezTo>
                <a:cubicBezTo>
                  <a:pt x="21" y="18"/>
                  <a:pt x="22" y="18"/>
                  <a:pt x="22" y="18"/>
                </a:cubicBezTo>
                <a:cubicBezTo>
                  <a:pt x="22" y="18"/>
                  <a:pt x="23" y="18"/>
                  <a:pt x="23" y="19"/>
                </a:cubicBezTo>
                <a:cubicBezTo>
                  <a:pt x="23" y="19"/>
                  <a:pt x="24" y="20"/>
                  <a:pt x="24" y="20"/>
                </a:cubicBezTo>
                <a:cubicBezTo>
                  <a:pt x="24" y="20"/>
                  <a:pt x="24" y="21"/>
                  <a:pt x="24" y="21"/>
                </a:cubicBezTo>
                <a:cubicBezTo>
                  <a:pt x="24" y="21"/>
                  <a:pt x="24" y="22"/>
                  <a:pt x="24" y="22"/>
                </a:cubicBezTo>
                <a:cubicBezTo>
                  <a:pt x="24" y="22"/>
                  <a:pt x="24" y="23"/>
                  <a:pt x="24" y="23"/>
                </a:cubicBezTo>
                <a:cubicBezTo>
                  <a:pt x="24" y="24"/>
                  <a:pt x="24" y="24"/>
                  <a:pt x="24" y="24"/>
                </a:cubicBezTo>
                <a:cubicBezTo>
                  <a:pt x="25" y="24"/>
                  <a:pt x="25" y="24"/>
                  <a:pt x="25" y="24"/>
                </a:cubicBezTo>
                <a:cubicBezTo>
                  <a:pt x="25" y="24"/>
                  <a:pt x="25" y="23"/>
                  <a:pt x="25" y="23"/>
                </a:cubicBezTo>
                <a:cubicBezTo>
                  <a:pt x="26" y="23"/>
                  <a:pt x="26" y="22"/>
                  <a:pt x="26" y="22"/>
                </a:cubicBezTo>
                <a:cubicBezTo>
                  <a:pt x="26" y="22"/>
                  <a:pt x="27" y="21"/>
                  <a:pt x="27" y="21"/>
                </a:cubicBezTo>
                <a:cubicBezTo>
                  <a:pt x="27" y="21"/>
                  <a:pt x="28" y="20"/>
                  <a:pt x="28" y="19"/>
                </a:cubicBezTo>
                <a:cubicBezTo>
                  <a:pt x="27" y="19"/>
                  <a:pt x="27" y="18"/>
                  <a:pt x="27" y="18"/>
                </a:cubicBezTo>
                <a:cubicBezTo>
                  <a:pt x="27" y="18"/>
                  <a:pt x="27" y="17"/>
                  <a:pt x="26" y="17"/>
                </a:cubicBezTo>
                <a:cubicBezTo>
                  <a:pt x="26" y="17"/>
                  <a:pt x="25" y="17"/>
                  <a:pt x="25" y="17"/>
                </a:cubicBezTo>
                <a:cubicBezTo>
                  <a:pt x="25" y="17"/>
                  <a:pt x="25" y="17"/>
                  <a:pt x="25" y="17"/>
                </a:cubicBezTo>
                <a:cubicBezTo>
                  <a:pt x="24" y="17"/>
                  <a:pt x="24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1" y="17"/>
                  <a:pt x="21" y="18"/>
                </a:cubicBezTo>
                <a:close/>
                <a:moveTo>
                  <a:pt x="18" y="31"/>
                </a:moveTo>
                <a:cubicBezTo>
                  <a:pt x="18" y="31"/>
                  <a:pt x="18" y="31"/>
                  <a:pt x="18" y="31"/>
                </a:cubicBezTo>
                <a:cubicBezTo>
                  <a:pt x="19" y="32"/>
                  <a:pt x="19" y="32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3"/>
                  <a:pt x="20" y="33"/>
                  <a:pt x="20" y="33"/>
                </a:cubicBezTo>
                <a:cubicBezTo>
                  <a:pt x="20" y="32"/>
                  <a:pt x="20" y="32"/>
                  <a:pt x="20" y="32"/>
                </a:cubicBezTo>
                <a:cubicBezTo>
                  <a:pt x="20" y="31"/>
                  <a:pt x="20" y="31"/>
                  <a:pt x="20" y="30"/>
                </a:cubicBezTo>
                <a:cubicBezTo>
                  <a:pt x="20" y="30"/>
                  <a:pt x="21" y="30"/>
                  <a:pt x="21" y="30"/>
                </a:cubicBezTo>
                <a:cubicBezTo>
                  <a:pt x="21" y="29"/>
                  <a:pt x="21" y="29"/>
                  <a:pt x="21" y="29"/>
                </a:cubicBezTo>
                <a:cubicBezTo>
                  <a:pt x="21" y="29"/>
                  <a:pt x="22" y="29"/>
                  <a:pt x="22" y="29"/>
                </a:cubicBezTo>
                <a:cubicBezTo>
                  <a:pt x="22" y="29"/>
                  <a:pt x="22" y="28"/>
                  <a:pt x="22" y="28"/>
                </a:cubicBezTo>
                <a:cubicBezTo>
                  <a:pt x="23" y="28"/>
                  <a:pt x="23" y="28"/>
                  <a:pt x="23" y="28"/>
                </a:cubicBezTo>
                <a:cubicBezTo>
                  <a:pt x="24" y="27"/>
                  <a:pt x="24" y="27"/>
                  <a:pt x="25" y="27"/>
                </a:cubicBezTo>
                <a:cubicBezTo>
                  <a:pt x="24" y="27"/>
                  <a:pt x="24" y="27"/>
                  <a:pt x="24" y="27"/>
                </a:cubicBezTo>
                <a:cubicBezTo>
                  <a:pt x="24" y="26"/>
                  <a:pt x="24" y="26"/>
                  <a:pt x="24" y="26"/>
                </a:cubicBezTo>
                <a:cubicBezTo>
                  <a:pt x="24" y="26"/>
                  <a:pt x="24" y="26"/>
                  <a:pt x="23" y="26"/>
                </a:cubicBezTo>
                <a:cubicBezTo>
                  <a:pt x="23" y="26"/>
                  <a:pt x="22" y="26"/>
                  <a:pt x="22" y="26"/>
                </a:cubicBezTo>
                <a:cubicBezTo>
                  <a:pt x="22" y="26"/>
                  <a:pt x="21" y="26"/>
                  <a:pt x="21" y="27"/>
                </a:cubicBezTo>
                <a:cubicBezTo>
                  <a:pt x="21" y="27"/>
                  <a:pt x="20" y="27"/>
                  <a:pt x="20" y="27"/>
                </a:cubicBezTo>
                <a:cubicBezTo>
                  <a:pt x="19" y="27"/>
                  <a:pt x="19" y="27"/>
                  <a:pt x="19" y="28"/>
                </a:cubicBezTo>
                <a:cubicBezTo>
                  <a:pt x="18" y="28"/>
                  <a:pt x="18" y="28"/>
                  <a:pt x="18" y="29"/>
                </a:cubicBezTo>
                <a:cubicBezTo>
                  <a:pt x="18" y="29"/>
                  <a:pt x="18" y="29"/>
                  <a:pt x="18" y="30"/>
                </a:cubicBezTo>
                <a:cubicBezTo>
                  <a:pt x="18" y="30"/>
                  <a:pt x="18" y="30"/>
                  <a:pt x="18" y="30"/>
                </a:cubicBezTo>
                <a:cubicBezTo>
                  <a:pt x="18" y="30"/>
                  <a:pt x="18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lose/>
                <a:moveTo>
                  <a:pt x="24" y="26"/>
                </a:moveTo>
                <a:cubicBezTo>
                  <a:pt x="24" y="26"/>
                  <a:pt x="24" y="26"/>
                  <a:pt x="24" y="26"/>
                </a:cubicBezTo>
                <a:cubicBezTo>
                  <a:pt x="23" y="25"/>
                  <a:pt x="23" y="25"/>
                  <a:pt x="22" y="25"/>
                </a:cubicBezTo>
                <a:cubicBezTo>
                  <a:pt x="22" y="24"/>
                  <a:pt x="21" y="24"/>
                  <a:pt x="20" y="24"/>
                </a:cubicBezTo>
                <a:cubicBezTo>
                  <a:pt x="19" y="24"/>
                  <a:pt x="19" y="24"/>
                  <a:pt x="19" y="24"/>
                </a:cubicBezTo>
                <a:cubicBezTo>
                  <a:pt x="18" y="24"/>
                  <a:pt x="17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6"/>
                  <a:pt x="16" y="26"/>
                  <a:pt x="16" y="27"/>
                </a:cubicBezTo>
                <a:cubicBezTo>
                  <a:pt x="16" y="27"/>
                  <a:pt x="17" y="27"/>
                  <a:pt x="17" y="27"/>
                </a:cubicBezTo>
                <a:cubicBezTo>
                  <a:pt x="17" y="28"/>
                  <a:pt x="17" y="28"/>
                  <a:pt x="16" y="28"/>
                </a:cubicBezTo>
                <a:cubicBezTo>
                  <a:pt x="17" y="28"/>
                  <a:pt x="17" y="28"/>
                  <a:pt x="17" y="29"/>
                </a:cubicBezTo>
                <a:cubicBezTo>
                  <a:pt x="17" y="29"/>
                  <a:pt x="17" y="29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8" y="30"/>
                  <a:pt x="18" y="29"/>
                  <a:pt x="18" y="29"/>
                </a:cubicBezTo>
                <a:cubicBezTo>
                  <a:pt x="18" y="29"/>
                  <a:pt x="18" y="28"/>
                  <a:pt x="18" y="28"/>
                </a:cubicBezTo>
                <a:cubicBezTo>
                  <a:pt x="18" y="28"/>
                  <a:pt x="18" y="27"/>
                  <a:pt x="18" y="27"/>
                </a:cubicBezTo>
                <a:cubicBezTo>
                  <a:pt x="19" y="27"/>
                  <a:pt x="19" y="27"/>
                  <a:pt x="19" y="27"/>
                </a:cubicBezTo>
                <a:cubicBezTo>
                  <a:pt x="19" y="26"/>
                  <a:pt x="20" y="26"/>
                  <a:pt x="20" y="26"/>
                </a:cubicBezTo>
                <a:cubicBezTo>
                  <a:pt x="20" y="26"/>
                  <a:pt x="20" y="26"/>
                  <a:pt x="20" y="26"/>
                </a:cubicBezTo>
                <a:cubicBezTo>
                  <a:pt x="21" y="26"/>
                  <a:pt x="22" y="26"/>
                  <a:pt x="22" y="26"/>
                </a:cubicBezTo>
                <a:cubicBezTo>
                  <a:pt x="23" y="26"/>
                  <a:pt x="23" y="26"/>
                  <a:pt x="23" y="26"/>
                </a:cubicBezTo>
                <a:cubicBezTo>
                  <a:pt x="24" y="26"/>
                  <a:pt x="24" y="26"/>
                  <a:pt x="24" y="26"/>
                </a:cubicBezTo>
                <a:close/>
                <a:moveTo>
                  <a:pt x="34" y="27"/>
                </a:moveTo>
                <a:cubicBezTo>
                  <a:pt x="34" y="27"/>
                  <a:pt x="34" y="27"/>
                  <a:pt x="34" y="27"/>
                </a:cubicBezTo>
                <a:cubicBezTo>
                  <a:pt x="34" y="26"/>
                  <a:pt x="34" y="26"/>
                  <a:pt x="34" y="26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4" y="25"/>
                  <a:pt x="34" y="24"/>
                  <a:pt x="34" y="24"/>
                </a:cubicBezTo>
                <a:cubicBezTo>
                  <a:pt x="34" y="24"/>
                  <a:pt x="34" y="23"/>
                  <a:pt x="34" y="23"/>
                </a:cubicBezTo>
                <a:cubicBezTo>
                  <a:pt x="34" y="23"/>
                  <a:pt x="33" y="23"/>
                  <a:pt x="33" y="23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2"/>
                  <a:pt x="33" y="22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2" y="22"/>
                  <a:pt x="32" y="22"/>
                  <a:pt x="32" y="22"/>
                </a:cubicBezTo>
                <a:cubicBezTo>
                  <a:pt x="31" y="23"/>
                  <a:pt x="31" y="23"/>
                  <a:pt x="30" y="23"/>
                </a:cubicBezTo>
                <a:cubicBezTo>
                  <a:pt x="30" y="23"/>
                  <a:pt x="30" y="23"/>
                  <a:pt x="29" y="23"/>
                </a:cubicBezTo>
                <a:cubicBezTo>
                  <a:pt x="29" y="23"/>
                  <a:pt x="28" y="23"/>
                  <a:pt x="28" y="23"/>
                </a:cubicBezTo>
                <a:cubicBezTo>
                  <a:pt x="28" y="23"/>
                  <a:pt x="27" y="23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7" y="24"/>
                  <a:pt x="27" y="24"/>
                  <a:pt x="27" y="24"/>
                </a:cubicBezTo>
                <a:cubicBezTo>
                  <a:pt x="26" y="25"/>
                  <a:pt x="27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8" y="25"/>
                  <a:pt x="28" y="25"/>
                </a:cubicBezTo>
                <a:cubicBezTo>
                  <a:pt x="29" y="24"/>
                  <a:pt x="29" y="24"/>
                  <a:pt x="29" y="25"/>
                </a:cubicBezTo>
                <a:cubicBezTo>
                  <a:pt x="30" y="25"/>
                  <a:pt x="31" y="25"/>
                  <a:pt x="31" y="25"/>
                </a:cubicBezTo>
                <a:cubicBezTo>
                  <a:pt x="31" y="26"/>
                  <a:pt x="32" y="26"/>
                  <a:pt x="32" y="26"/>
                </a:cubicBezTo>
                <a:cubicBezTo>
                  <a:pt x="32" y="26"/>
                  <a:pt x="32" y="26"/>
                  <a:pt x="32" y="26"/>
                </a:cubicBezTo>
                <a:cubicBezTo>
                  <a:pt x="33" y="26"/>
                  <a:pt x="33" y="27"/>
                  <a:pt x="33" y="27"/>
                </a:cubicBezTo>
                <a:cubicBezTo>
                  <a:pt x="33" y="27"/>
                  <a:pt x="34" y="27"/>
                  <a:pt x="34" y="27"/>
                </a:cubicBezTo>
                <a:cubicBezTo>
                  <a:pt x="34" y="27"/>
                  <a:pt x="34" y="27"/>
                  <a:pt x="34" y="27"/>
                </a:cubicBezTo>
                <a:close/>
                <a:moveTo>
                  <a:pt x="28" y="33"/>
                </a:moveTo>
                <a:cubicBezTo>
                  <a:pt x="28" y="33"/>
                  <a:pt x="28" y="33"/>
                  <a:pt x="28" y="33"/>
                </a:cubicBezTo>
                <a:cubicBezTo>
                  <a:pt x="28" y="33"/>
                  <a:pt x="28" y="32"/>
                  <a:pt x="28" y="32"/>
                </a:cubicBezTo>
                <a:cubicBezTo>
                  <a:pt x="28" y="32"/>
                  <a:pt x="27" y="32"/>
                  <a:pt x="27" y="32"/>
                </a:cubicBezTo>
                <a:cubicBezTo>
                  <a:pt x="27" y="32"/>
                  <a:pt x="27" y="31"/>
                  <a:pt x="26" y="31"/>
                </a:cubicBezTo>
                <a:cubicBezTo>
                  <a:pt x="26" y="31"/>
                  <a:pt x="26" y="31"/>
                  <a:pt x="26" y="30"/>
                </a:cubicBezTo>
                <a:cubicBezTo>
                  <a:pt x="26" y="30"/>
                  <a:pt x="26" y="30"/>
                  <a:pt x="26" y="29"/>
                </a:cubicBezTo>
                <a:cubicBezTo>
                  <a:pt x="26" y="29"/>
                  <a:pt x="26" y="28"/>
                  <a:pt x="26" y="28"/>
                </a:cubicBezTo>
                <a:cubicBezTo>
                  <a:pt x="26" y="28"/>
                  <a:pt x="26" y="27"/>
                  <a:pt x="26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6" y="27"/>
                  <a:pt x="25" y="27"/>
                </a:cubicBezTo>
                <a:cubicBezTo>
                  <a:pt x="25" y="28"/>
                  <a:pt x="25" y="28"/>
                  <a:pt x="25" y="28"/>
                </a:cubicBezTo>
                <a:cubicBezTo>
                  <a:pt x="24" y="29"/>
                  <a:pt x="24" y="30"/>
                  <a:pt x="24" y="31"/>
                </a:cubicBezTo>
                <a:cubicBezTo>
                  <a:pt x="23" y="31"/>
                  <a:pt x="23" y="31"/>
                  <a:pt x="23" y="32"/>
                </a:cubicBezTo>
                <a:cubicBezTo>
                  <a:pt x="23" y="32"/>
                  <a:pt x="24" y="33"/>
                  <a:pt x="24" y="33"/>
                </a:cubicBezTo>
                <a:cubicBezTo>
                  <a:pt x="24" y="33"/>
                  <a:pt x="24" y="33"/>
                  <a:pt x="24" y="33"/>
                </a:cubicBezTo>
                <a:cubicBezTo>
                  <a:pt x="24" y="33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5" y="34"/>
                  <a:pt x="25" y="34"/>
                  <a:pt x="25" y="34"/>
                </a:cubicBezTo>
                <a:cubicBezTo>
                  <a:pt x="26" y="34"/>
                  <a:pt x="26" y="34"/>
                  <a:pt x="26" y="34"/>
                </a:cubicBezTo>
                <a:cubicBezTo>
                  <a:pt x="26" y="34"/>
                  <a:pt x="26" y="34"/>
                  <a:pt x="27" y="34"/>
                </a:cubicBezTo>
                <a:cubicBezTo>
                  <a:pt x="27" y="34"/>
                  <a:pt x="27" y="33"/>
                  <a:pt x="27" y="33"/>
                </a:cubicBezTo>
                <a:cubicBezTo>
                  <a:pt x="27" y="33"/>
                  <a:pt x="28" y="33"/>
                  <a:pt x="28" y="33"/>
                </a:cubicBezTo>
                <a:cubicBezTo>
                  <a:pt x="28" y="33"/>
                  <a:pt x="28" y="33"/>
                  <a:pt x="28" y="33"/>
                </a:cubicBezTo>
                <a:close/>
                <a:moveTo>
                  <a:pt x="29" y="33"/>
                </a:moveTo>
                <a:cubicBezTo>
                  <a:pt x="29" y="33"/>
                  <a:pt x="29" y="33"/>
                  <a:pt x="29" y="33"/>
                </a:cubicBezTo>
                <a:cubicBezTo>
                  <a:pt x="29" y="32"/>
                  <a:pt x="30" y="32"/>
                  <a:pt x="30" y="32"/>
                </a:cubicBezTo>
                <a:cubicBezTo>
                  <a:pt x="30" y="32"/>
                  <a:pt x="30" y="31"/>
                  <a:pt x="30" y="31"/>
                </a:cubicBezTo>
                <a:cubicBezTo>
                  <a:pt x="30" y="31"/>
                  <a:pt x="30" y="31"/>
                  <a:pt x="30" y="31"/>
                </a:cubicBezTo>
                <a:cubicBezTo>
                  <a:pt x="30" y="31"/>
                  <a:pt x="29" y="31"/>
                  <a:pt x="29" y="31"/>
                </a:cubicBezTo>
                <a:cubicBezTo>
                  <a:pt x="29" y="30"/>
                  <a:pt x="29" y="30"/>
                  <a:pt x="29" y="30"/>
                </a:cubicBezTo>
                <a:cubicBezTo>
                  <a:pt x="29" y="29"/>
                  <a:pt x="29" y="29"/>
                  <a:pt x="29" y="29"/>
                </a:cubicBezTo>
                <a:cubicBezTo>
                  <a:pt x="29" y="28"/>
                  <a:pt x="29" y="28"/>
                  <a:pt x="29" y="27"/>
                </a:cubicBezTo>
                <a:cubicBezTo>
                  <a:pt x="28" y="27"/>
                  <a:pt x="28" y="27"/>
                  <a:pt x="28" y="26"/>
                </a:cubicBezTo>
                <a:cubicBezTo>
                  <a:pt x="28" y="26"/>
                  <a:pt x="27" y="26"/>
                  <a:pt x="27" y="26"/>
                </a:cubicBezTo>
                <a:cubicBezTo>
                  <a:pt x="27" y="26"/>
                  <a:pt x="27" y="26"/>
                  <a:pt x="26" y="26"/>
                </a:cubicBezTo>
                <a:cubicBezTo>
                  <a:pt x="26" y="26"/>
                  <a:pt x="26" y="27"/>
                  <a:pt x="26" y="27"/>
                </a:cubicBezTo>
                <a:cubicBezTo>
                  <a:pt x="26" y="27"/>
                  <a:pt x="26" y="27"/>
                  <a:pt x="26" y="27"/>
                </a:cubicBezTo>
                <a:cubicBezTo>
                  <a:pt x="26" y="27"/>
                  <a:pt x="26" y="27"/>
                  <a:pt x="26" y="28"/>
                </a:cubicBezTo>
                <a:cubicBezTo>
                  <a:pt x="26" y="28"/>
                  <a:pt x="26" y="28"/>
                  <a:pt x="26" y="28"/>
                </a:cubicBezTo>
                <a:cubicBezTo>
                  <a:pt x="26" y="29"/>
                  <a:pt x="26" y="29"/>
                  <a:pt x="26" y="30"/>
                </a:cubicBezTo>
                <a:cubicBezTo>
                  <a:pt x="26" y="30"/>
                  <a:pt x="27" y="31"/>
                  <a:pt x="27" y="31"/>
                </a:cubicBezTo>
                <a:cubicBezTo>
                  <a:pt x="27" y="32"/>
                  <a:pt x="28" y="32"/>
                  <a:pt x="28" y="33"/>
                </a:cubicBezTo>
                <a:cubicBezTo>
                  <a:pt x="29" y="33"/>
                  <a:pt x="29" y="33"/>
                  <a:pt x="29" y="33"/>
                </a:cubicBezTo>
                <a:close/>
                <a:moveTo>
                  <a:pt x="27" y="25"/>
                </a:moveTo>
                <a:cubicBezTo>
                  <a:pt x="27" y="25"/>
                  <a:pt x="27" y="25"/>
                  <a:pt x="27" y="25"/>
                </a:cubicBezTo>
                <a:cubicBezTo>
                  <a:pt x="27" y="25"/>
                  <a:pt x="27" y="26"/>
                  <a:pt x="27" y="26"/>
                </a:cubicBezTo>
                <a:cubicBezTo>
                  <a:pt x="27" y="26"/>
                  <a:pt x="28" y="26"/>
                  <a:pt x="28" y="26"/>
                </a:cubicBezTo>
                <a:cubicBezTo>
                  <a:pt x="29" y="26"/>
                  <a:pt x="29" y="26"/>
                  <a:pt x="29" y="27"/>
                </a:cubicBezTo>
                <a:cubicBezTo>
                  <a:pt x="29" y="27"/>
                  <a:pt x="29" y="28"/>
                  <a:pt x="29" y="28"/>
                </a:cubicBezTo>
                <a:cubicBezTo>
                  <a:pt x="29" y="29"/>
                  <a:pt x="29" y="29"/>
                  <a:pt x="29" y="30"/>
                </a:cubicBezTo>
                <a:cubicBezTo>
                  <a:pt x="30" y="30"/>
                  <a:pt x="30" y="31"/>
                  <a:pt x="30" y="31"/>
                </a:cubicBezTo>
                <a:cubicBezTo>
                  <a:pt x="30" y="31"/>
                  <a:pt x="31" y="31"/>
                  <a:pt x="31" y="31"/>
                </a:cubicBezTo>
                <a:cubicBezTo>
                  <a:pt x="31" y="30"/>
                  <a:pt x="31" y="30"/>
                  <a:pt x="32" y="31"/>
                </a:cubicBezTo>
                <a:cubicBezTo>
                  <a:pt x="32" y="30"/>
                  <a:pt x="32" y="30"/>
                  <a:pt x="32" y="30"/>
                </a:cubicBezTo>
                <a:cubicBezTo>
                  <a:pt x="32" y="30"/>
                  <a:pt x="32" y="30"/>
                  <a:pt x="32" y="29"/>
                </a:cubicBezTo>
                <a:cubicBezTo>
                  <a:pt x="32" y="29"/>
                  <a:pt x="33" y="29"/>
                  <a:pt x="33" y="29"/>
                </a:cubicBezTo>
                <a:cubicBezTo>
                  <a:pt x="33" y="28"/>
                  <a:pt x="33" y="28"/>
                  <a:pt x="34" y="28"/>
                </a:cubicBezTo>
                <a:cubicBezTo>
                  <a:pt x="34" y="28"/>
                  <a:pt x="34" y="28"/>
                  <a:pt x="34" y="27"/>
                </a:cubicBezTo>
                <a:cubicBezTo>
                  <a:pt x="33" y="27"/>
                  <a:pt x="32" y="27"/>
                  <a:pt x="32" y="27"/>
                </a:cubicBezTo>
                <a:cubicBezTo>
                  <a:pt x="32" y="27"/>
                  <a:pt x="32" y="27"/>
                  <a:pt x="32" y="27"/>
                </a:cubicBezTo>
                <a:cubicBezTo>
                  <a:pt x="31" y="26"/>
                  <a:pt x="31" y="26"/>
                  <a:pt x="30" y="25"/>
                </a:cubicBezTo>
                <a:cubicBezTo>
                  <a:pt x="30" y="25"/>
                  <a:pt x="30" y="25"/>
                  <a:pt x="30" y="25"/>
                </a:cubicBezTo>
                <a:cubicBezTo>
                  <a:pt x="29" y="25"/>
                  <a:pt x="29" y="25"/>
                  <a:pt x="29" y="25"/>
                </a:cubicBezTo>
                <a:cubicBezTo>
                  <a:pt x="29" y="25"/>
                  <a:pt x="28" y="25"/>
                  <a:pt x="28" y="25"/>
                </a:cubicBezTo>
                <a:cubicBezTo>
                  <a:pt x="28" y="25"/>
                  <a:pt x="27" y="25"/>
                  <a:pt x="27" y="25"/>
                </a:cubicBezTo>
                <a:close/>
                <a:moveTo>
                  <a:pt x="24" y="24"/>
                </a:moveTo>
                <a:cubicBezTo>
                  <a:pt x="24" y="24"/>
                  <a:pt x="24" y="24"/>
                  <a:pt x="24" y="24"/>
                </a:cubicBezTo>
                <a:cubicBezTo>
                  <a:pt x="24" y="24"/>
                  <a:pt x="24" y="23"/>
                  <a:pt x="24" y="23"/>
                </a:cubicBezTo>
                <a:cubicBezTo>
                  <a:pt x="24" y="23"/>
                  <a:pt x="24" y="22"/>
                  <a:pt x="24" y="22"/>
                </a:cubicBezTo>
                <a:cubicBezTo>
                  <a:pt x="24" y="22"/>
                  <a:pt x="24" y="21"/>
                  <a:pt x="24" y="21"/>
                </a:cubicBezTo>
                <a:cubicBezTo>
                  <a:pt x="24" y="21"/>
                  <a:pt x="23" y="20"/>
                  <a:pt x="23" y="20"/>
                </a:cubicBezTo>
                <a:cubicBezTo>
                  <a:pt x="23" y="19"/>
                  <a:pt x="23" y="19"/>
                  <a:pt x="22" y="19"/>
                </a:cubicBezTo>
                <a:cubicBezTo>
                  <a:pt x="22" y="18"/>
                  <a:pt x="21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20" y="18"/>
                  <a:pt x="20" y="18"/>
                  <a:pt x="20" y="18"/>
                </a:cubicBezTo>
                <a:cubicBezTo>
                  <a:pt x="19" y="18"/>
                  <a:pt x="19" y="19"/>
                  <a:pt x="19" y="18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8" y="20"/>
                </a:cubicBezTo>
                <a:cubicBezTo>
                  <a:pt x="18" y="20"/>
                  <a:pt x="18" y="20"/>
                  <a:pt x="19" y="20"/>
                </a:cubicBezTo>
                <a:cubicBezTo>
                  <a:pt x="19" y="20"/>
                  <a:pt x="20" y="20"/>
                  <a:pt x="20" y="20"/>
                </a:cubicBezTo>
                <a:cubicBezTo>
                  <a:pt x="21" y="20"/>
                  <a:pt x="21" y="20"/>
                  <a:pt x="21" y="21"/>
                </a:cubicBezTo>
                <a:cubicBezTo>
                  <a:pt x="21" y="21"/>
                  <a:pt x="22" y="22"/>
                  <a:pt x="22" y="22"/>
                </a:cubicBezTo>
                <a:cubicBezTo>
                  <a:pt x="22" y="23"/>
                  <a:pt x="23" y="24"/>
                  <a:pt x="23" y="24"/>
                </a:cubicBezTo>
                <a:cubicBezTo>
                  <a:pt x="23" y="24"/>
                  <a:pt x="23" y="25"/>
                  <a:pt x="24" y="25"/>
                </a:cubicBezTo>
                <a:cubicBezTo>
                  <a:pt x="24" y="25"/>
                  <a:pt x="24" y="24"/>
                  <a:pt x="24" y="24"/>
                </a:cubicBezTo>
                <a:cubicBezTo>
                  <a:pt x="24" y="24"/>
                  <a:pt x="24" y="24"/>
                  <a:pt x="24" y="24"/>
                </a:cubicBezTo>
                <a:close/>
                <a:moveTo>
                  <a:pt x="22" y="24"/>
                </a:moveTo>
                <a:cubicBezTo>
                  <a:pt x="22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3"/>
                  <a:pt x="22" y="23"/>
                </a:cubicBezTo>
                <a:cubicBezTo>
                  <a:pt x="22" y="23"/>
                  <a:pt x="22" y="22"/>
                  <a:pt x="21" y="22"/>
                </a:cubicBezTo>
                <a:cubicBezTo>
                  <a:pt x="21" y="22"/>
                  <a:pt x="21" y="21"/>
                  <a:pt x="21" y="21"/>
                </a:cubicBezTo>
                <a:cubicBezTo>
                  <a:pt x="20" y="21"/>
                  <a:pt x="20" y="20"/>
                  <a:pt x="20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8" y="20"/>
                  <a:pt x="18" y="20"/>
                  <a:pt x="18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2"/>
                  <a:pt x="17" y="22"/>
                  <a:pt x="16" y="23"/>
                </a:cubicBezTo>
                <a:cubicBezTo>
                  <a:pt x="17" y="23"/>
                  <a:pt x="17" y="24"/>
                  <a:pt x="17" y="24"/>
                </a:cubicBezTo>
                <a:cubicBezTo>
                  <a:pt x="17" y="24"/>
                  <a:pt x="16" y="25"/>
                  <a:pt x="16" y="25"/>
                </a:cubicBezTo>
                <a:cubicBezTo>
                  <a:pt x="16" y="25"/>
                  <a:pt x="16" y="25"/>
                  <a:pt x="16" y="25"/>
                </a:cubicBezTo>
                <a:cubicBezTo>
                  <a:pt x="16" y="25"/>
                  <a:pt x="17" y="24"/>
                  <a:pt x="17" y="24"/>
                </a:cubicBezTo>
                <a:cubicBezTo>
                  <a:pt x="17" y="24"/>
                  <a:pt x="17" y="24"/>
                  <a:pt x="17" y="24"/>
                </a:cubicBezTo>
                <a:cubicBezTo>
                  <a:pt x="17" y="24"/>
                  <a:pt x="18" y="24"/>
                  <a:pt x="18" y="24"/>
                </a:cubicBezTo>
                <a:cubicBezTo>
                  <a:pt x="18" y="24"/>
                  <a:pt x="19" y="23"/>
                  <a:pt x="19" y="23"/>
                </a:cubicBezTo>
                <a:cubicBezTo>
                  <a:pt x="19" y="23"/>
                  <a:pt x="19" y="23"/>
                  <a:pt x="19" y="23"/>
                </a:cubicBezTo>
                <a:cubicBezTo>
                  <a:pt x="20" y="23"/>
                  <a:pt x="20" y="23"/>
                  <a:pt x="20" y="23"/>
                </a:cubicBezTo>
                <a:cubicBezTo>
                  <a:pt x="21" y="23"/>
                  <a:pt x="21" y="23"/>
                  <a:pt x="21" y="23"/>
                </a:cubicBezTo>
                <a:cubicBezTo>
                  <a:pt x="21" y="24"/>
                  <a:pt x="22" y="24"/>
                  <a:pt x="22" y="24"/>
                </a:cubicBezTo>
                <a:cubicBezTo>
                  <a:pt x="22" y="24"/>
                  <a:pt x="22" y="24"/>
                  <a:pt x="22" y="24"/>
                </a:cubicBezTo>
                <a:close/>
                <a:moveTo>
                  <a:pt x="25" y="27"/>
                </a:move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5" y="27"/>
                  <a:pt x="25" y="27"/>
                </a:cubicBezTo>
                <a:cubicBezTo>
                  <a:pt x="25" y="27"/>
                  <a:pt x="24" y="27"/>
                  <a:pt x="24" y="28"/>
                </a:cubicBezTo>
                <a:cubicBezTo>
                  <a:pt x="24" y="28"/>
                  <a:pt x="23" y="28"/>
                  <a:pt x="23" y="29"/>
                </a:cubicBezTo>
                <a:cubicBezTo>
                  <a:pt x="22" y="29"/>
                  <a:pt x="21" y="29"/>
                  <a:pt x="21" y="30"/>
                </a:cubicBezTo>
                <a:cubicBezTo>
                  <a:pt x="21" y="30"/>
                  <a:pt x="20" y="31"/>
                  <a:pt x="20" y="31"/>
                </a:cubicBezTo>
                <a:cubicBezTo>
                  <a:pt x="20" y="31"/>
                  <a:pt x="20" y="32"/>
                  <a:pt x="20" y="32"/>
                </a:cubicBezTo>
                <a:cubicBezTo>
                  <a:pt x="20" y="32"/>
                  <a:pt x="20" y="33"/>
                  <a:pt x="21" y="33"/>
                </a:cubicBezTo>
                <a:cubicBezTo>
                  <a:pt x="21" y="33"/>
                  <a:pt x="21" y="33"/>
                  <a:pt x="21" y="34"/>
                </a:cubicBezTo>
                <a:cubicBezTo>
                  <a:pt x="21" y="33"/>
                  <a:pt x="22" y="33"/>
                  <a:pt x="22" y="33"/>
                </a:cubicBezTo>
                <a:cubicBezTo>
                  <a:pt x="22" y="33"/>
                  <a:pt x="23" y="34"/>
                  <a:pt x="23" y="34"/>
                </a:cubicBezTo>
                <a:cubicBezTo>
                  <a:pt x="23" y="34"/>
                  <a:pt x="23" y="34"/>
                  <a:pt x="24" y="33"/>
                </a:cubicBezTo>
                <a:cubicBezTo>
                  <a:pt x="23" y="32"/>
                  <a:pt x="23" y="31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4" y="29"/>
                  <a:pt x="24" y="29"/>
                  <a:pt x="24" y="29"/>
                </a:cubicBezTo>
                <a:cubicBezTo>
                  <a:pt x="24" y="28"/>
                  <a:pt x="24" y="28"/>
                  <a:pt x="25" y="28"/>
                </a:cubicBezTo>
                <a:cubicBezTo>
                  <a:pt x="25" y="27"/>
                  <a:pt x="25" y="27"/>
                  <a:pt x="25" y="27"/>
                </a:cubicBezTo>
                <a:close/>
                <a:moveTo>
                  <a:pt x="23" y="30"/>
                </a:moveTo>
                <a:cubicBezTo>
                  <a:pt x="23" y="30"/>
                  <a:pt x="23" y="30"/>
                  <a:pt x="23" y="30"/>
                </a:cubicBezTo>
                <a:cubicBezTo>
                  <a:pt x="23" y="30"/>
                  <a:pt x="23" y="30"/>
                  <a:pt x="23" y="30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9"/>
                  <a:pt x="23" y="29"/>
                  <a:pt x="23" y="29"/>
                </a:cubicBezTo>
                <a:cubicBezTo>
                  <a:pt x="22" y="29"/>
                  <a:pt x="22" y="30"/>
                  <a:pt x="22" y="30"/>
                </a:cubicBezTo>
                <a:cubicBezTo>
                  <a:pt x="22" y="30"/>
                  <a:pt x="22" y="30"/>
                  <a:pt x="21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1" y="31"/>
                  <a:pt x="21" y="32"/>
                  <a:pt x="21" y="32"/>
                </a:cubicBezTo>
                <a:cubicBezTo>
                  <a:pt x="21" y="32"/>
                  <a:pt x="21" y="32"/>
                  <a:pt x="21" y="32"/>
                </a:cubicBezTo>
                <a:cubicBezTo>
                  <a:pt x="22" y="33"/>
                  <a:pt x="22" y="33"/>
                  <a:pt x="22" y="33"/>
                </a:cubicBezTo>
                <a:cubicBezTo>
                  <a:pt x="22" y="33"/>
                  <a:pt x="22" y="32"/>
                  <a:pt x="22" y="32"/>
                </a:cubicBezTo>
                <a:cubicBezTo>
                  <a:pt x="22" y="32"/>
                  <a:pt x="22" y="32"/>
                  <a:pt x="22" y="31"/>
                </a:cubicBezTo>
                <a:cubicBezTo>
                  <a:pt x="22" y="31"/>
                  <a:pt x="22" y="31"/>
                  <a:pt x="22" y="31"/>
                </a:cubicBezTo>
                <a:cubicBezTo>
                  <a:pt x="22" y="31"/>
                  <a:pt x="23" y="31"/>
                  <a:pt x="23" y="30"/>
                </a:cubicBezTo>
                <a:cubicBezTo>
                  <a:pt x="23" y="30"/>
                  <a:pt x="23" y="30"/>
                  <a:pt x="23" y="30"/>
                </a:cubicBezTo>
                <a:close/>
                <a:moveTo>
                  <a:pt x="32" y="18"/>
                </a:moveTo>
                <a:cubicBezTo>
                  <a:pt x="32" y="18"/>
                  <a:pt x="32" y="18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9"/>
                  <a:pt x="31" y="19"/>
                  <a:pt x="31" y="19"/>
                </a:cubicBezTo>
                <a:cubicBezTo>
                  <a:pt x="31" y="19"/>
                  <a:pt x="31" y="19"/>
                  <a:pt x="31" y="20"/>
                </a:cubicBezTo>
                <a:cubicBezTo>
                  <a:pt x="31" y="20"/>
                  <a:pt x="31" y="20"/>
                  <a:pt x="32" y="20"/>
                </a:cubicBezTo>
                <a:cubicBezTo>
                  <a:pt x="32" y="20"/>
                  <a:pt x="33" y="20"/>
                  <a:pt x="33" y="19"/>
                </a:cubicBezTo>
                <a:cubicBezTo>
                  <a:pt x="33" y="19"/>
                  <a:pt x="33" y="19"/>
                  <a:pt x="33" y="19"/>
                </a:cubicBezTo>
                <a:cubicBezTo>
                  <a:pt x="33" y="19"/>
                  <a:pt x="32" y="18"/>
                  <a:pt x="32" y="18"/>
                </a:cubicBezTo>
                <a:close/>
                <a:moveTo>
                  <a:pt x="32" y="18"/>
                </a:moveTo>
                <a:cubicBezTo>
                  <a:pt x="32" y="18"/>
                  <a:pt x="32" y="18"/>
                  <a:pt x="32" y="18"/>
                </a:cubicBezTo>
                <a:cubicBezTo>
                  <a:pt x="31" y="17"/>
                  <a:pt x="31" y="17"/>
                  <a:pt x="30" y="17"/>
                </a:cubicBezTo>
                <a:cubicBezTo>
                  <a:pt x="30" y="17"/>
                  <a:pt x="30" y="17"/>
                  <a:pt x="30" y="17"/>
                </a:cubicBezTo>
                <a:cubicBezTo>
                  <a:pt x="30" y="18"/>
                  <a:pt x="30" y="18"/>
                  <a:pt x="30" y="18"/>
                </a:cubicBez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31" y="19"/>
                  <a:pt x="31" y="19"/>
                </a:cubicBezTo>
                <a:cubicBezTo>
                  <a:pt x="31" y="18"/>
                  <a:pt x="31" y="18"/>
                  <a:pt x="31" y="18"/>
                </a:cubicBezTo>
                <a:cubicBezTo>
                  <a:pt x="32" y="18"/>
                  <a:pt x="32" y="18"/>
                  <a:pt x="32" y="18"/>
                </a:cubicBezTo>
                <a:close/>
                <a:moveTo>
                  <a:pt x="16" y="24"/>
                </a:move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6" y="23"/>
                  <a:pt x="16" y="23"/>
                  <a:pt x="16" y="23"/>
                </a:cubicBezTo>
                <a:cubicBezTo>
                  <a:pt x="16" y="23"/>
                  <a:pt x="15" y="23"/>
                  <a:pt x="15" y="23"/>
                </a:cubicBezTo>
                <a:cubicBezTo>
                  <a:pt x="15" y="23"/>
                  <a:pt x="15" y="23"/>
                  <a:pt x="15" y="23"/>
                </a:cubicBezTo>
                <a:cubicBezTo>
                  <a:pt x="15" y="23"/>
                  <a:pt x="15" y="24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6" y="24"/>
                </a:cubicBezTo>
                <a:close/>
                <a:moveTo>
                  <a:pt x="24" y="35"/>
                </a:moveTo>
                <a:cubicBezTo>
                  <a:pt x="24" y="35"/>
                  <a:pt x="24" y="35"/>
                  <a:pt x="24" y="35"/>
                </a:cubicBezTo>
                <a:cubicBezTo>
                  <a:pt x="24" y="35"/>
                  <a:pt x="24" y="35"/>
                  <a:pt x="24" y="35"/>
                </a:cubicBezTo>
                <a:cubicBezTo>
                  <a:pt x="25" y="35"/>
                  <a:pt x="25" y="34"/>
                  <a:pt x="24" y="34"/>
                </a:cubicBezTo>
                <a:cubicBezTo>
                  <a:pt x="24" y="34"/>
                  <a:pt x="24" y="34"/>
                  <a:pt x="24" y="34"/>
                </a:cubicBezTo>
                <a:cubicBezTo>
                  <a:pt x="24" y="34"/>
                  <a:pt x="24" y="34"/>
                  <a:pt x="23" y="34"/>
                </a:cubicBezTo>
                <a:cubicBezTo>
                  <a:pt x="23" y="34"/>
                  <a:pt x="23" y="34"/>
                  <a:pt x="23" y="34"/>
                </a:cubicBezTo>
                <a:cubicBezTo>
                  <a:pt x="23" y="35"/>
                  <a:pt x="23" y="35"/>
                  <a:pt x="23" y="35"/>
                </a:cubicBezTo>
                <a:cubicBezTo>
                  <a:pt x="23" y="35"/>
                  <a:pt x="23" y="35"/>
                  <a:pt x="23" y="35"/>
                </a:cubicBezTo>
                <a:cubicBezTo>
                  <a:pt x="24" y="35"/>
                  <a:pt x="24" y="35"/>
                  <a:pt x="24" y="35"/>
                </a:cubicBezTo>
                <a:close/>
                <a:moveTo>
                  <a:pt x="20" y="17"/>
                </a:moveTo>
                <a:cubicBezTo>
                  <a:pt x="20" y="17"/>
                  <a:pt x="20" y="17"/>
                  <a:pt x="20" y="17"/>
                </a:cubicBezTo>
                <a:cubicBezTo>
                  <a:pt x="20" y="17"/>
                  <a:pt x="20" y="17"/>
                  <a:pt x="20" y="17"/>
                </a:cubicBezTo>
                <a:cubicBezTo>
                  <a:pt x="20" y="18"/>
                  <a:pt x="21" y="18"/>
                  <a:pt x="21" y="17"/>
                </a:cubicBezTo>
                <a:cubicBezTo>
                  <a:pt x="21" y="17"/>
                  <a:pt x="21" y="17"/>
                  <a:pt x="21" y="17"/>
                </a:cubicBezTo>
                <a:cubicBezTo>
                  <a:pt x="22" y="17"/>
                  <a:pt x="22" y="16"/>
                  <a:pt x="21" y="16"/>
                </a:cubicBezTo>
                <a:cubicBezTo>
                  <a:pt x="21" y="16"/>
                  <a:pt x="21" y="16"/>
                  <a:pt x="21" y="16"/>
                </a:cubicBezTo>
                <a:cubicBezTo>
                  <a:pt x="20" y="16"/>
                  <a:pt x="20" y="16"/>
                  <a:pt x="20" y="17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2"/>
                  <a:pt x="34" y="22"/>
                  <a:pt x="34" y="21"/>
                </a:cubicBezTo>
                <a:cubicBezTo>
                  <a:pt x="34" y="21"/>
                  <a:pt x="34" y="21"/>
                  <a:pt x="34" y="22"/>
                </a:cubicBezTo>
                <a:cubicBezTo>
                  <a:pt x="33" y="22"/>
                  <a:pt x="33" y="22"/>
                  <a:pt x="33" y="22"/>
                </a:cubicBezTo>
                <a:cubicBezTo>
                  <a:pt x="33" y="23"/>
                  <a:pt x="33" y="23"/>
                  <a:pt x="34" y="23"/>
                </a:cubicBezTo>
                <a:cubicBezTo>
                  <a:pt x="34" y="23"/>
                  <a:pt x="34" y="23"/>
                  <a:pt x="35" y="23"/>
                </a:cubicBezTo>
                <a:close/>
                <a:moveTo>
                  <a:pt x="35" y="23"/>
                </a:move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5" y="23"/>
                  <a:pt x="35" y="23"/>
                </a:cubicBezTo>
                <a:cubicBezTo>
                  <a:pt x="35" y="23"/>
                  <a:pt x="34" y="23"/>
                  <a:pt x="34" y="23"/>
                </a:cubicBezTo>
                <a:cubicBezTo>
                  <a:pt x="34" y="23"/>
                  <a:pt x="34" y="24"/>
                  <a:pt x="34" y="24"/>
                </a:cubicBezTo>
                <a:cubicBezTo>
                  <a:pt x="34" y="24"/>
                  <a:pt x="34" y="24"/>
                  <a:pt x="34" y="24"/>
                </a:cubicBezTo>
                <a:cubicBezTo>
                  <a:pt x="34" y="24"/>
                  <a:pt x="34" y="24"/>
                  <a:pt x="34" y="25"/>
                </a:cubicBezTo>
                <a:cubicBezTo>
                  <a:pt x="34" y="25"/>
                  <a:pt x="34" y="25"/>
                  <a:pt x="34" y="25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4"/>
                  <a:pt x="35" y="24"/>
                  <a:pt x="35" y="23"/>
                </a:cubicBezTo>
                <a:close/>
                <a:moveTo>
                  <a:pt x="29" y="16"/>
                </a:moveTo>
                <a:cubicBezTo>
                  <a:pt x="29" y="16"/>
                  <a:pt x="29" y="16"/>
                  <a:pt x="29" y="16"/>
                </a:cubicBezTo>
                <a:cubicBezTo>
                  <a:pt x="28" y="17"/>
                  <a:pt x="28" y="17"/>
                  <a:pt x="28" y="17"/>
                </a:cubicBezTo>
                <a:cubicBezTo>
                  <a:pt x="28" y="17"/>
                  <a:pt x="28" y="17"/>
                  <a:pt x="28" y="18"/>
                </a:cubicBezTo>
                <a:cubicBezTo>
                  <a:pt x="28" y="18"/>
                  <a:pt x="29" y="18"/>
                  <a:pt x="29" y="18"/>
                </a:cubicBezTo>
                <a:cubicBezTo>
                  <a:pt x="29" y="18"/>
                  <a:pt x="29" y="18"/>
                  <a:pt x="29" y="18"/>
                </a:cubicBezTo>
                <a:cubicBezTo>
                  <a:pt x="29" y="17"/>
                  <a:pt x="30" y="17"/>
                  <a:pt x="30" y="17"/>
                </a:cubicBezTo>
                <a:cubicBezTo>
                  <a:pt x="29" y="16"/>
                  <a:pt x="29" y="16"/>
                  <a:pt x="29" y="16"/>
                </a:cubicBezTo>
                <a:close/>
                <a:moveTo>
                  <a:pt x="31" y="33"/>
                </a:moveTo>
                <a:cubicBezTo>
                  <a:pt x="31" y="33"/>
                  <a:pt x="31" y="33"/>
                  <a:pt x="31" y="33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0" y="32"/>
                </a:cubicBezTo>
                <a:cubicBezTo>
                  <a:pt x="30" y="32"/>
                  <a:pt x="30" y="32"/>
                  <a:pt x="30" y="32"/>
                </a:cubicBezTo>
                <a:cubicBezTo>
                  <a:pt x="30" y="33"/>
                  <a:pt x="30" y="33"/>
                  <a:pt x="30" y="33"/>
                </a:cubicBezTo>
                <a:cubicBezTo>
                  <a:pt x="30" y="33"/>
                  <a:pt x="30" y="33"/>
                  <a:pt x="30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1" y="33"/>
                  <a:pt x="31" y="33"/>
                  <a:pt x="31" y="33"/>
                </a:cubicBezTo>
                <a:close/>
                <a:moveTo>
                  <a:pt x="33" y="31"/>
                </a:moveTo>
                <a:cubicBezTo>
                  <a:pt x="33" y="31"/>
                  <a:pt x="33" y="31"/>
                  <a:pt x="33" y="31"/>
                </a:cubicBezTo>
                <a:cubicBezTo>
                  <a:pt x="33" y="31"/>
                  <a:pt x="34" y="30"/>
                  <a:pt x="34" y="30"/>
                </a:cubicBezTo>
                <a:cubicBezTo>
                  <a:pt x="34" y="30"/>
                  <a:pt x="33" y="30"/>
                  <a:pt x="33" y="30"/>
                </a:cubicBezTo>
                <a:cubicBezTo>
                  <a:pt x="33" y="30"/>
                  <a:pt x="33" y="30"/>
                  <a:pt x="33" y="30"/>
                </a:cubicBezTo>
                <a:cubicBezTo>
                  <a:pt x="32" y="30"/>
                  <a:pt x="32" y="30"/>
                  <a:pt x="32" y="30"/>
                </a:cubicBezTo>
                <a:cubicBezTo>
                  <a:pt x="32" y="30"/>
                  <a:pt x="32" y="31"/>
                  <a:pt x="32" y="31"/>
                </a:cubicBezTo>
                <a:cubicBezTo>
                  <a:pt x="33" y="31"/>
                  <a:pt x="33" y="31"/>
                  <a:pt x="33" y="31"/>
                </a:cubicBezTo>
                <a:close/>
                <a:moveTo>
                  <a:pt x="15" y="22"/>
                </a:moveTo>
                <a:cubicBezTo>
                  <a:pt x="15" y="22"/>
                  <a:pt x="15" y="22"/>
                  <a:pt x="15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6" y="22"/>
                  <a:pt x="16" y="22"/>
                  <a:pt x="16" y="22"/>
                </a:cubicBezTo>
                <a:cubicBezTo>
                  <a:pt x="17" y="22"/>
                  <a:pt x="16" y="21"/>
                  <a:pt x="16" y="21"/>
                </a:cubicBezTo>
                <a:cubicBezTo>
                  <a:pt x="16" y="21"/>
                  <a:pt x="16" y="21"/>
                  <a:pt x="16" y="21"/>
                </a:cubicBezTo>
                <a:cubicBezTo>
                  <a:pt x="16" y="21"/>
                  <a:pt x="15" y="22"/>
                  <a:pt x="15" y="22"/>
                </a:cubicBezTo>
                <a:close/>
                <a:moveTo>
                  <a:pt x="18" y="18"/>
                </a:move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7" y="18"/>
                  <a:pt x="17" y="18"/>
                </a:cubicBezTo>
                <a:cubicBezTo>
                  <a:pt x="17" y="18"/>
                  <a:pt x="17" y="19"/>
                  <a:pt x="17" y="19"/>
                </a:cubicBezTo>
                <a:cubicBezTo>
                  <a:pt x="17" y="19"/>
                  <a:pt x="17" y="19"/>
                  <a:pt x="17" y="19"/>
                </a:cubicBezTo>
                <a:cubicBezTo>
                  <a:pt x="17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9"/>
                  <a:pt x="18" y="19"/>
                  <a:pt x="18" y="19"/>
                </a:cubicBezTo>
                <a:cubicBezTo>
                  <a:pt x="18" y="18"/>
                  <a:pt x="18" y="18"/>
                  <a:pt x="18" y="18"/>
                </a:cubicBezTo>
                <a:close/>
                <a:moveTo>
                  <a:pt x="17" y="32"/>
                </a:moveTo>
                <a:cubicBezTo>
                  <a:pt x="17" y="32"/>
                  <a:pt x="17" y="32"/>
                  <a:pt x="17" y="32"/>
                </a:cubicBezTo>
                <a:cubicBezTo>
                  <a:pt x="17" y="32"/>
                  <a:pt x="17" y="31"/>
                  <a:pt x="18" y="31"/>
                </a:cubicBezTo>
                <a:cubicBezTo>
                  <a:pt x="18" y="31"/>
                  <a:pt x="18" y="31"/>
                  <a:pt x="18" y="31"/>
                </a:cubicBezTo>
                <a:cubicBezTo>
                  <a:pt x="17" y="30"/>
                  <a:pt x="17" y="30"/>
                  <a:pt x="16" y="30"/>
                </a:cubicBezTo>
                <a:cubicBezTo>
                  <a:pt x="17" y="31"/>
                  <a:pt x="17" y="31"/>
                  <a:pt x="17" y="32"/>
                </a:cubicBezTo>
                <a:close/>
                <a:moveTo>
                  <a:pt x="35" y="29"/>
                </a:moveTo>
                <a:cubicBezTo>
                  <a:pt x="35" y="29"/>
                  <a:pt x="35" y="29"/>
                  <a:pt x="35" y="29"/>
                </a:cubicBezTo>
                <a:cubicBezTo>
                  <a:pt x="35" y="28"/>
                  <a:pt x="35" y="28"/>
                  <a:pt x="35" y="28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8"/>
                  <a:pt x="34" y="28"/>
                  <a:pt x="33" y="28"/>
                </a:cubicBezTo>
                <a:cubicBezTo>
                  <a:pt x="33" y="29"/>
                  <a:pt x="33" y="29"/>
                  <a:pt x="34" y="30"/>
                </a:cubicBezTo>
                <a:cubicBezTo>
                  <a:pt x="34" y="30"/>
                  <a:pt x="34" y="30"/>
                  <a:pt x="34" y="30"/>
                </a:cubicBezTo>
                <a:cubicBezTo>
                  <a:pt x="34" y="29"/>
                  <a:pt x="35" y="29"/>
                  <a:pt x="35" y="29"/>
                </a:cubicBezTo>
                <a:close/>
                <a:moveTo>
                  <a:pt x="15" y="25"/>
                </a:moveTo>
                <a:cubicBezTo>
                  <a:pt x="15" y="25"/>
                  <a:pt x="15" y="25"/>
                  <a:pt x="15" y="25"/>
                </a:cubicBezTo>
                <a:cubicBezTo>
                  <a:pt x="15" y="25"/>
                  <a:pt x="15" y="26"/>
                  <a:pt x="15" y="26"/>
                </a:cubicBezTo>
                <a:cubicBezTo>
                  <a:pt x="15" y="26"/>
                  <a:pt x="15" y="26"/>
                  <a:pt x="15" y="26"/>
                </a:cubicBezTo>
                <a:cubicBezTo>
                  <a:pt x="15" y="26"/>
                  <a:pt x="15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6"/>
                  <a:pt x="16" y="26"/>
                  <a:pt x="16" y="26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25"/>
                  <a:pt x="15" y="25"/>
                  <a:pt x="15" y="25"/>
                </a:cubicBezTo>
                <a:close/>
                <a:moveTo>
                  <a:pt x="31" y="31"/>
                </a:move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2"/>
                  <a:pt x="31" y="32"/>
                  <a:pt x="31" y="32"/>
                </a:cubicBezTo>
                <a:cubicBezTo>
                  <a:pt x="31" y="32"/>
                  <a:pt x="31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2" y="32"/>
                  <a:pt x="32" y="32"/>
                </a:cubicBezTo>
                <a:cubicBezTo>
                  <a:pt x="32" y="32"/>
                  <a:pt x="33" y="32"/>
                  <a:pt x="33" y="31"/>
                </a:cubicBezTo>
                <a:cubicBezTo>
                  <a:pt x="33" y="31"/>
                  <a:pt x="32" y="31"/>
                  <a:pt x="32" y="31"/>
                </a:cubicBezTo>
                <a:cubicBezTo>
                  <a:pt x="32" y="31"/>
                  <a:pt x="32" y="31"/>
                  <a:pt x="32" y="31"/>
                </a:cubicBezTo>
                <a:cubicBezTo>
                  <a:pt x="32" y="31"/>
                  <a:pt x="32" y="31"/>
                  <a:pt x="31" y="31"/>
                </a:cubicBezTo>
                <a:close/>
                <a:moveTo>
                  <a:pt x="25" y="16"/>
                </a:moveTo>
                <a:cubicBezTo>
                  <a:pt x="25" y="16"/>
                  <a:pt x="25" y="16"/>
                  <a:pt x="25" y="16"/>
                </a:cubicBezTo>
                <a:cubicBezTo>
                  <a:pt x="24" y="16"/>
                  <a:pt x="24" y="16"/>
                  <a:pt x="2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4" y="16"/>
                  <a:pt x="24" y="16"/>
                  <a:pt x="24" y="17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5" y="17"/>
                  <a:pt x="25" y="16"/>
                </a:cubicBezTo>
                <a:cubicBezTo>
                  <a:pt x="25" y="16"/>
                  <a:pt x="25" y="16"/>
                  <a:pt x="25" y="16"/>
                </a:cubicBezTo>
                <a:close/>
                <a:moveTo>
                  <a:pt x="19" y="18"/>
                </a:move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20" y="18"/>
                  <a:pt x="20" y="17"/>
                  <a:pt x="20" y="17"/>
                </a:cubicBezTo>
                <a:cubicBezTo>
                  <a:pt x="19" y="17"/>
                  <a:pt x="19" y="17"/>
                  <a:pt x="19" y="17"/>
                </a:cubicBezTo>
                <a:cubicBezTo>
                  <a:pt x="19" y="17"/>
                  <a:pt x="19" y="17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9" y="18"/>
                  <a:pt x="19" y="18"/>
                  <a:pt x="19" y="18"/>
                </a:cubicBezTo>
                <a:close/>
                <a:moveTo>
                  <a:pt x="26" y="16"/>
                </a:move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6" y="16"/>
                </a:cubicBezTo>
                <a:cubicBezTo>
                  <a:pt x="26" y="16"/>
                  <a:pt x="26" y="16"/>
                  <a:pt x="25" y="16"/>
                </a:cubicBezTo>
                <a:cubicBezTo>
                  <a:pt x="25" y="16"/>
                  <a:pt x="25" y="16"/>
                  <a:pt x="25" y="16"/>
                </a:cubicBezTo>
                <a:cubicBezTo>
                  <a:pt x="25" y="16"/>
                  <a:pt x="25" y="16"/>
                  <a:pt x="25" y="17"/>
                </a:cubicBezTo>
                <a:cubicBezTo>
                  <a:pt x="25" y="17"/>
                  <a:pt x="26" y="17"/>
                  <a:pt x="26" y="17"/>
                </a:cubicBezTo>
                <a:cubicBezTo>
                  <a:pt x="26" y="17"/>
                  <a:pt x="26" y="17"/>
                  <a:pt x="26" y="17"/>
                </a:cubicBezTo>
                <a:cubicBezTo>
                  <a:pt x="26" y="17"/>
                  <a:pt x="26" y="16"/>
                  <a:pt x="26" y="16"/>
                </a:cubicBezTo>
                <a:close/>
                <a:moveTo>
                  <a:pt x="28" y="34"/>
                </a:moveTo>
                <a:cubicBezTo>
                  <a:pt x="28" y="34"/>
                  <a:pt x="28" y="34"/>
                  <a:pt x="28" y="34"/>
                </a:cubicBezTo>
                <a:cubicBezTo>
                  <a:pt x="28" y="33"/>
                  <a:pt x="27" y="33"/>
                  <a:pt x="27" y="34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4"/>
                  <a:pt x="27" y="34"/>
                  <a:pt x="27" y="34"/>
                </a:cubicBezTo>
                <a:cubicBezTo>
                  <a:pt x="27" y="35"/>
                  <a:pt x="27" y="35"/>
                  <a:pt x="27" y="35"/>
                </a:cubicBezTo>
                <a:cubicBezTo>
                  <a:pt x="27" y="35"/>
                  <a:pt x="28" y="35"/>
                  <a:pt x="28" y="35"/>
                </a:cubicBezTo>
                <a:cubicBezTo>
                  <a:pt x="28" y="35"/>
                  <a:pt x="28" y="35"/>
                  <a:pt x="28" y="34"/>
                </a:cubicBezTo>
                <a:cubicBezTo>
                  <a:pt x="28" y="34"/>
                  <a:pt x="28" y="34"/>
                  <a:pt x="28" y="34"/>
                </a:cubicBezTo>
                <a:close/>
                <a:moveTo>
                  <a:pt x="21" y="34"/>
                </a:moveTo>
                <a:cubicBezTo>
                  <a:pt x="21" y="34"/>
                  <a:pt x="21" y="34"/>
                  <a:pt x="21" y="34"/>
                </a:cubicBezTo>
                <a:cubicBezTo>
                  <a:pt x="21" y="34"/>
                  <a:pt x="21" y="34"/>
                  <a:pt x="21" y="34"/>
                </a:cubicBezTo>
                <a:cubicBezTo>
                  <a:pt x="21" y="35"/>
                  <a:pt x="22" y="35"/>
                  <a:pt x="22" y="35"/>
                </a:cubicBezTo>
                <a:cubicBezTo>
                  <a:pt x="22" y="35"/>
                  <a:pt x="22" y="35"/>
                  <a:pt x="22" y="35"/>
                </a:cubicBezTo>
                <a:cubicBezTo>
                  <a:pt x="22" y="34"/>
                  <a:pt x="22" y="34"/>
                  <a:pt x="22" y="34"/>
                </a:cubicBezTo>
                <a:cubicBezTo>
                  <a:pt x="22" y="34"/>
                  <a:pt x="22" y="33"/>
                  <a:pt x="22" y="34"/>
                </a:cubicBezTo>
                <a:cubicBezTo>
                  <a:pt x="21" y="34"/>
                  <a:pt x="21" y="34"/>
                  <a:pt x="21" y="34"/>
                </a:cubicBezTo>
                <a:close/>
                <a:moveTo>
                  <a:pt x="26" y="35"/>
                </a:move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ubicBezTo>
                  <a:pt x="26" y="35"/>
                  <a:pt x="26" y="34"/>
                  <a:pt x="26" y="34"/>
                </a:cubicBezTo>
                <a:cubicBezTo>
                  <a:pt x="26" y="34"/>
                  <a:pt x="26" y="34"/>
                  <a:pt x="25" y="34"/>
                </a:cubicBezTo>
                <a:cubicBezTo>
                  <a:pt x="25" y="34"/>
                  <a:pt x="25" y="34"/>
                  <a:pt x="25" y="35"/>
                </a:cubicBezTo>
                <a:cubicBezTo>
                  <a:pt x="25" y="35"/>
                  <a:pt x="25" y="35"/>
                  <a:pt x="26" y="35"/>
                </a:cubicBezTo>
                <a:cubicBezTo>
                  <a:pt x="26" y="35"/>
                  <a:pt x="26" y="35"/>
                  <a:pt x="26" y="35"/>
                </a:cubicBezTo>
                <a:close/>
                <a:moveTo>
                  <a:pt x="30" y="34"/>
                </a:moveTo>
                <a:cubicBezTo>
                  <a:pt x="30" y="34"/>
                  <a:pt x="30" y="34"/>
                  <a:pt x="30" y="34"/>
                </a:cubicBezTo>
                <a:cubicBezTo>
                  <a:pt x="30" y="34"/>
                  <a:pt x="30" y="33"/>
                  <a:pt x="29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9" y="33"/>
                  <a:pt x="29" y="33"/>
                  <a:pt x="29" y="33"/>
                </a:cubicBezTo>
                <a:cubicBezTo>
                  <a:pt x="28" y="33"/>
                  <a:pt x="28" y="34"/>
                  <a:pt x="29" y="34"/>
                </a:cubicBezTo>
                <a:cubicBezTo>
                  <a:pt x="29" y="34"/>
                  <a:pt x="29" y="34"/>
                  <a:pt x="30" y="34"/>
                </a:cubicBezTo>
                <a:close/>
                <a:moveTo>
                  <a:pt x="34" y="20"/>
                </a:moveTo>
                <a:cubicBezTo>
                  <a:pt x="34" y="20"/>
                  <a:pt x="34" y="20"/>
                  <a:pt x="34" y="20"/>
                </a:cubicBezTo>
                <a:cubicBezTo>
                  <a:pt x="33" y="20"/>
                  <a:pt x="33" y="20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3" y="21"/>
                  <a:pt x="33" y="21"/>
                  <a:pt x="33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4" y="21"/>
                  <a:pt x="34" y="21"/>
                  <a:pt x="34" y="20"/>
                </a:cubicBezTo>
                <a:cubicBezTo>
                  <a:pt x="34" y="20"/>
                  <a:pt x="34" y="20"/>
                  <a:pt x="34" y="20"/>
                </a:cubicBezTo>
                <a:close/>
                <a:moveTo>
                  <a:pt x="15" y="28"/>
                </a:moveTo>
                <a:cubicBezTo>
                  <a:pt x="15" y="28"/>
                  <a:pt x="15" y="28"/>
                  <a:pt x="15" y="28"/>
                </a:cubicBezTo>
                <a:cubicBezTo>
                  <a:pt x="16" y="28"/>
                  <a:pt x="16" y="28"/>
                  <a:pt x="16" y="28"/>
                </a:cubicBezTo>
                <a:cubicBezTo>
                  <a:pt x="16" y="28"/>
                  <a:pt x="16" y="27"/>
                  <a:pt x="16" y="27"/>
                </a:cubicBezTo>
                <a:cubicBezTo>
                  <a:pt x="16" y="27"/>
                  <a:pt x="15" y="27"/>
                  <a:pt x="15" y="27"/>
                </a:cubicBezTo>
                <a:cubicBezTo>
                  <a:pt x="15" y="27"/>
                  <a:pt x="15" y="28"/>
                  <a:pt x="15" y="28"/>
                </a:cubicBezTo>
                <a:close/>
                <a:moveTo>
                  <a:pt x="23" y="16"/>
                </a:moveTo>
                <a:cubicBezTo>
                  <a:pt x="23" y="16"/>
                  <a:pt x="23" y="16"/>
                  <a:pt x="23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6"/>
                </a:cubicBezTo>
                <a:cubicBezTo>
                  <a:pt x="22" y="16"/>
                  <a:pt x="22" y="16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2" y="17"/>
                  <a:pt x="22" y="17"/>
                </a:cubicBezTo>
                <a:cubicBezTo>
                  <a:pt x="22" y="17"/>
                  <a:pt x="23" y="17"/>
                  <a:pt x="23" y="17"/>
                </a:cubicBezTo>
                <a:cubicBezTo>
                  <a:pt x="23" y="17"/>
                  <a:pt x="23" y="17"/>
                  <a:pt x="23" y="16"/>
                </a:cubicBezTo>
                <a:cubicBezTo>
                  <a:pt x="23" y="16"/>
                  <a:pt x="23" y="16"/>
                  <a:pt x="23" y="16"/>
                </a:cubicBezTo>
                <a:close/>
                <a:moveTo>
                  <a:pt x="16" y="29"/>
                </a:moveTo>
                <a:cubicBezTo>
                  <a:pt x="16" y="29"/>
                  <a:pt x="16" y="29"/>
                  <a:pt x="16" y="29"/>
                </a:cubicBezTo>
                <a:cubicBezTo>
                  <a:pt x="16" y="29"/>
                  <a:pt x="16" y="29"/>
                  <a:pt x="16" y="30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0"/>
                  <a:pt x="17" y="30"/>
                </a:cubicBezTo>
                <a:cubicBezTo>
                  <a:pt x="17" y="30"/>
                  <a:pt x="17" y="29"/>
                  <a:pt x="17" y="29"/>
                </a:cubicBezTo>
                <a:cubicBezTo>
                  <a:pt x="17" y="29"/>
                  <a:pt x="17" y="29"/>
                  <a:pt x="16" y="29"/>
                </a:cubicBezTo>
                <a:cubicBezTo>
                  <a:pt x="16" y="29"/>
                  <a:pt x="16" y="28"/>
                  <a:pt x="16" y="29"/>
                </a:cubicBezTo>
                <a:close/>
                <a:moveTo>
                  <a:pt x="35" y="28"/>
                </a:moveTo>
                <a:cubicBezTo>
                  <a:pt x="35" y="28"/>
                  <a:pt x="35" y="28"/>
                  <a:pt x="35" y="28"/>
                </a:cubicBezTo>
                <a:cubicBezTo>
                  <a:pt x="35" y="28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7"/>
                  <a:pt x="34" y="27"/>
                  <a:pt x="34" y="27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7"/>
                  <a:pt x="34" y="27"/>
                  <a:pt x="34" y="27"/>
                </a:cubicBezTo>
                <a:cubicBezTo>
                  <a:pt x="34" y="28"/>
                  <a:pt x="34" y="28"/>
                  <a:pt x="34" y="28"/>
                </a:cubicBezTo>
                <a:cubicBezTo>
                  <a:pt x="34" y="28"/>
                  <a:pt x="35" y="28"/>
                  <a:pt x="35" y="28"/>
                </a:cubicBezTo>
                <a:close/>
                <a:moveTo>
                  <a:pt x="27" y="16"/>
                </a:moveTo>
                <a:cubicBezTo>
                  <a:pt x="27" y="16"/>
                  <a:pt x="27" y="16"/>
                  <a:pt x="27" y="16"/>
                </a:cubicBezTo>
                <a:cubicBezTo>
                  <a:pt x="27" y="16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7" y="17"/>
                  <a:pt x="27" y="17"/>
                  <a:pt x="27" y="17"/>
                </a:cubicBezTo>
                <a:cubicBezTo>
                  <a:pt x="28" y="17"/>
                  <a:pt x="28" y="17"/>
                  <a:pt x="28" y="16"/>
                </a:cubicBezTo>
                <a:cubicBezTo>
                  <a:pt x="28" y="16"/>
                  <a:pt x="28" y="16"/>
                  <a:pt x="28" y="16"/>
                </a:cubicBezTo>
                <a:cubicBezTo>
                  <a:pt x="28" y="16"/>
                  <a:pt x="27" y="16"/>
                  <a:pt x="27" y="16"/>
                </a:cubicBezTo>
                <a:close/>
                <a:moveTo>
                  <a:pt x="16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6" y="21"/>
                  <a:pt x="16" y="21"/>
                  <a:pt x="17" y="21"/>
                </a:cubicBezTo>
                <a:cubicBezTo>
                  <a:pt x="17" y="21"/>
                  <a:pt x="17" y="21"/>
                  <a:pt x="17" y="20"/>
                </a:cubicBezTo>
                <a:cubicBezTo>
                  <a:pt x="17" y="20"/>
                  <a:pt x="17" y="20"/>
                  <a:pt x="16" y="19"/>
                </a:cubicBezTo>
                <a:cubicBezTo>
                  <a:pt x="16" y="20"/>
                  <a:pt x="16" y="20"/>
                  <a:pt x="16" y="20"/>
                </a:cubicBezTo>
                <a:close/>
                <a:moveTo>
                  <a:pt x="18" y="32"/>
                </a:move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2"/>
                  <a:pt x="18" y="32"/>
                </a:cubicBezTo>
                <a:cubicBezTo>
                  <a:pt x="18" y="32"/>
                  <a:pt x="18" y="33"/>
                  <a:pt x="19" y="33"/>
                </a:cubicBezTo>
                <a:cubicBezTo>
                  <a:pt x="19" y="33"/>
                  <a:pt x="19" y="33"/>
                  <a:pt x="19" y="33"/>
                </a:cubicBezTo>
                <a:cubicBezTo>
                  <a:pt x="19" y="32"/>
                  <a:pt x="19" y="32"/>
                  <a:pt x="19" y="32"/>
                </a:cubicBezTo>
                <a:cubicBezTo>
                  <a:pt x="18" y="32"/>
                  <a:pt x="18" y="32"/>
                  <a:pt x="18" y="32"/>
                </a:cubicBezTo>
                <a:close/>
                <a:moveTo>
                  <a:pt x="20" y="34"/>
                </a:moveTo>
                <a:cubicBezTo>
                  <a:pt x="20" y="34"/>
                  <a:pt x="20" y="34"/>
                  <a:pt x="20" y="34"/>
                </a:cubicBezTo>
                <a:cubicBezTo>
                  <a:pt x="20" y="34"/>
                  <a:pt x="20" y="34"/>
                  <a:pt x="20" y="34"/>
                </a:cubicBezTo>
                <a:cubicBezTo>
                  <a:pt x="21" y="34"/>
                  <a:pt x="20" y="33"/>
                  <a:pt x="20" y="33"/>
                </a:cubicBezTo>
                <a:cubicBezTo>
                  <a:pt x="20" y="33"/>
                  <a:pt x="20" y="33"/>
                  <a:pt x="19" y="33"/>
                </a:cubicBezTo>
                <a:cubicBezTo>
                  <a:pt x="19" y="33"/>
                  <a:pt x="19" y="33"/>
                  <a:pt x="19" y="34"/>
                </a:cubicBezTo>
                <a:cubicBezTo>
                  <a:pt x="20" y="34"/>
                  <a:pt x="20" y="34"/>
                  <a:pt x="20" y="34"/>
                </a:cubicBezTo>
                <a:close/>
                <a:moveTo>
                  <a:pt x="35" y="26"/>
                </a:move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5" y="26"/>
                  <a:pt x="35" y="26"/>
                  <a:pt x="35" y="26"/>
                </a:cubicBezTo>
                <a:cubicBezTo>
                  <a:pt x="34" y="26"/>
                  <a:pt x="35" y="27"/>
                  <a:pt x="35" y="27"/>
                </a:cubicBezTo>
                <a:cubicBezTo>
                  <a:pt x="35" y="27"/>
                  <a:pt x="35" y="27"/>
                  <a:pt x="35" y="27"/>
                </a:cubicBezTo>
                <a:cubicBezTo>
                  <a:pt x="35" y="26"/>
                  <a:pt x="35" y="26"/>
                  <a:pt x="35" y="26"/>
                </a:cubicBezTo>
                <a:close/>
                <a:moveTo>
                  <a:pt x="22" y="32"/>
                </a:moveTo>
                <a:cubicBezTo>
                  <a:pt x="22" y="32"/>
                  <a:pt x="22" y="32"/>
                  <a:pt x="22" y="32"/>
                </a:cubicBezTo>
                <a:cubicBezTo>
                  <a:pt x="22" y="31"/>
                  <a:pt x="22" y="31"/>
                  <a:pt x="22" y="30"/>
                </a:cubicBezTo>
                <a:cubicBezTo>
                  <a:pt x="22" y="30"/>
                  <a:pt x="22" y="31"/>
                  <a:pt x="22" y="31"/>
                </a:cubicBezTo>
                <a:cubicBezTo>
                  <a:pt x="21" y="31"/>
                  <a:pt x="21" y="32"/>
                  <a:pt x="22" y="32"/>
                </a:cubicBezTo>
                <a:close/>
                <a:moveTo>
                  <a:pt x="14" y="29"/>
                </a:moveTo>
                <a:cubicBezTo>
                  <a:pt x="14" y="29"/>
                  <a:pt x="14" y="30"/>
                  <a:pt x="14" y="30"/>
                </a:cubicBezTo>
                <a:cubicBezTo>
                  <a:pt x="14" y="30"/>
                  <a:pt x="15" y="30"/>
                  <a:pt x="15" y="30"/>
                </a:cubicBezTo>
                <a:cubicBezTo>
                  <a:pt x="15" y="31"/>
                  <a:pt x="15" y="31"/>
                  <a:pt x="15" y="31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7" y="33"/>
                  <a:pt x="17" y="33"/>
                </a:cubicBezTo>
                <a:cubicBezTo>
                  <a:pt x="17" y="33"/>
                  <a:pt x="17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8" y="34"/>
                  <a:pt x="18" y="34"/>
                  <a:pt x="18" y="34"/>
                </a:cubicBezTo>
                <a:cubicBezTo>
                  <a:pt x="19" y="34"/>
                  <a:pt x="19" y="35"/>
                  <a:pt x="19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0" y="35"/>
                  <a:pt x="20" y="35"/>
                  <a:pt x="20" y="35"/>
                </a:cubicBezTo>
                <a:cubicBezTo>
                  <a:pt x="21" y="36"/>
                  <a:pt x="21" y="36"/>
                  <a:pt x="22" y="36"/>
                </a:cubicBezTo>
                <a:cubicBezTo>
                  <a:pt x="22" y="36"/>
                  <a:pt x="22" y="36"/>
                  <a:pt x="23" y="36"/>
                </a:cubicBezTo>
                <a:cubicBezTo>
                  <a:pt x="23" y="36"/>
                  <a:pt x="23" y="37"/>
                  <a:pt x="24" y="37"/>
                </a:cubicBezTo>
                <a:cubicBezTo>
                  <a:pt x="24" y="36"/>
                  <a:pt x="24" y="37"/>
                  <a:pt x="25" y="37"/>
                </a:cubicBezTo>
                <a:cubicBezTo>
                  <a:pt x="25" y="36"/>
                  <a:pt x="26" y="36"/>
                  <a:pt x="26" y="36"/>
                </a:cubicBezTo>
                <a:cubicBezTo>
                  <a:pt x="27" y="36"/>
                  <a:pt x="27" y="36"/>
                  <a:pt x="28" y="36"/>
                </a:cubicBezTo>
                <a:cubicBezTo>
                  <a:pt x="28" y="35"/>
                  <a:pt x="29" y="35"/>
                  <a:pt x="29" y="35"/>
                </a:cubicBezTo>
                <a:cubicBezTo>
                  <a:pt x="30" y="35"/>
                  <a:pt x="30" y="35"/>
                  <a:pt x="31" y="35"/>
                </a:cubicBezTo>
                <a:cubicBezTo>
                  <a:pt x="31" y="34"/>
                  <a:pt x="32" y="34"/>
                  <a:pt x="33" y="33"/>
                </a:cubicBezTo>
                <a:cubicBezTo>
                  <a:pt x="33" y="33"/>
                  <a:pt x="34" y="32"/>
                  <a:pt x="35" y="32"/>
                </a:cubicBezTo>
                <a:cubicBezTo>
                  <a:pt x="35" y="31"/>
                  <a:pt x="35" y="31"/>
                  <a:pt x="36" y="30"/>
                </a:cubicBezTo>
                <a:cubicBezTo>
                  <a:pt x="36" y="30"/>
                  <a:pt x="36" y="30"/>
                  <a:pt x="36" y="29"/>
                </a:cubicBezTo>
                <a:cubicBezTo>
                  <a:pt x="36" y="29"/>
                  <a:pt x="36" y="29"/>
                  <a:pt x="36" y="29"/>
                </a:cubicBezTo>
                <a:cubicBezTo>
                  <a:pt x="36" y="29"/>
                  <a:pt x="37" y="28"/>
                  <a:pt x="37" y="28"/>
                </a:cubicBezTo>
                <a:cubicBezTo>
                  <a:pt x="37" y="27"/>
                  <a:pt x="37" y="27"/>
                  <a:pt x="37" y="27"/>
                </a:cubicBezTo>
                <a:cubicBezTo>
                  <a:pt x="37" y="26"/>
                  <a:pt x="37" y="26"/>
                  <a:pt x="37" y="26"/>
                </a:cubicBezTo>
                <a:cubicBezTo>
                  <a:pt x="37" y="25"/>
                  <a:pt x="37" y="25"/>
                  <a:pt x="37" y="24"/>
                </a:cubicBezTo>
                <a:cubicBezTo>
                  <a:pt x="37" y="24"/>
                  <a:pt x="37" y="24"/>
                  <a:pt x="36" y="24"/>
                </a:cubicBezTo>
                <a:cubicBezTo>
                  <a:pt x="36" y="24"/>
                  <a:pt x="36" y="23"/>
                  <a:pt x="36" y="23"/>
                </a:cubicBezTo>
                <a:cubicBezTo>
                  <a:pt x="36" y="22"/>
                  <a:pt x="36" y="22"/>
                  <a:pt x="36" y="22"/>
                </a:cubicBezTo>
                <a:cubicBezTo>
                  <a:pt x="36" y="22"/>
                  <a:pt x="36" y="21"/>
                  <a:pt x="36" y="21"/>
                </a:cubicBezTo>
                <a:cubicBezTo>
                  <a:pt x="36" y="21"/>
                  <a:pt x="36" y="21"/>
                  <a:pt x="36" y="21"/>
                </a:cubicBezTo>
                <a:cubicBezTo>
                  <a:pt x="35" y="21"/>
                  <a:pt x="35" y="20"/>
                  <a:pt x="35" y="20"/>
                </a:cubicBezTo>
                <a:cubicBezTo>
                  <a:pt x="35" y="20"/>
                  <a:pt x="35" y="20"/>
                  <a:pt x="35" y="20"/>
                </a:cubicBezTo>
                <a:cubicBezTo>
                  <a:pt x="35" y="19"/>
                  <a:pt x="35" y="19"/>
                  <a:pt x="35" y="19"/>
                </a:cubicBezTo>
                <a:cubicBezTo>
                  <a:pt x="35" y="19"/>
                  <a:pt x="35" y="19"/>
                  <a:pt x="35" y="19"/>
                </a:cubicBezTo>
                <a:cubicBezTo>
                  <a:pt x="34" y="18"/>
                  <a:pt x="34" y="18"/>
                  <a:pt x="34" y="18"/>
                </a:cubicBezTo>
                <a:cubicBezTo>
                  <a:pt x="34" y="18"/>
                  <a:pt x="34" y="18"/>
                  <a:pt x="34" y="18"/>
                </a:cubicBezTo>
                <a:cubicBezTo>
                  <a:pt x="33" y="17"/>
                  <a:pt x="33" y="17"/>
                  <a:pt x="33" y="17"/>
                </a:cubicBezTo>
                <a:cubicBezTo>
                  <a:pt x="33" y="17"/>
                  <a:pt x="33" y="17"/>
                  <a:pt x="32" y="16"/>
                </a:cubicBezTo>
                <a:cubicBezTo>
                  <a:pt x="32" y="16"/>
                  <a:pt x="32" y="16"/>
                  <a:pt x="32" y="16"/>
                </a:cubicBezTo>
                <a:cubicBezTo>
                  <a:pt x="32" y="16"/>
                  <a:pt x="32" y="16"/>
                  <a:pt x="31" y="16"/>
                </a:cubicBezTo>
                <a:cubicBezTo>
                  <a:pt x="31" y="16"/>
                  <a:pt x="31" y="15"/>
                  <a:pt x="30" y="15"/>
                </a:cubicBezTo>
                <a:cubicBezTo>
                  <a:pt x="30" y="15"/>
                  <a:pt x="29" y="15"/>
                  <a:pt x="29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7" y="14"/>
                  <a:pt x="27" y="14"/>
                  <a:pt x="27" y="14"/>
                </a:cubicBezTo>
                <a:cubicBezTo>
                  <a:pt x="27" y="14"/>
                  <a:pt x="26" y="14"/>
                  <a:pt x="26" y="14"/>
                </a:cubicBezTo>
                <a:cubicBezTo>
                  <a:pt x="26" y="14"/>
                  <a:pt x="26" y="14"/>
                  <a:pt x="25" y="14"/>
                </a:cubicBezTo>
                <a:cubicBezTo>
                  <a:pt x="25" y="14"/>
                  <a:pt x="25" y="14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3" y="14"/>
                  <a:pt x="23" y="14"/>
                  <a:pt x="23" y="14"/>
                </a:cubicBezTo>
                <a:cubicBezTo>
                  <a:pt x="22" y="14"/>
                  <a:pt x="22" y="14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5"/>
                  <a:pt x="20" y="15"/>
                  <a:pt x="19" y="15"/>
                </a:cubicBezTo>
                <a:cubicBezTo>
                  <a:pt x="19" y="16"/>
                  <a:pt x="19" y="16"/>
                  <a:pt x="19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8" y="17"/>
                  <a:pt x="17" y="17"/>
                  <a:pt x="17" y="17"/>
                </a:cubicBezTo>
                <a:cubicBezTo>
                  <a:pt x="16" y="17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5" y="19"/>
                  <a:pt x="15" y="19"/>
                </a:cubicBezTo>
                <a:cubicBezTo>
                  <a:pt x="15" y="19"/>
                  <a:pt x="15" y="19"/>
                  <a:pt x="15" y="20"/>
                </a:cubicBezTo>
                <a:cubicBezTo>
                  <a:pt x="15" y="20"/>
                  <a:pt x="15" y="20"/>
                  <a:pt x="15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1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2"/>
                  <a:pt x="14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4"/>
                  <a:pt x="13" y="24"/>
                  <a:pt x="13" y="24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5"/>
                </a:cubicBezTo>
                <a:cubicBezTo>
                  <a:pt x="13" y="25"/>
                  <a:pt x="13" y="25"/>
                  <a:pt x="13" y="26"/>
                </a:cubicBezTo>
                <a:cubicBezTo>
                  <a:pt x="13" y="26"/>
                  <a:pt x="13" y="26"/>
                  <a:pt x="13" y="26"/>
                </a:cubicBezTo>
                <a:cubicBezTo>
                  <a:pt x="13" y="26"/>
                  <a:pt x="13" y="26"/>
                  <a:pt x="13" y="27"/>
                </a:cubicBezTo>
                <a:cubicBezTo>
                  <a:pt x="13" y="27"/>
                  <a:pt x="14" y="27"/>
                  <a:pt x="14" y="27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9"/>
                  <a:pt x="14" y="29"/>
                  <a:pt x="14" y="29"/>
                </a:cubicBezTo>
                <a:close/>
                <a:moveTo>
                  <a:pt x="25" y="36"/>
                </a:move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5" y="36"/>
                  <a:pt x="25" y="36"/>
                </a:cubicBezTo>
                <a:cubicBezTo>
                  <a:pt x="25" y="36"/>
                  <a:pt x="26" y="36"/>
                  <a:pt x="26" y="36"/>
                </a:cubicBezTo>
                <a:cubicBezTo>
                  <a:pt x="27" y="36"/>
                  <a:pt x="28" y="36"/>
                  <a:pt x="28" y="35"/>
                </a:cubicBezTo>
                <a:cubicBezTo>
                  <a:pt x="29" y="35"/>
                  <a:pt x="29" y="35"/>
                  <a:pt x="29" y="35"/>
                </a:cubicBezTo>
                <a:cubicBezTo>
                  <a:pt x="30" y="35"/>
                  <a:pt x="30" y="35"/>
                  <a:pt x="30" y="35"/>
                </a:cubicBezTo>
                <a:cubicBezTo>
                  <a:pt x="30" y="35"/>
                  <a:pt x="30" y="35"/>
                  <a:pt x="30" y="34"/>
                </a:cubicBezTo>
                <a:cubicBezTo>
                  <a:pt x="31" y="34"/>
                  <a:pt x="31" y="34"/>
                  <a:pt x="31" y="34"/>
                </a:cubicBezTo>
                <a:cubicBezTo>
                  <a:pt x="32" y="34"/>
                  <a:pt x="32" y="33"/>
                  <a:pt x="32" y="33"/>
                </a:cubicBezTo>
                <a:cubicBezTo>
                  <a:pt x="32" y="33"/>
                  <a:pt x="33" y="33"/>
                  <a:pt x="33" y="32"/>
                </a:cubicBezTo>
                <a:cubicBezTo>
                  <a:pt x="33" y="32"/>
                  <a:pt x="34" y="32"/>
                  <a:pt x="34" y="32"/>
                </a:cubicBezTo>
                <a:cubicBezTo>
                  <a:pt x="34" y="31"/>
                  <a:pt x="35" y="31"/>
                  <a:pt x="35" y="31"/>
                </a:cubicBezTo>
                <a:cubicBezTo>
                  <a:pt x="35" y="30"/>
                  <a:pt x="35" y="30"/>
                  <a:pt x="36" y="29"/>
                </a:cubicBezTo>
                <a:cubicBezTo>
                  <a:pt x="36" y="29"/>
                  <a:pt x="36" y="28"/>
                  <a:pt x="36" y="28"/>
                </a:cubicBezTo>
                <a:cubicBezTo>
                  <a:pt x="36" y="27"/>
                  <a:pt x="36" y="27"/>
                  <a:pt x="36" y="26"/>
                </a:cubicBezTo>
                <a:cubicBezTo>
                  <a:pt x="36" y="26"/>
                  <a:pt x="36" y="26"/>
                  <a:pt x="36" y="25"/>
                </a:cubicBezTo>
                <a:cubicBezTo>
                  <a:pt x="36" y="24"/>
                  <a:pt x="36" y="24"/>
                  <a:pt x="36" y="23"/>
                </a:cubicBezTo>
                <a:cubicBezTo>
                  <a:pt x="36" y="22"/>
                  <a:pt x="35" y="22"/>
                  <a:pt x="35" y="21"/>
                </a:cubicBezTo>
                <a:cubicBezTo>
                  <a:pt x="35" y="21"/>
                  <a:pt x="35" y="20"/>
                  <a:pt x="34" y="20"/>
                </a:cubicBezTo>
                <a:cubicBezTo>
                  <a:pt x="34" y="19"/>
                  <a:pt x="34" y="19"/>
                  <a:pt x="34" y="18"/>
                </a:cubicBezTo>
                <a:cubicBezTo>
                  <a:pt x="34" y="18"/>
                  <a:pt x="33" y="18"/>
                  <a:pt x="33" y="18"/>
                </a:cubicBezTo>
                <a:cubicBezTo>
                  <a:pt x="33" y="17"/>
                  <a:pt x="33" y="17"/>
                  <a:pt x="33" y="17"/>
                </a:cubicBezTo>
                <a:cubicBezTo>
                  <a:pt x="32" y="17"/>
                  <a:pt x="32" y="17"/>
                  <a:pt x="32" y="17"/>
                </a:cubicBezTo>
                <a:cubicBezTo>
                  <a:pt x="31" y="16"/>
                  <a:pt x="31" y="16"/>
                  <a:pt x="31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29" y="16"/>
                  <a:pt x="29" y="15"/>
                  <a:pt x="29" y="15"/>
                </a:cubicBezTo>
                <a:cubicBezTo>
                  <a:pt x="29" y="15"/>
                  <a:pt x="29" y="15"/>
                  <a:pt x="29" y="15"/>
                </a:cubicBezTo>
                <a:cubicBezTo>
                  <a:pt x="29" y="15"/>
                  <a:pt x="28" y="15"/>
                  <a:pt x="28" y="15"/>
                </a:cubicBezTo>
                <a:cubicBezTo>
                  <a:pt x="28" y="15"/>
                  <a:pt x="28" y="15"/>
                  <a:pt x="27" y="15"/>
                </a:cubicBezTo>
                <a:cubicBezTo>
                  <a:pt x="27" y="15"/>
                  <a:pt x="27" y="15"/>
                  <a:pt x="26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4" y="15"/>
                  <a:pt x="24" y="15"/>
                  <a:pt x="23" y="15"/>
                </a:cubicBezTo>
                <a:cubicBezTo>
                  <a:pt x="23" y="15"/>
                  <a:pt x="22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0" y="16"/>
                  <a:pt x="19" y="16"/>
                  <a:pt x="19" y="16"/>
                </a:cubicBezTo>
                <a:cubicBezTo>
                  <a:pt x="18" y="17"/>
                  <a:pt x="18" y="17"/>
                  <a:pt x="17" y="17"/>
                </a:cubicBezTo>
                <a:cubicBezTo>
                  <a:pt x="17" y="18"/>
                  <a:pt x="16" y="18"/>
                  <a:pt x="16" y="18"/>
                </a:cubicBezTo>
                <a:cubicBezTo>
                  <a:pt x="16" y="19"/>
                  <a:pt x="16" y="19"/>
                  <a:pt x="15" y="19"/>
                </a:cubicBezTo>
                <a:cubicBezTo>
                  <a:pt x="15" y="19"/>
                  <a:pt x="15" y="19"/>
                  <a:pt x="15" y="20"/>
                </a:cubicBezTo>
                <a:cubicBezTo>
                  <a:pt x="15" y="20"/>
                  <a:pt x="15" y="20"/>
                  <a:pt x="15" y="21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1"/>
                  <a:pt x="14" y="22"/>
                  <a:pt x="14" y="23"/>
                </a:cubicBezTo>
                <a:cubicBezTo>
                  <a:pt x="14" y="23"/>
                  <a:pt x="14" y="23"/>
                  <a:pt x="14" y="24"/>
                </a:cubicBezTo>
                <a:cubicBezTo>
                  <a:pt x="14" y="24"/>
                  <a:pt x="14" y="25"/>
                  <a:pt x="14" y="25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7"/>
                  <a:pt x="14" y="27"/>
                  <a:pt x="14" y="28"/>
                </a:cubicBezTo>
                <a:cubicBezTo>
                  <a:pt x="14" y="28"/>
                  <a:pt x="15" y="29"/>
                  <a:pt x="15" y="30"/>
                </a:cubicBezTo>
                <a:cubicBezTo>
                  <a:pt x="15" y="30"/>
                  <a:pt x="16" y="31"/>
                  <a:pt x="16" y="31"/>
                </a:cubicBezTo>
                <a:cubicBezTo>
                  <a:pt x="16" y="32"/>
                  <a:pt x="17" y="32"/>
                  <a:pt x="17" y="33"/>
                </a:cubicBezTo>
                <a:cubicBezTo>
                  <a:pt x="18" y="33"/>
                  <a:pt x="19" y="34"/>
                  <a:pt x="19" y="34"/>
                </a:cubicBezTo>
                <a:cubicBezTo>
                  <a:pt x="19" y="34"/>
                  <a:pt x="20" y="35"/>
                  <a:pt x="20" y="35"/>
                </a:cubicBezTo>
                <a:cubicBezTo>
                  <a:pt x="20" y="35"/>
                  <a:pt x="21" y="35"/>
                  <a:pt x="21" y="35"/>
                </a:cubicBezTo>
                <a:cubicBezTo>
                  <a:pt x="22" y="36"/>
                  <a:pt x="23" y="36"/>
                  <a:pt x="23" y="36"/>
                </a:cubicBezTo>
                <a:cubicBezTo>
                  <a:pt x="23" y="36"/>
                  <a:pt x="24" y="36"/>
                  <a:pt x="24" y="36"/>
                </a:cubicBezTo>
                <a:cubicBezTo>
                  <a:pt x="24" y="36"/>
                  <a:pt x="25" y="36"/>
                  <a:pt x="25" y="36"/>
                </a:cubicBezTo>
                <a:close/>
                <a:moveTo>
                  <a:pt x="9" y="39"/>
                </a:moveTo>
                <a:cubicBezTo>
                  <a:pt x="9" y="39"/>
                  <a:pt x="9" y="39"/>
                  <a:pt x="9" y="40"/>
                </a:cubicBezTo>
                <a:cubicBezTo>
                  <a:pt x="9" y="40"/>
                  <a:pt x="9" y="40"/>
                  <a:pt x="9" y="41"/>
                </a:cubicBezTo>
                <a:cubicBezTo>
                  <a:pt x="9" y="41"/>
                  <a:pt x="8" y="41"/>
                  <a:pt x="8" y="42"/>
                </a:cubicBezTo>
                <a:cubicBezTo>
                  <a:pt x="8" y="42"/>
                  <a:pt x="8" y="42"/>
                  <a:pt x="8" y="42"/>
                </a:cubicBezTo>
                <a:cubicBezTo>
                  <a:pt x="8" y="42"/>
                  <a:pt x="8" y="42"/>
                  <a:pt x="8" y="42"/>
                </a:cubicBezTo>
                <a:cubicBezTo>
                  <a:pt x="8" y="41"/>
                  <a:pt x="8" y="41"/>
                  <a:pt x="9" y="40"/>
                </a:cubicBezTo>
                <a:cubicBezTo>
                  <a:pt x="8" y="40"/>
                  <a:pt x="8" y="40"/>
                  <a:pt x="8" y="40"/>
                </a:cubicBezTo>
                <a:cubicBezTo>
                  <a:pt x="8" y="40"/>
                  <a:pt x="7" y="40"/>
                  <a:pt x="7" y="41"/>
                </a:cubicBezTo>
                <a:cubicBezTo>
                  <a:pt x="7" y="41"/>
                  <a:pt x="7" y="41"/>
                  <a:pt x="7" y="41"/>
                </a:cubicBezTo>
                <a:cubicBezTo>
                  <a:pt x="6" y="41"/>
                  <a:pt x="6" y="41"/>
                  <a:pt x="6" y="41"/>
                </a:cubicBezTo>
                <a:cubicBezTo>
                  <a:pt x="7" y="40"/>
                  <a:pt x="7" y="40"/>
                  <a:pt x="8" y="39"/>
                </a:cubicBezTo>
                <a:cubicBezTo>
                  <a:pt x="7" y="39"/>
                  <a:pt x="7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6" y="39"/>
                  <a:pt x="6" y="39"/>
                  <a:pt x="6" y="39"/>
                </a:cubicBezTo>
                <a:cubicBezTo>
                  <a:pt x="7" y="39"/>
                  <a:pt x="7" y="39"/>
                  <a:pt x="7" y="39"/>
                </a:cubicBezTo>
                <a:cubicBezTo>
                  <a:pt x="8" y="39"/>
                  <a:pt x="8" y="39"/>
                  <a:pt x="9" y="39"/>
                </a:cubicBezTo>
                <a:cubicBezTo>
                  <a:pt x="9" y="39"/>
                  <a:pt x="9" y="39"/>
                  <a:pt x="9" y="39"/>
                </a:cubicBezTo>
                <a:close/>
                <a:moveTo>
                  <a:pt x="3" y="36"/>
                </a:moveTo>
                <a:cubicBezTo>
                  <a:pt x="3" y="35"/>
                  <a:pt x="3" y="34"/>
                  <a:pt x="4" y="33"/>
                </a:cubicBezTo>
                <a:cubicBezTo>
                  <a:pt x="3" y="34"/>
                  <a:pt x="3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2" y="34"/>
                  <a:pt x="2" y="34"/>
                  <a:pt x="2" y="34"/>
                </a:cubicBezTo>
                <a:cubicBezTo>
                  <a:pt x="3" y="34"/>
                  <a:pt x="3" y="33"/>
                  <a:pt x="4" y="33"/>
                </a:cubicBezTo>
                <a:cubicBezTo>
                  <a:pt x="4" y="33"/>
                  <a:pt x="4" y="33"/>
                  <a:pt x="4" y="33"/>
                </a:cubicBezTo>
                <a:cubicBezTo>
                  <a:pt x="3" y="33"/>
                  <a:pt x="3" y="33"/>
                  <a:pt x="2" y="32"/>
                </a:cubicBezTo>
                <a:cubicBezTo>
                  <a:pt x="2" y="32"/>
                  <a:pt x="2" y="32"/>
                  <a:pt x="2" y="32"/>
                </a:cubicBezTo>
                <a:cubicBezTo>
                  <a:pt x="3" y="32"/>
                  <a:pt x="3" y="32"/>
                  <a:pt x="4" y="32"/>
                </a:cubicBezTo>
                <a:cubicBezTo>
                  <a:pt x="4" y="33"/>
                  <a:pt x="4" y="33"/>
                  <a:pt x="5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4" y="33"/>
                  <a:pt x="4" y="34"/>
                  <a:pt x="4" y="34"/>
                </a:cubicBezTo>
                <a:cubicBezTo>
                  <a:pt x="4" y="34"/>
                  <a:pt x="4" y="35"/>
                  <a:pt x="4" y="35"/>
                </a:cubicBezTo>
                <a:cubicBezTo>
                  <a:pt x="4" y="35"/>
                  <a:pt x="4" y="35"/>
                  <a:pt x="4" y="36"/>
                </a:cubicBezTo>
                <a:cubicBezTo>
                  <a:pt x="4" y="36"/>
                  <a:pt x="3" y="36"/>
                  <a:pt x="3" y="36"/>
                </a:cubicBezTo>
                <a:close/>
                <a:moveTo>
                  <a:pt x="0" y="24"/>
                </a:moveTo>
                <a:cubicBezTo>
                  <a:pt x="1" y="24"/>
                  <a:pt x="1" y="24"/>
                  <a:pt x="2" y="24"/>
                </a:cubicBezTo>
                <a:cubicBezTo>
                  <a:pt x="2" y="24"/>
                  <a:pt x="1" y="24"/>
                  <a:pt x="1" y="23"/>
                </a:cubicBezTo>
                <a:cubicBezTo>
                  <a:pt x="2" y="23"/>
                  <a:pt x="2" y="24"/>
                  <a:pt x="2" y="24"/>
                </a:cubicBezTo>
                <a:cubicBezTo>
                  <a:pt x="2" y="24"/>
                  <a:pt x="3" y="24"/>
                  <a:pt x="3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6"/>
                  <a:pt x="1" y="26"/>
                  <a:pt x="1" y="26"/>
                </a:cubicBezTo>
                <a:cubicBezTo>
                  <a:pt x="1" y="26"/>
                  <a:pt x="1" y="26"/>
                  <a:pt x="1" y="26"/>
                </a:cubicBezTo>
                <a:cubicBezTo>
                  <a:pt x="1" y="25"/>
                  <a:pt x="1" y="25"/>
                  <a:pt x="1" y="25"/>
                </a:cubicBezTo>
                <a:cubicBezTo>
                  <a:pt x="2" y="25"/>
                  <a:pt x="2" y="25"/>
                  <a:pt x="2" y="25"/>
                </a:cubicBezTo>
                <a:cubicBezTo>
                  <a:pt x="2" y="24"/>
                  <a:pt x="1" y="24"/>
                  <a:pt x="0" y="24"/>
                </a:cubicBezTo>
                <a:close/>
                <a:moveTo>
                  <a:pt x="47" y="25"/>
                </a:moveTo>
                <a:cubicBezTo>
                  <a:pt x="48" y="25"/>
                  <a:pt x="49" y="26"/>
                  <a:pt x="49" y="25"/>
                </a:cubicBezTo>
                <a:cubicBezTo>
                  <a:pt x="49" y="25"/>
                  <a:pt x="49" y="26"/>
                  <a:pt x="49" y="26"/>
                </a:cubicBezTo>
                <a:cubicBezTo>
                  <a:pt x="49" y="26"/>
                  <a:pt x="48" y="26"/>
                  <a:pt x="48" y="26"/>
                </a:cubicBezTo>
                <a:cubicBezTo>
                  <a:pt x="48" y="26"/>
                  <a:pt x="48" y="26"/>
                  <a:pt x="47" y="26"/>
                </a:cubicBezTo>
                <a:cubicBezTo>
                  <a:pt x="48" y="26"/>
                  <a:pt x="48" y="26"/>
                  <a:pt x="48" y="27"/>
                </a:cubicBezTo>
                <a:cubicBezTo>
                  <a:pt x="48" y="27"/>
                  <a:pt x="48" y="27"/>
                  <a:pt x="48" y="27"/>
                </a:cubicBezTo>
                <a:cubicBezTo>
                  <a:pt x="47" y="26"/>
                  <a:pt x="47" y="26"/>
                  <a:pt x="47" y="26"/>
                </a:cubicBezTo>
                <a:cubicBezTo>
                  <a:pt x="47" y="26"/>
                  <a:pt x="47" y="26"/>
                  <a:pt x="46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7" y="25"/>
                  <a:pt x="47" y="25"/>
                  <a:pt x="48" y="25"/>
                </a:cubicBezTo>
                <a:cubicBezTo>
                  <a:pt x="48" y="24"/>
                  <a:pt x="48" y="24"/>
                  <a:pt x="48" y="24"/>
                </a:cubicBezTo>
                <a:cubicBezTo>
                  <a:pt x="48" y="24"/>
                  <a:pt x="49" y="24"/>
                  <a:pt x="49" y="24"/>
                </a:cubicBezTo>
                <a:cubicBezTo>
                  <a:pt x="49" y="24"/>
                  <a:pt x="49" y="24"/>
                  <a:pt x="49" y="24"/>
                </a:cubicBezTo>
                <a:cubicBezTo>
                  <a:pt x="49" y="24"/>
                  <a:pt x="48" y="25"/>
                  <a:pt x="48" y="25"/>
                </a:cubicBezTo>
                <a:cubicBezTo>
                  <a:pt x="48" y="25"/>
                  <a:pt x="47" y="25"/>
                  <a:pt x="47" y="25"/>
                </a:cubicBezTo>
                <a:close/>
                <a:moveTo>
                  <a:pt x="46" y="34"/>
                </a:moveTo>
                <a:cubicBezTo>
                  <a:pt x="46" y="35"/>
                  <a:pt x="46" y="35"/>
                  <a:pt x="46" y="35"/>
                </a:cubicBezTo>
                <a:cubicBezTo>
                  <a:pt x="46" y="35"/>
                  <a:pt x="46" y="35"/>
                  <a:pt x="46" y="35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6"/>
                  <a:pt x="46" y="36"/>
                  <a:pt x="46" y="36"/>
                </a:cubicBezTo>
                <a:cubicBezTo>
                  <a:pt x="46" y="35"/>
                  <a:pt x="45" y="35"/>
                  <a:pt x="45" y="34"/>
                </a:cubicBezTo>
                <a:cubicBezTo>
                  <a:pt x="45" y="34"/>
                  <a:pt x="45" y="34"/>
                  <a:pt x="45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5" y="33"/>
                  <a:pt x="45" y="33"/>
                  <a:pt x="45" y="33"/>
                </a:cubicBezTo>
                <a:cubicBezTo>
                  <a:pt x="46" y="33"/>
                  <a:pt x="46" y="33"/>
                  <a:pt x="47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7" y="33"/>
                  <a:pt x="47" y="33"/>
                  <a:pt x="47" y="33"/>
                </a:cubicBezTo>
                <a:cubicBezTo>
                  <a:pt x="47" y="33"/>
                  <a:pt x="47" y="34"/>
                  <a:pt x="46" y="34"/>
                </a:cubicBezTo>
                <a:cubicBezTo>
                  <a:pt x="46" y="34"/>
                  <a:pt x="46" y="34"/>
                  <a:pt x="46" y="34"/>
                </a:cubicBezTo>
                <a:cubicBezTo>
                  <a:pt x="46" y="34"/>
                  <a:pt x="46" y="34"/>
                  <a:pt x="47" y="34"/>
                </a:cubicBezTo>
                <a:cubicBezTo>
                  <a:pt x="47" y="34"/>
                  <a:pt x="47" y="34"/>
                  <a:pt x="47" y="35"/>
                </a:cubicBezTo>
                <a:cubicBezTo>
                  <a:pt x="47" y="35"/>
                  <a:pt x="47" y="35"/>
                  <a:pt x="47" y="35"/>
                </a:cubicBezTo>
                <a:cubicBezTo>
                  <a:pt x="47" y="35"/>
                  <a:pt x="46" y="35"/>
                  <a:pt x="46" y="35"/>
                </a:cubicBezTo>
                <a:cubicBezTo>
                  <a:pt x="46" y="34"/>
                  <a:pt x="46" y="34"/>
                  <a:pt x="46" y="34"/>
                </a:cubicBezTo>
                <a:close/>
                <a:moveTo>
                  <a:pt x="41" y="41"/>
                </a:moveTo>
                <a:cubicBezTo>
                  <a:pt x="41" y="41"/>
                  <a:pt x="41" y="42"/>
                  <a:pt x="41" y="42"/>
                </a:cubicBezTo>
                <a:cubicBezTo>
                  <a:pt x="42" y="42"/>
                  <a:pt x="42" y="42"/>
                  <a:pt x="42" y="42"/>
                </a:cubicBezTo>
                <a:cubicBezTo>
                  <a:pt x="42" y="42"/>
                  <a:pt x="42" y="43"/>
                  <a:pt x="42" y="43"/>
                </a:cubicBezTo>
                <a:cubicBezTo>
                  <a:pt x="41" y="42"/>
                  <a:pt x="41" y="42"/>
                  <a:pt x="40" y="41"/>
                </a:cubicBezTo>
                <a:cubicBezTo>
                  <a:pt x="40" y="42"/>
                  <a:pt x="40" y="42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4"/>
                  <a:pt x="40" y="44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3"/>
                  <a:pt x="40" y="43"/>
                  <a:pt x="40" y="43"/>
                </a:cubicBezTo>
                <a:cubicBezTo>
                  <a:pt x="40" y="42"/>
                  <a:pt x="40" y="42"/>
                  <a:pt x="40" y="42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1"/>
                  <a:pt x="40" y="41"/>
                  <a:pt x="40" y="41"/>
                </a:cubicBezTo>
                <a:cubicBezTo>
                  <a:pt x="40" y="41"/>
                  <a:pt x="40" y="41"/>
                  <a:pt x="40" y="41"/>
                </a:cubicBezTo>
                <a:cubicBezTo>
                  <a:pt x="41" y="41"/>
                  <a:pt x="41" y="41"/>
                  <a:pt x="42" y="41"/>
                </a:cubicBezTo>
                <a:cubicBezTo>
                  <a:pt x="42" y="41"/>
                  <a:pt x="42" y="41"/>
                  <a:pt x="43" y="41"/>
                </a:cubicBezTo>
                <a:cubicBezTo>
                  <a:pt x="43" y="41"/>
                  <a:pt x="42" y="41"/>
                  <a:pt x="42" y="41"/>
                </a:cubicBezTo>
                <a:cubicBezTo>
                  <a:pt x="42" y="41"/>
                  <a:pt x="41" y="41"/>
                  <a:pt x="41" y="41"/>
                </a:cubicBezTo>
                <a:cubicBezTo>
                  <a:pt x="41" y="41"/>
                  <a:pt x="41" y="41"/>
                  <a:pt x="41" y="41"/>
                </a:cubicBezTo>
                <a:close/>
                <a:moveTo>
                  <a:pt x="47" y="17"/>
                </a:moveTo>
                <a:cubicBezTo>
                  <a:pt x="47" y="17"/>
                  <a:pt x="47" y="17"/>
                  <a:pt x="48" y="17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8" y="16"/>
                </a:cubicBezTo>
                <a:cubicBezTo>
                  <a:pt x="48" y="16"/>
                  <a:pt x="48" y="16"/>
                  <a:pt x="47" y="16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6"/>
                  <a:pt x="47" y="16"/>
                  <a:pt x="46" y="17"/>
                </a:cubicBezTo>
                <a:cubicBezTo>
                  <a:pt x="46" y="17"/>
                  <a:pt x="46" y="17"/>
                  <a:pt x="46" y="17"/>
                </a:cubicBezTo>
                <a:cubicBezTo>
                  <a:pt x="47" y="16"/>
                  <a:pt x="47" y="16"/>
                  <a:pt x="47" y="16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5"/>
                  <a:pt x="47" y="15"/>
                  <a:pt x="47" y="15"/>
                </a:cubicBezTo>
                <a:cubicBezTo>
                  <a:pt x="47" y="16"/>
                  <a:pt x="46" y="16"/>
                  <a:pt x="46" y="16"/>
                </a:cubicBezTo>
                <a:cubicBezTo>
                  <a:pt x="46" y="16"/>
                  <a:pt x="46" y="16"/>
                  <a:pt x="46" y="17"/>
                </a:cubicBezTo>
                <a:cubicBezTo>
                  <a:pt x="46" y="17"/>
                  <a:pt x="46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4" y="17"/>
                  <a:pt x="44" y="17"/>
                </a:cubicBezTo>
                <a:cubicBezTo>
                  <a:pt x="44" y="17"/>
                  <a:pt x="44" y="17"/>
                  <a:pt x="44" y="17"/>
                </a:cubicBezTo>
                <a:cubicBezTo>
                  <a:pt x="45" y="17"/>
                  <a:pt x="45" y="16"/>
                  <a:pt x="45" y="16"/>
                </a:cubicBezTo>
                <a:cubicBezTo>
                  <a:pt x="45" y="16"/>
                  <a:pt x="45" y="16"/>
                  <a:pt x="45" y="16"/>
                </a:cubicBezTo>
                <a:cubicBezTo>
                  <a:pt x="45" y="15"/>
                  <a:pt x="45" y="15"/>
                  <a:pt x="45" y="15"/>
                </a:cubicBezTo>
                <a:cubicBezTo>
                  <a:pt x="45" y="14"/>
                  <a:pt x="45" y="14"/>
                  <a:pt x="45" y="14"/>
                </a:cubicBezTo>
                <a:cubicBezTo>
                  <a:pt x="45" y="14"/>
                  <a:pt x="45" y="13"/>
                  <a:pt x="45" y="13"/>
                </a:cubicBezTo>
                <a:cubicBezTo>
                  <a:pt x="45" y="13"/>
                  <a:pt x="45" y="12"/>
                  <a:pt x="44" y="12"/>
                </a:cubicBezTo>
                <a:cubicBezTo>
                  <a:pt x="44" y="12"/>
                  <a:pt x="44" y="11"/>
                  <a:pt x="43" y="11"/>
                </a:cubicBezTo>
                <a:cubicBezTo>
                  <a:pt x="43" y="11"/>
                  <a:pt x="43" y="11"/>
                  <a:pt x="43" y="11"/>
                </a:cubicBezTo>
                <a:cubicBezTo>
                  <a:pt x="43" y="11"/>
                  <a:pt x="42" y="11"/>
                  <a:pt x="42" y="11"/>
                </a:cubicBezTo>
                <a:cubicBezTo>
                  <a:pt x="42" y="11"/>
                  <a:pt x="41" y="10"/>
                  <a:pt x="41" y="11"/>
                </a:cubicBezTo>
                <a:cubicBezTo>
                  <a:pt x="40" y="11"/>
                  <a:pt x="40" y="11"/>
                  <a:pt x="40" y="11"/>
                </a:cubicBezTo>
                <a:cubicBezTo>
                  <a:pt x="40" y="11"/>
                  <a:pt x="40" y="11"/>
                  <a:pt x="41" y="10"/>
                </a:cubicBezTo>
                <a:cubicBezTo>
                  <a:pt x="41" y="10"/>
                  <a:pt x="41" y="10"/>
                  <a:pt x="41" y="9"/>
                </a:cubicBezTo>
                <a:cubicBezTo>
                  <a:pt x="41" y="9"/>
                  <a:pt x="41" y="9"/>
                  <a:pt x="41" y="8"/>
                </a:cubicBezTo>
                <a:cubicBezTo>
                  <a:pt x="41" y="8"/>
                  <a:pt x="40" y="8"/>
                  <a:pt x="40" y="7"/>
                </a:cubicBezTo>
                <a:cubicBezTo>
                  <a:pt x="40" y="7"/>
                  <a:pt x="39" y="6"/>
                  <a:pt x="39" y="6"/>
                </a:cubicBezTo>
                <a:cubicBezTo>
                  <a:pt x="39" y="6"/>
                  <a:pt x="39" y="6"/>
                  <a:pt x="38" y="6"/>
                </a:cubicBezTo>
                <a:cubicBezTo>
                  <a:pt x="38" y="6"/>
                  <a:pt x="38" y="6"/>
                  <a:pt x="37" y="6"/>
                </a:cubicBezTo>
                <a:cubicBezTo>
                  <a:pt x="37" y="6"/>
                  <a:pt x="37" y="6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7"/>
                  <a:pt x="36" y="7"/>
                  <a:pt x="36" y="7"/>
                </a:cubicBezTo>
                <a:cubicBezTo>
                  <a:pt x="36" y="6"/>
                  <a:pt x="36" y="6"/>
                  <a:pt x="36" y="6"/>
                </a:cubicBezTo>
                <a:cubicBezTo>
                  <a:pt x="35" y="5"/>
                  <a:pt x="35" y="4"/>
                  <a:pt x="34" y="4"/>
                </a:cubicBezTo>
                <a:cubicBezTo>
                  <a:pt x="34" y="3"/>
                  <a:pt x="33" y="3"/>
                  <a:pt x="32" y="3"/>
                </a:cubicBezTo>
                <a:cubicBezTo>
                  <a:pt x="32" y="3"/>
                  <a:pt x="32" y="3"/>
                  <a:pt x="31" y="3"/>
                </a:cubicBezTo>
                <a:cubicBezTo>
                  <a:pt x="31" y="3"/>
                  <a:pt x="31" y="4"/>
                  <a:pt x="31" y="4"/>
                </a:cubicBezTo>
                <a:cubicBezTo>
                  <a:pt x="31" y="4"/>
                  <a:pt x="30" y="4"/>
                  <a:pt x="30" y="4"/>
                </a:cubicBezTo>
                <a:cubicBezTo>
                  <a:pt x="30" y="4"/>
                  <a:pt x="30" y="5"/>
                  <a:pt x="30" y="4"/>
                </a:cubicBezTo>
                <a:cubicBezTo>
                  <a:pt x="30" y="4"/>
                  <a:pt x="30" y="3"/>
                  <a:pt x="29" y="3"/>
                </a:cubicBezTo>
                <a:cubicBezTo>
                  <a:pt x="29" y="3"/>
                  <a:pt x="29" y="2"/>
                  <a:pt x="28" y="2"/>
                </a:cubicBezTo>
                <a:cubicBezTo>
                  <a:pt x="28" y="2"/>
                  <a:pt x="28" y="2"/>
                  <a:pt x="27" y="2"/>
                </a:cubicBezTo>
                <a:cubicBezTo>
                  <a:pt x="27" y="2"/>
                  <a:pt x="27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6" y="2"/>
                  <a:pt x="25" y="2"/>
                  <a:pt x="25" y="2"/>
                </a:cubicBezTo>
                <a:cubicBezTo>
                  <a:pt x="25" y="2"/>
                  <a:pt x="25" y="2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4"/>
                </a:cubicBezTo>
                <a:cubicBezTo>
                  <a:pt x="24" y="4"/>
                  <a:pt x="24" y="4"/>
                  <a:pt x="23" y="4"/>
                </a:cubicBezTo>
                <a:cubicBezTo>
                  <a:pt x="23" y="4"/>
                  <a:pt x="23" y="4"/>
                  <a:pt x="23" y="4"/>
                </a:cubicBezTo>
                <a:cubicBezTo>
                  <a:pt x="23" y="3"/>
                  <a:pt x="22" y="3"/>
                  <a:pt x="22" y="2"/>
                </a:cubicBezTo>
                <a:cubicBezTo>
                  <a:pt x="21" y="2"/>
                  <a:pt x="21" y="2"/>
                  <a:pt x="20" y="2"/>
                </a:cubicBezTo>
                <a:cubicBezTo>
                  <a:pt x="20" y="2"/>
                  <a:pt x="19" y="2"/>
                  <a:pt x="19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7" y="3"/>
                  <a:pt x="17" y="3"/>
                  <a:pt x="17" y="4"/>
                </a:cubicBezTo>
                <a:cubicBezTo>
                  <a:pt x="17" y="4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5" y="5"/>
                  <a:pt x="15" y="5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5"/>
                  <a:pt x="12" y="5"/>
                  <a:pt x="12" y="6"/>
                </a:cubicBezTo>
                <a:cubicBezTo>
                  <a:pt x="12" y="6"/>
                  <a:pt x="11" y="6"/>
                  <a:pt x="11" y="7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10" y="9"/>
                  <a:pt x="10" y="9"/>
                </a:cubicBezTo>
                <a:cubicBezTo>
                  <a:pt x="10" y="9"/>
                  <a:pt x="10" y="10"/>
                  <a:pt x="11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9" y="9"/>
                  <a:pt x="9" y="9"/>
                </a:cubicBezTo>
                <a:cubicBezTo>
                  <a:pt x="8" y="10"/>
                  <a:pt x="8" y="10"/>
                  <a:pt x="7" y="10"/>
                </a:cubicBezTo>
                <a:cubicBezTo>
                  <a:pt x="7" y="11"/>
                  <a:pt x="6" y="11"/>
                  <a:pt x="6" y="12"/>
                </a:cubicBezTo>
                <a:cubicBezTo>
                  <a:pt x="5" y="13"/>
                  <a:pt x="5" y="13"/>
                  <a:pt x="5" y="14"/>
                </a:cubicBezTo>
                <a:cubicBezTo>
                  <a:pt x="5" y="15"/>
                  <a:pt x="5" y="15"/>
                  <a:pt x="6" y="15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6"/>
                  <a:pt x="6" y="16"/>
                  <a:pt x="5" y="16"/>
                </a:cubicBezTo>
                <a:cubicBezTo>
                  <a:pt x="5" y="16"/>
                  <a:pt x="4" y="17"/>
                  <a:pt x="3" y="17"/>
                </a:cubicBezTo>
                <a:cubicBezTo>
                  <a:pt x="3" y="18"/>
                  <a:pt x="3" y="18"/>
                  <a:pt x="3" y="18"/>
                </a:cubicBezTo>
                <a:cubicBezTo>
                  <a:pt x="3" y="19"/>
                  <a:pt x="2" y="20"/>
                  <a:pt x="2" y="20"/>
                </a:cubicBezTo>
                <a:cubicBezTo>
                  <a:pt x="2" y="21"/>
                  <a:pt x="2" y="21"/>
                  <a:pt x="2" y="21"/>
                </a:cubicBezTo>
                <a:cubicBezTo>
                  <a:pt x="2" y="22"/>
                  <a:pt x="2" y="22"/>
                  <a:pt x="2" y="22"/>
                </a:cubicBezTo>
                <a:cubicBezTo>
                  <a:pt x="2" y="23"/>
                  <a:pt x="3" y="24"/>
                  <a:pt x="4" y="24"/>
                </a:cubicBezTo>
                <a:cubicBezTo>
                  <a:pt x="4" y="24"/>
                  <a:pt x="4" y="24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3" y="25"/>
                  <a:pt x="3" y="25"/>
                  <a:pt x="3" y="25"/>
                </a:cubicBezTo>
                <a:cubicBezTo>
                  <a:pt x="2" y="26"/>
                  <a:pt x="2" y="26"/>
                  <a:pt x="2" y="27"/>
                </a:cubicBezTo>
                <a:cubicBezTo>
                  <a:pt x="2" y="27"/>
                  <a:pt x="2" y="28"/>
                  <a:pt x="2" y="28"/>
                </a:cubicBezTo>
                <a:cubicBezTo>
                  <a:pt x="2" y="30"/>
                  <a:pt x="2" y="31"/>
                  <a:pt x="3" y="32"/>
                </a:cubicBezTo>
                <a:cubicBezTo>
                  <a:pt x="4" y="32"/>
                  <a:pt x="4" y="32"/>
                  <a:pt x="4" y="32"/>
                </a:cubicBezTo>
                <a:cubicBezTo>
                  <a:pt x="5" y="32"/>
                  <a:pt x="5" y="32"/>
                  <a:pt x="5" y="33"/>
                </a:cubicBezTo>
                <a:cubicBezTo>
                  <a:pt x="5" y="33"/>
                  <a:pt x="5" y="33"/>
                  <a:pt x="5" y="33"/>
                </a:cubicBezTo>
                <a:cubicBezTo>
                  <a:pt x="5" y="34"/>
                  <a:pt x="5" y="34"/>
                  <a:pt x="5" y="35"/>
                </a:cubicBezTo>
                <a:cubicBezTo>
                  <a:pt x="5" y="35"/>
                  <a:pt x="5" y="36"/>
                  <a:pt x="5" y="36"/>
                </a:cubicBezTo>
                <a:cubicBezTo>
                  <a:pt x="5" y="37"/>
                  <a:pt x="6" y="37"/>
                  <a:pt x="6" y="38"/>
                </a:cubicBezTo>
                <a:cubicBezTo>
                  <a:pt x="7" y="38"/>
                  <a:pt x="7" y="39"/>
                  <a:pt x="8" y="39"/>
                </a:cubicBezTo>
                <a:cubicBezTo>
                  <a:pt x="8" y="39"/>
                  <a:pt x="9" y="39"/>
                  <a:pt x="9" y="39"/>
                </a:cubicBezTo>
                <a:cubicBezTo>
                  <a:pt x="9" y="39"/>
                  <a:pt x="9" y="39"/>
                  <a:pt x="10" y="39"/>
                </a:cubicBezTo>
                <a:cubicBezTo>
                  <a:pt x="10" y="39"/>
                  <a:pt x="10" y="39"/>
                  <a:pt x="9" y="40"/>
                </a:cubicBezTo>
                <a:cubicBezTo>
                  <a:pt x="9" y="40"/>
                  <a:pt x="9" y="40"/>
                  <a:pt x="9" y="40"/>
                </a:cubicBezTo>
                <a:cubicBezTo>
                  <a:pt x="9" y="41"/>
                  <a:pt x="10" y="41"/>
                  <a:pt x="10" y="42"/>
                </a:cubicBezTo>
                <a:cubicBezTo>
                  <a:pt x="10" y="42"/>
                  <a:pt x="10" y="43"/>
                  <a:pt x="11" y="43"/>
                </a:cubicBezTo>
                <a:cubicBezTo>
                  <a:pt x="11" y="44"/>
                  <a:pt x="11" y="44"/>
                  <a:pt x="12" y="44"/>
                </a:cubicBezTo>
                <a:cubicBezTo>
                  <a:pt x="12" y="44"/>
                  <a:pt x="12" y="44"/>
                  <a:pt x="12" y="44"/>
                </a:cubicBezTo>
                <a:cubicBezTo>
                  <a:pt x="13" y="44"/>
                  <a:pt x="13" y="44"/>
                  <a:pt x="14" y="44"/>
                </a:cubicBezTo>
                <a:cubicBezTo>
                  <a:pt x="14" y="44"/>
                  <a:pt x="15" y="44"/>
                  <a:pt x="15" y="44"/>
                </a:cubicBezTo>
                <a:cubicBezTo>
                  <a:pt x="15" y="44"/>
                  <a:pt x="15" y="44"/>
                  <a:pt x="15" y="43"/>
                </a:cubicBezTo>
                <a:cubicBezTo>
                  <a:pt x="15" y="44"/>
                  <a:pt x="15" y="44"/>
                  <a:pt x="15" y="44"/>
                </a:cubicBezTo>
                <a:cubicBezTo>
                  <a:pt x="15" y="44"/>
                  <a:pt x="15" y="44"/>
                  <a:pt x="15" y="45"/>
                </a:cubicBezTo>
                <a:cubicBezTo>
                  <a:pt x="15" y="45"/>
                  <a:pt x="15" y="45"/>
                  <a:pt x="15" y="45"/>
                </a:cubicBezTo>
                <a:cubicBezTo>
                  <a:pt x="15" y="45"/>
                  <a:pt x="16" y="45"/>
                  <a:pt x="16" y="46"/>
                </a:cubicBezTo>
                <a:cubicBezTo>
                  <a:pt x="16" y="46"/>
                  <a:pt x="16" y="46"/>
                  <a:pt x="16" y="46"/>
                </a:cubicBezTo>
                <a:cubicBezTo>
                  <a:pt x="16" y="47"/>
                  <a:pt x="17" y="47"/>
                  <a:pt x="17" y="47"/>
                </a:cubicBezTo>
                <a:cubicBezTo>
                  <a:pt x="17" y="47"/>
                  <a:pt x="18" y="47"/>
                  <a:pt x="18" y="47"/>
                </a:cubicBezTo>
                <a:cubicBezTo>
                  <a:pt x="19" y="47"/>
                  <a:pt x="19" y="48"/>
                  <a:pt x="19" y="47"/>
                </a:cubicBezTo>
                <a:cubicBezTo>
                  <a:pt x="20" y="47"/>
                  <a:pt x="20" y="47"/>
                  <a:pt x="20" y="47"/>
                </a:cubicBezTo>
                <a:cubicBezTo>
                  <a:pt x="20" y="47"/>
                  <a:pt x="21" y="47"/>
                  <a:pt x="21" y="47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5"/>
                  <a:pt x="22" y="45"/>
                  <a:pt x="23" y="45"/>
                </a:cubicBezTo>
                <a:cubicBezTo>
                  <a:pt x="23" y="45"/>
                  <a:pt x="23" y="46"/>
                  <a:pt x="23" y="46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46"/>
                  <a:pt x="23" y="46"/>
                  <a:pt x="23" y="46"/>
                </a:cubicBezTo>
                <a:cubicBezTo>
                  <a:pt x="22" y="46"/>
                  <a:pt x="22" y="46"/>
                  <a:pt x="22" y="46"/>
                </a:cubicBezTo>
                <a:cubicBezTo>
                  <a:pt x="22" y="47"/>
                  <a:pt x="21" y="47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49"/>
                  <a:pt x="21" y="49"/>
                  <a:pt x="21" y="48"/>
                </a:cubicBezTo>
                <a:cubicBezTo>
                  <a:pt x="21" y="48"/>
                  <a:pt x="21" y="48"/>
                  <a:pt x="21" y="48"/>
                </a:cubicBezTo>
                <a:cubicBezTo>
                  <a:pt x="21" y="48"/>
                  <a:pt x="22" y="48"/>
                  <a:pt x="22" y="48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2" y="47"/>
                  <a:pt x="22" y="47"/>
                </a:cubicBezTo>
                <a:cubicBezTo>
                  <a:pt x="22" y="47"/>
                  <a:pt x="22" y="48"/>
                  <a:pt x="22" y="48"/>
                </a:cubicBezTo>
                <a:cubicBezTo>
                  <a:pt x="22" y="48"/>
                  <a:pt x="22" y="48"/>
                  <a:pt x="22" y="49"/>
                </a:cubicBezTo>
                <a:cubicBezTo>
                  <a:pt x="22" y="49"/>
                  <a:pt x="22" y="49"/>
                  <a:pt x="22" y="49"/>
                </a:cubicBezTo>
                <a:cubicBezTo>
                  <a:pt x="23" y="49"/>
                  <a:pt x="23" y="49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8"/>
                  <a:pt x="23" y="48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3" y="49"/>
                  <a:pt x="23" y="49"/>
                  <a:pt x="23" y="49"/>
                </a:cubicBezTo>
                <a:cubicBezTo>
                  <a:pt x="24" y="49"/>
                  <a:pt x="24" y="49"/>
                  <a:pt x="24" y="48"/>
                </a:cubicBezTo>
                <a:cubicBezTo>
                  <a:pt x="23" y="48"/>
                  <a:pt x="23" y="48"/>
                  <a:pt x="23" y="48"/>
                </a:cubicBezTo>
                <a:cubicBezTo>
                  <a:pt x="23" y="47"/>
                  <a:pt x="23" y="47"/>
                  <a:pt x="23" y="46"/>
                </a:cubicBezTo>
                <a:cubicBezTo>
                  <a:pt x="23" y="46"/>
                  <a:pt x="23" y="46"/>
                  <a:pt x="23" y="46"/>
                </a:cubicBezTo>
                <a:cubicBezTo>
                  <a:pt x="23" y="46"/>
                  <a:pt x="23" y="46"/>
                  <a:pt x="23" y="47"/>
                </a:cubicBezTo>
                <a:cubicBezTo>
                  <a:pt x="24" y="47"/>
                  <a:pt x="24" y="48"/>
                  <a:pt x="25" y="48"/>
                </a:cubicBezTo>
                <a:cubicBezTo>
                  <a:pt x="25" y="48"/>
                  <a:pt x="25" y="48"/>
                  <a:pt x="25" y="48"/>
                </a:cubicBezTo>
                <a:cubicBezTo>
                  <a:pt x="26" y="48"/>
                  <a:pt x="26" y="48"/>
                  <a:pt x="27" y="49"/>
                </a:cubicBezTo>
                <a:cubicBezTo>
                  <a:pt x="27" y="49"/>
                  <a:pt x="28" y="48"/>
                  <a:pt x="29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29" y="48"/>
                  <a:pt x="29" y="48"/>
                  <a:pt x="29" y="48"/>
                </a:cubicBezTo>
                <a:cubicBezTo>
                  <a:pt x="30" y="47"/>
                  <a:pt x="30" y="47"/>
                  <a:pt x="30" y="47"/>
                </a:cubicBezTo>
                <a:cubicBezTo>
                  <a:pt x="30" y="47"/>
                  <a:pt x="30" y="46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30" y="46"/>
                  <a:pt x="30" y="45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1" y="45"/>
                  <a:pt x="31" y="46"/>
                </a:cubicBezTo>
                <a:cubicBezTo>
                  <a:pt x="31" y="46"/>
                  <a:pt x="31" y="46"/>
                  <a:pt x="31" y="47"/>
                </a:cubicBezTo>
                <a:cubicBezTo>
                  <a:pt x="31" y="47"/>
                  <a:pt x="31" y="47"/>
                  <a:pt x="31" y="48"/>
                </a:cubicBezTo>
                <a:cubicBezTo>
                  <a:pt x="31" y="48"/>
                  <a:pt x="31" y="49"/>
                  <a:pt x="31" y="49"/>
                </a:cubicBezTo>
                <a:cubicBezTo>
                  <a:pt x="31" y="49"/>
                  <a:pt x="31" y="49"/>
                  <a:pt x="31" y="50"/>
                </a:cubicBezTo>
                <a:cubicBezTo>
                  <a:pt x="31" y="50"/>
                  <a:pt x="31" y="50"/>
                  <a:pt x="31" y="50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49"/>
                  <a:pt x="31" y="49"/>
                  <a:pt x="31" y="49"/>
                </a:cubicBezTo>
                <a:cubicBezTo>
                  <a:pt x="31" y="48"/>
                  <a:pt x="31" y="48"/>
                  <a:pt x="31" y="48"/>
                </a:cubicBezTo>
                <a:cubicBezTo>
                  <a:pt x="31" y="48"/>
                  <a:pt x="31" y="47"/>
                  <a:pt x="31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47"/>
                  <a:pt x="31" y="47"/>
                  <a:pt x="31" y="47"/>
                </a:cubicBezTo>
                <a:cubicBezTo>
                  <a:pt x="31" y="47"/>
                  <a:pt x="32" y="48"/>
                  <a:pt x="32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8"/>
                  <a:pt x="32" y="48"/>
                  <a:pt x="32" y="48"/>
                </a:cubicBezTo>
                <a:cubicBezTo>
                  <a:pt x="32" y="48"/>
                  <a:pt x="32" y="47"/>
                  <a:pt x="32" y="47"/>
                </a:cubicBezTo>
                <a:cubicBezTo>
                  <a:pt x="32" y="47"/>
                  <a:pt x="32" y="46"/>
                  <a:pt x="32" y="46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6"/>
                  <a:pt x="32" y="46"/>
                  <a:pt x="32" y="46"/>
                </a:cubicBezTo>
                <a:cubicBezTo>
                  <a:pt x="32" y="47"/>
                  <a:pt x="32" y="47"/>
                  <a:pt x="33" y="47"/>
                </a:cubicBezTo>
                <a:cubicBezTo>
                  <a:pt x="33" y="47"/>
                  <a:pt x="33" y="47"/>
                  <a:pt x="33" y="47"/>
                </a:cubicBezTo>
                <a:cubicBezTo>
                  <a:pt x="33" y="48"/>
                  <a:pt x="34" y="48"/>
                  <a:pt x="34" y="48"/>
                </a:cubicBezTo>
                <a:cubicBezTo>
                  <a:pt x="34" y="48"/>
                  <a:pt x="34" y="48"/>
                  <a:pt x="34" y="48"/>
                </a:cubicBezTo>
                <a:cubicBezTo>
                  <a:pt x="34" y="47"/>
                  <a:pt x="34" y="47"/>
                  <a:pt x="34" y="47"/>
                </a:cubicBezTo>
                <a:cubicBezTo>
                  <a:pt x="34" y="47"/>
                  <a:pt x="34" y="47"/>
                  <a:pt x="34" y="47"/>
                </a:cubicBezTo>
                <a:cubicBezTo>
                  <a:pt x="33" y="47"/>
                  <a:pt x="32" y="46"/>
                  <a:pt x="31" y="45"/>
                </a:cubicBezTo>
                <a:cubicBezTo>
                  <a:pt x="31" y="45"/>
                  <a:pt x="31" y="45"/>
                  <a:pt x="31" y="45"/>
                </a:cubicBezTo>
                <a:cubicBezTo>
                  <a:pt x="31" y="45"/>
                  <a:pt x="32" y="45"/>
                  <a:pt x="32" y="45"/>
                </a:cubicBezTo>
                <a:cubicBezTo>
                  <a:pt x="32" y="45"/>
                  <a:pt x="32" y="46"/>
                  <a:pt x="33" y="46"/>
                </a:cubicBezTo>
                <a:cubicBezTo>
                  <a:pt x="33" y="46"/>
                  <a:pt x="33" y="46"/>
                  <a:pt x="33" y="46"/>
                </a:cubicBezTo>
                <a:cubicBezTo>
                  <a:pt x="34" y="46"/>
                  <a:pt x="34" y="46"/>
                  <a:pt x="34" y="46"/>
                </a:cubicBezTo>
                <a:cubicBezTo>
                  <a:pt x="34" y="46"/>
                  <a:pt x="35" y="46"/>
                  <a:pt x="35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5" y="46"/>
                  <a:pt x="35" y="46"/>
                </a:cubicBezTo>
                <a:cubicBezTo>
                  <a:pt x="35" y="46"/>
                  <a:pt x="36" y="46"/>
                  <a:pt x="36" y="46"/>
                </a:cubicBezTo>
                <a:cubicBezTo>
                  <a:pt x="36" y="46"/>
                  <a:pt x="37" y="46"/>
                  <a:pt x="37" y="46"/>
                </a:cubicBezTo>
                <a:cubicBezTo>
                  <a:pt x="37" y="46"/>
                  <a:pt x="37" y="46"/>
                  <a:pt x="37" y="46"/>
                </a:cubicBezTo>
                <a:cubicBezTo>
                  <a:pt x="37" y="45"/>
                  <a:pt x="38" y="45"/>
                  <a:pt x="38" y="45"/>
                </a:cubicBezTo>
                <a:cubicBezTo>
                  <a:pt x="38" y="45"/>
                  <a:pt x="38" y="45"/>
                  <a:pt x="39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4"/>
                  <a:pt x="39" y="44"/>
                  <a:pt x="39" y="44"/>
                </a:cubicBezTo>
                <a:cubicBezTo>
                  <a:pt x="39" y="43"/>
                  <a:pt x="39" y="43"/>
                  <a:pt x="39" y="43"/>
                </a:cubicBezTo>
                <a:cubicBezTo>
                  <a:pt x="39" y="42"/>
                  <a:pt x="39" y="42"/>
                  <a:pt x="39" y="42"/>
                </a:cubicBezTo>
                <a:cubicBezTo>
                  <a:pt x="40" y="41"/>
                  <a:pt x="40" y="41"/>
                  <a:pt x="39" y="40"/>
                </a:cubicBezTo>
                <a:cubicBezTo>
                  <a:pt x="40" y="40"/>
                  <a:pt x="41" y="40"/>
                  <a:pt x="41" y="40"/>
                </a:cubicBezTo>
                <a:cubicBezTo>
                  <a:pt x="42" y="40"/>
                  <a:pt x="43" y="40"/>
                  <a:pt x="43" y="39"/>
                </a:cubicBezTo>
                <a:cubicBezTo>
                  <a:pt x="44" y="39"/>
                  <a:pt x="44" y="38"/>
                  <a:pt x="44" y="38"/>
                </a:cubicBezTo>
                <a:cubicBezTo>
                  <a:pt x="44" y="38"/>
                  <a:pt x="45" y="37"/>
                  <a:pt x="45" y="37"/>
                </a:cubicBezTo>
                <a:cubicBezTo>
                  <a:pt x="45" y="36"/>
                  <a:pt x="45" y="36"/>
                  <a:pt x="45" y="36"/>
                </a:cubicBezTo>
                <a:cubicBezTo>
                  <a:pt x="45" y="35"/>
                  <a:pt x="45" y="35"/>
                  <a:pt x="45" y="35"/>
                </a:cubicBezTo>
                <a:cubicBezTo>
                  <a:pt x="45" y="35"/>
                  <a:pt x="45" y="34"/>
                  <a:pt x="45" y="34"/>
                </a:cubicBezTo>
                <a:cubicBezTo>
                  <a:pt x="45" y="34"/>
                  <a:pt x="44" y="34"/>
                  <a:pt x="44" y="33"/>
                </a:cubicBezTo>
                <a:cubicBezTo>
                  <a:pt x="45" y="33"/>
                  <a:pt x="45" y="33"/>
                  <a:pt x="46" y="32"/>
                </a:cubicBezTo>
                <a:cubicBezTo>
                  <a:pt x="46" y="32"/>
                  <a:pt x="46" y="32"/>
                  <a:pt x="47" y="31"/>
                </a:cubicBezTo>
                <a:cubicBezTo>
                  <a:pt x="47" y="31"/>
                  <a:pt x="47" y="30"/>
                  <a:pt x="47" y="30"/>
                </a:cubicBezTo>
                <a:cubicBezTo>
                  <a:pt x="47" y="29"/>
                  <a:pt x="48" y="29"/>
                  <a:pt x="48" y="29"/>
                </a:cubicBezTo>
                <a:cubicBezTo>
                  <a:pt x="48" y="28"/>
                  <a:pt x="48" y="28"/>
                  <a:pt x="48" y="28"/>
                </a:cubicBezTo>
                <a:cubicBezTo>
                  <a:pt x="47" y="27"/>
                  <a:pt x="47" y="27"/>
                  <a:pt x="47" y="26"/>
                </a:cubicBezTo>
                <a:cubicBezTo>
                  <a:pt x="46" y="26"/>
                  <a:pt x="46" y="26"/>
                  <a:pt x="46" y="26"/>
                </a:cubicBezTo>
                <a:cubicBezTo>
                  <a:pt x="46" y="26"/>
                  <a:pt x="46" y="25"/>
                  <a:pt x="45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6" y="25"/>
                  <a:pt x="47" y="25"/>
                  <a:pt x="47" y="24"/>
                </a:cubicBezTo>
                <a:cubicBezTo>
                  <a:pt x="47" y="24"/>
                  <a:pt x="47" y="24"/>
                  <a:pt x="47" y="24"/>
                </a:cubicBezTo>
                <a:cubicBezTo>
                  <a:pt x="47" y="24"/>
                  <a:pt x="47" y="23"/>
                  <a:pt x="47" y="23"/>
                </a:cubicBezTo>
                <a:cubicBezTo>
                  <a:pt x="47" y="23"/>
                  <a:pt x="47" y="23"/>
                  <a:pt x="47" y="23"/>
                </a:cubicBezTo>
                <a:cubicBezTo>
                  <a:pt x="48" y="22"/>
                  <a:pt x="48" y="22"/>
                  <a:pt x="47" y="21"/>
                </a:cubicBezTo>
                <a:cubicBezTo>
                  <a:pt x="47" y="21"/>
                  <a:pt x="48" y="21"/>
                  <a:pt x="48" y="21"/>
                </a:cubicBezTo>
                <a:cubicBezTo>
                  <a:pt x="48" y="21"/>
                  <a:pt x="48" y="21"/>
                  <a:pt x="48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7" y="20"/>
                  <a:pt x="47" y="20"/>
                </a:cubicBezTo>
                <a:cubicBezTo>
                  <a:pt x="47" y="20"/>
                  <a:pt x="47" y="20"/>
                  <a:pt x="47" y="19"/>
                </a:cubicBezTo>
                <a:cubicBezTo>
                  <a:pt x="47" y="19"/>
                  <a:pt x="47" y="19"/>
                  <a:pt x="46" y="18"/>
                </a:cubicBezTo>
                <a:cubicBezTo>
                  <a:pt x="46" y="18"/>
                  <a:pt x="46" y="18"/>
                  <a:pt x="46" y="18"/>
                </a:cubicBezTo>
                <a:cubicBezTo>
                  <a:pt x="46" y="18"/>
                  <a:pt x="46" y="18"/>
                  <a:pt x="45" y="18"/>
                </a:cubicBezTo>
                <a:cubicBezTo>
                  <a:pt x="46" y="17"/>
                  <a:pt x="46" y="17"/>
                  <a:pt x="46" y="17"/>
                </a:cubicBezTo>
                <a:cubicBezTo>
                  <a:pt x="46" y="17"/>
                  <a:pt x="47" y="17"/>
                  <a:pt x="47" y="17"/>
                </a:cubicBezTo>
                <a:cubicBezTo>
                  <a:pt x="47" y="17"/>
                  <a:pt x="47" y="17"/>
                  <a:pt x="48" y="18"/>
                </a:cubicBezTo>
                <a:cubicBezTo>
                  <a:pt x="48" y="18"/>
                  <a:pt x="48" y="18"/>
                  <a:pt x="48" y="18"/>
                </a:cubicBezTo>
                <a:cubicBezTo>
                  <a:pt x="48" y="17"/>
                  <a:pt x="48" y="17"/>
                  <a:pt x="48" y="17"/>
                </a:cubicBezTo>
                <a:cubicBezTo>
                  <a:pt x="48" y="17"/>
                  <a:pt x="47" y="17"/>
                  <a:pt x="47" y="17"/>
                </a:cubicBezTo>
                <a:close/>
                <a:moveTo>
                  <a:pt x="30" y="3"/>
                </a:moveTo>
                <a:cubicBezTo>
                  <a:pt x="30" y="3"/>
                  <a:pt x="30" y="3"/>
                  <a:pt x="30" y="3"/>
                </a:cubicBezTo>
                <a:cubicBezTo>
                  <a:pt x="30" y="2"/>
                  <a:pt x="30" y="2"/>
                  <a:pt x="29" y="1"/>
                </a:cubicBezTo>
                <a:cubicBezTo>
                  <a:pt x="29" y="1"/>
                  <a:pt x="29" y="1"/>
                  <a:pt x="29" y="1"/>
                </a:cubicBezTo>
                <a:cubicBezTo>
                  <a:pt x="30" y="1"/>
                  <a:pt x="30" y="2"/>
                  <a:pt x="30" y="2"/>
                </a:cubicBezTo>
                <a:cubicBezTo>
                  <a:pt x="30" y="2"/>
                  <a:pt x="30" y="2"/>
                  <a:pt x="30" y="2"/>
                </a:cubicBezTo>
                <a:cubicBezTo>
                  <a:pt x="30" y="2"/>
                  <a:pt x="30" y="1"/>
                  <a:pt x="30" y="1"/>
                </a:cubicBezTo>
                <a:cubicBezTo>
                  <a:pt x="30" y="1"/>
                  <a:pt x="30" y="1"/>
                  <a:pt x="31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1" y="1"/>
                  <a:pt x="31" y="1"/>
                </a:cubicBezTo>
                <a:cubicBezTo>
                  <a:pt x="31" y="1"/>
                  <a:pt x="31" y="2"/>
                  <a:pt x="31" y="2"/>
                </a:cubicBezTo>
                <a:cubicBezTo>
                  <a:pt x="31" y="2"/>
                  <a:pt x="31" y="2"/>
                  <a:pt x="31" y="2"/>
                </a:cubicBezTo>
                <a:cubicBezTo>
                  <a:pt x="31" y="2"/>
                  <a:pt x="31" y="2"/>
                  <a:pt x="32" y="2"/>
                </a:cubicBezTo>
                <a:cubicBezTo>
                  <a:pt x="32" y="2"/>
                  <a:pt x="32" y="2"/>
                  <a:pt x="32" y="2"/>
                </a:cubicBezTo>
                <a:cubicBezTo>
                  <a:pt x="31" y="2"/>
                  <a:pt x="31" y="2"/>
                  <a:pt x="31" y="3"/>
                </a:cubicBezTo>
                <a:cubicBezTo>
                  <a:pt x="30" y="3"/>
                  <a:pt x="30" y="3"/>
                  <a:pt x="30" y="3"/>
                </a:cubicBezTo>
                <a:close/>
                <a:moveTo>
                  <a:pt x="39" y="4"/>
                </a:moveTo>
                <a:cubicBezTo>
                  <a:pt x="39" y="4"/>
                  <a:pt x="39" y="4"/>
                  <a:pt x="39" y="4"/>
                </a:cubicBezTo>
                <a:cubicBezTo>
                  <a:pt x="38" y="5"/>
                  <a:pt x="38" y="5"/>
                  <a:pt x="38" y="5"/>
                </a:cubicBezTo>
                <a:cubicBezTo>
                  <a:pt x="38" y="5"/>
                  <a:pt x="37" y="5"/>
                  <a:pt x="37" y="6"/>
                </a:cubicBezTo>
                <a:cubicBezTo>
                  <a:pt x="37" y="6"/>
                  <a:pt x="36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5"/>
                  <a:pt x="36" y="5"/>
                </a:cubicBezTo>
                <a:cubicBezTo>
                  <a:pt x="36" y="5"/>
                  <a:pt x="37" y="4"/>
                  <a:pt x="36" y="4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6" y="3"/>
                </a:cubicBezTo>
                <a:cubicBezTo>
                  <a:pt x="36" y="3"/>
                  <a:pt x="36" y="3"/>
                  <a:pt x="37" y="3"/>
                </a:cubicBezTo>
                <a:cubicBezTo>
                  <a:pt x="37" y="4"/>
                  <a:pt x="37" y="4"/>
                  <a:pt x="37" y="4"/>
                </a:cubicBezTo>
                <a:cubicBezTo>
                  <a:pt x="37" y="4"/>
                  <a:pt x="37" y="3"/>
                  <a:pt x="37" y="3"/>
                </a:cubicBezTo>
                <a:cubicBezTo>
                  <a:pt x="37" y="3"/>
                  <a:pt x="38" y="3"/>
                  <a:pt x="38" y="4"/>
                </a:cubicBezTo>
                <a:cubicBezTo>
                  <a:pt x="37" y="4"/>
                  <a:pt x="37" y="4"/>
                  <a:pt x="37" y="5"/>
                </a:cubicBezTo>
                <a:cubicBezTo>
                  <a:pt x="37" y="5"/>
                  <a:pt x="37" y="5"/>
                  <a:pt x="37" y="5"/>
                </a:cubicBezTo>
                <a:cubicBezTo>
                  <a:pt x="37" y="5"/>
                  <a:pt x="38" y="4"/>
                  <a:pt x="39" y="4"/>
                </a:cubicBezTo>
                <a:close/>
                <a:moveTo>
                  <a:pt x="43" y="9"/>
                </a:moveTo>
                <a:cubicBezTo>
                  <a:pt x="43" y="9"/>
                  <a:pt x="43" y="8"/>
                  <a:pt x="44" y="8"/>
                </a:cubicBezTo>
                <a:cubicBezTo>
                  <a:pt x="44" y="8"/>
                  <a:pt x="44" y="9"/>
                  <a:pt x="44" y="9"/>
                </a:cubicBezTo>
                <a:cubicBezTo>
                  <a:pt x="43" y="9"/>
                  <a:pt x="43" y="9"/>
                  <a:pt x="43" y="9"/>
                </a:cubicBezTo>
                <a:cubicBezTo>
                  <a:pt x="43" y="9"/>
                  <a:pt x="44" y="9"/>
                  <a:pt x="44" y="9"/>
                </a:cubicBezTo>
                <a:cubicBezTo>
                  <a:pt x="44" y="10"/>
                  <a:pt x="44" y="10"/>
                  <a:pt x="44" y="10"/>
                </a:cubicBezTo>
                <a:cubicBezTo>
                  <a:pt x="44" y="10"/>
                  <a:pt x="44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3" y="10"/>
                  <a:pt x="43" y="10"/>
                  <a:pt x="43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2" y="10"/>
                  <a:pt x="42" y="10"/>
                </a:cubicBezTo>
                <a:cubicBezTo>
                  <a:pt x="42" y="10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1" y="10"/>
                  <a:pt x="41" y="10"/>
                  <a:pt x="41" y="10"/>
                </a:cubicBezTo>
                <a:cubicBezTo>
                  <a:pt x="42" y="10"/>
                  <a:pt x="42" y="9"/>
                  <a:pt x="42" y="9"/>
                </a:cubicBezTo>
                <a:cubicBezTo>
                  <a:pt x="42" y="9"/>
                  <a:pt x="42" y="8"/>
                  <a:pt x="42" y="8"/>
                </a:cubicBezTo>
                <a:cubicBezTo>
                  <a:pt x="43" y="8"/>
                  <a:pt x="42" y="8"/>
                  <a:pt x="42" y="8"/>
                </a:cubicBezTo>
                <a:cubicBezTo>
                  <a:pt x="42" y="7"/>
                  <a:pt x="42" y="7"/>
                  <a:pt x="42" y="7"/>
                </a:cubicBezTo>
                <a:cubicBezTo>
                  <a:pt x="43" y="8"/>
                  <a:pt x="43" y="8"/>
                  <a:pt x="42" y="9"/>
                </a:cubicBezTo>
                <a:cubicBezTo>
                  <a:pt x="42" y="9"/>
                  <a:pt x="42" y="9"/>
                  <a:pt x="43" y="9"/>
                </a:cubicBezTo>
                <a:close/>
                <a:moveTo>
                  <a:pt x="22" y="1"/>
                </a:moveTo>
                <a:cubicBezTo>
                  <a:pt x="22" y="1"/>
                  <a:pt x="22" y="1"/>
                  <a:pt x="22" y="1"/>
                </a:cubicBezTo>
                <a:cubicBezTo>
                  <a:pt x="23" y="1"/>
                  <a:pt x="23" y="1"/>
                  <a:pt x="23" y="2"/>
                </a:cubicBezTo>
                <a:cubicBezTo>
                  <a:pt x="23" y="2"/>
                  <a:pt x="23" y="2"/>
                  <a:pt x="23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3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3" y="1"/>
                  <a:pt x="23" y="1"/>
                  <a:pt x="23" y="0"/>
                </a:cubicBezTo>
                <a:cubicBezTo>
                  <a:pt x="23" y="0"/>
                  <a:pt x="24" y="1"/>
                  <a:pt x="24" y="1"/>
                </a:cubicBezTo>
                <a:cubicBezTo>
                  <a:pt x="24" y="1"/>
                  <a:pt x="24" y="1"/>
                  <a:pt x="24" y="2"/>
                </a:cubicBezTo>
                <a:cubicBezTo>
                  <a:pt x="24" y="2"/>
                  <a:pt x="24" y="2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5" y="1"/>
                  <a:pt x="25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1"/>
                  <a:pt x="25" y="1"/>
                  <a:pt x="25" y="1"/>
                </a:cubicBezTo>
                <a:cubicBezTo>
                  <a:pt x="25" y="1"/>
                  <a:pt x="24" y="2"/>
                  <a:pt x="24" y="2"/>
                </a:cubicBez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4" y="3"/>
                  <a:pt x="24" y="3"/>
                  <a:pt x="24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2" y="2"/>
                  <a:pt x="22" y="1"/>
                </a:cubicBezTo>
                <a:close/>
                <a:moveTo>
                  <a:pt x="13" y="4"/>
                </a:moveTo>
                <a:cubicBezTo>
                  <a:pt x="13" y="4"/>
                  <a:pt x="13" y="4"/>
                  <a:pt x="14" y="4"/>
                </a:cubicBezTo>
                <a:cubicBezTo>
                  <a:pt x="14" y="4"/>
                  <a:pt x="14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5" y="3"/>
                  <a:pt x="15" y="3"/>
                </a:cubicBezTo>
                <a:cubicBezTo>
                  <a:pt x="15" y="3"/>
                  <a:pt x="16" y="3"/>
                  <a:pt x="16" y="3"/>
                </a:cubicBezTo>
                <a:cubicBezTo>
                  <a:pt x="16" y="3"/>
                  <a:pt x="16" y="3"/>
                  <a:pt x="16" y="3"/>
                </a:cubicBezTo>
                <a:cubicBezTo>
                  <a:pt x="16" y="2"/>
                  <a:pt x="16" y="2"/>
                  <a:pt x="16" y="2"/>
                </a:cubicBezTo>
                <a:cubicBezTo>
                  <a:pt x="16" y="2"/>
                  <a:pt x="16" y="3"/>
                  <a:pt x="16" y="3"/>
                </a:cubicBezTo>
                <a:cubicBezTo>
                  <a:pt x="16" y="3"/>
                  <a:pt x="16" y="3"/>
                  <a:pt x="16" y="4"/>
                </a:cubicBezTo>
                <a:cubicBezTo>
                  <a:pt x="16" y="4"/>
                  <a:pt x="16" y="4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6" y="5"/>
                  <a:pt x="16" y="5"/>
                  <a:pt x="16" y="5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4"/>
                  <a:pt x="14" y="4"/>
                  <a:pt x="14" y="4"/>
                </a:cubicBezTo>
                <a:cubicBezTo>
                  <a:pt x="13" y="4"/>
                  <a:pt x="13" y="4"/>
                  <a:pt x="13" y="4"/>
                </a:cubicBezTo>
                <a:cubicBezTo>
                  <a:pt x="13" y="4"/>
                  <a:pt x="13" y="4"/>
                  <a:pt x="13" y="4"/>
                </a:cubicBezTo>
                <a:close/>
                <a:moveTo>
                  <a:pt x="7" y="8"/>
                </a:moveTo>
                <a:cubicBezTo>
                  <a:pt x="7" y="8"/>
                  <a:pt x="8" y="8"/>
                  <a:pt x="8" y="8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10" y="8"/>
                  <a:pt x="10" y="8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9" y="9"/>
                </a:cubicBezTo>
                <a:cubicBezTo>
                  <a:pt x="9" y="9"/>
                  <a:pt x="9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7" y="8"/>
                </a:cubicBezTo>
                <a:cubicBezTo>
                  <a:pt x="7" y="8"/>
                  <a:pt x="7" y="8"/>
                  <a:pt x="7" y="8"/>
                </a:cubicBezTo>
                <a:close/>
                <a:moveTo>
                  <a:pt x="5" y="16"/>
                </a:moveTo>
                <a:cubicBezTo>
                  <a:pt x="5" y="16"/>
                  <a:pt x="5" y="16"/>
                  <a:pt x="5" y="16"/>
                </a:cubicBezTo>
                <a:cubicBezTo>
                  <a:pt x="4" y="15"/>
                  <a:pt x="4" y="15"/>
                  <a:pt x="3" y="15"/>
                </a:cubicBezTo>
                <a:cubicBezTo>
                  <a:pt x="3" y="15"/>
                  <a:pt x="3" y="16"/>
                  <a:pt x="3" y="16"/>
                </a:cubicBezTo>
                <a:cubicBezTo>
                  <a:pt x="3" y="16"/>
                  <a:pt x="2" y="16"/>
                  <a:pt x="2" y="15"/>
                </a:cubicBezTo>
                <a:cubicBezTo>
                  <a:pt x="2" y="15"/>
                  <a:pt x="3" y="15"/>
                  <a:pt x="3" y="15"/>
                </a:cubicBezTo>
                <a:cubicBezTo>
                  <a:pt x="3" y="15"/>
                  <a:pt x="3" y="15"/>
                  <a:pt x="4" y="15"/>
                </a:cubicBezTo>
                <a:cubicBezTo>
                  <a:pt x="4" y="15"/>
                  <a:pt x="3" y="15"/>
                  <a:pt x="3" y="15"/>
                </a:cubicBezTo>
                <a:cubicBezTo>
                  <a:pt x="3" y="15"/>
                  <a:pt x="3" y="14"/>
                  <a:pt x="2" y="14"/>
                </a:cubicBezTo>
                <a:cubicBezTo>
                  <a:pt x="3" y="14"/>
                  <a:pt x="3" y="14"/>
                  <a:pt x="4" y="15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3"/>
                  <a:pt x="4" y="14"/>
                  <a:pt x="4" y="14"/>
                </a:cubicBezTo>
                <a:cubicBezTo>
                  <a:pt x="4" y="14"/>
                  <a:pt x="4" y="14"/>
                  <a:pt x="4" y="15"/>
                </a:cubicBezTo>
                <a:cubicBezTo>
                  <a:pt x="5" y="15"/>
                  <a:pt x="5" y="15"/>
                  <a:pt x="5" y="16"/>
                </a:cubicBezTo>
                <a:close/>
                <a:moveTo>
                  <a:pt x="3" y="26"/>
                </a:moveTo>
                <a:cubicBezTo>
                  <a:pt x="3" y="26"/>
                  <a:pt x="3" y="26"/>
                  <a:pt x="3" y="26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7"/>
                </a:cubicBezTo>
                <a:cubicBezTo>
                  <a:pt x="3" y="27"/>
                  <a:pt x="3" y="27"/>
                  <a:pt x="3" y="26"/>
                </a:cubicBezTo>
                <a:cubicBezTo>
                  <a:pt x="3" y="26"/>
                  <a:pt x="3" y="26"/>
                  <a:pt x="3" y="26"/>
                </a:cubicBezTo>
                <a:cubicBezTo>
                  <a:pt x="3" y="26"/>
                  <a:pt x="3" y="26"/>
                  <a:pt x="3" y="26"/>
                </a:cubicBezTo>
                <a:close/>
                <a:moveTo>
                  <a:pt x="41" y="34"/>
                </a:move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39" y="34"/>
                  <a:pt x="39" y="34"/>
                </a:cubicBezTo>
                <a:cubicBezTo>
                  <a:pt x="39" y="34"/>
                  <a:pt x="39" y="33"/>
                  <a:pt x="39" y="33"/>
                </a:cubicBezTo>
                <a:cubicBezTo>
                  <a:pt x="39" y="33"/>
                  <a:pt x="39" y="34"/>
                  <a:pt x="40" y="34"/>
                </a:cubicBezTo>
                <a:cubicBezTo>
                  <a:pt x="40" y="34"/>
                  <a:pt x="40" y="34"/>
                  <a:pt x="40" y="34"/>
                </a:cubicBezTo>
                <a:cubicBezTo>
                  <a:pt x="40" y="34"/>
                  <a:pt x="40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0" y="34"/>
                  <a:pt x="40" y="33"/>
                  <a:pt x="39" y="33"/>
                </a:cubicBezTo>
                <a:cubicBezTo>
                  <a:pt x="39" y="33"/>
                  <a:pt x="39" y="33"/>
                  <a:pt x="40" y="33"/>
                </a:cubicBezTo>
                <a:cubicBezTo>
                  <a:pt x="40" y="33"/>
                  <a:pt x="40" y="33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lose/>
                <a:moveTo>
                  <a:pt x="15" y="41"/>
                </a:move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4" y="42"/>
                  <a:pt x="14" y="41"/>
                </a:cubicBezTo>
                <a:cubicBezTo>
                  <a:pt x="14" y="41"/>
                  <a:pt x="14" y="40"/>
                  <a:pt x="14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5" y="40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6" y="41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7" y="42"/>
                  <a:pt x="17" y="42"/>
                  <a:pt x="16" y="42"/>
                </a:cubicBezTo>
                <a:cubicBezTo>
                  <a:pt x="16" y="42"/>
                  <a:pt x="16" y="42"/>
                  <a:pt x="15" y="42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5" y="41"/>
                  <a:pt x="15" y="41"/>
                </a:cubicBezTo>
                <a:cubicBezTo>
                  <a:pt x="15" y="41"/>
                  <a:pt x="15" y="41"/>
                  <a:pt x="15" y="41"/>
                </a:cubicBezTo>
                <a:close/>
                <a:moveTo>
                  <a:pt x="32" y="42"/>
                </a:moveTo>
                <a:cubicBezTo>
                  <a:pt x="32" y="42"/>
                  <a:pt x="33" y="42"/>
                  <a:pt x="33" y="42"/>
                </a:cubicBezTo>
                <a:cubicBezTo>
                  <a:pt x="33" y="42"/>
                  <a:pt x="33" y="42"/>
                  <a:pt x="33" y="42"/>
                </a:cubicBezTo>
                <a:cubicBezTo>
                  <a:pt x="34" y="41"/>
                  <a:pt x="34" y="41"/>
                  <a:pt x="34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3"/>
                  <a:pt x="33" y="43"/>
                  <a:pt x="33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3" y="42"/>
                  <a:pt x="32" y="42"/>
                  <a:pt x="32" y="42"/>
                </a:cubicBezTo>
                <a:cubicBezTo>
                  <a:pt x="32" y="42"/>
                  <a:pt x="32" y="42"/>
                  <a:pt x="32" y="43"/>
                </a:cubicBezTo>
                <a:cubicBezTo>
                  <a:pt x="32" y="43"/>
                  <a:pt x="32" y="43"/>
                  <a:pt x="32" y="43"/>
                </a:cubicBezTo>
                <a:cubicBezTo>
                  <a:pt x="32" y="44"/>
                  <a:pt x="31" y="44"/>
                  <a:pt x="31" y="44"/>
                </a:cubicBezTo>
                <a:cubicBezTo>
                  <a:pt x="31" y="43"/>
                  <a:pt x="30" y="43"/>
                  <a:pt x="30" y="43"/>
                </a:cubicBezTo>
                <a:cubicBezTo>
                  <a:pt x="31" y="43"/>
                  <a:pt x="32" y="42"/>
                  <a:pt x="32" y="42"/>
                </a:cubicBezTo>
                <a:cubicBezTo>
                  <a:pt x="32" y="42"/>
                  <a:pt x="32" y="42"/>
                  <a:pt x="32" y="42"/>
                </a:cubicBezTo>
                <a:close/>
                <a:moveTo>
                  <a:pt x="44" y="37"/>
                </a:moveTo>
                <a:cubicBezTo>
                  <a:pt x="44" y="37"/>
                  <a:pt x="44" y="37"/>
                  <a:pt x="44" y="37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38"/>
                  <a:pt x="44" y="38"/>
                  <a:pt x="44" y="38"/>
                </a:cubicBezTo>
                <a:cubicBezTo>
                  <a:pt x="43" y="39"/>
                  <a:pt x="43" y="39"/>
                  <a:pt x="42" y="39"/>
                </a:cubicBezTo>
                <a:cubicBezTo>
                  <a:pt x="42" y="40"/>
                  <a:pt x="42" y="40"/>
                  <a:pt x="41" y="40"/>
                </a:cubicBezTo>
                <a:cubicBezTo>
                  <a:pt x="40" y="40"/>
                  <a:pt x="40" y="40"/>
                  <a:pt x="39" y="40"/>
                </a:cubicBezTo>
                <a:cubicBezTo>
                  <a:pt x="39" y="40"/>
                  <a:pt x="39" y="40"/>
                  <a:pt x="39" y="39"/>
                </a:cubicBezTo>
                <a:cubicBezTo>
                  <a:pt x="39" y="39"/>
                  <a:pt x="40" y="39"/>
                  <a:pt x="40" y="39"/>
                </a:cubicBezTo>
                <a:cubicBezTo>
                  <a:pt x="40" y="39"/>
                  <a:pt x="41" y="39"/>
                  <a:pt x="42" y="39"/>
                </a:cubicBezTo>
                <a:cubicBezTo>
                  <a:pt x="42" y="39"/>
                  <a:pt x="43" y="39"/>
                  <a:pt x="43" y="38"/>
                </a:cubicBezTo>
                <a:cubicBezTo>
                  <a:pt x="43" y="38"/>
                  <a:pt x="44" y="38"/>
                  <a:pt x="44" y="37"/>
                </a:cubicBezTo>
                <a:cubicBezTo>
                  <a:pt x="44" y="37"/>
                  <a:pt x="44" y="37"/>
                  <a:pt x="44" y="37"/>
                </a:cubicBezTo>
                <a:cubicBezTo>
                  <a:pt x="44" y="37"/>
                  <a:pt x="44" y="37"/>
                  <a:pt x="44" y="37"/>
                </a:cubicBezTo>
                <a:close/>
                <a:moveTo>
                  <a:pt x="9" y="22"/>
                </a:move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ubicBezTo>
                  <a:pt x="9" y="22"/>
                  <a:pt x="9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3"/>
                  <a:pt x="11" y="23"/>
                  <a:pt x="12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2" y="24"/>
                  <a:pt x="12" y="24"/>
                  <a:pt x="12" y="24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4"/>
                  <a:pt x="11" y="24"/>
                </a:cubicBezTo>
                <a:cubicBezTo>
                  <a:pt x="12" y="24"/>
                  <a:pt x="12" y="24"/>
                  <a:pt x="11" y="23"/>
                </a:cubicBezTo>
                <a:cubicBezTo>
                  <a:pt x="11" y="23"/>
                  <a:pt x="11" y="23"/>
                  <a:pt x="11" y="23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1" y="24"/>
                  <a:pt x="10" y="24"/>
                  <a:pt x="11" y="24"/>
                </a:cubicBezTo>
                <a:cubicBezTo>
                  <a:pt x="11" y="24"/>
                  <a:pt x="11" y="24"/>
                  <a:pt x="11" y="24"/>
                </a:cubicBezTo>
                <a:cubicBezTo>
                  <a:pt x="10" y="24"/>
                  <a:pt x="9" y="24"/>
                  <a:pt x="9" y="24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4"/>
                  <a:pt x="9" y="25"/>
                  <a:pt x="9" y="25"/>
                </a:cubicBezTo>
                <a:cubicBezTo>
                  <a:pt x="10" y="25"/>
                  <a:pt x="10" y="25"/>
                  <a:pt x="10" y="25"/>
                </a:cubicBezTo>
                <a:cubicBezTo>
                  <a:pt x="10" y="25"/>
                  <a:pt x="10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2" y="25"/>
                  <a:pt x="12" y="26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0" y="26"/>
                  <a:pt x="10" y="26"/>
                  <a:pt x="10" y="27"/>
                </a:cubicBezTo>
                <a:cubicBezTo>
                  <a:pt x="10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10" y="27"/>
                  <a:pt x="10" y="27"/>
                </a:cubicBezTo>
                <a:cubicBezTo>
                  <a:pt x="10" y="27"/>
                  <a:pt x="10" y="27"/>
                  <a:pt x="10" y="28"/>
                </a:cubicBezTo>
                <a:cubicBezTo>
                  <a:pt x="11" y="28"/>
                  <a:pt x="11" y="28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7"/>
                  <a:pt x="11" y="27"/>
                  <a:pt x="12" y="27"/>
                </a:cubicBezTo>
                <a:cubicBezTo>
                  <a:pt x="12" y="27"/>
                  <a:pt x="12" y="28"/>
                  <a:pt x="12" y="28"/>
                </a:cubicBezTo>
                <a:cubicBezTo>
                  <a:pt x="12" y="28"/>
                  <a:pt x="12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9"/>
                  <a:pt x="11" y="29"/>
                </a:cubicBezTo>
                <a:cubicBezTo>
                  <a:pt x="11" y="29"/>
                  <a:pt x="10" y="29"/>
                  <a:pt x="10" y="29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0" y="30"/>
                  <a:pt x="10" y="30"/>
                </a:cubicBezTo>
                <a:cubicBezTo>
                  <a:pt x="10" y="30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3" y="29"/>
                  <a:pt x="13" y="30"/>
                </a:cubicBezTo>
                <a:cubicBezTo>
                  <a:pt x="13" y="30"/>
                  <a:pt x="13" y="30"/>
                  <a:pt x="12" y="30"/>
                </a:cubicBezTo>
                <a:cubicBezTo>
                  <a:pt x="12" y="30"/>
                  <a:pt x="12" y="30"/>
                  <a:pt x="12" y="31"/>
                </a:cubicBezTo>
                <a:cubicBezTo>
                  <a:pt x="12" y="31"/>
                  <a:pt x="12" y="31"/>
                  <a:pt x="12" y="31"/>
                </a:cubicBezTo>
                <a:cubicBezTo>
                  <a:pt x="11" y="31"/>
                  <a:pt x="11" y="32"/>
                  <a:pt x="11" y="32"/>
                </a:cubicBezTo>
                <a:cubicBezTo>
                  <a:pt x="12" y="32"/>
                  <a:pt x="12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1"/>
                  <a:pt x="13" y="31"/>
                  <a:pt x="13" y="31"/>
                </a:cubicBezTo>
                <a:cubicBezTo>
                  <a:pt x="13" y="31"/>
                  <a:pt x="14" y="31"/>
                  <a:pt x="14" y="31"/>
                </a:cubicBezTo>
                <a:cubicBezTo>
                  <a:pt x="14" y="31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3" y="32"/>
                  <a:pt x="13" y="32"/>
                </a:cubicBezTo>
                <a:cubicBezTo>
                  <a:pt x="13" y="32"/>
                  <a:pt x="13" y="32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4"/>
                  <a:pt x="13" y="34"/>
                  <a:pt x="12" y="34"/>
                </a:cubicBezTo>
                <a:cubicBezTo>
                  <a:pt x="13" y="34"/>
                  <a:pt x="13" y="34"/>
                  <a:pt x="13" y="34"/>
                </a:cubicBezTo>
                <a:cubicBezTo>
                  <a:pt x="13" y="34"/>
                  <a:pt x="13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3"/>
                  <a:pt x="15" y="33"/>
                  <a:pt x="15" y="33"/>
                </a:cubicBezTo>
                <a:cubicBezTo>
                  <a:pt x="15" y="33"/>
                  <a:pt x="15" y="33"/>
                  <a:pt x="15" y="34"/>
                </a:cubicBezTo>
                <a:cubicBezTo>
                  <a:pt x="16" y="34"/>
                  <a:pt x="15" y="34"/>
                  <a:pt x="15" y="34"/>
                </a:cubicBezTo>
                <a:cubicBezTo>
                  <a:pt x="15" y="34"/>
                  <a:pt x="15" y="35"/>
                  <a:pt x="15" y="35"/>
                </a:cubicBezTo>
                <a:cubicBezTo>
                  <a:pt x="15" y="35"/>
                  <a:pt x="15" y="35"/>
                  <a:pt x="15" y="35"/>
                </a:cubicBezTo>
                <a:cubicBezTo>
                  <a:pt x="15" y="36"/>
                  <a:pt x="14" y="36"/>
                  <a:pt x="14" y="36"/>
                </a:cubicBezTo>
                <a:cubicBezTo>
                  <a:pt x="14" y="36"/>
                  <a:pt x="14" y="36"/>
                  <a:pt x="14" y="36"/>
                </a:cubicBezTo>
                <a:cubicBezTo>
                  <a:pt x="15" y="36"/>
                  <a:pt x="15" y="36"/>
                  <a:pt x="16" y="36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5"/>
                  <a:pt x="16" y="35"/>
                  <a:pt x="16" y="35"/>
                </a:cubicBezTo>
                <a:cubicBezTo>
                  <a:pt x="17" y="35"/>
                  <a:pt x="17" y="35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6" y="36"/>
                </a:cubicBezTo>
                <a:cubicBezTo>
                  <a:pt x="16" y="36"/>
                  <a:pt x="16" y="36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7"/>
                  <a:pt x="17" y="37"/>
                  <a:pt x="17" y="37"/>
                </a:cubicBezTo>
                <a:cubicBezTo>
                  <a:pt x="17" y="36"/>
                  <a:pt x="18" y="36"/>
                  <a:pt x="18" y="36"/>
                </a:cubicBezTo>
                <a:cubicBezTo>
                  <a:pt x="18" y="36"/>
                  <a:pt x="18" y="36"/>
                  <a:pt x="19" y="37"/>
                </a:cubicBezTo>
                <a:cubicBezTo>
                  <a:pt x="19" y="37"/>
                  <a:pt x="19" y="37"/>
                  <a:pt x="19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8"/>
                  <a:pt x="18" y="39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9" y="39"/>
                  <a:pt x="19" y="39"/>
                  <a:pt x="19" y="38"/>
                </a:cubicBezTo>
                <a:cubicBezTo>
                  <a:pt x="19" y="38"/>
                  <a:pt x="19" y="38"/>
                  <a:pt x="19" y="38"/>
                </a:cubicBezTo>
                <a:cubicBezTo>
                  <a:pt x="19" y="38"/>
                  <a:pt x="20" y="38"/>
                  <a:pt x="20" y="38"/>
                </a:cubicBezTo>
                <a:cubicBezTo>
                  <a:pt x="19" y="38"/>
                  <a:pt x="19" y="37"/>
                  <a:pt x="20" y="37"/>
                </a:cubicBezTo>
                <a:cubicBezTo>
                  <a:pt x="20" y="37"/>
                  <a:pt x="20" y="37"/>
                  <a:pt x="21" y="37"/>
                </a:cubicBezTo>
                <a:cubicBezTo>
                  <a:pt x="21" y="37"/>
                  <a:pt x="21" y="37"/>
                  <a:pt x="21" y="37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1" y="38"/>
                </a:cubicBezTo>
                <a:cubicBezTo>
                  <a:pt x="21" y="38"/>
                  <a:pt x="21" y="38"/>
                  <a:pt x="20" y="38"/>
                </a:cubicBezTo>
                <a:cubicBezTo>
                  <a:pt x="20" y="39"/>
                  <a:pt x="21" y="40"/>
                  <a:pt x="21" y="40"/>
                </a:cubicBezTo>
                <a:cubicBezTo>
                  <a:pt x="21" y="40"/>
                  <a:pt x="21" y="40"/>
                  <a:pt x="21" y="40"/>
                </a:cubicBezTo>
                <a:cubicBezTo>
                  <a:pt x="21" y="40"/>
                  <a:pt x="22" y="39"/>
                  <a:pt x="22" y="39"/>
                </a:cubicBezTo>
                <a:cubicBezTo>
                  <a:pt x="22" y="39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7"/>
                </a:cubicBezTo>
                <a:cubicBezTo>
                  <a:pt x="22" y="37"/>
                  <a:pt x="23" y="38"/>
                  <a:pt x="23" y="38"/>
                </a:cubicBezTo>
                <a:cubicBezTo>
                  <a:pt x="23" y="38"/>
                  <a:pt x="23" y="38"/>
                  <a:pt x="23" y="39"/>
                </a:cubicBezTo>
                <a:cubicBezTo>
                  <a:pt x="23" y="39"/>
                  <a:pt x="23" y="40"/>
                  <a:pt x="24" y="41"/>
                </a:cubicBezTo>
                <a:cubicBezTo>
                  <a:pt x="24" y="41"/>
                  <a:pt x="24" y="40"/>
                  <a:pt x="24" y="40"/>
                </a:cubicBezTo>
                <a:cubicBezTo>
                  <a:pt x="24" y="40"/>
                  <a:pt x="24" y="39"/>
                  <a:pt x="25" y="39"/>
                </a:cubicBezTo>
                <a:cubicBezTo>
                  <a:pt x="25" y="39"/>
                  <a:pt x="25" y="39"/>
                  <a:pt x="24" y="39"/>
                </a:cubicBezTo>
                <a:cubicBezTo>
                  <a:pt x="24" y="39"/>
                  <a:pt x="24" y="39"/>
                  <a:pt x="24" y="39"/>
                </a:cubicBezTo>
                <a:cubicBezTo>
                  <a:pt x="24" y="38"/>
                  <a:pt x="24" y="38"/>
                  <a:pt x="24" y="38"/>
                </a:cubicBezTo>
                <a:cubicBezTo>
                  <a:pt x="24" y="38"/>
                  <a:pt x="25" y="37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8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6" y="40"/>
                  <a:pt x="26" y="40"/>
                </a:cubicBezTo>
                <a:cubicBezTo>
                  <a:pt x="26" y="40"/>
                  <a:pt x="26" y="41"/>
                  <a:pt x="26" y="41"/>
                </a:cubicBezTo>
                <a:cubicBezTo>
                  <a:pt x="26" y="41"/>
                  <a:pt x="27" y="41"/>
                  <a:pt x="27" y="40"/>
                </a:cubicBezTo>
                <a:cubicBezTo>
                  <a:pt x="27" y="40"/>
                  <a:pt x="27" y="40"/>
                  <a:pt x="27" y="40"/>
                </a:cubicBezTo>
                <a:cubicBezTo>
                  <a:pt x="27" y="39"/>
                  <a:pt x="27" y="39"/>
                  <a:pt x="27" y="39"/>
                </a:cubicBezTo>
                <a:cubicBezTo>
                  <a:pt x="27" y="38"/>
                  <a:pt x="27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6" y="38"/>
                  <a:pt x="26" y="38"/>
                  <a:pt x="26" y="38"/>
                </a:cubicBezTo>
                <a:cubicBezTo>
                  <a:pt x="27" y="37"/>
                  <a:pt x="27" y="37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8"/>
                  <a:pt x="28" y="38"/>
                  <a:pt x="28" y="38"/>
                </a:cubicBezTo>
                <a:cubicBezTo>
                  <a:pt x="28" y="39"/>
                  <a:pt x="29" y="40"/>
                  <a:pt x="29" y="40"/>
                </a:cubicBezTo>
                <a:cubicBezTo>
                  <a:pt x="29" y="39"/>
                  <a:pt x="29" y="38"/>
                  <a:pt x="30" y="38"/>
                </a:cubicBezTo>
                <a:cubicBezTo>
                  <a:pt x="29" y="38"/>
                  <a:pt x="29" y="37"/>
                  <a:pt x="29" y="37"/>
                </a:cubicBezTo>
                <a:cubicBezTo>
                  <a:pt x="29" y="37"/>
                  <a:pt x="29" y="37"/>
                  <a:pt x="29" y="36"/>
                </a:cubicBezTo>
                <a:cubicBezTo>
                  <a:pt x="29" y="36"/>
                  <a:pt x="29" y="36"/>
                  <a:pt x="30" y="36"/>
                </a:cubicBezTo>
                <a:cubicBezTo>
                  <a:pt x="30" y="36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8"/>
                </a:cubicBezTo>
                <a:cubicBezTo>
                  <a:pt x="31" y="38"/>
                  <a:pt x="31" y="38"/>
                  <a:pt x="32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9"/>
                  <a:pt x="32" y="39"/>
                  <a:pt x="32" y="39"/>
                </a:cubicBezTo>
                <a:cubicBezTo>
                  <a:pt x="32" y="38"/>
                  <a:pt x="32" y="38"/>
                  <a:pt x="32" y="37"/>
                </a:cubicBezTo>
                <a:cubicBezTo>
                  <a:pt x="32" y="37"/>
                  <a:pt x="32" y="37"/>
                  <a:pt x="32" y="37"/>
                </a:cubicBezTo>
                <a:cubicBezTo>
                  <a:pt x="32" y="37"/>
                  <a:pt x="32" y="36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1" y="36"/>
                  <a:pt x="31" y="35"/>
                  <a:pt x="31" y="35"/>
                </a:cubicBezTo>
                <a:cubicBezTo>
                  <a:pt x="31" y="35"/>
                  <a:pt x="32" y="35"/>
                  <a:pt x="32" y="35"/>
                </a:cubicBezTo>
                <a:cubicBezTo>
                  <a:pt x="32" y="35"/>
                  <a:pt x="33" y="35"/>
                  <a:pt x="33" y="35"/>
                </a:cubicBezTo>
                <a:cubicBezTo>
                  <a:pt x="33" y="36"/>
                  <a:pt x="33" y="36"/>
                  <a:pt x="32" y="36"/>
                </a:cubicBezTo>
                <a:cubicBezTo>
                  <a:pt x="33" y="36"/>
                  <a:pt x="34" y="37"/>
                  <a:pt x="35" y="37"/>
                </a:cubicBezTo>
                <a:cubicBezTo>
                  <a:pt x="34" y="36"/>
                  <a:pt x="34" y="36"/>
                  <a:pt x="34" y="35"/>
                </a:cubicBezTo>
                <a:cubicBezTo>
                  <a:pt x="33" y="35"/>
                  <a:pt x="33" y="35"/>
                  <a:pt x="33" y="35"/>
                </a:cubicBezTo>
                <a:cubicBezTo>
                  <a:pt x="33" y="34"/>
                  <a:pt x="33" y="34"/>
                  <a:pt x="34" y="34"/>
                </a:cubicBezTo>
                <a:cubicBezTo>
                  <a:pt x="34" y="34"/>
                  <a:pt x="34" y="34"/>
                  <a:pt x="34" y="34"/>
                </a:cubicBezTo>
                <a:cubicBezTo>
                  <a:pt x="34" y="34"/>
                  <a:pt x="34" y="35"/>
                  <a:pt x="34" y="35"/>
                </a:cubicBezTo>
                <a:cubicBezTo>
                  <a:pt x="35" y="35"/>
                  <a:pt x="36" y="35"/>
                  <a:pt x="37" y="35"/>
                </a:cubicBezTo>
                <a:cubicBezTo>
                  <a:pt x="36" y="35"/>
                  <a:pt x="36" y="34"/>
                  <a:pt x="36" y="33"/>
                </a:cubicBezTo>
                <a:cubicBezTo>
                  <a:pt x="36" y="33"/>
                  <a:pt x="36" y="33"/>
                  <a:pt x="35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5" y="32"/>
                  <a:pt x="35" y="32"/>
                </a:cubicBezTo>
                <a:cubicBezTo>
                  <a:pt x="35" y="32"/>
                  <a:pt x="35" y="32"/>
                  <a:pt x="35" y="32"/>
                </a:cubicBezTo>
                <a:cubicBezTo>
                  <a:pt x="36" y="32"/>
                  <a:pt x="36" y="33"/>
                  <a:pt x="36" y="33"/>
                </a:cubicBezTo>
                <a:cubicBezTo>
                  <a:pt x="37" y="33"/>
                  <a:pt x="37" y="33"/>
                  <a:pt x="37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3"/>
                </a:cubicBezTo>
                <a:cubicBezTo>
                  <a:pt x="38" y="33"/>
                  <a:pt x="38" y="33"/>
                  <a:pt x="38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6" y="32"/>
                  <a:pt x="36" y="32"/>
                </a:cubicBezTo>
                <a:cubicBezTo>
                  <a:pt x="36" y="32"/>
                  <a:pt x="36" y="31"/>
                  <a:pt x="36" y="31"/>
                </a:cubicBezTo>
                <a:cubicBezTo>
                  <a:pt x="36" y="31"/>
                  <a:pt x="37" y="31"/>
                  <a:pt x="37" y="31"/>
                </a:cubicBezTo>
                <a:cubicBezTo>
                  <a:pt x="37" y="31"/>
                  <a:pt x="37" y="31"/>
                  <a:pt x="38" y="31"/>
                </a:cubicBezTo>
                <a:cubicBezTo>
                  <a:pt x="38" y="31"/>
                  <a:pt x="38" y="32"/>
                  <a:pt x="38" y="31"/>
                </a:cubicBezTo>
                <a:cubicBezTo>
                  <a:pt x="38" y="31"/>
                  <a:pt x="39" y="31"/>
                  <a:pt x="39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9" y="31"/>
                  <a:pt x="39" y="31"/>
                </a:cubicBezTo>
                <a:cubicBezTo>
                  <a:pt x="39" y="31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ubicBezTo>
                  <a:pt x="38" y="30"/>
                  <a:pt x="37" y="30"/>
                  <a:pt x="37" y="30"/>
                </a:cubicBezTo>
                <a:cubicBezTo>
                  <a:pt x="37" y="30"/>
                  <a:pt x="37" y="29"/>
                  <a:pt x="37" y="29"/>
                </a:cubicBezTo>
                <a:cubicBezTo>
                  <a:pt x="37" y="29"/>
                  <a:pt x="38" y="29"/>
                  <a:pt x="38" y="29"/>
                </a:cubicBezTo>
                <a:cubicBezTo>
                  <a:pt x="38" y="29"/>
                  <a:pt x="38" y="30"/>
                  <a:pt x="38" y="30"/>
                </a:cubicBezTo>
                <a:cubicBezTo>
                  <a:pt x="39" y="29"/>
                  <a:pt x="39" y="29"/>
                  <a:pt x="40" y="29"/>
                </a:cubicBezTo>
                <a:cubicBezTo>
                  <a:pt x="39" y="29"/>
                  <a:pt x="39" y="28"/>
                  <a:pt x="38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9"/>
                  <a:pt x="37" y="28"/>
                  <a:pt x="37" y="28"/>
                </a:cubicBezTo>
                <a:cubicBezTo>
                  <a:pt x="37" y="28"/>
                  <a:pt x="37" y="28"/>
                  <a:pt x="37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39" y="27"/>
                  <a:pt x="39" y="27"/>
                </a:cubicBezTo>
                <a:cubicBezTo>
                  <a:pt x="39" y="27"/>
                  <a:pt x="40" y="26"/>
                  <a:pt x="40" y="26"/>
                </a:cubicBezTo>
                <a:cubicBezTo>
                  <a:pt x="40" y="26"/>
                  <a:pt x="39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7" y="26"/>
                  <a:pt x="37" y="26"/>
                </a:cubicBezTo>
                <a:cubicBezTo>
                  <a:pt x="37" y="26"/>
                  <a:pt x="37" y="26"/>
                  <a:pt x="37" y="25"/>
                </a:cubicBezTo>
                <a:cubicBezTo>
                  <a:pt x="37" y="25"/>
                  <a:pt x="37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39" y="25"/>
                  <a:pt x="39" y="25"/>
                </a:cubicBezTo>
                <a:cubicBezTo>
                  <a:pt x="39" y="25"/>
                  <a:pt x="40" y="24"/>
                  <a:pt x="40" y="24"/>
                </a:cubicBezTo>
                <a:cubicBezTo>
                  <a:pt x="40" y="24"/>
                  <a:pt x="40" y="24"/>
                  <a:pt x="40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4"/>
                  <a:pt x="38" y="24"/>
                  <a:pt x="38" y="24"/>
                </a:cubicBezTo>
                <a:cubicBezTo>
                  <a:pt x="38" y="24"/>
                  <a:pt x="38" y="24"/>
                  <a:pt x="38" y="24"/>
                </a:cubicBezTo>
                <a:cubicBezTo>
                  <a:pt x="38" y="24"/>
                  <a:pt x="37" y="24"/>
                  <a:pt x="37" y="24"/>
                </a:cubicBezTo>
                <a:cubicBezTo>
                  <a:pt x="37" y="23"/>
                  <a:pt x="37" y="23"/>
                  <a:pt x="37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2"/>
                  <a:pt x="39" y="22"/>
                  <a:pt x="39" y="22"/>
                </a:cubicBezTo>
                <a:cubicBezTo>
                  <a:pt x="39" y="22"/>
                  <a:pt x="40" y="22"/>
                  <a:pt x="40" y="22"/>
                </a:cubicBezTo>
                <a:cubicBezTo>
                  <a:pt x="39" y="22"/>
                  <a:pt x="39" y="22"/>
                  <a:pt x="38" y="22"/>
                </a:cubicBezTo>
                <a:cubicBezTo>
                  <a:pt x="38" y="22"/>
                  <a:pt x="37" y="22"/>
                  <a:pt x="37" y="22"/>
                </a:cubicBezTo>
                <a:cubicBezTo>
                  <a:pt x="37" y="22"/>
                  <a:pt x="37" y="22"/>
                  <a:pt x="36" y="22"/>
                </a:cubicBezTo>
                <a:cubicBezTo>
                  <a:pt x="36" y="22"/>
                  <a:pt x="36" y="21"/>
                  <a:pt x="36" y="21"/>
                </a:cubicBezTo>
                <a:cubicBezTo>
                  <a:pt x="36" y="21"/>
                  <a:pt x="37" y="21"/>
                  <a:pt x="37" y="21"/>
                </a:cubicBezTo>
                <a:cubicBezTo>
                  <a:pt x="37" y="21"/>
                  <a:pt x="38" y="21"/>
                  <a:pt x="38" y="21"/>
                </a:cubicBezTo>
                <a:cubicBezTo>
                  <a:pt x="38" y="20"/>
                  <a:pt x="39" y="20"/>
                  <a:pt x="39" y="19"/>
                </a:cubicBezTo>
                <a:cubicBezTo>
                  <a:pt x="38" y="19"/>
                  <a:pt x="38" y="19"/>
                  <a:pt x="37" y="19"/>
                </a:cubicBezTo>
                <a:cubicBezTo>
                  <a:pt x="37" y="19"/>
                  <a:pt x="37" y="19"/>
                  <a:pt x="37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0"/>
                  <a:pt x="37" y="20"/>
                  <a:pt x="37" y="20"/>
                </a:cubicBezTo>
                <a:cubicBezTo>
                  <a:pt x="37" y="20"/>
                  <a:pt x="36" y="20"/>
                  <a:pt x="36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0"/>
                  <a:pt x="36" y="20"/>
                  <a:pt x="36" y="20"/>
                </a:cubicBezTo>
                <a:cubicBezTo>
                  <a:pt x="36" y="20"/>
                  <a:pt x="36" y="19"/>
                  <a:pt x="36" y="19"/>
                </a:cubicBezTo>
                <a:cubicBezTo>
                  <a:pt x="36" y="19"/>
                  <a:pt x="36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8"/>
                  <a:pt x="37" y="18"/>
                  <a:pt x="37" y="18"/>
                </a:cubicBezTo>
                <a:cubicBezTo>
                  <a:pt x="37" y="18"/>
                  <a:pt x="37" y="18"/>
                  <a:pt x="38" y="18"/>
                </a:cubicBezTo>
                <a:cubicBezTo>
                  <a:pt x="38" y="17"/>
                  <a:pt x="38" y="17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7" y="17"/>
                  <a:pt x="36" y="17"/>
                  <a:pt x="36" y="17"/>
                </a:cubicBezTo>
                <a:cubicBezTo>
                  <a:pt x="36" y="17"/>
                  <a:pt x="36" y="17"/>
                  <a:pt x="36" y="18"/>
                </a:cubicBezTo>
                <a:cubicBezTo>
                  <a:pt x="36" y="18"/>
                  <a:pt x="36" y="18"/>
                  <a:pt x="35" y="18"/>
                </a:cubicBezTo>
                <a:cubicBezTo>
                  <a:pt x="35" y="18"/>
                  <a:pt x="35" y="18"/>
                  <a:pt x="35" y="17"/>
                </a:cubicBezTo>
                <a:cubicBezTo>
                  <a:pt x="34" y="17"/>
                  <a:pt x="35" y="17"/>
                  <a:pt x="35" y="17"/>
                </a:cubicBezTo>
                <a:cubicBezTo>
                  <a:pt x="35" y="17"/>
                  <a:pt x="35" y="16"/>
                  <a:pt x="35" y="16"/>
                </a:cubicBezTo>
                <a:cubicBezTo>
                  <a:pt x="35" y="16"/>
                  <a:pt x="36" y="16"/>
                  <a:pt x="36" y="16"/>
                </a:cubicBezTo>
                <a:cubicBezTo>
                  <a:pt x="36" y="16"/>
                  <a:pt x="36" y="16"/>
                  <a:pt x="36" y="16"/>
                </a:cubicBezTo>
                <a:cubicBezTo>
                  <a:pt x="36" y="16"/>
                  <a:pt x="36" y="15"/>
                  <a:pt x="36" y="15"/>
                </a:cubicBezTo>
                <a:cubicBezTo>
                  <a:pt x="36" y="15"/>
                  <a:pt x="36" y="15"/>
                  <a:pt x="36" y="14"/>
                </a:cubicBezTo>
                <a:cubicBezTo>
                  <a:pt x="36" y="14"/>
                  <a:pt x="36" y="14"/>
                  <a:pt x="36" y="14"/>
                </a:cubicBezTo>
                <a:cubicBezTo>
                  <a:pt x="36" y="15"/>
                  <a:pt x="35" y="15"/>
                  <a:pt x="34" y="15"/>
                </a:cubicBezTo>
                <a:cubicBezTo>
                  <a:pt x="34" y="16"/>
                  <a:pt x="34" y="16"/>
                  <a:pt x="35" y="16"/>
                </a:cubicBezTo>
                <a:cubicBezTo>
                  <a:pt x="35" y="16"/>
                  <a:pt x="35" y="16"/>
                  <a:pt x="34" y="16"/>
                </a:cubicBezTo>
                <a:cubicBezTo>
                  <a:pt x="34" y="16"/>
                  <a:pt x="34" y="16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3" y="15"/>
                  <a:pt x="34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5"/>
                  <a:pt x="34" y="15"/>
                  <a:pt x="34" y="14"/>
                </a:cubicBezTo>
                <a:cubicBezTo>
                  <a:pt x="34" y="14"/>
                  <a:pt x="34" y="14"/>
                  <a:pt x="34" y="14"/>
                </a:cubicBezTo>
                <a:cubicBezTo>
                  <a:pt x="34" y="14"/>
                  <a:pt x="34" y="13"/>
                  <a:pt x="34" y="13"/>
                </a:cubicBezTo>
                <a:cubicBezTo>
                  <a:pt x="34" y="13"/>
                  <a:pt x="34" y="13"/>
                  <a:pt x="35" y="13"/>
                </a:cubicBezTo>
                <a:cubicBezTo>
                  <a:pt x="34" y="13"/>
                  <a:pt x="34" y="13"/>
                  <a:pt x="34" y="13"/>
                </a:cubicBezTo>
                <a:cubicBezTo>
                  <a:pt x="34" y="13"/>
                  <a:pt x="33" y="13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4"/>
                  <a:pt x="33" y="14"/>
                  <a:pt x="33" y="14"/>
                </a:cubicBezTo>
                <a:cubicBezTo>
                  <a:pt x="33" y="15"/>
                  <a:pt x="33" y="15"/>
                  <a:pt x="33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5"/>
                  <a:pt x="32" y="15"/>
                  <a:pt x="31" y="15"/>
                </a:cubicBezTo>
                <a:cubicBezTo>
                  <a:pt x="31" y="14"/>
                  <a:pt x="31" y="14"/>
                  <a:pt x="32" y="14"/>
                </a:cubicBezTo>
                <a:cubicBezTo>
                  <a:pt x="32" y="14"/>
                  <a:pt x="32" y="14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3"/>
                </a:cubicBezTo>
                <a:cubicBezTo>
                  <a:pt x="32" y="13"/>
                  <a:pt x="32" y="13"/>
                  <a:pt x="32" y="12"/>
                </a:cubicBezTo>
                <a:cubicBezTo>
                  <a:pt x="32" y="12"/>
                  <a:pt x="32" y="12"/>
                  <a:pt x="32" y="12"/>
                </a:cubicBezTo>
                <a:cubicBezTo>
                  <a:pt x="32" y="12"/>
                  <a:pt x="32" y="12"/>
                  <a:pt x="32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2"/>
                  <a:pt x="32" y="12"/>
                  <a:pt x="32" y="12"/>
                </a:cubicBezTo>
                <a:cubicBezTo>
                  <a:pt x="31" y="12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4"/>
                  <a:pt x="31" y="14"/>
                  <a:pt x="31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30" y="14"/>
                  <a:pt x="30" y="14"/>
                  <a:pt x="30" y="14"/>
                </a:cubicBezTo>
                <a:cubicBezTo>
                  <a:pt x="29" y="14"/>
                  <a:pt x="29" y="13"/>
                  <a:pt x="30" y="13"/>
                </a:cubicBezTo>
                <a:cubicBezTo>
                  <a:pt x="30" y="13"/>
                  <a:pt x="30" y="13"/>
                  <a:pt x="30" y="12"/>
                </a:cubicBezTo>
                <a:cubicBezTo>
                  <a:pt x="30" y="12"/>
                  <a:pt x="30" y="12"/>
                  <a:pt x="30" y="12"/>
                </a:cubicBezTo>
                <a:cubicBezTo>
                  <a:pt x="30" y="12"/>
                  <a:pt x="30" y="11"/>
                  <a:pt x="30" y="11"/>
                </a:cubicBezTo>
                <a:cubicBezTo>
                  <a:pt x="30" y="11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9" y="10"/>
                </a:cubicBezTo>
                <a:cubicBezTo>
                  <a:pt x="29" y="11"/>
                  <a:pt x="29" y="11"/>
                  <a:pt x="28" y="12"/>
                </a:cubicBezTo>
                <a:cubicBezTo>
                  <a:pt x="28" y="12"/>
                  <a:pt x="28" y="12"/>
                  <a:pt x="28" y="12"/>
                </a:cubicBezTo>
                <a:cubicBezTo>
                  <a:pt x="28" y="12"/>
                  <a:pt x="28" y="13"/>
                  <a:pt x="28" y="13"/>
                </a:cubicBezTo>
                <a:cubicBezTo>
                  <a:pt x="29" y="13"/>
                  <a:pt x="29" y="13"/>
                  <a:pt x="28" y="13"/>
                </a:cubicBez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3"/>
                  <a:pt x="27" y="13"/>
                </a:cubicBezTo>
                <a:cubicBezTo>
                  <a:pt x="27" y="13"/>
                  <a:pt x="27" y="13"/>
                  <a:pt x="27" y="12"/>
                </a:cubicBezTo>
                <a:cubicBezTo>
                  <a:pt x="27" y="12"/>
                  <a:pt x="27" y="12"/>
                  <a:pt x="27" y="12"/>
                </a:cubicBezTo>
                <a:cubicBezTo>
                  <a:pt x="27" y="12"/>
                  <a:pt x="28" y="12"/>
                  <a:pt x="28" y="12"/>
                </a:cubicBezTo>
                <a:cubicBezTo>
                  <a:pt x="28" y="12"/>
                  <a:pt x="28" y="12"/>
                  <a:pt x="28" y="11"/>
                </a:cubicBezTo>
                <a:cubicBezTo>
                  <a:pt x="28" y="11"/>
                  <a:pt x="27" y="11"/>
                  <a:pt x="27" y="11"/>
                </a:cubicBezTo>
                <a:cubicBezTo>
                  <a:pt x="27" y="11"/>
                  <a:pt x="27" y="11"/>
                  <a:pt x="27" y="11"/>
                </a:cubicBezTo>
                <a:cubicBezTo>
                  <a:pt x="27" y="11"/>
                  <a:pt x="27" y="10"/>
                  <a:pt x="27" y="10"/>
                </a:cubicBezTo>
                <a:cubicBezTo>
                  <a:pt x="27" y="10"/>
                  <a:pt x="27" y="10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10"/>
                  <a:pt x="26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ubicBezTo>
                  <a:pt x="26" y="11"/>
                  <a:pt x="26" y="12"/>
                  <a:pt x="26" y="12"/>
                </a:cubicBezTo>
                <a:cubicBezTo>
                  <a:pt x="26" y="12"/>
                  <a:pt x="26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0"/>
                  <a:pt x="25" y="10"/>
                  <a:pt x="24" y="9"/>
                </a:cubicBezTo>
                <a:cubicBezTo>
                  <a:pt x="24" y="9"/>
                  <a:pt x="24" y="10"/>
                  <a:pt x="24" y="10"/>
                </a:cubicBezTo>
                <a:cubicBezTo>
                  <a:pt x="24" y="10"/>
                  <a:pt x="24" y="10"/>
                  <a:pt x="24" y="10"/>
                </a:cubicBezTo>
                <a:cubicBezTo>
                  <a:pt x="24" y="10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2"/>
                  <a:pt x="24" y="12"/>
                </a:cubicBezTo>
                <a:cubicBezTo>
                  <a:pt x="23" y="12"/>
                  <a:pt x="23" y="12"/>
                  <a:pt x="23" y="11"/>
                </a:cubicBezTo>
                <a:cubicBezTo>
                  <a:pt x="23" y="11"/>
                  <a:pt x="23" y="11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3" y="10"/>
                  <a:pt x="23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2" y="10"/>
                </a:cubicBezTo>
                <a:cubicBezTo>
                  <a:pt x="22" y="10"/>
                  <a:pt x="22" y="10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3" y="11"/>
                  <a:pt x="23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1" y="12"/>
                  <a:pt x="21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1" y="11"/>
                  <a:pt x="21" y="11"/>
                  <a:pt x="20" y="11"/>
                </a:cubicBezTo>
                <a:cubicBezTo>
                  <a:pt x="20" y="11"/>
                  <a:pt x="20" y="10"/>
                  <a:pt x="20" y="10"/>
                </a:cubicBezTo>
                <a:cubicBezTo>
                  <a:pt x="20" y="10"/>
                  <a:pt x="19" y="10"/>
                  <a:pt x="19" y="10"/>
                </a:cubicBezTo>
                <a:cubicBezTo>
                  <a:pt x="19" y="10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9" y="13"/>
                  <a:pt x="19" y="13"/>
                </a:cubicBezTo>
                <a:cubicBezTo>
                  <a:pt x="19" y="13"/>
                  <a:pt x="19" y="13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8" y="12"/>
                  <a:pt x="18" y="12"/>
                  <a:pt x="18" y="11"/>
                </a:cubicBezTo>
                <a:cubicBezTo>
                  <a:pt x="18" y="11"/>
                  <a:pt x="18" y="11"/>
                  <a:pt x="17" y="11"/>
                </a:cubicBezTo>
                <a:cubicBezTo>
                  <a:pt x="17" y="12"/>
                  <a:pt x="17" y="12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9" y="13"/>
                  <a:pt x="19" y="14"/>
                  <a:pt x="19" y="14"/>
                </a:cubicBezTo>
                <a:cubicBezTo>
                  <a:pt x="19" y="14"/>
                  <a:pt x="19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7" y="14"/>
                  <a:pt x="17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6" y="12"/>
                  <a:pt x="15" y="12"/>
                </a:cubicBezTo>
                <a:cubicBezTo>
                  <a:pt x="15" y="12"/>
                  <a:pt x="15" y="13"/>
                  <a:pt x="15" y="13"/>
                </a:cubicBezTo>
                <a:cubicBezTo>
                  <a:pt x="16" y="13"/>
                  <a:pt x="16" y="14"/>
                  <a:pt x="16" y="14"/>
                </a:cubicBezTo>
                <a:cubicBezTo>
                  <a:pt x="16" y="14"/>
                  <a:pt x="16" y="15"/>
                  <a:pt x="16" y="15"/>
                </a:cubicBezTo>
                <a:cubicBezTo>
                  <a:pt x="16" y="15"/>
                  <a:pt x="17" y="15"/>
                  <a:pt x="17" y="15"/>
                </a:cubicBezTo>
                <a:cubicBezTo>
                  <a:pt x="17" y="15"/>
                  <a:pt x="17" y="16"/>
                  <a:pt x="17" y="16"/>
                </a:cubicBezTo>
                <a:cubicBezTo>
                  <a:pt x="17" y="16"/>
                  <a:pt x="16" y="16"/>
                  <a:pt x="16" y="16"/>
                </a:cubicBezTo>
                <a:cubicBezTo>
                  <a:pt x="16" y="16"/>
                  <a:pt x="15" y="16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5"/>
                  <a:pt x="14" y="14"/>
                  <a:pt x="14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5"/>
                  <a:pt x="14" y="15"/>
                  <a:pt x="14" y="15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6"/>
                  <a:pt x="15" y="16"/>
                </a:cubicBezTo>
                <a:cubicBezTo>
                  <a:pt x="15" y="16"/>
                  <a:pt x="15" y="17"/>
                  <a:pt x="15" y="17"/>
                </a:cubicBezTo>
                <a:cubicBezTo>
                  <a:pt x="15" y="17"/>
                  <a:pt x="15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3" y="16"/>
                  <a:pt x="12" y="16"/>
                  <a:pt x="11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3" y="17"/>
                  <a:pt x="13" y="17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7"/>
                  <a:pt x="14" y="18"/>
                </a:cubicBezTo>
                <a:cubicBezTo>
                  <a:pt x="14" y="18"/>
                  <a:pt x="14" y="18"/>
                  <a:pt x="14" y="19"/>
                </a:cubicBezTo>
                <a:cubicBezTo>
                  <a:pt x="13" y="19"/>
                  <a:pt x="13" y="19"/>
                  <a:pt x="13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1" y="18"/>
                  <a:pt x="11" y="18"/>
                </a:cubicBezTo>
                <a:cubicBezTo>
                  <a:pt x="11" y="18"/>
                  <a:pt x="11" y="18"/>
                  <a:pt x="11" y="18"/>
                </a:cubicBezTo>
                <a:cubicBezTo>
                  <a:pt x="11" y="18"/>
                  <a:pt x="11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3" y="20"/>
                  <a:pt x="13" y="20"/>
                  <a:pt x="13" y="20"/>
                </a:cubicBezTo>
                <a:cubicBezTo>
                  <a:pt x="13" y="20"/>
                  <a:pt x="12" y="21"/>
                  <a:pt x="12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1"/>
                  <a:pt x="12" y="20"/>
                  <a:pt x="12" y="20"/>
                </a:cubicBezTo>
                <a:cubicBezTo>
                  <a:pt x="12" y="20"/>
                  <a:pt x="12" y="20"/>
                  <a:pt x="12" y="21"/>
                </a:cubicBezTo>
                <a:cubicBezTo>
                  <a:pt x="12" y="21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0" y="20"/>
                  <a:pt x="9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20"/>
                  <a:pt x="10" y="20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1" y="21"/>
                  <a:pt x="11" y="21"/>
                </a:cubicBezTo>
                <a:cubicBezTo>
                  <a:pt x="11" y="21"/>
                  <a:pt x="11" y="21"/>
                  <a:pt x="11" y="22"/>
                </a:cubicBezTo>
                <a:cubicBezTo>
                  <a:pt x="11" y="21"/>
                  <a:pt x="11" y="21"/>
                  <a:pt x="11" y="21"/>
                </a:cubicBezTo>
                <a:cubicBezTo>
                  <a:pt x="12" y="21"/>
                  <a:pt x="12" y="21"/>
                  <a:pt x="12" y="21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3"/>
                </a:cubicBezTo>
                <a:cubicBezTo>
                  <a:pt x="11" y="23"/>
                  <a:pt x="11" y="23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0" y="22"/>
                  <a:pt x="10" y="22"/>
                  <a:pt x="9" y="22"/>
                </a:cubicBezTo>
                <a:cubicBezTo>
                  <a:pt x="9" y="22"/>
                  <a:pt x="9" y="22"/>
                  <a:pt x="9" y="22"/>
                </a:cubicBezTo>
                <a:close/>
                <a:moveTo>
                  <a:pt x="30" y="44"/>
                </a:moveTo>
                <a:cubicBezTo>
                  <a:pt x="31" y="44"/>
                  <a:pt x="31" y="44"/>
                  <a:pt x="32" y="44"/>
                </a:cubicBezTo>
                <a:cubicBezTo>
                  <a:pt x="32" y="44"/>
                  <a:pt x="32" y="43"/>
                  <a:pt x="32" y="43"/>
                </a:cubicBezTo>
                <a:cubicBezTo>
                  <a:pt x="33" y="43"/>
                  <a:pt x="33" y="43"/>
                  <a:pt x="33" y="43"/>
                </a:cubicBezTo>
                <a:cubicBezTo>
                  <a:pt x="34" y="43"/>
                  <a:pt x="34" y="43"/>
                  <a:pt x="34" y="43"/>
                </a:cubicBezTo>
                <a:cubicBezTo>
                  <a:pt x="34" y="42"/>
                  <a:pt x="34" y="42"/>
                  <a:pt x="34" y="42"/>
                </a:cubicBezTo>
                <a:cubicBezTo>
                  <a:pt x="34" y="42"/>
                  <a:pt x="34" y="42"/>
                  <a:pt x="34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2"/>
                  <a:pt x="35" y="41"/>
                  <a:pt x="35" y="41"/>
                </a:cubicBezTo>
                <a:cubicBezTo>
                  <a:pt x="35" y="41"/>
                  <a:pt x="36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7" y="41"/>
                  <a:pt x="37" y="40"/>
                </a:cubicBezTo>
                <a:cubicBezTo>
                  <a:pt x="37" y="40"/>
                  <a:pt x="37" y="40"/>
                  <a:pt x="37" y="40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41"/>
                  <a:pt x="38" y="41"/>
                  <a:pt x="38" y="42"/>
                </a:cubicBezTo>
                <a:cubicBezTo>
                  <a:pt x="38" y="42"/>
                  <a:pt x="38" y="43"/>
                  <a:pt x="38" y="44"/>
                </a:cubicBezTo>
                <a:cubicBezTo>
                  <a:pt x="37" y="44"/>
                  <a:pt x="37" y="44"/>
                  <a:pt x="37" y="44"/>
                </a:cubicBezTo>
                <a:cubicBezTo>
                  <a:pt x="36" y="45"/>
                  <a:pt x="36" y="45"/>
                  <a:pt x="35" y="45"/>
                </a:cubicBezTo>
                <a:cubicBezTo>
                  <a:pt x="35" y="45"/>
                  <a:pt x="35" y="45"/>
                  <a:pt x="35" y="45"/>
                </a:cubicBezTo>
                <a:cubicBezTo>
                  <a:pt x="35" y="46"/>
                  <a:pt x="34" y="46"/>
                  <a:pt x="34" y="46"/>
                </a:cubicBezTo>
                <a:cubicBezTo>
                  <a:pt x="34" y="46"/>
                  <a:pt x="34" y="46"/>
                  <a:pt x="33" y="45"/>
                </a:cubicBezTo>
                <a:cubicBezTo>
                  <a:pt x="33" y="45"/>
                  <a:pt x="32" y="45"/>
                  <a:pt x="32" y="45"/>
                </a:cubicBezTo>
                <a:cubicBezTo>
                  <a:pt x="32" y="45"/>
                  <a:pt x="31" y="45"/>
                  <a:pt x="31" y="45"/>
                </a:cubicBezTo>
                <a:cubicBezTo>
                  <a:pt x="31" y="44"/>
                  <a:pt x="31" y="44"/>
                  <a:pt x="31" y="44"/>
                </a:cubicBezTo>
                <a:cubicBezTo>
                  <a:pt x="30" y="44"/>
                  <a:pt x="30" y="44"/>
                  <a:pt x="30" y="44"/>
                </a:cubicBezTo>
                <a:cubicBezTo>
                  <a:pt x="30" y="44"/>
                  <a:pt x="30" y="44"/>
                  <a:pt x="30" y="44"/>
                </a:cubicBezTo>
                <a:close/>
                <a:moveTo>
                  <a:pt x="7" y="18"/>
                </a:moveTo>
                <a:cubicBezTo>
                  <a:pt x="7" y="18"/>
                  <a:pt x="7" y="18"/>
                  <a:pt x="6" y="18"/>
                </a:cubicBezTo>
                <a:cubicBezTo>
                  <a:pt x="6" y="19"/>
                  <a:pt x="6" y="19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0"/>
                  <a:pt x="5" y="20"/>
                  <a:pt x="5" y="20"/>
                </a:cubicBezTo>
                <a:cubicBezTo>
                  <a:pt x="5" y="21"/>
                  <a:pt x="5" y="21"/>
                  <a:pt x="6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2"/>
                  <a:pt x="5" y="22"/>
                </a:cubicBezTo>
                <a:cubicBezTo>
                  <a:pt x="5" y="22"/>
                  <a:pt x="5" y="22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6" y="23"/>
                </a:cubicBezTo>
                <a:cubicBezTo>
                  <a:pt x="5" y="24"/>
                  <a:pt x="5" y="24"/>
                  <a:pt x="5" y="24"/>
                </a:cubicBezTo>
                <a:cubicBezTo>
                  <a:pt x="4" y="24"/>
                  <a:pt x="4" y="24"/>
                  <a:pt x="4" y="23"/>
                </a:cubicBezTo>
                <a:cubicBezTo>
                  <a:pt x="4" y="23"/>
                  <a:pt x="4" y="23"/>
                  <a:pt x="3" y="22"/>
                </a:cubicBezTo>
                <a:cubicBezTo>
                  <a:pt x="3" y="22"/>
                  <a:pt x="3" y="22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1"/>
                  <a:pt x="3" y="21"/>
                </a:cubicBezTo>
                <a:cubicBezTo>
                  <a:pt x="3" y="21"/>
                  <a:pt x="3" y="20"/>
                  <a:pt x="3" y="20"/>
                </a:cubicBezTo>
                <a:cubicBezTo>
                  <a:pt x="3" y="20"/>
                  <a:pt x="3" y="20"/>
                  <a:pt x="3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8"/>
                  <a:pt x="4" y="18"/>
                  <a:pt x="5" y="17"/>
                </a:cubicBezTo>
                <a:cubicBezTo>
                  <a:pt x="5" y="17"/>
                  <a:pt x="5" y="17"/>
                  <a:pt x="6" y="17"/>
                </a:cubicBezTo>
                <a:cubicBezTo>
                  <a:pt x="6" y="17"/>
                  <a:pt x="6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lose/>
                <a:moveTo>
                  <a:pt x="6" y="14"/>
                </a:moveTo>
                <a:cubicBezTo>
                  <a:pt x="6" y="14"/>
                  <a:pt x="6" y="14"/>
                  <a:pt x="6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0"/>
                  <a:pt x="10" y="10"/>
                </a:cubicBezTo>
                <a:cubicBezTo>
                  <a:pt x="10" y="10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11" y="12"/>
                </a:cubicBezTo>
                <a:cubicBezTo>
                  <a:pt x="11" y="11"/>
                  <a:pt x="10" y="11"/>
                  <a:pt x="10" y="12"/>
                </a:cubicBezTo>
                <a:cubicBezTo>
                  <a:pt x="10" y="12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9" y="14"/>
                  <a:pt x="10" y="15"/>
                </a:cubicBezTo>
                <a:cubicBezTo>
                  <a:pt x="10" y="15"/>
                  <a:pt x="9" y="15"/>
                  <a:pt x="9" y="15"/>
                </a:cubicBezTo>
                <a:cubicBezTo>
                  <a:pt x="9" y="14"/>
                  <a:pt x="8" y="15"/>
                  <a:pt x="8" y="15"/>
                </a:cubicBezTo>
                <a:cubicBezTo>
                  <a:pt x="8" y="15"/>
                  <a:pt x="8" y="15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7" y="17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5"/>
                  <a:pt x="7" y="15"/>
                  <a:pt x="7" y="15"/>
                </a:cubicBezTo>
                <a:cubicBezTo>
                  <a:pt x="6" y="15"/>
                  <a:pt x="6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lose/>
                <a:moveTo>
                  <a:pt x="28" y="44"/>
                </a:moveTo>
                <a:cubicBezTo>
                  <a:pt x="29" y="45"/>
                  <a:pt x="29" y="45"/>
                  <a:pt x="30" y="44"/>
                </a:cubicBezTo>
                <a:cubicBezTo>
                  <a:pt x="30" y="44"/>
                  <a:pt x="30" y="45"/>
                  <a:pt x="30" y="45"/>
                </a:cubicBezTo>
                <a:cubicBezTo>
                  <a:pt x="30" y="45"/>
                  <a:pt x="30" y="45"/>
                  <a:pt x="30" y="45"/>
                </a:cubicBezTo>
                <a:cubicBezTo>
                  <a:pt x="30" y="46"/>
                  <a:pt x="29" y="46"/>
                  <a:pt x="29" y="46"/>
                </a:cubicBezTo>
                <a:cubicBezTo>
                  <a:pt x="29" y="46"/>
                  <a:pt x="29" y="46"/>
                  <a:pt x="29" y="46"/>
                </a:cubicBezTo>
                <a:cubicBezTo>
                  <a:pt x="29" y="46"/>
                  <a:pt x="29" y="46"/>
                  <a:pt x="29" y="47"/>
                </a:cubicBezTo>
                <a:cubicBezTo>
                  <a:pt x="28" y="47"/>
                  <a:pt x="28" y="47"/>
                  <a:pt x="27" y="47"/>
                </a:cubicBezTo>
                <a:cubicBezTo>
                  <a:pt x="27" y="47"/>
                  <a:pt x="27" y="47"/>
                  <a:pt x="26" y="47"/>
                </a:cubicBezTo>
                <a:cubicBezTo>
                  <a:pt x="26" y="47"/>
                  <a:pt x="25" y="47"/>
                  <a:pt x="25" y="47"/>
                </a:cubicBezTo>
                <a:cubicBezTo>
                  <a:pt x="24" y="47"/>
                  <a:pt x="24" y="46"/>
                  <a:pt x="24" y="46"/>
                </a:cubicBezTo>
                <a:cubicBezTo>
                  <a:pt x="23" y="45"/>
                  <a:pt x="23" y="45"/>
                  <a:pt x="23" y="44"/>
                </a:cubicBezTo>
                <a:cubicBezTo>
                  <a:pt x="23" y="45"/>
                  <a:pt x="23" y="45"/>
                  <a:pt x="23" y="45"/>
                </a:cubicBezTo>
                <a:cubicBezTo>
                  <a:pt x="24" y="45"/>
                  <a:pt x="24" y="45"/>
                  <a:pt x="24" y="45"/>
                </a:cubicBezTo>
                <a:cubicBezTo>
                  <a:pt x="24" y="45"/>
                  <a:pt x="25" y="44"/>
                  <a:pt x="25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5"/>
                  <a:pt x="25" y="45"/>
                  <a:pt x="26" y="45"/>
                </a:cubicBezTo>
                <a:cubicBezTo>
                  <a:pt x="26" y="45"/>
                  <a:pt x="26" y="45"/>
                  <a:pt x="26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7" y="45"/>
                  <a:pt x="27" y="45"/>
                  <a:pt x="28" y="45"/>
                </a:cubicBezTo>
                <a:cubicBezTo>
                  <a:pt x="28" y="45"/>
                  <a:pt x="28" y="44"/>
                  <a:pt x="28" y="44"/>
                </a:cubicBezTo>
                <a:cubicBezTo>
                  <a:pt x="28" y="44"/>
                  <a:pt x="28" y="44"/>
                  <a:pt x="28" y="44"/>
                </a:cubicBezTo>
                <a:close/>
                <a:moveTo>
                  <a:pt x="39" y="39"/>
                </a:moveTo>
                <a:cubicBezTo>
                  <a:pt x="39" y="39"/>
                  <a:pt x="39" y="39"/>
                  <a:pt x="40" y="39"/>
                </a:cubicBezTo>
                <a:cubicBezTo>
                  <a:pt x="40" y="38"/>
                  <a:pt x="40" y="38"/>
                  <a:pt x="40" y="37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37"/>
                  <a:pt x="40" y="37"/>
                  <a:pt x="40" y="37"/>
                </a:cubicBezTo>
                <a:cubicBezTo>
                  <a:pt x="40" y="37"/>
                  <a:pt x="40" y="37"/>
                  <a:pt x="40" y="37"/>
                </a:cubicBezTo>
                <a:cubicBezTo>
                  <a:pt x="41" y="37"/>
                  <a:pt x="41" y="37"/>
                  <a:pt x="41" y="37"/>
                </a:cubicBezTo>
                <a:cubicBezTo>
                  <a:pt x="41" y="37"/>
                  <a:pt x="41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2" y="36"/>
                  <a:pt x="42" y="35"/>
                </a:cubicBezTo>
                <a:cubicBezTo>
                  <a:pt x="42" y="35"/>
                  <a:pt x="42" y="35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3" y="34"/>
                  <a:pt x="43" y="34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3" y="33"/>
                  <a:pt x="43" y="33"/>
                  <a:pt x="43" y="33"/>
                </a:cubicBezTo>
                <a:cubicBezTo>
                  <a:pt x="44" y="34"/>
                  <a:pt x="44" y="34"/>
                  <a:pt x="44" y="34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36"/>
                  <a:pt x="44" y="37"/>
                  <a:pt x="43" y="38"/>
                </a:cubicBezTo>
                <a:cubicBezTo>
                  <a:pt x="43" y="38"/>
                  <a:pt x="42" y="39"/>
                  <a:pt x="41" y="39"/>
                </a:cubicBezTo>
                <a:cubicBezTo>
                  <a:pt x="41" y="39"/>
                  <a:pt x="40" y="39"/>
                  <a:pt x="40" y="39"/>
                </a:cubicBezTo>
                <a:cubicBezTo>
                  <a:pt x="40" y="39"/>
                  <a:pt x="39" y="39"/>
                  <a:pt x="39" y="39"/>
                </a:cubicBezTo>
                <a:cubicBezTo>
                  <a:pt x="39" y="39"/>
                  <a:pt x="39" y="39"/>
                  <a:pt x="39" y="39"/>
                </a:cubicBezTo>
                <a:cubicBezTo>
                  <a:pt x="39" y="39"/>
                  <a:pt x="38" y="39"/>
                  <a:pt x="39" y="39"/>
                </a:cubicBezTo>
                <a:cubicBezTo>
                  <a:pt x="39" y="39"/>
                  <a:pt x="39" y="39"/>
                  <a:pt x="39" y="39"/>
                </a:cubicBezTo>
                <a:close/>
                <a:moveTo>
                  <a:pt x="43" y="31"/>
                </a:moveTo>
                <a:cubicBezTo>
                  <a:pt x="43" y="31"/>
                  <a:pt x="44" y="31"/>
                  <a:pt x="44" y="30"/>
                </a:cubicBezTo>
                <a:cubicBezTo>
                  <a:pt x="43" y="30"/>
                  <a:pt x="44" y="30"/>
                  <a:pt x="44" y="29"/>
                </a:cubicBezTo>
                <a:cubicBezTo>
                  <a:pt x="44" y="29"/>
                  <a:pt x="43" y="29"/>
                  <a:pt x="43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29"/>
                  <a:pt x="44" y="29"/>
                  <a:pt x="44" y="29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8"/>
                  <a:pt x="44" y="28"/>
                  <a:pt x="44" y="28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7"/>
                  <a:pt x="44" y="27"/>
                  <a:pt x="44" y="27"/>
                </a:cubicBezTo>
                <a:cubicBezTo>
                  <a:pt x="44" y="26"/>
                  <a:pt x="44" y="26"/>
                  <a:pt x="45" y="25"/>
                </a:cubicBezTo>
                <a:cubicBezTo>
                  <a:pt x="45" y="25"/>
                  <a:pt x="45" y="26"/>
                  <a:pt x="45" y="26"/>
                </a:cubicBezTo>
                <a:cubicBezTo>
                  <a:pt x="46" y="26"/>
                  <a:pt x="46" y="27"/>
                  <a:pt x="46" y="28"/>
                </a:cubicBezTo>
                <a:cubicBezTo>
                  <a:pt x="46" y="28"/>
                  <a:pt x="46" y="29"/>
                  <a:pt x="46" y="29"/>
                </a:cubicBezTo>
                <a:cubicBezTo>
                  <a:pt x="46" y="29"/>
                  <a:pt x="46" y="30"/>
                  <a:pt x="46" y="30"/>
                </a:cubicBezTo>
                <a:cubicBezTo>
                  <a:pt x="46" y="31"/>
                  <a:pt x="46" y="31"/>
                  <a:pt x="45" y="31"/>
                </a:cubicBezTo>
                <a:cubicBezTo>
                  <a:pt x="45" y="32"/>
                  <a:pt x="45" y="32"/>
                  <a:pt x="45" y="32"/>
                </a:cubicBezTo>
                <a:cubicBezTo>
                  <a:pt x="45" y="32"/>
                  <a:pt x="44" y="32"/>
                  <a:pt x="44" y="32"/>
                </a:cubicBezTo>
                <a:cubicBezTo>
                  <a:pt x="44" y="33"/>
                  <a:pt x="44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4" y="32"/>
                  <a:pt x="43" y="32"/>
                  <a:pt x="43" y="31"/>
                </a:cubicBezTo>
                <a:cubicBezTo>
                  <a:pt x="43" y="31"/>
                  <a:pt x="43" y="31"/>
                  <a:pt x="43" y="31"/>
                </a:cubicBezTo>
                <a:cubicBezTo>
                  <a:pt x="43" y="31"/>
                  <a:pt x="43" y="31"/>
                  <a:pt x="43" y="31"/>
                </a:cubicBezTo>
                <a:close/>
                <a:moveTo>
                  <a:pt x="5" y="25"/>
                </a:move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4" y="25"/>
                  <a:pt x="4" y="25"/>
                </a:cubicBezTo>
                <a:cubicBezTo>
                  <a:pt x="4" y="25"/>
                  <a:pt x="4" y="26"/>
                  <a:pt x="4" y="26"/>
                </a:cubicBezTo>
                <a:cubicBezTo>
                  <a:pt x="4" y="26"/>
                  <a:pt x="3" y="27"/>
                  <a:pt x="3" y="27"/>
                </a:cubicBezTo>
                <a:cubicBezTo>
                  <a:pt x="3" y="27"/>
                  <a:pt x="3" y="28"/>
                  <a:pt x="3" y="28"/>
                </a:cubicBezTo>
                <a:cubicBezTo>
                  <a:pt x="3" y="29"/>
                  <a:pt x="3" y="29"/>
                  <a:pt x="3" y="29"/>
                </a:cubicBezTo>
                <a:cubicBezTo>
                  <a:pt x="4" y="30"/>
                  <a:pt x="4" y="30"/>
                  <a:pt x="4" y="30"/>
                </a:cubicBezTo>
                <a:cubicBezTo>
                  <a:pt x="4" y="30"/>
                  <a:pt x="4" y="31"/>
                  <a:pt x="4" y="31"/>
                </a:cubicBezTo>
                <a:cubicBezTo>
                  <a:pt x="5" y="32"/>
                  <a:pt x="5" y="32"/>
                  <a:pt x="6" y="32"/>
                </a:cubicBezTo>
                <a:cubicBezTo>
                  <a:pt x="6" y="32"/>
                  <a:pt x="6" y="32"/>
                  <a:pt x="6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2"/>
                  <a:pt x="7" y="32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1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8"/>
                  <a:pt x="6" y="28"/>
                </a:cubicBezTo>
                <a:cubicBezTo>
                  <a:pt x="6" y="28"/>
                  <a:pt x="5" y="28"/>
                  <a:pt x="5" y="28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7"/>
                  <a:pt x="5" y="26"/>
                  <a:pt x="5" y="26"/>
                </a:cubicBezTo>
                <a:cubicBezTo>
                  <a:pt x="5" y="26"/>
                  <a:pt x="5" y="25"/>
                  <a:pt x="5" y="25"/>
                </a:cubicBezTo>
                <a:close/>
                <a:moveTo>
                  <a:pt x="43" y="17"/>
                </a:moveTo>
                <a:cubicBezTo>
                  <a:pt x="43" y="17"/>
                  <a:pt x="42" y="17"/>
                  <a:pt x="42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2" y="16"/>
                  <a:pt x="42" y="16"/>
                  <a:pt x="42" y="15"/>
                </a:cubicBezTo>
                <a:cubicBezTo>
                  <a:pt x="42" y="15"/>
                  <a:pt x="42" y="15"/>
                  <a:pt x="42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5"/>
                  <a:pt x="41" y="15"/>
                  <a:pt x="41" y="15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4"/>
                  <a:pt x="41" y="14"/>
                  <a:pt x="41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3"/>
                  <a:pt x="40" y="13"/>
                  <a:pt x="39" y="13"/>
                </a:cubicBezTo>
                <a:cubicBezTo>
                  <a:pt x="40" y="13"/>
                  <a:pt x="40" y="13"/>
                  <a:pt x="40" y="13"/>
                </a:cubicBezTo>
                <a:cubicBezTo>
                  <a:pt x="40" y="13"/>
                  <a:pt x="40" y="12"/>
                  <a:pt x="40" y="12"/>
                </a:cubicBezTo>
                <a:cubicBezTo>
                  <a:pt x="40" y="12"/>
                  <a:pt x="40" y="12"/>
                  <a:pt x="40" y="12"/>
                </a:cubicBezTo>
                <a:cubicBezTo>
                  <a:pt x="41" y="11"/>
                  <a:pt x="41" y="11"/>
                  <a:pt x="41" y="12"/>
                </a:cubicBezTo>
                <a:cubicBezTo>
                  <a:pt x="42" y="12"/>
                  <a:pt x="42" y="12"/>
                  <a:pt x="42" y="12"/>
                </a:cubicBezTo>
                <a:cubicBezTo>
                  <a:pt x="42" y="12"/>
                  <a:pt x="43" y="13"/>
                  <a:pt x="43" y="13"/>
                </a:cubicBezTo>
                <a:cubicBezTo>
                  <a:pt x="43" y="13"/>
                  <a:pt x="44" y="14"/>
                  <a:pt x="44" y="14"/>
                </a:cubicBezTo>
                <a:cubicBezTo>
                  <a:pt x="44" y="15"/>
                  <a:pt x="44" y="15"/>
                  <a:pt x="44" y="16"/>
                </a:cubicBezTo>
                <a:cubicBezTo>
                  <a:pt x="44" y="16"/>
                  <a:pt x="44" y="16"/>
                  <a:pt x="43" y="17"/>
                </a:cubicBezTo>
                <a:cubicBezTo>
                  <a:pt x="43" y="17"/>
                  <a:pt x="43" y="17"/>
                  <a:pt x="43" y="17"/>
                </a:cubicBezTo>
                <a:cubicBezTo>
                  <a:pt x="43" y="17"/>
                  <a:pt x="43" y="17"/>
                  <a:pt x="43" y="17"/>
                </a:cubicBezTo>
                <a:close/>
                <a:moveTo>
                  <a:pt x="21" y="44"/>
                </a:moveTo>
                <a:cubicBezTo>
                  <a:pt x="21" y="44"/>
                  <a:pt x="22" y="44"/>
                  <a:pt x="22" y="45"/>
                </a:cubicBezTo>
                <a:cubicBezTo>
                  <a:pt x="22" y="45"/>
                  <a:pt x="22" y="45"/>
                  <a:pt x="21" y="46"/>
                </a:cubicBezTo>
                <a:cubicBezTo>
                  <a:pt x="21" y="46"/>
                  <a:pt x="20" y="46"/>
                  <a:pt x="20" y="46"/>
                </a:cubicBezTo>
                <a:cubicBezTo>
                  <a:pt x="20" y="46"/>
                  <a:pt x="19" y="46"/>
                  <a:pt x="19" y="46"/>
                </a:cubicBezTo>
                <a:cubicBezTo>
                  <a:pt x="19" y="46"/>
                  <a:pt x="18" y="46"/>
                  <a:pt x="18" y="46"/>
                </a:cubicBezTo>
                <a:cubicBezTo>
                  <a:pt x="17" y="45"/>
                  <a:pt x="17" y="45"/>
                  <a:pt x="17" y="45"/>
                </a:cubicBezTo>
                <a:cubicBezTo>
                  <a:pt x="16" y="44"/>
                  <a:pt x="16" y="44"/>
                  <a:pt x="16" y="44"/>
                </a:cubicBezTo>
                <a:cubicBezTo>
                  <a:pt x="16" y="43"/>
                  <a:pt x="16" y="43"/>
                  <a:pt x="16" y="43"/>
                </a:cubicBezTo>
                <a:cubicBezTo>
                  <a:pt x="16" y="43"/>
                  <a:pt x="16" y="43"/>
                  <a:pt x="16" y="42"/>
                </a:cubicBezTo>
                <a:cubicBezTo>
                  <a:pt x="16" y="42"/>
                  <a:pt x="17" y="42"/>
                  <a:pt x="17" y="42"/>
                </a:cubicBezTo>
                <a:cubicBezTo>
                  <a:pt x="17" y="43"/>
                  <a:pt x="17" y="43"/>
                  <a:pt x="18" y="43"/>
                </a:cubicBezTo>
                <a:cubicBezTo>
                  <a:pt x="18" y="43"/>
                  <a:pt x="18" y="43"/>
                  <a:pt x="19" y="43"/>
                </a:cubicBezTo>
                <a:cubicBezTo>
                  <a:pt x="19" y="43"/>
                  <a:pt x="19" y="44"/>
                  <a:pt x="19" y="44"/>
                </a:cubicBezTo>
                <a:cubicBezTo>
                  <a:pt x="20" y="44"/>
                  <a:pt x="20" y="44"/>
                  <a:pt x="21" y="44"/>
                </a:cubicBezTo>
                <a:cubicBezTo>
                  <a:pt x="21" y="44"/>
                  <a:pt x="21" y="44"/>
                  <a:pt x="21" y="44"/>
                </a:cubicBezTo>
                <a:close/>
                <a:moveTo>
                  <a:pt x="37" y="12"/>
                </a:moveTo>
                <a:cubicBezTo>
                  <a:pt x="38" y="12"/>
                  <a:pt x="38" y="12"/>
                  <a:pt x="38" y="12"/>
                </a:cubicBezTo>
                <a:cubicBezTo>
                  <a:pt x="38" y="11"/>
                  <a:pt x="38" y="11"/>
                  <a:pt x="38" y="11"/>
                </a:cubicBezTo>
                <a:cubicBezTo>
                  <a:pt x="38" y="11"/>
                  <a:pt x="38" y="10"/>
                  <a:pt x="38" y="10"/>
                </a:cubicBezTo>
                <a:cubicBezTo>
                  <a:pt x="38" y="10"/>
                  <a:pt x="37" y="10"/>
                  <a:pt x="37" y="10"/>
                </a:cubicBezTo>
                <a:cubicBezTo>
                  <a:pt x="37" y="10"/>
                  <a:pt x="37" y="9"/>
                  <a:pt x="37" y="9"/>
                </a:cubicBezTo>
                <a:cubicBezTo>
                  <a:pt x="37" y="9"/>
                  <a:pt x="37" y="9"/>
                  <a:pt x="36" y="9"/>
                </a:cubicBezTo>
                <a:cubicBezTo>
                  <a:pt x="36" y="9"/>
                  <a:pt x="36" y="9"/>
                  <a:pt x="35" y="9"/>
                </a:cubicBezTo>
                <a:cubicBezTo>
                  <a:pt x="35" y="9"/>
                  <a:pt x="35" y="9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8"/>
                  <a:pt x="35" y="8"/>
                  <a:pt x="36" y="8"/>
                </a:cubicBezTo>
                <a:cubicBezTo>
                  <a:pt x="36" y="8"/>
                  <a:pt x="36" y="8"/>
                  <a:pt x="36" y="8"/>
                </a:cubicBezTo>
                <a:cubicBezTo>
                  <a:pt x="36" y="7"/>
                  <a:pt x="36" y="7"/>
                  <a:pt x="36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7" y="7"/>
                  <a:pt x="37" y="7"/>
                  <a:pt x="37" y="7"/>
                </a:cubicBezTo>
                <a:cubicBezTo>
                  <a:pt x="38" y="7"/>
                  <a:pt x="38" y="8"/>
                  <a:pt x="38" y="8"/>
                </a:cubicBezTo>
                <a:cubicBezTo>
                  <a:pt x="38" y="8"/>
                  <a:pt x="39" y="8"/>
                  <a:pt x="39" y="9"/>
                </a:cubicBezTo>
                <a:cubicBezTo>
                  <a:pt x="39" y="9"/>
                  <a:pt x="39" y="9"/>
                  <a:pt x="39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10"/>
                  <a:pt x="39" y="10"/>
                  <a:pt x="39" y="10"/>
                </a:cubicBezTo>
                <a:cubicBezTo>
                  <a:pt x="40" y="11"/>
                  <a:pt x="39" y="11"/>
                  <a:pt x="39" y="11"/>
                </a:cubicBezTo>
                <a:cubicBezTo>
                  <a:pt x="39" y="11"/>
                  <a:pt x="39" y="11"/>
                  <a:pt x="39" y="11"/>
                </a:cubicBezTo>
                <a:cubicBezTo>
                  <a:pt x="39" y="12"/>
                  <a:pt x="39" y="11"/>
                  <a:pt x="39" y="11"/>
                </a:cubicBezTo>
                <a:cubicBezTo>
                  <a:pt x="38" y="11"/>
                  <a:pt x="38" y="12"/>
                  <a:pt x="38" y="12"/>
                </a:cubicBezTo>
                <a:cubicBezTo>
                  <a:pt x="38" y="12"/>
                  <a:pt x="38" y="12"/>
                  <a:pt x="37" y="12"/>
                </a:cubicBezTo>
                <a:cubicBezTo>
                  <a:pt x="37" y="12"/>
                  <a:pt x="37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6" y="10"/>
                  <a:pt x="36" y="10"/>
                  <a:pt x="37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7" y="10"/>
                  <a:pt x="37" y="10"/>
                  <a:pt x="38" y="10"/>
                </a:cubicBezTo>
                <a:cubicBezTo>
                  <a:pt x="38" y="11"/>
                  <a:pt x="38" y="11"/>
                  <a:pt x="38" y="11"/>
                </a:cubicBezTo>
                <a:cubicBezTo>
                  <a:pt x="38" y="11"/>
                  <a:pt x="38" y="11"/>
                  <a:pt x="38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2"/>
                  <a:pt x="37" y="12"/>
                  <a:pt x="37" y="12"/>
                </a:cubicBezTo>
                <a:close/>
                <a:moveTo>
                  <a:pt x="44" y="22"/>
                </a:moveTo>
                <a:cubicBezTo>
                  <a:pt x="44" y="22"/>
                  <a:pt x="44" y="22"/>
                  <a:pt x="44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1"/>
                  <a:pt x="44" y="21"/>
                  <a:pt x="44" y="21"/>
                </a:cubicBezTo>
                <a:cubicBezTo>
                  <a:pt x="44" y="21"/>
                  <a:pt x="44" y="20"/>
                  <a:pt x="43" y="20"/>
                </a:cubicBezTo>
                <a:cubicBezTo>
                  <a:pt x="43" y="20"/>
                  <a:pt x="44" y="20"/>
                  <a:pt x="44" y="20"/>
                </a:cubicBezTo>
                <a:cubicBezTo>
                  <a:pt x="44" y="19"/>
                  <a:pt x="44" y="19"/>
                  <a:pt x="44" y="19"/>
                </a:cubicBezTo>
                <a:cubicBezTo>
                  <a:pt x="43" y="19"/>
                  <a:pt x="43" y="18"/>
                  <a:pt x="43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3" y="18"/>
                  <a:pt x="43" y="18"/>
                  <a:pt x="43" y="18"/>
                </a:cubicBezTo>
                <a:cubicBezTo>
                  <a:pt x="44" y="18"/>
                  <a:pt x="45" y="18"/>
                  <a:pt x="45" y="19"/>
                </a:cubicBezTo>
                <a:cubicBezTo>
                  <a:pt x="45" y="19"/>
                  <a:pt x="46" y="20"/>
                  <a:pt x="46" y="20"/>
                </a:cubicBezTo>
                <a:cubicBezTo>
                  <a:pt x="46" y="21"/>
                  <a:pt x="46" y="21"/>
                  <a:pt x="46" y="22"/>
                </a:cubicBezTo>
                <a:cubicBezTo>
                  <a:pt x="46" y="22"/>
                  <a:pt x="46" y="23"/>
                  <a:pt x="46" y="23"/>
                </a:cubicBezTo>
                <a:cubicBezTo>
                  <a:pt x="46" y="24"/>
                  <a:pt x="46" y="24"/>
                  <a:pt x="45" y="24"/>
                </a:cubicBezTo>
                <a:cubicBezTo>
                  <a:pt x="45" y="25"/>
                  <a:pt x="45" y="25"/>
                  <a:pt x="45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4"/>
                  <a:pt x="44" y="24"/>
                  <a:pt x="45" y="24"/>
                </a:cubicBezTo>
                <a:cubicBezTo>
                  <a:pt x="45" y="24"/>
                  <a:pt x="45" y="23"/>
                  <a:pt x="45" y="23"/>
                </a:cubicBezTo>
                <a:cubicBezTo>
                  <a:pt x="44" y="23"/>
                  <a:pt x="44" y="22"/>
                  <a:pt x="44" y="22"/>
                </a:cubicBezTo>
                <a:cubicBezTo>
                  <a:pt x="44" y="22"/>
                  <a:pt x="44" y="22"/>
                  <a:pt x="44" y="22"/>
                </a:cubicBezTo>
                <a:cubicBezTo>
                  <a:pt x="44" y="22"/>
                  <a:pt x="44" y="22"/>
                  <a:pt x="44" y="22"/>
                </a:cubicBezTo>
                <a:close/>
                <a:moveTo>
                  <a:pt x="6" y="33"/>
                </a:moveTo>
                <a:cubicBezTo>
                  <a:pt x="7" y="33"/>
                  <a:pt x="7" y="33"/>
                  <a:pt x="7" y="33"/>
                </a:cubicBezTo>
                <a:cubicBezTo>
                  <a:pt x="7" y="34"/>
                  <a:pt x="7" y="34"/>
                  <a:pt x="8" y="34"/>
                </a:cubicBezTo>
                <a:cubicBezTo>
                  <a:pt x="8" y="34"/>
                  <a:pt x="8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6"/>
                  <a:pt x="8" y="36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37"/>
                  <a:pt x="9" y="37"/>
                  <a:pt x="9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8"/>
                  <a:pt x="10" y="38"/>
                  <a:pt x="10" y="38"/>
                </a:cubicBezTo>
                <a:cubicBezTo>
                  <a:pt x="10" y="38"/>
                  <a:pt x="10" y="38"/>
                  <a:pt x="10" y="38"/>
                </a:cubicBezTo>
                <a:cubicBezTo>
                  <a:pt x="9" y="38"/>
                  <a:pt x="9" y="38"/>
                  <a:pt x="8" y="38"/>
                </a:cubicBezTo>
                <a:cubicBezTo>
                  <a:pt x="7" y="38"/>
                  <a:pt x="7" y="37"/>
                  <a:pt x="7" y="37"/>
                </a:cubicBezTo>
                <a:cubicBezTo>
                  <a:pt x="6" y="36"/>
                  <a:pt x="6" y="36"/>
                  <a:pt x="6" y="35"/>
                </a:cubicBezTo>
                <a:cubicBezTo>
                  <a:pt x="6" y="35"/>
                  <a:pt x="6" y="35"/>
                  <a:pt x="6" y="34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3"/>
                  <a:pt x="6" y="33"/>
                </a:cubicBezTo>
                <a:close/>
                <a:moveTo>
                  <a:pt x="17" y="7"/>
                </a:move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5"/>
                  <a:pt x="17" y="5"/>
                  <a:pt x="17" y="5"/>
                </a:cubicBezTo>
                <a:cubicBezTo>
                  <a:pt x="18" y="5"/>
                  <a:pt x="18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20" y="4"/>
                  <a:pt x="20" y="4"/>
                </a:cubicBezTo>
                <a:cubicBezTo>
                  <a:pt x="20" y="4"/>
                  <a:pt x="20" y="4"/>
                  <a:pt x="20" y="4"/>
                </a:cubicBezTo>
                <a:cubicBezTo>
                  <a:pt x="20" y="4"/>
                  <a:pt x="20" y="4"/>
                  <a:pt x="21" y="4"/>
                </a:cubicBezTo>
                <a:cubicBezTo>
                  <a:pt x="21" y="4"/>
                  <a:pt x="22" y="4"/>
                  <a:pt x="22" y="4"/>
                </a:cubicBezTo>
                <a:cubicBezTo>
                  <a:pt x="22" y="4"/>
                  <a:pt x="23" y="5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2" y="5"/>
                  <a:pt x="22" y="5"/>
                </a:cubicBezTo>
                <a:cubicBezTo>
                  <a:pt x="21" y="5"/>
                  <a:pt x="21" y="6"/>
                  <a:pt x="21" y="6"/>
                </a:cubicBezTo>
                <a:cubicBezTo>
                  <a:pt x="21" y="6"/>
                  <a:pt x="21" y="6"/>
                  <a:pt x="21" y="6"/>
                </a:cubicBezTo>
                <a:cubicBezTo>
                  <a:pt x="20" y="5"/>
                  <a:pt x="20" y="5"/>
                  <a:pt x="20" y="6"/>
                </a:cubicBezTo>
                <a:cubicBezTo>
                  <a:pt x="19" y="6"/>
                  <a:pt x="19" y="6"/>
                  <a:pt x="19" y="6"/>
                </a:cubicBezTo>
                <a:cubicBezTo>
                  <a:pt x="19" y="6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8" y="6"/>
                  <a:pt x="18" y="6"/>
                  <a:pt x="18" y="7"/>
                </a:cubicBezTo>
                <a:cubicBezTo>
                  <a:pt x="18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lose/>
                <a:moveTo>
                  <a:pt x="10" y="38"/>
                </a:moveTo>
                <a:cubicBezTo>
                  <a:pt x="11" y="39"/>
                  <a:pt x="11" y="39"/>
                  <a:pt x="12" y="39"/>
                </a:cubicBezTo>
                <a:cubicBezTo>
                  <a:pt x="12" y="39"/>
                  <a:pt x="12" y="40"/>
                  <a:pt x="12" y="40"/>
                </a:cubicBezTo>
                <a:cubicBezTo>
                  <a:pt x="12" y="40"/>
                  <a:pt x="13" y="40"/>
                  <a:pt x="13" y="40"/>
                </a:cubicBezTo>
                <a:cubicBezTo>
                  <a:pt x="13" y="41"/>
                  <a:pt x="13" y="41"/>
                  <a:pt x="14" y="42"/>
                </a:cubicBezTo>
                <a:cubicBezTo>
                  <a:pt x="14" y="42"/>
                  <a:pt x="15" y="42"/>
                  <a:pt x="15" y="42"/>
                </a:cubicBezTo>
                <a:cubicBezTo>
                  <a:pt x="15" y="41"/>
                  <a:pt x="15" y="41"/>
                  <a:pt x="15" y="42"/>
                </a:cubicBezTo>
                <a:cubicBezTo>
                  <a:pt x="15" y="42"/>
                  <a:pt x="15" y="42"/>
                  <a:pt x="16" y="42"/>
                </a:cubicBezTo>
                <a:cubicBezTo>
                  <a:pt x="15" y="43"/>
                  <a:pt x="15" y="43"/>
                  <a:pt x="15" y="43"/>
                </a:cubicBezTo>
                <a:cubicBezTo>
                  <a:pt x="14" y="43"/>
                  <a:pt x="14" y="43"/>
                  <a:pt x="13" y="43"/>
                </a:cubicBezTo>
                <a:cubicBezTo>
                  <a:pt x="13" y="43"/>
                  <a:pt x="12" y="42"/>
                  <a:pt x="12" y="42"/>
                </a:cubicBezTo>
                <a:cubicBezTo>
                  <a:pt x="12" y="42"/>
                  <a:pt x="11" y="42"/>
                  <a:pt x="11" y="41"/>
                </a:cubicBezTo>
                <a:cubicBezTo>
                  <a:pt x="11" y="41"/>
                  <a:pt x="10" y="40"/>
                  <a:pt x="10" y="40"/>
                </a:cubicBezTo>
                <a:cubicBezTo>
                  <a:pt x="10" y="40"/>
                  <a:pt x="10" y="40"/>
                  <a:pt x="10" y="39"/>
                </a:cubicBezTo>
                <a:cubicBezTo>
                  <a:pt x="10" y="39"/>
                  <a:pt x="10" y="39"/>
                  <a:pt x="10" y="38"/>
                </a:cubicBezTo>
                <a:cubicBezTo>
                  <a:pt x="10" y="38"/>
                  <a:pt x="10" y="38"/>
                  <a:pt x="10" y="38"/>
                </a:cubicBezTo>
                <a:close/>
                <a:moveTo>
                  <a:pt x="14" y="10"/>
                </a:moveTo>
                <a:cubicBezTo>
                  <a:pt x="14" y="9"/>
                  <a:pt x="14" y="9"/>
                  <a:pt x="13" y="9"/>
                </a:cubicBezTo>
                <a:cubicBezTo>
                  <a:pt x="13" y="9"/>
                  <a:pt x="13" y="10"/>
                  <a:pt x="12" y="10"/>
                </a:cubicBezTo>
                <a:cubicBezTo>
                  <a:pt x="12" y="10"/>
                  <a:pt x="12" y="10"/>
                  <a:pt x="12" y="11"/>
                </a:cubicBezTo>
                <a:cubicBezTo>
                  <a:pt x="12" y="10"/>
                  <a:pt x="12" y="10"/>
                  <a:pt x="11" y="11"/>
                </a:cubicBezTo>
                <a:cubicBezTo>
                  <a:pt x="11" y="10"/>
                  <a:pt x="11" y="9"/>
                  <a:pt x="12" y="9"/>
                </a:cubicBezTo>
                <a:cubicBezTo>
                  <a:pt x="12" y="8"/>
                  <a:pt x="12" y="7"/>
                  <a:pt x="13" y="7"/>
                </a:cubicBezTo>
                <a:cubicBezTo>
                  <a:pt x="13" y="7"/>
                  <a:pt x="14" y="6"/>
                  <a:pt x="14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6" y="6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4" y="8"/>
                  <a:pt x="14" y="8"/>
                </a:cubicBezTo>
                <a:cubicBezTo>
                  <a:pt x="14" y="9"/>
                  <a:pt x="14" y="9"/>
                  <a:pt x="14" y="9"/>
                </a:cubicBezTo>
                <a:cubicBezTo>
                  <a:pt x="14" y="9"/>
                  <a:pt x="14" y="9"/>
                  <a:pt x="14" y="10"/>
                </a:cubicBezTo>
                <a:cubicBezTo>
                  <a:pt x="14" y="10"/>
                  <a:pt x="14" y="10"/>
                  <a:pt x="14" y="10"/>
                </a:cubicBezTo>
                <a:close/>
                <a:moveTo>
                  <a:pt x="28" y="6"/>
                </a:moveTo>
                <a:cubicBezTo>
                  <a:pt x="28" y="6"/>
                  <a:pt x="28" y="5"/>
                  <a:pt x="28" y="5"/>
                </a:cubicBezTo>
                <a:cubicBezTo>
                  <a:pt x="27" y="5"/>
                  <a:pt x="27" y="5"/>
                  <a:pt x="27" y="6"/>
                </a:cubicBezTo>
                <a:cubicBezTo>
                  <a:pt x="26" y="5"/>
                  <a:pt x="26" y="5"/>
                  <a:pt x="25" y="6"/>
                </a:cubicBezTo>
                <a:cubicBezTo>
                  <a:pt x="25" y="5"/>
                  <a:pt x="24" y="5"/>
                  <a:pt x="24" y="5"/>
                </a:cubicBezTo>
                <a:cubicBezTo>
                  <a:pt x="24" y="5"/>
                  <a:pt x="24" y="4"/>
                  <a:pt x="24" y="4"/>
                </a:cubicBezTo>
                <a:cubicBezTo>
                  <a:pt x="24" y="4"/>
                  <a:pt x="25" y="4"/>
                  <a:pt x="25" y="4"/>
                </a:cubicBezTo>
                <a:cubicBezTo>
                  <a:pt x="25" y="4"/>
                  <a:pt x="25" y="3"/>
                  <a:pt x="25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6" y="3"/>
                  <a:pt x="26" y="3"/>
                  <a:pt x="27" y="3"/>
                </a:cubicBezTo>
                <a:cubicBezTo>
                  <a:pt x="27" y="3"/>
                  <a:pt x="27" y="3"/>
                  <a:pt x="28" y="3"/>
                </a:cubicBezTo>
                <a:cubicBezTo>
                  <a:pt x="28" y="4"/>
                  <a:pt x="29" y="4"/>
                  <a:pt x="29" y="4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5"/>
                  <a:pt x="29" y="5"/>
                  <a:pt x="29" y="5"/>
                </a:cubicBezTo>
                <a:cubicBezTo>
                  <a:pt x="29" y="5"/>
                  <a:pt x="29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30" y="6"/>
                </a:moveTo>
                <a:cubicBezTo>
                  <a:pt x="30" y="6"/>
                  <a:pt x="30" y="6"/>
                  <a:pt x="30" y="5"/>
                </a:cubicBezTo>
                <a:cubicBezTo>
                  <a:pt x="30" y="5"/>
                  <a:pt x="31" y="5"/>
                  <a:pt x="31" y="5"/>
                </a:cubicBezTo>
                <a:cubicBezTo>
                  <a:pt x="31" y="4"/>
                  <a:pt x="32" y="4"/>
                  <a:pt x="32" y="5"/>
                </a:cubicBezTo>
                <a:cubicBezTo>
                  <a:pt x="33" y="5"/>
                  <a:pt x="33" y="5"/>
                  <a:pt x="33" y="5"/>
                </a:cubicBezTo>
                <a:cubicBezTo>
                  <a:pt x="34" y="5"/>
                  <a:pt x="34" y="6"/>
                  <a:pt x="35" y="6"/>
                </a:cubicBezTo>
                <a:cubicBezTo>
                  <a:pt x="35" y="6"/>
                  <a:pt x="35" y="6"/>
                  <a:pt x="35" y="7"/>
                </a:cubicBezTo>
                <a:cubicBezTo>
                  <a:pt x="35" y="7"/>
                  <a:pt x="35" y="7"/>
                  <a:pt x="35" y="7"/>
                </a:cubicBezTo>
                <a:cubicBezTo>
                  <a:pt x="35" y="7"/>
                  <a:pt x="35" y="7"/>
                  <a:pt x="35" y="8"/>
                </a:cubicBezTo>
                <a:cubicBezTo>
                  <a:pt x="35" y="7"/>
                  <a:pt x="34" y="8"/>
                  <a:pt x="34" y="8"/>
                </a:cubicBezTo>
                <a:cubicBezTo>
                  <a:pt x="34" y="7"/>
                  <a:pt x="33" y="7"/>
                  <a:pt x="33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2" y="7"/>
                  <a:pt x="32" y="6"/>
                  <a:pt x="31" y="6"/>
                </a:cubicBezTo>
                <a:cubicBezTo>
                  <a:pt x="31" y="6"/>
                  <a:pt x="31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lose/>
                <a:moveTo>
                  <a:pt x="32" y="36"/>
                </a:moveTo>
                <a:cubicBezTo>
                  <a:pt x="33" y="36"/>
                  <a:pt x="33" y="37"/>
                  <a:pt x="33" y="37"/>
                </a:cubicBezTo>
                <a:cubicBezTo>
                  <a:pt x="34" y="37"/>
                  <a:pt x="34" y="37"/>
                  <a:pt x="35" y="38"/>
                </a:cubicBezTo>
                <a:cubicBezTo>
                  <a:pt x="35" y="38"/>
                  <a:pt x="35" y="38"/>
                  <a:pt x="35" y="38"/>
                </a:cubicBezTo>
                <a:cubicBezTo>
                  <a:pt x="34" y="38"/>
                  <a:pt x="33" y="39"/>
                  <a:pt x="32" y="39"/>
                </a:cubicBezTo>
                <a:cubicBezTo>
                  <a:pt x="33" y="38"/>
                  <a:pt x="33" y="37"/>
                  <a:pt x="32" y="36"/>
                </a:cubicBezTo>
                <a:cubicBezTo>
                  <a:pt x="32" y="36"/>
                  <a:pt x="32" y="36"/>
                  <a:pt x="32" y="36"/>
                </a:cubicBezTo>
                <a:close/>
                <a:moveTo>
                  <a:pt x="20" y="43"/>
                </a:moveTo>
                <a:cubicBezTo>
                  <a:pt x="20" y="43"/>
                  <a:pt x="20" y="42"/>
                  <a:pt x="19" y="42"/>
                </a:cubicBezTo>
                <a:cubicBezTo>
                  <a:pt x="20" y="42"/>
                  <a:pt x="20" y="42"/>
                  <a:pt x="20" y="42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20" y="41"/>
                  <a:pt x="20" y="41"/>
                </a:cubicBezTo>
                <a:cubicBezTo>
                  <a:pt x="20" y="41"/>
                  <a:pt x="19" y="42"/>
                  <a:pt x="19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2"/>
                  <a:pt x="19" y="42"/>
                  <a:pt x="19" y="41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9" y="40"/>
                  <a:pt x="19" y="40"/>
                </a:cubicBezTo>
                <a:cubicBezTo>
                  <a:pt x="19" y="41"/>
                  <a:pt x="19" y="41"/>
                  <a:pt x="19" y="41"/>
                </a:cubicBezTo>
                <a:cubicBezTo>
                  <a:pt x="19" y="41"/>
                  <a:pt x="18" y="42"/>
                  <a:pt x="18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2"/>
                  <a:pt x="18" y="42"/>
                  <a:pt x="18" y="42"/>
                </a:cubicBezTo>
                <a:cubicBezTo>
                  <a:pt x="18" y="41"/>
                  <a:pt x="18" y="41"/>
                  <a:pt x="18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0"/>
                  <a:pt x="19" y="40"/>
                </a:cubicBezTo>
                <a:cubicBezTo>
                  <a:pt x="19" y="40"/>
                  <a:pt x="19" y="41"/>
                  <a:pt x="20" y="41"/>
                </a:cubicBezTo>
                <a:cubicBezTo>
                  <a:pt x="20" y="41"/>
                  <a:pt x="20" y="41"/>
                  <a:pt x="21" y="41"/>
                </a:cubicBezTo>
                <a:cubicBezTo>
                  <a:pt x="21" y="41"/>
                  <a:pt x="21" y="41"/>
                  <a:pt x="21" y="41"/>
                </a:cubicBezTo>
                <a:cubicBezTo>
                  <a:pt x="21" y="41"/>
                  <a:pt x="20" y="42"/>
                  <a:pt x="20" y="43"/>
                </a:cubicBezTo>
                <a:cubicBezTo>
                  <a:pt x="20" y="43"/>
                  <a:pt x="20" y="43"/>
                  <a:pt x="20" y="43"/>
                </a:cubicBezTo>
                <a:close/>
                <a:moveTo>
                  <a:pt x="30" y="41"/>
                </a:moveTo>
                <a:cubicBezTo>
                  <a:pt x="30" y="40"/>
                  <a:pt x="30" y="39"/>
                  <a:pt x="30" y="38"/>
                </a:cubicBezTo>
                <a:cubicBezTo>
                  <a:pt x="31" y="38"/>
                  <a:pt x="31" y="39"/>
                  <a:pt x="32" y="40"/>
                </a:cubicBezTo>
                <a:cubicBezTo>
                  <a:pt x="31" y="40"/>
                  <a:pt x="31" y="40"/>
                  <a:pt x="30" y="41"/>
                </a:cubicBezTo>
                <a:cubicBezTo>
                  <a:pt x="30" y="41"/>
                  <a:pt x="30" y="41"/>
                  <a:pt x="30" y="41"/>
                </a:cubicBezTo>
                <a:close/>
                <a:moveTo>
                  <a:pt x="10" y="41"/>
                </a:moveTo>
                <a:cubicBezTo>
                  <a:pt x="10" y="41"/>
                  <a:pt x="10" y="41"/>
                  <a:pt x="10" y="41"/>
                </a:cubicBezTo>
                <a:cubicBezTo>
                  <a:pt x="11" y="41"/>
                  <a:pt x="11" y="42"/>
                  <a:pt x="11" y="42"/>
                </a:cubicBezTo>
                <a:cubicBezTo>
                  <a:pt x="11" y="42"/>
                  <a:pt x="11" y="42"/>
                  <a:pt x="12" y="43"/>
                </a:cubicBezTo>
                <a:cubicBezTo>
                  <a:pt x="12" y="43"/>
                  <a:pt x="12" y="43"/>
                  <a:pt x="12" y="43"/>
                </a:cubicBezTo>
                <a:cubicBezTo>
                  <a:pt x="12" y="43"/>
                  <a:pt x="12" y="43"/>
                  <a:pt x="13" y="43"/>
                </a:cubicBezTo>
                <a:cubicBezTo>
                  <a:pt x="13" y="43"/>
                  <a:pt x="13" y="43"/>
                  <a:pt x="13" y="43"/>
                </a:cubicBezTo>
                <a:cubicBezTo>
                  <a:pt x="13" y="44"/>
                  <a:pt x="14" y="44"/>
                  <a:pt x="14" y="44"/>
                </a:cubicBezTo>
                <a:cubicBezTo>
                  <a:pt x="14" y="44"/>
                  <a:pt x="14" y="43"/>
                  <a:pt x="14" y="43"/>
                </a:cubicBezTo>
                <a:cubicBezTo>
                  <a:pt x="14" y="43"/>
                  <a:pt x="14" y="43"/>
                  <a:pt x="15" y="44"/>
                </a:cubicBezTo>
                <a:cubicBezTo>
                  <a:pt x="14" y="44"/>
                  <a:pt x="14" y="44"/>
                  <a:pt x="13" y="44"/>
                </a:cubicBezTo>
                <a:cubicBezTo>
                  <a:pt x="13" y="44"/>
                  <a:pt x="12" y="44"/>
                  <a:pt x="12" y="44"/>
                </a:cubicBezTo>
                <a:cubicBezTo>
                  <a:pt x="11" y="44"/>
                  <a:pt x="11" y="43"/>
                  <a:pt x="11" y="43"/>
                </a:cubicBezTo>
                <a:cubicBezTo>
                  <a:pt x="11" y="43"/>
                  <a:pt x="11" y="43"/>
                  <a:pt x="11" y="42"/>
                </a:cubicBezTo>
                <a:cubicBezTo>
                  <a:pt x="10" y="42"/>
                  <a:pt x="10" y="42"/>
                  <a:pt x="10" y="42"/>
                </a:cubicBezTo>
                <a:cubicBezTo>
                  <a:pt x="10" y="42"/>
                  <a:pt x="10" y="41"/>
                  <a:pt x="10" y="41"/>
                </a:cubicBezTo>
                <a:cubicBezTo>
                  <a:pt x="10" y="41"/>
                  <a:pt x="10" y="41"/>
                  <a:pt x="10" y="41"/>
                </a:cubicBezTo>
                <a:close/>
                <a:moveTo>
                  <a:pt x="35" y="38"/>
                </a:moveTo>
                <a:cubicBezTo>
                  <a:pt x="35" y="38"/>
                  <a:pt x="35" y="38"/>
                  <a:pt x="35" y="38"/>
                </a:cubicBezTo>
                <a:cubicBezTo>
                  <a:pt x="35" y="37"/>
                  <a:pt x="35" y="37"/>
                  <a:pt x="36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7" y="36"/>
                  <a:pt x="37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36"/>
                  <a:pt x="36" y="36"/>
                  <a:pt x="36" y="35"/>
                </a:cubicBezTo>
                <a:cubicBezTo>
                  <a:pt x="36" y="35"/>
                  <a:pt x="35" y="35"/>
                  <a:pt x="34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5" y="36"/>
                  <a:pt x="35" y="37"/>
                  <a:pt x="35" y="38"/>
                </a:cubicBezTo>
                <a:close/>
                <a:moveTo>
                  <a:pt x="29" y="4"/>
                </a:moveTo>
                <a:cubicBezTo>
                  <a:pt x="28" y="3"/>
                  <a:pt x="26" y="3"/>
                  <a:pt x="24" y="3"/>
                </a:cubicBezTo>
                <a:cubicBezTo>
                  <a:pt x="25" y="3"/>
                  <a:pt x="25" y="3"/>
                  <a:pt x="25" y="3"/>
                </a:cubicBezTo>
                <a:cubicBezTo>
                  <a:pt x="25" y="2"/>
                  <a:pt x="25" y="2"/>
                  <a:pt x="25" y="2"/>
                </a:cubicBezTo>
                <a:cubicBezTo>
                  <a:pt x="26" y="2"/>
                  <a:pt x="26" y="2"/>
                  <a:pt x="26" y="2"/>
                </a:cubicBezTo>
                <a:cubicBezTo>
                  <a:pt x="27" y="2"/>
                  <a:pt x="27" y="2"/>
                  <a:pt x="28" y="2"/>
                </a:cubicBezTo>
                <a:cubicBezTo>
                  <a:pt x="28" y="3"/>
                  <a:pt x="29" y="3"/>
                  <a:pt x="29" y="3"/>
                </a:cubicBezTo>
                <a:cubicBezTo>
                  <a:pt x="29" y="4"/>
                  <a:pt x="29" y="4"/>
                  <a:pt x="29" y="4"/>
                </a:cubicBezTo>
                <a:cubicBezTo>
                  <a:pt x="29" y="4"/>
                  <a:pt x="29" y="4"/>
                  <a:pt x="29" y="4"/>
                </a:cubicBezTo>
                <a:close/>
                <a:moveTo>
                  <a:pt x="30" y="13"/>
                </a:moveTo>
                <a:cubicBezTo>
                  <a:pt x="30" y="13"/>
                  <a:pt x="30" y="12"/>
                  <a:pt x="30" y="12"/>
                </a:cubicBezTo>
                <a:cubicBezTo>
                  <a:pt x="30" y="12"/>
                  <a:pt x="30" y="12"/>
                  <a:pt x="30" y="11"/>
                </a:cubicBezTo>
                <a:cubicBezTo>
                  <a:pt x="30" y="11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0" y="10"/>
                  <a:pt x="30" y="10"/>
                  <a:pt x="30" y="10"/>
                </a:cubicBezTo>
                <a:cubicBezTo>
                  <a:pt x="31" y="10"/>
                  <a:pt x="31" y="10"/>
                  <a:pt x="32" y="11"/>
                </a:cubicBezTo>
                <a:cubicBezTo>
                  <a:pt x="32" y="11"/>
                  <a:pt x="32" y="11"/>
                  <a:pt x="32" y="11"/>
                </a:cubicBezTo>
                <a:cubicBezTo>
                  <a:pt x="32" y="11"/>
                  <a:pt x="32" y="11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3"/>
                  <a:pt x="31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lose/>
                <a:moveTo>
                  <a:pt x="17" y="5"/>
                </a:moveTo>
                <a:cubicBezTo>
                  <a:pt x="17" y="5"/>
                  <a:pt x="17" y="5"/>
                  <a:pt x="17" y="5"/>
                </a:cubicBezTo>
                <a:cubicBezTo>
                  <a:pt x="17" y="4"/>
                  <a:pt x="17" y="4"/>
                  <a:pt x="18" y="4"/>
                </a:cubicBezTo>
                <a:cubicBezTo>
                  <a:pt x="18" y="3"/>
                  <a:pt x="18" y="3"/>
                  <a:pt x="19" y="3"/>
                </a:cubicBezTo>
                <a:cubicBezTo>
                  <a:pt x="19" y="3"/>
                  <a:pt x="19" y="3"/>
                  <a:pt x="20" y="3"/>
                </a:cubicBezTo>
                <a:cubicBezTo>
                  <a:pt x="20" y="3"/>
                  <a:pt x="21" y="3"/>
                  <a:pt x="21" y="3"/>
                </a:cubicBezTo>
                <a:cubicBezTo>
                  <a:pt x="22" y="3"/>
                  <a:pt x="22" y="3"/>
                  <a:pt x="22" y="3"/>
                </a:cubicBezTo>
                <a:cubicBezTo>
                  <a:pt x="23" y="4"/>
                  <a:pt x="23" y="4"/>
                  <a:pt x="23" y="5"/>
                </a:cubicBezTo>
                <a:cubicBezTo>
                  <a:pt x="23" y="5"/>
                  <a:pt x="23" y="5"/>
                  <a:pt x="23" y="5"/>
                </a:cubicBezTo>
                <a:cubicBezTo>
                  <a:pt x="23" y="4"/>
                  <a:pt x="22" y="4"/>
                  <a:pt x="22" y="4"/>
                </a:cubicBezTo>
                <a:cubicBezTo>
                  <a:pt x="22" y="4"/>
                  <a:pt x="22" y="3"/>
                  <a:pt x="21" y="3"/>
                </a:cubicBezTo>
                <a:cubicBezTo>
                  <a:pt x="21" y="3"/>
                  <a:pt x="20" y="3"/>
                  <a:pt x="20" y="3"/>
                </a:cubicBezTo>
                <a:cubicBezTo>
                  <a:pt x="19" y="3"/>
                  <a:pt x="19" y="4"/>
                  <a:pt x="18" y="4"/>
                </a:cubicBezTo>
                <a:cubicBezTo>
                  <a:pt x="18" y="4"/>
                  <a:pt x="18" y="4"/>
                  <a:pt x="18" y="4"/>
                </a:cubicBezTo>
                <a:cubicBezTo>
                  <a:pt x="17" y="4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lose/>
                <a:moveTo>
                  <a:pt x="27" y="41"/>
                </a:moveTo>
                <a:cubicBezTo>
                  <a:pt x="27" y="40"/>
                  <a:pt x="27" y="40"/>
                  <a:pt x="27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39"/>
                  <a:pt x="28" y="39"/>
                  <a:pt x="28" y="39"/>
                </a:cubicBezTo>
                <a:cubicBezTo>
                  <a:pt x="28" y="40"/>
                  <a:pt x="29" y="40"/>
                  <a:pt x="29" y="40"/>
                </a:cubicBezTo>
                <a:cubicBezTo>
                  <a:pt x="29" y="40"/>
                  <a:pt x="29" y="41"/>
                  <a:pt x="29" y="41"/>
                </a:cubicBezTo>
                <a:cubicBezTo>
                  <a:pt x="28" y="41"/>
                  <a:pt x="28" y="41"/>
                  <a:pt x="27" y="41"/>
                </a:cubicBezTo>
                <a:cubicBezTo>
                  <a:pt x="27" y="41"/>
                  <a:pt x="27" y="41"/>
                  <a:pt x="27" y="41"/>
                </a:cubicBezTo>
                <a:close/>
                <a:moveTo>
                  <a:pt x="38" y="21"/>
                </a:moveTo>
                <a:cubicBezTo>
                  <a:pt x="38" y="20"/>
                  <a:pt x="39" y="20"/>
                  <a:pt x="40" y="19"/>
                </a:cubicBezTo>
                <a:cubicBezTo>
                  <a:pt x="40" y="20"/>
                  <a:pt x="40" y="21"/>
                  <a:pt x="40" y="21"/>
                </a:cubicBezTo>
                <a:cubicBezTo>
                  <a:pt x="40" y="21"/>
                  <a:pt x="39" y="21"/>
                  <a:pt x="38" y="21"/>
                </a:cubicBezTo>
                <a:cubicBezTo>
                  <a:pt x="38" y="21"/>
                  <a:pt x="38" y="21"/>
                  <a:pt x="38" y="21"/>
                </a:cubicBezTo>
                <a:close/>
                <a:moveTo>
                  <a:pt x="41" y="22"/>
                </a:moveTo>
                <a:cubicBezTo>
                  <a:pt x="41" y="23"/>
                  <a:pt x="41" y="23"/>
                  <a:pt x="41" y="24"/>
                </a:cubicBezTo>
                <a:cubicBezTo>
                  <a:pt x="41" y="24"/>
                  <a:pt x="40" y="24"/>
                  <a:pt x="40" y="24"/>
                </a:cubicBezTo>
                <a:cubicBezTo>
                  <a:pt x="40" y="24"/>
                  <a:pt x="39" y="24"/>
                  <a:pt x="39" y="24"/>
                </a:cubicBezTo>
                <a:cubicBezTo>
                  <a:pt x="39" y="24"/>
                  <a:pt x="39" y="24"/>
                  <a:pt x="39" y="24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3"/>
                  <a:pt x="39" y="23"/>
                </a:cubicBezTo>
                <a:cubicBezTo>
                  <a:pt x="39" y="23"/>
                  <a:pt x="39" y="22"/>
                  <a:pt x="40" y="22"/>
                </a:cubicBezTo>
                <a:cubicBezTo>
                  <a:pt x="40" y="22"/>
                  <a:pt x="40" y="22"/>
                  <a:pt x="41" y="22"/>
                </a:cubicBezTo>
                <a:cubicBezTo>
                  <a:pt x="41" y="22"/>
                  <a:pt x="41" y="22"/>
                  <a:pt x="41" y="22"/>
                </a:cubicBezTo>
                <a:close/>
                <a:moveTo>
                  <a:pt x="11" y="9"/>
                </a:move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8"/>
                  <a:pt x="11" y="7"/>
                </a:cubicBezTo>
                <a:cubicBezTo>
                  <a:pt x="11" y="7"/>
                  <a:pt x="11" y="7"/>
                  <a:pt x="12" y="7"/>
                </a:cubicBezTo>
                <a:cubicBezTo>
                  <a:pt x="12" y="6"/>
                  <a:pt x="12" y="6"/>
                  <a:pt x="13" y="6"/>
                </a:cubicBezTo>
                <a:cubicBezTo>
                  <a:pt x="13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7"/>
                  <a:pt x="13" y="7"/>
                </a:cubicBezTo>
                <a:cubicBezTo>
                  <a:pt x="13" y="7"/>
                  <a:pt x="13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1" y="8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lose/>
                <a:moveTo>
                  <a:pt x="20" y="47"/>
                </a:moveTo>
                <a:cubicBezTo>
                  <a:pt x="20" y="47"/>
                  <a:pt x="19" y="47"/>
                  <a:pt x="18" y="47"/>
                </a:cubicBezTo>
                <a:cubicBezTo>
                  <a:pt x="18" y="47"/>
                  <a:pt x="17" y="47"/>
                  <a:pt x="17" y="47"/>
                </a:cubicBezTo>
                <a:cubicBezTo>
                  <a:pt x="16" y="46"/>
                  <a:pt x="16" y="46"/>
                  <a:pt x="16" y="45"/>
                </a:cubicBezTo>
                <a:cubicBezTo>
                  <a:pt x="16" y="45"/>
                  <a:pt x="16" y="45"/>
                  <a:pt x="16" y="45"/>
                </a:cubicBezTo>
                <a:cubicBezTo>
                  <a:pt x="16" y="45"/>
                  <a:pt x="16" y="44"/>
                  <a:pt x="16" y="44"/>
                </a:cubicBezTo>
                <a:cubicBezTo>
                  <a:pt x="16" y="45"/>
                  <a:pt x="16" y="45"/>
                  <a:pt x="16" y="45"/>
                </a:cubicBezTo>
                <a:cubicBezTo>
                  <a:pt x="17" y="45"/>
                  <a:pt x="17" y="46"/>
                  <a:pt x="18" y="46"/>
                </a:cubicBezTo>
                <a:cubicBezTo>
                  <a:pt x="18" y="46"/>
                  <a:pt x="18" y="46"/>
                  <a:pt x="18" y="46"/>
                </a:cubicBezTo>
                <a:cubicBezTo>
                  <a:pt x="19" y="46"/>
                  <a:pt x="20" y="47"/>
                  <a:pt x="20" y="47"/>
                </a:cubicBezTo>
                <a:cubicBezTo>
                  <a:pt x="20" y="47"/>
                  <a:pt x="20" y="47"/>
                  <a:pt x="20" y="47"/>
                </a:cubicBezTo>
                <a:close/>
                <a:moveTo>
                  <a:pt x="18" y="8"/>
                </a:moveTo>
                <a:cubicBezTo>
                  <a:pt x="18" y="8"/>
                  <a:pt x="19" y="8"/>
                  <a:pt x="19" y="8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8"/>
                  <a:pt x="18" y="8"/>
                  <a:pt x="17" y="8"/>
                </a:cubicBezTo>
                <a:cubicBezTo>
                  <a:pt x="18" y="9"/>
                  <a:pt x="18" y="9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7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lose/>
                <a:moveTo>
                  <a:pt x="39" y="40"/>
                </a:moveTo>
                <a:cubicBezTo>
                  <a:pt x="39" y="40"/>
                  <a:pt x="39" y="40"/>
                  <a:pt x="39" y="40"/>
                </a:cubicBezTo>
                <a:cubicBezTo>
                  <a:pt x="39" y="41"/>
                  <a:pt x="39" y="41"/>
                  <a:pt x="39" y="41"/>
                </a:cubicBezTo>
                <a:cubicBezTo>
                  <a:pt x="39" y="42"/>
                  <a:pt x="39" y="42"/>
                  <a:pt x="39" y="43"/>
                </a:cubicBezTo>
                <a:cubicBezTo>
                  <a:pt x="39" y="43"/>
                  <a:pt x="39" y="44"/>
                  <a:pt x="38" y="44"/>
                </a:cubicBezTo>
                <a:cubicBezTo>
                  <a:pt x="38" y="45"/>
                  <a:pt x="38" y="45"/>
                  <a:pt x="37" y="45"/>
                </a:cubicBezTo>
                <a:cubicBezTo>
                  <a:pt x="37" y="45"/>
                  <a:pt x="36" y="45"/>
                  <a:pt x="36" y="46"/>
                </a:cubicBezTo>
                <a:cubicBezTo>
                  <a:pt x="36" y="46"/>
                  <a:pt x="36" y="46"/>
                  <a:pt x="36" y="46"/>
                </a:cubicBezTo>
                <a:cubicBezTo>
                  <a:pt x="36" y="45"/>
                  <a:pt x="36" y="45"/>
                  <a:pt x="36" y="45"/>
                </a:cubicBezTo>
                <a:cubicBezTo>
                  <a:pt x="37" y="45"/>
                  <a:pt x="37" y="45"/>
                  <a:pt x="37" y="45"/>
                </a:cubicBezTo>
                <a:cubicBezTo>
                  <a:pt x="37" y="44"/>
                  <a:pt x="37" y="44"/>
                  <a:pt x="37" y="44"/>
                </a:cubicBezTo>
                <a:cubicBezTo>
                  <a:pt x="38" y="44"/>
                  <a:pt x="38" y="44"/>
                  <a:pt x="38" y="43"/>
                </a:cubicBezTo>
                <a:cubicBezTo>
                  <a:pt x="38" y="43"/>
                  <a:pt x="39" y="42"/>
                  <a:pt x="39" y="42"/>
                </a:cubicBezTo>
                <a:cubicBezTo>
                  <a:pt x="39" y="41"/>
                  <a:pt x="39" y="41"/>
                  <a:pt x="39" y="40"/>
                </a:cubicBezTo>
                <a:cubicBezTo>
                  <a:pt x="39" y="40"/>
                  <a:pt x="39" y="40"/>
                  <a:pt x="39" y="40"/>
                </a:cubicBezTo>
                <a:cubicBezTo>
                  <a:pt x="39" y="40"/>
                  <a:pt x="39" y="40"/>
                  <a:pt x="39" y="40"/>
                </a:cubicBezTo>
                <a:close/>
                <a:moveTo>
                  <a:pt x="27" y="44"/>
                </a:moveTo>
                <a:cubicBezTo>
                  <a:pt x="28" y="43"/>
                  <a:pt x="29" y="43"/>
                  <a:pt x="30" y="43"/>
                </a:cubicBezTo>
                <a:cubicBezTo>
                  <a:pt x="30" y="43"/>
                  <a:pt x="30" y="44"/>
                  <a:pt x="30" y="44"/>
                </a:cubicBezTo>
                <a:cubicBezTo>
                  <a:pt x="30" y="44"/>
                  <a:pt x="29" y="44"/>
                  <a:pt x="29" y="44"/>
                </a:cubicBezTo>
                <a:cubicBezTo>
                  <a:pt x="29" y="44"/>
                  <a:pt x="28" y="44"/>
                  <a:pt x="28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43"/>
                  <a:pt x="28" y="43"/>
                  <a:pt x="28" y="43"/>
                </a:cubicBezTo>
                <a:cubicBezTo>
                  <a:pt x="28" y="44"/>
                  <a:pt x="28" y="44"/>
                  <a:pt x="28" y="44"/>
                </a:cubicBezTo>
                <a:cubicBezTo>
                  <a:pt x="28" y="44"/>
                  <a:pt x="28" y="44"/>
                  <a:pt x="28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ubicBezTo>
                  <a:pt x="27" y="44"/>
                  <a:pt x="27" y="44"/>
                  <a:pt x="27" y="44"/>
                </a:cubicBezTo>
                <a:close/>
                <a:moveTo>
                  <a:pt x="12" y="35"/>
                </a:moveTo>
                <a:cubicBezTo>
                  <a:pt x="11" y="34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2" y="32"/>
                  <a:pt x="13" y="32"/>
                </a:cubicBezTo>
                <a:cubicBezTo>
                  <a:pt x="13" y="33"/>
                  <a:pt x="12" y="34"/>
                  <a:pt x="12" y="35"/>
                </a:cubicBezTo>
                <a:cubicBezTo>
                  <a:pt x="12" y="35"/>
                  <a:pt x="12" y="35"/>
                  <a:pt x="12" y="35"/>
                </a:cubicBezTo>
                <a:close/>
                <a:moveTo>
                  <a:pt x="40" y="19"/>
                </a:moveTo>
                <a:cubicBezTo>
                  <a:pt x="39" y="19"/>
                  <a:pt x="39" y="19"/>
                  <a:pt x="38" y="19"/>
                </a:cubicBezTo>
                <a:cubicBezTo>
                  <a:pt x="38" y="19"/>
                  <a:pt x="38" y="19"/>
                  <a:pt x="38" y="19"/>
                </a:cubicBezTo>
                <a:cubicBezTo>
                  <a:pt x="38" y="19"/>
                  <a:pt x="37" y="19"/>
                  <a:pt x="37" y="19"/>
                </a:cubicBezTo>
                <a:cubicBezTo>
                  <a:pt x="37" y="19"/>
                  <a:pt x="37" y="19"/>
                  <a:pt x="37" y="19"/>
                </a:cubicBezTo>
                <a:cubicBezTo>
                  <a:pt x="37" y="19"/>
                  <a:pt x="37" y="18"/>
                  <a:pt x="38" y="18"/>
                </a:cubicBezTo>
                <a:cubicBezTo>
                  <a:pt x="38" y="18"/>
                  <a:pt x="38" y="18"/>
                  <a:pt x="38" y="18"/>
                </a:cubicBezTo>
                <a:cubicBezTo>
                  <a:pt x="38" y="18"/>
                  <a:pt x="38" y="18"/>
                  <a:pt x="38" y="17"/>
                </a:cubicBezTo>
                <a:cubicBezTo>
                  <a:pt x="38" y="17"/>
                  <a:pt x="38" y="17"/>
                  <a:pt x="38" y="17"/>
                </a:cubicBezTo>
                <a:cubicBezTo>
                  <a:pt x="39" y="17"/>
                  <a:pt x="39" y="17"/>
                  <a:pt x="39" y="17"/>
                </a:cubicBezTo>
                <a:cubicBezTo>
                  <a:pt x="39" y="17"/>
                  <a:pt x="39" y="18"/>
                  <a:pt x="39" y="18"/>
                </a:cubicBezTo>
                <a:cubicBezTo>
                  <a:pt x="39" y="19"/>
                  <a:pt x="39" y="19"/>
                  <a:pt x="40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19"/>
                </a:cubicBezTo>
                <a:close/>
                <a:moveTo>
                  <a:pt x="37" y="36"/>
                </a:moveTo>
                <a:cubicBezTo>
                  <a:pt x="37" y="35"/>
                  <a:pt x="36" y="34"/>
                  <a:pt x="36" y="33"/>
                </a:cubicBezTo>
                <a:cubicBezTo>
                  <a:pt x="37" y="33"/>
                  <a:pt x="38" y="34"/>
                  <a:pt x="39" y="34"/>
                </a:cubicBezTo>
                <a:cubicBezTo>
                  <a:pt x="38" y="34"/>
                  <a:pt x="38" y="35"/>
                  <a:pt x="37" y="36"/>
                </a:cubicBezTo>
                <a:cubicBezTo>
                  <a:pt x="37" y="36"/>
                  <a:pt x="37" y="36"/>
                  <a:pt x="37" y="36"/>
                </a:cubicBezTo>
                <a:close/>
                <a:moveTo>
                  <a:pt x="45" y="18"/>
                </a:move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8"/>
                  <a:pt x="45" y="18"/>
                </a:cubicBezTo>
                <a:cubicBezTo>
                  <a:pt x="45" y="18"/>
                  <a:pt x="45" y="19"/>
                  <a:pt x="46" y="19"/>
                </a:cubicBezTo>
                <a:cubicBezTo>
                  <a:pt x="46" y="19"/>
                  <a:pt x="46" y="19"/>
                  <a:pt x="46" y="19"/>
                </a:cubicBezTo>
                <a:cubicBezTo>
                  <a:pt x="46" y="19"/>
                  <a:pt x="46" y="19"/>
                  <a:pt x="46" y="20"/>
                </a:cubicBezTo>
                <a:cubicBezTo>
                  <a:pt x="46" y="20"/>
                  <a:pt x="46" y="20"/>
                  <a:pt x="46" y="21"/>
                </a:cubicBezTo>
                <a:cubicBezTo>
                  <a:pt x="47" y="21"/>
                  <a:pt x="46" y="21"/>
                  <a:pt x="47" y="21"/>
                </a:cubicBezTo>
                <a:cubicBezTo>
                  <a:pt x="47" y="21"/>
                  <a:pt x="47" y="21"/>
                  <a:pt x="47" y="21"/>
                </a:cubicBezTo>
                <a:cubicBezTo>
                  <a:pt x="47" y="21"/>
                  <a:pt x="47" y="21"/>
                  <a:pt x="47" y="22"/>
                </a:cubicBezTo>
                <a:cubicBezTo>
                  <a:pt x="47" y="22"/>
                  <a:pt x="47" y="22"/>
                  <a:pt x="47" y="22"/>
                </a:cubicBezTo>
                <a:cubicBezTo>
                  <a:pt x="46" y="22"/>
                  <a:pt x="47" y="22"/>
                  <a:pt x="46" y="23"/>
                </a:cubicBezTo>
                <a:cubicBezTo>
                  <a:pt x="46" y="23"/>
                  <a:pt x="46" y="24"/>
                  <a:pt x="46" y="24"/>
                </a:cubicBezTo>
                <a:cubicBezTo>
                  <a:pt x="46" y="24"/>
                  <a:pt x="46" y="24"/>
                  <a:pt x="46" y="25"/>
                </a:cubicBezTo>
                <a:cubicBezTo>
                  <a:pt x="46" y="25"/>
                  <a:pt x="46" y="25"/>
                  <a:pt x="46" y="25"/>
                </a:cubicBezTo>
                <a:cubicBezTo>
                  <a:pt x="46" y="24"/>
                  <a:pt x="46" y="24"/>
                  <a:pt x="46" y="24"/>
                </a:cubicBezTo>
                <a:cubicBezTo>
                  <a:pt x="47" y="24"/>
                  <a:pt x="47" y="23"/>
                  <a:pt x="47" y="22"/>
                </a:cubicBezTo>
                <a:cubicBezTo>
                  <a:pt x="47" y="21"/>
                  <a:pt x="47" y="21"/>
                  <a:pt x="47" y="20"/>
                </a:cubicBezTo>
                <a:cubicBezTo>
                  <a:pt x="47" y="20"/>
                  <a:pt x="46" y="19"/>
                  <a:pt x="46" y="18"/>
                </a:cubicBezTo>
                <a:cubicBezTo>
                  <a:pt x="45" y="18"/>
                  <a:pt x="45" y="18"/>
                  <a:pt x="45" y="18"/>
                </a:cubicBezTo>
                <a:close/>
                <a:moveTo>
                  <a:pt x="8" y="27"/>
                </a:moveTo>
                <a:cubicBezTo>
                  <a:pt x="8" y="27"/>
                  <a:pt x="8" y="27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8" y="28"/>
                  <a:pt x="8" y="28"/>
                </a:cubicBezTo>
                <a:cubicBezTo>
                  <a:pt x="8" y="28"/>
                  <a:pt x="9" y="29"/>
                  <a:pt x="8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7" y="29"/>
                  <a:pt x="7" y="29"/>
                </a:cubicBezTo>
                <a:cubicBezTo>
                  <a:pt x="7" y="28"/>
                  <a:pt x="7" y="27"/>
                  <a:pt x="7" y="26"/>
                </a:cubicBezTo>
                <a:cubicBezTo>
                  <a:pt x="7" y="26"/>
                  <a:pt x="7" y="26"/>
                  <a:pt x="7" y="26"/>
                </a:cubicBezTo>
                <a:cubicBezTo>
                  <a:pt x="7" y="26"/>
                  <a:pt x="7" y="27"/>
                  <a:pt x="7" y="27"/>
                </a:cubicBezTo>
                <a:cubicBezTo>
                  <a:pt x="7" y="27"/>
                  <a:pt x="7" y="27"/>
                  <a:pt x="7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ubicBezTo>
                  <a:pt x="8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8" y="27"/>
                  <a:pt x="8" y="27"/>
                </a:cubicBezTo>
                <a:cubicBezTo>
                  <a:pt x="8" y="27"/>
                  <a:pt x="8" y="27"/>
                  <a:pt x="8" y="27"/>
                </a:cubicBezTo>
                <a:close/>
                <a:moveTo>
                  <a:pt x="16" y="9"/>
                </a:moveTo>
                <a:cubicBezTo>
                  <a:pt x="16" y="10"/>
                  <a:pt x="16" y="10"/>
                  <a:pt x="16" y="10"/>
                </a:cubicBezTo>
                <a:cubicBezTo>
                  <a:pt x="16" y="10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5" y="10"/>
                  <a:pt x="15" y="10"/>
                </a:cubicBezTo>
                <a:cubicBezTo>
                  <a:pt x="15" y="10"/>
                  <a:pt x="15" y="9"/>
                  <a:pt x="15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7" y="9"/>
                </a:cubicBezTo>
                <a:cubicBezTo>
                  <a:pt x="17" y="9"/>
                  <a:pt x="17" y="9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6" y="10"/>
                  <a:pt x="16" y="10"/>
                  <a:pt x="16" y="10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lose/>
                <a:moveTo>
                  <a:pt x="37" y="7"/>
                </a:moveTo>
                <a:cubicBezTo>
                  <a:pt x="37" y="7"/>
                  <a:pt x="37" y="6"/>
                  <a:pt x="37" y="6"/>
                </a:cubicBezTo>
                <a:cubicBezTo>
                  <a:pt x="38" y="6"/>
                  <a:pt x="38" y="6"/>
                  <a:pt x="39" y="7"/>
                </a:cubicBezTo>
                <a:cubicBezTo>
                  <a:pt x="39" y="7"/>
                  <a:pt x="39" y="7"/>
                  <a:pt x="39" y="7"/>
                </a:cubicBezTo>
                <a:cubicBezTo>
                  <a:pt x="39" y="7"/>
                  <a:pt x="40" y="7"/>
                  <a:pt x="40" y="8"/>
                </a:cubicBezTo>
                <a:cubicBezTo>
                  <a:pt x="40" y="8"/>
                  <a:pt x="40" y="9"/>
                  <a:pt x="40" y="9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0"/>
                </a:cubicBezTo>
                <a:cubicBezTo>
                  <a:pt x="40" y="10"/>
                  <a:pt x="40" y="10"/>
                  <a:pt x="40" y="11"/>
                </a:cubicBezTo>
                <a:cubicBezTo>
                  <a:pt x="40" y="10"/>
                  <a:pt x="40" y="9"/>
                  <a:pt x="39" y="8"/>
                </a:cubicBezTo>
                <a:cubicBezTo>
                  <a:pt x="39" y="7"/>
                  <a:pt x="38" y="7"/>
                  <a:pt x="37" y="7"/>
                </a:cubicBezTo>
                <a:cubicBezTo>
                  <a:pt x="37" y="7"/>
                  <a:pt x="37" y="7"/>
                  <a:pt x="37" y="7"/>
                </a:cubicBezTo>
                <a:close/>
                <a:moveTo>
                  <a:pt x="25" y="47"/>
                </a:moveTo>
                <a:cubicBezTo>
                  <a:pt x="25" y="47"/>
                  <a:pt x="25" y="47"/>
                  <a:pt x="26" y="47"/>
                </a:cubicBezTo>
                <a:cubicBezTo>
                  <a:pt x="26" y="48"/>
                  <a:pt x="26" y="47"/>
                  <a:pt x="26" y="48"/>
                </a:cubicBezTo>
                <a:cubicBezTo>
                  <a:pt x="27" y="48"/>
                  <a:pt x="28" y="47"/>
                  <a:pt x="28" y="47"/>
                </a:cubicBezTo>
                <a:cubicBezTo>
                  <a:pt x="29" y="47"/>
                  <a:pt x="29" y="47"/>
                  <a:pt x="30" y="46"/>
                </a:cubicBezTo>
                <a:cubicBezTo>
                  <a:pt x="30" y="46"/>
                  <a:pt x="30" y="46"/>
                  <a:pt x="30" y="46"/>
                </a:cubicBezTo>
                <a:cubicBezTo>
                  <a:pt x="29" y="48"/>
                  <a:pt x="26" y="49"/>
                  <a:pt x="25" y="47"/>
                </a:cubicBezTo>
                <a:cubicBezTo>
                  <a:pt x="25" y="47"/>
                  <a:pt x="25" y="47"/>
                  <a:pt x="25" y="47"/>
                </a:cubicBezTo>
                <a:close/>
                <a:moveTo>
                  <a:pt x="13" y="39"/>
                </a:moveTo>
                <a:cubicBezTo>
                  <a:pt x="13" y="39"/>
                  <a:pt x="13" y="38"/>
                  <a:pt x="12" y="38"/>
                </a:cubicBezTo>
                <a:cubicBezTo>
                  <a:pt x="13" y="38"/>
                  <a:pt x="13" y="38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3" y="37"/>
                  <a:pt x="13" y="37"/>
                </a:cubicBezTo>
                <a:cubicBezTo>
                  <a:pt x="13" y="37"/>
                  <a:pt x="12" y="37"/>
                  <a:pt x="12" y="38"/>
                </a:cubicBezTo>
                <a:cubicBezTo>
                  <a:pt x="12" y="38"/>
                  <a:pt x="12" y="37"/>
                  <a:pt x="11" y="37"/>
                </a:cubicBezTo>
                <a:cubicBezTo>
                  <a:pt x="12" y="37"/>
                  <a:pt x="12" y="36"/>
                  <a:pt x="12" y="36"/>
                </a:cubicBezTo>
                <a:cubicBezTo>
                  <a:pt x="12" y="36"/>
                  <a:pt x="13" y="36"/>
                  <a:pt x="13" y="36"/>
                </a:cubicBezTo>
                <a:cubicBezTo>
                  <a:pt x="13" y="36"/>
                  <a:pt x="13" y="36"/>
                  <a:pt x="13" y="37"/>
                </a:cubicBezTo>
                <a:cubicBezTo>
                  <a:pt x="13" y="37"/>
                  <a:pt x="13" y="37"/>
                  <a:pt x="14" y="37"/>
                </a:cubicBezTo>
                <a:cubicBezTo>
                  <a:pt x="14" y="37"/>
                  <a:pt x="14" y="37"/>
                  <a:pt x="14" y="38"/>
                </a:cubicBezTo>
                <a:cubicBezTo>
                  <a:pt x="13" y="38"/>
                  <a:pt x="13" y="38"/>
                  <a:pt x="13" y="39"/>
                </a:cubicBezTo>
                <a:cubicBezTo>
                  <a:pt x="13" y="39"/>
                  <a:pt x="13" y="39"/>
                  <a:pt x="13" y="39"/>
                </a:cubicBezTo>
                <a:close/>
                <a:moveTo>
                  <a:pt x="36" y="6"/>
                </a:moveTo>
                <a:cubicBezTo>
                  <a:pt x="35" y="6"/>
                  <a:pt x="35" y="6"/>
                  <a:pt x="35" y="6"/>
                </a:cubicBezTo>
                <a:cubicBezTo>
                  <a:pt x="35" y="6"/>
                  <a:pt x="35" y="5"/>
                  <a:pt x="34" y="5"/>
                </a:cubicBezTo>
                <a:cubicBezTo>
                  <a:pt x="34" y="5"/>
                  <a:pt x="34" y="5"/>
                  <a:pt x="34" y="5"/>
                </a:cubicBezTo>
                <a:cubicBezTo>
                  <a:pt x="34" y="5"/>
                  <a:pt x="34" y="5"/>
                  <a:pt x="34" y="5"/>
                </a:cubicBezTo>
                <a:cubicBezTo>
                  <a:pt x="33" y="5"/>
                  <a:pt x="33" y="4"/>
                  <a:pt x="32" y="4"/>
                </a:cubicBezTo>
                <a:cubicBezTo>
                  <a:pt x="32" y="4"/>
                  <a:pt x="32" y="4"/>
                  <a:pt x="32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31" y="4"/>
                  <a:pt x="31" y="4"/>
                  <a:pt x="31" y="4"/>
                </a:cubicBezTo>
                <a:cubicBezTo>
                  <a:pt x="31" y="4"/>
                  <a:pt x="32" y="4"/>
                  <a:pt x="32" y="4"/>
                </a:cubicBezTo>
                <a:cubicBezTo>
                  <a:pt x="32" y="4"/>
                  <a:pt x="32" y="4"/>
                  <a:pt x="33" y="4"/>
                </a:cubicBezTo>
                <a:cubicBezTo>
                  <a:pt x="33" y="4"/>
                  <a:pt x="34" y="4"/>
                  <a:pt x="34" y="4"/>
                </a:cubicBezTo>
                <a:cubicBezTo>
                  <a:pt x="35" y="5"/>
                  <a:pt x="35" y="5"/>
                  <a:pt x="35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ubicBezTo>
                  <a:pt x="36" y="6"/>
                  <a:pt x="36" y="6"/>
                  <a:pt x="36" y="6"/>
                </a:cubicBezTo>
                <a:close/>
                <a:moveTo>
                  <a:pt x="14" y="37"/>
                </a:moveTo>
                <a:cubicBezTo>
                  <a:pt x="14" y="37"/>
                  <a:pt x="14" y="37"/>
                  <a:pt x="14" y="37"/>
                </a:cubicBezTo>
                <a:cubicBezTo>
                  <a:pt x="14" y="36"/>
                  <a:pt x="14" y="36"/>
                  <a:pt x="14" y="36"/>
                </a:cubicBezTo>
                <a:cubicBezTo>
                  <a:pt x="14" y="36"/>
                  <a:pt x="14" y="35"/>
                  <a:pt x="15" y="35"/>
                </a:cubicBezTo>
                <a:cubicBezTo>
                  <a:pt x="15" y="35"/>
                  <a:pt x="14" y="35"/>
                  <a:pt x="14" y="35"/>
                </a:cubicBezTo>
                <a:cubicBezTo>
                  <a:pt x="14" y="35"/>
                  <a:pt x="13" y="35"/>
                  <a:pt x="13" y="35"/>
                </a:cubicBezTo>
                <a:cubicBezTo>
                  <a:pt x="13" y="35"/>
                  <a:pt x="12" y="35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3" y="35"/>
                  <a:pt x="13" y="36"/>
                  <a:pt x="14" y="37"/>
                </a:cubicBezTo>
                <a:close/>
                <a:moveTo>
                  <a:pt x="13" y="14"/>
                </a:moveTo>
                <a:cubicBezTo>
                  <a:pt x="14" y="13"/>
                  <a:pt x="14" y="13"/>
                  <a:pt x="15" y="13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3"/>
                  <a:pt x="16" y="14"/>
                  <a:pt x="16" y="15"/>
                </a:cubicBezTo>
                <a:cubicBezTo>
                  <a:pt x="15" y="14"/>
                  <a:pt x="14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lose/>
                <a:moveTo>
                  <a:pt x="9" y="28"/>
                </a:moveTo>
                <a:cubicBezTo>
                  <a:pt x="9" y="28"/>
                  <a:pt x="9" y="28"/>
                  <a:pt x="9" y="28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8"/>
                  <a:pt x="9" y="28"/>
                  <a:pt x="9" y="28"/>
                </a:cubicBezTo>
                <a:cubicBezTo>
                  <a:pt x="10" y="28"/>
                  <a:pt x="10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8"/>
                  <a:pt x="11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10" y="29"/>
                  <a:pt x="10" y="29"/>
                </a:cubicBezTo>
                <a:cubicBezTo>
                  <a:pt x="10" y="29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30"/>
                  <a:pt x="9" y="30"/>
                  <a:pt x="9" y="30"/>
                </a:cubicBezTo>
                <a:cubicBezTo>
                  <a:pt x="9" y="29"/>
                  <a:pt x="9" y="29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9" y="28"/>
                  <a:pt x="9" y="28"/>
                  <a:pt x="9" y="28"/>
                </a:cubicBezTo>
                <a:close/>
                <a:moveTo>
                  <a:pt x="12" y="30"/>
                </a:moveTo>
                <a:cubicBezTo>
                  <a:pt x="11" y="31"/>
                  <a:pt x="11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2"/>
                  <a:pt x="10" y="32"/>
                  <a:pt x="10" y="31"/>
                </a:cubicBezTo>
                <a:cubicBezTo>
                  <a:pt x="10" y="31"/>
                  <a:pt x="10" y="31"/>
                  <a:pt x="10" y="31"/>
                </a:cubicBezTo>
                <a:cubicBezTo>
                  <a:pt x="10" y="30"/>
                  <a:pt x="10" y="30"/>
                  <a:pt x="9" y="30"/>
                </a:cubicBezTo>
                <a:cubicBezTo>
                  <a:pt x="9" y="30"/>
                  <a:pt x="9" y="30"/>
                  <a:pt x="10" y="30"/>
                </a:cubicBezTo>
                <a:cubicBezTo>
                  <a:pt x="10" y="30"/>
                  <a:pt x="10" y="30"/>
                  <a:pt x="11" y="30"/>
                </a:cubicBezTo>
                <a:cubicBezTo>
                  <a:pt x="11" y="30"/>
                  <a:pt x="11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lose/>
                <a:moveTo>
                  <a:pt x="23" y="41"/>
                </a:moveTo>
                <a:cubicBezTo>
                  <a:pt x="22" y="41"/>
                  <a:pt x="22" y="41"/>
                  <a:pt x="21" y="41"/>
                </a:cubicBezTo>
                <a:cubicBezTo>
                  <a:pt x="21" y="40"/>
                  <a:pt x="22" y="39"/>
                  <a:pt x="22" y="39"/>
                </a:cubicBezTo>
                <a:cubicBezTo>
                  <a:pt x="23" y="40"/>
                  <a:pt x="23" y="41"/>
                  <a:pt x="23" y="41"/>
                </a:cubicBezTo>
                <a:cubicBezTo>
                  <a:pt x="23" y="41"/>
                  <a:pt x="23" y="41"/>
                  <a:pt x="23" y="41"/>
                </a:cubicBezTo>
                <a:close/>
                <a:moveTo>
                  <a:pt x="37" y="14"/>
                </a:moveTo>
                <a:cubicBezTo>
                  <a:pt x="37" y="14"/>
                  <a:pt x="37" y="14"/>
                  <a:pt x="37" y="14"/>
                </a:cubicBezTo>
                <a:cubicBezTo>
                  <a:pt x="37" y="15"/>
                  <a:pt x="36" y="16"/>
                  <a:pt x="36" y="16"/>
                </a:cubicBezTo>
                <a:cubicBezTo>
                  <a:pt x="36" y="17"/>
                  <a:pt x="36" y="17"/>
                  <a:pt x="36" y="17"/>
                </a:cubicBezTo>
                <a:cubicBezTo>
                  <a:pt x="36" y="17"/>
                  <a:pt x="37" y="16"/>
                  <a:pt x="37" y="16"/>
                </a:cubicBezTo>
                <a:cubicBezTo>
                  <a:pt x="38" y="16"/>
                  <a:pt x="38" y="16"/>
                  <a:pt x="38" y="16"/>
                </a:cubicBezTo>
                <a:cubicBezTo>
                  <a:pt x="38" y="16"/>
                  <a:pt x="37" y="15"/>
                  <a:pt x="37" y="14"/>
                </a:cubicBezTo>
                <a:close/>
                <a:moveTo>
                  <a:pt x="46" y="27"/>
                </a:moveTo>
                <a:cubicBezTo>
                  <a:pt x="47" y="27"/>
                  <a:pt x="47" y="28"/>
                  <a:pt x="47" y="28"/>
                </a:cubicBezTo>
                <a:cubicBezTo>
                  <a:pt x="47" y="29"/>
                  <a:pt x="47" y="29"/>
                  <a:pt x="47" y="30"/>
                </a:cubicBezTo>
                <a:cubicBezTo>
                  <a:pt x="47" y="30"/>
                  <a:pt x="47" y="31"/>
                  <a:pt x="46" y="31"/>
                </a:cubicBezTo>
                <a:cubicBezTo>
                  <a:pt x="46" y="31"/>
                  <a:pt x="46" y="32"/>
                  <a:pt x="46" y="32"/>
                </a:cubicBezTo>
                <a:cubicBezTo>
                  <a:pt x="46" y="32"/>
                  <a:pt x="45" y="32"/>
                  <a:pt x="45" y="33"/>
                </a:cubicBezTo>
                <a:cubicBezTo>
                  <a:pt x="44" y="33"/>
                  <a:pt x="44" y="33"/>
                  <a:pt x="44" y="33"/>
                </a:cubicBezTo>
                <a:cubicBezTo>
                  <a:pt x="44" y="32"/>
                  <a:pt x="45" y="32"/>
                  <a:pt x="45" y="32"/>
                </a:cubicBezTo>
                <a:cubicBezTo>
                  <a:pt x="45" y="32"/>
                  <a:pt x="45" y="32"/>
                  <a:pt x="46" y="32"/>
                </a:cubicBezTo>
                <a:cubicBezTo>
                  <a:pt x="46" y="32"/>
                  <a:pt x="46" y="31"/>
                  <a:pt x="46" y="31"/>
                </a:cubicBezTo>
                <a:cubicBezTo>
                  <a:pt x="46" y="30"/>
                  <a:pt x="46" y="30"/>
                  <a:pt x="46" y="30"/>
                </a:cubicBezTo>
                <a:cubicBezTo>
                  <a:pt x="47" y="30"/>
                  <a:pt x="47" y="30"/>
                  <a:pt x="47" y="30"/>
                </a:cubicBezTo>
                <a:cubicBezTo>
                  <a:pt x="47" y="30"/>
                  <a:pt x="47" y="29"/>
                  <a:pt x="47" y="29"/>
                </a:cubicBezTo>
                <a:cubicBezTo>
                  <a:pt x="47" y="29"/>
                  <a:pt x="47" y="29"/>
                  <a:pt x="47" y="29"/>
                </a:cubicBezTo>
                <a:cubicBezTo>
                  <a:pt x="47" y="29"/>
                  <a:pt x="46" y="28"/>
                  <a:pt x="47" y="28"/>
                </a:cubicBezTo>
                <a:cubicBezTo>
                  <a:pt x="47" y="28"/>
                  <a:pt x="47" y="28"/>
                  <a:pt x="46" y="27"/>
                </a:cubicBezTo>
                <a:cubicBezTo>
                  <a:pt x="46" y="27"/>
                  <a:pt x="46" y="27"/>
                  <a:pt x="46" y="27"/>
                </a:cubicBezTo>
                <a:cubicBezTo>
                  <a:pt x="46" y="27"/>
                  <a:pt x="46" y="27"/>
                  <a:pt x="46" y="27"/>
                </a:cubicBezTo>
                <a:close/>
                <a:moveTo>
                  <a:pt x="40" y="29"/>
                </a:moveTo>
                <a:cubicBezTo>
                  <a:pt x="40" y="29"/>
                  <a:pt x="40" y="28"/>
                  <a:pt x="39" y="28"/>
                </a:cubicBezTo>
                <a:cubicBezTo>
                  <a:pt x="39" y="28"/>
                  <a:pt x="39" y="28"/>
                  <a:pt x="39" y="28"/>
                </a:cubicBezTo>
                <a:cubicBezTo>
                  <a:pt x="39" y="28"/>
                  <a:pt x="39" y="28"/>
                  <a:pt x="39" y="28"/>
                </a:cubicBezTo>
                <a:cubicBezTo>
                  <a:pt x="39" y="28"/>
                  <a:pt x="39" y="28"/>
                  <a:pt x="39" y="28"/>
                </a:cubicBezTo>
                <a:cubicBezTo>
                  <a:pt x="39" y="28"/>
                  <a:pt x="39" y="27"/>
                  <a:pt x="39" y="27"/>
                </a:cubicBezTo>
                <a:cubicBezTo>
                  <a:pt x="40" y="27"/>
                  <a:pt x="40" y="27"/>
                  <a:pt x="40" y="27"/>
                </a:cubicBezTo>
                <a:cubicBezTo>
                  <a:pt x="40" y="27"/>
                  <a:pt x="40" y="26"/>
                  <a:pt x="41" y="26"/>
                </a:cubicBezTo>
                <a:cubicBezTo>
                  <a:pt x="41" y="27"/>
                  <a:pt x="40" y="28"/>
                  <a:pt x="40" y="29"/>
                </a:cubicBezTo>
                <a:cubicBezTo>
                  <a:pt x="40" y="29"/>
                  <a:pt x="40" y="29"/>
                  <a:pt x="40" y="29"/>
                </a:cubicBezTo>
                <a:close/>
                <a:moveTo>
                  <a:pt x="26" y="41"/>
                </a:moveTo>
                <a:cubicBezTo>
                  <a:pt x="25" y="41"/>
                  <a:pt x="25" y="41"/>
                  <a:pt x="24" y="41"/>
                </a:cubicBezTo>
                <a:cubicBezTo>
                  <a:pt x="24" y="41"/>
                  <a:pt x="24" y="41"/>
                  <a:pt x="24" y="40"/>
                </a:cubicBezTo>
                <a:cubicBezTo>
                  <a:pt x="24" y="40"/>
                  <a:pt x="24" y="40"/>
                  <a:pt x="24" y="40"/>
                </a:cubicBezTo>
                <a:cubicBezTo>
                  <a:pt x="25" y="40"/>
                  <a:pt x="25" y="40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39"/>
                  <a:pt x="25" y="39"/>
                  <a:pt x="25" y="39"/>
                </a:cubicBezTo>
                <a:cubicBezTo>
                  <a:pt x="25" y="40"/>
                  <a:pt x="26" y="40"/>
                  <a:pt x="26" y="40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ubicBezTo>
                  <a:pt x="26" y="41"/>
                  <a:pt x="26" y="41"/>
                  <a:pt x="26" y="41"/>
                </a:cubicBezTo>
                <a:close/>
                <a:moveTo>
                  <a:pt x="42" y="11"/>
                </a:moveTo>
                <a:cubicBezTo>
                  <a:pt x="43" y="11"/>
                  <a:pt x="43" y="11"/>
                  <a:pt x="43" y="12"/>
                </a:cubicBezTo>
                <a:cubicBezTo>
                  <a:pt x="44" y="12"/>
                  <a:pt x="44" y="12"/>
                  <a:pt x="44" y="12"/>
                </a:cubicBezTo>
                <a:cubicBezTo>
                  <a:pt x="44" y="12"/>
                  <a:pt x="44" y="13"/>
                  <a:pt x="44" y="13"/>
                </a:cubicBezTo>
                <a:cubicBezTo>
                  <a:pt x="44" y="13"/>
                  <a:pt x="45" y="13"/>
                  <a:pt x="45" y="13"/>
                </a:cubicBezTo>
                <a:cubicBezTo>
                  <a:pt x="45" y="14"/>
                  <a:pt x="45" y="14"/>
                  <a:pt x="45" y="15"/>
                </a:cubicBezTo>
                <a:cubicBezTo>
                  <a:pt x="45" y="15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6"/>
                </a:cubicBezTo>
                <a:cubicBezTo>
                  <a:pt x="44" y="16"/>
                  <a:pt x="44" y="16"/>
                  <a:pt x="44" y="15"/>
                </a:cubicBezTo>
                <a:cubicBezTo>
                  <a:pt x="44" y="15"/>
                  <a:pt x="44" y="15"/>
                  <a:pt x="44" y="15"/>
                </a:cubicBezTo>
                <a:cubicBezTo>
                  <a:pt x="44" y="15"/>
                  <a:pt x="44" y="15"/>
                  <a:pt x="44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4"/>
                  <a:pt x="44" y="14"/>
                </a:cubicBezTo>
                <a:cubicBezTo>
                  <a:pt x="44" y="14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4" y="13"/>
                  <a:pt x="44" y="13"/>
                  <a:pt x="44" y="13"/>
                </a:cubicBezTo>
                <a:cubicBezTo>
                  <a:pt x="43" y="12"/>
                  <a:pt x="43" y="12"/>
                  <a:pt x="43" y="12"/>
                </a:cubicBezTo>
                <a:cubicBezTo>
                  <a:pt x="43" y="12"/>
                  <a:pt x="43" y="12"/>
                  <a:pt x="42" y="11"/>
                </a:cubicBezTo>
                <a:cubicBezTo>
                  <a:pt x="42" y="11"/>
                  <a:pt x="42" y="11"/>
                  <a:pt x="42" y="11"/>
                </a:cubicBezTo>
                <a:cubicBezTo>
                  <a:pt x="42" y="11"/>
                  <a:pt x="42" y="11"/>
                  <a:pt x="42" y="11"/>
                </a:cubicBezTo>
                <a:close/>
                <a:moveTo>
                  <a:pt x="21" y="9"/>
                </a:move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2" y="10"/>
                  <a:pt x="21" y="10"/>
                  <a:pt x="21" y="11"/>
                </a:cubicBezTo>
                <a:cubicBezTo>
                  <a:pt x="21" y="11"/>
                  <a:pt x="21" y="11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10"/>
                  <a:pt x="20" y="10"/>
                  <a:pt x="20" y="10"/>
                </a:cubicBezTo>
                <a:cubicBezTo>
                  <a:pt x="20" y="9"/>
                  <a:pt x="20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lose/>
                <a:moveTo>
                  <a:pt x="8" y="26"/>
                </a:moveTo>
                <a:cubicBezTo>
                  <a:pt x="9" y="26"/>
                  <a:pt x="9" y="26"/>
                  <a:pt x="9" y="26"/>
                </a:cubicBezTo>
                <a:cubicBezTo>
                  <a:pt x="9" y="26"/>
                  <a:pt x="9" y="26"/>
                  <a:pt x="9" y="26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8" y="25"/>
                  <a:pt x="8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10" y="25"/>
                  <a:pt x="10" y="26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0" y="26"/>
                  <a:pt x="9" y="26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8" y="26"/>
                </a:cubicBezTo>
                <a:cubicBezTo>
                  <a:pt x="8" y="26"/>
                  <a:pt x="8" y="26"/>
                  <a:pt x="8" y="26"/>
                </a:cubicBezTo>
                <a:close/>
                <a:moveTo>
                  <a:pt x="9" y="10"/>
                </a:move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8" y="10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6" y="14"/>
                  <a:pt x="6" y="14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8" y="10"/>
                  <a:pt x="8" y="10"/>
                </a:cubicBezTo>
                <a:cubicBezTo>
                  <a:pt x="8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34" y="15"/>
                </a:moveTo>
                <a:cubicBezTo>
                  <a:pt x="34" y="14"/>
                  <a:pt x="35" y="13"/>
                  <a:pt x="35" y="13"/>
                </a:cubicBezTo>
                <a:cubicBezTo>
                  <a:pt x="35" y="13"/>
                  <a:pt x="36" y="13"/>
                  <a:pt x="36" y="14"/>
                </a:cubicBezTo>
                <a:cubicBezTo>
                  <a:pt x="36" y="14"/>
                  <a:pt x="36" y="14"/>
                  <a:pt x="35" y="14"/>
                </a:cubicBezTo>
                <a:cubicBezTo>
                  <a:pt x="35" y="15"/>
                  <a:pt x="35" y="15"/>
                  <a:pt x="34" y="15"/>
                </a:cubicBezTo>
                <a:cubicBezTo>
                  <a:pt x="34" y="15"/>
                  <a:pt x="34" y="15"/>
                  <a:pt x="34" y="15"/>
                </a:cubicBezTo>
                <a:cubicBezTo>
                  <a:pt x="34" y="15"/>
                  <a:pt x="34" y="15"/>
                  <a:pt x="34" y="15"/>
                </a:cubicBezTo>
                <a:close/>
                <a:moveTo>
                  <a:pt x="41" y="24"/>
                </a:moveTo>
                <a:cubicBezTo>
                  <a:pt x="41" y="25"/>
                  <a:pt x="41" y="26"/>
                  <a:pt x="41" y="26"/>
                </a:cubicBezTo>
                <a:cubicBezTo>
                  <a:pt x="40" y="26"/>
                  <a:pt x="39" y="26"/>
                  <a:pt x="39" y="25"/>
                </a:cubicBezTo>
                <a:cubicBezTo>
                  <a:pt x="39" y="25"/>
                  <a:pt x="40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lose/>
                <a:moveTo>
                  <a:pt x="43" y="24"/>
                </a:moveTo>
                <a:cubicBezTo>
                  <a:pt x="43" y="24"/>
                  <a:pt x="43" y="23"/>
                  <a:pt x="43" y="23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23"/>
                  <a:pt x="43" y="22"/>
                  <a:pt x="43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4" y="23"/>
                  <a:pt x="44" y="23"/>
                  <a:pt x="44" y="23"/>
                </a:cubicBezTo>
                <a:cubicBezTo>
                  <a:pt x="44" y="23"/>
                  <a:pt x="44" y="23"/>
                  <a:pt x="45" y="24"/>
                </a:cubicBezTo>
                <a:cubicBezTo>
                  <a:pt x="45" y="24"/>
                  <a:pt x="45" y="24"/>
                  <a:pt x="44" y="24"/>
                </a:cubicBezTo>
                <a:cubicBezTo>
                  <a:pt x="44" y="24"/>
                  <a:pt x="44" y="24"/>
                  <a:pt x="43" y="24"/>
                </a:cubicBezTo>
                <a:cubicBezTo>
                  <a:pt x="43" y="24"/>
                  <a:pt x="43" y="24"/>
                  <a:pt x="43" y="24"/>
                </a:cubicBezTo>
                <a:cubicBezTo>
                  <a:pt x="43" y="24"/>
                  <a:pt x="43" y="24"/>
                  <a:pt x="43" y="24"/>
                </a:cubicBezTo>
                <a:close/>
                <a:moveTo>
                  <a:pt x="27" y="10"/>
                </a:move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1"/>
                  <a:pt x="26" y="11"/>
                </a:cubicBezTo>
                <a:cubicBezTo>
                  <a:pt x="25" y="10"/>
                  <a:pt x="25" y="9"/>
                  <a:pt x="25" y="9"/>
                </a:cubicBezTo>
                <a:cubicBezTo>
                  <a:pt x="25" y="9"/>
                  <a:pt x="26" y="9"/>
                  <a:pt x="26" y="9"/>
                </a:cubicBezTo>
                <a:cubicBezTo>
                  <a:pt x="26" y="9"/>
                  <a:pt x="26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ubicBezTo>
                  <a:pt x="27" y="9"/>
                  <a:pt x="27" y="9"/>
                  <a:pt x="27" y="10"/>
                </a:cubicBezTo>
                <a:cubicBezTo>
                  <a:pt x="26" y="10"/>
                  <a:pt x="26" y="10"/>
                  <a:pt x="26" y="10"/>
                </a:cubicBezTo>
                <a:cubicBezTo>
                  <a:pt x="26" y="10"/>
                  <a:pt x="26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lose/>
                <a:moveTo>
                  <a:pt x="40" y="38"/>
                </a:moveTo>
                <a:cubicBezTo>
                  <a:pt x="40" y="38"/>
                  <a:pt x="40" y="39"/>
                  <a:pt x="39" y="39"/>
                </a:cubicBezTo>
                <a:cubicBezTo>
                  <a:pt x="39" y="39"/>
                  <a:pt x="39" y="39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9" y="38"/>
                  <a:pt x="39" y="38"/>
                </a:cubicBezTo>
                <a:cubicBezTo>
                  <a:pt x="39" y="37"/>
                  <a:pt x="39" y="37"/>
                  <a:pt x="39" y="37"/>
                </a:cubicBezTo>
                <a:cubicBezTo>
                  <a:pt x="39" y="37"/>
                  <a:pt x="39" y="37"/>
                  <a:pt x="39" y="37"/>
                </a:cubicBezTo>
                <a:cubicBezTo>
                  <a:pt x="39" y="37"/>
                  <a:pt x="39" y="37"/>
                  <a:pt x="39" y="37"/>
                </a:cubicBezTo>
                <a:cubicBezTo>
                  <a:pt x="40" y="37"/>
                  <a:pt x="40" y="38"/>
                  <a:pt x="40" y="38"/>
                </a:cubicBezTo>
                <a:cubicBezTo>
                  <a:pt x="40" y="38"/>
                  <a:pt x="40" y="38"/>
                  <a:pt x="40" y="38"/>
                </a:cubicBezTo>
                <a:close/>
                <a:moveTo>
                  <a:pt x="40" y="31"/>
                </a:moveTo>
                <a:cubicBezTo>
                  <a:pt x="39" y="31"/>
                  <a:pt x="39" y="30"/>
                  <a:pt x="38" y="30"/>
                </a:cubicBezTo>
                <a:cubicBezTo>
                  <a:pt x="39" y="30"/>
                  <a:pt x="40" y="29"/>
                  <a:pt x="40" y="29"/>
                </a:cubicBezTo>
                <a:cubicBezTo>
                  <a:pt x="40" y="30"/>
                  <a:pt x="40" y="30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lose/>
                <a:moveTo>
                  <a:pt x="40" y="31"/>
                </a:moveTo>
                <a:cubicBezTo>
                  <a:pt x="40" y="32"/>
                  <a:pt x="39" y="32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3"/>
                  <a:pt x="39" y="33"/>
                  <a:pt x="39" y="33"/>
                </a:cubicBezTo>
                <a:cubicBezTo>
                  <a:pt x="39" y="33"/>
                  <a:pt x="38" y="33"/>
                  <a:pt x="38" y="33"/>
                </a:cubicBezTo>
                <a:cubicBezTo>
                  <a:pt x="38" y="33"/>
                  <a:pt x="38" y="32"/>
                  <a:pt x="38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8" y="32"/>
                  <a:pt x="38" y="32"/>
                  <a:pt x="38" y="32"/>
                </a:cubicBezTo>
                <a:cubicBezTo>
                  <a:pt x="39" y="32"/>
                  <a:pt x="39" y="31"/>
                  <a:pt x="39" y="31"/>
                </a:cubicBezTo>
                <a:cubicBezTo>
                  <a:pt x="39" y="31"/>
                  <a:pt x="39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lose/>
                <a:moveTo>
                  <a:pt x="13" y="14"/>
                </a:moveTo>
                <a:cubicBezTo>
                  <a:pt x="13" y="15"/>
                  <a:pt x="13" y="15"/>
                  <a:pt x="14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2" y="16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lose/>
                <a:moveTo>
                  <a:pt x="35" y="10"/>
                </a:moveTo>
                <a:cubicBezTo>
                  <a:pt x="35" y="9"/>
                  <a:pt x="35" y="9"/>
                  <a:pt x="36" y="9"/>
                </a:cubicBezTo>
                <a:cubicBezTo>
                  <a:pt x="36" y="9"/>
                  <a:pt x="37" y="9"/>
                  <a:pt x="37" y="9"/>
                </a:cubicBezTo>
                <a:cubicBezTo>
                  <a:pt x="37" y="10"/>
                  <a:pt x="37" y="10"/>
                  <a:pt x="37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6" y="10"/>
                  <a:pt x="36" y="10"/>
                  <a:pt x="36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29" y="9"/>
                </a:moveTo>
                <a:cubicBezTo>
                  <a:pt x="29" y="10"/>
                  <a:pt x="29" y="10"/>
                  <a:pt x="29" y="10"/>
                </a:cubicBezTo>
                <a:cubicBezTo>
                  <a:pt x="29" y="10"/>
                  <a:pt x="29" y="10"/>
                  <a:pt x="29" y="11"/>
                </a:cubicBezTo>
                <a:cubicBezTo>
                  <a:pt x="29" y="11"/>
                  <a:pt x="29" y="11"/>
                  <a:pt x="29" y="11"/>
                </a:cubicBezTo>
                <a:cubicBezTo>
                  <a:pt x="28" y="11"/>
                  <a:pt x="28" y="11"/>
                  <a:pt x="28" y="11"/>
                </a:cubicBezTo>
                <a:cubicBezTo>
                  <a:pt x="28" y="11"/>
                  <a:pt x="28" y="12"/>
                  <a:pt x="28" y="12"/>
                </a:cubicBezTo>
                <a:cubicBezTo>
                  <a:pt x="28" y="11"/>
                  <a:pt x="28" y="10"/>
                  <a:pt x="28" y="9"/>
                </a:cubicBezTo>
                <a:cubicBezTo>
                  <a:pt x="28" y="9"/>
                  <a:pt x="28" y="9"/>
                  <a:pt x="28" y="9"/>
                </a:cubicBezTo>
                <a:cubicBezTo>
                  <a:pt x="28" y="9"/>
                  <a:pt x="29" y="9"/>
                  <a:pt x="29" y="9"/>
                </a:cubicBezTo>
                <a:cubicBezTo>
                  <a:pt x="29" y="9"/>
                  <a:pt x="29" y="9"/>
                  <a:pt x="29" y="9"/>
                </a:cubicBezTo>
                <a:close/>
                <a:moveTo>
                  <a:pt x="33" y="9"/>
                </a:moveTo>
                <a:cubicBezTo>
                  <a:pt x="33" y="8"/>
                  <a:pt x="33" y="8"/>
                  <a:pt x="34" y="8"/>
                </a:cubicBezTo>
                <a:cubicBezTo>
                  <a:pt x="34" y="8"/>
                  <a:pt x="34" y="8"/>
                  <a:pt x="34" y="8"/>
                </a:cubicBezTo>
                <a:cubicBezTo>
                  <a:pt x="34" y="8"/>
                  <a:pt x="34" y="8"/>
                  <a:pt x="35" y="8"/>
                </a:cubicBezTo>
                <a:cubicBezTo>
                  <a:pt x="35" y="8"/>
                  <a:pt x="35" y="8"/>
                  <a:pt x="35" y="8"/>
                </a:cubicBezTo>
                <a:cubicBezTo>
                  <a:pt x="35" y="9"/>
                  <a:pt x="35" y="9"/>
                  <a:pt x="35" y="9"/>
                </a:cubicBezTo>
                <a:cubicBezTo>
                  <a:pt x="34" y="9"/>
                  <a:pt x="34" y="9"/>
                  <a:pt x="34" y="9"/>
                </a:cubicBezTo>
                <a:cubicBezTo>
                  <a:pt x="34" y="9"/>
                  <a:pt x="33" y="9"/>
                  <a:pt x="33" y="9"/>
                </a:cubicBezTo>
                <a:cubicBezTo>
                  <a:pt x="33" y="9"/>
                  <a:pt x="33" y="9"/>
                  <a:pt x="33" y="9"/>
                </a:cubicBezTo>
                <a:close/>
                <a:moveTo>
                  <a:pt x="18" y="40"/>
                </a:moveTo>
                <a:cubicBezTo>
                  <a:pt x="19" y="39"/>
                  <a:pt x="19" y="39"/>
                  <a:pt x="20" y="38"/>
                </a:cubicBezTo>
                <a:cubicBezTo>
                  <a:pt x="20" y="38"/>
                  <a:pt x="20" y="38"/>
                  <a:pt x="20" y="38"/>
                </a:cubicBezTo>
                <a:cubicBezTo>
                  <a:pt x="20" y="38"/>
                  <a:pt x="20" y="39"/>
                  <a:pt x="20" y="39"/>
                </a:cubicBezTo>
                <a:cubicBezTo>
                  <a:pt x="20" y="39"/>
                  <a:pt x="20" y="40"/>
                  <a:pt x="20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40"/>
                  <a:pt x="20" y="40"/>
                  <a:pt x="20" y="40"/>
                </a:cubicBezTo>
                <a:cubicBezTo>
                  <a:pt x="20" y="40"/>
                  <a:pt x="19" y="40"/>
                  <a:pt x="18" y="40"/>
                </a:cubicBezTo>
                <a:cubicBezTo>
                  <a:pt x="18" y="40"/>
                  <a:pt x="18" y="40"/>
                  <a:pt x="18" y="40"/>
                </a:cubicBezTo>
                <a:close/>
                <a:moveTo>
                  <a:pt x="14" y="37"/>
                </a:moveTo>
                <a:cubicBezTo>
                  <a:pt x="15" y="37"/>
                  <a:pt x="15" y="36"/>
                  <a:pt x="16" y="36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7"/>
                  <a:pt x="16" y="37"/>
                  <a:pt x="16" y="37"/>
                </a:cubicBezTo>
                <a:cubicBezTo>
                  <a:pt x="16" y="38"/>
                  <a:pt x="15" y="38"/>
                  <a:pt x="15" y="38"/>
                </a:cubicBezTo>
                <a:cubicBezTo>
                  <a:pt x="15" y="37"/>
                  <a:pt x="14" y="37"/>
                  <a:pt x="14" y="37"/>
                </a:cubicBezTo>
                <a:cubicBezTo>
                  <a:pt x="14" y="37"/>
                  <a:pt x="14" y="37"/>
                  <a:pt x="14" y="37"/>
                </a:cubicBezTo>
                <a:close/>
                <a:moveTo>
                  <a:pt x="33" y="13"/>
                </a:move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2"/>
                  <a:pt x="33" y="12"/>
                </a:cubicBezTo>
                <a:cubicBezTo>
                  <a:pt x="33" y="12"/>
                  <a:pt x="33" y="12"/>
                  <a:pt x="33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4" y="12"/>
                  <a:pt x="34" y="12"/>
                  <a:pt x="34" y="13"/>
                </a:cubicBezTo>
                <a:cubicBezTo>
                  <a:pt x="34" y="13"/>
                  <a:pt x="34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ubicBezTo>
                  <a:pt x="33" y="13"/>
                  <a:pt x="33" y="13"/>
                  <a:pt x="33" y="13"/>
                </a:cubicBezTo>
                <a:close/>
                <a:moveTo>
                  <a:pt x="34" y="41"/>
                </a:moveTo>
                <a:cubicBezTo>
                  <a:pt x="34" y="40"/>
                  <a:pt x="33" y="40"/>
                  <a:pt x="33" y="40"/>
                </a:cubicBezTo>
                <a:cubicBezTo>
                  <a:pt x="33" y="39"/>
                  <a:pt x="33" y="39"/>
                  <a:pt x="33" y="39"/>
                </a:cubicBezTo>
                <a:cubicBezTo>
                  <a:pt x="33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ubicBezTo>
                  <a:pt x="34" y="39"/>
                  <a:pt x="35" y="40"/>
                  <a:pt x="35" y="40"/>
                </a:cubicBezTo>
                <a:cubicBezTo>
                  <a:pt x="35" y="41"/>
                  <a:pt x="34" y="41"/>
                  <a:pt x="34" y="41"/>
                </a:cubicBezTo>
                <a:cubicBezTo>
                  <a:pt x="34" y="41"/>
                  <a:pt x="34" y="41"/>
                  <a:pt x="34" y="41"/>
                </a:cubicBezTo>
                <a:close/>
                <a:moveTo>
                  <a:pt x="39" y="14"/>
                </a:moveTo>
                <a:cubicBezTo>
                  <a:pt x="39" y="13"/>
                  <a:pt x="38" y="13"/>
                  <a:pt x="38" y="12"/>
                </a:cubicBezTo>
                <a:cubicBezTo>
                  <a:pt x="38" y="12"/>
                  <a:pt x="38" y="12"/>
                  <a:pt x="38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2"/>
                  <a:pt x="39" y="12"/>
                </a:cubicBezTo>
                <a:cubicBezTo>
                  <a:pt x="39" y="12"/>
                  <a:pt x="39" y="13"/>
                  <a:pt x="39" y="13"/>
                </a:cubicBezTo>
                <a:cubicBezTo>
                  <a:pt x="39" y="13"/>
                  <a:pt x="39" y="13"/>
                  <a:pt x="39" y="13"/>
                </a:cubicBezTo>
                <a:cubicBezTo>
                  <a:pt x="39" y="13"/>
                  <a:pt x="39" y="13"/>
                  <a:pt x="39" y="14"/>
                </a:cubicBezTo>
                <a:cubicBezTo>
                  <a:pt x="39" y="14"/>
                  <a:pt x="39" y="14"/>
                  <a:pt x="39" y="14"/>
                </a:cubicBezTo>
                <a:close/>
                <a:moveTo>
                  <a:pt x="11" y="22"/>
                </a:moveTo>
                <a:cubicBezTo>
                  <a:pt x="10" y="21"/>
                  <a:pt x="9" y="22"/>
                  <a:pt x="9" y="22"/>
                </a:cubicBezTo>
                <a:cubicBezTo>
                  <a:pt x="9" y="22"/>
                  <a:pt x="9" y="22"/>
                  <a:pt x="9" y="21"/>
                </a:cubicBezTo>
                <a:cubicBezTo>
                  <a:pt x="9" y="21"/>
                  <a:pt x="9" y="21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10" y="21"/>
                  <a:pt x="10" y="21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lose/>
                <a:moveTo>
                  <a:pt x="11" y="19"/>
                </a:moveTo>
                <a:cubicBezTo>
                  <a:pt x="11" y="19"/>
                  <a:pt x="10" y="19"/>
                  <a:pt x="9" y="19"/>
                </a:cubicBezTo>
                <a:cubicBezTo>
                  <a:pt x="10" y="19"/>
                  <a:pt x="10" y="18"/>
                  <a:pt x="10" y="18"/>
                </a:cubicBezTo>
                <a:cubicBezTo>
                  <a:pt x="11" y="18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lose/>
                <a:moveTo>
                  <a:pt x="41" y="17"/>
                </a:moveTo>
                <a:cubicBezTo>
                  <a:pt x="41" y="17"/>
                  <a:pt x="41" y="17"/>
                  <a:pt x="42" y="17"/>
                </a:cubicBezTo>
                <a:cubicBezTo>
                  <a:pt x="42" y="16"/>
                  <a:pt x="42" y="17"/>
                  <a:pt x="43" y="17"/>
                </a:cubicBezTo>
                <a:cubicBezTo>
                  <a:pt x="43" y="17"/>
                  <a:pt x="43" y="17"/>
                  <a:pt x="43" y="18"/>
                </a:cubicBezTo>
                <a:cubicBezTo>
                  <a:pt x="43" y="18"/>
                  <a:pt x="43" y="18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2" y="18"/>
                  <a:pt x="42" y="18"/>
                  <a:pt x="42" y="18"/>
                </a:cubicBezTo>
                <a:cubicBezTo>
                  <a:pt x="41" y="18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lose/>
                <a:moveTo>
                  <a:pt x="42" y="18"/>
                </a:moveTo>
                <a:cubicBezTo>
                  <a:pt x="43" y="18"/>
                  <a:pt x="43" y="19"/>
                  <a:pt x="43" y="19"/>
                </a:cubicBezTo>
                <a:cubicBezTo>
                  <a:pt x="43" y="19"/>
                  <a:pt x="43" y="19"/>
                  <a:pt x="43" y="19"/>
                </a:cubicBezTo>
                <a:cubicBezTo>
                  <a:pt x="43" y="20"/>
                  <a:pt x="43" y="20"/>
                  <a:pt x="43" y="20"/>
                </a:cubicBezTo>
                <a:cubicBezTo>
                  <a:pt x="42" y="20"/>
                  <a:pt x="42" y="20"/>
                  <a:pt x="42" y="20"/>
                </a:cubicBezTo>
                <a:cubicBezTo>
                  <a:pt x="42" y="20"/>
                  <a:pt x="42" y="19"/>
                  <a:pt x="42" y="18"/>
                </a:cubicBezTo>
                <a:cubicBezTo>
                  <a:pt x="42" y="18"/>
                  <a:pt x="42" y="18"/>
                  <a:pt x="42" y="18"/>
                </a:cubicBezTo>
                <a:close/>
                <a:moveTo>
                  <a:pt x="30" y="6"/>
                </a:move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28" y="7"/>
                  <a:pt x="28" y="7"/>
                </a:cubicBezTo>
                <a:cubicBezTo>
                  <a:pt x="28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9" y="6"/>
                  <a:pt x="29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ubicBezTo>
                  <a:pt x="30" y="6"/>
                  <a:pt x="30" y="6"/>
                  <a:pt x="30" y="6"/>
                </a:cubicBezTo>
                <a:close/>
                <a:moveTo>
                  <a:pt x="18" y="38"/>
                </a:moveTo>
                <a:cubicBezTo>
                  <a:pt x="18" y="38"/>
                  <a:pt x="18" y="39"/>
                  <a:pt x="18" y="39"/>
                </a:cubicBezTo>
                <a:cubicBezTo>
                  <a:pt x="18" y="39"/>
                  <a:pt x="18" y="39"/>
                  <a:pt x="18" y="39"/>
                </a:cubicBezTo>
                <a:cubicBezTo>
                  <a:pt x="17" y="39"/>
                  <a:pt x="17" y="39"/>
                  <a:pt x="16" y="38"/>
                </a:cubicBezTo>
                <a:cubicBezTo>
                  <a:pt x="16" y="38"/>
                  <a:pt x="16" y="38"/>
                  <a:pt x="16" y="38"/>
                </a:cubicBezTo>
                <a:cubicBezTo>
                  <a:pt x="16" y="38"/>
                  <a:pt x="17" y="38"/>
                  <a:pt x="17" y="37"/>
                </a:cubicBezTo>
                <a:cubicBezTo>
                  <a:pt x="18" y="37"/>
                  <a:pt x="18" y="37"/>
                  <a:pt x="18" y="38"/>
                </a:cubicBezTo>
                <a:cubicBezTo>
                  <a:pt x="18" y="38"/>
                  <a:pt x="18" y="38"/>
                  <a:pt x="18" y="38"/>
                </a:cubicBezTo>
                <a:close/>
                <a:moveTo>
                  <a:pt x="35" y="40"/>
                </a:moveTo>
                <a:cubicBezTo>
                  <a:pt x="35" y="40"/>
                  <a:pt x="36" y="40"/>
                  <a:pt x="36" y="40"/>
                </a:cubicBezTo>
                <a:cubicBezTo>
                  <a:pt x="36" y="40"/>
                  <a:pt x="36" y="40"/>
                  <a:pt x="36" y="39"/>
                </a:cubicBezTo>
                <a:cubicBezTo>
                  <a:pt x="37" y="40"/>
                  <a:pt x="37" y="40"/>
                  <a:pt x="37" y="40"/>
                </a:cubicBezTo>
                <a:cubicBezTo>
                  <a:pt x="37" y="41"/>
                  <a:pt x="37" y="41"/>
                  <a:pt x="37" y="41"/>
                </a:cubicBezTo>
                <a:cubicBezTo>
                  <a:pt x="37" y="41"/>
                  <a:pt x="36" y="41"/>
                  <a:pt x="36" y="41"/>
                </a:cubicBezTo>
                <a:cubicBezTo>
                  <a:pt x="36" y="41"/>
                  <a:pt x="36" y="41"/>
                  <a:pt x="36" y="41"/>
                </a:cubicBezTo>
                <a:cubicBezTo>
                  <a:pt x="35" y="41"/>
                  <a:pt x="35" y="41"/>
                  <a:pt x="35" y="40"/>
                </a:cubicBezTo>
                <a:cubicBezTo>
                  <a:pt x="35" y="40"/>
                  <a:pt x="35" y="40"/>
                  <a:pt x="35" y="40"/>
                </a:cubicBezTo>
                <a:close/>
                <a:moveTo>
                  <a:pt x="7" y="21"/>
                </a:moveTo>
                <a:cubicBezTo>
                  <a:pt x="7" y="21"/>
                  <a:pt x="7" y="21"/>
                  <a:pt x="7" y="21"/>
                </a:cubicBezTo>
                <a:cubicBezTo>
                  <a:pt x="6" y="21"/>
                  <a:pt x="6" y="21"/>
                  <a:pt x="6" y="21"/>
                </a:cubicBezTo>
                <a:cubicBezTo>
                  <a:pt x="6" y="21"/>
                  <a:pt x="6" y="21"/>
                  <a:pt x="6" y="20"/>
                </a:cubicBezTo>
                <a:cubicBezTo>
                  <a:pt x="6" y="20"/>
                  <a:pt x="6" y="20"/>
                  <a:pt x="6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ubicBezTo>
                  <a:pt x="7" y="21"/>
                  <a:pt x="7" y="21"/>
                  <a:pt x="7" y="21"/>
                </a:cubicBezTo>
                <a:close/>
                <a:moveTo>
                  <a:pt x="33" y="8"/>
                </a:move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2" y="8"/>
                  <a:pt x="32" y="7"/>
                  <a:pt x="32" y="7"/>
                </a:cubicBezTo>
                <a:cubicBezTo>
                  <a:pt x="32" y="7"/>
                  <a:pt x="32" y="7"/>
                  <a:pt x="32" y="7"/>
                </a:cubicBezTo>
                <a:cubicBezTo>
                  <a:pt x="33" y="7"/>
                  <a:pt x="33" y="7"/>
                  <a:pt x="33" y="7"/>
                </a:cubicBezTo>
                <a:cubicBezTo>
                  <a:pt x="33" y="8"/>
                  <a:pt x="33" y="8"/>
                  <a:pt x="33" y="8"/>
                </a:cubicBezTo>
                <a:cubicBezTo>
                  <a:pt x="33" y="8"/>
                  <a:pt x="33" y="8"/>
                  <a:pt x="33" y="8"/>
                </a:cubicBezTo>
                <a:close/>
                <a:moveTo>
                  <a:pt x="40" y="15"/>
                </a:moveTo>
                <a:cubicBezTo>
                  <a:pt x="41" y="15"/>
                  <a:pt x="41" y="15"/>
                  <a:pt x="41" y="15"/>
                </a:cubicBezTo>
                <a:cubicBezTo>
                  <a:pt x="42" y="15"/>
                  <a:pt x="42" y="16"/>
                  <a:pt x="42" y="16"/>
                </a:cubicBezTo>
                <a:cubicBezTo>
                  <a:pt x="42" y="16"/>
                  <a:pt x="42" y="16"/>
                  <a:pt x="42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1" y="16"/>
                  <a:pt x="41" y="16"/>
                </a:cubicBezTo>
                <a:cubicBezTo>
                  <a:pt x="41" y="16"/>
                  <a:pt x="40" y="16"/>
                  <a:pt x="40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5"/>
                  <a:pt x="40" y="15"/>
                  <a:pt x="40" y="15"/>
                </a:cubicBezTo>
                <a:close/>
                <a:moveTo>
                  <a:pt x="9" y="16"/>
                </a:moveTo>
                <a:cubicBezTo>
                  <a:pt x="9" y="16"/>
                  <a:pt x="9" y="16"/>
                  <a:pt x="9" y="16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7" y="18"/>
                  <a:pt x="7" y="18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8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8" y="16"/>
                  <a:pt x="8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lose/>
                <a:moveTo>
                  <a:pt x="6" y="23"/>
                </a:move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2"/>
                  <a:pt x="6" y="22"/>
                  <a:pt x="6" y="21"/>
                </a:cubicBezTo>
                <a:cubicBezTo>
                  <a:pt x="6" y="21"/>
                  <a:pt x="6" y="21"/>
                  <a:pt x="7" y="21"/>
                </a:cubicBezTo>
                <a:cubicBezTo>
                  <a:pt x="6" y="22"/>
                  <a:pt x="7" y="22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19" y="43"/>
                </a:moveTo>
                <a:cubicBezTo>
                  <a:pt x="20" y="43"/>
                  <a:pt x="20" y="43"/>
                  <a:pt x="21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3"/>
                  <a:pt x="21" y="43"/>
                  <a:pt x="21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20" y="44"/>
                  <a:pt x="20" y="44"/>
                  <a:pt x="20" y="44"/>
                </a:cubicBezTo>
                <a:cubicBezTo>
                  <a:pt x="19" y="44"/>
                  <a:pt x="19" y="44"/>
                  <a:pt x="19" y="44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43"/>
                  <a:pt x="19" y="43"/>
                  <a:pt x="19" y="43"/>
                </a:cubicBezTo>
                <a:cubicBezTo>
                  <a:pt x="19" y="43"/>
                  <a:pt x="19" y="43"/>
                  <a:pt x="19" y="43"/>
                </a:cubicBezTo>
                <a:close/>
                <a:moveTo>
                  <a:pt x="43" y="20"/>
                </a:moveTo>
                <a:cubicBezTo>
                  <a:pt x="43" y="20"/>
                  <a:pt x="43" y="21"/>
                  <a:pt x="43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4" y="21"/>
                  <a:pt x="44" y="21"/>
                  <a:pt x="44" y="21"/>
                </a:cubicBezTo>
                <a:cubicBezTo>
                  <a:pt x="44" y="22"/>
                  <a:pt x="44" y="22"/>
                  <a:pt x="44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2"/>
                  <a:pt x="43" y="22"/>
                  <a:pt x="43" y="22"/>
                </a:cubicBezTo>
                <a:cubicBezTo>
                  <a:pt x="43" y="21"/>
                  <a:pt x="43" y="21"/>
                  <a:pt x="43" y="20"/>
                </a:cubicBezTo>
                <a:cubicBezTo>
                  <a:pt x="43" y="20"/>
                  <a:pt x="43" y="20"/>
                  <a:pt x="43" y="20"/>
                </a:cubicBezTo>
                <a:close/>
                <a:moveTo>
                  <a:pt x="43" y="27"/>
                </a:moveTo>
                <a:cubicBezTo>
                  <a:pt x="43" y="27"/>
                  <a:pt x="44" y="27"/>
                  <a:pt x="44" y="27"/>
                </a:cubicBezTo>
                <a:cubicBezTo>
                  <a:pt x="44" y="27"/>
                  <a:pt x="44" y="28"/>
                  <a:pt x="44" y="28"/>
                </a:cubicBezTo>
                <a:cubicBezTo>
                  <a:pt x="44" y="29"/>
                  <a:pt x="44" y="29"/>
                  <a:pt x="43" y="29"/>
                </a:cubicBezTo>
                <a:cubicBezTo>
                  <a:pt x="43" y="29"/>
                  <a:pt x="43" y="28"/>
                  <a:pt x="43" y="28"/>
                </a:cubicBezTo>
                <a:cubicBezTo>
                  <a:pt x="43" y="28"/>
                  <a:pt x="43" y="28"/>
                  <a:pt x="43" y="28"/>
                </a:cubicBezTo>
                <a:cubicBezTo>
                  <a:pt x="43" y="28"/>
                  <a:pt x="43" y="27"/>
                  <a:pt x="43" y="27"/>
                </a:cubicBezTo>
                <a:cubicBezTo>
                  <a:pt x="43" y="27"/>
                  <a:pt x="43" y="27"/>
                  <a:pt x="43" y="27"/>
                </a:cubicBezTo>
                <a:cubicBezTo>
                  <a:pt x="43" y="27"/>
                  <a:pt x="43" y="27"/>
                  <a:pt x="43" y="27"/>
                </a:cubicBezTo>
                <a:close/>
                <a:moveTo>
                  <a:pt x="19" y="8"/>
                </a:moveTo>
                <a:cubicBezTo>
                  <a:pt x="19" y="8"/>
                  <a:pt x="19" y="8"/>
                  <a:pt x="19" y="7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lose/>
                <a:moveTo>
                  <a:pt x="8" y="33"/>
                </a:moveTo>
                <a:cubicBezTo>
                  <a:pt x="8" y="33"/>
                  <a:pt x="8" y="33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3"/>
                  <a:pt x="7" y="33"/>
                  <a:pt x="7" y="33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2"/>
                  <a:pt x="7" y="32"/>
                  <a:pt x="7" y="31"/>
                </a:cubicBezTo>
                <a:cubicBezTo>
                  <a:pt x="7" y="31"/>
                  <a:pt x="8" y="31"/>
                  <a:pt x="8" y="31"/>
                </a:cubicBezTo>
                <a:cubicBezTo>
                  <a:pt x="8" y="32"/>
                  <a:pt x="8" y="32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lose/>
                <a:moveTo>
                  <a:pt x="31" y="10"/>
                </a:move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1" y="8"/>
                  <a:pt x="31" y="8"/>
                  <a:pt x="31" y="8"/>
                </a:cubicBezTo>
                <a:cubicBezTo>
                  <a:pt x="32" y="8"/>
                  <a:pt x="32" y="8"/>
                  <a:pt x="32" y="8"/>
                </a:cubicBezTo>
                <a:cubicBezTo>
                  <a:pt x="31" y="9"/>
                  <a:pt x="31" y="9"/>
                  <a:pt x="31" y="10"/>
                </a:cubicBezTo>
                <a:cubicBezTo>
                  <a:pt x="31" y="10"/>
                  <a:pt x="31" y="10"/>
                  <a:pt x="31" y="10"/>
                </a:cubicBezTo>
                <a:cubicBezTo>
                  <a:pt x="31" y="10"/>
                  <a:pt x="31" y="10"/>
                  <a:pt x="31" y="10"/>
                </a:cubicBezTo>
                <a:close/>
                <a:moveTo>
                  <a:pt x="24" y="6"/>
                </a:moveTo>
                <a:cubicBezTo>
                  <a:pt x="24" y="7"/>
                  <a:pt x="23" y="7"/>
                  <a:pt x="23" y="7"/>
                </a:cubicBezTo>
                <a:cubicBezTo>
                  <a:pt x="23" y="7"/>
                  <a:pt x="23" y="6"/>
                  <a:pt x="23" y="6"/>
                </a:cubicBezTo>
                <a:cubicBezTo>
                  <a:pt x="23" y="6"/>
                  <a:pt x="23" y="6"/>
                  <a:pt x="23" y="6"/>
                </a:cubicBezTo>
                <a:cubicBezTo>
                  <a:pt x="23" y="6"/>
                  <a:pt x="24" y="6"/>
                  <a:pt x="24" y="5"/>
                </a:cubicBezTo>
                <a:cubicBezTo>
                  <a:pt x="24" y="5"/>
                  <a:pt x="24" y="5"/>
                  <a:pt x="24" y="5"/>
                </a:cubicBezTo>
                <a:cubicBezTo>
                  <a:pt x="25" y="6"/>
                  <a:pt x="25" y="6"/>
                  <a:pt x="25" y="6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6"/>
                  <a:pt x="24" y="6"/>
                  <a:pt x="24" y="6"/>
                </a:cubicBezTo>
                <a:cubicBezTo>
                  <a:pt x="24" y="6"/>
                  <a:pt x="24" y="6"/>
                  <a:pt x="24" y="6"/>
                </a:cubicBezTo>
                <a:close/>
                <a:moveTo>
                  <a:pt x="43" y="26"/>
                </a:moveTo>
                <a:cubicBezTo>
                  <a:pt x="43" y="26"/>
                  <a:pt x="43" y="26"/>
                  <a:pt x="43" y="26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4" y="25"/>
                  <a:pt x="44" y="25"/>
                  <a:pt x="44" y="25"/>
                </a:cubicBezTo>
                <a:cubicBezTo>
                  <a:pt x="44" y="26"/>
                  <a:pt x="44" y="26"/>
                  <a:pt x="44" y="26"/>
                </a:cubicBezTo>
                <a:cubicBezTo>
                  <a:pt x="44" y="26"/>
                  <a:pt x="44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lose/>
                <a:moveTo>
                  <a:pt x="42" y="31"/>
                </a:moveTo>
                <a:cubicBezTo>
                  <a:pt x="43" y="31"/>
                  <a:pt x="43" y="31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3" y="32"/>
                  <a:pt x="43" y="32"/>
                  <a:pt x="43" y="32"/>
                </a:cubicBezTo>
                <a:cubicBezTo>
                  <a:pt x="42" y="33"/>
                  <a:pt x="43" y="33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2"/>
                  <a:pt x="42" y="32"/>
                  <a:pt x="42" y="32"/>
                </a:cubicBezTo>
                <a:cubicBezTo>
                  <a:pt x="42" y="32"/>
                  <a:pt x="42" y="31"/>
                  <a:pt x="42" y="31"/>
                </a:cubicBezTo>
                <a:cubicBezTo>
                  <a:pt x="42" y="31"/>
                  <a:pt x="42" y="31"/>
                  <a:pt x="42" y="31"/>
                </a:cubicBezTo>
                <a:close/>
                <a:moveTo>
                  <a:pt x="6" y="25"/>
                </a:moveTo>
                <a:cubicBezTo>
                  <a:pt x="6" y="26"/>
                  <a:pt x="6" y="26"/>
                  <a:pt x="6" y="26"/>
                </a:cubicBezTo>
                <a:cubicBezTo>
                  <a:pt x="6" y="26"/>
                  <a:pt x="6" y="27"/>
                  <a:pt x="6" y="27"/>
                </a:cubicBezTo>
                <a:cubicBezTo>
                  <a:pt x="6" y="27"/>
                  <a:pt x="6" y="27"/>
                  <a:pt x="5" y="27"/>
                </a:cubicBezTo>
                <a:cubicBezTo>
                  <a:pt x="5" y="27"/>
                  <a:pt x="5" y="27"/>
                  <a:pt x="5" y="27"/>
                </a:cubicBezTo>
                <a:cubicBezTo>
                  <a:pt x="5" y="26"/>
                  <a:pt x="5" y="26"/>
                  <a:pt x="5" y="26"/>
                </a:cubicBezTo>
                <a:cubicBezTo>
                  <a:pt x="5" y="26"/>
                  <a:pt x="5" y="26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lose/>
                <a:moveTo>
                  <a:pt x="11" y="13"/>
                </a:moveTo>
                <a:cubicBezTo>
                  <a:pt x="12" y="13"/>
                  <a:pt x="12" y="13"/>
                  <a:pt x="13" y="14"/>
                </a:cubicBezTo>
                <a:cubicBezTo>
                  <a:pt x="13" y="14"/>
                  <a:pt x="13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1" y="14"/>
                </a:cubicBezTo>
                <a:cubicBezTo>
                  <a:pt x="11" y="14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lose/>
                <a:moveTo>
                  <a:pt x="8" y="38"/>
                </a:moveTo>
                <a:cubicBezTo>
                  <a:pt x="8" y="38"/>
                  <a:pt x="7" y="38"/>
                  <a:pt x="7" y="38"/>
                </a:cubicBezTo>
                <a:cubicBezTo>
                  <a:pt x="6" y="37"/>
                  <a:pt x="6" y="37"/>
                  <a:pt x="6" y="37"/>
                </a:cubicBezTo>
                <a:cubicBezTo>
                  <a:pt x="6" y="37"/>
                  <a:pt x="6" y="36"/>
                  <a:pt x="5" y="36"/>
                </a:cubicBezTo>
                <a:cubicBezTo>
                  <a:pt x="5" y="36"/>
                  <a:pt x="5" y="35"/>
                  <a:pt x="5" y="35"/>
                </a:cubicBezTo>
                <a:cubicBezTo>
                  <a:pt x="5" y="34"/>
                  <a:pt x="5" y="34"/>
                  <a:pt x="6" y="33"/>
                </a:cubicBezTo>
                <a:cubicBezTo>
                  <a:pt x="6" y="33"/>
                  <a:pt x="6" y="33"/>
                  <a:pt x="6" y="33"/>
                </a:cubicBezTo>
                <a:cubicBezTo>
                  <a:pt x="6" y="33"/>
                  <a:pt x="6" y="33"/>
                  <a:pt x="6" y="34"/>
                </a:cubicBezTo>
                <a:cubicBezTo>
                  <a:pt x="5" y="34"/>
                  <a:pt x="5" y="34"/>
                  <a:pt x="5" y="35"/>
                </a:cubicBezTo>
                <a:cubicBezTo>
                  <a:pt x="5" y="35"/>
                  <a:pt x="5" y="35"/>
                  <a:pt x="6" y="36"/>
                </a:cubicBezTo>
                <a:cubicBezTo>
                  <a:pt x="6" y="36"/>
                  <a:pt x="6" y="36"/>
                  <a:pt x="6" y="36"/>
                </a:cubicBezTo>
                <a:cubicBezTo>
                  <a:pt x="6" y="37"/>
                  <a:pt x="7" y="38"/>
                  <a:pt x="8" y="38"/>
                </a:cubicBezTo>
                <a:cubicBezTo>
                  <a:pt x="8" y="38"/>
                  <a:pt x="8" y="38"/>
                  <a:pt x="8" y="38"/>
                </a:cubicBezTo>
                <a:cubicBezTo>
                  <a:pt x="8" y="38"/>
                  <a:pt x="8" y="38"/>
                  <a:pt x="8" y="38"/>
                </a:cubicBezTo>
                <a:close/>
                <a:moveTo>
                  <a:pt x="10" y="23"/>
                </a:moveTo>
                <a:cubicBezTo>
                  <a:pt x="10" y="24"/>
                  <a:pt x="9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3"/>
                  <a:pt x="8" y="23"/>
                  <a:pt x="9" y="23"/>
                </a:cubicBezTo>
                <a:cubicBezTo>
                  <a:pt x="8" y="23"/>
                  <a:pt x="8" y="23"/>
                  <a:pt x="9" y="22"/>
                </a:cubicBezTo>
                <a:cubicBezTo>
                  <a:pt x="9" y="23"/>
                  <a:pt x="10" y="23"/>
                  <a:pt x="10" y="23"/>
                </a:cubicBezTo>
                <a:cubicBezTo>
                  <a:pt x="10" y="23"/>
                  <a:pt x="10" y="23"/>
                  <a:pt x="10" y="23"/>
                </a:cubicBezTo>
                <a:close/>
                <a:moveTo>
                  <a:pt x="23" y="43"/>
                </a:moveTo>
                <a:cubicBezTo>
                  <a:pt x="23" y="43"/>
                  <a:pt x="23" y="43"/>
                  <a:pt x="23" y="43"/>
                </a:cubicBezTo>
                <a:cubicBezTo>
                  <a:pt x="23" y="43"/>
                  <a:pt x="23" y="43"/>
                  <a:pt x="22" y="43"/>
                </a:cubicBezTo>
                <a:cubicBezTo>
                  <a:pt x="22" y="43"/>
                  <a:pt x="22" y="43"/>
                  <a:pt x="23" y="43"/>
                </a:cubicBezTo>
                <a:cubicBezTo>
                  <a:pt x="23" y="42"/>
                  <a:pt x="23" y="42"/>
                  <a:pt x="23" y="42"/>
                </a:cubicBezTo>
                <a:cubicBezTo>
                  <a:pt x="23" y="41"/>
                  <a:pt x="23" y="41"/>
                  <a:pt x="23" y="41"/>
                </a:cubicBezTo>
                <a:cubicBezTo>
                  <a:pt x="23" y="41"/>
                  <a:pt x="23" y="41"/>
                  <a:pt x="24" y="41"/>
                </a:cubicBezTo>
                <a:cubicBezTo>
                  <a:pt x="24" y="42"/>
                  <a:pt x="23" y="42"/>
                  <a:pt x="23" y="42"/>
                </a:cubicBezTo>
                <a:cubicBezTo>
                  <a:pt x="23" y="43"/>
                  <a:pt x="23" y="43"/>
                  <a:pt x="23" y="43"/>
                </a:cubicBezTo>
                <a:cubicBezTo>
                  <a:pt x="23" y="43"/>
                  <a:pt x="23" y="43"/>
                  <a:pt x="23" y="43"/>
                </a:cubicBezTo>
                <a:close/>
                <a:moveTo>
                  <a:pt x="26" y="7"/>
                </a:moveTo>
                <a:cubicBezTo>
                  <a:pt x="26" y="7"/>
                  <a:pt x="25" y="6"/>
                  <a:pt x="25" y="7"/>
                </a:cubicBezTo>
                <a:cubicBezTo>
                  <a:pt x="25" y="6"/>
                  <a:pt x="25" y="6"/>
                  <a:pt x="25" y="5"/>
                </a:cubicBezTo>
                <a:cubicBezTo>
                  <a:pt x="26" y="5"/>
                  <a:pt x="26" y="5"/>
                  <a:pt x="26" y="5"/>
                </a:cubicBezTo>
                <a:cubicBezTo>
                  <a:pt x="26" y="5"/>
                  <a:pt x="27" y="6"/>
                  <a:pt x="26" y="6"/>
                </a:cubicBezTo>
                <a:cubicBezTo>
                  <a:pt x="26" y="6"/>
                  <a:pt x="26" y="6"/>
                  <a:pt x="26" y="7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17" y="13"/>
                </a:moveTo>
                <a:cubicBezTo>
                  <a:pt x="17" y="13"/>
                  <a:pt x="16" y="12"/>
                  <a:pt x="15" y="12"/>
                </a:cubicBezTo>
                <a:cubicBezTo>
                  <a:pt x="16" y="12"/>
                  <a:pt x="16" y="11"/>
                  <a:pt x="17" y="11"/>
                </a:cubicBezTo>
                <a:cubicBezTo>
                  <a:pt x="17" y="12"/>
                  <a:pt x="17" y="12"/>
                  <a:pt x="17" y="13"/>
                </a:cubicBezTo>
                <a:cubicBezTo>
                  <a:pt x="17" y="13"/>
                  <a:pt x="17" y="13"/>
                  <a:pt x="17" y="13"/>
                </a:cubicBezTo>
                <a:close/>
                <a:moveTo>
                  <a:pt x="26" y="7"/>
                </a:moveTo>
                <a:cubicBezTo>
                  <a:pt x="27" y="6"/>
                  <a:pt x="27" y="6"/>
                  <a:pt x="27" y="6"/>
                </a:cubicBezTo>
                <a:cubicBezTo>
                  <a:pt x="27" y="6"/>
                  <a:pt x="27" y="6"/>
                  <a:pt x="27" y="5"/>
                </a:cubicBezTo>
                <a:cubicBezTo>
                  <a:pt x="27" y="5"/>
                  <a:pt x="28" y="5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6"/>
                  <a:pt x="28" y="6"/>
                </a:cubicBezTo>
                <a:cubicBezTo>
                  <a:pt x="28" y="7"/>
                  <a:pt x="28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lose/>
                <a:moveTo>
                  <a:pt x="16" y="9"/>
                </a:moveTo>
                <a:cubicBezTo>
                  <a:pt x="15" y="9"/>
                  <a:pt x="15" y="10"/>
                  <a:pt x="14" y="10"/>
                </a:cubicBezTo>
                <a:cubicBezTo>
                  <a:pt x="14" y="10"/>
                  <a:pt x="14" y="9"/>
                  <a:pt x="14" y="9"/>
                </a:cubicBezTo>
                <a:cubicBezTo>
                  <a:pt x="14" y="9"/>
                  <a:pt x="14" y="9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lose/>
                <a:moveTo>
                  <a:pt x="28" y="43"/>
                </a:moveTo>
                <a:cubicBezTo>
                  <a:pt x="28" y="43"/>
                  <a:pt x="28" y="43"/>
                  <a:pt x="27" y="43"/>
                </a:cubicBezTo>
                <a:cubicBezTo>
                  <a:pt x="27" y="43"/>
                  <a:pt x="27" y="43"/>
                  <a:pt x="27" y="43"/>
                </a:cubicBez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8" y="42"/>
                  <a:pt x="28" y="42"/>
                </a:cubicBezTo>
                <a:cubicBezTo>
                  <a:pt x="28" y="42"/>
                  <a:pt x="28" y="43"/>
                  <a:pt x="28" y="43"/>
                </a:cubicBezTo>
                <a:cubicBezTo>
                  <a:pt x="28" y="43"/>
                  <a:pt x="28" y="43"/>
                  <a:pt x="28" y="43"/>
                </a:cubicBezTo>
                <a:close/>
                <a:moveTo>
                  <a:pt x="12" y="12"/>
                </a:moveTo>
                <a:cubicBezTo>
                  <a:pt x="11" y="12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0" y="13"/>
                  <a:pt x="10" y="13"/>
                </a:cubicBezTo>
                <a:cubicBezTo>
                  <a:pt x="10" y="13"/>
                  <a:pt x="10" y="12"/>
                  <a:pt x="10" y="12"/>
                </a:cubicBezTo>
                <a:cubicBezTo>
                  <a:pt x="10" y="12"/>
                  <a:pt x="11" y="12"/>
                  <a:pt x="11" y="12"/>
                </a:cubicBezTo>
                <a:cubicBezTo>
                  <a:pt x="11" y="12"/>
                  <a:pt x="11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lose/>
                <a:moveTo>
                  <a:pt x="19" y="7"/>
                </a:moveTo>
                <a:cubicBezTo>
                  <a:pt x="19" y="7"/>
                  <a:pt x="19" y="6"/>
                  <a:pt x="20" y="6"/>
                </a:cubicBezTo>
                <a:cubicBezTo>
                  <a:pt x="20" y="6"/>
                  <a:pt x="20" y="6"/>
                  <a:pt x="20" y="6"/>
                </a:cubicBezTo>
                <a:cubicBezTo>
                  <a:pt x="20" y="6"/>
                  <a:pt x="21" y="6"/>
                  <a:pt x="21" y="7"/>
                </a:cubicBezTo>
                <a:cubicBezTo>
                  <a:pt x="21" y="7"/>
                  <a:pt x="21" y="7"/>
                  <a:pt x="21" y="7"/>
                </a:cubicBezTo>
                <a:cubicBezTo>
                  <a:pt x="20" y="7"/>
                  <a:pt x="20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lose/>
                <a:moveTo>
                  <a:pt x="38" y="38"/>
                </a:moveTo>
                <a:cubicBezTo>
                  <a:pt x="38" y="38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39"/>
                  <a:pt x="38" y="39"/>
                  <a:pt x="38" y="39"/>
                </a:cubicBezTo>
                <a:cubicBezTo>
                  <a:pt x="38" y="40"/>
                  <a:pt x="38" y="40"/>
                  <a:pt x="38" y="40"/>
                </a:cubicBezTo>
                <a:cubicBezTo>
                  <a:pt x="38" y="40"/>
                  <a:pt x="38" y="40"/>
                  <a:pt x="38" y="40"/>
                </a:cubicBezTo>
                <a:cubicBezTo>
                  <a:pt x="37" y="40"/>
                  <a:pt x="37" y="40"/>
                  <a:pt x="37" y="39"/>
                </a:cubicBezTo>
                <a:cubicBezTo>
                  <a:pt x="37" y="39"/>
                  <a:pt x="38" y="39"/>
                  <a:pt x="38" y="38"/>
                </a:cubicBezTo>
                <a:cubicBezTo>
                  <a:pt x="38" y="38"/>
                  <a:pt x="38" y="38"/>
                  <a:pt x="38" y="38"/>
                </a:cubicBezTo>
                <a:close/>
                <a:moveTo>
                  <a:pt x="22" y="9"/>
                </a:moveTo>
                <a:cubicBezTo>
                  <a:pt x="23" y="9"/>
                  <a:pt x="24" y="9"/>
                  <a:pt x="24" y="9"/>
                </a:cubicBezTo>
                <a:cubicBezTo>
                  <a:pt x="24" y="9"/>
                  <a:pt x="24" y="10"/>
                  <a:pt x="24" y="10"/>
                </a:cubicBezTo>
                <a:cubicBezTo>
                  <a:pt x="23" y="10"/>
                  <a:pt x="23" y="10"/>
                  <a:pt x="23" y="9"/>
                </a:cubicBezTo>
                <a:cubicBezTo>
                  <a:pt x="23" y="9"/>
                  <a:pt x="23" y="9"/>
                  <a:pt x="22" y="9"/>
                </a:cubicBezTo>
                <a:cubicBezTo>
                  <a:pt x="22" y="9"/>
                  <a:pt x="22" y="9"/>
                  <a:pt x="22" y="9"/>
                </a:cubicBezTo>
                <a:close/>
                <a:moveTo>
                  <a:pt x="39" y="14"/>
                </a:moveTo>
                <a:cubicBezTo>
                  <a:pt x="39" y="14"/>
                  <a:pt x="40" y="14"/>
                  <a:pt x="40" y="14"/>
                </a:cubicBezTo>
                <a:cubicBezTo>
                  <a:pt x="41" y="14"/>
                  <a:pt x="41" y="14"/>
                  <a:pt x="41" y="14"/>
                </a:cubicBezTo>
                <a:cubicBezTo>
                  <a:pt x="41" y="15"/>
                  <a:pt x="40" y="15"/>
                  <a:pt x="40" y="15"/>
                </a:cubicBezTo>
                <a:cubicBezTo>
                  <a:pt x="40" y="15"/>
                  <a:pt x="40" y="15"/>
                  <a:pt x="40" y="15"/>
                </a:cubicBezTo>
                <a:cubicBezTo>
                  <a:pt x="40" y="14"/>
                  <a:pt x="39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lose/>
                <a:moveTo>
                  <a:pt x="9" y="15"/>
                </a:move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8" y="16"/>
                </a:cubicBezTo>
                <a:cubicBezTo>
                  <a:pt x="8" y="16"/>
                  <a:pt x="8" y="16"/>
                  <a:pt x="8" y="15"/>
                </a:cubicBezTo>
                <a:cubicBezTo>
                  <a:pt x="8" y="15"/>
                  <a:pt x="8" y="15"/>
                  <a:pt x="8" y="15"/>
                </a:cubicBezTo>
                <a:cubicBezTo>
                  <a:pt x="9" y="15"/>
                  <a:pt x="9" y="15"/>
                  <a:pt x="10" y="15"/>
                </a:cubicBezTo>
                <a:cubicBezTo>
                  <a:pt x="10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lose/>
                <a:moveTo>
                  <a:pt x="24" y="43"/>
                </a:moveTo>
                <a:cubicBezTo>
                  <a:pt x="24" y="43"/>
                  <a:pt x="24" y="42"/>
                  <a:pt x="24" y="41"/>
                </a:cubicBezTo>
                <a:cubicBezTo>
                  <a:pt x="24" y="41"/>
                  <a:pt x="24" y="42"/>
                  <a:pt x="25" y="42"/>
                </a:cubicBezTo>
                <a:cubicBezTo>
                  <a:pt x="25" y="42"/>
                  <a:pt x="25" y="42"/>
                  <a:pt x="25" y="43"/>
                </a:cubicBezTo>
                <a:cubicBezTo>
                  <a:pt x="24" y="43"/>
                  <a:pt x="24" y="43"/>
                  <a:pt x="25" y="43"/>
                </a:cubicBezTo>
                <a:cubicBezTo>
                  <a:pt x="24" y="43"/>
                  <a:pt x="24" y="43"/>
                  <a:pt x="24" y="43"/>
                </a:cubicBezTo>
                <a:cubicBezTo>
                  <a:pt x="24" y="43"/>
                  <a:pt x="24" y="43"/>
                  <a:pt x="24" y="43"/>
                </a:cubicBezTo>
                <a:close/>
                <a:moveTo>
                  <a:pt x="14" y="40"/>
                </a:moveTo>
                <a:cubicBezTo>
                  <a:pt x="13" y="40"/>
                  <a:pt x="13" y="40"/>
                  <a:pt x="13" y="40"/>
                </a:cubicBezTo>
                <a:cubicBezTo>
                  <a:pt x="13" y="40"/>
                  <a:pt x="13" y="40"/>
                  <a:pt x="13" y="40"/>
                </a:cubicBezTo>
                <a:cubicBezTo>
                  <a:pt x="12" y="40"/>
                  <a:pt x="12" y="40"/>
                  <a:pt x="12" y="40"/>
                </a:cubicBezTo>
                <a:cubicBezTo>
                  <a:pt x="12" y="39"/>
                  <a:pt x="12" y="39"/>
                  <a:pt x="12" y="39"/>
                </a:cubicBezTo>
                <a:cubicBezTo>
                  <a:pt x="12" y="39"/>
                  <a:pt x="12" y="39"/>
                  <a:pt x="12" y="38"/>
                </a:cubicBezTo>
                <a:cubicBezTo>
                  <a:pt x="13" y="39"/>
                  <a:pt x="13" y="39"/>
                  <a:pt x="14" y="40"/>
                </a:cubicBezTo>
                <a:cubicBezTo>
                  <a:pt x="14" y="40"/>
                  <a:pt x="14" y="40"/>
                  <a:pt x="14" y="40"/>
                </a:cubicBezTo>
                <a:close/>
                <a:moveTo>
                  <a:pt x="23" y="7"/>
                </a:move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3" y="8"/>
                  <a:pt x="23" y="8"/>
                </a:cubicBezTo>
                <a:cubicBezTo>
                  <a:pt x="23" y="8"/>
                  <a:pt x="22" y="8"/>
                  <a:pt x="22" y="8"/>
                </a:cubicBezTo>
                <a:cubicBezTo>
                  <a:pt x="22" y="8"/>
                  <a:pt x="22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ubicBezTo>
                  <a:pt x="23" y="7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lose/>
                <a:moveTo>
                  <a:pt x="31" y="8"/>
                </a:moveTo>
                <a:cubicBezTo>
                  <a:pt x="31" y="8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0" y="7"/>
                  <a:pt x="30" y="7"/>
                </a:cubicBezTo>
                <a:cubicBezTo>
                  <a:pt x="30" y="7"/>
                  <a:pt x="31" y="6"/>
                  <a:pt x="31" y="6"/>
                </a:cubicBezTo>
                <a:cubicBezTo>
                  <a:pt x="31" y="6"/>
                  <a:pt x="31" y="6"/>
                  <a:pt x="31" y="7"/>
                </a:cubicBezTo>
                <a:cubicBezTo>
                  <a:pt x="31" y="7"/>
                  <a:pt x="31" y="7"/>
                  <a:pt x="31" y="8"/>
                </a:cubicBezTo>
                <a:cubicBezTo>
                  <a:pt x="31" y="8"/>
                  <a:pt x="31" y="8"/>
                  <a:pt x="31" y="8"/>
                </a:cubicBezTo>
                <a:close/>
                <a:moveTo>
                  <a:pt x="16" y="7"/>
                </a:move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8"/>
                  <a:pt x="17" y="8"/>
                  <a:pt x="18" y="8"/>
                </a:cubicBezTo>
                <a:cubicBezTo>
                  <a:pt x="17" y="8"/>
                  <a:pt x="17" y="9"/>
                  <a:pt x="16" y="9"/>
                </a:cubicBezTo>
                <a:cubicBezTo>
                  <a:pt x="16" y="9"/>
                  <a:pt x="16" y="8"/>
                  <a:pt x="16" y="8"/>
                </a:cubicBezTo>
                <a:cubicBezTo>
                  <a:pt x="16" y="8"/>
                  <a:pt x="16" y="8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lose/>
                <a:moveTo>
                  <a:pt x="40" y="35"/>
                </a:moveTo>
                <a:cubicBezTo>
                  <a:pt x="40" y="35"/>
                  <a:pt x="40" y="35"/>
                  <a:pt x="41" y="35"/>
                </a:cubicBezTo>
                <a:cubicBezTo>
                  <a:pt x="41" y="35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2" y="34"/>
                  <a:pt x="42" y="35"/>
                  <a:pt x="42" y="35"/>
                </a:cubicBezTo>
                <a:cubicBezTo>
                  <a:pt x="42" y="35"/>
                  <a:pt x="41" y="35"/>
                  <a:pt x="41" y="36"/>
                </a:cubicBezTo>
                <a:cubicBezTo>
                  <a:pt x="41" y="36"/>
                  <a:pt x="41" y="36"/>
                  <a:pt x="41" y="35"/>
                </a:cubicBezTo>
                <a:cubicBezTo>
                  <a:pt x="41" y="35"/>
                  <a:pt x="40" y="35"/>
                  <a:pt x="40" y="35"/>
                </a:cubicBezTo>
                <a:cubicBezTo>
                  <a:pt x="40" y="35"/>
                  <a:pt x="40" y="35"/>
                  <a:pt x="40" y="35"/>
                </a:cubicBezTo>
                <a:close/>
                <a:moveTo>
                  <a:pt x="8" y="18"/>
                </a:moveTo>
                <a:cubicBezTo>
                  <a:pt x="8" y="18"/>
                  <a:pt x="8" y="19"/>
                  <a:pt x="7" y="19"/>
                </a:cubicBezTo>
                <a:cubicBezTo>
                  <a:pt x="7" y="19"/>
                  <a:pt x="7" y="19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19"/>
                </a:cubicBezTo>
                <a:cubicBezTo>
                  <a:pt x="6" y="19"/>
                  <a:pt x="6" y="19"/>
                  <a:pt x="7" y="19"/>
                </a:cubicBezTo>
                <a:cubicBezTo>
                  <a:pt x="7" y="18"/>
                  <a:pt x="7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lose/>
                <a:moveTo>
                  <a:pt x="16" y="11"/>
                </a:moveTo>
                <a:cubicBezTo>
                  <a:pt x="16" y="12"/>
                  <a:pt x="15" y="12"/>
                  <a:pt x="15" y="12"/>
                </a:cubicBezTo>
                <a:cubicBezTo>
                  <a:pt x="15" y="11"/>
                  <a:pt x="14" y="11"/>
                  <a:pt x="14" y="10"/>
                </a:cubicBezTo>
                <a:cubicBezTo>
                  <a:pt x="14" y="10"/>
                  <a:pt x="14" y="10"/>
                  <a:pt x="15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lose/>
                <a:moveTo>
                  <a:pt x="38" y="16"/>
                </a:moveTo>
                <a:cubicBezTo>
                  <a:pt x="38" y="15"/>
                  <a:pt x="38" y="15"/>
                  <a:pt x="38" y="15"/>
                </a:cubicBezTo>
                <a:cubicBezTo>
                  <a:pt x="38" y="15"/>
                  <a:pt x="38" y="15"/>
                  <a:pt x="38" y="15"/>
                </a:cubicBezTo>
                <a:cubicBezTo>
                  <a:pt x="38" y="15"/>
                  <a:pt x="38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14"/>
                  <a:pt x="39" y="14"/>
                  <a:pt x="39" y="14"/>
                </a:cubicBezTo>
                <a:cubicBezTo>
                  <a:pt x="39" y="14"/>
                  <a:pt x="39" y="15"/>
                  <a:pt x="39" y="15"/>
                </a:cubicBezTo>
                <a:cubicBezTo>
                  <a:pt x="39" y="15"/>
                  <a:pt x="39" y="15"/>
                  <a:pt x="38" y="16"/>
                </a:cubicBezTo>
                <a:cubicBezTo>
                  <a:pt x="38" y="16"/>
                  <a:pt x="38" y="16"/>
                  <a:pt x="38" y="16"/>
                </a:cubicBezTo>
                <a:close/>
                <a:moveTo>
                  <a:pt x="21" y="43"/>
                </a:moveTo>
                <a:cubicBezTo>
                  <a:pt x="22" y="43"/>
                  <a:pt x="22" y="43"/>
                  <a:pt x="22" y="43"/>
                </a:cubicBezTo>
                <a:cubicBezTo>
                  <a:pt x="22" y="43"/>
                  <a:pt x="22" y="43"/>
                  <a:pt x="23" y="43"/>
                </a:cubicBezTo>
                <a:cubicBezTo>
                  <a:pt x="23" y="43"/>
                  <a:pt x="23" y="43"/>
                  <a:pt x="23" y="44"/>
                </a:cubicBezTo>
                <a:cubicBezTo>
                  <a:pt x="23" y="44"/>
                  <a:pt x="23" y="44"/>
                  <a:pt x="23" y="44"/>
                </a:cubicBezTo>
                <a:cubicBezTo>
                  <a:pt x="22" y="44"/>
                  <a:pt x="22" y="44"/>
                  <a:pt x="22" y="44"/>
                </a:cubicBezTo>
                <a:cubicBezTo>
                  <a:pt x="22" y="44"/>
                  <a:pt x="21" y="44"/>
                  <a:pt x="21" y="44"/>
                </a:cubicBezTo>
                <a:cubicBezTo>
                  <a:pt x="21" y="44"/>
                  <a:pt x="21" y="44"/>
                  <a:pt x="21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3"/>
                  <a:pt x="21" y="43"/>
                  <a:pt x="21" y="43"/>
                </a:cubicBezTo>
                <a:close/>
                <a:moveTo>
                  <a:pt x="40" y="15"/>
                </a:moveTo>
                <a:cubicBezTo>
                  <a:pt x="40" y="15"/>
                  <a:pt x="40" y="15"/>
                  <a:pt x="40" y="15"/>
                </a:cubicBezTo>
                <a:cubicBezTo>
                  <a:pt x="40" y="15"/>
                  <a:pt x="40" y="16"/>
                  <a:pt x="40" y="16"/>
                </a:cubicBezTo>
                <a:cubicBezTo>
                  <a:pt x="40" y="16"/>
                  <a:pt x="39" y="16"/>
                  <a:pt x="39" y="17"/>
                </a:cubicBezTo>
                <a:cubicBezTo>
                  <a:pt x="39" y="16"/>
                  <a:pt x="39" y="16"/>
                  <a:pt x="38" y="16"/>
                </a:cubicBezTo>
                <a:cubicBezTo>
                  <a:pt x="38" y="16"/>
                  <a:pt x="39" y="16"/>
                  <a:pt x="39" y="16"/>
                </a:cubicBezTo>
                <a:cubicBezTo>
                  <a:pt x="39" y="15"/>
                  <a:pt x="39" y="15"/>
                  <a:pt x="39" y="15"/>
                </a:cubicBezTo>
                <a:cubicBezTo>
                  <a:pt x="39" y="15"/>
                  <a:pt x="40" y="15"/>
                  <a:pt x="40" y="15"/>
                </a:cubicBezTo>
                <a:cubicBezTo>
                  <a:pt x="40" y="15"/>
                  <a:pt x="40" y="15"/>
                  <a:pt x="40" y="15"/>
                </a:cubicBezTo>
                <a:close/>
                <a:moveTo>
                  <a:pt x="42" y="33"/>
                </a:moveTo>
                <a:cubicBezTo>
                  <a:pt x="42" y="33"/>
                  <a:pt x="42" y="33"/>
                  <a:pt x="42" y="33"/>
                </a:cubicBezTo>
                <a:cubicBezTo>
                  <a:pt x="42" y="33"/>
                  <a:pt x="43" y="33"/>
                  <a:pt x="43" y="33"/>
                </a:cubicBezTo>
                <a:cubicBezTo>
                  <a:pt x="43" y="33"/>
                  <a:pt x="43" y="34"/>
                  <a:pt x="43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2" y="34"/>
                  <a:pt x="42" y="34"/>
                  <a:pt x="42" y="34"/>
                </a:cubicBezTo>
                <a:cubicBezTo>
                  <a:pt x="42" y="34"/>
                  <a:pt x="41" y="34"/>
                  <a:pt x="41" y="34"/>
                </a:cubicBezTo>
                <a:cubicBezTo>
                  <a:pt x="41" y="34"/>
                  <a:pt x="41" y="34"/>
                  <a:pt x="41" y="34"/>
                </a:cubicBezTo>
                <a:cubicBezTo>
                  <a:pt x="41" y="33"/>
                  <a:pt x="41" y="33"/>
                  <a:pt x="42" y="33"/>
                </a:cubicBezTo>
                <a:cubicBezTo>
                  <a:pt x="42" y="33"/>
                  <a:pt x="42" y="33"/>
                  <a:pt x="42" y="33"/>
                </a:cubicBezTo>
                <a:close/>
                <a:moveTo>
                  <a:pt x="7" y="25"/>
                </a:moveTo>
                <a:cubicBezTo>
                  <a:pt x="7" y="25"/>
                  <a:pt x="7" y="25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ubicBezTo>
                  <a:pt x="7" y="25"/>
                  <a:pt x="7" y="25"/>
                  <a:pt x="7" y="25"/>
                </a:cubicBezTo>
                <a:close/>
                <a:moveTo>
                  <a:pt x="41" y="36"/>
                </a:moveTo>
                <a:cubicBezTo>
                  <a:pt x="41" y="37"/>
                  <a:pt x="40" y="37"/>
                  <a:pt x="40" y="37"/>
                </a:cubicBezTo>
                <a:cubicBezTo>
                  <a:pt x="40" y="37"/>
                  <a:pt x="40" y="37"/>
                  <a:pt x="40" y="37"/>
                </a:cubicBezTo>
                <a:cubicBezTo>
                  <a:pt x="39" y="36"/>
                  <a:pt x="40" y="36"/>
                  <a:pt x="40" y="36"/>
                </a:cubicBezTo>
                <a:cubicBezTo>
                  <a:pt x="40" y="36"/>
                  <a:pt x="40" y="36"/>
                  <a:pt x="40" y="35"/>
                </a:cubicBez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40" y="36"/>
                  <a:pt x="40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ubicBezTo>
                  <a:pt x="41" y="36"/>
                  <a:pt x="41" y="36"/>
                  <a:pt x="41" y="36"/>
                </a:cubicBezTo>
                <a:close/>
                <a:moveTo>
                  <a:pt x="8" y="22"/>
                </a:moveTo>
                <a:cubicBezTo>
                  <a:pt x="8" y="22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7" y="23"/>
                  <a:pt x="7" y="23"/>
                </a:cubicBezTo>
                <a:cubicBezTo>
                  <a:pt x="7" y="23"/>
                  <a:pt x="7" y="22"/>
                  <a:pt x="7" y="22"/>
                </a:cubicBezTo>
                <a:cubicBezTo>
                  <a:pt x="7" y="22"/>
                  <a:pt x="8" y="22"/>
                  <a:pt x="8" y="22"/>
                </a:cubicBezTo>
                <a:cubicBezTo>
                  <a:pt x="8" y="22"/>
                  <a:pt x="8" y="22"/>
                  <a:pt x="8" y="22"/>
                </a:cubicBezTo>
                <a:close/>
                <a:moveTo>
                  <a:pt x="19" y="10"/>
                </a:moveTo>
                <a:cubicBezTo>
                  <a:pt x="19" y="11"/>
                  <a:pt x="19" y="11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1"/>
                  <a:pt x="18" y="11"/>
                  <a:pt x="17" y="11"/>
                </a:cubicBezTo>
                <a:cubicBezTo>
                  <a:pt x="18" y="11"/>
                  <a:pt x="18" y="10"/>
                  <a:pt x="19" y="10"/>
                </a:cubicBezTo>
                <a:cubicBezTo>
                  <a:pt x="19" y="10"/>
                  <a:pt x="19" y="10"/>
                  <a:pt x="19" y="10"/>
                </a:cubicBezTo>
                <a:close/>
                <a:moveTo>
                  <a:pt x="12" y="18"/>
                </a:moveTo>
                <a:cubicBezTo>
                  <a:pt x="12" y="17"/>
                  <a:pt x="11" y="17"/>
                  <a:pt x="10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lose/>
                <a:moveTo>
                  <a:pt x="21" y="7"/>
                </a:moveTo>
                <a:cubicBezTo>
                  <a:pt x="21" y="6"/>
                  <a:pt x="21" y="6"/>
                  <a:pt x="22" y="6"/>
                </a:cubicBezTo>
                <a:cubicBezTo>
                  <a:pt x="22" y="5"/>
                  <a:pt x="22" y="6"/>
                  <a:pt x="22" y="6"/>
                </a:cubicBezTo>
                <a:cubicBezTo>
                  <a:pt x="22" y="6"/>
                  <a:pt x="22" y="6"/>
                  <a:pt x="22" y="7"/>
                </a:cubicBezTo>
                <a:cubicBezTo>
                  <a:pt x="22" y="7"/>
                  <a:pt x="21" y="7"/>
                  <a:pt x="21" y="7"/>
                </a:cubicBezTo>
                <a:cubicBezTo>
                  <a:pt x="21" y="7"/>
                  <a:pt x="21" y="7"/>
                  <a:pt x="21" y="7"/>
                </a:cubicBezTo>
                <a:close/>
                <a:moveTo>
                  <a:pt x="10" y="33"/>
                </a:moveTo>
                <a:cubicBezTo>
                  <a:pt x="10" y="34"/>
                  <a:pt x="10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9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ubicBezTo>
                  <a:pt x="10" y="33"/>
                  <a:pt x="10" y="33"/>
                  <a:pt x="10" y="33"/>
                </a:cubicBezTo>
                <a:close/>
                <a:moveTo>
                  <a:pt x="6" y="23"/>
                </a:moveTo>
                <a:cubicBezTo>
                  <a:pt x="6" y="24"/>
                  <a:pt x="6" y="24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6" y="25"/>
                  <a:pt x="6" y="25"/>
                  <a:pt x="6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4"/>
                  <a:pt x="6" y="24"/>
                  <a:pt x="6" y="23"/>
                </a:cubicBezTo>
                <a:cubicBezTo>
                  <a:pt x="6" y="23"/>
                  <a:pt x="6" y="23"/>
                  <a:pt x="6" y="23"/>
                </a:cubicBezTo>
                <a:cubicBezTo>
                  <a:pt x="6" y="23"/>
                  <a:pt x="6" y="23"/>
                  <a:pt x="6" y="23"/>
                </a:cubicBezTo>
                <a:close/>
                <a:moveTo>
                  <a:pt x="26" y="8"/>
                </a:moveTo>
                <a:cubicBezTo>
                  <a:pt x="26" y="8"/>
                  <a:pt x="26" y="8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7"/>
                  <a:pt x="27" y="7"/>
                  <a:pt x="27" y="7"/>
                </a:cubicBezTo>
                <a:cubicBezTo>
                  <a:pt x="27" y="8"/>
                  <a:pt x="27" y="8"/>
                  <a:pt x="27" y="9"/>
                </a:cubicBezTo>
                <a:cubicBezTo>
                  <a:pt x="27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lose/>
                <a:moveTo>
                  <a:pt x="13" y="11"/>
                </a:moveTo>
                <a:cubicBezTo>
                  <a:pt x="13" y="11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1" y="11"/>
                  <a:pt x="11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2" y="11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lose/>
                <a:moveTo>
                  <a:pt x="32" y="10"/>
                </a:moveTo>
                <a:cubicBezTo>
                  <a:pt x="32" y="10"/>
                  <a:pt x="32" y="10"/>
                  <a:pt x="31" y="10"/>
                </a:cubicBezTo>
                <a:cubicBezTo>
                  <a:pt x="32" y="9"/>
                  <a:pt x="32" y="9"/>
                  <a:pt x="32" y="8"/>
                </a:cubicBezTo>
                <a:cubicBezTo>
                  <a:pt x="32" y="8"/>
                  <a:pt x="32" y="9"/>
                  <a:pt x="33" y="9"/>
                </a:cubicBezTo>
                <a:cubicBezTo>
                  <a:pt x="33" y="9"/>
                  <a:pt x="33" y="9"/>
                  <a:pt x="33" y="9"/>
                </a:cubicBezTo>
                <a:cubicBezTo>
                  <a:pt x="32" y="9"/>
                  <a:pt x="32" y="10"/>
                  <a:pt x="32" y="10"/>
                </a:cubicBezTo>
                <a:cubicBezTo>
                  <a:pt x="32" y="10"/>
                  <a:pt x="32" y="10"/>
                  <a:pt x="32" y="10"/>
                </a:cubicBezTo>
                <a:close/>
                <a:moveTo>
                  <a:pt x="22" y="7"/>
                </a:moveTo>
                <a:cubicBezTo>
                  <a:pt x="22" y="7"/>
                  <a:pt x="22" y="8"/>
                  <a:pt x="22" y="8"/>
                </a:cubicBezTo>
                <a:cubicBezTo>
                  <a:pt x="22" y="8"/>
                  <a:pt x="22" y="8"/>
                  <a:pt x="22" y="8"/>
                </a:cubicBezTo>
                <a:cubicBezTo>
                  <a:pt x="22" y="8"/>
                  <a:pt x="22" y="8"/>
                  <a:pt x="21" y="8"/>
                </a:cubicBezTo>
                <a:cubicBezTo>
                  <a:pt x="21" y="8"/>
                  <a:pt x="21" y="8"/>
                  <a:pt x="21" y="7"/>
                </a:cubicBezTo>
                <a:cubicBezTo>
                  <a:pt x="21" y="7"/>
                  <a:pt x="21" y="7"/>
                  <a:pt x="22" y="7"/>
                </a:cubicBezTo>
                <a:cubicBezTo>
                  <a:pt x="22" y="7"/>
                  <a:pt x="22" y="7"/>
                  <a:pt x="22" y="7"/>
                </a:cubicBezTo>
                <a:close/>
                <a:moveTo>
                  <a:pt x="34" y="10"/>
                </a:moveTo>
                <a:cubicBezTo>
                  <a:pt x="34" y="10"/>
                  <a:pt x="34" y="10"/>
                  <a:pt x="35" y="10"/>
                </a:cubicBezTo>
                <a:cubicBezTo>
                  <a:pt x="35" y="10"/>
                  <a:pt x="34" y="10"/>
                  <a:pt x="34" y="10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3" y="11"/>
                  <a:pt x="33" y="11"/>
                </a:cubicBezTo>
                <a:cubicBezTo>
                  <a:pt x="33" y="11"/>
                  <a:pt x="33" y="11"/>
                  <a:pt x="33" y="11"/>
                </a:cubicBezTo>
                <a:cubicBezTo>
                  <a:pt x="33" y="10"/>
                  <a:pt x="33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9"/>
                  <a:pt x="34" y="9"/>
                  <a:pt x="34" y="10"/>
                </a:cubicBezTo>
                <a:cubicBezTo>
                  <a:pt x="34" y="10"/>
                  <a:pt x="34" y="10"/>
                  <a:pt x="34" y="10"/>
                </a:cubicBezTo>
                <a:cubicBezTo>
                  <a:pt x="34" y="10"/>
                  <a:pt x="34" y="10"/>
                  <a:pt x="34" y="10"/>
                </a:cubicBezTo>
                <a:close/>
                <a:moveTo>
                  <a:pt x="7" y="26"/>
                </a:moveTo>
                <a:cubicBezTo>
                  <a:pt x="7" y="26"/>
                  <a:pt x="7" y="26"/>
                  <a:pt x="7" y="25"/>
                </a:cubicBezTo>
                <a:cubicBezTo>
                  <a:pt x="7" y="25"/>
                  <a:pt x="7" y="25"/>
                  <a:pt x="8" y="25"/>
                </a:cubicBezTo>
                <a:cubicBezTo>
                  <a:pt x="8" y="26"/>
                  <a:pt x="8" y="26"/>
                  <a:pt x="8" y="26"/>
                </a:cubicBezTo>
                <a:cubicBezTo>
                  <a:pt x="8" y="26"/>
                  <a:pt x="7" y="26"/>
                  <a:pt x="7" y="26"/>
                </a:cubicBezTo>
                <a:cubicBezTo>
                  <a:pt x="7" y="26"/>
                  <a:pt x="7" y="26"/>
                  <a:pt x="7" y="26"/>
                </a:cubicBezTo>
                <a:close/>
                <a:moveTo>
                  <a:pt x="39" y="36"/>
                </a:moveTo>
                <a:cubicBezTo>
                  <a:pt x="39" y="36"/>
                  <a:pt x="39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8" y="35"/>
                  <a:pt x="38" y="35"/>
                  <a:pt x="38" y="35"/>
                </a:cubicBezTo>
                <a:cubicBezTo>
                  <a:pt x="39" y="35"/>
                  <a:pt x="39" y="34"/>
                  <a:pt x="39" y="35"/>
                </a:cubicBezTo>
                <a:cubicBezTo>
                  <a:pt x="39" y="35"/>
                  <a:pt x="39" y="35"/>
                  <a:pt x="40" y="35"/>
                </a:cubicBezTo>
                <a:cubicBezTo>
                  <a:pt x="40" y="36"/>
                  <a:pt x="40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lose/>
                <a:moveTo>
                  <a:pt x="41" y="28"/>
                </a:moveTo>
                <a:cubicBezTo>
                  <a:pt x="41" y="28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2" y="28"/>
                  <a:pt x="42" y="28"/>
                  <a:pt x="42" y="28"/>
                </a:cubicBezTo>
                <a:cubicBezTo>
                  <a:pt x="42" y="28"/>
                  <a:pt x="42" y="28"/>
                  <a:pt x="42" y="29"/>
                </a:cubicBezTo>
                <a:cubicBezTo>
                  <a:pt x="42" y="29"/>
                  <a:pt x="41" y="28"/>
                  <a:pt x="41" y="28"/>
                </a:cubicBezTo>
                <a:cubicBezTo>
                  <a:pt x="41" y="28"/>
                  <a:pt x="41" y="28"/>
                  <a:pt x="41" y="28"/>
                </a:cubicBezTo>
                <a:close/>
                <a:moveTo>
                  <a:pt x="30" y="41"/>
                </a:moveTo>
                <a:cubicBezTo>
                  <a:pt x="30" y="41"/>
                  <a:pt x="30" y="41"/>
                  <a:pt x="30" y="41"/>
                </a:cubicBezTo>
                <a:cubicBezTo>
                  <a:pt x="30" y="41"/>
                  <a:pt x="31" y="41"/>
                  <a:pt x="31" y="41"/>
                </a:cubicBezTo>
                <a:cubicBezTo>
                  <a:pt x="31" y="41"/>
                  <a:pt x="31" y="42"/>
                  <a:pt x="31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2"/>
                  <a:pt x="30" y="42"/>
                  <a:pt x="30" y="42"/>
                </a:cubicBezTo>
                <a:cubicBezTo>
                  <a:pt x="30" y="42"/>
                  <a:pt x="30" y="41"/>
                  <a:pt x="30" y="41"/>
                </a:cubicBezTo>
                <a:cubicBezTo>
                  <a:pt x="30" y="41"/>
                  <a:pt x="30" y="41"/>
                  <a:pt x="30" y="41"/>
                </a:cubicBezTo>
                <a:close/>
                <a:moveTo>
                  <a:pt x="14" y="13"/>
                </a:moveTo>
                <a:cubicBezTo>
                  <a:pt x="13" y="12"/>
                  <a:pt x="13" y="12"/>
                  <a:pt x="12" y="12"/>
                </a:cubicBezTo>
                <a:cubicBezTo>
                  <a:pt x="13" y="12"/>
                  <a:pt x="13" y="11"/>
                  <a:pt x="13" y="11"/>
                </a:cubicBezTo>
                <a:cubicBezTo>
                  <a:pt x="13" y="11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lose/>
                <a:moveTo>
                  <a:pt x="41" y="20"/>
                </a:moveTo>
                <a:cubicBezTo>
                  <a:pt x="41" y="20"/>
                  <a:pt x="42" y="20"/>
                  <a:pt x="42" y="20"/>
                </a:cubicBezTo>
                <a:cubicBezTo>
                  <a:pt x="42" y="20"/>
                  <a:pt x="42" y="20"/>
                  <a:pt x="42" y="20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1"/>
                  <a:pt x="41" y="21"/>
                  <a:pt x="41" y="21"/>
                </a:cubicBezTo>
                <a:cubicBezTo>
                  <a:pt x="41" y="21"/>
                  <a:pt x="41" y="21"/>
                  <a:pt x="41" y="20"/>
                </a:cubicBezTo>
                <a:cubicBezTo>
                  <a:pt x="41" y="20"/>
                  <a:pt x="41" y="20"/>
                  <a:pt x="41" y="20"/>
                </a:cubicBezTo>
                <a:close/>
                <a:moveTo>
                  <a:pt x="12" y="12"/>
                </a:moveTo>
                <a:cubicBezTo>
                  <a:pt x="13" y="12"/>
                  <a:pt x="13" y="13"/>
                  <a:pt x="14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2" y="13"/>
                  <a:pt x="12" y="13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lose/>
                <a:moveTo>
                  <a:pt x="17" y="40"/>
                </a:moveTo>
                <a:cubicBezTo>
                  <a:pt x="18" y="40"/>
                  <a:pt x="18" y="40"/>
                  <a:pt x="18" y="40"/>
                </a:cubicBezTo>
                <a:cubicBezTo>
                  <a:pt x="18" y="40"/>
                  <a:pt x="18" y="40"/>
                  <a:pt x="18" y="40"/>
                </a:cubicBezTo>
                <a:cubicBezTo>
                  <a:pt x="18" y="41"/>
                  <a:pt x="18" y="41"/>
                  <a:pt x="17" y="41"/>
                </a:cubicBezTo>
                <a:cubicBezTo>
                  <a:pt x="17" y="41"/>
                  <a:pt x="17" y="41"/>
                  <a:pt x="17" y="42"/>
                </a:cubicBezTo>
                <a:cubicBezTo>
                  <a:pt x="17" y="41"/>
                  <a:pt x="17" y="41"/>
                  <a:pt x="17" y="41"/>
                </a:cubicBezTo>
                <a:cubicBezTo>
                  <a:pt x="17" y="41"/>
                  <a:pt x="17" y="40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43" y="29"/>
                </a:moveTo>
                <a:cubicBezTo>
                  <a:pt x="43" y="29"/>
                  <a:pt x="43" y="29"/>
                  <a:pt x="43" y="30"/>
                </a:cubicBezTo>
                <a:cubicBezTo>
                  <a:pt x="43" y="30"/>
                  <a:pt x="43" y="30"/>
                  <a:pt x="43" y="30"/>
                </a:cubicBezTo>
                <a:cubicBezTo>
                  <a:pt x="43" y="30"/>
                  <a:pt x="43" y="31"/>
                  <a:pt x="43" y="31"/>
                </a:cubicBezTo>
                <a:cubicBezTo>
                  <a:pt x="43" y="31"/>
                  <a:pt x="43" y="31"/>
                  <a:pt x="43" y="31"/>
                </a:cubicBezTo>
                <a:cubicBezTo>
                  <a:pt x="43" y="31"/>
                  <a:pt x="43" y="31"/>
                  <a:pt x="42" y="31"/>
                </a:cubicBezTo>
                <a:cubicBezTo>
                  <a:pt x="42" y="31"/>
                  <a:pt x="42" y="30"/>
                  <a:pt x="42" y="30"/>
                </a:cubicBezTo>
                <a:cubicBezTo>
                  <a:pt x="43" y="30"/>
                  <a:pt x="43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ubicBezTo>
                  <a:pt x="43" y="29"/>
                  <a:pt x="43" y="29"/>
                  <a:pt x="43" y="29"/>
                </a:cubicBezTo>
                <a:close/>
                <a:moveTo>
                  <a:pt x="37" y="12"/>
                </a:moveTo>
                <a:cubicBezTo>
                  <a:pt x="38" y="12"/>
                  <a:pt x="38" y="13"/>
                  <a:pt x="38" y="13"/>
                </a:cubicBezTo>
                <a:cubicBezTo>
                  <a:pt x="38" y="13"/>
                  <a:pt x="38" y="13"/>
                  <a:pt x="38" y="13"/>
                </a:cubicBezTo>
                <a:cubicBezTo>
                  <a:pt x="38" y="13"/>
                  <a:pt x="37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7" y="14"/>
                  <a:pt x="37" y="14"/>
                </a:cubicBezTo>
                <a:cubicBezTo>
                  <a:pt x="37" y="14"/>
                  <a:pt x="37" y="13"/>
                  <a:pt x="37" y="13"/>
                </a:cubicBezTo>
                <a:cubicBezTo>
                  <a:pt x="37" y="13"/>
                  <a:pt x="37" y="13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2"/>
                  <a:pt x="37" y="12"/>
                  <a:pt x="37" y="12"/>
                </a:cubicBezTo>
                <a:close/>
                <a:moveTo>
                  <a:pt x="10" y="36"/>
                </a:moveTo>
                <a:cubicBezTo>
                  <a:pt x="10" y="35"/>
                  <a:pt x="11" y="35"/>
                  <a:pt x="11" y="35"/>
                </a:cubicBezTo>
                <a:cubicBezTo>
                  <a:pt x="11" y="35"/>
                  <a:pt x="11" y="35"/>
                  <a:pt x="12" y="35"/>
                </a:cubicBezTo>
                <a:cubicBezTo>
                  <a:pt x="12" y="35"/>
                  <a:pt x="12" y="35"/>
                  <a:pt x="11" y="35"/>
                </a:cubicBezTo>
                <a:cubicBezTo>
                  <a:pt x="11" y="36"/>
                  <a:pt x="11" y="36"/>
                  <a:pt x="11" y="36"/>
                </a:cubicBezTo>
                <a:cubicBezTo>
                  <a:pt x="11" y="36"/>
                  <a:pt x="11" y="36"/>
                  <a:pt x="11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6"/>
                  <a:pt x="10" y="36"/>
                  <a:pt x="10" y="36"/>
                </a:cubicBezTo>
                <a:close/>
                <a:moveTo>
                  <a:pt x="21" y="41"/>
                </a:moveTo>
                <a:cubicBezTo>
                  <a:pt x="21" y="41"/>
                  <a:pt x="21" y="41"/>
                  <a:pt x="21" y="41"/>
                </a:cubicBezTo>
                <a:cubicBezTo>
                  <a:pt x="22" y="41"/>
                  <a:pt x="22" y="41"/>
                  <a:pt x="22" y="41"/>
                </a:cubicBezTo>
                <a:cubicBezTo>
                  <a:pt x="22" y="42"/>
                  <a:pt x="21" y="42"/>
                  <a:pt x="21" y="42"/>
                </a:cubicBezTo>
                <a:cubicBezTo>
                  <a:pt x="21" y="42"/>
                  <a:pt x="21" y="42"/>
                  <a:pt x="21" y="43"/>
                </a:cubicBezTo>
                <a:cubicBezTo>
                  <a:pt x="21" y="43"/>
                  <a:pt x="21" y="43"/>
                  <a:pt x="21" y="43"/>
                </a:cubicBezTo>
                <a:cubicBezTo>
                  <a:pt x="21" y="43"/>
                  <a:pt x="21" y="43"/>
                  <a:pt x="20" y="43"/>
                </a:cubicBezTo>
                <a:cubicBezTo>
                  <a:pt x="21" y="42"/>
                  <a:pt x="21" y="42"/>
                  <a:pt x="21" y="41"/>
                </a:cubicBezTo>
                <a:cubicBezTo>
                  <a:pt x="21" y="41"/>
                  <a:pt x="21" y="41"/>
                  <a:pt x="21" y="41"/>
                </a:cubicBezTo>
                <a:close/>
                <a:moveTo>
                  <a:pt x="17" y="40"/>
                </a:moveTo>
                <a:cubicBezTo>
                  <a:pt x="17" y="40"/>
                  <a:pt x="17" y="41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1"/>
                  <a:pt x="16" y="41"/>
                  <a:pt x="16" y="41"/>
                </a:cubicBezTo>
                <a:cubicBezTo>
                  <a:pt x="16" y="40"/>
                  <a:pt x="16" y="40"/>
                  <a:pt x="16" y="40"/>
                </a:cubicBezTo>
                <a:cubicBezTo>
                  <a:pt x="17" y="40"/>
                  <a:pt x="17" y="40"/>
                  <a:pt x="17" y="39"/>
                </a:cubicBezTo>
                <a:cubicBezTo>
                  <a:pt x="17" y="39"/>
                  <a:pt x="17" y="39"/>
                  <a:pt x="17" y="39"/>
                </a:cubicBezTo>
                <a:cubicBezTo>
                  <a:pt x="17" y="39"/>
                  <a:pt x="17" y="39"/>
                  <a:pt x="17" y="40"/>
                </a:cubicBezTo>
                <a:cubicBezTo>
                  <a:pt x="17" y="40"/>
                  <a:pt x="17" y="40"/>
                  <a:pt x="17" y="40"/>
                </a:cubicBezTo>
                <a:close/>
                <a:moveTo>
                  <a:pt x="10" y="14"/>
                </a:moveTo>
                <a:cubicBezTo>
                  <a:pt x="10" y="14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2" y="14"/>
                  <a:pt x="12" y="14"/>
                </a:cubicBezTo>
                <a:cubicBezTo>
                  <a:pt x="12" y="14"/>
                  <a:pt x="12" y="15"/>
                  <a:pt x="12" y="15"/>
                </a:cubicBezTo>
                <a:cubicBezTo>
                  <a:pt x="12" y="15"/>
                  <a:pt x="12" y="15"/>
                  <a:pt x="11" y="15"/>
                </a:cubicBezTo>
                <a:cubicBezTo>
                  <a:pt x="11" y="15"/>
                  <a:pt x="11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lose/>
                <a:moveTo>
                  <a:pt x="9" y="16"/>
                </a:moveTo>
                <a:cubicBezTo>
                  <a:pt x="9" y="16"/>
                  <a:pt x="9" y="16"/>
                  <a:pt x="9" y="15"/>
                </a:cubicBezTo>
                <a:cubicBezTo>
                  <a:pt x="10" y="16"/>
                  <a:pt x="10" y="16"/>
                  <a:pt x="11" y="16"/>
                </a:cubicBezTo>
                <a:cubicBezTo>
                  <a:pt x="11" y="16"/>
                  <a:pt x="10" y="16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ubicBezTo>
                  <a:pt x="9" y="16"/>
                  <a:pt x="9" y="16"/>
                  <a:pt x="9" y="16"/>
                </a:cubicBezTo>
                <a:close/>
                <a:moveTo>
                  <a:pt x="15" y="12"/>
                </a:moveTo>
                <a:cubicBezTo>
                  <a:pt x="15" y="12"/>
                  <a:pt x="15" y="12"/>
                  <a:pt x="14" y="12"/>
                </a:cubicBezTo>
                <a:cubicBezTo>
                  <a:pt x="14" y="12"/>
                  <a:pt x="14" y="12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4" y="11"/>
                  <a:pt x="14" y="11"/>
                </a:cubicBezTo>
                <a:cubicBezTo>
                  <a:pt x="14" y="11"/>
                  <a:pt x="15" y="11"/>
                  <a:pt x="15" y="12"/>
                </a:cubicBezTo>
                <a:cubicBezTo>
                  <a:pt x="15" y="12"/>
                  <a:pt x="15" y="12"/>
                  <a:pt x="15" y="12"/>
                </a:cubicBezTo>
                <a:close/>
                <a:moveTo>
                  <a:pt x="34" y="39"/>
                </a:moveTo>
                <a:cubicBezTo>
                  <a:pt x="34" y="39"/>
                  <a:pt x="35" y="38"/>
                  <a:pt x="35" y="38"/>
                </a:cubicBezTo>
                <a:cubicBezTo>
                  <a:pt x="35" y="39"/>
                  <a:pt x="35" y="39"/>
                  <a:pt x="36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5" y="40"/>
                  <a:pt x="35" y="40"/>
                  <a:pt x="35" y="40"/>
                </a:cubicBezTo>
                <a:cubicBezTo>
                  <a:pt x="35" y="40"/>
                  <a:pt x="35" y="39"/>
                  <a:pt x="34" y="39"/>
                </a:cubicBezTo>
                <a:cubicBezTo>
                  <a:pt x="34" y="39"/>
                  <a:pt x="34" y="39"/>
                  <a:pt x="34" y="39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4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lose/>
                <a:moveTo>
                  <a:pt x="15" y="39"/>
                </a:moveTo>
                <a:cubicBezTo>
                  <a:pt x="15" y="39"/>
                  <a:pt x="15" y="40"/>
                  <a:pt x="15" y="40"/>
                </a:cubicBezTo>
                <a:cubicBezTo>
                  <a:pt x="14" y="40"/>
                  <a:pt x="14" y="40"/>
                  <a:pt x="14" y="40"/>
                </a:cubicBezTo>
                <a:cubicBezTo>
                  <a:pt x="14" y="40"/>
                  <a:pt x="14" y="39"/>
                  <a:pt x="14" y="39"/>
                </a:cubicBezTo>
                <a:cubicBezTo>
                  <a:pt x="14" y="39"/>
                  <a:pt x="15" y="39"/>
                  <a:pt x="15" y="38"/>
                </a:cubicBezTo>
                <a:cubicBezTo>
                  <a:pt x="15" y="38"/>
                  <a:pt x="15" y="38"/>
                  <a:pt x="15" y="38"/>
                </a:cubicBezTo>
                <a:cubicBezTo>
                  <a:pt x="15" y="39"/>
                  <a:pt x="15" y="39"/>
                  <a:pt x="15" y="39"/>
                </a:cubicBezTo>
                <a:cubicBezTo>
                  <a:pt x="15" y="39"/>
                  <a:pt x="15" y="39"/>
                  <a:pt x="15" y="39"/>
                </a:cubicBezTo>
                <a:close/>
                <a:moveTo>
                  <a:pt x="11" y="34"/>
                </a:moveTo>
                <a:cubicBezTo>
                  <a:pt x="11" y="34"/>
                  <a:pt x="11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ubicBezTo>
                  <a:pt x="11" y="35"/>
                  <a:pt x="10" y="35"/>
                  <a:pt x="10" y="35"/>
                </a:cubicBezTo>
                <a:cubicBezTo>
                  <a:pt x="10" y="35"/>
                  <a:pt x="10" y="35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10" y="35"/>
                  <a:pt x="10" y="34"/>
                  <a:pt x="10" y="34"/>
                </a:cubicBezTo>
                <a:cubicBezTo>
                  <a:pt x="10" y="34"/>
                  <a:pt x="10" y="34"/>
                  <a:pt x="11" y="34"/>
                </a:cubicBezTo>
                <a:cubicBezTo>
                  <a:pt x="11" y="34"/>
                  <a:pt x="11" y="34"/>
                  <a:pt x="11" y="34"/>
                </a:cubicBezTo>
                <a:close/>
                <a:moveTo>
                  <a:pt x="27" y="9"/>
                </a:moveTo>
                <a:cubicBezTo>
                  <a:pt x="27" y="8"/>
                  <a:pt x="27" y="7"/>
                  <a:pt x="28" y="7"/>
                </a:cubicBezTo>
                <a:cubicBezTo>
                  <a:pt x="28" y="7"/>
                  <a:pt x="28" y="7"/>
                  <a:pt x="28" y="7"/>
                </a:cubicBezTo>
                <a:cubicBezTo>
                  <a:pt x="28" y="7"/>
                  <a:pt x="28" y="8"/>
                  <a:pt x="28" y="8"/>
                </a:cubicBezTo>
                <a:cubicBezTo>
                  <a:pt x="28" y="8"/>
                  <a:pt x="28" y="8"/>
                  <a:pt x="28" y="9"/>
                </a:cubicBezTo>
                <a:cubicBezTo>
                  <a:pt x="28" y="9"/>
                  <a:pt x="28" y="9"/>
                  <a:pt x="27" y="9"/>
                </a:cubicBezTo>
                <a:cubicBezTo>
                  <a:pt x="27" y="9"/>
                  <a:pt x="27" y="9"/>
                  <a:pt x="27" y="9"/>
                </a:cubicBezTo>
                <a:close/>
                <a:moveTo>
                  <a:pt x="18" y="8"/>
                </a:moveTo>
                <a:cubicBezTo>
                  <a:pt x="18" y="8"/>
                  <a:pt x="18" y="7"/>
                  <a:pt x="18" y="7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6"/>
                  <a:pt x="18" y="6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8"/>
                  <a:pt x="19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lose/>
                <a:moveTo>
                  <a:pt x="9" y="20"/>
                </a:moveTo>
                <a:cubicBezTo>
                  <a:pt x="9" y="20"/>
                  <a:pt x="9" y="20"/>
                  <a:pt x="9" y="20"/>
                </a:cubicBezTo>
                <a:cubicBezTo>
                  <a:pt x="8" y="20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9"/>
                  <a:pt x="9" y="19"/>
                  <a:pt x="9" y="20"/>
                </a:cubicBezTo>
                <a:cubicBezTo>
                  <a:pt x="9" y="20"/>
                  <a:pt x="9" y="20"/>
                  <a:pt x="9" y="20"/>
                </a:cubicBezTo>
                <a:close/>
                <a:moveTo>
                  <a:pt x="13" y="11"/>
                </a:moveTo>
                <a:cubicBezTo>
                  <a:pt x="13" y="11"/>
                  <a:pt x="13" y="10"/>
                  <a:pt x="13" y="10"/>
                </a:cubicBezTo>
                <a:cubicBezTo>
                  <a:pt x="13" y="10"/>
                  <a:pt x="13" y="9"/>
                  <a:pt x="13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3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lose/>
                <a:moveTo>
                  <a:pt x="25" y="42"/>
                </a:moveTo>
                <a:cubicBezTo>
                  <a:pt x="25" y="42"/>
                  <a:pt x="25" y="42"/>
                  <a:pt x="26" y="42"/>
                </a:cubicBezTo>
                <a:cubicBezTo>
                  <a:pt x="26" y="42"/>
                  <a:pt x="26" y="43"/>
                  <a:pt x="26" y="43"/>
                </a:cubicBezTo>
                <a:cubicBezTo>
                  <a:pt x="25" y="43"/>
                  <a:pt x="25" y="43"/>
                  <a:pt x="25" y="43"/>
                </a:cubicBezTo>
                <a:cubicBezTo>
                  <a:pt x="25" y="43"/>
                  <a:pt x="25" y="42"/>
                  <a:pt x="25" y="42"/>
                </a:cubicBezTo>
                <a:cubicBezTo>
                  <a:pt x="25" y="42"/>
                  <a:pt x="25" y="42"/>
                  <a:pt x="25" y="42"/>
                </a:cubicBezTo>
                <a:close/>
                <a:moveTo>
                  <a:pt x="24" y="7"/>
                </a:move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ubicBezTo>
                  <a:pt x="25" y="7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lose/>
                <a:moveTo>
                  <a:pt x="23" y="43"/>
                </a:moveTo>
                <a:cubicBezTo>
                  <a:pt x="24" y="43"/>
                  <a:pt x="24" y="43"/>
                  <a:pt x="24" y="43"/>
                </a:cubicBezTo>
                <a:cubicBezTo>
                  <a:pt x="24" y="44"/>
                  <a:pt x="24" y="44"/>
                  <a:pt x="24" y="44"/>
                </a:cubicBezTo>
                <a:cubicBezTo>
                  <a:pt x="24" y="45"/>
                  <a:pt x="23" y="45"/>
                  <a:pt x="23" y="44"/>
                </a:cubicBezTo>
                <a:cubicBezTo>
                  <a:pt x="23" y="44"/>
                  <a:pt x="23" y="44"/>
                  <a:pt x="23" y="43"/>
                </a:cubicBezTo>
                <a:cubicBezTo>
                  <a:pt x="23" y="43"/>
                  <a:pt x="23" y="43"/>
                  <a:pt x="23" y="43"/>
                </a:cubicBezTo>
                <a:close/>
                <a:moveTo>
                  <a:pt x="40" y="30"/>
                </a:moveTo>
                <a:cubicBezTo>
                  <a:pt x="40" y="30"/>
                  <a:pt x="40" y="30"/>
                  <a:pt x="40" y="30"/>
                </a:cubicBezTo>
                <a:cubicBezTo>
                  <a:pt x="40" y="30"/>
                  <a:pt x="41" y="30"/>
                  <a:pt x="41" y="30"/>
                </a:cubicBezTo>
                <a:cubicBezTo>
                  <a:pt x="41" y="30"/>
                  <a:pt x="41" y="30"/>
                  <a:pt x="42" y="30"/>
                </a:cubicBezTo>
                <a:cubicBezTo>
                  <a:pt x="42" y="30"/>
                  <a:pt x="42" y="30"/>
                  <a:pt x="42" y="30"/>
                </a:cubicBezTo>
                <a:cubicBezTo>
                  <a:pt x="42" y="30"/>
                  <a:pt x="42" y="31"/>
                  <a:pt x="42" y="31"/>
                </a:cubicBezTo>
                <a:cubicBezTo>
                  <a:pt x="41" y="31"/>
                  <a:pt x="41" y="30"/>
                  <a:pt x="40" y="30"/>
                </a:cubicBezTo>
                <a:cubicBezTo>
                  <a:pt x="40" y="30"/>
                  <a:pt x="40" y="30"/>
                  <a:pt x="40" y="30"/>
                </a:cubicBezTo>
                <a:close/>
                <a:moveTo>
                  <a:pt x="7" y="30"/>
                </a:moveTo>
                <a:cubicBezTo>
                  <a:pt x="7" y="30"/>
                  <a:pt x="7" y="31"/>
                  <a:pt x="7" y="31"/>
                </a:cubicBezTo>
                <a:cubicBezTo>
                  <a:pt x="7" y="31"/>
                  <a:pt x="7" y="31"/>
                  <a:pt x="7" y="31"/>
                </a:cubicBezTo>
                <a:cubicBezTo>
                  <a:pt x="6" y="31"/>
                  <a:pt x="6" y="31"/>
                  <a:pt x="6" y="31"/>
                </a:cubicBezTo>
                <a:cubicBezTo>
                  <a:pt x="6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30"/>
                  <a:pt x="7" y="30"/>
                  <a:pt x="7" y="30"/>
                </a:cubicBezTo>
                <a:close/>
                <a:moveTo>
                  <a:pt x="7" y="28"/>
                </a:moveTo>
                <a:cubicBezTo>
                  <a:pt x="7" y="28"/>
                  <a:pt x="7" y="29"/>
                  <a:pt x="7" y="29"/>
                </a:cubicBezTo>
                <a:cubicBezTo>
                  <a:pt x="7" y="29"/>
                  <a:pt x="6" y="30"/>
                  <a:pt x="6" y="30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29"/>
                  <a:pt x="6" y="29"/>
                </a:cubicBezTo>
                <a:cubicBezTo>
                  <a:pt x="6" y="29"/>
                  <a:pt x="6" y="29"/>
                  <a:pt x="6" y="28"/>
                </a:cubicBezTo>
                <a:cubicBezTo>
                  <a:pt x="6" y="28"/>
                  <a:pt x="7" y="28"/>
                  <a:pt x="7" y="28"/>
                </a:cubicBezTo>
                <a:cubicBezTo>
                  <a:pt x="7" y="28"/>
                  <a:pt x="7" y="28"/>
                  <a:pt x="7" y="28"/>
                </a:cubicBezTo>
                <a:close/>
                <a:moveTo>
                  <a:pt x="21" y="9"/>
                </a:moveTo>
                <a:cubicBezTo>
                  <a:pt x="21" y="9"/>
                  <a:pt x="21" y="9"/>
                  <a:pt x="20" y="9"/>
                </a:cubicBezTo>
                <a:cubicBezTo>
                  <a:pt x="20" y="9"/>
                  <a:pt x="20" y="9"/>
                  <a:pt x="20" y="9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0" y="7"/>
                  <a:pt x="20" y="7"/>
                  <a:pt x="20" y="7"/>
                </a:cubicBezTo>
                <a:cubicBezTo>
                  <a:pt x="21" y="8"/>
                  <a:pt x="21" y="8"/>
                  <a:pt x="21" y="9"/>
                </a:cubicBezTo>
                <a:cubicBezTo>
                  <a:pt x="21" y="9"/>
                  <a:pt x="21" y="9"/>
                  <a:pt x="21" y="9"/>
                </a:cubicBezTo>
                <a:close/>
                <a:moveTo>
                  <a:pt x="37" y="39"/>
                </a:moveTo>
                <a:cubicBezTo>
                  <a:pt x="36" y="39"/>
                  <a:pt x="36" y="38"/>
                  <a:pt x="36" y="38"/>
                </a:cubicBezTo>
                <a:cubicBezTo>
                  <a:pt x="36" y="38"/>
                  <a:pt x="36" y="38"/>
                  <a:pt x="36" y="37"/>
                </a:cubicBezTo>
                <a:cubicBezTo>
                  <a:pt x="36" y="37"/>
                  <a:pt x="36" y="37"/>
                  <a:pt x="36" y="37"/>
                </a:cubicBezTo>
                <a:cubicBezTo>
                  <a:pt x="36" y="37"/>
                  <a:pt x="36" y="37"/>
                  <a:pt x="37" y="38"/>
                </a:cubicBezTo>
                <a:cubicBezTo>
                  <a:pt x="37" y="38"/>
                  <a:pt x="37" y="38"/>
                  <a:pt x="37" y="38"/>
                </a:cubicBezTo>
                <a:cubicBezTo>
                  <a:pt x="37" y="38"/>
                  <a:pt x="37" y="38"/>
                  <a:pt x="37" y="39"/>
                </a:cubicBezTo>
                <a:cubicBezTo>
                  <a:pt x="37" y="39"/>
                  <a:pt x="37" y="39"/>
                  <a:pt x="37" y="39"/>
                </a:cubicBezTo>
                <a:cubicBezTo>
                  <a:pt x="37" y="39"/>
                  <a:pt x="37" y="39"/>
                  <a:pt x="37" y="39"/>
                </a:cubicBezTo>
                <a:close/>
                <a:moveTo>
                  <a:pt x="6" y="27"/>
                </a:moveTo>
                <a:cubicBezTo>
                  <a:pt x="7" y="27"/>
                  <a:pt x="7" y="27"/>
                  <a:pt x="7" y="28"/>
                </a:cubicBezTo>
                <a:cubicBezTo>
                  <a:pt x="7" y="28"/>
                  <a:pt x="7" y="28"/>
                  <a:pt x="7" y="28"/>
                </a:cubicBezTo>
                <a:cubicBezTo>
                  <a:pt x="6" y="28"/>
                  <a:pt x="6" y="28"/>
                  <a:pt x="6" y="28"/>
                </a:cubicBezTo>
                <a:cubicBezTo>
                  <a:pt x="6" y="28"/>
                  <a:pt x="5" y="28"/>
                  <a:pt x="5" y="28"/>
                </a:cubicBezTo>
                <a:cubicBezTo>
                  <a:pt x="5" y="28"/>
                  <a:pt x="5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ubicBezTo>
                  <a:pt x="6" y="27"/>
                  <a:pt x="6" y="27"/>
                  <a:pt x="6" y="27"/>
                </a:cubicBezTo>
                <a:close/>
                <a:moveTo>
                  <a:pt x="19" y="42"/>
                </a:moveTo>
                <a:cubicBezTo>
                  <a:pt x="18" y="43"/>
                  <a:pt x="18" y="43"/>
                  <a:pt x="17" y="43"/>
                </a:cubicBezTo>
                <a:cubicBezTo>
                  <a:pt x="17" y="43"/>
                  <a:pt x="17" y="43"/>
                  <a:pt x="17" y="43"/>
                </a:cubicBezTo>
                <a:cubicBezTo>
                  <a:pt x="17" y="42"/>
                  <a:pt x="17" y="42"/>
                  <a:pt x="17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7" y="42"/>
                  <a:pt x="17" y="42"/>
                  <a:pt x="17" y="42"/>
                </a:cubicBezTo>
                <a:cubicBezTo>
                  <a:pt x="18" y="42"/>
                  <a:pt x="18" y="42"/>
                  <a:pt x="19" y="42"/>
                </a:cubicBezTo>
                <a:cubicBezTo>
                  <a:pt x="19" y="42"/>
                  <a:pt x="19" y="42"/>
                  <a:pt x="19" y="42"/>
                </a:cubicBezTo>
                <a:cubicBezTo>
                  <a:pt x="19" y="42"/>
                  <a:pt x="19" y="42"/>
                  <a:pt x="19" y="42"/>
                </a:cubicBezTo>
                <a:close/>
                <a:moveTo>
                  <a:pt x="12" y="38"/>
                </a:moveTo>
                <a:cubicBezTo>
                  <a:pt x="12" y="38"/>
                  <a:pt x="12" y="38"/>
                  <a:pt x="12" y="38"/>
                </a:cubicBezTo>
                <a:cubicBezTo>
                  <a:pt x="12" y="39"/>
                  <a:pt x="11" y="39"/>
                  <a:pt x="11" y="39"/>
                </a:cubicBezTo>
                <a:cubicBezTo>
                  <a:pt x="11" y="38"/>
                  <a:pt x="11" y="38"/>
                  <a:pt x="11" y="38"/>
                </a:cubicBezTo>
                <a:cubicBezTo>
                  <a:pt x="11" y="38"/>
                  <a:pt x="11" y="37"/>
                  <a:pt x="1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7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ubicBezTo>
                  <a:pt x="12" y="38"/>
                  <a:pt x="12" y="38"/>
                  <a:pt x="12" y="38"/>
                </a:cubicBezTo>
                <a:close/>
                <a:moveTo>
                  <a:pt x="35" y="38"/>
                </a:moveTo>
                <a:cubicBezTo>
                  <a:pt x="35" y="38"/>
                  <a:pt x="35" y="38"/>
                  <a:pt x="36" y="38"/>
                </a:cubicBezTo>
                <a:cubicBezTo>
                  <a:pt x="36" y="38"/>
                  <a:pt x="36" y="39"/>
                  <a:pt x="36" y="39"/>
                </a:cubicBezTo>
                <a:cubicBezTo>
                  <a:pt x="36" y="39"/>
                  <a:pt x="36" y="39"/>
                  <a:pt x="36" y="40"/>
                </a:cubicBezTo>
                <a:cubicBezTo>
                  <a:pt x="36" y="39"/>
                  <a:pt x="35" y="39"/>
                  <a:pt x="35" y="38"/>
                </a:cubicBezTo>
                <a:cubicBezTo>
                  <a:pt x="35" y="38"/>
                  <a:pt x="35" y="38"/>
                  <a:pt x="35" y="38"/>
                </a:cubicBezTo>
                <a:close/>
                <a:moveTo>
                  <a:pt x="7" y="30"/>
                </a:move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9" y="30"/>
                  <a:pt x="9" y="30"/>
                </a:cubicBezTo>
                <a:cubicBezTo>
                  <a:pt x="9" y="30"/>
                  <a:pt x="9" y="30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8" y="31"/>
                  <a:pt x="8" y="31"/>
                </a:cubicBezTo>
                <a:cubicBezTo>
                  <a:pt x="8" y="31"/>
                  <a:pt x="8" y="31"/>
                  <a:pt x="8" y="31"/>
                </a:cubicBezTo>
                <a:cubicBezTo>
                  <a:pt x="8" y="31"/>
                  <a:pt x="8" y="31"/>
                  <a:pt x="7" y="30"/>
                </a:cubicBezTo>
                <a:cubicBezTo>
                  <a:pt x="7" y="30"/>
                  <a:pt x="7" y="30"/>
                  <a:pt x="7" y="30"/>
                </a:cubicBezTo>
                <a:close/>
                <a:moveTo>
                  <a:pt x="38" y="35"/>
                </a:moveTo>
                <a:cubicBezTo>
                  <a:pt x="38" y="35"/>
                  <a:pt x="38" y="36"/>
                  <a:pt x="38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6"/>
                  <a:pt x="39" y="36"/>
                  <a:pt x="39" y="36"/>
                </a:cubicBezTo>
                <a:cubicBezTo>
                  <a:pt x="39" y="37"/>
                  <a:pt x="39" y="37"/>
                  <a:pt x="39" y="37"/>
                </a:cubicBezTo>
                <a:cubicBezTo>
                  <a:pt x="38" y="37"/>
                  <a:pt x="38" y="36"/>
                  <a:pt x="38" y="36"/>
                </a:cubicBezTo>
                <a:cubicBezTo>
                  <a:pt x="38" y="36"/>
                  <a:pt x="38" y="36"/>
                  <a:pt x="38" y="35"/>
                </a:cubicBezTo>
                <a:cubicBezTo>
                  <a:pt x="38" y="35"/>
                  <a:pt x="38" y="35"/>
                  <a:pt x="38" y="35"/>
                </a:cubicBezTo>
                <a:close/>
                <a:moveTo>
                  <a:pt x="9" y="36"/>
                </a:moveTo>
                <a:cubicBezTo>
                  <a:pt x="9" y="36"/>
                  <a:pt x="8" y="36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4"/>
                  <a:pt x="9" y="34"/>
                  <a:pt x="9" y="35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5"/>
                  <a:pt x="10" y="35"/>
                  <a:pt x="10" y="35"/>
                </a:cubicBezTo>
                <a:cubicBezTo>
                  <a:pt x="10" y="36"/>
                  <a:pt x="10" y="36"/>
                  <a:pt x="9" y="36"/>
                </a:cubicBezTo>
                <a:cubicBezTo>
                  <a:pt x="9" y="36"/>
                  <a:pt x="9" y="36"/>
                  <a:pt x="9" y="36"/>
                </a:cubicBezTo>
                <a:cubicBezTo>
                  <a:pt x="9" y="36"/>
                  <a:pt x="9" y="36"/>
                  <a:pt x="9" y="36"/>
                </a:cubicBezTo>
                <a:close/>
                <a:moveTo>
                  <a:pt x="25" y="44"/>
                </a:moveTo>
                <a:cubicBezTo>
                  <a:pt x="25" y="44"/>
                  <a:pt x="26" y="44"/>
                  <a:pt x="26" y="44"/>
                </a:cubicBezTo>
                <a:cubicBezTo>
                  <a:pt x="26" y="44"/>
                  <a:pt x="26" y="44"/>
                  <a:pt x="26" y="44"/>
                </a:cubicBezTo>
                <a:cubicBezTo>
                  <a:pt x="26" y="45"/>
                  <a:pt x="25" y="45"/>
                  <a:pt x="25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4"/>
                  <a:pt x="25" y="44"/>
                  <a:pt x="25" y="44"/>
                </a:cubicBezTo>
                <a:cubicBezTo>
                  <a:pt x="25" y="44"/>
                  <a:pt x="25" y="44"/>
                  <a:pt x="25" y="44"/>
                </a:cubicBezTo>
                <a:close/>
                <a:moveTo>
                  <a:pt x="15" y="40"/>
                </a:moveTo>
                <a:cubicBezTo>
                  <a:pt x="15" y="40"/>
                  <a:pt x="16" y="39"/>
                  <a:pt x="16" y="39"/>
                </a:cubicBezTo>
                <a:cubicBezTo>
                  <a:pt x="16" y="39"/>
                  <a:pt x="16" y="39"/>
                  <a:pt x="16" y="39"/>
                </a:cubicBezTo>
                <a:cubicBezTo>
                  <a:pt x="16" y="39"/>
                  <a:pt x="16" y="40"/>
                  <a:pt x="16" y="40"/>
                </a:cubicBezTo>
                <a:cubicBezTo>
                  <a:pt x="16" y="40"/>
                  <a:pt x="16" y="40"/>
                  <a:pt x="16" y="40"/>
                </a:cubicBezTo>
                <a:cubicBezTo>
                  <a:pt x="15" y="41"/>
                  <a:pt x="15" y="41"/>
                  <a:pt x="15" y="40"/>
                </a:cubicBezTo>
                <a:cubicBezTo>
                  <a:pt x="15" y="40"/>
                  <a:pt x="15" y="40"/>
                  <a:pt x="15" y="40"/>
                </a:cubicBezTo>
                <a:cubicBezTo>
                  <a:pt x="15" y="40"/>
                  <a:pt x="15" y="40"/>
                  <a:pt x="15" y="40"/>
                </a:cubicBezTo>
                <a:close/>
                <a:moveTo>
                  <a:pt x="7" y="22"/>
                </a:moveTo>
                <a:cubicBezTo>
                  <a:pt x="7" y="21"/>
                  <a:pt x="7" y="21"/>
                  <a:pt x="7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2"/>
                  <a:pt x="8" y="22"/>
                </a:cubicBezTo>
                <a:cubicBezTo>
                  <a:pt x="8" y="22"/>
                  <a:pt x="7" y="22"/>
                  <a:pt x="7" y="22"/>
                </a:cubicBezTo>
                <a:cubicBezTo>
                  <a:pt x="7" y="22"/>
                  <a:pt x="7" y="22"/>
                  <a:pt x="7" y="22"/>
                </a:cubicBezTo>
                <a:close/>
                <a:moveTo>
                  <a:pt x="30" y="7"/>
                </a:moveTo>
                <a:cubicBezTo>
                  <a:pt x="30" y="8"/>
                  <a:pt x="30" y="8"/>
                  <a:pt x="30" y="8"/>
                </a:cubicBezTo>
                <a:cubicBezTo>
                  <a:pt x="30" y="8"/>
                  <a:pt x="30" y="8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30" y="9"/>
                  <a:pt x="30" y="9"/>
                </a:cubicBezTo>
                <a:cubicBezTo>
                  <a:pt x="30" y="9"/>
                  <a:pt x="29" y="9"/>
                  <a:pt x="29" y="9"/>
                </a:cubicBezTo>
                <a:cubicBezTo>
                  <a:pt x="29" y="8"/>
                  <a:pt x="30" y="8"/>
                  <a:pt x="30" y="7"/>
                </a:cubicBezTo>
                <a:cubicBezTo>
                  <a:pt x="30" y="7"/>
                  <a:pt x="30" y="7"/>
                  <a:pt x="30" y="7"/>
                </a:cubicBezTo>
                <a:close/>
                <a:moveTo>
                  <a:pt x="8" y="33"/>
                </a:moveTo>
                <a:cubicBezTo>
                  <a:pt x="8" y="33"/>
                  <a:pt x="9" y="34"/>
                  <a:pt x="9" y="34"/>
                </a:cubicBezTo>
                <a:cubicBezTo>
                  <a:pt x="9" y="34"/>
                  <a:pt x="9" y="34"/>
                  <a:pt x="8" y="34"/>
                </a:cubicBezTo>
                <a:cubicBezTo>
                  <a:pt x="8" y="35"/>
                  <a:pt x="8" y="34"/>
                  <a:pt x="8" y="34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lose/>
                <a:moveTo>
                  <a:pt x="37" y="12"/>
                </a:moveTo>
                <a:cubicBezTo>
                  <a:pt x="37" y="12"/>
                  <a:pt x="37" y="12"/>
                  <a:pt x="37" y="13"/>
                </a:cubicBezTo>
                <a:cubicBezTo>
                  <a:pt x="37" y="13"/>
                  <a:pt x="37" y="13"/>
                  <a:pt x="36" y="1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2"/>
                  <a:pt x="36" y="12"/>
                  <a:pt x="37" y="12"/>
                </a:cubicBezTo>
                <a:cubicBezTo>
                  <a:pt x="37" y="11"/>
                  <a:pt x="37" y="12"/>
                  <a:pt x="37" y="12"/>
                </a:cubicBezTo>
                <a:cubicBezTo>
                  <a:pt x="37" y="12"/>
                  <a:pt x="37" y="12"/>
                  <a:pt x="37" y="12"/>
                </a:cubicBezTo>
                <a:cubicBezTo>
                  <a:pt x="37" y="12"/>
                  <a:pt x="37" y="12"/>
                  <a:pt x="37" y="12"/>
                </a:cubicBezTo>
                <a:close/>
                <a:moveTo>
                  <a:pt x="43" y="23"/>
                </a:moveTo>
                <a:cubicBezTo>
                  <a:pt x="43" y="23"/>
                  <a:pt x="43" y="24"/>
                  <a:pt x="43" y="24"/>
                </a:cubicBezTo>
                <a:cubicBezTo>
                  <a:pt x="43" y="24"/>
                  <a:pt x="43" y="24"/>
                  <a:pt x="42" y="24"/>
                </a:cubicBezTo>
                <a:cubicBezTo>
                  <a:pt x="42" y="24"/>
                  <a:pt x="42" y="24"/>
                  <a:pt x="42" y="24"/>
                </a:cubicBezTo>
                <a:cubicBezTo>
                  <a:pt x="42" y="24"/>
                  <a:pt x="41" y="24"/>
                  <a:pt x="41" y="24"/>
                </a:cubicBezTo>
                <a:cubicBezTo>
                  <a:pt x="41" y="24"/>
                  <a:pt x="41" y="24"/>
                  <a:pt x="41" y="24"/>
                </a:cubicBezTo>
                <a:cubicBezTo>
                  <a:pt x="41" y="23"/>
                  <a:pt x="41" y="23"/>
                  <a:pt x="42" y="23"/>
                </a:cubicBezTo>
                <a:cubicBezTo>
                  <a:pt x="42" y="23"/>
                  <a:pt x="42" y="23"/>
                  <a:pt x="43" y="23"/>
                </a:cubicBezTo>
                <a:cubicBezTo>
                  <a:pt x="43" y="23"/>
                  <a:pt x="43" y="23"/>
                  <a:pt x="43" y="23"/>
                </a:cubicBezTo>
                <a:close/>
                <a:moveTo>
                  <a:pt x="42" y="31"/>
                </a:moveTo>
                <a:cubicBezTo>
                  <a:pt x="42" y="32"/>
                  <a:pt x="41" y="32"/>
                  <a:pt x="41" y="32"/>
                </a:cubicBezTo>
                <a:cubicBezTo>
                  <a:pt x="41" y="32"/>
                  <a:pt x="41" y="32"/>
                  <a:pt x="41" y="32"/>
                </a:cubicBezTo>
                <a:cubicBezTo>
                  <a:pt x="41" y="32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0" y="31"/>
                  <a:pt x="40" y="31"/>
                  <a:pt x="40" y="31"/>
                </a:cubicBezTo>
                <a:cubicBezTo>
                  <a:pt x="41" y="31"/>
                  <a:pt x="41" y="31"/>
                  <a:pt x="41" y="31"/>
                </a:cubicBezTo>
                <a:cubicBezTo>
                  <a:pt x="41" y="31"/>
                  <a:pt x="42" y="31"/>
                  <a:pt x="42" y="31"/>
                </a:cubicBezTo>
                <a:cubicBezTo>
                  <a:pt x="42" y="31"/>
                  <a:pt x="42" y="31"/>
                  <a:pt x="42" y="31"/>
                </a:cubicBezTo>
                <a:close/>
                <a:moveTo>
                  <a:pt x="23" y="7"/>
                </a:move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8"/>
                  <a:pt x="24" y="8"/>
                </a:cubicBezTo>
                <a:cubicBezTo>
                  <a:pt x="24" y="8"/>
                  <a:pt x="24" y="8"/>
                  <a:pt x="24" y="8"/>
                </a:cubicBezTo>
                <a:cubicBezTo>
                  <a:pt x="24" y="8"/>
                  <a:pt x="23" y="7"/>
                  <a:pt x="23" y="7"/>
                </a:cubicBezTo>
                <a:cubicBezTo>
                  <a:pt x="23" y="7"/>
                  <a:pt x="23" y="7"/>
                  <a:pt x="23" y="7"/>
                </a:cubicBezTo>
                <a:close/>
                <a:moveTo>
                  <a:pt x="30" y="43"/>
                </a:moveTo>
                <a:cubicBezTo>
                  <a:pt x="30" y="43"/>
                  <a:pt x="30" y="43"/>
                  <a:pt x="29" y="43"/>
                </a:cubicBezTo>
                <a:cubicBezTo>
                  <a:pt x="29" y="42"/>
                  <a:pt x="29" y="42"/>
                  <a:pt x="29" y="41"/>
                </a:cubicBezTo>
                <a:cubicBezTo>
                  <a:pt x="29" y="41"/>
                  <a:pt x="29" y="41"/>
                  <a:pt x="29" y="41"/>
                </a:cubicBezTo>
                <a:cubicBezTo>
                  <a:pt x="29" y="41"/>
                  <a:pt x="29" y="41"/>
                  <a:pt x="29" y="41"/>
                </a:cubicBezTo>
                <a:cubicBezTo>
                  <a:pt x="30" y="41"/>
                  <a:pt x="30" y="41"/>
                  <a:pt x="30" y="42"/>
                </a:cubicBezTo>
                <a:cubicBezTo>
                  <a:pt x="30" y="42"/>
                  <a:pt x="30" y="42"/>
                  <a:pt x="30" y="43"/>
                </a:cubicBezTo>
                <a:cubicBezTo>
                  <a:pt x="30" y="43"/>
                  <a:pt x="30" y="43"/>
                  <a:pt x="30" y="43"/>
                </a:cubicBezTo>
                <a:close/>
                <a:moveTo>
                  <a:pt x="41" y="25"/>
                </a:moveTo>
                <a:cubicBezTo>
                  <a:pt x="41" y="25"/>
                  <a:pt x="41" y="25"/>
                  <a:pt x="41" y="25"/>
                </a:cubicBezTo>
                <a:cubicBezTo>
                  <a:pt x="42" y="25"/>
                  <a:pt x="42" y="24"/>
                  <a:pt x="43" y="24"/>
                </a:cubicBezTo>
                <a:cubicBezTo>
                  <a:pt x="43" y="24"/>
                  <a:pt x="43" y="24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3" y="25"/>
                  <a:pt x="43" y="25"/>
                  <a:pt x="43" y="25"/>
                </a:cubicBezTo>
                <a:cubicBezTo>
                  <a:pt x="42" y="25"/>
                  <a:pt x="42" y="25"/>
                  <a:pt x="41" y="25"/>
                </a:cubicBezTo>
                <a:cubicBezTo>
                  <a:pt x="41" y="25"/>
                  <a:pt x="41" y="25"/>
                  <a:pt x="41" y="25"/>
                </a:cubicBezTo>
                <a:close/>
                <a:moveTo>
                  <a:pt x="37" y="38"/>
                </a:moveTo>
                <a:cubicBezTo>
                  <a:pt x="37" y="38"/>
                  <a:pt x="37" y="37"/>
                  <a:pt x="36" y="37"/>
                </a:cubicBezTo>
                <a:cubicBezTo>
                  <a:pt x="37" y="37"/>
                  <a:pt x="37" y="37"/>
                  <a:pt x="37" y="37"/>
                </a:cubicBezTo>
                <a:cubicBezTo>
                  <a:pt x="37" y="37"/>
                  <a:pt x="38" y="37"/>
                  <a:pt x="38" y="38"/>
                </a:cubicBezTo>
                <a:cubicBezTo>
                  <a:pt x="38" y="38"/>
                  <a:pt x="38" y="38"/>
                  <a:pt x="38" y="38"/>
                </a:cubicBezTo>
                <a:cubicBezTo>
                  <a:pt x="38" y="38"/>
                  <a:pt x="38" y="38"/>
                  <a:pt x="37" y="38"/>
                </a:cubicBezTo>
                <a:cubicBezTo>
                  <a:pt x="37" y="38"/>
                  <a:pt x="37" y="38"/>
                  <a:pt x="37" y="38"/>
                </a:cubicBezTo>
                <a:close/>
                <a:moveTo>
                  <a:pt x="10" y="32"/>
                </a:moveTo>
                <a:cubicBezTo>
                  <a:pt x="10" y="32"/>
                  <a:pt x="10" y="32"/>
                  <a:pt x="10" y="33"/>
                </a:cubicBezTo>
                <a:cubicBezTo>
                  <a:pt x="10" y="33"/>
                  <a:pt x="9" y="33"/>
                  <a:pt x="9" y="33"/>
                </a:cubicBezTo>
                <a:cubicBezTo>
                  <a:pt x="9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2"/>
                  <a:pt x="10" y="32"/>
                  <a:pt x="10" y="32"/>
                </a:cubicBezTo>
                <a:cubicBezTo>
                  <a:pt x="10" y="32"/>
                  <a:pt x="10" y="32"/>
                  <a:pt x="10" y="32"/>
                </a:cubicBezTo>
                <a:close/>
                <a:moveTo>
                  <a:pt x="14" y="38"/>
                </a:moveTo>
                <a:cubicBezTo>
                  <a:pt x="14" y="38"/>
                  <a:pt x="15" y="38"/>
                  <a:pt x="15" y="38"/>
                </a:cubicBezTo>
                <a:cubicBezTo>
                  <a:pt x="15" y="38"/>
                  <a:pt x="14" y="38"/>
                  <a:pt x="14" y="38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4" y="39"/>
                  <a:pt x="14" y="39"/>
                </a:cubicBezTo>
                <a:cubicBezTo>
                  <a:pt x="14" y="39"/>
                  <a:pt x="13" y="39"/>
                  <a:pt x="13" y="39"/>
                </a:cubicBezTo>
                <a:cubicBezTo>
                  <a:pt x="13" y="39"/>
                  <a:pt x="13" y="39"/>
                  <a:pt x="13" y="39"/>
                </a:cubicBezTo>
                <a:cubicBezTo>
                  <a:pt x="14" y="38"/>
                  <a:pt x="14" y="38"/>
                  <a:pt x="14" y="38"/>
                </a:cubicBezTo>
                <a:cubicBezTo>
                  <a:pt x="14" y="38"/>
                  <a:pt x="14" y="38"/>
                  <a:pt x="14" y="38"/>
                </a:cubicBezTo>
                <a:close/>
                <a:moveTo>
                  <a:pt x="27" y="42"/>
                </a:moveTo>
                <a:cubicBezTo>
                  <a:pt x="27" y="42"/>
                  <a:pt x="27" y="42"/>
                  <a:pt x="27" y="42"/>
                </a:cubicBezTo>
                <a:cubicBezTo>
                  <a:pt x="27" y="42"/>
                  <a:pt x="27" y="43"/>
                  <a:pt x="27" y="43"/>
                </a:cubicBezTo>
                <a:cubicBezTo>
                  <a:pt x="27" y="43"/>
                  <a:pt x="27" y="43"/>
                  <a:pt x="26" y="43"/>
                </a:cubicBezTo>
                <a:cubicBezTo>
                  <a:pt x="26" y="43"/>
                  <a:pt x="26" y="43"/>
                  <a:pt x="26" y="43"/>
                </a:cubicBezTo>
                <a:cubicBezTo>
                  <a:pt x="26" y="43"/>
                  <a:pt x="26" y="43"/>
                  <a:pt x="26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6" y="42"/>
                  <a:pt x="26" y="42"/>
                </a:cubicBezTo>
                <a:cubicBezTo>
                  <a:pt x="26" y="42"/>
                  <a:pt x="27" y="42"/>
                  <a:pt x="27" y="42"/>
                </a:cubicBezTo>
                <a:cubicBezTo>
                  <a:pt x="27" y="42"/>
                  <a:pt x="27" y="42"/>
                  <a:pt x="27" y="42"/>
                </a:cubicBezTo>
                <a:close/>
                <a:moveTo>
                  <a:pt x="43" y="26"/>
                </a:moveTo>
                <a:cubicBezTo>
                  <a:pt x="43" y="26"/>
                  <a:pt x="43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ubicBezTo>
                  <a:pt x="42" y="26"/>
                  <a:pt x="42" y="26"/>
                  <a:pt x="41" y="26"/>
                </a:cubicBezTo>
                <a:cubicBezTo>
                  <a:pt x="41" y="26"/>
                  <a:pt x="41" y="26"/>
                  <a:pt x="41" y="26"/>
                </a:cubicBezTo>
                <a:cubicBezTo>
                  <a:pt x="42" y="26"/>
                  <a:pt x="42" y="26"/>
                  <a:pt x="43" y="26"/>
                </a:cubicBezTo>
                <a:cubicBezTo>
                  <a:pt x="43" y="26"/>
                  <a:pt x="43" y="26"/>
                  <a:pt x="43" y="26"/>
                </a:cubicBezTo>
                <a:close/>
                <a:moveTo>
                  <a:pt x="41" y="23"/>
                </a:moveTo>
                <a:cubicBezTo>
                  <a:pt x="41" y="23"/>
                  <a:pt x="41" y="23"/>
                  <a:pt x="41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42" y="22"/>
                  <a:pt x="42" y="22"/>
                  <a:pt x="42" y="22"/>
                </a:cubicBezTo>
                <a:cubicBezTo>
                  <a:pt x="42" y="22"/>
                  <a:pt x="43" y="22"/>
                  <a:pt x="43" y="22"/>
                </a:cubicBezTo>
                <a:cubicBezTo>
                  <a:pt x="43" y="23"/>
                  <a:pt x="43" y="23"/>
                  <a:pt x="43" y="23"/>
                </a:cubicBezTo>
                <a:cubicBezTo>
                  <a:pt x="43" y="23"/>
                  <a:pt x="42" y="23"/>
                  <a:pt x="42" y="23"/>
                </a:cubicBezTo>
                <a:cubicBezTo>
                  <a:pt x="42" y="23"/>
                  <a:pt x="42" y="23"/>
                  <a:pt x="41" y="23"/>
                </a:cubicBezTo>
                <a:cubicBezTo>
                  <a:pt x="41" y="23"/>
                  <a:pt x="41" y="23"/>
                  <a:pt x="41" y="23"/>
                </a:cubicBezTo>
                <a:close/>
                <a:moveTo>
                  <a:pt x="34" y="41"/>
                </a:moveTo>
                <a:cubicBezTo>
                  <a:pt x="34" y="41"/>
                  <a:pt x="35" y="41"/>
                  <a:pt x="35" y="41"/>
                </a:cubicBezTo>
                <a:cubicBezTo>
                  <a:pt x="35" y="41"/>
                  <a:pt x="35" y="41"/>
                  <a:pt x="35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5" y="42"/>
                  <a:pt x="35" y="42"/>
                  <a:pt x="35" y="42"/>
                </a:cubicBezTo>
                <a:cubicBezTo>
                  <a:pt x="34" y="42"/>
                  <a:pt x="34" y="42"/>
                  <a:pt x="34" y="41"/>
                </a:cubicBezTo>
                <a:cubicBezTo>
                  <a:pt x="34" y="41"/>
                  <a:pt x="34" y="41"/>
                  <a:pt x="34" y="41"/>
                </a:cubicBezTo>
                <a:cubicBezTo>
                  <a:pt x="34" y="41"/>
                  <a:pt x="34" y="41"/>
                  <a:pt x="34" y="41"/>
                </a:cubicBezTo>
                <a:close/>
                <a:moveTo>
                  <a:pt x="43" y="22"/>
                </a:moveTo>
                <a:cubicBezTo>
                  <a:pt x="42" y="22"/>
                  <a:pt x="42" y="22"/>
                  <a:pt x="42" y="22"/>
                </a:cubicBezTo>
                <a:cubicBezTo>
                  <a:pt x="42" y="22"/>
                  <a:pt x="41" y="22"/>
                  <a:pt x="41" y="22"/>
                </a:cubicBezTo>
                <a:cubicBezTo>
                  <a:pt x="41" y="22"/>
                  <a:pt x="41" y="22"/>
                  <a:pt x="41" y="22"/>
                </a:cubicBezTo>
                <a:cubicBezTo>
                  <a:pt x="41" y="21"/>
                  <a:pt x="42" y="21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1"/>
                  <a:pt x="42" y="21"/>
                  <a:pt x="42" y="21"/>
                </a:cubicBezTo>
                <a:cubicBezTo>
                  <a:pt x="42" y="21"/>
                  <a:pt x="42" y="22"/>
                  <a:pt x="43" y="22"/>
                </a:cubicBezTo>
                <a:cubicBezTo>
                  <a:pt x="43" y="22"/>
                  <a:pt x="43" y="22"/>
                  <a:pt x="43" y="22"/>
                </a:cubicBezTo>
                <a:close/>
                <a:moveTo>
                  <a:pt x="10" y="18"/>
                </a:moveTo>
                <a:cubicBezTo>
                  <a:pt x="9" y="18"/>
                  <a:pt x="9" y="18"/>
                  <a:pt x="9" y="18"/>
                </a:cubicBezTo>
                <a:cubicBezTo>
                  <a:pt x="9" y="19"/>
                  <a:pt x="9" y="19"/>
                  <a:pt x="9" y="19"/>
                </a:cubicBezTo>
                <a:cubicBezTo>
                  <a:pt x="9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9" y="18"/>
                  <a:pt x="9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lose/>
                <a:moveTo>
                  <a:pt x="10" y="14"/>
                </a:move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4"/>
                  <a:pt x="9" y="14"/>
                  <a:pt x="9" y="14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3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0" y="14"/>
                  <a:pt x="10" y="14"/>
                  <a:pt x="10" y="14"/>
                </a:cubicBezTo>
                <a:close/>
                <a:moveTo>
                  <a:pt x="28" y="41"/>
                </a:moveTo>
                <a:cubicBezTo>
                  <a:pt x="28" y="41"/>
                  <a:pt x="29" y="41"/>
                  <a:pt x="29" y="41"/>
                </a:cubicBezTo>
                <a:cubicBezTo>
                  <a:pt x="29" y="42"/>
                  <a:pt x="29" y="42"/>
                  <a:pt x="29" y="42"/>
                </a:cubicBezTo>
                <a:cubicBezTo>
                  <a:pt x="29" y="42"/>
                  <a:pt x="29" y="43"/>
                  <a:pt x="29" y="43"/>
                </a:cubicBezTo>
                <a:cubicBezTo>
                  <a:pt x="29" y="43"/>
                  <a:pt x="28" y="43"/>
                  <a:pt x="28" y="43"/>
                </a:cubicBezTo>
                <a:cubicBezTo>
                  <a:pt x="28" y="43"/>
                  <a:pt x="28" y="42"/>
                  <a:pt x="28" y="41"/>
                </a:cubicBezTo>
                <a:cubicBezTo>
                  <a:pt x="28" y="41"/>
                  <a:pt x="28" y="41"/>
                  <a:pt x="28" y="41"/>
                </a:cubicBezTo>
                <a:close/>
                <a:moveTo>
                  <a:pt x="35" y="12"/>
                </a:moveTo>
                <a:cubicBezTo>
                  <a:pt x="35" y="12"/>
                  <a:pt x="36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7" y="11"/>
                  <a:pt x="37" y="11"/>
                  <a:pt x="36" y="12"/>
                </a:cubicBezTo>
                <a:cubicBezTo>
                  <a:pt x="36" y="12"/>
                  <a:pt x="36" y="12"/>
                  <a:pt x="36" y="12"/>
                </a:cubicBezTo>
                <a:cubicBezTo>
                  <a:pt x="36" y="13"/>
                  <a:pt x="36" y="13"/>
                  <a:pt x="36" y="13"/>
                </a:cubicBezTo>
                <a:cubicBezTo>
                  <a:pt x="36" y="13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lose/>
                <a:moveTo>
                  <a:pt x="8" y="17"/>
                </a:moveTo>
                <a:cubicBezTo>
                  <a:pt x="9" y="17"/>
                  <a:pt x="9" y="17"/>
                  <a:pt x="9" y="16"/>
                </a:cubicBezTo>
                <a:cubicBezTo>
                  <a:pt x="9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7"/>
                  <a:pt x="10" y="18"/>
                  <a:pt x="10" y="18"/>
                </a:cubicBezTo>
                <a:cubicBezTo>
                  <a:pt x="9" y="18"/>
                  <a:pt x="9" y="17"/>
                  <a:pt x="8" y="17"/>
                </a:cubicBezTo>
                <a:cubicBezTo>
                  <a:pt x="8" y="17"/>
                  <a:pt x="8" y="17"/>
                  <a:pt x="8" y="17"/>
                </a:cubicBezTo>
                <a:close/>
                <a:moveTo>
                  <a:pt x="31" y="41"/>
                </a:moveTo>
                <a:cubicBezTo>
                  <a:pt x="31" y="41"/>
                  <a:pt x="31" y="40"/>
                  <a:pt x="31" y="40"/>
                </a:cubicBezTo>
                <a:cubicBezTo>
                  <a:pt x="31" y="40"/>
                  <a:pt x="31" y="40"/>
                  <a:pt x="31" y="40"/>
                </a:cubicBezTo>
                <a:cubicBezTo>
                  <a:pt x="32" y="41"/>
                  <a:pt x="32" y="41"/>
                  <a:pt x="32" y="42"/>
                </a:cubicBezTo>
                <a:cubicBezTo>
                  <a:pt x="32" y="42"/>
                  <a:pt x="32" y="42"/>
                  <a:pt x="31" y="42"/>
                </a:cubicBezTo>
                <a:cubicBezTo>
                  <a:pt x="31" y="42"/>
                  <a:pt x="31" y="42"/>
                  <a:pt x="31" y="42"/>
                </a:cubicBezTo>
                <a:cubicBezTo>
                  <a:pt x="31" y="42"/>
                  <a:pt x="31" y="41"/>
                  <a:pt x="31" y="41"/>
                </a:cubicBezTo>
                <a:cubicBezTo>
                  <a:pt x="31" y="41"/>
                  <a:pt x="31" y="41"/>
                  <a:pt x="31" y="41"/>
                </a:cubicBezTo>
                <a:close/>
                <a:moveTo>
                  <a:pt x="10" y="36"/>
                </a:moveTo>
                <a:cubicBezTo>
                  <a:pt x="10" y="36"/>
                  <a:pt x="10" y="36"/>
                  <a:pt x="10" y="36"/>
                </a:cubicBezTo>
                <a:cubicBezTo>
                  <a:pt x="10" y="36"/>
                  <a:pt x="10" y="36"/>
                  <a:pt x="1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0" y="37"/>
                  <a:pt x="10" y="37"/>
                  <a:pt x="10" y="37"/>
                </a:cubicBezTo>
                <a:cubicBezTo>
                  <a:pt x="10" y="37"/>
                  <a:pt x="9" y="37"/>
                  <a:pt x="10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6"/>
                  <a:pt x="10" y="36"/>
                  <a:pt x="10" y="36"/>
                </a:cubicBezTo>
                <a:close/>
                <a:moveTo>
                  <a:pt x="32" y="40"/>
                </a:moveTo>
                <a:cubicBezTo>
                  <a:pt x="32" y="40"/>
                  <a:pt x="32" y="40"/>
                  <a:pt x="32" y="40"/>
                </a:cubicBezTo>
                <a:cubicBezTo>
                  <a:pt x="32" y="41"/>
                  <a:pt x="33" y="41"/>
                  <a:pt x="33" y="42"/>
                </a:cubicBezTo>
                <a:cubicBezTo>
                  <a:pt x="33" y="42"/>
                  <a:pt x="32" y="42"/>
                  <a:pt x="32" y="42"/>
                </a:cubicBezTo>
                <a:cubicBezTo>
                  <a:pt x="32" y="41"/>
                  <a:pt x="32" y="41"/>
                  <a:pt x="32" y="40"/>
                </a:cubicBezTo>
                <a:cubicBezTo>
                  <a:pt x="32" y="40"/>
                  <a:pt x="32" y="40"/>
                  <a:pt x="32" y="40"/>
                </a:cubicBezTo>
                <a:close/>
                <a:moveTo>
                  <a:pt x="9" y="21"/>
                </a:move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7" y="20"/>
                  <a:pt x="7" y="20"/>
                </a:cubicBezTo>
                <a:cubicBezTo>
                  <a:pt x="7" y="20"/>
                  <a:pt x="8" y="20"/>
                  <a:pt x="8" y="20"/>
                </a:cubicBezTo>
                <a:cubicBezTo>
                  <a:pt x="8" y="20"/>
                  <a:pt x="8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lose/>
                <a:moveTo>
                  <a:pt x="40" y="19"/>
                </a:move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0" y="18"/>
                  <a:pt x="40" y="18"/>
                </a:cubicBezTo>
                <a:cubicBezTo>
                  <a:pt x="40" y="18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1" y="17"/>
                  <a:pt x="41" y="18"/>
                  <a:pt x="41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1" y="18"/>
                  <a:pt x="41" y="18"/>
                  <a:pt x="40" y="18"/>
                </a:cubicBezTo>
                <a:cubicBezTo>
                  <a:pt x="40" y="18"/>
                  <a:pt x="40" y="18"/>
                  <a:pt x="40" y="19"/>
                </a:cubicBezTo>
                <a:cubicBezTo>
                  <a:pt x="40" y="19"/>
                  <a:pt x="40" y="19"/>
                  <a:pt x="40" y="19"/>
                </a:cubicBezTo>
                <a:close/>
                <a:moveTo>
                  <a:pt x="40" y="19"/>
                </a:move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1" y="19"/>
                </a:cubicBezTo>
                <a:cubicBezTo>
                  <a:pt x="41" y="18"/>
                  <a:pt x="41" y="18"/>
                  <a:pt x="41" y="18"/>
                </a:cubicBezTo>
                <a:cubicBezTo>
                  <a:pt x="41" y="18"/>
                  <a:pt x="41" y="18"/>
                  <a:pt x="41" y="18"/>
                </a:cubicBezTo>
                <a:cubicBezTo>
                  <a:pt x="41" y="18"/>
                  <a:pt x="42" y="18"/>
                  <a:pt x="42" y="19"/>
                </a:cubicBezTo>
                <a:cubicBezTo>
                  <a:pt x="42" y="19"/>
                  <a:pt x="42" y="19"/>
                  <a:pt x="41" y="19"/>
                </a:cubicBezTo>
                <a:cubicBezTo>
                  <a:pt x="41" y="19"/>
                  <a:pt x="41" y="19"/>
                  <a:pt x="40" y="19"/>
                </a:cubicBezTo>
                <a:cubicBezTo>
                  <a:pt x="40" y="19"/>
                  <a:pt x="40" y="19"/>
                  <a:pt x="40" y="19"/>
                </a:cubicBezTo>
                <a:cubicBezTo>
                  <a:pt x="40" y="19"/>
                  <a:pt x="40" y="19"/>
                  <a:pt x="40" y="19"/>
                </a:cubicBezTo>
                <a:close/>
                <a:moveTo>
                  <a:pt x="28" y="9"/>
                </a:moveTo>
                <a:cubicBezTo>
                  <a:pt x="28" y="8"/>
                  <a:pt x="28" y="8"/>
                  <a:pt x="28" y="8"/>
                </a:cubicBezTo>
                <a:cubicBezTo>
                  <a:pt x="29" y="8"/>
                  <a:pt x="29" y="8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7"/>
                  <a:pt x="29" y="7"/>
                  <a:pt x="29" y="7"/>
                </a:cubicBezTo>
                <a:cubicBezTo>
                  <a:pt x="29" y="8"/>
                  <a:pt x="29" y="8"/>
                  <a:pt x="29" y="9"/>
                </a:cubicBezTo>
                <a:cubicBezTo>
                  <a:pt x="29" y="9"/>
                  <a:pt x="29" y="9"/>
                  <a:pt x="29" y="9"/>
                </a:cubicBezTo>
                <a:cubicBezTo>
                  <a:pt x="29" y="9"/>
                  <a:pt x="28" y="9"/>
                  <a:pt x="28" y="9"/>
                </a:cubicBezTo>
                <a:cubicBezTo>
                  <a:pt x="28" y="9"/>
                  <a:pt x="28" y="9"/>
                  <a:pt x="28" y="9"/>
                </a:cubicBezTo>
                <a:close/>
                <a:moveTo>
                  <a:pt x="22" y="41"/>
                </a:moveTo>
                <a:cubicBezTo>
                  <a:pt x="22" y="41"/>
                  <a:pt x="22" y="41"/>
                  <a:pt x="23" y="41"/>
                </a:cubicBezTo>
                <a:cubicBezTo>
                  <a:pt x="22" y="41"/>
                  <a:pt x="22" y="42"/>
                  <a:pt x="22" y="42"/>
                </a:cubicBezTo>
                <a:cubicBezTo>
                  <a:pt x="22" y="42"/>
                  <a:pt x="22" y="42"/>
                  <a:pt x="22" y="42"/>
                </a:cubicBezTo>
                <a:cubicBezTo>
                  <a:pt x="22" y="42"/>
                  <a:pt x="22" y="43"/>
                  <a:pt x="22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2" y="43"/>
                  <a:pt x="22" y="43"/>
                  <a:pt x="22" y="43"/>
                </a:cubicBezTo>
                <a:cubicBezTo>
                  <a:pt x="22" y="43"/>
                  <a:pt x="22" y="43"/>
                  <a:pt x="21" y="43"/>
                </a:cubicBezTo>
                <a:cubicBezTo>
                  <a:pt x="22" y="42"/>
                  <a:pt x="22" y="42"/>
                  <a:pt x="22" y="41"/>
                </a:cubicBezTo>
                <a:cubicBezTo>
                  <a:pt x="22" y="41"/>
                  <a:pt x="22" y="41"/>
                  <a:pt x="22" y="41"/>
                </a:cubicBezTo>
                <a:close/>
                <a:moveTo>
                  <a:pt x="38" y="13"/>
                </a:moveTo>
                <a:cubicBezTo>
                  <a:pt x="38" y="13"/>
                  <a:pt x="38" y="13"/>
                  <a:pt x="39" y="13"/>
                </a:cubicBezTo>
                <a:cubicBezTo>
                  <a:pt x="38" y="14"/>
                  <a:pt x="38" y="14"/>
                  <a:pt x="38" y="15"/>
                </a:cubicBezTo>
                <a:cubicBezTo>
                  <a:pt x="38" y="15"/>
                  <a:pt x="38" y="15"/>
                  <a:pt x="38" y="15"/>
                </a:cubicBezTo>
                <a:cubicBezTo>
                  <a:pt x="37" y="15"/>
                  <a:pt x="37" y="14"/>
                  <a:pt x="37" y="14"/>
                </a:cubicBezTo>
                <a:cubicBezTo>
                  <a:pt x="37" y="14"/>
                  <a:pt x="38" y="14"/>
                  <a:pt x="38" y="13"/>
                </a:cubicBezTo>
                <a:cubicBezTo>
                  <a:pt x="38" y="13"/>
                  <a:pt x="38" y="13"/>
                  <a:pt x="38" y="13"/>
                </a:cubicBezTo>
                <a:cubicBezTo>
                  <a:pt x="38" y="13"/>
                  <a:pt x="38" y="13"/>
                  <a:pt x="38" y="13"/>
                </a:cubicBezTo>
                <a:close/>
                <a:moveTo>
                  <a:pt x="40" y="16"/>
                </a:moveTo>
                <a:cubicBezTo>
                  <a:pt x="41" y="16"/>
                  <a:pt x="41" y="17"/>
                  <a:pt x="41" y="17"/>
                </a:cubicBezTo>
                <a:cubicBezTo>
                  <a:pt x="41" y="17"/>
                  <a:pt x="41" y="17"/>
                  <a:pt x="41" y="17"/>
                </a:cubicBezTo>
                <a:cubicBezTo>
                  <a:pt x="40" y="17"/>
                  <a:pt x="40" y="17"/>
                  <a:pt x="39" y="18"/>
                </a:cubicBezTo>
                <a:cubicBezTo>
                  <a:pt x="39" y="18"/>
                  <a:pt x="39" y="17"/>
                  <a:pt x="39" y="17"/>
                </a:cubicBezTo>
                <a:cubicBezTo>
                  <a:pt x="40" y="17"/>
                  <a:pt x="40" y="17"/>
                  <a:pt x="40" y="16"/>
                </a:cubicBezTo>
                <a:cubicBezTo>
                  <a:pt x="40" y="16"/>
                  <a:pt x="40" y="16"/>
                  <a:pt x="40" y="16"/>
                </a:cubicBezTo>
                <a:close/>
                <a:moveTo>
                  <a:pt x="32" y="40"/>
                </a:moveTo>
                <a:cubicBezTo>
                  <a:pt x="33" y="40"/>
                  <a:pt x="33" y="40"/>
                  <a:pt x="33" y="40"/>
                </a:cubicBezTo>
                <a:cubicBezTo>
                  <a:pt x="33" y="40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1"/>
                  <a:pt x="33" y="41"/>
                </a:cubicBezTo>
                <a:cubicBezTo>
                  <a:pt x="33" y="41"/>
                  <a:pt x="33" y="40"/>
                  <a:pt x="32" y="40"/>
                </a:cubicBezTo>
                <a:cubicBezTo>
                  <a:pt x="32" y="40"/>
                  <a:pt x="32" y="40"/>
                  <a:pt x="32" y="40"/>
                </a:cubicBezTo>
                <a:close/>
                <a:moveTo>
                  <a:pt x="10" y="32"/>
                </a:moveTo>
                <a:cubicBezTo>
                  <a:pt x="9" y="32"/>
                  <a:pt x="9" y="32"/>
                  <a:pt x="8" y="32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9" y="31"/>
                </a:cubicBezTo>
                <a:cubicBezTo>
                  <a:pt x="9" y="31"/>
                  <a:pt x="9" y="31"/>
                  <a:pt x="10" y="32"/>
                </a:cubicBezTo>
                <a:cubicBezTo>
                  <a:pt x="10" y="32"/>
                  <a:pt x="10" y="32"/>
                  <a:pt x="10" y="32"/>
                </a:cubicBezTo>
                <a:close/>
                <a:moveTo>
                  <a:pt x="11" y="37"/>
                </a:moveTo>
                <a:cubicBezTo>
                  <a:pt x="11" y="36"/>
                  <a:pt x="12" y="36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6"/>
                  <a:pt x="12" y="36"/>
                  <a:pt x="1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1" y="37"/>
                  <a:pt x="11" y="37"/>
                  <a:pt x="11" y="37"/>
                </a:cubicBezTo>
                <a:close/>
                <a:moveTo>
                  <a:pt x="41" y="33"/>
                </a:moveTo>
                <a:cubicBezTo>
                  <a:pt x="41" y="33"/>
                  <a:pt x="40" y="33"/>
                  <a:pt x="40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0" y="32"/>
                  <a:pt x="40" y="32"/>
                </a:cubicBezTo>
                <a:cubicBezTo>
                  <a:pt x="40" y="32"/>
                  <a:pt x="41" y="32"/>
                  <a:pt x="41" y="32"/>
                </a:cubicBezTo>
                <a:cubicBezTo>
                  <a:pt x="41" y="32"/>
                  <a:pt x="41" y="32"/>
                  <a:pt x="41" y="33"/>
                </a:cubicBezTo>
                <a:cubicBezTo>
                  <a:pt x="41" y="33"/>
                  <a:pt x="41" y="33"/>
                  <a:pt x="41" y="33"/>
                </a:cubicBezTo>
                <a:cubicBezTo>
                  <a:pt x="41" y="33"/>
                  <a:pt x="41" y="33"/>
                  <a:pt x="41" y="33"/>
                </a:cubicBezTo>
                <a:close/>
                <a:moveTo>
                  <a:pt x="38" y="37"/>
                </a:moveTo>
                <a:cubicBezTo>
                  <a:pt x="38" y="37"/>
                  <a:pt x="38" y="37"/>
                  <a:pt x="37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36"/>
                  <a:pt x="37" y="36"/>
                  <a:pt x="37" y="36"/>
                </a:cubicBezTo>
                <a:cubicBezTo>
                  <a:pt x="37" y="36"/>
                  <a:pt x="38" y="36"/>
                  <a:pt x="38" y="36"/>
                </a:cubicBezTo>
                <a:cubicBezTo>
                  <a:pt x="38" y="36"/>
                  <a:pt x="38" y="37"/>
                  <a:pt x="39" y="37"/>
                </a:cubicBezTo>
                <a:cubicBezTo>
                  <a:pt x="39" y="37"/>
                  <a:pt x="39" y="37"/>
                  <a:pt x="39" y="37"/>
                </a:cubicBezTo>
                <a:cubicBezTo>
                  <a:pt x="38" y="37"/>
                  <a:pt x="38" y="37"/>
                  <a:pt x="38" y="38"/>
                </a:cubicBezTo>
                <a:cubicBezTo>
                  <a:pt x="38" y="37"/>
                  <a:pt x="38" y="37"/>
                  <a:pt x="38" y="37"/>
                </a:cubicBezTo>
                <a:cubicBezTo>
                  <a:pt x="38" y="37"/>
                  <a:pt x="38" y="37"/>
                  <a:pt x="38" y="37"/>
                </a:cubicBezTo>
                <a:close/>
                <a:moveTo>
                  <a:pt x="25" y="7"/>
                </a:move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6" y="7"/>
                </a:cubicBezTo>
                <a:cubicBezTo>
                  <a:pt x="26" y="7"/>
                  <a:pt x="26" y="7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6" y="8"/>
                  <a:pt x="26" y="8"/>
                </a:cubicBezTo>
                <a:cubicBezTo>
                  <a:pt x="26" y="8"/>
                  <a:pt x="25" y="8"/>
                  <a:pt x="26" y="8"/>
                </a:cubicBezTo>
                <a:cubicBezTo>
                  <a:pt x="26" y="8"/>
                  <a:pt x="25" y="7"/>
                  <a:pt x="25" y="7"/>
                </a:cubicBezTo>
                <a:cubicBezTo>
                  <a:pt x="25" y="7"/>
                  <a:pt x="25" y="7"/>
                  <a:pt x="25" y="7"/>
                </a:cubicBezTo>
                <a:close/>
                <a:moveTo>
                  <a:pt x="3" y="28"/>
                </a:moveTo>
                <a:cubicBezTo>
                  <a:pt x="3" y="29"/>
                  <a:pt x="3" y="30"/>
                  <a:pt x="4" y="31"/>
                </a:cubicBezTo>
                <a:cubicBezTo>
                  <a:pt x="3" y="31"/>
                  <a:pt x="2" y="30"/>
                  <a:pt x="3" y="28"/>
                </a:cubicBezTo>
                <a:cubicBezTo>
                  <a:pt x="3" y="28"/>
                  <a:pt x="3" y="28"/>
                  <a:pt x="3" y="28"/>
                </a:cubicBezTo>
                <a:close/>
                <a:moveTo>
                  <a:pt x="33" y="9"/>
                </a:moveTo>
                <a:cubicBezTo>
                  <a:pt x="33" y="9"/>
                  <a:pt x="33" y="9"/>
                  <a:pt x="34" y="9"/>
                </a:cubicBezTo>
                <a:cubicBezTo>
                  <a:pt x="33" y="9"/>
                  <a:pt x="33" y="10"/>
                  <a:pt x="33" y="10"/>
                </a:cubicBezTo>
                <a:cubicBezTo>
                  <a:pt x="33" y="10"/>
                  <a:pt x="33" y="10"/>
                  <a:pt x="33" y="10"/>
                </a:cubicBezTo>
                <a:cubicBezTo>
                  <a:pt x="33" y="11"/>
                  <a:pt x="33" y="11"/>
                  <a:pt x="32" y="10"/>
                </a:cubicBezTo>
                <a:cubicBezTo>
                  <a:pt x="33" y="10"/>
                  <a:pt x="33" y="9"/>
                  <a:pt x="33" y="9"/>
                </a:cubicBezTo>
                <a:cubicBezTo>
                  <a:pt x="33" y="9"/>
                  <a:pt x="33" y="9"/>
                  <a:pt x="33" y="9"/>
                </a:cubicBezTo>
                <a:close/>
                <a:moveTo>
                  <a:pt x="41" y="29"/>
                </a:moveTo>
                <a:cubicBezTo>
                  <a:pt x="41" y="29"/>
                  <a:pt x="41" y="29"/>
                  <a:pt x="41" y="29"/>
                </a:cubicBezTo>
                <a:cubicBezTo>
                  <a:pt x="41" y="29"/>
                  <a:pt x="42" y="29"/>
                  <a:pt x="42" y="29"/>
                </a:cubicBezTo>
                <a:cubicBezTo>
                  <a:pt x="42" y="29"/>
                  <a:pt x="42" y="29"/>
                  <a:pt x="42" y="30"/>
                </a:cubicBezTo>
                <a:cubicBezTo>
                  <a:pt x="42" y="29"/>
                  <a:pt x="41" y="29"/>
                  <a:pt x="41" y="29"/>
                </a:cubicBezTo>
                <a:cubicBezTo>
                  <a:pt x="41" y="29"/>
                  <a:pt x="41" y="29"/>
                  <a:pt x="41" y="29"/>
                </a:cubicBezTo>
                <a:close/>
                <a:moveTo>
                  <a:pt x="35" y="10"/>
                </a:moveTo>
                <a:cubicBezTo>
                  <a:pt x="35" y="11"/>
                  <a:pt x="35" y="11"/>
                  <a:pt x="34" y="12"/>
                </a:cubicBezTo>
                <a:cubicBezTo>
                  <a:pt x="34" y="11"/>
                  <a:pt x="34" y="11"/>
                  <a:pt x="34" y="11"/>
                </a:cubicBezTo>
                <a:cubicBezTo>
                  <a:pt x="34" y="11"/>
                  <a:pt x="34" y="11"/>
                  <a:pt x="35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5" y="10"/>
                </a:cubicBezTo>
                <a:cubicBezTo>
                  <a:pt x="35" y="10"/>
                  <a:pt x="35" y="10"/>
                  <a:pt x="35" y="10"/>
                </a:cubicBezTo>
                <a:close/>
                <a:moveTo>
                  <a:pt x="34" y="12"/>
                </a:moveTo>
                <a:cubicBezTo>
                  <a:pt x="35" y="11"/>
                  <a:pt x="35" y="11"/>
                  <a:pt x="36" y="11"/>
                </a:cubicBezTo>
                <a:cubicBezTo>
                  <a:pt x="36" y="11"/>
                  <a:pt x="36" y="11"/>
                  <a:pt x="36" y="11"/>
                </a:cubicBezTo>
                <a:cubicBezTo>
                  <a:pt x="35" y="11"/>
                  <a:pt x="35" y="12"/>
                  <a:pt x="35" y="12"/>
                </a:cubicBezTo>
                <a:cubicBezTo>
                  <a:pt x="35" y="12"/>
                  <a:pt x="35" y="12"/>
                  <a:pt x="35" y="12"/>
                </a:cubicBezTo>
                <a:cubicBezTo>
                  <a:pt x="35" y="12"/>
                  <a:pt x="35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lose/>
                <a:moveTo>
                  <a:pt x="40" y="35"/>
                </a:moveTo>
                <a:cubicBezTo>
                  <a:pt x="40" y="35"/>
                  <a:pt x="40" y="35"/>
                  <a:pt x="40" y="35"/>
                </a:cubicBezTo>
                <a:cubicBezTo>
                  <a:pt x="40" y="35"/>
                  <a:pt x="39" y="34"/>
                  <a:pt x="39" y="34"/>
                </a:cubicBezTo>
                <a:cubicBezTo>
                  <a:pt x="39" y="34"/>
                  <a:pt x="39" y="34"/>
                  <a:pt x="39" y="34"/>
                </a:cubicBezTo>
                <a:cubicBezTo>
                  <a:pt x="39" y="34"/>
                  <a:pt x="40" y="34"/>
                  <a:pt x="40" y="35"/>
                </a:cubicBezTo>
                <a:cubicBezTo>
                  <a:pt x="40" y="35"/>
                  <a:pt x="40" y="35"/>
                  <a:pt x="40" y="35"/>
                </a:cubicBezTo>
                <a:close/>
                <a:moveTo>
                  <a:pt x="9" y="29"/>
                </a:moveTo>
                <a:cubicBezTo>
                  <a:pt x="9" y="29"/>
                  <a:pt x="9" y="29"/>
                  <a:pt x="9" y="30"/>
                </a:cubicBezTo>
                <a:cubicBezTo>
                  <a:pt x="8" y="30"/>
                  <a:pt x="8" y="30"/>
                  <a:pt x="7" y="30"/>
                </a:cubicBezTo>
                <a:cubicBezTo>
                  <a:pt x="7" y="30"/>
                  <a:pt x="7" y="30"/>
                  <a:pt x="7" y="29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30"/>
                  <a:pt x="8" y="30"/>
                  <a:pt x="8" y="30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9"/>
                  <a:pt x="9" y="29"/>
                </a:cubicBezTo>
                <a:cubicBezTo>
                  <a:pt x="9" y="29"/>
                  <a:pt x="9" y="29"/>
                  <a:pt x="9" y="29"/>
                </a:cubicBezTo>
                <a:close/>
                <a:moveTo>
                  <a:pt x="42" y="20"/>
                </a:moveTo>
                <a:cubicBezTo>
                  <a:pt x="41" y="20"/>
                  <a:pt x="41" y="20"/>
                  <a:pt x="40" y="20"/>
                </a:cubicBezTo>
                <a:cubicBezTo>
                  <a:pt x="40" y="20"/>
                  <a:pt x="40" y="20"/>
                  <a:pt x="40" y="20"/>
                </a:cubicBezTo>
                <a:cubicBezTo>
                  <a:pt x="40" y="20"/>
                  <a:pt x="40" y="20"/>
                  <a:pt x="41" y="20"/>
                </a:cubicBezTo>
                <a:cubicBezTo>
                  <a:pt x="41" y="19"/>
                  <a:pt x="41" y="19"/>
                  <a:pt x="41" y="19"/>
                </a:cubicBezTo>
                <a:cubicBezTo>
                  <a:pt x="42" y="19"/>
                  <a:pt x="42" y="19"/>
                  <a:pt x="42" y="19"/>
                </a:cubicBezTo>
                <a:cubicBezTo>
                  <a:pt x="42" y="20"/>
                  <a:pt x="42" y="20"/>
                  <a:pt x="42" y="20"/>
                </a:cubicBezTo>
                <a:cubicBezTo>
                  <a:pt x="42" y="20"/>
                  <a:pt x="42" y="20"/>
                  <a:pt x="42" y="20"/>
                </a:cubicBezTo>
                <a:close/>
                <a:moveTo>
                  <a:pt x="42" y="27"/>
                </a:moveTo>
                <a:cubicBezTo>
                  <a:pt x="42" y="27"/>
                  <a:pt x="42" y="27"/>
                  <a:pt x="41" y="27"/>
                </a:cubicBezTo>
                <a:cubicBezTo>
                  <a:pt x="41" y="27"/>
                  <a:pt x="41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ubicBezTo>
                  <a:pt x="42" y="27"/>
                  <a:pt x="43" y="27"/>
                  <a:pt x="43" y="27"/>
                </a:cubicBezTo>
                <a:cubicBezTo>
                  <a:pt x="43" y="27"/>
                  <a:pt x="42" y="27"/>
                  <a:pt x="42" y="27"/>
                </a:cubicBezTo>
                <a:cubicBezTo>
                  <a:pt x="42" y="27"/>
                  <a:pt x="42" y="27"/>
                  <a:pt x="42" y="27"/>
                </a:cubicBezTo>
                <a:close/>
                <a:moveTo>
                  <a:pt x="7" y="23"/>
                </a:moveTo>
                <a:cubicBezTo>
                  <a:pt x="7" y="23"/>
                  <a:pt x="7" y="23"/>
                  <a:pt x="7" y="23"/>
                </a:cubicBezTo>
                <a:cubicBezTo>
                  <a:pt x="7" y="23"/>
                  <a:pt x="8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7" y="24"/>
                  <a:pt x="7" y="24"/>
                  <a:pt x="7" y="24"/>
                </a:cubicBezTo>
                <a:cubicBezTo>
                  <a:pt x="7" y="24"/>
                  <a:pt x="7" y="23"/>
                  <a:pt x="7" y="23"/>
                </a:cubicBezTo>
                <a:cubicBezTo>
                  <a:pt x="7" y="23"/>
                  <a:pt x="7" y="23"/>
                  <a:pt x="7" y="23"/>
                </a:cubicBezTo>
                <a:close/>
                <a:moveTo>
                  <a:pt x="36" y="20"/>
                </a:moveTo>
                <a:cubicBezTo>
                  <a:pt x="36" y="20"/>
                  <a:pt x="36" y="20"/>
                  <a:pt x="36" y="20"/>
                </a:cubicBezTo>
                <a:cubicBezTo>
                  <a:pt x="36" y="20"/>
                  <a:pt x="37" y="20"/>
                  <a:pt x="37" y="20"/>
                </a:cubicBezTo>
                <a:cubicBezTo>
                  <a:pt x="37" y="20"/>
                  <a:pt x="37" y="19"/>
                  <a:pt x="37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6" y="19"/>
                  <a:pt x="36" y="19"/>
                </a:cubicBezTo>
                <a:cubicBezTo>
                  <a:pt x="36" y="19"/>
                  <a:pt x="36" y="19"/>
                  <a:pt x="36" y="20"/>
                </a:cubicBezTo>
                <a:cubicBezTo>
                  <a:pt x="36" y="20"/>
                  <a:pt x="36" y="20"/>
                  <a:pt x="36" y="20"/>
                </a:cubicBezTo>
                <a:close/>
                <a:moveTo>
                  <a:pt x="14" y="16"/>
                </a:move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4" y="17"/>
                  <a:pt x="14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7"/>
                  <a:pt x="15" y="17"/>
                  <a:pt x="15" y="17"/>
                </a:cubicBezTo>
                <a:cubicBezTo>
                  <a:pt x="15" y="17"/>
                  <a:pt x="15" y="16"/>
                  <a:pt x="14" y="16"/>
                </a:cubicBezTo>
                <a:close/>
                <a:moveTo>
                  <a:pt x="32" y="36"/>
                </a:moveTo>
                <a:cubicBezTo>
                  <a:pt x="32" y="36"/>
                  <a:pt x="32" y="36"/>
                  <a:pt x="32" y="36"/>
                </a:cubicBezTo>
                <a:cubicBezTo>
                  <a:pt x="32" y="36"/>
                  <a:pt x="32" y="36"/>
                  <a:pt x="32" y="36"/>
                </a:cubicBezTo>
                <a:cubicBezTo>
                  <a:pt x="32" y="35"/>
                  <a:pt x="32" y="35"/>
                  <a:pt x="32" y="35"/>
                </a:cubicBezTo>
                <a:cubicBezTo>
                  <a:pt x="32" y="35"/>
                  <a:pt x="32" y="35"/>
                  <a:pt x="32" y="35"/>
                </a:cubicBezTo>
                <a:cubicBezTo>
                  <a:pt x="31" y="35"/>
                  <a:pt x="32" y="36"/>
                  <a:pt x="32" y="36"/>
                </a:cubicBezTo>
                <a:close/>
                <a:moveTo>
                  <a:pt x="12" y="20"/>
                </a:moveTo>
                <a:cubicBezTo>
                  <a:pt x="12" y="20"/>
                  <a:pt x="12" y="21"/>
                  <a:pt x="12" y="20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19"/>
                </a:cubicBezTo>
                <a:cubicBezTo>
                  <a:pt x="12" y="19"/>
                  <a:pt x="12" y="19"/>
                  <a:pt x="12" y="19"/>
                </a:cubicBezTo>
                <a:cubicBezTo>
                  <a:pt x="12" y="20"/>
                  <a:pt x="12" y="20"/>
                  <a:pt x="12" y="20"/>
                </a:cubicBezTo>
                <a:cubicBezTo>
                  <a:pt x="12" y="20"/>
                  <a:pt x="12" y="20"/>
                  <a:pt x="12" y="20"/>
                </a:cubicBezTo>
                <a:close/>
                <a:moveTo>
                  <a:pt x="33" y="34"/>
                </a:moveTo>
                <a:cubicBezTo>
                  <a:pt x="33" y="34"/>
                  <a:pt x="33" y="34"/>
                  <a:pt x="33" y="34"/>
                </a:cubicBezTo>
                <a:cubicBezTo>
                  <a:pt x="33" y="34"/>
                  <a:pt x="33" y="34"/>
                  <a:pt x="33" y="35"/>
                </a:cubicBezTo>
                <a:cubicBezTo>
                  <a:pt x="33" y="35"/>
                  <a:pt x="34" y="35"/>
                  <a:pt x="34" y="35"/>
                </a:cubicBezTo>
                <a:cubicBezTo>
                  <a:pt x="34" y="35"/>
                  <a:pt x="34" y="35"/>
                  <a:pt x="34" y="35"/>
                </a:cubicBezTo>
                <a:cubicBezTo>
                  <a:pt x="34" y="34"/>
                  <a:pt x="34" y="34"/>
                  <a:pt x="34" y="34"/>
                </a:cubicBezTo>
                <a:cubicBezTo>
                  <a:pt x="33" y="34"/>
                  <a:pt x="33" y="34"/>
                  <a:pt x="33" y="34"/>
                </a:cubicBezTo>
                <a:close/>
                <a:moveTo>
                  <a:pt x="25" y="12"/>
                </a:moveTo>
                <a:cubicBezTo>
                  <a:pt x="25" y="12"/>
                  <a:pt x="25" y="12"/>
                  <a:pt x="26" y="12"/>
                </a:cubicBezTo>
                <a:cubicBezTo>
                  <a:pt x="25" y="12"/>
                  <a:pt x="25" y="12"/>
                  <a:pt x="25" y="12"/>
                </a:cubicBezTo>
                <a:cubicBezTo>
                  <a:pt x="25" y="11"/>
                  <a:pt x="25" y="11"/>
                  <a:pt x="25" y="11"/>
                </a:cubicBezTo>
                <a:cubicBezTo>
                  <a:pt x="25" y="11"/>
                  <a:pt x="25" y="11"/>
                  <a:pt x="25" y="11"/>
                </a:cubicBezTo>
                <a:cubicBezTo>
                  <a:pt x="26" y="11"/>
                  <a:pt x="26" y="12"/>
                  <a:pt x="26" y="12"/>
                </a:cubicBezTo>
                <a:cubicBezTo>
                  <a:pt x="26" y="12"/>
                  <a:pt x="25" y="12"/>
                  <a:pt x="25" y="12"/>
                </a:cubicBezTo>
                <a:cubicBezTo>
                  <a:pt x="25" y="12"/>
                  <a:pt x="25" y="12"/>
                  <a:pt x="25" y="12"/>
                </a:cubicBezTo>
                <a:close/>
                <a:moveTo>
                  <a:pt x="28" y="13"/>
                </a:moveTo>
                <a:cubicBezTo>
                  <a:pt x="28" y="13"/>
                  <a:pt x="28" y="13"/>
                  <a:pt x="28" y="13"/>
                </a:cubicBezTo>
                <a:cubicBezTo>
                  <a:pt x="28" y="13"/>
                  <a:pt x="28" y="13"/>
                  <a:pt x="27" y="13"/>
                </a:cubicBezTo>
                <a:cubicBezTo>
                  <a:pt x="27" y="13"/>
                  <a:pt x="27" y="12"/>
                  <a:pt x="27" y="12"/>
                </a:cubicBezTo>
                <a:cubicBezTo>
                  <a:pt x="27" y="12"/>
                  <a:pt x="28" y="12"/>
                  <a:pt x="28" y="12"/>
                </a:cubicBezTo>
                <a:cubicBezTo>
                  <a:pt x="28" y="12"/>
                  <a:pt x="28" y="13"/>
                  <a:pt x="28" y="13"/>
                </a:cubicBezTo>
                <a:cubicBezTo>
                  <a:pt x="28" y="13"/>
                  <a:pt x="28" y="13"/>
                  <a:pt x="28" y="13"/>
                </a:cubicBezTo>
                <a:close/>
                <a:moveTo>
                  <a:pt x="35" y="33"/>
                </a:moveTo>
                <a:cubicBezTo>
                  <a:pt x="35" y="33"/>
                  <a:pt x="35" y="33"/>
                  <a:pt x="35" y="33"/>
                </a:cubicBezTo>
                <a:cubicBezTo>
                  <a:pt x="35" y="33"/>
                  <a:pt x="35" y="33"/>
                  <a:pt x="35" y="33"/>
                </a:cubicBezTo>
                <a:cubicBezTo>
                  <a:pt x="36" y="33"/>
                  <a:pt x="36" y="33"/>
                  <a:pt x="36" y="33"/>
                </a:cubicBezTo>
                <a:cubicBezTo>
                  <a:pt x="36" y="33"/>
                  <a:pt x="35" y="32"/>
                  <a:pt x="35" y="32"/>
                </a:cubicBezTo>
                <a:cubicBezTo>
                  <a:pt x="35" y="32"/>
                  <a:pt x="35" y="33"/>
                  <a:pt x="35" y="33"/>
                </a:cubicBezTo>
                <a:close/>
                <a:moveTo>
                  <a:pt x="12" y="22"/>
                </a:move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lose/>
                <a:moveTo>
                  <a:pt x="24" y="38"/>
                </a:moveTo>
                <a:cubicBezTo>
                  <a:pt x="24" y="38"/>
                  <a:pt x="25" y="38"/>
                  <a:pt x="25" y="38"/>
                </a:cubicBezTo>
                <a:cubicBezTo>
                  <a:pt x="25" y="38"/>
                  <a:pt x="25" y="38"/>
                  <a:pt x="25" y="38"/>
                </a:cubicBezTo>
                <a:cubicBezTo>
                  <a:pt x="25" y="38"/>
                  <a:pt x="25" y="39"/>
                  <a:pt x="25" y="39"/>
                </a:cubicBezTo>
                <a:cubicBezTo>
                  <a:pt x="24" y="39"/>
                  <a:pt x="25" y="38"/>
                  <a:pt x="24" y="38"/>
                </a:cubicBezTo>
                <a:cubicBezTo>
                  <a:pt x="24" y="38"/>
                  <a:pt x="24" y="38"/>
                  <a:pt x="24" y="38"/>
                </a:cubicBezTo>
                <a:close/>
                <a:moveTo>
                  <a:pt x="35" y="17"/>
                </a:move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7"/>
                  <a:pt x="35" y="17"/>
                </a:cubicBezTo>
                <a:cubicBezTo>
                  <a:pt x="35" y="17"/>
                  <a:pt x="35" y="18"/>
                  <a:pt x="35" y="18"/>
                </a:cubicBezTo>
                <a:cubicBezTo>
                  <a:pt x="35" y="18"/>
                  <a:pt x="35" y="17"/>
                  <a:pt x="35" y="17"/>
                </a:cubicBezTo>
                <a:close/>
                <a:moveTo>
                  <a:pt x="13" y="18"/>
                </a:move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9"/>
                  <a:pt x="13" y="19"/>
                </a:cubicBezTo>
                <a:cubicBezTo>
                  <a:pt x="13" y="19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lose/>
                <a:moveTo>
                  <a:pt x="15" y="33"/>
                </a:moveTo>
                <a:cubicBezTo>
                  <a:pt x="15" y="33"/>
                  <a:pt x="15" y="33"/>
                  <a:pt x="15" y="33"/>
                </a:cubicBezTo>
                <a:cubicBezTo>
                  <a:pt x="15" y="34"/>
                  <a:pt x="14" y="34"/>
                  <a:pt x="15" y="34"/>
                </a:cubicBezTo>
                <a:cubicBezTo>
                  <a:pt x="15" y="34"/>
                  <a:pt x="15" y="34"/>
                  <a:pt x="15" y="34"/>
                </a:cubicBezTo>
                <a:cubicBezTo>
                  <a:pt x="15" y="34"/>
                  <a:pt x="15" y="34"/>
                  <a:pt x="15" y="33"/>
                </a:cubicBezTo>
                <a:close/>
                <a:moveTo>
                  <a:pt x="32" y="14"/>
                </a:move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5"/>
                  <a:pt x="32" y="15"/>
                </a:cubicBezTo>
                <a:cubicBezTo>
                  <a:pt x="32" y="15"/>
                  <a:pt x="32" y="15"/>
                  <a:pt x="32" y="14"/>
                </a:cubicBezTo>
                <a:cubicBezTo>
                  <a:pt x="32" y="14"/>
                  <a:pt x="32" y="14"/>
                  <a:pt x="32" y="14"/>
                </a:cubicBezTo>
                <a:cubicBezTo>
                  <a:pt x="32" y="14"/>
                  <a:pt x="32" y="14"/>
                  <a:pt x="32" y="14"/>
                </a:cubicBezTo>
                <a:close/>
                <a:moveTo>
                  <a:pt x="38" y="24"/>
                </a:moveTo>
                <a:cubicBezTo>
                  <a:pt x="38" y="24"/>
                  <a:pt x="38" y="24"/>
                  <a:pt x="37" y="24"/>
                </a:cubicBezTo>
                <a:cubicBezTo>
                  <a:pt x="37" y="24"/>
                  <a:pt x="37" y="23"/>
                  <a:pt x="37" y="23"/>
                </a:cubicBezTo>
                <a:cubicBezTo>
                  <a:pt x="37" y="23"/>
                  <a:pt x="37" y="23"/>
                  <a:pt x="38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38" y="23"/>
                  <a:pt x="38" y="23"/>
                </a:cubicBezTo>
                <a:cubicBezTo>
                  <a:pt x="38" y="23"/>
                  <a:pt x="38" y="24"/>
                  <a:pt x="38" y="24"/>
                </a:cubicBezTo>
                <a:cubicBezTo>
                  <a:pt x="38" y="24"/>
                  <a:pt x="38" y="24"/>
                  <a:pt x="38" y="24"/>
                </a:cubicBezTo>
                <a:close/>
                <a:moveTo>
                  <a:pt x="38" y="30"/>
                </a:moveTo>
                <a:cubicBezTo>
                  <a:pt x="38" y="30"/>
                  <a:pt x="38" y="30"/>
                  <a:pt x="38" y="30"/>
                </a:cubicBezTo>
                <a:cubicBezTo>
                  <a:pt x="37" y="30"/>
                  <a:pt x="37" y="30"/>
                  <a:pt x="37" y="30"/>
                </a:cubicBezTo>
                <a:cubicBezTo>
                  <a:pt x="37" y="30"/>
                  <a:pt x="37" y="29"/>
                  <a:pt x="37" y="29"/>
                </a:cubicBezTo>
                <a:cubicBezTo>
                  <a:pt x="37" y="29"/>
                  <a:pt x="38" y="29"/>
                  <a:pt x="38" y="29"/>
                </a:cubicBezTo>
                <a:cubicBezTo>
                  <a:pt x="38" y="29"/>
                  <a:pt x="38" y="30"/>
                  <a:pt x="38" y="30"/>
                </a:cubicBezTo>
                <a:cubicBezTo>
                  <a:pt x="38" y="30"/>
                  <a:pt x="38" y="30"/>
                  <a:pt x="38" y="30"/>
                </a:cubicBezTo>
                <a:close/>
                <a:moveTo>
                  <a:pt x="37" y="21"/>
                </a:moveTo>
                <a:cubicBezTo>
                  <a:pt x="37" y="21"/>
                  <a:pt x="37" y="21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2"/>
                  <a:pt x="37" y="22"/>
                  <a:pt x="37" y="22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ubicBezTo>
                  <a:pt x="37" y="21"/>
                  <a:pt x="37" y="21"/>
                  <a:pt x="37" y="21"/>
                </a:cubicBezTo>
                <a:close/>
                <a:moveTo>
                  <a:pt x="38" y="28"/>
                </a:moveTo>
                <a:cubicBezTo>
                  <a:pt x="37" y="28"/>
                  <a:pt x="38" y="28"/>
                  <a:pt x="38" y="27"/>
                </a:cubicBezTo>
                <a:cubicBezTo>
                  <a:pt x="38" y="27"/>
                  <a:pt x="38" y="27"/>
                  <a:pt x="38" y="27"/>
                </a:cubicBezTo>
                <a:cubicBezTo>
                  <a:pt x="38" y="27"/>
                  <a:pt x="38" y="28"/>
                  <a:pt x="38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8" y="28"/>
                  <a:pt x="38" y="28"/>
                </a:cubicBezTo>
                <a:cubicBezTo>
                  <a:pt x="38" y="28"/>
                  <a:pt x="38" y="28"/>
                  <a:pt x="38" y="28"/>
                </a:cubicBezTo>
                <a:close/>
                <a:moveTo>
                  <a:pt x="39" y="17"/>
                </a:moveTo>
                <a:cubicBezTo>
                  <a:pt x="39" y="17"/>
                  <a:pt x="39" y="17"/>
                  <a:pt x="39" y="17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6"/>
                  <a:pt x="40" y="16"/>
                  <a:pt x="40" y="16"/>
                </a:cubicBezTo>
                <a:cubicBezTo>
                  <a:pt x="40" y="17"/>
                  <a:pt x="39" y="17"/>
                  <a:pt x="39" y="17"/>
                </a:cubicBezTo>
                <a:cubicBezTo>
                  <a:pt x="39" y="17"/>
                  <a:pt x="39" y="17"/>
                  <a:pt x="39" y="17"/>
                </a:cubicBezTo>
                <a:close/>
                <a:moveTo>
                  <a:pt x="22" y="11"/>
                </a:move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2"/>
                  <a:pt x="22" y="12"/>
                </a:cubicBezTo>
                <a:cubicBezTo>
                  <a:pt x="22" y="12"/>
                  <a:pt x="22" y="11"/>
                  <a:pt x="22" y="11"/>
                </a:cubicBezTo>
                <a:cubicBezTo>
                  <a:pt x="22" y="11"/>
                  <a:pt x="22" y="11"/>
                  <a:pt x="22" y="11"/>
                </a:cubicBezTo>
                <a:close/>
                <a:moveTo>
                  <a:pt x="17" y="15"/>
                </a:moveTo>
                <a:cubicBezTo>
                  <a:pt x="17" y="15"/>
                  <a:pt x="17" y="15"/>
                  <a:pt x="17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6"/>
                  <a:pt x="16" y="15"/>
                  <a:pt x="17" y="15"/>
                </a:cubicBezTo>
                <a:close/>
                <a:moveTo>
                  <a:pt x="34" y="16"/>
                </a:moveTo>
                <a:cubicBezTo>
                  <a:pt x="34" y="16"/>
                  <a:pt x="34" y="16"/>
                  <a:pt x="34" y="16"/>
                </a:cubicBezTo>
                <a:cubicBezTo>
                  <a:pt x="34" y="16"/>
                  <a:pt x="34" y="16"/>
                  <a:pt x="34" y="15"/>
                </a:cubicBezTo>
                <a:cubicBezTo>
                  <a:pt x="34" y="15"/>
                  <a:pt x="34" y="15"/>
                  <a:pt x="33" y="16"/>
                </a:cubicBezTo>
                <a:cubicBezTo>
                  <a:pt x="33" y="16"/>
                  <a:pt x="33" y="16"/>
                  <a:pt x="33" y="16"/>
                </a:cubicBezTo>
                <a:cubicBezTo>
                  <a:pt x="33" y="16"/>
                  <a:pt x="34" y="16"/>
                  <a:pt x="34" y="16"/>
                </a:cubicBezTo>
                <a:cubicBezTo>
                  <a:pt x="34" y="16"/>
                  <a:pt x="34" y="16"/>
                  <a:pt x="34" y="16"/>
                </a:cubicBezTo>
                <a:close/>
                <a:moveTo>
                  <a:pt x="38" y="26"/>
                </a:moveTo>
                <a:cubicBezTo>
                  <a:pt x="37" y="25"/>
                  <a:pt x="37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5"/>
                  <a:pt x="38" y="25"/>
                  <a:pt x="38" y="25"/>
                </a:cubicBezTo>
                <a:cubicBezTo>
                  <a:pt x="38" y="26"/>
                  <a:pt x="38" y="26"/>
                  <a:pt x="38" y="26"/>
                </a:cubicBezTo>
                <a:cubicBezTo>
                  <a:pt x="38" y="26"/>
                  <a:pt x="38" y="26"/>
                  <a:pt x="38" y="26"/>
                </a:cubicBezTo>
                <a:close/>
                <a:moveTo>
                  <a:pt x="20" y="38"/>
                </a:moveTo>
                <a:cubicBezTo>
                  <a:pt x="20" y="38"/>
                  <a:pt x="20" y="38"/>
                  <a:pt x="20" y="38"/>
                </a:cubicBezTo>
                <a:cubicBezTo>
                  <a:pt x="20" y="37"/>
                  <a:pt x="20" y="37"/>
                  <a:pt x="20" y="37"/>
                </a:cubicBezTo>
                <a:cubicBezTo>
                  <a:pt x="20" y="37"/>
                  <a:pt x="21" y="37"/>
                  <a:pt x="21" y="37"/>
                </a:cubicBezTo>
                <a:cubicBezTo>
                  <a:pt x="21" y="37"/>
                  <a:pt x="20" y="38"/>
                  <a:pt x="20" y="38"/>
                </a:cubicBezTo>
                <a:cubicBezTo>
                  <a:pt x="20" y="38"/>
                  <a:pt x="20" y="38"/>
                  <a:pt x="20" y="38"/>
                </a:cubicBezTo>
                <a:close/>
                <a:moveTo>
                  <a:pt x="12" y="30"/>
                </a:moveTo>
                <a:cubicBezTo>
                  <a:pt x="12" y="30"/>
                  <a:pt x="12" y="30"/>
                  <a:pt x="12" y="29"/>
                </a:cubicBezTo>
                <a:cubicBezTo>
                  <a:pt x="12" y="29"/>
                  <a:pt x="12" y="29"/>
                  <a:pt x="12" y="30"/>
                </a:cubicBezTo>
                <a:cubicBezTo>
                  <a:pt x="12" y="30"/>
                  <a:pt x="12" y="30"/>
                  <a:pt x="12" y="30"/>
                </a:cubicBezTo>
                <a:cubicBezTo>
                  <a:pt x="12" y="30"/>
                  <a:pt x="12" y="30"/>
                  <a:pt x="12" y="30"/>
                </a:cubicBezTo>
                <a:close/>
                <a:moveTo>
                  <a:pt x="11" y="28"/>
                </a:move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7"/>
                  <a:pt x="11" y="27"/>
                </a:cubicBezTo>
                <a:cubicBezTo>
                  <a:pt x="11" y="27"/>
                  <a:pt x="12" y="27"/>
                  <a:pt x="12" y="28"/>
                </a:cubicBezTo>
                <a:cubicBezTo>
                  <a:pt x="12" y="28"/>
                  <a:pt x="12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lose/>
                <a:moveTo>
                  <a:pt x="24" y="10"/>
                </a:move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4" y="11"/>
                  <a:pt x="24" y="11"/>
                </a:cubicBezTo>
                <a:cubicBezTo>
                  <a:pt x="24" y="11"/>
                  <a:pt x="23" y="11"/>
                  <a:pt x="23" y="11"/>
                </a:cubicBezTo>
                <a:cubicBezTo>
                  <a:pt x="23" y="11"/>
                  <a:pt x="23" y="11"/>
                  <a:pt x="23" y="11"/>
                </a:cubicBezTo>
                <a:cubicBezTo>
                  <a:pt x="23" y="11"/>
                  <a:pt x="24" y="11"/>
                  <a:pt x="24" y="10"/>
                </a:cubicBezTo>
                <a:cubicBezTo>
                  <a:pt x="24" y="10"/>
                  <a:pt x="24" y="10"/>
                  <a:pt x="24" y="10"/>
                </a:cubicBezTo>
                <a:close/>
                <a:moveTo>
                  <a:pt x="37" y="31"/>
                </a:moveTo>
                <a:cubicBezTo>
                  <a:pt x="37" y="31"/>
                  <a:pt x="37" y="31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7" y="32"/>
                  <a:pt x="37" y="32"/>
                </a:cubicBezTo>
                <a:cubicBezTo>
                  <a:pt x="37" y="32"/>
                  <a:pt x="37" y="32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ubicBezTo>
                  <a:pt x="37" y="31"/>
                  <a:pt x="37" y="31"/>
                  <a:pt x="37" y="31"/>
                </a:cubicBezTo>
                <a:close/>
                <a:moveTo>
                  <a:pt x="13" y="32"/>
                </a:moveTo>
                <a:cubicBezTo>
                  <a:pt x="13" y="32"/>
                  <a:pt x="13" y="31"/>
                  <a:pt x="13" y="31"/>
                </a:cubicBezTo>
                <a:cubicBezTo>
                  <a:pt x="13" y="31"/>
                  <a:pt x="13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close/>
                <a:moveTo>
                  <a:pt x="18" y="14"/>
                </a:moveTo>
                <a:cubicBezTo>
                  <a:pt x="18" y="14"/>
                  <a:pt x="18" y="14"/>
                  <a:pt x="18" y="14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lose/>
                <a:moveTo>
                  <a:pt x="27" y="38"/>
                </a:move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ubicBezTo>
                  <a:pt x="27" y="38"/>
                  <a:pt x="27" y="38"/>
                  <a:pt x="27" y="38"/>
                </a:cubicBezTo>
                <a:close/>
                <a:moveTo>
                  <a:pt x="20" y="13"/>
                </a:move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3"/>
                  <a:pt x="19" y="13"/>
                  <a:pt x="19" y="13"/>
                </a:cubicBezTo>
                <a:cubicBezTo>
                  <a:pt x="19" y="12"/>
                  <a:pt x="19" y="12"/>
                  <a:pt x="20" y="12"/>
                </a:cubicBezTo>
                <a:cubicBezTo>
                  <a:pt x="20" y="12"/>
                  <a:pt x="20" y="12"/>
                  <a:pt x="20" y="13"/>
                </a:cubicBezTo>
                <a:cubicBezTo>
                  <a:pt x="20" y="13"/>
                  <a:pt x="20" y="13"/>
                  <a:pt x="20" y="13"/>
                </a:cubicBezTo>
                <a:close/>
                <a:moveTo>
                  <a:pt x="5" y="17"/>
                </a:moveTo>
                <a:cubicBezTo>
                  <a:pt x="4" y="17"/>
                  <a:pt x="4" y="18"/>
                  <a:pt x="3" y="18"/>
                </a:cubicBezTo>
                <a:cubicBezTo>
                  <a:pt x="3" y="18"/>
                  <a:pt x="4" y="17"/>
                  <a:pt x="5" y="17"/>
                </a:cubicBezTo>
                <a:cubicBezTo>
                  <a:pt x="5" y="17"/>
                  <a:pt x="5" y="17"/>
                  <a:pt x="5" y="17"/>
                </a:cubicBezTo>
                <a:close/>
                <a:moveTo>
                  <a:pt x="18" y="37"/>
                </a:moveTo>
                <a:cubicBezTo>
                  <a:pt x="18" y="37"/>
                  <a:pt x="18" y="36"/>
                  <a:pt x="18" y="36"/>
                </a:cubicBezTo>
                <a:cubicBezTo>
                  <a:pt x="18" y="36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ubicBezTo>
                  <a:pt x="18" y="37"/>
                  <a:pt x="18" y="37"/>
                  <a:pt x="18" y="37"/>
                </a:cubicBezTo>
                <a:close/>
                <a:moveTo>
                  <a:pt x="30" y="13"/>
                </a:moveTo>
                <a:cubicBezTo>
                  <a:pt x="30" y="13"/>
                  <a:pt x="30" y="13"/>
                  <a:pt x="31" y="13"/>
                </a:cubicBezTo>
                <a:cubicBezTo>
                  <a:pt x="30" y="13"/>
                  <a:pt x="31" y="14"/>
                  <a:pt x="30" y="14"/>
                </a:cubicBezTo>
                <a:cubicBezTo>
                  <a:pt x="30" y="14"/>
                  <a:pt x="30" y="14"/>
                  <a:pt x="30" y="13"/>
                </a:cubicBezTo>
                <a:cubicBezTo>
                  <a:pt x="30" y="13"/>
                  <a:pt x="30" y="13"/>
                  <a:pt x="30" y="13"/>
                </a:cubicBezTo>
                <a:cubicBezTo>
                  <a:pt x="30" y="13"/>
                  <a:pt x="30" y="13"/>
                  <a:pt x="30" y="13"/>
                </a:cubicBezTo>
                <a:close/>
                <a:moveTo>
                  <a:pt x="11" y="25"/>
                </a:moveTo>
                <a:cubicBezTo>
                  <a:pt x="11" y="25"/>
                  <a:pt x="11" y="25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ubicBezTo>
                  <a:pt x="11" y="25"/>
                  <a:pt x="11" y="25"/>
                  <a:pt x="11" y="25"/>
                </a:cubicBezTo>
                <a:close/>
                <a:moveTo>
                  <a:pt x="22" y="38"/>
                </a:moveTo>
                <a:cubicBezTo>
                  <a:pt x="23" y="38"/>
                  <a:pt x="23" y="38"/>
                  <a:pt x="23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ubicBezTo>
                  <a:pt x="22" y="38"/>
                  <a:pt x="22" y="38"/>
                  <a:pt x="22" y="38"/>
                </a:cubicBezTo>
                <a:close/>
                <a:moveTo>
                  <a:pt x="30" y="37"/>
                </a:moveTo>
                <a:cubicBezTo>
                  <a:pt x="29" y="37"/>
                  <a:pt x="29" y="37"/>
                  <a:pt x="29" y="37"/>
                </a:cubicBezTo>
                <a:cubicBezTo>
                  <a:pt x="29" y="37"/>
                  <a:pt x="29" y="37"/>
                  <a:pt x="29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ubicBezTo>
                  <a:pt x="30" y="37"/>
                  <a:pt x="30" y="37"/>
                  <a:pt x="30" y="37"/>
                </a:cubicBezTo>
                <a:close/>
                <a:moveTo>
                  <a:pt x="17" y="36"/>
                </a:moveTo>
                <a:cubicBezTo>
                  <a:pt x="17" y="36"/>
                  <a:pt x="17" y="36"/>
                  <a:pt x="17" y="36"/>
                </a:cubicBezTo>
                <a:cubicBezTo>
                  <a:pt x="16" y="36"/>
                  <a:pt x="16" y="35"/>
                  <a:pt x="16" y="35"/>
                </a:cubicBezTo>
                <a:cubicBezTo>
                  <a:pt x="16" y="36"/>
                  <a:pt x="16" y="36"/>
                  <a:pt x="16" y="36"/>
                </a:cubicBezTo>
                <a:cubicBezTo>
                  <a:pt x="16" y="36"/>
                  <a:pt x="16" y="36"/>
                  <a:pt x="17" y="36"/>
                </a:cubicBezTo>
                <a:close/>
                <a:moveTo>
                  <a:pt x="44" y="35"/>
                </a:moveTo>
                <a:cubicBezTo>
                  <a:pt x="44" y="35"/>
                  <a:pt x="45" y="35"/>
                  <a:pt x="45" y="36"/>
                </a:cubicBezTo>
                <a:cubicBezTo>
                  <a:pt x="45" y="36"/>
                  <a:pt x="45" y="36"/>
                  <a:pt x="44" y="36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35"/>
                  <a:pt x="44" y="35"/>
                  <a:pt x="44" y="35"/>
                </a:cubicBezTo>
                <a:cubicBezTo>
                  <a:pt x="44" y="35"/>
                  <a:pt x="44" y="35"/>
                  <a:pt x="44" y="35"/>
                </a:cubicBezTo>
                <a:close/>
                <a:moveTo>
                  <a:pt x="42" y="30"/>
                </a:moveTo>
                <a:cubicBezTo>
                  <a:pt x="42" y="30"/>
                  <a:pt x="42" y="30"/>
                  <a:pt x="42" y="30"/>
                </a:cubicBezTo>
                <a:cubicBezTo>
                  <a:pt x="42" y="30"/>
                  <a:pt x="42" y="31"/>
                  <a:pt x="42" y="31"/>
                </a:cubicBezTo>
                <a:cubicBezTo>
                  <a:pt x="42" y="31"/>
                  <a:pt x="42" y="31"/>
                  <a:pt x="42" y="31"/>
                </a:cubicBezTo>
                <a:cubicBezTo>
                  <a:pt x="42" y="31"/>
                  <a:pt x="42" y="30"/>
                  <a:pt x="42" y="30"/>
                </a:cubicBezTo>
                <a:cubicBezTo>
                  <a:pt x="42" y="30"/>
                  <a:pt x="42" y="30"/>
                  <a:pt x="42" y="30"/>
                </a:cubicBezTo>
                <a:close/>
                <a:moveTo>
                  <a:pt x="45" y="18"/>
                </a:move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7"/>
                </a:cubicBezTo>
                <a:cubicBezTo>
                  <a:pt x="45" y="17"/>
                  <a:pt x="45" y="17"/>
                  <a:pt x="45" y="18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61" name="Freeform 33528"/>
          <p:cNvSpPr>
            <a:spLocks/>
          </p:cNvSpPr>
          <p:nvPr/>
        </p:nvSpPr>
        <p:spPr bwMode="auto">
          <a:xfrm>
            <a:off x="6262688" y="3687763"/>
            <a:ext cx="115888" cy="234950"/>
          </a:xfrm>
          <a:custGeom>
            <a:avLst/>
            <a:gdLst>
              <a:gd name="T0" fmla="*/ 23 w 41"/>
              <a:gd name="T1" fmla="*/ 75 h 83"/>
              <a:gd name="T2" fmla="*/ 24 w 41"/>
              <a:gd name="T3" fmla="*/ 80 h 83"/>
              <a:gd name="T4" fmla="*/ 22 w 41"/>
              <a:gd name="T5" fmla="*/ 79 h 83"/>
              <a:gd name="T6" fmla="*/ 21 w 41"/>
              <a:gd name="T7" fmla="*/ 71 h 83"/>
              <a:gd name="T8" fmla="*/ 21 w 41"/>
              <a:gd name="T9" fmla="*/ 57 h 83"/>
              <a:gd name="T10" fmla="*/ 19 w 41"/>
              <a:gd name="T11" fmla="*/ 68 h 83"/>
              <a:gd name="T12" fmla="*/ 19 w 41"/>
              <a:gd name="T13" fmla="*/ 72 h 83"/>
              <a:gd name="T14" fmla="*/ 19 w 41"/>
              <a:gd name="T15" fmla="*/ 83 h 83"/>
              <a:gd name="T16" fmla="*/ 17 w 41"/>
              <a:gd name="T17" fmla="*/ 76 h 83"/>
              <a:gd name="T18" fmla="*/ 16 w 41"/>
              <a:gd name="T19" fmla="*/ 70 h 83"/>
              <a:gd name="T20" fmla="*/ 14 w 41"/>
              <a:gd name="T21" fmla="*/ 57 h 83"/>
              <a:gd name="T22" fmla="*/ 13 w 41"/>
              <a:gd name="T23" fmla="*/ 74 h 83"/>
              <a:gd name="T24" fmla="*/ 11 w 41"/>
              <a:gd name="T25" fmla="*/ 77 h 83"/>
              <a:gd name="T26" fmla="*/ 10 w 41"/>
              <a:gd name="T27" fmla="*/ 73 h 83"/>
              <a:gd name="T28" fmla="*/ 10 w 41"/>
              <a:gd name="T29" fmla="*/ 58 h 83"/>
              <a:gd name="T30" fmla="*/ 8 w 41"/>
              <a:gd name="T31" fmla="*/ 58 h 83"/>
              <a:gd name="T32" fmla="*/ 4 w 41"/>
              <a:gd name="T33" fmla="*/ 69 h 83"/>
              <a:gd name="T34" fmla="*/ 4 w 41"/>
              <a:gd name="T35" fmla="*/ 78 h 83"/>
              <a:gd name="T36" fmla="*/ 1 w 41"/>
              <a:gd name="T37" fmla="*/ 79 h 83"/>
              <a:gd name="T38" fmla="*/ 1 w 41"/>
              <a:gd name="T39" fmla="*/ 75 h 83"/>
              <a:gd name="T40" fmla="*/ 3 w 41"/>
              <a:gd name="T41" fmla="*/ 58 h 83"/>
              <a:gd name="T42" fmla="*/ 2 w 41"/>
              <a:gd name="T43" fmla="*/ 47 h 83"/>
              <a:gd name="T44" fmla="*/ 8 w 41"/>
              <a:gd name="T45" fmla="*/ 37 h 83"/>
              <a:gd name="T46" fmla="*/ 15 w 41"/>
              <a:gd name="T47" fmla="*/ 34 h 83"/>
              <a:gd name="T48" fmla="*/ 15 w 41"/>
              <a:gd name="T49" fmla="*/ 27 h 83"/>
              <a:gd name="T50" fmla="*/ 10 w 41"/>
              <a:gd name="T51" fmla="*/ 23 h 83"/>
              <a:gd name="T52" fmla="*/ 16 w 41"/>
              <a:gd name="T53" fmla="*/ 24 h 83"/>
              <a:gd name="T54" fmla="*/ 9 w 41"/>
              <a:gd name="T55" fmla="*/ 21 h 83"/>
              <a:gd name="T56" fmla="*/ 3 w 41"/>
              <a:gd name="T57" fmla="*/ 13 h 83"/>
              <a:gd name="T58" fmla="*/ 2 w 41"/>
              <a:gd name="T59" fmla="*/ 5 h 83"/>
              <a:gd name="T60" fmla="*/ 3 w 41"/>
              <a:gd name="T61" fmla="*/ 2 h 83"/>
              <a:gd name="T62" fmla="*/ 3 w 41"/>
              <a:gd name="T63" fmla="*/ 9 h 83"/>
              <a:gd name="T64" fmla="*/ 5 w 41"/>
              <a:gd name="T65" fmla="*/ 5 h 83"/>
              <a:gd name="T66" fmla="*/ 3 w 41"/>
              <a:gd name="T67" fmla="*/ 10 h 83"/>
              <a:gd name="T68" fmla="*/ 6 w 41"/>
              <a:gd name="T69" fmla="*/ 8 h 83"/>
              <a:gd name="T70" fmla="*/ 5 w 41"/>
              <a:gd name="T71" fmla="*/ 11 h 83"/>
              <a:gd name="T72" fmla="*/ 9 w 41"/>
              <a:gd name="T73" fmla="*/ 6 h 83"/>
              <a:gd name="T74" fmla="*/ 12 w 41"/>
              <a:gd name="T75" fmla="*/ 3 h 83"/>
              <a:gd name="T76" fmla="*/ 6 w 41"/>
              <a:gd name="T77" fmla="*/ 14 h 83"/>
              <a:gd name="T78" fmla="*/ 14 w 41"/>
              <a:gd name="T79" fmla="*/ 20 h 83"/>
              <a:gd name="T80" fmla="*/ 15 w 41"/>
              <a:gd name="T81" fmla="*/ 20 h 83"/>
              <a:gd name="T82" fmla="*/ 18 w 41"/>
              <a:gd name="T83" fmla="*/ 21 h 83"/>
              <a:gd name="T84" fmla="*/ 24 w 41"/>
              <a:gd name="T85" fmla="*/ 21 h 83"/>
              <a:gd name="T86" fmla="*/ 28 w 41"/>
              <a:gd name="T87" fmla="*/ 13 h 83"/>
              <a:gd name="T88" fmla="*/ 29 w 41"/>
              <a:gd name="T89" fmla="*/ 17 h 83"/>
              <a:gd name="T90" fmla="*/ 28 w 41"/>
              <a:gd name="T91" fmla="*/ 20 h 83"/>
              <a:gd name="T92" fmla="*/ 34 w 41"/>
              <a:gd name="T93" fmla="*/ 11 h 83"/>
              <a:gd name="T94" fmla="*/ 31 w 41"/>
              <a:gd name="T95" fmla="*/ 1 h 83"/>
              <a:gd name="T96" fmla="*/ 37 w 41"/>
              <a:gd name="T97" fmla="*/ 10 h 83"/>
              <a:gd name="T98" fmla="*/ 36 w 41"/>
              <a:gd name="T99" fmla="*/ 7 h 83"/>
              <a:gd name="T100" fmla="*/ 38 w 41"/>
              <a:gd name="T101" fmla="*/ 9 h 83"/>
              <a:gd name="T102" fmla="*/ 40 w 41"/>
              <a:gd name="T103" fmla="*/ 8 h 83"/>
              <a:gd name="T104" fmla="*/ 39 w 41"/>
              <a:gd name="T105" fmla="*/ 2 h 83"/>
              <a:gd name="T106" fmla="*/ 41 w 41"/>
              <a:gd name="T107" fmla="*/ 7 h 83"/>
              <a:gd name="T108" fmla="*/ 38 w 41"/>
              <a:gd name="T109" fmla="*/ 13 h 83"/>
              <a:gd name="T110" fmla="*/ 28 w 41"/>
              <a:gd name="T111" fmla="*/ 22 h 83"/>
              <a:gd name="T112" fmla="*/ 31 w 41"/>
              <a:gd name="T113" fmla="*/ 24 h 83"/>
              <a:gd name="T114" fmla="*/ 26 w 41"/>
              <a:gd name="T115" fmla="*/ 27 h 83"/>
              <a:gd name="T116" fmla="*/ 26 w 41"/>
              <a:gd name="T117" fmla="*/ 35 h 83"/>
              <a:gd name="T118" fmla="*/ 28 w 41"/>
              <a:gd name="T119" fmla="*/ 48 h 83"/>
              <a:gd name="T120" fmla="*/ 25 w 41"/>
              <a:gd name="T121" fmla="*/ 56 h 83"/>
              <a:gd name="T122" fmla="*/ 24 w 41"/>
              <a:gd name="T123" fmla="*/ 68 h 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41" h="83">
                <a:moveTo>
                  <a:pt x="23" y="72"/>
                </a:moveTo>
                <a:cubicBezTo>
                  <a:pt x="23" y="72"/>
                  <a:pt x="23" y="75"/>
                  <a:pt x="23" y="75"/>
                </a:cubicBezTo>
                <a:cubicBezTo>
                  <a:pt x="24" y="76"/>
                  <a:pt x="23" y="78"/>
                  <a:pt x="24" y="79"/>
                </a:cubicBezTo>
                <a:cubicBezTo>
                  <a:pt x="25" y="79"/>
                  <a:pt x="25" y="80"/>
                  <a:pt x="24" y="80"/>
                </a:cubicBezTo>
                <a:cubicBezTo>
                  <a:pt x="24" y="80"/>
                  <a:pt x="22" y="81"/>
                  <a:pt x="22" y="80"/>
                </a:cubicBezTo>
                <a:cubicBezTo>
                  <a:pt x="22" y="80"/>
                  <a:pt x="21" y="79"/>
                  <a:pt x="22" y="79"/>
                </a:cubicBezTo>
                <a:cubicBezTo>
                  <a:pt x="22" y="78"/>
                  <a:pt x="22" y="77"/>
                  <a:pt x="22" y="76"/>
                </a:cubicBezTo>
                <a:cubicBezTo>
                  <a:pt x="22" y="74"/>
                  <a:pt x="22" y="72"/>
                  <a:pt x="21" y="71"/>
                </a:cubicBezTo>
                <a:cubicBezTo>
                  <a:pt x="21" y="70"/>
                  <a:pt x="21" y="68"/>
                  <a:pt x="21" y="66"/>
                </a:cubicBezTo>
                <a:cubicBezTo>
                  <a:pt x="21" y="64"/>
                  <a:pt x="21" y="59"/>
                  <a:pt x="21" y="57"/>
                </a:cubicBezTo>
                <a:cubicBezTo>
                  <a:pt x="21" y="57"/>
                  <a:pt x="19" y="56"/>
                  <a:pt x="19" y="58"/>
                </a:cubicBezTo>
                <a:cubicBezTo>
                  <a:pt x="19" y="58"/>
                  <a:pt x="19" y="68"/>
                  <a:pt x="19" y="68"/>
                </a:cubicBezTo>
                <a:cubicBezTo>
                  <a:pt x="19" y="68"/>
                  <a:pt x="19" y="68"/>
                  <a:pt x="19" y="69"/>
                </a:cubicBezTo>
                <a:cubicBezTo>
                  <a:pt x="19" y="69"/>
                  <a:pt x="19" y="71"/>
                  <a:pt x="19" y="72"/>
                </a:cubicBezTo>
                <a:cubicBezTo>
                  <a:pt x="19" y="72"/>
                  <a:pt x="19" y="80"/>
                  <a:pt x="19" y="80"/>
                </a:cubicBezTo>
                <a:cubicBezTo>
                  <a:pt x="19" y="81"/>
                  <a:pt x="21" y="83"/>
                  <a:pt x="19" y="83"/>
                </a:cubicBezTo>
                <a:cubicBezTo>
                  <a:pt x="17" y="83"/>
                  <a:pt x="16" y="83"/>
                  <a:pt x="17" y="81"/>
                </a:cubicBezTo>
                <a:cubicBezTo>
                  <a:pt x="17" y="79"/>
                  <a:pt x="17" y="78"/>
                  <a:pt x="17" y="76"/>
                </a:cubicBezTo>
                <a:cubicBezTo>
                  <a:pt x="17" y="75"/>
                  <a:pt x="17" y="73"/>
                  <a:pt x="17" y="72"/>
                </a:cubicBezTo>
                <a:cubicBezTo>
                  <a:pt x="16" y="71"/>
                  <a:pt x="16" y="71"/>
                  <a:pt x="16" y="70"/>
                </a:cubicBezTo>
                <a:cubicBezTo>
                  <a:pt x="16" y="66"/>
                  <a:pt x="16" y="65"/>
                  <a:pt x="15" y="61"/>
                </a:cubicBezTo>
                <a:cubicBezTo>
                  <a:pt x="15" y="60"/>
                  <a:pt x="15" y="57"/>
                  <a:pt x="14" y="57"/>
                </a:cubicBezTo>
                <a:cubicBezTo>
                  <a:pt x="13" y="58"/>
                  <a:pt x="12" y="70"/>
                  <a:pt x="12" y="70"/>
                </a:cubicBezTo>
                <a:cubicBezTo>
                  <a:pt x="12" y="72"/>
                  <a:pt x="12" y="74"/>
                  <a:pt x="13" y="74"/>
                </a:cubicBezTo>
                <a:cubicBezTo>
                  <a:pt x="13" y="75"/>
                  <a:pt x="13" y="76"/>
                  <a:pt x="14" y="77"/>
                </a:cubicBezTo>
                <a:cubicBezTo>
                  <a:pt x="12" y="78"/>
                  <a:pt x="12" y="77"/>
                  <a:pt x="11" y="77"/>
                </a:cubicBezTo>
                <a:cubicBezTo>
                  <a:pt x="9" y="76"/>
                  <a:pt x="10" y="77"/>
                  <a:pt x="10" y="75"/>
                </a:cubicBezTo>
                <a:cubicBezTo>
                  <a:pt x="10" y="74"/>
                  <a:pt x="11" y="74"/>
                  <a:pt x="10" y="73"/>
                </a:cubicBezTo>
                <a:cubicBezTo>
                  <a:pt x="10" y="72"/>
                  <a:pt x="10" y="71"/>
                  <a:pt x="10" y="70"/>
                </a:cubicBezTo>
                <a:cubicBezTo>
                  <a:pt x="10" y="67"/>
                  <a:pt x="10" y="61"/>
                  <a:pt x="10" y="58"/>
                </a:cubicBezTo>
                <a:cubicBezTo>
                  <a:pt x="10" y="57"/>
                  <a:pt x="10" y="57"/>
                  <a:pt x="9" y="57"/>
                </a:cubicBezTo>
                <a:cubicBezTo>
                  <a:pt x="9" y="57"/>
                  <a:pt x="8" y="57"/>
                  <a:pt x="8" y="58"/>
                </a:cubicBezTo>
                <a:cubicBezTo>
                  <a:pt x="7" y="61"/>
                  <a:pt x="6" y="63"/>
                  <a:pt x="5" y="65"/>
                </a:cubicBezTo>
                <a:cubicBezTo>
                  <a:pt x="5" y="66"/>
                  <a:pt x="4" y="68"/>
                  <a:pt x="4" y="69"/>
                </a:cubicBezTo>
                <a:cubicBezTo>
                  <a:pt x="4" y="69"/>
                  <a:pt x="3" y="76"/>
                  <a:pt x="3" y="77"/>
                </a:cubicBezTo>
                <a:cubicBezTo>
                  <a:pt x="3" y="77"/>
                  <a:pt x="4" y="77"/>
                  <a:pt x="4" y="78"/>
                </a:cubicBezTo>
                <a:cubicBezTo>
                  <a:pt x="4" y="78"/>
                  <a:pt x="4" y="79"/>
                  <a:pt x="3" y="79"/>
                </a:cubicBezTo>
                <a:cubicBezTo>
                  <a:pt x="2" y="79"/>
                  <a:pt x="1" y="79"/>
                  <a:pt x="1" y="79"/>
                </a:cubicBezTo>
                <a:cubicBezTo>
                  <a:pt x="1" y="79"/>
                  <a:pt x="0" y="79"/>
                  <a:pt x="1" y="78"/>
                </a:cubicBezTo>
                <a:cubicBezTo>
                  <a:pt x="1" y="77"/>
                  <a:pt x="1" y="76"/>
                  <a:pt x="1" y="75"/>
                </a:cubicBezTo>
                <a:cubicBezTo>
                  <a:pt x="1" y="74"/>
                  <a:pt x="2" y="68"/>
                  <a:pt x="2" y="67"/>
                </a:cubicBezTo>
                <a:cubicBezTo>
                  <a:pt x="2" y="67"/>
                  <a:pt x="4" y="61"/>
                  <a:pt x="3" y="58"/>
                </a:cubicBezTo>
                <a:cubicBezTo>
                  <a:pt x="2" y="56"/>
                  <a:pt x="3" y="54"/>
                  <a:pt x="3" y="53"/>
                </a:cubicBezTo>
                <a:cubicBezTo>
                  <a:pt x="3" y="52"/>
                  <a:pt x="2" y="50"/>
                  <a:pt x="2" y="47"/>
                </a:cubicBezTo>
                <a:cubicBezTo>
                  <a:pt x="2" y="44"/>
                  <a:pt x="1" y="43"/>
                  <a:pt x="4" y="41"/>
                </a:cubicBezTo>
                <a:cubicBezTo>
                  <a:pt x="6" y="38"/>
                  <a:pt x="7" y="38"/>
                  <a:pt x="8" y="37"/>
                </a:cubicBezTo>
                <a:cubicBezTo>
                  <a:pt x="9" y="37"/>
                  <a:pt x="14" y="36"/>
                  <a:pt x="15" y="36"/>
                </a:cubicBezTo>
                <a:cubicBezTo>
                  <a:pt x="15" y="36"/>
                  <a:pt x="15" y="34"/>
                  <a:pt x="15" y="34"/>
                </a:cubicBezTo>
                <a:cubicBezTo>
                  <a:pt x="15" y="33"/>
                  <a:pt x="16" y="30"/>
                  <a:pt x="16" y="29"/>
                </a:cubicBezTo>
                <a:cubicBezTo>
                  <a:pt x="17" y="29"/>
                  <a:pt x="16" y="28"/>
                  <a:pt x="15" y="27"/>
                </a:cubicBezTo>
                <a:cubicBezTo>
                  <a:pt x="15" y="27"/>
                  <a:pt x="15" y="26"/>
                  <a:pt x="14" y="26"/>
                </a:cubicBezTo>
                <a:cubicBezTo>
                  <a:pt x="12" y="26"/>
                  <a:pt x="10" y="24"/>
                  <a:pt x="10" y="23"/>
                </a:cubicBezTo>
                <a:cubicBezTo>
                  <a:pt x="10" y="22"/>
                  <a:pt x="10" y="22"/>
                  <a:pt x="10" y="22"/>
                </a:cubicBezTo>
                <a:cubicBezTo>
                  <a:pt x="10" y="22"/>
                  <a:pt x="14" y="23"/>
                  <a:pt x="16" y="24"/>
                </a:cubicBezTo>
                <a:cubicBezTo>
                  <a:pt x="16" y="24"/>
                  <a:pt x="16" y="24"/>
                  <a:pt x="16" y="24"/>
                </a:cubicBezTo>
                <a:cubicBezTo>
                  <a:pt x="14" y="23"/>
                  <a:pt x="11" y="22"/>
                  <a:pt x="9" y="21"/>
                </a:cubicBezTo>
                <a:cubicBezTo>
                  <a:pt x="7" y="19"/>
                  <a:pt x="4" y="17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2"/>
                  <a:pt x="1" y="10"/>
                  <a:pt x="1" y="9"/>
                </a:cubicBezTo>
                <a:cubicBezTo>
                  <a:pt x="1" y="8"/>
                  <a:pt x="1" y="6"/>
                  <a:pt x="2" y="5"/>
                </a:cubicBezTo>
                <a:cubicBezTo>
                  <a:pt x="2" y="5"/>
                  <a:pt x="3" y="2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3" y="3"/>
                  <a:pt x="2" y="5"/>
                  <a:pt x="2" y="6"/>
                </a:cubicBezTo>
                <a:cubicBezTo>
                  <a:pt x="2" y="7"/>
                  <a:pt x="2" y="10"/>
                  <a:pt x="3" y="9"/>
                </a:cubicBezTo>
                <a:cubicBezTo>
                  <a:pt x="4" y="8"/>
                  <a:pt x="4" y="7"/>
                  <a:pt x="4" y="7"/>
                </a:cubicBezTo>
                <a:cubicBezTo>
                  <a:pt x="4" y="7"/>
                  <a:pt x="5" y="6"/>
                  <a:pt x="5" y="5"/>
                </a:cubicBezTo>
                <a:cubicBezTo>
                  <a:pt x="6" y="5"/>
                  <a:pt x="5" y="5"/>
                  <a:pt x="5" y="6"/>
                </a:cubicBezTo>
                <a:cubicBezTo>
                  <a:pt x="5" y="7"/>
                  <a:pt x="4" y="9"/>
                  <a:pt x="3" y="10"/>
                </a:cubicBezTo>
                <a:cubicBezTo>
                  <a:pt x="3" y="10"/>
                  <a:pt x="3" y="11"/>
                  <a:pt x="4" y="11"/>
                </a:cubicBezTo>
                <a:cubicBezTo>
                  <a:pt x="5" y="10"/>
                  <a:pt x="6" y="9"/>
                  <a:pt x="6" y="8"/>
                </a:cubicBezTo>
                <a:cubicBezTo>
                  <a:pt x="8" y="7"/>
                  <a:pt x="8" y="7"/>
                  <a:pt x="7" y="8"/>
                </a:cubicBezTo>
                <a:cubicBezTo>
                  <a:pt x="6" y="10"/>
                  <a:pt x="5" y="11"/>
                  <a:pt x="5" y="11"/>
                </a:cubicBezTo>
                <a:cubicBezTo>
                  <a:pt x="6" y="11"/>
                  <a:pt x="5" y="11"/>
                  <a:pt x="6" y="11"/>
                </a:cubicBezTo>
                <a:cubicBezTo>
                  <a:pt x="6" y="11"/>
                  <a:pt x="9" y="7"/>
                  <a:pt x="9" y="6"/>
                </a:cubicBezTo>
                <a:cubicBezTo>
                  <a:pt x="10" y="5"/>
                  <a:pt x="11" y="4"/>
                  <a:pt x="11" y="3"/>
                </a:cubicBezTo>
                <a:cubicBezTo>
                  <a:pt x="12" y="3"/>
                  <a:pt x="12" y="2"/>
                  <a:pt x="12" y="3"/>
                </a:cubicBezTo>
                <a:cubicBezTo>
                  <a:pt x="12" y="4"/>
                  <a:pt x="9" y="9"/>
                  <a:pt x="8" y="10"/>
                </a:cubicBezTo>
                <a:cubicBezTo>
                  <a:pt x="8" y="11"/>
                  <a:pt x="6" y="13"/>
                  <a:pt x="6" y="14"/>
                </a:cubicBezTo>
                <a:cubicBezTo>
                  <a:pt x="6" y="15"/>
                  <a:pt x="7" y="17"/>
                  <a:pt x="9" y="19"/>
                </a:cubicBezTo>
                <a:cubicBezTo>
                  <a:pt x="12" y="20"/>
                  <a:pt x="12" y="20"/>
                  <a:pt x="14" y="20"/>
                </a:cubicBezTo>
                <a:cubicBezTo>
                  <a:pt x="15" y="20"/>
                  <a:pt x="16" y="21"/>
                  <a:pt x="16" y="21"/>
                </a:cubicBezTo>
                <a:cubicBezTo>
                  <a:pt x="16" y="21"/>
                  <a:pt x="16" y="21"/>
                  <a:pt x="15" y="20"/>
                </a:cubicBezTo>
                <a:cubicBezTo>
                  <a:pt x="14" y="17"/>
                  <a:pt x="12" y="15"/>
                  <a:pt x="13" y="13"/>
                </a:cubicBezTo>
                <a:cubicBezTo>
                  <a:pt x="13" y="11"/>
                  <a:pt x="15" y="20"/>
                  <a:pt x="18" y="21"/>
                </a:cubicBezTo>
                <a:cubicBezTo>
                  <a:pt x="18" y="21"/>
                  <a:pt x="18" y="22"/>
                  <a:pt x="19" y="22"/>
                </a:cubicBezTo>
                <a:cubicBezTo>
                  <a:pt x="19" y="22"/>
                  <a:pt x="22" y="23"/>
                  <a:pt x="24" y="21"/>
                </a:cubicBezTo>
                <a:cubicBezTo>
                  <a:pt x="25" y="19"/>
                  <a:pt x="27" y="18"/>
                  <a:pt x="27" y="17"/>
                </a:cubicBezTo>
                <a:cubicBezTo>
                  <a:pt x="28" y="16"/>
                  <a:pt x="28" y="15"/>
                  <a:pt x="28" y="13"/>
                </a:cubicBezTo>
                <a:cubicBezTo>
                  <a:pt x="28" y="13"/>
                  <a:pt x="29" y="10"/>
                  <a:pt x="29" y="13"/>
                </a:cubicBezTo>
                <a:cubicBezTo>
                  <a:pt x="29" y="15"/>
                  <a:pt x="29" y="16"/>
                  <a:pt x="29" y="17"/>
                </a:cubicBezTo>
                <a:cubicBezTo>
                  <a:pt x="29" y="17"/>
                  <a:pt x="27" y="21"/>
                  <a:pt x="27" y="21"/>
                </a:cubicBezTo>
                <a:cubicBezTo>
                  <a:pt x="27" y="21"/>
                  <a:pt x="27" y="20"/>
                  <a:pt x="28" y="20"/>
                </a:cubicBezTo>
                <a:cubicBezTo>
                  <a:pt x="29" y="20"/>
                  <a:pt x="32" y="18"/>
                  <a:pt x="33" y="17"/>
                </a:cubicBezTo>
                <a:cubicBezTo>
                  <a:pt x="34" y="16"/>
                  <a:pt x="35" y="13"/>
                  <a:pt x="34" y="11"/>
                </a:cubicBezTo>
                <a:cubicBezTo>
                  <a:pt x="33" y="8"/>
                  <a:pt x="32" y="5"/>
                  <a:pt x="32" y="4"/>
                </a:cubicBezTo>
                <a:cubicBezTo>
                  <a:pt x="32" y="3"/>
                  <a:pt x="31" y="1"/>
                  <a:pt x="31" y="1"/>
                </a:cubicBezTo>
                <a:cubicBezTo>
                  <a:pt x="31" y="1"/>
                  <a:pt x="31" y="1"/>
                  <a:pt x="32" y="1"/>
                </a:cubicBezTo>
                <a:cubicBezTo>
                  <a:pt x="32" y="2"/>
                  <a:pt x="36" y="11"/>
                  <a:pt x="37" y="10"/>
                </a:cubicBezTo>
                <a:cubicBezTo>
                  <a:pt x="37" y="10"/>
                  <a:pt x="37" y="10"/>
                  <a:pt x="37" y="10"/>
                </a:cubicBezTo>
                <a:cubicBezTo>
                  <a:pt x="37" y="10"/>
                  <a:pt x="36" y="8"/>
                  <a:pt x="36" y="7"/>
                </a:cubicBezTo>
                <a:cubicBezTo>
                  <a:pt x="36" y="7"/>
                  <a:pt x="36" y="6"/>
                  <a:pt x="37" y="7"/>
                </a:cubicBezTo>
                <a:cubicBezTo>
                  <a:pt x="37" y="8"/>
                  <a:pt x="38" y="9"/>
                  <a:pt x="38" y="9"/>
                </a:cubicBezTo>
                <a:cubicBezTo>
                  <a:pt x="38" y="10"/>
                  <a:pt x="38" y="11"/>
                  <a:pt x="39" y="10"/>
                </a:cubicBezTo>
                <a:cubicBezTo>
                  <a:pt x="40" y="9"/>
                  <a:pt x="40" y="8"/>
                  <a:pt x="40" y="8"/>
                </a:cubicBezTo>
                <a:cubicBezTo>
                  <a:pt x="40" y="7"/>
                  <a:pt x="39" y="2"/>
                  <a:pt x="39" y="1"/>
                </a:cubicBezTo>
                <a:cubicBezTo>
                  <a:pt x="38" y="1"/>
                  <a:pt x="39" y="0"/>
                  <a:pt x="39" y="2"/>
                </a:cubicBezTo>
                <a:cubicBezTo>
                  <a:pt x="40" y="4"/>
                  <a:pt x="41" y="5"/>
                  <a:pt x="41" y="6"/>
                </a:cubicBezTo>
                <a:cubicBezTo>
                  <a:pt x="41" y="6"/>
                  <a:pt x="41" y="7"/>
                  <a:pt x="41" y="7"/>
                </a:cubicBezTo>
                <a:cubicBezTo>
                  <a:pt x="41" y="9"/>
                  <a:pt x="41" y="11"/>
                  <a:pt x="40" y="11"/>
                </a:cubicBezTo>
                <a:cubicBezTo>
                  <a:pt x="40" y="12"/>
                  <a:pt x="38" y="13"/>
                  <a:pt x="38" y="13"/>
                </a:cubicBezTo>
                <a:cubicBezTo>
                  <a:pt x="37" y="13"/>
                  <a:pt x="36" y="16"/>
                  <a:pt x="34" y="19"/>
                </a:cubicBezTo>
                <a:cubicBezTo>
                  <a:pt x="31" y="20"/>
                  <a:pt x="28" y="22"/>
                  <a:pt x="28" y="22"/>
                </a:cubicBezTo>
                <a:cubicBezTo>
                  <a:pt x="28" y="22"/>
                  <a:pt x="31" y="21"/>
                  <a:pt x="31" y="22"/>
                </a:cubicBezTo>
                <a:cubicBezTo>
                  <a:pt x="31" y="22"/>
                  <a:pt x="32" y="23"/>
                  <a:pt x="31" y="24"/>
                </a:cubicBezTo>
                <a:cubicBezTo>
                  <a:pt x="30" y="24"/>
                  <a:pt x="30" y="26"/>
                  <a:pt x="29" y="26"/>
                </a:cubicBezTo>
                <a:cubicBezTo>
                  <a:pt x="27" y="27"/>
                  <a:pt x="27" y="26"/>
                  <a:pt x="26" y="27"/>
                </a:cubicBezTo>
                <a:cubicBezTo>
                  <a:pt x="25" y="28"/>
                  <a:pt x="25" y="29"/>
                  <a:pt x="25" y="29"/>
                </a:cubicBezTo>
                <a:cubicBezTo>
                  <a:pt x="26" y="30"/>
                  <a:pt x="26" y="34"/>
                  <a:pt x="26" y="35"/>
                </a:cubicBezTo>
                <a:cubicBezTo>
                  <a:pt x="26" y="37"/>
                  <a:pt x="27" y="42"/>
                  <a:pt x="27" y="43"/>
                </a:cubicBezTo>
                <a:cubicBezTo>
                  <a:pt x="27" y="44"/>
                  <a:pt x="28" y="47"/>
                  <a:pt x="28" y="48"/>
                </a:cubicBezTo>
                <a:cubicBezTo>
                  <a:pt x="28" y="50"/>
                  <a:pt x="28" y="51"/>
                  <a:pt x="27" y="52"/>
                </a:cubicBezTo>
                <a:cubicBezTo>
                  <a:pt x="27" y="53"/>
                  <a:pt x="26" y="55"/>
                  <a:pt x="25" y="56"/>
                </a:cubicBezTo>
                <a:cubicBezTo>
                  <a:pt x="25" y="57"/>
                  <a:pt x="25" y="60"/>
                  <a:pt x="24" y="63"/>
                </a:cubicBezTo>
                <a:cubicBezTo>
                  <a:pt x="23" y="66"/>
                  <a:pt x="24" y="67"/>
                  <a:pt x="24" y="68"/>
                </a:cubicBezTo>
                <a:cubicBezTo>
                  <a:pt x="24" y="69"/>
                  <a:pt x="23" y="72"/>
                  <a:pt x="23" y="72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62" name="Freeform 33529"/>
          <p:cNvSpPr>
            <a:spLocks/>
          </p:cNvSpPr>
          <p:nvPr/>
        </p:nvSpPr>
        <p:spPr bwMode="auto">
          <a:xfrm>
            <a:off x="6472238" y="3730625"/>
            <a:ext cx="58738" cy="80963"/>
          </a:xfrm>
          <a:custGeom>
            <a:avLst/>
            <a:gdLst>
              <a:gd name="T0" fmla="*/ 21 w 21"/>
              <a:gd name="T1" fmla="*/ 19 h 29"/>
              <a:gd name="T2" fmla="*/ 21 w 21"/>
              <a:gd name="T3" fmla="*/ 19 h 29"/>
              <a:gd name="T4" fmla="*/ 21 w 21"/>
              <a:gd name="T5" fmla="*/ 19 h 29"/>
              <a:gd name="T6" fmla="*/ 21 w 21"/>
              <a:gd name="T7" fmla="*/ 19 h 29"/>
              <a:gd name="T8" fmla="*/ 8 w 21"/>
              <a:gd name="T9" fmla="*/ 20 h 29"/>
              <a:gd name="T10" fmla="*/ 3 w 21"/>
              <a:gd name="T11" fmla="*/ 24 h 29"/>
              <a:gd name="T12" fmla="*/ 0 w 21"/>
              <a:gd name="T13" fmla="*/ 29 h 29"/>
              <a:gd name="T14" fmla="*/ 0 w 21"/>
              <a:gd name="T15" fmla="*/ 27 h 29"/>
              <a:gd name="T16" fmla="*/ 1 w 21"/>
              <a:gd name="T17" fmla="*/ 23 h 29"/>
              <a:gd name="T18" fmla="*/ 0 w 21"/>
              <a:gd name="T19" fmla="*/ 14 h 29"/>
              <a:gd name="T20" fmla="*/ 2 w 21"/>
              <a:gd name="T21" fmla="*/ 2 h 29"/>
              <a:gd name="T22" fmla="*/ 5 w 21"/>
              <a:gd name="T23" fmla="*/ 0 h 29"/>
              <a:gd name="T24" fmla="*/ 5 w 21"/>
              <a:gd name="T25" fmla="*/ 0 h 29"/>
              <a:gd name="T26" fmla="*/ 15 w 21"/>
              <a:gd name="T27" fmla="*/ 7 h 29"/>
              <a:gd name="T28" fmla="*/ 21 w 21"/>
              <a:gd name="T29" fmla="*/ 1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1" h="29">
                <a:moveTo>
                  <a:pt x="21" y="19"/>
                </a:move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21" y="19"/>
                  <a:pt x="21" y="19"/>
                  <a:pt x="21" y="19"/>
                </a:cubicBezTo>
                <a:cubicBezTo>
                  <a:pt x="17" y="18"/>
                  <a:pt x="12" y="19"/>
                  <a:pt x="8" y="20"/>
                </a:cubicBezTo>
                <a:cubicBezTo>
                  <a:pt x="6" y="21"/>
                  <a:pt x="4" y="23"/>
                  <a:pt x="3" y="24"/>
                </a:cubicBezTo>
                <a:cubicBezTo>
                  <a:pt x="2" y="26"/>
                  <a:pt x="1" y="27"/>
                  <a:pt x="0" y="29"/>
                </a:cubicBezTo>
                <a:cubicBezTo>
                  <a:pt x="0" y="28"/>
                  <a:pt x="0" y="27"/>
                  <a:pt x="0" y="27"/>
                </a:cubicBezTo>
                <a:cubicBezTo>
                  <a:pt x="0" y="25"/>
                  <a:pt x="1" y="24"/>
                  <a:pt x="1" y="23"/>
                </a:cubicBezTo>
                <a:cubicBezTo>
                  <a:pt x="1" y="20"/>
                  <a:pt x="0" y="17"/>
                  <a:pt x="0" y="14"/>
                </a:cubicBezTo>
                <a:cubicBezTo>
                  <a:pt x="0" y="7"/>
                  <a:pt x="1" y="3"/>
                  <a:pt x="2" y="2"/>
                </a:cubicBezTo>
                <a:cubicBezTo>
                  <a:pt x="3" y="1"/>
                  <a:pt x="4" y="0"/>
                  <a:pt x="5" y="0"/>
                </a:cubicBezTo>
                <a:cubicBezTo>
                  <a:pt x="5" y="0"/>
                  <a:pt x="5" y="0"/>
                  <a:pt x="5" y="0"/>
                </a:cubicBezTo>
                <a:cubicBezTo>
                  <a:pt x="8" y="1"/>
                  <a:pt x="13" y="5"/>
                  <a:pt x="15" y="7"/>
                </a:cubicBezTo>
                <a:cubicBezTo>
                  <a:pt x="18" y="10"/>
                  <a:pt x="20" y="15"/>
                  <a:pt x="21" y="19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63" name="Freeform 33530"/>
          <p:cNvSpPr>
            <a:spLocks/>
          </p:cNvSpPr>
          <p:nvPr/>
        </p:nvSpPr>
        <p:spPr bwMode="auto">
          <a:xfrm>
            <a:off x="6465888" y="3708400"/>
            <a:ext cx="22225" cy="22225"/>
          </a:xfrm>
          <a:custGeom>
            <a:avLst/>
            <a:gdLst>
              <a:gd name="T0" fmla="*/ 7 w 8"/>
              <a:gd name="T1" fmla="*/ 7 h 8"/>
              <a:gd name="T2" fmla="*/ 7 w 8"/>
              <a:gd name="T3" fmla="*/ 7 h 8"/>
              <a:gd name="T4" fmla="*/ 4 w 8"/>
              <a:gd name="T5" fmla="*/ 8 h 8"/>
              <a:gd name="T6" fmla="*/ 4 w 8"/>
              <a:gd name="T7" fmla="*/ 8 h 8"/>
              <a:gd name="T8" fmla="*/ 1 w 8"/>
              <a:gd name="T9" fmla="*/ 4 h 8"/>
              <a:gd name="T10" fmla="*/ 0 w 8"/>
              <a:gd name="T11" fmla="*/ 2 h 8"/>
              <a:gd name="T12" fmla="*/ 0 w 8"/>
              <a:gd name="T13" fmla="*/ 1 h 8"/>
              <a:gd name="T14" fmla="*/ 2 w 8"/>
              <a:gd name="T15" fmla="*/ 2 h 8"/>
              <a:gd name="T16" fmla="*/ 2 w 8"/>
              <a:gd name="T17" fmla="*/ 2 h 8"/>
              <a:gd name="T18" fmla="*/ 4 w 8"/>
              <a:gd name="T19" fmla="*/ 0 h 8"/>
              <a:gd name="T20" fmla="*/ 4 w 8"/>
              <a:gd name="T21" fmla="*/ 0 h 8"/>
              <a:gd name="T22" fmla="*/ 4 w 8"/>
              <a:gd name="T23" fmla="*/ 0 h 8"/>
              <a:gd name="T24" fmla="*/ 4 w 8"/>
              <a:gd name="T25" fmla="*/ 0 h 8"/>
              <a:gd name="T26" fmla="*/ 4 w 8"/>
              <a:gd name="T27" fmla="*/ 0 h 8"/>
              <a:gd name="T28" fmla="*/ 6 w 8"/>
              <a:gd name="T29" fmla="*/ 1 h 8"/>
              <a:gd name="T30" fmla="*/ 7 w 8"/>
              <a:gd name="T31" fmla="*/ 7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</a:cxnLst>
            <a:rect l="0" t="0" r="r" b="b"/>
            <a:pathLst>
              <a:path w="8" h="8">
                <a:moveTo>
                  <a:pt x="7" y="7"/>
                </a:moveTo>
                <a:cubicBezTo>
                  <a:pt x="7" y="7"/>
                  <a:pt x="7" y="7"/>
                  <a:pt x="7" y="7"/>
                </a:cubicBezTo>
                <a:cubicBezTo>
                  <a:pt x="7" y="6"/>
                  <a:pt x="5" y="7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3" y="6"/>
                  <a:pt x="2" y="6"/>
                  <a:pt x="1" y="4"/>
                </a:cubicBezTo>
                <a:cubicBezTo>
                  <a:pt x="1" y="4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3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1"/>
                  <a:pt x="6" y="1"/>
                </a:cubicBezTo>
                <a:cubicBezTo>
                  <a:pt x="7" y="3"/>
                  <a:pt x="8" y="5"/>
                  <a:pt x="7" y="7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64" name="Freeform 33531"/>
          <p:cNvSpPr>
            <a:spLocks/>
          </p:cNvSpPr>
          <p:nvPr/>
        </p:nvSpPr>
        <p:spPr bwMode="auto">
          <a:xfrm>
            <a:off x="6473825" y="3668713"/>
            <a:ext cx="28575" cy="36513"/>
          </a:xfrm>
          <a:custGeom>
            <a:avLst/>
            <a:gdLst>
              <a:gd name="T0" fmla="*/ 10 w 10"/>
              <a:gd name="T1" fmla="*/ 2 h 13"/>
              <a:gd name="T2" fmla="*/ 10 w 10"/>
              <a:gd name="T3" fmla="*/ 1 h 13"/>
              <a:gd name="T4" fmla="*/ 10 w 10"/>
              <a:gd name="T5" fmla="*/ 1 h 13"/>
              <a:gd name="T6" fmla="*/ 5 w 10"/>
              <a:gd name="T7" fmla="*/ 4 h 13"/>
              <a:gd name="T8" fmla="*/ 1 w 10"/>
              <a:gd name="T9" fmla="*/ 11 h 13"/>
              <a:gd name="T10" fmla="*/ 0 w 10"/>
              <a:gd name="T11" fmla="*/ 12 h 13"/>
              <a:gd name="T12" fmla="*/ 0 w 10"/>
              <a:gd name="T13" fmla="*/ 13 h 13"/>
              <a:gd name="T14" fmla="*/ 0 w 10"/>
              <a:gd name="T15" fmla="*/ 13 h 13"/>
              <a:gd name="T16" fmla="*/ 0 w 10"/>
              <a:gd name="T17" fmla="*/ 13 h 13"/>
              <a:gd name="T18" fmla="*/ 1 w 10"/>
              <a:gd name="T19" fmla="*/ 13 h 13"/>
              <a:gd name="T20" fmla="*/ 1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4 w 10"/>
              <a:gd name="T27" fmla="*/ 11 h 13"/>
              <a:gd name="T28" fmla="*/ 7 w 10"/>
              <a:gd name="T29" fmla="*/ 9 h 13"/>
              <a:gd name="T30" fmla="*/ 10 w 10"/>
              <a:gd name="T31" fmla="*/ 4 h 13"/>
              <a:gd name="T32" fmla="*/ 10 w 10"/>
              <a:gd name="T33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10" h="13">
                <a:moveTo>
                  <a:pt x="10" y="2"/>
                </a:moveTo>
                <a:cubicBezTo>
                  <a:pt x="10" y="2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0"/>
                  <a:pt x="6" y="3"/>
                  <a:pt x="5" y="4"/>
                </a:cubicBezTo>
                <a:cubicBezTo>
                  <a:pt x="3" y="6"/>
                  <a:pt x="1" y="9"/>
                  <a:pt x="1" y="11"/>
                </a:cubicBezTo>
                <a:cubicBezTo>
                  <a:pt x="0" y="11"/>
                  <a:pt x="0" y="12"/>
                  <a:pt x="0" y="12"/>
                </a:cubicBezTo>
                <a:cubicBezTo>
                  <a:pt x="0" y="12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2" y="13"/>
                  <a:pt x="2" y="13"/>
                </a:cubicBezTo>
                <a:cubicBezTo>
                  <a:pt x="2" y="13"/>
                  <a:pt x="2" y="12"/>
                  <a:pt x="2" y="12"/>
                </a:cubicBezTo>
                <a:cubicBezTo>
                  <a:pt x="3" y="12"/>
                  <a:pt x="4" y="11"/>
                  <a:pt x="4" y="11"/>
                </a:cubicBezTo>
                <a:cubicBezTo>
                  <a:pt x="5" y="10"/>
                  <a:pt x="6" y="10"/>
                  <a:pt x="7" y="9"/>
                </a:cubicBezTo>
                <a:cubicBezTo>
                  <a:pt x="8" y="7"/>
                  <a:pt x="9" y="6"/>
                  <a:pt x="10" y="4"/>
                </a:cubicBezTo>
                <a:cubicBezTo>
                  <a:pt x="10" y="4"/>
                  <a:pt x="10" y="3"/>
                  <a:pt x="10" y="2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65" name="Freeform 33532"/>
          <p:cNvSpPr>
            <a:spLocks/>
          </p:cNvSpPr>
          <p:nvPr/>
        </p:nvSpPr>
        <p:spPr bwMode="auto">
          <a:xfrm>
            <a:off x="6429375" y="3709988"/>
            <a:ext cx="36513" cy="9525"/>
          </a:xfrm>
          <a:custGeom>
            <a:avLst/>
            <a:gdLst>
              <a:gd name="T0" fmla="*/ 13 w 13"/>
              <a:gd name="T1" fmla="*/ 1 h 3"/>
              <a:gd name="T2" fmla="*/ 7 w 13"/>
              <a:gd name="T3" fmla="*/ 3 h 3"/>
              <a:gd name="T4" fmla="*/ 3 w 13"/>
              <a:gd name="T5" fmla="*/ 3 h 3"/>
              <a:gd name="T6" fmla="*/ 0 w 13"/>
              <a:gd name="T7" fmla="*/ 2 h 3"/>
              <a:gd name="T8" fmla="*/ 3 w 13"/>
              <a:gd name="T9" fmla="*/ 1 h 3"/>
              <a:gd name="T10" fmla="*/ 9 w 13"/>
              <a:gd name="T11" fmla="*/ 1 h 3"/>
              <a:gd name="T12" fmla="*/ 13 w 13"/>
              <a:gd name="T13" fmla="*/ 1 h 3"/>
              <a:gd name="T14" fmla="*/ 13 w 13"/>
              <a:gd name="T15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3" h="3">
                <a:moveTo>
                  <a:pt x="13" y="1"/>
                </a:moveTo>
                <a:cubicBezTo>
                  <a:pt x="11" y="2"/>
                  <a:pt x="9" y="3"/>
                  <a:pt x="7" y="3"/>
                </a:cubicBezTo>
                <a:cubicBezTo>
                  <a:pt x="6" y="3"/>
                  <a:pt x="5" y="3"/>
                  <a:pt x="3" y="3"/>
                </a:cubicBezTo>
                <a:cubicBezTo>
                  <a:pt x="2" y="3"/>
                  <a:pt x="1" y="2"/>
                  <a:pt x="0" y="2"/>
                </a:cubicBezTo>
                <a:cubicBezTo>
                  <a:pt x="1" y="1"/>
                  <a:pt x="2" y="1"/>
                  <a:pt x="3" y="1"/>
                </a:cubicBezTo>
                <a:cubicBezTo>
                  <a:pt x="5" y="0"/>
                  <a:pt x="7" y="0"/>
                  <a:pt x="9" y="1"/>
                </a:cubicBezTo>
                <a:cubicBezTo>
                  <a:pt x="10" y="1"/>
                  <a:pt x="11" y="1"/>
                  <a:pt x="13" y="1"/>
                </a:cubicBezTo>
                <a:cubicBezTo>
                  <a:pt x="13" y="1"/>
                  <a:pt x="13" y="1"/>
                  <a:pt x="13" y="1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66" name="Freeform 33533"/>
          <p:cNvSpPr>
            <a:spLocks/>
          </p:cNvSpPr>
          <p:nvPr/>
        </p:nvSpPr>
        <p:spPr bwMode="auto">
          <a:xfrm>
            <a:off x="6423025" y="3719513"/>
            <a:ext cx="50800" cy="58738"/>
          </a:xfrm>
          <a:custGeom>
            <a:avLst/>
            <a:gdLst>
              <a:gd name="T0" fmla="*/ 18 w 18"/>
              <a:gd name="T1" fmla="*/ 5 h 21"/>
              <a:gd name="T2" fmla="*/ 18 w 18"/>
              <a:gd name="T3" fmla="*/ 5 h 21"/>
              <a:gd name="T4" fmla="*/ 15 w 18"/>
              <a:gd name="T5" fmla="*/ 1 h 21"/>
              <a:gd name="T6" fmla="*/ 14 w 18"/>
              <a:gd name="T7" fmla="*/ 0 h 21"/>
              <a:gd name="T8" fmla="*/ 7 w 18"/>
              <a:gd name="T9" fmla="*/ 2 h 21"/>
              <a:gd name="T10" fmla="*/ 4 w 18"/>
              <a:gd name="T11" fmla="*/ 2 h 21"/>
              <a:gd name="T12" fmla="*/ 1 w 18"/>
              <a:gd name="T13" fmla="*/ 0 h 21"/>
              <a:gd name="T14" fmla="*/ 0 w 18"/>
              <a:gd name="T15" fmla="*/ 2 h 21"/>
              <a:gd name="T16" fmla="*/ 4 w 18"/>
              <a:gd name="T17" fmla="*/ 5 h 21"/>
              <a:gd name="T18" fmla="*/ 5 w 18"/>
              <a:gd name="T19" fmla="*/ 8 h 21"/>
              <a:gd name="T20" fmla="*/ 5 w 18"/>
              <a:gd name="T21" fmla="*/ 10 h 21"/>
              <a:gd name="T22" fmla="*/ 5 w 18"/>
              <a:gd name="T23" fmla="*/ 10 h 21"/>
              <a:gd name="T24" fmla="*/ 5 w 18"/>
              <a:gd name="T25" fmla="*/ 12 h 21"/>
              <a:gd name="T26" fmla="*/ 4 w 18"/>
              <a:gd name="T27" fmla="*/ 15 h 21"/>
              <a:gd name="T28" fmla="*/ 5 w 18"/>
              <a:gd name="T29" fmla="*/ 18 h 21"/>
              <a:gd name="T30" fmla="*/ 10 w 18"/>
              <a:gd name="T31" fmla="*/ 20 h 21"/>
              <a:gd name="T32" fmla="*/ 13 w 18"/>
              <a:gd name="T33" fmla="*/ 18 h 21"/>
              <a:gd name="T34" fmla="*/ 15 w 18"/>
              <a:gd name="T35" fmla="*/ 17 h 21"/>
              <a:gd name="T36" fmla="*/ 15 w 18"/>
              <a:gd name="T37" fmla="*/ 15 h 21"/>
              <a:gd name="T38" fmla="*/ 16 w 18"/>
              <a:gd name="T39" fmla="*/ 10 h 21"/>
              <a:gd name="T40" fmla="*/ 17 w 18"/>
              <a:gd name="T41" fmla="*/ 6 h 21"/>
              <a:gd name="T42" fmla="*/ 18 w 18"/>
              <a:gd name="T43" fmla="*/ 5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</a:cxnLst>
            <a:rect l="0" t="0" r="r" b="b"/>
            <a:pathLst>
              <a:path w="18" h="21">
                <a:moveTo>
                  <a:pt x="18" y="5"/>
                </a:moveTo>
                <a:cubicBezTo>
                  <a:pt x="18" y="5"/>
                  <a:pt x="18" y="5"/>
                  <a:pt x="18" y="5"/>
                </a:cubicBezTo>
                <a:cubicBezTo>
                  <a:pt x="17" y="4"/>
                  <a:pt x="16" y="3"/>
                  <a:pt x="15" y="1"/>
                </a:cubicBezTo>
                <a:cubicBezTo>
                  <a:pt x="15" y="1"/>
                  <a:pt x="14" y="1"/>
                  <a:pt x="14" y="0"/>
                </a:cubicBezTo>
                <a:cubicBezTo>
                  <a:pt x="12" y="1"/>
                  <a:pt x="10" y="2"/>
                  <a:pt x="7" y="2"/>
                </a:cubicBezTo>
                <a:cubicBezTo>
                  <a:pt x="6" y="2"/>
                  <a:pt x="5" y="2"/>
                  <a:pt x="4" y="2"/>
                </a:cubicBezTo>
                <a:cubicBezTo>
                  <a:pt x="3" y="1"/>
                  <a:pt x="1" y="1"/>
                  <a:pt x="1" y="0"/>
                </a:cubicBezTo>
                <a:cubicBezTo>
                  <a:pt x="0" y="1"/>
                  <a:pt x="0" y="1"/>
                  <a:pt x="0" y="2"/>
                </a:cubicBezTo>
                <a:cubicBezTo>
                  <a:pt x="1" y="3"/>
                  <a:pt x="2" y="4"/>
                  <a:pt x="4" y="5"/>
                </a:cubicBezTo>
                <a:cubicBezTo>
                  <a:pt x="5" y="6"/>
                  <a:pt x="5" y="6"/>
                  <a:pt x="5" y="8"/>
                </a:cubicBezTo>
                <a:cubicBezTo>
                  <a:pt x="5" y="8"/>
                  <a:pt x="5" y="9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1"/>
                  <a:pt x="5" y="12"/>
                  <a:pt x="5" y="12"/>
                </a:cubicBezTo>
                <a:cubicBezTo>
                  <a:pt x="5" y="13"/>
                  <a:pt x="4" y="14"/>
                  <a:pt x="4" y="15"/>
                </a:cubicBezTo>
                <a:cubicBezTo>
                  <a:pt x="4" y="16"/>
                  <a:pt x="5" y="17"/>
                  <a:pt x="5" y="18"/>
                </a:cubicBezTo>
                <a:cubicBezTo>
                  <a:pt x="6" y="20"/>
                  <a:pt x="8" y="21"/>
                  <a:pt x="10" y="20"/>
                </a:cubicBezTo>
                <a:cubicBezTo>
                  <a:pt x="11" y="20"/>
                  <a:pt x="12" y="19"/>
                  <a:pt x="13" y="18"/>
                </a:cubicBezTo>
                <a:cubicBezTo>
                  <a:pt x="14" y="18"/>
                  <a:pt x="14" y="17"/>
                  <a:pt x="15" y="17"/>
                </a:cubicBezTo>
                <a:cubicBezTo>
                  <a:pt x="15" y="17"/>
                  <a:pt x="15" y="16"/>
                  <a:pt x="15" y="15"/>
                </a:cubicBezTo>
                <a:cubicBezTo>
                  <a:pt x="15" y="13"/>
                  <a:pt x="15" y="12"/>
                  <a:pt x="16" y="10"/>
                </a:cubicBezTo>
                <a:cubicBezTo>
                  <a:pt x="16" y="9"/>
                  <a:pt x="16" y="7"/>
                  <a:pt x="17" y="6"/>
                </a:cubicBezTo>
                <a:cubicBezTo>
                  <a:pt x="17" y="6"/>
                  <a:pt x="17" y="5"/>
                  <a:pt x="18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67" name="Freeform 33534"/>
          <p:cNvSpPr>
            <a:spLocks/>
          </p:cNvSpPr>
          <p:nvPr/>
        </p:nvSpPr>
        <p:spPr bwMode="auto">
          <a:xfrm>
            <a:off x="6440488" y="3770313"/>
            <a:ext cx="25400" cy="47625"/>
          </a:xfrm>
          <a:custGeom>
            <a:avLst/>
            <a:gdLst>
              <a:gd name="T0" fmla="*/ 9 w 9"/>
              <a:gd name="T1" fmla="*/ 0 h 17"/>
              <a:gd name="T2" fmla="*/ 5 w 9"/>
              <a:gd name="T3" fmla="*/ 11 h 17"/>
              <a:gd name="T4" fmla="*/ 1 w 9"/>
              <a:gd name="T5" fmla="*/ 17 h 17"/>
              <a:gd name="T6" fmla="*/ 3 w 9"/>
              <a:gd name="T7" fmla="*/ 9 h 17"/>
              <a:gd name="T8" fmla="*/ 2 w 9"/>
              <a:gd name="T9" fmla="*/ 9 h 17"/>
              <a:gd name="T10" fmla="*/ 1 w 9"/>
              <a:gd name="T11" fmla="*/ 10 h 17"/>
              <a:gd name="T12" fmla="*/ 0 w 9"/>
              <a:gd name="T13" fmla="*/ 10 h 17"/>
              <a:gd name="T14" fmla="*/ 2 w 9"/>
              <a:gd name="T15" fmla="*/ 8 h 17"/>
              <a:gd name="T16" fmla="*/ 3 w 9"/>
              <a:gd name="T17" fmla="*/ 5 h 17"/>
              <a:gd name="T18" fmla="*/ 3 w 9"/>
              <a:gd name="T19" fmla="*/ 3 h 17"/>
              <a:gd name="T20" fmla="*/ 7 w 9"/>
              <a:gd name="T21" fmla="*/ 3 h 17"/>
              <a:gd name="T22" fmla="*/ 9 w 9"/>
              <a:gd name="T23" fmla="*/ 0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9" h="17">
                <a:moveTo>
                  <a:pt x="9" y="0"/>
                </a:moveTo>
                <a:cubicBezTo>
                  <a:pt x="8" y="3"/>
                  <a:pt x="7" y="8"/>
                  <a:pt x="5" y="11"/>
                </a:cubicBezTo>
                <a:cubicBezTo>
                  <a:pt x="4" y="13"/>
                  <a:pt x="3" y="16"/>
                  <a:pt x="1" y="17"/>
                </a:cubicBezTo>
                <a:cubicBezTo>
                  <a:pt x="2" y="15"/>
                  <a:pt x="3" y="12"/>
                  <a:pt x="3" y="9"/>
                </a:cubicBezTo>
                <a:cubicBezTo>
                  <a:pt x="3" y="9"/>
                  <a:pt x="2" y="9"/>
                  <a:pt x="2" y="9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9"/>
                  <a:pt x="2" y="8"/>
                  <a:pt x="2" y="8"/>
                </a:cubicBezTo>
                <a:cubicBezTo>
                  <a:pt x="3" y="7"/>
                  <a:pt x="3" y="6"/>
                  <a:pt x="3" y="5"/>
                </a:cubicBezTo>
                <a:cubicBezTo>
                  <a:pt x="4" y="4"/>
                  <a:pt x="4" y="3"/>
                  <a:pt x="3" y="3"/>
                </a:cubicBezTo>
                <a:cubicBezTo>
                  <a:pt x="5" y="4"/>
                  <a:pt x="6" y="3"/>
                  <a:pt x="7" y="3"/>
                </a:cubicBezTo>
                <a:cubicBezTo>
                  <a:pt x="8" y="2"/>
                  <a:pt x="9" y="1"/>
                  <a:pt x="9" y="0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68" name="Freeform 33535"/>
          <p:cNvSpPr>
            <a:spLocks/>
          </p:cNvSpPr>
          <p:nvPr/>
        </p:nvSpPr>
        <p:spPr bwMode="auto">
          <a:xfrm>
            <a:off x="6469063" y="3786188"/>
            <a:ext cx="76200" cy="42863"/>
          </a:xfrm>
          <a:custGeom>
            <a:avLst/>
            <a:gdLst>
              <a:gd name="T0" fmla="*/ 26 w 27"/>
              <a:gd name="T1" fmla="*/ 5 h 15"/>
              <a:gd name="T2" fmla="*/ 26 w 27"/>
              <a:gd name="T3" fmla="*/ 2 h 15"/>
              <a:gd name="T4" fmla="*/ 21 w 27"/>
              <a:gd name="T5" fmla="*/ 0 h 15"/>
              <a:gd name="T6" fmla="*/ 9 w 27"/>
              <a:gd name="T7" fmla="*/ 2 h 15"/>
              <a:gd name="T8" fmla="*/ 4 w 27"/>
              <a:gd name="T9" fmla="*/ 7 h 15"/>
              <a:gd name="T10" fmla="*/ 0 w 27"/>
              <a:gd name="T11" fmla="*/ 12 h 15"/>
              <a:gd name="T12" fmla="*/ 1 w 27"/>
              <a:gd name="T13" fmla="*/ 15 h 15"/>
              <a:gd name="T14" fmla="*/ 11 w 27"/>
              <a:gd name="T15" fmla="*/ 6 h 15"/>
              <a:gd name="T16" fmla="*/ 19 w 27"/>
              <a:gd name="T17" fmla="*/ 4 h 15"/>
              <a:gd name="T18" fmla="*/ 26 w 27"/>
              <a:gd name="T19" fmla="*/ 5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27" h="15">
                <a:moveTo>
                  <a:pt x="26" y="5"/>
                </a:moveTo>
                <a:cubicBezTo>
                  <a:pt x="26" y="4"/>
                  <a:pt x="27" y="3"/>
                  <a:pt x="26" y="2"/>
                </a:cubicBezTo>
                <a:cubicBezTo>
                  <a:pt x="26" y="1"/>
                  <a:pt x="22" y="0"/>
                  <a:pt x="21" y="0"/>
                </a:cubicBezTo>
                <a:cubicBezTo>
                  <a:pt x="18" y="0"/>
                  <a:pt x="13" y="0"/>
                  <a:pt x="9" y="2"/>
                </a:cubicBezTo>
                <a:cubicBezTo>
                  <a:pt x="7" y="3"/>
                  <a:pt x="5" y="5"/>
                  <a:pt x="4" y="7"/>
                </a:cubicBezTo>
                <a:cubicBezTo>
                  <a:pt x="2" y="8"/>
                  <a:pt x="2" y="10"/>
                  <a:pt x="0" y="12"/>
                </a:cubicBezTo>
                <a:cubicBezTo>
                  <a:pt x="0" y="12"/>
                  <a:pt x="0" y="14"/>
                  <a:pt x="1" y="15"/>
                </a:cubicBezTo>
                <a:cubicBezTo>
                  <a:pt x="4" y="11"/>
                  <a:pt x="7" y="8"/>
                  <a:pt x="11" y="6"/>
                </a:cubicBezTo>
                <a:cubicBezTo>
                  <a:pt x="14" y="4"/>
                  <a:pt x="16" y="4"/>
                  <a:pt x="19" y="4"/>
                </a:cubicBezTo>
                <a:cubicBezTo>
                  <a:pt x="21" y="4"/>
                  <a:pt x="26" y="5"/>
                  <a:pt x="26" y="5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69" name="Freeform 33536"/>
          <p:cNvSpPr>
            <a:spLocks/>
          </p:cNvSpPr>
          <p:nvPr/>
        </p:nvSpPr>
        <p:spPr bwMode="auto">
          <a:xfrm>
            <a:off x="6473825" y="3810000"/>
            <a:ext cx="68263" cy="26988"/>
          </a:xfrm>
          <a:custGeom>
            <a:avLst/>
            <a:gdLst>
              <a:gd name="T0" fmla="*/ 24 w 24"/>
              <a:gd name="T1" fmla="*/ 0 h 10"/>
              <a:gd name="T2" fmla="*/ 13 w 24"/>
              <a:gd name="T3" fmla="*/ 8 h 10"/>
              <a:gd name="T4" fmla="*/ 6 w 24"/>
              <a:gd name="T5" fmla="*/ 10 h 10"/>
              <a:gd name="T6" fmla="*/ 3 w 24"/>
              <a:gd name="T7" fmla="*/ 10 h 10"/>
              <a:gd name="T8" fmla="*/ 1 w 24"/>
              <a:gd name="T9" fmla="*/ 9 h 10"/>
              <a:gd name="T10" fmla="*/ 0 w 24"/>
              <a:gd name="T11" fmla="*/ 9 h 10"/>
              <a:gd name="T12" fmla="*/ 0 w 24"/>
              <a:gd name="T13" fmla="*/ 8 h 10"/>
              <a:gd name="T14" fmla="*/ 2 w 24"/>
              <a:gd name="T15" fmla="*/ 8 h 10"/>
              <a:gd name="T16" fmla="*/ 4 w 24"/>
              <a:gd name="T17" fmla="*/ 8 h 10"/>
              <a:gd name="T18" fmla="*/ 21 w 24"/>
              <a:gd name="T19" fmla="*/ 2 h 10"/>
              <a:gd name="T20" fmla="*/ 24 w 24"/>
              <a:gd name="T21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4" h="10">
                <a:moveTo>
                  <a:pt x="24" y="0"/>
                </a:moveTo>
                <a:cubicBezTo>
                  <a:pt x="22" y="3"/>
                  <a:pt x="16" y="7"/>
                  <a:pt x="13" y="8"/>
                </a:cubicBezTo>
                <a:cubicBezTo>
                  <a:pt x="11" y="9"/>
                  <a:pt x="9" y="9"/>
                  <a:pt x="6" y="10"/>
                </a:cubicBezTo>
                <a:cubicBezTo>
                  <a:pt x="5" y="10"/>
                  <a:pt x="4" y="10"/>
                  <a:pt x="3" y="10"/>
                </a:cubicBezTo>
                <a:cubicBezTo>
                  <a:pt x="2" y="10"/>
                  <a:pt x="2" y="9"/>
                  <a:pt x="1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8"/>
                </a:cubicBezTo>
                <a:cubicBezTo>
                  <a:pt x="1" y="8"/>
                  <a:pt x="2" y="8"/>
                  <a:pt x="2" y="8"/>
                </a:cubicBezTo>
                <a:cubicBezTo>
                  <a:pt x="3" y="8"/>
                  <a:pt x="3" y="8"/>
                  <a:pt x="4" y="8"/>
                </a:cubicBezTo>
                <a:cubicBezTo>
                  <a:pt x="14" y="8"/>
                  <a:pt x="17" y="6"/>
                  <a:pt x="21" y="2"/>
                </a:cubicBezTo>
                <a:lnTo>
                  <a:pt x="24" y="0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70" name="Freeform 33537"/>
          <p:cNvSpPr>
            <a:spLocks/>
          </p:cNvSpPr>
          <p:nvPr/>
        </p:nvSpPr>
        <p:spPr bwMode="auto">
          <a:xfrm>
            <a:off x="6499225" y="3803650"/>
            <a:ext cx="14288" cy="14288"/>
          </a:xfrm>
          <a:custGeom>
            <a:avLst/>
            <a:gdLst>
              <a:gd name="T0" fmla="*/ 5 w 5"/>
              <a:gd name="T1" fmla="*/ 0 h 5"/>
              <a:gd name="T2" fmla="*/ 0 w 5"/>
              <a:gd name="T3" fmla="*/ 1 h 5"/>
              <a:gd name="T4" fmla="*/ 1 w 5"/>
              <a:gd name="T5" fmla="*/ 2 h 5"/>
              <a:gd name="T6" fmla="*/ 3 w 5"/>
              <a:gd name="T7" fmla="*/ 4 h 5"/>
              <a:gd name="T8" fmla="*/ 5 w 5"/>
              <a:gd name="T9" fmla="*/ 2 h 5"/>
              <a:gd name="T10" fmla="*/ 5 w 5"/>
              <a:gd name="T11" fmla="*/ 0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5" h="5">
                <a:moveTo>
                  <a:pt x="5" y="0"/>
                </a:moveTo>
                <a:cubicBezTo>
                  <a:pt x="3" y="0"/>
                  <a:pt x="2" y="1"/>
                  <a:pt x="0" y="1"/>
                </a:cubicBezTo>
                <a:cubicBezTo>
                  <a:pt x="0" y="1"/>
                  <a:pt x="0" y="2"/>
                  <a:pt x="1" y="2"/>
                </a:cubicBezTo>
                <a:cubicBezTo>
                  <a:pt x="1" y="3"/>
                  <a:pt x="2" y="5"/>
                  <a:pt x="3" y="4"/>
                </a:cubicBezTo>
                <a:cubicBezTo>
                  <a:pt x="5" y="4"/>
                  <a:pt x="5" y="3"/>
                  <a:pt x="5" y="2"/>
                </a:cubicBezTo>
                <a:cubicBezTo>
                  <a:pt x="5" y="1"/>
                  <a:pt x="5" y="1"/>
                  <a:pt x="5" y="0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71" name="Freeform 33538"/>
          <p:cNvSpPr>
            <a:spLocks/>
          </p:cNvSpPr>
          <p:nvPr/>
        </p:nvSpPr>
        <p:spPr bwMode="auto">
          <a:xfrm>
            <a:off x="6513513" y="3741738"/>
            <a:ext cx="65088" cy="31750"/>
          </a:xfrm>
          <a:custGeom>
            <a:avLst/>
            <a:gdLst>
              <a:gd name="T0" fmla="*/ 23 w 23"/>
              <a:gd name="T1" fmla="*/ 3 h 11"/>
              <a:gd name="T2" fmla="*/ 21 w 23"/>
              <a:gd name="T3" fmla="*/ 5 h 11"/>
              <a:gd name="T4" fmla="*/ 17 w 23"/>
              <a:gd name="T5" fmla="*/ 6 h 11"/>
              <a:gd name="T6" fmla="*/ 17 w 23"/>
              <a:gd name="T7" fmla="*/ 6 h 11"/>
              <a:gd name="T8" fmla="*/ 20 w 23"/>
              <a:gd name="T9" fmla="*/ 11 h 11"/>
              <a:gd name="T10" fmla="*/ 10 w 23"/>
              <a:gd name="T11" fmla="*/ 9 h 11"/>
              <a:gd name="T12" fmla="*/ 4 w 23"/>
              <a:gd name="T13" fmla="*/ 6 h 11"/>
              <a:gd name="T14" fmla="*/ 4 w 23"/>
              <a:gd name="T15" fmla="*/ 6 h 11"/>
              <a:gd name="T16" fmla="*/ 2 w 23"/>
              <a:gd name="T17" fmla="*/ 4 h 11"/>
              <a:gd name="T18" fmla="*/ 0 w 23"/>
              <a:gd name="T19" fmla="*/ 1 h 11"/>
              <a:gd name="T20" fmla="*/ 2 w 23"/>
              <a:gd name="T21" fmla="*/ 0 h 11"/>
              <a:gd name="T22" fmla="*/ 4 w 23"/>
              <a:gd name="T23" fmla="*/ 1 h 11"/>
              <a:gd name="T24" fmla="*/ 10 w 23"/>
              <a:gd name="T25" fmla="*/ 3 h 11"/>
              <a:gd name="T26" fmla="*/ 17 w 23"/>
              <a:gd name="T27" fmla="*/ 4 h 11"/>
              <a:gd name="T28" fmla="*/ 23 w 23"/>
              <a:gd name="T29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23" h="11">
                <a:moveTo>
                  <a:pt x="23" y="3"/>
                </a:moveTo>
                <a:cubicBezTo>
                  <a:pt x="22" y="4"/>
                  <a:pt x="22" y="5"/>
                  <a:pt x="21" y="5"/>
                </a:cubicBezTo>
                <a:cubicBezTo>
                  <a:pt x="20" y="6"/>
                  <a:pt x="19" y="6"/>
                  <a:pt x="17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8" y="8"/>
                  <a:pt x="19" y="10"/>
                  <a:pt x="20" y="11"/>
                </a:cubicBezTo>
                <a:cubicBezTo>
                  <a:pt x="17" y="11"/>
                  <a:pt x="13" y="10"/>
                  <a:pt x="10" y="9"/>
                </a:cubicBezTo>
                <a:cubicBezTo>
                  <a:pt x="8" y="8"/>
                  <a:pt x="6" y="8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5"/>
                  <a:pt x="2" y="4"/>
                </a:cubicBezTo>
                <a:cubicBezTo>
                  <a:pt x="2" y="3"/>
                  <a:pt x="1" y="2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3" y="1"/>
                  <a:pt x="4" y="1"/>
                  <a:pt x="4" y="1"/>
                </a:cubicBezTo>
                <a:cubicBezTo>
                  <a:pt x="6" y="2"/>
                  <a:pt x="8" y="2"/>
                  <a:pt x="10" y="3"/>
                </a:cubicBezTo>
                <a:cubicBezTo>
                  <a:pt x="13" y="3"/>
                  <a:pt x="15" y="4"/>
                  <a:pt x="17" y="4"/>
                </a:cubicBezTo>
                <a:cubicBezTo>
                  <a:pt x="19" y="4"/>
                  <a:pt x="21" y="4"/>
                  <a:pt x="23" y="3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72" name="Freeform 33539"/>
          <p:cNvSpPr>
            <a:spLocks/>
          </p:cNvSpPr>
          <p:nvPr/>
        </p:nvSpPr>
        <p:spPr bwMode="auto">
          <a:xfrm>
            <a:off x="6483350" y="3676650"/>
            <a:ext cx="50800" cy="61913"/>
          </a:xfrm>
          <a:custGeom>
            <a:avLst/>
            <a:gdLst>
              <a:gd name="T0" fmla="*/ 18 w 18"/>
              <a:gd name="T1" fmla="*/ 16 h 22"/>
              <a:gd name="T2" fmla="*/ 10 w 18"/>
              <a:gd name="T3" fmla="*/ 22 h 22"/>
              <a:gd name="T4" fmla="*/ 8 w 18"/>
              <a:gd name="T5" fmla="*/ 21 h 22"/>
              <a:gd name="T6" fmla="*/ 5 w 18"/>
              <a:gd name="T7" fmla="*/ 19 h 22"/>
              <a:gd name="T8" fmla="*/ 3 w 18"/>
              <a:gd name="T9" fmla="*/ 18 h 22"/>
              <a:gd name="T10" fmla="*/ 1 w 18"/>
              <a:gd name="T11" fmla="*/ 12 h 22"/>
              <a:gd name="T12" fmla="*/ 0 w 18"/>
              <a:gd name="T13" fmla="*/ 11 h 22"/>
              <a:gd name="T14" fmla="*/ 1 w 18"/>
              <a:gd name="T15" fmla="*/ 11 h 22"/>
              <a:gd name="T16" fmla="*/ 3 w 18"/>
              <a:gd name="T17" fmla="*/ 9 h 22"/>
              <a:gd name="T18" fmla="*/ 6 w 18"/>
              <a:gd name="T19" fmla="*/ 7 h 22"/>
              <a:gd name="T20" fmla="*/ 9 w 18"/>
              <a:gd name="T21" fmla="*/ 3 h 22"/>
              <a:gd name="T22" fmla="*/ 9 w 18"/>
              <a:gd name="T23" fmla="*/ 0 h 22"/>
              <a:gd name="T24" fmla="*/ 11 w 18"/>
              <a:gd name="T25" fmla="*/ 3 h 22"/>
              <a:gd name="T26" fmla="*/ 11 w 18"/>
              <a:gd name="T27" fmla="*/ 7 h 22"/>
              <a:gd name="T28" fmla="*/ 12 w 18"/>
              <a:gd name="T29" fmla="*/ 7 h 22"/>
              <a:gd name="T30" fmla="*/ 13 w 18"/>
              <a:gd name="T31" fmla="*/ 7 h 22"/>
              <a:gd name="T32" fmla="*/ 13 w 18"/>
              <a:gd name="T33" fmla="*/ 8 h 22"/>
              <a:gd name="T34" fmla="*/ 14 w 18"/>
              <a:gd name="T35" fmla="*/ 9 h 22"/>
              <a:gd name="T36" fmla="*/ 18 w 18"/>
              <a:gd name="T37" fmla="*/ 16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</a:cxnLst>
            <a:rect l="0" t="0" r="r" b="b"/>
            <a:pathLst>
              <a:path w="18" h="22">
                <a:moveTo>
                  <a:pt x="18" y="16"/>
                </a:moveTo>
                <a:cubicBezTo>
                  <a:pt x="17" y="19"/>
                  <a:pt x="14" y="22"/>
                  <a:pt x="10" y="22"/>
                </a:cubicBezTo>
                <a:cubicBezTo>
                  <a:pt x="9" y="22"/>
                  <a:pt x="8" y="22"/>
                  <a:pt x="8" y="21"/>
                </a:cubicBezTo>
                <a:cubicBezTo>
                  <a:pt x="7" y="20"/>
                  <a:pt x="6" y="19"/>
                  <a:pt x="5" y="19"/>
                </a:cubicBezTo>
                <a:cubicBezTo>
                  <a:pt x="5" y="19"/>
                  <a:pt x="4" y="18"/>
                  <a:pt x="3" y="18"/>
                </a:cubicBezTo>
                <a:cubicBezTo>
                  <a:pt x="4" y="16"/>
                  <a:pt x="3" y="13"/>
                  <a:pt x="1" y="12"/>
                </a:cubicBezTo>
                <a:cubicBezTo>
                  <a:pt x="1" y="12"/>
                  <a:pt x="1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0"/>
                  <a:pt x="2" y="10"/>
                  <a:pt x="3" y="9"/>
                </a:cubicBezTo>
                <a:cubicBezTo>
                  <a:pt x="4" y="9"/>
                  <a:pt x="5" y="8"/>
                  <a:pt x="6" y="7"/>
                </a:cubicBezTo>
                <a:cubicBezTo>
                  <a:pt x="7" y="6"/>
                  <a:pt x="8" y="4"/>
                  <a:pt x="9" y="3"/>
                </a:cubicBezTo>
                <a:cubicBezTo>
                  <a:pt x="9" y="2"/>
                  <a:pt x="9" y="1"/>
                  <a:pt x="9" y="0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5"/>
                  <a:pt x="11" y="6"/>
                  <a:pt x="11" y="7"/>
                </a:cubicBezTo>
                <a:cubicBezTo>
                  <a:pt x="11" y="7"/>
                  <a:pt x="12" y="7"/>
                  <a:pt x="12" y="7"/>
                </a:cubicBezTo>
                <a:cubicBezTo>
                  <a:pt x="12" y="7"/>
                  <a:pt x="13" y="7"/>
                  <a:pt x="13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3" y="9"/>
                  <a:pt x="14" y="9"/>
                  <a:pt x="14" y="9"/>
                </a:cubicBezTo>
                <a:cubicBezTo>
                  <a:pt x="17" y="9"/>
                  <a:pt x="18" y="14"/>
                  <a:pt x="18" y="16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73" name="Freeform 33540"/>
          <p:cNvSpPr>
            <a:spLocks noEditPoints="1"/>
          </p:cNvSpPr>
          <p:nvPr/>
        </p:nvSpPr>
        <p:spPr bwMode="auto">
          <a:xfrm>
            <a:off x="6480175" y="3836988"/>
            <a:ext cx="42863" cy="49213"/>
          </a:xfrm>
          <a:custGeom>
            <a:avLst/>
            <a:gdLst>
              <a:gd name="T0" fmla="*/ 6 w 15"/>
              <a:gd name="T1" fmla="*/ 5 h 17"/>
              <a:gd name="T2" fmla="*/ 5 w 15"/>
              <a:gd name="T3" fmla="*/ 3 h 17"/>
              <a:gd name="T4" fmla="*/ 5 w 15"/>
              <a:gd name="T5" fmla="*/ 5 h 17"/>
              <a:gd name="T6" fmla="*/ 2 w 15"/>
              <a:gd name="T7" fmla="*/ 4 h 17"/>
              <a:gd name="T8" fmla="*/ 3 w 15"/>
              <a:gd name="T9" fmla="*/ 6 h 17"/>
              <a:gd name="T10" fmla="*/ 2 w 15"/>
              <a:gd name="T11" fmla="*/ 7 h 17"/>
              <a:gd name="T12" fmla="*/ 2 w 15"/>
              <a:gd name="T13" fmla="*/ 9 h 17"/>
              <a:gd name="T14" fmla="*/ 2 w 15"/>
              <a:gd name="T15" fmla="*/ 11 h 17"/>
              <a:gd name="T16" fmla="*/ 3 w 15"/>
              <a:gd name="T17" fmla="*/ 12 h 17"/>
              <a:gd name="T18" fmla="*/ 5 w 15"/>
              <a:gd name="T19" fmla="*/ 12 h 17"/>
              <a:gd name="T20" fmla="*/ 5 w 15"/>
              <a:gd name="T21" fmla="*/ 12 h 17"/>
              <a:gd name="T22" fmla="*/ 6 w 15"/>
              <a:gd name="T23" fmla="*/ 14 h 17"/>
              <a:gd name="T24" fmla="*/ 7 w 15"/>
              <a:gd name="T25" fmla="*/ 14 h 17"/>
              <a:gd name="T26" fmla="*/ 8 w 15"/>
              <a:gd name="T27" fmla="*/ 13 h 17"/>
              <a:gd name="T28" fmla="*/ 10 w 15"/>
              <a:gd name="T29" fmla="*/ 13 h 17"/>
              <a:gd name="T30" fmla="*/ 11 w 15"/>
              <a:gd name="T31" fmla="*/ 11 h 17"/>
              <a:gd name="T32" fmla="*/ 13 w 15"/>
              <a:gd name="T33" fmla="*/ 12 h 17"/>
              <a:gd name="T34" fmla="*/ 11 w 15"/>
              <a:gd name="T35" fmla="*/ 10 h 17"/>
              <a:gd name="T36" fmla="*/ 13 w 15"/>
              <a:gd name="T37" fmla="*/ 8 h 17"/>
              <a:gd name="T38" fmla="*/ 11 w 15"/>
              <a:gd name="T39" fmla="*/ 8 h 17"/>
              <a:gd name="T40" fmla="*/ 15 w 15"/>
              <a:gd name="T41" fmla="*/ 5 h 17"/>
              <a:gd name="T42" fmla="*/ 9 w 15"/>
              <a:gd name="T43" fmla="*/ 6 h 17"/>
              <a:gd name="T44" fmla="*/ 11 w 15"/>
              <a:gd name="T45" fmla="*/ 4 h 17"/>
              <a:gd name="T46" fmla="*/ 9 w 15"/>
              <a:gd name="T47" fmla="*/ 4 h 17"/>
              <a:gd name="T48" fmla="*/ 9 w 15"/>
              <a:gd name="T49" fmla="*/ 2 h 17"/>
              <a:gd name="T50" fmla="*/ 9 w 15"/>
              <a:gd name="T51" fmla="*/ 9 h 17"/>
              <a:gd name="T52" fmla="*/ 10 w 15"/>
              <a:gd name="T53" fmla="*/ 13 h 17"/>
              <a:gd name="T54" fmla="*/ 7 w 15"/>
              <a:gd name="T55" fmla="*/ 9 h 17"/>
              <a:gd name="T56" fmla="*/ 4 w 15"/>
              <a:gd name="T57" fmla="*/ 13 h 17"/>
              <a:gd name="T58" fmla="*/ 7 w 15"/>
              <a:gd name="T59" fmla="*/ 9 h 17"/>
              <a:gd name="T60" fmla="*/ 2 w 15"/>
              <a:gd name="T61" fmla="*/ 8 h 17"/>
              <a:gd name="T62" fmla="*/ 7 w 15"/>
              <a:gd name="T63" fmla="*/ 8 h 17"/>
              <a:gd name="T64" fmla="*/ 5 w 15"/>
              <a:gd name="T65" fmla="*/ 4 h 17"/>
              <a:gd name="T66" fmla="*/ 8 w 15"/>
              <a:gd name="T67" fmla="*/ 6 h 17"/>
              <a:gd name="T68" fmla="*/ 9 w 15"/>
              <a:gd name="T69" fmla="*/ 6 h 17"/>
              <a:gd name="T70" fmla="*/ 12 w 15"/>
              <a:gd name="T71" fmla="*/ 9 h 17"/>
              <a:gd name="T72" fmla="*/ 2 w 15"/>
              <a:gd name="T73" fmla="*/ 11 h 17"/>
              <a:gd name="T74" fmla="*/ 5 w 15"/>
              <a:gd name="T75" fmla="*/ 9 h 17"/>
              <a:gd name="T76" fmla="*/ 5 w 15"/>
              <a:gd name="T77" fmla="*/ 10 h 17"/>
              <a:gd name="T78" fmla="*/ 3 w 15"/>
              <a:gd name="T79" fmla="*/ 10 h 17"/>
              <a:gd name="T80" fmla="*/ 12 w 15"/>
              <a:gd name="T81" fmla="*/ 12 h 17"/>
              <a:gd name="T82" fmla="*/ 9 w 15"/>
              <a:gd name="T83" fmla="*/ 11 h 17"/>
              <a:gd name="T84" fmla="*/ 10 w 15"/>
              <a:gd name="T85" fmla="*/ 10 h 17"/>
              <a:gd name="T86" fmla="*/ 11 w 15"/>
              <a:gd name="T87" fmla="*/ 11 h 17"/>
              <a:gd name="T88" fmla="*/ 7 w 15"/>
              <a:gd name="T89" fmla="*/ 15 h 17"/>
              <a:gd name="T90" fmla="*/ 7 w 15"/>
              <a:gd name="T91" fmla="*/ 11 h 17"/>
              <a:gd name="T92" fmla="*/ 7 w 15"/>
              <a:gd name="T93" fmla="*/ 11 h 17"/>
              <a:gd name="T94" fmla="*/ 7 w 15"/>
              <a:gd name="T95" fmla="*/ 9 h 17"/>
              <a:gd name="T96" fmla="*/ 2 w 15"/>
              <a:gd name="T97" fmla="*/ 5 h 17"/>
              <a:gd name="T98" fmla="*/ 5 w 15"/>
              <a:gd name="T99" fmla="*/ 6 h 17"/>
              <a:gd name="T100" fmla="*/ 5 w 15"/>
              <a:gd name="T101" fmla="*/ 7 h 17"/>
              <a:gd name="T102" fmla="*/ 3 w 15"/>
              <a:gd name="T103" fmla="*/ 6 h 17"/>
              <a:gd name="T104" fmla="*/ 13 w 15"/>
              <a:gd name="T105" fmla="*/ 6 h 17"/>
              <a:gd name="T106" fmla="*/ 10 w 15"/>
              <a:gd name="T107" fmla="*/ 8 h 17"/>
              <a:gd name="T108" fmla="*/ 10 w 15"/>
              <a:gd name="T109" fmla="*/ 7 h 17"/>
              <a:gd name="T110" fmla="*/ 11 w 15"/>
              <a:gd name="T111" fmla="*/ 6 h 17"/>
              <a:gd name="T112" fmla="*/ 8 w 15"/>
              <a:gd name="T113" fmla="*/ 2 h 17"/>
              <a:gd name="T114" fmla="*/ 8 w 15"/>
              <a:gd name="T115" fmla="*/ 6 h 17"/>
              <a:gd name="T116" fmla="*/ 7 w 15"/>
              <a:gd name="T117" fmla="*/ 5 h 17"/>
              <a:gd name="T118" fmla="*/ 8 w 15"/>
              <a:gd name="T119" fmla="*/ 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" h="17">
                <a:moveTo>
                  <a:pt x="8" y="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2"/>
                  <a:pt x="7" y="2"/>
                </a:cubicBezTo>
                <a:cubicBezTo>
                  <a:pt x="7" y="2"/>
                  <a:pt x="7" y="2"/>
                  <a:pt x="8" y="2"/>
                </a:cubicBezTo>
                <a:cubicBezTo>
                  <a:pt x="8" y="3"/>
                  <a:pt x="7" y="3"/>
                  <a:pt x="7" y="2"/>
                </a:cubicBezTo>
                <a:cubicBezTo>
                  <a:pt x="7" y="2"/>
                  <a:pt x="7" y="2"/>
                  <a:pt x="6" y="2"/>
                </a:cubicBezTo>
                <a:cubicBezTo>
                  <a:pt x="6" y="2"/>
                  <a:pt x="6" y="3"/>
                  <a:pt x="7" y="3"/>
                </a:cubicBezTo>
                <a:cubicBezTo>
                  <a:pt x="7" y="2"/>
                  <a:pt x="7" y="3"/>
                  <a:pt x="7" y="3"/>
                </a:cubicBezTo>
                <a:cubicBezTo>
                  <a:pt x="8" y="3"/>
                  <a:pt x="8" y="3"/>
                  <a:pt x="7" y="4"/>
                </a:cubicBezTo>
                <a:cubicBezTo>
                  <a:pt x="7" y="4"/>
                  <a:pt x="7" y="5"/>
                  <a:pt x="7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7" y="4"/>
                  <a:pt x="6" y="4"/>
                </a:cubicBezTo>
                <a:cubicBezTo>
                  <a:pt x="6" y="4"/>
                  <a:pt x="6" y="4"/>
                  <a:pt x="7" y="4"/>
                </a:cubicBezTo>
                <a:cubicBezTo>
                  <a:pt x="7" y="4"/>
                  <a:pt x="7" y="3"/>
                  <a:pt x="6" y="3"/>
                </a:cubicBezTo>
                <a:cubicBezTo>
                  <a:pt x="6" y="3"/>
                  <a:pt x="6" y="4"/>
                  <a:pt x="6" y="4"/>
                </a:cubicBezTo>
                <a:cubicBezTo>
                  <a:pt x="6" y="4"/>
                  <a:pt x="6" y="5"/>
                  <a:pt x="6" y="5"/>
                </a:cubicBezTo>
                <a:cubicBezTo>
                  <a:pt x="6" y="5"/>
                  <a:pt x="6" y="5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4"/>
                </a:cubicBezTo>
                <a:cubicBezTo>
                  <a:pt x="4" y="4"/>
                  <a:pt x="4" y="4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6" y="5"/>
                </a:cubicBezTo>
                <a:cubicBezTo>
                  <a:pt x="5" y="5"/>
                  <a:pt x="5" y="5"/>
                  <a:pt x="5" y="5"/>
                </a:cubicBezTo>
                <a:cubicBezTo>
                  <a:pt x="4" y="4"/>
                  <a:pt x="4" y="4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4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5" y="6"/>
                </a:cubicBezTo>
                <a:cubicBezTo>
                  <a:pt x="5" y="6"/>
                  <a:pt x="4" y="6"/>
                  <a:pt x="4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3" y="3"/>
                  <a:pt x="3" y="4"/>
                </a:cubicBezTo>
                <a:cubicBezTo>
                  <a:pt x="3" y="4"/>
                  <a:pt x="3" y="4"/>
                  <a:pt x="3" y="5"/>
                </a:cubicBezTo>
                <a:cubicBezTo>
                  <a:pt x="3" y="5"/>
                  <a:pt x="3" y="5"/>
                  <a:pt x="2" y="5"/>
                </a:cubicBezTo>
                <a:cubicBezTo>
                  <a:pt x="3" y="5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5"/>
                  <a:pt x="1" y="6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6"/>
                  <a:pt x="2" y="6"/>
                  <a:pt x="3" y="6"/>
                </a:cubicBezTo>
                <a:cubicBezTo>
                  <a:pt x="3" y="5"/>
                  <a:pt x="3" y="6"/>
                  <a:pt x="3" y="6"/>
                </a:cubicBezTo>
                <a:cubicBezTo>
                  <a:pt x="4" y="6"/>
                  <a:pt x="4" y="7"/>
                  <a:pt x="4" y="7"/>
                </a:cubicBezTo>
                <a:cubicBezTo>
                  <a:pt x="4" y="7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7"/>
                  <a:pt x="4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3" y="6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4" y="7"/>
                  <a:pt x="4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7"/>
                  <a:pt x="2" y="7"/>
                  <a:pt x="2" y="7"/>
                </a:cubicBezTo>
                <a:cubicBezTo>
                  <a:pt x="2" y="7"/>
                  <a:pt x="2" y="7"/>
                  <a:pt x="3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1" y="8"/>
                  <a:pt x="1" y="8"/>
                </a:cubicBezTo>
                <a:cubicBezTo>
                  <a:pt x="1" y="8"/>
                  <a:pt x="2" y="8"/>
                  <a:pt x="2" y="8"/>
                </a:cubicBezTo>
                <a:cubicBezTo>
                  <a:pt x="2" y="9"/>
                  <a:pt x="2" y="9"/>
                  <a:pt x="2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8"/>
                  <a:pt x="2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8"/>
                  <a:pt x="4" y="8"/>
                </a:cubicBezTo>
                <a:cubicBezTo>
                  <a:pt x="4" y="9"/>
                  <a:pt x="3" y="9"/>
                  <a:pt x="3" y="9"/>
                </a:cubicBezTo>
                <a:cubicBezTo>
                  <a:pt x="3" y="9"/>
                  <a:pt x="2" y="9"/>
                  <a:pt x="2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4" y="9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9"/>
                  <a:pt x="4" y="9"/>
                </a:cubicBezTo>
                <a:cubicBezTo>
                  <a:pt x="4" y="9"/>
                  <a:pt x="3" y="10"/>
                  <a:pt x="3" y="10"/>
                </a:cubicBezTo>
                <a:cubicBezTo>
                  <a:pt x="3" y="10"/>
                  <a:pt x="2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9"/>
                  <a:pt x="1" y="9"/>
                  <a:pt x="1" y="10"/>
                </a:cubicBezTo>
                <a:cubicBezTo>
                  <a:pt x="1" y="10"/>
                  <a:pt x="1" y="10"/>
                  <a:pt x="2" y="10"/>
                </a:cubicBezTo>
                <a:cubicBezTo>
                  <a:pt x="2" y="10"/>
                  <a:pt x="2" y="11"/>
                  <a:pt x="2" y="11"/>
                </a:cubicBezTo>
                <a:cubicBezTo>
                  <a:pt x="2" y="11"/>
                  <a:pt x="2" y="11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11"/>
                  <a:pt x="0" y="11"/>
                  <a:pt x="1" y="11"/>
                </a:cubicBezTo>
                <a:cubicBezTo>
                  <a:pt x="1" y="11"/>
                  <a:pt x="0" y="12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1" y="12"/>
                  <a:pt x="1" y="12"/>
                  <a:pt x="2" y="12"/>
                </a:cubicBezTo>
                <a:cubicBezTo>
                  <a:pt x="1" y="12"/>
                  <a:pt x="1" y="12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2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0"/>
                  <a:pt x="4" y="10"/>
                  <a:pt x="5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3" y="11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1"/>
                  <a:pt x="5" y="12"/>
                  <a:pt x="5" y="12"/>
                </a:cubicBezTo>
                <a:cubicBezTo>
                  <a:pt x="5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3" y="12"/>
                  <a:pt x="3" y="12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6" y="12"/>
                  <a:pt x="6" y="12"/>
                  <a:pt x="5" y="13"/>
                </a:cubicBezTo>
                <a:cubicBezTo>
                  <a:pt x="5" y="13"/>
                  <a:pt x="5" y="13"/>
                  <a:pt x="6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2"/>
                  <a:pt x="6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2"/>
                  <a:pt x="7" y="12"/>
                  <a:pt x="7" y="13"/>
                </a:cubicBezTo>
                <a:cubicBezTo>
                  <a:pt x="7" y="13"/>
                  <a:pt x="7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6" y="15"/>
                  <a:pt x="6" y="15"/>
                  <a:pt x="6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6" y="14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6"/>
                  <a:pt x="6" y="15"/>
                </a:cubicBezTo>
                <a:cubicBezTo>
                  <a:pt x="6" y="16"/>
                  <a:pt x="7" y="16"/>
                  <a:pt x="7" y="17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8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8" y="15"/>
                  <a:pt x="8" y="15"/>
                  <a:pt x="8" y="15"/>
                </a:cubicBezTo>
                <a:cubicBezTo>
                  <a:pt x="8" y="15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2"/>
                  <a:pt x="7" y="12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9" y="12"/>
                  <a:pt x="8" y="12"/>
                  <a:pt x="8" y="12"/>
                </a:cubicBezTo>
                <a:cubicBezTo>
                  <a:pt x="8" y="12"/>
                  <a:pt x="8" y="12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2"/>
                  <a:pt x="8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9" y="14"/>
                  <a:pt x="9" y="14"/>
                  <a:pt x="9" y="13"/>
                </a:cubicBezTo>
                <a:cubicBezTo>
                  <a:pt x="9" y="14"/>
                  <a:pt x="10" y="14"/>
                  <a:pt x="10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1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11"/>
                  <a:pt x="10" y="11"/>
                  <a:pt x="11" y="11"/>
                </a:cubicBezTo>
                <a:cubicBezTo>
                  <a:pt x="11" y="11"/>
                  <a:pt x="11" y="12"/>
                  <a:pt x="11" y="12"/>
                </a:cubicBezTo>
                <a:cubicBezTo>
                  <a:pt x="11" y="12"/>
                  <a:pt x="11" y="13"/>
                  <a:pt x="11" y="13"/>
                </a:cubicBezTo>
                <a:cubicBezTo>
                  <a:pt x="11" y="13"/>
                  <a:pt x="11" y="13"/>
                  <a:pt x="12" y="13"/>
                </a:cubicBezTo>
                <a:cubicBezTo>
                  <a:pt x="12" y="13"/>
                  <a:pt x="12" y="13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3"/>
                  <a:pt x="13" y="13"/>
                  <a:pt x="12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4" y="13"/>
                  <a:pt x="14" y="13"/>
                </a:cubicBezTo>
                <a:cubicBezTo>
                  <a:pt x="14" y="13"/>
                  <a:pt x="14" y="12"/>
                  <a:pt x="13" y="12"/>
                </a:cubicBezTo>
                <a:cubicBezTo>
                  <a:pt x="14" y="12"/>
                  <a:pt x="14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2" y="12"/>
                  <a:pt x="12" y="12"/>
                </a:cubicBezTo>
                <a:cubicBezTo>
                  <a:pt x="12" y="12"/>
                  <a:pt x="12" y="11"/>
                  <a:pt x="12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0"/>
                  <a:pt x="13" y="10"/>
                  <a:pt x="13" y="11"/>
                </a:cubicBezTo>
                <a:cubicBezTo>
                  <a:pt x="13" y="11"/>
                  <a:pt x="12" y="11"/>
                  <a:pt x="12" y="11"/>
                </a:cubicBezTo>
                <a:cubicBezTo>
                  <a:pt x="12" y="11"/>
                  <a:pt x="12" y="11"/>
                  <a:pt x="11" y="11"/>
                </a:cubicBezTo>
                <a:cubicBezTo>
                  <a:pt x="11" y="10"/>
                  <a:pt x="10" y="10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2" y="10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3" y="10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8"/>
                </a:cubicBezTo>
                <a:cubicBezTo>
                  <a:pt x="13" y="8"/>
                  <a:pt x="13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8"/>
                  <a:pt x="12" y="8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1" y="7"/>
                  <a:pt x="11" y="7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4" y="7"/>
                  <a:pt x="13" y="6"/>
                  <a:pt x="13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5"/>
                  <a:pt x="14" y="5"/>
                  <a:pt x="15" y="5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6"/>
                </a:cubicBezTo>
                <a:cubicBezTo>
                  <a:pt x="12" y="6"/>
                  <a:pt x="12" y="6"/>
                  <a:pt x="12" y="5"/>
                </a:cubicBezTo>
                <a:cubicBezTo>
                  <a:pt x="13" y="5"/>
                  <a:pt x="13" y="5"/>
                  <a:pt x="12" y="4"/>
                </a:cubicBezTo>
                <a:cubicBezTo>
                  <a:pt x="12" y="4"/>
                  <a:pt x="12" y="5"/>
                  <a:pt x="12" y="5"/>
                </a:cubicBezTo>
                <a:cubicBezTo>
                  <a:pt x="12" y="5"/>
                  <a:pt x="12" y="5"/>
                  <a:pt x="12" y="6"/>
                </a:cubicBezTo>
                <a:cubicBezTo>
                  <a:pt x="12" y="6"/>
                  <a:pt x="12" y="6"/>
                  <a:pt x="11" y="6"/>
                </a:cubicBezTo>
                <a:cubicBezTo>
                  <a:pt x="11" y="6"/>
                  <a:pt x="10" y="6"/>
                  <a:pt x="10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10" y="6"/>
                </a:cubicBezTo>
                <a:cubicBezTo>
                  <a:pt x="10" y="6"/>
                  <a:pt x="10" y="6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6"/>
                  <a:pt x="10" y="6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4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4"/>
                  <a:pt x="11" y="4"/>
                </a:cubicBezTo>
                <a:cubicBezTo>
                  <a:pt x="11" y="4"/>
                  <a:pt x="11" y="3"/>
                  <a:pt x="11" y="3"/>
                </a:cubicBezTo>
                <a:cubicBezTo>
                  <a:pt x="11" y="3"/>
                  <a:pt x="10" y="4"/>
                  <a:pt x="10" y="4"/>
                </a:cubicBezTo>
                <a:cubicBezTo>
                  <a:pt x="10" y="3"/>
                  <a:pt x="9" y="3"/>
                  <a:pt x="9" y="4"/>
                </a:cubicBezTo>
                <a:cubicBezTo>
                  <a:pt x="9" y="4"/>
                  <a:pt x="9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8" y="5"/>
                </a:cubicBezTo>
                <a:cubicBezTo>
                  <a:pt x="8" y="5"/>
                  <a:pt x="8" y="4"/>
                  <a:pt x="8" y="4"/>
                </a:cubicBezTo>
                <a:cubicBezTo>
                  <a:pt x="8" y="3"/>
                  <a:pt x="8" y="3"/>
                  <a:pt x="8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9" y="2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9" y="2"/>
                </a:cubicBezTo>
                <a:cubicBezTo>
                  <a:pt x="9" y="1"/>
                  <a:pt x="9" y="1"/>
                  <a:pt x="8" y="1"/>
                </a:cubicBezTo>
                <a:cubicBezTo>
                  <a:pt x="8" y="1"/>
                  <a:pt x="8" y="1"/>
                  <a:pt x="8" y="0"/>
                </a:cubicBezTo>
                <a:cubicBezTo>
                  <a:pt x="8" y="0"/>
                  <a:pt x="8" y="1"/>
                  <a:pt x="8" y="1"/>
                </a:cubicBezTo>
                <a:close/>
                <a:moveTo>
                  <a:pt x="13" y="9"/>
                </a:moveTo>
                <a:cubicBezTo>
                  <a:pt x="13" y="9"/>
                  <a:pt x="13" y="9"/>
                  <a:pt x="12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0" y="9"/>
                </a:cubicBezTo>
                <a:cubicBezTo>
                  <a:pt x="10" y="9"/>
                  <a:pt x="9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10"/>
                </a:cubicBezTo>
                <a:cubicBezTo>
                  <a:pt x="8" y="10"/>
                  <a:pt x="8" y="10"/>
                  <a:pt x="9" y="10"/>
                </a:cubicBezTo>
                <a:cubicBezTo>
                  <a:pt x="8" y="10"/>
                  <a:pt x="8" y="11"/>
                  <a:pt x="9" y="11"/>
                </a:cubicBezTo>
                <a:cubicBezTo>
                  <a:pt x="9" y="11"/>
                  <a:pt x="9" y="12"/>
                  <a:pt x="9" y="12"/>
                </a:cubicBezTo>
                <a:cubicBezTo>
                  <a:pt x="9" y="12"/>
                  <a:pt x="9" y="12"/>
                  <a:pt x="9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2"/>
                  <a:pt x="9" y="12"/>
                  <a:pt x="8" y="11"/>
                </a:cubicBezTo>
                <a:cubicBezTo>
                  <a:pt x="8" y="11"/>
                  <a:pt x="8" y="10"/>
                  <a:pt x="7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1"/>
                  <a:pt x="6" y="11"/>
                </a:cubicBezTo>
                <a:cubicBezTo>
                  <a:pt x="5" y="11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6" y="8"/>
                  <a:pt x="6" y="8"/>
                </a:cubicBezTo>
                <a:cubicBezTo>
                  <a:pt x="6" y="8"/>
                  <a:pt x="6" y="9"/>
                  <a:pt x="5" y="9"/>
                </a:cubicBezTo>
                <a:cubicBezTo>
                  <a:pt x="5" y="9"/>
                  <a:pt x="5" y="8"/>
                  <a:pt x="4" y="8"/>
                </a:cubicBezTo>
                <a:cubicBezTo>
                  <a:pt x="4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4" y="8"/>
                  <a:pt x="4" y="8"/>
                </a:cubicBezTo>
                <a:cubicBezTo>
                  <a:pt x="5" y="8"/>
                  <a:pt x="5" y="8"/>
                  <a:pt x="5" y="7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6" y="5"/>
                  <a:pt x="6" y="5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4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3"/>
                </a:cubicBezTo>
                <a:cubicBezTo>
                  <a:pt x="5" y="3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6" y="5"/>
                  <a:pt x="6" y="5"/>
                  <a:pt x="6" y="6"/>
                </a:cubicBezTo>
                <a:cubicBezTo>
                  <a:pt x="6" y="6"/>
                  <a:pt x="7" y="6"/>
                  <a:pt x="7" y="6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8" y="8"/>
                  <a:pt x="8" y="7"/>
                  <a:pt x="8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5"/>
                  <a:pt x="9" y="5"/>
                  <a:pt x="10" y="5"/>
                </a:cubicBezTo>
                <a:cubicBezTo>
                  <a:pt x="10" y="5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4"/>
                  <a:pt x="11" y="4"/>
                </a:cubicBezTo>
                <a:cubicBezTo>
                  <a:pt x="11" y="4"/>
                  <a:pt x="10" y="4"/>
                  <a:pt x="10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0" y="4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9" y="6"/>
                  <a:pt x="9" y="6"/>
                </a:cubicBezTo>
                <a:cubicBezTo>
                  <a:pt x="9" y="6"/>
                  <a:pt x="9" y="7"/>
                  <a:pt x="9" y="7"/>
                </a:cubicBezTo>
                <a:cubicBezTo>
                  <a:pt x="9" y="7"/>
                  <a:pt x="8" y="7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9" y="8"/>
                  <a:pt x="9" y="8"/>
                  <a:pt x="9" y="8"/>
                </a:cubicBezTo>
                <a:cubicBezTo>
                  <a:pt x="9" y="8"/>
                  <a:pt x="10" y="8"/>
                  <a:pt x="10" y="8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3" y="8"/>
                  <a:pt x="13" y="8"/>
                  <a:pt x="12" y="9"/>
                </a:cubicBezTo>
                <a:cubicBezTo>
                  <a:pt x="13" y="9"/>
                  <a:pt x="13" y="9"/>
                  <a:pt x="13" y="9"/>
                </a:cubicBezTo>
                <a:close/>
                <a:moveTo>
                  <a:pt x="1" y="11"/>
                </a:move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1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1"/>
                </a:cubicBezTo>
                <a:cubicBezTo>
                  <a:pt x="1" y="12"/>
                  <a:pt x="1" y="12"/>
                  <a:pt x="1" y="11"/>
                </a:cubicBezTo>
                <a:close/>
                <a:moveTo>
                  <a:pt x="3" y="10"/>
                </a:move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4" y="10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4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6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4" y="10"/>
                  <a:pt x="4" y="10"/>
                </a:cubicBezTo>
                <a:cubicBezTo>
                  <a:pt x="4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lose/>
                <a:moveTo>
                  <a:pt x="6" y="9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5" y="9"/>
                </a:cubicBez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6" y="9"/>
                </a:cubicBezTo>
                <a:close/>
                <a:moveTo>
                  <a:pt x="13" y="13"/>
                </a:moveTo>
                <a:cubicBezTo>
                  <a:pt x="13" y="13"/>
                  <a:pt x="13" y="13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3"/>
                </a:cubicBezTo>
                <a:close/>
                <a:moveTo>
                  <a:pt x="11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9" y="10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0"/>
                  <a:pt x="9" y="10"/>
                </a:cubicBezTo>
                <a:cubicBezTo>
                  <a:pt x="9" y="10"/>
                  <a:pt x="10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9" y="10"/>
                  <a:pt x="9" y="10"/>
                </a:cubicBezTo>
                <a:cubicBezTo>
                  <a:pt x="9" y="10"/>
                  <a:pt x="9" y="9"/>
                  <a:pt x="10" y="10"/>
                </a:cubicBezTo>
                <a:cubicBezTo>
                  <a:pt x="10" y="10"/>
                  <a:pt x="10" y="9"/>
                  <a:pt x="9" y="9"/>
                </a:cubicBezTo>
                <a:cubicBezTo>
                  <a:pt x="9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lose/>
                <a:moveTo>
                  <a:pt x="8" y="9"/>
                </a:moveTo>
                <a:cubicBezTo>
                  <a:pt x="8" y="9"/>
                  <a:pt x="8" y="9"/>
                  <a:pt x="9" y="9"/>
                </a:cubicBezTo>
                <a:cubicBezTo>
                  <a:pt x="9" y="9"/>
                  <a:pt x="9" y="9"/>
                  <a:pt x="9" y="10"/>
                </a:cubicBezTo>
                <a:cubicBezTo>
                  <a:pt x="9" y="10"/>
                  <a:pt x="9" y="9"/>
                  <a:pt x="8" y="9"/>
                </a:cubicBezTo>
                <a:cubicBezTo>
                  <a:pt x="8" y="9"/>
                  <a:pt x="8" y="9"/>
                  <a:pt x="8" y="9"/>
                </a:cubicBezTo>
                <a:close/>
                <a:moveTo>
                  <a:pt x="7" y="16"/>
                </a:moveTo>
                <a:cubicBezTo>
                  <a:pt x="7" y="16"/>
                  <a:pt x="7" y="15"/>
                  <a:pt x="7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6"/>
                  <a:pt x="7" y="16"/>
                  <a:pt x="7" y="16"/>
                </a:cubicBezTo>
                <a:close/>
                <a:moveTo>
                  <a:pt x="7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2"/>
                  <a:pt x="7" y="12"/>
                </a:cubicBezTo>
                <a:cubicBezTo>
                  <a:pt x="7" y="12"/>
                  <a:pt x="7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6" y="11"/>
                </a:cubicBezTo>
                <a:cubicBezTo>
                  <a:pt x="6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7" y="11"/>
                </a:cubicBezTo>
                <a:cubicBezTo>
                  <a:pt x="7" y="11"/>
                  <a:pt x="7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7" y="11"/>
                  <a:pt x="7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7" y="9"/>
                </a:move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11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9"/>
                </a:cubicBezTo>
                <a:close/>
                <a:moveTo>
                  <a:pt x="1" y="4"/>
                </a:moveTo>
                <a:cubicBezTo>
                  <a:pt x="1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2" y="5"/>
                  <a:pt x="2" y="5"/>
                </a:cubicBezTo>
                <a:cubicBezTo>
                  <a:pt x="2" y="5"/>
                  <a:pt x="1" y="5"/>
                  <a:pt x="1" y="5"/>
                </a:cubicBezTo>
                <a:cubicBezTo>
                  <a:pt x="1" y="5"/>
                  <a:pt x="1" y="5"/>
                  <a:pt x="2" y="4"/>
                </a:cubicBezTo>
                <a:cubicBezTo>
                  <a:pt x="1" y="4"/>
                  <a:pt x="1" y="4"/>
                  <a:pt x="1" y="4"/>
                </a:cubicBezTo>
                <a:close/>
                <a:moveTo>
                  <a:pt x="3" y="6"/>
                </a:move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6" y="6"/>
                  <a:pt x="6" y="6"/>
                </a:cubicBezTo>
                <a:cubicBezTo>
                  <a:pt x="6" y="6"/>
                  <a:pt x="6" y="7"/>
                  <a:pt x="6" y="7"/>
                </a:cubicBezTo>
                <a:cubicBezTo>
                  <a:pt x="6" y="7"/>
                  <a:pt x="5" y="6"/>
                  <a:pt x="5" y="7"/>
                </a:cubicBezTo>
                <a:cubicBezTo>
                  <a:pt x="6" y="7"/>
                  <a:pt x="6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8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8"/>
                  <a:pt x="4" y="8"/>
                  <a:pt x="4" y="7"/>
                </a:cubicBezTo>
                <a:cubicBezTo>
                  <a:pt x="5" y="7"/>
                  <a:pt x="4" y="7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lose/>
                <a:moveTo>
                  <a:pt x="6" y="8"/>
                </a:move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8"/>
                  <a:pt x="6" y="8"/>
                </a:cubicBezTo>
                <a:close/>
                <a:moveTo>
                  <a:pt x="14" y="5"/>
                </a:moveTo>
                <a:cubicBezTo>
                  <a:pt x="14" y="5"/>
                  <a:pt x="14" y="5"/>
                  <a:pt x="14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3" y="6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4" y="5"/>
                  <a:pt x="14" y="5"/>
                  <a:pt x="14" y="5"/>
                </a:cubicBezTo>
                <a:close/>
                <a:moveTo>
                  <a:pt x="11" y="6"/>
                </a:move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1" y="7"/>
                </a:cubicBezTo>
                <a:cubicBezTo>
                  <a:pt x="10" y="7"/>
                  <a:pt x="10" y="7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9" y="8"/>
                  <a:pt x="10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0" y="8"/>
                  <a:pt x="9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6"/>
                  <a:pt x="10" y="6"/>
                </a:cubicBezTo>
                <a:cubicBezTo>
                  <a:pt x="10" y="7"/>
                  <a:pt x="10" y="7"/>
                  <a:pt x="10" y="7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lose/>
                <a:moveTo>
                  <a:pt x="8" y="8"/>
                </a:moveTo>
                <a:cubicBezTo>
                  <a:pt x="8" y="8"/>
                  <a:pt x="8" y="8"/>
                  <a:pt x="8" y="7"/>
                </a:cubicBezTo>
                <a:cubicBezTo>
                  <a:pt x="9" y="8"/>
                  <a:pt x="9" y="7"/>
                  <a:pt x="9" y="7"/>
                </a:cubicBezTo>
                <a:cubicBezTo>
                  <a:pt x="9" y="8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lose/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7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lose/>
                <a:moveTo>
                  <a:pt x="8" y="4"/>
                </a:move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5"/>
                </a:cubicBezTo>
                <a:cubicBezTo>
                  <a:pt x="8" y="5"/>
                  <a:pt x="8" y="5"/>
                  <a:pt x="8" y="6"/>
                </a:cubicBezTo>
                <a:cubicBezTo>
                  <a:pt x="9" y="6"/>
                  <a:pt x="9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5"/>
                  <a:pt x="8" y="5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7" y="5"/>
                  <a:pt x="7" y="5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6"/>
                  <a:pt x="7" y="6"/>
                </a:cubicBezTo>
                <a:cubicBezTo>
                  <a:pt x="6" y="6"/>
                  <a:pt x="6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lose/>
                <a:moveTo>
                  <a:pt x="7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8" y="6"/>
                  <a:pt x="7" y="7"/>
                  <a:pt x="8" y="7"/>
                </a:cubicBezTo>
                <a:cubicBezTo>
                  <a:pt x="8" y="7"/>
                  <a:pt x="7" y="7"/>
                  <a:pt x="7" y="7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74" name="Freeform 33541"/>
          <p:cNvSpPr>
            <a:spLocks noEditPoints="1"/>
          </p:cNvSpPr>
          <p:nvPr/>
        </p:nvSpPr>
        <p:spPr bwMode="auto">
          <a:xfrm>
            <a:off x="6327775" y="3544888"/>
            <a:ext cx="98425" cy="109538"/>
          </a:xfrm>
          <a:custGeom>
            <a:avLst/>
            <a:gdLst>
              <a:gd name="T0" fmla="*/ 15 w 35"/>
              <a:gd name="T1" fmla="*/ 12 h 39"/>
              <a:gd name="T2" fmla="*/ 13 w 35"/>
              <a:gd name="T3" fmla="*/ 7 h 39"/>
              <a:gd name="T4" fmla="*/ 11 w 35"/>
              <a:gd name="T5" fmla="*/ 11 h 39"/>
              <a:gd name="T6" fmla="*/ 5 w 35"/>
              <a:gd name="T7" fmla="*/ 8 h 39"/>
              <a:gd name="T8" fmla="*/ 8 w 35"/>
              <a:gd name="T9" fmla="*/ 13 h 39"/>
              <a:gd name="T10" fmla="*/ 6 w 35"/>
              <a:gd name="T11" fmla="*/ 17 h 39"/>
              <a:gd name="T12" fmla="*/ 6 w 35"/>
              <a:gd name="T13" fmla="*/ 22 h 39"/>
              <a:gd name="T14" fmla="*/ 4 w 35"/>
              <a:gd name="T15" fmla="*/ 25 h 39"/>
              <a:gd name="T16" fmla="*/ 6 w 35"/>
              <a:gd name="T17" fmla="*/ 28 h 39"/>
              <a:gd name="T18" fmla="*/ 11 w 35"/>
              <a:gd name="T19" fmla="*/ 27 h 39"/>
              <a:gd name="T20" fmla="*/ 12 w 35"/>
              <a:gd name="T21" fmla="*/ 28 h 39"/>
              <a:gd name="T22" fmla="*/ 13 w 35"/>
              <a:gd name="T23" fmla="*/ 33 h 39"/>
              <a:gd name="T24" fmla="*/ 17 w 35"/>
              <a:gd name="T25" fmla="*/ 34 h 39"/>
              <a:gd name="T26" fmla="*/ 19 w 35"/>
              <a:gd name="T27" fmla="*/ 31 h 39"/>
              <a:gd name="T28" fmla="*/ 24 w 35"/>
              <a:gd name="T29" fmla="*/ 30 h 39"/>
              <a:gd name="T30" fmla="*/ 26 w 35"/>
              <a:gd name="T31" fmla="*/ 26 h 39"/>
              <a:gd name="T32" fmla="*/ 32 w 35"/>
              <a:gd name="T33" fmla="*/ 27 h 39"/>
              <a:gd name="T34" fmla="*/ 27 w 35"/>
              <a:gd name="T35" fmla="*/ 23 h 39"/>
              <a:gd name="T36" fmla="*/ 30 w 35"/>
              <a:gd name="T37" fmla="*/ 20 h 39"/>
              <a:gd name="T38" fmla="*/ 25 w 35"/>
              <a:gd name="T39" fmla="*/ 19 h 39"/>
              <a:gd name="T40" fmla="*/ 35 w 35"/>
              <a:gd name="T41" fmla="*/ 11 h 39"/>
              <a:gd name="T42" fmla="*/ 22 w 35"/>
              <a:gd name="T43" fmla="*/ 13 h 39"/>
              <a:gd name="T44" fmla="*/ 26 w 35"/>
              <a:gd name="T45" fmla="*/ 9 h 39"/>
              <a:gd name="T46" fmla="*/ 21 w 35"/>
              <a:gd name="T47" fmla="*/ 10 h 39"/>
              <a:gd name="T48" fmla="*/ 21 w 35"/>
              <a:gd name="T49" fmla="*/ 3 h 39"/>
              <a:gd name="T50" fmla="*/ 20 w 35"/>
              <a:gd name="T51" fmla="*/ 20 h 39"/>
              <a:gd name="T52" fmla="*/ 24 w 35"/>
              <a:gd name="T53" fmla="*/ 30 h 39"/>
              <a:gd name="T54" fmla="*/ 18 w 35"/>
              <a:gd name="T55" fmla="*/ 21 h 39"/>
              <a:gd name="T56" fmla="*/ 11 w 35"/>
              <a:gd name="T57" fmla="*/ 30 h 39"/>
              <a:gd name="T58" fmla="*/ 16 w 35"/>
              <a:gd name="T59" fmla="*/ 20 h 39"/>
              <a:gd name="T60" fmla="*/ 5 w 35"/>
              <a:gd name="T61" fmla="*/ 18 h 39"/>
              <a:gd name="T62" fmla="*/ 17 w 35"/>
              <a:gd name="T63" fmla="*/ 18 h 39"/>
              <a:gd name="T64" fmla="*/ 13 w 35"/>
              <a:gd name="T65" fmla="*/ 9 h 39"/>
              <a:gd name="T66" fmla="*/ 19 w 35"/>
              <a:gd name="T67" fmla="*/ 15 h 39"/>
              <a:gd name="T68" fmla="*/ 22 w 35"/>
              <a:gd name="T69" fmla="*/ 14 h 39"/>
              <a:gd name="T70" fmla="*/ 28 w 35"/>
              <a:gd name="T71" fmla="*/ 20 h 39"/>
              <a:gd name="T72" fmla="*/ 4 w 35"/>
              <a:gd name="T73" fmla="*/ 26 h 39"/>
              <a:gd name="T74" fmla="*/ 11 w 35"/>
              <a:gd name="T75" fmla="*/ 20 h 39"/>
              <a:gd name="T76" fmla="*/ 12 w 35"/>
              <a:gd name="T77" fmla="*/ 22 h 39"/>
              <a:gd name="T78" fmla="*/ 7 w 35"/>
              <a:gd name="T79" fmla="*/ 24 h 39"/>
              <a:gd name="T80" fmla="*/ 30 w 35"/>
              <a:gd name="T81" fmla="*/ 28 h 39"/>
              <a:gd name="T82" fmla="*/ 22 w 35"/>
              <a:gd name="T83" fmla="*/ 25 h 39"/>
              <a:gd name="T84" fmla="*/ 23 w 35"/>
              <a:gd name="T85" fmla="*/ 24 h 39"/>
              <a:gd name="T86" fmla="*/ 26 w 35"/>
              <a:gd name="T87" fmla="*/ 26 h 39"/>
              <a:gd name="T88" fmla="*/ 16 w 35"/>
              <a:gd name="T89" fmla="*/ 35 h 39"/>
              <a:gd name="T90" fmla="*/ 16 w 35"/>
              <a:gd name="T91" fmla="*/ 26 h 39"/>
              <a:gd name="T92" fmla="*/ 17 w 35"/>
              <a:gd name="T93" fmla="*/ 26 h 39"/>
              <a:gd name="T94" fmla="*/ 17 w 35"/>
              <a:gd name="T95" fmla="*/ 22 h 39"/>
              <a:gd name="T96" fmla="*/ 5 w 35"/>
              <a:gd name="T97" fmla="*/ 11 h 39"/>
              <a:gd name="T98" fmla="*/ 13 w 35"/>
              <a:gd name="T99" fmla="*/ 14 h 39"/>
              <a:gd name="T100" fmla="*/ 12 w 35"/>
              <a:gd name="T101" fmla="*/ 16 h 39"/>
              <a:gd name="T102" fmla="*/ 8 w 35"/>
              <a:gd name="T103" fmla="*/ 13 h 39"/>
              <a:gd name="T104" fmla="*/ 31 w 35"/>
              <a:gd name="T105" fmla="*/ 13 h 39"/>
              <a:gd name="T106" fmla="*/ 24 w 35"/>
              <a:gd name="T107" fmla="*/ 18 h 39"/>
              <a:gd name="T108" fmla="*/ 23 w 35"/>
              <a:gd name="T109" fmla="*/ 16 h 39"/>
              <a:gd name="T110" fmla="*/ 27 w 35"/>
              <a:gd name="T111" fmla="*/ 15 h 39"/>
              <a:gd name="T112" fmla="*/ 19 w 35"/>
              <a:gd name="T113" fmla="*/ 4 h 39"/>
              <a:gd name="T114" fmla="*/ 20 w 35"/>
              <a:gd name="T115" fmla="*/ 13 h 39"/>
              <a:gd name="T116" fmla="*/ 18 w 35"/>
              <a:gd name="T117" fmla="*/ 12 h 39"/>
              <a:gd name="T118" fmla="*/ 18 w 35"/>
              <a:gd name="T119" fmla="*/ 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35" h="39">
                <a:moveTo>
                  <a:pt x="18" y="2"/>
                </a:moveTo>
                <a:cubicBezTo>
                  <a:pt x="18" y="2"/>
                  <a:pt x="17" y="2"/>
                  <a:pt x="17" y="3"/>
                </a:cubicBezTo>
                <a:cubicBezTo>
                  <a:pt x="17" y="3"/>
                  <a:pt x="18" y="3"/>
                  <a:pt x="18" y="4"/>
                </a:cubicBezTo>
                <a:cubicBezTo>
                  <a:pt x="18" y="4"/>
                  <a:pt x="18" y="5"/>
                  <a:pt x="18" y="5"/>
                </a:cubicBezTo>
                <a:cubicBezTo>
                  <a:pt x="18" y="6"/>
                  <a:pt x="18" y="6"/>
                  <a:pt x="17" y="5"/>
                </a:cubicBezTo>
                <a:cubicBezTo>
                  <a:pt x="17" y="4"/>
                  <a:pt x="16" y="4"/>
                  <a:pt x="15" y="4"/>
                </a:cubicBezTo>
                <a:cubicBezTo>
                  <a:pt x="15" y="5"/>
                  <a:pt x="15" y="6"/>
                  <a:pt x="16" y="6"/>
                </a:cubicBezTo>
                <a:cubicBezTo>
                  <a:pt x="16" y="5"/>
                  <a:pt x="17" y="6"/>
                  <a:pt x="17" y="6"/>
                </a:cubicBezTo>
                <a:cubicBezTo>
                  <a:pt x="18" y="7"/>
                  <a:pt x="18" y="7"/>
                  <a:pt x="18" y="8"/>
                </a:cubicBezTo>
                <a:cubicBezTo>
                  <a:pt x="17" y="10"/>
                  <a:pt x="17" y="11"/>
                  <a:pt x="16" y="12"/>
                </a:cubicBezTo>
                <a:cubicBezTo>
                  <a:pt x="16" y="12"/>
                  <a:pt x="15" y="12"/>
                  <a:pt x="15" y="12"/>
                </a:cubicBezTo>
                <a:cubicBezTo>
                  <a:pt x="14" y="12"/>
                  <a:pt x="14" y="12"/>
                  <a:pt x="15" y="11"/>
                </a:cubicBezTo>
                <a:cubicBezTo>
                  <a:pt x="15" y="11"/>
                  <a:pt x="16" y="10"/>
                  <a:pt x="15" y="9"/>
                </a:cubicBezTo>
                <a:cubicBezTo>
                  <a:pt x="15" y="9"/>
                  <a:pt x="15" y="9"/>
                  <a:pt x="16" y="9"/>
                </a:cubicBezTo>
                <a:cubicBezTo>
                  <a:pt x="16" y="8"/>
                  <a:pt x="16" y="8"/>
                  <a:pt x="15" y="8"/>
                </a:cubicBezTo>
                <a:cubicBezTo>
                  <a:pt x="15" y="8"/>
                  <a:pt x="15" y="8"/>
                  <a:pt x="15" y="9"/>
                </a:cubicBezTo>
                <a:cubicBezTo>
                  <a:pt x="15" y="10"/>
                  <a:pt x="15" y="11"/>
                  <a:pt x="14" y="11"/>
                </a:cubicBezTo>
                <a:cubicBezTo>
                  <a:pt x="14" y="11"/>
                  <a:pt x="14" y="10"/>
                  <a:pt x="14" y="10"/>
                </a:cubicBezTo>
                <a:cubicBezTo>
                  <a:pt x="14" y="10"/>
                  <a:pt x="14" y="10"/>
                  <a:pt x="14" y="9"/>
                </a:cubicBezTo>
                <a:cubicBezTo>
                  <a:pt x="13" y="8"/>
                  <a:pt x="13" y="8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4" y="7"/>
                  <a:pt x="14" y="7"/>
                  <a:pt x="13" y="7"/>
                </a:cubicBezTo>
                <a:cubicBezTo>
                  <a:pt x="12" y="7"/>
                  <a:pt x="12" y="6"/>
                  <a:pt x="11" y="6"/>
                </a:cubicBezTo>
                <a:cubicBezTo>
                  <a:pt x="11" y="6"/>
                  <a:pt x="11" y="7"/>
                  <a:pt x="11" y="8"/>
                </a:cubicBezTo>
                <a:cubicBezTo>
                  <a:pt x="10" y="8"/>
                  <a:pt x="10" y="9"/>
                  <a:pt x="10" y="10"/>
                </a:cubicBezTo>
                <a:cubicBezTo>
                  <a:pt x="10" y="10"/>
                  <a:pt x="11" y="9"/>
                  <a:pt x="11" y="9"/>
                </a:cubicBezTo>
                <a:cubicBezTo>
                  <a:pt x="11" y="9"/>
                  <a:pt x="12" y="9"/>
                  <a:pt x="12" y="10"/>
                </a:cubicBezTo>
                <a:cubicBezTo>
                  <a:pt x="12" y="10"/>
                  <a:pt x="12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2" y="12"/>
                  <a:pt x="12" y="12"/>
                  <a:pt x="11" y="10"/>
                </a:cubicBezTo>
                <a:cubicBezTo>
                  <a:pt x="11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2" y="12"/>
                  <a:pt x="12" y="12"/>
                  <a:pt x="13" y="12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3"/>
                  <a:pt x="13" y="13"/>
                  <a:pt x="13" y="14"/>
                </a:cubicBezTo>
                <a:cubicBezTo>
                  <a:pt x="11" y="14"/>
                  <a:pt x="10" y="13"/>
                  <a:pt x="9" y="12"/>
                </a:cubicBezTo>
                <a:cubicBezTo>
                  <a:pt x="8" y="12"/>
                  <a:pt x="7" y="12"/>
                  <a:pt x="7" y="11"/>
                </a:cubicBezTo>
                <a:cubicBezTo>
                  <a:pt x="7" y="10"/>
                  <a:pt x="7" y="9"/>
                  <a:pt x="8" y="9"/>
                </a:cubicBezTo>
                <a:cubicBezTo>
                  <a:pt x="9" y="9"/>
                  <a:pt x="8" y="8"/>
                  <a:pt x="7" y="8"/>
                </a:cubicBezTo>
                <a:cubicBezTo>
                  <a:pt x="6" y="8"/>
                  <a:pt x="6" y="9"/>
                  <a:pt x="7" y="10"/>
                </a:cubicBezTo>
                <a:cubicBezTo>
                  <a:pt x="7" y="11"/>
                  <a:pt x="7" y="12"/>
                  <a:pt x="6" y="11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9"/>
                  <a:pt x="5" y="9"/>
                  <a:pt x="5" y="8"/>
                </a:cubicBezTo>
                <a:cubicBezTo>
                  <a:pt x="5" y="8"/>
                  <a:pt x="4" y="8"/>
                  <a:pt x="4" y="9"/>
                </a:cubicBezTo>
                <a:cubicBezTo>
                  <a:pt x="3" y="9"/>
                  <a:pt x="2" y="8"/>
                  <a:pt x="1" y="8"/>
                </a:cubicBezTo>
                <a:cubicBezTo>
                  <a:pt x="1" y="8"/>
                  <a:pt x="3" y="10"/>
                  <a:pt x="3" y="10"/>
                </a:cubicBezTo>
                <a:cubicBezTo>
                  <a:pt x="2" y="11"/>
                  <a:pt x="2" y="11"/>
                  <a:pt x="3" y="12"/>
                </a:cubicBezTo>
                <a:cubicBezTo>
                  <a:pt x="3" y="11"/>
                  <a:pt x="4" y="11"/>
                  <a:pt x="4" y="11"/>
                </a:cubicBezTo>
                <a:cubicBezTo>
                  <a:pt x="5" y="12"/>
                  <a:pt x="5" y="12"/>
                  <a:pt x="5" y="11"/>
                </a:cubicBezTo>
                <a:cubicBezTo>
                  <a:pt x="6" y="12"/>
                  <a:pt x="6" y="12"/>
                  <a:pt x="5" y="12"/>
                </a:cubicBezTo>
                <a:cubicBezTo>
                  <a:pt x="4" y="12"/>
                  <a:pt x="3" y="13"/>
                  <a:pt x="3" y="14"/>
                </a:cubicBezTo>
                <a:cubicBezTo>
                  <a:pt x="3" y="14"/>
                  <a:pt x="5" y="15"/>
                  <a:pt x="5" y="14"/>
                </a:cubicBezTo>
                <a:cubicBezTo>
                  <a:pt x="5" y="13"/>
                  <a:pt x="5" y="13"/>
                  <a:pt x="6" y="13"/>
                </a:cubicBezTo>
                <a:cubicBezTo>
                  <a:pt x="7" y="13"/>
                  <a:pt x="7" y="13"/>
                  <a:pt x="8" y="13"/>
                </a:cubicBezTo>
                <a:cubicBezTo>
                  <a:pt x="9" y="14"/>
                  <a:pt x="10" y="15"/>
                  <a:pt x="10" y="17"/>
                </a:cubicBezTo>
                <a:cubicBezTo>
                  <a:pt x="10" y="17"/>
                  <a:pt x="10" y="18"/>
                  <a:pt x="10" y="18"/>
                </a:cubicBezTo>
                <a:cubicBezTo>
                  <a:pt x="9" y="18"/>
                  <a:pt x="9" y="18"/>
                  <a:pt x="9" y="18"/>
                </a:cubicBezTo>
                <a:cubicBezTo>
                  <a:pt x="9" y="17"/>
                  <a:pt x="9" y="16"/>
                  <a:pt x="8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5"/>
                  <a:pt x="7" y="15"/>
                  <a:pt x="6" y="15"/>
                </a:cubicBezTo>
                <a:cubicBezTo>
                  <a:pt x="6" y="16"/>
                  <a:pt x="6" y="16"/>
                  <a:pt x="7" y="16"/>
                </a:cubicBezTo>
                <a:cubicBezTo>
                  <a:pt x="8" y="17"/>
                  <a:pt x="9" y="17"/>
                  <a:pt x="9" y="18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7" y="17"/>
                  <a:pt x="6" y="18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6"/>
                  <a:pt x="6" y="16"/>
                  <a:pt x="6" y="16"/>
                </a:cubicBezTo>
                <a:cubicBezTo>
                  <a:pt x="5" y="16"/>
                  <a:pt x="4" y="16"/>
                  <a:pt x="5" y="17"/>
                </a:cubicBezTo>
                <a:cubicBezTo>
                  <a:pt x="4" y="18"/>
                  <a:pt x="3" y="18"/>
                  <a:pt x="3" y="18"/>
                </a:cubicBezTo>
                <a:cubicBezTo>
                  <a:pt x="3" y="18"/>
                  <a:pt x="4" y="19"/>
                  <a:pt x="5" y="19"/>
                </a:cubicBezTo>
                <a:cubicBezTo>
                  <a:pt x="4" y="20"/>
                  <a:pt x="5" y="21"/>
                  <a:pt x="6" y="21"/>
                </a:cubicBezTo>
                <a:cubicBezTo>
                  <a:pt x="5" y="21"/>
                  <a:pt x="5" y="20"/>
                  <a:pt x="5" y="20"/>
                </a:cubicBezTo>
                <a:cubicBezTo>
                  <a:pt x="6" y="20"/>
                  <a:pt x="6" y="19"/>
                  <a:pt x="6" y="19"/>
                </a:cubicBezTo>
                <a:cubicBezTo>
                  <a:pt x="7" y="20"/>
                  <a:pt x="7" y="19"/>
                  <a:pt x="8" y="19"/>
                </a:cubicBezTo>
                <a:cubicBezTo>
                  <a:pt x="8" y="19"/>
                  <a:pt x="8" y="19"/>
                  <a:pt x="9" y="19"/>
                </a:cubicBezTo>
                <a:cubicBezTo>
                  <a:pt x="9" y="20"/>
                  <a:pt x="8" y="21"/>
                  <a:pt x="7" y="21"/>
                </a:cubicBezTo>
                <a:cubicBezTo>
                  <a:pt x="6" y="21"/>
                  <a:pt x="6" y="21"/>
                  <a:pt x="6" y="22"/>
                </a:cubicBezTo>
                <a:cubicBezTo>
                  <a:pt x="6" y="22"/>
                  <a:pt x="7" y="22"/>
                  <a:pt x="7" y="22"/>
                </a:cubicBezTo>
                <a:cubicBezTo>
                  <a:pt x="7" y="21"/>
                  <a:pt x="7" y="21"/>
                  <a:pt x="7" y="21"/>
                </a:cubicBezTo>
                <a:cubicBezTo>
                  <a:pt x="8" y="21"/>
                  <a:pt x="9" y="21"/>
                  <a:pt x="9" y="20"/>
                </a:cubicBezTo>
                <a:cubicBezTo>
                  <a:pt x="9" y="19"/>
                  <a:pt x="9" y="19"/>
                  <a:pt x="10" y="19"/>
                </a:cubicBezTo>
                <a:cubicBezTo>
                  <a:pt x="10" y="20"/>
                  <a:pt x="10" y="20"/>
                  <a:pt x="10" y="21"/>
                </a:cubicBezTo>
                <a:cubicBezTo>
                  <a:pt x="10" y="22"/>
                  <a:pt x="8" y="23"/>
                  <a:pt x="7" y="24"/>
                </a:cubicBezTo>
                <a:cubicBezTo>
                  <a:pt x="6" y="24"/>
                  <a:pt x="6" y="24"/>
                  <a:pt x="5" y="24"/>
                </a:cubicBezTo>
                <a:cubicBezTo>
                  <a:pt x="5" y="24"/>
                  <a:pt x="4" y="23"/>
                  <a:pt x="4" y="22"/>
                </a:cubicBezTo>
                <a:cubicBezTo>
                  <a:pt x="4" y="22"/>
                  <a:pt x="3" y="22"/>
                  <a:pt x="3" y="23"/>
                </a:cubicBezTo>
                <a:cubicBezTo>
                  <a:pt x="2" y="24"/>
                  <a:pt x="3" y="24"/>
                  <a:pt x="4" y="24"/>
                </a:cubicBezTo>
                <a:cubicBezTo>
                  <a:pt x="5" y="24"/>
                  <a:pt x="5" y="25"/>
                  <a:pt x="4" y="25"/>
                </a:cubicBezTo>
                <a:cubicBezTo>
                  <a:pt x="4" y="25"/>
                  <a:pt x="4" y="25"/>
                  <a:pt x="3" y="25"/>
                </a:cubicBezTo>
                <a:cubicBezTo>
                  <a:pt x="3" y="25"/>
                  <a:pt x="2" y="25"/>
                  <a:pt x="2" y="24"/>
                </a:cubicBezTo>
                <a:cubicBezTo>
                  <a:pt x="1" y="25"/>
                  <a:pt x="1" y="25"/>
                  <a:pt x="2" y="26"/>
                </a:cubicBezTo>
                <a:cubicBezTo>
                  <a:pt x="2" y="26"/>
                  <a:pt x="0" y="28"/>
                  <a:pt x="0" y="28"/>
                </a:cubicBezTo>
                <a:cubicBezTo>
                  <a:pt x="1" y="28"/>
                  <a:pt x="2" y="27"/>
                  <a:pt x="2" y="27"/>
                </a:cubicBezTo>
                <a:cubicBezTo>
                  <a:pt x="2" y="28"/>
                  <a:pt x="3" y="28"/>
                  <a:pt x="4" y="28"/>
                </a:cubicBezTo>
                <a:cubicBezTo>
                  <a:pt x="3" y="28"/>
                  <a:pt x="3" y="27"/>
                  <a:pt x="4" y="27"/>
                </a:cubicBezTo>
                <a:cubicBezTo>
                  <a:pt x="4" y="27"/>
                  <a:pt x="5" y="26"/>
                  <a:pt x="5" y="26"/>
                </a:cubicBezTo>
                <a:cubicBezTo>
                  <a:pt x="5" y="25"/>
                  <a:pt x="6" y="26"/>
                  <a:pt x="5" y="26"/>
                </a:cubicBezTo>
                <a:cubicBezTo>
                  <a:pt x="5" y="28"/>
                  <a:pt x="5" y="28"/>
                  <a:pt x="5" y="29"/>
                </a:cubicBezTo>
                <a:cubicBezTo>
                  <a:pt x="6" y="29"/>
                  <a:pt x="7" y="28"/>
                  <a:pt x="6" y="28"/>
                </a:cubicBezTo>
                <a:cubicBezTo>
                  <a:pt x="6" y="28"/>
                  <a:pt x="6" y="27"/>
                  <a:pt x="6" y="26"/>
                </a:cubicBezTo>
                <a:cubicBezTo>
                  <a:pt x="6" y="25"/>
                  <a:pt x="7" y="25"/>
                  <a:pt x="8" y="25"/>
                </a:cubicBezTo>
                <a:cubicBezTo>
                  <a:pt x="9" y="24"/>
                  <a:pt x="10" y="24"/>
                  <a:pt x="12" y="24"/>
                </a:cubicBezTo>
                <a:cubicBezTo>
                  <a:pt x="12" y="25"/>
                  <a:pt x="13" y="25"/>
                  <a:pt x="12" y="26"/>
                </a:cubicBezTo>
                <a:cubicBezTo>
                  <a:pt x="12" y="26"/>
                  <a:pt x="12" y="26"/>
                  <a:pt x="12" y="26"/>
                </a:cubicBezTo>
                <a:cubicBezTo>
                  <a:pt x="11" y="26"/>
                  <a:pt x="10" y="26"/>
                  <a:pt x="10" y="26"/>
                </a:cubicBezTo>
                <a:cubicBezTo>
                  <a:pt x="10" y="27"/>
                  <a:pt x="9" y="27"/>
                  <a:pt x="9" y="26"/>
                </a:cubicBezTo>
                <a:cubicBezTo>
                  <a:pt x="9" y="26"/>
                  <a:pt x="8" y="27"/>
                  <a:pt x="8" y="27"/>
                </a:cubicBezTo>
                <a:cubicBezTo>
                  <a:pt x="9" y="27"/>
                  <a:pt x="9" y="28"/>
                  <a:pt x="10" y="27"/>
                </a:cubicBezTo>
                <a:cubicBezTo>
                  <a:pt x="10" y="26"/>
                  <a:pt x="11" y="26"/>
                  <a:pt x="12" y="27"/>
                </a:cubicBezTo>
                <a:cubicBezTo>
                  <a:pt x="12" y="27"/>
                  <a:pt x="12" y="27"/>
                  <a:pt x="11" y="27"/>
                </a:cubicBezTo>
                <a:cubicBezTo>
                  <a:pt x="11" y="27"/>
                  <a:pt x="11" y="27"/>
                  <a:pt x="10" y="28"/>
                </a:cubicBezTo>
                <a:cubicBezTo>
                  <a:pt x="10" y="28"/>
                  <a:pt x="10" y="29"/>
                  <a:pt x="9" y="28"/>
                </a:cubicBezTo>
                <a:cubicBezTo>
                  <a:pt x="9" y="28"/>
                  <a:pt x="9" y="28"/>
                  <a:pt x="9" y="28"/>
                </a:cubicBezTo>
                <a:cubicBezTo>
                  <a:pt x="8" y="29"/>
                  <a:pt x="8" y="29"/>
                  <a:pt x="9" y="30"/>
                </a:cubicBezTo>
                <a:cubicBezTo>
                  <a:pt x="9" y="30"/>
                  <a:pt x="9" y="32"/>
                  <a:pt x="9" y="32"/>
                </a:cubicBezTo>
                <a:cubicBezTo>
                  <a:pt x="9" y="32"/>
                  <a:pt x="9" y="32"/>
                  <a:pt x="9" y="32"/>
                </a:cubicBezTo>
                <a:cubicBezTo>
                  <a:pt x="9" y="31"/>
                  <a:pt x="10" y="31"/>
                  <a:pt x="11" y="31"/>
                </a:cubicBezTo>
                <a:cubicBezTo>
                  <a:pt x="11" y="31"/>
                  <a:pt x="12" y="31"/>
                  <a:pt x="13" y="31"/>
                </a:cubicBezTo>
                <a:cubicBezTo>
                  <a:pt x="12" y="31"/>
                  <a:pt x="12" y="31"/>
                  <a:pt x="12" y="30"/>
                </a:cubicBezTo>
                <a:cubicBezTo>
                  <a:pt x="11" y="30"/>
                  <a:pt x="12" y="30"/>
                  <a:pt x="12" y="29"/>
                </a:cubicBezTo>
                <a:cubicBezTo>
                  <a:pt x="12" y="29"/>
                  <a:pt x="12" y="28"/>
                  <a:pt x="12" y="28"/>
                </a:cubicBezTo>
                <a:cubicBezTo>
                  <a:pt x="12" y="28"/>
                  <a:pt x="13" y="27"/>
                  <a:pt x="13" y="27"/>
                </a:cubicBezTo>
                <a:cubicBezTo>
                  <a:pt x="14" y="28"/>
                  <a:pt x="14" y="28"/>
                  <a:pt x="13" y="30"/>
                </a:cubicBezTo>
                <a:cubicBezTo>
                  <a:pt x="13" y="30"/>
                  <a:pt x="13" y="30"/>
                  <a:pt x="13" y="31"/>
                </a:cubicBezTo>
                <a:cubicBezTo>
                  <a:pt x="14" y="31"/>
                  <a:pt x="14" y="30"/>
                  <a:pt x="14" y="30"/>
                </a:cubicBezTo>
                <a:cubicBezTo>
                  <a:pt x="14" y="30"/>
                  <a:pt x="13" y="29"/>
                  <a:pt x="14" y="29"/>
                </a:cubicBezTo>
                <a:cubicBezTo>
                  <a:pt x="14" y="28"/>
                  <a:pt x="14" y="28"/>
                  <a:pt x="13" y="27"/>
                </a:cubicBezTo>
                <a:cubicBezTo>
                  <a:pt x="13" y="27"/>
                  <a:pt x="13" y="26"/>
                  <a:pt x="13" y="26"/>
                </a:cubicBezTo>
                <a:cubicBezTo>
                  <a:pt x="14" y="26"/>
                  <a:pt x="14" y="26"/>
                  <a:pt x="15" y="27"/>
                </a:cubicBezTo>
                <a:cubicBezTo>
                  <a:pt x="16" y="28"/>
                  <a:pt x="16" y="29"/>
                  <a:pt x="16" y="31"/>
                </a:cubicBezTo>
                <a:cubicBezTo>
                  <a:pt x="16" y="32"/>
                  <a:pt x="16" y="32"/>
                  <a:pt x="15" y="32"/>
                </a:cubicBezTo>
                <a:cubicBezTo>
                  <a:pt x="14" y="33"/>
                  <a:pt x="14" y="33"/>
                  <a:pt x="13" y="33"/>
                </a:cubicBezTo>
                <a:cubicBezTo>
                  <a:pt x="13" y="32"/>
                  <a:pt x="12" y="34"/>
                  <a:pt x="13" y="34"/>
                </a:cubicBezTo>
                <a:cubicBezTo>
                  <a:pt x="13" y="35"/>
                  <a:pt x="14" y="34"/>
                  <a:pt x="15" y="33"/>
                </a:cubicBezTo>
                <a:cubicBezTo>
                  <a:pt x="16" y="33"/>
                  <a:pt x="16" y="33"/>
                  <a:pt x="16" y="34"/>
                </a:cubicBezTo>
                <a:cubicBezTo>
                  <a:pt x="15" y="34"/>
                  <a:pt x="15" y="34"/>
                  <a:pt x="15" y="35"/>
                </a:cubicBezTo>
                <a:cubicBezTo>
                  <a:pt x="15" y="35"/>
                  <a:pt x="15" y="36"/>
                  <a:pt x="14" y="36"/>
                </a:cubicBezTo>
                <a:cubicBezTo>
                  <a:pt x="14" y="36"/>
                  <a:pt x="14" y="37"/>
                  <a:pt x="15" y="36"/>
                </a:cubicBezTo>
                <a:cubicBezTo>
                  <a:pt x="15" y="37"/>
                  <a:pt x="16" y="39"/>
                  <a:pt x="16" y="39"/>
                </a:cubicBezTo>
                <a:cubicBezTo>
                  <a:pt x="16" y="38"/>
                  <a:pt x="16" y="37"/>
                  <a:pt x="17" y="37"/>
                </a:cubicBezTo>
                <a:cubicBezTo>
                  <a:pt x="17" y="37"/>
                  <a:pt x="18" y="37"/>
                  <a:pt x="18" y="36"/>
                </a:cubicBezTo>
                <a:cubicBezTo>
                  <a:pt x="17" y="36"/>
                  <a:pt x="17" y="36"/>
                  <a:pt x="17" y="35"/>
                </a:cubicBezTo>
                <a:cubicBezTo>
                  <a:pt x="17" y="34"/>
                  <a:pt x="17" y="34"/>
                  <a:pt x="17" y="34"/>
                </a:cubicBezTo>
                <a:cubicBezTo>
                  <a:pt x="16" y="33"/>
                  <a:pt x="17" y="33"/>
                  <a:pt x="17" y="33"/>
                </a:cubicBezTo>
                <a:cubicBezTo>
                  <a:pt x="18" y="35"/>
                  <a:pt x="19" y="35"/>
                  <a:pt x="20" y="35"/>
                </a:cubicBezTo>
                <a:cubicBezTo>
                  <a:pt x="20" y="34"/>
                  <a:pt x="20" y="33"/>
                  <a:pt x="19" y="33"/>
                </a:cubicBezTo>
                <a:cubicBezTo>
                  <a:pt x="19" y="34"/>
                  <a:pt x="18" y="33"/>
                  <a:pt x="17" y="33"/>
                </a:cubicBezTo>
                <a:cubicBezTo>
                  <a:pt x="17" y="32"/>
                  <a:pt x="17" y="32"/>
                  <a:pt x="17" y="31"/>
                </a:cubicBezTo>
                <a:cubicBezTo>
                  <a:pt x="17" y="29"/>
                  <a:pt x="18" y="28"/>
                  <a:pt x="19" y="27"/>
                </a:cubicBezTo>
                <a:cubicBezTo>
                  <a:pt x="19" y="27"/>
                  <a:pt x="20" y="27"/>
                  <a:pt x="20" y="27"/>
                </a:cubicBezTo>
                <a:cubicBezTo>
                  <a:pt x="20" y="27"/>
                  <a:pt x="20" y="27"/>
                  <a:pt x="20" y="28"/>
                </a:cubicBezTo>
                <a:cubicBezTo>
                  <a:pt x="19" y="28"/>
                  <a:pt x="19" y="29"/>
                  <a:pt x="19" y="30"/>
                </a:cubicBezTo>
                <a:cubicBezTo>
                  <a:pt x="20" y="30"/>
                  <a:pt x="19" y="30"/>
                  <a:pt x="19" y="30"/>
                </a:cubicBezTo>
                <a:cubicBezTo>
                  <a:pt x="19" y="31"/>
                  <a:pt x="19" y="31"/>
                  <a:pt x="19" y="31"/>
                </a:cubicBezTo>
                <a:cubicBezTo>
                  <a:pt x="20" y="31"/>
                  <a:pt x="20" y="31"/>
                  <a:pt x="20" y="30"/>
                </a:cubicBezTo>
                <a:cubicBezTo>
                  <a:pt x="20" y="29"/>
                  <a:pt x="20" y="28"/>
                  <a:pt x="21" y="28"/>
                </a:cubicBezTo>
                <a:cubicBezTo>
                  <a:pt x="21" y="28"/>
                  <a:pt x="21" y="28"/>
                  <a:pt x="21" y="29"/>
                </a:cubicBezTo>
                <a:cubicBezTo>
                  <a:pt x="21" y="29"/>
                  <a:pt x="21" y="29"/>
                  <a:pt x="21" y="30"/>
                </a:cubicBezTo>
                <a:cubicBezTo>
                  <a:pt x="21" y="30"/>
                  <a:pt x="21" y="31"/>
                  <a:pt x="21" y="31"/>
                </a:cubicBezTo>
                <a:cubicBezTo>
                  <a:pt x="21" y="31"/>
                  <a:pt x="20" y="31"/>
                  <a:pt x="20" y="31"/>
                </a:cubicBezTo>
                <a:cubicBezTo>
                  <a:pt x="21" y="32"/>
                  <a:pt x="21" y="32"/>
                  <a:pt x="22" y="32"/>
                </a:cubicBezTo>
                <a:cubicBezTo>
                  <a:pt x="23" y="32"/>
                  <a:pt x="23" y="33"/>
                  <a:pt x="24" y="33"/>
                </a:cubicBezTo>
                <a:cubicBezTo>
                  <a:pt x="24" y="33"/>
                  <a:pt x="24" y="31"/>
                  <a:pt x="24" y="31"/>
                </a:cubicBezTo>
                <a:cubicBezTo>
                  <a:pt x="25" y="31"/>
                  <a:pt x="25" y="30"/>
                  <a:pt x="25" y="29"/>
                </a:cubicBezTo>
                <a:cubicBezTo>
                  <a:pt x="25" y="29"/>
                  <a:pt x="24" y="30"/>
                  <a:pt x="24" y="30"/>
                </a:cubicBezTo>
                <a:cubicBezTo>
                  <a:pt x="23" y="30"/>
                  <a:pt x="23" y="30"/>
                  <a:pt x="23" y="29"/>
                </a:cubicBezTo>
                <a:cubicBezTo>
                  <a:pt x="23" y="29"/>
                  <a:pt x="22" y="28"/>
                  <a:pt x="22" y="28"/>
                </a:cubicBezTo>
                <a:cubicBezTo>
                  <a:pt x="22" y="28"/>
                  <a:pt x="22" y="28"/>
                  <a:pt x="22" y="28"/>
                </a:cubicBezTo>
                <a:cubicBezTo>
                  <a:pt x="22" y="27"/>
                  <a:pt x="23" y="27"/>
                  <a:pt x="24" y="29"/>
                </a:cubicBezTo>
                <a:cubicBezTo>
                  <a:pt x="24" y="29"/>
                  <a:pt x="25" y="29"/>
                  <a:pt x="25" y="29"/>
                </a:cubicBezTo>
                <a:cubicBezTo>
                  <a:pt x="25" y="28"/>
                  <a:pt x="25" y="28"/>
                  <a:pt x="24" y="28"/>
                </a:cubicBezTo>
                <a:cubicBezTo>
                  <a:pt x="24" y="28"/>
                  <a:pt x="24" y="28"/>
                  <a:pt x="24" y="28"/>
                </a:cubicBezTo>
                <a:cubicBezTo>
                  <a:pt x="23" y="27"/>
                  <a:pt x="23" y="27"/>
                  <a:pt x="22" y="27"/>
                </a:cubicBezTo>
                <a:cubicBezTo>
                  <a:pt x="22" y="27"/>
                  <a:pt x="21" y="27"/>
                  <a:pt x="21" y="27"/>
                </a:cubicBezTo>
                <a:cubicBezTo>
                  <a:pt x="21" y="26"/>
                  <a:pt x="22" y="26"/>
                  <a:pt x="22" y="25"/>
                </a:cubicBezTo>
                <a:cubicBezTo>
                  <a:pt x="24" y="25"/>
                  <a:pt x="25" y="26"/>
                  <a:pt x="26" y="26"/>
                </a:cubicBezTo>
                <a:cubicBezTo>
                  <a:pt x="27" y="27"/>
                  <a:pt x="27" y="27"/>
                  <a:pt x="27" y="28"/>
                </a:cubicBezTo>
                <a:cubicBezTo>
                  <a:pt x="27" y="29"/>
                  <a:pt x="27" y="30"/>
                  <a:pt x="27" y="30"/>
                </a:cubicBezTo>
                <a:cubicBezTo>
                  <a:pt x="26" y="30"/>
                  <a:pt x="27" y="31"/>
                  <a:pt x="28" y="31"/>
                </a:cubicBezTo>
                <a:cubicBezTo>
                  <a:pt x="28" y="31"/>
                  <a:pt x="29" y="30"/>
                  <a:pt x="28" y="29"/>
                </a:cubicBezTo>
                <a:cubicBezTo>
                  <a:pt x="28" y="28"/>
                  <a:pt x="28" y="27"/>
                  <a:pt x="29" y="28"/>
                </a:cubicBezTo>
                <a:cubicBezTo>
                  <a:pt x="29" y="29"/>
                  <a:pt x="29" y="29"/>
                  <a:pt x="29" y="29"/>
                </a:cubicBezTo>
                <a:cubicBezTo>
                  <a:pt x="30" y="30"/>
                  <a:pt x="30" y="30"/>
                  <a:pt x="30" y="31"/>
                </a:cubicBezTo>
                <a:cubicBezTo>
                  <a:pt x="30" y="31"/>
                  <a:pt x="31" y="31"/>
                  <a:pt x="31" y="30"/>
                </a:cubicBezTo>
                <a:cubicBezTo>
                  <a:pt x="31" y="30"/>
                  <a:pt x="33" y="31"/>
                  <a:pt x="33" y="31"/>
                </a:cubicBezTo>
                <a:cubicBezTo>
                  <a:pt x="33" y="30"/>
                  <a:pt x="32" y="29"/>
                  <a:pt x="32" y="29"/>
                </a:cubicBezTo>
                <a:cubicBezTo>
                  <a:pt x="32" y="28"/>
                  <a:pt x="32" y="28"/>
                  <a:pt x="32" y="27"/>
                </a:cubicBezTo>
                <a:cubicBezTo>
                  <a:pt x="32" y="28"/>
                  <a:pt x="31" y="28"/>
                  <a:pt x="31" y="28"/>
                </a:cubicBezTo>
                <a:cubicBezTo>
                  <a:pt x="30" y="27"/>
                  <a:pt x="30" y="27"/>
                  <a:pt x="29" y="27"/>
                </a:cubicBezTo>
                <a:cubicBezTo>
                  <a:pt x="28" y="27"/>
                  <a:pt x="28" y="27"/>
                  <a:pt x="29" y="27"/>
                </a:cubicBezTo>
                <a:cubicBezTo>
                  <a:pt x="31" y="27"/>
                  <a:pt x="32" y="26"/>
                  <a:pt x="32" y="25"/>
                </a:cubicBezTo>
                <a:cubicBezTo>
                  <a:pt x="31" y="25"/>
                  <a:pt x="30" y="24"/>
                  <a:pt x="30" y="25"/>
                </a:cubicBezTo>
                <a:cubicBezTo>
                  <a:pt x="30" y="26"/>
                  <a:pt x="29" y="26"/>
                  <a:pt x="29" y="26"/>
                </a:cubicBezTo>
                <a:cubicBezTo>
                  <a:pt x="28" y="26"/>
                  <a:pt x="28" y="26"/>
                  <a:pt x="27" y="26"/>
                </a:cubicBezTo>
                <a:cubicBezTo>
                  <a:pt x="26" y="25"/>
                  <a:pt x="25" y="24"/>
                  <a:pt x="24" y="22"/>
                </a:cubicBezTo>
                <a:cubicBezTo>
                  <a:pt x="24" y="22"/>
                  <a:pt x="25" y="21"/>
                  <a:pt x="25" y="21"/>
                </a:cubicBezTo>
                <a:cubicBezTo>
                  <a:pt x="25" y="21"/>
                  <a:pt x="26" y="21"/>
                  <a:pt x="26" y="21"/>
                </a:cubicBezTo>
                <a:cubicBezTo>
                  <a:pt x="26" y="22"/>
                  <a:pt x="26" y="23"/>
                  <a:pt x="27" y="23"/>
                </a:cubicBezTo>
                <a:cubicBezTo>
                  <a:pt x="27" y="23"/>
                  <a:pt x="27" y="23"/>
                  <a:pt x="27" y="23"/>
                </a:cubicBezTo>
                <a:cubicBezTo>
                  <a:pt x="28" y="24"/>
                  <a:pt x="28" y="24"/>
                  <a:pt x="28" y="24"/>
                </a:cubicBezTo>
                <a:cubicBezTo>
                  <a:pt x="29" y="23"/>
                  <a:pt x="28" y="23"/>
                  <a:pt x="28" y="23"/>
                </a:cubicBezTo>
                <a:cubicBezTo>
                  <a:pt x="27" y="22"/>
                  <a:pt x="26" y="22"/>
                  <a:pt x="26" y="21"/>
                </a:cubicBezTo>
                <a:cubicBezTo>
                  <a:pt x="27" y="21"/>
                  <a:pt x="27" y="21"/>
                  <a:pt x="27" y="21"/>
                </a:cubicBezTo>
                <a:cubicBezTo>
                  <a:pt x="27" y="21"/>
                  <a:pt x="28" y="21"/>
                  <a:pt x="28" y="21"/>
                </a:cubicBezTo>
                <a:cubicBezTo>
                  <a:pt x="29" y="21"/>
                  <a:pt x="29" y="22"/>
                  <a:pt x="29" y="22"/>
                </a:cubicBezTo>
                <a:cubicBezTo>
                  <a:pt x="29" y="23"/>
                  <a:pt x="29" y="23"/>
                  <a:pt x="29" y="23"/>
                </a:cubicBezTo>
                <a:cubicBezTo>
                  <a:pt x="30" y="23"/>
                  <a:pt x="30" y="23"/>
                  <a:pt x="30" y="21"/>
                </a:cubicBezTo>
                <a:cubicBezTo>
                  <a:pt x="31" y="21"/>
                  <a:pt x="32" y="21"/>
                  <a:pt x="32" y="21"/>
                </a:cubicBezTo>
                <a:cubicBezTo>
                  <a:pt x="32" y="21"/>
                  <a:pt x="31" y="20"/>
                  <a:pt x="30" y="20"/>
                </a:cubicBezTo>
                <a:cubicBezTo>
                  <a:pt x="31" y="19"/>
                  <a:pt x="30" y="18"/>
                  <a:pt x="29" y="18"/>
                </a:cubicBezTo>
                <a:cubicBezTo>
                  <a:pt x="29" y="18"/>
                  <a:pt x="29" y="19"/>
                  <a:pt x="29" y="19"/>
                </a:cubicBezTo>
                <a:cubicBezTo>
                  <a:pt x="29" y="19"/>
                  <a:pt x="29" y="20"/>
                  <a:pt x="28" y="19"/>
                </a:cubicBezTo>
                <a:cubicBezTo>
                  <a:pt x="28" y="19"/>
                  <a:pt x="27" y="19"/>
                  <a:pt x="27" y="20"/>
                </a:cubicBezTo>
                <a:cubicBezTo>
                  <a:pt x="27" y="20"/>
                  <a:pt x="27" y="20"/>
                  <a:pt x="26" y="20"/>
                </a:cubicBezTo>
                <a:cubicBezTo>
                  <a:pt x="26" y="19"/>
                  <a:pt x="27" y="18"/>
                  <a:pt x="28" y="18"/>
                </a:cubicBezTo>
                <a:cubicBezTo>
                  <a:pt x="29" y="18"/>
                  <a:pt x="29" y="18"/>
                  <a:pt x="29" y="17"/>
                </a:cubicBezTo>
                <a:cubicBezTo>
                  <a:pt x="29" y="17"/>
                  <a:pt x="28" y="17"/>
                  <a:pt x="28" y="17"/>
                </a:cubicBezTo>
                <a:cubicBezTo>
                  <a:pt x="28" y="18"/>
                  <a:pt x="28" y="18"/>
                  <a:pt x="27" y="18"/>
                </a:cubicBezTo>
                <a:cubicBezTo>
                  <a:pt x="27" y="18"/>
                  <a:pt x="26" y="18"/>
                  <a:pt x="26" y="19"/>
                </a:cubicBezTo>
                <a:cubicBezTo>
                  <a:pt x="26" y="19"/>
                  <a:pt x="25" y="20"/>
                  <a:pt x="25" y="19"/>
                </a:cubicBezTo>
                <a:cubicBezTo>
                  <a:pt x="25" y="19"/>
                  <a:pt x="25" y="19"/>
                  <a:pt x="25" y="18"/>
                </a:cubicBezTo>
                <a:cubicBezTo>
                  <a:pt x="25" y="17"/>
                  <a:pt x="26" y="16"/>
                  <a:pt x="28" y="15"/>
                </a:cubicBezTo>
                <a:cubicBezTo>
                  <a:pt x="28" y="15"/>
                  <a:pt x="29" y="15"/>
                  <a:pt x="30" y="15"/>
                </a:cubicBezTo>
                <a:cubicBezTo>
                  <a:pt x="30" y="15"/>
                  <a:pt x="31" y="16"/>
                  <a:pt x="31" y="16"/>
                </a:cubicBezTo>
                <a:cubicBezTo>
                  <a:pt x="31" y="17"/>
                  <a:pt x="32" y="17"/>
                  <a:pt x="32" y="16"/>
                </a:cubicBezTo>
                <a:cubicBezTo>
                  <a:pt x="32" y="15"/>
                  <a:pt x="32" y="15"/>
                  <a:pt x="30" y="15"/>
                </a:cubicBezTo>
                <a:cubicBezTo>
                  <a:pt x="29" y="14"/>
                  <a:pt x="30" y="14"/>
                  <a:pt x="31" y="14"/>
                </a:cubicBezTo>
                <a:cubicBezTo>
                  <a:pt x="31" y="14"/>
                  <a:pt x="31" y="14"/>
                  <a:pt x="32" y="14"/>
                </a:cubicBezTo>
                <a:cubicBezTo>
                  <a:pt x="32" y="14"/>
                  <a:pt x="33" y="14"/>
                  <a:pt x="33" y="15"/>
                </a:cubicBezTo>
                <a:cubicBezTo>
                  <a:pt x="34" y="14"/>
                  <a:pt x="34" y="13"/>
                  <a:pt x="33" y="13"/>
                </a:cubicBezTo>
                <a:cubicBezTo>
                  <a:pt x="34" y="12"/>
                  <a:pt x="34" y="12"/>
                  <a:pt x="35" y="11"/>
                </a:cubicBezTo>
                <a:cubicBezTo>
                  <a:pt x="35" y="11"/>
                  <a:pt x="33" y="12"/>
                  <a:pt x="33" y="12"/>
                </a:cubicBezTo>
                <a:cubicBezTo>
                  <a:pt x="32" y="11"/>
                  <a:pt x="32" y="11"/>
                  <a:pt x="31" y="11"/>
                </a:cubicBezTo>
                <a:cubicBezTo>
                  <a:pt x="32" y="11"/>
                  <a:pt x="31" y="12"/>
                  <a:pt x="31" y="12"/>
                </a:cubicBezTo>
                <a:cubicBezTo>
                  <a:pt x="30" y="12"/>
                  <a:pt x="30" y="13"/>
                  <a:pt x="30" y="13"/>
                </a:cubicBezTo>
                <a:cubicBezTo>
                  <a:pt x="29" y="14"/>
                  <a:pt x="29" y="13"/>
                  <a:pt x="29" y="12"/>
                </a:cubicBezTo>
                <a:cubicBezTo>
                  <a:pt x="30" y="11"/>
                  <a:pt x="30" y="10"/>
                  <a:pt x="29" y="10"/>
                </a:cubicBezTo>
                <a:cubicBezTo>
                  <a:pt x="29" y="10"/>
                  <a:pt x="28" y="11"/>
                  <a:pt x="28" y="11"/>
                </a:cubicBezTo>
                <a:cubicBezTo>
                  <a:pt x="29" y="11"/>
                  <a:pt x="29" y="12"/>
                  <a:pt x="29" y="13"/>
                </a:cubicBezTo>
                <a:cubicBezTo>
                  <a:pt x="29" y="14"/>
                  <a:pt x="28" y="14"/>
                  <a:pt x="27" y="14"/>
                </a:cubicBezTo>
                <a:cubicBezTo>
                  <a:pt x="26" y="15"/>
                  <a:pt x="24" y="15"/>
                  <a:pt x="23" y="14"/>
                </a:cubicBezTo>
                <a:cubicBezTo>
                  <a:pt x="23" y="14"/>
                  <a:pt x="22" y="14"/>
                  <a:pt x="22" y="13"/>
                </a:cubicBezTo>
                <a:cubicBezTo>
                  <a:pt x="22" y="13"/>
                  <a:pt x="23" y="13"/>
                  <a:pt x="23" y="13"/>
                </a:cubicBezTo>
                <a:cubicBezTo>
                  <a:pt x="24" y="13"/>
                  <a:pt x="24" y="13"/>
                  <a:pt x="25" y="13"/>
                </a:cubicBezTo>
                <a:cubicBezTo>
                  <a:pt x="25" y="12"/>
                  <a:pt x="25" y="12"/>
                  <a:pt x="26" y="13"/>
                </a:cubicBezTo>
                <a:cubicBezTo>
                  <a:pt x="26" y="13"/>
                  <a:pt x="27" y="12"/>
                  <a:pt x="26" y="12"/>
                </a:cubicBezTo>
                <a:cubicBezTo>
                  <a:pt x="26" y="11"/>
                  <a:pt x="26" y="11"/>
                  <a:pt x="25" y="12"/>
                </a:cubicBezTo>
                <a:cubicBezTo>
                  <a:pt x="24" y="13"/>
                  <a:pt x="24" y="13"/>
                  <a:pt x="23" y="12"/>
                </a:cubicBezTo>
                <a:cubicBezTo>
                  <a:pt x="23" y="12"/>
                  <a:pt x="23" y="12"/>
                  <a:pt x="23" y="12"/>
                </a:cubicBezTo>
                <a:cubicBezTo>
                  <a:pt x="24" y="12"/>
                  <a:pt x="24" y="11"/>
                  <a:pt x="24" y="11"/>
                </a:cubicBezTo>
                <a:cubicBezTo>
                  <a:pt x="25" y="10"/>
                  <a:pt x="25" y="10"/>
                  <a:pt x="26" y="10"/>
                </a:cubicBezTo>
                <a:cubicBezTo>
                  <a:pt x="26" y="11"/>
                  <a:pt x="26" y="11"/>
                  <a:pt x="26" y="11"/>
                </a:cubicBezTo>
                <a:cubicBezTo>
                  <a:pt x="27" y="10"/>
                  <a:pt x="26" y="10"/>
                  <a:pt x="26" y="9"/>
                </a:cubicBezTo>
                <a:cubicBezTo>
                  <a:pt x="26" y="9"/>
                  <a:pt x="26" y="8"/>
                  <a:pt x="26" y="7"/>
                </a:cubicBezTo>
                <a:cubicBezTo>
                  <a:pt x="25" y="8"/>
                  <a:pt x="25" y="8"/>
                  <a:pt x="24" y="8"/>
                </a:cubicBezTo>
                <a:cubicBezTo>
                  <a:pt x="23" y="8"/>
                  <a:pt x="23" y="8"/>
                  <a:pt x="22" y="8"/>
                </a:cubicBezTo>
                <a:cubicBezTo>
                  <a:pt x="22" y="8"/>
                  <a:pt x="23" y="8"/>
                  <a:pt x="23" y="9"/>
                </a:cubicBezTo>
                <a:cubicBezTo>
                  <a:pt x="23" y="9"/>
                  <a:pt x="23" y="9"/>
                  <a:pt x="23" y="10"/>
                </a:cubicBezTo>
                <a:cubicBezTo>
                  <a:pt x="22" y="10"/>
                  <a:pt x="22" y="11"/>
                  <a:pt x="23" y="11"/>
                </a:cubicBezTo>
                <a:cubicBezTo>
                  <a:pt x="22" y="11"/>
                  <a:pt x="22" y="12"/>
                  <a:pt x="22" y="12"/>
                </a:cubicBezTo>
                <a:cubicBezTo>
                  <a:pt x="21" y="11"/>
                  <a:pt x="21" y="11"/>
                  <a:pt x="22" y="9"/>
                </a:cubicBezTo>
                <a:cubicBezTo>
                  <a:pt x="22" y="9"/>
                  <a:pt x="22" y="8"/>
                  <a:pt x="21" y="8"/>
                </a:cubicBezTo>
                <a:cubicBezTo>
                  <a:pt x="21" y="8"/>
                  <a:pt x="21" y="9"/>
                  <a:pt x="21" y="9"/>
                </a:cubicBezTo>
                <a:cubicBezTo>
                  <a:pt x="21" y="9"/>
                  <a:pt x="21" y="10"/>
                  <a:pt x="21" y="10"/>
                </a:cubicBezTo>
                <a:cubicBezTo>
                  <a:pt x="21" y="11"/>
                  <a:pt x="21" y="11"/>
                  <a:pt x="21" y="12"/>
                </a:cubicBezTo>
                <a:cubicBezTo>
                  <a:pt x="22" y="12"/>
                  <a:pt x="22" y="12"/>
                  <a:pt x="21" y="13"/>
                </a:cubicBezTo>
                <a:cubicBezTo>
                  <a:pt x="21" y="13"/>
                  <a:pt x="20" y="13"/>
                  <a:pt x="20" y="12"/>
                </a:cubicBezTo>
                <a:cubicBezTo>
                  <a:pt x="19" y="11"/>
                  <a:pt x="19" y="10"/>
                  <a:pt x="19" y="8"/>
                </a:cubicBezTo>
                <a:cubicBezTo>
                  <a:pt x="19" y="7"/>
                  <a:pt x="19" y="7"/>
                  <a:pt x="20" y="7"/>
                </a:cubicBezTo>
                <a:cubicBezTo>
                  <a:pt x="20" y="6"/>
                  <a:pt x="21" y="6"/>
                  <a:pt x="22" y="6"/>
                </a:cubicBezTo>
                <a:cubicBezTo>
                  <a:pt x="22" y="7"/>
                  <a:pt x="23" y="5"/>
                  <a:pt x="22" y="5"/>
                </a:cubicBezTo>
                <a:cubicBezTo>
                  <a:pt x="21" y="4"/>
                  <a:pt x="21" y="5"/>
                  <a:pt x="20" y="6"/>
                </a:cubicBezTo>
                <a:cubicBezTo>
                  <a:pt x="19" y="6"/>
                  <a:pt x="19" y="6"/>
                  <a:pt x="19" y="5"/>
                </a:cubicBezTo>
                <a:cubicBezTo>
                  <a:pt x="20" y="5"/>
                  <a:pt x="20" y="5"/>
                  <a:pt x="20" y="4"/>
                </a:cubicBezTo>
                <a:cubicBezTo>
                  <a:pt x="20" y="3"/>
                  <a:pt x="20" y="3"/>
                  <a:pt x="21" y="3"/>
                </a:cubicBezTo>
                <a:cubicBezTo>
                  <a:pt x="21" y="3"/>
                  <a:pt x="20" y="2"/>
                  <a:pt x="20" y="2"/>
                </a:cubicBezTo>
                <a:cubicBezTo>
                  <a:pt x="20" y="2"/>
                  <a:pt x="19" y="1"/>
                  <a:pt x="19" y="0"/>
                </a:cubicBezTo>
                <a:cubicBezTo>
                  <a:pt x="19" y="0"/>
                  <a:pt x="18" y="2"/>
                  <a:pt x="18" y="2"/>
                </a:cubicBezTo>
                <a:close/>
                <a:moveTo>
                  <a:pt x="31" y="21"/>
                </a:moveTo>
                <a:cubicBezTo>
                  <a:pt x="31" y="21"/>
                  <a:pt x="30" y="21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30" y="21"/>
                  <a:pt x="29" y="21"/>
                  <a:pt x="29" y="21"/>
                </a:cubicBezTo>
                <a:cubicBezTo>
                  <a:pt x="28" y="21"/>
                  <a:pt x="28" y="21"/>
                  <a:pt x="28" y="21"/>
                </a:cubicBezTo>
                <a:cubicBezTo>
                  <a:pt x="27" y="21"/>
                  <a:pt x="25" y="20"/>
                  <a:pt x="24" y="20"/>
                </a:cubicBezTo>
                <a:cubicBezTo>
                  <a:pt x="23" y="20"/>
                  <a:pt x="22" y="21"/>
                  <a:pt x="22" y="22"/>
                </a:cubicBezTo>
                <a:cubicBezTo>
                  <a:pt x="21" y="21"/>
                  <a:pt x="21" y="20"/>
                  <a:pt x="20" y="20"/>
                </a:cubicBezTo>
                <a:cubicBezTo>
                  <a:pt x="20" y="20"/>
                  <a:pt x="19" y="20"/>
                  <a:pt x="19" y="20"/>
                </a:cubicBezTo>
                <a:cubicBezTo>
                  <a:pt x="19" y="20"/>
                  <a:pt x="19" y="20"/>
                  <a:pt x="19" y="20"/>
                </a:cubicBezTo>
                <a:cubicBezTo>
                  <a:pt x="19" y="21"/>
                  <a:pt x="19" y="21"/>
                  <a:pt x="19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1"/>
                  <a:pt x="19" y="22"/>
                  <a:pt x="19" y="22"/>
                </a:cubicBezTo>
                <a:cubicBezTo>
                  <a:pt x="19" y="23"/>
                  <a:pt x="20" y="23"/>
                  <a:pt x="21" y="23"/>
                </a:cubicBezTo>
                <a:cubicBezTo>
                  <a:pt x="20" y="24"/>
                  <a:pt x="20" y="25"/>
                  <a:pt x="21" y="26"/>
                </a:cubicBezTo>
                <a:cubicBezTo>
                  <a:pt x="21" y="27"/>
                  <a:pt x="22" y="28"/>
                  <a:pt x="22" y="29"/>
                </a:cubicBezTo>
                <a:cubicBezTo>
                  <a:pt x="22" y="29"/>
                  <a:pt x="22" y="29"/>
                  <a:pt x="23" y="30"/>
                </a:cubicBezTo>
                <a:cubicBezTo>
                  <a:pt x="23" y="30"/>
                  <a:pt x="23" y="30"/>
                  <a:pt x="24" y="30"/>
                </a:cubicBezTo>
                <a:cubicBezTo>
                  <a:pt x="24" y="30"/>
                  <a:pt x="24" y="31"/>
                  <a:pt x="23" y="31"/>
                </a:cubicBezTo>
                <a:cubicBezTo>
                  <a:pt x="23" y="31"/>
                  <a:pt x="23" y="32"/>
                  <a:pt x="23" y="32"/>
                </a:cubicBezTo>
                <a:cubicBezTo>
                  <a:pt x="23" y="32"/>
                  <a:pt x="23" y="32"/>
                  <a:pt x="23" y="32"/>
                </a:cubicBezTo>
                <a:cubicBezTo>
                  <a:pt x="23" y="32"/>
                  <a:pt x="23" y="31"/>
                  <a:pt x="22" y="31"/>
                </a:cubicBezTo>
                <a:cubicBezTo>
                  <a:pt x="22" y="31"/>
                  <a:pt x="22" y="32"/>
                  <a:pt x="21" y="32"/>
                </a:cubicBezTo>
                <a:cubicBezTo>
                  <a:pt x="22" y="31"/>
                  <a:pt x="22" y="31"/>
                  <a:pt x="22" y="30"/>
                </a:cubicBezTo>
                <a:cubicBezTo>
                  <a:pt x="22" y="30"/>
                  <a:pt x="22" y="29"/>
                  <a:pt x="22" y="29"/>
                </a:cubicBezTo>
                <a:cubicBezTo>
                  <a:pt x="21" y="28"/>
                  <a:pt x="21" y="27"/>
                  <a:pt x="20" y="26"/>
                </a:cubicBezTo>
                <a:cubicBezTo>
                  <a:pt x="20" y="25"/>
                  <a:pt x="19" y="25"/>
                  <a:pt x="18" y="24"/>
                </a:cubicBezTo>
                <a:cubicBezTo>
                  <a:pt x="18" y="24"/>
                  <a:pt x="19" y="23"/>
                  <a:pt x="18" y="22"/>
                </a:cubicBezTo>
                <a:cubicBezTo>
                  <a:pt x="18" y="22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7" y="22"/>
                  <a:pt x="17" y="22"/>
                  <a:pt x="17" y="22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7" y="21"/>
                  <a:pt x="17" y="21"/>
                </a:cubicBezTo>
                <a:cubicBezTo>
                  <a:pt x="17" y="21"/>
                  <a:pt x="16" y="22"/>
                  <a:pt x="16" y="22"/>
                </a:cubicBezTo>
                <a:cubicBezTo>
                  <a:pt x="16" y="23"/>
                  <a:pt x="16" y="23"/>
                  <a:pt x="16" y="24"/>
                </a:cubicBezTo>
                <a:cubicBezTo>
                  <a:pt x="15" y="24"/>
                  <a:pt x="14" y="25"/>
                  <a:pt x="14" y="25"/>
                </a:cubicBezTo>
                <a:cubicBezTo>
                  <a:pt x="13" y="26"/>
                  <a:pt x="12" y="27"/>
                  <a:pt x="11" y="28"/>
                </a:cubicBezTo>
                <a:cubicBezTo>
                  <a:pt x="12" y="28"/>
                  <a:pt x="11" y="29"/>
                  <a:pt x="11" y="29"/>
                </a:cubicBezTo>
                <a:cubicBezTo>
                  <a:pt x="11" y="30"/>
                  <a:pt x="11" y="30"/>
                  <a:pt x="12" y="31"/>
                </a:cubicBezTo>
                <a:cubicBezTo>
                  <a:pt x="11" y="31"/>
                  <a:pt x="11" y="31"/>
                  <a:pt x="11" y="30"/>
                </a:cubicBezTo>
                <a:cubicBezTo>
                  <a:pt x="10" y="30"/>
                  <a:pt x="10" y="31"/>
                  <a:pt x="10" y="31"/>
                </a:cubicBezTo>
                <a:cubicBezTo>
                  <a:pt x="10" y="30"/>
                  <a:pt x="10" y="30"/>
                  <a:pt x="10" y="30"/>
                </a:cubicBezTo>
                <a:cubicBezTo>
                  <a:pt x="9" y="29"/>
                  <a:pt x="9" y="29"/>
                  <a:pt x="9" y="29"/>
                </a:cubicBezTo>
                <a:cubicBezTo>
                  <a:pt x="10" y="29"/>
                  <a:pt x="10" y="29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2" y="27"/>
                  <a:pt x="13" y="26"/>
                  <a:pt x="13" y="25"/>
                </a:cubicBezTo>
                <a:cubicBezTo>
                  <a:pt x="14" y="24"/>
                  <a:pt x="14" y="23"/>
                  <a:pt x="14" y="22"/>
                </a:cubicBezTo>
                <a:cubicBezTo>
                  <a:pt x="14" y="22"/>
                  <a:pt x="15" y="22"/>
                  <a:pt x="16" y="22"/>
                </a:cubicBezTo>
                <a:cubicBezTo>
                  <a:pt x="16" y="21"/>
                  <a:pt x="16" y="21"/>
                  <a:pt x="17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6" y="20"/>
                  <a:pt x="16" y="20"/>
                </a:cubicBezTo>
                <a:cubicBezTo>
                  <a:pt x="16" y="20"/>
                  <a:pt x="15" y="20"/>
                  <a:pt x="15" y="20"/>
                </a:cubicBezTo>
                <a:cubicBezTo>
                  <a:pt x="14" y="20"/>
                  <a:pt x="13" y="20"/>
                  <a:pt x="13" y="21"/>
                </a:cubicBezTo>
                <a:cubicBezTo>
                  <a:pt x="12" y="20"/>
                  <a:pt x="12" y="19"/>
                  <a:pt x="11" y="19"/>
                </a:cubicBezTo>
                <a:cubicBezTo>
                  <a:pt x="9" y="19"/>
                  <a:pt x="8" y="19"/>
                  <a:pt x="7" y="19"/>
                </a:cubicBezTo>
                <a:cubicBezTo>
                  <a:pt x="7" y="19"/>
                  <a:pt x="6" y="19"/>
                  <a:pt x="6" y="19"/>
                </a:cubicBezTo>
                <a:cubicBezTo>
                  <a:pt x="5" y="19"/>
                  <a:pt x="5" y="19"/>
                  <a:pt x="5" y="20"/>
                </a:cubicBezTo>
                <a:cubicBezTo>
                  <a:pt x="5" y="20"/>
                  <a:pt x="5" y="19"/>
                  <a:pt x="5" y="19"/>
                </a:cubicBezTo>
                <a:cubicBezTo>
                  <a:pt x="5" y="19"/>
                  <a:pt x="4" y="19"/>
                  <a:pt x="4" y="18"/>
                </a:cubicBezTo>
                <a:cubicBezTo>
                  <a:pt x="4" y="18"/>
                  <a:pt x="5" y="18"/>
                  <a:pt x="5" y="18"/>
                </a:cubicBezTo>
                <a:cubicBezTo>
                  <a:pt x="5" y="17"/>
                  <a:pt x="5" y="17"/>
                  <a:pt x="5" y="17"/>
                </a:cubicBezTo>
                <a:cubicBezTo>
                  <a:pt x="5" y="17"/>
                  <a:pt x="5" y="18"/>
                  <a:pt x="6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8" y="18"/>
                  <a:pt x="9" y="18"/>
                  <a:pt x="11" y="19"/>
                </a:cubicBezTo>
                <a:cubicBezTo>
                  <a:pt x="11" y="19"/>
                  <a:pt x="12" y="18"/>
                  <a:pt x="13" y="17"/>
                </a:cubicBezTo>
                <a:cubicBezTo>
                  <a:pt x="13" y="18"/>
                  <a:pt x="14" y="19"/>
                  <a:pt x="14" y="19"/>
                </a:cubicBezTo>
                <a:cubicBezTo>
                  <a:pt x="15" y="19"/>
                  <a:pt x="16" y="19"/>
                  <a:pt x="16" y="19"/>
                </a:cubicBezTo>
                <a:cubicBezTo>
                  <a:pt x="16" y="19"/>
                  <a:pt x="16" y="19"/>
                  <a:pt x="16" y="19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6" y="18"/>
                  <a:pt x="16" y="17"/>
                  <a:pt x="16" y="17"/>
                </a:cubicBezTo>
                <a:cubicBezTo>
                  <a:pt x="15" y="16"/>
                  <a:pt x="15" y="16"/>
                  <a:pt x="14" y="16"/>
                </a:cubicBezTo>
                <a:cubicBezTo>
                  <a:pt x="14" y="15"/>
                  <a:pt x="15" y="14"/>
                  <a:pt x="14" y="13"/>
                </a:cubicBezTo>
                <a:cubicBezTo>
                  <a:pt x="14" y="12"/>
                  <a:pt x="13" y="11"/>
                  <a:pt x="13" y="10"/>
                </a:cubicBezTo>
                <a:cubicBezTo>
                  <a:pt x="12" y="10"/>
                  <a:pt x="12" y="10"/>
                  <a:pt x="12" y="9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9"/>
                  <a:pt x="11" y="8"/>
                  <a:pt x="12" y="8"/>
                </a:cubicBezTo>
                <a:cubicBezTo>
                  <a:pt x="12" y="8"/>
                  <a:pt x="12" y="7"/>
                  <a:pt x="12" y="7"/>
                </a:cubicBezTo>
                <a:cubicBezTo>
                  <a:pt x="12" y="7"/>
                  <a:pt x="12" y="7"/>
                  <a:pt x="13" y="8"/>
                </a:cubicBezTo>
                <a:cubicBezTo>
                  <a:pt x="13" y="7"/>
                  <a:pt x="13" y="7"/>
                  <a:pt x="14" y="7"/>
                </a:cubicBezTo>
                <a:cubicBezTo>
                  <a:pt x="13" y="8"/>
                  <a:pt x="13" y="8"/>
                  <a:pt x="13" y="9"/>
                </a:cubicBezTo>
                <a:cubicBezTo>
                  <a:pt x="13" y="9"/>
                  <a:pt x="13" y="9"/>
                  <a:pt x="13" y="10"/>
                </a:cubicBezTo>
                <a:cubicBezTo>
                  <a:pt x="14" y="11"/>
                  <a:pt x="14" y="12"/>
                  <a:pt x="15" y="13"/>
                </a:cubicBezTo>
                <a:cubicBezTo>
                  <a:pt x="15" y="14"/>
                  <a:pt x="16" y="14"/>
                  <a:pt x="17" y="15"/>
                </a:cubicBezTo>
                <a:cubicBezTo>
                  <a:pt x="16" y="15"/>
                  <a:pt x="16" y="16"/>
                  <a:pt x="16" y="16"/>
                </a:cubicBezTo>
                <a:cubicBezTo>
                  <a:pt x="17" y="17"/>
                  <a:pt x="17" y="18"/>
                  <a:pt x="17" y="18"/>
                </a:cubicBezTo>
                <a:cubicBezTo>
                  <a:pt x="17" y="18"/>
                  <a:pt x="17" y="18"/>
                  <a:pt x="17" y="18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8"/>
                  <a:pt x="18" y="18"/>
                </a:cubicBezTo>
                <a:cubicBezTo>
                  <a:pt x="18" y="18"/>
                  <a:pt x="18" y="17"/>
                  <a:pt x="19" y="17"/>
                </a:cubicBezTo>
                <a:cubicBezTo>
                  <a:pt x="19" y="16"/>
                  <a:pt x="19" y="15"/>
                  <a:pt x="19" y="15"/>
                </a:cubicBezTo>
                <a:cubicBezTo>
                  <a:pt x="20" y="15"/>
                  <a:pt x="21" y="14"/>
                  <a:pt x="21" y="14"/>
                </a:cubicBezTo>
                <a:cubicBezTo>
                  <a:pt x="22" y="13"/>
                  <a:pt x="23" y="12"/>
                  <a:pt x="23" y="11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9"/>
                  <a:pt x="24" y="9"/>
                  <a:pt x="23" y="8"/>
                </a:cubicBezTo>
                <a:cubicBezTo>
                  <a:pt x="24" y="8"/>
                  <a:pt x="24" y="8"/>
                  <a:pt x="24" y="9"/>
                </a:cubicBezTo>
                <a:cubicBezTo>
                  <a:pt x="25" y="9"/>
                  <a:pt x="25" y="8"/>
                  <a:pt x="25" y="8"/>
                </a:cubicBezTo>
                <a:cubicBezTo>
                  <a:pt x="25" y="9"/>
                  <a:pt x="25" y="9"/>
                  <a:pt x="25" y="9"/>
                </a:cubicBezTo>
                <a:cubicBezTo>
                  <a:pt x="26" y="10"/>
                  <a:pt x="26" y="10"/>
                  <a:pt x="26" y="10"/>
                </a:cubicBezTo>
                <a:cubicBezTo>
                  <a:pt x="25" y="10"/>
                  <a:pt x="25" y="10"/>
                  <a:pt x="24" y="10"/>
                </a:cubicBezTo>
                <a:cubicBezTo>
                  <a:pt x="24" y="11"/>
                  <a:pt x="24" y="11"/>
                  <a:pt x="23" y="11"/>
                </a:cubicBezTo>
                <a:cubicBezTo>
                  <a:pt x="23" y="12"/>
                  <a:pt x="22" y="13"/>
                  <a:pt x="22" y="14"/>
                </a:cubicBezTo>
                <a:cubicBezTo>
                  <a:pt x="21" y="15"/>
                  <a:pt x="21" y="16"/>
                  <a:pt x="21" y="17"/>
                </a:cubicBezTo>
                <a:cubicBezTo>
                  <a:pt x="20" y="16"/>
                  <a:pt x="20" y="17"/>
                  <a:pt x="19" y="17"/>
                </a:cubicBezTo>
                <a:cubicBezTo>
                  <a:pt x="19" y="17"/>
                  <a:pt x="19" y="18"/>
                  <a:pt x="18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8"/>
                  <a:pt x="19" y="18"/>
                  <a:pt x="19" y="18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19" y="19"/>
                  <a:pt x="19" y="19"/>
                </a:cubicBezTo>
                <a:cubicBezTo>
                  <a:pt x="19" y="19"/>
                  <a:pt x="20" y="19"/>
                  <a:pt x="20" y="19"/>
                </a:cubicBezTo>
                <a:cubicBezTo>
                  <a:pt x="21" y="19"/>
                  <a:pt x="21" y="19"/>
                  <a:pt x="22" y="18"/>
                </a:cubicBezTo>
                <a:cubicBezTo>
                  <a:pt x="22" y="19"/>
                  <a:pt x="23" y="20"/>
                  <a:pt x="24" y="20"/>
                </a:cubicBezTo>
                <a:cubicBezTo>
                  <a:pt x="25" y="20"/>
                  <a:pt x="27" y="20"/>
                  <a:pt x="28" y="20"/>
                </a:cubicBezTo>
                <a:cubicBezTo>
                  <a:pt x="28" y="20"/>
                  <a:pt x="28" y="20"/>
                  <a:pt x="28" y="20"/>
                </a:cubicBezTo>
                <a:cubicBezTo>
                  <a:pt x="29" y="20"/>
                  <a:pt x="30" y="20"/>
                  <a:pt x="30" y="19"/>
                </a:cubicBezTo>
                <a:cubicBezTo>
                  <a:pt x="30" y="19"/>
                  <a:pt x="30" y="20"/>
                  <a:pt x="30" y="20"/>
                </a:cubicBezTo>
                <a:cubicBezTo>
                  <a:pt x="30" y="20"/>
                  <a:pt x="31" y="21"/>
                  <a:pt x="31" y="21"/>
                </a:cubicBezTo>
                <a:close/>
                <a:moveTo>
                  <a:pt x="1" y="27"/>
                </a:moveTo>
                <a:cubicBezTo>
                  <a:pt x="2" y="27"/>
                  <a:pt x="2" y="26"/>
                  <a:pt x="2" y="26"/>
                </a:cubicBezTo>
                <a:cubicBezTo>
                  <a:pt x="2" y="26"/>
                  <a:pt x="2" y="26"/>
                  <a:pt x="2" y="25"/>
                </a:cubicBezTo>
                <a:cubicBezTo>
                  <a:pt x="2" y="26"/>
                  <a:pt x="2" y="26"/>
                  <a:pt x="3" y="26"/>
                </a:cubicBezTo>
                <a:cubicBezTo>
                  <a:pt x="3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4" y="26"/>
                </a:cubicBezTo>
                <a:cubicBezTo>
                  <a:pt x="4" y="26"/>
                  <a:pt x="4" y="26"/>
                  <a:pt x="3" y="27"/>
                </a:cubicBezTo>
                <a:cubicBezTo>
                  <a:pt x="3" y="27"/>
                  <a:pt x="3" y="27"/>
                  <a:pt x="3" y="28"/>
                </a:cubicBezTo>
                <a:cubicBezTo>
                  <a:pt x="3" y="28"/>
                  <a:pt x="3" y="27"/>
                  <a:pt x="3" y="27"/>
                </a:cubicBezTo>
                <a:cubicBezTo>
                  <a:pt x="2" y="27"/>
                  <a:pt x="2" y="27"/>
                  <a:pt x="1" y="27"/>
                </a:cubicBezTo>
                <a:close/>
                <a:moveTo>
                  <a:pt x="7" y="24"/>
                </a:moveTo>
                <a:cubicBezTo>
                  <a:pt x="7" y="24"/>
                  <a:pt x="7" y="24"/>
                  <a:pt x="7" y="24"/>
                </a:cubicBezTo>
                <a:cubicBezTo>
                  <a:pt x="8" y="24"/>
                  <a:pt x="8" y="24"/>
                  <a:pt x="8" y="24"/>
                </a:cubicBezTo>
                <a:cubicBezTo>
                  <a:pt x="8" y="24"/>
                  <a:pt x="9" y="23"/>
                  <a:pt x="9" y="23"/>
                </a:cubicBezTo>
                <a:cubicBezTo>
                  <a:pt x="10" y="22"/>
                  <a:pt x="11" y="22"/>
                  <a:pt x="11" y="21"/>
                </a:cubicBezTo>
                <a:cubicBezTo>
                  <a:pt x="10" y="20"/>
                  <a:pt x="11" y="20"/>
                  <a:pt x="11" y="20"/>
                </a:cubicBezTo>
                <a:cubicBezTo>
                  <a:pt x="11" y="21"/>
                  <a:pt x="11" y="21"/>
                  <a:pt x="11" y="21"/>
                </a:cubicBezTo>
                <a:cubicBezTo>
                  <a:pt x="11" y="22"/>
                  <a:pt x="11" y="22"/>
                  <a:pt x="11" y="21"/>
                </a:cubicBezTo>
                <a:cubicBezTo>
                  <a:pt x="11" y="21"/>
                  <a:pt x="11" y="21"/>
                  <a:pt x="12" y="21"/>
                </a:cubicBezTo>
                <a:cubicBezTo>
                  <a:pt x="12" y="20"/>
                  <a:pt x="12" y="21"/>
                  <a:pt x="12" y="21"/>
                </a:cubicBezTo>
                <a:cubicBezTo>
                  <a:pt x="12" y="21"/>
                  <a:pt x="11" y="21"/>
                  <a:pt x="12" y="22"/>
                </a:cubicBezTo>
                <a:cubicBezTo>
                  <a:pt x="12" y="21"/>
                  <a:pt x="13" y="21"/>
                  <a:pt x="12" y="22"/>
                </a:cubicBezTo>
                <a:cubicBezTo>
                  <a:pt x="12" y="22"/>
                  <a:pt x="12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2"/>
                  <a:pt x="11" y="22"/>
                </a:cubicBezTo>
                <a:cubicBezTo>
                  <a:pt x="11" y="22"/>
                  <a:pt x="11" y="23"/>
                  <a:pt x="11" y="23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3" y="22"/>
                  <a:pt x="13" y="23"/>
                  <a:pt x="12" y="23"/>
                </a:cubicBezTo>
                <a:cubicBezTo>
                  <a:pt x="12" y="23"/>
                  <a:pt x="13" y="23"/>
                  <a:pt x="13" y="23"/>
                </a:cubicBezTo>
                <a:cubicBezTo>
                  <a:pt x="13" y="23"/>
                  <a:pt x="13" y="23"/>
                  <a:pt x="13" y="23"/>
                </a:cubicBezTo>
                <a:cubicBezTo>
                  <a:pt x="12" y="23"/>
                  <a:pt x="12" y="23"/>
                  <a:pt x="12" y="23"/>
                </a:cubicBezTo>
                <a:cubicBezTo>
                  <a:pt x="11" y="23"/>
                  <a:pt x="11" y="23"/>
                  <a:pt x="12" y="24"/>
                </a:cubicBezTo>
                <a:cubicBezTo>
                  <a:pt x="12" y="24"/>
                  <a:pt x="12" y="24"/>
                  <a:pt x="13" y="24"/>
                </a:cubicBezTo>
                <a:cubicBezTo>
                  <a:pt x="13" y="24"/>
                  <a:pt x="12" y="25"/>
                  <a:pt x="12" y="24"/>
                </a:cubicBezTo>
                <a:cubicBezTo>
                  <a:pt x="12" y="24"/>
                  <a:pt x="11" y="24"/>
                  <a:pt x="10" y="24"/>
                </a:cubicBezTo>
                <a:cubicBezTo>
                  <a:pt x="9" y="24"/>
                  <a:pt x="8" y="24"/>
                  <a:pt x="8" y="24"/>
                </a:cubicBezTo>
                <a:cubicBezTo>
                  <a:pt x="7" y="24"/>
                  <a:pt x="7" y="24"/>
                  <a:pt x="7" y="24"/>
                </a:cubicBezTo>
                <a:close/>
                <a:moveTo>
                  <a:pt x="15" y="21"/>
                </a:moveTo>
                <a:cubicBezTo>
                  <a:pt x="15" y="21"/>
                  <a:pt x="15" y="21"/>
                  <a:pt x="15" y="22"/>
                </a:cubicBezTo>
                <a:cubicBezTo>
                  <a:pt x="14" y="21"/>
                  <a:pt x="13" y="22"/>
                  <a:pt x="13" y="22"/>
                </a:cubicBezTo>
                <a:cubicBezTo>
                  <a:pt x="13" y="21"/>
                  <a:pt x="14" y="21"/>
                  <a:pt x="14" y="20"/>
                </a:cubicBezTo>
                <a:cubicBezTo>
                  <a:pt x="14" y="20"/>
                  <a:pt x="15" y="20"/>
                  <a:pt x="15" y="21"/>
                </a:cubicBezTo>
                <a:close/>
                <a:moveTo>
                  <a:pt x="32" y="30"/>
                </a:moveTo>
                <a:cubicBezTo>
                  <a:pt x="32" y="30"/>
                  <a:pt x="31" y="30"/>
                  <a:pt x="31" y="29"/>
                </a:cubicBezTo>
                <a:cubicBezTo>
                  <a:pt x="31" y="30"/>
                  <a:pt x="31" y="30"/>
                  <a:pt x="30" y="30"/>
                </a:cubicBezTo>
                <a:cubicBezTo>
                  <a:pt x="31" y="30"/>
                  <a:pt x="30" y="30"/>
                  <a:pt x="30" y="29"/>
                </a:cubicBezTo>
                <a:cubicBezTo>
                  <a:pt x="30" y="29"/>
                  <a:pt x="30" y="29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0" y="28"/>
                </a:cubicBezTo>
                <a:cubicBezTo>
                  <a:pt x="30" y="28"/>
                  <a:pt x="30" y="28"/>
                  <a:pt x="31" y="28"/>
                </a:cubicBezTo>
                <a:cubicBezTo>
                  <a:pt x="31" y="28"/>
                  <a:pt x="32" y="28"/>
                  <a:pt x="32" y="28"/>
                </a:cubicBezTo>
                <a:cubicBezTo>
                  <a:pt x="32" y="28"/>
                  <a:pt x="32" y="29"/>
                  <a:pt x="31" y="29"/>
                </a:cubicBezTo>
                <a:cubicBezTo>
                  <a:pt x="32" y="29"/>
                  <a:pt x="32" y="29"/>
                  <a:pt x="32" y="30"/>
                </a:cubicBezTo>
                <a:close/>
                <a:moveTo>
                  <a:pt x="27" y="26"/>
                </a:moveTo>
                <a:cubicBezTo>
                  <a:pt x="27" y="26"/>
                  <a:pt x="27" y="26"/>
                  <a:pt x="27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5" y="25"/>
                  <a:pt x="24" y="25"/>
                </a:cubicBezTo>
                <a:cubicBezTo>
                  <a:pt x="23" y="25"/>
                  <a:pt x="23" y="25"/>
                  <a:pt x="22" y="25"/>
                </a:cubicBezTo>
                <a:cubicBezTo>
                  <a:pt x="21" y="26"/>
                  <a:pt x="21" y="25"/>
                  <a:pt x="21" y="25"/>
                </a:cubicBezTo>
                <a:cubicBezTo>
                  <a:pt x="22" y="25"/>
                  <a:pt x="22" y="25"/>
                  <a:pt x="22" y="25"/>
                </a:cubicBezTo>
                <a:cubicBezTo>
                  <a:pt x="23" y="24"/>
                  <a:pt x="23" y="24"/>
                  <a:pt x="22" y="24"/>
                </a:cubicBezTo>
                <a:cubicBezTo>
                  <a:pt x="22" y="24"/>
                  <a:pt x="22" y="24"/>
                  <a:pt x="21" y="24"/>
                </a:cubicBezTo>
                <a:cubicBezTo>
                  <a:pt x="21" y="24"/>
                  <a:pt x="21" y="24"/>
                  <a:pt x="21" y="24"/>
                </a:cubicBezTo>
                <a:cubicBezTo>
                  <a:pt x="22" y="24"/>
                  <a:pt x="22" y="24"/>
                  <a:pt x="22" y="24"/>
                </a:cubicBezTo>
                <a:cubicBezTo>
                  <a:pt x="21" y="24"/>
                  <a:pt x="22" y="23"/>
                  <a:pt x="22" y="23"/>
                </a:cubicBezTo>
                <a:cubicBezTo>
                  <a:pt x="22" y="23"/>
                  <a:pt x="22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3"/>
                  <a:pt x="23" y="23"/>
                  <a:pt x="23" y="23"/>
                </a:cubicBezTo>
                <a:cubicBezTo>
                  <a:pt x="23" y="23"/>
                  <a:pt x="23" y="23"/>
                  <a:pt x="22" y="23"/>
                </a:cubicBezTo>
                <a:cubicBezTo>
                  <a:pt x="22" y="22"/>
                  <a:pt x="23" y="22"/>
                  <a:pt x="23" y="23"/>
                </a:cubicBezTo>
                <a:cubicBezTo>
                  <a:pt x="23" y="22"/>
                  <a:pt x="23" y="22"/>
                  <a:pt x="23" y="22"/>
                </a:cubicBezTo>
                <a:cubicBezTo>
                  <a:pt x="23" y="22"/>
                  <a:pt x="23" y="21"/>
                  <a:pt x="23" y="22"/>
                </a:cubicBezTo>
                <a:cubicBezTo>
                  <a:pt x="23" y="22"/>
                  <a:pt x="23" y="22"/>
                  <a:pt x="23" y="23"/>
                </a:cubicBezTo>
                <a:cubicBezTo>
                  <a:pt x="24" y="23"/>
                  <a:pt x="24" y="23"/>
                  <a:pt x="24" y="23"/>
                </a:cubicBezTo>
                <a:cubicBezTo>
                  <a:pt x="24" y="22"/>
                  <a:pt x="24" y="22"/>
                  <a:pt x="24" y="22"/>
                </a:cubicBezTo>
                <a:cubicBezTo>
                  <a:pt x="24" y="21"/>
                  <a:pt x="24" y="21"/>
                  <a:pt x="24" y="22"/>
                </a:cubicBezTo>
                <a:cubicBezTo>
                  <a:pt x="24" y="23"/>
                  <a:pt x="24" y="23"/>
                  <a:pt x="25" y="24"/>
                </a:cubicBezTo>
                <a:cubicBezTo>
                  <a:pt x="25" y="25"/>
                  <a:pt x="26" y="25"/>
                  <a:pt x="26" y="26"/>
                </a:cubicBezTo>
                <a:cubicBezTo>
                  <a:pt x="27" y="26"/>
                  <a:pt x="27" y="26"/>
                  <a:pt x="27" y="26"/>
                </a:cubicBezTo>
                <a:close/>
                <a:moveTo>
                  <a:pt x="19" y="21"/>
                </a:moveTo>
                <a:cubicBezTo>
                  <a:pt x="20" y="21"/>
                  <a:pt x="20" y="21"/>
                  <a:pt x="21" y="21"/>
                </a:cubicBezTo>
                <a:cubicBezTo>
                  <a:pt x="21" y="22"/>
                  <a:pt x="21" y="22"/>
                  <a:pt x="22" y="23"/>
                </a:cubicBezTo>
                <a:cubicBezTo>
                  <a:pt x="21" y="22"/>
                  <a:pt x="20" y="22"/>
                  <a:pt x="20" y="22"/>
                </a:cubicBezTo>
                <a:cubicBezTo>
                  <a:pt x="20" y="22"/>
                  <a:pt x="19" y="22"/>
                  <a:pt x="19" y="21"/>
                </a:cubicBezTo>
                <a:close/>
                <a:moveTo>
                  <a:pt x="16" y="37"/>
                </a:moveTo>
                <a:cubicBezTo>
                  <a:pt x="16" y="37"/>
                  <a:pt x="16" y="36"/>
                  <a:pt x="16" y="36"/>
                </a:cubicBezTo>
                <a:cubicBezTo>
                  <a:pt x="15" y="36"/>
                  <a:pt x="15" y="36"/>
                  <a:pt x="15" y="36"/>
                </a:cubicBezTo>
                <a:cubicBezTo>
                  <a:pt x="15" y="36"/>
                  <a:pt x="15" y="36"/>
                  <a:pt x="15" y="35"/>
                </a:cubicBezTo>
                <a:cubicBezTo>
                  <a:pt x="16" y="35"/>
                  <a:pt x="16" y="35"/>
                  <a:pt x="16" y="35"/>
                </a:cubicBezTo>
                <a:cubicBezTo>
                  <a:pt x="16" y="35"/>
                  <a:pt x="17" y="35"/>
                  <a:pt x="17" y="36"/>
                </a:cubicBezTo>
                <a:cubicBezTo>
                  <a:pt x="17" y="36"/>
                  <a:pt x="17" y="36"/>
                  <a:pt x="17" y="36"/>
                </a:cubicBezTo>
                <a:cubicBezTo>
                  <a:pt x="17" y="36"/>
                  <a:pt x="17" y="36"/>
                  <a:pt x="16" y="36"/>
                </a:cubicBezTo>
                <a:cubicBezTo>
                  <a:pt x="16" y="37"/>
                  <a:pt x="16" y="37"/>
                  <a:pt x="16" y="37"/>
                </a:cubicBezTo>
                <a:close/>
                <a:moveTo>
                  <a:pt x="16" y="31"/>
                </a:moveTo>
                <a:cubicBezTo>
                  <a:pt x="16" y="31"/>
                  <a:pt x="16" y="31"/>
                  <a:pt x="16" y="31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29"/>
                  <a:pt x="16" y="28"/>
                </a:cubicBezTo>
                <a:cubicBezTo>
                  <a:pt x="16" y="27"/>
                  <a:pt x="16" y="27"/>
                  <a:pt x="15" y="26"/>
                </a:cubicBezTo>
                <a:cubicBezTo>
                  <a:pt x="14" y="26"/>
                  <a:pt x="14" y="26"/>
                  <a:pt x="15" y="26"/>
                </a:cubicBezTo>
                <a:cubicBezTo>
                  <a:pt x="15" y="26"/>
                  <a:pt x="15" y="26"/>
                  <a:pt x="16" y="26"/>
                </a:cubicBezTo>
                <a:cubicBezTo>
                  <a:pt x="16" y="27"/>
                  <a:pt x="16" y="26"/>
                  <a:pt x="16" y="26"/>
                </a:cubicBezTo>
                <a:cubicBezTo>
                  <a:pt x="16" y="26"/>
                  <a:pt x="16" y="26"/>
                  <a:pt x="15" y="25"/>
                </a:cubicBezTo>
                <a:cubicBezTo>
                  <a:pt x="15" y="25"/>
                  <a:pt x="16" y="25"/>
                  <a:pt x="16" y="25"/>
                </a:cubicBezTo>
                <a:cubicBezTo>
                  <a:pt x="16" y="25"/>
                  <a:pt x="16" y="26"/>
                  <a:pt x="16" y="26"/>
                </a:cubicBezTo>
                <a:cubicBezTo>
                  <a:pt x="16" y="25"/>
                  <a:pt x="17" y="25"/>
                  <a:pt x="17" y="25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6"/>
                  <a:pt x="17" y="26"/>
                  <a:pt x="17" y="26"/>
                </a:cubicBezTo>
                <a:cubicBezTo>
                  <a:pt x="17" y="25"/>
                  <a:pt x="18" y="25"/>
                  <a:pt x="18" y="26"/>
                </a:cubicBezTo>
                <a:cubicBezTo>
                  <a:pt x="18" y="26"/>
                  <a:pt x="18" y="25"/>
                  <a:pt x="18" y="25"/>
                </a:cubicBezTo>
                <a:cubicBezTo>
                  <a:pt x="18" y="25"/>
                  <a:pt x="19" y="25"/>
                  <a:pt x="18" y="26"/>
                </a:cubicBezTo>
                <a:cubicBezTo>
                  <a:pt x="18" y="26"/>
                  <a:pt x="18" y="26"/>
                  <a:pt x="18" y="26"/>
                </a:cubicBezTo>
                <a:cubicBezTo>
                  <a:pt x="17" y="27"/>
                  <a:pt x="18" y="27"/>
                  <a:pt x="18" y="26"/>
                </a:cubicBezTo>
                <a:cubicBezTo>
                  <a:pt x="18" y="26"/>
                  <a:pt x="19" y="26"/>
                  <a:pt x="19" y="26"/>
                </a:cubicBezTo>
                <a:cubicBezTo>
                  <a:pt x="19" y="26"/>
                  <a:pt x="19" y="26"/>
                  <a:pt x="19" y="27"/>
                </a:cubicBezTo>
                <a:cubicBezTo>
                  <a:pt x="18" y="27"/>
                  <a:pt x="17" y="27"/>
                  <a:pt x="17" y="28"/>
                </a:cubicBezTo>
                <a:cubicBezTo>
                  <a:pt x="17" y="29"/>
                  <a:pt x="17" y="30"/>
                  <a:pt x="17" y="31"/>
                </a:cubicBezTo>
                <a:cubicBezTo>
                  <a:pt x="16" y="31"/>
                  <a:pt x="16" y="31"/>
                  <a:pt x="16" y="31"/>
                </a:cubicBezTo>
                <a:close/>
                <a:moveTo>
                  <a:pt x="17" y="22"/>
                </a:moveTo>
                <a:cubicBezTo>
                  <a:pt x="17" y="22"/>
                  <a:pt x="18" y="23"/>
                  <a:pt x="18" y="23"/>
                </a:cubicBezTo>
                <a:cubicBezTo>
                  <a:pt x="17" y="23"/>
                  <a:pt x="17" y="24"/>
                  <a:pt x="17" y="25"/>
                </a:cubicBezTo>
                <a:cubicBezTo>
                  <a:pt x="17" y="24"/>
                  <a:pt x="17" y="23"/>
                  <a:pt x="16" y="23"/>
                </a:cubicBezTo>
                <a:cubicBezTo>
                  <a:pt x="17" y="23"/>
                  <a:pt x="17" y="22"/>
                  <a:pt x="17" y="22"/>
                </a:cubicBezTo>
                <a:close/>
                <a:moveTo>
                  <a:pt x="3" y="9"/>
                </a:moveTo>
                <a:cubicBezTo>
                  <a:pt x="3" y="9"/>
                  <a:pt x="4" y="9"/>
                  <a:pt x="4" y="10"/>
                </a:cubicBez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9"/>
                  <a:pt x="5" y="10"/>
                </a:cubicBezTo>
                <a:cubicBezTo>
                  <a:pt x="5" y="10"/>
                  <a:pt x="5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4" y="11"/>
                </a:cubicBezTo>
                <a:cubicBezTo>
                  <a:pt x="4" y="11"/>
                  <a:pt x="3" y="11"/>
                  <a:pt x="3" y="11"/>
                </a:cubicBezTo>
                <a:cubicBezTo>
                  <a:pt x="3" y="11"/>
                  <a:pt x="3" y="10"/>
                  <a:pt x="4" y="10"/>
                </a:cubicBezTo>
                <a:cubicBezTo>
                  <a:pt x="3" y="10"/>
                  <a:pt x="3" y="10"/>
                  <a:pt x="3" y="9"/>
                </a:cubicBezTo>
                <a:close/>
                <a:moveTo>
                  <a:pt x="8" y="13"/>
                </a:moveTo>
                <a:cubicBezTo>
                  <a:pt x="8" y="13"/>
                  <a:pt x="8" y="13"/>
                  <a:pt x="8" y="13"/>
                </a:cubicBezTo>
                <a:cubicBezTo>
                  <a:pt x="9" y="13"/>
                  <a:pt x="10" y="14"/>
                  <a:pt x="11" y="14"/>
                </a:cubicBezTo>
                <a:cubicBezTo>
                  <a:pt x="11" y="14"/>
                  <a:pt x="12" y="14"/>
                  <a:pt x="13" y="14"/>
                </a:cubicBezTo>
                <a:cubicBezTo>
                  <a:pt x="13" y="13"/>
                  <a:pt x="14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2" y="15"/>
                  <a:pt x="12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4" y="15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6"/>
                  <a:pt x="13" y="16"/>
                </a:cubicBezTo>
                <a:cubicBezTo>
                  <a:pt x="13" y="16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5"/>
                  <a:pt x="12" y="15"/>
                  <a:pt x="12" y="15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3" y="17"/>
                  <a:pt x="12" y="17"/>
                  <a:pt x="12" y="16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2" y="18"/>
                  <a:pt x="12" y="17"/>
                </a:cubicBezTo>
                <a:cubicBezTo>
                  <a:pt x="12" y="17"/>
                  <a:pt x="12" y="17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8"/>
                  <a:pt x="11" y="18"/>
                  <a:pt x="11" y="17"/>
                </a:cubicBezTo>
                <a:cubicBezTo>
                  <a:pt x="11" y="16"/>
                  <a:pt x="11" y="16"/>
                  <a:pt x="10" y="15"/>
                </a:cubicBezTo>
                <a:cubicBezTo>
                  <a:pt x="10" y="14"/>
                  <a:pt x="9" y="14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lose/>
                <a:moveTo>
                  <a:pt x="15" y="18"/>
                </a:moveTo>
                <a:cubicBezTo>
                  <a:pt x="15" y="18"/>
                  <a:pt x="15" y="18"/>
                  <a:pt x="14" y="18"/>
                </a:cubicBezTo>
                <a:cubicBezTo>
                  <a:pt x="14" y="17"/>
                  <a:pt x="14" y="17"/>
                  <a:pt x="13" y="16"/>
                </a:cubicBezTo>
                <a:cubicBezTo>
                  <a:pt x="14" y="17"/>
                  <a:pt x="14" y="17"/>
                  <a:pt x="15" y="17"/>
                </a:cubicBezTo>
                <a:cubicBezTo>
                  <a:pt x="15" y="17"/>
                  <a:pt x="15" y="18"/>
                  <a:pt x="15" y="18"/>
                </a:cubicBezTo>
                <a:close/>
                <a:moveTo>
                  <a:pt x="34" y="12"/>
                </a:moveTo>
                <a:cubicBezTo>
                  <a:pt x="33" y="12"/>
                  <a:pt x="33" y="13"/>
                  <a:pt x="33" y="13"/>
                </a:cubicBezTo>
                <a:cubicBezTo>
                  <a:pt x="33" y="13"/>
                  <a:pt x="33" y="13"/>
                  <a:pt x="33" y="14"/>
                </a:cubicBezTo>
                <a:cubicBezTo>
                  <a:pt x="33" y="13"/>
                  <a:pt x="32" y="13"/>
                  <a:pt x="32" y="13"/>
                </a:cubicBezTo>
                <a:cubicBezTo>
                  <a:pt x="32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3"/>
                  <a:pt x="31" y="13"/>
                </a:cubicBezTo>
                <a:cubicBezTo>
                  <a:pt x="31" y="13"/>
                  <a:pt x="31" y="12"/>
                  <a:pt x="32" y="12"/>
                </a:cubicBezTo>
                <a:cubicBezTo>
                  <a:pt x="32" y="12"/>
                  <a:pt x="32" y="12"/>
                  <a:pt x="32" y="11"/>
                </a:cubicBezTo>
                <a:cubicBezTo>
                  <a:pt x="32" y="11"/>
                  <a:pt x="32" y="12"/>
                  <a:pt x="32" y="12"/>
                </a:cubicBezTo>
                <a:cubicBezTo>
                  <a:pt x="32" y="12"/>
                  <a:pt x="33" y="12"/>
                  <a:pt x="34" y="12"/>
                </a:cubicBezTo>
                <a:close/>
                <a:moveTo>
                  <a:pt x="27" y="15"/>
                </a:move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6" y="16"/>
                  <a:pt x="25" y="16"/>
                </a:cubicBezTo>
                <a:cubicBezTo>
                  <a:pt x="25" y="17"/>
                  <a:pt x="24" y="17"/>
                  <a:pt x="24" y="18"/>
                </a:cubicBezTo>
                <a:cubicBezTo>
                  <a:pt x="24" y="19"/>
                  <a:pt x="24" y="19"/>
                  <a:pt x="24" y="18"/>
                </a:cubicBezTo>
                <a:cubicBezTo>
                  <a:pt x="24" y="18"/>
                  <a:pt x="24" y="18"/>
                  <a:pt x="24" y="18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8"/>
                  <a:pt x="23" y="18"/>
                  <a:pt x="23" y="18"/>
                </a:cubicBezTo>
                <a:cubicBezTo>
                  <a:pt x="23" y="19"/>
                  <a:pt x="23" y="18"/>
                  <a:pt x="23" y="18"/>
                </a:cubicBezTo>
                <a:cubicBezTo>
                  <a:pt x="23" y="18"/>
                  <a:pt x="23" y="18"/>
                  <a:pt x="23" y="17"/>
                </a:cubicBezTo>
                <a:cubicBezTo>
                  <a:pt x="23" y="18"/>
                  <a:pt x="22" y="17"/>
                  <a:pt x="23" y="17"/>
                </a:cubicBezTo>
                <a:cubicBezTo>
                  <a:pt x="23" y="17"/>
                  <a:pt x="23" y="17"/>
                  <a:pt x="23" y="17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6"/>
                  <a:pt x="24" y="16"/>
                  <a:pt x="23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3" y="16"/>
                  <a:pt x="23" y="16"/>
                  <a:pt x="23" y="16"/>
                </a:cubicBezTo>
                <a:cubicBezTo>
                  <a:pt x="23" y="16"/>
                  <a:pt x="23" y="16"/>
                  <a:pt x="23" y="17"/>
                </a:cubicBezTo>
                <a:cubicBezTo>
                  <a:pt x="22" y="17"/>
                  <a:pt x="22" y="16"/>
                  <a:pt x="23" y="16"/>
                </a:cubicBezTo>
                <a:cubicBezTo>
                  <a:pt x="23" y="16"/>
                  <a:pt x="22" y="16"/>
                  <a:pt x="22" y="16"/>
                </a:cubicBezTo>
                <a:cubicBezTo>
                  <a:pt x="22" y="16"/>
                  <a:pt x="22" y="15"/>
                  <a:pt x="22" y="15"/>
                </a:cubicBezTo>
                <a:cubicBezTo>
                  <a:pt x="22" y="16"/>
                  <a:pt x="23" y="16"/>
                  <a:pt x="23" y="16"/>
                </a:cubicBezTo>
                <a:cubicBezTo>
                  <a:pt x="23" y="16"/>
                  <a:pt x="23" y="16"/>
                  <a:pt x="23" y="15"/>
                </a:cubicBezTo>
                <a:cubicBezTo>
                  <a:pt x="23" y="15"/>
                  <a:pt x="22" y="15"/>
                  <a:pt x="22" y="15"/>
                </a:cubicBezTo>
                <a:cubicBezTo>
                  <a:pt x="22" y="14"/>
                  <a:pt x="22" y="14"/>
                  <a:pt x="23" y="15"/>
                </a:cubicBezTo>
                <a:cubicBezTo>
                  <a:pt x="23" y="15"/>
                  <a:pt x="24" y="15"/>
                  <a:pt x="25" y="15"/>
                </a:cubicBezTo>
                <a:cubicBezTo>
                  <a:pt x="26" y="15"/>
                  <a:pt x="26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ubicBezTo>
                  <a:pt x="27" y="15"/>
                  <a:pt x="27" y="15"/>
                  <a:pt x="27" y="15"/>
                </a:cubicBezTo>
                <a:close/>
                <a:moveTo>
                  <a:pt x="20" y="18"/>
                </a:moveTo>
                <a:cubicBezTo>
                  <a:pt x="20" y="18"/>
                  <a:pt x="20" y="18"/>
                  <a:pt x="20" y="17"/>
                </a:cubicBezTo>
                <a:cubicBezTo>
                  <a:pt x="21" y="18"/>
                  <a:pt x="21" y="17"/>
                  <a:pt x="22" y="17"/>
                </a:cubicBezTo>
                <a:cubicBezTo>
                  <a:pt x="22" y="18"/>
                  <a:pt x="21" y="18"/>
                  <a:pt x="21" y="18"/>
                </a:cubicBezTo>
                <a:cubicBezTo>
                  <a:pt x="20" y="18"/>
                  <a:pt x="20" y="18"/>
                  <a:pt x="20" y="18"/>
                </a:cubicBezTo>
                <a:close/>
                <a:moveTo>
                  <a:pt x="19" y="2"/>
                </a:moveTo>
                <a:cubicBezTo>
                  <a:pt x="19" y="2"/>
                  <a:pt x="19" y="2"/>
                  <a:pt x="19" y="3"/>
                </a:cubicBezTo>
                <a:cubicBezTo>
                  <a:pt x="20" y="3"/>
                  <a:pt x="20" y="3"/>
                  <a:pt x="20" y="3"/>
                </a:cubicBezTo>
                <a:cubicBezTo>
                  <a:pt x="20" y="3"/>
                  <a:pt x="20" y="3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9" y="4"/>
                  <a:pt x="19" y="4"/>
                  <a:pt x="19" y="4"/>
                </a:cubicBezTo>
                <a:cubicBezTo>
                  <a:pt x="18" y="4"/>
                  <a:pt x="18" y="4"/>
                  <a:pt x="18" y="3"/>
                </a:cubicBezTo>
                <a:cubicBezTo>
                  <a:pt x="18" y="3"/>
                  <a:pt x="18" y="3"/>
                  <a:pt x="18" y="3"/>
                </a:cubicBezTo>
                <a:cubicBezTo>
                  <a:pt x="18" y="3"/>
                  <a:pt x="18" y="3"/>
                  <a:pt x="19" y="3"/>
                </a:cubicBezTo>
                <a:cubicBezTo>
                  <a:pt x="19" y="3"/>
                  <a:pt x="19" y="2"/>
                  <a:pt x="19" y="2"/>
                </a:cubicBezTo>
                <a:close/>
                <a:moveTo>
                  <a:pt x="18" y="8"/>
                </a:moveTo>
                <a:cubicBezTo>
                  <a:pt x="18" y="8"/>
                  <a:pt x="18" y="8"/>
                  <a:pt x="18" y="8"/>
                </a:cubicBezTo>
                <a:cubicBezTo>
                  <a:pt x="18" y="9"/>
                  <a:pt x="19" y="10"/>
                  <a:pt x="19" y="11"/>
                </a:cubicBezTo>
                <a:cubicBezTo>
                  <a:pt x="19" y="12"/>
                  <a:pt x="19" y="12"/>
                  <a:pt x="20" y="13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19" y="13"/>
                  <a:pt x="19" y="13"/>
                </a:cubicBezTo>
                <a:cubicBezTo>
                  <a:pt x="19" y="12"/>
                  <a:pt x="19" y="12"/>
                  <a:pt x="19" y="13"/>
                </a:cubicBezTo>
                <a:cubicBezTo>
                  <a:pt x="19" y="13"/>
                  <a:pt x="19" y="13"/>
                  <a:pt x="19" y="14"/>
                </a:cubicBezTo>
                <a:cubicBezTo>
                  <a:pt x="20" y="14"/>
                  <a:pt x="19" y="14"/>
                  <a:pt x="19" y="14"/>
                </a:cubicBezTo>
                <a:cubicBezTo>
                  <a:pt x="19" y="14"/>
                  <a:pt x="19" y="13"/>
                  <a:pt x="19" y="13"/>
                </a:cubicBezTo>
                <a:cubicBezTo>
                  <a:pt x="19" y="14"/>
                  <a:pt x="18" y="14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2"/>
                  <a:pt x="18" y="13"/>
                  <a:pt x="18" y="13"/>
                </a:cubicBezTo>
                <a:cubicBezTo>
                  <a:pt x="18" y="13"/>
                  <a:pt x="18" y="12"/>
                  <a:pt x="18" y="12"/>
                </a:cubicBezTo>
                <a:cubicBezTo>
                  <a:pt x="18" y="13"/>
                  <a:pt x="18" y="13"/>
                  <a:pt x="18" y="13"/>
                </a:cubicBezTo>
                <a:cubicBezTo>
                  <a:pt x="18" y="13"/>
                  <a:pt x="18" y="13"/>
                  <a:pt x="18" y="13"/>
                </a:cubicBezTo>
                <a:cubicBezTo>
                  <a:pt x="17" y="14"/>
                  <a:pt x="17" y="14"/>
                  <a:pt x="17" y="13"/>
                </a:cubicBezTo>
                <a:cubicBezTo>
                  <a:pt x="17" y="13"/>
                  <a:pt x="17" y="13"/>
                  <a:pt x="17" y="14"/>
                </a:cubicBezTo>
                <a:cubicBezTo>
                  <a:pt x="16" y="14"/>
                  <a:pt x="16" y="14"/>
                  <a:pt x="16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2"/>
                  <a:pt x="17" y="12"/>
                  <a:pt x="17" y="12"/>
                </a:cubicBezTo>
                <a:cubicBezTo>
                  <a:pt x="16" y="13"/>
                  <a:pt x="16" y="13"/>
                  <a:pt x="16" y="13"/>
                </a:cubicBezTo>
                <a:cubicBezTo>
                  <a:pt x="15" y="13"/>
                  <a:pt x="15" y="12"/>
                  <a:pt x="16" y="12"/>
                </a:cubicBezTo>
                <a:cubicBezTo>
                  <a:pt x="17" y="12"/>
                  <a:pt x="17" y="12"/>
                  <a:pt x="18" y="11"/>
                </a:cubicBezTo>
                <a:cubicBezTo>
                  <a:pt x="18" y="10"/>
                  <a:pt x="18" y="9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lose/>
                <a:moveTo>
                  <a:pt x="18" y="17"/>
                </a:moveTo>
                <a:cubicBezTo>
                  <a:pt x="17" y="17"/>
                  <a:pt x="17" y="16"/>
                  <a:pt x="17" y="16"/>
                </a:cubicBezTo>
                <a:cubicBezTo>
                  <a:pt x="18" y="16"/>
                  <a:pt x="17" y="15"/>
                  <a:pt x="18" y="14"/>
                </a:cubicBezTo>
                <a:cubicBezTo>
                  <a:pt x="18" y="15"/>
                  <a:pt x="18" y="16"/>
                  <a:pt x="18" y="16"/>
                </a:cubicBezTo>
                <a:cubicBezTo>
                  <a:pt x="18" y="16"/>
                  <a:pt x="18" y="17"/>
                  <a:pt x="18" y="17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75" name="Freeform 33542"/>
          <p:cNvSpPr>
            <a:spLocks noEditPoints="1"/>
          </p:cNvSpPr>
          <p:nvPr/>
        </p:nvSpPr>
        <p:spPr bwMode="auto">
          <a:xfrm>
            <a:off x="6151563" y="3708400"/>
            <a:ext cx="77788" cy="69850"/>
          </a:xfrm>
          <a:custGeom>
            <a:avLst/>
            <a:gdLst>
              <a:gd name="T0" fmla="*/ 0 w 27"/>
              <a:gd name="T1" fmla="*/ 3 h 25"/>
              <a:gd name="T2" fmla="*/ 13 w 27"/>
              <a:gd name="T3" fmla="*/ 1 h 25"/>
              <a:gd name="T4" fmla="*/ 13 w 27"/>
              <a:gd name="T5" fmla="*/ 1 h 25"/>
              <a:gd name="T6" fmla="*/ 13 w 27"/>
              <a:gd name="T7" fmla="*/ 12 h 25"/>
              <a:gd name="T8" fmla="*/ 2 w 27"/>
              <a:gd name="T9" fmla="*/ 12 h 25"/>
              <a:gd name="T10" fmla="*/ 0 w 27"/>
              <a:gd name="T11" fmla="*/ 3 h 25"/>
              <a:gd name="T12" fmla="*/ 14 w 27"/>
              <a:gd name="T13" fmla="*/ 1 h 25"/>
              <a:gd name="T14" fmla="*/ 27 w 27"/>
              <a:gd name="T15" fmla="*/ 0 h 25"/>
              <a:gd name="T16" fmla="*/ 25 w 27"/>
              <a:gd name="T17" fmla="*/ 11 h 25"/>
              <a:gd name="T18" fmla="*/ 15 w 27"/>
              <a:gd name="T19" fmla="*/ 12 h 25"/>
              <a:gd name="T20" fmla="*/ 14 w 27"/>
              <a:gd name="T21" fmla="*/ 1 h 25"/>
              <a:gd name="T22" fmla="*/ 25 w 27"/>
              <a:gd name="T23" fmla="*/ 12 h 25"/>
              <a:gd name="T24" fmla="*/ 24 w 27"/>
              <a:gd name="T25" fmla="*/ 24 h 25"/>
              <a:gd name="T26" fmla="*/ 16 w 27"/>
              <a:gd name="T27" fmla="*/ 25 h 25"/>
              <a:gd name="T28" fmla="*/ 15 w 27"/>
              <a:gd name="T29" fmla="*/ 14 h 25"/>
              <a:gd name="T30" fmla="*/ 25 w 27"/>
              <a:gd name="T31" fmla="*/ 12 h 25"/>
              <a:gd name="T32" fmla="*/ 14 w 27"/>
              <a:gd name="T33" fmla="*/ 25 h 25"/>
              <a:gd name="T34" fmla="*/ 5 w 27"/>
              <a:gd name="T35" fmla="*/ 25 h 25"/>
              <a:gd name="T36" fmla="*/ 3 w 27"/>
              <a:gd name="T37" fmla="*/ 15 h 25"/>
              <a:gd name="T38" fmla="*/ 13 w 27"/>
              <a:gd name="T39" fmla="*/ 14 h 25"/>
              <a:gd name="T40" fmla="*/ 14 w 27"/>
              <a:gd name="T41" fmla="*/ 25 h 2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7" h="25">
                <a:moveTo>
                  <a:pt x="0" y="3"/>
                </a:moveTo>
                <a:cubicBezTo>
                  <a:pt x="4" y="2"/>
                  <a:pt x="9" y="2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2"/>
                  <a:pt x="13" y="12"/>
                  <a:pt x="13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3"/>
                  <a:pt x="0" y="3"/>
                  <a:pt x="0" y="3"/>
                </a:cubicBezTo>
                <a:close/>
                <a:moveTo>
                  <a:pt x="14" y="1"/>
                </a:moveTo>
                <a:cubicBezTo>
                  <a:pt x="14" y="1"/>
                  <a:pt x="21" y="1"/>
                  <a:pt x="27" y="0"/>
                </a:cubicBezTo>
                <a:cubicBezTo>
                  <a:pt x="25" y="11"/>
                  <a:pt x="25" y="11"/>
                  <a:pt x="25" y="11"/>
                </a:cubicBezTo>
                <a:cubicBezTo>
                  <a:pt x="15" y="12"/>
                  <a:pt x="15" y="12"/>
                  <a:pt x="15" y="12"/>
                </a:cubicBezTo>
                <a:cubicBezTo>
                  <a:pt x="14" y="1"/>
                  <a:pt x="14" y="1"/>
                  <a:pt x="14" y="1"/>
                </a:cubicBezTo>
                <a:close/>
                <a:moveTo>
                  <a:pt x="25" y="12"/>
                </a:moveTo>
                <a:cubicBezTo>
                  <a:pt x="24" y="24"/>
                  <a:pt x="24" y="24"/>
                  <a:pt x="24" y="24"/>
                </a:cubicBezTo>
                <a:cubicBezTo>
                  <a:pt x="16" y="25"/>
                  <a:pt x="16" y="25"/>
                  <a:pt x="16" y="25"/>
                </a:cubicBezTo>
                <a:cubicBezTo>
                  <a:pt x="15" y="14"/>
                  <a:pt x="15" y="14"/>
                  <a:pt x="15" y="14"/>
                </a:cubicBezTo>
                <a:cubicBezTo>
                  <a:pt x="25" y="12"/>
                  <a:pt x="25" y="12"/>
                  <a:pt x="25" y="12"/>
                </a:cubicBezTo>
                <a:close/>
                <a:moveTo>
                  <a:pt x="14" y="25"/>
                </a:moveTo>
                <a:cubicBezTo>
                  <a:pt x="5" y="25"/>
                  <a:pt x="5" y="25"/>
                  <a:pt x="5" y="25"/>
                </a:cubicBezTo>
                <a:cubicBezTo>
                  <a:pt x="3" y="15"/>
                  <a:pt x="3" y="15"/>
                  <a:pt x="3" y="15"/>
                </a:cubicBezTo>
                <a:cubicBezTo>
                  <a:pt x="13" y="14"/>
                  <a:pt x="13" y="14"/>
                  <a:pt x="13" y="14"/>
                </a:cubicBezTo>
                <a:lnTo>
                  <a:pt x="14" y="25"/>
                </a:ln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76" name="Freeform 33543"/>
          <p:cNvSpPr>
            <a:spLocks/>
          </p:cNvSpPr>
          <p:nvPr/>
        </p:nvSpPr>
        <p:spPr bwMode="auto">
          <a:xfrm>
            <a:off x="6154738" y="3684588"/>
            <a:ext cx="65088" cy="93663"/>
          </a:xfrm>
          <a:custGeom>
            <a:avLst/>
            <a:gdLst>
              <a:gd name="T0" fmla="*/ 12 w 23"/>
              <a:gd name="T1" fmla="*/ 10 h 33"/>
              <a:gd name="T2" fmla="*/ 13 w 23"/>
              <a:gd name="T3" fmla="*/ 33 h 33"/>
              <a:gd name="T4" fmla="*/ 15 w 23"/>
              <a:gd name="T5" fmla="*/ 33 h 33"/>
              <a:gd name="T6" fmla="*/ 13 w 23"/>
              <a:gd name="T7" fmla="*/ 10 h 33"/>
              <a:gd name="T8" fmla="*/ 23 w 23"/>
              <a:gd name="T9" fmla="*/ 3 h 33"/>
              <a:gd name="T10" fmla="*/ 16 w 23"/>
              <a:gd name="T11" fmla="*/ 0 h 33"/>
              <a:gd name="T12" fmla="*/ 13 w 23"/>
              <a:gd name="T13" fmla="*/ 9 h 33"/>
              <a:gd name="T14" fmla="*/ 12 w 23"/>
              <a:gd name="T15" fmla="*/ 9 h 33"/>
              <a:gd name="T16" fmla="*/ 6 w 23"/>
              <a:gd name="T17" fmla="*/ 0 h 33"/>
              <a:gd name="T18" fmla="*/ 0 w 23"/>
              <a:gd name="T19" fmla="*/ 4 h 33"/>
              <a:gd name="T20" fmla="*/ 12 w 23"/>
              <a:gd name="T21" fmla="*/ 10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3" h="33">
                <a:moveTo>
                  <a:pt x="12" y="10"/>
                </a:moveTo>
                <a:cubicBezTo>
                  <a:pt x="13" y="33"/>
                  <a:pt x="13" y="33"/>
                  <a:pt x="13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3" y="10"/>
                  <a:pt x="13" y="10"/>
                  <a:pt x="13" y="10"/>
                </a:cubicBezTo>
                <a:cubicBezTo>
                  <a:pt x="23" y="3"/>
                  <a:pt x="23" y="3"/>
                  <a:pt x="23" y="3"/>
                </a:cubicBezTo>
                <a:cubicBezTo>
                  <a:pt x="21" y="2"/>
                  <a:pt x="18" y="1"/>
                  <a:pt x="16" y="0"/>
                </a:cubicBezTo>
                <a:cubicBezTo>
                  <a:pt x="13" y="9"/>
                  <a:pt x="13" y="9"/>
                  <a:pt x="13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6" y="0"/>
                  <a:pt x="6" y="0"/>
                  <a:pt x="6" y="0"/>
                </a:cubicBezTo>
                <a:cubicBezTo>
                  <a:pt x="4" y="1"/>
                  <a:pt x="2" y="3"/>
                  <a:pt x="0" y="4"/>
                </a:cubicBezTo>
                <a:lnTo>
                  <a:pt x="12" y="10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77" name="Freeform 33544"/>
          <p:cNvSpPr>
            <a:spLocks/>
          </p:cNvSpPr>
          <p:nvPr/>
        </p:nvSpPr>
        <p:spPr bwMode="auto">
          <a:xfrm>
            <a:off x="6157913" y="3738563"/>
            <a:ext cx="65088" cy="11113"/>
          </a:xfrm>
          <a:custGeom>
            <a:avLst/>
            <a:gdLst>
              <a:gd name="T0" fmla="*/ 0 w 41"/>
              <a:gd name="T1" fmla="*/ 2 h 7"/>
              <a:gd name="T2" fmla="*/ 2 w 41"/>
              <a:gd name="T3" fmla="*/ 7 h 7"/>
              <a:gd name="T4" fmla="*/ 41 w 41"/>
              <a:gd name="T5" fmla="*/ 4 h 7"/>
              <a:gd name="T6" fmla="*/ 41 w 41"/>
              <a:gd name="T7" fmla="*/ 0 h 7"/>
              <a:gd name="T8" fmla="*/ 0 w 41"/>
              <a:gd name="T9" fmla="*/ 2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7">
                <a:moveTo>
                  <a:pt x="0" y="2"/>
                </a:moveTo>
                <a:lnTo>
                  <a:pt x="2" y="7"/>
                </a:lnTo>
                <a:lnTo>
                  <a:pt x="41" y="4"/>
                </a:lnTo>
                <a:lnTo>
                  <a:pt x="41" y="0"/>
                </a:lnTo>
                <a:lnTo>
                  <a:pt x="0" y="2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78" name="Freeform 33545"/>
          <p:cNvSpPr>
            <a:spLocks noEditPoints="1"/>
          </p:cNvSpPr>
          <p:nvPr/>
        </p:nvSpPr>
        <p:spPr bwMode="auto">
          <a:xfrm>
            <a:off x="6361113" y="3629025"/>
            <a:ext cx="98425" cy="93663"/>
          </a:xfrm>
          <a:custGeom>
            <a:avLst/>
            <a:gdLst>
              <a:gd name="T0" fmla="*/ 28 w 35"/>
              <a:gd name="T1" fmla="*/ 10 h 33"/>
              <a:gd name="T2" fmla="*/ 9 w 35"/>
              <a:gd name="T3" fmla="*/ 9 h 33"/>
              <a:gd name="T4" fmla="*/ 24 w 35"/>
              <a:gd name="T5" fmla="*/ 1 h 33"/>
              <a:gd name="T6" fmla="*/ 25 w 35"/>
              <a:gd name="T7" fmla="*/ 9 h 33"/>
              <a:gd name="T8" fmla="*/ 21 w 35"/>
              <a:gd name="T9" fmla="*/ 4 h 33"/>
              <a:gd name="T10" fmla="*/ 30 w 35"/>
              <a:gd name="T11" fmla="*/ 16 h 33"/>
              <a:gd name="T12" fmla="*/ 21 w 35"/>
              <a:gd name="T13" fmla="*/ 26 h 33"/>
              <a:gd name="T14" fmla="*/ 26 w 35"/>
              <a:gd name="T15" fmla="*/ 12 h 33"/>
              <a:gd name="T16" fmla="*/ 14 w 35"/>
              <a:gd name="T17" fmla="*/ 22 h 33"/>
              <a:gd name="T18" fmla="*/ 22 w 35"/>
              <a:gd name="T19" fmla="*/ 6 h 33"/>
              <a:gd name="T20" fmla="*/ 33 w 35"/>
              <a:gd name="T21" fmla="*/ 21 h 33"/>
              <a:gd name="T22" fmla="*/ 6 w 35"/>
              <a:gd name="T23" fmla="*/ 14 h 33"/>
              <a:gd name="T24" fmla="*/ 20 w 35"/>
              <a:gd name="T25" fmla="*/ 8 h 33"/>
              <a:gd name="T26" fmla="*/ 12 w 35"/>
              <a:gd name="T27" fmla="*/ 11 h 33"/>
              <a:gd name="T28" fmla="*/ 16 w 35"/>
              <a:gd name="T29" fmla="*/ 4 h 33"/>
              <a:gd name="T30" fmla="*/ 15 w 35"/>
              <a:gd name="T31" fmla="*/ 10 h 33"/>
              <a:gd name="T32" fmla="*/ 24 w 35"/>
              <a:gd name="T33" fmla="*/ 17 h 33"/>
              <a:gd name="T34" fmla="*/ 20 w 35"/>
              <a:gd name="T35" fmla="*/ 12 h 33"/>
              <a:gd name="T36" fmla="*/ 23 w 35"/>
              <a:gd name="T37" fmla="*/ 24 h 33"/>
              <a:gd name="T38" fmla="*/ 19 w 35"/>
              <a:gd name="T39" fmla="*/ 17 h 33"/>
              <a:gd name="T40" fmla="*/ 25 w 35"/>
              <a:gd name="T41" fmla="*/ 18 h 33"/>
              <a:gd name="T42" fmla="*/ 18 w 35"/>
              <a:gd name="T43" fmla="*/ 20 h 33"/>
              <a:gd name="T44" fmla="*/ 26 w 35"/>
              <a:gd name="T45" fmla="*/ 15 h 33"/>
              <a:gd name="T46" fmla="*/ 21 w 35"/>
              <a:gd name="T47" fmla="*/ 12 h 33"/>
              <a:gd name="T48" fmla="*/ 31 w 35"/>
              <a:gd name="T49" fmla="*/ 12 h 33"/>
              <a:gd name="T50" fmla="*/ 23 w 35"/>
              <a:gd name="T51" fmla="*/ 22 h 33"/>
              <a:gd name="T52" fmla="*/ 19 w 35"/>
              <a:gd name="T53" fmla="*/ 12 h 33"/>
              <a:gd name="T54" fmla="*/ 30 w 35"/>
              <a:gd name="T55" fmla="*/ 18 h 33"/>
              <a:gd name="T56" fmla="*/ 8 w 35"/>
              <a:gd name="T57" fmla="*/ 6 h 33"/>
              <a:gd name="T58" fmla="*/ 16 w 35"/>
              <a:gd name="T59" fmla="*/ 13 h 33"/>
              <a:gd name="T60" fmla="*/ 16 w 35"/>
              <a:gd name="T61" fmla="*/ 14 h 33"/>
              <a:gd name="T62" fmla="*/ 13 w 35"/>
              <a:gd name="T63" fmla="*/ 5 h 33"/>
              <a:gd name="T64" fmla="*/ 17 w 35"/>
              <a:gd name="T65" fmla="*/ 17 h 33"/>
              <a:gd name="T66" fmla="*/ 12 w 35"/>
              <a:gd name="T67" fmla="*/ 31 h 33"/>
              <a:gd name="T68" fmla="*/ 8 w 35"/>
              <a:gd name="T69" fmla="*/ 23 h 33"/>
              <a:gd name="T70" fmla="*/ 21 w 35"/>
              <a:gd name="T71" fmla="*/ 15 h 33"/>
              <a:gd name="T72" fmla="*/ 12 w 35"/>
              <a:gd name="T73" fmla="*/ 22 h 33"/>
              <a:gd name="T74" fmla="*/ 3 w 35"/>
              <a:gd name="T75" fmla="*/ 24 h 33"/>
              <a:gd name="T76" fmla="*/ 12 w 35"/>
              <a:gd name="T77" fmla="*/ 13 h 33"/>
              <a:gd name="T78" fmla="*/ 21 w 35"/>
              <a:gd name="T79" fmla="*/ 30 h 33"/>
              <a:gd name="T80" fmla="*/ 24 w 35"/>
              <a:gd name="T81" fmla="*/ 19 h 33"/>
              <a:gd name="T82" fmla="*/ 15 w 35"/>
              <a:gd name="T83" fmla="*/ 6 h 33"/>
              <a:gd name="T84" fmla="*/ 1 w 35"/>
              <a:gd name="T85" fmla="*/ 12 h 33"/>
              <a:gd name="T86" fmla="*/ 7 w 35"/>
              <a:gd name="T87" fmla="*/ 12 h 33"/>
              <a:gd name="T88" fmla="*/ 30 w 35"/>
              <a:gd name="T89" fmla="*/ 22 h 33"/>
              <a:gd name="T90" fmla="*/ 15 w 35"/>
              <a:gd name="T91" fmla="*/ 28 h 33"/>
              <a:gd name="T92" fmla="*/ 13 w 35"/>
              <a:gd name="T93" fmla="*/ 20 h 33"/>
              <a:gd name="T94" fmla="*/ 17 w 35"/>
              <a:gd name="T95" fmla="*/ 28 h 33"/>
              <a:gd name="T96" fmla="*/ 6 w 35"/>
              <a:gd name="T97" fmla="*/ 17 h 33"/>
              <a:gd name="T98" fmla="*/ 6 w 35"/>
              <a:gd name="T99" fmla="*/ 19 h 33"/>
              <a:gd name="T100" fmla="*/ 7 w 35"/>
              <a:gd name="T101" fmla="*/ 10 h 33"/>
              <a:gd name="T102" fmla="*/ 23 w 35"/>
              <a:gd name="T103" fmla="*/ 27 h 33"/>
              <a:gd name="T104" fmla="*/ 25 w 35"/>
              <a:gd name="T105" fmla="*/ 6 h 33"/>
              <a:gd name="T106" fmla="*/ 27 w 35"/>
              <a:gd name="T107" fmla="*/ 24 h 33"/>
              <a:gd name="T108" fmla="*/ 11 w 35"/>
              <a:gd name="T109" fmla="*/ 18 h 33"/>
              <a:gd name="T110" fmla="*/ 14 w 35"/>
              <a:gd name="T111" fmla="*/ 27 h 33"/>
              <a:gd name="T112" fmla="*/ 10 w 35"/>
              <a:gd name="T113" fmla="*/ 29 h 33"/>
              <a:gd name="T114" fmla="*/ 28 w 35"/>
              <a:gd name="T115" fmla="*/ 32 h 3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</a:cxnLst>
            <a:rect l="0" t="0" r="r" b="b"/>
            <a:pathLst>
              <a:path w="35" h="33">
                <a:moveTo>
                  <a:pt x="28" y="10"/>
                </a:moveTo>
                <a:cubicBezTo>
                  <a:pt x="28" y="10"/>
                  <a:pt x="28" y="10"/>
                  <a:pt x="27" y="10"/>
                </a:cubicBezTo>
                <a:cubicBezTo>
                  <a:pt x="27" y="10"/>
                  <a:pt x="27" y="10"/>
                  <a:pt x="27" y="10"/>
                </a:cubicBezTo>
                <a:cubicBezTo>
                  <a:pt x="27" y="9"/>
                  <a:pt x="27" y="9"/>
                  <a:pt x="27" y="9"/>
                </a:cubicBezTo>
                <a:cubicBezTo>
                  <a:pt x="28" y="9"/>
                  <a:pt x="28" y="8"/>
                  <a:pt x="28" y="8"/>
                </a:cubicBezTo>
                <a:cubicBezTo>
                  <a:pt x="28" y="8"/>
                  <a:pt x="29" y="7"/>
                  <a:pt x="29" y="8"/>
                </a:cubicBezTo>
                <a:cubicBezTo>
                  <a:pt x="30" y="8"/>
                  <a:pt x="30" y="8"/>
                  <a:pt x="30" y="8"/>
                </a:cubicBezTo>
                <a:cubicBezTo>
                  <a:pt x="30" y="9"/>
                  <a:pt x="30" y="9"/>
                  <a:pt x="30" y="9"/>
                </a:cubicBezTo>
                <a:cubicBezTo>
                  <a:pt x="29" y="9"/>
                  <a:pt x="29" y="9"/>
                  <a:pt x="29" y="10"/>
                </a:cubicBezTo>
                <a:cubicBezTo>
                  <a:pt x="29" y="10"/>
                  <a:pt x="28" y="10"/>
                  <a:pt x="28" y="10"/>
                </a:cubicBezTo>
                <a:close/>
                <a:moveTo>
                  <a:pt x="9" y="9"/>
                </a:moveTo>
                <a:cubicBezTo>
                  <a:pt x="9" y="9"/>
                  <a:pt x="10" y="9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0" y="10"/>
                </a:cubicBezTo>
                <a:cubicBezTo>
                  <a:pt x="10" y="10"/>
                  <a:pt x="9" y="10"/>
                  <a:pt x="9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9"/>
                  <a:pt x="8" y="9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  <a:moveTo>
                  <a:pt x="24" y="1"/>
                </a:moveTo>
                <a:cubicBezTo>
                  <a:pt x="24" y="2"/>
                  <a:pt x="24" y="2"/>
                  <a:pt x="24" y="2"/>
                </a:cubicBezTo>
                <a:cubicBezTo>
                  <a:pt x="24" y="2"/>
                  <a:pt x="24" y="3"/>
                  <a:pt x="24" y="3"/>
                </a:cubicBezTo>
                <a:cubicBezTo>
                  <a:pt x="24" y="3"/>
                  <a:pt x="23" y="3"/>
                  <a:pt x="23" y="3"/>
                </a:cubicBezTo>
                <a:cubicBezTo>
                  <a:pt x="23" y="3"/>
                  <a:pt x="23" y="3"/>
                  <a:pt x="23" y="3"/>
                </a:cubicBezTo>
                <a:cubicBezTo>
                  <a:pt x="23" y="3"/>
                  <a:pt x="23" y="2"/>
                  <a:pt x="23" y="2"/>
                </a:cubicBezTo>
                <a:cubicBezTo>
                  <a:pt x="23" y="2"/>
                  <a:pt x="23" y="1"/>
                  <a:pt x="23" y="1"/>
                </a:cubicBezTo>
                <a:cubicBezTo>
                  <a:pt x="23" y="1"/>
                  <a:pt x="23" y="0"/>
                  <a:pt x="24" y="1"/>
                </a:cubicBezTo>
                <a:cubicBezTo>
                  <a:pt x="24" y="1"/>
                  <a:pt x="24" y="1"/>
                  <a:pt x="24" y="1"/>
                </a:cubicBezTo>
                <a:cubicBezTo>
                  <a:pt x="24" y="1"/>
                  <a:pt x="24" y="1"/>
                  <a:pt x="24" y="1"/>
                </a:cubicBezTo>
                <a:close/>
                <a:moveTo>
                  <a:pt x="28" y="6"/>
                </a:moveTo>
                <a:cubicBezTo>
                  <a:pt x="28" y="6"/>
                  <a:pt x="28" y="6"/>
                  <a:pt x="28" y="6"/>
                </a:cubicBezTo>
                <a:cubicBezTo>
                  <a:pt x="28" y="6"/>
                  <a:pt x="28" y="5"/>
                  <a:pt x="28" y="5"/>
                </a:cubicBezTo>
                <a:cubicBezTo>
                  <a:pt x="28" y="5"/>
                  <a:pt x="29" y="4"/>
                  <a:pt x="29" y="4"/>
                </a:cubicBezTo>
                <a:cubicBezTo>
                  <a:pt x="29" y="4"/>
                  <a:pt x="30" y="4"/>
                  <a:pt x="30" y="5"/>
                </a:cubicBezTo>
                <a:cubicBezTo>
                  <a:pt x="30" y="5"/>
                  <a:pt x="30" y="5"/>
                  <a:pt x="30" y="5"/>
                </a:cubicBezTo>
                <a:cubicBezTo>
                  <a:pt x="30" y="5"/>
                  <a:pt x="29" y="5"/>
                  <a:pt x="29" y="6"/>
                </a:cubicBezTo>
                <a:cubicBezTo>
                  <a:pt x="29" y="6"/>
                  <a:pt x="29" y="6"/>
                  <a:pt x="29" y="6"/>
                </a:cubicBezTo>
                <a:cubicBezTo>
                  <a:pt x="28" y="6"/>
                  <a:pt x="28" y="6"/>
                  <a:pt x="28" y="6"/>
                </a:cubicBezTo>
                <a:close/>
                <a:moveTo>
                  <a:pt x="25" y="9"/>
                </a:moveTo>
                <a:cubicBezTo>
                  <a:pt x="25" y="9"/>
                  <a:pt x="25" y="9"/>
                  <a:pt x="25" y="9"/>
                </a:cubicBezTo>
                <a:cubicBezTo>
                  <a:pt x="25" y="10"/>
                  <a:pt x="24" y="10"/>
                  <a:pt x="24" y="10"/>
                </a:cubicBezTo>
                <a:cubicBezTo>
                  <a:pt x="24" y="11"/>
                  <a:pt x="23" y="10"/>
                  <a:pt x="23" y="10"/>
                </a:cubicBezTo>
                <a:cubicBezTo>
                  <a:pt x="23" y="10"/>
                  <a:pt x="23" y="10"/>
                  <a:pt x="23" y="10"/>
                </a:cubicBezTo>
                <a:cubicBezTo>
                  <a:pt x="24" y="10"/>
                  <a:pt x="24" y="9"/>
                  <a:pt x="24" y="9"/>
                </a:cubicBezTo>
                <a:cubicBezTo>
                  <a:pt x="24" y="9"/>
                  <a:pt x="24" y="9"/>
                  <a:pt x="24" y="9"/>
                </a:cubicBezTo>
                <a:cubicBezTo>
                  <a:pt x="24" y="8"/>
                  <a:pt x="25" y="8"/>
                  <a:pt x="25" y="8"/>
                </a:cubicBezTo>
                <a:cubicBezTo>
                  <a:pt x="25" y="8"/>
                  <a:pt x="25" y="8"/>
                  <a:pt x="25" y="8"/>
                </a:cubicBezTo>
                <a:cubicBezTo>
                  <a:pt x="25" y="8"/>
                  <a:pt x="25" y="9"/>
                  <a:pt x="25" y="9"/>
                </a:cubicBezTo>
                <a:close/>
                <a:moveTo>
                  <a:pt x="21" y="4"/>
                </a:moveTo>
                <a:cubicBezTo>
                  <a:pt x="21" y="4"/>
                  <a:pt x="21" y="4"/>
                  <a:pt x="21" y="5"/>
                </a:cubicBezTo>
                <a:cubicBezTo>
                  <a:pt x="21" y="5"/>
                  <a:pt x="20" y="5"/>
                  <a:pt x="20" y="5"/>
                </a:cubicBezTo>
                <a:cubicBezTo>
                  <a:pt x="20" y="5"/>
                  <a:pt x="20" y="5"/>
                  <a:pt x="20" y="5"/>
                </a:cubicBezTo>
                <a:cubicBezTo>
                  <a:pt x="20" y="5"/>
                  <a:pt x="20" y="5"/>
                  <a:pt x="20" y="4"/>
                </a:cubicBezTo>
                <a:cubicBezTo>
                  <a:pt x="20" y="4"/>
                  <a:pt x="19" y="4"/>
                  <a:pt x="20" y="3"/>
                </a:cubicBezTo>
                <a:cubicBezTo>
                  <a:pt x="20" y="3"/>
                  <a:pt x="20" y="2"/>
                  <a:pt x="21" y="3"/>
                </a:cubicBezTo>
                <a:cubicBezTo>
                  <a:pt x="21" y="3"/>
                  <a:pt x="21" y="3"/>
                  <a:pt x="21" y="4"/>
                </a:cubicBezTo>
                <a:close/>
                <a:moveTo>
                  <a:pt x="31" y="16"/>
                </a:moveTo>
                <a:cubicBezTo>
                  <a:pt x="30" y="16"/>
                  <a:pt x="30" y="16"/>
                  <a:pt x="30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6"/>
                  <a:pt x="30" y="16"/>
                  <a:pt x="30" y="16"/>
                </a:cubicBezTo>
                <a:cubicBezTo>
                  <a:pt x="30" y="15"/>
                  <a:pt x="31" y="15"/>
                  <a:pt x="32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5"/>
                  <a:pt x="32" y="15"/>
                  <a:pt x="32" y="15"/>
                </a:cubicBezTo>
                <a:cubicBezTo>
                  <a:pt x="32" y="15"/>
                  <a:pt x="32" y="16"/>
                  <a:pt x="32" y="16"/>
                </a:cubicBezTo>
                <a:cubicBezTo>
                  <a:pt x="32" y="16"/>
                  <a:pt x="31" y="16"/>
                  <a:pt x="31" y="16"/>
                </a:cubicBezTo>
                <a:cubicBezTo>
                  <a:pt x="31" y="16"/>
                  <a:pt x="31" y="16"/>
                  <a:pt x="31" y="16"/>
                </a:cubicBezTo>
                <a:close/>
                <a:moveTo>
                  <a:pt x="20" y="24"/>
                </a:moveTo>
                <a:cubicBezTo>
                  <a:pt x="20" y="24"/>
                  <a:pt x="20" y="24"/>
                  <a:pt x="20" y="24"/>
                </a:cubicBezTo>
                <a:cubicBezTo>
                  <a:pt x="20" y="25"/>
                  <a:pt x="20" y="25"/>
                  <a:pt x="21" y="26"/>
                </a:cubicBezTo>
                <a:cubicBezTo>
                  <a:pt x="21" y="26"/>
                  <a:pt x="21" y="26"/>
                  <a:pt x="21" y="27"/>
                </a:cubicBezTo>
                <a:cubicBezTo>
                  <a:pt x="21" y="27"/>
                  <a:pt x="21" y="27"/>
                  <a:pt x="20" y="27"/>
                </a:cubicBezTo>
                <a:cubicBezTo>
                  <a:pt x="20" y="27"/>
                  <a:pt x="20" y="27"/>
                  <a:pt x="20" y="27"/>
                </a:cubicBezTo>
                <a:cubicBezTo>
                  <a:pt x="20" y="26"/>
                  <a:pt x="20" y="26"/>
                  <a:pt x="20" y="26"/>
                </a:cubicBezTo>
                <a:cubicBezTo>
                  <a:pt x="19" y="26"/>
                  <a:pt x="19" y="25"/>
                  <a:pt x="20" y="25"/>
                </a:cubicBezTo>
                <a:cubicBezTo>
                  <a:pt x="20" y="25"/>
                  <a:pt x="20" y="24"/>
                  <a:pt x="20" y="24"/>
                </a:cubicBezTo>
                <a:cubicBezTo>
                  <a:pt x="20" y="24"/>
                  <a:pt x="20" y="24"/>
                  <a:pt x="20" y="24"/>
                </a:cubicBezTo>
                <a:close/>
                <a:moveTo>
                  <a:pt x="26" y="11"/>
                </a:moveTo>
                <a:cubicBezTo>
                  <a:pt x="26" y="11"/>
                  <a:pt x="27" y="11"/>
                  <a:pt x="27" y="12"/>
                </a:cubicBezTo>
                <a:cubicBezTo>
                  <a:pt x="26" y="12"/>
                  <a:pt x="26" y="12"/>
                  <a:pt x="26" y="12"/>
                </a:cubicBezTo>
                <a:cubicBezTo>
                  <a:pt x="26" y="13"/>
                  <a:pt x="25" y="13"/>
                  <a:pt x="25" y="13"/>
                </a:cubicBezTo>
                <a:cubicBezTo>
                  <a:pt x="25" y="13"/>
                  <a:pt x="24" y="13"/>
                  <a:pt x="24" y="13"/>
                </a:cubicBezTo>
                <a:cubicBezTo>
                  <a:pt x="24" y="13"/>
                  <a:pt x="24" y="13"/>
                  <a:pt x="24" y="13"/>
                </a:cubicBezTo>
                <a:cubicBezTo>
                  <a:pt x="24" y="12"/>
                  <a:pt x="25" y="11"/>
                  <a:pt x="26" y="11"/>
                </a:cubicBezTo>
                <a:cubicBezTo>
                  <a:pt x="26" y="11"/>
                  <a:pt x="26" y="11"/>
                  <a:pt x="26" y="11"/>
                </a:cubicBezTo>
                <a:close/>
                <a:moveTo>
                  <a:pt x="16" y="20"/>
                </a:moveTo>
                <a:cubicBezTo>
                  <a:pt x="16" y="20"/>
                  <a:pt x="16" y="20"/>
                  <a:pt x="16" y="20"/>
                </a:cubicBezTo>
                <a:cubicBezTo>
                  <a:pt x="16" y="21"/>
                  <a:pt x="16" y="22"/>
                  <a:pt x="15" y="22"/>
                </a:cubicBezTo>
                <a:cubicBezTo>
                  <a:pt x="15" y="22"/>
                  <a:pt x="15" y="23"/>
                  <a:pt x="14" y="22"/>
                </a:cubicBezTo>
                <a:cubicBezTo>
                  <a:pt x="14" y="22"/>
                  <a:pt x="14" y="22"/>
                  <a:pt x="14" y="22"/>
                </a:cubicBezTo>
                <a:cubicBezTo>
                  <a:pt x="14" y="21"/>
                  <a:pt x="14" y="21"/>
                  <a:pt x="14" y="21"/>
                </a:cubicBezTo>
                <a:cubicBezTo>
                  <a:pt x="15" y="21"/>
                  <a:pt x="15" y="20"/>
                  <a:pt x="16" y="20"/>
                </a:cubicBezTo>
                <a:close/>
                <a:moveTo>
                  <a:pt x="23" y="7"/>
                </a:moveTo>
                <a:cubicBezTo>
                  <a:pt x="23" y="8"/>
                  <a:pt x="22" y="8"/>
                  <a:pt x="22" y="9"/>
                </a:cubicBezTo>
                <a:cubicBezTo>
                  <a:pt x="22" y="9"/>
                  <a:pt x="22" y="9"/>
                  <a:pt x="22" y="9"/>
                </a:cubicBezTo>
                <a:cubicBezTo>
                  <a:pt x="22" y="9"/>
                  <a:pt x="22" y="9"/>
                  <a:pt x="21" y="9"/>
                </a:cubicBezTo>
                <a:cubicBezTo>
                  <a:pt x="21" y="9"/>
                  <a:pt x="21" y="9"/>
                  <a:pt x="21" y="9"/>
                </a:cubicBezTo>
                <a:cubicBezTo>
                  <a:pt x="21" y="8"/>
                  <a:pt x="21" y="7"/>
                  <a:pt x="21" y="6"/>
                </a:cubicBezTo>
                <a:cubicBezTo>
                  <a:pt x="21" y="6"/>
                  <a:pt x="22" y="6"/>
                  <a:pt x="22" y="6"/>
                </a:cubicBezTo>
                <a:cubicBezTo>
                  <a:pt x="22" y="6"/>
                  <a:pt x="22" y="6"/>
                  <a:pt x="22" y="6"/>
                </a:cubicBezTo>
                <a:cubicBezTo>
                  <a:pt x="22" y="6"/>
                  <a:pt x="23" y="7"/>
                  <a:pt x="23" y="7"/>
                </a:cubicBezTo>
                <a:close/>
                <a:moveTo>
                  <a:pt x="33" y="21"/>
                </a:moveTo>
                <a:cubicBezTo>
                  <a:pt x="33" y="21"/>
                  <a:pt x="32" y="21"/>
                  <a:pt x="32" y="21"/>
                </a:cubicBezTo>
                <a:cubicBezTo>
                  <a:pt x="31" y="21"/>
                  <a:pt x="31" y="20"/>
                  <a:pt x="31" y="20"/>
                </a:cubicBezTo>
                <a:cubicBezTo>
                  <a:pt x="31" y="20"/>
                  <a:pt x="32" y="20"/>
                  <a:pt x="32" y="20"/>
                </a:cubicBezTo>
                <a:cubicBezTo>
                  <a:pt x="32" y="20"/>
                  <a:pt x="32" y="20"/>
                  <a:pt x="32" y="20"/>
                </a:cubicBezTo>
                <a:cubicBezTo>
                  <a:pt x="33" y="20"/>
                  <a:pt x="34" y="20"/>
                  <a:pt x="34" y="20"/>
                </a:cubicBezTo>
                <a:cubicBezTo>
                  <a:pt x="34" y="20"/>
                  <a:pt x="34" y="20"/>
                  <a:pt x="34" y="21"/>
                </a:cubicBezTo>
                <a:cubicBezTo>
                  <a:pt x="34" y="21"/>
                  <a:pt x="34" y="21"/>
                  <a:pt x="34" y="21"/>
                </a:cubicBezTo>
                <a:cubicBezTo>
                  <a:pt x="34" y="21"/>
                  <a:pt x="34" y="21"/>
                  <a:pt x="33" y="21"/>
                </a:cubicBezTo>
                <a:close/>
                <a:moveTo>
                  <a:pt x="14" y="16"/>
                </a:moveTo>
                <a:cubicBezTo>
                  <a:pt x="14" y="17"/>
                  <a:pt x="13" y="17"/>
                  <a:pt x="13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1" y="17"/>
                  <a:pt x="11" y="17"/>
                  <a:pt x="11" y="17"/>
                </a:cubicBezTo>
                <a:cubicBezTo>
                  <a:pt x="11" y="17"/>
                  <a:pt x="11" y="16"/>
                  <a:pt x="11" y="16"/>
                </a:cubicBezTo>
                <a:cubicBezTo>
                  <a:pt x="12" y="16"/>
                  <a:pt x="12" y="16"/>
                  <a:pt x="13" y="16"/>
                </a:cubicBezTo>
                <a:cubicBezTo>
                  <a:pt x="13" y="16"/>
                  <a:pt x="14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lose/>
                <a:moveTo>
                  <a:pt x="4" y="14"/>
                </a:moveTo>
                <a:cubicBezTo>
                  <a:pt x="5" y="14"/>
                  <a:pt x="5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4"/>
                  <a:pt x="6" y="14"/>
                  <a:pt x="6" y="15"/>
                </a:cubicBezTo>
                <a:cubicBezTo>
                  <a:pt x="6" y="15"/>
                  <a:pt x="5" y="15"/>
                  <a:pt x="5" y="15"/>
                </a:cubicBezTo>
                <a:cubicBezTo>
                  <a:pt x="4" y="15"/>
                  <a:pt x="4" y="15"/>
                  <a:pt x="4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4"/>
                  <a:pt x="3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lose/>
                <a:moveTo>
                  <a:pt x="20" y="7"/>
                </a:moveTo>
                <a:cubicBezTo>
                  <a:pt x="20" y="7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19" y="8"/>
                  <a:pt x="19" y="8"/>
                </a:cubicBezTo>
                <a:cubicBezTo>
                  <a:pt x="19" y="8"/>
                  <a:pt x="19" y="8"/>
                  <a:pt x="19" y="7"/>
                </a:cubicBezTo>
                <a:cubicBezTo>
                  <a:pt x="18" y="7"/>
                  <a:pt x="18" y="7"/>
                  <a:pt x="18" y="6"/>
                </a:cubicBezTo>
                <a:cubicBezTo>
                  <a:pt x="18" y="6"/>
                  <a:pt x="19" y="6"/>
                  <a:pt x="19" y="5"/>
                </a:cubicBezTo>
                <a:cubicBezTo>
                  <a:pt x="19" y="5"/>
                  <a:pt x="19" y="6"/>
                  <a:pt x="20" y="6"/>
                </a:cubicBezTo>
                <a:cubicBezTo>
                  <a:pt x="20" y="6"/>
                  <a:pt x="20" y="6"/>
                  <a:pt x="20" y="7"/>
                </a:cubicBezTo>
                <a:close/>
                <a:moveTo>
                  <a:pt x="14" y="12"/>
                </a:moveTo>
                <a:cubicBezTo>
                  <a:pt x="14" y="12"/>
                  <a:pt x="13" y="12"/>
                  <a:pt x="13" y="12"/>
                </a:cubicBezTo>
                <a:cubicBezTo>
                  <a:pt x="12" y="12"/>
                  <a:pt x="12" y="12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3" y="11"/>
                  <a:pt x="13" y="11"/>
                  <a:pt x="14" y="11"/>
                </a:cubicBezTo>
                <a:cubicBezTo>
                  <a:pt x="14" y="11"/>
                  <a:pt x="14" y="12"/>
                  <a:pt x="15" y="12"/>
                </a:cubicBezTo>
                <a:cubicBezTo>
                  <a:pt x="15" y="12"/>
                  <a:pt x="15" y="12"/>
                  <a:pt x="15" y="12"/>
                </a:cubicBezTo>
                <a:cubicBezTo>
                  <a:pt x="15" y="12"/>
                  <a:pt x="15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lose/>
                <a:moveTo>
                  <a:pt x="15" y="2"/>
                </a:moveTo>
                <a:cubicBezTo>
                  <a:pt x="16" y="2"/>
                  <a:pt x="16" y="2"/>
                  <a:pt x="16" y="3"/>
                </a:cubicBezTo>
                <a:cubicBezTo>
                  <a:pt x="16" y="3"/>
                  <a:pt x="16" y="3"/>
                  <a:pt x="16" y="4"/>
                </a:cubicBezTo>
                <a:cubicBezTo>
                  <a:pt x="17" y="4"/>
                  <a:pt x="17" y="4"/>
                  <a:pt x="17" y="4"/>
                </a:cubicBezTo>
                <a:cubicBezTo>
                  <a:pt x="17" y="4"/>
                  <a:pt x="17" y="5"/>
                  <a:pt x="17" y="5"/>
                </a:cubicBezTo>
                <a:cubicBezTo>
                  <a:pt x="17" y="5"/>
                  <a:pt x="17" y="5"/>
                  <a:pt x="17" y="5"/>
                </a:cubicBezTo>
                <a:cubicBezTo>
                  <a:pt x="16" y="4"/>
                  <a:pt x="16" y="4"/>
                  <a:pt x="16" y="4"/>
                </a:cubicBezTo>
                <a:cubicBezTo>
                  <a:pt x="15" y="4"/>
                  <a:pt x="15" y="3"/>
                  <a:pt x="15" y="3"/>
                </a:cubicBezTo>
                <a:cubicBezTo>
                  <a:pt x="15" y="3"/>
                  <a:pt x="15" y="2"/>
                  <a:pt x="15" y="2"/>
                </a:cubicBezTo>
                <a:close/>
                <a:moveTo>
                  <a:pt x="15" y="9"/>
                </a:moveTo>
                <a:cubicBezTo>
                  <a:pt x="15" y="9"/>
                  <a:pt x="15" y="9"/>
                  <a:pt x="14" y="9"/>
                </a:cubicBezTo>
                <a:cubicBezTo>
                  <a:pt x="14" y="9"/>
                  <a:pt x="14" y="9"/>
                  <a:pt x="14" y="10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0"/>
                  <a:pt x="16" y="10"/>
                  <a:pt x="16" y="9"/>
                </a:cubicBezTo>
                <a:cubicBezTo>
                  <a:pt x="16" y="9"/>
                  <a:pt x="15" y="9"/>
                  <a:pt x="15" y="9"/>
                </a:cubicBezTo>
                <a:close/>
                <a:moveTo>
                  <a:pt x="21" y="17"/>
                </a:moveTo>
                <a:cubicBezTo>
                  <a:pt x="22" y="17"/>
                  <a:pt x="22" y="16"/>
                  <a:pt x="22" y="16"/>
                </a:cubicBezTo>
                <a:cubicBezTo>
                  <a:pt x="23" y="16"/>
                  <a:pt x="23" y="16"/>
                  <a:pt x="24" y="16"/>
                </a:cubicBezTo>
                <a:cubicBezTo>
                  <a:pt x="24" y="16"/>
                  <a:pt x="24" y="16"/>
                  <a:pt x="24" y="16"/>
                </a:cubicBezTo>
                <a:cubicBezTo>
                  <a:pt x="24" y="17"/>
                  <a:pt x="24" y="17"/>
                  <a:pt x="24" y="17"/>
                </a:cubicBezTo>
                <a:cubicBezTo>
                  <a:pt x="24" y="17"/>
                  <a:pt x="24" y="17"/>
                  <a:pt x="23" y="17"/>
                </a:cubicBezTo>
                <a:cubicBezTo>
                  <a:pt x="23" y="17"/>
                  <a:pt x="22" y="17"/>
                  <a:pt x="22" y="17"/>
                </a:cubicBezTo>
                <a:cubicBezTo>
                  <a:pt x="21" y="17"/>
                  <a:pt x="21" y="17"/>
                  <a:pt x="21" y="17"/>
                </a:cubicBezTo>
                <a:close/>
                <a:moveTo>
                  <a:pt x="20" y="14"/>
                </a:moveTo>
                <a:cubicBezTo>
                  <a:pt x="20" y="14"/>
                  <a:pt x="20" y="15"/>
                  <a:pt x="20" y="16"/>
                </a:cubicBezTo>
                <a:cubicBezTo>
                  <a:pt x="20" y="16"/>
                  <a:pt x="19" y="16"/>
                  <a:pt x="19" y="16"/>
                </a:cubicBezTo>
                <a:cubicBezTo>
                  <a:pt x="19" y="15"/>
                  <a:pt x="19" y="15"/>
                  <a:pt x="19" y="15"/>
                </a:cubicBezTo>
                <a:cubicBezTo>
                  <a:pt x="19" y="14"/>
                  <a:pt x="19" y="14"/>
                  <a:pt x="19" y="13"/>
                </a:cubicBezTo>
                <a:cubicBezTo>
                  <a:pt x="19" y="13"/>
                  <a:pt x="19" y="13"/>
                  <a:pt x="19" y="12"/>
                </a:cubicBezTo>
                <a:cubicBezTo>
                  <a:pt x="19" y="12"/>
                  <a:pt x="20" y="12"/>
                  <a:pt x="20" y="12"/>
                </a:cubicBezTo>
                <a:cubicBezTo>
                  <a:pt x="20" y="12"/>
                  <a:pt x="20" y="12"/>
                  <a:pt x="20" y="12"/>
                </a:cubicBezTo>
                <a:cubicBezTo>
                  <a:pt x="20" y="13"/>
                  <a:pt x="20" y="13"/>
                  <a:pt x="20" y="13"/>
                </a:cubicBezTo>
                <a:cubicBezTo>
                  <a:pt x="20" y="13"/>
                  <a:pt x="20" y="13"/>
                  <a:pt x="20" y="14"/>
                </a:cubicBezTo>
                <a:cubicBezTo>
                  <a:pt x="20" y="14"/>
                  <a:pt x="20" y="14"/>
                  <a:pt x="20" y="14"/>
                </a:cubicBezTo>
                <a:close/>
                <a:moveTo>
                  <a:pt x="25" y="26"/>
                </a:moveTo>
                <a:cubicBezTo>
                  <a:pt x="25" y="26"/>
                  <a:pt x="24" y="26"/>
                  <a:pt x="24" y="27"/>
                </a:cubicBezTo>
                <a:cubicBezTo>
                  <a:pt x="24" y="27"/>
                  <a:pt x="24" y="27"/>
                  <a:pt x="23" y="26"/>
                </a:cubicBezTo>
                <a:cubicBezTo>
                  <a:pt x="23" y="26"/>
                  <a:pt x="23" y="25"/>
                  <a:pt x="23" y="25"/>
                </a:cubicBezTo>
                <a:cubicBezTo>
                  <a:pt x="23" y="25"/>
                  <a:pt x="23" y="24"/>
                  <a:pt x="23" y="24"/>
                </a:cubicBezTo>
                <a:cubicBezTo>
                  <a:pt x="23" y="24"/>
                  <a:pt x="23" y="24"/>
                  <a:pt x="23" y="24"/>
                </a:cubicBezTo>
                <a:cubicBezTo>
                  <a:pt x="23" y="25"/>
                  <a:pt x="24" y="25"/>
                  <a:pt x="24" y="25"/>
                </a:cubicBezTo>
                <a:cubicBezTo>
                  <a:pt x="24" y="25"/>
                  <a:pt x="25" y="25"/>
                  <a:pt x="25" y="26"/>
                </a:cubicBezTo>
                <a:close/>
                <a:moveTo>
                  <a:pt x="19" y="17"/>
                </a:moveTo>
                <a:cubicBezTo>
                  <a:pt x="20" y="17"/>
                  <a:pt x="20" y="18"/>
                  <a:pt x="20" y="18"/>
                </a:cubicBezTo>
                <a:cubicBezTo>
                  <a:pt x="21" y="18"/>
                  <a:pt x="21" y="18"/>
                  <a:pt x="21" y="19"/>
                </a:cubicBezTo>
                <a:cubicBezTo>
                  <a:pt x="22" y="19"/>
                  <a:pt x="22" y="20"/>
                  <a:pt x="21" y="20"/>
                </a:cubicBezTo>
                <a:cubicBezTo>
                  <a:pt x="21" y="20"/>
                  <a:pt x="21" y="20"/>
                  <a:pt x="21" y="20"/>
                </a:cubicBezTo>
                <a:cubicBezTo>
                  <a:pt x="20" y="20"/>
                  <a:pt x="20" y="19"/>
                  <a:pt x="20" y="19"/>
                </a:cubicBezTo>
                <a:cubicBezTo>
                  <a:pt x="20" y="19"/>
                  <a:pt x="20" y="18"/>
                  <a:pt x="19" y="18"/>
                </a:cubicBezTo>
                <a:cubicBezTo>
                  <a:pt x="19" y="18"/>
                  <a:pt x="19" y="17"/>
                  <a:pt x="19" y="17"/>
                </a:cubicBezTo>
                <a:close/>
                <a:moveTo>
                  <a:pt x="32" y="13"/>
                </a:moveTo>
                <a:cubicBezTo>
                  <a:pt x="32" y="13"/>
                  <a:pt x="32" y="13"/>
                  <a:pt x="32" y="13"/>
                </a:cubicBezTo>
                <a:cubicBezTo>
                  <a:pt x="33" y="12"/>
                  <a:pt x="33" y="12"/>
                  <a:pt x="34" y="12"/>
                </a:cubicBezTo>
                <a:cubicBezTo>
                  <a:pt x="34" y="12"/>
                  <a:pt x="34" y="12"/>
                  <a:pt x="34" y="12"/>
                </a:cubicBezTo>
                <a:cubicBezTo>
                  <a:pt x="35" y="13"/>
                  <a:pt x="35" y="13"/>
                  <a:pt x="35" y="13"/>
                </a:cubicBezTo>
                <a:cubicBezTo>
                  <a:pt x="35" y="13"/>
                  <a:pt x="34" y="14"/>
                  <a:pt x="34" y="14"/>
                </a:cubicBezTo>
                <a:cubicBezTo>
                  <a:pt x="34" y="14"/>
                  <a:pt x="33" y="14"/>
                  <a:pt x="32" y="14"/>
                </a:cubicBezTo>
                <a:cubicBezTo>
                  <a:pt x="32" y="14"/>
                  <a:pt x="32" y="14"/>
                  <a:pt x="32" y="13"/>
                </a:cubicBezTo>
                <a:close/>
                <a:moveTo>
                  <a:pt x="27" y="18"/>
                </a:moveTo>
                <a:cubicBezTo>
                  <a:pt x="26" y="18"/>
                  <a:pt x="26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5" y="18"/>
                  <a:pt x="25" y="18"/>
                  <a:pt x="25" y="18"/>
                </a:cubicBezTo>
                <a:cubicBezTo>
                  <a:pt x="26" y="17"/>
                  <a:pt x="26" y="17"/>
                  <a:pt x="26" y="17"/>
                </a:cubicBezTo>
                <a:cubicBezTo>
                  <a:pt x="27" y="17"/>
                  <a:pt x="27" y="17"/>
                  <a:pt x="28" y="17"/>
                </a:cubicBezTo>
                <a:cubicBezTo>
                  <a:pt x="28" y="17"/>
                  <a:pt x="28" y="17"/>
                  <a:pt x="28" y="17"/>
                </a:cubicBezTo>
                <a:cubicBezTo>
                  <a:pt x="29" y="17"/>
                  <a:pt x="28" y="18"/>
                  <a:pt x="28" y="18"/>
                </a:cubicBezTo>
                <a:cubicBezTo>
                  <a:pt x="28" y="18"/>
                  <a:pt x="27" y="18"/>
                  <a:pt x="27" y="18"/>
                </a:cubicBezTo>
                <a:close/>
                <a:moveTo>
                  <a:pt x="19" y="17"/>
                </a:moveTo>
                <a:cubicBezTo>
                  <a:pt x="19" y="17"/>
                  <a:pt x="19" y="18"/>
                  <a:pt x="19" y="18"/>
                </a:cubicBezTo>
                <a:cubicBezTo>
                  <a:pt x="18" y="18"/>
                  <a:pt x="18" y="19"/>
                  <a:pt x="18" y="20"/>
                </a:cubicBezTo>
                <a:cubicBezTo>
                  <a:pt x="18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20"/>
                  <a:pt x="17" y="20"/>
                  <a:pt x="17" y="20"/>
                </a:cubicBezTo>
                <a:cubicBezTo>
                  <a:pt x="17" y="19"/>
                  <a:pt x="17" y="18"/>
                  <a:pt x="18" y="18"/>
                </a:cubicBezTo>
                <a:cubicBezTo>
                  <a:pt x="18" y="17"/>
                  <a:pt x="18" y="17"/>
                  <a:pt x="19" y="17"/>
                </a:cubicBezTo>
                <a:close/>
                <a:moveTo>
                  <a:pt x="27" y="16"/>
                </a:moveTo>
                <a:cubicBezTo>
                  <a:pt x="26" y="16"/>
                  <a:pt x="26" y="16"/>
                  <a:pt x="25" y="16"/>
                </a:cubicBezTo>
                <a:cubicBezTo>
                  <a:pt x="25" y="16"/>
                  <a:pt x="25" y="16"/>
                  <a:pt x="25" y="15"/>
                </a:cubicBezTo>
                <a:cubicBezTo>
                  <a:pt x="25" y="15"/>
                  <a:pt x="25" y="15"/>
                  <a:pt x="25" y="15"/>
                </a:cubicBezTo>
                <a:cubicBezTo>
                  <a:pt x="26" y="15"/>
                  <a:pt x="26" y="15"/>
                  <a:pt x="26" y="15"/>
                </a:cubicBezTo>
                <a:cubicBezTo>
                  <a:pt x="27" y="14"/>
                  <a:pt x="27" y="14"/>
                  <a:pt x="28" y="14"/>
                </a:cubicBezTo>
                <a:cubicBezTo>
                  <a:pt x="28" y="14"/>
                  <a:pt x="28" y="15"/>
                  <a:pt x="28" y="15"/>
                </a:cubicBezTo>
                <a:cubicBezTo>
                  <a:pt x="28" y="15"/>
                  <a:pt x="28" y="15"/>
                  <a:pt x="28" y="15"/>
                </a:cubicBezTo>
                <a:cubicBezTo>
                  <a:pt x="28" y="16"/>
                  <a:pt x="27" y="16"/>
                  <a:pt x="27" y="16"/>
                </a:cubicBezTo>
                <a:close/>
                <a:moveTo>
                  <a:pt x="22" y="10"/>
                </a:moveTo>
                <a:cubicBezTo>
                  <a:pt x="22" y="10"/>
                  <a:pt x="22" y="10"/>
                  <a:pt x="23" y="10"/>
                </a:cubicBezTo>
                <a:cubicBezTo>
                  <a:pt x="23" y="10"/>
                  <a:pt x="23" y="11"/>
                  <a:pt x="23" y="11"/>
                </a:cubicBezTo>
                <a:cubicBezTo>
                  <a:pt x="22" y="12"/>
                  <a:pt x="22" y="12"/>
                  <a:pt x="21" y="13"/>
                </a:cubicBezTo>
                <a:cubicBezTo>
                  <a:pt x="21" y="13"/>
                  <a:pt x="21" y="13"/>
                  <a:pt x="21" y="13"/>
                </a:cubicBezTo>
                <a:cubicBezTo>
                  <a:pt x="21" y="13"/>
                  <a:pt x="21" y="12"/>
                  <a:pt x="21" y="12"/>
                </a:cubicBezTo>
                <a:cubicBezTo>
                  <a:pt x="21" y="12"/>
                  <a:pt x="21" y="12"/>
                  <a:pt x="21" y="11"/>
                </a:cubicBezTo>
                <a:cubicBezTo>
                  <a:pt x="21" y="11"/>
                  <a:pt x="22" y="10"/>
                  <a:pt x="22" y="10"/>
                </a:cubicBezTo>
                <a:close/>
                <a:moveTo>
                  <a:pt x="29" y="13"/>
                </a:moveTo>
                <a:cubicBezTo>
                  <a:pt x="29" y="13"/>
                  <a:pt x="29" y="13"/>
                  <a:pt x="29" y="13"/>
                </a:cubicBezTo>
                <a:cubicBezTo>
                  <a:pt x="28" y="13"/>
                  <a:pt x="28" y="13"/>
                  <a:pt x="28" y="12"/>
                </a:cubicBezTo>
                <a:cubicBezTo>
                  <a:pt x="29" y="12"/>
                  <a:pt x="29" y="11"/>
                  <a:pt x="30" y="11"/>
                </a:cubicBezTo>
                <a:cubicBezTo>
                  <a:pt x="30" y="11"/>
                  <a:pt x="31" y="11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2"/>
                  <a:pt x="31" y="12"/>
                  <a:pt x="31" y="12"/>
                </a:cubicBezTo>
                <a:cubicBezTo>
                  <a:pt x="31" y="13"/>
                  <a:pt x="30" y="13"/>
                  <a:pt x="30" y="13"/>
                </a:cubicBezTo>
                <a:cubicBezTo>
                  <a:pt x="29" y="13"/>
                  <a:pt x="29" y="13"/>
                  <a:pt x="29" y="13"/>
                </a:cubicBezTo>
                <a:cubicBezTo>
                  <a:pt x="29" y="13"/>
                  <a:pt x="29" y="13"/>
                  <a:pt x="29" y="13"/>
                </a:cubicBezTo>
                <a:close/>
                <a:moveTo>
                  <a:pt x="23" y="22"/>
                </a:moveTo>
                <a:cubicBezTo>
                  <a:pt x="23" y="22"/>
                  <a:pt x="23" y="23"/>
                  <a:pt x="23" y="23"/>
                </a:cubicBezTo>
                <a:cubicBezTo>
                  <a:pt x="23" y="23"/>
                  <a:pt x="22" y="23"/>
                  <a:pt x="22" y="23"/>
                </a:cubicBezTo>
                <a:cubicBezTo>
                  <a:pt x="22" y="22"/>
                  <a:pt x="22" y="22"/>
                  <a:pt x="21" y="21"/>
                </a:cubicBezTo>
                <a:cubicBezTo>
                  <a:pt x="21" y="21"/>
                  <a:pt x="21" y="21"/>
                  <a:pt x="22" y="21"/>
                </a:cubicBezTo>
                <a:cubicBezTo>
                  <a:pt x="22" y="21"/>
                  <a:pt x="23" y="21"/>
                  <a:pt x="23" y="22"/>
                </a:cubicBezTo>
                <a:cubicBezTo>
                  <a:pt x="23" y="22"/>
                  <a:pt x="23" y="22"/>
                  <a:pt x="23" y="22"/>
                </a:cubicBezTo>
                <a:close/>
                <a:moveTo>
                  <a:pt x="12" y="7"/>
                </a:moveTo>
                <a:cubicBezTo>
                  <a:pt x="12" y="7"/>
                  <a:pt x="13" y="7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8"/>
                  <a:pt x="11" y="7"/>
                  <a:pt x="11" y="7"/>
                </a:cubicBezTo>
                <a:cubicBezTo>
                  <a:pt x="11" y="7"/>
                  <a:pt x="11" y="7"/>
                  <a:pt x="11" y="7"/>
                </a:cubicBezTo>
                <a:cubicBezTo>
                  <a:pt x="11" y="7"/>
                  <a:pt x="11" y="7"/>
                  <a:pt x="12" y="7"/>
                </a:cubicBezTo>
                <a:close/>
                <a:moveTo>
                  <a:pt x="20" y="10"/>
                </a:moveTo>
                <a:cubicBezTo>
                  <a:pt x="20" y="10"/>
                  <a:pt x="19" y="10"/>
                  <a:pt x="19" y="10"/>
                </a:cubicBezTo>
                <a:cubicBezTo>
                  <a:pt x="19" y="11"/>
                  <a:pt x="19" y="11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2"/>
                  <a:pt x="19" y="12"/>
                  <a:pt x="19" y="12"/>
                </a:cubicBezTo>
                <a:cubicBezTo>
                  <a:pt x="19" y="11"/>
                  <a:pt x="18" y="11"/>
                  <a:pt x="18" y="10"/>
                </a:cubicBezTo>
                <a:cubicBezTo>
                  <a:pt x="18" y="10"/>
                  <a:pt x="18" y="10"/>
                  <a:pt x="18" y="9"/>
                </a:cubicBezTo>
                <a:cubicBezTo>
                  <a:pt x="18" y="9"/>
                  <a:pt x="19" y="9"/>
                  <a:pt x="19" y="9"/>
                </a:cubicBezTo>
                <a:cubicBezTo>
                  <a:pt x="19" y="9"/>
                  <a:pt x="20" y="10"/>
                  <a:pt x="20" y="10"/>
                </a:cubicBezTo>
                <a:close/>
                <a:moveTo>
                  <a:pt x="31" y="19"/>
                </a:moveTo>
                <a:cubicBezTo>
                  <a:pt x="30" y="19"/>
                  <a:pt x="30" y="19"/>
                  <a:pt x="30" y="19"/>
                </a:cubicBezTo>
                <a:cubicBezTo>
                  <a:pt x="30" y="19"/>
                  <a:pt x="29" y="18"/>
                  <a:pt x="29" y="18"/>
                </a:cubicBezTo>
                <a:cubicBezTo>
                  <a:pt x="29" y="18"/>
                  <a:pt x="30" y="18"/>
                  <a:pt x="30" y="18"/>
                </a:cubicBezTo>
                <a:cubicBezTo>
                  <a:pt x="30" y="18"/>
                  <a:pt x="30" y="18"/>
                  <a:pt x="30" y="18"/>
                </a:cubicBezTo>
                <a:cubicBezTo>
                  <a:pt x="31" y="17"/>
                  <a:pt x="32" y="17"/>
                  <a:pt x="32" y="18"/>
                </a:cubicBezTo>
                <a:cubicBezTo>
                  <a:pt x="32" y="18"/>
                  <a:pt x="32" y="18"/>
                  <a:pt x="32" y="18"/>
                </a:cubicBezTo>
                <a:cubicBezTo>
                  <a:pt x="32" y="18"/>
                  <a:pt x="32" y="19"/>
                  <a:pt x="32" y="19"/>
                </a:cubicBezTo>
                <a:cubicBezTo>
                  <a:pt x="32" y="19"/>
                  <a:pt x="31" y="19"/>
                  <a:pt x="31" y="19"/>
                </a:cubicBezTo>
                <a:close/>
                <a:moveTo>
                  <a:pt x="9" y="8"/>
                </a:moveTo>
                <a:cubicBezTo>
                  <a:pt x="8" y="8"/>
                  <a:pt x="8" y="7"/>
                  <a:pt x="7" y="7"/>
                </a:cubicBezTo>
                <a:cubicBezTo>
                  <a:pt x="7" y="7"/>
                  <a:pt x="6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6"/>
                  <a:pt x="8" y="6"/>
                </a:cubicBezTo>
                <a:cubicBezTo>
                  <a:pt x="8" y="6"/>
                  <a:pt x="9" y="7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9" y="8"/>
                  <a:pt x="9" y="8"/>
                  <a:pt x="9" y="8"/>
                </a:cubicBezTo>
                <a:close/>
                <a:moveTo>
                  <a:pt x="17" y="12"/>
                </a:moveTo>
                <a:cubicBezTo>
                  <a:pt x="17" y="12"/>
                  <a:pt x="18" y="12"/>
                  <a:pt x="18" y="13"/>
                </a:cubicBezTo>
                <a:cubicBezTo>
                  <a:pt x="18" y="13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8" y="14"/>
                  <a:pt x="18" y="14"/>
                  <a:pt x="18" y="14"/>
                </a:cubicBezTo>
                <a:cubicBezTo>
                  <a:pt x="17" y="14"/>
                  <a:pt x="17" y="14"/>
                  <a:pt x="17" y="14"/>
                </a:cubicBezTo>
                <a:cubicBezTo>
                  <a:pt x="16" y="14"/>
                  <a:pt x="16" y="13"/>
                  <a:pt x="16" y="13"/>
                </a:cubicBezTo>
                <a:cubicBezTo>
                  <a:pt x="16" y="13"/>
                  <a:pt x="16" y="13"/>
                  <a:pt x="16" y="12"/>
                </a:cubicBezTo>
                <a:cubicBezTo>
                  <a:pt x="16" y="12"/>
                  <a:pt x="16" y="12"/>
                  <a:pt x="17" y="12"/>
                </a:cubicBezTo>
                <a:close/>
                <a:moveTo>
                  <a:pt x="14" y="13"/>
                </a:moveTo>
                <a:cubicBezTo>
                  <a:pt x="13" y="13"/>
                  <a:pt x="13" y="14"/>
                  <a:pt x="13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3" y="15"/>
                  <a:pt x="13" y="15"/>
                </a:cubicBezTo>
                <a:cubicBezTo>
                  <a:pt x="13" y="15"/>
                  <a:pt x="14" y="15"/>
                  <a:pt x="14" y="15"/>
                </a:cubicBezTo>
                <a:cubicBezTo>
                  <a:pt x="15" y="15"/>
                  <a:pt x="15" y="15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5" y="14"/>
                  <a:pt x="14" y="13"/>
                  <a:pt x="14" y="13"/>
                </a:cubicBezTo>
                <a:close/>
                <a:moveTo>
                  <a:pt x="13" y="5"/>
                </a:moveTo>
                <a:cubicBezTo>
                  <a:pt x="13" y="5"/>
                  <a:pt x="12" y="5"/>
                  <a:pt x="12" y="5"/>
                </a:cubicBezTo>
                <a:cubicBezTo>
                  <a:pt x="12" y="5"/>
                  <a:pt x="11" y="5"/>
                  <a:pt x="11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2" y="4"/>
                  <a:pt x="13" y="4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lose/>
                <a:moveTo>
                  <a:pt x="17" y="17"/>
                </a:moveTo>
                <a:cubicBezTo>
                  <a:pt x="16" y="17"/>
                  <a:pt x="16" y="17"/>
                  <a:pt x="16" y="17"/>
                </a:cubicBezTo>
                <a:cubicBezTo>
                  <a:pt x="16" y="16"/>
                  <a:pt x="16" y="16"/>
                  <a:pt x="16" y="16"/>
                </a:cubicBezTo>
                <a:cubicBezTo>
                  <a:pt x="15" y="16"/>
                  <a:pt x="16" y="16"/>
                  <a:pt x="16" y="15"/>
                </a:cubicBezTo>
                <a:cubicBezTo>
                  <a:pt x="16" y="15"/>
                  <a:pt x="17" y="15"/>
                  <a:pt x="17" y="15"/>
                </a:cubicBezTo>
                <a:cubicBezTo>
                  <a:pt x="18" y="15"/>
                  <a:pt x="18" y="15"/>
                  <a:pt x="18" y="16"/>
                </a:cubicBezTo>
                <a:cubicBezTo>
                  <a:pt x="18" y="16"/>
                  <a:pt x="18" y="16"/>
                  <a:pt x="18" y="16"/>
                </a:cubicBezTo>
                <a:cubicBezTo>
                  <a:pt x="19" y="16"/>
                  <a:pt x="18" y="16"/>
                  <a:pt x="18" y="16"/>
                </a:cubicBezTo>
                <a:cubicBezTo>
                  <a:pt x="18" y="16"/>
                  <a:pt x="17" y="17"/>
                  <a:pt x="17" y="17"/>
                </a:cubicBezTo>
                <a:cubicBezTo>
                  <a:pt x="17" y="17"/>
                  <a:pt x="17" y="17"/>
                  <a:pt x="17" y="17"/>
                </a:cubicBezTo>
                <a:close/>
                <a:moveTo>
                  <a:pt x="27" y="26"/>
                </a:moveTo>
                <a:cubicBezTo>
                  <a:pt x="27" y="26"/>
                  <a:pt x="27" y="26"/>
                  <a:pt x="27" y="27"/>
                </a:cubicBezTo>
                <a:cubicBezTo>
                  <a:pt x="28" y="27"/>
                  <a:pt x="28" y="27"/>
                  <a:pt x="28" y="27"/>
                </a:cubicBezTo>
                <a:cubicBezTo>
                  <a:pt x="29" y="27"/>
                  <a:pt x="29" y="28"/>
                  <a:pt x="29" y="28"/>
                </a:cubicBezTo>
                <a:cubicBezTo>
                  <a:pt x="29" y="29"/>
                  <a:pt x="28" y="29"/>
                  <a:pt x="28" y="29"/>
                </a:cubicBezTo>
                <a:cubicBezTo>
                  <a:pt x="27" y="28"/>
                  <a:pt x="27" y="27"/>
                  <a:pt x="26" y="26"/>
                </a:cubicBezTo>
                <a:cubicBezTo>
                  <a:pt x="26" y="26"/>
                  <a:pt x="26" y="26"/>
                  <a:pt x="26" y="26"/>
                </a:cubicBezTo>
                <a:cubicBezTo>
                  <a:pt x="26" y="26"/>
                  <a:pt x="27" y="26"/>
                  <a:pt x="27" y="26"/>
                </a:cubicBezTo>
                <a:close/>
                <a:moveTo>
                  <a:pt x="12" y="30"/>
                </a:moveTo>
                <a:cubicBezTo>
                  <a:pt x="13" y="30"/>
                  <a:pt x="12" y="31"/>
                  <a:pt x="12" y="31"/>
                </a:cubicBezTo>
                <a:cubicBezTo>
                  <a:pt x="12" y="32"/>
                  <a:pt x="12" y="32"/>
                  <a:pt x="11" y="32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0" y="33"/>
                  <a:pt x="10" y="33"/>
                </a:cubicBezTo>
                <a:cubicBezTo>
                  <a:pt x="10" y="33"/>
                  <a:pt x="10" y="32"/>
                  <a:pt x="10" y="32"/>
                </a:cubicBezTo>
                <a:cubicBezTo>
                  <a:pt x="10" y="32"/>
                  <a:pt x="11" y="31"/>
                  <a:pt x="11" y="31"/>
                </a:cubicBezTo>
                <a:cubicBezTo>
                  <a:pt x="11" y="31"/>
                  <a:pt x="12" y="31"/>
                  <a:pt x="12" y="30"/>
                </a:cubicBezTo>
                <a:cubicBezTo>
                  <a:pt x="12" y="30"/>
                  <a:pt x="12" y="30"/>
                  <a:pt x="12" y="30"/>
                </a:cubicBezTo>
                <a:close/>
                <a:moveTo>
                  <a:pt x="7" y="24"/>
                </a:moveTo>
                <a:cubicBezTo>
                  <a:pt x="7" y="24"/>
                  <a:pt x="7" y="23"/>
                  <a:pt x="8" y="23"/>
                </a:cubicBezTo>
                <a:cubicBezTo>
                  <a:pt x="8" y="23"/>
                  <a:pt x="8" y="23"/>
                  <a:pt x="8" y="23"/>
                </a:cubicBezTo>
                <a:cubicBezTo>
                  <a:pt x="8" y="23"/>
                  <a:pt x="9" y="23"/>
                  <a:pt x="9" y="23"/>
                </a:cubicBezTo>
                <a:cubicBezTo>
                  <a:pt x="9" y="23"/>
                  <a:pt x="9" y="23"/>
                  <a:pt x="9" y="23"/>
                </a:cubicBezTo>
                <a:cubicBezTo>
                  <a:pt x="8" y="24"/>
                  <a:pt x="8" y="24"/>
                  <a:pt x="8" y="25"/>
                </a:cubicBezTo>
                <a:cubicBezTo>
                  <a:pt x="8" y="25"/>
                  <a:pt x="8" y="25"/>
                  <a:pt x="7" y="25"/>
                </a:cubicBezTo>
                <a:cubicBezTo>
                  <a:pt x="7" y="25"/>
                  <a:pt x="7" y="25"/>
                  <a:pt x="7" y="24"/>
                </a:cubicBezTo>
                <a:close/>
                <a:moveTo>
                  <a:pt x="23" y="13"/>
                </a:moveTo>
                <a:cubicBezTo>
                  <a:pt x="23" y="13"/>
                  <a:pt x="24" y="13"/>
                  <a:pt x="24" y="14"/>
                </a:cubicBezTo>
                <a:cubicBezTo>
                  <a:pt x="24" y="14"/>
                  <a:pt x="24" y="14"/>
                  <a:pt x="24" y="14"/>
                </a:cubicBezTo>
                <a:cubicBezTo>
                  <a:pt x="23" y="15"/>
                  <a:pt x="22" y="15"/>
                  <a:pt x="22" y="15"/>
                </a:cubicBezTo>
                <a:cubicBezTo>
                  <a:pt x="22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1" y="15"/>
                  <a:pt x="21" y="15"/>
                </a:cubicBezTo>
                <a:cubicBezTo>
                  <a:pt x="21" y="15"/>
                  <a:pt x="22" y="14"/>
                  <a:pt x="22" y="14"/>
                </a:cubicBezTo>
                <a:cubicBezTo>
                  <a:pt x="22" y="14"/>
                  <a:pt x="22" y="13"/>
                  <a:pt x="23" y="13"/>
                </a:cubicBezTo>
                <a:cubicBezTo>
                  <a:pt x="23" y="13"/>
                  <a:pt x="23" y="13"/>
                  <a:pt x="23" y="13"/>
                </a:cubicBezTo>
                <a:close/>
                <a:moveTo>
                  <a:pt x="10" y="25"/>
                </a:moveTo>
                <a:cubicBezTo>
                  <a:pt x="10" y="24"/>
                  <a:pt x="10" y="24"/>
                  <a:pt x="10" y="24"/>
                </a:cubicBezTo>
                <a:cubicBezTo>
                  <a:pt x="10" y="23"/>
                  <a:pt x="10" y="23"/>
                  <a:pt x="11" y="23"/>
                </a:cubicBezTo>
                <a:cubicBezTo>
                  <a:pt x="11" y="22"/>
                  <a:pt x="11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2"/>
                  <a:pt x="12" y="22"/>
                  <a:pt x="12" y="22"/>
                </a:cubicBezTo>
                <a:cubicBezTo>
                  <a:pt x="12" y="23"/>
                  <a:pt x="11" y="23"/>
                  <a:pt x="11" y="24"/>
                </a:cubicBezTo>
                <a:cubicBezTo>
                  <a:pt x="11" y="24"/>
                  <a:pt x="11" y="25"/>
                  <a:pt x="10" y="25"/>
                </a:cubicBezTo>
                <a:close/>
                <a:moveTo>
                  <a:pt x="5" y="23"/>
                </a:move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6" y="22"/>
                  <a:pt x="6" y="23"/>
                </a:cubicBezTo>
                <a:cubicBezTo>
                  <a:pt x="6" y="23"/>
                  <a:pt x="6" y="23"/>
                  <a:pt x="5" y="23"/>
                </a:cubicBezTo>
                <a:cubicBezTo>
                  <a:pt x="5" y="24"/>
                  <a:pt x="4" y="24"/>
                  <a:pt x="4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2" y="24"/>
                  <a:pt x="3" y="23"/>
                </a:cubicBezTo>
                <a:cubicBezTo>
                  <a:pt x="3" y="23"/>
                  <a:pt x="3" y="23"/>
                  <a:pt x="4" y="23"/>
                </a:cubicBezTo>
                <a:cubicBezTo>
                  <a:pt x="4" y="23"/>
                  <a:pt x="4" y="23"/>
                  <a:pt x="5" y="22"/>
                </a:cubicBezTo>
                <a:cubicBezTo>
                  <a:pt x="5" y="22"/>
                  <a:pt x="5" y="23"/>
                  <a:pt x="5" y="23"/>
                </a:cubicBezTo>
                <a:close/>
                <a:moveTo>
                  <a:pt x="8" y="14"/>
                </a:move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8" y="13"/>
                  <a:pt x="9" y="13"/>
                </a:cubicBezTo>
                <a:cubicBezTo>
                  <a:pt x="10" y="13"/>
                  <a:pt x="10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1" y="13"/>
                  <a:pt x="11" y="14"/>
                  <a:pt x="11" y="14"/>
                </a:cubicBezTo>
                <a:cubicBezTo>
                  <a:pt x="10" y="14"/>
                  <a:pt x="10" y="14"/>
                  <a:pt x="10" y="14"/>
                </a:cubicBezTo>
                <a:cubicBezTo>
                  <a:pt x="9" y="14"/>
                  <a:pt x="9" y="14"/>
                  <a:pt x="8" y="14"/>
                </a:cubicBezTo>
                <a:close/>
                <a:moveTo>
                  <a:pt x="19" y="30"/>
                </a:moveTo>
                <a:cubicBezTo>
                  <a:pt x="19" y="29"/>
                  <a:pt x="19" y="29"/>
                  <a:pt x="20" y="29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8"/>
                  <a:pt x="20" y="28"/>
                  <a:pt x="20" y="28"/>
                </a:cubicBezTo>
                <a:cubicBezTo>
                  <a:pt x="20" y="29"/>
                  <a:pt x="21" y="30"/>
                  <a:pt x="21" y="30"/>
                </a:cubicBezTo>
                <a:cubicBezTo>
                  <a:pt x="21" y="31"/>
                  <a:pt x="21" y="31"/>
                  <a:pt x="21" y="31"/>
                </a:cubicBezTo>
                <a:cubicBezTo>
                  <a:pt x="20" y="32"/>
                  <a:pt x="20" y="31"/>
                  <a:pt x="20" y="31"/>
                </a:cubicBezTo>
                <a:cubicBezTo>
                  <a:pt x="19" y="31"/>
                  <a:pt x="19" y="30"/>
                  <a:pt x="19" y="30"/>
                </a:cubicBezTo>
                <a:close/>
                <a:moveTo>
                  <a:pt x="24" y="21"/>
                </a:moveTo>
                <a:cubicBezTo>
                  <a:pt x="24" y="21"/>
                  <a:pt x="24" y="20"/>
                  <a:pt x="23" y="20"/>
                </a:cubicBezTo>
                <a:cubicBezTo>
                  <a:pt x="23" y="20"/>
                  <a:pt x="23" y="20"/>
                  <a:pt x="23" y="19"/>
                </a:cubicBezTo>
                <a:cubicBezTo>
                  <a:pt x="23" y="19"/>
                  <a:pt x="22" y="19"/>
                  <a:pt x="22" y="19"/>
                </a:cubicBezTo>
                <a:cubicBezTo>
                  <a:pt x="22" y="19"/>
                  <a:pt x="22" y="19"/>
                  <a:pt x="22" y="19"/>
                </a:cubicBezTo>
                <a:cubicBezTo>
                  <a:pt x="22" y="19"/>
                  <a:pt x="22" y="19"/>
                  <a:pt x="23" y="19"/>
                </a:cubicBezTo>
                <a:cubicBezTo>
                  <a:pt x="23" y="19"/>
                  <a:pt x="23" y="19"/>
                  <a:pt x="24" y="19"/>
                </a:cubicBezTo>
                <a:cubicBezTo>
                  <a:pt x="24" y="19"/>
                  <a:pt x="25" y="19"/>
                  <a:pt x="25" y="19"/>
                </a:cubicBezTo>
                <a:cubicBezTo>
                  <a:pt x="25" y="19"/>
                  <a:pt x="25" y="20"/>
                  <a:pt x="25" y="20"/>
                </a:cubicBezTo>
                <a:cubicBezTo>
                  <a:pt x="25" y="20"/>
                  <a:pt x="25" y="21"/>
                  <a:pt x="24" y="21"/>
                </a:cubicBezTo>
                <a:close/>
                <a:moveTo>
                  <a:pt x="15" y="6"/>
                </a:moveTo>
                <a:cubicBezTo>
                  <a:pt x="16" y="6"/>
                  <a:pt x="16" y="6"/>
                  <a:pt x="16" y="6"/>
                </a:cubicBezTo>
                <a:cubicBezTo>
                  <a:pt x="17" y="7"/>
                  <a:pt x="17" y="7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6" y="8"/>
                  <a:pt x="15" y="7"/>
                  <a:pt x="15" y="7"/>
                </a:cubicBezTo>
                <a:cubicBezTo>
                  <a:pt x="15" y="7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lose/>
                <a:moveTo>
                  <a:pt x="2" y="11"/>
                </a:moveTo>
                <a:cubicBezTo>
                  <a:pt x="2" y="11"/>
                  <a:pt x="2" y="11"/>
                  <a:pt x="3" y="11"/>
                </a:cubicBezTo>
                <a:cubicBezTo>
                  <a:pt x="3" y="11"/>
                  <a:pt x="4" y="11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3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2"/>
                  <a:pt x="1" y="12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lose/>
                <a:moveTo>
                  <a:pt x="7" y="11"/>
                </a:moveTo>
                <a:cubicBezTo>
                  <a:pt x="8" y="11"/>
                  <a:pt x="8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8" y="12"/>
                  <a:pt x="8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1"/>
                  <a:pt x="6" y="11"/>
                </a:cubicBezTo>
                <a:cubicBezTo>
                  <a:pt x="6" y="11"/>
                  <a:pt x="7" y="11"/>
                  <a:pt x="7" y="11"/>
                </a:cubicBezTo>
                <a:close/>
                <a:moveTo>
                  <a:pt x="27" y="20"/>
                </a:moveTo>
                <a:cubicBezTo>
                  <a:pt x="27" y="20"/>
                  <a:pt x="27" y="20"/>
                  <a:pt x="28" y="20"/>
                </a:cubicBezTo>
                <a:cubicBezTo>
                  <a:pt x="28" y="20"/>
                  <a:pt x="29" y="20"/>
                  <a:pt x="29" y="20"/>
                </a:cubicBezTo>
                <a:cubicBezTo>
                  <a:pt x="30" y="20"/>
                  <a:pt x="30" y="20"/>
                  <a:pt x="30" y="21"/>
                </a:cubicBezTo>
                <a:cubicBezTo>
                  <a:pt x="30" y="21"/>
                  <a:pt x="30" y="21"/>
                  <a:pt x="30" y="21"/>
                </a:cubicBezTo>
                <a:cubicBezTo>
                  <a:pt x="30" y="22"/>
                  <a:pt x="30" y="22"/>
                  <a:pt x="30" y="22"/>
                </a:cubicBezTo>
                <a:cubicBezTo>
                  <a:pt x="29" y="21"/>
                  <a:pt x="28" y="21"/>
                  <a:pt x="27" y="21"/>
                </a:cubicBezTo>
                <a:cubicBezTo>
                  <a:pt x="27" y="21"/>
                  <a:pt x="27" y="21"/>
                  <a:pt x="27" y="20"/>
                </a:cubicBezTo>
                <a:close/>
                <a:moveTo>
                  <a:pt x="15" y="28"/>
                </a:moveTo>
                <a:cubicBezTo>
                  <a:pt x="15" y="28"/>
                  <a:pt x="15" y="28"/>
                  <a:pt x="15" y="29"/>
                </a:cubicBezTo>
                <a:cubicBezTo>
                  <a:pt x="15" y="29"/>
                  <a:pt x="15" y="30"/>
                  <a:pt x="15" y="30"/>
                </a:cubicBezTo>
                <a:cubicBezTo>
                  <a:pt x="16" y="31"/>
                  <a:pt x="15" y="31"/>
                  <a:pt x="15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0"/>
                  <a:pt x="14" y="30"/>
                  <a:pt x="14" y="30"/>
                </a:cubicBezTo>
                <a:cubicBezTo>
                  <a:pt x="14" y="29"/>
                  <a:pt x="14" y="29"/>
                  <a:pt x="14" y="28"/>
                </a:cubicBezTo>
                <a:cubicBezTo>
                  <a:pt x="14" y="28"/>
                  <a:pt x="15" y="28"/>
                  <a:pt x="15" y="28"/>
                </a:cubicBezTo>
                <a:cubicBezTo>
                  <a:pt x="15" y="28"/>
                  <a:pt x="15" y="28"/>
                  <a:pt x="15" y="28"/>
                </a:cubicBezTo>
                <a:close/>
                <a:moveTo>
                  <a:pt x="18" y="23"/>
                </a:moveTo>
                <a:cubicBezTo>
                  <a:pt x="18" y="23"/>
                  <a:pt x="18" y="23"/>
                  <a:pt x="18" y="23"/>
                </a:cubicBezTo>
                <a:cubicBezTo>
                  <a:pt x="19" y="24"/>
                  <a:pt x="19" y="24"/>
                  <a:pt x="20" y="23"/>
                </a:cubicBezTo>
                <a:cubicBezTo>
                  <a:pt x="20" y="22"/>
                  <a:pt x="20" y="21"/>
                  <a:pt x="19" y="21"/>
                </a:cubicBezTo>
                <a:cubicBezTo>
                  <a:pt x="19" y="20"/>
                  <a:pt x="18" y="21"/>
                  <a:pt x="18" y="21"/>
                </a:cubicBezTo>
                <a:cubicBezTo>
                  <a:pt x="18" y="21"/>
                  <a:pt x="18" y="21"/>
                  <a:pt x="18" y="21"/>
                </a:cubicBezTo>
                <a:cubicBezTo>
                  <a:pt x="18" y="22"/>
                  <a:pt x="18" y="22"/>
                  <a:pt x="18" y="23"/>
                </a:cubicBezTo>
                <a:close/>
                <a:moveTo>
                  <a:pt x="13" y="20"/>
                </a:moveTo>
                <a:cubicBezTo>
                  <a:pt x="13" y="20"/>
                  <a:pt x="13" y="20"/>
                  <a:pt x="13" y="20"/>
                </a:cubicBezTo>
                <a:cubicBezTo>
                  <a:pt x="12" y="19"/>
                  <a:pt x="13" y="19"/>
                  <a:pt x="13" y="19"/>
                </a:cubicBezTo>
                <a:cubicBezTo>
                  <a:pt x="13" y="18"/>
                  <a:pt x="14" y="17"/>
                  <a:pt x="15" y="17"/>
                </a:cubicBezTo>
                <a:cubicBezTo>
                  <a:pt x="15" y="17"/>
                  <a:pt x="16" y="17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5" y="18"/>
                  <a:pt x="15" y="18"/>
                </a:cubicBezTo>
                <a:cubicBezTo>
                  <a:pt x="15" y="19"/>
                  <a:pt x="14" y="19"/>
                  <a:pt x="14" y="19"/>
                </a:cubicBezTo>
                <a:cubicBezTo>
                  <a:pt x="14" y="20"/>
                  <a:pt x="13" y="20"/>
                  <a:pt x="13" y="20"/>
                </a:cubicBezTo>
                <a:close/>
                <a:moveTo>
                  <a:pt x="18" y="27"/>
                </a:moveTo>
                <a:cubicBezTo>
                  <a:pt x="18" y="28"/>
                  <a:pt x="17" y="28"/>
                  <a:pt x="17" y="28"/>
                </a:cubicBezTo>
                <a:cubicBezTo>
                  <a:pt x="16" y="28"/>
                  <a:pt x="16" y="28"/>
                  <a:pt x="16" y="27"/>
                </a:cubicBezTo>
                <a:cubicBezTo>
                  <a:pt x="16" y="27"/>
                  <a:pt x="16" y="27"/>
                  <a:pt x="16" y="26"/>
                </a:cubicBezTo>
                <a:cubicBezTo>
                  <a:pt x="16" y="26"/>
                  <a:pt x="16" y="25"/>
                  <a:pt x="16" y="25"/>
                </a:cubicBezTo>
                <a:cubicBezTo>
                  <a:pt x="16" y="24"/>
                  <a:pt x="16" y="24"/>
                  <a:pt x="17" y="24"/>
                </a:cubicBezTo>
                <a:cubicBezTo>
                  <a:pt x="17" y="24"/>
                  <a:pt x="17" y="24"/>
                  <a:pt x="17" y="25"/>
                </a:cubicBezTo>
                <a:cubicBezTo>
                  <a:pt x="17" y="25"/>
                  <a:pt x="17" y="25"/>
                  <a:pt x="17" y="25"/>
                </a:cubicBezTo>
                <a:cubicBezTo>
                  <a:pt x="17" y="25"/>
                  <a:pt x="17" y="26"/>
                  <a:pt x="18" y="26"/>
                </a:cubicBezTo>
                <a:cubicBezTo>
                  <a:pt x="18" y="26"/>
                  <a:pt x="18" y="26"/>
                  <a:pt x="18" y="27"/>
                </a:cubicBezTo>
                <a:close/>
                <a:moveTo>
                  <a:pt x="7" y="18"/>
                </a:moveTo>
                <a:cubicBezTo>
                  <a:pt x="7" y="18"/>
                  <a:pt x="6" y="18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6"/>
                  <a:pt x="6" y="16"/>
                </a:cubicBezTo>
                <a:cubicBezTo>
                  <a:pt x="7" y="16"/>
                  <a:pt x="7" y="16"/>
                  <a:pt x="8" y="16"/>
                </a:cubicBezTo>
                <a:cubicBezTo>
                  <a:pt x="9" y="16"/>
                  <a:pt x="9" y="16"/>
                  <a:pt x="10" y="16"/>
                </a:cubicBezTo>
                <a:cubicBezTo>
                  <a:pt x="10" y="16"/>
                  <a:pt x="10" y="17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9" y="17"/>
                  <a:pt x="8" y="17"/>
                  <a:pt x="8" y="17"/>
                </a:cubicBezTo>
                <a:cubicBezTo>
                  <a:pt x="7" y="18"/>
                  <a:pt x="7" y="18"/>
                  <a:pt x="7" y="18"/>
                </a:cubicBezTo>
                <a:close/>
                <a:moveTo>
                  <a:pt x="6" y="19"/>
                </a:moveTo>
                <a:cubicBezTo>
                  <a:pt x="7" y="19"/>
                  <a:pt x="7" y="19"/>
                  <a:pt x="6" y="19"/>
                </a:cubicBezTo>
                <a:cubicBezTo>
                  <a:pt x="6" y="20"/>
                  <a:pt x="6" y="20"/>
                  <a:pt x="6" y="20"/>
                </a:cubicBezTo>
                <a:cubicBezTo>
                  <a:pt x="6" y="21"/>
                  <a:pt x="5" y="21"/>
                  <a:pt x="4" y="21"/>
                </a:cubicBezTo>
                <a:cubicBezTo>
                  <a:pt x="4" y="21"/>
                  <a:pt x="4" y="21"/>
                  <a:pt x="4" y="21"/>
                </a:cubicBezTo>
                <a:cubicBezTo>
                  <a:pt x="4" y="21"/>
                  <a:pt x="3" y="20"/>
                  <a:pt x="4" y="20"/>
                </a:cubicBezTo>
                <a:cubicBezTo>
                  <a:pt x="4" y="19"/>
                  <a:pt x="4" y="19"/>
                  <a:pt x="5" y="19"/>
                </a:cubicBezTo>
                <a:cubicBezTo>
                  <a:pt x="5" y="19"/>
                  <a:pt x="6" y="19"/>
                  <a:pt x="6" y="19"/>
                </a:cubicBezTo>
                <a:close/>
                <a:moveTo>
                  <a:pt x="3" y="9"/>
                </a:moveTo>
                <a:cubicBezTo>
                  <a:pt x="3" y="9"/>
                  <a:pt x="3" y="9"/>
                  <a:pt x="3" y="9"/>
                </a:cubicBezTo>
                <a:cubicBezTo>
                  <a:pt x="5" y="9"/>
                  <a:pt x="6" y="9"/>
                  <a:pt x="7" y="9"/>
                </a:cubicBezTo>
                <a:cubicBezTo>
                  <a:pt x="7" y="9"/>
                  <a:pt x="7" y="9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6" y="10"/>
                  <a:pt x="6" y="10"/>
                  <a:pt x="5" y="10"/>
                </a:cubicBezTo>
                <a:cubicBezTo>
                  <a:pt x="5" y="10"/>
                  <a:pt x="4" y="10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lose/>
                <a:moveTo>
                  <a:pt x="24" y="30"/>
                </a:moveTo>
                <a:cubicBezTo>
                  <a:pt x="24" y="30"/>
                  <a:pt x="23" y="30"/>
                  <a:pt x="23" y="30"/>
                </a:cubicBezTo>
                <a:cubicBezTo>
                  <a:pt x="23" y="29"/>
                  <a:pt x="23" y="29"/>
                  <a:pt x="23" y="29"/>
                </a:cubicBezTo>
                <a:cubicBezTo>
                  <a:pt x="23" y="28"/>
                  <a:pt x="23" y="28"/>
                  <a:pt x="23" y="27"/>
                </a:cubicBezTo>
                <a:cubicBezTo>
                  <a:pt x="23" y="27"/>
                  <a:pt x="23" y="27"/>
                  <a:pt x="23" y="27"/>
                </a:cubicBezTo>
                <a:cubicBezTo>
                  <a:pt x="23" y="28"/>
                  <a:pt x="24" y="28"/>
                  <a:pt x="24" y="28"/>
                </a:cubicBezTo>
                <a:cubicBezTo>
                  <a:pt x="25" y="28"/>
                  <a:pt x="25" y="29"/>
                  <a:pt x="25" y="30"/>
                </a:cubicBezTo>
                <a:cubicBezTo>
                  <a:pt x="25" y="30"/>
                  <a:pt x="25" y="30"/>
                  <a:pt x="24" y="30"/>
                </a:cubicBezTo>
                <a:close/>
                <a:moveTo>
                  <a:pt x="26" y="4"/>
                </a:moveTo>
                <a:cubicBezTo>
                  <a:pt x="26" y="4"/>
                  <a:pt x="26" y="5"/>
                  <a:pt x="27" y="5"/>
                </a:cubicBezTo>
                <a:cubicBezTo>
                  <a:pt x="27" y="5"/>
                  <a:pt x="27" y="6"/>
                  <a:pt x="26" y="6"/>
                </a:cubicBezTo>
                <a:cubicBezTo>
                  <a:pt x="26" y="6"/>
                  <a:pt x="25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7"/>
                  <a:pt x="24" y="7"/>
                </a:cubicBezTo>
                <a:cubicBezTo>
                  <a:pt x="24" y="7"/>
                  <a:pt x="24" y="6"/>
                  <a:pt x="25" y="6"/>
                </a:cubicBezTo>
                <a:cubicBezTo>
                  <a:pt x="25" y="5"/>
                  <a:pt x="25" y="5"/>
                  <a:pt x="25" y="5"/>
                </a:cubicBezTo>
                <a:cubicBezTo>
                  <a:pt x="25" y="4"/>
                  <a:pt x="26" y="4"/>
                  <a:pt x="26" y="4"/>
                </a:cubicBezTo>
                <a:close/>
                <a:moveTo>
                  <a:pt x="28" y="24"/>
                </a:moveTo>
                <a:cubicBezTo>
                  <a:pt x="27" y="23"/>
                  <a:pt x="27" y="23"/>
                  <a:pt x="27" y="23"/>
                </a:cubicBezTo>
                <a:cubicBezTo>
                  <a:pt x="27" y="23"/>
                  <a:pt x="26" y="22"/>
                  <a:pt x="26" y="22"/>
                </a:cubicBezTo>
                <a:cubicBezTo>
                  <a:pt x="25" y="22"/>
                  <a:pt x="25" y="22"/>
                  <a:pt x="25" y="22"/>
                </a:cubicBezTo>
                <a:cubicBezTo>
                  <a:pt x="25" y="22"/>
                  <a:pt x="24" y="22"/>
                  <a:pt x="24" y="22"/>
                </a:cubicBezTo>
                <a:cubicBezTo>
                  <a:pt x="24" y="22"/>
                  <a:pt x="24" y="23"/>
                  <a:pt x="25" y="23"/>
                </a:cubicBezTo>
                <a:cubicBezTo>
                  <a:pt x="25" y="23"/>
                  <a:pt x="25" y="24"/>
                  <a:pt x="26" y="24"/>
                </a:cubicBezTo>
                <a:cubicBezTo>
                  <a:pt x="26" y="25"/>
                  <a:pt x="27" y="25"/>
                  <a:pt x="27" y="24"/>
                </a:cubicBezTo>
                <a:cubicBezTo>
                  <a:pt x="27" y="24"/>
                  <a:pt x="27" y="24"/>
                  <a:pt x="28" y="24"/>
                </a:cubicBezTo>
                <a:close/>
                <a:moveTo>
                  <a:pt x="11" y="18"/>
                </a:move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19"/>
                  <a:pt x="11" y="19"/>
                </a:cubicBezTo>
                <a:cubicBezTo>
                  <a:pt x="11" y="19"/>
                  <a:pt x="11" y="20"/>
                  <a:pt x="10" y="20"/>
                </a:cubicBezTo>
                <a:cubicBezTo>
                  <a:pt x="10" y="20"/>
                  <a:pt x="9" y="21"/>
                  <a:pt x="9" y="21"/>
                </a:cubicBezTo>
                <a:cubicBezTo>
                  <a:pt x="9" y="21"/>
                  <a:pt x="8" y="21"/>
                  <a:pt x="8" y="21"/>
                </a:cubicBezTo>
                <a:cubicBezTo>
                  <a:pt x="8" y="20"/>
                  <a:pt x="8" y="20"/>
                  <a:pt x="8" y="20"/>
                </a:cubicBezTo>
                <a:cubicBezTo>
                  <a:pt x="8" y="19"/>
                  <a:pt x="9" y="19"/>
                  <a:pt x="9" y="19"/>
                </a:cubicBezTo>
                <a:cubicBezTo>
                  <a:pt x="10" y="19"/>
                  <a:pt x="10" y="19"/>
                  <a:pt x="11" y="18"/>
                </a:cubicBezTo>
                <a:close/>
                <a:moveTo>
                  <a:pt x="33" y="25"/>
                </a:moveTo>
                <a:cubicBezTo>
                  <a:pt x="33" y="25"/>
                  <a:pt x="32" y="25"/>
                  <a:pt x="32" y="25"/>
                </a:cubicBezTo>
                <a:cubicBezTo>
                  <a:pt x="31" y="25"/>
                  <a:pt x="31" y="25"/>
                  <a:pt x="31" y="25"/>
                </a:cubicBezTo>
                <a:cubicBezTo>
                  <a:pt x="30" y="25"/>
                  <a:pt x="30" y="24"/>
                  <a:pt x="30" y="24"/>
                </a:cubicBezTo>
                <a:cubicBezTo>
                  <a:pt x="30" y="24"/>
                  <a:pt x="29" y="23"/>
                  <a:pt x="29" y="23"/>
                </a:cubicBezTo>
                <a:cubicBezTo>
                  <a:pt x="29" y="23"/>
                  <a:pt x="29" y="23"/>
                  <a:pt x="30" y="23"/>
                </a:cubicBezTo>
                <a:cubicBezTo>
                  <a:pt x="30" y="23"/>
                  <a:pt x="31" y="23"/>
                  <a:pt x="32" y="24"/>
                </a:cubicBezTo>
                <a:cubicBezTo>
                  <a:pt x="32" y="24"/>
                  <a:pt x="33" y="24"/>
                  <a:pt x="33" y="25"/>
                </a:cubicBezTo>
                <a:close/>
                <a:moveTo>
                  <a:pt x="15" y="26"/>
                </a:moveTo>
                <a:cubicBezTo>
                  <a:pt x="15" y="26"/>
                  <a:pt x="14" y="27"/>
                  <a:pt x="14" y="27"/>
                </a:cubicBezTo>
                <a:cubicBezTo>
                  <a:pt x="14" y="27"/>
                  <a:pt x="13" y="27"/>
                  <a:pt x="13" y="27"/>
                </a:cubicBezTo>
                <a:cubicBezTo>
                  <a:pt x="13" y="27"/>
                  <a:pt x="13" y="27"/>
                  <a:pt x="13" y="27"/>
                </a:cubicBezTo>
                <a:cubicBezTo>
                  <a:pt x="13" y="26"/>
                  <a:pt x="13" y="26"/>
                  <a:pt x="13" y="25"/>
                </a:cubicBezTo>
                <a:cubicBezTo>
                  <a:pt x="13" y="25"/>
                  <a:pt x="13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4"/>
                  <a:pt x="14" y="24"/>
                </a:cubicBezTo>
                <a:cubicBezTo>
                  <a:pt x="14" y="24"/>
                  <a:pt x="14" y="25"/>
                  <a:pt x="15" y="25"/>
                </a:cubicBezTo>
                <a:cubicBezTo>
                  <a:pt x="15" y="25"/>
                  <a:pt x="15" y="26"/>
                  <a:pt x="15" y="26"/>
                </a:cubicBezTo>
                <a:close/>
                <a:moveTo>
                  <a:pt x="11" y="27"/>
                </a:moveTo>
                <a:cubicBezTo>
                  <a:pt x="11" y="28"/>
                  <a:pt x="11" y="29"/>
                  <a:pt x="10" y="29"/>
                </a:cubicBezTo>
                <a:cubicBezTo>
                  <a:pt x="10" y="29"/>
                  <a:pt x="10" y="29"/>
                  <a:pt x="9" y="29"/>
                </a:cubicBezTo>
                <a:cubicBezTo>
                  <a:pt x="9" y="29"/>
                  <a:pt x="9" y="29"/>
                  <a:pt x="9" y="29"/>
                </a:cubicBezTo>
                <a:cubicBezTo>
                  <a:pt x="9" y="28"/>
                  <a:pt x="9" y="27"/>
                  <a:pt x="10" y="27"/>
                </a:cubicBezTo>
                <a:cubicBezTo>
                  <a:pt x="10" y="26"/>
                  <a:pt x="10" y="26"/>
                  <a:pt x="10" y="26"/>
                </a:cubicBezTo>
                <a:cubicBezTo>
                  <a:pt x="10" y="26"/>
                  <a:pt x="11" y="26"/>
                  <a:pt x="11" y="26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7"/>
                  <a:pt x="11" y="27"/>
                </a:cubicBezTo>
                <a:close/>
                <a:moveTo>
                  <a:pt x="29" y="32"/>
                </a:moveTo>
                <a:cubicBezTo>
                  <a:pt x="29" y="32"/>
                  <a:pt x="29" y="32"/>
                  <a:pt x="29" y="32"/>
                </a:cubicBezTo>
                <a:cubicBezTo>
                  <a:pt x="29" y="33"/>
                  <a:pt x="29" y="32"/>
                  <a:pt x="28" y="32"/>
                </a:cubicBezTo>
                <a:cubicBezTo>
                  <a:pt x="28" y="32"/>
                  <a:pt x="27" y="32"/>
                  <a:pt x="27" y="31"/>
                </a:cubicBezTo>
                <a:cubicBezTo>
                  <a:pt x="27" y="31"/>
                  <a:pt x="27" y="31"/>
                  <a:pt x="27" y="30"/>
                </a:cubicBezTo>
                <a:cubicBezTo>
                  <a:pt x="27" y="30"/>
                  <a:pt x="27" y="30"/>
                  <a:pt x="27" y="30"/>
                </a:cubicBezTo>
                <a:cubicBezTo>
                  <a:pt x="27" y="29"/>
                  <a:pt x="27" y="30"/>
                  <a:pt x="27" y="30"/>
                </a:cubicBezTo>
                <a:cubicBezTo>
                  <a:pt x="28" y="30"/>
                  <a:pt x="28" y="30"/>
                  <a:pt x="28" y="30"/>
                </a:cubicBezTo>
                <a:cubicBezTo>
                  <a:pt x="29" y="31"/>
                  <a:pt x="29" y="31"/>
                  <a:pt x="29" y="31"/>
                </a:cubicBezTo>
                <a:cubicBezTo>
                  <a:pt x="29" y="31"/>
                  <a:pt x="29" y="32"/>
                  <a:pt x="29" y="32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79" name="Freeform 33546"/>
          <p:cNvSpPr>
            <a:spLocks noEditPoints="1"/>
          </p:cNvSpPr>
          <p:nvPr/>
        </p:nvSpPr>
        <p:spPr bwMode="auto">
          <a:xfrm>
            <a:off x="6581775" y="3694113"/>
            <a:ext cx="57150" cy="61913"/>
          </a:xfrm>
          <a:custGeom>
            <a:avLst/>
            <a:gdLst>
              <a:gd name="T0" fmla="*/ 4 w 20"/>
              <a:gd name="T1" fmla="*/ 12 h 22"/>
              <a:gd name="T2" fmla="*/ 2 w 20"/>
              <a:gd name="T3" fmla="*/ 18 h 22"/>
              <a:gd name="T4" fmla="*/ 8 w 20"/>
              <a:gd name="T5" fmla="*/ 20 h 22"/>
              <a:gd name="T6" fmla="*/ 13 w 20"/>
              <a:gd name="T7" fmla="*/ 12 h 22"/>
              <a:gd name="T8" fmla="*/ 14 w 20"/>
              <a:gd name="T9" fmla="*/ 3 h 22"/>
              <a:gd name="T10" fmla="*/ 10 w 20"/>
              <a:gd name="T11" fmla="*/ 16 h 22"/>
              <a:gd name="T12" fmla="*/ 10 w 20"/>
              <a:gd name="T13" fmla="*/ 17 h 22"/>
              <a:gd name="T14" fmla="*/ 3 w 20"/>
              <a:gd name="T15" fmla="*/ 20 h 22"/>
              <a:gd name="T16" fmla="*/ 6 w 20"/>
              <a:gd name="T17" fmla="*/ 12 h 22"/>
              <a:gd name="T18" fmla="*/ 5 w 20"/>
              <a:gd name="T19" fmla="*/ 18 h 22"/>
              <a:gd name="T20" fmla="*/ 7 w 20"/>
              <a:gd name="T21" fmla="*/ 21 h 22"/>
              <a:gd name="T22" fmla="*/ 8 w 20"/>
              <a:gd name="T23" fmla="*/ 20 h 22"/>
              <a:gd name="T24" fmla="*/ 10 w 20"/>
              <a:gd name="T25" fmla="*/ 18 h 22"/>
              <a:gd name="T26" fmla="*/ 4 w 20"/>
              <a:gd name="T27" fmla="*/ 20 h 22"/>
              <a:gd name="T28" fmla="*/ 12 w 20"/>
              <a:gd name="T29" fmla="*/ 16 h 22"/>
              <a:gd name="T30" fmla="*/ 4 w 20"/>
              <a:gd name="T31" fmla="*/ 16 h 22"/>
              <a:gd name="T32" fmla="*/ 4 w 20"/>
              <a:gd name="T33" fmla="*/ 15 h 22"/>
              <a:gd name="T34" fmla="*/ 9 w 20"/>
              <a:gd name="T35" fmla="*/ 17 h 22"/>
              <a:gd name="T36" fmla="*/ 8 w 20"/>
              <a:gd name="T37" fmla="*/ 11 h 22"/>
              <a:gd name="T38" fmla="*/ 10 w 20"/>
              <a:gd name="T39" fmla="*/ 10 h 22"/>
              <a:gd name="T40" fmla="*/ 11 w 20"/>
              <a:gd name="T41" fmla="*/ 10 h 22"/>
              <a:gd name="T42" fmla="*/ 14 w 20"/>
              <a:gd name="T43" fmla="*/ 10 h 22"/>
              <a:gd name="T44" fmla="*/ 13 w 20"/>
              <a:gd name="T45" fmla="*/ 9 h 22"/>
              <a:gd name="T46" fmla="*/ 13 w 20"/>
              <a:gd name="T47" fmla="*/ 7 h 22"/>
              <a:gd name="T48" fmla="*/ 8 w 20"/>
              <a:gd name="T49" fmla="*/ 7 h 22"/>
              <a:gd name="T50" fmla="*/ 8 w 20"/>
              <a:gd name="T51" fmla="*/ 6 h 22"/>
              <a:gd name="T52" fmla="*/ 10 w 20"/>
              <a:gd name="T53" fmla="*/ 6 h 22"/>
              <a:gd name="T54" fmla="*/ 11 w 20"/>
              <a:gd name="T55" fmla="*/ 12 h 22"/>
              <a:gd name="T56" fmla="*/ 13 w 20"/>
              <a:gd name="T57" fmla="*/ 11 h 22"/>
              <a:gd name="T58" fmla="*/ 9 w 20"/>
              <a:gd name="T59" fmla="*/ 12 h 22"/>
              <a:gd name="T60" fmla="*/ 15 w 20"/>
              <a:gd name="T61" fmla="*/ 8 h 22"/>
              <a:gd name="T62" fmla="*/ 7 w 20"/>
              <a:gd name="T63" fmla="*/ 11 h 22"/>
              <a:gd name="T64" fmla="*/ 13 w 20"/>
              <a:gd name="T65" fmla="*/ 6 h 22"/>
              <a:gd name="T66" fmla="*/ 15 w 20"/>
              <a:gd name="T67" fmla="*/ 6 h 22"/>
              <a:gd name="T68" fmla="*/ 8 w 20"/>
              <a:gd name="T69" fmla="*/ 7 h 22"/>
              <a:gd name="T70" fmla="*/ 14 w 20"/>
              <a:gd name="T71" fmla="*/ 4 h 22"/>
              <a:gd name="T72" fmla="*/ 8 w 20"/>
              <a:gd name="T73" fmla="*/ 3 h 22"/>
              <a:gd name="T74" fmla="*/ 7 w 20"/>
              <a:gd name="T75" fmla="*/ 4 h 22"/>
              <a:gd name="T76" fmla="*/ 11 w 20"/>
              <a:gd name="T77" fmla="*/ 5 h 22"/>
              <a:gd name="T78" fmla="*/ 15 w 20"/>
              <a:gd name="T79" fmla="*/ 16 h 22"/>
              <a:gd name="T80" fmla="*/ 16 w 20"/>
              <a:gd name="T81" fmla="*/ 2 h 22"/>
              <a:gd name="T82" fmla="*/ 11 w 20"/>
              <a:gd name="T83" fmla="*/ 1 h 22"/>
              <a:gd name="T84" fmla="*/ 10 w 20"/>
              <a:gd name="T85" fmla="*/ 0 h 22"/>
              <a:gd name="T86" fmla="*/ 6 w 20"/>
              <a:gd name="T87" fmla="*/ 2 h 22"/>
              <a:gd name="T88" fmla="*/ 2 w 20"/>
              <a:gd name="T89" fmla="*/ 5 h 22"/>
              <a:gd name="T90" fmla="*/ 4 w 20"/>
              <a:gd name="T91" fmla="*/ 5 h 22"/>
              <a:gd name="T92" fmla="*/ 3 w 20"/>
              <a:gd name="T93" fmla="*/ 10 h 22"/>
              <a:gd name="T94" fmla="*/ 3 w 20"/>
              <a:gd name="T95" fmla="*/ 11 h 22"/>
              <a:gd name="T96" fmla="*/ 17 w 20"/>
              <a:gd name="T97" fmla="*/ 6 h 22"/>
              <a:gd name="T98" fmla="*/ 18 w 20"/>
              <a:gd name="T99" fmla="*/ 5 h 22"/>
              <a:gd name="T100" fmla="*/ 18 w 20"/>
              <a:gd name="T101" fmla="*/ 8 h 22"/>
              <a:gd name="T102" fmla="*/ 18 w 20"/>
              <a:gd name="T103" fmla="*/ 9 h 22"/>
              <a:gd name="T104" fmla="*/ 18 w 20"/>
              <a:gd name="T105" fmla="*/ 13 h 22"/>
              <a:gd name="T106" fmla="*/ 17 w 20"/>
              <a:gd name="T107" fmla="*/ 13 h 22"/>
              <a:gd name="T108" fmla="*/ 14 w 20"/>
              <a:gd name="T109" fmla="*/ 14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20" h="22">
                <a:moveTo>
                  <a:pt x="9" y="3"/>
                </a:moveTo>
                <a:cubicBezTo>
                  <a:pt x="7" y="2"/>
                  <a:pt x="6" y="3"/>
                  <a:pt x="7" y="5"/>
                </a:cubicBezTo>
                <a:cubicBezTo>
                  <a:pt x="4" y="5"/>
                  <a:pt x="3" y="7"/>
                  <a:pt x="6" y="8"/>
                </a:cubicBezTo>
                <a:cubicBezTo>
                  <a:pt x="5" y="9"/>
                  <a:pt x="5" y="10"/>
                  <a:pt x="6" y="11"/>
                </a:cubicBezTo>
                <a:cubicBezTo>
                  <a:pt x="5" y="12"/>
                  <a:pt x="4" y="11"/>
                  <a:pt x="4" y="12"/>
                </a:cubicBezTo>
                <a:cubicBezTo>
                  <a:pt x="4" y="12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3" y="14"/>
                  <a:pt x="4" y="14"/>
                  <a:pt x="4" y="15"/>
                </a:cubicBezTo>
                <a:cubicBezTo>
                  <a:pt x="3" y="15"/>
                  <a:pt x="3" y="16"/>
                  <a:pt x="3" y="16"/>
                </a:cubicBezTo>
                <a:cubicBezTo>
                  <a:pt x="2" y="17"/>
                  <a:pt x="2" y="17"/>
                  <a:pt x="2" y="18"/>
                </a:cubicBezTo>
                <a:cubicBezTo>
                  <a:pt x="1" y="18"/>
                  <a:pt x="0" y="20"/>
                  <a:pt x="1" y="21"/>
                </a:cubicBezTo>
                <a:cubicBezTo>
                  <a:pt x="2" y="22"/>
                  <a:pt x="3" y="22"/>
                  <a:pt x="4" y="21"/>
                </a:cubicBezTo>
                <a:cubicBezTo>
                  <a:pt x="4" y="22"/>
                  <a:pt x="6" y="22"/>
                  <a:pt x="6" y="21"/>
                </a:cubicBezTo>
                <a:cubicBezTo>
                  <a:pt x="6" y="21"/>
                  <a:pt x="6" y="21"/>
                  <a:pt x="7" y="21"/>
                </a:cubicBezTo>
                <a:cubicBezTo>
                  <a:pt x="8" y="22"/>
                  <a:pt x="8" y="21"/>
                  <a:pt x="8" y="20"/>
                </a:cubicBezTo>
                <a:cubicBezTo>
                  <a:pt x="9" y="20"/>
                  <a:pt x="11" y="20"/>
                  <a:pt x="10" y="19"/>
                </a:cubicBezTo>
                <a:cubicBezTo>
                  <a:pt x="11" y="19"/>
                  <a:pt x="12" y="18"/>
                  <a:pt x="12" y="17"/>
                </a:cubicBezTo>
                <a:cubicBezTo>
                  <a:pt x="12" y="17"/>
                  <a:pt x="13" y="16"/>
                  <a:pt x="12" y="16"/>
                </a:cubicBezTo>
                <a:cubicBezTo>
                  <a:pt x="13" y="16"/>
                  <a:pt x="14" y="15"/>
                  <a:pt x="12" y="14"/>
                </a:cubicBezTo>
                <a:cubicBezTo>
                  <a:pt x="13" y="13"/>
                  <a:pt x="13" y="13"/>
                  <a:pt x="13" y="12"/>
                </a:cubicBezTo>
                <a:cubicBezTo>
                  <a:pt x="14" y="13"/>
                  <a:pt x="14" y="13"/>
                  <a:pt x="14" y="13"/>
                </a:cubicBezTo>
                <a:cubicBezTo>
                  <a:pt x="16" y="13"/>
                  <a:pt x="17" y="11"/>
                  <a:pt x="16" y="10"/>
                </a:cubicBezTo>
                <a:cubicBezTo>
                  <a:pt x="17" y="9"/>
                  <a:pt x="18" y="7"/>
                  <a:pt x="16" y="7"/>
                </a:cubicBezTo>
                <a:cubicBezTo>
                  <a:pt x="17" y="5"/>
                  <a:pt x="16" y="4"/>
                  <a:pt x="14" y="5"/>
                </a:cubicBezTo>
                <a:cubicBezTo>
                  <a:pt x="14" y="4"/>
                  <a:pt x="15" y="3"/>
                  <a:pt x="14" y="3"/>
                </a:cubicBezTo>
                <a:cubicBezTo>
                  <a:pt x="14" y="2"/>
                  <a:pt x="12" y="3"/>
                  <a:pt x="12" y="3"/>
                </a:cubicBezTo>
                <a:cubicBezTo>
                  <a:pt x="11" y="1"/>
                  <a:pt x="10" y="1"/>
                  <a:pt x="9" y="3"/>
                </a:cubicBezTo>
                <a:close/>
                <a:moveTo>
                  <a:pt x="4" y="19"/>
                </a:moveTo>
                <a:cubicBezTo>
                  <a:pt x="4" y="19"/>
                  <a:pt x="5" y="19"/>
                  <a:pt x="6" y="18"/>
                </a:cubicBezTo>
                <a:cubicBezTo>
                  <a:pt x="8" y="18"/>
                  <a:pt x="9" y="17"/>
                  <a:pt x="10" y="16"/>
                </a:cubicBezTo>
                <a:cubicBezTo>
                  <a:pt x="10" y="16"/>
                  <a:pt x="11" y="15"/>
                  <a:pt x="11" y="14"/>
                </a:cubicBezTo>
                <a:cubicBezTo>
                  <a:pt x="11" y="14"/>
                  <a:pt x="11" y="14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2" y="14"/>
                  <a:pt x="11" y="14"/>
                  <a:pt x="12" y="14"/>
                </a:cubicBezTo>
                <a:cubicBezTo>
                  <a:pt x="12" y="15"/>
                  <a:pt x="11" y="16"/>
                  <a:pt x="10" y="17"/>
                </a:cubicBezTo>
                <a:cubicBezTo>
                  <a:pt x="10" y="17"/>
                  <a:pt x="10" y="17"/>
                  <a:pt x="10" y="17"/>
                </a:cubicBezTo>
                <a:cubicBezTo>
                  <a:pt x="10" y="18"/>
                  <a:pt x="9" y="18"/>
                  <a:pt x="9" y="18"/>
                </a:cubicBezTo>
                <a:cubicBezTo>
                  <a:pt x="8" y="19"/>
                  <a:pt x="8" y="19"/>
                  <a:pt x="8" y="19"/>
                </a:cubicBezTo>
                <a:cubicBezTo>
                  <a:pt x="6" y="20"/>
                  <a:pt x="6" y="20"/>
                  <a:pt x="4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20"/>
                  <a:pt x="3" y="20"/>
                  <a:pt x="3" y="20"/>
                </a:cubicBezTo>
                <a:cubicBezTo>
                  <a:pt x="3" y="19"/>
                  <a:pt x="3" y="19"/>
                  <a:pt x="4" y="19"/>
                </a:cubicBezTo>
                <a:cubicBezTo>
                  <a:pt x="5" y="16"/>
                  <a:pt x="4" y="13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3"/>
                </a:cubicBezTo>
                <a:cubicBezTo>
                  <a:pt x="6" y="13"/>
                  <a:pt x="6" y="13"/>
                  <a:pt x="6" y="14"/>
                </a:cubicBezTo>
                <a:cubicBezTo>
                  <a:pt x="6" y="15"/>
                  <a:pt x="6" y="15"/>
                  <a:pt x="6" y="15"/>
                </a:cubicBezTo>
                <a:cubicBezTo>
                  <a:pt x="5" y="16"/>
                  <a:pt x="6" y="16"/>
                  <a:pt x="5" y="16"/>
                </a:cubicBezTo>
                <a:cubicBezTo>
                  <a:pt x="5" y="18"/>
                  <a:pt x="5" y="18"/>
                  <a:pt x="5" y="18"/>
                </a:cubicBezTo>
                <a:cubicBezTo>
                  <a:pt x="4" y="18"/>
                  <a:pt x="4" y="18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lose/>
                <a:moveTo>
                  <a:pt x="6" y="20"/>
                </a:moveTo>
                <a:cubicBezTo>
                  <a:pt x="9" y="19"/>
                  <a:pt x="8" y="21"/>
                  <a:pt x="7" y="21"/>
                </a:cubicBezTo>
                <a:cubicBezTo>
                  <a:pt x="6" y="21"/>
                  <a:pt x="6" y="21"/>
                  <a:pt x="6" y="20"/>
                </a:cubicBezTo>
                <a:close/>
                <a:moveTo>
                  <a:pt x="5" y="21"/>
                </a:moveTo>
                <a:cubicBezTo>
                  <a:pt x="4" y="22"/>
                  <a:pt x="5" y="19"/>
                  <a:pt x="6" y="20"/>
                </a:cubicBezTo>
                <a:cubicBezTo>
                  <a:pt x="6" y="21"/>
                  <a:pt x="5" y="21"/>
                  <a:pt x="5" y="21"/>
                </a:cubicBezTo>
                <a:close/>
                <a:moveTo>
                  <a:pt x="8" y="20"/>
                </a:moveTo>
                <a:cubicBezTo>
                  <a:pt x="8" y="19"/>
                  <a:pt x="9" y="19"/>
                  <a:pt x="10" y="19"/>
                </a:cubicBezTo>
                <a:cubicBezTo>
                  <a:pt x="11" y="20"/>
                  <a:pt x="9" y="20"/>
                  <a:pt x="8" y="20"/>
                </a:cubicBezTo>
                <a:close/>
                <a:moveTo>
                  <a:pt x="10" y="18"/>
                </a:moveTo>
                <a:cubicBezTo>
                  <a:pt x="10" y="18"/>
                  <a:pt x="11" y="16"/>
                  <a:pt x="11" y="18"/>
                </a:cubicBezTo>
                <a:cubicBezTo>
                  <a:pt x="11" y="18"/>
                  <a:pt x="10" y="19"/>
                  <a:pt x="10" y="18"/>
                </a:cubicBezTo>
                <a:close/>
                <a:moveTo>
                  <a:pt x="4" y="20"/>
                </a:moveTo>
                <a:cubicBezTo>
                  <a:pt x="4" y="21"/>
                  <a:pt x="3" y="21"/>
                  <a:pt x="3" y="21"/>
                </a:cubicBezTo>
                <a:cubicBezTo>
                  <a:pt x="2" y="21"/>
                  <a:pt x="0" y="20"/>
                  <a:pt x="2" y="19"/>
                </a:cubicBezTo>
                <a:cubicBezTo>
                  <a:pt x="2" y="19"/>
                  <a:pt x="2" y="18"/>
                  <a:pt x="3" y="18"/>
                </a:cubicBezTo>
                <a:cubicBezTo>
                  <a:pt x="2" y="20"/>
                  <a:pt x="3" y="20"/>
                  <a:pt x="4" y="20"/>
                </a:cubicBezTo>
                <a:close/>
                <a:moveTo>
                  <a:pt x="12" y="15"/>
                </a:moveTo>
                <a:cubicBezTo>
                  <a:pt x="12" y="15"/>
                  <a:pt x="12" y="14"/>
                  <a:pt x="12" y="14"/>
                </a:cubicBezTo>
                <a:cubicBezTo>
                  <a:pt x="13" y="14"/>
                  <a:pt x="13" y="15"/>
                  <a:pt x="12" y="15"/>
                </a:cubicBezTo>
                <a:close/>
                <a:moveTo>
                  <a:pt x="11" y="17"/>
                </a:moveTo>
                <a:cubicBezTo>
                  <a:pt x="11" y="17"/>
                  <a:pt x="12" y="16"/>
                  <a:pt x="12" y="16"/>
                </a:cubicBezTo>
                <a:cubicBezTo>
                  <a:pt x="13" y="16"/>
                  <a:pt x="12" y="17"/>
                  <a:pt x="11" y="17"/>
                </a:cubicBezTo>
                <a:close/>
                <a:moveTo>
                  <a:pt x="4" y="18"/>
                </a:moveTo>
                <a:cubicBezTo>
                  <a:pt x="1" y="18"/>
                  <a:pt x="3" y="16"/>
                  <a:pt x="4" y="17"/>
                </a:cubicBezTo>
                <a:cubicBezTo>
                  <a:pt x="4" y="17"/>
                  <a:pt x="4" y="18"/>
                  <a:pt x="4" y="18"/>
                </a:cubicBezTo>
                <a:close/>
                <a:moveTo>
                  <a:pt x="4" y="16"/>
                </a:moveTo>
                <a:cubicBezTo>
                  <a:pt x="3" y="16"/>
                  <a:pt x="3" y="15"/>
                  <a:pt x="4" y="15"/>
                </a:cubicBezTo>
                <a:cubicBezTo>
                  <a:pt x="4" y="15"/>
                  <a:pt x="4" y="16"/>
                  <a:pt x="4" y="16"/>
                </a:cubicBezTo>
                <a:close/>
                <a:moveTo>
                  <a:pt x="4" y="15"/>
                </a:moveTo>
                <a:cubicBezTo>
                  <a:pt x="4" y="14"/>
                  <a:pt x="4" y="13"/>
                  <a:pt x="4" y="13"/>
                </a:cubicBezTo>
                <a:cubicBezTo>
                  <a:pt x="4" y="14"/>
                  <a:pt x="4" y="14"/>
                  <a:pt x="4" y="15"/>
                </a:cubicBezTo>
                <a:close/>
                <a:moveTo>
                  <a:pt x="5" y="13"/>
                </a:move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3"/>
                </a:cubicBezTo>
                <a:close/>
                <a:moveTo>
                  <a:pt x="11" y="13"/>
                </a:moveTo>
                <a:cubicBezTo>
                  <a:pt x="11" y="15"/>
                  <a:pt x="11" y="15"/>
                  <a:pt x="9" y="17"/>
                </a:cubicBezTo>
                <a:cubicBezTo>
                  <a:pt x="8" y="17"/>
                  <a:pt x="8" y="17"/>
                  <a:pt x="7" y="18"/>
                </a:cubicBezTo>
                <a:cubicBezTo>
                  <a:pt x="6" y="18"/>
                  <a:pt x="5" y="18"/>
                  <a:pt x="5" y="18"/>
                </a:cubicBezTo>
                <a:cubicBezTo>
                  <a:pt x="5" y="18"/>
                  <a:pt x="5" y="17"/>
                  <a:pt x="6" y="17"/>
                </a:cubicBezTo>
                <a:cubicBezTo>
                  <a:pt x="6" y="15"/>
                  <a:pt x="6" y="13"/>
                  <a:pt x="7" y="12"/>
                </a:cubicBezTo>
                <a:cubicBezTo>
                  <a:pt x="7" y="11"/>
                  <a:pt x="8" y="12"/>
                  <a:pt x="8" y="11"/>
                </a:cubicBezTo>
                <a:cubicBezTo>
                  <a:pt x="8" y="12"/>
                  <a:pt x="8" y="14"/>
                  <a:pt x="10" y="14"/>
                </a:cubicBezTo>
                <a:cubicBezTo>
                  <a:pt x="10" y="13"/>
                  <a:pt x="10" y="13"/>
                  <a:pt x="11" y="13"/>
                </a:cubicBezTo>
                <a:close/>
                <a:moveTo>
                  <a:pt x="11" y="6"/>
                </a:moveTo>
                <a:cubicBezTo>
                  <a:pt x="12" y="7"/>
                  <a:pt x="12" y="7"/>
                  <a:pt x="12" y="8"/>
                </a:cubicBezTo>
                <a:cubicBezTo>
                  <a:pt x="12" y="10"/>
                  <a:pt x="11" y="10"/>
                  <a:pt x="10" y="10"/>
                </a:cubicBezTo>
                <a:cubicBezTo>
                  <a:pt x="9" y="9"/>
                  <a:pt x="9" y="9"/>
                  <a:pt x="9" y="9"/>
                </a:cubicBezTo>
                <a:cubicBezTo>
                  <a:pt x="8" y="7"/>
                  <a:pt x="9" y="6"/>
                  <a:pt x="11" y="6"/>
                </a:cubicBezTo>
                <a:close/>
                <a:moveTo>
                  <a:pt x="12" y="10"/>
                </a:moveTo>
                <a:cubicBezTo>
                  <a:pt x="12" y="11"/>
                  <a:pt x="12" y="12"/>
                  <a:pt x="12" y="12"/>
                </a:cubicBezTo>
                <a:cubicBezTo>
                  <a:pt x="12" y="12"/>
                  <a:pt x="11" y="11"/>
                  <a:pt x="11" y="10"/>
                </a:cubicBezTo>
                <a:cubicBezTo>
                  <a:pt x="11" y="10"/>
                  <a:pt x="12" y="10"/>
                  <a:pt x="12" y="10"/>
                </a:cubicBezTo>
                <a:close/>
                <a:moveTo>
                  <a:pt x="10" y="12"/>
                </a:moveTo>
                <a:cubicBezTo>
                  <a:pt x="9" y="11"/>
                  <a:pt x="9" y="10"/>
                  <a:pt x="10" y="10"/>
                </a:cubicBezTo>
                <a:cubicBezTo>
                  <a:pt x="11" y="11"/>
                  <a:pt x="11" y="12"/>
                  <a:pt x="10" y="12"/>
                </a:cubicBezTo>
                <a:close/>
                <a:moveTo>
                  <a:pt x="14" y="10"/>
                </a:moveTo>
                <a:cubicBezTo>
                  <a:pt x="16" y="11"/>
                  <a:pt x="14" y="12"/>
                  <a:pt x="13" y="11"/>
                </a:cubicBezTo>
                <a:cubicBezTo>
                  <a:pt x="13" y="11"/>
                  <a:pt x="12" y="10"/>
                  <a:pt x="12" y="10"/>
                </a:cubicBezTo>
                <a:cubicBezTo>
                  <a:pt x="13" y="9"/>
                  <a:pt x="13" y="10"/>
                  <a:pt x="14" y="10"/>
                </a:cubicBezTo>
                <a:close/>
                <a:moveTo>
                  <a:pt x="15" y="8"/>
                </a:moveTo>
                <a:cubicBezTo>
                  <a:pt x="15" y="9"/>
                  <a:pt x="13" y="9"/>
                  <a:pt x="13" y="9"/>
                </a:cubicBezTo>
                <a:cubicBezTo>
                  <a:pt x="13" y="8"/>
                  <a:pt x="15" y="8"/>
                  <a:pt x="15" y="8"/>
                </a:cubicBezTo>
                <a:close/>
                <a:moveTo>
                  <a:pt x="7" y="10"/>
                </a:moveTo>
                <a:cubicBezTo>
                  <a:pt x="7" y="9"/>
                  <a:pt x="8" y="8"/>
                  <a:pt x="8" y="9"/>
                </a:cubicBezTo>
                <a:cubicBezTo>
                  <a:pt x="9" y="10"/>
                  <a:pt x="8" y="10"/>
                  <a:pt x="7" y="10"/>
                </a:cubicBezTo>
                <a:close/>
                <a:moveTo>
                  <a:pt x="13" y="7"/>
                </a:moveTo>
                <a:cubicBezTo>
                  <a:pt x="13" y="6"/>
                  <a:pt x="15" y="5"/>
                  <a:pt x="15" y="6"/>
                </a:cubicBezTo>
                <a:cubicBezTo>
                  <a:pt x="15" y="7"/>
                  <a:pt x="14" y="7"/>
                  <a:pt x="13" y="7"/>
                </a:cubicBezTo>
                <a:close/>
                <a:moveTo>
                  <a:pt x="8" y="7"/>
                </a:moveTo>
                <a:cubicBezTo>
                  <a:pt x="7" y="8"/>
                  <a:pt x="6" y="8"/>
                  <a:pt x="6" y="7"/>
                </a:cubicBezTo>
                <a:cubicBezTo>
                  <a:pt x="7" y="6"/>
                  <a:pt x="8" y="7"/>
                  <a:pt x="8" y="7"/>
                </a:cubicBezTo>
                <a:close/>
                <a:moveTo>
                  <a:pt x="12" y="6"/>
                </a:moveTo>
                <a:cubicBezTo>
                  <a:pt x="12" y="6"/>
                  <a:pt x="12" y="4"/>
                  <a:pt x="13" y="4"/>
                </a:cubicBezTo>
                <a:cubicBezTo>
                  <a:pt x="13" y="5"/>
                  <a:pt x="12" y="6"/>
                  <a:pt x="12" y="6"/>
                </a:cubicBezTo>
                <a:close/>
                <a:moveTo>
                  <a:pt x="9" y="6"/>
                </a:moveTo>
                <a:cubicBezTo>
                  <a:pt x="8" y="6"/>
                  <a:pt x="8" y="6"/>
                  <a:pt x="8" y="6"/>
                </a:cubicBezTo>
                <a:cubicBezTo>
                  <a:pt x="7" y="5"/>
                  <a:pt x="7" y="5"/>
                  <a:pt x="8" y="4"/>
                </a:cubicBezTo>
                <a:cubicBezTo>
                  <a:pt x="8" y="5"/>
                  <a:pt x="9" y="6"/>
                  <a:pt x="9" y="6"/>
                </a:cubicBezTo>
                <a:close/>
                <a:moveTo>
                  <a:pt x="10" y="6"/>
                </a:moveTo>
                <a:cubicBezTo>
                  <a:pt x="10" y="5"/>
                  <a:pt x="10" y="4"/>
                  <a:pt x="10" y="4"/>
                </a:cubicBezTo>
                <a:cubicBezTo>
                  <a:pt x="11" y="4"/>
                  <a:pt x="10" y="5"/>
                  <a:pt x="10" y="6"/>
                </a:cubicBezTo>
                <a:close/>
                <a:moveTo>
                  <a:pt x="11" y="11"/>
                </a:moveTo>
                <a:cubicBezTo>
                  <a:pt x="11" y="13"/>
                  <a:pt x="13" y="13"/>
                  <a:pt x="13" y="11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4"/>
                  <a:pt x="11" y="13"/>
                  <a:pt x="11" y="12"/>
                </a:cubicBezTo>
                <a:cubicBezTo>
                  <a:pt x="11" y="12"/>
                  <a:pt x="11" y="12"/>
                  <a:pt x="11" y="11"/>
                </a:cubicBezTo>
                <a:cubicBezTo>
                  <a:pt x="11" y="11"/>
                  <a:pt x="11" y="11"/>
                  <a:pt x="11" y="11"/>
                </a:cubicBezTo>
                <a:close/>
                <a:moveTo>
                  <a:pt x="14" y="10"/>
                </a:moveTo>
                <a:cubicBezTo>
                  <a:pt x="16" y="10"/>
                  <a:pt x="16" y="11"/>
                  <a:pt x="16" y="12"/>
                </a:cubicBezTo>
                <a:cubicBezTo>
                  <a:pt x="15" y="13"/>
                  <a:pt x="13" y="12"/>
                  <a:pt x="13" y="11"/>
                </a:cubicBezTo>
                <a:cubicBezTo>
                  <a:pt x="14" y="12"/>
                  <a:pt x="14" y="12"/>
                  <a:pt x="14" y="12"/>
                </a:cubicBezTo>
                <a:cubicBezTo>
                  <a:pt x="15" y="12"/>
                  <a:pt x="15" y="11"/>
                  <a:pt x="15" y="10"/>
                </a:cubicBezTo>
                <a:cubicBezTo>
                  <a:pt x="15" y="10"/>
                  <a:pt x="15" y="10"/>
                  <a:pt x="14" y="10"/>
                </a:cubicBezTo>
                <a:close/>
                <a:moveTo>
                  <a:pt x="11" y="12"/>
                </a:moveTo>
                <a:cubicBezTo>
                  <a:pt x="11" y="13"/>
                  <a:pt x="9" y="15"/>
                  <a:pt x="9" y="1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2"/>
                  <a:pt x="9" y="12"/>
                </a:cubicBezTo>
                <a:cubicBezTo>
                  <a:pt x="10" y="13"/>
                  <a:pt x="10" y="12"/>
                  <a:pt x="11" y="12"/>
                </a:cubicBezTo>
                <a:close/>
                <a:moveTo>
                  <a:pt x="15" y="9"/>
                </a:moveTo>
                <a:cubicBezTo>
                  <a:pt x="16" y="9"/>
                  <a:pt x="16" y="8"/>
                  <a:pt x="15" y="8"/>
                </a:cubicBezTo>
                <a:cubicBezTo>
                  <a:pt x="18" y="6"/>
                  <a:pt x="17" y="10"/>
                  <a:pt x="15" y="9"/>
                </a:cubicBezTo>
                <a:close/>
                <a:moveTo>
                  <a:pt x="6" y="10"/>
                </a:moveTo>
                <a:cubicBezTo>
                  <a:pt x="5" y="9"/>
                  <a:pt x="7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6" y="11"/>
                  <a:pt x="7" y="11"/>
                </a:cubicBezTo>
                <a:cubicBezTo>
                  <a:pt x="8" y="11"/>
                  <a:pt x="8" y="10"/>
                  <a:pt x="9" y="10"/>
                </a:cubicBezTo>
                <a:cubicBezTo>
                  <a:pt x="9" y="10"/>
                  <a:pt x="9" y="11"/>
                  <a:pt x="8" y="11"/>
                </a:cubicBezTo>
                <a:cubicBezTo>
                  <a:pt x="8" y="11"/>
                  <a:pt x="8" y="11"/>
                  <a:pt x="7" y="11"/>
                </a:cubicBezTo>
                <a:cubicBezTo>
                  <a:pt x="7" y="11"/>
                  <a:pt x="6" y="11"/>
                  <a:pt x="6" y="10"/>
                </a:cubicBezTo>
                <a:close/>
                <a:moveTo>
                  <a:pt x="13" y="6"/>
                </a:moveTo>
                <a:cubicBezTo>
                  <a:pt x="13" y="6"/>
                  <a:pt x="13" y="6"/>
                  <a:pt x="14" y="6"/>
                </a:cubicBezTo>
                <a:cubicBezTo>
                  <a:pt x="14" y="5"/>
                  <a:pt x="16" y="4"/>
                  <a:pt x="16" y="6"/>
                </a:cubicBezTo>
                <a:cubicBezTo>
                  <a:pt x="17" y="7"/>
                  <a:pt x="15" y="7"/>
                  <a:pt x="14" y="7"/>
                </a:cubicBezTo>
                <a:cubicBezTo>
                  <a:pt x="14" y="7"/>
                  <a:pt x="14" y="7"/>
                  <a:pt x="15" y="7"/>
                </a:cubicBezTo>
                <a:cubicBezTo>
                  <a:pt x="16" y="6"/>
                  <a:pt x="16" y="6"/>
                  <a:pt x="15" y="6"/>
                </a:cubicBezTo>
                <a:cubicBezTo>
                  <a:pt x="15" y="5"/>
                  <a:pt x="14" y="6"/>
                  <a:pt x="13" y="6"/>
                </a:cubicBezTo>
                <a:close/>
                <a:moveTo>
                  <a:pt x="6" y="8"/>
                </a:moveTo>
                <a:cubicBezTo>
                  <a:pt x="4" y="8"/>
                  <a:pt x="4" y="6"/>
                  <a:pt x="6" y="5"/>
                </a:cubicBezTo>
                <a:cubicBezTo>
                  <a:pt x="7" y="6"/>
                  <a:pt x="8" y="6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7" y="7"/>
                  <a:pt x="7" y="6"/>
                </a:cubicBezTo>
                <a:cubicBezTo>
                  <a:pt x="6" y="6"/>
                  <a:pt x="6" y="7"/>
                  <a:pt x="6" y="8"/>
                </a:cubicBezTo>
                <a:close/>
                <a:moveTo>
                  <a:pt x="12" y="5"/>
                </a:moveTo>
                <a:cubicBezTo>
                  <a:pt x="12" y="4"/>
                  <a:pt x="12" y="3"/>
                  <a:pt x="14" y="3"/>
                </a:cubicBezTo>
                <a:cubicBezTo>
                  <a:pt x="14" y="3"/>
                  <a:pt x="14" y="3"/>
                  <a:pt x="14" y="4"/>
                </a:cubicBezTo>
                <a:cubicBezTo>
                  <a:pt x="14" y="5"/>
                  <a:pt x="12" y="7"/>
                  <a:pt x="12" y="7"/>
                </a:cubicBezTo>
                <a:cubicBezTo>
                  <a:pt x="12" y="6"/>
                  <a:pt x="14" y="5"/>
                  <a:pt x="13" y="4"/>
                </a:cubicBezTo>
                <a:cubicBezTo>
                  <a:pt x="12" y="3"/>
                  <a:pt x="12" y="4"/>
                  <a:pt x="12" y="5"/>
                </a:cubicBezTo>
                <a:close/>
                <a:moveTo>
                  <a:pt x="7" y="4"/>
                </a:moveTo>
                <a:cubicBezTo>
                  <a:pt x="6" y="3"/>
                  <a:pt x="7" y="3"/>
                  <a:pt x="8" y="3"/>
                </a:cubicBezTo>
                <a:cubicBezTo>
                  <a:pt x="9" y="3"/>
                  <a:pt x="9" y="5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8" y="4"/>
                  <a:pt x="8" y="4"/>
                </a:cubicBezTo>
                <a:cubicBezTo>
                  <a:pt x="7" y="4"/>
                  <a:pt x="7" y="5"/>
                  <a:pt x="7" y="5"/>
                </a:cubicBezTo>
                <a:cubicBezTo>
                  <a:pt x="7" y="5"/>
                  <a:pt x="7" y="4"/>
                  <a:pt x="7" y="4"/>
                </a:cubicBezTo>
                <a:close/>
                <a:moveTo>
                  <a:pt x="10" y="4"/>
                </a:moveTo>
                <a:cubicBezTo>
                  <a:pt x="9" y="4"/>
                  <a:pt x="10" y="2"/>
                  <a:pt x="10" y="2"/>
                </a:cubicBezTo>
                <a:cubicBezTo>
                  <a:pt x="11" y="2"/>
                  <a:pt x="12" y="4"/>
                  <a:pt x="11" y="5"/>
                </a:cubicBezTo>
                <a:cubicBezTo>
                  <a:pt x="11" y="5"/>
                  <a:pt x="11" y="6"/>
                  <a:pt x="11" y="6"/>
                </a:cubicBezTo>
                <a:cubicBezTo>
                  <a:pt x="10" y="6"/>
                  <a:pt x="11" y="5"/>
                  <a:pt x="11" y="5"/>
                </a:cubicBezTo>
                <a:cubicBezTo>
                  <a:pt x="11" y="3"/>
                  <a:pt x="10" y="3"/>
                  <a:pt x="10" y="4"/>
                </a:cubicBezTo>
                <a:cubicBezTo>
                  <a:pt x="10" y="4"/>
                  <a:pt x="10" y="4"/>
                  <a:pt x="10" y="4"/>
                </a:cubicBezTo>
                <a:close/>
                <a:moveTo>
                  <a:pt x="15" y="16"/>
                </a:moveTo>
                <a:cubicBezTo>
                  <a:pt x="15" y="16"/>
                  <a:pt x="14" y="15"/>
                  <a:pt x="15" y="15"/>
                </a:cubicBezTo>
                <a:cubicBezTo>
                  <a:pt x="15" y="15"/>
                  <a:pt x="16" y="16"/>
                  <a:pt x="15" y="16"/>
                </a:cubicBezTo>
                <a:close/>
                <a:moveTo>
                  <a:pt x="14" y="2"/>
                </a:moveTo>
                <a:cubicBezTo>
                  <a:pt x="13" y="2"/>
                  <a:pt x="13" y="1"/>
                  <a:pt x="14" y="1"/>
                </a:cubicBezTo>
                <a:cubicBezTo>
                  <a:pt x="14" y="1"/>
                  <a:pt x="14" y="2"/>
                  <a:pt x="14" y="2"/>
                </a:cubicBezTo>
                <a:close/>
                <a:moveTo>
                  <a:pt x="15" y="3"/>
                </a:moveTo>
                <a:cubicBezTo>
                  <a:pt x="14" y="3"/>
                  <a:pt x="15" y="2"/>
                  <a:pt x="16" y="2"/>
                </a:cubicBezTo>
                <a:cubicBezTo>
                  <a:pt x="16" y="3"/>
                  <a:pt x="16" y="3"/>
                  <a:pt x="15" y="3"/>
                </a:cubicBezTo>
                <a:close/>
                <a:moveTo>
                  <a:pt x="15" y="1"/>
                </a:moveTo>
                <a:cubicBezTo>
                  <a:pt x="15" y="2"/>
                  <a:pt x="15" y="1"/>
                  <a:pt x="15" y="1"/>
                </a:cubicBezTo>
                <a:cubicBezTo>
                  <a:pt x="16" y="1"/>
                  <a:pt x="16" y="1"/>
                  <a:pt x="15" y="1"/>
                </a:cubicBezTo>
                <a:close/>
                <a:moveTo>
                  <a:pt x="11" y="1"/>
                </a:moveTo>
                <a:cubicBezTo>
                  <a:pt x="11" y="1"/>
                  <a:pt x="11" y="0"/>
                  <a:pt x="11" y="1"/>
                </a:cubicBezTo>
                <a:cubicBezTo>
                  <a:pt x="12" y="1"/>
                  <a:pt x="12" y="1"/>
                  <a:pt x="11" y="1"/>
                </a:cubicBezTo>
                <a:close/>
                <a:moveTo>
                  <a:pt x="10" y="0"/>
                </a:moveTo>
                <a:cubicBezTo>
                  <a:pt x="10" y="1"/>
                  <a:pt x="10" y="2"/>
                  <a:pt x="9" y="1"/>
                </a:cubicBezTo>
                <a:cubicBezTo>
                  <a:pt x="8" y="1"/>
                  <a:pt x="9" y="0"/>
                  <a:pt x="10" y="0"/>
                </a:cubicBezTo>
                <a:close/>
                <a:moveTo>
                  <a:pt x="7" y="2"/>
                </a:moveTo>
                <a:cubicBezTo>
                  <a:pt x="6" y="1"/>
                  <a:pt x="7" y="1"/>
                  <a:pt x="7" y="2"/>
                </a:cubicBezTo>
                <a:cubicBezTo>
                  <a:pt x="8" y="2"/>
                  <a:pt x="7" y="3"/>
                  <a:pt x="7" y="2"/>
                </a:cubicBezTo>
                <a:close/>
                <a:moveTo>
                  <a:pt x="5" y="2"/>
                </a:moveTo>
                <a:cubicBezTo>
                  <a:pt x="5" y="1"/>
                  <a:pt x="6" y="1"/>
                  <a:pt x="6" y="2"/>
                </a:cubicBezTo>
                <a:cubicBezTo>
                  <a:pt x="6" y="2"/>
                  <a:pt x="5" y="2"/>
                  <a:pt x="5" y="2"/>
                </a:cubicBezTo>
                <a:close/>
                <a:moveTo>
                  <a:pt x="6" y="3"/>
                </a:moveTo>
                <a:cubicBezTo>
                  <a:pt x="5" y="3"/>
                  <a:pt x="5" y="2"/>
                  <a:pt x="6" y="2"/>
                </a:cubicBezTo>
                <a:cubicBezTo>
                  <a:pt x="6" y="2"/>
                  <a:pt x="6" y="3"/>
                  <a:pt x="6" y="3"/>
                </a:cubicBezTo>
                <a:close/>
                <a:moveTo>
                  <a:pt x="2" y="5"/>
                </a:moveTo>
                <a:cubicBezTo>
                  <a:pt x="2" y="4"/>
                  <a:pt x="3" y="4"/>
                  <a:pt x="3" y="5"/>
                </a:cubicBezTo>
                <a:cubicBezTo>
                  <a:pt x="3" y="6"/>
                  <a:pt x="2" y="6"/>
                  <a:pt x="2" y="5"/>
                </a:cubicBezTo>
                <a:close/>
                <a:moveTo>
                  <a:pt x="4" y="5"/>
                </a:moveTo>
                <a:cubicBezTo>
                  <a:pt x="4" y="4"/>
                  <a:pt x="5" y="5"/>
                  <a:pt x="4" y="5"/>
                </a:cubicBezTo>
                <a:cubicBezTo>
                  <a:pt x="4" y="6"/>
                  <a:pt x="3" y="6"/>
                  <a:pt x="4" y="5"/>
                </a:cubicBezTo>
                <a:close/>
                <a:moveTo>
                  <a:pt x="3" y="7"/>
                </a:moveTo>
                <a:cubicBezTo>
                  <a:pt x="3" y="6"/>
                  <a:pt x="3" y="6"/>
                  <a:pt x="4" y="6"/>
                </a:cubicBezTo>
                <a:cubicBezTo>
                  <a:pt x="4" y="7"/>
                  <a:pt x="3" y="7"/>
                  <a:pt x="3" y="7"/>
                </a:cubicBezTo>
                <a:close/>
                <a:moveTo>
                  <a:pt x="4" y="10"/>
                </a:moveTo>
                <a:cubicBezTo>
                  <a:pt x="4" y="10"/>
                  <a:pt x="3" y="10"/>
                  <a:pt x="3" y="10"/>
                </a:cubicBezTo>
                <a:cubicBezTo>
                  <a:pt x="4" y="9"/>
                  <a:pt x="5" y="9"/>
                  <a:pt x="4" y="10"/>
                </a:cubicBezTo>
                <a:close/>
                <a:moveTo>
                  <a:pt x="4" y="12"/>
                </a:moveTo>
                <a:cubicBezTo>
                  <a:pt x="4" y="11"/>
                  <a:pt x="4" y="11"/>
                  <a:pt x="5" y="11"/>
                </a:cubicBezTo>
                <a:cubicBezTo>
                  <a:pt x="5" y="11"/>
                  <a:pt x="4" y="12"/>
                  <a:pt x="4" y="12"/>
                </a:cubicBezTo>
                <a:close/>
                <a:moveTo>
                  <a:pt x="3" y="11"/>
                </a:moveTo>
                <a:cubicBezTo>
                  <a:pt x="2" y="11"/>
                  <a:pt x="2" y="10"/>
                  <a:pt x="3" y="10"/>
                </a:cubicBezTo>
                <a:cubicBezTo>
                  <a:pt x="4" y="10"/>
                  <a:pt x="3" y="11"/>
                  <a:pt x="3" y="11"/>
                </a:cubicBezTo>
                <a:close/>
                <a:moveTo>
                  <a:pt x="18" y="6"/>
                </a:moveTo>
                <a:cubicBezTo>
                  <a:pt x="18" y="6"/>
                  <a:pt x="18" y="6"/>
                  <a:pt x="18" y="6"/>
                </a:cubicBezTo>
                <a:cubicBezTo>
                  <a:pt x="17" y="6"/>
                  <a:pt x="17" y="6"/>
                  <a:pt x="17" y="6"/>
                </a:cubicBezTo>
                <a:cubicBezTo>
                  <a:pt x="17" y="6"/>
                  <a:pt x="18" y="5"/>
                  <a:pt x="18" y="6"/>
                </a:cubicBezTo>
                <a:close/>
                <a:moveTo>
                  <a:pt x="16" y="4"/>
                </a:moveTo>
                <a:cubicBezTo>
                  <a:pt x="17" y="4"/>
                  <a:pt x="18" y="4"/>
                  <a:pt x="17" y="5"/>
                </a:cubicBezTo>
                <a:cubicBezTo>
                  <a:pt x="17" y="5"/>
                  <a:pt x="16" y="5"/>
                  <a:pt x="16" y="4"/>
                </a:cubicBezTo>
                <a:close/>
                <a:moveTo>
                  <a:pt x="18" y="5"/>
                </a:moveTo>
                <a:cubicBezTo>
                  <a:pt x="18" y="5"/>
                  <a:pt x="18" y="4"/>
                  <a:pt x="19" y="4"/>
                </a:cubicBezTo>
                <a:cubicBezTo>
                  <a:pt x="19" y="4"/>
                  <a:pt x="19" y="5"/>
                  <a:pt x="18" y="5"/>
                </a:cubicBezTo>
                <a:close/>
                <a:moveTo>
                  <a:pt x="18" y="8"/>
                </a:moveTo>
                <a:cubicBezTo>
                  <a:pt x="18" y="7"/>
                  <a:pt x="19" y="8"/>
                  <a:pt x="19" y="9"/>
                </a:cubicBezTo>
                <a:cubicBezTo>
                  <a:pt x="18" y="9"/>
                  <a:pt x="18" y="9"/>
                  <a:pt x="18" y="8"/>
                </a:cubicBezTo>
                <a:close/>
                <a:moveTo>
                  <a:pt x="19" y="10"/>
                </a:moveTo>
                <a:cubicBezTo>
                  <a:pt x="20" y="10"/>
                  <a:pt x="20" y="9"/>
                  <a:pt x="19" y="9"/>
                </a:cubicBezTo>
                <a:cubicBezTo>
                  <a:pt x="19" y="9"/>
                  <a:pt x="18" y="10"/>
                  <a:pt x="19" y="10"/>
                </a:cubicBezTo>
                <a:close/>
                <a:moveTo>
                  <a:pt x="18" y="10"/>
                </a:moveTo>
                <a:cubicBezTo>
                  <a:pt x="17" y="10"/>
                  <a:pt x="17" y="9"/>
                  <a:pt x="18" y="9"/>
                </a:cubicBezTo>
                <a:cubicBezTo>
                  <a:pt x="18" y="10"/>
                  <a:pt x="18" y="10"/>
                  <a:pt x="18" y="10"/>
                </a:cubicBezTo>
                <a:close/>
                <a:moveTo>
                  <a:pt x="17" y="12"/>
                </a:moveTo>
                <a:cubicBezTo>
                  <a:pt x="17" y="12"/>
                  <a:pt x="16" y="12"/>
                  <a:pt x="17" y="11"/>
                </a:cubicBezTo>
                <a:cubicBezTo>
                  <a:pt x="17" y="11"/>
                  <a:pt x="18" y="12"/>
                  <a:pt x="17" y="12"/>
                </a:cubicBezTo>
                <a:close/>
                <a:moveTo>
                  <a:pt x="18" y="13"/>
                </a:moveTo>
                <a:cubicBezTo>
                  <a:pt x="17" y="13"/>
                  <a:pt x="17" y="12"/>
                  <a:pt x="18" y="12"/>
                </a:cubicBezTo>
                <a:cubicBezTo>
                  <a:pt x="18" y="13"/>
                  <a:pt x="18" y="13"/>
                  <a:pt x="18" y="13"/>
                </a:cubicBezTo>
                <a:close/>
                <a:moveTo>
                  <a:pt x="17" y="13"/>
                </a:moveTo>
                <a:cubicBezTo>
                  <a:pt x="17" y="13"/>
                  <a:pt x="16" y="13"/>
                  <a:pt x="16" y="13"/>
                </a:cubicBezTo>
                <a:cubicBezTo>
                  <a:pt x="16" y="12"/>
                  <a:pt x="17" y="12"/>
                  <a:pt x="17" y="13"/>
                </a:cubicBezTo>
                <a:close/>
                <a:moveTo>
                  <a:pt x="15" y="14"/>
                </a:moveTo>
                <a:cubicBezTo>
                  <a:pt x="15" y="13"/>
                  <a:pt x="16" y="14"/>
                  <a:pt x="15" y="14"/>
                </a:cubicBezTo>
                <a:cubicBezTo>
                  <a:pt x="15" y="15"/>
                  <a:pt x="15" y="14"/>
                  <a:pt x="15" y="14"/>
                </a:cubicBezTo>
                <a:close/>
                <a:moveTo>
                  <a:pt x="13" y="15"/>
                </a:moveTo>
                <a:cubicBezTo>
                  <a:pt x="13" y="14"/>
                  <a:pt x="14" y="14"/>
                  <a:pt x="14" y="14"/>
                </a:cubicBezTo>
                <a:cubicBezTo>
                  <a:pt x="15" y="15"/>
                  <a:pt x="14" y="15"/>
                  <a:pt x="13" y="15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80" name="Freeform 33547"/>
          <p:cNvSpPr>
            <a:spLocks/>
          </p:cNvSpPr>
          <p:nvPr/>
        </p:nvSpPr>
        <p:spPr bwMode="auto">
          <a:xfrm>
            <a:off x="6629400" y="3694113"/>
            <a:ext cx="28575" cy="22225"/>
          </a:xfrm>
          <a:custGeom>
            <a:avLst/>
            <a:gdLst>
              <a:gd name="T0" fmla="*/ 2 w 10"/>
              <a:gd name="T1" fmla="*/ 4 h 8"/>
              <a:gd name="T2" fmla="*/ 5 w 10"/>
              <a:gd name="T3" fmla="*/ 0 h 8"/>
              <a:gd name="T4" fmla="*/ 10 w 10"/>
              <a:gd name="T5" fmla="*/ 2 h 8"/>
              <a:gd name="T6" fmla="*/ 7 w 10"/>
              <a:gd name="T7" fmla="*/ 7 h 8"/>
              <a:gd name="T8" fmla="*/ 5 w 10"/>
              <a:gd name="T9" fmla="*/ 7 h 8"/>
              <a:gd name="T10" fmla="*/ 5 w 10"/>
              <a:gd name="T11" fmla="*/ 6 h 8"/>
              <a:gd name="T12" fmla="*/ 7 w 10"/>
              <a:gd name="T13" fmla="*/ 6 h 8"/>
              <a:gd name="T14" fmla="*/ 7 w 10"/>
              <a:gd name="T15" fmla="*/ 6 h 8"/>
              <a:gd name="T16" fmla="*/ 9 w 10"/>
              <a:gd name="T17" fmla="*/ 3 h 8"/>
              <a:gd name="T18" fmla="*/ 4 w 10"/>
              <a:gd name="T19" fmla="*/ 2 h 8"/>
              <a:gd name="T20" fmla="*/ 2 w 10"/>
              <a:gd name="T21" fmla="*/ 5 h 8"/>
              <a:gd name="T22" fmla="*/ 1 w 10"/>
              <a:gd name="T23" fmla="*/ 5 h 8"/>
              <a:gd name="T24" fmla="*/ 1 w 10"/>
              <a:gd name="T25" fmla="*/ 4 h 8"/>
              <a:gd name="T26" fmla="*/ 2 w 10"/>
              <a:gd name="T27" fmla="*/ 4 h 8"/>
              <a:gd name="T28" fmla="*/ 2 w 10"/>
              <a:gd name="T29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" h="8">
                <a:moveTo>
                  <a:pt x="2" y="4"/>
                </a:moveTo>
                <a:cubicBezTo>
                  <a:pt x="5" y="0"/>
                  <a:pt x="5" y="0"/>
                  <a:pt x="5" y="0"/>
                </a:cubicBezTo>
                <a:cubicBezTo>
                  <a:pt x="10" y="2"/>
                  <a:pt x="10" y="2"/>
                  <a:pt x="10" y="2"/>
                </a:cubicBezTo>
                <a:cubicBezTo>
                  <a:pt x="9" y="4"/>
                  <a:pt x="8" y="6"/>
                  <a:pt x="7" y="7"/>
                </a:cubicBezTo>
                <a:cubicBezTo>
                  <a:pt x="6" y="8"/>
                  <a:pt x="6" y="8"/>
                  <a:pt x="5" y="7"/>
                </a:cubicBezTo>
                <a:cubicBezTo>
                  <a:pt x="5" y="7"/>
                  <a:pt x="5" y="6"/>
                  <a:pt x="5" y="6"/>
                </a:cubicBezTo>
                <a:cubicBezTo>
                  <a:pt x="6" y="5"/>
                  <a:pt x="6" y="5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9" y="3"/>
                  <a:pt x="9" y="3"/>
                  <a:pt x="9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3"/>
                  <a:pt x="3" y="5"/>
                  <a:pt x="2" y="5"/>
                </a:cubicBezTo>
                <a:cubicBezTo>
                  <a:pt x="2" y="6"/>
                  <a:pt x="1" y="6"/>
                  <a:pt x="1" y="5"/>
                </a:cubicBezTo>
                <a:cubicBezTo>
                  <a:pt x="0" y="5"/>
                  <a:pt x="0" y="4"/>
                  <a:pt x="1" y="4"/>
                </a:cubicBezTo>
                <a:cubicBezTo>
                  <a:pt x="1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81" name="Freeform 33548"/>
          <p:cNvSpPr>
            <a:spLocks noEditPoints="1"/>
          </p:cNvSpPr>
          <p:nvPr/>
        </p:nvSpPr>
        <p:spPr bwMode="auto">
          <a:xfrm>
            <a:off x="6534150" y="3683000"/>
            <a:ext cx="55563" cy="65088"/>
          </a:xfrm>
          <a:custGeom>
            <a:avLst/>
            <a:gdLst>
              <a:gd name="T0" fmla="*/ 9 w 20"/>
              <a:gd name="T1" fmla="*/ 7 h 23"/>
              <a:gd name="T2" fmla="*/ 8 w 20"/>
              <a:gd name="T3" fmla="*/ 5 h 23"/>
              <a:gd name="T4" fmla="*/ 7 w 20"/>
              <a:gd name="T5" fmla="*/ 7 h 23"/>
              <a:gd name="T6" fmla="*/ 4 w 20"/>
              <a:gd name="T7" fmla="*/ 5 h 23"/>
              <a:gd name="T8" fmla="*/ 5 w 20"/>
              <a:gd name="T9" fmla="*/ 8 h 23"/>
              <a:gd name="T10" fmla="*/ 4 w 20"/>
              <a:gd name="T11" fmla="*/ 10 h 23"/>
              <a:gd name="T12" fmla="*/ 4 w 20"/>
              <a:gd name="T13" fmla="*/ 13 h 23"/>
              <a:gd name="T14" fmla="*/ 3 w 20"/>
              <a:gd name="T15" fmla="*/ 15 h 23"/>
              <a:gd name="T16" fmla="*/ 4 w 20"/>
              <a:gd name="T17" fmla="*/ 16 h 23"/>
              <a:gd name="T18" fmla="*/ 7 w 20"/>
              <a:gd name="T19" fmla="*/ 16 h 23"/>
              <a:gd name="T20" fmla="*/ 7 w 20"/>
              <a:gd name="T21" fmla="*/ 16 h 23"/>
              <a:gd name="T22" fmla="*/ 8 w 20"/>
              <a:gd name="T23" fmla="*/ 19 h 23"/>
              <a:gd name="T24" fmla="*/ 10 w 20"/>
              <a:gd name="T25" fmla="*/ 20 h 23"/>
              <a:gd name="T26" fmla="*/ 12 w 20"/>
              <a:gd name="T27" fmla="*/ 18 h 23"/>
              <a:gd name="T28" fmla="*/ 14 w 20"/>
              <a:gd name="T29" fmla="*/ 17 h 23"/>
              <a:gd name="T30" fmla="*/ 15 w 20"/>
              <a:gd name="T31" fmla="*/ 16 h 23"/>
              <a:gd name="T32" fmla="*/ 19 w 20"/>
              <a:gd name="T33" fmla="*/ 16 h 23"/>
              <a:gd name="T34" fmla="*/ 16 w 20"/>
              <a:gd name="T35" fmla="*/ 13 h 23"/>
              <a:gd name="T36" fmla="*/ 18 w 20"/>
              <a:gd name="T37" fmla="*/ 12 h 23"/>
              <a:gd name="T38" fmla="*/ 15 w 20"/>
              <a:gd name="T39" fmla="*/ 12 h 23"/>
              <a:gd name="T40" fmla="*/ 20 w 20"/>
              <a:gd name="T41" fmla="*/ 7 h 23"/>
              <a:gd name="T42" fmla="*/ 13 w 20"/>
              <a:gd name="T43" fmla="*/ 8 h 23"/>
              <a:gd name="T44" fmla="*/ 15 w 20"/>
              <a:gd name="T45" fmla="*/ 6 h 23"/>
              <a:gd name="T46" fmla="*/ 13 w 20"/>
              <a:gd name="T47" fmla="*/ 6 h 23"/>
              <a:gd name="T48" fmla="*/ 13 w 20"/>
              <a:gd name="T49" fmla="*/ 2 h 23"/>
              <a:gd name="T50" fmla="*/ 12 w 20"/>
              <a:gd name="T51" fmla="*/ 12 h 23"/>
              <a:gd name="T52" fmla="*/ 14 w 20"/>
              <a:gd name="T53" fmla="*/ 18 h 23"/>
              <a:gd name="T54" fmla="*/ 11 w 20"/>
              <a:gd name="T55" fmla="*/ 12 h 23"/>
              <a:gd name="T56" fmla="*/ 7 w 20"/>
              <a:gd name="T57" fmla="*/ 18 h 23"/>
              <a:gd name="T58" fmla="*/ 10 w 20"/>
              <a:gd name="T59" fmla="*/ 12 h 23"/>
              <a:gd name="T60" fmla="*/ 3 w 20"/>
              <a:gd name="T61" fmla="*/ 11 h 23"/>
              <a:gd name="T62" fmla="*/ 10 w 20"/>
              <a:gd name="T63" fmla="*/ 11 h 23"/>
              <a:gd name="T64" fmla="*/ 8 w 20"/>
              <a:gd name="T65" fmla="*/ 6 h 23"/>
              <a:gd name="T66" fmla="*/ 11 w 20"/>
              <a:gd name="T67" fmla="*/ 9 h 23"/>
              <a:gd name="T68" fmla="*/ 13 w 20"/>
              <a:gd name="T69" fmla="*/ 8 h 23"/>
              <a:gd name="T70" fmla="*/ 16 w 20"/>
              <a:gd name="T71" fmla="*/ 12 h 23"/>
              <a:gd name="T72" fmla="*/ 3 w 20"/>
              <a:gd name="T73" fmla="*/ 15 h 23"/>
              <a:gd name="T74" fmla="*/ 7 w 20"/>
              <a:gd name="T75" fmla="*/ 12 h 23"/>
              <a:gd name="T76" fmla="*/ 7 w 20"/>
              <a:gd name="T77" fmla="*/ 13 h 23"/>
              <a:gd name="T78" fmla="*/ 5 w 20"/>
              <a:gd name="T79" fmla="*/ 14 h 23"/>
              <a:gd name="T80" fmla="*/ 18 w 20"/>
              <a:gd name="T81" fmla="*/ 17 h 23"/>
              <a:gd name="T82" fmla="*/ 13 w 20"/>
              <a:gd name="T83" fmla="*/ 15 h 23"/>
              <a:gd name="T84" fmla="*/ 14 w 20"/>
              <a:gd name="T85" fmla="*/ 14 h 23"/>
              <a:gd name="T86" fmla="*/ 16 w 20"/>
              <a:gd name="T87" fmla="*/ 15 h 23"/>
              <a:gd name="T88" fmla="*/ 10 w 20"/>
              <a:gd name="T89" fmla="*/ 20 h 23"/>
              <a:gd name="T90" fmla="*/ 9 w 20"/>
              <a:gd name="T91" fmla="*/ 15 h 23"/>
              <a:gd name="T92" fmla="*/ 10 w 20"/>
              <a:gd name="T93" fmla="*/ 15 h 23"/>
              <a:gd name="T94" fmla="*/ 10 w 20"/>
              <a:gd name="T95" fmla="*/ 13 h 23"/>
              <a:gd name="T96" fmla="*/ 3 w 20"/>
              <a:gd name="T97" fmla="*/ 7 h 23"/>
              <a:gd name="T98" fmla="*/ 8 w 20"/>
              <a:gd name="T99" fmla="*/ 9 h 23"/>
              <a:gd name="T100" fmla="*/ 8 w 20"/>
              <a:gd name="T101" fmla="*/ 10 h 23"/>
              <a:gd name="T102" fmla="*/ 5 w 20"/>
              <a:gd name="T103" fmla="*/ 8 h 23"/>
              <a:gd name="T104" fmla="*/ 18 w 20"/>
              <a:gd name="T105" fmla="*/ 8 h 23"/>
              <a:gd name="T106" fmla="*/ 14 w 20"/>
              <a:gd name="T107" fmla="*/ 11 h 23"/>
              <a:gd name="T108" fmla="*/ 14 w 20"/>
              <a:gd name="T109" fmla="*/ 10 h 23"/>
              <a:gd name="T110" fmla="*/ 16 w 20"/>
              <a:gd name="T111" fmla="*/ 9 h 23"/>
              <a:gd name="T112" fmla="*/ 11 w 20"/>
              <a:gd name="T113" fmla="*/ 3 h 23"/>
              <a:gd name="T114" fmla="*/ 12 w 20"/>
              <a:gd name="T115" fmla="*/ 8 h 23"/>
              <a:gd name="T116" fmla="*/ 11 w 20"/>
              <a:gd name="T117" fmla="*/ 8 h 23"/>
              <a:gd name="T118" fmla="*/ 11 w 20"/>
              <a:gd name="T119" fmla="*/ 5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" h="23">
                <a:moveTo>
                  <a:pt x="11" y="2"/>
                </a:moveTo>
                <a:cubicBezTo>
                  <a:pt x="11" y="2"/>
                  <a:pt x="10" y="2"/>
                  <a:pt x="10" y="2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4"/>
                  <a:pt x="11" y="4"/>
                  <a:pt x="10" y="4"/>
                </a:cubicBezTo>
                <a:cubicBezTo>
                  <a:pt x="10" y="3"/>
                  <a:pt x="10" y="3"/>
                  <a:pt x="9" y="3"/>
                </a:cubicBezTo>
                <a:cubicBezTo>
                  <a:pt x="9" y="3"/>
                  <a:pt x="9" y="4"/>
                  <a:pt x="9" y="4"/>
                </a:cubicBezTo>
                <a:cubicBezTo>
                  <a:pt x="10" y="3"/>
                  <a:pt x="10" y="4"/>
                  <a:pt x="10" y="4"/>
                </a:cubicBezTo>
                <a:cubicBezTo>
                  <a:pt x="11" y="4"/>
                  <a:pt x="11" y="5"/>
                  <a:pt x="11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10" y="5"/>
                  <a:pt x="10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7"/>
                  <a:pt x="9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4"/>
                  <a:pt x="8" y="4"/>
                  <a:pt x="8" y="5"/>
                </a:cubicBezTo>
                <a:cubicBezTo>
                  <a:pt x="7" y="4"/>
                  <a:pt x="7" y="4"/>
                  <a:pt x="7" y="4"/>
                </a:cubicBezTo>
                <a:cubicBezTo>
                  <a:pt x="7" y="4"/>
                  <a:pt x="7" y="5"/>
                  <a:pt x="7" y="5"/>
                </a:cubicBezTo>
                <a:cubicBezTo>
                  <a:pt x="6" y="5"/>
                  <a:pt x="6" y="5"/>
                  <a:pt x="6" y="6"/>
                </a:cubicBezTo>
                <a:cubicBezTo>
                  <a:pt x="6" y="6"/>
                  <a:pt x="7" y="6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6"/>
                  <a:pt x="8" y="6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7" y="7"/>
                  <a:pt x="7" y="6"/>
                </a:cubicBezTo>
                <a:cubicBezTo>
                  <a:pt x="7" y="6"/>
                  <a:pt x="6" y="6"/>
                  <a:pt x="6" y="6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8" y="7"/>
                </a:cubicBezTo>
                <a:cubicBezTo>
                  <a:pt x="8" y="7"/>
                  <a:pt x="8" y="7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7" y="8"/>
                  <a:pt x="6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5"/>
                  <a:pt x="5" y="5"/>
                </a:cubicBezTo>
                <a:cubicBezTo>
                  <a:pt x="4" y="5"/>
                  <a:pt x="4" y="6"/>
                  <a:pt x="4" y="6"/>
                </a:cubicBezTo>
                <a:cubicBezTo>
                  <a:pt x="5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5"/>
                  <a:pt x="4" y="5"/>
                </a:cubicBezTo>
                <a:cubicBezTo>
                  <a:pt x="3" y="5"/>
                  <a:pt x="3" y="5"/>
                  <a:pt x="3" y="6"/>
                </a:cubicBezTo>
                <a:cubicBezTo>
                  <a:pt x="2" y="5"/>
                  <a:pt x="2" y="5"/>
                  <a:pt x="1" y="5"/>
                </a:cubicBezTo>
                <a:cubicBezTo>
                  <a:pt x="1" y="5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3" y="7"/>
                  <a:pt x="3" y="7"/>
                </a:cubicBezTo>
                <a:cubicBezTo>
                  <a:pt x="3" y="7"/>
                  <a:pt x="3" y="7"/>
                  <a:pt x="4" y="7"/>
                </a:cubicBezTo>
                <a:cubicBezTo>
                  <a:pt x="4" y="7"/>
                  <a:pt x="4" y="8"/>
                  <a:pt x="4" y="8"/>
                </a:cubicBezTo>
                <a:cubicBezTo>
                  <a:pt x="3" y="7"/>
                  <a:pt x="2" y="8"/>
                  <a:pt x="2" y="8"/>
                </a:cubicBezTo>
                <a:cubicBezTo>
                  <a:pt x="2" y="9"/>
                  <a:pt x="3" y="9"/>
                  <a:pt x="3" y="8"/>
                </a:cubicBezTo>
                <a:cubicBezTo>
                  <a:pt x="3" y="8"/>
                  <a:pt x="4" y="8"/>
                  <a:pt x="4" y="8"/>
                </a:cubicBezTo>
                <a:cubicBezTo>
                  <a:pt x="4" y="8"/>
                  <a:pt x="5" y="8"/>
                  <a:pt x="5" y="8"/>
                </a:cubicBezTo>
                <a:cubicBezTo>
                  <a:pt x="6" y="9"/>
                  <a:pt x="6" y="9"/>
                  <a:pt x="6" y="10"/>
                </a:cubicBezTo>
                <a:cubicBezTo>
                  <a:pt x="6" y="10"/>
                  <a:pt x="6" y="11"/>
                  <a:pt x="6" y="11"/>
                </a:cubicBezTo>
                <a:cubicBezTo>
                  <a:pt x="6" y="11"/>
                  <a:pt x="6" y="11"/>
                  <a:pt x="6" y="10"/>
                </a:cubicBezTo>
                <a:cubicBezTo>
                  <a:pt x="6" y="10"/>
                  <a:pt x="5" y="10"/>
                  <a:pt x="5" y="10"/>
                </a:cubicBezTo>
                <a:cubicBezTo>
                  <a:pt x="5" y="10"/>
                  <a:pt x="5" y="10"/>
                  <a:pt x="5" y="9"/>
                </a:cubicBezTo>
                <a:cubicBezTo>
                  <a:pt x="5" y="9"/>
                  <a:pt x="4" y="9"/>
                  <a:pt x="4" y="9"/>
                </a:cubicBezTo>
                <a:cubicBezTo>
                  <a:pt x="4" y="9"/>
                  <a:pt x="4" y="10"/>
                  <a:pt x="4" y="10"/>
                </a:cubicBezTo>
                <a:cubicBezTo>
                  <a:pt x="5" y="10"/>
                  <a:pt x="6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0"/>
                  <a:pt x="4" y="10"/>
                </a:cubicBezTo>
                <a:cubicBezTo>
                  <a:pt x="4" y="10"/>
                  <a:pt x="4" y="10"/>
                  <a:pt x="4" y="10"/>
                </a:cubicBezTo>
                <a:cubicBezTo>
                  <a:pt x="4" y="10"/>
                  <a:pt x="4" y="10"/>
                  <a:pt x="4" y="9"/>
                </a:cubicBezTo>
                <a:cubicBezTo>
                  <a:pt x="3" y="9"/>
                  <a:pt x="3" y="10"/>
                  <a:pt x="3" y="10"/>
                </a:cubicBezTo>
                <a:cubicBezTo>
                  <a:pt x="3" y="10"/>
                  <a:pt x="2" y="11"/>
                  <a:pt x="2" y="11"/>
                </a:cubicBezTo>
                <a:cubicBezTo>
                  <a:pt x="2" y="11"/>
                  <a:pt x="3" y="11"/>
                  <a:pt x="3" y="11"/>
                </a:cubicBezTo>
                <a:cubicBezTo>
                  <a:pt x="3" y="12"/>
                  <a:pt x="3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1"/>
                  <a:pt x="4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2"/>
                  <a:pt x="5" y="12"/>
                  <a:pt x="4" y="12"/>
                </a:cubicBezTo>
                <a:cubicBezTo>
                  <a:pt x="4" y="12"/>
                  <a:pt x="4" y="12"/>
                  <a:pt x="4" y="13"/>
                </a:cubicBezTo>
                <a:cubicBezTo>
                  <a:pt x="4" y="13"/>
                  <a:pt x="4" y="13"/>
                  <a:pt x="5" y="13"/>
                </a:cubicBezTo>
                <a:cubicBezTo>
                  <a:pt x="4" y="12"/>
                  <a:pt x="5" y="12"/>
                  <a:pt x="5" y="12"/>
                </a:cubicBezTo>
                <a:cubicBezTo>
                  <a:pt x="5" y="12"/>
                  <a:pt x="6" y="12"/>
                  <a:pt x="6" y="12"/>
                </a:cubicBezTo>
                <a:cubicBezTo>
                  <a:pt x="6" y="12"/>
                  <a:pt x="6" y="11"/>
                  <a:pt x="6" y="11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4"/>
                  <a:pt x="2" y="14"/>
                  <a:pt x="3" y="14"/>
                </a:cubicBezTo>
                <a:cubicBezTo>
                  <a:pt x="4" y="14"/>
                  <a:pt x="4" y="15"/>
                  <a:pt x="3" y="15"/>
                </a:cubicBezTo>
                <a:cubicBezTo>
                  <a:pt x="3" y="15"/>
                  <a:pt x="3" y="15"/>
                  <a:pt x="2" y="15"/>
                </a:cubicBezTo>
                <a:cubicBezTo>
                  <a:pt x="2" y="15"/>
                  <a:pt x="2" y="15"/>
                  <a:pt x="2" y="14"/>
                </a:cubicBezTo>
                <a:cubicBezTo>
                  <a:pt x="1" y="15"/>
                  <a:pt x="1" y="15"/>
                  <a:pt x="2" y="15"/>
                </a:cubicBezTo>
                <a:cubicBezTo>
                  <a:pt x="1" y="15"/>
                  <a:pt x="0" y="16"/>
                  <a:pt x="0" y="16"/>
                </a:cubicBezTo>
                <a:cubicBezTo>
                  <a:pt x="1" y="16"/>
                  <a:pt x="1" y="16"/>
                  <a:pt x="2" y="16"/>
                </a:cubicBezTo>
                <a:cubicBezTo>
                  <a:pt x="2" y="16"/>
                  <a:pt x="2" y="17"/>
                  <a:pt x="3" y="17"/>
                </a:cubicBezTo>
                <a:cubicBezTo>
                  <a:pt x="2" y="16"/>
                  <a:pt x="2" y="16"/>
                  <a:pt x="3" y="16"/>
                </a:cubicBezTo>
                <a:cubicBezTo>
                  <a:pt x="3" y="16"/>
                  <a:pt x="3" y="15"/>
                  <a:pt x="3" y="15"/>
                </a:cubicBezTo>
                <a:cubicBezTo>
                  <a:pt x="4" y="15"/>
                  <a:pt x="4" y="15"/>
                  <a:pt x="4" y="16"/>
                </a:cubicBezTo>
                <a:cubicBezTo>
                  <a:pt x="3" y="16"/>
                  <a:pt x="3" y="17"/>
                  <a:pt x="4" y="17"/>
                </a:cubicBezTo>
                <a:cubicBezTo>
                  <a:pt x="4" y="17"/>
                  <a:pt x="5" y="17"/>
                  <a:pt x="4" y="16"/>
                </a:cubicBezTo>
                <a:cubicBezTo>
                  <a:pt x="4" y="16"/>
                  <a:pt x="4" y="16"/>
                  <a:pt x="4" y="15"/>
                </a:cubicBezTo>
                <a:cubicBezTo>
                  <a:pt x="4" y="15"/>
                  <a:pt x="4" y="15"/>
                  <a:pt x="5" y="15"/>
                </a:cubicBezTo>
                <a:cubicBezTo>
                  <a:pt x="6" y="14"/>
                  <a:pt x="6" y="14"/>
                  <a:pt x="7" y="14"/>
                </a:cubicBezTo>
                <a:cubicBezTo>
                  <a:pt x="8" y="14"/>
                  <a:pt x="8" y="15"/>
                  <a:pt x="8" y="15"/>
                </a:cubicBezTo>
                <a:cubicBezTo>
                  <a:pt x="8" y="15"/>
                  <a:pt x="7" y="15"/>
                  <a:pt x="7" y="15"/>
                </a:cubicBezTo>
                <a:cubicBezTo>
                  <a:pt x="7" y="15"/>
                  <a:pt x="6" y="15"/>
                  <a:pt x="6" y="15"/>
                </a:cubicBezTo>
                <a:cubicBezTo>
                  <a:pt x="6" y="16"/>
                  <a:pt x="6" y="16"/>
                  <a:pt x="6" y="15"/>
                </a:cubicBezTo>
                <a:cubicBezTo>
                  <a:pt x="5" y="15"/>
                  <a:pt x="5" y="16"/>
                  <a:pt x="5" y="16"/>
                </a:cubicBezTo>
                <a:cubicBezTo>
                  <a:pt x="6" y="16"/>
                  <a:pt x="6" y="16"/>
                  <a:pt x="6" y="16"/>
                </a:cubicBezTo>
                <a:cubicBezTo>
                  <a:pt x="6" y="15"/>
                  <a:pt x="7" y="15"/>
                  <a:pt x="7" y="16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7" y="16"/>
                  <a:pt x="6" y="16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6"/>
                  <a:pt x="5" y="16"/>
                </a:cubicBezTo>
                <a:cubicBezTo>
                  <a:pt x="5" y="17"/>
                  <a:pt x="5" y="17"/>
                  <a:pt x="6" y="17"/>
                </a:cubicBezTo>
                <a:cubicBezTo>
                  <a:pt x="6" y="17"/>
                  <a:pt x="6" y="19"/>
                  <a:pt x="6" y="19"/>
                </a:cubicBezTo>
                <a:cubicBezTo>
                  <a:pt x="6" y="19"/>
                  <a:pt x="6" y="19"/>
                  <a:pt x="6" y="19"/>
                </a:cubicBezTo>
                <a:cubicBezTo>
                  <a:pt x="6" y="18"/>
                  <a:pt x="6" y="18"/>
                  <a:pt x="7" y="18"/>
                </a:cubicBezTo>
                <a:cubicBezTo>
                  <a:pt x="7" y="18"/>
                  <a:pt x="7" y="18"/>
                  <a:pt x="8" y="18"/>
                </a:cubicBezTo>
                <a:cubicBezTo>
                  <a:pt x="8" y="18"/>
                  <a:pt x="7" y="18"/>
                  <a:pt x="7" y="18"/>
                </a:cubicBezTo>
                <a:cubicBezTo>
                  <a:pt x="7" y="18"/>
                  <a:pt x="7" y="17"/>
                  <a:pt x="7" y="17"/>
                </a:cubicBezTo>
                <a:cubicBezTo>
                  <a:pt x="8" y="17"/>
                  <a:pt x="8" y="17"/>
                  <a:pt x="7" y="16"/>
                </a:cubicBezTo>
                <a:cubicBezTo>
                  <a:pt x="8" y="16"/>
                  <a:pt x="8" y="16"/>
                  <a:pt x="8" y="16"/>
                </a:cubicBezTo>
                <a:cubicBezTo>
                  <a:pt x="8" y="16"/>
                  <a:pt x="8" y="17"/>
                  <a:pt x="8" y="17"/>
                </a:cubicBezTo>
                <a:cubicBezTo>
                  <a:pt x="8" y="18"/>
                  <a:pt x="8" y="18"/>
                  <a:pt x="8" y="18"/>
                </a:cubicBezTo>
                <a:cubicBezTo>
                  <a:pt x="9" y="18"/>
                  <a:pt x="9" y="18"/>
                  <a:pt x="8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9" y="17"/>
                  <a:pt x="8" y="16"/>
                  <a:pt x="8" y="16"/>
                </a:cubicBezTo>
                <a:cubicBezTo>
                  <a:pt x="8" y="16"/>
                  <a:pt x="8" y="16"/>
                  <a:pt x="8" y="15"/>
                </a:cubicBezTo>
                <a:cubicBezTo>
                  <a:pt x="8" y="15"/>
                  <a:pt x="9" y="15"/>
                  <a:pt x="9" y="16"/>
                </a:cubicBezTo>
                <a:cubicBezTo>
                  <a:pt x="9" y="16"/>
                  <a:pt x="10" y="17"/>
                  <a:pt x="10" y="18"/>
                </a:cubicBezTo>
                <a:cubicBezTo>
                  <a:pt x="10" y="18"/>
                  <a:pt x="9" y="19"/>
                  <a:pt x="9" y="19"/>
                </a:cubicBezTo>
                <a:cubicBezTo>
                  <a:pt x="9" y="19"/>
                  <a:pt x="8" y="19"/>
                  <a:pt x="8" y="19"/>
                </a:cubicBezTo>
                <a:cubicBezTo>
                  <a:pt x="8" y="19"/>
                  <a:pt x="7" y="20"/>
                  <a:pt x="8" y="20"/>
                </a:cubicBezTo>
                <a:cubicBezTo>
                  <a:pt x="8" y="20"/>
                  <a:pt x="9" y="20"/>
                  <a:pt x="9" y="19"/>
                </a:cubicBezTo>
                <a:cubicBezTo>
                  <a:pt x="9" y="19"/>
                  <a:pt x="10" y="19"/>
                  <a:pt x="10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1"/>
                  <a:pt x="9" y="21"/>
                  <a:pt x="8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3"/>
                  <a:pt x="9" y="23"/>
                </a:cubicBezTo>
                <a:cubicBezTo>
                  <a:pt x="10" y="22"/>
                  <a:pt x="10" y="22"/>
                  <a:pt x="10" y="21"/>
                </a:cubicBezTo>
                <a:cubicBezTo>
                  <a:pt x="10" y="22"/>
                  <a:pt x="11" y="21"/>
                  <a:pt x="11" y="21"/>
                </a:cubicBezTo>
                <a:cubicBezTo>
                  <a:pt x="10" y="21"/>
                  <a:pt x="10" y="21"/>
                  <a:pt x="10" y="20"/>
                </a:cubicBezTo>
                <a:cubicBezTo>
                  <a:pt x="10" y="20"/>
                  <a:pt x="10" y="20"/>
                  <a:pt x="10" y="20"/>
                </a:cubicBezTo>
                <a:cubicBezTo>
                  <a:pt x="10" y="19"/>
                  <a:pt x="10" y="19"/>
                  <a:pt x="10" y="20"/>
                </a:cubicBezTo>
                <a:cubicBezTo>
                  <a:pt x="11" y="20"/>
                  <a:pt x="11" y="20"/>
                  <a:pt x="12" y="20"/>
                </a:cubicBezTo>
                <a:cubicBezTo>
                  <a:pt x="12" y="20"/>
                  <a:pt x="12" y="19"/>
                  <a:pt x="11" y="19"/>
                </a:cubicBezTo>
                <a:cubicBezTo>
                  <a:pt x="11" y="20"/>
                  <a:pt x="11" y="19"/>
                  <a:pt x="10" y="19"/>
                </a:cubicBezTo>
                <a:cubicBezTo>
                  <a:pt x="10" y="19"/>
                  <a:pt x="10" y="18"/>
                  <a:pt x="10" y="18"/>
                </a:cubicBezTo>
                <a:cubicBezTo>
                  <a:pt x="10" y="17"/>
                  <a:pt x="11" y="16"/>
                  <a:pt x="11" y="16"/>
                </a:cubicBezTo>
                <a:cubicBezTo>
                  <a:pt x="11" y="16"/>
                  <a:pt x="12" y="16"/>
                  <a:pt x="12" y="16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1" y="17"/>
                  <a:pt x="12" y="17"/>
                </a:cubicBezTo>
                <a:cubicBezTo>
                  <a:pt x="12" y="17"/>
                  <a:pt x="12" y="18"/>
                  <a:pt x="11" y="18"/>
                </a:cubicBezTo>
                <a:cubicBezTo>
                  <a:pt x="11" y="18"/>
                  <a:pt x="11" y="18"/>
                  <a:pt x="12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7"/>
                  <a:pt x="12" y="16"/>
                  <a:pt x="12" y="16"/>
                </a:cubicBezTo>
                <a:cubicBezTo>
                  <a:pt x="12" y="16"/>
                  <a:pt x="12" y="17"/>
                  <a:pt x="13" y="17"/>
                </a:cubicBezTo>
                <a:cubicBezTo>
                  <a:pt x="12" y="17"/>
                  <a:pt x="12" y="17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9"/>
                  <a:pt x="13" y="19"/>
                  <a:pt x="13" y="18"/>
                </a:cubicBezTo>
                <a:cubicBezTo>
                  <a:pt x="13" y="19"/>
                  <a:pt x="14" y="19"/>
                  <a:pt x="14" y="19"/>
                </a:cubicBezTo>
                <a:cubicBezTo>
                  <a:pt x="14" y="19"/>
                  <a:pt x="14" y="18"/>
                  <a:pt x="14" y="18"/>
                </a:cubicBezTo>
                <a:cubicBezTo>
                  <a:pt x="15" y="18"/>
                  <a:pt x="15" y="18"/>
                  <a:pt x="15" y="17"/>
                </a:cubicBezTo>
                <a:cubicBezTo>
                  <a:pt x="14" y="17"/>
                  <a:pt x="14" y="17"/>
                  <a:pt x="14" y="17"/>
                </a:cubicBezTo>
                <a:cubicBezTo>
                  <a:pt x="14" y="18"/>
                  <a:pt x="14" y="17"/>
                  <a:pt x="14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6"/>
                  <a:pt x="14" y="16"/>
                  <a:pt x="14" y="17"/>
                </a:cubicBezTo>
                <a:cubicBezTo>
                  <a:pt x="14" y="17"/>
                  <a:pt x="15" y="17"/>
                  <a:pt x="15" y="17"/>
                </a:cubicBezTo>
                <a:cubicBezTo>
                  <a:pt x="15" y="16"/>
                  <a:pt x="15" y="16"/>
                  <a:pt x="14" y="16"/>
                </a:cubicBezTo>
                <a:cubicBezTo>
                  <a:pt x="14" y="16"/>
                  <a:pt x="14" y="16"/>
                  <a:pt x="14" y="16"/>
                </a:cubicBezTo>
                <a:cubicBezTo>
                  <a:pt x="14" y="16"/>
                  <a:pt x="13" y="16"/>
                  <a:pt x="13" y="16"/>
                </a:cubicBezTo>
                <a:cubicBezTo>
                  <a:pt x="13" y="16"/>
                  <a:pt x="13" y="16"/>
                  <a:pt x="13" y="16"/>
                </a:cubicBezTo>
                <a:cubicBezTo>
                  <a:pt x="13" y="15"/>
                  <a:pt x="13" y="15"/>
                  <a:pt x="13" y="15"/>
                </a:cubicBezTo>
                <a:cubicBezTo>
                  <a:pt x="14" y="15"/>
                  <a:pt x="15" y="15"/>
                  <a:pt x="15" y="16"/>
                </a:cubicBezTo>
                <a:cubicBezTo>
                  <a:pt x="16" y="16"/>
                  <a:pt x="16" y="16"/>
                  <a:pt x="16" y="16"/>
                </a:cubicBezTo>
                <a:cubicBezTo>
                  <a:pt x="16" y="17"/>
                  <a:pt x="16" y="17"/>
                  <a:pt x="16" y="17"/>
                </a:cubicBezTo>
                <a:cubicBezTo>
                  <a:pt x="15" y="18"/>
                  <a:pt x="16" y="18"/>
                  <a:pt x="16" y="18"/>
                </a:cubicBezTo>
                <a:cubicBezTo>
                  <a:pt x="17" y="18"/>
                  <a:pt x="17" y="17"/>
                  <a:pt x="17" y="17"/>
                </a:cubicBezTo>
                <a:cubicBezTo>
                  <a:pt x="16" y="16"/>
                  <a:pt x="17" y="16"/>
                  <a:pt x="17" y="16"/>
                </a:cubicBezTo>
                <a:cubicBezTo>
                  <a:pt x="17" y="17"/>
                  <a:pt x="17" y="17"/>
                  <a:pt x="17" y="17"/>
                </a:cubicBezTo>
                <a:cubicBezTo>
                  <a:pt x="18" y="17"/>
                  <a:pt x="18" y="18"/>
                  <a:pt x="17" y="18"/>
                </a:cubicBezTo>
                <a:cubicBezTo>
                  <a:pt x="18" y="18"/>
                  <a:pt x="18" y="18"/>
                  <a:pt x="18" y="17"/>
                </a:cubicBezTo>
                <a:cubicBezTo>
                  <a:pt x="18" y="18"/>
                  <a:pt x="20" y="18"/>
                  <a:pt x="20" y="18"/>
                </a:cubicBezTo>
                <a:cubicBezTo>
                  <a:pt x="19" y="18"/>
                  <a:pt x="19" y="17"/>
                  <a:pt x="19" y="17"/>
                </a:cubicBezTo>
                <a:cubicBezTo>
                  <a:pt x="19" y="17"/>
                  <a:pt x="19" y="16"/>
                  <a:pt x="19" y="16"/>
                </a:cubicBezTo>
                <a:cubicBezTo>
                  <a:pt x="19" y="16"/>
                  <a:pt x="18" y="16"/>
                  <a:pt x="18" y="16"/>
                </a:cubicBezTo>
                <a:cubicBezTo>
                  <a:pt x="18" y="16"/>
                  <a:pt x="18" y="16"/>
                  <a:pt x="17" y="16"/>
                </a:cubicBezTo>
                <a:cubicBezTo>
                  <a:pt x="17" y="16"/>
                  <a:pt x="17" y="16"/>
                  <a:pt x="17" y="16"/>
                </a:cubicBezTo>
                <a:cubicBezTo>
                  <a:pt x="18" y="16"/>
                  <a:pt x="19" y="15"/>
                  <a:pt x="18" y="15"/>
                </a:cubicBezTo>
                <a:cubicBezTo>
                  <a:pt x="18" y="14"/>
                  <a:pt x="18" y="14"/>
                  <a:pt x="18" y="15"/>
                </a:cubicBezTo>
                <a:cubicBezTo>
                  <a:pt x="18" y="15"/>
                  <a:pt x="17" y="15"/>
                  <a:pt x="17" y="15"/>
                </a:cubicBezTo>
                <a:cubicBezTo>
                  <a:pt x="17" y="15"/>
                  <a:pt x="16" y="15"/>
                  <a:pt x="16" y="15"/>
                </a:cubicBezTo>
                <a:cubicBezTo>
                  <a:pt x="15" y="14"/>
                  <a:pt x="15" y="14"/>
                  <a:pt x="14" y="13"/>
                </a:cubicBezTo>
                <a:cubicBezTo>
                  <a:pt x="14" y="13"/>
                  <a:pt x="15" y="12"/>
                  <a:pt x="15" y="12"/>
                </a:cubicBezTo>
                <a:cubicBezTo>
                  <a:pt x="15" y="12"/>
                  <a:pt x="15" y="12"/>
                  <a:pt x="15" y="13"/>
                </a:cubicBezTo>
                <a:cubicBezTo>
                  <a:pt x="15" y="13"/>
                  <a:pt x="15" y="13"/>
                  <a:pt x="16" y="13"/>
                </a:cubicBezTo>
                <a:cubicBezTo>
                  <a:pt x="16" y="13"/>
                  <a:pt x="16" y="14"/>
                  <a:pt x="16" y="14"/>
                </a:cubicBezTo>
                <a:cubicBezTo>
                  <a:pt x="16" y="14"/>
                  <a:pt x="17" y="14"/>
                  <a:pt x="17" y="14"/>
                </a:cubicBezTo>
                <a:cubicBezTo>
                  <a:pt x="17" y="14"/>
                  <a:pt x="17" y="13"/>
                  <a:pt x="16" y="13"/>
                </a:cubicBezTo>
                <a:cubicBezTo>
                  <a:pt x="16" y="13"/>
                  <a:pt x="15" y="13"/>
                  <a:pt x="15" y="12"/>
                </a:cubicBezTo>
                <a:cubicBezTo>
                  <a:pt x="16" y="12"/>
                  <a:pt x="16" y="12"/>
                  <a:pt x="16" y="12"/>
                </a:cubicBezTo>
                <a:cubicBezTo>
                  <a:pt x="16" y="13"/>
                  <a:pt x="16" y="13"/>
                  <a:pt x="17" y="13"/>
                </a:cubicBezTo>
                <a:cubicBezTo>
                  <a:pt x="17" y="13"/>
                  <a:pt x="17" y="13"/>
                  <a:pt x="17" y="13"/>
                </a:cubicBezTo>
                <a:cubicBezTo>
                  <a:pt x="17" y="13"/>
                  <a:pt x="17" y="13"/>
                  <a:pt x="17" y="14"/>
                </a:cubicBezTo>
                <a:cubicBezTo>
                  <a:pt x="18" y="14"/>
                  <a:pt x="18" y="13"/>
                  <a:pt x="18" y="13"/>
                </a:cubicBezTo>
                <a:cubicBezTo>
                  <a:pt x="18" y="13"/>
                  <a:pt x="19" y="12"/>
                  <a:pt x="19" y="12"/>
                </a:cubicBezTo>
                <a:cubicBezTo>
                  <a:pt x="19" y="12"/>
                  <a:pt x="18" y="12"/>
                  <a:pt x="18" y="12"/>
                </a:cubicBezTo>
                <a:cubicBezTo>
                  <a:pt x="18" y="11"/>
                  <a:pt x="18" y="11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7" y="12"/>
                  <a:pt x="17" y="12"/>
                </a:cubicBezTo>
                <a:cubicBezTo>
                  <a:pt x="16" y="11"/>
                  <a:pt x="16" y="12"/>
                  <a:pt x="16" y="12"/>
                </a:cubicBezTo>
                <a:cubicBezTo>
                  <a:pt x="16" y="12"/>
                  <a:pt x="16" y="12"/>
                  <a:pt x="15" y="12"/>
                </a:cubicBezTo>
                <a:cubicBezTo>
                  <a:pt x="15" y="11"/>
                  <a:pt x="16" y="11"/>
                  <a:pt x="17" y="11"/>
                </a:cubicBezTo>
                <a:cubicBezTo>
                  <a:pt x="17" y="11"/>
                  <a:pt x="17" y="11"/>
                  <a:pt x="17" y="10"/>
                </a:cubicBezTo>
                <a:cubicBezTo>
                  <a:pt x="17" y="10"/>
                  <a:pt x="17" y="10"/>
                  <a:pt x="16" y="10"/>
                </a:cubicBezTo>
                <a:cubicBezTo>
                  <a:pt x="16" y="11"/>
                  <a:pt x="16" y="11"/>
                  <a:pt x="16" y="11"/>
                </a:cubicBezTo>
                <a:cubicBezTo>
                  <a:pt x="16" y="11"/>
                  <a:pt x="15" y="11"/>
                  <a:pt x="15" y="11"/>
                </a:cubicBezTo>
                <a:cubicBezTo>
                  <a:pt x="15" y="11"/>
                  <a:pt x="15" y="12"/>
                  <a:pt x="15" y="12"/>
                </a:cubicBezTo>
                <a:cubicBezTo>
                  <a:pt x="15" y="11"/>
                  <a:pt x="14" y="11"/>
                  <a:pt x="15" y="11"/>
                </a:cubicBezTo>
                <a:cubicBezTo>
                  <a:pt x="15" y="10"/>
                  <a:pt x="16" y="10"/>
                  <a:pt x="16" y="9"/>
                </a:cubicBezTo>
                <a:cubicBezTo>
                  <a:pt x="17" y="9"/>
                  <a:pt x="17" y="9"/>
                  <a:pt x="17" y="9"/>
                </a:cubicBezTo>
                <a:cubicBezTo>
                  <a:pt x="18" y="9"/>
                  <a:pt x="18" y="9"/>
                  <a:pt x="18" y="10"/>
                </a:cubicBezTo>
                <a:cubicBezTo>
                  <a:pt x="18" y="10"/>
                  <a:pt x="19" y="10"/>
                  <a:pt x="19" y="10"/>
                </a:cubicBezTo>
                <a:cubicBezTo>
                  <a:pt x="19" y="9"/>
                  <a:pt x="19" y="9"/>
                  <a:pt x="18" y="9"/>
                </a:cubicBezTo>
                <a:cubicBezTo>
                  <a:pt x="17" y="9"/>
                  <a:pt x="17" y="8"/>
                  <a:pt x="18" y="8"/>
                </a:cubicBezTo>
                <a:cubicBezTo>
                  <a:pt x="18" y="8"/>
                  <a:pt x="18" y="8"/>
                  <a:pt x="19" y="8"/>
                </a:cubicBezTo>
                <a:cubicBezTo>
                  <a:pt x="19" y="8"/>
                  <a:pt x="19" y="8"/>
                  <a:pt x="19" y="9"/>
                </a:cubicBezTo>
                <a:cubicBezTo>
                  <a:pt x="20" y="8"/>
                  <a:pt x="20" y="8"/>
                  <a:pt x="19" y="8"/>
                </a:cubicBezTo>
                <a:cubicBezTo>
                  <a:pt x="20" y="8"/>
                  <a:pt x="20" y="7"/>
                  <a:pt x="20" y="7"/>
                </a:cubicBezTo>
                <a:cubicBezTo>
                  <a:pt x="20" y="7"/>
                  <a:pt x="19" y="7"/>
                  <a:pt x="19" y="7"/>
                </a:cubicBezTo>
                <a:cubicBezTo>
                  <a:pt x="19" y="7"/>
                  <a:pt x="19" y="6"/>
                  <a:pt x="18" y="6"/>
                </a:cubicBezTo>
                <a:cubicBezTo>
                  <a:pt x="18" y="7"/>
                  <a:pt x="18" y="7"/>
                  <a:pt x="18" y="7"/>
                </a:cubicBezTo>
                <a:cubicBezTo>
                  <a:pt x="18" y="7"/>
                  <a:pt x="18" y="8"/>
                  <a:pt x="18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8" y="7"/>
                  <a:pt x="18" y="6"/>
                  <a:pt x="17" y="6"/>
                </a:cubicBezTo>
                <a:cubicBezTo>
                  <a:pt x="17" y="6"/>
                  <a:pt x="16" y="7"/>
                  <a:pt x="17" y="7"/>
                </a:cubicBezTo>
                <a:cubicBezTo>
                  <a:pt x="17" y="7"/>
                  <a:pt x="17" y="7"/>
                  <a:pt x="17" y="8"/>
                </a:cubicBezTo>
                <a:cubicBezTo>
                  <a:pt x="17" y="8"/>
                  <a:pt x="17" y="8"/>
                  <a:pt x="16" y="9"/>
                </a:cubicBezTo>
                <a:cubicBezTo>
                  <a:pt x="15" y="9"/>
                  <a:pt x="14" y="9"/>
                  <a:pt x="14" y="9"/>
                </a:cubicBezTo>
                <a:cubicBezTo>
                  <a:pt x="13" y="9"/>
                  <a:pt x="13" y="8"/>
                  <a:pt x="13" y="8"/>
                </a:cubicBezTo>
                <a:cubicBezTo>
                  <a:pt x="13" y="8"/>
                  <a:pt x="13" y="8"/>
                  <a:pt x="14" y="8"/>
                </a:cubicBezTo>
                <a:cubicBezTo>
                  <a:pt x="14" y="8"/>
                  <a:pt x="14" y="8"/>
                  <a:pt x="15" y="8"/>
                </a:cubicBezTo>
                <a:cubicBezTo>
                  <a:pt x="15" y="7"/>
                  <a:pt x="15" y="7"/>
                  <a:pt x="15" y="8"/>
                </a:cubicBezTo>
                <a:cubicBezTo>
                  <a:pt x="15" y="8"/>
                  <a:pt x="16" y="8"/>
                  <a:pt x="16" y="7"/>
                </a:cubicBezTo>
                <a:cubicBezTo>
                  <a:pt x="15" y="7"/>
                  <a:pt x="15" y="7"/>
                  <a:pt x="15" y="7"/>
                </a:cubicBezTo>
                <a:cubicBezTo>
                  <a:pt x="14" y="8"/>
                  <a:pt x="14" y="8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4" y="7"/>
                  <a:pt x="14" y="7"/>
                  <a:pt x="14" y="7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7"/>
                  <a:pt x="15" y="7"/>
                  <a:pt x="15" y="7"/>
                </a:cubicBezTo>
                <a:cubicBezTo>
                  <a:pt x="16" y="6"/>
                  <a:pt x="16" y="6"/>
                  <a:pt x="15" y="6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5" y="5"/>
                  <a:pt x="14" y="5"/>
                </a:cubicBezTo>
                <a:cubicBezTo>
                  <a:pt x="14" y="5"/>
                  <a:pt x="13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6"/>
                  <a:pt x="14" y="6"/>
                  <a:pt x="14" y="6"/>
                </a:cubicBezTo>
                <a:cubicBezTo>
                  <a:pt x="13" y="6"/>
                  <a:pt x="13" y="7"/>
                  <a:pt x="13" y="7"/>
                </a:cubicBezTo>
                <a:cubicBezTo>
                  <a:pt x="13" y="7"/>
                  <a:pt x="13" y="7"/>
                  <a:pt x="13" y="7"/>
                </a:cubicBezTo>
                <a:cubicBezTo>
                  <a:pt x="13" y="7"/>
                  <a:pt x="13" y="6"/>
                  <a:pt x="13" y="6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2" y="7"/>
                  <a:pt x="12" y="7"/>
                  <a:pt x="13" y="7"/>
                </a:cubicBezTo>
                <a:cubicBezTo>
                  <a:pt x="13" y="7"/>
                  <a:pt x="13" y="8"/>
                  <a:pt x="13" y="8"/>
                </a:cubicBezTo>
                <a:cubicBezTo>
                  <a:pt x="12" y="8"/>
                  <a:pt x="12" y="8"/>
                  <a:pt x="12" y="7"/>
                </a:cubicBezTo>
                <a:cubicBezTo>
                  <a:pt x="11" y="7"/>
                  <a:pt x="11" y="6"/>
                  <a:pt x="11" y="5"/>
                </a:cubicBezTo>
                <a:cubicBezTo>
                  <a:pt x="11" y="5"/>
                  <a:pt x="11" y="4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3" y="4"/>
                  <a:pt x="13" y="4"/>
                  <a:pt x="13" y="3"/>
                </a:cubicBezTo>
                <a:cubicBezTo>
                  <a:pt x="13" y="3"/>
                  <a:pt x="12" y="3"/>
                  <a:pt x="12" y="4"/>
                </a:cubicBezTo>
                <a:cubicBezTo>
                  <a:pt x="11" y="4"/>
                  <a:pt x="11" y="4"/>
                  <a:pt x="11" y="3"/>
                </a:cubicBezTo>
                <a:cubicBezTo>
                  <a:pt x="12" y="3"/>
                  <a:pt x="12" y="3"/>
                  <a:pt x="12" y="3"/>
                </a:cubicBezTo>
                <a:cubicBezTo>
                  <a:pt x="12" y="2"/>
                  <a:pt x="12" y="2"/>
                  <a:pt x="13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1"/>
                  <a:pt x="12" y="1"/>
                  <a:pt x="11" y="0"/>
                </a:cubicBezTo>
                <a:cubicBezTo>
                  <a:pt x="11" y="0"/>
                  <a:pt x="11" y="2"/>
                  <a:pt x="11" y="2"/>
                </a:cubicBezTo>
                <a:close/>
                <a:moveTo>
                  <a:pt x="18" y="12"/>
                </a:moveTo>
                <a:cubicBezTo>
                  <a:pt x="18" y="12"/>
                  <a:pt x="18" y="12"/>
                  <a:pt x="18" y="13"/>
                </a:cubicBezTo>
                <a:cubicBezTo>
                  <a:pt x="18" y="13"/>
                  <a:pt x="17" y="13"/>
                  <a:pt x="17" y="13"/>
                </a:cubicBezTo>
                <a:cubicBezTo>
                  <a:pt x="17" y="13"/>
                  <a:pt x="17" y="12"/>
                  <a:pt x="17" y="12"/>
                </a:cubicBezTo>
                <a:cubicBezTo>
                  <a:pt x="17" y="12"/>
                  <a:pt x="17" y="12"/>
                  <a:pt x="16" y="12"/>
                </a:cubicBezTo>
                <a:cubicBezTo>
                  <a:pt x="16" y="12"/>
                  <a:pt x="15" y="12"/>
                  <a:pt x="14" y="12"/>
                </a:cubicBezTo>
                <a:cubicBezTo>
                  <a:pt x="14" y="12"/>
                  <a:pt x="13" y="12"/>
                  <a:pt x="13" y="13"/>
                </a:cubicBezTo>
                <a:cubicBezTo>
                  <a:pt x="13" y="12"/>
                  <a:pt x="12" y="12"/>
                  <a:pt x="12" y="12"/>
                </a:cubicBezTo>
                <a:cubicBezTo>
                  <a:pt x="12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3"/>
                  <a:pt x="11" y="13"/>
                  <a:pt x="11" y="13"/>
                </a:cubicBezTo>
                <a:cubicBezTo>
                  <a:pt x="12" y="13"/>
                  <a:pt x="12" y="14"/>
                  <a:pt x="12" y="14"/>
                </a:cubicBezTo>
                <a:cubicBezTo>
                  <a:pt x="12" y="14"/>
                  <a:pt x="12" y="15"/>
                  <a:pt x="12" y="15"/>
                </a:cubicBezTo>
                <a:cubicBezTo>
                  <a:pt x="12" y="16"/>
                  <a:pt x="13" y="16"/>
                  <a:pt x="13" y="17"/>
                </a:cubicBezTo>
                <a:cubicBezTo>
                  <a:pt x="13" y="17"/>
                  <a:pt x="13" y="17"/>
                  <a:pt x="13" y="17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8"/>
                </a:cubicBezTo>
                <a:cubicBezTo>
                  <a:pt x="14" y="18"/>
                  <a:pt x="14" y="18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4" y="18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7"/>
                  <a:pt x="13" y="17"/>
                  <a:pt x="13" y="17"/>
                </a:cubicBezTo>
                <a:cubicBezTo>
                  <a:pt x="13" y="16"/>
                  <a:pt x="12" y="16"/>
                  <a:pt x="12" y="15"/>
                </a:cubicBezTo>
                <a:cubicBezTo>
                  <a:pt x="12" y="15"/>
                  <a:pt x="11" y="14"/>
                  <a:pt x="11" y="14"/>
                </a:cubicBezTo>
                <a:cubicBezTo>
                  <a:pt x="11" y="14"/>
                  <a:pt x="11" y="14"/>
                  <a:pt x="11" y="13"/>
                </a:cubicBezTo>
                <a:cubicBezTo>
                  <a:pt x="11" y="13"/>
                  <a:pt x="11" y="13"/>
                  <a:pt x="11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9" y="13"/>
                  <a:pt x="10" y="14"/>
                  <a:pt x="10" y="14"/>
                </a:cubicBezTo>
                <a:cubicBezTo>
                  <a:pt x="9" y="14"/>
                  <a:pt x="9" y="15"/>
                  <a:pt x="8" y="15"/>
                </a:cubicBezTo>
                <a:cubicBezTo>
                  <a:pt x="8" y="15"/>
                  <a:pt x="7" y="16"/>
                  <a:pt x="7" y="16"/>
                </a:cubicBezTo>
                <a:cubicBezTo>
                  <a:pt x="7" y="17"/>
                  <a:pt x="7" y="17"/>
                  <a:pt x="7" y="17"/>
                </a:cubicBezTo>
                <a:cubicBezTo>
                  <a:pt x="7" y="17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6" y="18"/>
                  <a:pt x="6" y="18"/>
                  <a:pt x="6" y="18"/>
                </a:cubicBezTo>
                <a:cubicBezTo>
                  <a:pt x="6" y="18"/>
                  <a:pt x="6" y="17"/>
                  <a:pt x="6" y="17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6" y="17"/>
                  <a:pt x="7" y="17"/>
                </a:cubicBezTo>
                <a:cubicBezTo>
                  <a:pt x="7" y="17"/>
                  <a:pt x="7" y="16"/>
                  <a:pt x="7" y="16"/>
                </a:cubicBezTo>
                <a:cubicBezTo>
                  <a:pt x="7" y="16"/>
                  <a:pt x="8" y="15"/>
                  <a:pt x="8" y="15"/>
                </a:cubicBezTo>
                <a:cubicBezTo>
                  <a:pt x="8" y="14"/>
                  <a:pt x="8" y="14"/>
                  <a:pt x="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0" y="13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7" y="11"/>
                  <a:pt x="7" y="11"/>
                </a:cubicBezTo>
                <a:cubicBezTo>
                  <a:pt x="6" y="11"/>
                  <a:pt x="5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3" y="11"/>
                  <a:pt x="3" y="12"/>
                </a:cubicBezTo>
                <a:cubicBezTo>
                  <a:pt x="3" y="12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6" y="11"/>
                  <a:pt x="7" y="11"/>
                </a:cubicBezTo>
                <a:cubicBezTo>
                  <a:pt x="7" y="11"/>
                  <a:pt x="8" y="11"/>
                  <a:pt x="8" y="10"/>
                </a:cubicBezTo>
                <a:cubicBezTo>
                  <a:pt x="8" y="11"/>
                  <a:pt x="8" y="11"/>
                  <a:pt x="9" y="11"/>
                </a:cubicBezTo>
                <a:cubicBezTo>
                  <a:pt x="9" y="11"/>
                  <a:pt x="9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0"/>
                  <a:pt x="10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9"/>
                  <a:pt x="9" y="8"/>
                  <a:pt x="9" y="8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4"/>
                </a:cubicBezTo>
                <a:cubicBezTo>
                  <a:pt x="7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7"/>
                  <a:pt x="9" y="7"/>
                  <a:pt x="9" y="8"/>
                </a:cubicBezTo>
                <a:cubicBezTo>
                  <a:pt x="9" y="8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2" y="9"/>
                  <a:pt x="12" y="9"/>
                  <a:pt x="13" y="8"/>
                </a:cubicBezTo>
                <a:cubicBezTo>
                  <a:pt x="13" y="8"/>
                  <a:pt x="13" y="7"/>
                  <a:pt x="14" y="7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6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5" y="5"/>
                  <a:pt x="15" y="5"/>
                </a:cubicBezTo>
                <a:cubicBezTo>
                  <a:pt x="15" y="5"/>
                  <a:pt x="15" y="6"/>
                  <a:pt x="15" y="6"/>
                </a:cubicBezTo>
                <a:cubicBezTo>
                  <a:pt x="15" y="6"/>
                  <a:pt x="15" y="6"/>
                  <a:pt x="15" y="6"/>
                </a:cubicBezTo>
                <a:cubicBezTo>
                  <a:pt x="15" y="6"/>
                  <a:pt x="15" y="6"/>
                  <a:pt x="14" y="6"/>
                </a:cubicBezTo>
                <a:cubicBezTo>
                  <a:pt x="14" y="6"/>
                  <a:pt x="14" y="7"/>
                  <a:pt x="14" y="7"/>
                </a:cubicBezTo>
                <a:cubicBezTo>
                  <a:pt x="14" y="7"/>
                  <a:pt x="13" y="8"/>
                  <a:pt x="13" y="8"/>
                </a:cubicBezTo>
                <a:cubicBezTo>
                  <a:pt x="13" y="9"/>
                  <a:pt x="12" y="9"/>
                  <a:pt x="13" y="10"/>
                </a:cubicBezTo>
                <a:cubicBezTo>
                  <a:pt x="12" y="10"/>
                  <a:pt x="12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2" y="11"/>
                  <a:pt x="12" y="11"/>
                </a:cubicBezTo>
                <a:cubicBezTo>
                  <a:pt x="12" y="11"/>
                  <a:pt x="13" y="11"/>
                  <a:pt x="13" y="11"/>
                </a:cubicBezTo>
                <a:cubicBezTo>
                  <a:pt x="13" y="11"/>
                  <a:pt x="14" y="12"/>
                  <a:pt x="14" y="12"/>
                </a:cubicBezTo>
                <a:cubicBezTo>
                  <a:pt x="15" y="12"/>
                  <a:pt x="16" y="12"/>
                  <a:pt x="16" y="12"/>
                </a:cubicBezTo>
                <a:cubicBezTo>
                  <a:pt x="16" y="12"/>
                  <a:pt x="17" y="12"/>
                  <a:pt x="17" y="12"/>
                </a:cubicBezTo>
                <a:cubicBezTo>
                  <a:pt x="17" y="12"/>
                  <a:pt x="17" y="12"/>
                  <a:pt x="18" y="11"/>
                </a:cubicBezTo>
                <a:cubicBezTo>
                  <a:pt x="18" y="11"/>
                  <a:pt x="18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lose/>
                <a:moveTo>
                  <a:pt x="1" y="16"/>
                </a:moveTo>
                <a:cubicBezTo>
                  <a:pt x="1" y="16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5"/>
                  <a:pt x="3" y="15"/>
                </a:cubicBezTo>
                <a:cubicBezTo>
                  <a:pt x="3" y="15"/>
                  <a:pt x="3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1" y="16"/>
                </a:cubicBezTo>
                <a:close/>
                <a:moveTo>
                  <a:pt x="5" y="14"/>
                </a:move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6" y="14"/>
                  <a:pt x="6" y="13"/>
                </a:cubicBezTo>
                <a:cubicBezTo>
                  <a:pt x="6" y="13"/>
                  <a:pt x="7" y="13"/>
                  <a:pt x="7" y="12"/>
                </a:cubicBezTo>
                <a:cubicBezTo>
                  <a:pt x="6" y="12"/>
                  <a:pt x="7" y="12"/>
                  <a:pt x="7" y="12"/>
                </a:cubicBezTo>
                <a:cubicBezTo>
                  <a:pt x="7" y="12"/>
                  <a:pt x="7" y="12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7" y="12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7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6" y="14"/>
                </a:cubicBezTo>
                <a:cubicBezTo>
                  <a:pt x="6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lose/>
                <a:moveTo>
                  <a:pt x="9" y="12"/>
                </a:moveTo>
                <a:cubicBezTo>
                  <a:pt x="9" y="12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lose/>
                <a:moveTo>
                  <a:pt x="19" y="17"/>
                </a:moveTo>
                <a:cubicBezTo>
                  <a:pt x="19" y="17"/>
                  <a:pt x="18" y="17"/>
                  <a:pt x="18" y="17"/>
                </a:cubicBezTo>
                <a:cubicBezTo>
                  <a:pt x="18" y="17"/>
                  <a:pt x="18" y="18"/>
                  <a:pt x="18" y="18"/>
                </a:cubicBezTo>
                <a:cubicBezTo>
                  <a:pt x="18" y="17"/>
                  <a:pt x="18" y="17"/>
                  <a:pt x="18" y="17"/>
                </a:cubicBezTo>
                <a:cubicBezTo>
                  <a:pt x="17" y="17"/>
                  <a:pt x="17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7"/>
                  <a:pt x="18" y="17"/>
                  <a:pt x="18" y="17"/>
                </a:cubicBezTo>
                <a:cubicBezTo>
                  <a:pt x="18" y="16"/>
                  <a:pt x="18" y="16"/>
                  <a:pt x="18" y="17"/>
                </a:cubicBezTo>
                <a:cubicBezTo>
                  <a:pt x="18" y="17"/>
                  <a:pt x="18" y="17"/>
                  <a:pt x="19" y="16"/>
                </a:cubicBezTo>
                <a:cubicBezTo>
                  <a:pt x="19" y="17"/>
                  <a:pt x="19" y="17"/>
                  <a:pt x="18" y="17"/>
                </a:cubicBezTo>
                <a:cubicBezTo>
                  <a:pt x="19" y="17"/>
                  <a:pt x="19" y="17"/>
                  <a:pt x="19" y="17"/>
                </a:cubicBezTo>
                <a:close/>
                <a:moveTo>
                  <a:pt x="16" y="15"/>
                </a:moveTo>
                <a:cubicBezTo>
                  <a:pt x="16" y="15"/>
                  <a:pt x="16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ubicBezTo>
                  <a:pt x="15" y="15"/>
                  <a:pt x="15" y="15"/>
                  <a:pt x="14" y="15"/>
                </a:cubicBezTo>
                <a:cubicBezTo>
                  <a:pt x="14" y="15"/>
                  <a:pt x="13" y="14"/>
                  <a:pt x="13" y="15"/>
                </a:cubicBezTo>
                <a:cubicBezTo>
                  <a:pt x="13" y="15"/>
                  <a:pt x="13" y="15"/>
                  <a:pt x="13" y="15"/>
                </a:cubicBezTo>
                <a:cubicBezTo>
                  <a:pt x="13" y="15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2" y="14"/>
                  <a:pt x="12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3" y="14"/>
                  <a:pt x="13" y="14"/>
                  <a:pt x="13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4" y="14"/>
                  <a:pt x="14" y="14"/>
                </a:cubicBezTo>
                <a:cubicBezTo>
                  <a:pt x="14" y="14"/>
                  <a:pt x="13" y="14"/>
                  <a:pt x="13" y="13"/>
                </a:cubicBezTo>
                <a:cubicBezTo>
                  <a:pt x="13" y="13"/>
                  <a:pt x="13" y="13"/>
                  <a:pt x="14" y="13"/>
                </a:cubicBezTo>
                <a:cubicBezTo>
                  <a:pt x="14" y="13"/>
                  <a:pt x="13" y="13"/>
                  <a:pt x="13" y="13"/>
                </a:cubicBezTo>
                <a:cubicBezTo>
                  <a:pt x="13" y="13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4"/>
                  <a:pt x="14" y="14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4" y="13"/>
                  <a:pt x="14" y="14"/>
                  <a:pt x="15" y="14"/>
                </a:cubicBezTo>
                <a:cubicBezTo>
                  <a:pt x="15" y="15"/>
                  <a:pt x="15" y="15"/>
                  <a:pt x="16" y="15"/>
                </a:cubicBezTo>
                <a:cubicBezTo>
                  <a:pt x="16" y="15"/>
                  <a:pt x="16" y="15"/>
                  <a:pt x="16" y="15"/>
                </a:cubicBezTo>
                <a:close/>
                <a:moveTo>
                  <a:pt x="12" y="12"/>
                </a:moveTo>
                <a:cubicBezTo>
                  <a:pt x="12" y="12"/>
                  <a:pt x="12" y="12"/>
                  <a:pt x="12" y="13"/>
                </a:cubicBezTo>
                <a:cubicBezTo>
                  <a:pt x="12" y="13"/>
                  <a:pt x="13" y="13"/>
                  <a:pt x="13" y="13"/>
                </a:cubicBezTo>
                <a:cubicBezTo>
                  <a:pt x="12" y="13"/>
                  <a:pt x="12" y="13"/>
                  <a:pt x="12" y="13"/>
                </a:cubicBezTo>
                <a:cubicBezTo>
                  <a:pt x="12" y="13"/>
                  <a:pt x="12" y="13"/>
                  <a:pt x="12" y="12"/>
                </a:cubicBezTo>
                <a:close/>
                <a:moveTo>
                  <a:pt x="10" y="22"/>
                </a:move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0"/>
                  <a:pt x="9" y="20"/>
                  <a:pt x="10" y="20"/>
                </a:cubicBezTo>
                <a:cubicBezTo>
                  <a:pt x="10" y="20"/>
                  <a:pt x="10" y="20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1"/>
                  <a:pt x="10" y="21"/>
                </a:cubicBezTo>
                <a:cubicBezTo>
                  <a:pt x="10" y="21"/>
                  <a:pt x="10" y="22"/>
                  <a:pt x="10" y="22"/>
                </a:cubicBezTo>
                <a:close/>
                <a:moveTo>
                  <a:pt x="10" y="18"/>
                </a:moveTo>
                <a:cubicBezTo>
                  <a:pt x="10" y="18"/>
                  <a:pt x="10" y="18"/>
                  <a:pt x="10" y="18"/>
                </a:cubicBezTo>
                <a:cubicBezTo>
                  <a:pt x="10" y="18"/>
                  <a:pt x="10" y="18"/>
                  <a:pt x="10" y="18"/>
                </a:cubicBezTo>
                <a:cubicBezTo>
                  <a:pt x="10" y="17"/>
                  <a:pt x="10" y="17"/>
                  <a:pt x="10" y="16"/>
                </a:cubicBezTo>
                <a:cubicBezTo>
                  <a:pt x="10" y="16"/>
                  <a:pt x="9" y="16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10" y="16"/>
                  <a:pt x="10" y="16"/>
                  <a:pt x="10" y="15"/>
                </a:cubicBezTo>
                <a:cubicBezTo>
                  <a:pt x="9" y="15"/>
                  <a:pt x="9" y="15"/>
                  <a:pt x="9" y="15"/>
                </a:cubicBezTo>
                <a:cubicBezTo>
                  <a:pt x="9" y="15"/>
                  <a:pt x="9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6"/>
                  <a:pt x="10" y="16"/>
                  <a:pt x="10" y="16"/>
                </a:cubicBezTo>
                <a:cubicBezTo>
                  <a:pt x="10" y="16"/>
                  <a:pt x="10" y="15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0" y="15"/>
                  <a:pt x="10" y="15"/>
                </a:cubicBezTo>
                <a:cubicBezTo>
                  <a:pt x="10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0" y="16"/>
                  <a:pt x="11" y="16"/>
                  <a:pt x="11" y="16"/>
                </a:cubicBezTo>
                <a:cubicBezTo>
                  <a:pt x="11" y="15"/>
                  <a:pt x="11" y="15"/>
                  <a:pt x="11" y="15"/>
                </a:cubicBezTo>
                <a:cubicBezTo>
                  <a:pt x="12" y="15"/>
                  <a:pt x="12" y="16"/>
                  <a:pt x="11" y="16"/>
                </a:cubicBezTo>
                <a:cubicBezTo>
                  <a:pt x="11" y="16"/>
                  <a:pt x="10" y="16"/>
                  <a:pt x="10" y="17"/>
                </a:cubicBezTo>
                <a:cubicBezTo>
                  <a:pt x="10" y="17"/>
                  <a:pt x="10" y="17"/>
                  <a:pt x="10" y="18"/>
                </a:cubicBezTo>
                <a:cubicBezTo>
                  <a:pt x="10" y="18"/>
                  <a:pt x="10" y="18"/>
                  <a:pt x="10" y="18"/>
                </a:cubicBezTo>
                <a:close/>
                <a:moveTo>
                  <a:pt x="10" y="13"/>
                </a:moveTo>
                <a:cubicBezTo>
                  <a:pt x="10" y="13"/>
                  <a:pt x="11" y="13"/>
                  <a:pt x="11" y="14"/>
                </a:cubicBezTo>
                <a:cubicBezTo>
                  <a:pt x="10" y="14"/>
                  <a:pt x="10" y="14"/>
                  <a:pt x="10" y="15"/>
                </a:cubicBezTo>
                <a:cubicBezTo>
                  <a:pt x="10" y="14"/>
                  <a:pt x="10" y="14"/>
                  <a:pt x="10" y="14"/>
                </a:cubicBezTo>
                <a:cubicBezTo>
                  <a:pt x="10" y="13"/>
                  <a:pt x="10" y="13"/>
                  <a:pt x="10" y="13"/>
                </a:cubicBezTo>
                <a:close/>
                <a:moveTo>
                  <a:pt x="2" y="6"/>
                </a:moveTo>
                <a:cubicBezTo>
                  <a:pt x="2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6"/>
                  <a:pt x="2" y="6"/>
                  <a:pt x="2" y="7"/>
                </a:cubicBezTo>
                <a:cubicBezTo>
                  <a:pt x="2" y="6"/>
                  <a:pt x="2" y="6"/>
                  <a:pt x="3" y="6"/>
                </a:cubicBezTo>
                <a:cubicBezTo>
                  <a:pt x="2" y="6"/>
                  <a:pt x="2" y="6"/>
                  <a:pt x="2" y="6"/>
                </a:cubicBezTo>
                <a:close/>
                <a:moveTo>
                  <a:pt x="5" y="8"/>
                </a:moveTo>
                <a:cubicBezTo>
                  <a:pt x="5" y="8"/>
                  <a:pt x="5" y="8"/>
                  <a:pt x="5" y="8"/>
                </a:cubicBezTo>
                <a:cubicBezTo>
                  <a:pt x="6" y="8"/>
                  <a:pt x="6" y="8"/>
                  <a:pt x="7" y="8"/>
                </a:cubicBezTo>
                <a:cubicBezTo>
                  <a:pt x="7" y="9"/>
                  <a:pt x="7" y="9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9"/>
                  <a:pt x="8" y="9"/>
                  <a:pt x="8" y="9"/>
                </a:cubicBezTo>
                <a:cubicBezTo>
                  <a:pt x="7" y="9"/>
                  <a:pt x="7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10"/>
                  <a:pt x="8" y="9"/>
                </a:cubicBezTo>
                <a:cubicBezTo>
                  <a:pt x="8" y="9"/>
                  <a:pt x="8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10"/>
                  <a:pt x="8" y="10"/>
                </a:cubicBezTo>
                <a:cubicBezTo>
                  <a:pt x="8" y="10"/>
                  <a:pt x="8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8" y="10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9"/>
                  <a:pt x="7" y="10"/>
                  <a:pt x="7" y="10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0"/>
                  <a:pt x="7" y="10"/>
                </a:cubicBezTo>
                <a:cubicBezTo>
                  <a:pt x="7" y="10"/>
                  <a:pt x="7" y="9"/>
                  <a:pt x="6" y="9"/>
                </a:cubicBezTo>
                <a:cubicBezTo>
                  <a:pt x="6" y="9"/>
                  <a:pt x="6" y="8"/>
                  <a:pt x="5" y="8"/>
                </a:cubicBezTo>
                <a:cubicBezTo>
                  <a:pt x="5" y="8"/>
                  <a:pt x="5" y="8"/>
                  <a:pt x="5" y="8"/>
                </a:cubicBezTo>
                <a:cubicBezTo>
                  <a:pt x="5" y="8"/>
                  <a:pt x="5" y="8"/>
                  <a:pt x="5" y="8"/>
                </a:cubicBezTo>
                <a:close/>
                <a:moveTo>
                  <a:pt x="9" y="11"/>
                </a:moveTo>
                <a:cubicBezTo>
                  <a:pt x="9" y="11"/>
                  <a:pt x="9" y="11"/>
                  <a:pt x="9" y="11"/>
                </a:cubicBezTo>
                <a:cubicBezTo>
                  <a:pt x="9" y="10"/>
                  <a:pt x="8" y="10"/>
                  <a:pt x="8" y="10"/>
                </a:cubicBezTo>
                <a:cubicBezTo>
                  <a:pt x="8" y="10"/>
                  <a:pt x="9" y="10"/>
                  <a:pt x="9" y="10"/>
                </a:cubicBezTo>
                <a:cubicBezTo>
                  <a:pt x="9" y="10"/>
                  <a:pt x="9" y="10"/>
                  <a:pt x="9" y="11"/>
                </a:cubicBezTo>
                <a:close/>
                <a:moveTo>
                  <a:pt x="20" y="7"/>
                </a:moveTo>
                <a:cubicBezTo>
                  <a:pt x="19" y="7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9" y="8"/>
                  <a:pt x="19" y="8"/>
                  <a:pt x="19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19" y="7"/>
                </a:cubicBezTo>
                <a:cubicBezTo>
                  <a:pt x="19" y="7"/>
                  <a:pt x="19" y="7"/>
                  <a:pt x="20" y="7"/>
                </a:cubicBezTo>
                <a:close/>
                <a:moveTo>
                  <a:pt x="16" y="9"/>
                </a:move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5" y="9"/>
                  <a:pt x="15" y="10"/>
                </a:cubicBezTo>
                <a:cubicBezTo>
                  <a:pt x="15" y="10"/>
                  <a:pt x="14" y="10"/>
                  <a:pt x="14" y="11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4" y="11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1"/>
                  <a:pt x="14" y="11"/>
                  <a:pt x="14" y="11"/>
                </a:cubicBezTo>
                <a:cubicBezTo>
                  <a:pt x="14" y="11"/>
                  <a:pt x="13" y="11"/>
                  <a:pt x="14" y="11"/>
                </a:cubicBezTo>
                <a:cubicBezTo>
                  <a:pt x="14" y="11"/>
                  <a:pt x="14" y="10"/>
                  <a:pt x="14" y="10"/>
                </a:cubicBezTo>
                <a:cubicBezTo>
                  <a:pt x="14" y="11"/>
                  <a:pt x="13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4" y="10"/>
                </a:cubicBezTo>
                <a:cubicBezTo>
                  <a:pt x="14" y="10"/>
                  <a:pt x="14" y="10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9"/>
                  <a:pt x="13" y="10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4" y="9"/>
                </a:cubicBezTo>
                <a:cubicBezTo>
                  <a:pt x="14" y="9"/>
                  <a:pt x="14" y="9"/>
                  <a:pt x="14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4" y="9"/>
                  <a:pt x="14" y="9"/>
                  <a:pt x="15" y="9"/>
                </a:cubicBezTo>
                <a:cubicBezTo>
                  <a:pt x="15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lose/>
                <a:moveTo>
                  <a:pt x="12" y="11"/>
                </a:moveTo>
                <a:cubicBezTo>
                  <a:pt x="12" y="11"/>
                  <a:pt x="12" y="10"/>
                  <a:pt x="12" y="10"/>
                </a:cubicBezTo>
                <a:cubicBezTo>
                  <a:pt x="12" y="10"/>
                  <a:pt x="13" y="10"/>
                  <a:pt x="13" y="10"/>
                </a:cubicBezTo>
                <a:cubicBezTo>
                  <a:pt x="13" y="10"/>
                  <a:pt x="12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lose/>
                <a:moveTo>
                  <a:pt x="11" y="1"/>
                </a:moveTo>
                <a:cubicBezTo>
                  <a:pt x="11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1" y="3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2"/>
                  <a:pt x="11" y="1"/>
                </a:cubicBezTo>
                <a:close/>
                <a:moveTo>
                  <a:pt x="11" y="5"/>
                </a:move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6"/>
                  <a:pt x="11" y="7"/>
                </a:cubicBezTo>
                <a:cubicBezTo>
                  <a:pt x="11" y="7"/>
                  <a:pt x="11" y="7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1" y="8"/>
                </a:cubicBezTo>
                <a:cubicBezTo>
                  <a:pt x="11" y="7"/>
                  <a:pt x="11" y="8"/>
                  <a:pt x="11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8"/>
                  <a:pt x="11" y="9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7"/>
                  <a:pt x="10" y="7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9" y="8"/>
                  <a:pt x="9" y="8"/>
                  <a:pt x="10" y="7"/>
                </a:cubicBezTo>
                <a:cubicBezTo>
                  <a:pt x="10" y="7"/>
                  <a:pt x="10" y="7"/>
                  <a:pt x="11" y="7"/>
                </a:cubicBezTo>
                <a:cubicBezTo>
                  <a:pt x="11" y="6"/>
                  <a:pt x="11" y="6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lose/>
                <a:moveTo>
                  <a:pt x="11" y="10"/>
                </a:moveTo>
                <a:cubicBezTo>
                  <a:pt x="10" y="10"/>
                  <a:pt x="10" y="10"/>
                  <a:pt x="10" y="9"/>
                </a:cubicBezTo>
                <a:cubicBezTo>
                  <a:pt x="11" y="9"/>
                  <a:pt x="10" y="9"/>
                  <a:pt x="11" y="9"/>
                </a:cubicBez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82" name="Freeform 33549"/>
          <p:cNvSpPr>
            <a:spLocks/>
          </p:cNvSpPr>
          <p:nvPr/>
        </p:nvSpPr>
        <p:spPr bwMode="auto">
          <a:xfrm>
            <a:off x="6454775" y="3668713"/>
            <a:ext cx="30163" cy="33338"/>
          </a:xfrm>
          <a:custGeom>
            <a:avLst/>
            <a:gdLst>
              <a:gd name="T0" fmla="*/ 0 w 11"/>
              <a:gd name="T1" fmla="*/ 6 h 12"/>
              <a:gd name="T2" fmla="*/ 5 w 11"/>
              <a:gd name="T3" fmla="*/ 0 h 12"/>
              <a:gd name="T4" fmla="*/ 11 w 11"/>
              <a:gd name="T5" fmla="*/ 6 h 12"/>
              <a:gd name="T6" fmla="*/ 5 w 11"/>
              <a:gd name="T7" fmla="*/ 12 h 12"/>
              <a:gd name="T8" fmla="*/ 0 w 11"/>
              <a:gd name="T9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2">
                <a:moveTo>
                  <a:pt x="0" y="6"/>
                </a:moveTo>
                <a:cubicBezTo>
                  <a:pt x="5" y="6"/>
                  <a:pt x="5" y="5"/>
                  <a:pt x="5" y="0"/>
                </a:cubicBezTo>
                <a:cubicBezTo>
                  <a:pt x="5" y="5"/>
                  <a:pt x="6" y="6"/>
                  <a:pt x="11" y="6"/>
                </a:cubicBezTo>
                <a:cubicBezTo>
                  <a:pt x="6" y="6"/>
                  <a:pt x="5" y="6"/>
                  <a:pt x="5" y="12"/>
                </a:cubicBezTo>
                <a:cubicBezTo>
                  <a:pt x="5" y="6"/>
                  <a:pt x="5" y="6"/>
                  <a:pt x="0" y="6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83" name="Freeform 33550"/>
          <p:cNvSpPr>
            <a:spLocks/>
          </p:cNvSpPr>
          <p:nvPr/>
        </p:nvSpPr>
        <p:spPr bwMode="auto">
          <a:xfrm>
            <a:off x="6411913" y="3600450"/>
            <a:ext cx="31750" cy="31750"/>
          </a:xfrm>
          <a:custGeom>
            <a:avLst/>
            <a:gdLst>
              <a:gd name="T0" fmla="*/ 0 w 11"/>
              <a:gd name="T1" fmla="*/ 5 h 11"/>
              <a:gd name="T2" fmla="*/ 6 w 11"/>
              <a:gd name="T3" fmla="*/ 0 h 11"/>
              <a:gd name="T4" fmla="*/ 11 w 11"/>
              <a:gd name="T5" fmla="*/ 5 h 11"/>
              <a:gd name="T6" fmla="*/ 6 w 11"/>
              <a:gd name="T7" fmla="*/ 11 h 11"/>
              <a:gd name="T8" fmla="*/ 0 w 11"/>
              <a:gd name="T9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0" y="5"/>
                </a:moveTo>
                <a:cubicBezTo>
                  <a:pt x="5" y="5"/>
                  <a:pt x="6" y="5"/>
                  <a:pt x="6" y="0"/>
                </a:cubicBezTo>
                <a:cubicBezTo>
                  <a:pt x="6" y="5"/>
                  <a:pt x="6" y="5"/>
                  <a:pt x="11" y="5"/>
                </a:cubicBezTo>
                <a:cubicBezTo>
                  <a:pt x="6" y="5"/>
                  <a:pt x="6" y="6"/>
                  <a:pt x="6" y="11"/>
                </a:cubicBezTo>
                <a:cubicBezTo>
                  <a:pt x="6" y="6"/>
                  <a:pt x="5" y="5"/>
                  <a:pt x="0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84" name="Freeform 33551"/>
          <p:cNvSpPr>
            <a:spLocks noEditPoints="1"/>
          </p:cNvSpPr>
          <p:nvPr/>
        </p:nvSpPr>
        <p:spPr bwMode="auto">
          <a:xfrm>
            <a:off x="6205538" y="3911600"/>
            <a:ext cx="57150" cy="106363"/>
          </a:xfrm>
          <a:custGeom>
            <a:avLst/>
            <a:gdLst>
              <a:gd name="T0" fmla="*/ 18 w 20"/>
              <a:gd name="T1" fmla="*/ 11 h 38"/>
              <a:gd name="T2" fmla="*/ 20 w 20"/>
              <a:gd name="T3" fmla="*/ 11 h 38"/>
              <a:gd name="T4" fmla="*/ 16 w 20"/>
              <a:gd name="T5" fmla="*/ 17 h 38"/>
              <a:gd name="T6" fmla="*/ 15 w 20"/>
              <a:gd name="T7" fmla="*/ 24 h 38"/>
              <a:gd name="T8" fmla="*/ 14 w 20"/>
              <a:gd name="T9" fmla="*/ 30 h 38"/>
              <a:gd name="T10" fmla="*/ 13 w 20"/>
              <a:gd name="T11" fmla="*/ 33 h 38"/>
              <a:gd name="T12" fmla="*/ 16 w 20"/>
              <a:gd name="T13" fmla="*/ 31 h 38"/>
              <a:gd name="T14" fmla="*/ 19 w 20"/>
              <a:gd name="T15" fmla="*/ 29 h 38"/>
              <a:gd name="T16" fmla="*/ 16 w 20"/>
              <a:gd name="T17" fmla="*/ 33 h 38"/>
              <a:gd name="T18" fmla="*/ 11 w 20"/>
              <a:gd name="T19" fmla="*/ 37 h 38"/>
              <a:gd name="T20" fmla="*/ 5 w 20"/>
              <a:gd name="T21" fmla="*/ 35 h 38"/>
              <a:gd name="T22" fmla="*/ 3 w 20"/>
              <a:gd name="T23" fmla="*/ 37 h 38"/>
              <a:gd name="T24" fmla="*/ 5 w 20"/>
              <a:gd name="T25" fmla="*/ 34 h 38"/>
              <a:gd name="T26" fmla="*/ 6 w 20"/>
              <a:gd name="T27" fmla="*/ 33 h 38"/>
              <a:gd name="T28" fmla="*/ 5 w 20"/>
              <a:gd name="T29" fmla="*/ 28 h 38"/>
              <a:gd name="T30" fmla="*/ 2 w 20"/>
              <a:gd name="T31" fmla="*/ 26 h 38"/>
              <a:gd name="T32" fmla="*/ 2 w 20"/>
              <a:gd name="T33" fmla="*/ 25 h 38"/>
              <a:gd name="T34" fmla="*/ 3 w 20"/>
              <a:gd name="T35" fmla="*/ 23 h 38"/>
              <a:gd name="T36" fmla="*/ 4 w 20"/>
              <a:gd name="T37" fmla="*/ 25 h 38"/>
              <a:gd name="T38" fmla="*/ 6 w 20"/>
              <a:gd name="T39" fmla="*/ 22 h 38"/>
              <a:gd name="T40" fmla="*/ 6 w 20"/>
              <a:gd name="T41" fmla="*/ 29 h 38"/>
              <a:gd name="T42" fmla="*/ 10 w 20"/>
              <a:gd name="T43" fmla="*/ 36 h 38"/>
              <a:gd name="T44" fmla="*/ 6 w 20"/>
              <a:gd name="T45" fmla="*/ 31 h 38"/>
              <a:gd name="T46" fmla="*/ 8 w 20"/>
              <a:gd name="T47" fmla="*/ 32 h 38"/>
              <a:gd name="T48" fmla="*/ 8 w 20"/>
              <a:gd name="T49" fmla="*/ 22 h 38"/>
              <a:gd name="T50" fmla="*/ 3 w 20"/>
              <a:gd name="T51" fmla="*/ 16 h 38"/>
              <a:gd name="T52" fmla="*/ 5 w 20"/>
              <a:gd name="T53" fmla="*/ 16 h 38"/>
              <a:gd name="T54" fmla="*/ 3 w 20"/>
              <a:gd name="T55" fmla="*/ 14 h 38"/>
              <a:gd name="T56" fmla="*/ 5 w 20"/>
              <a:gd name="T57" fmla="*/ 15 h 38"/>
              <a:gd name="T58" fmla="*/ 5 w 20"/>
              <a:gd name="T59" fmla="*/ 13 h 38"/>
              <a:gd name="T60" fmla="*/ 6 w 20"/>
              <a:gd name="T61" fmla="*/ 14 h 38"/>
              <a:gd name="T62" fmla="*/ 6 w 20"/>
              <a:gd name="T63" fmla="*/ 17 h 38"/>
              <a:gd name="T64" fmla="*/ 9 w 20"/>
              <a:gd name="T65" fmla="*/ 21 h 38"/>
              <a:gd name="T66" fmla="*/ 10 w 20"/>
              <a:gd name="T67" fmla="*/ 26 h 38"/>
              <a:gd name="T68" fmla="*/ 9 w 20"/>
              <a:gd name="T69" fmla="*/ 34 h 38"/>
              <a:gd name="T70" fmla="*/ 11 w 20"/>
              <a:gd name="T71" fmla="*/ 35 h 38"/>
              <a:gd name="T72" fmla="*/ 12 w 20"/>
              <a:gd name="T73" fmla="*/ 35 h 38"/>
              <a:gd name="T74" fmla="*/ 11 w 20"/>
              <a:gd name="T75" fmla="*/ 29 h 38"/>
              <a:gd name="T76" fmla="*/ 12 w 20"/>
              <a:gd name="T77" fmla="*/ 27 h 38"/>
              <a:gd name="T78" fmla="*/ 13 w 20"/>
              <a:gd name="T79" fmla="*/ 32 h 38"/>
              <a:gd name="T80" fmla="*/ 13 w 20"/>
              <a:gd name="T81" fmla="*/ 27 h 38"/>
              <a:gd name="T82" fmla="*/ 13 w 20"/>
              <a:gd name="T83" fmla="*/ 21 h 38"/>
              <a:gd name="T84" fmla="*/ 11 w 20"/>
              <a:gd name="T85" fmla="*/ 14 h 38"/>
              <a:gd name="T86" fmla="*/ 11 w 20"/>
              <a:gd name="T87" fmla="*/ 8 h 38"/>
              <a:gd name="T88" fmla="*/ 10 w 20"/>
              <a:gd name="T89" fmla="*/ 1 h 38"/>
              <a:gd name="T90" fmla="*/ 10 w 20"/>
              <a:gd name="T91" fmla="*/ 2 h 38"/>
              <a:gd name="T92" fmla="*/ 13 w 20"/>
              <a:gd name="T93" fmla="*/ 1 h 38"/>
              <a:gd name="T94" fmla="*/ 13 w 20"/>
              <a:gd name="T95" fmla="*/ 1 h 38"/>
              <a:gd name="T96" fmla="*/ 16 w 20"/>
              <a:gd name="T97" fmla="*/ 2 h 38"/>
              <a:gd name="T98" fmla="*/ 14 w 20"/>
              <a:gd name="T99" fmla="*/ 5 h 38"/>
              <a:gd name="T100" fmla="*/ 12 w 20"/>
              <a:gd name="T101" fmla="*/ 5 h 38"/>
              <a:gd name="T102" fmla="*/ 11 w 20"/>
              <a:gd name="T103" fmla="*/ 12 h 38"/>
              <a:gd name="T104" fmla="*/ 13 w 20"/>
              <a:gd name="T105" fmla="*/ 18 h 38"/>
              <a:gd name="T106" fmla="*/ 15 w 20"/>
              <a:gd name="T107" fmla="*/ 18 h 38"/>
              <a:gd name="T108" fmla="*/ 15 w 20"/>
              <a:gd name="T109" fmla="*/ 15 h 38"/>
              <a:gd name="T110" fmla="*/ 15 w 20"/>
              <a:gd name="T111" fmla="*/ 9 h 38"/>
              <a:gd name="T112" fmla="*/ 16 w 20"/>
              <a:gd name="T113" fmla="*/ 10 h 38"/>
              <a:gd name="T114" fmla="*/ 17 w 20"/>
              <a:gd name="T115" fmla="*/ 8 h 38"/>
              <a:gd name="T116" fmla="*/ 14 w 20"/>
              <a:gd name="T117" fmla="*/ 1 h 38"/>
              <a:gd name="T118" fmla="*/ 12 w 20"/>
              <a:gd name="T119" fmla="*/ 29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20" h="38">
                <a:moveTo>
                  <a:pt x="18" y="10"/>
                </a:moveTo>
                <a:cubicBezTo>
                  <a:pt x="18" y="10"/>
                  <a:pt x="18" y="9"/>
                  <a:pt x="18" y="9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8"/>
                  <a:pt x="18" y="8"/>
                  <a:pt x="18" y="8"/>
                </a:cubicBezTo>
                <a:cubicBezTo>
                  <a:pt x="18" y="7"/>
                  <a:pt x="19" y="7"/>
                  <a:pt x="19" y="8"/>
                </a:cubicBezTo>
                <a:cubicBezTo>
                  <a:pt x="19" y="8"/>
                  <a:pt x="19" y="8"/>
                  <a:pt x="18" y="8"/>
                </a:cubicBezTo>
                <a:cubicBezTo>
                  <a:pt x="18" y="9"/>
                  <a:pt x="18" y="10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9" y="11"/>
                  <a:pt x="19" y="10"/>
                  <a:pt x="19" y="9"/>
                </a:cubicBezTo>
                <a:cubicBezTo>
                  <a:pt x="19" y="9"/>
                  <a:pt x="19" y="10"/>
                  <a:pt x="19" y="10"/>
                </a:cubicBezTo>
                <a:cubicBezTo>
                  <a:pt x="19" y="11"/>
                  <a:pt x="19" y="11"/>
                  <a:pt x="18" y="11"/>
                </a:cubicBezTo>
                <a:cubicBezTo>
                  <a:pt x="18" y="11"/>
                  <a:pt x="19" y="11"/>
                  <a:pt x="19" y="11"/>
                </a:cubicBezTo>
                <a:cubicBezTo>
                  <a:pt x="19" y="11"/>
                  <a:pt x="20" y="10"/>
                  <a:pt x="20" y="10"/>
                </a:cubicBezTo>
                <a:cubicBezTo>
                  <a:pt x="20" y="10"/>
                  <a:pt x="20" y="10"/>
                  <a:pt x="20" y="9"/>
                </a:cubicBezTo>
                <a:cubicBezTo>
                  <a:pt x="20" y="9"/>
                  <a:pt x="20" y="9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8"/>
                  <a:pt x="20" y="8"/>
                  <a:pt x="20" y="8"/>
                </a:cubicBezTo>
                <a:cubicBezTo>
                  <a:pt x="20" y="9"/>
                  <a:pt x="20" y="10"/>
                  <a:pt x="20" y="11"/>
                </a:cubicBezTo>
                <a:cubicBezTo>
                  <a:pt x="20" y="11"/>
                  <a:pt x="19" y="11"/>
                  <a:pt x="19" y="12"/>
                </a:cubicBezTo>
                <a:cubicBezTo>
                  <a:pt x="19" y="12"/>
                  <a:pt x="19" y="12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1"/>
                  <a:pt x="20" y="11"/>
                </a:cubicBezTo>
                <a:cubicBezTo>
                  <a:pt x="20" y="11"/>
                  <a:pt x="20" y="12"/>
                  <a:pt x="19" y="12"/>
                </a:cubicBezTo>
                <a:cubicBezTo>
                  <a:pt x="19" y="12"/>
                  <a:pt x="19" y="12"/>
                  <a:pt x="18" y="12"/>
                </a:cubicBezTo>
                <a:cubicBezTo>
                  <a:pt x="18" y="12"/>
                  <a:pt x="18" y="12"/>
                  <a:pt x="18" y="12"/>
                </a:cubicBezTo>
                <a:cubicBezTo>
                  <a:pt x="18" y="11"/>
                  <a:pt x="18" y="11"/>
                  <a:pt x="18" y="11"/>
                </a:cubicBezTo>
                <a:cubicBezTo>
                  <a:pt x="17" y="12"/>
                  <a:pt x="16" y="12"/>
                  <a:pt x="16" y="13"/>
                </a:cubicBezTo>
                <a:cubicBezTo>
                  <a:pt x="16" y="13"/>
                  <a:pt x="17" y="13"/>
                  <a:pt x="17" y="13"/>
                </a:cubicBezTo>
                <a:cubicBezTo>
                  <a:pt x="17" y="13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5"/>
                  <a:pt x="16" y="16"/>
                  <a:pt x="16" y="17"/>
                </a:cubicBezTo>
                <a:cubicBezTo>
                  <a:pt x="16" y="17"/>
                  <a:pt x="16" y="17"/>
                  <a:pt x="16" y="17"/>
                </a:cubicBezTo>
                <a:cubicBezTo>
                  <a:pt x="17" y="17"/>
                  <a:pt x="16" y="17"/>
                  <a:pt x="16" y="18"/>
                </a:cubicBezTo>
                <a:cubicBezTo>
                  <a:pt x="16" y="18"/>
                  <a:pt x="16" y="18"/>
                  <a:pt x="16" y="18"/>
                </a:cubicBezTo>
                <a:cubicBezTo>
                  <a:pt x="16" y="18"/>
                  <a:pt x="16" y="18"/>
                  <a:pt x="15" y="18"/>
                </a:cubicBezTo>
                <a:cubicBezTo>
                  <a:pt x="15" y="18"/>
                  <a:pt x="15" y="19"/>
                  <a:pt x="15" y="19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20"/>
                  <a:pt x="15" y="20"/>
                  <a:pt x="15" y="20"/>
                </a:cubicBezTo>
                <a:cubicBezTo>
                  <a:pt x="15" y="20"/>
                  <a:pt x="14" y="20"/>
                  <a:pt x="14" y="20"/>
                </a:cubicBezTo>
                <a:cubicBezTo>
                  <a:pt x="14" y="21"/>
                  <a:pt x="14" y="21"/>
                  <a:pt x="14" y="21"/>
                </a:cubicBezTo>
                <a:cubicBezTo>
                  <a:pt x="14" y="22"/>
                  <a:pt x="14" y="23"/>
                  <a:pt x="14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3"/>
                  <a:pt x="15" y="24"/>
                </a:cubicBezTo>
                <a:cubicBezTo>
                  <a:pt x="15" y="24"/>
                  <a:pt x="15" y="24"/>
                  <a:pt x="15" y="24"/>
                </a:cubicBezTo>
                <a:cubicBezTo>
                  <a:pt x="15" y="24"/>
                  <a:pt x="15" y="24"/>
                  <a:pt x="15" y="25"/>
                </a:cubicBezTo>
                <a:cubicBezTo>
                  <a:pt x="14" y="25"/>
                  <a:pt x="15" y="25"/>
                  <a:pt x="14" y="25"/>
                </a:cubicBezTo>
                <a:cubicBezTo>
                  <a:pt x="14" y="25"/>
                  <a:pt x="14" y="25"/>
                  <a:pt x="15" y="25"/>
                </a:cubicBezTo>
                <a:cubicBezTo>
                  <a:pt x="14" y="26"/>
                  <a:pt x="15" y="27"/>
                  <a:pt x="15" y="27"/>
                </a:cubicBezTo>
                <a:cubicBezTo>
                  <a:pt x="15" y="27"/>
                  <a:pt x="15" y="27"/>
                  <a:pt x="15" y="27"/>
                </a:cubicBezTo>
                <a:cubicBezTo>
                  <a:pt x="15" y="27"/>
                  <a:pt x="15" y="27"/>
                  <a:pt x="15" y="28"/>
                </a:cubicBezTo>
                <a:cubicBezTo>
                  <a:pt x="15" y="28"/>
                  <a:pt x="15" y="28"/>
                  <a:pt x="15" y="28"/>
                </a:cubicBezTo>
                <a:cubicBezTo>
                  <a:pt x="15" y="28"/>
                  <a:pt x="14" y="29"/>
                  <a:pt x="15" y="29"/>
                </a:cubicBezTo>
                <a:cubicBezTo>
                  <a:pt x="14" y="29"/>
                  <a:pt x="14" y="29"/>
                  <a:pt x="14" y="30"/>
                </a:cubicBezTo>
                <a:cubicBezTo>
                  <a:pt x="14" y="30"/>
                  <a:pt x="14" y="30"/>
                  <a:pt x="14" y="31"/>
                </a:cubicBezTo>
                <a:cubicBezTo>
                  <a:pt x="14" y="30"/>
                  <a:pt x="14" y="30"/>
                  <a:pt x="15" y="30"/>
                </a:cubicBezTo>
                <a:cubicBezTo>
                  <a:pt x="15" y="30"/>
                  <a:pt x="15" y="30"/>
                  <a:pt x="15" y="30"/>
                </a:cubicBezTo>
                <a:cubicBezTo>
                  <a:pt x="15" y="30"/>
                  <a:pt x="15" y="31"/>
                  <a:pt x="15" y="31"/>
                </a:cubicBezTo>
                <a:cubicBezTo>
                  <a:pt x="14" y="31"/>
                  <a:pt x="14" y="31"/>
                  <a:pt x="14" y="31"/>
                </a:cubicBezTo>
                <a:cubicBezTo>
                  <a:pt x="14" y="31"/>
                  <a:pt x="14" y="31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2"/>
                  <a:pt x="14" y="32"/>
                  <a:pt x="14" y="32"/>
                </a:cubicBezTo>
                <a:cubicBezTo>
                  <a:pt x="14" y="33"/>
                  <a:pt x="14" y="33"/>
                  <a:pt x="14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4"/>
                  <a:pt x="13" y="35"/>
                </a:cubicBezTo>
                <a:cubicBezTo>
                  <a:pt x="13" y="35"/>
                  <a:pt x="13" y="34"/>
                  <a:pt x="13" y="34"/>
                </a:cubicBezTo>
                <a:cubicBezTo>
                  <a:pt x="14" y="34"/>
                  <a:pt x="14" y="33"/>
                  <a:pt x="14" y="33"/>
                </a:cubicBezTo>
                <a:cubicBezTo>
                  <a:pt x="14" y="33"/>
                  <a:pt x="14" y="33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4"/>
                  <a:pt x="15" y="34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3"/>
                  <a:pt x="15" y="33"/>
                  <a:pt x="15" y="33"/>
                </a:cubicBezTo>
                <a:cubicBezTo>
                  <a:pt x="15" y="32"/>
                  <a:pt x="16" y="32"/>
                  <a:pt x="16" y="32"/>
                </a:cubicBezTo>
                <a:cubicBezTo>
                  <a:pt x="16" y="32"/>
                  <a:pt x="16" y="32"/>
                  <a:pt x="16" y="31"/>
                </a:cubicBezTo>
                <a:cubicBezTo>
                  <a:pt x="16" y="31"/>
                  <a:pt x="16" y="31"/>
                  <a:pt x="16" y="31"/>
                </a:cubicBezTo>
                <a:cubicBezTo>
                  <a:pt x="16" y="30"/>
                  <a:pt x="16" y="30"/>
                  <a:pt x="16" y="30"/>
                </a:cubicBezTo>
                <a:cubicBezTo>
                  <a:pt x="16" y="30"/>
                  <a:pt x="16" y="31"/>
                  <a:pt x="16" y="31"/>
                </a:cubicBezTo>
                <a:cubicBezTo>
                  <a:pt x="16" y="31"/>
                  <a:pt x="16" y="31"/>
                  <a:pt x="16" y="30"/>
                </a:cubicBezTo>
                <a:cubicBezTo>
                  <a:pt x="16" y="30"/>
                  <a:pt x="16" y="30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7" y="29"/>
                  <a:pt x="17" y="29"/>
                </a:cubicBezTo>
                <a:cubicBezTo>
                  <a:pt x="17" y="29"/>
                  <a:pt x="18" y="29"/>
                  <a:pt x="18" y="29"/>
                </a:cubicBezTo>
                <a:cubicBezTo>
                  <a:pt x="18" y="29"/>
                  <a:pt x="18" y="28"/>
                  <a:pt x="18" y="28"/>
                </a:cubicBezTo>
                <a:cubicBezTo>
                  <a:pt x="19" y="28"/>
                  <a:pt x="19" y="28"/>
                  <a:pt x="19" y="29"/>
                </a:cubicBezTo>
                <a:cubicBezTo>
                  <a:pt x="19" y="29"/>
                  <a:pt x="18" y="29"/>
                  <a:pt x="18" y="29"/>
                </a:cubicBezTo>
                <a:cubicBezTo>
                  <a:pt x="18" y="29"/>
                  <a:pt x="18" y="29"/>
                  <a:pt x="18" y="29"/>
                </a:cubicBezTo>
                <a:cubicBezTo>
                  <a:pt x="18" y="29"/>
                  <a:pt x="17" y="29"/>
                  <a:pt x="17" y="29"/>
                </a:cubicBezTo>
                <a:cubicBezTo>
                  <a:pt x="18" y="30"/>
                  <a:pt x="18" y="29"/>
                  <a:pt x="18" y="30"/>
                </a:cubicBezTo>
                <a:cubicBezTo>
                  <a:pt x="18" y="30"/>
                  <a:pt x="18" y="30"/>
                  <a:pt x="17" y="30"/>
                </a:cubicBezTo>
                <a:cubicBezTo>
                  <a:pt x="17" y="30"/>
                  <a:pt x="17" y="30"/>
                  <a:pt x="17" y="30"/>
                </a:cubicBezTo>
                <a:cubicBezTo>
                  <a:pt x="16" y="31"/>
                  <a:pt x="16" y="31"/>
                  <a:pt x="16" y="32"/>
                </a:cubicBezTo>
                <a:cubicBezTo>
                  <a:pt x="16" y="32"/>
                  <a:pt x="17" y="32"/>
                  <a:pt x="17" y="32"/>
                </a:cubicBezTo>
                <a:cubicBezTo>
                  <a:pt x="17" y="32"/>
                  <a:pt x="17" y="32"/>
                  <a:pt x="17" y="32"/>
                </a:cubicBezTo>
                <a:cubicBezTo>
                  <a:pt x="16" y="32"/>
                  <a:pt x="16" y="32"/>
                  <a:pt x="16" y="32"/>
                </a:cubicBezTo>
                <a:cubicBezTo>
                  <a:pt x="16" y="33"/>
                  <a:pt x="16" y="33"/>
                  <a:pt x="16" y="33"/>
                </a:cubicBezTo>
                <a:cubicBezTo>
                  <a:pt x="16" y="33"/>
                  <a:pt x="15" y="33"/>
                  <a:pt x="15" y="33"/>
                </a:cubicBezTo>
                <a:cubicBezTo>
                  <a:pt x="15" y="33"/>
                  <a:pt x="15" y="34"/>
                  <a:pt x="15" y="34"/>
                </a:cubicBezTo>
                <a:cubicBezTo>
                  <a:pt x="15" y="34"/>
                  <a:pt x="15" y="34"/>
                  <a:pt x="16" y="34"/>
                </a:cubicBezTo>
                <a:cubicBezTo>
                  <a:pt x="16" y="34"/>
                  <a:pt x="16" y="34"/>
                  <a:pt x="16" y="34"/>
                </a:cubicBezTo>
                <a:cubicBezTo>
                  <a:pt x="16" y="34"/>
                  <a:pt x="15" y="34"/>
                  <a:pt x="15" y="34"/>
                </a:cubicBezTo>
                <a:cubicBezTo>
                  <a:pt x="15" y="34"/>
                  <a:pt x="15" y="34"/>
                  <a:pt x="14" y="34"/>
                </a:cubicBezTo>
                <a:cubicBezTo>
                  <a:pt x="14" y="34"/>
                  <a:pt x="14" y="34"/>
                  <a:pt x="14" y="34"/>
                </a:cubicBezTo>
                <a:cubicBezTo>
                  <a:pt x="14" y="34"/>
                  <a:pt x="14" y="35"/>
                  <a:pt x="13" y="35"/>
                </a:cubicBezTo>
                <a:cubicBezTo>
                  <a:pt x="13" y="35"/>
                  <a:pt x="13" y="35"/>
                  <a:pt x="13" y="35"/>
                </a:cubicBezTo>
                <a:cubicBezTo>
                  <a:pt x="12" y="36"/>
                  <a:pt x="12" y="36"/>
                  <a:pt x="12" y="36"/>
                </a:cubicBezTo>
                <a:cubicBezTo>
                  <a:pt x="12" y="37"/>
                  <a:pt x="12" y="37"/>
                  <a:pt x="11" y="37"/>
                </a:cubicBezTo>
                <a:cubicBezTo>
                  <a:pt x="11" y="37"/>
                  <a:pt x="11" y="37"/>
                  <a:pt x="11" y="37"/>
                </a:cubicBezTo>
                <a:cubicBezTo>
                  <a:pt x="10" y="37"/>
                  <a:pt x="10" y="38"/>
                  <a:pt x="10" y="38"/>
                </a:cubicBezTo>
                <a:cubicBezTo>
                  <a:pt x="10" y="37"/>
                  <a:pt x="10" y="37"/>
                  <a:pt x="9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9" y="37"/>
                  <a:pt x="9" y="37"/>
                  <a:pt x="9" y="37"/>
                </a:cubicBezTo>
                <a:cubicBezTo>
                  <a:pt x="8" y="37"/>
                  <a:pt x="8" y="36"/>
                  <a:pt x="8" y="36"/>
                </a:cubicBezTo>
                <a:cubicBezTo>
                  <a:pt x="7" y="36"/>
                  <a:pt x="6" y="36"/>
                  <a:pt x="6" y="36"/>
                </a:cubicBezTo>
                <a:cubicBezTo>
                  <a:pt x="6" y="36"/>
                  <a:pt x="5" y="35"/>
                  <a:pt x="5" y="35"/>
                </a:cubicBezTo>
                <a:cubicBezTo>
                  <a:pt x="5" y="35"/>
                  <a:pt x="5" y="35"/>
                  <a:pt x="5" y="35"/>
                </a:cubicBezTo>
                <a:cubicBezTo>
                  <a:pt x="5" y="35"/>
                  <a:pt x="5" y="36"/>
                  <a:pt x="5" y="36"/>
                </a:cubicBezTo>
                <a:cubicBezTo>
                  <a:pt x="4" y="36"/>
                  <a:pt x="4" y="35"/>
                  <a:pt x="5" y="35"/>
                </a:cubicBezTo>
                <a:cubicBezTo>
                  <a:pt x="4" y="35"/>
                  <a:pt x="4" y="35"/>
                  <a:pt x="4" y="35"/>
                </a:cubicBezTo>
                <a:cubicBezTo>
                  <a:pt x="4" y="35"/>
                  <a:pt x="4" y="35"/>
                  <a:pt x="3" y="35"/>
                </a:cubicBezTo>
                <a:cubicBezTo>
                  <a:pt x="3" y="35"/>
                  <a:pt x="3" y="35"/>
                  <a:pt x="3" y="36"/>
                </a:cubicBezTo>
                <a:cubicBezTo>
                  <a:pt x="3" y="36"/>
                  <a:pt x="3" y="36"/>
                  <a:pt x="4" y="36"/>
                </a:cubicBezTo>
                <a:cubicBezTo>
                  <a:pt x="4" y="36"/>
                  <a:pt x="3" y="36"/>
                  <a:pt x="3" y="35"/>
                </a:cubicBezTo>
                <a:cubicBezTo>
                  <a:pt x="2" y="36"/>
                  <a:pt x="2" y="36"/>
                  <a:pt x="2" y="36"/>
                </a:cubicBezTo>
                <a:cubicBezTo>
                  <a:pt x="2" y="36"/>
                  <a:pt x="3" y="36"/>
                  <a:pt x="3" y="36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3" y="37"/>
                  <a:pt x="3" y="37"/>
                </a:cubicBezTo>
                <a:cubicBezTo>
                  <a:pt x="3" y="37"/>
                  <a:pt x="3" y="38"/>
                  <a:pt x="2" y="38"/>
                </a:cubicBezTo>
                <a:cubicBezTo>
                  <a:pt x="2" y="38"/>
                  <a:pt x="2" y="38"/>
                  <a:pt x="2" y="38"/>
                </a:cubicBezTo>
                <a:cubicBezTo>
                  <a:pt x="2" y="37"/>
                  <a:pt x="2" y="37"/>
                  <a:pt x="2" y="37"/>
                </a:cubicBezTo>
                <a:cubicBezTo>
                  <a:pt x="2" y="37"/>
                  <a:pt x="2" y="36"/>
                  <a:pt x="2" y="36"/>
                </a:cubicBezTo>
                <a:cubicBezTo>
                  <a:pt x="2" y="36"/>
                  <a:pt x="3" y="35"/>
                  <a:pt x="3" y="35"/>
                </a:cubicBezTo>
                <a:cubicBezTo>
                  <a:pt x="3" y="35"/>
                  <a:pt x="2" y="35"/>
                  <a:pt x="2" y="35"/>
                </a:cubicBezTo>
                <a:cubicBezTo>
                  <a:pt x="2" y="35"/>
                  <a:pt x="2" y="35"/>
                  <a:pt x="3" y="34"/>
                </a:cubicBezTo>
                <a:cubicBezTo>
                  <a:pt x="3" y="34"/>
                  <a:pt x="3" y="35"/>
                  <a:pt x="3" y="35"/>
                </a:cubicBezTo>
                <a:cubicBezTo>
                  <a:pt x="4" y="35"/>
                  <a:pt x="4" y="34"/>
                  <a:pt x="4" y="34"/>
                </a:cubicBezTo>
                <a:cubicBezTo>
                  <a:pt x="4" y="34"/>
                  <a:pt x="4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4"/>
                </a:cubicBezTo>
                <a:cubicBezTo>
                  <a:pt x="5" y="34"/>
                  <a:pt x="5" y="34"/>
                  <a:pt x="5" y="35"/>
                </a:cubicBezTo>
                <a:cubicBezTo>
                  <a:pt x="6" y="35"/>
                  <a:pt x="6" y="35"/>
                  <a:pt x="7" y="36"/>
                </a:cubicBezTo>
                <a:cubicBezTo>
                  <a:pt x="7" y="36"/>
                  <a:pt x="7" y="36"/>
                  <a:pt x="7" y="36"/>
                </a:cubicBezTo>
                <a:cubicBezTo>
                  <a:pt x="7" y="36"/>
                  <a:pt x="7" y="35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6" y="34"/>
                  <a:pt x="6" y="34"/>
                  <a:pt x="6" y="34"/>
                </a:cubicBezTo>
                <a:cubicBezTo>
                  <a:pt x="6" y="34"/>
                  <a:pt x="6" y="33"/>
                  <a:pt x="6" y="33"/>
                </a:cubicBezTo>
                <a:cubicBezTo>
                  <a:pt x="6" y="33"/>
                  <a:pt x="6" y="33"/>
                  <a:pt x="5" y="33"/>
                </a:cubicBezTo>
                <a:cubicBezTo>
                  <a:pt x="5" y="33"/>
                  <a:pt x="5" y="33"/>
                  <a:pt x="4" y="33"/>
                </a:cubicBezTo>
                <a:cubicBezTo>
                  <a:pt x="4" y="33"/>
                  <a:pt x="5" y="32"/>
                  <a:pt x="6" y="33"/>
                </a:cubicBezTo>
                <a:cubicBezTo>
                  <a:pt x="5" y="32"/>
                  <a:pt x="5" y="31"/>
                  <a:pt x="5" y="30"/>
                </a:cubicBezTo>
                <a:cubicBezTo>
                  <a:pt x="5" y="30"/>
                  <a:pt x="5" y="30"/>
                  <a:pt x="4" y="30"/>
                </a:cubicBezTo>
                <a:cubicBezTo>
                  <a:pt x="4" y="29"/>
                  <a:pt x="4" y="29"/>
                  <a:pt x="4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3" y="29"/>
                  <a:pt x="3" y="29"/>
                  <a:pt x="3" y="29"/>
                </a:cubicBezTo>
                <a:cubicBezTo>
                  <a:pt x="4" y="28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4" y="29"/>
                  <a:pt x="4" y="29"/>
                  <a:pt x="4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5" y="29"/>
                  <a:pt x="5" y="29"/>
                </a:cubicBezTo>
                <a:cubicBezTo>
                  <a:pt x="5" y="29"/>
                  <a:pt x="5" y="29"/>
                  <a:pt x="5" y="28"/>
                </a:cubicBezTo>
                <a:cubicBezTo>
                  <a:pt x="5" y="28"/>
                  <a:pt x="5" y="28"/>
                  <a:pt x="5" y="27"/>
                </a:cubicBezTo>
                <a:cubicBezTo>
                  <a:pt x="4" y="27"/>
                  <a:pt x="4" y="27"/>
                  <a:pt x="4" y="26"/>
                </a:cubicBezTo>
                <a:cubicBezTo>
                  <a:pt x="4" y="26"/>
                  <a:pt x="4" y="26"/>
                  <a:pt x="4" y="27"/>
                </a:cubicBezTo>
                <a:cubicBezTo>
                  <a:pt x="4" y="27"/>
                  <a:pt x="4" y="27"/>
                  <a:pt x="4" y="27"/>
                </a:cubicBezTo>
                <a:cubicBezTo>
                  <a:pt x="3" y="27"/>
                  <a:pt x="2" y="27"/>
                  <a:pt x="2" y="27"/>
                </a:cubicBezTo>
                <a:cubicBezTo>
                  <a:pt x="2" y="27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7"/>
                  <a:pt x="2" y="27"/>
                </a:cubicBezTo>
                <a:cubicBezTo>
                  <a:pt x="3" y="27"/>
                  <a:pt x="4" y="26"/>
                  <a:pt x="4" y="26"/>
                </a:cubicBezTo>
                <a:cubicBezTo>
                  <a:pt x="4" y="26"/>
                  <a:pt x="3" y="27"/>
                  <a:pt x="3" y="26"/>
                </a:cubicBezTo>
                <a:cubicBezTo>
                  <a:pt x="3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6"/>
                  <a:pt x="2" y="26"/>
                  <a:pt x="2" y="26"/>
                </a:cubicBezTo>
                <a:cubicBezTo>
                  <a:pt x="2" y="25"/>
                  <a:pt x="1" y="25"/>
                  <a:pt x="1" y="25"/>
                </a:cubicBezTo>
                <a:cubicBezTo>
                  <a:pt x="1" y="25"/>
                  <a:pt x="1" y="25"/>
                  <a:pt x="1" y="24"/>
                </a:cubicBezTo>
                <a:cubicBezTo>
                  <a:pt x="1" y="24"/>
                  <a:pt x="0" y="24"/>
                  <a:pt x="1" y="24"/>
                </a:cubicBezTo>
                <a:cubicBezTo>
                  <a:pt x="1" y="23"/>
                  <a:pt x="2" y="24"/>
                  <a:pt x="1" y="24"/>
                </a:cubicBezTo>
                <a:cubicBezTo>
                  <a:pt x="1" y="25"/>
                  <a:pt x="2" y="25"/>
                  <a:pt x="2" y="25"/>
                </a:cubicBezTo>
                <a:cubicBezTo>
                  <a:pt x="2" y="25"/>
                  <a:pt x="2" y="26"/>
                  <a:pt x="2" y="26"/>
                </a:cubicBezTo>
                <a:cubicBezTo>
                  <a:pt x="2" y="26"/>
                  <a:pt x="3" y="26"/>
                  <a:pt x="3" y="26"/>
                </a:cubicBezTo>
                <a:cubicBezTo>
                  <a:pt x="3" y="26"/>
                  <a:pt x="3" y="26"/>
                  <a:pt x="4" y="26"/>
                </a:cubicBezTo>
                <a:cubicBezTo>
                  <a:pt x="3" y="26"/>
                  <a:pt x="2" y="25"/>
                  <a:pt x="2" y="25"/>
                </a:cubicBezTo>
                <a:cubicBezTo>
                  <a:pt x="2" y="24"/>
                  <a:pt x="2" y="24"/>
                  <a:pt x="2" y="24"/>
                </a:cubicBezTo>
                <a:cubicBezTo>
                  <a:pt x="3" y="24"/>
                  <a:pt x="3" y="24"/>
                  <a:pt x="2" y="25"/>
                </a:cubicBezTo>
                <a:cubicBezTo>
                  <a:pt x="3" y="25"/>
                  <a:pt x="3" y="26"/>
                  <a:pt x="4" y="25"/>
                </a:cubicBezTo>
                <a:cubicBezTo>
                  <a:pt x="3" y="25"/>
                  <a:pt x="3" y="25"/>
                  <a:pt x="3" y="24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4"/>
                  <a:pt x="3" y="24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4"/>
                  <a:pt x="3" y="24"/>
                  <a:pt x="3" y="24"/>
                </a:cubicBezTo>
                <a:cubicBezTo>
                  <a:pt x="3" y="25"/>
                  <a:pt x="4" y="25"/>
                  <a:pt x="4" y="25"/>
                </a:cubicBezTo>
                <a:cubicBezTo>
                  <a:pt x="4" y="25"/>
                  <a:pt x="4" y="24"/>
                  <a:pt x="4" y="24"/>
                </a:cubicBezTo>
                <a:cubicBezTo>
                  <a:pt x="4" y="24"/>
                  <a:pt x="4" y="23"/>
                  <a:pt x="3" y="23"/>
                </a:cubicBezTo>
                <a:cubicBezTo>
                  <a:pt x="3" y="23"/>
                  <a:pt x="3" y="23"/>
                  <a:pt x="3" y="23"/>
                </a:cubicBezTo>
                <a:cubicBezTo>
                  <a:pt x="3" y="22"/>
                  <a:pt x="3" y="22"/>
                  <a:pt x="4" y="22"/>
                </a:cubicBezTo>
                <a:cubicBezTo>
                  <a:pt x="4" y="22"/>
                  <a:pt x="4" y="23"/>
                  <a:pt x="4" y="23"/>
                </a:cubicBezTo>
                <a:cubicBezTo>
                  <a:pt x="4" y="23"/>
                  <a:pt x="4" y="24"/>
                  <a:pt x="4" y="25"/>
                </a:cubicBezTo>
                <a:cubicBezTo>
                  <a:pt x="4" y="25"/>
                  <a:pt x="4" y="25"/>
                  <a:pt x="4" y="25"/>
                </a:cubicBezTo>
                <a:cubicBezTo>
                  <a:pt x="5" y="25"/>
                  <a:pt x="5" y="24"/>
                  <a:pt x="5" y="24"/>
                </a:cubicBezTo>
                <a:cubicBezTo>
                  <a:pt x="4" y="23"/>
                  <a:pt x="4" y="23"/>
                  <a:pt x="4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3"/>
                </a:cubicBezTo>
                <a:cubicBezTo>
                  <a:pt x="5" y="23"/>
                  <a:pt x="5" y="23"/>
                  <a:pt x="5" y="24"/>
                </a:cubicBezTo>
                <a:cubicBezTo>
                  <a:pt x="5" y="24"/>
                  <a:pt x="5" y="25"/>
                  <a:pt x="4" y="25"/>
                </a:cubicBezTo>
                <a:cubicBezTo>
                  <a:pt x="5" y="26"/>
                  <a:pt x="5" y="25"/>
                  <a:pt x="5" y="25"/>
                </a:cubicBezTo>
                <a:cubicBezTo>
                  <a:pt x="5" y="25"/>
                  <a:pt x="5" y="25"/>
                  <a:pt x="5" y="25"/>
                </a:cubicBezTo>
                <a:cubicBezTo>
                  <a:pt x="5" y="25"/>
                  <a:pt x="5" y="24"/>
                  <a:pt x="5" y="24"/>
                </a:cubicBezTo>
                <a:cubicBezTo>
                  <a:pt x="5" y="24"/>
                  <a:pt x="5" y="24"/>
                  <a:pt x="5" y="24"/>
                </a:cubicBezTo>
                <a:cubicBezTo>
                  <a:pt x="6" y="24"/>
                  <a:pt x="6" y="24"/>
                  <a:pt x="6" y="24"/>
                </a:cubicBezTo>
                <a:cubicBezTo>
                  <a:pt x="6" y="24"/>
                  <a:pt x="6" y="25"/>
                  <a:pt x="6" y="25"/>
                </a:cubicBezTo>
                <a:cubicBezTo>
                  <a:pt x="5" y="25"/>
                  <a:pt x="5" y="25"/>
                  <a:pt x="5" y="26"/>
                </a:cubicBezTo>
                <a:cubicBezTo>
                  <a:pt x="5" y="26"/>
                  <a:pt x="6" y="25"/>
                  <a:pt x="6" y="25"/>
                </a:cubicBezTo>
                <a:cubicBezTo>
                  <a:pt x="6" y="25"/>
                  <a:pt x="6" y="24"/>
                  <a:pt x="6" y="24"/>
                </a:cubicBezTo>
                <a:cubicBezTo>
                  <a:pt x="6" y="23"/>
                  <a:pt x="6" y="23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6" y="22"/>
                </a:cubicBezTo>
                <a:cubicBezTo>
                  <a:pt x="6" y="22"/>
                  <a:pt x="6" y="22"/>
                  <a:pt x="7" y="22"/>
                </a:cubicBezTo>
                <a:cubicBezTo>
                  <a:pt x="7" y="22"/>
                  <a:pt x="6" y="23"/>
                  <a:pt x="6" y="23"/>
                </a:cubicBezTo>
                <a:cubicBezTo>
                  <a:pt x="6" y="23"/>
                  <a:pt x="6" y="24"/>
                  <a:pt x="6" y="24"/>
                </a:cubicBezTo>
                <a:cubicBezTo>
                  <a:pt x="6" y="24"/>
                  <a:pt x="6" y="25"/>
                  <a:pt x="6" y="25"/>
                </a:cubicBezTo>
                <a:cubicBezTo>
                  <a:pt x="6" y="25"/>
                  <a:pt x="5" y="26"/>
                  <a:pt x="4" y="26"/>
                </a:cubicBezTo>
                <a:cubicBezTo>
                  <a:pt x="5" y="26"/>
                  <a:pt x="5" y="27"/>
                  <a:pt x="5" y="28"/>
                </a:cubicBezTo>
                <a:cubicBezTo>
                  <a:pt x="5" y="28"/>
                  <a:pt x="5" y="29"/>
                  <a:pt x="5" y="29"/>
                </a:cubicBezTo>
                <a:cubicBezTo>
                  <a:pt x="5" y="29"/>
                  <a:pt x="5" y="30"/>
                  <a:pt x="5" y="30"/>
                </a:cubicBezTo>
                <a:cubicBezTo>
                  <a:pt x="5" y="30"/>
                  <a:pt x="5" y="30"/>
                  <a:pt x="6" y="30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29"/>
                  <a:pt x="6" y="29"/>
                  <a:pt x="6" y="29"/>
                </a:cubicBezTo>
                <a:cubicBezTo>
                  <a:pt x="6" y="30"/>
                  <a:pt x="6" y="30"/>
                  <a:pt x="6" y="30"/>
                </a:cubicBezTo>
                <a:cubicBezTo>
                  <a:pt x="6" y="30"/>
                  <a:pt x="6" y="31"/>
                  <a:pt x="5" y="31"/>
                </a:cubicBezTo>
                <a:cubicBezTo>
                  <a:pt x="6" y="32"/>
                  <a:pt x="6" y="33"/>
                  <a:pt x="6" y="33"/>
                </a:cubicBezTo>
                <a:cubicBezTo>
                  <a:pt x="7" y="34"/>
                  <a:pt x="7" y="34"/>
                  <a:pt x="7" y="35"/>
                </a:cubicBezTo>
                <a:cubicBezTo>
                  <a:pt x="7" y="35"/>
                  <a:pt x="7" y="35"/>
                  <a:pt x="7" y="35"/>
                </a:cubicBezTo>
                <a:cubicBezTo>
                  <a:pt x="8" y="35"/>
                  <a:pt x="8" y="36"/>
                  <a:pt x="8" y="36"/>
                </a:cubicBezTo>
                <a:cubicBezTo>
                  <a:pt x="9" y="36"/>
                  <a:pt x="10" y="37"/>
                  <a:pt x="10" y="37"/>
                </a:cubicBezTo>
                <a:cubicBezTo>
                  <a:pt x="10" y="37"/>
                  <a:pt x="10" y="36"/>
                  <a:pt x="10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9" y="35"/>
                  <a:pt x="9" y="35"/>
                  <a:pt x="9" y="35"/>
                </a:cubicBezTo>
                <a:cubicBezTo>
                  <a:pt x="9" y="35"/>
                  <a:pt x="9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5"/>
                  <a:pt x="8" y="35"/>
                  <a:pt x="8" y="35"/>
                </a:cubicBezTo>
                <a:cubicBezTo>
                  <a:pt x="8" y="34"/>
                  <a:pt x="8" y="34"/>
                  <a:pt x="8" y="34"/>
                </a:cubicBezTo>
                <a:cubicBezTo>
                  <a:pt x="8" y="34"/>
                  <a:pt x="7" y="34"/>
                  <a:pt x="7" y="34"/>
                </a:cubicBezTo>
                <a:cubicBezTo>
                  <a:pt x="7" y="34"/>
                  <a:pt x="7" y="34"/>
                  <a:pt x="7" y="34"/>
                </a:cubicBezTo>
                <a:cubicBezTo>
                  <a:pt x="7" y="33"/>
                  <a:pt x="7" y="33"/>
                  <a:pt x="8" y="33"/>
                </a:cubicBezTo>
                <a:cubicBezTo>
                  <a:pt x="7" y="33"/>
                  <a:pt x="7" y="32"/>
                  <a:pt x="6" y="32"/>
                </a:cubicBezTo>
                <a:cubicBezTo>
                  <a:pt x="6" y="32"/>
                  <a:pt x="6" y="32"/>
                  <a:pt x="6" y="31"/>
                </a:cubicBezTo>
                <a:cubicBezTo>
                  <a:pt x="6" y="31"/>
                  <a:pt x="6" y="32"/>
                  <a:pt x="7" y="32"/>
                </a:cubicBezTo>
                <a:cubicBezTo>
                  <a:pt x="7" y="32"/>
                  <a:pt x="7" y="32"/>
                  <a:pt x="7" y="32"/>
                </a:cubicBezTo>
                <a:cubicBezTo>
                  <a:pt x="7" y="32"/>
                  <a:pt x="7" y="31"/>
                  <a:pt x="7" y="31"/>
                </a:cubicBezTo>
                <a:cubicBezTo>
                  <a:pt x="8" y="31"/>
                  <a:pt x="8" y="32"/>
                  <a:pt x="7" y="32"/>
                </a:cubicBezTo>
                <a:cubicBezTo>
                  <a:pt x="8" y="32"/>
                  <a:pt x="7" y="33"/>
                  <a:pt x="7" y="33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3"/>
                  <a:pt x="8" y="34"/>
                  <a:pt x="8" y="34"/>
                </a:cubicBezTo>
                <a:cubicBezTo>
                  <a:pt x="8" y="34"/>
                  <a:pt x="9" y="35"/>
                  <a:pt x="9" y="35"/>
                </a:cubicBezTo>
                <a:cubicBezTo>
                  <a:pt x="9" y="34"/>
                  <a:pt x="9" y="34"/>
                  <a:pt x="9" y="34"/>
                </a:cubicBezTo>
                <a:cubicBezTo>
                  <a:pt x="8" y="33"/>
                  <a:pt x="8" y="33"/>
                  <a:pt x="8" y="33"/>
                </a:cubicBezTo>
                <a:cubicBezTo>
                  <a:pt x="8" y="32"/>
                  <a:pt x="8" y="32"/>
                  <a:pt x="8" y="32"/>
                </a:cubicBezTo>
                <a:cubicBezTo>
                  <a:pt x="8" y="31"/>
                  <a:pt x="8" y="30"/>
                  <a:pt x="8" y="30"/>
                </a:cubicBezTo>
                <a:cubicBezTo>
                  <a:pt x="7" y="30"/>
                  <a:pt x="7" y="30"/>
                  <a:pt x="7" y="30"/>
                </a:cubicBezTo>
                <a:cubicBezTo>
                  <a:pt x="7" y="29"/>
                  <a:pt x="7" y="29"/>
                  <a:pt x="7" y="29"/>
                </a:cubicBezTo>
                <a:cubicBezTo>
                  <a:pt x="8" y="29"/>
                  <a:pt x="8" y="29"/>
                  <a:pt x="8" y="29"/>
                </a:cubicBezTo>
                <a:cubicBezTo>
                  <a:pt x="8" y="29"/>
                  <a:pt x="8" y="28"/>
                  <a:pt x="8" y="28"/>
                </a:cubicBezTo>
                <a:cubicBezTo>
                  <a:pt x="8" y="27"/>
                  <a:pt x="8" y="27"/>
                  <a:pt x="8" y="26"/>
                </a:cubicBezTo>
                <a:cubicBezTo>
                  <a:pt x="8" y="26"/>
                  <a:pt x="8" y="25"/>
                  <a:pt x="8" y="25"/>
                </a:cubicBezTo>
                <a:cubicBezTo>
                  <a:pt x="8" y="25"/>
                  <a:pt x="8" y="25"/>
                  <a:pt x="8" y="25"/>
                </a:cubicBezTo>
                <a:cubicBezTo>
                  <a:pt x="8" y="24"/>
                  <a:pt x="8" y="24"/>
                  <a:pt x="7" y="24"/>
                </a:cubicBezTo>
                <a:cubicBezTo>
                  <a:pt x="8" y="24"/>
                  <a:pt x="8" y="24"/>
                  <a:pt x="8" y="23"/>
                </a:cubicBezTo>
                <a:cubicBezTo>
                  <a:pt x="8" y="23"/>
                  <a:pt x="8" y="23"/>
                  <a:pt x="8" y="22"/>
                </a:cubicBezTo>
                <a:cubicBezTo>
                  <a:pt x="8" y="22"/>
                  <a:pt x="8" y="22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0"/>
                  <a:pt x="7" y="20"/>
                </a:cubicBezTo>
                <a:cubicBezTo>
                  <a:pt x="7" y="20"/>
                  <a:pt x="7" y="20"/>
                  <a:pt x="7" y="19"/>
                </a:cubicBezTo>
                <a:cubicBezTo>
                  <a:pt x="7" y="20"/>
                  <a:pt x="6" y="20"/>
                  <a:pt x="6" y="19"/>
                </a:cubicBezTo>
                <a:cubicBezTo>
                  <a:pt x="6" y="19"/>
                  <a:pt x="7" y="19"/>
                  <a:pt x="7" y="19"/>
                </a:cubicBezTo>
                <a:cubicBezTo>
                  <a:pt x="7" y="18"/>
                  <a:pt x="6" y="18"/>
                  <a:pt x="6" y="18"/>
                </a:cubicBezTo>
                <a:cubicBezTo>
                  <a:pt x="6" y="17"/>
                  <a:pt x="6" y="17"/>
                  <a:pt x="6" y="17"/>
                </a:cubicBezTo>
                <a:cubicBezTo>
                  <a:pt x="6" y="17"/>
                  <a:pt x="5" y="16"/>
                  <a:pt x="5" y="16"/>
                </a:cubicBezTo>
                <a:cubicBezTo>
                  <a:pt x="5" y="16"/>
                  <a:pt x="5" y="17"/>
                  <a:pt x="4" y="17"/>
                </a:cubicBezTo>
                <a:cubicBezTo>
                  <a:pt x="4" y="17"/>
                  <a:pt x="3" y="17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2" y="16"/>
                  <a:pt x="2" y="16"/>
                  <a:pt x="2" y="16"/>
                </a:cubicBezTo>
                <a:cubicBezTo>
                  <a:pt x="2" y="16"/>
                  <a:pt x="2" y="16"/>
                  <a:pt x="2" y="15"/>
                </a:cubicBezTo>
                <a:cubicBezTo>
                  <a:pt x="2" y="15"/>
                  <a:pt x="2" y="15"/>
                  <a:pt x="2" y="15"/>
                </a:cubicBezTo>
                <a:cubicBezTo>
                  <a:pt x="2" y="15"/>
                  <a:pt x="1" y="15"/>
                  <a:pt x="1" y="14"/>
                </a:cubicBezTo>
                <a:cubicBezTo>
                  <a:pt x="1" y="14"/>
                  <a:pt x="2" y="14"/>
                  <a:pt x="2" y="14"/>
                </a:cubicBezTo>
                <a:cubicBezTo>
                  <a:pt x="2" y="14"/>
                  <a:pt x="2" y="15"/>
                  <a:pt x="2" y="15"/>
                </a:cubicBezTo>
                <a:cubicBezTo>
                  <a:pt x="2" y="15"/>
                  <a:pt x="2" y="15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3" y="16"/>
                  <a:pt x="3" y="16"/>
                  <a:pt x="3" y="16"/>
                </a:cubicBezTo>
                <a:cubicBezTo>
                  <a:pt x="4" y="17"/>
                  <a:pt x="4" y="17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4" y="17"/>
                  <a:pt x="4" y="17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5" y="16"/>
                  <a:pt x="5" y="16"/>
                </a:cubicBezTo>
                <a:cubicBezTo>
                  <a:pt x="5" y="16"/>
                  <a:pt x="5" y="16"/>
                  <a:pt x="5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3" y="15"/>
                  <a:pt x="3" y="15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5"/>
                  <a:pt x="4" y="15"/>
                  <a:pt x="4" y="16"/>
                </a:cubicBezTo>
                <a:cubicBezTo>
                  <a:pt x="4" y="16"/>
                  <a:pt x="4" y="16"/>
                  <a:pt x="4" y="16"/>
                </a:cubicBezTo>
                <a:cubicBezTo>
                  <a:pt x="4" y="16"/>
                  <a:pt x="5" y="16"/>
                  <a:pt x="5" y="16"/>
                </a:cubicBezTo>
                <a:cubicBezTo>
                  <a:pt x="5" y="15"/>
                  <a:pt x="5" y="15"/>
                  <a:pt x="5" y="15"/>
                </a:cubicBezTo>
                <a:cubicBezTo>
                  <a:pt x="4" y="15"/>
                  <a:pt x="4" y="15"/>
                  <a:pt x="4" y="14"/>
                </a:cubicBezTo>
                <a:cubicBezTo>
                  <a:pt x="4" y="14"/>
                  <a:pt x="3" y="13"/>
                  <a:pt x="3" y="12"/>
                </a:cubicBezTo>
                <a:cubicBezTo>
                  <a:pt x="3" y="12"/>
                  <a:pt x="3" y="12"/>
                  <a:pt x="3" y="11"/>
                </a:cubicBezTo>
                <a:cubicBezTo>
                  <a:pt x="3" y="11"/>
                  <a:pt x="4" y="12"/>
                  <a:pt x="3" y="12"/>
                </a:cubicBezTo>
                <a:cubicBezTo>
                  <a:pt x="3" y="13"/>
                  <a:pt x="4" y="14"/>
                  <a:pt x="4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5"/>
                  <a:pt x="4" y="14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5" y="14"/>
                  <a:pt x="5" y="15"/>
                  <a:pt x="5" y="15"/>
                </a:cubicBezTo>
                <a:cubicBezTo>
                  <a:pt x="5" y="15"/>
                  <a:pt x="5" y="14"/>
                  <a:pt x="5" y="14"/>
                </a:cubicBezTo>
                <a:cubicBezTo>
                  <a:pt x="5" y="14"/>
                  <a:pt x="5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4" y="12"/>
                  <a:pt x="5" y="12"/>
                </a:cubicBezTo>
                <a:cubicBezTo>
                  <a:pt x="5" y="12"/>
                  <a:pt x="5" y="12"/>
                  <a:pt x="5" y="13"/>
                </a:cubicBezTo>
                <a:cubicBezTo>
                  <a:pt x="5" y="13"/>
                  <a:pt x="5" y="14"/>
                  <a:pt x="5" y="15"/>
                </a:cubicBezTo>
                <a:cubicBezTo>
                  <a:pt x="6" y="15"/>
                  <a:pt x="6" y="14"/>
                  <a:pt x="5" y="13"/>
                </a:cubicBezTo>
                <a:cubicBezTo>
                  <a:pt x="6" y="13"/>
                  <a:pt x="6" y="14"/>
                  <a:pt x="6" y="14"/>
                </a:cubicBezTo>
                <a:cubicBezTo>
                  <a:pt x="6" y="14"/>
                  <a:pt x="6" y="15"/>
                  <a:pt x="6" y="15"/>
                </a:cubicBezTo>
                <a:cubicBezTo>
                  <a:pt x="6" y="15"/>
                  <a:pt x="6" y="15"/>
                  <a:pt x="6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5" y="12"/>
                  <a:pt x="5" y="12"/>
                </a:cubicBezTo>
                <a:cubicBezTo>
                  <a:pt x="5" y="12"/>
                  <a:pt x="6" y="11"/>
                  <a:pt x="6" y="11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6" y="13"/>
                  <a:pt x="6" y="14"/>
                  <a:pt x="6" y="14"/>
                </a:cubicBezTo>
                <a:cubicBezTo>
                  <a:pt x="7" y="15"/>
                  <a:pt x="6" y="15"/>
                  <a:pt x="6" y="15"/>
                </a:cubicBezTo>
                <a:cubicBezTo>
                  <a:pt x="6" y="15"/>
                  <a:pt x="6" y="15"/>
                  <a:pt x="7" y="15"/>
                </a:cubicBezTo>
                <a:cubicBezTo>
                  <a:pt x="7" y="15"/>
                  <a:pt x="7" y="14"/>
                  <a:pt x="7" y="14"/>
                </a:cubicBezTo>
                <a:cubicBezTo>
                  <a:pt x="7" y="13"/>
                  <a:pt x="7" y="13"/>
                  <a:pt x="6" y="13"/>
                </a:cubicBezTo>
                <a:cubicBezTo>
                  <a:pt x="6" y="13"/>
                  <a:pt x="6" y="12"/>
                  <a:pt x="7" y="12"/>
                </a:cubicBezTo>
                <a:cubicBezTo>
                  <a:pt x="7" y="12"/>
                  <a:pt x="7" y="13"/>
                  <a:pt x="7" y="13"/>
                </a:cubicBezTo>
                <a:cubicBezTo>
                  <a:pt x="7" y="14"/>
                  <a:pt x="7" y="14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6" y="16"/>
                  <a:pt x="6" y="16"/>
                </a:cubicBezTo>
                <a:cubicBezTo>
                  <a:pt x="6" y="16"/>
                  <a:pt x="6" y="15"/>
                  <a:pt x="6" y="16"/>
                </a:cubicBezTo>
                <a:cubicBezTo>
                  <a:pt x="6" y="16"/>
                  <a:pt x="6" y="16"/>
                  <a:pt x="6" y="17"/>
                </a:cubicBezTo>
                <a:cubicBezTo>
                  <a:pt x="6" y="17"/>
                  <a:pt x="7" y="17"/>
                  <a:pt x="7" y="18"/>
                </a:cubicBezTo>
                <a:cubicBezTo>
                  <a:pt x="7" y="18"/>
                  <a:pt x="7" y="17"/>
                  <a:pt x="7" y="17"/>
                </a:cubicBezTo>
                <a:cubicBezTo>
                  <a:pt x="7" y="17"/>
                  <a:pt x="7" y="17"/>
                  <a:pt x="7" y="17"/>
                </a:cubicBezTo>
                <a:cubicBezTo>
                  <a:pt x="8" y="17"/>
                  <a:pt x="8" y="17"/>
                  <a:pt x="8" y="17"/>
                </a:cubicBezTo>
                <a:cubicBezTo>
                  <a:pt x="8" y="17"/>
                  <a:pt x="7" y="17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8"/>
                  <a:pt x="7" y="18"/>
                  <a:pt x="7" y="18"/>
                </a:cubicBezTo>
                <a:cubicBezTo>
                  <a:pt x="7" y="19"/>
                  <a:pt x="8" y="19"/>
                  <a:pt x="8" y="20"/>
                </a:cubicBezTo>
                <a:cubicBezTo>
                  <a:pt x="8" y="20"/>
                  <a:pt x="8" y="21"/>
                  <a:pt x="8" y="21"/>
                </a:cubicBezTo>
                <a:cubicBezTo>
                  <a:pt x="8" y="21"/>
                  <a:pt x="8" y="21"/>
                  <a:pt x="8" y="21"/>
                </a:cubicBezTo>
                <a:cubicBezTo>
                  <a:pt x="8" y="21"/>
                  <a:pt x="8" y="21"/>
                  <a:pt x="9" y="21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1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0"/>
                  <a:pt x="9" y="20"/>
                  <a:pt x="9" y="20"/>
                </a:cubicBezTo>
                <a:cubicBezTo>
                  <a:pt x="9" y="21"/>
                  <a:pt x="9" y="21"/>
                  <a:pt x="9" y="21"/>
                </a:cubicBezTo>
                <a:cubicBezTo>
                  <a:pt x="9" y="22"/>
                  <a:pt x="9" y="22"/>
                  <a:pt x="8" y="22"/>
                </a:cubicBezTo>
                <a:cubicBezTo>
                  <a:pt x="9" y="23"/>
                  <a:pt x="8" y="23"/>
                  <a:pt x="9" y="24"/>
                </a:cubicBezTo>
                <a:cubicBezTo>
                  <a:pt x="9" y="24"/>
                  <a:pt x="9" y="24"/>
                  <a:pt x="9" y="25"/>
                </a:cubicBezTo>
                <a:cubicBezTo>
                  <a:pt x="9" y="25"/>
                  <a:pt x="9" y="25"/>
                  <a:pt x="9" y="25"/>
                </a:cubicBezTo>
                <a:cubicBezTo>
                  <a:pt x="9" y="25"/>
                  <a:pt x="9" y="26"/>
                  <a:pt x="9" y="26"/>
                </a:cubicBezTo>
                <a:cubicBezTo>
                  <a:pt x="9" y="26"/>
                  <a:pt x="9" y="26"/>
                  <a:pt x="10" y="26"/>
                </a:cubicBezTo>
                <a:cubicBezTo>
                  <a:pt x="10" y="26"/>
                  <a:pt x="10" y="26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7"/>
                </a:cubicBezTo>
                <a:cubicBezTo>
                  <a:pt x="9" y="27"/>
                  <a:pt x="9" y="27"/>
                  <a:pt x="9" y="28"/>
                </a:cubicBezTo>
                <a:cubicBezTo>
                  <a:pt x="8" y="29"/>
                  <a:pt x="8" y="31"/>
                  <a:pt x="9" y="32"/>
                </a:cubicBezTo>
                <a:cubicBezTo>
                  <a:pt x="9" y="32"/>
                  <a:pt x="9" y="33"/>
                  <a:pt x="9" y="33"/>
                </a:cubicBezTo>
                <a:cubicBezTo>
                  <a:pt x="9" y="33"/>
                  <a:pt x="9" y="32"/>
                  <a:pt x="9" y="32"/>
                </a:cubicBezTo>
                <a:cubicBezTo>
                  <a:pt x="10" y="32"/>
                  <a:pt x="10" y="32"/>
                  <a:pt x="10" y="32"/>
                </a:cubicBezTo>
                <a:cubicBezTo>
                  <a:pt x="10" y="32"/>
                  <a:pt x="10" y="32"/>
                  <a:pt x="10" y="33"/>
                </a:cubicBezTo>
                <a:cubicBezTo>
                  <a:pt x="9" y="33"/>
                  <a:pt x="9" y="33"/>
                  <a:pt x="9" y="33"/>
                </a:cubicBezTo>
                <a:cubicBezTo>
                  <a:pt x="9" y="33"/>
                  <a:pt x="9" y="34"/>
                  <a:pt x="9" y="34"/>
                </a:cubicBezTo>
                <a:cubicBezTo>
                  <a:pt x="9" y="34"/>
                  <a:pt x="9" y="34"/>
                  <a:pt x="9" y="34"/>
                </a:cubicBezTo>
                <a:cubicBezTo>
                  <a:pt x="10" y="34"/>
                  <a:pt x="10" y="35"/>
                  <a:pt x="10" y="35"/>
                </a:cubicBezTo>
                <a:cubicBezTo>
                  <a:pt x="10" y="35"/>
                  <a:pt x="10" y="35"/>
                  <a:pt x="10" y="35"/>
                </a:cubicBezTo>
                <a:cubicBezTo>
                  <a:pt x="10" y="35"/>
                  <a:pt x="10" y="36"/>
                  <a:pt x="10" y="36"/>
                </a:cubicBezTo>
                <a:cubicBezTo>
                  <a:pt x="10" y="36"/>
                  <a:pt x="10" y="36"/>
                  <a:pt x="10" y="36"/>
                </a:cubicBezTo>
                <a:cubicBezTo>
                  <a:pt x="11" y="36"/>
                  <a:pt x="11" y="37"/>
                  <a:pt x="11" y="37"/>
                </a:cubicBezTo>
                <a:cubicBezTo>
                  <a:pt x="11" y="37"/>
                  <a:pt x="11" y="37"/>
                  <a:pt x="11" y="36"/>
                </a:cubicBezTo>
                <a:cubicBezTo>
                  <a:pt x="11" y="36"/>
                  <a:pt x="11" y="36"/>
                  <a:pt x="11" y="36"/>
                </a:cubicBezTo>
                <a:cubicBezTo>
                  <a:pt x="11" y="36"/>
                  <a:pt x="11" y="36"/>
                  <a:pt x="11" y="36"/>
                </a:cubicBezTo>
                <a:cubicBezTo>
                  <a:pt x="11" y="36"/>
                  <a:pt x="11" y="35"/>
                  <a:pt x="11" y="35"/>
                </a:cubicBezTo>
                <a:cubicBezTo>
                  <a:pt x="11" y="35"/>
                  <a:pt x="11" y="35"/>
                  <a:pt x="11" y="35"/>
                </a:cubicBezTo>
                <a:cubicBezTo>
                  <a:pt x="11" y="35"/>
                  <a:pt x="11" y="35"/>
                  <a:pt x="11" y="34"/>
                </a:cubicBezTo>
                <a:cubicBezTo>
                  <a:pt x="11" y="34"/>
                  <a:pt x="10" y="34"/>
                  <a:pt x="10" y="33"/>
                </a:cubicBezTo>
                <a:cubicBezTo>
                  <a:pt x="11" y="33"/>
                  <a:pt x="11" y="34"/>
                  <a:pt x="11" y="34"/>
                </a:cubicBezTo>
                <a:cubicBezTo>
                  <a:pt x="11" y="33"/>
                  <a:pt x="11" y="33"/>
                  <a:pt x="11" y="32"/>
                </a:cubicBezTo>
                <a:cubicBezTo>
                  <a:pt x="11" y="32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4"/>
                  <a:pt x="12" y="34"/>
                </a:cubicBezTo>
                <a:cubicBezTo>
                  <a:pt x="12" y="34"/>
                  <a:pt x="12" y="33"/>
                  <a:pt x="12" y="33"/>
                </a:cubicBezTo>
                <a:cubicBezTo>
                  <a:pt x="12" y="34"/>
                  <a:pt x="12" y="34"/>
                  <a:pt x="12" y="34"/>
                </a:cubicBezTo>
                <a:cubicBezTo>
                  <a:pt x="11" y="35"/>
                  <a:pt x="12" y="35"/>
                  <a:pt x="12" y="36"/>
                </a:cubicBezTo>
                <a:cubicBezTo>
                  <a:pt x="12" y="36"/>
                  <a:pt x="12" y="35"/>
                  <a:pt x="12" y="35"/>
                </a:cubicBezTo>
                <a:cubicBezTo>
                  <a:pt x="12" y="35"/>
                  <a:pt x="12" y="35"/>
                  <a:pt x="12" y="35"/>
                </a:cubicBezTo>
                <a:cubicBezTo>
                  <a:pt x="13" y="34"/>
                  <a:pt x="13" y="34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3" y="33"/>
                  <a:pt x="13" y="33"/>
                  <a:pt x="13" y="33"/>
                </a:cubicBezTo>
                <a:cubicBezTo>
                  <a:pt x="12" y="32"/>
                  <a:pt x="12" y="32"/>
                  <a:pt x="11" y="31"/>
                </a:cubicBezTo>
                <a:cubicBezTo>
                  <a:pt x="11" y="31"/>
                  <a:pt x="11" y="31"/>
                  <a:pt x="11" y="31"/>
                </a:cubicBezTo>
                <a:cubicBezTo>
                  <a:pt x="11" y="31"/>
                  <a:pt x="11" y="31"/>
                  <a:pt x="10" y="31"/>
                </a:cubicBezTo>
                <a:cubicBezTo>
                  <a:pt x="10" y="30"/>
                  <a:pt x="10" y="30"/>
                  <a:pt x="10" y="30"/>
                </a:cubicBezTo>
                <a:cubicBezTo>
                  <a:pt x="11" y="30"/>
                  <a:pt x="11" y="31"/>
                  <a:pt x="11" y="31"/>
                </a:cubicBezTo>
                <a:cubicBezTo>
                  <a:pt x="11" y="30"/>
                  <a:pt x="11" y="30"/>
                  <a:pt x="11" y="29"/>
                </a:cubicBezTo>
                <a:cubicBezTo>
                  <a:pt x="11" y="29"/>
                  <a:pt x="11" y="29"/>
                  <a:pt x="11" y="29"/>
                </a:cubicBezTo>
                <a:cubicBezTo>
                  <a:pt x="11" y="28"/>
                  <a:pt x="10" y="27"/>
                  <a:pt x="11" y="27"/>
                </a:cubicBezTo>
                <a:cubicBezTo>
                  <a:pt x="11" y="27"/>
                  <a:pt x="11" y="28"/>
                  <a:pt x="11" y="28"/>
                </a:cubicBezTo>
                <a:cubicBezTo>
                  <a:pt x="11" y="28"/>
                  <a:pt x="11" y="28"/>
                  <a:pt x="11" y="28"/>
                </a:cubicBezTo>
                <a:cubicBezTo>
                  <a:pt x="11" y="28"/>
                  <a:pt x="11" y="27"/>
                  <a:pt x="11" y="27"/>
                </a:cubicBezTo>
                <a:cubicBezTo>
                  <a:pt x="11" y="27"/>
                  <a:pt x="11" y="27"/>
                  <a:pt x="11" y="27"/>
                </a:cubicBezTo>
                <a:cubicBezTo>
                  <a:pt x="11" y="26"/>
                  <a:pt x="11" y="26"/>
                  <a:pt x="11" y="26"/>
                </a:cubicBezTo>
                <a:cubicBezTo>
                  <a:pt x="11" y="26"/>
                  <a:pt x="11" y="26"/>
                  <a:pt x="12" y="26"/>
                </a:cubicBezTo>
                <a:cubicBezTo>
                  <a:pt x="12" y="26"/>
                  <a:pt x="12" y="26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7"/>
                  <a:pt x="12" y="27"/>
                </a:cubicBezTo>
                <a:cubicBezTo>
                  <a:pt x="12" y="27"/>
                  <a:pt x="12" y="28"/>
                  <a:pt x="12" y="28"/>
                </a:cubicBezTo>
                <a:cubicBezTo>
                  <a:pt x="12" y="28"/>
                  <a:pt x="11" y="28"/>
                  <a:pt x="11" y="28"/>
                </a:cubicBezTo>
                <a:cubicBezTo>
                  <a:pt x="11" y="28"/>
                  <a:pt x="11" y="29"/>
                  <a:pt x="11" y="29"/>
                </a:cubicBezTo>
                <a:cubicBezTo>
                  <a:pt x="11" y="29"/>
                  <a:pt x="11" y="28"/>
                  <a:pt x="12" y="28"/>
                </a:cubicBezTo>
                <a:cubicBezTo>
                  <a:pt x="12" y="29"/>
                  <a:pt x="12" y="29"/>
                  <a:pt x="11" y="29"/>
                </a:cubicBezTo>
                <a:cubicBezTo>
                  <a:pt x="11" y="29"/>
                  <a:pt x="11" y="30"/>
                  <a:pt x="11" y="30"/>
                </a:cubicBezTo>
                <a:cubicBezTo>
                  <a:pt x="11" y="30"/>
                  <a:pt x="11" y="30"/>
                  <a:pt x="11" y="30"/>
                </a:cubicBezTo>
                <a:cubicBezTo>
                  <a:pt x="11" y="30"/>
                  <a:pt x="12" y="31"/>
                  <a:pt x="12" y="32"/>
                </a:cubicBezTo>
                <a:cubicBezTo>
                  <a:pt x="12" y="31"/>
                  <a:pt x="12" y="31"/>
                  <a:pt x="12" y="31"/>
                </a:cubicBezTo>
                <a:cubicBezTo>
                  <a:pt x="13" y="31"/>
                  <a:pt x="12" y="31"/>
                  <a:pt x="12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3" y="32"/>
                  <a:pt x="13" y="32"/>
                </a:cubicBezTo>
                <a:cubicBezTo>
                  <a:pt x="13" y="32"/>
                  <a:pt x="13" y="31"/>
                  <a:pt x="13" y="31"/>
                </a:cubicBezTo>
                <a:cubicBezTo>
                  <a:pt x="13" y="31"/>
                  <a:pt x="13" y="31"/>
                  <a:pt x="13" y="30"/>
                </a:cubicBezTo>
                <a:cubicBezTo>
                  <a:pt x="13" y="30"/>
                  <a:pt x="13" y="30"/>
                  <a:pt x="13" y="29"/>
                </a:cubicBezTo>
                <a:cubicBezTo>
                  <a:pt x="13" y="29"/>
                  <a:pt x="14" y="30"/>
                  <a:pt x="14" y="30"/>
                </a:cubicBezTo>
                <a:cubicBezTo>
                  <a:pt x="14" y="30"/>
                  <a:pt x="14" y="30"/>
                  <a:pt x="14" y="29"/>
                </a:cubicBezTo>
                <a:cubicBezTo>
                  <a:pt x="14" y="29"/>
                  <a:pt x="14" y="29"/>
                  <a:pt x="14" y="29"/>
                </a:cubicBezTo>
                <a:cubicBezTo>
                  <a:pt x="14" y="28"/>
                  <a:pt x="14" y="28"/>
                  <a:pt x="14" y="28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7"/>
                  <a:pt x="13" y="27"/>
                  <a:pt x="13" y="27"/>
                </a:cubicBezTo>
                <a:cubicBezTo>
                  <a:pt x="13" y="26"/>
                  <a:pt x="13" y="26"/>
                  <a:pt x="13" y="26"/>
                </a:cubicBezTo>
                <a:cubicBezTo>
                  <a:pt x="14" y="26"/>
                  <a:pt x="14" y="26"/>
                  <a:pt x="14" y="26"/>
                </a:cubicBezTo>
                <a:cubicBezTo>
                  <a:pt x="14" y="26"/>
                  <a:pt x="14" y="27"/>
                  <a:pt x="14" y="27"/>
                </a:cubicBezTo>
                <a:cubicBezTo>
                  <a:pt x="14" y="27"/>
                  <a:pt x="14" y="27"/>
                  <a:pt x="14" y="27"/>
                </a:cubicBezTo>
                <a:cubicBezTo>
                  <a:pt x="14" y="26"/>
                  <a:pt x="14" y="25"/>
                  <a:pt x="14" y="24"/>
                </a:cubicBezTo>
                <a:cubicBezTo>
                  <a:pt x="14" y="23"/>
                  <a:pt x="14" y="23"/>
                  <a:pt x="14" y="23"/>
                </a:cubicBezTo>
                <a:cubicBezTo>
                  <a:pt x="14" y="23"/>
                  <a:pt x="14" y="23"/>
                  <a:pt x="14" y="22"/>
                </a:cubicBezTo>
                <a:cubicBezTo>
                  <a:pt x="14" y="22"/>
                  <a:pt x="13" y="22"/>
                  <a:pt x="13" y="22"/>
                </a:cubicBezTo>
                <a:cubicBezTo>
                  <a:pt x="13" y="22"/>
                  <a:pt x="13" y="22"/>
                  <a:pt x="13" y="22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3" y="21"/>
                </a:cubicBezTo>
                <a:cubicBezTo>
                  <a:pt x="13" y="21"/>
                  <a:pt x="13" y="21"/>
                  <a:pt x="14" y="21"/>
                </a:cubicBezTo>
                <a:cubicBezTo>
                  <a:pt x="14" y="21"/>
                  <a:pt x="13" y="20"/>
                  <a:pt x="13" y="20"/>
                </a:cubicBezTo>
                <a:cubicBezTo>
                  <a:pt x="13" y="19"/>
                  <a:pt x="13" y="19"/>
                  <a:pt x="13" y="19"/>
                </a:cubicBezTo>
                <a:cubicBezTo>
                  <a:pt x="13" y="19"/>
                  <a:pt x="13" y="19"/>
                  <a:pt x="13" y="18"/>
                </a:cubicBezTo>
                <a:cubicBezTo>
                  <a:pt x="12" y="18"/>
                  <a:pt x="12" y="18"/>
                  <a:pt x="12" y="18"/>
                </a:cubicBezTo>
                <a:cubicBezTo>
                  <a:pt x="12" y="18"/>
                  <a:pt x="12" y="17"/>
                  <a:pt x="12" y="17"/>
                </a:cubicBezTo>
                <a:cubicBezTo>
                  <a:pt x="12" y="16"/>
                  <a:pt x="12" y="16"/>
                  <a:pt x="11" y="16"/>
                </a:cubicBezTo>
                <a:cubicBezTo>
                  <a:pt x="11" y="16"/>
                  <a:pt x="11" y="16"/>
                  <a:pt x="11" y="16"/>
                </a:cubicBezTo>
                <a:cubicBezTo>
                  <a:pt x="10" y="15"/>
                  <a:pt x="10" y="15"/>
                  <a:pt x="10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0" y="13"/>
                  <a:pt x="10" y="13"/>
                  <a:pt x="10" y="12"/>
                </a:cubicBezTo>
                <a:cubicBezTo>
                  <a:pt x="10" y="12"/>
                  <a:pt x="11" y="12"/>
                  <a:pt x="11" y="13"/>
                </a:cubicBezTo>
                <a:cubicBezTo>
                  <a:pt x="11" y="12"/>
                  <a:pt x="11" y="11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1" y="9"/>
                  <a:pt x="11" y="9"/>
                  <a:pt x="11" y="8"/>
                </a:cubicBezTo>
                <a:cubicBezTo>
                  <a:pt x="10" y="8"/>
                  <a:pt x="11" y="8"/>
                  <a:pt x="11" y="8"/>
                </a:cubicBezTo>
                <a:cubicBezTo>
                  <a:pt x="11" y="8"/>
                  <a:pt x="10" y="8"/>
                  <a:pt x="10" y="7"/>
                </a:cubicBezTo>
                <a:cubicBezTo>
                  <a:pt x="10" y="7"/>
                  <a:pt x="11" y="7"/>
                  <a:pt x="10" y="7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6"/>
                  <a:pt x="11" y="6"/>
                </a:cubicBezTo>
                <a:cubicBezTo>
                  <a:pt x="11" y="6"/>
                  <a:pt x="11" y="5"/>
                  <a:pt x="11" y="5"/>
                </a:cubicBezTo>
                <a:cubicBezTo>
                  <a:pt x="11" y="5"/>
                  <a:pt x="10" y="5"/>
                  <a:pt x="10" y="5"/>
                </a:cubicBezTo>
                <a:cubicBezTo>
                  <a:pt x="10" y="4"/>
                  <a:pt x="9" y="3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9" y="1"/>
                  <a:pt x="9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1"/>
                  <a:pt x="10" y="1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9" y="2"/>
                  <a:pt x="10" y="5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0" y="4"/>
                  <a:pt x="10" y="4"/>
                  <a:pt x="10" y="3"/>
                </a:cubicBezTo>
                <a:cubicBezTo>
                  <a:pt x="10" y="3"/>
                  <a:pt x="10" y="2"/>
                  <a:pt x="10" y="2"/>
                </a:cubicBezTo>
                <a:cubicBezTo>
                  <a:pt x="10" y="2"/>
                  <a:pt x="10" y="2"/>
                  <a:pt x="10" y="2"/>
                </a:cubicBezTo>
                <a:cubicBezTo>
                  <a:pt x="10" y="2"/>
                  <a:pt x="10" y="4"/>
                  <a:pt x="11" y="4"/>
                </a:cubicBezTo>
                <a:cubicBezTo>
                  <a:pt x="10" y="4"/>
                  <a:pt x="10" y="3"/>
                  <a:pt x="11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1" y="2"/>
                  <a:pt x="11" y="1"/>
                  <a:pt x="11" y="1"/>
                </a:cubicBezTo>
                <a:cubicBezTo>
                  <a:pt x="11" y="1"/>
                  <a:pt x="11" y="0"/>
                  <a:pt x="12" y="1"/>
                </a:cubicBezTo>
                <a:cubicBezTo>
                  <a:pt x="12" y="1"/>
                  <a:pt x="12" y="1"/>
                  <a:pt x="11" y="1"/>
                </a:cubicBezTo>
                <a:cubicBezTo>
                  <a:pt x="11" y="2"/>
                  <a:pt x="11" y="3"/>
                  <a:pt x="11" y="3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2" y="2"/>
                  <a:pt x="12" y="1"/>
                </a:cubicBezTo>
                <a:cubicBezTo>
                  <a:pt x="12" y="1"/>
                  <a:pt x="12" y="1"/>
                  <a:pt x="12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1"/>
                  <a:pt x="12" y="1"/>
                  <a:pt x="12" y="2"/>
                </a:cubicBezTo>
                <a:cubicBezTo>
                  <a:pt x="12" y="2"/>
                  <a:pt x="12" y="2"/>
                  <a:pt x="12" y="2"/>
                </a:cubicBezTo>
                <a:cubicBezTo>
                  <a:pt x="12" y="3"/>
                  <a:pt x="11" y="3"/>
                  <a:pt x="12" y="4"/>
                </a:cubicBezTo>
                <a:cubicBezTo>
                  <a:pt x="12" y="4"/>
                  <a:pt x="12" y="3"/>
                  <a:pt x="13" y="3"/>
                </a:cubicBezTo>
                <a:cubicBezTo>
                  <a:pt x="13" y="3"/>
                  <a:pt x="13" y="2"/>
                  <a:pt x="13" y="2"/>
                </a:cubicBezTo>
                <a:cubicBezTo>
                  <a:pt x="13" y="2"/>
                  <a:pt x="13" y="1"/>
                  <a:pt x="13" y="1"/>
                </a:cubicBezTo>
                <a:cubicBezTo>
                  <a:pt x="13" y="2"/>
                  <a:pt x="13" y="3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3" y="4"/>
                  <a:pt x="13" y="4"/>
                </a:cubicBezTo>
                <a:cubicBezTo>
                  <a:pt x="14" y="3"/>
                  <a:pt x="14" y="2"/>
                  <a:pt x="13" y="1"/>
                </a:cubicBezTo>
                <a:cubicBezTo>
                  <a:pt x="13" y="1"/>
                  <a:pt x="13" y="1"/>
                  <a:pt x="13" y="1"/>
                </a:cubicBezTo>
                <a:cubicBezTo>
                  <a:pt x="13" y="0"/>
                  <a:pt x="14" y="0"/>
                  <a:pt x="14" y="0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2"/>
                  <a:pt x="14" y="2"/>
                  <a:pt x="14" y="3"/>
                </a:cubicBezTo>
                <a:cubicBezTo>
                  <a:pt x="14" y="4"/>
                  <a:pt x="13" y="4"/>
                  <a:pt x="13" y="5"/>
                </a:cubicBezTo>
                <a:cubicBezTo>
                  <a:pt x="13" y="5"/>
                  <a:pt x="14" y="4"/>
                  <a:pt x="14" y="4"/>
                </a:cubicBezTo>
                <a:cubicBezTo>
                  <a:pt x="14" y="4"/>
                  <a:pt x="14" y="3"/>
                  <a:pt x="14" y="3"/>
                </a:cubicBezTo>
                <a:cubicBezTo>
                  <a:pt x="14" y="3"/>
                  <a:pt x="14" y="3"/>
                  <a:pt x="14" y="3"/>
                </a:cubicBezTo>
                <a:cubicBezTo>
                  <a:pt x="14" y="3"/>
                  <a:pt x="15" y="2"/>
                  <a:pt x="15" y="2"/>
                </a:cubicBezTo>
                <a:cubicBezTo>
                  <a:pt x="15" y="2"/>
                  <a:pt x="15" y="1"/>
                  <a:pt x="15" y="1"/>
                </a:cubicBezTo>
                <a:cubicBezTo>
                  <a:pt x="15" y="2"/>
                  <a:pt x="16" y="2"/>
                  <a:pt x="16" y="2"/>
                </a:cubicBezTo>
                <a:cubicBezTo>
                  <a:pt x="15" y="2"/>
                  <a:pt x="15" y="2"/>
                  <a:pt x="15" y="2"/>
                </a:cubicBezTo>
                <a:cubicBezTo>
                  <a:pt x="15" y="3"/>
                  <a:pt x="14" y="3"/>
                  <a:pt x="14" y="3"/>
                </a:cubicBezTo>
                <a:cubicBezTo>
                  <a:pt x="14" y="3"/>
                  <a:pt x="14" y="3"/>
                  <a:pt x="14" y="4"/>
                </a:cubicBezTo>
                <a:cubicBezTo>
                  <a:pt x="14" y="4"/>
                  <a:pt x="14" y="4"/>
                  <a:pt x="14" y="4"/>
                </a:cubicBezTo>
                <a:cubicBezTo>
                  <a:pt x="14" y="5"/>
                  <a:pt x="13" y="5"/>
                  <a:pt x="12" y="5"/>
                </a:cubicBezTo>
                <a:cubicBezTo>
                  <a:pt x="12" y="5"/>
                  <a:pt x="12" y="5"/>
                  <a:pt x="13" y="5"/>
                </a:cubicBezTo>
                <a:cubicBezTo>
                  <a:pt x="13" y="5"/>
                  <a:pt x="13" y="5"/>
                  <a:pt x="14" y="5"/>
                </a:cubicBezTo>
                <a:cubicBezTo>
                  <a:pt x="14" y="5"/>
                  <a:pt x="14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3" y="6"/>
                  <a:pt x="13" y="6"/>
                  <a:pt x="12" y="5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6"/>
                  <a:pt x="13" y="6"/>
                  <a:pt x="14" y="6"/>
                </a:cubicBezTo>
                <a:cubicBezTo>
                  <a:pt x="14" y="6"/>
                  <a:pt x="15" y="5"/>
                  <a:pt x="15" y="5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4"/>
                  <a:pt x="15" y="4"/>
                  <a:pt x="15" y="4"/>
                </a:cubicBezTo>
                <a:cubicBezTo>
                  <a:pt x="15" y="5"/>
                  <a:pt x="15" y="5"/>
                  <a:pt x="15" y="5"/>
                </a:cubicBezTo>
                <a:cubicBezTo>
                  <a:pt x="15" y="5"/>
                  <a:pt x="14" y="6"/>
                  <a:pt x="14" y="6"/>
                </a:cubicBezTo>
                <a:cubicBezTo>
                  <a:pt x="14" y="6"/>
                  <a:pt x="13" y="6"/>
                  <a:pt x="13" y="6"/>
                </a:cubicBezTo>
                <a:cubicBezTo>
                  <a:pt x="13" y="6"/>
                  <a:pt x="12" y="6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2" y="5"/>
                  <a:pt x="11" y="5"/>
                  <a:pt x="11" y="5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1" y="9"/>
                </a:cubicBezTo>
                <a:cubicBezTo>
                  <a:pt x="11" y="9"/>
                  <a:pt x="11" y="8"/>
                  <a:pt x="12" y="8"/>
                </a:cubicBezTo>
                <a:cubicBezTo>
                  <a:pt x="12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2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3"/>
                  <a:pt x="11" y="13"/>
                  <a:pt x="11" y="13"/>
                </a:cubicBezTo>
                <a:cubicBezTo>
                  <a:pt x="11" y="14"/>
                  <a:pt x="11" y="14"/>
                  <a:pt x="12" y="15"/>
                </a:cubicBezTo>
                <a:cubicBezTo>
                  <a:pt x="12" y="15"/>
                  <a:pt x="12" y="15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3" y="15"/>
                  <a:pt x="12" y="15"/>
                  <a:pt x="12" y="15"/>
                </a:cubicBezTo>
                <a:cubicBezTo>
                  <a:pt x="12" y="16"/>
                  <a:pt x="12" y="16"/>
                  <a:pt x="12" y="16"/>
                </a:cubicBezTo>
                <a:cubicBezTo>
                  <a:pt x="12" y="16"/>
                  <a:pt x="12" y="16"/>
                  <a:pt x="12" y="17"/>
                </a:cubicBezTo>
                <a:cubicBezTo>
                  <a:pt x="12" y="17"/>
                  <a:pt x="12" y="17"/>
                  <a:pt x="12" y="17"/>
                </a:cubicBezTo>
                <a:cubicBezTo>
                  <a:pt x="12" y="17"/>
                  <a:pt x="13" y="18"/>
                  <a:pt x="13" y="18"/>
                </a:cubicBezTo>
                <a:cubicBezTo>
                  <a:pt x="13" y="18"/>
                  <a:pt x="13" y="18"/>
                  <a:pt x="13" y="18"/>
                </a:cubicBezTo>
                <a:cubicBezTo>
                  <a:pt x="13" y="18"/>
                  <a:pt x="13" y="18"/>
                  <a:pt x="13" y="17"/>
                </a:cubicBezTo>
                <a:cubicBezTo>
                  <a:pt x="14" y="18"/>
                  <a:pt x="14" y="18"/>
                  <a:pt x="14" y="18"/>
                </a:cubicBezTo>
                <a:cubicBezTo>
                  <a:pt x="13" y="18"/>
                  <a:pt x="13" y="19"/>
                  <a:pt x="14" y="20"/>
                </a:cubicBezTo>
                <a:cubicBezTo>
                  <a:pt x="14" y="20"/>
                  <a:pt x="14" y="20"/>
                  <a:pt x="14" y="21"/>
                </a:cubicBezTo>
                <a:cubicBezTo>
                  <a:pt x="14" y="20"/>
                  <a:pt x="14" y="20"/>
                  <a:pt x="14" y="20"/>
                </a:cubicBezTo>
                <a:cubicBezTo>
                  <a:pt x="14" y="20"/>
                  <a:pt x="14" y="20"/>
                  <a:pt x="14" y="19"/>
                </a:cubicBezTo>
                <a:cubicBezTo>
                  <a:pt x="14" y="19"/>
                  <a:pt x="14" y="19"/>
                  <a:pt x="14" y="19"/>
                </a:cubicBezTo>
                <a:cubicBezTo>
                  <a:pt x="15" y="19"/>
                  <a:pt x="15" y="19"/>
                  <a:pt x="15" y="20"/>
                </a:cubicBezTo>
                <a:cubicBezTo>
                  <a:pt x="15" y="19"/>
                  <a:pt x="15" y="19"/>
                  <a:pt x="15" y="19"/>
                </a:cubicBezTo>
                <a:cubicBezTo>
                  <a:pt x="15" y="19"/>
                  <a:pt x="15" y="19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8"/>
                  <a:pt x="15" y="18"/>
                </a:cubicBezTo>
                <a:cubicBezTo>
                  <a:pt x="15" y="18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7"/>
                  <a:pt x="15" y="17"/>
                </a:cubicBezTo>
                <a:cubicBezTo>
                  <a:pt x="15" y="17"/>
                  <a:pt x="15" y="16"/>
                  <a:pt x="15" y="16"/>
                </a:cubicBezTo>
                <a:cubicBezTo>
                  <a:pt x="15" y="16"/>
                  <a:pt x="15" y="16"/>
                  <a:pt x="15" y="16"/>
                </a:cubicBezTo>
                <a:cubicBezTo>
                  <a:pt x="15" y="16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5" y="15"/>
                  <a:pt x="15" y="15"/>
                  <a:pt x="15" y="15"/>
                </a:cubicBezTo>
                <a:cubicBezTo>
                  <a:pt x="16" y="15"/>
                  <a:pt x="16" y="14"/>
                  <a:pt x="16" y="14"/>
                </a:cubicBezTo>
                <a:cubicBezTo>
                  <a:pt x="16" y="14"/>
                  <a:pt x="16" y="14"/>
                  <a:pt x="16" y="14"/>
                </a:cubicBezTo>
                <a:cubicBezTo>
                  <a:pt x="16" y="13"/>
                  <a:pt x="16" y="12"/>
                  <a:pt x="17" y="11"/>
                </a:cubicBezTo>
                <a:cubicBezTo>
                  <a:pt x="17" y="11"/>
                  <a:pt x="17" y="11"/>
                  <a:pt x="17" y="11"/>
                </a:cubicBezTo>
                <a:cubicBezTo>
                  <a:pt x="17" y="11"/>
                  <a:pt x="16" y="11"/>
                  <a:pt x="16" y="11"/>
                </a:cubicBezTo>
                <a:cubicBezTo>
                  <a:pt x="16" y="11"/>
                  <a:pt x="15" y="11"/>
                  <a:pt x="15" y="11"/>
                </a:cubicBezTo>
                <a:cubicBezTo>
                  <a:pt x="15" y="11"/>
                  <a:pt x="15" y="10"/>
                  <a:pt x="15" y="10"/>
                </a:cubicBezTo>
                <a:cubicBezTo>
                  <a:pt x="15" y="9"/>
                  <a:pt x="15" y="9"/>
                  <a:pt x="15" y="9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6" y="8"/>
                  <a:pt x="16" y="8"/>
                  <a:pt x="15" y="9"/>
                </a:cubicBezTo>
                <a:cubicBezTo>
                  <a:pt x="15" y="9"/>
                  <a:pt x="15" y="10"/>
                  <a:pt x="15" y="10"/>
                </a:cubicBezTo>
                <a:cubicBezTo>
                  <a:pt x="15" y="10"/>
                  <a:pt x="15" y="11"/>
                  <a:pt x="15" y="11"/>
                </a:cubicBezTo>
                <a:cubicBezTo>
                  <a:pt x="16" y="11"/>
                  <a:pt x="16" y="11"/>
                  <a:pt x="17" y="11"/>
                </a:cubicBezTo>
                <a:cubicBezTo>
                  <a:pt x="17" y="11"/>
                  <a:pt x="16" y="11"/>
                  <a:pt x="16" y="10"/>
                </a:cubicBezTo>
                <a:cubicBezTo>
                  <a:pt x="15" y="9"/>
                  <a:pt x="16" y="9"/>
                  <a:pt x="16" y="9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9"/>
                  <a:pt x="16" y="9"/>
                </a:cubicBezTo>
                <a:cubicBezTo>
                  <a:pt x="16" y="9"/>
                  <a:pt x="16" y="10"/>
                  <a:pt x="16" y="10"/>
                </a:cubicBezTo>
                <a:cubicBezTo>
                  <a:pt x="16" y="10"/>
                  <a:pt x="17" y="10"/>
                  <a:pt x="17" y="11"/>
                </a:cubicBezTo>
                <a:cubicBezTo>
                  <a:pt x="17" y="10"/>
                  <a:pt x="17" y="10"/>
                  <a:pt x="17" y="10"/>
                </a:cubicBezTo>
                <a:cubicBezTo>
                  <a:pt x="16" y="9"/>
                  <a:pt x="16" y="8"/>
                  <a:pt x="17" y="8"/>
                </a:cubicBezTo>
                <a:cubicBezTo>
                  <a:pt x="17" y="8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ubicBezTo>
                  <a:pt x="17" y="7"/>
                  <a:pt x="18" y="7"/>
                  <a:pt x="17" y="7"/>
                </a:cubicBezTo>
                <a:cubicBezTo>
                  <a:pt x="17" y="7"/>
                  <a:pt x="17" y="7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9"/>
                  <a:pt x="17" y="9"/>
                </a:cubicBezTo>
                <a:cubicBezTo>
                  <a:pt x="17" y="10"/>
                  <a:pt x="17" y="11"/>
                  <a:pt x="18" y="11"/>
                </a:cubicBezTo>
                <a:cubicBezTo>
                  <a:pt x="18" y="10"/>
                  <a:pt x="17" y="9"/>
                  <a:pt x="17" y="8"/>
                </a:cubicBezTo>
                <a:cubicBezTo>
                  <a:pt x="17" y="8"/>
                  <a:pt x="17" y="8"/>
                  <a:pt x="17" y="8"/>
                </a:cubicBezTo>
                <a:cubicBezTo>
                  <a:pt x="17" y="8"/>
                  <a:pt x="17" y="8"/>
                  <a:pt x="18" y="8"/>
                </a:cubicBezTo>
                <a:cubicBezTo>
                  <a:pt x="18" y="8"/>
                  <a:pt x="17" y="8"/>
                  <a:pt x="17" y="8"/>
                </a:cubicBezTo>
                <a:cubicBezTo>
                  <a:pt x="17" y="9"/>
                  <a:pt x="18" y="10"/>
                  <a:pt x="18" y="10"/>
                </a:cubicBezTo>
                <a:cubicBezTo>
                  <a:pt x="18" y="10"/>
                  <a:pt x="18" y="9"/>
                  <a:pt x="18" y="9"/>
                </a:cubicBezTo>
                <a:cubicBezTo>
                  <a:pt x="18" y="9"/>
                  <a:pt x="18" y="9"/>
                  <a:pt x="18" y="8"/>
                </a:cubicBezTo>
                <a:cubicBezTo>
                  <a:pt x="18" y="8"/>
                  <a:pt x="18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lose/>
                <a:moveTo>
                  <a:pt x="14" y="1"/>
                </a:move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ubicBezTo>
                  <a:pt x="14" y="1"/>
                  <a:pt x="14" y="1"/>
                  <a:pt x="14" y="1"/>
                </a:cubicBezTo>
                <a:close/>
                <a:moveTo>
                  <a:pt x="11" y="15"/>
                </a:move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ubicBezTo>
                  <a:pt x="11" y="15"/>
                  <a:pt x="11" y="15"/>
                  <a:pt x="11" y="15"/>
                </a:cubicBezTo>
                <a:close/>
                <a:moveTo>
                  <a:pt x="12" y="29"/>
                </a:move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ubicBezTo>
                  <a:pt x="12" y="29"/>
                  <a:pt x="12" y="29"/>
                  <a:pt x="12" y="29"/>
                </a:cubicBezTo>
                <a:close/>
                <a:moveTo>
                  <a:pt x="11" y="33"/>
                </a:move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ubicBezTo>
                  <a:pt x="11" y="33"/>
                  <a:pt x="11" y="33"/>
                  <a:pt x="11" y="33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85" name="Freeform 33552"/>
          <p:cNvSpPr>
            <a:spLocks/>
          </p:cNvSpPr>
          <p:nvPr/>
        </p:nvSpPr>
        <p:spPr bwMode="auto">
          <a:xfrm>
            <a:off x="6305550" y="3900488"/>
            <a:ext cx="73025" cy="63500"/>
          </a:xfrm>
          <a:custGeom>
            <a:avLst/>
            <a:gdLst>
              <a:gd name="T0" fmla="*/ 13 w 26"/>
              <a:gd name="T1" fmla="*/ 10 h 23"/>
              <a:gd name="T2" fmla="*/ 20 w 26"/>
              <a:gd name="T3" fmla="*/ 8 h 23"/>
              <a:gd name="T4" fmla="*/ 10 w 26"/>
              <a:gd name="T5" fmla="*/ 22 h 23"/>
              <a:gd name="T6" fmla="*/ 13 w 26"/>
              <a:gd name="T7" fmla="*/ 10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6" h="23">
                <a:moveTo>
                  <a:pt x="13" y="10"/>
                </a:moveTo>
                <a:cubicBezTo>
                  <a:pt x="13" y="10"/>
                  <a:pt x="16" y="6"/>
                  <a:pt x="20" y="8"/>
                </a:cubicBezTo>
                <a:cubicBezTo>
                  <a:pt x="26" y="11"/>
                  <a:pt x="11" y="23"/>
                  <a:pt x="10" y="22"/>
                </a:cubicBezTo>
                <a:cubicBezTo>
                  <a:pt x="0" y="6"/>
                  <a:pt x="14" y="0"/>
                  <a:pt x="13" y="10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86" name="Freeform 33553"/>
          <p:cNvSpPr>
            <a:spLocks/>
          </p:cNvSpPr>
          <p:nvPr/>
        </p:nvSpPr>
        <p:spPr bwMode="auto">
          <a:xfrm>
            <a:off x="6343650" y="3763963"/>
            <a:ext cx="63500" cy="46038"/>
          </a:xfrm>
          <a:custGeom>
            <a:avLst/>
            <a:gdLst>
              <a:gd name="T0" fmla="*/ 4 w 22"/>
              <a:gd name="T1" fmla="*/ 8 h 16"/>
              <a:gd name="T2" fmla="*/ 5 w 22"/>
              <a:gd name="T3" fmla="*/ 12 h 16"/>
              <a:gd name="T4" fmla="*/ 11 w 22"/>
              <a:gd name="T5" fmla="*/ 11 h 16"/>
              <a:gd name="T6" fmla="*/ 13 w 22"/>
              <a:gd name="T7" fmla="*/ 14 h 16"/>
              <a:gd name="T8" fmla="*/ 15 w 22"/>
              <a:gd name="T9" fmla="*/ 13 h 16"/>
              <a:gd name="T10" fmla="*/ 16 w 22"/>
              <a:gd name="T11" fmla="*/ 15 h 16"/>
              <a:gd name="T12" fmla="*/ 19 w 22"/>
              <a:gd name="T13" fmla="*/ 16 h 16"/>
              <a:gd name="T14" fmla="*/ 20 w 22"/>
              <a:gd name="T15" fmla="*/ 14 h 16"/>
              <a:gd name="T16" fmla="*/ 22 w 22"/>
              <a:gd name="T17" fmla="*/ 9 h 16"/>
              <a:gd name="T18" fmla="*/ 15 w 22"/>
              <a:gd name="T19" fmla="*/ 8 h 16"/>
              <a:gd name="T20" fmla="*/ 11 w 22"/>
              <a:gd name="T21" fmla="*/ 8 h 16"/>
              <a:gd name="T22" fmla="*/ 9 w 22"/>
              <a:gd name="T23" fmla="*/ 7 h 16"/>
              <a:gd name="T24" fmla="*/ 7 w 22"/>
              <a:gd name="T25" fmla="*/ 6 h 16"/>
              <a:gd name="T26" fmla="*/ 7 w 22"/>
              <a:gd name="T27" fmla="*/ 6 h 16"/>
              <a:gd name="T28" fmla="*/ 9 w 22"/>
              <a:gd name="T29" fmla="*/ 7 h 16"/>
              <a:gd name="T30" fmla="*/ 11 w 22"/>
              <a:gd name="T31" fmla="*/ 7 h 16"/>
              <a:gd name="T32" fmla="*/ 16 w 22"/>
              <a:gd name="T33" fmla="*/ 8 h 16"/>
              <a:gd name="T34" fmla="*/ 22 w 22"/>
              <a:gd name="T35" fmla="*/ 8 h 16"/>
              <a:gd name="T36" fmla="*/ 21 w 22"/>
              <a:gd name="T37" fmla="*/ 7 h 16"/>
              <a:gd name="T38" fmla="*/ 21 w 22"/>
              <a:gd name="T39" fmla="*/ 5 h 16"/>
              <a:gd name="T40" fmla="*/ 20 w 22"/>
              <a:gd name="T41" fmla="*/ 4 h 16"/>
              <a:gd name="T42" fmla="*/ 16 w 22"/>
              <a:gd name="T43" fmla="*/ 2 h 16"/>
              <a:gd name="T44" fmla="*/ 14 w 22"/>
              <a:gd name="T45" fmla="*/ 3 h 16"/>
              <a:gd name="T46" fmla="*/ 13 w 22"/>
              <a:gd name="T47" fmla="*/ 0 h 16"/>
              <a:gd name="T48" fmla="*/ 10 w 22"/>
              <a:gd name="T49" fmla="*/ 3 h 16"/>
              <a:gd name="T50" fmla="*/ 6 w 22"/>
              <a:gd name="T51" fmla="*/ 2 h 16"/>
              <a:gd name="T52" fmla="*/ 4 w 22"/>
              <a:gd name="T53" fmla="*/ 5 h 16"/>
              <a:gd name="T54" fmla="*/ 0 w 22"/>
              <a:gd name="T55" fmla="*/ 6 h 16"/>
              <a:gd name="T56" fmla="*/ 4 w 22"/>
              <a:gd name="T57" fmla="*/ 8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22" h="16">
                <a:moveTo>
                  <a:pt x="4" y="8"/>
                </a:moveTo>
                <a:cubicBezTo>
                  <a:pt x="5" y="9"/>
                  <a:pt x="5" y="11"/>
                  <a:pt x="5" y="12"/>
                </a:cubicBezTo>
                <a:cubicBezTo>
                  <a:pt x="7" y="9"/>
                  <a:pt x="10" y="11"/>
                  <a:pt x="11" y="11"/>
                </a:cubicBezTo>
                <a:cubicBezTo>
                  <a:pt x="12" y="12"/>
                  <a:pt x="12" y="13"/>
                  <a:pt x="13" y="14"/>
                </a:cubicBezTo>
                <a:cubicBezTo>
                  <a:pt x="13" y="14"/>
                  <a:pt x="14" y="13"/>
                  <a:pt x="15" y="13"/>
                </a:cubicBezTo>
                <a:cubicBezTo>
                  <a:pt x="15" y="13"/>
                  <a:pt x="16" y="14"/>
                  <a:pt x="16" y="15"/>
                </a:cubicBezTo>
                <a:cubicBezTo>
                  <a:pt x="17" y="13"/>
                  <a:pt x="19" y="15"/>
                  <a:pt x="19" y="16"/>
                </a:cubicBezTo>
                <a:cubicBezTo>
                  <a:pt x="19" y="13"/>
                  <a:pt x="20" y="13"/>
                  <a:pt x="20" y="14"/>
                </a:cubicBezTo>
                <a:cubicBezTo>
                  <a:pt x="19" y="12"/>
                  <a:pt x="20" y="9"/>
                  <a:pt x="22" y="9"/>
                </a:cubicBezTo>
                <a:cubicBezTo>
                  <a:pt x="20" y="9"/>
                  <a:pt x="18" y="9"/>
                  <a:pt x="15" y="8"/>
                </a:cubicBezTo>
                <a:cubicBezTo>
                  <a:pt x="14" y="8"/>
                  <a:pt x="13" y="8"/>
                  <a:pt x="11" y="8"/>
                </a:cubicBezTo>
                <a:cubicBezTo>
                  <a:pt x="10" y="7"/>
                  <a:pt x="10" y="7"/>
                  <a:pt x="9" y="7"/>
                </a:cubicBezTo>
                <a:cubicBezTo>
                  <a:pt x="8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8" y="7"/>
                  <a:pt x="8" y="7"/>
                  <a:pt x="9" y="7"/>
                </a:cubicBezTo>
                <a:cubicBezTo>
                  <a:pt x="10" y="7"/>
                  <a:pt x="11" y="7"/>
                  <a:pt x="11" y="7"/>
                </a:cubicBezTo>
                <a:cubicBezTo>
                  <a:pt x="13" y="8"/>
                  <a:pt x="14" y="8"/>
                  <a:pt x="16" y="8"/>
                </a:cubicBezTo>
                <a:cubicBezTo>
                  <a:pt x="18" y="8"/>
                  <a:pt x="20" y="8"/>
                  <a:pt x="22" y="8"/>
                </a:cubicBezTo>
                <a:cubicBezTo>
                  <a:pt x="21" y="8"/>
                  <a:pt x="21" y="8"/>
                  <a:pt x="21" y="7"/>
                </a:cubicBezTo>
                <a:cubicBezTo>
                  <a:pt x="21" y="7"/>
                  <a:pt x="21" y="6"/>
                  <a:pt x="21" y="5"/>
                </a:cubicBezTo>
                <a:cubicBezTo>
                  <a:pt x="20" y="5"/>
                  <a:pt x="20" y="5"/>
                  <a:pt x="20" y="4"/>
                </a:cubicBezTo>
                <a:cubicBezTo>
                  <a:pt x="19" y="5"/>
                  <a:pt x="17" y="4"/>
                  <a:pt x="16" y="2"/>
                </a:cubicBezTo>
                <a:cubicBezTo>
                  <a:pt x="16" y="3"/>
                  <a:pt x="15" y="3"/>
                  <a:pt x="14" y="3"/>
                </a:cubicBezTo>
                <a:cubicBezTo>
                  <a:pt x="14" y="3"/>
                  <a:pt x="13" y="1"/>
                  <a:pt x="13" y="0"/>
                </a:cubicBezTo>
                <a:cubicBezTo>
                  <a:pt x="13" y="1"/>
                  <a:pt x="11" y="3"/>
                  <a:pt x="10" y="3"/>
                </a:cubicBezTo>
                <a:cubicBezTo>
                  <a:pt x="8" y="3"/>
                  <a:pt x="7" y="3"/>
                  <a:pt x="6" y="2"/>
                </a:cubicBezTo>
                <a:cubicBezTo>
                  <a:pt x="7" y="3"/>
                  <a:pt x="6" y="4"/>
                  <a:pt x="4" y="5"/>
                </a:cubicBezTo>
                <a:cubicBezTo>
                  <a:pt x="3" y="5"/>
                  <a:pt x="1" y="6"/>
                  <a:pt x="0" y="6"/>
                </a:cubicBezTo>
                <a:cubicBezTo>
                  <a:pt x="1" y="6"/>
                  <a:pt x="3" y="7"/>
                  <a:pt x="4" y="8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6626" name="Picture 33554"/>
          <p:cNvPicPr>
            <a:picLocks noChangeAspect="1" noChangeArrowheads="1"/>
          </p:cNvPicPr>
          <p:nvPr/>
        </p:nvPicPr>
        <p:blipFill>
          <a:blip r:embed="rId6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1588" y="3767138"/>
            <a:ext cx="68263" cy="33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987" name="Freeform 33555"/>
          <p:cNvSpPr>
            <a:spLocks/>
          </p:cNvSpPr>
          <p:nvPr/>
        </p:nvSpPr>
        <p:spPr bwMode="auto">
          <a:xfrm>
            <a:off x="6378575" y="3716338"/>
            <a:ext cx="47625" cy="61913"/>
          </a:xfrm>
          <a:custGeom>
            <a:avLst/>
            <a:gdLst>
              <a:gd name="T0" fmla="*/ 8 w 17"/>
              <a:gd name="T1" fmla="*/ 12 h 22"/>
              <a:gd name="T2" fmla="*/ 10 w 17"/>
              <a:gd name="T3" fmla="*/ 15 h 22"/>
              <a:gd name="T4" fmla="*/ 11 w 17"/>
              <a:gd name="T5" fmla="*/ 18 h 22"/>
              <a:gd name="T6" fmla="*/ 11 w 17"/>
              <a:gd name="T7" fmla="*/ 20 h 22"/>
              <a:gd name="T8" fmla="*/ 11 w 17"/>
              <a:gd name="T9" fmla="*/ 20 h 22"/>
              <a:gd name="T10" fmla="*/ 11 w 17"/>
              <a:gd name="T11" fmla="*/ 20 h 22"/>
              <a:gd name="T12" fmla="*/ 14 w 17"/>
              <a:gd name="T13" fmla="*/ 20 h 22"/>
              <a:gd name="T14" fmla="*/ 15 w 17"/>
              <a:gd name="T15" fmla="*/ 21 h 22"/>
              <a:gd name="T16" fmla="*/ 17 w 17"/>
              <a:gd name="T17" fmla="*/ 16 h 22"/>
              <a:gd name="T18" fmla="*/ 14 w 17"/>
              <a:gd name="T19" fmla="*/ 11 h 22"/>
              <a:gd name="T20" fmla="*/ 13 w 17"/>
              <a:gd name="T21" fmla="*/ 7 h 22"/>
              <a:gd name="T22" fmla="*/ 11 w 17"/>
              <a:gd name="T23" fmla="*/ 5 h 22"/>
              <a:gd name="T24" fmla="*/ 2 w 17"/>
              <a:gd name="T25" fmla="*/ 0 h 22"/>
              <a:gd name="T26" fmla="*/ 0 w 17"/>
              <a:gd name="T27" fmla="*/ 11 h 22"/>
              <a:gd name="T28" fmla="*/ 4 w 17"/>
              <a:gd name="T29" fmla="*/ 14 h 22"/>
              <a:gd name="T30" fmla="*/ 3 w 17"/>
              <a:gd name="T31" fmla="*/ 15 h 22"/>
              <a:gd name="T32" fmla="*/ 6 w 17"/>
              <a:gd name="T33" fmla="*/ 17 h 22"/>
              <a:gd name="T34" fmla="*/ 5 w 17"/>
              <a:gd name="T35" fmla="*/ 18 h 22"/>
              <a:gd name="T36" fmla="*/ 7 w 17"/>
              <a:gd name="T37" fmla="*/ 20 h 22"/>
              <a:gd name="T38" fmla="*/ 10 w 17"/>
              <a:gd name="T39" fmla="*/ 22 h 22"/>
              <a:gd name="T40" fmla="*/ 11 w 17"/>
              <a:gd name="T41" fmla="*/ 20 h 22"/>
              <a:gd name="T42" fmla="*/ 11 w 17"/>
              <a:gd name="T43" fmla="*/ 20 h 22"/>
              <a:gd name="T44" fmla="*/ 11 w 17"/>
              <a:gd name="T45" fmla="*/ 20 h 22"/>
              <a:gd name="T46" fmla="*/ 10 w 17"/>
              <a:gd name="T47" fmla="*/ 18 h 22"/>
              <a:gd name="T48" fmla="*/ 10 w 17"/>
              <a:gd name="T49" fmla="*/ 17 h 22"/>
              <a:gd name="T50" fmla="*/ 9 w 17"/>
              <a:gd name="T51" fmla="*/ 16 h 22"/>
              <a:gd name="T52" fmla="*/ 8 w 17"/>
              <a:gd name="T53" fmla="*/ 12 h 22"/>
              <a:gd name="T54" fmla="*/ 6 w 17"/>
              <a:gd name="T55" fmla="*/ 7 h 22"/>
              <a:gd name="T56" fmla="*/ 6 w 17"/>
              <a:gd name="T57" fmla="*/ 7 h 22"/>
              <a:gd name="T58" fmla="*/ 8 w 17"/>
              <a:gd name="T59" fmla="*/ 12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7" h="22">
                <a:moveTo>
                  <a:pt x="8" y="12"/>
                </a:moveTo>
                <a:cubicBezTo>
                  <a:pt x="9" y="13"/>
                  <a:pt x="9" y="14"/>
                  <a:pt x="10" y="15"/>
                </a:cubicBezTo>
                <a:cubicBezTo>
                  <a:pt x="10" y="16"/>
                  <a:pt x="10" y="17"/>
                  <a:pt x="11" y="18"/>
                </a:cubicBezTo>
                <a:cubicBezTo>
                  <a:pt x="11" y="19"/>
                  <a:pt x="11" y="19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2" y="20"/>
                  <a:pt x="13" y="20"/>
                  <a:pt x="14" y="20"/>
                </a:cubicBezTo>
                <a:cubicBezTo>
                  <a:pt x="15" y="20"/>
                  <a:pt x="15" y="21"/>
                  <a:pt x="15" y="21"/>
                </a:cubicBezTo>
                <a:cubicBezTo>
                  <a:pt x="15" y="20"/>
                  <a:pt x="12" y="18"/>
                  <a:pt x="17" y="16"/>
                </a:cubicBezTo>
                <a:cubicBezTo>
                  <a:pt x="16" y="16"/>
                  <a:pt x="12" y="13"/>
                  <a:pt x="14" y="11"/>
                </a:cubicBezTo>
                <a:cubicBezTo>
                  <a:pt x="12" y="11"/>
                  <a:pt x="12" y="8"/>
                  <a:pt x="13" y="7"/>
                </a:cubicBezTo>
                <a:cubicBezTo>
                  <a:pt x="11" y="8"/>
                  <a:pt x="10" y="6"/>
                  <a:pt x="11" y="5"/>
                </a:cubicBezTo>
                <a:cubicBezTo>
                  <a:pt x="8" y="8"/>
                  <a:pt x="3" y="2"/>
                  <a:pt x="2" y="0"/>
                </a:cubicBezTo>
                <a:cubicBezTo>
                  <a:pt x="3" y="1"/>
                  <a:pt x="3" y="11"/>
                  <a:pt x="0" y="11"/>
                </a:cubicBezTo>
                <a:cubicBezTo>
                  <a:pt x="0" y="12"/>
                  <a:pt x="4" y="12"/>
                  <a:pt x="4" y="14"/>
                </a:cubicBezTo>
                <a:cubicBezTo>
                  <a:pt x="4" y="14"/>
                  <a:pt x="5" y="16"/>
                  <a:pt x="3" y="15"/>
                </a:cubicBezTo>
                <a:cubicBezTo>
                  <a:pt x="3" y="16"/>
                  <a:pt x="5" y="16"/>
                  <a:pt x="6" y="17"/>
                </a:cubicBezTo>
                <a:cubicBezTo>
                  <a:pt x="6" y="17"/>
                  <a:pt x="5" y="18"/>
                  <a:pt x="5" y="18"/>
                </a:cubicBezTo>
                <a:cubicBezTo>
                  <a:pt x="7" y="19"/>
                  <a:pt x="7" y="19"/>
                  <a:pt x="7" y="20"/>
                </a:cubicBezTo>
                <a:cubicBezTo>
                  <a:pt x="8" y="20"/>
                  <a:pt x="9" y="20"/>
                  <a:pt x="10" y="22"/>
                </a:cubicBezTo>
                <a:cubicBezTo>
                  <a:pt x="10" y="21"/>
                  <a:pt x="11" y="21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20"/>
                  <a:pt x="11" y="20"/>
                  <a:pt x="11" y="20"/>
                </a:cubicBezTo>
                <a:cubicBezTo>
                  <a:pt x="11" y="19"/>
                  <a:pt x="10" y="19"/>
                  <a:pt x="10" y="18"/>
                </a:cubicBezTo>
                <a:cubicBezTo>
                  <a:pt x="10" y="18"/>
                  <a:pt x="10" y="17"/>
                  <a:pt x="10" y="17"/>
                </a:cubicBezTo>
                <a:cubicBezTo>
                  <a:pt x="10" y="17"/>
                  <a:pt x="10" y="16"/>
                  <a:pt x="9" y="16"/>
                </a:cubicBezTo>
                <a:cubicBezTo>
                  <a:pt x="9" y="14"/>
                  <a:pt x="9" y="13"/>
                  <a:pt x="8" y="12"/>
                </a:cubicBezTo>
                <a:cubicBezTo>
                  <a:pt x="7" y="10"/>
                  <a:pt x="7" y="8"/>
                  <a:pt x="6" y="7"/>
                </a:cubicBezTo>
                <a:cubicBezTo>
                  <a:pt x="6" y="7"/>
                  <a:pt x="6" y="7"/>
                  <a:pt x="6" y="7"/>
                </a:cubicBezTo>
                <a:lnTo>
                  <a:pt x="8" y="12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6628" name="Picture 33556"/>
          <p:cNvPicPr>
            <a:picLocks noChangeAspect="1" noChangeArrowheads="1"/>
          </p:cNvPicPr>
          <p:nvPr/>
        </p:nvPicPr>
        <p:blipFill>
          <a:blip r:embed="rId6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83338" y="3725863"/>
            <a:ext cx="42863" cy="5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988" name="Freeform 33557"/>
          <p:cNvSpPr>
            <a:spLocks/>
          </p:cNvSpPr>
          <p:nvPr/>
        </p:nvSpPr>
        <p:spPr bwMode="auto">
          <a:xfrm>
            <a:off x="6400800" y="3792538"/>
            <a:ext cx="20638" cy="17463"/>
          </a:xfrm>
          <a:custGeom>
            <a:avLst/>
            <a:gdLst>
              <a:gd name="T0" fmla="*/ 2 w 7"/>
              <a:gd name="T1" fmla="*/ 5 h 6"/>
              <a:gd name="T2" fmla="*/ 4 w 7"/>
              <a:gd name="T3" fmla="*/ 6 h 6"/>
              <a:gd name="T4" fmla="*/ 7 w 7"/>
              <a:gd name="T5" fmla="*/ 4 h 6"/>
              <a:gd name="T6" fmla="*/ 7 w 7"/>
              <a:gd name="T7" fmla="*/ 2 h 6"/>
              <a:gd name="T8" fmla="*/ 5 w 7"/>
              <a:gd name="T9" fmla="*/ 0 h 6"/>
              <a:gd name="T10" fmla="*/ 4 w 7"/>
              <a:gd name="T11" fmla="*/ 0 h 6"/>
              <a:gd name="T12" fmla="*/ 3 w 7"/>
              <a:gd name="T13" fmla="*/ 0 h 6"/>
              <a:gd name="T14" fmla="*/ 3 w 7"/>
              <a:gd name="T15" fmla="*/ 0 h 6"/>
              <a:gd name="T16" fmla="*/ 1 w 7"/>
              <a:gd name="T17" fmla="*/ 3 h 6"/>
              <a:gd name="T18" fmla="*/ 1 w 7"/>
              <a:gd name="T19" fmla="*/ 3 h 6"/>
              <a:gd name="T20" fmla="*/ 2 w 7"/>
              <a:gd name="T21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7" h="6">
                <a:moveTo>
                  <a:pt x="2" y="5"/>
                </a:moveTo>
                <a:cubicBezTo>
                  <a:pt x="2" y="5"/>
                  <a:pt x="3" y="6"/>
                  <a:pt x="4" y="6"/>
                </a:cubicBezTo>
                <a:cubicBezTo>
                  <a:pt x="5" y="6"/>
                  <a:pt x="6" y="5"/>
                  <a:pt x="7" y="4"/>
                </a:cubicBezTo>
                <a:cubicBezTo>
                  <a:pt x="7" y="3"/>
                  <a:pt x="7" y="3"/>
                  <a:pt x="7" y="2"/>
                </a:cubicBezTo>
                <a:cubicBezTo>
                  <a:pt x="6" y="2"/>
                  <a:pt x="6" y="1"/>
                  <a:pt x="5" y="0"/>
                </a:cubicBezTo>
                <a:cubicBezTo>
                  <a:pt x="5" y="0"/>
                  <a:pt x="4" y="0"/>
                  <a:pt x="4" y="0"/>
                </a:cubicBezTo>
                <a:cubicBezTo>
                  <a:pt x="4" y="0"/>
                  <a:pt x="3" y="0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1" y="0"/>
                  <a:pt x="0" y="1"/>
                  <a:pt x="1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4"/>
                  <a:pt x="1" y="4"/>
                  <a:pt x="2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89" name="Freeform 33558"/>
          <p:cNvSpPr>
            <a:spLocks/>
          </p:cNvSpPr>
          <p:nvPr/>
        </p:nvSpPr>
        <p:spPr bwMode="auto">
          <a:xfrm>
            <a:off x="6418263" y="3781425"/>
            <a:ext cx="14288" cy="14288"/>
          </a:xfrm>
          <a:custGeom>
            <a:avLst/>
            <a:gdLst>
              <a:gd name="T0" fmla="*/ 2 w 5"/>
              <a:gd name="T1" fmla="*/ 5 h 5"/>
              <a:gd name="T2" fmla="*/ 4 w 5"/>
              <a:gd name="T3" fmla="*/ 5 h 5"/>
              <a:gd name="T4" fmla="*/ 5 w 5"/>
              <a:gd name="T5" fmla="*/ 4 h 5"/>
              <a:gd name="T6" fmla="*/ 5 w 5"/>
              <a:gd name="T7" fmla="*/ 2 h 5"/>
              <a:gd name="T8" fmla="*/ 2 w 5"/>
              <a:gd name="T9" fmla="*/ 0 h 5"/>
              <a:gd name="T10" fmla="*/ 2 w 5"/>
              <a:gd name="T11" fmla="*/ 3 h 5"/>
              <a:gd name="T12" fmla="*/ 1 w 5"/>
              <a:gd name="T13" fmla="*/ 3 h 5"/>
              <a:gd name="T14" fmla="*/ 1 w 5"/>
              <a:gd name="T15" fmla="*/ 4 h 5"/>
              <a:gd name="T16" fmla="*/ 1 w 5"/>
              <a:gd name="T17" fmla="*/ 4 h 5"/>
              <a:gd name="T18" fmla="*/ 0 w 5"/>
              <a:gd name="T19" fmla="*/ 4 h 5"/>
              <a:gd name="T20" fmla="*/ 2 w 5"/>
              <a:gd name="T21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5">
                <a:moveTo>
                  <a:pt x="2" y="5"/>
                </a:moveTo>
                <a:cubicBezTo>
                  <a:pt x="2" y="5"/>
                  <a:pt x="3" y="5"/>
                  <a:pt x="4" y="5"/>
                </a:cubicBezTo>
                <a:cubicBezTo>
                  <a:pt x="4" y="5"/>
                  <a:pt x="5" y="4"/>
                  <a:pt x="5" y="4"/>
                </a:cubicBezTo>
                <a:cubicBezTo>
                  <a:pt x="5" y="3"/>
                  <a:pt x="5" y="2"/>
                  <a:pt x="5" y="2"/>
                </a:cubicBezTo>
                <a:cubicBezTo>
                  <a:pt x="4" y="1"/>
                  <a:pt x="3" y="0"/>
                  <a:pt x="2" y="0"/>
                </a:cubicBezTo>
                <a:cubicBezTo>
                  <a:pt x="2" y="1"/>
                  <a:pt x="2" y="2"/>
                  <a:pt x="2" y="3"/>
                </a:cubicBezTo>
                <a:cubicBezTo>
                  <a:pt x="2" y="3"/>
                  <a:pt x="1" y="3"/>
                  <a:pt x="1" y="3"/>
                </a:cubicBezTo>
                <a:cubicBezTo>
                  <a:pt x="1" y="3"/>
                  <a:pt x="1" y="3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4"/>
                  <a:pt x="0" y="4"/>
                </a:cubicBezTo>
                <a:cubicBezTo>
                  <a:pt x="0" y="5"/>
                  <a:pt x="1" y="5"/>
                  <a:pt x="2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90" name="Freeform 33559"/>
          <p:cNvSpPr>
            <a:spLocks/>
          </p:cNvSpPr>
          <p:nvPr/>
        </p:nvSpPr>
        <p:spPr bwMode="auto">
          <a:xfrm>
            <a:off x="6407150" y="3775075"/>
            <a:ext cx="14288" cy="17463"/>
          </a:xfrm>
          <a:custGeom>
            <a:avLst/>
            <a:gdLst>
              <a:gd name="T0" fmla="*/ 2 w 5"/>
              <a:gd name="T1" fmla="*/ 5 h 6"/>
              <a:gd name="T2" fmla="*/ 3 w 5"/>
              <a:gd name="T3" fmla="*/ 5 h 6"/>
              <a:gd name="T4" fmla="*/ 5 w 5"/>
              <a:gd name="T5" fmla="*/ 4 h 6"/>
              <a:gd name="T6" fmla="*/ 5 w 5"/>
              <a:gd name="T7" fmla="*/ 2 h 6"/>
              <a:gd name="T8" fmla="*/ 5 w 5"/>
              <a:gd name="T9" fmla="*/ 1 h 6"/>
              <a:gd name="T10" fmla="*/ 4 w 5"/>
              <a:gd name="T11" fmla="*/ 0 h 6"/>
              <a:gd name="T12" fmla="*/ 3 w 5"/>
              <a:gd name="T13" fmla="*/ 0 h 6"/>
              <a:gd name="T14" fmla="*/ 1 w 5"/>
              <a:gd name="T15" fmla="*/ 0 h 6"/>
              <a:gd name="T16" fmla="*/ 0 w 5"/>
              <a:gd name="T17" fmla="*/ 1 h 6"/>
              <a:gd name="T18" fmla="*/ 0 w 5"/>
              <a:gd name="T19" fmla="*/ 2 h 6"/>
              <a:gd name="T20" fmla="*/ 0 w 5"/>
              <a:gd name="T21" fmla="*/ 4 h 6"/>
              <a:gd name="T22" fmla="*/ 1 w 5"/>
              <a:gd name="T23" fmla="*/ 5 h 6"/>
              <a:gd name="T24" fmla="*/ 2 w 5"/>
              <a:gd name="T25" fmla="*/ 5 h 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5" h="6">
                <a:moveTo>
                  <a:pt x="2" y="5"/>
                </a:moveTo>
                <a:cubicBezTo>
                  <a:pt x="2" y="6"/>
                  <a:pt x="3" y="6"/>
                  <a:pt x="3" y="5"/>
                </a:cubicBezTo>
                <a:cubicBezTo>
                  <a:pt x="4" y="5"/>
                  <a:pt x="4" y="5"/>
                  <a:pt x="5" y="4"/>
                </a:cubicBezTo>
                <a:cubicBezTo>
                  <a:pt x="5" y="3"/>
                  <a:pt x="5" y="3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5" y="1"/>
                  <a:pt x="4" y="1"/>
                  <a:pt x="4" y="0"/>
                </a:cubicBezTo>
                <a:cubicBezTo>
                  <a:pt x="4" y="0"/>
                  <a:pt x="4" y="0"/>
                  <a:pt x="3" y="0"/>
                </a:cubicBezTo>
                <a:cubicBezTo>
                  <a:pt x="3" y="0"/>
                  <a:pt x="2" y="0"/>
                  <a:pt x="1" y="0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3"/>
                  <a:pt x="0" y="4"/>
                </a:cubicBezTo>
                <a:cubicBezTo>
                  <a:pt x="0" y="4"/>
                  <a:pt x="1" y="4"/>
                  <a:pt x="1" y="5"/>
                </a:cubicBezTo>
                <a:cubicBezTo>
                  <a:pt x="1" y="5"/>
                  <a:pt x="2" y="5"/>
                  <a:pt x="2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91" name="Freeform 33560"/>
          <p:cNvSpPr>
            <a:spLocks/>
          </p:cNvSpPr>
          <p:nvPr/>
        </p:nvSpPr>
        <p:spPr bwMode="auto">
          <a:xfrm>
            <a:off x="6457950" y="3916363"/>
            <a:ext cx="92075" cy="98425"/>
          </a:xfrm>
          <a:custGeom>
            <a:avLst/>
            <a:gdLst>
              <a:gd name="T0" fmla="*/ 27 w 33"/>
              <a:gd name="T1" fmla="*/ 28 h 35"/>
              <a:gd name="T2" fmla="*/ 32 w 33"/>
              <a:gd name="T3" fmla="*/ 31 h 35"/>
              <a:gd name="T4" fmla="*/ 31 w 33"/>
              <a:gd name="T5" fmla="*/ 30 h 35"/>
              <a:gd name="T6" fmla="*/ 24 w 33"/>
              <a:gd name="T7" fmla="*/ 25 h 35"/>
              <a:gd name="T8" fmla="*/ 22 w 33"/>
              <a:gd name="T9" fmla="*/ 20 h 35"/>
              <a:gd name="T10" fmla="*/ 24 w 33"/>
              <a:gd name="T11" fmla="*/ 18 h 35"/>
              <a:gd name="T12" fmla="*/ 21 w 33"/>
              <a:gd name="T13" fmla="*/ 19 h 35"/>
              <a:gd name="T14" fmla="*/ 10 w 33"/>
              <a:gd name="T15" fmla="*/ 11 h 35"/>
              <a:gd name="T16" fmla="*/ 12 w 33"/>
              <a:gd name="T17" fmla="*/ 9 h 35"/>
              <a:gd name="T18" fmla="*/ 13 w 33"/>
              <a:gd name="T19" fmla="*/ 8 h 35"/>
              <a:gd name="T20" fmla="*/ 16 w 33"/>
              <a:gd name="T21" fmla="*/ 4 h 35"/>
              <a:gd name="T22" fmla="*/ 13 w 33"/>
              <a:gd name="T23" fmla="*/ 7 h 35"/>
              <a:gd name="T24" fmla="*/ 13 w 33"/>
              <a:gd name="T25" fmla="*/ 5 h 35"/>
              <a:gd name="T26" fmla="*/ 15 w 33"/>
              <a:gd name="T27" fmla="*/ 2 h 35"/>
              <a:gd name="T28" fmla="*/ 14 w 33"/>
              <a:gd name="T29" fmla="*/ 4 h 35"/>
              <a:gd name="T30" fmla="*/ 13 w 33"/>
              <a:gd name="T31" fmla="*/ 4 h 35"/>
              <a:gd name="T32" fmla="*/ 14 w 33"/>
              <a:gd name="T33" fmla="*/ 1 h 35"/>
              <a:gd name="T34" fmla="*/ 13 w 33"/>
              <a:gd name="T35" fmla="*/ 3 h 35"/>
              <a:gd name="T36" fmla="*/ 11 w 33"/>
              <a:gd name="T37" fmla="*/ 5 h 35"/>
              <a:gd name="T38" fmla="*/ 11 w 33"/>
              <a:gd name="T39" fmla="*/ 2 h 35"/>
              <a:gd name="T40" fmla="*/ 10 w 33"/>
              <a:gd name="T41" fmla="*/ 1 h 35"/>
              <a:gd name="T42" fmla="*/ 10 w 33"/>
              <a:gd name="T43" fmla="*/ 4 h 35"/>
              <a:gd name="T44" fmla="*/ 8 w 33"/>
              <a:gd name="T45" fmla="*/ 4 h 35"/>
              <a:gd name="T46" fmla="*/ 8 w 33"/>
              <a:gd name="T47" fmla="*/ 4 h 35"/>
              <a:gd name="T48" fmla="*/ 7 w 33"/>
              <a:gd name="T49" fmla="*/ 4 h 35"/>
              <a:gd name="T50" fmla="*/ 7 w 33"/>
              <a:gd name="T51" fmla="*/ 2 h 35"/>
              <a:gd name="T52" fmla="*/ 9 w 33"/>
              <a:gd name="T53" fmla="*/ 6 h 35"/>
              <a:gd name="T54" fmla="*/ 9 w 33"/>
              <a:gd name="T55" fmla="*/ 8 h 35"/>
              <a:gd name="T56" fmla="*/ 4 w 33"/>
              <a:gd name="T57" fmla="*/ 8 h 35"/>
              <a:gd name="T58" fmla="*/ 6 w 33"/>
              <a:gd name="T59" fmla="*/ 12 h 35"/>
              <a:gd name="T60" fmla="*/ 0 w 33"/>
              <a:gd name="T61" fmla="*/ 22 h 35"/>
              <a:gd name="T62" fmla="*/ 9 w 33"/>
              <a:gd name="T63" fmla="*/ 28 h 35"/>
              <a:gd name="T64" fmla="*/ 7 w 33"/>
              <a:gd name="T65" fmla="*/ 27 h 35"/>
              <a:gd name="T66" fmla="*/ 2 w 33"/>
              <a:gd name="T67" fmla="*/ 24 h 35"/>
              <a:gd name="T68" fmla="*/ 18 w 33"/>
              <a:gd name="T69" fmla="*/ 25 h 35"/>
              <a:gd name="T70" fmla="*/ 32 w 33"/>
              <a:gd name="T71" fmla="*/ 34 h 35"/>
              <a:gd name="T72" fmla="*/ 31 w 33"/>
              <a:gd name="T73" fmla="*/ 33 h 3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33" h="35">
                <a:moveTo>
                  <a:pt x="30" y="32"/>
                </a:moveTo>
                <a:cubicBezTo>
                  <a:pt x="29" y="31"/>
                  <a:pt x="28" y="30"/>
                  <a:pt x="27" y="28"/>
                </a:cubicBezTo>
                <a:cubicBezTo>
                  <a:pt x="29" y="30"/>
                  <a:pt x="30" y="32"/>
                  <a:pt x="33" y="33"/>
                </a:cubicBezTo>
                <a:cubicBezTo>
                  <a:pt x="33" y="33"/>
                  <a:pt x="33" y="31"/>
                  <a:pt x="32" y="31"/>
                </a:cubicBezTo>
                <a:cubicBezTo>
                  <a:pt x="31" y="31"/>
                  <a:pt x="31" y="31"/>
                  <a:pt x="31" y="31"/>
                </a:cubicBezTo>
                <a:cubicBezTo>
                  <a:pt x="31" y="31"/>
                  <a:pt x="31" y="31"/>
                  <a:pt x="31" y="30"/>
                </a:cubicBezTo>
                <a:cubicBezTo>
                  <a:pt x="29" y="30"/>
                  <a:pt x="28" y="28"/>
                  <a:pt x="27" y="27"/>
                </a:cubicBezTo>
                <a:cubicBezTo>
                  <a:pt x="26" y="26"/>
                  <a:pt x="24" y="26"/>
                  <a:pt x="24" y="25"/>
                </a:cubicBezTo>
                <a:cubicBezTo>
                  <a:pt x="23" y="24"/>
                  <a:pt x="23" y="23"/>
                  <a:pt x="23" y="21"/>
                </a:cubicBezTo>
                <a:cubicBezTo>
                  <a:pt x="23" y="21"/>
                  <a:pt x="23" y="20"/>
                  <a:pt x="22" y="20"/>
                </a:cubicBezTo>
                <a:cubicBezTo>
                  <a:pt x="23" y="20"/>
                  <a:pt x="23" y="20"/>
                  <a:pt x="24" y="20"/>
                </a:cubicBezTo>
                <a:cubicBezTo>
                  <a:pt x="24" y="19"/>
                  <a:pt x="24" y="18"/>
                  <a:pt x="24" y="18"/>
                </a:cubicBezTo>
                <a:cubicBezTo>
                  <a:pt x="23" y="18"/>
                  <a:pt x="23" y="19"/>
                  <a:pt x="22" y="19"/>
                </a:cubicBezTo>
                <a:cubicBezTo>
                  <a:pt x="22" y="19"/>
                  <a:pt x="21" y="19"/>
                  <a:pt x="21" y="19"/>
                </a:cubicBezTo>
                <a:cubicBezTo>
                  <a:pt x="18" y="18"/>
                  <a:pt x="12" y="19"/>
                  <a:pt x="10" y="17"/>
                </a:cubicBezTo>
                <a:cubicBezTo>
                  <a:pt x="9" y="14"/>
                  <a:pt x="10" y="11"/>
                  <a:pt x="10" y="11"/>
                </a:cubicBezTo>
                <a:cubicBezTo>
                  <a:pt x="10" y="11"/>
                  <a:pt x="11" y="11"/>
                  <a:pt x="12" y="11"/>
                </a:cubicBezTo>
                <a:cubicBezTo>
                  <a:pt x="12" y="10"/>
                  <a:pt x="15" y="8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1" y="9"/>
                  <a:pt x="13" y="8"/>
                </a:cubicBezTo>
                <a:cubicBezTo>
                  <a:pt x="13" y="8"/>
                  <a:pt x="13" y="7"/>
                  <a:pt x="14" y="6"/>
                </a:cubicBezTo>
                <a:cubicBezTo>
                  <a:pt x="14" y="6"/>
                  <a:pt x="15" y="5"/>
                  <a:pt x="16" y="4"/>
                </a:cubicBezTo>
                <a:cubicBezTo>
                  <a:pt x="16" y="3"/>
                  <a:pt x="15" y="4"/>
                  <a:pt x="14" y="5"/>
                </a:cubicBezTo>
                <a:cubicBezTo>
                  <a:pt x="13" y="6"/>
                  <a:pt x="13" y="7"/>
                  <a:pt x="13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3" y="6"/>
                  <a:pt x="13" y="5"/>
                </a:cubicBezTo>
                <a:cubicBezTo>
                  <a:pt x="13" y="5"/>
                  <a:pt x="14" y="4"/>
                  <a:pt x="14" y="4"/>
                </a:cubicBezTo>
                <a:cubicBezTo>
                  <a:pt x="14" y="4"/>
                  <a:pt x="15" y="3"/>
                  <a:pt x="15" y="2"/>
                </a:cubicBezTo>
                <a:cubicBezTo>
                  <a:pt x="16" y="2"/>
                  <a:pt x="15" y="2"/>
                  <a:pt x="15" y="2"/>
                </a:cubicBezTo>
                <a:cubicBezTo>
                  <a:pt x="14" y="3"/>
                  <a:pt x="14" y="3"/>
                  <a:pt x="14" y="4"/>
                </a:cubicBezTo>
                <a:cubicBezTo>
                  <a:pt x="14" y="4"/>
                  <a:pt x="13" y="5"/>
                  <a:pt x="13" y="5"/>
                </a:cubicBezTo>
                <a:cubicBezTo>
                  <a:pt x="13" y="5"/>
                  <a:pt x="13" y="5"/>
                  <a:pt x="13" y="4"/>
                </a:cubicBezTo>
                <a:cubicBezTo>
                  <a:pt x="13" y="4"/>
                  <a:pt x="13" y="3"/>
                  <a:pt x="13" y="3"/>
                </a:cubicBezTo>
                <a:cubicBezTo>
                  <a:pt x="14" y="3"/>
                  <a:pt x="14" y="2"/>
                  <a:pt x="14" y="1"/>
                </a:cubicBezTo>
                <a:cubicBezTo>
                  <a:pt x="13" y="0"/>
                  <a:pt x="13" y="0"/>
                  <a:pt x="13" y="1"/>
                </a:cubicBezTo>
                <a:cubicBezTo>
                  <a:pt x="13" y="2"/>
                  <a:pt x="13" y="2"/>
                  <a:pt x="13" y="3"/>
                </a:cubicBezTo>
                <a:cubicBezTo>
                  <a:pt x="13" y="4"/>
                  <a:pt x="12" y="5"/>
                  <a:pt x="12" y="5"/>
                </a:cubicBezTo>
                <a:cubicBezTo>
                  <a:pt x="12" y="7"/>
                  <a:pt x="10" y="6"/>
                  <a:pt x="11" y="5"/>
                </a:cubicBezTo>
                <a:cubicBezTo>
                  <a:pt x="11" y="5"/>
                  <a:pt x="11" y="4"/>
                  <a:pt x="11" y="4"/>
                </a:cubicBezTo>
                <a:cubicBezTo>
                  <a:pt x="11" y="3"/>
                  <a:pt x="11" y="3"/>
                  <a:pt x="11" y="2"/>
                </a:cubicBezTo>
                <a:cubicBezTo>
                  <a:pt x="11" y="1"/>
                  <a:pt x="11" y="1"/>
                  <a:pt x="11" y="0"/>
                </a:cubicBezTo>
                <a:cubicBezTo>
                  <a:pt x="10" y="0"/>
                  <a:pt x="10" y="0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3"/>
                  <a:pt x="10" y="3"/>
                  <a:pt x="10" y="4"/>
                </a:cubicBezTo>
                <a:cubicBezTo>
                  <a:pt x="10" y="5"/>
                  <a:pt x="10" y="6"/>
                  <a:pt x="10" y="6"/>
                </a:cubicBezTo>
                <a:cubicBezTo>
                  <a:pt x="9" y="5"/>
                  <a:pt x="8" y="5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3"/>
                  <a:pt x="8" y="3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8" y="4"/>
                  <a:pt x="7" y="4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4"/>
                  <a:pt x="7" y="3"/>
                </a:cubicBezTo>
                <a:cubicBezTo>
                  <a:pt x="7" y="4"/>
                  <a:pt x="8" y="5"/>
                  <a:pt x="9" y="6"/>
                </a:cubicBezTo>
                <a:cubicBezTo>
                  <a:pt x="9" y="6"/>
                  <a:pt x="10" y="7"/>
                  <a:pt x="11" y="8"/>
                </a:cubicBezTo>
                <a:cubicBezTo>
                  <a:pt x="11" y="8"/>
                  <a:pt x="10" y="8"/>
                  <a:pt x="9" y="8"/>
                </a:cubicBezTo>
                <a:cubicBezTo>
                  <a:pt x="8" y="8"/>
                  <a:pt x="7" y="8"/>
                  <a:pt x="6" y="8"/>
                </a:cubicBezTo>
                <a:cubicBezTo>
                  <a:pt x="5" y="8"/>
                  <a:pt x="5" y="8"/>
                  <a:pt x="4" y="8"/>
                </a:cubicBezTo>
                <a:cubicBezTo>
                  <a:pt x="2" y="8"/>
                  <a:pt x="3" y="9"/>
                  <a:pt x="5" y="10"/>
                </a:cubicBezTo>
                <a:cubicBezTo>
                  <a:pt x="6" y="11"/>
                  <a:pt x="7" y="11"/>
                  <a:pt x="6" y="12"/>
                </a:cubicBezTo>
                <a:cubicBezTo>
                  <a:pt x="4" y="17"/>
                  <a:pt x="4" y="20"/>
                  <a:pt x="5" y="22"/>
                </a:cubicBezTo>
                <a:cubicBezTo>
                  <a:pt x="3" y="22"/>
                  <a:pt x="1" y="21"/>
                  <a:pt x="0" y="22"/>
                </a:cubicBezTo>
                <a:cubicBezTo>
                  <a:pt x="0" y="22"/>
                  <a:pt x="0" y="23"/>
                  <a:pt x="1" y="24"/>
                </a:cubicBezTo>
                <a:cubicBezTo>
                  <a:pt x="3" y="25"/>
                  <a:pt x="6" y="28"/>
                  <a:pt x="9" y="28"/>
                </a:cubicBezTo>
                <a:cubicBezTo>
                  <a:pt x="10" y="28"/>
                  <a:pt x="9" y="27"/>
                  <a:pt x="9" y="27"/>
                </a:cubicBezTo>
                <a:cubicBezTo>
                  <a:pt x="7" y="27"/>
                  <a:pt x="7" y="27"/>
                  <a:pt x="7" y="27"/>
                </a:cubicBezTo>
                <a:cubicBezTo>
                  <a:pt x="7" y="27"/>
                  <a:pt x="7" y="27"/>
                  <a:pt x="7" y="26"/>
                </a:cubicBezTo>
                <a:cubicBezTo>
                  <a:pt x="5" y="26"/>
                  <a:pt x="4" y="24"/>
                  <a:pt x="2" y="24"/>
                </a:cubicBezTo>
                <a:cubicBezTo>
                  <a:pt x="4" y="23"/>
                  <a:pt x="7" y="26"/>
                  <a:pt x="9" y="24"/>
                </a:cubicBezTo>
                <a:cubicBezTo>
                  <a:pt x="12" y="25"/>
                  <a:pt x="16" y="25"/>
                  <a:pt x="18" y="25"/>
                </a:cubicBezTo>
                <a:cubicBezTo>
                  <a:pt x="20" y="26"/>
                  <a:pt x="23" y="27"/>
                  <a:pt x="26" y="28"/>
                </a:cubicBezTo>
                <a:cubicBezTo>
                  <a:pt x="28" y="30"/>
                  <a:pt x="29" y="33"/>
                  <a:pt x="32" y="34"/>
                </a:cubicBezTo>
                <a:cubicBezTo>
                  <a:pt x="32" y="35"/>
                  <a:pt x="32" y="33"/>
                  <a:pt x="32" y="33"/>
                </a:cubicBezTo>
                <a:cubicBezTo>
                  <a:pt x="31" y="33"/>
                  <a:pt x="31" y="33"/>
                  <a:pt x="31" y="33"/>
                </a:cubicBezTo>
                <a:cubicBezTo>
                  <a:pt x="30" y="33"/>
                  <a:pt x="30" y="32"/>
                  <a:pt x="30" y="32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08" name="Freeform 33561"/>
          <p:cNvSpPr>
            <a:spLocks/>
          </p:cNvSpPr>
          <p:nvPr/>
        </p:nvSpPr>
        <p:spPr bwMode="auto">
          <a:xfrm>
            <a:off x="6488113" y="3922713"/>
            <a:ext cx="50800" cy="41275"/>
          </a:xfrm>
          <a:custGeom>
            <a:avLst/>
            <a:gdLst>
              <a:gd name="T0" fmla="*/ 11 w 18"/>
              <a:gd name="T1" fmla="*/ 7 h 15"/>
              <a:gd name="T2" fmla="*/ 13 w 18"/>
              <a:gd name="T3" fmla="*/ 2 h 15"/>
              <a:gd name="T4" fmla="*/ 15 w 18"/>
              <a:gd name="T5" fmla="*/ 15 h 15"/>
              <a:gd name="T6" fmla="*/ 11 w 18"/>
              <a:gd name="T7" fmla="*/ 7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8" h="15">
                <a:moveTo>
                  <a:pt x="11" y="7"/>
                </a:moveTo>
                <a:cubicBezTo>
                  <a:pt x="11" y="7"/>
                  <a:pt x="10" y="3"/>
                  <a:pt x="13" y="2"/>
                </a:cubicBezTo>
                <a:cubicBezTo>
                  <a:pt x="18" y="0"/>
                  <a:pt x="17" y="15"/>
                  <a:pt x="15" y="15"/>
                </a:cubicBezTo>
                <a:cubicBezTo>
                  <a:pt x="0" y="12"/>
                  <a:pt x="5" y="1"/>
                  <a:pt x="11" y="7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09" name="Freeform 33562"/>
          <p:cNvSpPr>
            <a:spLocks/>
          </p:cNvSpPr>
          <p:nvPr/>
        </p:nvSpPr>
        <p:spPr bwMode="auto">
          <a:xfrm>
            <a:off x="6194425" y="3789363"/>
            <a:ext cx="46038" cy="46038"/>
          </a:xfrm>
          <a:custGeom>
            <a:avLst/>
            <a:gdLst>
              <a:gd name="T0" fmla="*/ 2 w 16"/>
              <a:gd name="T1" fmla="*/ 4 h 16"/>
              <a:gd name="T2" fmla="*/ 1 w 16"/>
              <a:gd name="T3" fmla="*/ 7 h 16"/>
              <a:gd name="T4" fmla="*/ 6 w 16"/>
              <a:gd name="T5" fmla="*/ 9 h 16"/>
              <a:gd name="T6" fmla="*/ 6 w 16"/>
              <a:gd name="T7" fmla="*/ 12 h 16"/>
              <a:gd name="T8" fmla="*/ 8 w 16"/>
              <a:gd name="T9" fmla="*/ 11 h 16"/>
              <a:gd name="T10" fmla="*/ 9 w 16"/>
              <a:gd name="T11" fmla="*/ 13 h 16"/>
              <a:gd name="T12" fmla="*/ 10 w 16"/>
              <a:gd name="T13" fmla="*/ 16 h 16"/>
              <a:gd name="T14" fmla="*/ 12 w 16"/>
              <a:gd name="T15" fmla="*/ 14 h 16"/>
              <a:gd name="T16" fmla="*/ 15 w 16"/>
              <a:gd name="T17" fmla="*/ 11 h 16"/>
              <a:gd name="T18" fmla="*/ 10 w 16"/>
              <a:gd name="T19" fmla="*/ 8 h 16"/>
              <a:gd name="T20" fmla="*/ 8 w 16"/>
              <a:gd name="T21" fmla="*/ 6 h 16"/>
              <a:gd name="T22" fmla="*/ 6 w 16"/>
              <a:gd name="T23" fmla="*/ 5 h 16"/>
              <a:gd name="T24" fmla="*/ 5 w 16"/>
              <a:gd name="T25" fmla="*/ 4 h 16"/>
              <a:gd name="T26" fmla="*/ 5 w 16"/>
              <a:gd name="T27" fmla="*/ 4 h 16"/>
              <a:gd name="T28" fmla="*/ 6 w 16"/>
              <a:gd name="T29" fmla="*/ 5 h 16"/>
              <a:gd name="T30" fmla="*/ 8 w 16"/>
              <a:gd name="T31" fmla="*/ 6 h 16"/>
              <a:gd name="T32" fmla="*/ 11 w 16"/>
              <a:gd name="T33" fmla="*/ 8 h 16"/>
              <a:gd name="T34" fmla="*/ 15 w 16"/>
              <a:gd name="T35" fmla="*/ 11 h 16"/>
              <a:gd name="T36" fmla="*/ 15 w 16"/>
              <a:gd name="T37" fmla="*/ 10 h 16"/>
              <a:gd name="T38" fmla="*/ 16 w 16"/>
              <a:gd name="T39" fmla="*/ 8 h 16"/>
              <a:gd name="T40" fmla="*/ 16 w 16"/>
              <a:gd name="T41" fmla="*/ 7 h 16"/>
              <a:gd name="T42" fmla="*/ 13 w 16"/>
              <a:gd name="T43" fmla="*/ 4 h 16"/>
              <a:gd name="T44" fmla="*/ 12 w 16"/>
              <a:gd name="T45" fmla="*/ 4 h 16"/>
              <a:gd name="T46" fmla="*/ 12 w 16"/>
              <a:gd name="T47" fmla="*/ 2 h 16"/>
              <a:gd name="T48" fmla="*/ 9 w 16"/>
              <a:gd name="T49" fmla="*/ 2 h 16"/>
              <a:gd name="T50" fmla="*/ 7 w 16"/>
              <a:gd name="T51" fmla="*/ 0 h 16"/>
              <a:gd name="T52" fmla="*/ 4 w 16"/>
              <a:gd name="T53" fmla="*/ 1 h 16"/>
              <a:gd name="T54" fmla="*/ 0 w 16"/>
              <a:gd name="T55" fmla="*/ 0 h 16"/>
              <a:gd name="T56" fmla="*/ 2 w 16"/>
              <a:gd name="T57" fmla="*/ 4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6" h="16">
                <a:moveTo>
                  <a:pt x="2" y="4"/>
                </a:moveTo>
                <a:cubicBezTo>
                  <a:pt x="3" y="4"/>
                  <a:pt x="2" y="6"/>
                  <a:pt x="1" y="7"/>
                </a:cubicBezTo>
                <a:cubicBezTo>
                  <a:pt x="4" y="6"/>
                  <a:pt x="6" y="8"/>
                  <a:pt x="6" y="9"/>
                </a:cubicBezTo>
                <a:cubicBezTo>
                  <a:pt x="6" y="10"/>
                  <a:pt x="6" y="11"/>
                  <a:pt x="6" y="12"/>
                </a:cubicBezTo>
                <a:cubicBezTo>
                  <a:pt x="7" y="11"/>
                  <a:pt x="8" y="11"/>
                  <a:pt x="8" y="11"/>
                </a:cubicBezTo>
                <a:cubicBezTo>
                  <a:pt x="9" y="11"/>
                  <a:pt x="9" y="13"/>
                  <a:pt x="9" y="13"/>
                </a:cubicBezTo>
                <a:cubicBezTo>
                  <a:pt x="10" y="12"/>
                  <a:pt x="10" y="15"/>
                  <a:pt x="10" y="16"/>
                </a:cubicBezTo>
                <a:cubicBezTo>
                  <a:pt x="11" y="13"/>
                  <a:pt x="12" y="14"/>
                  <a:pt x="12" y="14"/>
                </a:cubicBezTo>
                <a:cubicBezTo>
                  <a:pt x="11" y="12"/>
                  <a:pt x="13" y="11"/>
                  <a:pt x="15" y="11"/>
                </a:cubicBezTo>
                <a:cubicBezTo>
                  <a:pt x="13" y="11"/>
                  <a:pt x="12" y="10"/>
                  <a:pt x="10" y="8"/>
                </a:cubicBezTo>
                <a:cubicBezTo>
                  <a:pt x="9" y="8"/>
                  <a:pt x="8" y="7"/>
                  <a:pt x="8" y="6"/>
                </a:cubicBezTo>
                <a:cubicBezTo>
                  <a:pt x="7" y="6"/>
                  <a:pt x="7" y="5"/>
                  <a:pt x="6" y="5"/>
                </a:cubicBezTo>
                <a:cubicBezTo>
                  <a:pt x="6" y="4"/>
                  <a:pt x="5" y="4"/>
                  <a:pt x="5" y="4"/>
                </a:cubicBezTo>
                <a:cubicBezTo>
                  <a:pt x="5" y="4"/>
                  <a:pt x="5" y="3"/>
                  <a:pt x="5" y="4"/>
                </a:cubicBezTo>
                <a:cubicBezTo>
                  <a:pt x="5" y="4"/>
                  <a:pt x="6" y="4"/>
                  <a:pt x="6" y="5"/>
                </a:cubicBezTo>
                <a:cubicBezTo>
                  <a:pt x="7" y="5"/>
                  <a:pt x="7" y="6"/>
                  <a:pt x="8" y="6"/>
                </a:cubicBezTo>
                <a:cubicBezTo>
                  <a:pt x="9" y="7"/>
                  <a:pt x="10" y="8"/>
                  <a:pt x="11" y="8"/>
                </a:cubicBezTo>
                <a:cubicBezTo>
                  <a:pt x="12" y="9"/>
                  <a:pt x="13" y="10"/>
                  <a:pt x="15" y="11"/>
                </a:cubicBezTo>
                <a:cubicBezTo>
                  <a:pt x="15" y="10"/>
                  <a:pt x="15" y="10"/>
                  <a:pt x="15" y="10"/>
                </a:cubicBezTo>
                <a:cubicBezTo>
                  <a:pt x="15" y="10"/>
                  <a:pt x="15" y="8"/>
                  <a:pt x="16" y="8"/>
                </a:cubicBezTo>
                <a:cubicBezTo>
                  <a:pt x="15" y="8"/>
                  <a:pt x="15" y="8"/>
                  <a:pt x="16" y="7"/>
                </a:cubicBezTo>
                <a:cubicBezTo>
                  <a:pt x="14" y="7"/>
                  <a:pt x="13" y="5"/>
                  <a:pt x="13" y="4"/>
                </a:cubicBezTo>
                <a:cubicBezTo>
                  <a:pt x="13" y="5"/>
                  <a:pt x="12" y="4"/>
                  <a:pt x="12" y="4"/>
                </a:cubicBezTo>
                <a:cubicBezTo>
                  <a:pt x="12" y="4"/>
                  <a:pt x="12" y="2"/>
                  <a:pt x="12" y="2"/>
                </a:cubicBezTo>
                <a:cubicBezTo>
                  <a:pt x="11" y="2"/>
                  <a:pt x="9" y="3"/>
                  <a:pt x="9" y="2"/>
                </a:cubicBezTo>
                <a:cubicBezTo>
                  <a:pt x="8" y="2"/>
                  <a:pt x="7" y="1"/>
                  <a:pt x="7" y="0"/>
                </a:cubicBezTo>
                <a:cubicBezTo>
                  <a:pt x="7" y="1"/>
                  <a:pt x="5" y="2"/>
                  <a:pt x="4" y="1"/>
                </a:cubicBezTo>
                <a:cubicBezTo>
                  <a:pt x="2" y="1"/>
                  <a:pt x="1" y="1"/>
                  <a:pt x="0" y="0"/>
                </a:cubicBezTo>
                <a:cubicBezTo>
                  <a:pt x="1" y="1"/>
                  <a:pt x="2" y="2"/>
                  <a:pt x="2" y="4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6635" name="Picture 33563"/>
          <p:cNvPicPr>
            <a:picLocks noChangeAspect="1" noChangeArrowheads="1"/>
          </p:cNvPicPr>
          <p:nvPr/>
        </p:nvPicPr>
        <p:blipFill>
          <a:blip r:embed="rId6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97600" y="3790950"/>
            <a:ext cx="50800" cy="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610" name="Freeform 33564"/>
          <p:cNvSpPr>
            <a:spLocks/>
          </p:cNvSpPr>
          <p:nvPr/>
        </p:nvSpPr>
        <p:spPr bwMode="auto">
          <a:xfrm>
            <a:off x="6234113" y="3759200"/>
            <a:ext cx="28575" cy="58738"/>
          </a:xfrm>
          <a:custGeom>
            <a:avLst/>
            <a:gdLst>
              <a:gd name="T0" fmla="*/ 5 w 10"/>
              <a:gd name="T1" fmla="*/ 11 h 21"/>
              <a:gd name="T2" fmla="*/ 5 w 10"/>
              <a:gd name="T3" fmla="*/ 15 h 21"/>
              <a:gd name="T4" fmla="*/ 4 w 10"/>
              <a:gd name="T5" fmla="*/ 17 h 21"/>
              <a:gd name="T6" fmla="*/ 4 w 10"/>
              <a:gd name="T7" fmla="*/ 18 h 21"/>
              <a:gd name="T8" fmla="*/ 4 w 10"/>
              <a:gd name="T9" fmla="*/ 19 h 21"/>
              <a:gd name="T10" fmla="*/ 4 w 10"/>
              <a:gd name="T11" fmla="*/ 19 h 21"/>
              <a:gd name="T12" fmla="*/ 6 w 10"/>
              <a:gd name="T13" fmla="*/ 20 h 21"/>
              <a:gd name="T14" fmla="*/ 7 w 10"/>
              <a:gd name="T15" fmla="*/ 21 h 21"/>
              <a:gd name="T16" fmla="*/ 10 w 10"/>
              <a:gd name="T17" fmla="*/ 18 h 21"/>
              <a:gd name="T18" fmla="*/ 10 w 10"/>
              <a:gd name="T19" fmla="*/ 13 h 21"/>
              <a:gd name="T20" fmla="*/ 10 w 10"/>
              <a:gd name="T21" fmla="*/ 10 h 21"/>
              <a:gd name="T22" fmla="*/ 10 w 10"/>
              <a:gd name="T23" fmla="*/ 7 h 21"/>
              <a:gd name="T24" fmla="*/ 6 w 10"/>
              <a:gd name="T25" fmla="*/ 0 h 21"/>
              <a:gd name="T26" fmla="*/ 0 w 10"/>
              <a:gd name="T27" fmla="*/ 8 h 21"/>
              <a:gd name="T28" fmla="*/ 2 w 10"/>
              <a:gd name="T29" fmla="*/ 11 h 21"/>
              <a:gd name="T30" fmla="*/ 0 w 10"/>
              <a:gd name="T31" fmla="*/ 12 h 21"/>
              <a:gd name="T32" fmla="*/ 1 w 10"/>
              <a:gd name="T33" fmla="*/ 14 h 21"/>
              <a:gd name="T34" fmla="*/ 0 w 10"/>
              <a:gd name="T35" fmla="*/ 15 h 21"/>
              <a:gd name="T36" fmla="*/ 1 w 10"/>
              <a:gd name="T37" fmla="*/ 17 h 21"/>
              <a:gd name="T38" fmla="*/ 2 w 10"/>
              <a:gd name="T39" fmla="*/ 19 h 21"/>
              <a:gd name="T40" fmla="*/ 4 w 10"/>
              <a:gd name="T41" fmla="*/ 19 h 21"/>
              <a:gd name="T42" fmla="*/ 4 w 10"/>
              <a:gd name="T43" fmla="*/ 19 h 21"/>
              <a:gd name="T44" fmla="*/ 4 w 10"/>
              <a:gd name="T45" fmla="*/ 18 h 21"/>
              <a:gd name="T46" fmla="*/ 4 w 10"/>
              <a:gd name="T47" fmla="*/ 17 h 21"/>
              <a:gd name="T48" fmla="*/ 4 w 10"/>
              <a:gd name="T49" fmla="*/ 16 h 21"/>
              <a:gd name="T50" fmla="*/ 5 w 10"/>
              <a:gd name="T51" fmla="*/ 15 h 21"/>
              <a:gd name="T52" fmla="*/ 5 w 10"/>
              <a:gd name="T53" fmla="*/ 11 h 21"/>
              <a:gd name="T54" fmla="*/ 5 w 10"/>
              <a:gd name="T55" fmla="*/ 7 h 21"/>
              <a:gd name="T56" fmla="*/ 5 w 10"/>
              <a:gd name="T57" fmla="*/ 7 h 21"/>
              <a:gd name="T58" fmla="*/ 5 w 10"/>
              <a:gd name="T59" fmla="*/ 11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10" h="21">
                <a:moveTo>
                  <a:pt x="5" y="11"/>
                </a:moveTo>
                <a:cubicBezTo>
                  <a:pt x="5" y="12"/>
                  <a:pt x="5" y="14"/>
                  <a:pt x="5" y="15"/>
                </a:cubicBezTo>
                <a:cubicBezTo>
                  <a:pt x="5" y="15"/>
                  <a:pt x="5" y="16"/>
                  <a:pt x="4" y="17"/>
                </a:cubicBezTo>
                <a:cubicBezTo>
                  <a:pt x="4" y="17"/>
                  <a:pt x="4" y="18"/>
                  <a:pt x="4" y="18"/>
                </a:cubicBezTo>
                <a:cubicBezTo>
                  <a:pt x="4" y="18"/>
                  <a:pt x="4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5" y="19"/>
                  <a:pt x="5" y="19"/>
                  <a:pt x="6" y="20"/>
                </a:cubicBezTo>
                <a:cubicBezTo>
                  <a:pt x="6" y="20"/>
                  <a:pt x="7" y="21"/>
                  <a:pt x="7" y="21"/>
                </a:cubicBezTo>
                <a:cubicBezTo>
                  <a:pt x="7" y="20"/>
                  <a:pt x="6" y="17"/>
                  <a:pt x="10" y="18"/>
                </a:cubicBezTo>
                <a:cubicBezTo>
                  <a:pt x="9" y="18"/>
                  <a:pt x="7" y="14"/>
                  <a:pt x="10" y="13"/>
                </a:cubicBezTo>
                <a:cubicBezTo>
                  <a:pt x="8" y="12"/>
                  <a:pt x="9" y="10"/>
                  <a:pt x="10" y="10"/>
                </a:cubicBezTo>
                <a:cubicBezTo>
                  <a:pt x="9" y="10"/>
                  <a:pt x="9" y="8"/>
                  <a:pt x="10" y="7"/>
                </a:cubicBezTo>
                <a:cubicBezTo>
                  <a:pt x="7" y="8"/>
                  <a:pt x="6" y="2"/>
                  <a:pt x="6" y="0"/>
                </a:cubicBezTo>
                <a:cubicBezTo>
                  <a:pt x="5" y="2"/>
                  <a:pt x="2" y="9"/>
                  <a:pt x="0" y="8"/>
                </a:cubicBezTo>
                <a:cubicBezTo>
                  <a:pt x="0" y="8"/>
                  <a:pt x="2" y="10"/>
                  <a:pt x="2" y="11"/>
                </a:cubicBezTo>
                <a:cubicBezTo>
                  <a:pt x="2" y="12"/>
                  <a:pt x="1" y="13"/>
                  <a:pt x="0" y="12"/>
                </a:cubicBezTo>
                <a:cubicBezTo>
                  <a:pt x="0" y="12"/>
                  <a:pt x="1" y="13"/>
                  <a:pt x="1" y="14"/>
                </a:cubicBezTo>
                <a:cubicBezTo>
                  <a:pt x="1" y="15"/>
                  <a:pt x="1" y="15"/>
                  <a:pt x="0" y="15"/>
                </a:cubicBezTo>
                <a:cubicBezTo>
                  <a:pt x="1" y="16"/>
                  <a:pt x="2" y="16"/>
                  <a:pt x="1" y="17"/>
                </a:cubicBezTo>
                <a:cubicBezTo>
                  <a:pt x="1" y="17"/>
                  <a:pt x="3" y="18"/>
                  <a:pt x="2" y="19"/>
                </a:cubicBezTo>
                <a:cubicBezTo>
                  <a:pt x="3" y="19"/>
                  <a:pt x="3" y="19"/>
                  <a:pt x="4" y="19"/>
                </a:cubicBezTo>
                <a:cubicBezTo>
                  <a:pt x="4" y="19"/>
                  <a:pt x="4" y="19"/>
                  <a:pt x="4" y="19"/>
                </a:cubicBezTo>
                <a:cubicBezTo>
                  <a:pt x="4" y="18"/>
                  <a:pt x="4" y="18"/>
                  <a:pt x="4" y="18"/>
                </a:cubicBezTo>
                <a:cubicBezTo>
                  <a:pt x="4" y="18"/>
                  <a:pt x="4" y="17"/>
                  <a:pt x="4" y="17"/>
                </a:cubicBezTo>
                <a:cubicBezTo>
                  <a:pt x="4" y="17"/>
                  <a:pt x="4" y="16"/>
                  <a:pt x="4" y="16"/>
                </a:cubicBezTo>
                <a:cubicBezTo>
                  <a:pt x="4" y="15"/>
                  <a:pt x="5" y="15"/>
                  <a:pt x="5" y="15"/>
                </a:cubicBezTo>
                <a:cubicBezTo>
                  <a:pt x="5" y="14"/>
                  <a:pt x="5" y="12"/>
                  <a:pt x="5" y="11"/>
                </a:cubicBezTo>
                <a:cubicBezTo>
                  <a:pt x="5" y="10"/>
                  <a:pt x="5" y="8"/>
                  <a:pt x="5" y="7"/>
                </a:cubicBezTo>
                <a:cubicBezTo>
                  <a:pt x="5" y="7"/>
                  <a:pt x="5" y="7"/>
                  <a:pt x="5" y="7"/>
                </a:cubicBezTo>
                <a:lnTo>
                  <a:pt x="5" y="11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6637" name="Picture 33565"/>
          <p:cNvPicPr>
            <a:picLocks noChangeAspect="1" noChangeArrowheads="1"/>
          </p:cNvPicPr>
          <p:nvPr/>
        </p:nvPicPr>
        <p:blipFill>
          <a:blip r:embed="rId7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34113" y="3763963"/>
            <a:ext cx="25400" cy="587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611" name="Freeform 33566"/>
          <p:cNvSpPr>
            <a:spLocks/>
          </p:cNvSpPr>
          <p:nvPr/>
        </p:nvSpPr>
        <p:spPr bwMode="auto">
          <a:xfrm>
            <a:off x="6229350" y="3824288"/>
            <a:ext cx="12700" cy="12700"/>
          </a:xfrm>
          <a:custGeom>
            <a:avLst/>
            <a:gdLst>
              <a:gd name="T0" fmla="*/ 0 w 5"/>
              <a:gd name="T1" fmla="*/ 3 h 5"/>
              <a:gd name="T2" fmla="*/ 2 w 5"/>
              <a:gd name="T3" fmla="*/ 5 h 5"/>
              <a:gd name="T4" fmla="*/ 4 w 5"/>
              <a:gd name="T5" fmla="*/ 5 h 5"/>
              <a:gd name="T6" fmla="*/ 5 w 5"/>
              <a:gd name="T7" fmla="*/ 3 h 5"/>
              <a:gd name="T8" fmla="*/ 5 w 5"/>
              <a:gd name="T9" fmla="*/ 2 h 5"/>
              <a:gd name="T10" fmla="*/ 4 w 5"/>
              <a:gd name="T11" fmla="*/ 1 h 5"/>
              <a:gd name="T12" fmla="*/ 3 w 5"/>
              <a:gd name="T13" fmla="*/ 1 h 5"/>
              <a:gd name="T14" fmla="*/ 3 w 5"/>
              <a:gd name="T15" fmla="*/ 0 h 5"/>
              <a:gd name="T16" fmla="*/ 0 w 5"/>
              <a:gd name="T17" fmla="*/ 2 h 5"/>
              <a:gd name="T18" fmla="*/ 0 w 5"/>
              <a:gd name="T19" fmla="*/ 2 h 5"/>
              <a:gd name="T20" fmla="*/ 0 w 5"/>
              <a:gd name="T21" fmla="*/ 3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5">
                <a:moveTo>
                  <a:pt x="0" y="3"/>
                </a:moveTo>
                <a:cubicBezTo>
                  <a:pt x="1" y="4"/>
                  <a:pt x="1" y="5"/>
                  <a:pt x="2" y="5"/>
                </a:cubicBezTo>
                <a:cubicBezTo>
                  <a:pt x="3" y="5"/>
                  <a:pt x="4" y="5"/>
                  <a:pt x="4" y="5"/>
                </a:cubicBezTo>
                <a:cubicBezTo>
                  <a:pt x="5" y="5"/>
                  <a:pt x="5" y="4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4" y="2"/>
                  <a:pt x="4" y="1"/>
                  <a:pt x="4" y="1"/>
                </a:cubicBezTo>
                <a:cubicBezTo>
                  <a:pt x="4" y="1"/>
                  <a:pt x="4" y="1"/>
                  <a:pt x="3" y="1"/>
                </a:cubicBezTo>
                <a:cubicBezTo>
                  <a:pt x="3" y="0"/>
                  <a:pt x="3" y="0"/>
                  <a:pt x="3" y="0"/>
                </a:cubicBezTo>
                <a:cubicBezTo>
                  <a:pt x="2" y="0"/>
                  <a:pt x="1" y="0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3"/>
                  <a:pt x="0" y="3"/>
                  <a:pt x="0" y="3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12" name="Freeform 33567"/>
          <p:cNvSpPr>
            <a:spLocks/>
          </p:cNvSpPr>
          <p:nvPr/>
        </p:nvSpPr>
        <p:spPr bwMode="auto">
          <a:xfrm>
            <a:off x="6242050" y="3824288"/>
            <a:ext cx="14288" cy="11113"/>
          </a:xfrm>
          <a:custGeom>
            <a:avLst/>
            <a:gdLst>
              <a:gd name="T0" fmla="*/ 1 w 5"/>
              <a:gd name="T1" fmla="*/ 3 h 4"/>
              <a:gd name="T2" fmla="*/ 3 w 5"/>
              <a:gd name="T3" fmla="*/ 4 h 4"/>
              <a:gd name="T4" fmla="*/ 4 w 5"/>
              <a:gd name="T5" fmla="*/ 3 h 4"/>
              <a:gd name="T6" fmla="*/ 5 w 5"/>
              <a:gd name="T7" fmla="*/ 2 h 4"/>
              <a:gd name="T8" fmla="*/ 3 w 5"/>
              <a:gd name="T9" fmla="*/ 0 h 4"/>
              <a:gd name="T10" fmla="*/ 2 w 5"/>
              <a:gd name="T11" fmla="*/ 1 h 4"/>
              <a:gd name="T12" fmla="*/ 2 w 5"/>
              <a:gd name="T13" fmla="*/ 2 h 4"/>
              <a:gd name="T14" fmla="*/ 1 w 5"/>
              <a:gd name="T15" fmla="*/ 2 h 4"/>
              <a:gd name="T16" fmla="*/ 1 w 5"/>
              <a:gd name="T17" fmla="*/ 2 h 4"/>
              <a:gd name="T18" fmla="*/ 0 w 5"/>
              <a:gd name="T19" fmla="*/ 2 h 4"/>
              <a:gd name="T20" fmla="*/ 1 w 5"/>
              <a:gd name="T2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5" h="4">
                <a:moveTo>
                  <a:pt x="1" y="3"/>
                </a:moveTo>
                <a:cubicBezTo>
                  <a:pt x="2" y="4"/>
                  <a:pt x="2" y="4"/>
                  <a:pt x="3" y="4"/>
                </a:cubicBezTo>
                <a:cubicBezTo>
                  <a:pt x="3" y="4"/>
                  <a:pt x="4" y="4"/>
                  <a:pt x="4" y="3"/>
                </a:cubicBezTo>
                <a:cubicBezTo>
                  <a:pt x="4" y="3"/>
                  <a:pt x="5" y="2"/>
                  <a:pt x="5" y="2"/>
                </a:cubicBezTo>
                <a:cubicBezTo>
                  <a:pt x="5" y="1"/>
                  <a:pt x="4" y="0"/>
                  <a:pt x="3" y="0"/>
                </a:cubicBezTo>
                <a:cubicBezTo>
                  <a:pt x="3" y="0"/>
                  <a:pt x="3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1" y="2"/>
                  <a:pt x="1" y="3"/>
                  <a:pt x="1" y="3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13" name="Freeform 33568"/>
          <p:cNvSpPr>
            <a:spLocks/>
          </p:cNvSpPr>
          <p:nvPr/>
        </p:nvSpPr>
        <p:spPr bwMode="auto">
          <a:xfrm>
            <a:off x="6240463" y="3811588"/>
            <a:ext cx="11113" cy="14288"/>
          </a:xfrm>
          <a:custGeom>
            <a:avLst/>
            <a:gdLst>
              <a:gd name="T0" fmla="*/ 0 w 4"/>
              <a:gd name="T1" fmla="*/ 5 h 5"/>
              <a:gd name="T2" fmla="*/ 1 w 4"/>
              <a:gd name="T3" fmla="*/ 5 h 5"/>
              <a:gd name="T4" fmla="*/ 3 w 4"/>
              <a:gd name="T5" fmla="*/ 5 h 5"/>
              <a:gd name="T6" fmla="*/ 4 w 4"/>
              <a:gd name="T7" fmla="*/ 3 h 5"/>
              <a:gd name="T8" fmla="*/ 4 w 4"/>
              <a:gd name="T9" fmla="*/ 2 h 5"/>
              <a:gd name="T10" fmla="*/ 4 w 4"/>
              <a:gd name="T11" fmla="*/ 2 h 5"/>
              <a:gd name="T12" fmla="*/ 3 w 4"/>
              <a:gd name="T13" fmla="*/ 1 h 5"/>
              <a:gd name="T14" fmla="*/ 2 w 4"/>
              <a:gd name="T15" fmla="*/ 0 h 5"/>
              <a:gd name="T16" fmla="*/ 1 w 4"/>
              <a:gd name="T17" fmla="*/ 1 h 5"/>
              <a:gd name="T18" fmla="*/ 0 w 4"/>
              <a:gd name="T19" fmla="*/ 1 h 5"/>
              <a:gd name="T20" fmla="*/ 0 w 4"/>
              <a:gd name="T21" fmla="*/ 3 h 5"/>
              <a:gd name="T22" fmla="*/ 0 w 4"/>
              <a:gd name="T23" fmla="*/ 3 h 5"/>
              <a:gd name="T24" fmla="*/ 0 w 4"/>
              <a:gd name="T25" fmla="*/ 5 h 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4" h="5">
                <a:moveTo>
                  <a:pt x="0" y="5"/>
                </a:moveTo>
                <a:cubicBezTo>
                  <a:pt x="0" y="5"/>
                  <a:pt x="1" y="5"/>
                  <a:pt x="1" y="5"/>
                </a:cubicBezTo>
                <a:cubicBezTo>
                  <a:pt x="1" y="5"/>
                  <a:pt x="2" y="5"/>
                  <a:pt x="3" y="5"/>
                </a:cubicBezTo>
                <a:cubicBezTo>
                  <a:pt x="3" y="4"/>
                  <a:pt x="4" y="4"/>
                  <a:pt x="4" y="3"/>
                </a:cubicBezTo>
                <a:cubicBezTo>
                  <a:pt x="4" y="3"/>
                  <a:pt x="4" y="3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1"/>
                  <a:pt x="3" y="1"/>
                </a:cubicBezTo>
                <a:cubicBezTo>
                  <a:pt x="3" y="1"/>
                  <a:pt x="2" y="0"/>
                  <a:pt x="2" y="0"/>
                </a:cubicBezTo>
                <a:cubicBezTo>
                  <a:pt x="1" y="0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2"/>
                  <a:pt x="0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4"/>
                  <a:pt x="0" y="4"/>
                  <a:pt x="0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14" name="Freeform 33569"/>
          <p:cNvSpPr>
            <a:spLocks/>
          </p:cNvSpPr>
          <p:nvPr/>
        </p:nvSpPr>
        <p:spPr bwMode="auto">
          <a:xfrm>
            <a:off x="6545263" y="3773488"/>
            <a:ext cx="28575" cy="22225"/>
          </a:xfrm>
          <a:custGeom>
            <a:avLst/>
            <a:gdLst>
              <a:gd name="T0" fmla="*/ 2 w 10"/>
              <a:gd name="T1" fmla="*/ 5 h 8"/>
              <a:gd name="T2" fmla="*/ 4 w 10"/>
              <a:gd name="T3" fmla="*/ 0 h 8"/>
              <a:gd name="T4" fmla="*/ 10 w 10"/>
              <a:gd name="T5" fmla="*/ 3 h 8"/>
              <a:gd name="T6" fmla="*/ 7 w 10"/>
              <a:gd name="T7" fmla="*/ 8 h 8"/>
              <a:gd name="T8" fmla="*/ 5 w 10"/>
              <a:gd name="T9" fmla="*/ 8 h 8"/>
              <a:gd name="T10" fmla="*/ 5 w 10"/>
              <a:gd name="T11" fmla="*/ 6 h 8"/>
              <a:gd name="T12" fmla="*/ 7 w 10"/>
              <a:gd name="T13" fmla="*/ 6 h 8"/>
              <a:gd name="T14" fmla="*/ 7 w 10"/>
              <a:gd name="T15" fmla="*/ 7 h 8"/>
              <a:gd name="T16" fmla="*/ 8 w 10"/>
              <a:gd name="T17" fmla="*/ 4 h 8"/>
              <a:gd name="T18" fmla="*/ 4 w 10"/>
              <a:gd name="T19" fmla="*/ 2 h 8"/>
              <a:gd name="T20" fmla="*/ 2 w 10"/>
              <a:gd name="T21" fmla="*/ 6 h 8"/>
              <a:gd name="T22" fmla="*/ 0 w 10"/>
              <a:gd name="T23" fmla="*/ 6 h 8"/>
              <a:gd name="T24" fmla="*/ 0 w 10"/>
              <a:gd name="T25" fmla="*/ 4 h 8"/>
              <a:gd name="T26" fmla="*/ 2 w 10"/>
              <a:gd name="T27" fmla="*/ 4 h 8"/>
              <a:gd name="T28" fmla="*/ 2 w 10"/>
              <a:gd name="T29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" h="8">
                <a:moveTo>
                  <a:pt x="2" y="5"/>
                </a:moveTo>
                <a:cubicBezTo>
                  <a:pt x="4" y="0"/>
                  <a:pt x="4" y="0"/>
                  <a:pt x="4" y="0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4"/>
                  <a:pt x="8" y="7"/>
                  <a:pt x="7" y="8"/>
                </a:cubicBezTo>
                <a:cubicBezTo>
                  <a:pt x="6" y="8"/>
                  <a:pt x="6" y="8"/>
                  <a:pt x="5" y="8"/>
                </a:cubicBezTo>
                <a:cubicBezTo>
                  <a:pt x="5" y="7"/>
                  <a:pt x="5" y="7"/>
                  <a:pt x="5" y="6"/>
                </a:cubicBezTo>
                <a:cubicBezTo>
                  <a:pt x="5" y="6"/>
                  <a:pt x="6" y="6"/>
                  <a:pt x="7" y="6"/>
                </a:cubicBezTo>
                <a:cubicBezTo>
                  <a:pt x="7" y="6"/>
                  <a:pt x="7" y="7"/>
                  <a:pt x="7" y="7"/>
                </a:cubicBezTo>
                <a:cubicBezTo>
                  <a:pt x="8" y="4"/>
                  <a:pt x="8" y="4"/>
                  <a:pt x="8" y="4"/>
                </a:cubicBezTo>
                <a:cubicBezTo>
                  <a:pt x="4" y="2"/>
                  <a:pt x="4" y="2"/>
                  <a:pt x="4" y="2"/>
                </a:cubicBezTo>
                <a:cubicBezTo>
                  <a:pt x="3" y="3"/>
                  <a:pt x="2" y="5"/>
                  <a:pt x="2" y="6"/>
                </a:cubicBezTo>
                <a:cubicBezTo>
                  <a:pt x="1" y="6"/>
                  <a:pt x="1" y="6"/>
                  <a:pt x="0" y="6"/>
                </a:cubicBezTo>
                <a:cubicBezTo>
                  <a:pt x="0" y="6"/>
                  <a:pt x="0" y="5"/>
                  <a:pt x="0" y="4"/>
                </a:cubicBezTo>
                <a:cubicBezTo>
                  <a:pt x="1" y="4"/>
                  <a:pt x="1" y="4"/>
                  <a:pt x="2" y="4"/>
                </a:cubicBezTo>
                <a:cubicBezTo>
                  <a:pt x="2" y="5"/>
                  <a:pt x="2" y="5"/>
                  <a:pt x="2" y="5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15" name="Freeform 33570"/>
          <p:cNvSpPr>
            <a:spLocks/>
          </p:cNvSpPr>
          <p:nvPr/>
        </p:nvSpPr>
        <p:spPr bwMode="auto">
          <a:xfrm>
            <a:off x="6524625" y="4013200"/>
            <a:ext cx="25400" cy="19050"/>
          </a:xfrm>
          <a:custGeom>
            <a:avLst/>
            <a:gdLst>
              <a:gd name="T0" fmla="*/ 2 w 9"/>
              <a:gd name="T1" fmla="*/ 4 h 7"/>
              <a:gd name="T2" fmla="*/ 4 w 9"/>
              <a:gd name="T3" fmla="*/ 0 h 7"/>
              <a:gd name="T4" fmla="*/ 9 w 9"/>
              <a:gd name="T5" fmla="*/ 2 h 7"/>
              <a:gd name="T6" fmla="*/ 6 w 9"/>
              <a:gd name="T7" fmla="*/ 7 h 7"/>
              <a:gd name="T8" fmla="*/ 5 w 9"/>
              <a:gd name="T9" fmla="*/ 6 h 7"/>
              <a:gd name="T10" fmla="*/ 5 w 9"/>
              <a:gd name="T11" fmla="*/ 5 h 7"/>
              <a:gd name="T12" fmla="*/ 6 w 9"/>
              <a:gd name="T13" fmla="*/ 5 h 7"/>
              <a:gd name="T14" fmla="*/ 6 w 9"/>
              <a:gd name="T15" fmla="*/ 5 h 7"/>
              <a:gd name="T16" fmla="*/ 8 w 9"/>
              <a:gd name="T17" fmla="*/ 3 h 7"/>
              <a:gd name="T18" fmla="*/ 4 w 9"/>
              <a:gd name="T19" fmla="*/ 2 h 7"/>
              <a:gd name="T20" fmla="*/ 2 w 9"/>
              <a:gd name="T21" fmla="*/ 5 h 7"/>
              <a:gd name="T22" fmla="*/ 1 w 9"/>
              <a:gd name="T23" fmla="*/ 5 h 7"/>
              <a:gd name="T24" fmla="*/ 0 w 9"/>
              <a:gd name="T25" fmla="*/ 3 h 7"/>
              <a:gd name="T26" fmla="*/ 2 w 9"/>
              <a:gd name="T27" fmla="*/ 3 h 7"/>
              <a:gd name="T28" fmla="*/ 2 w 9"/>
              <a:gd name="T29" fmla="*/ 4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9" h="7">
                <a:moveTo>
                  <a:pt x="2" y="4"/>
                </a:moveTo>
                <a:cubicBezTo>
                  <a:pt x="4" y="0"/>
                  <a:pt x="4" y="0"/>
                  <a:pt x="4" y="0"/>
                </a:cubicBezTo>
                <a:cubicBezTo>
                  <a:pt x="9" y="2"/>
                  <a:pt x="9" y="2"/>
                  <a:pt x="9" y="2"/>
                </a:cubicBezTo>
                <a:cubicBezTo>
                  <a:pt x="8" y="3"/>
                  <a:pt x="7" y="6"/>
                  <a:pt x="6" y="7"/>
                </a:cubicBezTo>
                <a:cubicBezTo>
                  <a:pt x="6" y="7"/>
                  <a:pt x="5" y="7"/>
                  <a:pt x="5" y="6"/>
                </a:cubicBezTo>
                <a:cubicBezTo>
                  <a:pt x="5" y="6"/>
                  <a:pt x="5" y="6"/>
                  <a:pt x="5" y="5"/>
                </a:cubicBezTo>
                <a:cubicBezTo>
                  <a:pt x="5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8" y="3"/>
                  <a:pt x="8" y="3"/>
                  <a:pt x="8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2" y="4"/>
                  <a:pt x="2" y="5"/>
                </a:cubicBezTo>
                <a:cubicBezTo>
                  <a:pt x="2" y="5"/>
                  <a:pt x="1" y="5"/>
                  <a:pt x="1" y="5"/>
                </a:cubicBezTo>
                <a:cubicBezTo>
                  <a:pt x="0" y="4"/>
                  <a:pt x="0" y="4"/>
                  <a:pt x="0" y="3"/>
                </a:cubicBezTo>
                <a:cubicBezTo>
                  <a:pt x="1" y="3"/>
                  <a:pt x="1" y="3"/>
                  <a:pt x="2" y="3"/>
                </a:cubicBezTo>
                <a:cubicBezTo>
                  <a:pt x="2" y="4"/>
                  <a:pt x="2" y="4"/>
                  <a:pt x="2" y="4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16" name="Freeform 33571"/>
          <p:cNvSpPr>
            <a:spLocks noEditPoints="1"/>
          </p:cNvSpPr>
          <p:nvPr/>
        </p:nvSpPr>
        <p:spPr bwMode="auto">
          <a:xfrm>
            <a:off x="6426200" y="3938588"/>
            <a:ext cx="42863" cy="46038"/>
          </a:xfrm>
          <a:custGeom>
            <a:avLst/>
            <a:gdLst>
              <a:gd name="T0" fmla="*/ 6 w 15"/>
              <a:gd name="T1" fmla="*/ 5 h 16"/>
              <a:gd name="T2" fmla="*/ 5 w 15"/>
              <a:gd name="T3" fmla="*/ 3 h 16"/>
              <a:gd name="T4" fmla="*/ 5 w 15"/>
              <a:gd name="T5" fmla="*/ 5 h 16"/>
              <a:gd name="T6" fmla="*/ 2 w 15"/>
              <a:gd name="T7" fmla="*/ 3 h 16"/>
              <a:gd name="T8" fmla="*/ 3 w 15"/>
              <a:gd name="T9" fmla="*/ 5 h 16"/>
              <a:gd name="T10" fmla="*/ 2 w 15"/>
              <a:gd name="T11" fmla="*/ 7 h 16"/>
              <a:gd name="T12" fmla="*/ 3 w 15"/>
              <a:gd name="T13" fmla="*/ 9 h 16"/>
              <a:gd name="T14" fmla="*/ 2 w 15"/>
              <a:gd name="T15" fmla="*/ 10 h 16"/>
              <a:gd name="T16" fmla="*/ 3 w 15"/>
              <a:gd name="T17" fmla="*/ 11 h 16"/>
              <a:gd name="T18" fmla="*/ 5 w 15"/>
              <a:gd name="T19" fmla="*/ 11 h 16"/>
              <a:gd name="T20" fmla="*/ 5 w 15"/>
              <a:gd name="T21" fmla="*/ 11 h 16"/>
              <a:gd name="T22" fmla="*/ 6 w 15"/>
              <a:gd name="T23" fmla="*/ 13 h 16"/>
              <a:gd name="T24" fmla="*/ 7 w 15"/>
              <a:gd name="T25" fmla="*/ 14 h 16"/>
              <a:gd name="T26" fmla="*/ 8 w 15"/>
              <a:gd name="T27" fmla="*/ 13 h 16"/>
              <a:gd name="T28" fmla="*/ 10 w 15"/>
              <a:gd name="T29" fmla="*/ 12 h 16"/>
              <a:gd name="T30" fmla="*/ 11 w 15"/>
              <a:gd name="T31" fmla="*/ 11 h 16"/>
              <a:gd name="T32" fmla="*/ 13 w 15"/>
              <a:gd name="T33" fmla="*/ 11 h 16"/>
              <a:gd name="T34" fmla="*/ 11 w 15"/>
              <a:gd name="T35" fmla="*/ 9 h 16"/>
              <a:gd name="T36" fmla="*/ 13 w 15"/>
              <a:gd name="T37" fmla="*/ 8 h 16"/>
              <a:gd name="T38" fmla="*/ 11 w 15"/>
              <a:gd name="T39" fmla="*/ 8 h 16"/>
              <a:gd name="T40" fmla="*/ 15 w 15"/>
              <a:gd name="T41" fmla="*/ 4 h 16"/>
              <a:gd name="T42" fmla="*/ 9 w 15"/>
              <a:gd name="T43" fmla="*/ 5 h 16"/>
              <a:gd name="T44" fmla="*/ 11 w 15"/>
              <a:gd name="T45" fmla="*/ 4 h 16"/>
              <a:gd name="T46" fmla="*/ 9 w 15"/>
              <a:gd name="T47" fmla="*/ 4 h 16"/>
              <a:gd name="T48" fmla="*/ 9 w 15"/>
              <a:gd name="T49" fmla="*/ 1 h 16"/>
              <a:gd name="T50" fmla="*/ 9 w 15"/>
              <a:gd name="T51" fmla="*/ 8 h 16"/>
              <a:gd name="T52" fmla="*/ 10 w 15"/>
              <a:gd name="T53" fmla="*/ 12 h 16"/>
              <a:gd name="T54" fmla="*/ 7 w 15"/>
              <a:gd name="T55" fmla="*/ 9 h 16"/>
              <a:gd name="T56" fmla="*/ 4 w 15"/>
              <a:gd name="T57" fmla="*/ 12 h 16"/>
              <a:gd name="T58" fmla="*/ 7 w 15"/>
              <a:gd name="T59" fmla="*/ 8 h 16"/>
              <a:gd name="T60" fmla="*/ 2 w 15"/>
              <a:gd name="T61" fmla="*/ 7 h 16"/>
              <a:gd name="T62" fmla="*/ 7 w 15"/>
              <a:gd name="T63" fmla="*/ 7 h 16"/>
              <a:gd name="T64" fmla="*/ 6 w 15"/>
              <a:gd name="T65" fmla="*/ 4 h 16"/>
              <a:gd name="T66" fmla="*/ 8 w 15"/>
              <a:gd name="T67" fmla="*/ 6 h 16"/>
              <a:gd name="T68" fmla="*/ 9 w 15"/>
              <a:gd name="T69" fmla="*/ 6 h 16"/>
              <a:gd name="T70" fmla="*/ 12 w 15"/>
              <a:gd name="T71" fmla="*/ 8 h 16"/>
              <a:gd name="T72" fmla="*/ 2 w 15"/>
              <a:gd name="T73" fmla="*/ 11 h 16"/>
              <a:gd name="T74" fmla="*/ 5 w 15"/>
              <a:gd name="T75" fmla="*/ 8 h 16"/>
              <a:gd name="T76" fmla="*/ 5 w 15"/>
              <a:gd name="T77" fmla="*/ 9 h 16"/>
              <a:gd name="T78" fmla="*/ 3 w 15"/>
              <a:gd name="T79" fmla="*/ 10 h 16"/>
              <a:gd name="T80" fmla="*/ 13 w 15"/>
              <a:gd name="T81" fmla="*/ 12 h 16"/>
              <a:gd name="T82" fmla="*/ 9 w 15"/>
              <a:gd name="T83" fmla="*/ 10 h 16"/>
              <a:gd name="T84" fmla="*/ 10 w 15"/>
              <a:gd name="T85" fmla="*/ 10 h 16"/>
              <a:gd name="T86" fmla="*/ 11 w 15"/>
              <a:gd name="T87" fmla="*/ 11 h 16"/>
              <a:gd name="T88" fmla="*/ 7 w 15"/>
              <a:gd name="T89" fmla="*/ 14 h 16"/>
              <a:gd name="T90" fmla="*/ 7 w 15"/>
              <a:gd name="T91" fmla="*/ 11 h 16"/>
              <a:gd name="T92" fmla="*/ 7 w 15"/>
              <a:gd name="T93" fmla="*/ 10 h 16"/>
              <a:gd name="T94" fmla="*/ 7 w 15"/>
              <a:gd name="T95" fmla="*/ 9 h 16"/>
              <a:gd name="T96" fmla="*/ 2 w 15"/>
              <a:gd name="T97" fmla="*/ 4 h 16"/>
              <a:gd name="T98" fmla="*/ 5 w 15"/>
              <a:gd name="T99" fmla="*/ 6 h 16"/>
              <a:gd name="T100" fmla="*/ 5 w 15"/>
              <a:gd name="T101" fmla="*/ 7 h 16"/>
              <a:gd name="T102" fmla="*/ 4 w 15"/>
              <a:gd name="T103" fmla="*/ 5 h 16"/>
              <a:gd name="T104" fmla="*/ 13 w 15"/>
              <a:gd name="T105" fmla="*/ 5 h 16"/>
              <a:gd name="T106" fmla="*/ 10 w 15"/>
              <a:gd name="T107" fmla="*/ 7 h 16"/>
              <a:gd name="T108" fmla="*/ 10 w 15"/>
              <a:gd name="T109" fmla="*/ 7 h 16"/>
              <a:gd name="T110" fmla="*/ 12 w 15"/>
              <a:gd name="T111" fmla="*/ 6 h 16"/>
              <a:gd name="T112" fmla="*/ 8 w 15"/>
              <a:gd name="T113" fmla="*/ 2 h 16"/>
              <a:gd name="T114" fmla="*/ 8 w 15"/>
              <a:gd name="T115" fmla="*/ 5 h 16"/>
              <a:gd name="T116" fmla="*/ 8 w 15"/>
              <a:gd name="T117" fmla="*/ 5 h 16"/>
              <a:gd name="T118" fmla="*/ 8 w 15"/>
              <a:gd name="T119" fmla="*/ 3 h 1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</a:cxnLst>
            <a:rect l="0" t="0" r="r" b="b"/>
            <a:pathLst>
              <a:path w="15" h="16">
                <a:moveTo>
                  <a:pt x="8" y="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1"/>
                  <a:pt x="8" y="1"/>
                </a:cubicBezTo>
                <a:cubicBezTo>
                  <a:pt x="7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7" y="2"/>
                  <a:pt x="7" y="1"/>
                  <a:pt x="6" y="2"/>
                </a:cubicBezTo>
                <a:cubicBezTo>
                  <a:pt x="6" y="2"/>
                  <a:pt x="6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8" y="3"/>
                  <a:pt x="8" y="3"/>
                  <a:pt x="8" y="3"/>
                </a:cubicBezTo>
                <a:cubicBezTo>
                  <a:pt x="7" y="4"/>
                  <a:pt x="7" y="4"/>
                  <a:pt x="7" y="5"/>
                </a:cubicBezTo>
                <a:cubicBezTo>
                  <a:pt x="7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4"/>
                  <a:pt x="7" y="4"/>
                  <a:pt x="6" y="4"/>
                </a:cubicBezTo>
                <a:cubicBezTo>
                  <a:pt x="6" y="4"/>
                  <a:pt x="6" y="3"/>
                  <a:pt x="7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4"/>
                </a:cubicBezTo>
                <a:cubicBezTo>
                  <a:pt x="6" y="4"/>
                  <a:pt x="6" y="4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3"/>
                  <a:pt x="6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5" y="2"/>
                  <a:pt x="5" y="3"/>
                  <a:pt x="5" y="3"/>
                </a:cubicBezTo>
                <a:cubicBezTo>
                  <a:pt x="4" y="3"/>
                  <a:pt x="4" y="3"/>
                  <a:pt x="4" y="4"/>
                </a:cubicBezTo>
                <a:cubicBezTo>
                  <a:pt x="4" y="4"/>
                  <a:pt x="4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4"/>
                  <a:pt x="6" y="4"/>
                  <a:pt x="6" y="5"/>
                </a:cubicBezTo>
                <a:cubicBezTo>
                  <a:pt x="5" y="5"/>
                  <a:pt x="5" y="5"/>
                  <a:pt x="5" y="4"/>
                </a:cubicBezTo>
                <a:cubicBezTo>
                  <a:pt x="5" y="4"/>
                  <a:pt x="4" y="4"/>
                  <a:pt x="4" y="4"/>
                </a:cubicBezTo>
                <a:cubicBezTo>
                  <a:pt x="4" y="4"/>
                  <a:pt x="4" y="5"/>
                  <a:pt x="4" y="4"/>
                </a:cubicBezTo>
                <a:cubicBezTo>
                  <a:pt x="5" y="4"/>
                  <a:pt x="5" y="4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5" y="5"/>
                </a:cubicBezTo>
                <a:cubicBezTo>
                  <a:pt x="5" y="6"/>
                  <a:pt x="4" y="5"/>
                  <a:pt x="4" y="5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3" y="4"/>
                  <a:pt x="3" y="4"/>
                </a:cubicBezTo>
                <a:cubicBezTo>
                  <a:pt x="4" y="4"/>
                  <a:pt x="3" y="3"/>
                  <a:pt x="3" y="3"/>
                </a:cubicBezTo>
                <a:cubicBezTo>
                  <a:pt x="3" y="3"/>
                  <a:pt x="3" y="4"/>
                  <a:pt x="3" y="4"/>
                </a:cubicBezTo>
                <a:cubicBezTo>
                  <a:pt x="3" y="5"/>
                  <a:pt x="3" y="5"/>
                  <a:pt x="3" y="4"/>
                </a:cubicBezTo>
                <a:cubicBezTo>
                  <a:pt x="3" y="4"/>
                  <a:pt x="2" y="4"/>
                  <a:pt x="2" y="4"/>
                </a:cubicBezTo>
                <a:cubicBezTo>
                  <a:pt x="2" y="4"/>
                  <a:pt x="2" y="3"/>
                  <a:pt x="2" y="3"/>
                </a:cubicBezTo>
                <a:cubicBezTo>
                  <a:pt x="2" y="3"/>
                  <a:pt x="2" y="3"/>
                  <a:pt x="2" y="4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1" y="4"/>
                  <a:pt x="1" y="4"/>
                </a:cubicBezTo>
                <a:cubicBezTo>
                  <a:pt x="1" y="4"/>
                  <a:pt x="1" y="4"/>
                  <a:pt x="1" y="5"/>
                </a:cubicBezTo>
                <a:cubicBezTo>
                  <a:pt x="1" y="4"/>
                  <a:pt x="2" y="4"/>
                  <a:pt x="2" y="4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5"/>
                  <a:pt x="2" y="5"/>
                </a:cubicBezTo>
                <a:cubicBezTo>
                  <a:pt x="2" y="5"/>
                  <a:pt x="1" y="5"/>
                  <a:pt x="1" y="6"/>
                </a:cubicBezTo>
                <a:cubicBezTo>
                  <a:pt x="1" y="6"/>
                  <a:pt x="2" y="6"/>
                  <a:pt x="2" y="6"/>
                </a:cubicBezTo>
                <a:cubicBezTo>
                  <a:pt x="2" y="5"/>
                  <a:pt x="2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6"/>
                  <a:pt x="4" y="6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4" y="7"/>
                  <a:pt x="3" y="7"/>
                </a:cubicBezTo>
                <a:cubicBezTo>
                  <a:pt x="3" y="7"/>
                  <a:pt x="3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7"/>
                  <a:pt x="3" y="7"/>
                </a:cubicBezTo>
                <a:cubicBezTo>
                  <a:pt x="3" y="7"/>
                  <a:pt x="4" y="7"/>
                  <a:pt x="4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2" y="7"/>
                  <a:pt x="2" y="7"/>
                </a:cubicBezTo>
                <a:cubicBezTo>
                  <a:pt x="2" y="7"/>
                  <a:pt x="2" y="6"/>
                  <a:pt x="3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1" y="7"/>
                  <a:pt x="1" y="7"/>
                </a:cubicBezTo>
                <a:cubicBezTo>
                  <a:pt x="1" y="8"/>
                  <a:pt x="2" y="8"/>
                  <a:pt x="2" y="8"/>
                </a:cubicBezTo>
                <a:cubicBezTo>
                  <a:pt x="2" y="8"/>
                  <a:pt x="2" y="8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3" y="8"/>
                  <a:pt x="4" y="8"/>
                  <a:pt x="4" y="8"/>
                </a:cubicBezTo>
                <a:cubicBezTo>
                  <a:pt x="4" y="8"/>
                  <a:pt x="3" y="8"/>
                  <a:pt x="3" y="8"/>
                </a:cubicBezTo>
                <a:cubicBezTo>
                  <a:pt x="3" y="8"/>
                  <a:pt x="2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9"/>
                  <a:pt x="3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3" y="10"/>
                </a:cubicBezTo>
                <a:cubicBezTo>
                  <a:pt x="3" y="10"/>
                  <a:pt x="2" y="10"/>
                  <a:pt x="2" y="10"/>
                </a:cubicBezTo>
                <a:cubicBezTo>
                  <a:pt x="2" y="10"/>
                  <a:pt x="2" y="9"/>
                  <a:pt x="2" y="9"/>
                </a:cubicBezTo>
                <a:cubicBezTo>
                  <a:pt x="2" y="9"/>
                  <a:pt x="1" y="9"/>
                  <a:pt x="1" y="9"/>
                </a:cubicBezTo>
                <a:cubicBezTo>
                  <a:pt x="1" y="10"/>
                  <a:pt x="1" y="10"/>
                  <a:pt x="2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1" y="11"/>
                  <a:pt x="1" y="11"/>
                </a:cubicBezTo>
                <a:cubicBezTo>
                  <a:pt x="1" y="12"/>
                  <a:pt x="1" y="12"/>
                  <a:pt x="2" y="12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0"/>
                  <a:pt x="3" y="10"/>
                  <a:pt x="2" y="11"/>
                </a:cubicBezTo>
                <a:cubicBezTo>
                  <a:pt x="2" y="11"/>
                  <a:pt x="2" y="12"/>
                  <a:pt x="2" y="12"/>
                </a:cubicBezTo>
                <a:cubicBezTo>
                  <a:pt x="3" y="12"/>
                  <a:pt x="3" y="12"/>
                  <a:pt x="3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0"/>
                  <a:pt x="3" y="10"/>
                  <a:pt x="3" y="10"/>
                </a:cubicBezTo>
                <a:cubicBezTo>
                  <a:pt x="4" y="10"/>
                  <a:pt x="4" y="10"/>
                  <a:pt x="5" y="10"/>
                </a:cubicBezTo>
                <a:cubicBezTo>
                  <a:pt x="5" y="10"/>
                  <a:pt x="5" y="10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3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1"/>
                  <a:pt x="4" y="11"/>
                </a:cubicBezTo>
                <a:cubicBezTo>
                  <a:pt x="3" y="12"/>
                  <a:pt x="4" y="12"/>
                  <a:pt x="4" y="12"/>
                </a:cubicBezTo>
                <a:cubicBezTo>
                  <a:pt x="4" y="12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1"/>
                  <a:pt x="6" y="12"/>
                  <a:pt x="5" y="12"/>
                </a:cubicBezTo>
                <a:cubicBezTo>
                  <a:pt x="5" y="12"/>
                  <a:pt x="5" y="13"/>
                  <a:pt x="6" y="13"/>
                </a:cubicBezTo>
                <a:cubicBezTo>
                  <a:pt x="6" y="13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7" y="11"/>
                  <a:pt x="7" y="12"/>
                  <a:pt x="7" y="13"/>
                </a:cubicBezTo>
                <a:cubicBezTo>
                  <a:pt x="7" y="13"/>
                  <a:pt x="7" y="13"/>
                  <a:pt x="6" y="13"/>
                </a:cubicBezTo>
                <a:cubicBezTo>
                  <a:pt x="6" y="13"/>
                  <a:pt x="6" y="14"/>
                  <a:pt x="6" y="13"/>
                </a:cubicBezTo>
                <a:cubicBezTo>
                  <a:pt x="5" y="13"/>
                  <a:pt x="5" y="14"/>
                  <a:pt x="5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7" y="13"/>
                  <a:pt x="7" y="14"/>
                  <a:pt x="7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7" y="16"/>
                  <a:pt x="7" y="16"/>
                </a:cubicBezTo>
                <a:cubicBezTo>
                  <a:pt x="7" y="16"/>
                  <a:pt x="7" y="15"/>
                  <a:pt x="7" y="15"/>
                </a:cubicBezTo>
                <a:cubicBezTo>
                  <a:pt x="7" y="15"/>
                  <a:pt x="8" y="15"/>
                  <a:pt x="8" y="15"/>
                </a:cubicBezTo>
                <a:cubicBezTo>
                  <a:pt x="7" y="15"/>
                  <a:pt x="7" y="15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1"/>
                  <a:pt x="8" y="11"/>
                </a:cubicBezTo>
                <a:cubicBezTo>
                  <a:pt x="8" y="11"/>
                  <a:pt x="8" y="11"/>
                  <a:pt x="9" y="11"/>
                </a:cubicBezTo>
                <a:cubicBezTo>
                  <a:pt x="9" y="11"/>
                  <a:pt x="9" y="11"/>
                  <a:pt x="8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9" y="13"/>
                  <a:pt x="8" y="12"/>
                </a:cubicBezTo>
                <a:cubicBezTo>
                  <a:pt x="8" y="12"/>
                  <a:pt x="8" y="12"/>
                  <a:pt x="9" y="11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10" y="13"/>
                  <a:pt x="10" y="13"/>
                  <a:pt x="10" y="14"/>
                </a:cubicBezTo>
                <a:cubicBezTo>
                  <a:pt x="10" y="14"/>
                  <a:pt x="10" y="13"/>
                  <a:pt x="10" y="13"/>
                </a:cubicBezTo>
                <a:cubicBezTo>
                  <a:pt x="10" y="13"/>
                  <a:pt x="11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9" y="12"/>
                  <a:pt x="9" y="12"/>
                </a:cubicBezTo>
                <a:cubicBezTo>
                  <a:pt x="9" y="12"/>
                  <a:pt x="9" y="11"/>
                  <a:pt x="9" y="11"/>
                </a:cubicBezTo>
                <a:cubicBezTo>
                  <a:pt x="9" y="11"/>
                  <a:pt x="10" y="11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1" y="12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0"/>
                  <a:pt x="9" y="10"/>
                </a:cubicBezTo>
                <a:cubicBezTo>
                  <a:pt x="10" y="10"/>
                  <a:pt x="10" y="11"/>
                  <a:pt x="11" y="11"/>
                </a:cubicBezTo>
                <a:cubicBezTo>
                  <a:pt x="11" y="11"/>
                  <a:pt x="12" y="11"/>
                  <a:pt x="11" y="11"/>
                </a:cubicBezTo>
                <a:cubicBezTo>
                  <a:pt x="11" y="12"/>
                  <a:pt x="11" y="12"/>
                  <a:pt x="11" y="12"/>
                </a:cubicBezTo>
                <a:cubicBezTo>
                  <a:pt x="11" y="12"/>
                  <a:pt x="11" y="13"/>
                  <a:pt x="12" y="13"/>
                </a:cubicBezTo>
                <a:cubicBezTo>
                  <a:pt x="12" y="13"/>
                  <a:pt x="12" y="12"/>
                  <a:pt x="12" y="12"/>
                </a:cubicBezTo>
                <a:cubicBezTo>
                  <a:pt x="12" y="11"/>
                  <a:pt x="12" y="11"/>
                  <a:pt x="12" y="12"/>
                </a:cubicBezTo>
                <a:cubicBezTo>
                  <a:pt x="12" y="12"/>
                  <a:pt x="12" y="12"/>
                  <a:pt x="12" y="12"/>
                </a:cubicBezTo>
                <a:cubicBezTo>
                  <a:pt x="13" y="12"/>
                  <a:pt x="13" y="12"/>
                  <a:pt x="12" y="13"/>
                </a:cubicBezTo>
                <a:cubicBezTo>
                  <a:pt x="13" y="13"/>
                  <a:pt x="13" y="13"/>
                  <a:pt x="13" y="12"/>
                </a:cubicBezTo>
                <a:cubicBezTo>
                  <a:pt x="13" y="12"/>
                  <a:pt x="14" y="13"/>
                  <a:pt x="14" y="13"/>
                </a:cubicBezTo>
                <a:cubicBezTo>
                  <a:pt x="14" y="12"/>
                  <a:pt x="14" y="12"/>
                  <a:pt x="13" y="12"/>
                </a:cubicBezTo>
                <a:cubicBezTo>
                  <a:pt x="14" y="12"/>
                  <a:pt x="14" y="11"/>
                  <a:pt x="13" y="11"/>
                </a:cubicBezTo>
                <a:cubicBezTo>
                  <a:pt x="13" y="11"/>
                  <a:pt x="13" y="11"/>
                  <a:pt x="13" y="11"/>
                </a:cubicBezTo>
                <a:cubicBezTo>
                  <a:pt x="13" y="11"/>
                  <a:pt x="13" y="11"/>
                  <a:pt x="12" y="11"/>
                </a:cubicBezTo>
                <a:cubicBezTo>
                  <a:pt x="12" y="11"/>
                  <a:pt x="12" y="11"/>
                  <a:pt x="12" y="11"/>
                </a:cubicBezTo>
                <a:cubicBezTo>
                  <a:pt x="13" y="11"/>
                  <a:pt x="13" y="11"/>
                  <a:pt x="13" y="10"/>
                </a:cubicBezTo>
                <a:cubicBezTo>
                  <a:pt x="13" y="10"/>
                  <a:pt x="13" y="10"/>
                  <a:pt x="13" y="10"/>
                </a:cubicBezTo>
                <a:cubicBezTo>
                  <a:pt x="13" y="10"/>
                  <a:pt x="12" y="11"/>
                  <a:pt x="12" y="11"/>
                </a:cubicBezTo>
                <a:cubicBezTo>
                  <a:pt x="12" y="11"/>
                  <a:pt x="12" y="11"/>
                  <a:pt x="11" y="10"/>
                </a:cubicBezTo>
                <a:cubicBezTo>
                  <a:pt x="11" y="10"/>
                  <a:pt x="10" y="10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8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1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3" y="9"/>
                  <a:pt x="14" y="9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7"/>
                  <a:pt x="12" y="7"/>
                </a:cubicBezTo>
                <a:cubicBezTo>
                  <a:pt x="12" y="7"/>
                  <a:pt x="12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1" y="8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1" y="8"/>
                  <a:pt x="11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1" y="7"/>
                  <a:pt x="11" y="7"/>
                  <a:pt x="11" y="8"/>
                </a:cubicBezTo>
                <a:cubicBezTo>
                  <a:pt x="11" y="8"/>
                  <a:pt x="11" y="8"/>
                  <a:pt x="11" y="8"/>
                </a:cubicBezTo>
                <a:cubicBezTo>
                  <a:pt x="10" y="8"/>
                  <a:pt x="10" y="8"/>
                  <a:pt x="10" y="7"/>
                </a:cubicBezTo>
                <a:cubicBezTo>
                  <a:pt x="11" y="7"/>
                  <a:pt x="11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3" y="6"/>
                  <a:pt x="13" y="6"/>
                  <a:pt x="13" y="7"/>
                </a:cubicBezTo>
                <a:cubicBezTo>
                  <a:pt x="13" y="7"/>
                  <a:pt x="13" y="7"/>
                  <a:pt x="14" y="7"/>
                </a:cubicBezTo>
                <a:cubicBezTo>
                  <a:pt x="14" y="6"/>
                  <a:pt x="13" y="6"/>
                  <a:pt x="13" y="6"/>
                </a:cubicBezTo>
                <a:cubicBezTo>
                  <a:pt x="12" y="6"/>
                  <a:pt x="12" y="6"/>
                  <a:pt x="13" y="6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5"/>
                  <a:pt x="14" y="6"/>
                  <a:pt x="14" y="6"/>
                </a:cubicBezTo>
                <a:cubicBezTo>
                  <a:pt x="14" y="6"/>
                  <a:pt x="14" y="5"/>
                  <a:pt x="14" y="5"/>
                </a:cubicBezTo>
                <a:cubicBezTo>
                  <a:pt x="14" y="5"/>
                  <a:pt x="14" y="5"/>
                  <a:pt x="15" y="4"/>
                </a:cubicBezTo>
                <a:cubicBezTo>
                  <a:pt x="15" y="4"/>
                  <a:pt x="14" y="5"/>
                  <a:pt x="14" y="5"/>
                </a:cubicBezTo>
                <a:cubicBezTo>
                  <a:pt x="14" y="4"/>
                  <a:pt x="13" y="4"/>
                  <a:pt x="13" y="4"/>
                </a:cubicBezTo>
                <a:cubicBezTo>
                  <a:pt x="13" y="4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2" y="5"/>
                  <a:pt x="12" y="5"/>
                  <a:pt x="12" y="5"/>
                </a:cubicBezTo>
                <a:cubicBezTo>
                  <a:pt x="13" y="5"/>
                  <a:pt x="13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5"/>
                  <a:pt x="12" y="5"/>
                </a:cubicBezTo>
                <a:cubicBezTo>
                  <a:pt x="12" y="5"/>
                  <a:pt x="12" y="6"/>
                  <a:pt x="11" y="6"/>
                </a:cubicBezTo>
                <a:cubicBezTo>
                  <a:pt x="11" y="6"/>
                  <a:pt x="10" y="6"/>
                  <a:pt x="10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5"/>
                  <a:pt x="11" y="5"/>
                  <a:pt x="11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5"/>
                  <a:pt x="10" y="5"/>
                  <a:pt x="10" y="4"/>
                </a:cubicBezTo>
                <a:cubicBezTo>
                  <a:pt x="10" y="4"/>
                  <a:pt x="11" y="4"/>
                  <a:pt x="11" y="4"/>
                </a:cubicBezTo>
                <a:cubicBezTo>
                  <a:pt x="11" y="4"/>
                  <a:pt x="11" y="4"/>
                  <a:pt x="11" y="5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3"/>
                  <a:pt x="10" y="3"/>
                  <a:pt x="10" y="3"/>
                </a:cubicBezTo>
                <a:cubicBezTo>
                  <a:pt x="10" y="3"/>
                  <a:pt x="10" y="3"/>
                  <a:pt x="9" y="3"/>
                </a:cubicBezTo>
                <a:cubicBezTo>
                  <a:pt x="9" y="3"/>
                  <a:pt x="10" y="3"/>
                  <a:pt x="10" y="3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4"/>
                  <a:pt x="10" y="4"/>
                </a:cubicBezTo>
                <a:cubicBezTo>
                  <a:pt x="9" y="4"/>
                  <a:pt x="9" y="5"/>
                  <a:pt x="9" y="5"/>
                </a:cubicBezTo>
                <a:cubicBezTo>
                  <a:pt x="9" y="5"/>
                  <a:pt x="9" y="4"/>
                  <a:pt x="9" y="4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4"/>
                  <a:pt x="9" y="4"/>
                  <a:pt x="9" y="4"/>
                </a:cubicBezTo>
                <a:cubicBezTo>
                  <a:pt x="9" y="4"/>
                  <a:pt x="9" y="5"/>
                  <a:pt x="9" y="5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5"/>
                  <a:pt x="8" y="5"/>
                </a:cubicBezTo>
                <a:cubicBezTo>
                  <a:pt x="8" y="4"/>
                  <a:pt x="8" y="4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3"/>
                  <a:pt x="10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1"/>
                  <a:pt x="9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lose/>
                <a:moveTo>
                  <a:pt x="13" y="8"/>
                </a:moveTo>
                <a:cubicBezTo>
                  <a:pt x="13" y="9"/>
                  <a:pt x="13" y="9"/>
                  <a:pt x="13" y="9"/>
                </a:cubicBezTo>
                <a:cubicBezTo>
                  <a:pt x="13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8"/>
                  <a:pt x="12" y="8"/>
                </a:cubicBezTo>
                <a:cubicBezTo>
                  <a:pt x="11" y="8"/>
                  <a:pt x="11" y="8"/>
                  <a:pt x="10" y="8"/>
                </a:cubicBezTo>
                <a:cubicBezTo>
                  <a:pt x="10" y="8"/>
                  <a:pt x="9" y="9"/>
                  <a:pt x="9" y="9"/>
                </a:cubicBezTo>
                <a:cubicBezTo>
                  <a:pt x="9" y="9"/>
                  <a:pt x="9" y="8"/>
                  <a:pt x="9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9"/>
                  <a:pt x="8" y="9"/>
                  <a:pt x="8" y="9"/>
                </a:cubicBezTo>
                <a:cubicBezTo>
                  <a:pt x="8" y="9"/>
                  <a:pt x="8" y="9"/>
                  <a:pt x="9" y="9"/>
                </a:cubicBezTo>
                <a:cubicBezTo>
                  <a:pt x="9" y="10"/>
                  <a:pt x="8" y="10"/>
                  <a:pt x="9" y="11"/>
                </a:cubicBezTo>
                <a:cubicBezTo>
                  <a:pt x="9" y="11"/>
                  <a:pt x="9" y="11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10" y="12"/>
                  <a:pt x="10" y="13"/>
                  <a:pt x="10" y="12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10" y="13"/>
                  <a:pt x="10" y="13"/>
                </a:cubicBezTo>
                <a:cubicBezTo>
                  <a:pt x="10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1"/>
                  <a:pt x="8" y="11"/>
                </a:cubicBezTo>
                <a:cubicBezTo>
                  <a:pt x="8" y="10"/>
                  <a:pt x="8" y="10"/>
                  <a:pt x="7" y="10"/>
                </a:cubicBezTo>
                <a:cubicBezTo>
                  <a:pt x="8" y="10"/>
                  <a:pt x="8" y="9"/>
                  <a:pt x="8" y="9"/>
                </a:cubicBezTo>
                <a:cubicBezTo>
                  <a:pt x="8" y="9"/>
                  <a:pt x="8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9"/>
                  <a:pt x="7" y="9"/>
                </a:cubicBezTo>
                <a:cubicBezTo>
                  <a:pt x="7" y="8"/>
                  <a:pt x="7" y="8"/>
                  <a:pt x="7" y="8"/>
                </a:cubicBezTo>
                <a:cubicBezTo>
                  <a:pt x="7" y="9"/>
                  <a:pt x="7" y="9"/>
                  <a:pt x="7" y="9"/>
                </a:cubicBezTo>
                <a:cubicBezTo>
                  <a:pt x="7" y="9"/>
                  <a:pt x="7" y="10"/>
                  <a:pt x="7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1"/>
                  <a:pt x="5" y="11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3"/>
                </a:cubicBezTo>
                <a:cubicBezTo>
                  <a:pt x="5" y="13"/>
                  <a:pt x="5" y="13"/>
                  <a:pt x="4" y="12"/>
                </a:cubicBezTo>
                <a:cubicBezTo>
                  <a:pt x="4" y="12"/>
                  <a:pt x="4" y="13"/>
                  <a:pt x="4" y="13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1"/>
                  <a:pt x="5" y="11"/>
                  <a:pt x="6" y="10"/>
                </a:cubicBezTo>
                <a:cubicBezTo>
                  <a:pt x="6" y="10"/>
                  <a:pt x="6" y="10"/>
                  <a:pt x="6" y="9"/>
                </a:cubicBezTo>
                <a:cubicBezTo>
                  <a:pt x="6" y="9"/>
                  <a:pt x="6" y="9"/>
                  <a:pt x="7" y="9"/>
                </a:cubicBezTo>
                <a:cubicBezTo>
                  <a:pt x="7" y="9"/>
                  <a:pt x="7" y="9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6" y="8"/>
                  <a:pt x="6" y="8"/>
                </a:cubicBezTo>
                <a:cubicBezTo>
                  <a:pt x="6" y="8"/>
                  <a:pt x="6" y="8"/>
                  <a:pt x="5" y="8"/>
                </a:cubicBezTo>
                <a:cubicBezTo>
                  <a:pt x="5" y="8"/>
                  <a:pt x="5" y="8"/>
                  <a:pt x="4" y="8"/>
                </a:cubicBezTo>
                <a:cubicBezTo>
                  <a:pt x="4" y="8"/>
                  <a:pt x="3" y="8"/>
                  <a:pt x="3" y="8"/>
                </a:cubicBezTo>
                <a:cubicBezTo>
                  <a:pt x="3" y="8"/>
                  <a:pt x="3" y="8"/>
                  <a:pt x="3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2" y="8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7"/>
                  <a:pt x="2" y="7"/>
                  <a:pt x="3" y="7"/>
                </a:cubicBezTo>
                <a:cubicBezTo>
                  <a:pt x="3" y="7"/>
                  <a:pt x="3" y="7"/>
                  <a:pt x="3" y="7"/>
                </a:cubicBezTo>
                <a:cubicBezTo>
                  <a:pt x="3" y="7"/>
                  <a:pt x="4" y="8"/>
                  <a:pt x="4" y="8"/>
                </a:cubicBezTo>
                <a:cubicBezTo>
                  <a:pt x="5" y="8"/>
                  <a:pt x="5" y="7"/>
                  <a:pt x="6" y="7"/>
                </a:cubicBezTo>
                <a:cubicBezTo>
                  <a:pt x="6" y="7"/>
                  <a:pt x="6" y="8"/>
                  <a:pt x="6" y="8"/>
                </a:cubicBezTo>
                <a:cubicBezTo>
                  <a:pt x="6" y="8"/>
                  <a:pt x="7" y="8"/>
                  <a:pt x="7" y="8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6" y="6"/>
                  <a:pt x="6" y="6"/>
                </a:cubicBezTo>
                <a:cubicBezTo>
                  <a:pt x="6" y="6"/>
                  <a:pt x="6" y="6"/>
                  <a:pt x="6" y="5"/>
                </a:cubicBezTo>
                <a:cubicBezTo>
                  <a:pt x="6" y="5"/>
                  <a:pt x="6" y="4"/>
                  <a:pt x="5" y="4"/>
                </a:cubicBezTo>
                <a:cubicBezTo>
                  <a:pt x="5" y="4"/>
                  <a:pt x="5" y="4"/>
                  <a:pt x="5" y="4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6" y="3"/>
                  <a:pt x="6" y="3"/>
                </a:cubicBezTo>
                <a:cubicBezTo>
                  <a:pt x="5" y="3"/>
                  <a:pt x="5" y="3"/>
                  <a:pt x="6" y="4"/>
                </a:cubicBezTo>
                <a:cubicBezTo>
                  <a:pt x="6" y="4"/>
                  <a:pt x="6" y="4"/>
                  <a:pt x="5" y="4"/>
                </a:cubicBezTo>
                <a:cubicBezTo>
                  <a:pt x="6" y="4"/>
                  <a:pt x="6" y="5"/>
                  <a:pt x="6" y="5"/>
                </a:cubicBezTo>
                <a:cubicBezTo>
                  <a:pt x="6" y="6"/>
                  <a:pt x="7" y="6"/>
                  <a:pt x="7" y="6"/>
                </a:cubicBezTo>
                <a:cubicBezTo>
                  <a:pt x="7" y="6"/>
                  <a:pt x="7" y="6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6"/>
                  <a:pt x="9" y="6"/>
                  <a:pt x="9" y="5"/>
                </a:cubicBezTo>
                <a:cubicBezTo>
                  <a:pt x="9" y="5"/>
                  <a:pt x="9" y="5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4"/>
                  <a:pt x="10" y="3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10" y="3"/>
                  <a:pt x="10" y="3"/>
                  <a:pt x="11" y="3"/>
                </a:cubicBezTo>
                <a:cubicBezTo>
                  <a:pt x="11" y="3"/>
                  <a:pt x="11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4"/>
                  <a:pt x="10" y="4"/>
                  <a:pt x="10" y="4"/>
                </a:cubicBezTo>
                <a:cubicBezTo>
                  <a:pt x="10" y="4"/>
                  <a:pt x="10" y="4"/>
                  <a:pt x="10" y="4"/>
                </a:cubicBezTo>
                <a:cubicBezTo>
                  <a:pt x="10" y="5"/>
                  <a:pt x="9" y="5"/>
                  <a:pt x="9" y="6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8" y="8"/>
                </a:cubicBezTo>
                <a:cubicBezTo>
                  <a:pt x="8" y="8"/>
                  <a:pt x="8" y="8"/>
                  <a:pt x="9" y="8"/>
                </a:cubicBezTo>
                <a:cubicBezTo>
                  <a:pt x="9" y="8"/>
                  <a:pt x="9" y="8"/>
                  <a:pt x="9" y="7"/>
                </a:cubicBezTo>
                <a:cubicBezTo>
                  <a:pt x="9" y="8"/>
                  <a:pt x="10" y="8"/>
                  <a:pt x="10" y="8"/>
                </a:cubicBezTo>
                <a:cubicBezTo>
                  <a:pt x="11" y="8"/>
                  <a:pt x="11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ubicBezTo>
                  <a:pt x="13" y="8"/>
                  <a:pt x="13" y="8"/>
                  <a:pt x="13" y="8"/>
                </a:cubicBezTo>
                <a:close/>
                <a:moveTo>
                  <a:pt x="1" y="11"/>
                </a:move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lose/>
                <a:moveTo>
                  <a:pt x="3" y="10"/>
                </a:move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ubicBezTo>
                  <a:pt x="3" y="10"/>
                  <a:pt x="4" y="9"/>
                  <a:pt x="4" y="9"/>
                </a:cubicBezTo>
                <a:cubicBezTo>
                  <a:pt x="4" y="9"/>
                  <a:pt x="4" y="9"/>
                  <a:pt x="4" y="8"/>
                </a:cubicBezTo>
                <a:cubicBezTo>
                  <a:pt x="4" y="8"/>
                  <a:pt x="5" y="8"/>
                  <a:pt x="5" y="8"/>
                </a:cubicBezTo>
                <a:cubicBezTo>
                  <a:pt x="5" y="8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8"/>
                </a:cubicBezTo>
                <a:cubicBezTo>
                  <a:pt x="5" y="8"/>
                  <a:pt x="5" y="8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5" y="9"/>
                  <a:pt x="5" y="9"/>
                  <a:pt x="5" y="9"/>
                </a:cubicBezTo>
                <a:cubicBezTo>
                  <a:pt x="6" y="9"/>
                  <a:pt x="6" y="10"/>
                  <a:pt x="5" y="10"/>
                </a:cubicBezTo>
                <a:cubicBezTo>
                  <a:pt x="5" y="10"/>
                  <a:pt x="5" y="10"/>
                  <a:pt x="5" y="9"/>
                </a:cubicBezTo>
                <a:cubicBezTo>
                  <a:pt x="5" y="9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4" y="10"/>
                </a:cubicBezTo>
                <a:cubicBezTo>
                  <a:pt x="4" y="10"/>
                  <a:pt x="4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lose/>
                <a:moveTo>
                  <a:pt x="6" y="8"/>
                </a:moveTo>
                <a:cubicBezTo>
                  <a:pt x="6" y="9"/>
                  <a:pt x="6" y="9"/>
                  <a:pt x="6" y="9"/>
                </a:cubicBezTo>
                <a:cubicBezTo>
                  <a:pt x="6" y="9"/>
                  <a:pt x="6" y="9"/>
                  <a:pt x="5" y="9"/>
                </a:cubicBezTo>
                <a:cubicBezTo>
                  <a:pt x="6" y="9"/>
                  <a:pt x="6" y="9"/>
                  <a:pt x="6" y="8"/>
                </a:cubicBezTo>
                <a:cubicBezTo>
                  <a:pt x="6" y="8"/>
                  <a:pt x="6" y="8"/>
                  <a:pt x="6" y="8"/>
                </a:cubicBezTo>
                <a:close/>
                <a:moveTo>
                  <a:pt x="13" y="12"/>
                </a:move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2" y="12"/>
                  <a:pt x="12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1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ubicBezTo>
                  <a:pt x="13" y="12"/>
                  <a:pt x="13" y="12"/>
                  <a:pt x="13" y="12"/>
                </a:cubicBezTo>
                <a:close/>
                <a:moveTo>
                  <a:pt x="11" y="11"/>
                </a:move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0"/>
                  <a:pt x="10" y="10"/>
                  <a:pt x="10" y="10"/>
                </a:cubicBezTo>
                <a:cubicBezTo>
                  <a:pt x="10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9"/>
                  <a:pt x="9" y="10"/>
                </a:cubicBezTo>
                <a:cubicBezTo>
                  <a:pt x="9" y="10"/>
                  <a:pt x="9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9"/>
                  <a:pt x="10" y="9"/>
                  <a:pt x="9" y="9"/>
                </a:cubicBezTo>
                <a:cubicBezTo>
                  <a:pt x="9" y="9"/>
                  <a:pt x="9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lose/>
                <a:moveTo>
                  <a:pt x="8" y="9"/>
                </a:moveTo>
                <a:cubicBezTo>
                  <a:pt x="8" y="9"/>
                  <a:pt x="8" y="9"/>
                  <a:pt x="9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9" y="9"/>
                  <a:pt x="8" y="9"/>
                </a:cubicBezTo>
                <a:cubicBezTo>
                  <a:pt x="8" y="9"/>
                  <a:pt x="8" y="9"/>
                  <a:pt x="8" y="9"/>
                </a:cubicBezTo>
                <a:close/>
                <a:moveTo>
                  <a:pt x="7" y="15"/>
                </a:moveTo>
                <a:cubicBezTo>
                  <a:pt x="7" y="15"/>
                  <a:pt x="7" y="15"/>
                  <a:pt x="7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6" y="15"/>
                  <a:pt x="6" y="15"/>
                  <a:pt x="6" y="15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ubicBezTo>
                  <a:pt x="7" y="15"/>
                  <a:pt x="7" y="15"/>
                  <a:pt x="7" y="15"/>
                </a:cubicBezTo>
                <a:close/>
                <a:moveTo>
                  <a:pt x="7" y="13"/>
                </a:move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7" y="11"/>
                  <a:pt x="6" y="11"/>
                </a:cubicBezTo>
                <a:cubicBezTo>
                  <a:pt x="6" y="11"/>
                  <a:pt x="6" y="10"/>
                  <a:pt x="6" y="11"/>
                </a:cubicBezTo>
                <a:cubicBezTo>
                  <a:pt x="6" y="11"/>
                  <a:pt x="6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0"/>
                  <a:pt x="6" y="10"/>
                </a:cubicBezTo>
                <a:cubicBezTo>
                  <a:pt x="6" y="10"/>
                  <a:pt x="7" y="10"/>
                  <a:pt x="7" y="10"/>
                </a:cubicBezTo>
                <a:cubicBezTo>
                  <a:pt x="7" y="10"/>
                  <a:pt x="7" y="11"/>
                  <a:pt x="7" y="11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0"/>
                </a:cubicBezTo>
                <a:cubicBezTo>
                  <a:pt x="7" y="10"/>
                  <a:pt x="8" y="10"/>
                  <a:pt x="7" y="11"/>
                </a:cubicBezTo>
                <a:cubicBezTo>
                  <a:pt x="7" y="11"/>
                  <a:pt x="8" y="10"/>
                  <a:pt x="8" y="10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7" y="11"/>
                </a:cubicBezTo>
                <a:cubicBezTo>
                  <a:pt x="7" y="11"/>
                  <a:pt x="7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7" y="11"/>
                  <a:pt x="7" y="12"/>
                </a:cubicBezTo>
                <a:cubicBezTo>
                  <a:pt x="7" y="12"/>
                  <a:pt x="7" y="12"/>
                  <a:pt x="7" y="13"/>
                </a:cubicBezTo>
                <a:cubicBezTo>
                  <a:pt x="7" y="13"/>
                  <a:pt x="7" y="13"/>
                  <a:pt x="7" y="13"/>
                </a:cubicBezTo>
                <a:close/>
                <a:moveTo>
                  <a:pt x="7" y="9"/>
                </a:moveTo>
                <a:cubicBezTo>
                  <a:pt x="7" y="9"/>
                  <a:pt x="7" y="9"/>
                  <a:pt x="7" y="9"/>
                </a:cubicBezTo>
                <a:cubicBezTo>
                  <a:pt x="7" y="10"/>
                  <a:pt x="7" y="10"/>
                  <a:pt x="7" y="10"/>
                </a:cubicBezTo>
                <a:cubicBezTo>
                  <a:pt x="7" y="10"/>
                  <a:pt x="7" y="10"/>
                  <a:pt x="7" y="9"/>
                </a:cubicBezTo>
                <a:cubicBezTo>
                  <a:pt x="7" y="9"/>
                  <a:pt x="7" y="9"/>
                  <a:pt x="7" y="9"/>
                </a:cubicBezTo>
                <a:close/>
                <a:moveTo>
                  <a:pt x="1" y="4"/>
                </a:moveTo>
                <a:cubicBezTo>
                  <a:pt x="1" y="4"/>
                  <a:pt x="2" y="4"/>
                  <a:pt x="2" y="4"/>
                </a:cubicBezTo>
                <a:cubicBezTo>
                  <a:pt x="2" y="4"/>
                  <a:pt x="2" y="3"/>
                  <a:pt x="2" y="3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2" y="4"/>
                  <a:pt x="2" y="4"/>
                </a:cubicBezTo>
                <a:cubicBezTo>
                  <a:pt x="2" y="4"/>
                  <a:pt x="1" y="4"/>
                  <a:pt x="1" y="4"/>
                </a:cubicBezTo>
                <a:cubicBezTo>
                  <a:pt x="1" y="4"/>
                  <a:pt x="1" y="4"/>
                  <a:pt x="2" y="4"/>
                </a:cubicBezTo>
                <a:cubicBezTo>
                  <a:pt x="1" y="4"/>
                  <a:pt x="1" y="4"/>
                  <a:pt x="1" y="4"/>
                </a:cubicBezTo>
                <a:close/>
                <a:moveTo>
                  <a:pt x="4" y="5"/>
                </a:moveTo>
                <a:cubicBezTo>
                  <a:pt x="4" y="5"/>
                  <a:pt x="4" y="5"/>
                  <a:pt x="4" y="5"/>
                </a:cubicBezTo>
                <a:cubicBezTo>
                  <a:pt x="4" y="5"/>
                  <a:pt x="4" y="5"/>
                  <a:pt x="4" y="6"/>
                </a:cubicBezTo>
                <a:cubicBezTo>
                  <a:pt x="5" y="6"/>
                  <a:pt x="5" y="6"/>
                  <a:pt x="5" y="6"/>
                </a:cubicBezTo>
                <a:cubicBezTo>
                  <a:pt x="6" y="5"/>
                  <a:pt x="6" y="6"/>
                  <a:pt x="6" y="6"/>
                </a:cubicBezTo>
                <a:cubicBezTo>
                  <a:pt x="6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6" y="6"/>
                  <a:pt x="6" y="6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5" y="6"/>
                  <a:pt x="5" y="6"/>
                </a:cubicBezTo>
                <a:cubicBezTo>
                  <a:pt x="6" y="6"/>
                  <a:pt x="6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5" y="7"/>
                  <a:pt x="4" y="7"/>
                  <a:pt x="5" y="7"/>
                </a:cubicBezTo>
                <a:cubicBezTo>
                  <a:pt x="5" y="7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5"/>
                  <a:pt x="4" y="5"/>
                </a:cubicBezTo>
                <a:close/>
                <a:moveTo>
                  <a:pt x="6" y="7"/>
                </a:move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6" y="7"/>
                  <a:pt x="6" y="7"/>
                </a:cubicBezTo>
                <a:close/>
                <a:moveTo>
                  <a:pt x="14" y="5"/>
                </a:move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3" y="5"/>
                  <a:pt x="13" y="5"/>
                  <a:pt x="13" y="5"/>
                </a:cubicBezTo>
                <a:cubicBezTo>
                  <a:pt x="14" y="5"/>
                  <a:pt x="14" y="5"/>
                  <a:pt x="14" y="5"/>
                </a:cubicBezTo>
                <a:cubicBezTo>
                  <a:pt x="14" y="5"/>
                  <a:pt x="14" y="5"/>
                  <a:pt x="14" y="5"/>
                </a:cubicBezTo>
                <a:close/>
                <a:moveTo>
                  <a:pt x="12" y="6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8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8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9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10" y="7"/>
                </a:cubicBezTo>
                <a:cubicBezTo>
                  <a:pt x="10" y="7"/>
                  <a:pt x="10" y="7"/>
                  <a:pt x="9" y="7"/>
                </a:cubicBezTo>
                <a:cubicBezTo>
                  <a:pt x="9" y="7"/>
                  <a:pt x="9" y="6"/>
                  <a:pt x="10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9" y="6"/>
                  <a:pt x="9" y="6"/>
                </a:cubicBezTo>
                <a:cubicBezTo>
                  <a:pt x="9" y="6"/>
                  <a:pt x="9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lose/>
                <a:moveTo>
                  <a:pt x="8" y="7"/>
                </a:move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9" y="7"/>
                  <a:pt x="9" y="7"/>
                </a:cubicBezTo>
                <a:cubicBezTo>
                  <a:pt x="9" y="7"/>
                  <a:pt x="8" y="7"/>
                  <a:pt x="8" y="7"/>
                </a:cubicBezTo>
                <a:close/>
                <a:moveTo>
                  <a:pt x="8" y="0"/>
                </a:move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8" y="1"/>
                </a:cubicBezTo>
                <a:cubicBezTo>
                  <a:pt x="8" y="1"/>
                  <a:pt x="8" y="1"/>
                  <a:pt x="7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"/>
                  <a:pt x="8" y="1"/>
                  <a:pt x="8" y="0"/>
                </a:cubicBezTo>
                <a:close/>
                <a:moveTo>
                  <a:pt x="8" y="3"/>
                </a:move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6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6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5"/>
                </a:cubicBezTo>
                <a:cubicBezTo>
                  <a:pt x="7" y="5"/>
                  <a:pt x="7" y="5"/>
                  <a:pt x="7" y="4"/>
                </a:cubicBezTo>
                <a:cubicBezTo>
                  <a:pt x="8" y="4"/>
                  <a:pt x="8" y="4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lose/>
                <a:moveTo>
                  <a:pt x="7" y="7"/>
                </a:move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8" y="6"/>
                  <a:pt x="7" y="6"/>
                  <a:pt x="8" y="6"/>
                </a:cubicBezTo>
                <a:cubicBezTo>
                  <a:pt x="8" y="7"/>
                  <a:pt x="8" y="7"/>
                  <a:pt x="7" y="7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17" name="Freeform 33572"/>
          <p:cNvSpPr>
            <a:spLocks/>
          </p:cNvSpPr>
          <p:nvPr/>
        </p:nvSpPr>
        <p:spPr bwMode="auto">
          <a:xfrm>
            <a:off x="6211888" y="3829050"/>
            <a:ext cx="68263" cy="58738"/>
          </a:xfrm>
          <a:custGeom>
            <a:avLst/>
            <a:gdLst>
              <a:gd name="T0" fmla="*/ 12 w 24"/>
              <a:gd name="T1" fmla="*/ 9 h 21"/>
              <a:gd name="T2" fmla="*/ 18 w 24"/>
              <a:gd name="T3" fmla="*/ 8 h 21"/>
              <a:gd name="T4" fmla="*/ 9 w 24"/>
              <a:gd name="T5" fmla="*/ 20 h 21"/>
              <a:gd name="T6" fmla="*/ 12 w 24"/>
              <a:gd name="T7" fmla="*/ 9 h 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4" h="21">
                <a:moveTo>
                  <a:pt x="12" y="9"/>
                </a:moveTo>
                <a:cubicBezTo>
                  <a:pt x="12" y="9"/>
                  <a:pt x="15" y="6"/>
                  <a:pt x="18" y="8"/>
                </a:cubicBezTo>
                <a:cubicBezTo>
                  <a:pt x="24" y="10"/>
                  <a:pt x="10" y="21"/>
                  <a:pt x="9" y="20"/>
                </a:cubicBezTo>
                <a:cubicBezTo>
                  <a:pt x="0" y="6"/>
                  <a:pt x="13" y="0"/>
                  <a:pt x="12" y="9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18" name="Freeform 33573"/>
          <p:cNvSpPr>
            <a:spLocks noEditPoints="1"/>
          </p:cNvSpPr>
          <p:nvPr/>
        </p:nvSpPr>
        <p:spPr bwMode="auto">
          <a:xfrm>
            <a:off x="6284913" y="3654425"/>
            <a:ext cx="46038" cy="61913"/>
          </a:xfrm>
          <a:custGeom>
            <a:avLst/>
            <a:gdLst>
              <a:gd name="T0" fmla="*/ 5 w 16"/>
              <a:gd name="T1" fmla="*/ 14 h 22"/>
              <a:gd name="T2" fmla="*/ 6 w 16"/>
              <a:gd name="T3" fmla="*/ 19 h 22"/>
              <a:gd name="T4" fmla="*/ 12 w 16"/>
              <a:gd name="T5" fmla="*/ 18 h 22"/>
              <a:gd name="T6" fmla="*/ 12 w 16"/>
              <a:gd name="T7" fmla="*/ 10 h 22"/>
              <a:gd name="T8" fmla="*/ 7 w 16"/>
              <a:gd name="T9" fmla="*/ 2 h 22"/>
              <a:gd name="T10" fmla="*/ 11 w 16"/>
              <a:gd name="T11" fmla="*/ 14 h 22"/>
              <a:gd name="T12" fmla="*/ 12 w 16"/>
              <a:gd name="T13" fmla="*/ 14 h 22"/>
              <a:gd name="T14" fmla="*/ 8 w 16"/>
              <a:gd name="T15" fmla="*/ 20 h 22"/>
              <a:gd name="T16" fmla="*/ 6 w 16"/>
              <a:gd name="T17" fmla="*/ 13 h 22"/>
              <a:gd name="T18" fmla="*/ 8 w 16"/>
              <a:gd name="T19" fmla="*/ 18 h 22"/>
              <a:gd name="T20" fmla="*/ 11 w 16"/>
              <a:gd name="T21" fmla="*/ 19 h 22"/>
              <a:gd name="T22" fmla="*/ 11 w 16"/>
              <a:gd name="T23" fmla="*/ 18 h 22"/>
              <a:gd name="T24" fmla="*/ 12 w 16"/>
              <a:gd name="T25" fmla="*/ 16 h 22"/>
              <a:gd name="T26" fmla="*/ 9 w 16"/>
              <a:gd name="T27" fmla="*/ 20 h 22"/>
              <a:gd name="T28" fmla="*/ 12 w 16"/>
              <a:gd name="T29" fmla="*/ 13 h 22"/>
              <a:gd name="T30" fmla="*/ 7 w 16"/>
              <a:gd name="T31" fmla="*/ 17 h 22"/>
              <a:gd name="T32" fmla="*/ 6 w 16"/>
              <a:gd name="T33" fmla="*/ 16 h 22"/>
              <a:gd name="T34" fmla="*/ 10 w 16"/>
              <a:gd name="T35" fmla="*/ 15 h 22"/>
              <a:gd name="T36" fmla="*/ 7 w 16"/>
              <a:gd name="T37" fmla="*/ 11 h 22"/>
              <a:gd name="T38" fmla="*/ 8 w 16"/>
              <a:gd name="T39" fmla="*/ 9 h 22"/>
              <a:gd name="T40" fmla="*/ 9 w 16"/>
              <a:gd name="T41" fmla="*/ 9 h 22"/>
              <a:gd name="T42" fmla="*/ 11 w 16"/>
              <a:gd name="T43" fmla="*/ 8 h 22"/>
              <a:gd name="T44" fmla="*/ 9 w 16"/>
              <a:gd name="T45" fmla="*/ 7 h 22"/>
              <a:gd name="T46" fmla="*/ 9 w 16"/>
              <a:gd name="T47" fmla="*/ 6 h 22"/>
              <a:gd name="T48" fmla="*/ 5 w 16"/>
              <a:gd name="T49" fmla="*/ 9 h 22"/>
              <a:gd name="T50" fmla="*/ 4 w 16"/>
              <a:gd name="T51" fmla="*/ 7 h 22"/>
              <a:gd name="T52" fmla="*/ 6 w 16"/>
              <a:gd name="T53" fmla="*/ 6 h 22"/>
              <a:gd name="T54" fmla="*/ 10 w 16"/>
              <a:gd name="T55" fmla="*/ 11 h 22"/>
              <a:gd name="T56" fmla="*/ 11 w 16"/>
              <a:gd name="T57" fmla="*/ 9 h 22"/>
              <a:gd name="T58" fmla="*/ 8 w 16"/>
              <a:gd name="T59" fmla="*/ 12 h 22"/>
              <a:gd name="T60" fmla="*/ 10 w 16"/>
              <a:gd name="T61" fmla="*/ 6 h 22"/>
              <a:gd name="T62" fmla="*/ 6 w 16"/>
              <a:gd name="T63" fmla="*/ 11 h 22"/>
              <a:gd name="T64" fmla="*/ 8 w 16"/>
              <a:gd name="T65" fmla="*/ 5 h 22"/>
              <a:gd name="T66" fmla="*/ 10 w 16"/>
              <a:gd name="T67" fmla="*/ 4 h 22"/>
              <a:gd name="T68" fmla="*/ 5 w 16"/>
              <a:gd name="T69" fmla="*/ 9 h 22"/>
              <a:gd name="T70" fmla="*/ 8 w 16"/>
              <a:gd name="T71" fmla="*/ 3 h 22"/>
              <a:gd name="T72" fmla="*/ 3 w 16"/>
              <a:gd name="T73" fmla="*/ 5 h 22"/>
              <a:gd name="T74" fmla="*/ 3 w 16"/>
              <a:gd name="T75" fmla="*/ 7 h 22"/>
              <a:gd name="T76" fmla="*/ 6 w 16"/>
              <a:gd name="T77" fmla="*/ 6 h 22"/>
              <a:gd name="T78" fmla="*/ 15 w 16"/>
              <a:gd name="T79" fmla="*/ 11 h 22"/>
              <a:gd name="T80" fmla="*/ 8 w 16"/>
              <a:gd name="T81" fmla="*/ 1 h 22"/>
              <a:gd name="T82" fmla="*/ 5 w 16"/>
              <a:gd name="T83" fmla="*/ 3 h 22"/>
              <a:gd name="T84" fmla="*/ 3 w 16"/>
              <a:gd name="T85" fmla="*/ 3 h 22"/>
              <a:gd name="T86" fmla="*/ 1 w 16"/>
              <a:gd name="T87" fmla="*/ 5 h 22"/>
              <a:gd name="T88" fmla="*/ 0 w 16"/>
              <a:gd name="T89" fmla="*/ 10 h 22"/>
              <a:gd name="T90" fmla="*/ 1 w 16"/>
              <a:gd name="T91" fmla="*/ 9 h 22"/>
              <a:gd name="T92" fmla="*/ 3 w 16"/>
              <a:gd name="T93" fmla="*/ 12 h 22"/>
              <a:gd name="T94" fmla="*/ 3 w 16"/>
              <a:gd name="T95" fmla="*/ 14 h 22"/>
              <a:gd name="T96" fmla="*/ 11 w 16"/>
              <a:gd name="T97" fmla="*/ 3 h 22"/>
              <a:gd name="T98" fmla="*/ 12 w 16"/>
              <a:gd name="T99" fmla="*/ 2 h 22"/>
              <a:gd name="T100" fmla="*/ 13 w 16"/>
              <a:gd name="T101" fmla="*/ 5 h 22"/>
              <a:gd name="T102" fmla="*/ 14 w 16"/>
              <a:gd name="T103" fmla="*/ 5 h 22"/>
              <a:gd name="T104" fmla="*/ 15 w 16"/>
              <a:gd name="T105" fmla="*/ 8 h 22"/>
              <a:gd name="T106" fmla="*/ 14 w 16"/>
              <a:gd name="T107" fmla="*/ 8 h 22"/>
              <a:gd name="T108" fmla="*/ 13 w 16"/>
              <a:gd name="T109" fmla="*/ 11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6" h="22">
                <a:moveTo>
                  <a:pt x="4" y="5"/>
                </a:moveTo>
                <a:cubicBezTo>
                  <a:pt x="2" y="5"/>
                  <a:pt x="2" y="7"/>
                  <a:pt x="3" y="8"/>
                </a:cubicBezTo>
                <a:cubicBezTo>
                  <a:pt x="1" y="9"/>
                  <a:pt x="2" y="11"/>
                  <a:pt x="5" y="10"/>
                </a:cubicBezTo>
                <a:cubicBezTo>
                  <a:pt x="4" y="11"/>
                  <a:pt x="4" y="12"/>
                  <a:pt x="5" y="12"/>
                </a:cubicBezTo>
                <a:cubicBezTo>
                  <a:pt x="5" y="13"/>
                  <a:pt x="5" y="13"/>
                  <a:pt x="5" y="14"/>
                </a:cubicBezTo>
                <a:cubicBezTo>
                  <a:pt x="5" y="14"/>
                  <a:pt x="5" y="14"/>
                  <a:pt x="5" y="15"/>
                </a:cubicBezTo>
                <a:cubicBezTo>
                  <a:pt x="5" y="15"/>
                  <a:pt x="5" y="15"/>
                  <a:pt x="5" y="15"/>
                </a:cubicBezTo>
                <a:cubicBezTo>
                  <a:pt x="5" y="16"/>
                  <a:pt x="5" y="16"/>
                  <a:pt x="6" y="16"/>
                </a:cubicBezTo>
                <a:cubicBezTo>
                  <a:pt x="5" y="17"/>
                  <a:pt x="5" y="17"/>
                  <a:pt x="6" y="17"/>
                </a:cubicBezTo>
                <a:cubicBezTo>
                  <a:pt x="6" y="18"/>
                  <a:pt x="6" y="19"/>
                  <a:pt x="6" y="19"/>
                </a:cubicBezTo>
                <a:cubicBezTo>
                  <a:pt x="6" y="20"/>
                  <a:pt x="5" y="21"/>
                  <a:pt x="7" y="22"/>
                </a:cubicBezTo>
                <a:cubicBezTo>
                  <a:pt x="8" y="22"/>
                  <a:pt x="9" y="22"/>
                  <a:pt x="9" y="21"/>
                </a:cubicBezTo>
                <a:cubicBezTo>
                  <a:pt x="10" y="21"/>
                  <a:pt x="11" y="20"/>
                  <a:pt x="10" y="19"/>
                </a:cubicBezTo>
                <a:cubicBezTo>
                  <a:pt x="11" y="20"/>
                  <a:pt x="11" y="20"/>
                  <a:pt x="11" y="19"/>
                </a:cubicBezTo>
                <a:cubicBezTo>
                  <a:pt x="12" y="19"/>
                  <a:pt x="12" y="18"/>
                  <a:pt x="12" y="18"/>
                </a:cubicBezTo>
                <a:cubicBezTo>
                  <a:pt x="12" y="17"/>
                  <a:pt x="13" y="17"/>
                  <a:pt x="12" y="16"/>
                </a:cubicBezTo>
                <a:cubicBezTo>
                  <a:pt x="13" y="15"/>
                  <a:pt x="13" y="15"/>
                  <a:pt x="13" y="14"/>
                </a:cubicBezTo>
                <a:cubicBezTo>
                  <a:pt x="13" y="13"/>
                  <a:pt x="13" y="13"/>
                  <a:pt x="12" y="13"/>
                </a:cubicBezTo>
                <a:cubicBezTo>
                  <a:pt x="13" y="12"/>
                  <a:pt x="13" y="11"/>
                  <a:pt x="12" y="11"/>
                </a:cubicBezTo>
                <a:cubicBezTo>
                  <a:pt x="12" y="10"/>
                  <a:pt x="12" y="10"/>
                  <a:pt x="12" y="10"/>
                </a:cubicBezTo>
                <a:cubicBezTo>
                  <a:pt x="12" y="10"/>
                  <a:pt x="12" y="10"/>
                  <a:pt x="12" y="10"/>
                </a:cubicBezTo>
                <a:cubicBezTo>
                  <a:pt x="14" y="9"/>
                  <a:pt x="13" y="7"/>
                  <a:pt x="12" y="7"/>
                </a:cubicBezTo>
                <a:cubicBezTo>
                  <a:pt x="13" y="5"/>
                  <a:pt x="13" y="4"/>
                  <a:pt x="11" y="5"/>
                </a:cubicBezTo>
                <a:cubicBezTo>
                  <a:pt x="11" y="2"/>
                  <a:pt x="10" y="2"/>
                  <a:pt x="9" y="4"/>
                </a:cubicBezTo>
                <a:cubicBezTo>
                  <a:pt x="9" y="3"/>
                  <a:pt x="8" y="2"/>
                  <a:pt x="7" y="2"/>
                </a:cubicBezTo>
                <a:cubicBezTo>
                  <a:pt x="7" y="2"/>
                  <a:pt x="6" y="3"/>
                  <a:pt x="6" y="4"/>
                </a:cubicBezTo>
                <a:cubicBezTo>
                  <a:pt x="5" y="3"/>
                  <a:pt x="3" y="3"/>
                  <a:pt x="4" y="5"/>
                </a:cubicBezTo>
                <a:close/>
                <a:moveTo>
                  <a:pt x="8" y="19"/>
                </a:moveTo>
                <a:cubicBezTo>
                  <a:pt x="8" y="19"/>
                  <a:pt x="9" y="18"/>
                  <a:pt x="9" y="17"/>
                </a:cubicBezTo>
                <a:cubicBezTo>
                  <a:pt x="10" y="17"/>
                  <a:pt x="11" y="15"/>
                  <a:pt x="11" y="14"/>
                </a:cubicBezTo>
                <a:cubicBezTo>
                  <a:pt x="11" y="14"/>
                  <a:pt x="11" y="12"/>
                  <a:pt x="11" y="12"/>
                </a:cubicBezTo>
                <a:cubicBezTo>
                  <a:pt x="11" y="12"/>
                  <a:pt x="11" y="12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1" y="12"/>
                  <a:pt x="11" y="12"/>
                  <a:pt x="11" y="11"/>
                </a:cubicBezTo>
                <a:cubicBezTo>
                  <a:pt x="12" y="13"/>
                  <a:pt x="12" y="13"/>
                  <a:pt x="12" y="14"/>
                </a:cubicBezTo>
                <a:cubicBezTo>
                  <a:pt x="12" y="15"/>
                  <a:pt x="12" y="15"/>
                  <a:pt x="12" y="15"/>
                </a:cubicBezTo>
                <a:cubicBezTo>
                  <a:pt x="11" y="15"/>
                  <a:pt x="11" y="16"/>
                  <a:pt x="11" y="16"/>
                </a:cubicBezTo>
                <a:cubicBezTo>
                  <a:pt x="11" y="17"/>
                  <a:pt x="11" y="17"/>
                  <a:pt x="11" y="17"/>
                </a:cubicBezTo>
                <a:cubicBezTo>
                  <a:pt x="10" y="19"/>
                  <a:pt x="10" y="19"/>
                  <a:pt x="8" y="20"/>
                </a:cubicBezTo>
                <a:cubicBezTo>
                  <a:pt x="8" y="20"/>
                  <a:pt x="8" y="20"/>
                  <a:pt x="8" y="20"/>
                </a:cubicBezTo>
                <a:cubicBezTo>
                  <a:pt x="7" y="20"/>
                  <a:pt x="8" y="20"/>
                  <a:pt x="7" y="20"/>
                </a:cubicBezTo>
                <a:cubicBezTo>
                  <a:pt x="7" y="20"/>
                  <a:pt x="7" y="19"/>
                  <a:pt x="7" y="19"/>
                </a:cubicBezTo>
                <a:cubicBezTo>
                  <a:pt x="7" y="17"/>
                  <a:pt x="5" y="14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4"/>
                </a:cubicBezTo>
                <a:cubicBezTo>
                  <a:pt x="7" y="14"/>
                  <a:pt x="7" y="14"/>
                  <a:pt x="7" y="15"/>
                </a:cubicBezTo>
                <a:cubicBezTo>
                  <a:pt x="7" y="16"/>
                  <a:pt x="7" y="16"/>
                  <a:pt x="7" y="16"/>
                </a:cubicBezTo>
                <a:cubicBezTo>
                  <a:pt x="7" y="16"/>
                  <a:pt x="8" y="16"/>
                  <a:pt x="8" y="16"/>
                </a:cubicBezTo>
                <a:cubicBezTo>
                  <a:pt x="8" y="18"/>
                  <a:pt x="8" y="18"/>
                  <a:pt x="8" y="18"/>
                </a:cubicBezTo>
                <a:cubicBezTo>
                  <a:pt x="8" y="18"/>
                  <a:pt x="8" y="18"/>
                  <a:pt x="8" y="19"/>
                </a:cubicBezTo>
                <a:cubicBezTo>
                  <a:pt x="8" y="19"/>
                  <a:pt x="8" y="19"/>
                  <a:pt x="8" y="19"/>
                </a:cubicBezTo>
                <a:cubicBezTo>
                  <a:pt x="8" y="19"/>
                  <a:pt x="8" y="19"/>
                  <a:pt x="8" y="19"/>
                </a:cubicBezTo>
                <a:close/>
                <a:moveTo>
                  <a:pt x="10" y="19"/>
                </a:moveTo>
                <a:cubicBezTo>
                  <a:pt x="12" y="17"/>
                  <a:pt x="12" y="19"/>
                  <a:pt x="11" y="19"/>
                </a:cubicBezTo>
                <a:cubicBezTo>
                  <a:pt x="11" y="19"/>
                  <a:pt x="10" y="19"/>
                  <a:pt x="10" y="19"/>
                </a:cubicBezTo>
                <a:close/>
                <a:moveTo>
                  <a:pt x="10" y="20"/>
                </a:moveTo>
                <a:cubicBezTo>
                  <a:pt x="9" y="21"/>
                  <a:pt x="9" y="19"/>
                  <a:pt x="10" y="19"/>
                </a:cubicBezTo>
                <a:cubicBezTo>
                  <a:pt x="10" y="19"/>
                  <a:pt x="10" y="20"/>
                  <a:pt x="10" y="20"/>
                </a:cubicBezTo>
                <a:close/>
                <a:moveTo>
                  <a:pt x="11" y="18"/>
                </a:moveTo>
                <a:cubicBezTo>
                  <a:pt x="11" y="17"/>
                  <a:pt x="12" y="16"/>
                  <a:pt x="12" y="16"/>
                </a:cubicBezTo>
                <a:cubicBezTo>
                  <a:pt x="13" y="16"/>
                  <a:pt x="12" y="18"/>
                  <a:pt x="11" y="18"/>
                </a:cubicBezTo>
                <a:close/>
                <a:moveTo>
                  <a:pt x="12" y="16"/>
                </a:moveTo>
                <a:cubicBezTo>
                  <a:pt x="12" y="15"/>
                  <a:pt x="12" y="14"/>
                  <a:pt x="13" y="14"/>
                </a:cubicBezTo>
                <a:cubicBezTo>
                  <a:pt x="13" y="15"/>
                  <a:pt x="13" y="16"/>
                  <a:pt x="12" y="16"/>
                </a:cubicBezTo>
                <a:close/>
                <a:moveTo>
                  <a:pt x="9" y="20"/>
                </a:moveTo>
                <a:cubicBezTo>
                  <a:pt x="9" y="20"/>
                  <a:pt x="9" y="21"/>
                  <a:pt x="8" y="21"/>
                </a:cubicBezTo>
                <a:cubicBezTo>
                  <a:pt x="8" y="22"/>
                  <a:pt x="6" y="22"/>
                  <a:pt x="6" y="20"/>
                </a:cubicBezTo>
                <a:cubicBezTo>
                  <a:pt x="6" y="20"/>
                  <a:pt x="6" y="19"/>
                  <a:pt x="7" y="19"/>
                </a:cubicBezTo>
                <a:cubicBezTo>
                  <a:pt x="7" y="21"/>
                  <a:pt x="7" y="20"/>
                  <a:pt x="9" y="20"/>
                </a:cubicBezTo>
                <a:close/>
                <a:moveTo>
                  <a:pt x="12" y="12"/>
                </a:moveTo>
                <a:cubicBezTo>
                  <a:pt x="12" y="12"/>
                  <a:pt x="12" y="12"/>
                  <a:pt x="12" y="12"/>
                </a:cubicBezTo>
                <a:cubicBezTo>
                  <a:pt x="13" y="11"/>
                  <a:pt x="13" y="12"/>
                  <a:pt x="12" y="12"/>
                </a:cubicBezTo>
                <a:close/>
                <a:moveTo>
                  <a:pt x="12" y="14"/>
                </a:moveTo>
                <a:cubicBezTo>
                  <a:pt x="12" y="14"/>
                  <a:pt x="12" y="13"/>
                  <a:pt x="12" y="13"/>
                </a:cubicBezTo>
                <a:cubicBezTo>
                  <a:pt x="13" y="13"/>
                  <a:pt x="13" y="14"/>
                  <a:pt x="12" y="14"/>
                </a:cubicBezTo>
                <a:close/>
                <a:moveTo>
                  <a:pt x="7" y="18"/>
                </a:moveTo>
                <a:cubicBezTo>
                  <a:pt x="5" y="20"/>
                  <a:pt x="6" y="17"/>
                  <a:pt x="7" y="18"/>
                </a:cubicBezTo>
                <a:cubicBezTo>
                  <a:pt x="7" y="18"/>
                  <a:pt x="7" y="18"/>
                  <a:pt x="7" y="18"/>
                </a:cubicBezTo>
                <a:close/>
                <a:moveTo>
                  <a:pt x="7" y="17"/>
                </a:moveTo>
                <a:cubicBezTo>
                  <a:pt x="6" y="17"/>
                  <a:pt x="6" y="17"/>
                  <a:pt x="6" y="16"/>
                </a:cubicBezTo>
                <a:cubicBezTo>
                  <a:pt x="6" y="16"/>
                  <a:pt x="6" y="16"/>
                  <a:pt x="7" y="17"/>
                </a:cubicBezTo>
                <a:close/>
                <a:moveTo>
                  <a:pt x="6" y="16"/>
                </a:moveTo>
                <a:cubicBezTo>
                  <a:pt x="5" y="16"/>
                  <a:pt x="5" y="15"/>
                  <a:pt x="6" y="15"/>
                </a:cubicBezTo>
                <a:cubicBezTo>
                  <a:pt x="6" y="15"/>
                  <a:pt x="6" y="15"/>
                  <a:pt x="6" y="16"/>
                </a:cubicBezTo>
                <a:close/>
                <a:moveTo>
                  <a:pt x="5" y="14"/>
                </a:moveTo>
                <a:cubicBezTo>
                  <a:pt x="5" y="14"/>
                  <a:pt x="5" y="14"/>
                  <a:pt x="5" y="13"/>
                </a:cubicBezTo>
                <a:cubicBezTo>
                  <a:pt x="5" y="14"/>
                  <a:pt x="5" y="14"/>
                  <a:pt x="5" y="14"/>
                </a:cubicBezTo>
                <a:close/>
                <a:moveTo>
                  <a:pt x="10" y="11"/>
                </a:moveTo>
                <a:cubicBezTo>
                  <a:pt x="11" y="12"/>
                  <a:pt x="11" y="13"/>
                  <a:pt x="10" y="15"/>
                </a:cubicBezTo>
                <a:cubicBezTo>
                  <a:pt x="10" y="15"/>
                  <a:pt x="10" y="16"/>
                  <a:pt x="10" y="16"/>
                </a:cubicBezTo>
                <a:cubicBezTo>
                  <a:pt x="9" y="17"/>
                  <a:pt x="9" y="18"/>
                  <a:pt x="8" y="18"/>
                </a:cubicBezTo>
                <a:cubicBezTo>
                  <a:pt x="8" y="18"/>
                  <a:pt x="8" y="17"/>
                  <a:pt x="8" y="17"/>
                </a:cubicBezTo>
                <a:cubicBezTo>
                  <a:pt x="8" y="15"/>
                  <a:pt x="7" y="14"/>
                  <a:pt x="6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8" y="12"/>
                  <a:pt x="9" y="14"/>
                  <a:pt x="10" y="12"/>
                </a:cubicBezTo>
                <a:cubicBezTo>
                  <a:pt x="10" y="12"/>
                  <a:pt x="10" y="12"/>
                  <a:pt x="10" y="11"/>
                </a:cubicBezTo>
                <a:close/>
                <a:moveTo>
                  <a:pt x="7" y="7"/>
                </a:moveTo>
                <a:cubicBezTo>
                  <a:pt x="8" y="6"/>
                  <a:pt x="8" y="6"/>
                  <a:pt x="9" y="7"/>
                </a:cubicBezTo>
                <a:cubicBezTo>
                  <a:pt x="10" y="8"/>
                  <a:pt x="9" y="9"/>
                  <a:pt x="8" y="9"/>
                </a:cubicBezTo>
                <a:cubicBezTo>
                  <a:pt x="7" y="10"/>
                  <a:pt x="7" y="9"/>
                  <a:pt x="6" y="9"/>
                </a:cubicBezTo>
                <a:cubicBezTo>
                  <a:pt x="5" y="8"/>
                  <a:pt x="6" y="7"/>
                  <a:pt x="7" y="7"/>
                </a:cubicBezTo>
                <a:close/>
                <a:moveTo>
                  <a:pt x="9" y="9"/>
                </a:moveTo>
                <a:cubicBezTo>
                  <a:pt x="10" y="9"/>
                  <a:pt x="10" y="10"/>
                  <a:pt x="11" y="10"/>
                </a:cubicBezTo>
                <a:cubicBezTo>
                  <a:pt x="10" y="10"/>
                  <a:pt x="9" y="10"/>
                  <a:pt x="9" y="9"/>
                </a:cubicBezTo>
                <a:cubicBezTo>
                  <a:pt x="9" y="9"/>
                  <a:pt x="9" y="9"/>
                  <a:pt x="9" y="9"/>
                </a:cubicBezTo>
                <a:close/>
                <a:moveTo>
                  <a:pt x="9" y="11"/>
                </a:moveTo>
                <a:cubicBezTo>
                  <a:pt x="8" y="11"/>
                  <a:pt x="7" y="10"/>
                  <a:pt x="8" y="10"/>
                </a:cubicBezTo>
                <a:cubicBezTo>
                  <a:pt x="9" y="9"/>
                  <a:pt x="9" y="10"/>
                  <a:pt x="9" y="11"/>
                </a:cubicBezTo>
                <a:close/>
                <a:moveTo>
                  <a:pt x="11" y="8"/>
                </a:moveTo>
                <a:cubicBezTo>
                  <a:pt x="12" y="7"/>
                  <a:pt x="12" y="9"/>
                  <a:pt x="11" y="9"/>
                </a:cubicBezTo>
                <a:cubicBezTo>
                  <a:pt x="10" y="9"/>
                  <a:pt x="10" y="9"/>
                  <a:pt x="9" y="8"/>
                </a:cubicBezTo>
                <a:cubicBezTo>
                  <a:pt x="10" y="8"/>
                  <a:pt x="10" y="8"/>
                  <a:pt x="11" y="8"/>
                </a:cubicBezTo>
                <a:close/>
                <a:moveTo>
                  <a:pt x="11" y="6"/>
                </a:moveTo>
                <a:cubicBezTo>
                  <a:pt x="11" y="7"/>
                  <a:pt x="10" y="7"/>
                  <a:pt x="9" y="7"/>
                </a:cubicBezTo>
                <a:cubicBezTo>
                  <a:pt x="9" y="7"/>
                  <a:pt x="10" y="6"/>
                  <a:pt x="11" y="6"/>
                </a:cubicBezTo>
                <a:close/>
                <a:moveTo>
                  <a:pt x="6" y="11"/>
                </a:moveTo>
                <a:cubicBezTo>
                  <a:pt x="5" y="10"/>
                  <a:pt x="6" y="9"/>
                  <a:pt x="6" y="10"/>
                </a:cubicBezTo>
                <a:cubicBezTo>
                  <a:pt x="7" y="10"/>
                  <a:pt x="6" y="11"/>
                  <a:pt x="6" y="11"/>
                </a:cubicBezTo>
                <a:close/>
                <a:moveTo>
                  <a:pt x="9" y="6"/>
                </a:moveTo>
                <a:cubicBezTo>
                  <a:pt x="8" y="6"/>
                  <a:pt x="10" y="4"/>
                  <a:pt x="10" y="4"/>
                </a:cubicBezTo>
                <a:cubicBezTo>
                  <a:pt x="10" y="5"/>
                  <a:pt x="9" y="6"/>
                  <a:pt x="9" y="6"/>
                </a:cubicBezTo>
                <a:close/>
                <a:moveTo>
                  <a:pt x="5" y="9"/>
                </a:moveTo>
                <a:cubicBezTo>
                  <a:pt x="5" y="9"/>
                  <a:pt x="4" y="10"/>
                  <a:pt x="4" y="9"/>
                </a:cubicBezTo>
                <a:cubicBezTo>
                  <a:pt x="4" y="8"/>
                  <a:pt x="5" y="8"/>
                  <a:pt x="5" y="9"/>
                </a:cubicBezTo>
                <a:close/>
                <a:moveTo>
                  <a:pt x="7" y="6"/>
                </a:moveTo>
                <a:cubicBezTo>
                  <a:pt x="7" y="6"/>
                  <a:pt x="7" y="4"/>
                  <a:pt x="7" y="4"/>
                </a:cubicBezTo>
                <a:cubicBezTo>
                  <a:pt x="8" y="4"/>
                  <a:pt x="8" y="5"/>
                  <a:pt x="7" y="6"/>
                </a:cubicBezTo>
                <a:close/>
                <a:moveTo>
                  <a:pt x="5" y="8"/>
                </a:moveTo>
                <a:cubicBezTo>
                  <a:pt x="5" y="8"/>
                  <a:pt x="5" y="8"/>
                  <a:pt x="4" y="7"/>
                </a:cubicBezTo>
                <a:cubicBezTo>
                  <a:pt x="4" y="7"/>
                  <a:pt x="3" y="7"/>
                  <a:pt x="4" y="7"/>
                </a:cubicBezTo>
                <a:cubicBezTo>
                  <a:pt x="4" y="6"/>
                  <a:pt x="5" y="7"/>
                  <a:pt x="5" y="8"/>
                </a:cubicBezTo>
                <a:close/>
                <a:moveTo>
                  <a:pt x="6" y="6"/>
                </a:moveTo>
                <a:cubicBezTo>
                  <a:pt x="6" y="6"/>
                  <a:pt x="5" y="5"/>
                  <a:pt x="5" y="5"/>
                </a:cubicBezTo>
                <a:cubicBezTo>
                  <a:pt x="6" y="5"/>
                  <a:pt x="6" y="6"/>
                  <a:pt x="6" y="6"/>
                </a:cubicBezTo>
                <a:close/>
                <a:moveTo>
                  <a:pt x="9" y="10"/>
                </a:moveTo>
                <a:cubicBezTo>
                  <a:pt x="11" y="11"/>
                  <a:pt x="11" y="11"/>
                  <a:pt x="11" y="9"/>
                </a:cubicBezTo>
                <a:cubicBezTo>
                  <a:pt x="11" y="9"/>
                  <a:pt x="11" y="9"/>
                  <a:pt x="11" y="10"/>
                </a:cubicBezTo>
                <a:cubicBezTo>
                  <a:pt x="11" y="10"/>
                  <a:pt x="12" y="10"/>
                  <a:pt x="11" y="11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0"/>
                  <a:pt x="10" y="10"/>
                  <a:pt x="9" y="10"/>
                </a:cubicBezTo>
                <a:cubicBezTo>
                  <a:pt x="9" y="10"/>
                  <a:pt x="9" y="10"/>
                  <a:pt x="9" y="10"/>
                </a:cubicBezTo>
                <a:close/>
                <a:moveTo>
                  <a:pt x="11" y="7"/>
                </a:moveTo>
                <a:cubicBezTo>
                  <a:pt x="12" y="7"/>
                  <a:pt x="13" y="7"/>
                  <a:pt x="13" y="8"/>
                </a:cubicBezTo>
                <a:cubicBezTo>
                  <a:pt x="13" y="10"/>
                  <a:pt x="12" y="9"/>
                  <a:pt x="11" y="9"/>
                </a:cubicBezTo>
                <a:cubicBezTo>
                  <a:pt x="11" y="9"/>
                  <a:pt x="11" y="9"/>
                  <a:pt x="12" y="9"/>
                </a:cubicBezTo>
                <a:cubicBezTo>
                  <a:pt x="12" y="8"/>
                  <a:pt x="13" y="8"/>
                  <a:pt x="12" y="7"/>
                </a:cubicBezTo>
                <a:cubicBezTo>
                  <a:pt x="12" y="7"/>
                  <a:pt x="11" y="7"/>
                  <a:pt x="11" y="7"/>
                </a:cubicBezTo>
                <a:close/>
                <a:moveTo>
                  <a:pt x="9" y="11"/>
                </a:moveTo>
                <a:cubicBezTo>
                  <a:pt x="10" y="12"/>
                  <a:pt x="9" y="14"/>
                  <a:pt x="8" y="1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9" y="11"/>
                </a:cubicBezTo>
                <a:cubicBezTo>
                  <a:pt x="9" y="12"/>
                  <a:pt x="9" y="11"/>
                  <a:pt x="9" y="11"/>
                </a:cubicBezTo>
                <a:close/>
                <a:moveTo>
                  <a:pt x="11" y="7"/>
                </a:moveTo>
                <a:cubicBezTo>
                  <a:pt x="12" y="6"/>
                  <a:pt x="11" y="5"/>
                  <a:pt x="10" y="6"/>
                </a:cubicBezTo>
                <a:cubicBezTo>
                  <a:pt x="12" y="3"/>
                  <a:pt x="13" y="6"/>
                  <a:pt x="11" y="7"/>
                </a:cubicBezTo>
                <a:close/>
                <a:moveTo>
                  <a:pt x="5" y="12"/>
                </a:moveTo>
                <a:cubicBezTo>
                  <a:pt x="4" y="11"/>
                  <a:pt x="5" y="9"/>
                  <a:pt x="6" y="9"/>
                </a:cubicBezTo>
                <a:cubicBezTo>
                  <a:pt x="6" y="9"/>
                  <a:pt x="6" y="9"/>
                  <a:pt x="6" y="9"/>
                </a:cubicBezTo>
                <a:cubicBezTo>
                  <a:pt x="5" y="10"/>
                  <a:pt x="5" y="12"/>
                  <a:pt x="6" y="11"/>
                </a:cubicBezTo>
                <a:cubicBezTo>
                  <a:pt x="7" y="11"/>
                  <a:pt x="7" y="11"/>
                  <a:pt x="7" y="10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2"/>
                </a:cubicBezTo>
                <a:cubicBezTo>
                  <a:pt x="6" y="12"/>
                  <a:pt x="6" y="12"/>
                  <a:pt x="5" y="12"/>
                </a:cubicBezTo>
                <a:close/>
                <a:moveTo>
                  <a:pt x="8" y="5"/>
                </a:moveTo>
                <a:cubicBezTo>
                  <a:pt x="8" y="5"/>
                  <a:pt x="9" y="5"/>
                  <a:pt x="9" y="5"/>
                </a:cubicBezTo>
                <a:cubicBezTo>
                  <a:pt x="9" y="4"/>
                  <a:pt x="10" y="2"/>
                  <a:pt x="10" y="3"/>
                </a:cubicBezTo>
                <a:cubicBezTo>
                  <a:pt x="11" y="4"/>
                  <a:pt x="10" y="5"/>
                  <a:pt x="10" y="5"/>
                </a:cubicBezTo>
                <a:cubicBezTo>
                  <a:pt x="10" y="5"/>
                  <a:pt x="10" y="6"/>
                  <a:pt x="10" y="5"/>
                </a:cubicBezTo>
                <a:cubicBezTo>
                  <a:pt x="10" y="4"/>
                  <a:pt x="10" y="4"/>
                  <a:pt x="10" y="4"/>
                </a:cubicBezTo>
                <a:cubicBezTo>
                  <a:pt x="9" y="4"/>
                  <a:pt x="9" y="5"/>
                  <a:pt x="8" y="5"/>
                </a:cubicBezTo>
                <a:close/>
                <a:moveTo>
                  <a:pt x="4" y="10"/>
                </a:moveTo>
                <a:cubicBezTo>
                  <a:pt x="3" y="11"/>
                  <a:pt x="2" y="9"/>
                  <a:pt x="3" y="8"/>
                </a:cubicBezTo>
                <a:cubicBezTo>
                  <a:pt x="4" y="8"/>
                  <a:pt x="4" y="8"/>
                  <a:pt x="5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8"/>
                  <a:pt x="5" y="8"/>
                  <a:pt x="4" y="8"/>
                </a:cubicBezTo>
                <a:cubicBezTo>
                  <a:pt x="3" y="9"/>
                  <a:pt x="3" y="10"/>
                  <a:pt x="4" y="10"/>
                </a:cubicBezTo>
                <a:close/>
                <a:moveTo>
                  <a:pt x="7" y="5"/>
                </a:moveTo>
                <a:cubicBezTo>
                  <a:pt x="6" y="4"/>
                  <a:pt x="6" y="3"/>
                  <a:pt x="7" y="3"/>
                </a:cubicBezTo>
                <a:cubicBezTo>
                  <a:pt x="7" y="2"/>
                  <a:pt x="8" y="3"/>
                  <a:pt x="8" y="3"/>
                </a:cubicBezTo>
                <a:cubicBezTo>
                  <a:pt x="9" y="4"/>
                  <a:pt x="8" y="6"/>
                  <a:pt x="8" y="6"/>
                </a:cubicBezTo>
                <a:cubicBezTo>
                  <a:pt x="7" y="5"/>
                  <a:pt x="8" y="4"/>
                  <a:pt x="7" y="4"/>
                </a:cubicBezTo>
                <a:cubicBezTo>
                  <a:pt x="7" y="4"/>
                  <a:pt x="7" y="4"/>
                  <a:pt x="7" y="5"/>
                </a:cubicBezTo>
                <a:close/>
                <a:moveTo>
                  <a:pt x="3" y="7"/>
                </a:moveTo>
                <a:cubicBezTo>
                  <a:pt x="2" y="6"/>
                  <a:pt x="3" y="6"/>
                  <a:pt x="3" y="5"/>
                </a:cubicBezTo>
                <a:cubicBezTo>
                  <a:pt x="4" y="5"/>
                  <a:pt x="5" y="6"/>
                  <a:pt x="5" y="7"/>
                </a:cubicBezTo>
                <a:cubicBezTo>
                  <a:pt x="6" y="7"/>
                  <a:pt x="6" y="7"/>
                  <a:pt x="5" y="7"/>
                </a:cubicBezTo>
                <a:cubicBezTo>
                  <a:pt x="5" y="7"/>
                  <a:pt x="4" y="6"/>
                  <a:pt x="4" y="6"/>
                </a:cubicBezTo>
                <a:cubicBezTo>
                  <a:pt x="3" y="7"/>
                  <a:pt x="3" y="7"/>
                  <a:pt x="4" y="7"/>
                </a:cubicBezTo>
                <a:cubicBezTo>
                  <a:pt x="3" y="7"/>
                  <a:pt x="3" y="7"/>
                  <a:pt x="3" y="7"/>
                </a:cubicBezTo>
                <a:close/>
                <a:moveTo>
                  <a:pt x="5" y="6"/>
                </a:moveTo>
                <a:cubicBezTo>
                  <a:pt x="4" y="5"/>
                  <a:pt x="4" y="4"/>
                  <a:pt x="4" y="3"/>
                </a:cubicBezTo>
                <a:cubicBezTo>
                  <a:pt x="5" y="3"/>
                  <a:pt x="6" y="4"/>
                  <a:pt x="6" y="5"/>
                </a:cubicBezTo>
                <a:cubicBezTo>
                  <a:pt x="6" y="5"/>
                  <a:pt x="7" y="6"/>
                  <a:pt x="7" y="6"/>
                </a:cubicBezTo>
                <a:cubicBezTo>
                  <a:pt x="6" y="6"/>
                  <a:pt x="6" y="6"/>
                  <a:pt x="6" y="6"/>
                </a:cubicBezTo>
                <a:cubicBezTo>
                  <a:pt x="5" y="4"/>
                  <a:pt x="5" y="4"/>
                  <a:pt x="5" y="5"/>
                </a:cubicBezTo>
                <a:cubicBezTo>
                  <a:pt x="5" y="6"/>
                  <a:pt x="5" y="6"/>
                  <a:pt x="5" y="6"/>
                </a:cubicBezTo>
                <a:close/>
                <a:moveTo>
                  <a:pt x="15" y="11"/>
                </a:moveTo>
                <a:cubicBezTo>
                  <a:pt x="14" y="12"/>
                  <a:pt x="14" y="11"/>
                  <a:pt x="14" y="11"/>
                </a:cubicBezTo>
                <a:cubicBezTo>
                  <a:pt x="14" y="11"/>
                  <a:pt x="15" y="11"/>
                  <a:pt x="15" y="11"/>
                </a:cubicBezTo>
                <a:close/>
                <a:moveTo>
                  <a:pt x="7" y="2"/>
                </a:moveTo>
                <a:cubicBezTo>
                  <a:pt x="6" y="2"/>
                  <a:pt x="6" y="2"/>
                  <a:pt x="7" y="1"/>
                </a:cubicBezTo>
                <a:cubicBezTo>
                  <a:pt x="7" y="1"/>
                  <a:pt x="8" y="2"/>
                  <a:pt x="7" y="2"/>
                </a:cubicBezTo>
                <a:close/>
                <a:moveTo>
                  <a:pt x="9" y="2"/>
                </a:moveTo>
                <a:cubicBezTo>
                  <a:pt x="8" y="2"/>
                  <a:pt x="8" y="1"/>
                  <a:pt x="8" y="1"/>
                </a:cubicBezTo>
                <a:cubicBezTo>
                  <a:pt x="9" y="1"/>
                  <a:pt x="9" y="2"/>
                  <a:pt x="9" y="2"/>
                </a:cubicBezTo>
                <a:close/>
                <a:moveTo>
                  <a:pt x="8" y="1"/>
                </a:moveTo>
                <a:cubicBezTo>
                  <a:pt x="8" y="0"/>
                  <a:pt x="8" y="0"/>
                  <a:pt x="7" y="0"/>
                </a:cubicBezTo>
                <a:cubicBezTo>
                  <a:pt x="7" y="1"/>
                  <a:pt x="7" y="1"/>
                  <a:pt x="8" y="1"/>
                </a:cubicBezTo>
                <a:close/>
                <a:moveTo>
                  <a:pt x="5" y="3"/>
                </a:moveTo>
                <a:cubicBezTo>
                  <a:pt x="4" y="3"/>
                  <a:pt x="4" y="2"/>
                  <a:pt x="4" y="2"/>
                </a:cubicBezTo>
                <a:cubicBezTo>
                  <a:pt x="5" y="2"/>
                  <a:pt x="5" y="2"/>
                  <a:pt x="5" y="3"/>
                </a:cubicBezTo>
                <a:close/>
                <a:moveTo>
                  <a:pt x="3" y="3"/>
                </a:moveTo>
                <a:cubicBezTo>
                  <a:pt x="4" y="3"/>
                  <a:pt x="4" y="4"/>
                  <a:pt x="3" y="4"/>
                </a:cubicBezTo>
                <a:cubicBezTo>
                  <a:pt x="3" y="4"/>
                  <a:pt x="3" y="3"/>
                  <a:pt x="3" y="3"/>
                </a:cubicBezTo>
                <a:close/>
                <a:moveTo>
                  <a:pt x="2" y="5"/>
                </a:moveTo>
                <a:cubicBezTo>
                  <a:pt x="1" y="5"/>
                  <a:pt x="2" y="4"/>
                  <a:pt x="2" y="5"/>
                </a:cubicBezTo>
                <a:cubicBezTo>
                  <a:pt x="3" y="5"/>
                  <a:pt x="2" y="6"/>
                  <a:pt x="2" y="5"/>
                </a:cubicBezTo>
                <a:close/>
                <a:moveTo>
                  <a:pt x="1" y="6"/>
                </a:moveTo>
                <a:cubicBezTo>
                  <a:pt x="0" y="5"/>
                  <a:pt x="1" y="5"/>
                  <a:pt x="1" y="5"/>
                </a:cubicBezTo>
                <a:cubicBezTo>
                  <a:pt x="1" y="6"/>
                  <a:pt x="1" y="6"/>
                  <a:pt x="1" y="6"/>
                </a:cubicBezTo>
                <a:close/>
                <a:moveTo>
                  <a:pt x="2" y="7"/>
                </a:moveTo>
                <a:cubicBezTo>
                  <a:pt x="1" y="7"/>
                  <a:pt x="1" y="6"/>
                  <a:pt x="1" y="6"/>
                </a:cubicBezTo>
                <a:cubicBezTo>
                  <a:pt x="1" y="6"/>
                  <a:pt x="2" y="6"/>
                  <a:pt x="2" y="7"/>
                </a:cubicBezTo>
                <a:close/>
                <a:moveTo>
                  <a:pt x="0" y="10"/>
                </a:moveTo>
                <a:cubicBezTo>
                  <a:pt x="0" y="10"/>
                  <a:pt x="1" y="10"/>
                  <a:pt x="1" y="9"/>
                </a:cubicBezTo>
                <a:cubicBezTo>
                  <a:pt x="0" y="9"/>
                  <a:pt x="0" y="9"/>
                  <a:pt x="0" y="10"/>
                </a:cubicBezTo>
                <a:close/>
                <a:moveTo>
                  <a:pt x="1" y="9"/>
                </a:moveTo>
                <a:cubicBezTo>
                  <a:pt x="1" y="8"/>
                  <a:pt x="2" y="9"/>
                  <a:pt x="2" y="9"/>
                </a:cubicBezTo>
                <a:cubicBezTo>
                  <a:pt x="2" y="9"/>
                  <a:pt x="1" y="10"/>
                  <a:pt x="1" y="9"/>
                </a:cubicBezTo>
                <a:close/>
                <a:moveTo>
                  <a:pt x="1" y="11"/>
                </a:moveTo>
                <a:cubicBezTo>
                  <a:pt x="1" y="10"/>
                  <a:pt x="1" y="10"/>
                  <a:pt x="2" y="10"/>
                </a:cubicBezTo>
                <a:cubicBezTo>
                  <a:pt x="2" y="10"/>
                  <a:pt x="2" y="11"/>
                  <a:pt x="1" y="11"/>
                </a:cubicBezTo>
                <a:close/>
                <a:moveTo>
                  <a:pt x="4" y="12"/>
                </a:moveTo>
                <a:cubicBezTo>
                  <a:pt x="4" y="13"/>
                  <a:pt x="3" y="13"/>
                  <a:pt x="3" y="12"/>
                </a:cubicBezTo>
                <a:cubicBezTo>
                  <a:pt x="3" y="12"/>
                  <a:pt x="4" y="11"/>
                  <a:pt x="4" y="12"/>
                </a:cubicBezTo>
                <a:close/>
                <a:moveTo>
                  <a:pt x="4" y="14"/>
                </a:moveTo>
                <a:cubicBezTo>
                  <a:pt x="4" y="14"/>
                  <a:pt x="4" y="13"/>
                  <a:pt x="5" y="13"/>
                </a:cubicBezTo>
                <a:cubicBezTo>
                  <a:pt x="5" y="13"/>
                  <a:pt x="5" y="14"/>
                  <a:pt x="4" y="14"/>
                </a:cubicBezTo>
                <a:close/>
                <a:moveTo>
                  <a:pt x="3" y="14"/>
                </a:moveTo>
                <a:cubicBezTo>
                  <a:pt x="3" y="14"/>
                  <a:pt x="2" y="13"/>
                  <a:pt x="3" y="13"/>
                </a:cubicBezTo>
                <a:cubicBezTo>
                  <a:pt x="4" y="13"/>
                  <a:pt x="4" y="14"/>
                  <a:pt x="3" y="14"/>
                </a:cubicBezTo>
                <a:close/>
                <a:moveTo>
                  <a:pt x="12" y="3"/>
                </a:moveTo>
                <a:cubicBezTo>
                  <a:pt x="12" y="3"/>
                  <a:pt x="12" y="3"/>
                  <a:pt x="12" y="3"/>
                </a:cubicBezTo>
                <a:cubicBezTo>
                  <a:pt x="12" y="3"/>
                  <a:pt x="12" y="3"/>
                  <a:pt x="11" y="3"/>
                </a:cubicBezTo>
                <a:cubicBezTo>
                  <a:pt x="11" y="3"/>
                  <a:pt x="12" y="2"/>
                  <a:pt x="12" y="3"/>
                </a:cubicBezTo>
                <a:close/>
                <a:moveTo>
                  <a:pt x="10" y="2"/>
                </a:moveTo>
                <a:cubicBezTo>
                  <a:pt x="10" y="2"/>
                  <a:pt x="11" y="2"/>
                  <a:pt x="11" y="2"/>
                </a:cubicBezTo>
                <a:cubicBezTo>
                  <a:pt x="11" y="3"/>
                  <a:pt x="10" y="3"/>
                  <a:pt x="10" y="2"/>
                </a:cubicBezTo>
                <a:close/>
                <a:moveTo>
                  <a:pt x="12" y="2"/>
                </a:moveTo>
                <a:cubicBezTo>
                  <a:pt x="11" y="2"/>
                  <a:pt x="11" y="1"/>
                  <a:pt x="11" y="1"/>
                </a:cubicBezTo>
                <a:cubicBezTo>
                  <a:pt x="12" y="1"/>
                  <a:pt x="12" y="2"/>
                  <a:pt x="12" y="2"/>
                </a:cubicBezTo>
                <a:close/>
                <a:moveTo>
                  <a:pt x="13" y="5"/>
                </a:moveTo>
                <a:cubicBezTo>
                  <a:pt x="12" y="4"/>
                  <a:pt x="14" y="4"/>
                  <a:pt x="14" y="4"/>
                </a:cubicBezTo>
                <a:cubicBezTo>
                  <a:pt x="14" y="5"/>
                  <a:pt x="13" y="5"/>
                  <a:pt x="13" y="5"/>
                </a:cubicBezTo>
                <a:close/>
                <a:moveTo>
                  <a:pt x="14" y="5"/>
                </a:moveTo>
                <a:cubicBezTo>
                  <a:pt x="14" y="5"/>
                  <a:pt x="14" y="5"/>
                  <a:pt x="14" y="4"/>
                </a:cubicBezTo>
                <a:cubicBezTo>
                  <a:pt x="15" y="4"/>
                  <a:pt x="15" y="5"/>
                  <a:pt x="14" y="5"/>
                </a:cubicBezTo>
                <a:close/>
                <a:moveTo>
                  <a:pt x="14" y="6"/>
                </a:moveTo>
                <a:cubicBezTo>
                  <a:pt x="14" y="6"/>
                  <a:pt x="13" y="6"/>
                  <a:pt x="14" y="5"/>
                </a:cubicBezTo>
                <a:cubicBezTo>
                  <a:pt x="14" y="5"/>
                  <a:pt x="14" y="6"/>
                  <a:pt x="14" y="6"/>
                </a:cubicBezTo>
                <a:close/>
                <a:moveTo>
                  <a:pt x="14" y="8"/>
                </a:moveTo>
                <a:cubicBezTo>
                  <a:pt x="14" y="8"/>
                  <a:pt x="13" y="8"/>
                  <a:pt x="13" y="7"/>
                </a:cubicBezTo>
                <a:cubicBezTo>
                  <a:pt x="14" y="7"/>
                  <a:pt x="14" y="7"/>
                  <a:pt x="14" y="8"/>
                </a:cubicBezTo>
                <a:close/>
                <a:moveTo>
                  <a:pt x="15" y="8"/>
                </a:moveTo>
                <a:cubicBezTo>
                  <a:pt x="16" y="8"/>
                  <a:pt x="15" y="7"/>
                  <a:pt x="15" y="8"/>
                </a:cubicBezTo>
                <a:cubicBezTo>
                  <a:pt x="15" y="8"/>
                  <a:pt x="15" y="8"/>
                  <a:pt x="15" y="8"/>
                </a:cubicBezTo>
                <a:close/>
                <a:moveTo>
                  <a:pt x="14" y="8"/>
                </a:moveTo>
                <a:cubicBezTo>
                  <a:pt x="14" y="9"/>
                  <a:pt x="14" y="9"/>
                  <a:pt x="14" y="9"/>
                </a:cubicBezTo>
                <a:cubicBezTo>
                  <a:pt x="13" y="8"/>
                  <a:pt x="14" y="8"/>
                  <a:pt x="14" y="8"/>
                </a:cubicBezTo>
                <a:close/>
                <a:moveTo>
                  <a:pt x="13" y="10"/>
                </a:moveTo>
                <a:cubicBezTo>
                  <a:pt x="13" y="10"/>
                  <a:pt x="14" y="9"/>
                  <a:pt x="14" y="10"/>
                </a:cubicBezTo>
                <a:cubicBezTo>
                  <a:pt x="14" y="10"/>
                  <a:pt x="13" y="10"/>
                  <a:pt x="13" y="10"/>
                </a:cubicBezTo>
                <a:close/>
                <a:moveTo>
                  <a:pt x="13" y="12"/>
                </a:moveTo>
                <a:cubicBezTo>
                  <a:pt x="12" y="11"/>
                  <a:pt x="13" y="11"/>
                  <a:pt x="13" y="11"/>
                </a:cubicBezTo>
                <a:cubicBezTo>
                  <a:pt x="14" y="11"/>
                  <a:pt x="13" y="12"/>
                  <a:pt x="13" y="12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19" name="Freeform 33574"/>
          <p:cNvSpPr>
            <a:spLocks/>
          </p:cNvSpPr>
          <p:nvPr/>
        </p:nvSpPr>
        <p:spPr bwMode="auto">
          <a:xfrm>
            <a:off x="6229350" y="3676650"/>
            <a:ext cx="36513" cy="36513"/>
          </a:xfrm>
          <a:custGeom>
            <a:avLst/>
            <a:gdLst>
              <a:gd name="T0" fmla="*/ 3 w 13"/>
              <a:gd name="T1" fmla="*/ 10 h 13"/>
              <a:gd name="T2" fmla="*/ 2 w 13"/>
              <a:gd name="T3" fmla="*/ 1 h 13"/>
              <a:gd name="T4" fmla="*/ 12 w 13"/>
              <a:gd name="T5" fmla="*/ 0 h 13"/>
              <a:gd name="T6" fmla="*/ 13 w 13"/>
              <a:gd name="T7" fmla="*/ 10 h 13"/>
              <a:gd name="T8" fmla="*/ 11 w 13"/>
              <a:gd name="T9" fmla="*/ 11 h 13"/>
              <a:gd name="T10" fmla="*/ 9 w 13"/>
              <a:gd name="T11" fmla="*/ 9 h 13"/>
              <a:gd name="T12" fmla="*/ 11 w 13"/>
              <a:gd name="T13" fmla="*/ 8 h 13"/>
              <a:gd name="T14" fmla="*/ 12 w 13"/>
              <a:gd name="T15" fmla="*/ 8 h 13"/>
              <a:gd name="T16" fmla="*/ 11 w 13"/>
              <a:gd name="T17" fmla="*/ 2 h 13"/>
              <a:gd name="T18" fmla="*/ 3 w 13"/>
              <a:gd name="T19" fmla="*/ 5 h 13"/>
              <a:gd name="T20" fmla="*/ 4 w 13"/>
              <a:gd name="T21" fmla="*/ 12 h 13"/>
              <a:gd name="T22" fmla="*/ 2 w 13"/>
              <a:gd name="T23" fmla="*/ 13 h 13"/>
              <a:gd name="T24" fmla="*/ 1 w 13"/>
              <a:gd name="T25" fmla="*/ 11 h 13"/>
              <a:gd name="T26" fmla="*/ 3 w 13"/>
              <a:gd name="T27" fmla="*/ 10 h 13"/>
              <a:gd name="T28" fmla="*/ 3 w 13"/>
              <a:gd name="T29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3" h="13">
                <a:moveTo>
                  <a:pt x="3" y="10"/>
                </a:moveTo>
                <a:cubicBezTo>
                  <a:pt x="2" y="1"/>
                  <a:pt x="2" y="1"/>
                  <a:pt x="2" y="1"/>
                </a:cubicBezTo>
                <a:cubicBezTo>
                  <a:pt x="12" y="0"/>
                  <a:pt x="12" y="0"/>
                  <a:pt x="12" y="0"/>
                </a:cubicBezTo>
                <a:cubicBezTo>
                  <a:pt x="12" y="3"/>
                  <a:pt x="13" y="7"/>
                  <a:pt x="13" y="10"/>
                </a:cubicBezTo>
                <a:cubicBezTo>
                  <a:pt x="13" y="11"/>
                  <a:pt x="12" y="11"/>
                  <a:pt x="11" y="11"/>
                </a:cubicBezTo>
                <a:cubicBezTo>
                  <a:pt x="10" y="11"/>
                  <a:pt x="9" y="10"/>
                  <a:pt x="9" y="9"/>
                </a:cubicBezTo>
                <a:cubicBezTo>
                  <a:pt x="9" y="8"/>
                  <a:pt x="10" y="8"/>
                  <a:pt x="11" y="8"/>
                </a:cubicBezTo>
                <a:cubicBezTo>
                  <a:pt x="11" y="8"/>
                  <a:pt x="12" y="8"/>
                  <a:pt x="12" y="8"/>
                </a:cubicBezTo>
                <a:cubicBezTo>
                  <a:pt x="11" y="2"/>
                  <a:pt x="11" y="2"/>
                  <a:pt x="11" y="2"/>
                </a:cubicBezTo>
                <a:cubicBezTo>
                  <a:pt x="3" y="5"/>
                  <a:pt x="3" y="5"/>
                  <a:pt x="3" y="5"/>
                </a:cubicBezTo>
                <a:cubicBezTo>
                  <a:pt x="4" y="7"/>
                  <a:pt x="4" y="10"/>
                  <a:pt x="4" y="12"/>
                </a:cubicBezTo>
                <a:cubicBezTo>
                  <a:pt x="4" y="13"/>
                  <a:pt x="3" y="13"/>
                  <a:pt x="2" y="13"/>
                </a:cubicBezTo>
                <a:cubicBezTo>
                  <a:pt x="1" y="13"/>
                  <a:pt x="0" y="12"/>
                  <a:pt x="1" y="11"/>
                </a:cubicBezTo>
                <a:cubicBezTo>
                  <a:pt x="1" y="10"/>
                  <a:pt x="2" y="10"/>
                  <a:pt x="3" y="10"/>
                </a:cubicBezTo>
                <a:cubicBezTo>
                  <a:pt x="3" y="10"/>
                  <a:pt x="3" y="10"/>
                  <a:pt x="3" y="10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20" name="Freeform 33575"/>
          <p:cNvSpPr>
            <a:spLocks noEditPoints="1"/>
          </p:cNvSpPr>
          <p:nvPr/>
        </p:nvSpPr>
        <p:spPr bwMode="auto">
          <a:xfrm>
            <a:off x="6265863" y="3922713"/>
            <a:ext cx="61913" cy="61913"/>
          </a:xfrm>
          <a:custGeom>
            <a:avLst/>
            <a:gdLst>
              <a:gd name="T0" fmla="*/ 0 w 22"/>
              <a:gd name="T1" fmla="*/ 10 h 22"/>
              <a:gd name="T2" fmla="*/ 8 w 22"/>
              <a:gd name="T3" fmla="*/ 5 h 22"/>
              <a:gd name="T4" fmla="*/ 8 w 22"/>
              <a:gd name="T5" fmla="*/ 5 h 22"/>
              <a:gd name="T6" fmla="*/ 12 w 22"/>
              <a:gd name="T7" fmla="*/ 11 h 22"/>
              <a:gd name="T8" fmla="*/ 5 w 22"/>
              <a:gd name="T9" fmla="*/ 15 h 22"/>
              <a:gd name="T10" fmla="*/ 0 w 22"/>
              <a:gd name="T11" fmla="*/ 10 h 22"/>
              <a:gd name="T12" fmla="*/ 9 w 22"/>
              <a:gd name="T13" fmla="*/ 4 h 22"/>
              <a:gd name="T14" fmla="*/ 13 w 22"/>
              <a:gd name="T15" fmla="*/ 11 h 22"/>
              <a:gd name="T16" fmla="*/ 19 w 22"/>
              <a:gd name="T17" fmla="*/ 7 h 22"/>
              <a:gd name="T18" fmla="*/ 17 w 22"/>
              <a:gd name="T19" fmla="*/ 0 h 22"/>
              <a:gd name="T20" fmla="*/ 9 w 22"/>
              <a:gd name="T21" fmla="*/ 4 h 22"/>
              <a:gd name="T22" fmla="*/ 20 w 22"/>
              <a:gd name="T23" fmla="*/ 8 h 22"/>
              <a:gd name="T24" fmla="*/ 22 w 22"/>
              <a:gd name="T25" fmla="*/ 17 h 22"/>
              <a:gd name="T26" fmla="*/ 17 w 22"/>
              <a:gd name="T27" fmla="*/ 19 h 22"/>
              <a:gd name="T28" fmla="*/ 13 w 22"/>
              <a:gd name="T29" fmla="*/ 12 h 22"/>
              <a:gd name="T30" fmla="*/ 20 w 22"/>
              <a:gd name="T31" fmla="*/ 8 h 22"/>
              <a:gd name="T32" fmla="*/ 16 w 22"/>
              <a:gd name="T33" fmla="*/ 20 h 22"/>
              <a:gd name="T34" fmla="*/ 12 w 22"/>
              <a:gd name="T35" fmla="*/ 13 h 22"/>
              <a:gd name="T36" fmla="*/ 6 w 22"/>
              <a:gd name="T37" fmla="*/ 17 h 22"/>
              <a:gd name="T38" fmla="*/ 10 w 22"/>
              <a:gd name="T39" fmla="*/ 22 h 22"/>
              <a:gd name="T40" fmla="*/ 16 w 22"/>
              <a:gd name="T41" fmla="*/ 2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22" h="22">
                <a:moveTo>
                  <a:pt x="0" y="10"/>
                </a:moveTo>
                <a:cubicBezTo>
                  <a:pt x="3" y="8"/>
                  <a:pt x="6" y="6"/>
                  <a:pt x="8" y="5"/>
                </a:cubicBezTo>
                <a:cubicBezTo>
                  <a:pt x="8" y="5"/>
                  <a:pt x="8" y="5"/>
                  <a:pt x="8" y="5"/>
                </a:cubicBezTo>
                <a:cubicBezTo>
                  <a:pt x="12" y="11"/>
                  <a:pt x="12" y="11"/>
                  <a:pt x="12" y="11"/>
                </a:cubicBezTo>
                <a:cubicBezTo>
                  <a:pt x="5" y="15"/>
                  <a:pt x="5" y="15"/>
                  <a:pt x="5" y="15"/>
                </a:cubicBezTo>
                <a:cubicBezTo>
                  <a:pt x="0" y="10"/>
                  <a:pt x="0" y="10"/>
                  <a:pt x="0" y="10"/>
                </a:cubicBezTo>
                <a:close/>
                <a:moveTo>
                  <a:pt x="9" y="4"/>
                </a:moveTo>
                <a:cubicBezTo>
                  <a:pt x="13" y="11"/>
                  <a:pt x="13" y="11"/>
                  <a:pt x="13" y="11"/>
                </a:cubicBezTo>
                <a:cubicBezTo>
                  <a:pt x="19" y="7"/>
                  <a:pt x="19" y="7"/>
                  <a:pt x="19" y="7"/>
                </a:cubicBezTo>
                <a:cubicBezTo>
                  <a:pt x="17" y="0"/>
                  <a:pt x="17" y="0"/>
                  <a:pt x="17" y="0"/>
                </a:cubicBezTo>
                <a:cubicBezTo>
                  <a:pt x="13" y="2"/>
                  <a:pt x="9" y="4"/>
                  <a:pt x="9" y="4"/>
                </a:cubicBezTo>
                <a:close/>
                <a:moveTo>
                  <a:pt x="20" y="8"/>
                </a:moveTo>
                <a:cubicBezTo>
                  <a:pt x="22" y="17"/>
                  <a:pt x="22" y="17"/>
                  <a:pt x="22" y="17"/>
                </a:cubicBezTo>
                <a:cubicBezTo>
                  <a:pt x="17" y="19"/>
                  <a:pt x="17" y="19"/>
                  <a:pt x="17" y="19"/>
                </a:cubicBezTo>
                <a:cubicBezTo>
                  <a:pt x="13" y="12"/>
                  <a:pt x="13" y="12"/>
                  <a:pt x="13" y="12"/>
                </a:cubicBezTo>
                <a:cubicBezTo>
                  <a:pt x="20" y="8"/>
                  <a:pt x="20" y="8"/>
                  <a:pt x="20" y="8"/>
                </a:cubicBezTo>
                <a:close/>
                <a:moveTo>
                  <a:pt x="16" y="20"/>
                </a:moveTo>
                <a:cubicBezTo>
                  <a:pt x="12" y="13"/>
                  <a:pt x="12" y="13"/>
                  <a:pt x="12" y="13"/>
                </a:cubicBezTo>
                <a:cubicBezTo>
                  <a:pt x="6" y="17"/>
                  <a:pt x="6" y="17"/>
                  <a:pt x="6" y="17"/>
                </a:cubicBezTo>
                <a:cubicBezTo>
                  <a:pt x="10" y="22"/>
                  <a:pt x="10" y="22"/>
                  <a:pt x="10" y="22"/>
                </a:cubicBezTo>
                <a:lnTo>
                  <a:pt x="16" y="20"/>
                </a:ln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21" name="Freeform 33576"/>
          <p:cNvSpPr>
            <a:spLocks/>
          </p:cNvSpPr>
          <p:nvPr/>
        </p:nvSpPr>
        <p:spPr bwMode="auto">
          <a:xfrm>
            <a:off x="6262688" y="3913188"/>
            <a:ext cx="53975" cy="65088"/>
          </a:xfrm>
          <a:custGeom>
            <a:avLst/>
            <a:gdLst>
              <a:gd name="T0" fmla="*/ 10 w 19"/>
              <a:gd name="T1" fmla="*/ 8 h 23"/>
              <a:gd name="T2" fmla="*/ 17 w 19"/>
              <a:gd name="T3" fmla="*/ 23 h 23"/>
              <a:gd name="T4" fmla="*/ 19 w 19"/>
              <a:gd name="T5" fmla="*/ 22 h 23"/>
              <a:gd name="T6" fmla="*/ 10 w 19"/>
              <a:gd name="T7" fmla="*/ 8 h 23"/>
              <a:gd name="T8" fmla="*/ 14 w 19"/>
              <a:gd name="T9" fmla="*/ 1 h 23"/>
              <a:gd name="T10" fmla="*/ 9 w 19"/>
              <a:gd name="T11" fmla="*/ 0 h 23"/>
              <a:gd name="T12" fmla="*/ 10 w 19"/>
              <a:gd name="T13" fmla="*/ 8 h 23"/>
              <a:gd name="T14" fmla="*/ 10 w 19"/>
              <a:gd name="T15" fmla="*/ 8 h 23"/>
              <a:gd name="T16" fmla="*/ 3 w 19"/>
              <a:gd name="T17" fmla="*/ 3 h 23"/>
              <a:gd name="T18" fmla="*/ 0 w 19"/>
              <a:gd name="T19" fmla="*/ 8 h 23"/>
              <a:gd name="T20" fmla="*/ 10 w 19"/>
              <a:gd name="T21" fmla="*/ 8 h 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19" h="23">
                <a:moveTo>
                  <a:pt x="10" y="8"/>
                </a:moveTo>
                <a:cubicBezTo>
                  <a:pt x="17" y="23"/>
                  <a:pt x="17" y="23"/>
                  <a:pt x="17" y="23"/>
                </a:cubicBezTo>
                <a:cubicBezTo>
                  <a:pt x="19" y="22"/>
                  <a:pt x="19" y="22"/>
                  <a:pt x="19" y="22"/>
                </a:cubicBezTo>
                <a:cubicBezTo>
                  <a:pt x="10" y="8"/>
                  <a:pt x="10" y="8"/>
                  <a:pt x="10" y="8"/>
                </a:cubicBezTo>
                <a:cubicBezTo>
                  <a:pt x="14" y="1"/>
                  <a:pt x="14" y="1"/>
                  <a:pt x="14" y="1"/>
                </a:cubicBezTo>
                <a:cubicBezTo>
                  <a:pt x="13" y="0"/>
                  <a:pt x="11" y="0"/>
                  <a:pt x="9" y="0"/>
                </a:cubicBezTo>
                <a:cubicBezTo>
                  <a:pt x="10" y="8"/>
                  <a:pt x="10" y="8"/>
                  <a:pt x="10" y="8"/>
                </a:cubicBezTo>
                <a:cubicBezTo>
                  <a:pt x="10" y="8"/>
                  <a:pt x="10" y="8"/>
                  <a:pt x="10" y="8"/>
                </a:cubicBezTo>
                <a:cubicBezTo>
                  <a:pt x="3" y="3"/>
                  <a:pt x="3" y="3"/>
                  <a:pt x="3" y="3"/>
                </a:cubicBezTo>
                <a:cubicBezTo>
                  <a:pt x="2" y="5"/>
                  <a:pt x="1" y="7"/>
                  <a:pt x="0" y="8"/>
                </a:cubicBezTo>
                <a:lnTo>
                  <a:pt x="10" y="8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22" name="Freeform 33577"/>
          <p:cNvSpPr>
            <a:spLocks/>
          </p:cNvSpPr>
          <p:nvPr/>
        </p:nvSpPr>
        <p:spPr bwMode="auto">
          <a:xfrm>
            <a:off x="6280150" y="3941763"/>
            <a:ext cx="41275" cy="28575"/>
          </a:xfrm>
          <a:custGeom>
            <a:avLst/>
            <a:gdLst>
              <a:gd name="T0" fmla="*/ 0 w 26"/>
              <a:gd name="T1" fmla="*/ 14 h 18"/>
              <a:gd name="T2" fmla="*/ 1 w 26"/>
              <a:gd name="T3" fmla="*/ 18 h 18"/>
              <a:gd name="T4" fmla="*/ 26 w 26"/>
              <a:gd name="T5" fmla="*/ 4 h 18"/>
              <a:gd name="T6" fmla="*/ 24 w 26"/>
              <a:gd name="T7" fmla="*/ 0 h 18"/>
              <a:gd name="T8" fmla="*/ 0 w 26"/>
              <a:gd name="T9" fmla="*/ 14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18">
                <a:moveTo>
                  <a:pt x="0" y="14"/>
                </a:moveTo>
                <a:lnTo>
                  <a:pt x="1" y="18"/>
                </a:lnTo>
                <a:lnTo>
                  <a:pt x="26" y="4"/>
                </a:lnTo>
                <a:lnTo>
                  <a:pt x="24" y="0"/>
                </a:lnTo>
                <a:lnTo>
                  <a:pt x="0" y="14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23" name="Freeform 33578"/>
          <p:cNvSpPr>
            <a:spLocks/>
          </p:cNvSpPr>
          <p:nvPr/>
        </p:nvSpPr>
        <p:spPr bwMode="auto">
          <a:xfrm>
            <a:off x="6186488" y="4006850"/>
            <a:ext cx="33338" cy="31750"/>
          </a:xfrm>
          <a:custGeom>
            <a:avLst/>
            <a:gdLst>
              <a:gd name="T0" fmla="*/ 7 w 12"/>
              <a:gd name="T1" fmla="*/ 5 h 11"/>
              <a:gd name="T2" fmla="*/ 10 w 12"/>
              <a:gd name="T3" fmla="*/ 4 h 11"/>
              <a:gd name="T4" fmla="*/ 4 w 12"/>
              <a:gd name="T5" fmla="*/ 10 h 11"/>
              <a:gd name="T6" fmla="*/ 7 w 12"/>
              <a:gd name="T7" fmla="*/ 5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11">
                <a:moveTo>
                  <a:pt x="7" y="5"/>
                </a:moveTo>
                <a:cubicBezTo>
                  <a:pt x="7" y="5"/>
                  <a:pt x="8" y="3"/>
                  <a:pt x="10" y="4"/>
                </a:cubicBezTo>
                <a:cubicBezTo>
                  <a:pt x="12" y="6"/>
                  <a:pt x="5" y="11"/>
                  <a:pt x="4" y="10"/>
                </a:cubicBezTo>
                <a:cubicBezTo>
                  <a:pt x="0" y="2"/>
                  <a:pt x="7" y="0"/>
                  <a:pt x="7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24" name="Freeform 33579"/>
          <p:cNvSpPr>
            <a:spLocks noEditPoints="1"/>
          </p:cNvSpPr>
          <p:nvPr/>
        </p:nvSpPr>
        <p:spPr bwMode="auto">
          <a:xfrm>
            <a:off x="6230938" y="3722688"/>
            <a:ext cx="53975" cy="38100"/>
          </a:xfrm>
          <a:custGeom>
            <a:avLst/>
            <a:gdLst>
              <a:gd name="T0" fmla="*/ 5 w 19"/>
              <a:gd name="T1" fmla="*/ 10 h 14"/>
              <a:gd name="T2" fmla="*/ 1 w 19"/>
              <a:gd name="T3" fmla="*/ 7 h 14"/>
              <a:gd name="T4" fmla="*/ 6 w 19"/>
              <a:gd name="T5" fmla="*/ 10 h 14"/>
              <a:gd name="T6" fmla="*/ 1 w 19"/>
              <a:gd name="T7" fmla="*/ 6 h 14"/>
              <a:gd name="T8" fmla="*/ 1 w 19"/>
              <a:gd name="T9" fmla="*/ 4 h 14"/>
              <a:gd name="T10" fmla="*/ 3 w 19"/>
              <a:gd name="T11" fmla="*/ 8 h 14"/>
              <a:gd name="T12" fmla="*/ 3 w 19"/>
              <a:gd name="T13" fmla="*/ 8 h 14"/>
              <a:gd name="T14" fmla="*/ 4 w 19"/>
              <a:gd name="T15" fmla="*/ 1 h 14"/>
              <a:gd name="T16" fmla="*/ 4 w 19"/>
              <a:gd name="T17" fmla="*/ 1 h 14"/>
              <a:gd name="T18" fmla="*/ 6 w 19"/>
              <a:gd name="T19" fmla="*/ 10 h 14"/>
              <a:gd name="T20" fmla="*/ 5 w 19"/>
              <a:gd name="T21" fmla="*/ 8 h 14"/>
              <a:gd name="T22" fmla="*/ 6 w 19"/>
              <a:gd name="T23" fmla="*/ 1 h 14"/>
              <a:gd name="T24" fmla="*/ 7 w 19"/>
              <a:gd name="T25" fmla="*/ 1 h 14"/>
              <a:gd name="T26" fmla="*/ 5 w 19"/>
              <a:gd name="T27" fmla="*/ 4 h 14"/>
              <a:gd name="T28" fmla="*/ 6 w 19"/>
              <a:gd name="T29" fmla="*/ 10 h 14"/>
              <a:gd name="T30" fmla="*/ 6 w 19"/>
              <a:gd name="T31" fmla="*/ 6 h 14"/>
              <a:gd name="T32" fmla="*/ 9 w 19"/>
              <a:gd name="T33" fmla="*/ 3 h 14"/>
              <a:gd name="T34" fmla="*/ 7 w 19"/>
              <a:gd name="T35" fmla="*/ 5 h 14"/>
              <a:gd name="T36" fmla="*/ 9 w 19"/>
              <a:gd name="T37" fmla="*/ 7 h 14"/>
              <a:gd name="T38" fmla="*/ 9 w 19"/>
              <a:gd name="T39" fmla="*/ 7 h 14"/>
              <a:gd name="T40" fmla="*/ 9 w 19"/>
              <a:gd name="T41" fmla="*/ 10 h 14"/>
              <a:gd name="T42" fmla="*/ 11 w 19"/>
              <a:gd name="T43" fmla="*/ 5 h 14"/>
              <a:gd name="T44" fmla="*/ 12 w 19"/>
              <a:gd name="T45" fmla="*/ 6 h 14"/>
              <a:gd name="T46" fmla="*/ 7 w 19"/>
              <a:gd name="T47" fmla="*/ 11 h 14"/>
              <a:gd name="T48" fmla="*/ 11 w 19"/>
              <a:gd name="T49" fmla="*/ 10 h 14"/>
              <a:gd name="T50" fmla="*/ 12 w 19"/>
              <a:gd name="T51" fmla="*/ 9 h 14"/>
              <a:gd name="T52" fmla="*/ 8 w 19"/>
              <a:gd name="T53" fmla="*/ 11 h 14"/>
              <a:gd name="T54" fmla="*/ 12 w 19"/>
              <a:gd name="T55" fmla="*/ 10 h 14"/>
              <a:gd name="T56" fmla="*/ 16 w 19"/>
              <a:gd name="T57" fmla="*/ 7 h 14"/>
              <a:gd name="T58" fmla="*/ 13 w 19"/>
              <a:gd name="T59" fmla="*/ 10 h 14"/>
              <a:gd name="T60" fmla="*/ 8 w 19"/>
              <a:gd name="T61" fmla="*/ 11 h 14"/>
              <a:gd name="T62" fmla="*/ 15 w 19"/>
              <a:gd name="T63" fmla="*/ 11 h 14"/>
              <a:gd name="T64" fmla="*/ 19 w 19"/>
              <a:gd name="T65" fmla="*/ 9 h 14"/>
              <a:gd name="T66" fmla="*/ 16 w 19"/>
              <a:gd name="T67" fmla="*/ 11 h 14"/>
              <a:gd name="T68" fmla="*/ 10 w 19"/>
              <a:gd name="T69" fmla="*/ 12 h 14"/>
              <a:gd name="T70" fmla="*/ 13 w 19"/>
              <a:gd name="T71" fmla="*/ 13 h 14"/>
              <a:gd name="T72" fmla="*/ 13 w 19"/>
              <a:gd name="T73" fmla="*/ 13 h 14"/>
              <a:gd name="T74" fmla="*/ 11 w 19"/>
              <a:gd name="T75" fmla="*/ 14 h 14"/>
              <a:gd name="T76" fmla="*/ 11 w 19"/>
              <a:gd name="T77" fmla="*/ 14 h 14"/>
              <a:gd name="T78" fmla="*/ 2 w 19"/>
              <a:gd name="T79" fmla="*/ 1 h 14"/>
              <a:gd name="T80" fmla="*/ 12 w 19"/>
              <a:gd name="T81" fmla="*/ 9 h 14"/>
              <a:gd name="T82" fmla="*/ 0 w 19"/>
              <a:gd name="T83" fmla="*/ 7 h 14"/>
              <a:gd name="T84" fmla="*/ 15 w 19"/>
              <a:gd name="T85" fmla="*/ 13 h 14"/>
              <a:gd name="T86" fmla="*/ 8 w 19"/>
              <a:gd name="T87" fmla="*/ 2 h 14"/>
              <a:gd name="T88" fmla="*/ 17 w 19"/>
              <a:gd name="T89" fmla="*/ 7 h 14"/>
              <a:gd name="T90" fmla="*/ 11 w 19"/>
              <a:gd name="T91" fmla="*/ 6 h 14"/>
              <a:gd name="T92" fmla="*/ 19 w 19"/>
              <a:gd name="T93" fmla="*/ 11 h 14"/>
              <a:gd name="T94" fmla="*/ 15 w 19"/>
              <a:gd name="T95" fmla="*/ 6 h 14"/>
              <a:gd name="T96" fmla="*/ 14 w 19"/>
              <a:gd name="T97" fmla="*/ 5 h 14"/>
              <a:gd name="T98" fmla="*/ 18 w 19"/>
              <a:gd name="T99" fmla="*/ 10 h 14"/>
              <a:gd name="T100" fmla="*/ 9 w 19"/>
              <a:gd name="T101" fmla="*/ 3 h 14"/>
              <a:gd name="T102" fmla="*/ 13 w 19"/>
              <a:gd name="T103" fmla="*/ 4 h 14"/>
              <a:gd name="T104" fmla="*/ 19 w 19"/>
              <a:gd name="T105" fmla="*/ 9 h 14"/>
              <a:gd name="T106" fmla="*/ 2 w 19"/>
              <a:gd name="T107" fmla="*/ 0 h 14"/>
              <a:gd name="T108" fmla="*/ 2 w 19"/>
              <a:gd name="T109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</a:cxnLst>
            <a:rect l="0" t="0" r="r" b="b"/>
            <a:pathLst>
              <a:path w="19" h="14">
                <a:moveTo>
                  <a:pt x="8" y="12"/>
                </a:moveTo>
                <a:cubicBezTo>
                  <a:pt x="8" y="12"/>
                  <a:pt x="7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5" y="11"/>
                  <a:pt x="5" y="10"/>
                </a:cubicBezTo>
                <a:cubicBezTo>
                  <a:pt x="4" y="10"/>
                  <a:pt x="3" y="9"/>
                  <a:pt x="2" y="9"/>
                </a:cubicBezTo>
                <a:cubicBezTo>
                  <a:pt x="2" y="8"/>
                  <a:pt x="2" y="8"/>
                  <a:pt x="2" y="8"/>
                </a:cubicBezTo>
                <a:cubicBezTo>
                  <a:pt x="2" y="8"/>
                  <a:pt x="1" y="8"/>
                  <a:pt x="1" y="8"/>
                </a:cubicBezTo>
                <a:cubicBezTo>
                  <a:pt x="1" y="8"/>
                  <a:pt x="1" y="7"/>
                  <a:pt x="1" y="7"/>
                </a:cubicBezTo>
                <a:cubicBezTo>
                  <a:pt x="1" y="7"/>
                  <a:pt x="1" y="7"/>
                  <a:pt x="1" y="7"/>
                </a:cubicBezTo>
                <a:cubicBezTo>
                  <a:pt x="2" y="7"/>
                  <a:pt x="2" y="7"/>
                  <a:pt x="2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9"/>
                  <a:pt x="3" y="9"/>
                  <a:pt x="4" y="10"/>
                </a:cubicBezTo>
                <a:cubicBezTo>
                  <a:pt x="4" y="10"/>
                  <a:pt x="5" y="10"/>
                  <a:pt x="5" y="10"/>
                </a:cubicBezTo>
                <a:cubicBezTo>
                  <a:pt x="5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4" y="10"/>
                  <a:pt x="4" y="9"/>
                </a:cubicBezTo>
                <a:cubicBezTo>
                  <a:pt x="3" y="9"/>
                  <a:pt x="3" y="8"/>
                  <a:pt x="2" y="8"/>
                </a:cubicBezTo>
                <a:cubicBezTo>
                  <a:pt x="2" y="7"/>
                  <a:pt x="1" y="6"/>
                  <a:pt x="1" y="6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0" y="5"/>
                  <a:pt x="0" y="5"/>
                  <a:pt x="0" y="4"/>
                </a:cubicBezTo>
                <a:cubicBezTo>
                  <a:pt x="0" y="4"/>
                  <a:pt x="0" y="4"/>
                  <a:pt x="0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5"/>
                  <a:pt x="1" y="5"/>
                  <a:pt x="1" y="5"/>
                </a:cubicBezTo>
                <a:cubicBezTo>
                  <a:pt x="1" y="5"/>
                  <a:pt x="1" y="5"/>
                  <a:pt x="1" y="5"/>
                </a:cubicBezTo>
                <a:cubicBezTo>
                  <a:pt x="1" y="6"/>
                  <a:pt x="2" y="6"/>
                  <a:pt x="2" y="7"/>
                </a:cubicBezTo>
                <a:cubicBezTo>
                  <a:pt x="2" y="8"/>
                  <a:pt x="3" y="8"/>
                  <a:pt x="3" y="8"/>
                </a:cubicBezTo>
                <a:cubicBezTo>
                  <a:pt x="4" y="9"/>
                  <a:pt x="4" y="9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4" y="9"/>
                  <a:pt x="4" y="9"/>
                </a:cubicBezTo>
                <a:cubicBezTo>
                  <a:pt x="4" y="9"/>
                  <a:pt x="4" y="9"/>
                  <a:pt x="3" y="8"/>
                </a:cubicBezTo>
                <a:cubicBezTo>
                  <a:pt x="3" y="8"/>
                  <a:pt x="3" y="7"/>
                  <a:pt x="3" y="7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4"/>
                  <a:pt x="3" y="3"/>
                </a:cubicBezTo>
                <a:cubicBezTo>
                  <a:pt x="3" y="3"/>
                  <a:pt x="3" y="3"/>
                  <a:pt x="3" y="2"/>
                </a:cubicBezTo>
                <a:cubicBezTo>
                  <a:pt x="3" y="2"/>
                  <a:pt x="4" y="2"/>
                  <a:pt x="4" y="1"/>
                </a:cubicBezTo>
                <a:cubicBezTo>
                  <a:pt x="4" y="1"/>
                  <a:pt x="3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1"/>
                  <a:pt x="4" y="1"/>
                </a:cubicBezTo>
                <a:cubicBezTo>
                  <a:pt x="4" y="1"/>
                  <a:pt x="4" y="2"/>
                  <a:pt x="4" y="2"/>
                </a:cubicBezTo>
                <a:cubicBezTo>
                  <a:pt x="3" y="3"/>
                  <a:pt x="3" y="4"/>
                  <a:pt x="3" y="5"/>
                </a:cubicBezTo>
                <a:cubicBezTo>
                  <a:pt x="3" y="6"/>
                  <a:pt x="3" y="6"/>
                  <a:pt x="3" y="7"/>
                </a:cubicBezTo>
                <a:cubicBezTo>
                  <a:pt x="3" y="8"/>
                  <a:pt x="4" y="9"/>
                  <a:pt x="5" y="9"/>
                </a:cubicBezTo>
                <a:cubicBezTo>
                  <a:pt x="5" y="10"/>
                  <a:pt x="6" y="10"/>
                  <a:pt x="6" y="10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5" y="9"/>
                </a:cubicBezTo>
                <a:cubicBezTo>
                  <a:pt x="5" y="9"/>
                  <a:pt x="5" y="8"/>
                  <a:pt x="5" y="8"/>
                </a:cubicBezTo>
                <a:cubicBezTo>
                  <a:pt x="5" y="7"/>
                  <a:pt x="5" y="7"/>
                  <a:pt x="5" y="7"/>
                </a:cubicBezTo>
                <a:cubicBezTo>
                  <a:pt x="5" y="6"/>
                  <a:pt x="5" y="6"/>
                  <a:pt x="5" y="6"/>
                </a:cubicBezTo>
                <a:cubicBezTo>
                  <a:pt x="5" y="5"/>
                  <a:pt x="5" y="4"/>
                  <a:pt x="5" y="4"/>
                </a:cubicBezTo>
                <a:cubicBezTo>
                  <a:pt x="5" y="4"/>
                  <a:pt x="5" y="3"/>
                  <a:pt x="5" y="3"/>
                </a:cubicBezTo>
                <a:cubicBezTo>
                  <a:pt x="6" y="2"/>
                  <a:pt x="6" y="2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6" y="1"/>
                  <a:pt x="6" y="1"/>
                  <a:pt x="6" y="0"/>
                </a:cubicBezTo>
                <a:cubicBezTo>
                  <a:pt x="6" y="0"/>
                  <a:pt x="6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1"/>
                  <a:pt x="8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6" y="1"/>
                  <a:pt x="6" y="1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3"/>
                  <a:pt x="5" y="3"/>
                  <a:pt x="5" y="4"/>
                </a:cubicBezTo>
                <a:cubicBezTo>
                  <a:pt x="5" y="4"/>
                  <a:pt x="5" y="4"/>
                  <a:pt x="5" y="5"/>
                </a:cubicBezTo>
                <a:cubicBezTo>
                  <a:pt x="5" y="5"/>
                  <a:pt x="5" y="6"/>
                  <a:pt x="5" y="7"/>
                </a:cubicBezTo>
                <a:cubicBezTo>
                  <a:pt x="5" y="8"/>
                  <a:pt x="5" y="8"/>
                  <a:pt x="5" y="8"/>
                </a:cubicBezTo>
                <a:cubicBezTo>
                  <a:pt x="5" y="9"/>
                  <a:pt x="6" y="9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10"/>
                  <a:pt x="6" y="10"/>
                  <a:pt x="6" y="10"/>
                </a:cubicBezTo>
                <a:cubicBezTo>
                  <a:pt x="6" y="9"/>
                  <a:pt x="6" y="9"/>
                  <a:pt x="6" y="8"/>
                </a:cubicBezTo>
                <a:cubicBezTo>
                  <a:pt x="6" y="8"/>
                  <a:pt x="6" y="7"/>
                  <a:pt x="6" y="7"/>
                </a:cubicBezTo>
                <a:cubicBezTo>
                  <a:pt x="6" y="7"/>
                  <a:pt x="6" y="6"/>
                  <a:pt x="6" y="6"/>
                </a:cubicBezTo>
                <a:cubicBezTo>
                  <a:pt x="6" y="6"/>
                  <a:pt x="6" y="6"/>
                  <a:pt x="7" y="5"/>
                </a:cubicBezTo>
                <a:cubicBezTo>
                  <a:pt x="7" y="5"/>
                  <a:pt x="7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7" y="3"/>
                  <a:pt x="7" y="3"/>
                  <a:pt x="8" y="3"/>
                </a:cubicBezTo>
                <a:cubicBezTo>
                  <a:pt x="8" y="3"/>
                  <a:pt x="8" y="3"/>
                  <a:pt x="9" y="3"/>
                </a:cubicBezTo>
                <a:cubicBezTo>
                  <a:pt x="9" y="3"/>
                  <a:pt x="9" y="3"/>
                  <a:pt x="9" y="4"/>
                </a:cubicBezTo>
                <a:cubicBezTo>
                  <a:pt x="9" y="4"/>
                  <a:pt x="9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5"/>
                </a:cubicBezTo>
                <a:cubicBezTo>
                  <a:pt x="7" y="5"/>
                  <a:pt x="7" y="5"/>
                  <a:pt x="7" y="6"/>
                </a:cubicBezTo>
                <a:cubicBezTo>
                  <a:pt x="6" y="6"/>
                  <a:pt x="6" y="7"/>
                  <a:pt x="6" y="7"/>
                </a:cubicBezTo>
                <a:cubicBezTo>
                  <a:pt x="6" y="8"/>
                  <a:pt x="6" y="9"/>
                  <a:pt x="6" y="9"/>
                </a:cubicBezTo>
                <a:cubicBezTo>
                  <a:pt x="6" y="10"/>
                  <a:pt x="7" y="10"/>
                  <a:pt x="7" y="10"/>
                </a:cubicBezTo>
                <a:cubicBezTo>
                  <a:pt x="8" y="9"/>
                  <a:pt x="8" y="8"/>
                  <a:pt x="9" y="7"/>
                </a:cubicBezTo>
                <a:cubicBezTo>
                  <a:pt x="9" y="7"/>
                  <a:pt x="9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5"/>
                  <a:pt x="9" y="5"/>
                  <a:pt x="10" y="6"/>
                </a:cubicBezTo>
                <a:cubicBezTo>
                  <a:pt x="10" y="6"/>
                  <a:pt x="10" y="6"/>
                  <a:pt x="9" y="6"/>
                </a:cubicBezTo>
                <a:cubicBezTo>
                  <a:pt x="9" y="7"/>
                  <a:pt x="9" y="7"/>
                  <a:pt x="9" y="7"/>
                </a:cubicBezTo>
                <a:cubicBezTo>
                  <a:pt x="9" y="8"/>
                  <a:pt x="8" y="8"/>
                  <a:pt x="8" y="9"/>
                </a:cubicBezTo>
                <a:cubicBezTo>
                  <a:pt x="8" y="9"/>
                  <a:pt x="8" y="10"/>
                  <a:pt x="7" y="10"/>
                </a:cubicBezTo>
                <a:cubicBezTo>
                  <a:pt x="7" y="10"/>
                  <a:pt x="7" y="10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8" y="10"/>
                  <a:pt x="8" y="10"/>
                  <a:pt x="9" y="10"/>
                </a:cubicBezTo>
                <a:cubicBezTo>
                  <a:pt x="9" y="9"/>
                  <a:pt x="10" y="9"/>
                  <a:pt x="10" y="9"/>
                </a:cubicBezTo>
                <a:cubicBezTo>
                  <a:pt x="11" y="8"/>
                  <a:pt x="11" y="8"/>
                  <a:pt x="12" y="7"/>
                </a:cubicBezTo>
                <a:cubicBezTo>
                  <a:pt x="12" y="7"/>
                  <a:pt x="12" y="7"/>
                  <a:pt x="12" y="7"/>
                </a:cubicBezTo>
                <a:cubicBezTo>
                  <a:pt x="12" y="6"/>
                  <a:pt x="12" y="6"/>
                  <a:pt x="12" y="6"/>
                </a:cubicBezTo>
                <a:cubicBezTo>
                  <a:pt x="11" y="6"/>
                  <a:pt x="11" y="6"/>
                  <a:pt x="11" y="5"/>
                </a:cubicBezTo>
                <a:cubicBezTo>
                  <a:pt x="11" y="5"/>
                  <a:pt x="12" y="5"/>
                  <a:pt x="12" y="5"/>
                </a:cubicBezTo>
                <a:cubicBezTo>
                  <a:pt x="12" y="5"/>
                  <a:pt x="13" y="5"/>
                  <a:pt x="13" y="5"/>
                </a:cubicBezTo>
                <a:cubicBezTo>
                  <a:pt x="13" y="5"/>
                  <a:pt x="13" y="6"/>
                  <a:pt x="13" y="6"/>
                </a:cubicBezTo>
                <a:cubicBezTo>
                  <a:pt x="13" y="6"/>
                  <a:pt x="13" y="6"/>
                  <a:pt x="12" y="6"/>
                </a:cubicBezTo>
                <a:cubicBezTo>
                  <a:pt x="12" y="6"/>
                  <a:pt x="12" y="6"/>
                  <a:pt x="12" y="6"/>
                </a:cubicBezTo>
                <a:cubicBezTo>
                  <a:pt x="12" y="7"/>
                  <a:pt x="12" y="7"/>
                  <a:pt x="11" y="8"/>
                </a:cubicBezTo>
                <a:cubicBezTo>
                  <a:pt x="11" y="8"/>
                  <a:pt x="11" y="8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9" y="10"/>
                  <a:pt x="9" y="10"/>
                  <a:pt x="9" y="10"/>
                </a:cubicBezTo>
                <a:cubicBezTo>
                  <a:pt x="8" y="10"/>
                  <a:pt x="8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8" y="11"/>
                </a:cubicBezTo>
                <a:cubicBezTo>
                  <a:pt x="8" y="11"/>
                  <a:pt x="9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9"/>
                  <a:pt x="11" y="9"/>
                  <a:pt x="11" y="9"/>
                </a:cubicBezTo>
                <a:cubicBezTo>
                  <a:pt x="11" y="8"/>
                  <a:pt x="12" y="8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2" y="9"/>
                  <a:pt x="12" y="9"/>
                  <a:pt x="12" y="9"/>
                </a:cubicBezTo>
                <a:cubicBezTo>
                  <a:pt x="11" y="9"/>
                  <a:pt x="11" y="9"/>
                  <a:pt x="11" y="10"/>
                </a:cubicBezTo>
                <a:cubicBezTo>
                  <a:pt x="10" y="10"/>
                  <a:pt x="10" y="10"/>
                  <a:pt x="9" y="10"/>
                </a:cubicBezTo>
                <a:cubicBezTo>
                  <a:pt x="9" y="11"/>
                  <a:pt x="8" y="11"/>
                  <a:pt x="8" y="11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9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10" y="11"/>
                  <a:pt x="10" y="11"/>
                  <a:pt x="11" y="11"/>
                </a:cubicBezTo>
                <a:cubicBezTo>
                  <a:pt x="11" y="11"/>
                  <a:pt x="12" y="10"/>
                  <a:pt x="12" y="10"/>
                </a:cubicBezTo>
                <a:cubicBezTo>
                  <a:pt x="13" y="10"/>
                  <a:pt x="14" y="9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7"/>
                  <a:pt x="15" y="7"/>
                  <a:pt x="16" y="7"/>
                </a:cubicBezTo>
                <a:cubicBezTo>
                  <a:pt x="16" y="7"/>
                  <a:pt x="16" y="7"/>
                  <a:pt x="16" y="7"/>
                </a:cubicBezTo>
                <a:cubicBezTo>
                  <a:pt x="17" y="7"/>
                  <a:pt x="17" y="8"/>
                  <a:pt x="17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6" y="8"/>
                  <a:pt x="16" y="8"/>
                  <a:pt x="16" y="8"/>
                </a:cubicBezTo>
                <a:cubicBezTo>
                  <a:pt x="15" y="8"/>
                  <a:pt x="15" y="8"/>
                  <a:pt x="15" y="8"/>
                </a:cubicBezTo>
                <a:cubicBezTo>
                  <a:pt x="15" y="9"/>
                  <a:pt x="14" y="9"/>
                  <a:pt x="13" y="10"/>
                </a:cubicBezTo>
                <a:cubicBezTo>
                  <a:pt x="13" y="10"/>
                  <a:pt x="13" y="10"/>
                  <a:pt x="12" y="10"/>
                </a:cubicBezTo>
                <a:cubicBezTo>
                  <a:pt x="12" y="11"/>
                  <a:pt x="12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9" y="11"/>
                  <a:pt x="9" y="11"/>
                  <a:pt x="8" y="11"/>
                </a:cubicBezTo>
                <a:cubicBezTo>
                  <a:pt x="8" y="11"/>
                  <a:pt x="7" y="11"/>
                  <a:pt x="7" y="11"/>
                </a:cubicBezTo>
                <a:cubicBezTo>
                  <a:pt x="7" y="11"/>
                  <a:pt x="7" y="11"/>
                  <a:pt x="8" y="11"/>
                </a:cubicBezTo>
                <a:cubicBezTo>
                  <a:pt x="9" y="12"/>
                  <a:pt x="10" y="12"/>
                  <a:pt x="11" y="12"/>
                </a:cubicBezTo>
                <a:cubicBezTo>
                  <a:pt x="12" y="12"/>
                  <a:pt x="13" y="12"/>
                  <a:pt x="14" y="12"/>
                </a:cubicBezTo>
                <a:cubicBezTo>
                  <a:pt x="14" y="12"/>
                  <a:pt x="15" y="11"/>
                  <a:pt x="15" y="11"/>
                </a:cubicBezTo>
                <a:cubicBezTo>
                  <a:pt x="15" y="11"/>
                  <a:pt x="16" y="11"/>
                  <a:pt x="17" y="10"/>
                </a:cubicBezTo>
                <a:cubicBezTo>
                  <a:pt x="17" y="10"/>
                  <a:pt x="17" y="10"/>
                  <a:pt x="17" y="10"/>
                </a:cubicBezTo>
                <a:cubicBezTo>
                  <a:pt x="17" y="10"/>
                  <a:pt x="17" y="9"/>
                  <a:pt x="18" y="9"/>
                </a:cubicBezTo>
                <a:cubicBezTo>
                  <a:pt x="18" y="9"/>
                  <a:pt x="18" y="9"/>
                  <a:pt x="18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10"/>
                  <a:pt x="19" y="10"/>
                  <a:pt x="18" y="10"/>
                </a:cubicBezTo>
                <a:cubicBezTo>
                  <a:pt x="18" y="10"/>
                  <a:pt x="18" y="10"/>
                  <a:pt x="18" y="10"/>
                </a:cubicBezTo>
                <a:cubicBezTo>
                  <a:pt x="18" y="10"/>
                  <a:pt x="17" y="10"/>
                  <a:pt x="17" y="10"/>
                </a:cubicBezTo>
                <a:cubicBezTo>
                  <a:pt x="17" y="10"/>
                  <a:pt x="16" y="10"/>
                  <a:pt x="16" y="11"/>
                </a:cubicBezTo>
                <a:cubicBezTo>
                  <a:pt x="16" y="11"/>
                  <a:pt x="16" y="11"/>
                  <a:pt x="16" y="11"/>
                </a:cubicBezTo>
                <a:cubicBezTo>
                  <a:pt x="15" y="11"/>
                  <a:pt x="15" y="11"/>
                  <a:pt x="15" y="11"/>
                </a:cubicBezTo>
                <a:cubicBezTo>
                  <a:pt x="14" y="11"/>
                  <a:pt x="14" y="12"/>
                  <a:pt x="14" y="12"/>
                </a:cubicBezTo>
                <a:cubicBezTo>
                  <a:pt x="13" y="12"/>
                  <a:pt x="12" y="12"/>
                  <a:pt x="12" y="12"/>
                </a:cubicBezTo>
                <a:cubicBezTo>
                  <a:pt x="11" y="12"/>
                  <a:pt x="11" y="12"/>
                  <a:pt x="11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10" y="12"/>
                  <a:pt x="10" y="12"/>
                  <a:pt x="10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2"/>
                  <a:pt x="10" y="13"/>
                  <a:pt x="11" y="13"/>
                </a:cubicBezTo>
                <a:cubicBezTo>
                  <a:pt x="12" y="13"/>
                  <a:pt x="13" y="13"/>
                  <a:pt x="13" y="13"/>
                </a:cubicBezTo>
                <a:cubicBezTo>
                  <a:pt x="13" y="12"/>
                  <a:pt x="14" y="12"/>
                  <a:pt x="14" y="12"/>
                </a:cubicBezTo>
                <a:cubicBezTo>
                  <a:pt x="14" y="12"/>
                  <a:pt x="14" y="12"/>
                  <a:pt x="14" y="12"/>
                </a:cubicBezTo>
                <a:cubicBezTo>
                  <a:pt x="15" y="13"/>
                  <a:pt x="14" y="13"/>
                  <a:pt x="14" y="13"/>
                </a:cubicBezTo>
                <a:cubicBezTo>
                  <a:pt x="14" y="13"/>
                  <a:pt x="14" y="13"/>
                  <a:pt x="14" y="13"/>
                </a:cubicBezTo>
                <a:cubicBezTo>
                  <a:pt x="13" y="13"/>
                  <a:pt x="13" y="13"/>
                  <a:pt x="13" y="13"/>
                </a:cubicBezTo>
                <a:cubicBezTo>
                  <a:pt x="12" y="13"/>
                  <a:pt x="11" y="13"/>
                  <a:pt x="11" y="13"/>
                </a:cubicBezTo>
                <a:cubicBezTo>
                  <a:pt x="10" y="13"/>
                  <a:pt x="9" y="12"/>
                  <a:pt x="8" y="12"/>
                </a:cubicBezTo>
                <a:cubicBezTo>
                  <a:pt x="8" y="12"/>
                  <a:pt x="8" y="12"/>
                  <a:pt x="7" y="11"/>
                </a:cubicBezTo>
                <a:cubicBezTo>
                  <a:pt x="7" y="12"/>
                  <a:pt x="7" y="12"/>
                  <a:pt x="8" y="12"/>
                </a:cubicBezTo>
                <a:cubicBezTo>
                  <a:pt x="8" y="12"/>
                  <a:pt x="11" y="14"/>
                  <a:pt x="11" y="14"/>
                </a:cubicBezTo>
                <a:cubicBezTo>
                  <a:pt x="11" y="14"/>
                  <a:pt x="11" y="14"/>
                  <a:pt x="11" y="14"/>
                </a:cubicBezTo>
                <a:cubicBezTo>
                  <a:pt x="11" y="14"/>
                  <a:pt x="11" y="13"/>
                  <a:pt x="12" y="13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2" y="14"/>
                  <a:pt x="12" y="14"/>
                </a:cubicBezTo>
                <a:cubicBezTo>
                  <a:pt x="12" y="14"/>
                  <a:pt x="11" y="14"/>
                  <a:pt x="11" y="14"/>
                </a:cubicBezTo>
                <a:cubicBezTo>
                  <a:pt x="10" y="14"/>
                  <a:pt x="8" y="12"/>
                  <a:pt x="8" y="12"/>
                </a:cubicBezTo>
                <a:close/>
                <a:moveTo>
                  <a:pt x="14" y="14"/>
                </a:moveTo>
                <a:cubicBezTo>
                  <a:pt x="15" y="14"/>
                  <a:pt x="15" y="14"/>
                  <a:pt x="15" y="13"/>
                </a:cubicBezTo>
                <a:cubicBezTo>
                  <a:pt x="15" y="13"/>
                  <a:pt x="14" y="13"/>
                  <a:pt x="14" y="14"/>
                </a:cubicBezTo>
                <a:close/>
                <a:moveTo>
                  <a:pt x="2" y="1"/>
                </a:move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2"/>
                  <a:pt x="2" y="2"/>
                </a:cubicBezTo>
                <a:cubicBezTo>
                  <a:pt x="2" y="2"/>
                  <a:pt x="2" y="1"/>
                  <a:pt x="3" y="1"/>
                </a:cubicBezTo>
                <a:cubicBezTo>
                  <a:pt x="3" y="1"/>
                  <a:pt x="2" y="1"/>
                  <a:pt x="2" y="1"/>
                </a:cubicBezTo>
                <a:close/>
                <a:moveTo>
                  <a:pt x="12" y="9"/>
                </a:moveTo>
                <a:cubicBezTo>
                  <a:pt x="12" y="8"/>
                  <a:pt x="13" y="8"/>
                  <a:pt x="13" y="8"/>
                </a:cubicBezTo>
                <a:cubicBezTo>
                  <a:pt x="13" y="8"/>
                  <a:pt x="13" y="8"/>
                  <a:pt x="12" y="8"/>
                </a:cubicBezTo>
                <a:cubicBezTo>
                  <a:pt x="12" y="8"/>
                  <a:pt x="12" y="8"/>
                  <a:pt x="12" y="8"/>
                </a:cubicBezTo>
                <a:cubicBezTo>
                  <a:pt x="12" y="8"/>
                  <a:pt x="12" y="8"/>
                  <a:pt x="12" y="9"/>
                </a:cubicBezTo>
                <a:close/>
                <a:moveTo>
                  <a:pt x="0" y="7"/>
                </a:move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0" y="6"/>
                </a:cubicBezTo>
                <a:cubicBezTo>
                  <a:pt x="0" y="6"/>
                  <a:pt x="0" y="6"/>
                  <a:pt x="0" y="7"/>
                </a:cubicBezTo>
                <a:cubicBezTo>
                  <a:pt x="0" y="7"/>
                  <a:pt x="0" y="7"/>
                  <a:pt x="0" y="7"/>
                </a:cubicBezTo>
                <a:close/>
                <a:moveTo>
                  <a:pt x="15" y="13"/>
                </a:moveTo>
                <a:cubicBezTo>
                  <a:pt x="15" y="13"/>
                  <a:pt x="15" y="13"/>
                  <a:pt x="15" y="13"/>
                </a:cubicBezTo>
                <a:cubicBezTo>
                  <a:pt x="15" y="13"/>
                  <a:pt x="16" y="13"/>
                  <a:pt x="16" y="13"/>
                </a:cubicBezTo>
                <a:cubicBezTo>
                  <a:pt x="16" y="12"/>
                  <a:pt x="16" y="12"/>
                  <a:pt x="15" y="12"/>
                </a:cubicBezTo>
                <a:cubicBezTo>
                  <a:pt x="15" y="12"/>
                  <a:pt x="15" y="12"/>
                  <a:pt x="15" y="13"/>
                </a:cubicBezTo>
                <a:close/>
                <a:moveTo>
                  <a:pt x="8" y="2"/>
                </a:moveTo>
                <a:cubicBezTo>
                  <a:pt x="8" y="2"/>
                  <a:pt x="8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lose/>
                <a:moveTo>
                  <a:pt x="17" y="7"/>
                </a:moveTo>
                <a:cubicBezTo>
                  <a:pt x="17" y="7"/>
                  <a:pt x="17" y="6"/>
                  <a:pt x="17" y="6"/>
                </a:cubicBezTo>
                <a:cubicBezTo>
                  <a:pt x="17" y="6"/>
                  <a:pt x="16" y="6"/>
                  <a:pt x="16" y="7"/>
                </a:cubicBezTo>
                <a:cubicBezTo>
                  <a:pt x="16" y="7"/>
                  <a:pt x="17" y="7"/>
                  <a:pt x="17" y="7"/>
                </a:cubicBezTo>
                <a:cubicBezTo>
                  <a:pt x="17" y="7"/>
                  <a:pt x="17" y="7"/>
                  <a:pt x="17" y="7"/>
                </a:cubicBezTo>
                <a:close/>
                <a:moveTo>
                  <a:pt x="11" y="6"/>
                </a:move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6"/>
                  <a:pt x="11" y="6"/>
                </a:cubicBezTo>
                <a:close/>
                <a:moveTo>
                  <a:pt x="19" y="11"/>
                </a:moveTo>
                <a:cubicBezTo>
                  <a:pt x="19" y="10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ubicBezTo>
                  <a:pt x="19" y="11"/>
                  <a:pt x="19" y="11"/>
                  <a:pt x="19" y="11"/>
                </a:cubicBezTo>
                <a:close/>
                <a:moveTo>
                  <a:pt x="15" y="6"/>
                </a:moveTo>
                <a:cubicBezTo>
                  <a:pt x="15" y="6"/>
                  <a:pt x="15" y="7"/>
                  <a:pt x="16" y="7"/>
                </a:cubicBezTo>
                <a:cubicBezTo>
                  <a:pt x="16" y="7"/>
                  <a:pt x="16" y="6"/>
                  <a:pt x="16" y="6"/>
                </a:cubicBezTo>
                <a:cubicBezTo>
                  <a:pt x="16" y="6"/>
                  <a:pt x="16" y="6"/>
                  <a:pt x="16" y="6"/>
                </a:cubicBezTo>
                <a:cubicBezTo>
                  <a:pt x="16" y="6"/>
                  <a:pt x="15" y="6"/>
                  <a:pt x="15" y="6"/>
                </a:cubicBezTo>
                <a:close/>
                <a:moveTo>
                  <a:pt x="14" y="5"/>
                </a:moveTo>
                <a:cubicBezTo>
                  <a:pt x="13" y="5"/>
                  <a:pt x="13" y="5"/>
                  <a:pt x="13" y="5"/>
                </a:cubicBezTo>
                <a:cubicBezTo>
                  <a:pt x="13" y="6"/>
                  <a:pt x="13" y="6"/>
                  <a:pt x="13" y="6"/>
                </a:cubicBezTo>
                <a:cubicBezTo>
                  <a:pt x="14" y="6"/>
                  <a:pt x="14" y="6"/>
                  <a:pt x="14" y="6"/>
                </a:cubicBezTo>
                <a:cubicBezTo>
                  <a:pt x="14" y="5"/>
                  <a:pt x="14" y="5"/>
                  <a:pt x="14" y="5"/>
                </a:cubicBezTo>
                <a:close/>
                <a:moveTo>
                  <a:pt x="18" y="10"/>
                </a:moveTo>
                <a:cubicBezTo>
                  <a:pt x="18" y="10"/>
                  <a:pt x="17" y="10"/>
                  <a:pt x="17" y="11"/>
                </a:cubicBezTo>
                <a:cubicBezTo>
                  <a:pt x="17" y="11"/>
                  <a:pt x="18" y="11"/>
                  <a:pt x="18" y="11"/>
                </a:cubicBezTo>
                <a:cubicBezTo>
                  <a:pt x="18" y="11"/>
                  <a:pt x="18" y="11"/>
                  <a:pt x="18" y="11"/>
                </a:cubicBezTo>
                <a:cubicBezTo>
                  <a:pt x="18" y="11"/>
                  <a:pt x="18" y="10"/>
                  <a:pt x="18" y="10"/>
                </a:cubicBezTo>
                <a:close/>
                <a:moveTo>
                  <a:pt x="9" y="3"/>
                </a:moveTo>
                <a:cubicBezTo>
                  <a:pt x="9" y="3"/>
                  <a:pt x="9" y="4"/>
                  <a:pt x="10" y="4"/>
                </a:cubicBezTo>
                <a:cubicBezTo>
                  <a:pt x="10" y="4"/>
                  <a:pt x="10" y="4"/>
                  <a:pt x="10" y="3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3"/>
                  <a:pt x="9" y="3"/>
                  <a:pt x="9" y="3"/>
                </a:cubicBezTo>
                <a:close/>
                <a:moveTo>
                  <a:pt x="13" y="4"/>
                </a:moveTo>
                <a:cubicBezTo>
                  <a:pt x="13" y="4"/>
                  <a:pt x="13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4"/>
                  <a:pt x="12" y="4"/>
                  <a:pt x="12" y="4"/>
                </a:cubicBezTo>
                <a:cubicBezTo>
                  <a:pt x="12" y="5"/>
                  <a:pt x="13" y="4"/>
                  <a:pt x="13" y="4"/>
                </a:cubicBezTo>
                <a:close/>
                <a:moveTo>
                  <a:pt x="19" y="9"/>
                </a:move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9"/>
                  <a:pt x="19" y="9"/>
                </a:cubicBezTo>
                <a:cubicBezTo>
                  <a:pt x="19" y="9"/>
                  <a:pt x="19" y="8"/>
                  <a:pt x="19" y="8"/>
                </a:cubicBezTo>
                <a:cubicBezTo>
                  <a:pt x="19" y="8"/>
                  <a:pt x="19" y="9"/>
                  <a:pt x="19" y="9"/>
                </a:cubicBezTo>
                <a:close/>
                <a:moveTo>
                  <a:pt x="2" y="0"/>
                </a:move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25" name="Freeform 33580"/>
          <p:cNvSpPr>
            <a:spLocks/>
          </p:cNvSpPr>
          <p:nvPr/>
        </p:nvSpPr>
        <p:spPr bwMode="auto">
          <a:xfrm>
            <a:off x="6103938" y="3709988"/>
            <a:ext cx="31750" cy="31750"/>
          </a:xfrm>
          <a:custGeom>
            <a:avLst/>
            <a:gdLst>
              <a:gd name="T0" fmla="*/ 2 w 11"/>
              <a:gd name="T1" fmla="*/ 2 h 11"/>
              <a:gd name="T2" fmla="*/ 1 w 11"/>
              <a:gd name="T3" fmla="*/ 5 h 11"/>
              <a:gd name="T4" fmla="*/ 4 w 11"/>
              <a:gd name="T5" fmla="*/ 6 h 11"/>
              <a:gd name="T6" fmla="*/ 4 w 11"/>
              <a:gd name="T7" fmla="*/ 8 h 11"/>
              <a:gd name="T8" fmla="*/ 6 w 11"/>
              <a:gd name="T9" fmla="*/ 8 h 11"/>
              <a:gd name="T10" fmla="*/ 6 w 11"/>
              <a:gd name="T11" fmla="*/ 9 h 11"/>
              <a:gd name="T12" fmla="*/ 7 w 11"/>
              <a:gd name="T13" fmla="*/ 11 h 11"/>
              <a:gd name="T14" fmla="*/ 8 w 11"/>
              <a:gd name="T15" fmla="*/ 10 h 11"/>
              <a:gd name="T16" fmla="*/ 11 w 11"/>
              <a:gd name="T17" fmla="*/ 8 h 11"/>
              <a:gd name="T18" fmla="*/ 7 w 11"/>
              <a:gd name="T19" fmla="*/ 6 h 11"/>
              <a:gd name="T20" fmla="*/ 5 w 11"/>
              <a:gd name="T21" fmla="*/ 4 h 11"/>
              <a:gd name="T22" fmla="*/ 4 w 11"/>
              <a:gd name="T23" fmla="*/ 3 h 11"/>
              <a:gd name="T24" fmla="*/ 3 w 11"/>
              <a:gd name="T25" fmla="*/ 2 h 11"/>
              <a:gd name="T26" fmla="*/ 3 w 11"/>
              <a:gd name="T27" fmla="*/ 2 h 11"/>
              <a:gd name="T28" fmla="*/ 4 w 11"/>
              <a:gd name="T29" fmla="*/ 3 h 11"/>
              <a:gd name="T30" fmla="*/ 6 w 11"/>
              <a:gd name="T31" fmla="*/ 4 h 11"/>
              <a:gd name="T32" fmla="*/ 7 w 11"/>
              <a:gd name="T33" fmla="*/ 6 h 11"/>
              <a:gd name="T34" fmla="*/ 10 w 11"/>
              <a:gd name="T35" fmla="*/ 8 h 11"/>
              <a:gd name="T36" fmla="*/ 10 w 11"/>
              <a:gd name="T37" fmla="*/ 7 h 11"/>
              <a:gd name="T38" fmla="*/ 11 w 11"/>
              <a:gd name="T39" fmla="*/ 6 h 11"/>
              <a:gd name="T40" fmla="*/ 11 w 11"/>
              <a:gd name="T41" fmla="*/ 5 h 11"/>
              <a:gd name="T42" fmla="*/ 9 w 11"/>
              <a:gd name="T43" fmla="*/ 3 h 11"/>
              <a:gd name="T44" fmla="*/ 8 w 11"/>
              <a:gd name="T45" fmla="*/ 3 h 11"/>
              <a:gd name="T46" fmla="*/ 8 w 11"/>
              <a:gd name="T47" fmla="*/ 1 h 11"/>
              <a:gd name="T48" fmla="*/ 6 w 11"/>
              <a:gd name="T49" fmla="*/ 2 h 11"/>
              <a:gd name="T50" fmla="*/ 5 w 11"/>
              <a:gd name="T51" fmla="*/ 0 h 11"/>
              <a:gd name="T52" fmla="*/ 3 w 11"/>
              <a:gd name="T53" fmla="*/ 1 h 11"/>
              <a:gd name="T54" fmla="*/ 0 w 11"/>
              <a:gd name="T55" fmla="*/ 0 h 11"/>
              <a:gd name="T56" fmla="*/ 2 w 11"/>
              <a:gd name="T57" fmla="*/ 2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1" h="11">
                <a:moveTo>
                  <a:pt x="2" y="2"/>
                </a:moveTo>
                <a:cubicBezTo>
                  <a:pt x="2" y="3"/>
                  <a:pt x="1" y="4"/>
                  <a:pt x="1" y="5"/>
                </a:cubicBezTo>
                <a:cubicBezTo>
                  <a:pt x="3" y="4"/>
                  <a:pt x="4" y="6"/>
                  <a:pt x="4" y="6"/>
                </a:cubicBezTo>
                <a:cubicBezTo>
                  <a:pt x="5" y="7"/>
                  <a:pt x="4" y="8"/>
                  <a:pt x="4" y="8"/>
                </a:cubicBezTo>
                <a:cubicBezTo>
                  <a:pt x="5" y="8"/>
                  <a:pt x="5" y="8"/>
                  <a:pt x="6" y="8"/>
                </a:cubicBezTo>
                <a:cubicBezTo>
                  <a:pt x="6" y="8"/>
                  <a:pt x="6" y="9"/>
                  <a:pt x="6" y="9"/>
                </a:cubicBezTo>
                <a:cubicBezTo>
                  <a:pt x="7" y="9"/>
                  <a:pt x="7" y="10"/>
                  <a:pt x="7" y="11"/>
                </a:cubicBezTo>
                <a:cubicBezTo>
                  <a:pt x="8" y="9"/>
                  <a:pt x="8" y="10"/>
                  <a:pt x="8" y="10"/>
                </a:cubicBezTo>
                <a:cubicBezTo>
                  <a:pt x="8" y="8"/>
                  <a:pt x="9" y="8"/>
                  <a:pt x="11" y="8"/>
                </a:cubicBezTo>
                <a:cubicBezTo>
                  <a:pt x="9" y="7"/>
                  <a:pt x="8" y="7"/>
                  <a:pt x="7" y="6"/>
                </a:cubicBezTo>
                <a:cubicBezTo>
                  <a:pt x="7" y="5"/>
                  <a:pt x="6" y="5"/>
                  <a:pt x="5" y="4"/>
                </a:cubicBezTo>
                <a:cubicBezTo>
                  <a:pt x="5" y="4"/>
                  <a:pt x="5" y="4"/>
                  <a:pt x="4" y="3"/>
                </a:cubicBezTo>
                <a:cubicBezTo>
                  <a:pt x="4" y="3"/>
                  <a:pt x="4" y="3"/>
                  <a:pt x="3" y="2"/>
                </a:cubicBezTo>
                <a:cubicBezTo>
                  <a:pt x="3" y="2"/>
                  <a:pt x="3" y="2"/>
                  <a:pt x="3" y="2"/>
                </a:cubicBezTo>
                <a:cubicBezTo>
                  <a:pt x="4" y="3"/>
                  <a:pt x="4" y="3"/>
                  <a:pt x="4" y="3"/>
                </a:cubicBezTo>
                <a:cubicBezTo>
                  <a:pt x="5" y="4"/>
                  <a:pt x="5" y="4"/>
                  <a:pt x="6" y="4"/>
                </a:cubicBezTo>
                <a:cubicBezTo>
                  <a:pt x="6" y="5"/>
                  <a:pt x="7" y="5"/>
                  <a:pt x="7" y="6"/>
                </a:cubicBezTo>
                <a:cubicBezTo>
                  <a:pt x="8" y="6"/>
                  <a:pt x="9" y="7"/>
                  <a:pt x="10" y="8"/>
                </a:cubicBezTo>
                <a:cubicBezTo>
                  <a:pt x="10" y="7"/>
                  <a:pt x="10" y="7"/>
                  <a:pt x="10" y="7"/>
                </a:cubicBezTo>
                <a:cubicBezTo>
                  <a:pt x="11" y="7"/>
                  <a:pt x="11" y="6"/>
                  <a:pt x="11" y="6"/>
                </a:cubicBezTo>
                <a:cubicBezTo>
                  <a:pt x="11" y="6"/>
                  <a:pt x="11" y="5"/>
                  <a:pt x="11" y="5"/>
                </a:cubicBezTo>
                <a:cubicBezTo>
                  <a:pt x="10" y="5"/>
                  <a:pt x="9" y="4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2"/>
                  <a:pt x="8" y="1"/>
                  <a:pt x="8" y="1"/>
                </a:cubicBezTo>
                <a:cubicBezTo>
                  <a:pt x="8" y="2"/>
                  <a:pt x="7" y="2"/>
                  <a:pt x="6" y="2"/>
                </a:cubicBezTo>
                <a:cubicBezTo>
                  <a:pt x="5" y="1"/>
                  <a:pt x="5" y="1"/>
                  <a:pt x="5" y="0"/>
                </a:cubicBezTo>
                <a:cubicBezTo>
                  <a:pt x="5" y="1"/>
                  <a:pt x="3" y="1"/>
                  <a:pt x="3" y="1"/>
                </a:cubicBezTo>
                <a:cubicBezTo>
                  <a:pt x="2" y="1"/>
                  <a:pt x="1" y="1"/>
                  <a:pt x="0" y="0"/>
                </a:cubicBezTo>
                <a:cubicBezTo>
                  <a:pt x="1" y="1"/>
                  <a:pt x="1" y="1"/>
                  <a:pt x="2" y="2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6653" name="Picture 33581"/>
          <p:cNvPicPr>
            <a:picLocks noChangeAspect="1" noChangeArrowheads="1"/>
          </p:cNvPicPr>
          <p:nvPr/>
        </p:nvPicPr>
        <p:blipFill>
          <a:blip r:embed="rId7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02350" y="3709988"/>
            <a:ext cx="42863" cy="34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627" name="Freeform 33582"/>
          <p:cNvSpPr>
            <a:spLocks/>
          </p:cNvSpPr>
          <p:nvPr/>
        </p:nvSpPr>
        <p:spPr bwMode="auto">
          <a:xfrm>
            <a:off x="6129338" y="3687763"/>
            <a:ext cx="22225" cy="42863"/>
          </a:xfrm>
          <a:custGeom>
            <a:avLst/>
            <a:gdLst>
              <a:gd name="T0" fmla="*/ 5 w 8"/>
              <a:gd name="T1" fmla="*/ 8 h 15"/>
              <a:gd name="T2" fmla="*/ 4 w 8"/>
              <a:gd name="T3" fmla="*/ 11 h 15"/>
              <a:gd name="T4" fmla="*/ 4 w 8"/>
              <a:gd name="T5" fmla="*/ 12 h 15"/>
              <a:gd name="T6" fmla="*/ 4 w 8"/>
              <a:gd name="T7" fmla="*/ 13 h 15"/>
              <a:gd name="T8" fmla="*/ 4 w 8"/>
              <a:gd name="T9" fmla="*/ 13 h 15"/>
              <a:gd name="T10" fmla="*/ 4 w 8"/>
              <a:gd name="T11" fmla="*/ 13 h 15"/>
              <a:gd name="T12" fmla="*/ 5 w 8"/>
              <a:gd name="T13" fmla="*/ 14 h 15"/>
              <a:gd name="T14" fmla="*/ 5 w 8"/>
              <a:gd name="T15" fmla="*/ 15 h 15"/>
              <a:gd name="T16" fmla="*/ 8 w 8"/>
              <a:gd name="T17" fmla="*/ 13 h 15"/>
              <a:gd name="T18" fmla="*/ 8 w 8"/>
              <a:gd name="T19" fmla="*/ 9 h 15"/>
              <a:gd name="T20" fmla="*/ 8 w 8"/>
              <a:gd name="T21" fmla="*/ 7 h 15"/>
              <a:gd name="T22" fmla="*/ 8 w 8"/>
              <a:gd name="T23" fmla="*/ 5 h 15"/>
              <a:gd name="T24" fmla="*/ 5 w 8"/>
              <a:gd name="T25" fmla="*/ 0 h 15"/>
              <a:gd name="T26" fmla="*/ 0 w 8"/>
              <a:gd name="T27" fmla="*/ 6 h 15"/>
              <a:gd name="T28" fmla="*/ 2 w 8"/>
              <a:gd name="T29" fmla="*/ 8 h 15"/>
              <a:gd name="T30" fmla="*/ 1 w 8"/>
              <a:gd name="T31" fmla="*/ 9 h 15"/>
              <a:gd name="T32" fmla="*/ 2 w 8"/>
              <a:gd name="T33" fmla="*/ 10 h 15"/>
              <a:gd name="T34" fmla="*/ 1 w 8"/>
              <a:gd name="T35" fmla="*/ 11 h 15"/>
              <a:gd name="T36" fmla="*/ 2 w 8"/>
              <a:gd name="T37" fmla="*/ 12 h 15"/>
              <a:gd name="T38" fmla="*/ 3 w 8"/>
              <a:gd name="T39" fmla="*/ 14 h 15"/>
              <a:gd name="T40" fmla="*/ 4 w 8"/>
              <a:gd name="T41" fmla="*/ 13 h 15"/>
              <a:gd name="T42" fmla="*/ 4 w 8"/>
              <a:gd name="T43" fmla="*/ 13 h 15"/>
              <a:gd name="T44" fmla="*/ 4 w 8"/>
              <a:gd name="T45" fmla="*/ 13 h 15"/>
              <a:gd name="T46" fmla="*/ 4 w 8"/>
              <a:gd name="T47" fmla="*/ 12 h 15"/>
              <a:gd name="T48" fmla="*/ 4 w 8"/>
              <a:gd name="T49" fmla="*/ 11 h 15"/>
              <a:gd name="T50" fmla="*/ 4 w 8"/>
              <a:gd name="T51" fmla="*/ 11 h 15"/>
              <a:gd name="T52" fmla="*/ 4 w 8"/>
              <a:gd name="T53" fmla="*/ 8 h 15"/>
              <a:gd name="T54" fmla="*/ 5 w 8"/>
              <a:gd name="T55" fmla="*/ 5 h 15"/>
              <a:gd name="T56" fmla="*/ 5 w 8"/>
              <a:gd name="T57" fmla="*/ 5 h 15"/>
              <a:gd name="T58" fmla="*/ 5 w 8"/>
              <a:gd name="T59" fmla="*/ 8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" h="15">
                <a:moveTo>
                  <a:pt x="5" y="8"/>
                </a:moveTo>
                <a:cubicBezTo>
                  <a:pt x="5" y="9"/>
                  <a:pt x="5" y="10"/>
                  <a:pt x="4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5" y="14"/>
                  <a:pt x="5" y="14"/>
                </a:cubicBezTo>
                <a:cubicBezTo>
                  <a:pt x="5" y="14"/>
                  <a:pt x="5" y="15"/>
                  <a:pt x="5" y="15"/>
                </a:cubicBezTo>
                <a:cubicBezTo>
                  <a:pt x="6" y="14"/>
                  <a:pt x="5" y="12"/>
                  <a:pt x="8" y="13"/>
                </a:cubicBezTo>
                <a:cubicBezTo>
                  <a:pt x="7" y="13"/>
                  <a:pt x="6" y="10"/>
                  <a:pt x="8" y="9"/>
                </a:cubicBezTo>
                <a:cubicBezTo>
                  <a:pt x="7" y="9"/>
                  <a:pt x="7" y="7"/>
                  <a:pt x="8" y="7"/>
                </a:cubicBezTo>
                <a:cubicBezTo>
                  <a:pt x="7" y="7"/>
                  <a:pt x="7" y="6"/>
                  <a:pt x="8" y="5"/>
                </a:cubicBezTo>
                <a:cubicBezTo>
                  <a:pt x="6" y="6"/>
                  <a:pt x="5" y="2"/>
                  <a:pt x="5" y="0"/>
                </a:cubicBezTo>
                <a:cubicBezTo>
                  <a:pt x="5" y="1"/>
                  <a:pt x="2" y="7"/>
                  <a:pt x="0" y="6"/>
                </a:cubicBezTo>
                <a:cubicBezTo>
                  <a:pt x="1" y="6"/>
                  <a:pt x="2" y="7"/>
                  <a:pt x="2" y="8"/>
                </a:cubicBezTo>
                <a:cubicBezTo>
                  <a:pt x="2" y="8"/>
                  <a:pt x="2" y="9"/>
                  <a:pt x="1" y="9"/>
                </a:cubicBezTo>
                <a:cubicBezTo>
                  <a:pt x="1" y="9"/>
                  <a:pt x="2" y="10"/>
                  <a:pt x="2" y="10"/>
                </a:cubicBezTo>
                <a:cubicBezTo>
                  <a:pt x="2" y="10"/>
                  <a:pt x="1" y="11"/>
                  <a:pt x="1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3" y="13"/>
                  <a:pt x="3" y="14"/>
                </a:cubicBezTo>
                <a:cubicBezTo>
                  <a:pt x="3" y="13"/>
                  <a:pt x="3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2"/>
                  <a:pt x="4" y="12"/>
                </a:cubicBezTo>
                <a:cubicBezTo>
                  <a:pt x="4" y="12"/>
                  <a:pt x="4" y="12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0"/>
                  <a:pt x="4" y="9"/>
                  <a:pt x="4" y="8"/>
                </a:cubicBezTo>
                <a:cubicBezTo>
                  <a:pt x="5" y="7"/>
                  <a:pt x="5" y="6"/>
                  <a:pt x="5" y="5"/>
                </a:cubicBezTo>
                <a:cubicBezTo>
                  <a:pt x="5" y="5"/>
                  <a:pt x="5" y="5"/>
                  <a:pt x="5" y="5"/>
                </a:cubicBezTo>
                <a:lnTo>
                  <a:pt x="5" y="8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6655" name="Picture 33583"/>
          <p:cNvPicPr>
            <a:picLocks noChangeAspect="1" noChangeArrowheads="1"/>
          </p:cNvPicPr>
          <p:nvPr/>
        </p:nvPicPr>
        <p:blipFill>
          <a:blip r:embed="rId7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9338" y="3695700"/>
            <a:ext cx="25400" cy="41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629" name="Freeform 33584"/>
          <p:cNvSpPr>
            <a:spLocks/>
          </p:cNvSpPr>
          <p:nvPr/>
        </p:nvSpPr>
        <p:spPr bwMode="auto">
          <a:xfrm>
            <a:off x="6129338" y="3733800"/>
            <a:ext cx="9525" cy="11113"/>
          </a:xfrm>
          <a:custGeom>
            <a:avLst/>
            <a:gdLst>
              <a:gd name="T0" fmla="*/ 0 w 3"/>
              <a:gd name="T1" fmla="*/ 3 h 4"/>
              <a:gd name="T2" fmla="*/ 1 w 3"/>
              <a:gd name="T3" fmla="*/ 4 h 4"/>
              <a:gd name="T4" fmla="*/ 2 w 3"/>
              <a:gd name="T5" fmla="*/ 4 h 4"/>
              <a:gd name="T6" fmla="*/ 3 w 3"/>
              <a:gd name="T7" fmla="*/ 3 h 4"/>
              <a:gd name="T8" fmla="*/ 3 w 3"/>
              <a:gd name="T9" fmla="*/ 2 h 4"/>
              <a:gd name="T10" fmla="*/ 2 w 3"/>
              <a:gd name="T11" fmla="*/ 1 h 4"/>
              <a:gd name="T12" fmla="*/ 2 w 3"/>
              <a:gd name="T13" fmla="*/ 1 h 4"/>
              <a:gd name="T14" fmla="*/ 2 w 3"/>
              <a:gd name="T15" fmla="*/ 0 h 4"/>
              <a:gd name="T16" fmla="*/ 0 w 3"/>
              <a:gd name="T17" fmla="*/ 2 h 4"/>
              <a:gd name="T18" fmla="*/ 0 w 3"/>
              <a:gd name="T19" fmla="*/ 2 h 4"/>
              <a:gd name="T20" fmla="*/ 0 w 3"/>
              <a:gd name="T21" fmla="*/ 3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4">
                <a:moveTo>
                  <a:pt x="0" y="3"/>
                </a:moveTo>
                <a:cubicBezTo>
                  <a:pt x="0" y="3"/>
                  <a:pt x="0" y="4"/>
                  <a:pt x="1" y="4"/>
                </a:cubicBezTo>
                <a:cubicBezTo>
                  <a:pt x="1" y="4"/>
                  <a:pt x="2" y="4"/>
                  <a:pt x="2" y="4"/>
                </a:cubicBezTo>
                <a:cubicBezTo>
                  <a:pt x="3" y="4"/>
                  <a:pt x="3" y="3"/>
                  <a:pt x="3" y="3"/>
                </a:cubicBezTo>
                <a:cubicBezTo>
                  <a:pt x="3" y="3"/>
                  <a:pt x="3" y="2"/>
                  <a:pt x="3" y="2"/>
                </a:cubicBezTo>
                <a:cubicBezTo>
                  <a:pt x="3" y="1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0"/>
                  <a:pt x="2" y="0"/>
                </a:cubicBezTo>
                <a:cubicBezTo>
                  <a:pt x="1" y="0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30" name="Freeform 33585"/>
          <p:cNvSpPr>
            <a:spLocks/>
          </p:cNvSpPr>
          <p:nvPr/>
        </p:nvSpPr>
        <p:spPr bwMode="auto">
          <a:xfrm>
            <a:off x="6138863" y="3733800"/>
            <a:ext cx="7938" cy="7938"/>
          </a:xfrm>
          <a:custGeom>
            <a:avLst/>
            <a:gdLst>
              <a:gd name="T0" fmla="*/ 1 w 3"/>
              <a:gd name="T1" fmla="*/ 3 h 3"/>
              <a:gd name="T2" fmla="*/ 2 w 3"/>
              <a:gd name="T3" fmla="*/ 3 h 3"/>
              <a:gd name="T4" fmla="*/ 3 w 3"/>
              <a:gd name="T5" fmla="*/ 3 h 3"/>
              <a:gd name="T6" fmla="*/ 3 w 3"/>
              <a:gd name="T7" fmla="*/ 2 h 3"/>
              <a:gd name="T8" fmla="*/ 2 w 3"/>
              <a:gd name="T9" fmla="*/ 0 h 3"/>
              <a:gd name="T10" fmla="*/ 1 w 3"/>
              <a:gd name="T11" fmla="*/ 1 h 3"/>
              <a:gd name="T12" fmla="*/ 1 w 3"/>
              <a:gd name="T13" fmla="*/ 2 h 3"/>
              <a:gd name="T14" fmla="*/ 1 w 3"/>
              <a:gd name="T15" fmla="*/ 2 h 3"/>
              <a:gd name="T16" fmla="*/ 1 w 3"/>
              <a:gd name="T17" fmla="*/ 2 h 3"/>
              <a:gd name="T18" fmla="*/ 0 w 3"/>
              <a:gd name="T19" fmla="*/ 2 h 3"/>
              <a:gd name="T20" fmla="*/ 1 w 3"/>
              <a:gd name="T2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3">
                <a:moveTo>
                  <a:pt x="1" y="3"/>
                </a:moveTo>
                <a:cubicBezTo>
                  <a:pt x="1" y="3"/>
                  <a:pt x="2" y="3"/>
                  <a:pt x="2" y="3"/>
                </a:cubicBezTo>
                <a:cubicBezTo>
                  <a:pt x="2" y="3"/>
                  <a:pt x="3" y="3"/>
                  <a:pt x="3" y="3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3" y="0"/>
                  <a:pt x="2" y="0"/>
                </a:cubicBezTo>
                <a:cubicBezTo>
                  <a:pt x="2" y="1"/>
                  <a:pt x="2" y="1"/>
                  <a:pt x="1" y="1"/>
                </a:cubicBezTo>
                <a:cubicBezTo>
                  <a:pt x="1" y="1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2"/>
                  <a:pt x="1" y="2"/>
                  <a:pt x="1" y="3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31" name="Freeform 33586"/>
          <p:cNvSpPr>
            <a:spLocks/>
          </p:cNvSpPr>
          <p:nvPr/>
        </p:nvSpPr>
        <p:spPr bwMode="auto">
          <a:xfrm>
            <a:off x="6135688" y="3727450"/>
            <a:ext cx="7938" cy="7938"/>
          </a:xfrm>
          <a:custGeom>
            <a:avLst/>
            <a:gdLst>
              <a:gd name="T0" fmla="*/ 0 w 3"/>
              <a:gd name="T1" fmla="*/ 3 h 3"/>
              <a:gd name="T2" fmla="*/ 1 w 3"/>
              <a:gd name="T3" fmla="*/ 3 h 3"/>
              <a:gd name="T4" fmla="*/ 2 w 3"/>
              <a:gd name="T5" fmla="*/ 3 h 3"/>
              <a:gd name="T6" fmla="*/ 3 w 3"/>
              <a:gd name="T7" fmla="*/ 2 h 3"/>
              <a:gd name="T8" fmla="*/ 3 w 3"/>
              <a:gd name="T9" fmla="*/ 1 h 3"/>
              <a:gd name="T10" fmla="*/ 3 w 3"/>
              <a:gd name="T11" fmla="*/ 1 h 3"/>
              <a:gd name="T12" fmla="*/ 3 w 3"/>
              <a:gd name="T13" fmla="*/ 0 h 3"/>
              <a:gd name="T14" fmla="*/ 1 w 3"/>
              <a:gd name="T15" fmla="*/ 0 h 3"/>
              <a:gd name="T16" fmla="*/ 1 w 3"/>
              <a:gd name="T17" fmla="*/ 0 h 3"/>
              <a:gd name="T18" fmla="*/ 0 w 3"/>
              <a:gd name="T19" fmla="*/ 0 h 3"/>
              <a:gd name="T20" fmla="*/ 0 w 3"/>
              <a:gd name="T21" fmla="*/ 1 h 3"/>
              <a:gd name="T22" fmla="*/ 0 w 3"/>
              <a:gd name="T23" fmla="*/ 2 h 3"/>
              <a:gd name="T24" fmla="*/ 0 w 3"/>
              <a:gd name="T2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3">
                <a:moveTo>
                  <a:pt x="0" y="3"/>
                </a:moveTo>
                <a:cubicBezTo>
                  <a:pt x="1" y="3"/>
                  <a:pt x="1" y="3"/>
                  <a:pt x="1" y="3"/>
                </a:cubicBezTo>
                <a:cubicBezTo>
                  <a:pt x="1" y="3"/>
                  <a:pt x="2" y="3"/>
                  <a:pt x="2" y="3"/>
                </a:cubicBezTo>
                <a:cubicBezTo>
                  <a:pt x="3" y="3"/>
                  <a:pt x="3" y="2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3" y="1"/>
                  <a:pt x="3" y="1"/>
                </a:cubicBezTo>
                <a:cubicBezTo>
                  <a:pt x="3" y="1"/>
                  <a:pt x="3" y="0"/>
                  <a:pt x="3" y="0"/>
                </a:cubicBezTo>
                <a:cubicBezTo>
                  <a:pt x="2" y="0"/>
                  <a:pt x="2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0" y="0"/>
                  <a:pt x="0" y="0"/>
                </a:cubicBezTo>
                <a:cubicBezTo>
                  <a:pt x="0" y="1"/>
                  <a:pt x="0" y="1"/>
                  <a:pt x="0" y="1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3"/>
                  <a:pt x="0" y="3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32" name="Freeform 33587"/>
          <p:cNvSpPr>
            <a:spLocks/>
          </p:cNvSpPr>
          <p:nvPr/>
        </p:nvSpPr>
        <p:spPr bwMode="auto">
          <a:xfrm>
            <a:off x="6089650" y="3679825"/>
            <a:ext cx="31750" cy="36513"/>
          </a:xfrm>
          <a:custGeom>
            <a:avLst/>
            <a:gdLst>
              <a:gd name="T0" fmla="*/ 6 w 11"/>
              <a:gd name="T1" fmla="*/ 7 h 13"/>
              <a:gd name="T2" fmla="*/ 9 w 11"/>
              <a:gd name="T3" fmla="*/ 9 h 13"/>
              <a:gd name="T4" fmla="*/ 1 w 11"/>
              <a:gd name="T5" fmla="*/ 9 h 13"/>
              <a:gd name="T6" fmla="*/ 6 w 11"/>
              <a:gd name="T7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1" h="13">
                <a:moveTo>
                  <a:pt x="6" y="7"/>
                </a:moveTo>
                <a:cubicBezTo>
                  <a:pt x="6" y="7"/>
                  <a:pt x="9" y="8"/>
                  <a:pt x="9" y="9"/>
                </a:cubicBezTo>
                <a:cubicBezTo>
                  <a:pt x="9" y="13"/>
                  <a:pt x="0" y="10"/>
                  <a:pt x="1" y="9"/>
                </a:cubicBezTo>
                <a:cubicBezTo>
                  <a:pt x="5" y="0"/>
                  <a:pt x="11" y="5"/>
                  <a:pt x="6" y="7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33" name="Freeform 33588"/>
          <p:cNvSpPr>
            <a:spLocks/>
          </p:cNvSpPr>
          <p:nvPr/>
        </p:nvSpPr>
        <p:spPr bwMode="auto">
          <a:xfrm>
            <a:off x="6350000" y="3524250"/>
            <a:ext cx="33338" cy="22225"/>
          </a:xfrm>
          <a:custGeom>
            <a:avLst/>
            <a:gdLst>
              <a:gd name="T0" fmla="*/ 3 w 12"/>
              <a:gd name="T1" fmla="*/ 4 h 8"/>
              <a:gd name="T2" fmla="*/ 3 w 12"/>
              <a:gd name="T3" fmla="*/ 6 h 8"/>
              <a:gd name="T4" fmla="*/ 6 w 12"/>
              <a:gd name="T5" fmla="*/ 6 h 8"/>
              <a:gd name="T6" fmla="*/ 7 w 12"/>
              <a:gd name="T7" fmla="*/ 7 h 8"/>
              <a:gd name="T8" fmla="*/ 8 w 12"/>
              <a:gd name="T9" fmla="*/ 6 h 8"/>
              <a:gd name="T10" fmla="*/ 9 w 12"/>
              <a:gd name="T11" fmla="*/ 7 h 8"/>
              <a:gd name="T12" fmla="*/ 10 w 12"/>
              <a:gd name="T13" fmla="*/ 8 h 8"/>
              <a:gd name="T14" fmla="*/ 11 w 12"/>
              <a:gd name="T15" fmla="*/ 7 h 8"/>
              <a:gd name="T16" fmla="*/ 12 w 12"/>
              <a:gd name="T17" fmla="*/ 4 h 8"/>
              <a:gd name="T18" fmla="*/ 8 w 12"/>
              <a:gd name="T19" fmla="*/ 4 h 8"/>
              <a:gd name="T20" fmla="*/ 6 w 12"/>
              <a:gd name="T21" fmla="*/ 4 h 8"/>
              <a:gd name="T22" fmla="*/ 5 w 12"/>
              <a:gd name="T23" fmla="*/ 3 h 8"/>
              <a:gd name="T24" fmla="*/ 4 w 12"/>
              <a:gd name="T25" fmla="*/ 3 h 8"/>
              <a:gd name="T26" fmla="*/ 4 w 12"/>
              <a:gd name="T27" fmla="*/ 3 h 8"/>
              <a:gd name="T28" fmla="*/ 5 w 12"/>
              <a:gd name="T29" fmla="*/ 3 h 8"/>
              <a:gd name="T30" fmla="*/ 6 w 12"/>
              <a:gd name="T31" fmla="*/ 4 h 8"/>
              <a:gd name="T32" fmla="*/ 8 w 12"/>
              <a:gd name="T33" fmla="*/ 4 h 8"/>
              <a:gd name="T34" fmla="*/ 11 w 12"/>
              <a:gd name="T35" fmla="*/ 4 h 8"/>
              <a:gd name="T36" fmla="*/ 11 w 12"/>
              <a:gd name="T37" fmla="*/ 4 h 8"/>
              <a:gd name="T38" fmla="*/ 11 w 12"/>
              <a:gd name="T39" fmla="*/ 3 h 8"/>
              <a:gd name="T40" fmla="*/ 11 w 12"/>
              <a:gd name="T41" fmla="*/ 2 h 8"/>
              <a:gd name="T42" fmla="*/ 8 w 12"/>
              <a:gd name="T43" fmla="*/ 1 h 8"/>
              <a:gd name="T44" fmla="*/ 8 w 12"/>
              <a:gd name="T45" fmla="*/ 1 h 8"/>
              <a:gd name="T46" fmla="*/ 7 w 12"/>
              <a:gd name="T47" fmla="*/ 0 h 8"/>
              <a:gd name="T48" fmla="*/ 5 w 12"/>
              <a:gd name="T49" fmla="*/ 1 h 8"/>
              <a:gd name="T50" fmla="*/ 4 w 12"/>
              <a:gd name="T51" fmla="*/ 1 h 8"/>
              <a:gd name="T52" fmla="*/ 3 w 12"/>
              <a:gd name="T53" fmla="*/ 2 h 8"/>
              <a:gd name="T54" fmla="*/ 0 w 12"/>
              <a:gd name="T55" fmla="*/ 3 h 8"/>
              <a:gd name="T56" fmla="*/ 3 w 12"/>
              <a:gd name="T57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</a:cxnLst>
            <a:rect l="0" t="0" r="r" b="b"/>
            <a:pathLst>
              <a:path w="12" h="8">
                <a:moveTo>
                  <a:pt x="3" y="4"/>
                </a:moveTo>
                <a:cubicBezTo>
                  <a:pt x="3" y="4"/>
                  <a:pt x="3" y="5"/>
                  <a:pt x="3" y="6"/>
                </a:cubicBezTo>
                <a:cubicBezTo>
                  <a:pt x="4" y="4"/>
                  <a:pt x="6" y="5"/>
                  <a:pt x="6" y="6"/>
                </a:cubicBezTo>
                <a:cubicBezTo>
                  <a:pt x="7" y="6"/>
                  <a:pt x="7" y="7"/>
                  <a:pt x="7" y="7"/>
                </a:cubicBezTo>
                <a:cubicBezTo>
                  <a:pt x="7" y="7"/>
                  <a:pt x="7" y="6"/>
                  <a:pt x="8" y="6"/>
                </a:cubicBezTo>
                <a:cubicBezTo>
                  <a:pt x="8" y="6"/>
                  <a:pt x="8" y="7"/>
                  <a:pt x="9" y="7"/>
                </a:cubicBezTo>
                <a:cubicBezTo>
                  <a:pt x="9" y="6"/>
                  <a:pt x="10" y="8"/>
                  <a:pt x="10" y="8"/>
                </a:cubicBezTo>
                <a:cubicBezTo>
                  <a:pt x="10" y="6"/>
                  <a:pt x="10" y="7"/>
                  <a:pt x="11" y="7"/>
                </a:cubicBezTo>
                <a:cubicBezTo>
                  <a:pt x="10" y="6"/>
                  <a:pt x="11" y="5"/>
                  <a:pt x="12" y="4"/>
                </a:cubicBezTo>
                <a:cubicBezTo>
                  <a:pt x="11" y="4"/>
                  <a:pt x="9" y="4"/>
                  <a:pt x="8" y="4"/>
                </a:cubicBezTo>
                <a:cubicBezTo>
                  <a:pt x="8" y="4"/>
                  <a:pt x="7" y="4"/>
                  <a:pt x="6" y="4"/>
                </a:cubicBezTo>
                <a:cubicBezTo>
                  <a:pt x="6" y="4"/>
                  <a:pt x="5" y="4"/>
                  <a:pt x="5" y="3"/>
                </a:cubicBezTo>
                <a:cubicBezTo>
                  <a:pt x="5" y="3"/>
                  <a:pt x="4" y="3"/>
                  <a:pt x="4" y="3"/>
                </a:cubicBezTo>
                <a:cubicBezTo>
                  <a:pt x="4" y="3"/>
                  <a:pt x="4" y="3"/>
                  <a:pt x="4" y="3"/>
                </a:cubicBezTo>
                <a:cubicBezTo>
                  <a:pt x="4" y="3"/>
                  <a:pt x="5" y="3"/>
                  <a:pt x="5" y="3"/>
                </a:cubicBezTo>
                <a:cubicBezTo>
                  <a:pt x="5" y="3"/>
                  <a:pt x="6" y="4"/>
                  <a:pt x="6" y="4"/>
                </a:cubicBezTo>
                <a:cubicBezTo>
                  <a:pt x="7" y="4"/>
                  <a:pt x="8" y="4"/>
                  <a:pt x="8" y="4"/>
                </a:cubicBezTo>
                <a:cubicBezTo>
                  <a:pt x="9" y="4"/>
                  <a:pt x="10" y="4"/>
                  <a:pt x="11" y="4"/>
                </a:cubicBezTo>
                <a:cubicBezTo>
                  <a:pt x="11" y="4"/>
                  <a:pt x="11" y="4"/>
                  <a:pt x="11" y="4"/>
                </a:cubicBezTo>
                <a:cubicBezTo>
                  <a:pt x="11" y="3"/>
                  <a:pt x="11" y="3"/>
                  <a:pt x="11" y="3"/>
                </a:cubicBezTo>
                <a:cubicBezTo>
                  <a:pt x="11" y="2"/>
                  <a:pt x="11" y="2"/>
                  <a:pt x="11" y="2"/>
                </a:cubicBezTo>
                <a:cubicBezTo>
                  <a:pt x="10" y="2"/>
                  <a:pt x="9" y="2"/>
                  <a:pt x="8" y="1"/>
                </a:cubicBezTo>
                <a:cubicBezTo>
                  <a:pt x="9" y="1"/>
                  <a:pt x="8" y="1"/>
                  <a:pt x="8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1"/>
                  <a:pt x="6" y="1"/>
                  <a:pt x="5" y="1"/>
                </a:cubicBezTo>
                <a:cubicBezTo>
                  <a:pt x="5" y="1"/>
                  <a:pt x="4" y="1"/>
                  <a:pt x="4" y="1"/>
                </a:cubicBezTo>
                <a:cubicBezTo>
                  <a:pt x="4" y="1"/>
                  <a:pt x="3" y="2"/>
                  <a:pt x="3" y="2"/>
                </a:cubicBezTo>
                <a:cubicBezTo>
                  <a:pt x="2" y="3"/>
                  <a:pt x="1" y="3"/>
                  <a:pt x="0" y="3"/>
                </a:cubicBezTo>
                <a:cubicBezTo>
                  <a:pt x="1" y="3"/>
                  <a:pt x="2" y="3"/>
                  <a:pt x="3" y="4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6661" name="Picture 33589"/>
          <p:cNvPicPr>
            <a:picLocks noChangeAspect="1" noChangeArrowheads="1"/>
          </p:cNvPicPr>
          <p:nvPr/>
        </p:nvPicPr>
        <p:blipFill>
          <a:blip r:embed="rId7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50000" y="3522663"/>
            <a:ext cx="42863" cy="25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634" name="Freeform 33590"/>
          <p:cNvSpPr>
            <a:spLocks/>
          </p:cNvSpPr>
          <p:nvPr/>
        </p:nvSpPr>
        <p:spPr bwMode="auto">
          <a:xfrm>
            <a:off x="6369050" y="3498850"/>
            <a:ext cx="23813" cy="31750"/>
          </a:xfrm>
          <a:custGeom>
            <a:avLst/>
            <a:gdLst>
              <a:gd name="T0" fmla="*/ 4 w 8"/>
              <a:gd name="T1" fmla="*/ 6 h 11"/>
              <a:gd name="T2" fmla="*/ 4 w 8"/>
              <a:gd name="T3" fmla="*/ 8 h 11"/>
              <a:gd name="T4" fmla="*/ 5 w 8"/>
              <a:gd name="T5" fmla="*/ 9 h 11"/>
              <a:gd name="T6" fmla="*/ 5 w 8"/>
              <a:gd name="T7" fmla="*/ 10 h 11"/>
              <a:gd name="T8" fmla="*/ 5 w 8"/>
              <a:gd name="T9" fmla="*/ 10 h 11"/>
              <a:gd name="T10" fmla="*/ 5 w 8"/>
              <a:gd name="T11" fmla="*/ 11 h 11"/>
              <a:gd name="T12" fmla="*/ 6 w 8"/>
              <a:gd name="T13" fmla="*/ 11 h 11"/>
              <a:gd name="T14" fmla="*/ 7 w 8"/>
              <a:gd name="T15" fmla="*/ 11 h 11"/>
              <a:gd name="T16" fmla="*/ 8 w 8"/>
              <a:gd name="T17" fmla="*/ 8 h 11"/>
              <a:gd name="T18" fmla="*/ 7 w 8"/>
              <a:gd name="T19" fmla="*/ 6 h 11"/>
              <a:gd name="T20" fmla="*/ 6 w 8"/>
              <a:gd name="T21" fmla="*/ 4 h 11"/>
              <a:gd name="T22" fmla="*/ 5 w 8"/>
              <a:gd name="T23" fmla="*/ 3 h 11"/>
              <a:gd name="T24" fmla="*/ 1 w 8"/>
              <a:gd name="T25" fmla="*/ 0 h 11"/>
              <a:gd name="T26" fmla="*/ 0 w 8"/>
              <a:gd name="T27" fmla="*/ 6 h 11"/>
              <a:gd name="T28" fmla="*/ 2 w 8"/>
              <a:gd name="T29" fmla="*/ 7 h 11"/>
              <a:gd name="T30" fmla="*/ 1 w 8"/>
              <a:gd name="T31" fmla="*/ 8 h 11"/>
              <a:gd name="T32" fmla="*/ 2 w 8"/>
              <a:gd name="T33" fmla="*/ 9 h 11"/>
              <a:gd name="T34" fmla="*/ 2 w 8"/>
              <a:gd name="T35" fmla="*/ 9 h 11"/>
              <a:gd name="T36" fmla="*/ 3 w 8"/>
              <a:gd name="T37" fmla="*/ 11 h 11"/>
              <a:gd name="T38" fmla="*/ 4 w 8"/>
              <a:gd name="T39" fmla="*/ 11 h 11"/>
              <a:gd name="T40" fmla="*/ 5 w 8"/>
              <a:gd name="T41" fmla="*/ 11 h 11"/>
              <a:gd name="T42" fmla="*/ 5 w 8"/>
              <a:gd name="T43" fmla="*/ 11 h 11"/>
              <a:gd name="T44" fmla="*/ 5 w 8"/>
              <a:gd name="T45" fmla="*/ 10 h 11"/>
              <a:gd name="T46" fmla="*/ 5 w 8"/>
              <a:gd name="T47" fmla="*/ 10 h 11"/>
              <a:gd name="T48" fmla="*/ 4 w 8"/>
              <a:gd name="T49" fmla="*/ 9 h 11"/>
              <a:gd name="T50" fmla="*/ 4 w 8"/>
              <a:gd name="T51" fmla="*/ 8 h 11"/>
              <a:gd name="T52" fmla="*/ 4 w 8"/>
              <a:gd name="T53" fmla="*/ 6 h 11"/>
              <a:gd name="T54" fmla="*/ 3 w 8"/>
              <a:gd name="T55" fmla="*/ 4 h 11"/>
              <a:gd name="T56" fmla="*/ 3 w 8"/>
              <a:gd name="T57" fmla="*/ 4 h 11"/>
              <a:gd name="T58" fmla="*/ 4 w 8"/>
              <a:gd name="T5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</a:cxnLst>
            <a:rect l="0" t="0" r="r" b="b"/>
            <a:pathLst>
              <a:path w="8" h="11">
                <a:moveTo>
                  <a:pt x="4" y="6"/>
                </a:moveTo>
                <a:cubicBezTo>
                  <a:pt x="4" y="7"/>
                  <a:pt x="4" y="8"/>
                  <a:pt x="4" y="8"/>
                </a:cubicBezTo>
                <a:cubicBezTo>
                  <a:pt x="5" y="9"/>
                  <a:pt x="5" y="9"/>
                  <a:pt x="5" y="9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1"/>
                  <a:pt x="5" y="11"/>
                  <a:pt x="5" y="11"/>
                </a:cubicBezTo>
                <a:cubicBezTo>
                  <a:pt x="6" y="10"/>
                  <a:pt x="6" y="10"/>
                  <a:pt x="6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6" y="9"/>
                  <a:pt x="8" y="8"/>
                </a:cubicBezTo>
                <a:cubicBezTo>
                  <a:pt x="7" y="8"/>
                  <a:pt x="6" y="7"/>
                  <a:pt x="7" y="6"/>
                </a:cubicBezTo>
                <a:cubicBezTo>
                  <a:pt x="6" y="6"/>
                  <a:pt x="5" y="5"/>
                  <a:pt x="6" y="4"/>
                </a:cubicBezTo>
                <a:cubicBezTo>
                  <a:pt x="5" y="5"/>
                  <a:pt x="5" y="4"/>
                  <a:pt x="5" y="3"/>
                </a:cubicBezTo>
                <a:cubicBezTo>
                  <a:pt x="4" y="4"/>
                  <a:pt x="1" y="1"/>
                  <a:pt x="1" y="0"/>
                </a:cubicBezTo>
                <a:cubicBezTo>
                  <a:pt x="1" y="1"/>
                  <a:pt x="1" y="6"/>
                  <a:pt x="0" y="6"/>
                </a:cubicBezTo>
                <a:cubicBezTo>
                  <a:pt x="0" y="6"/>
                  <a:pt x="1" y="7"/>
                  <a:pt x="2" y="7"/>
                </a:cubicBezTo>
                <a:cubicBezTo>
                  <a:pt x="2" y="7"/>
                  <a:pt x="2" y="8"/>
                  <a:pt x="1" y="8"/>
                </a:cubicBezTo>
                <a:cubicBezTo>
                  <a:pt x="1" y="8"/>
                  <a:pt x="2" y="9"/>
                  <a:pt x="2" y="9"/>
                </a:cubicBezTo>
                <a:cubicBezTo>
                  <a:pt x="3" y="9"/>
                  <a:pt x="2" y="10"/>
                  <a:pt x="2" y="9"/>
                </a:cubicBezTo>
                <a:cubicBezTo>
                  <a:pt x="3" y="10"/>
                  <a:pt x="3" y="10"/>
                  <a:pt x="3" y="11"/>
                </a:cubicBezTo>
                <a:cubicBezTo>
                  <a:pt x="3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10"/>
                  <a:pt x="5" y="10"/>
                  <a:pt x="5" y="10"/>
                </a:cubicBezTo>
                <a:cubicBezTo>
                  <a:pt x="5" y="9"/>
                  <a:pt x="4" y="9"/>
                  <a:pt x="4" y="9"/>
                </a:cubicBezTo>
                <a:cubicBezTo>
                  <a:pt x="4" y="9"/>
                  <a:pt x="4" y="8"/>
                  <a:pt x="4" y="8"/>
                </a:cubicBezTo>
                <a:cubicBezTo>
                  <a:pt x="4" y="8"/>
                  <a:pt x="4" y="7"/>
                  <a:pt x="4" y="6"/>
                </a:cubicBezTo>
                <a:cubicBezTo>
                  <a:pt x="3" y="6"/>
                  <a:pt x="3" y="5"/>
                  <a:pt x="3" y="4"/>
                </a:cubicBezTo>
                <a:cubicBezTo>
                  <a:pt x="2" y="4"/>
                  <a:pt x="3" y="4"/>
                  <a:pt x="3" y="4"/>
                </a:cubicBezTo>
                <a:lnTo>
                  <a:pt x="4" y="6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pic>
        <p:nvPicPr>
          <p:cNvPr id="36663" name="Picture 33591"/>
          <p:cNvPicPr>
            <a:picLocks noChangeAspect="1" noChangeArrowheads="1"/>
          </p:cNvPicPr>
          <p:nvPr/>
        </p:nvPicPr>
        <p:blipFill>
          <a:blip r:embed="rId7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5875" y="3497263"/>
            <a:ext cx="33338" cy="42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636" name="Freeform 33592"/>
          <p:cNvSpPr>
            <a:spLocks/>
          </p:cNvSpPr>
          <p:nvPr/>
        </p:nvSpPr>
        <p:spPr bwMode="auto">
          <a:xfrm>
            <a:off x="6381750" y="3538538"/>
            <a:ext cx="7938" cy="7938"/>
          </a:xfrm>
          <a:custGeom>
            <a:avLst/>
            <a:gdLst>
              <a:gd name="T0" fmla="*/ 0 w 3"/>
              <a:gd name="T1" fmla="*/ 2 h 3"/>
              <a:gd name="T2" fmla="*/ 2 w 3"/>
              <a:gd name="T3" fmla="*/ 3 h 3"/>
              <a:gd name="T4" fmla="*/ 3 w 3"/>
              <a:gd name="T5" fmla="*/ 2 h 3"/>
              <a:gd name="T6" fmla="*/ 3 w 3"/>
              <a:gd name="T7" fmla="*/ 1 h 3"/>
              <a:gd name="T8" fmla="*/ 2 w 3"/>
              <a:gd name="T9" fmla="*/ 0 h 3"/>
              <a:gd name="T10" fmla="*/ 2 w 3"/>
              <a:gd name="T11" fmla="*/ 0 h 3"/>
              <a:gd name="T12" fmla="*/ 1 w 3"/>
              <a:gd name="T13" fmla="*/ 0 h 3"/>
              <a:gd name="T14" fmla="*/ 1 w 3"/>
              <a:gd name="T15" fmla="*/ 0 h 3"/>
              <a:gd name="T16" fmla="*/ 0 w 3"/>
              <a:gd name="T17" fmla="*/ 1 h 3"/>
              <a:gd name="T18" fmla="*/ 0 w 3"/>
              <a:gd name="T19" fmla="*/ 2 h 3"/>
              <a:gd name="T20" fmla="*/ 0 w 3"/>
              <a:gd name="T21" fmla="*/ 2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3" h="3">
                <a:moveTo>
                  <a:pt x="0" y="2"/>
                </a:moveTo>
                <a:cubicBezTo>
                  <a:pt x="1" y="3"/>
                  <a:pt x="1" y="3"/>
                  <a:pt x="2" y="3"/>
                </a:cubicBezTo>
                <a:cubicBezTo>
                  <a:pt x="2" y="3"/>
                  <a:pt x="3" y="2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0" y="0"/>
                  <a:pt x="0" y="1"/>
                  <a:pt x="0" y="1"/>
                </a:cubicBezTo>
                <a:cubicBezTo>
                  <a:pt x="0" y="1"/>
                  <a:pt x="0" y="1"/>
                  <a:pt x="0" y="2"/>
                </a:cubicBezTo>
                <a:cubicBezTo>
                  <a:pt x="0" y="2"/>
                  <a:pt x="0" y="2"/>
                  <a:pt x="0" y="2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38" name="Freeform 33593"/>
          <p:cNvSpPr>
            <a:spLocks/>
          </p:cNvSpPr>
          <p:nvPr/>
        </p:nvSpPr>
        <p:spPr bwMode="auto">
          <a:xfrm>
            <a:off x="6389688" y="3532188"/>
            <a:ext cx="6350" cy="9525"/>
          </a:xfrm>
          <a:custGeom>
            <a:avLst/>
            <a:gdLst>
              <a:gd name="T0" fmla="*/ 0 w 2"/>
              <a:gd name="T1" fmla="*/ 3 h 3"/>
              <a:gd name="T2" fmla="*/ 1 w 2"/>
              <a:gd name="T3" fmla="*/ 2 h 3"/>
              <a:gd name="T4" fmla="*/ 2 w 2"/>
              <a:gd name="T5" fmla="*/ 2 h 3"/>
              <a:gd name="T6" fmla="*/ 2 w 2"/>
              <a:gd name="T7" fmla="*/ 1 h 3"/>
              <a:gd name="T8" fmla="*/ 0 w 2"/>
              <a:gd name="T9" fmla="*/ 0 h 3"/>
              <a:gd name="T10" fmla="*/ 0 w 2"/>
              <a:gd name="T11" fmla="*/ 1 h 3"/>
              <a:gd name="T12" fmla="*/ 0 w 2"/>
              <a:gd name="T13" fmla="*/ 2 h 3"/>
              <a:gd name="T14" fmla="*/ 0 w 2"/>
              <a:gd name="T15" fmla="*/ 2 h 3"/>
              <a:gd name="T16" fmla="*/ 0 w 2"/>
              <a:gd name="T17" fmla="*/ 2 h 3"/>
              <a:gd name="T18" fmla="*/ 0 w 2"/>
              <a:gd name="T19" fmla="*/ 2 h 3"/>
              <a:gd name="T20" fmla="*/ 0 w 2"/>
              <a:gd name="T21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2" h="3">
                <a:moveTo>
                  <a:pt x="0" y="3"/>
                </a:moveTo>
                <a:cubicBezTo>
                  <a:pt x="1" y="3"/>
                  <a:pt x="1" y="3"/>
                  <a:pt x="1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1" y="0"/>
                  <a:pt x="0" y="0"/>
                </a:cubicBezTo>
                <a:cubicBezTo>
                  <a:pt x="1" y="0"/>
                  <a:pt x="1" y="1"/>
                  <a:pt x="0" y="1"/>
                </a:cubicBezTo>
                <a:cubicBezTo>
                  <a:pt x="0" y="1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3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39" name="Freeform 33594"/>
          <p:cNvSpPr>
            <a:spLocks/>
          </p:cNvSpPr>
          <p:nvPr/>
        </p:nvSpPr>
        <p:spPr bwMode="auto">
          <a:xfrm>
            <a:off x="6381750" y="3530600"/>
            <a:ext cx="7938" cy="7938"/>
          </a:xfrm>
          <a:custGeom>
            <a:avLst/>
            <a:gdLst>
              <a:gd name="T0" fmla="*/ 2 w 3"/>
              <a:gd name="T1" fmla="*/ 3 h 3"/>
              <a:gd name="T2" fmla="*/ 2 w 3"/>
              <a:gd name="T3" fmla="*/ 3 h 3"/>
              <a:gd name="T4" fmla="*/ 3 w 3"/>
              <a:gd name="T5" fmla="*/ 2 h 3"/>
              <a:gd name="T6" fmla="*/ 3 w 3"/>
              <a:gd name="T7" fmla="*/ 1 h 3"/>
              <a:gd name="T8" fmla="*/ 3 w 3"/>
              <a:gd name="T9" fmla="*/ 0 h 3"/>
              <a:gd name="T10" fmla="*/ 3 w 3"/>
              <a:gd name="T11" fmla="*/ 0 h 3"/>
              <a:gd name="T12" fmla="*/ 2 w 3"/>
              <a:gd name="T13" fmla="*/ 0 h 3"/>
              <a:gd name="T14" fmla="*/ 1 w 3"/>
              <a:gd name="T15" fmla="*/ 0 h 3"/>
              <a:gd name="T16" fmla="*/ 1 w 3"/>
              <a:gd name="T17" fmla="*/ 1 h 3"/>
              <a:gd name="T18" fmla="*/ 1 w 3"/>
              <a:gd name="T19" fmla="*/ 1 h 3"/>
              <a:gd name="T20" fmla="*/ 1 w 3"/>
              <a:gd name="T21" fmla="*/ 2 h 3"/>
              <a:gd name="T22" fmla="*/ 1 w 3"/>
              <a:gd name="T23" fmla="*/ 2 h 3"/>
              <a:gd name="T24" fmla="*/ 2 w 3"/>
              <a:gd name="T25" fmla="*/ 3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</a:cxnLst>
            <a:rect l="0" t="0" r="r" b="b"/>
            <a:pathLst>
              <a:path w="3" h="3">
                <a:moveTo>
                  <a:pt x="2" y="3"/>
                </a:moveTo>
                <a:cubicBezTo>
                  <a:pt x="2" y="3"/>
                  <a:pt x="2" y="3"/>
                  <a:pt x="2" y="3"/>
                </a:cubicBezTo>
                <a:cubicBezTo>
                  <a:pt x="2" y="3"/>
                  <a:pt x="3" y="3"/>
                  <a:pt x="3" y="2"/>
                </a:cubicBezTo>
                <a:cubicBezTo>
                  <a:pt x="3" y="2"/>
                  <a:pt x="3" y="1"/>
                  <a:pt x="3" y="1"/>
                </a:cubicBezTo>
                <a:cubicBezTo>
                  <a:pt x="3" y="1"/>
                  <a:pt x="3" y="1"/>
                  <a:pt x="3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2" y="0"/>
                  <a:pt x="2" y="0"/>
                </a:cubicBezTo>
                <a:cubicBezTo>
                  <a:pt x="2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3"/>
                  <a:pt x="1" y="3"/>
                  <a:pt x="2" y="3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40" name="Freeform 33595"/>
          <p:cNvSpPr>
            <a:spLocks noEditPoints="1"/>
          </p:cNvSpPr>
          <p:nvPr/>
        </p:nvSpPr>
        <p:spPr bwMode="auto">
          <a:xfrm>
            <a:off x="6332538" y="3643313"/>
            <a:ext cx="31750" cy="30163"/>
          </a:xfrm>
          <a:custGeom>
            <a:avLst/>
            <a:gdLst>
              <a:gd name="T0" fmla="*/ 0 w 11"/>
              <a:gd name="T1" fmla="*/ 5 h 11"/>
              <a:gd name="T2" fmla="*/ 4 w 11"/>
              <a:gd name="T3" fmla="*/ 2 h 11"/>
              <a:gd name="T4" fmla="*/ 4 w 11"/>
              <a:gd name="T5" fmla="*/ 2 h 11"/>
              <a:gd name="T6" fmla="*/ 5 w 11"/>
              <a:gd name="T7" fmla="*/ 6 h 11"/>
              <a:gd name="T8" fmla="*/ 2 w 11"/>
              <a:gd name="T9" fmla="*/ 8 h 11"/>
              <a:gd name="T10" fmla="*/ 0 w 11"/>
              <a:gd name="T11" fmla="*/ 5 h 11"/>
              <a:gd name="T12" fmla="*/ 4 w 11"/>
              <a:gd name="T13" fmla="*/ 2 h 11"/>
              <a:gd name="T14" fmla="*/ 6 w 11"/>
              <a:gd name="T15" fmla="*/ 5 h 11"/>
              <a:gd name="T16" fmla="*/ 9 w 11"/>
              <a:gd name="T17" fmla="*/ 4 h 11"/>
              <a:gd name="T18" fmla="*/ 8 w 11"/>
              <a:gd name="T19" fmla="*/ 0 h 11"/>
              <a:gd name="T20" fmla="*/ 4 w 11"/>
              <a:gd name="T21" fmla="*/ 2 h 11"/>
              <a:gd name="T22" fmla="*/ 9 w 11"/>
              <a:gd name="T23" fmla="*/ 4 h 11"/>
              <a:gd name="T24" fmla="*/ 11 w 11"/>
              <a:gd name="T25" fmla="*/ 8 h 11"/>
              <a:gd name="T26" fmla="*/ 8 w 11"/>
              <a:gd name="T27" fmla="*/ 10 h 11"/>
              <a:gd name="T28" fmla="*/ 6 w 11"/>
              <a:gd name="T29" fmla="*/ 6 h 11"/>
              <a:gd name="T30" fmla="*/ 9 w 11"/>
              <a:gd name="T31" fmla="*/ 4 h 11"/>
              <a:gd name="T32" fmla="*/ 7 w 11"/>
              <a:gd name="T33" fmla="*/ 10 h 11"/>
              <a:gd name="T34" fmla="*/ 6 w 11"/>
              <a:gd name="T35" fmla="*/ 6 h 11"/>
              <a:gd name="T36" fmla="*/ 2 w 11"/>
              <a:gd name="T37" fmla="*/ 8 h 11"/>
              <a:gd name="T38" fmla="*/ 5 w 11"/>
              <a:gd name="T39" fmla="*/ 11 h 11"/>
              <a:gd name="T40" fmla="*/ 7 w 11"/>
              <a:gd name="T41" fmla="*/ 10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</a:cxnLst>
            <a:rect l="0" t="0" r="r" b="b"/>
            <a:pathLst>
              <a:path w="11" h="11">
                <a:moveTo>
                  <a:pt x="0" y="5"/>
                </a:moveTo>
                <a:cubicBezTo>
                  <a:pt x="1" y="4"/>
                  <a:pt x="2" y="3"/>
                  <a:pt x="4" y="2"/>
                </a:cubicBezTo>
                <a:cubicBezTo>
                  <a:pt x="4" y="2"/>
                  <a:pt x="4" y="2"/>
                  <a:pt x="4" y="2"/>
                </a:cubicBezTo>
                <a:cubicBezTo>
                  <a:pt x="5" y="6"/>
                  <a:pt x="5" y="6"/>
                  <a:pt x="5" y="6"/>
                </a:cubicBezTo>
                <a:cubicBezTo>
                  <a:pt x="2" y="8"/>
                  <a:pt x="2" y="8"/>
                  <a:pt x="2" y="8"/>
                </a:cubicBezTo>
                <a:cubicBezTo>
                  <a:pt x="0" y="5"/>
                  <a:pt x="0" y="5"/>
                  <a:pt x="0" y="5"/>
                </a:cubicBezTo>
                <a:close/>
                <a:moveTo>
                  <a:pt x="4" y="2"/>
                </a:moveTo>
                <a:cubicBezTo>
                  <a:pt x="6" y="5"/>
                  <a:pt x="6" y="5"/>
                  <a:pt x="6" y="5"/>
                </a:cubicBezTo>
                <a:cubicBezTo>
                  <a:pt x="9" y="4"/>
                  <a:pt x="9" y="4"/>
                  <a:pt x="9" y="4"/>
                </a:cubicBezTo>
                <a:cubicBezTo>
                  <a:pt x="8" y="0"/>
                  <a:pt x="8" y="0"/>
                  <a:pt x="8" y="0"/>
                </a:cubicBezTo>
                <a:cubicBezTo>
                  <a:pt x="6" y="1"/>
                  <a:pt x="4" y="2"/>
                  <a:pt x="4" y="2"/>
                </a:cubicBezTo>
                <a:close/>
                <a:moveTo>
                  <a:pt x="9" y="4"/>
                </a:moveTo>
                <a:cubicBezTo>
                  <a:pt x="11" y="8"/>
                  <a:pt x="11" y="8"/>
                  <a:pt x="11" y="8"/>
                </a:cubicBezTo>
                <a:cubicBezTo>
                  <a:pt x="8" y="10"/>
                  <a:pt x="8" y="10"/>
                  <a:pt x="8" y="10"/>
                </a:cubicBezTo>
                <a:cubicBezTo>
                  <a:pt x="6" y="6"/>
                  <a:pt x="6" y="6"/>
                  <a:pt x="6" y="6"/>
                </a:cubicBezTo>
                <a:cubicBezTo>
                  <a:pt x="9" y="4"/>
                  <a:pt x="9" y="4"/>
                  <a:pt x="9" y="4"/>
                </a:cubicBezTo>
                <a:close/>
                <a:moveTo>
                  <a:pt x="7" y="10"/>
                </a:moveTo>
                <a:cubicBezTo>
                  <a:pt x="6" y="6"/>
                  <a:pt x="6" y="6"/>
                  <a:pt x="6" y="6"/>
                </a:cubicBezTo>
                <a:cubicBezTo>
                  <a:pt x="2" y="8"/>
                  <a:pt x="2" y="8"/>
                  <a:pt x="2" y="8"/>
                </a:cubicBezTo>
                <a:cubicBezTo>
                  <a:pt x="5" y="11"/>
                  <a:pt x="5" y="11"/>
                  <a:pt x="5" y="11"/>
                </a:cubicBezTo>
                <a:lnTo>
                  <a:pt x="7" y="10"/>
                </a:ln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41" name="Freeform 33596"/>
          <p:cNvSpPr>
            <a:spLocks/>
          </p:cNvSpPr>
          <p:nvPr/>
        </p:nvSpPr>
        <p:spPr bwMode="auto">
          <a:xfrm>
            <a:off x="6330950" y="3640138"/>
            <a:ext cx="25400" cy="31750"/>
          </a:xfrm>
          <a:custGeom>
            <a:avLst/>
            <a:gdLst>
              <a:gd name="T0" fmla="*/ 5 w 9"/>
              <a:gd name="T1" fmla="*/ 3 h 11"/>
              <a:gd name="T2" fmla="*/ 8 w 9"/>
              <a:gd name="T3" fmla="*/ 11 h 11"/>
              <a:gd name="T4" fmla="*/ 9 w 9"/>
              <a:gd name="T5" fmla="*/ 11 h 11"/>
              <a:gd name="T6" fmla="*/ 5 w 9"/>
              <a:gd name="T7" fmla="*/ 3 h 11"/>
              <a:gd name="T8" fmla="*/ 7 w 9"/>
              <a:gd name="T9" fmla="*/ 0 h 11"/>
              <a:gd name="T10" fmla="*/ 5 w 9"/>
              <a:gd name="T11" fmla="*/ 0 h 11"/>
              <a:gd name="T12" fmla="*/ 5 w 9"/>
              <a:gd name="T13" fmla="*/ 3 h 11"/>
              <a:gd name="T14" fmla="*/ 5 w 9"/>
              <a:gd name="T15" fmla="*/ 3 h 11"/>
              <a:gd name="T16" fmla="*/ 1 w 9"/>
              <a:gd name="T17" fmla="*/ 1 h 11"/>
              <a:gd name="T18" fmla="*/ 0 w 9"/>
              <a:gd name="T19" fmla="*/ 4 h 11"/>
              <a:gd name="T20" fmla="*/ 5 w 9"/>
              <a:gd name="T21" fmla="*/ 3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</a:cxnLst>
            <a:rect l="0" t="0" r="r" b="b"/>
            <a:pathLst>
              <a:path w="9" h="11">
                <a:moveTo>
                  <a:pt x="5" y="3"/>
                </a:move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1"/>
                </a:cubicBezTo>
                <a:cubicBezTo>
                  <a:pt x="5" y="3"/>
                  <a:pt x="5" y="3"/>
                  <a:pt x="5" y="3"/>
                </a:cubicBezTo>
                <a:cubicBezTo>
                  <a:pt x="7" y="0"/>
                  <a:pt x="7" y="0"/>
                  <a:pt x="7" y="0"/>
                </a:cubicBezTo>
                <a:cubicBezTo>
                  <a:pt x="6" y="0"/>
                  <a:pt x="5" y="0"/>
                  <a:pt x="5" y="0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3"/>
                  <a:pt x="5" y="3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0" y="3"/>
                  <a:pt x="0" y="4"/>
                </a:cubicBezTo>
                <a:lnTo>
                  <a:pt x="5" y="3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42" name="Freeform 33597"/>
          <p:cNvSpPr>
            <a:spLocks/>
          </p:cNvSpPr>
          <p:nvPr/>
        </p:nvSpPr>
        <p:spPr bwMode="auto">
          <a:xfrm>
            <a:off x="6338888" y="3654425"/>
            <a:ext cx="19050" cy="11113"/>
          </a:xfrm>
          <a:custGeom>
            <a:avLst/>
            <a:gdLst>
              <a:gd name="T0" fmla="*/ 0 w 12"/>
              <a:gd name="T1" fmla="*/ 7 h 7"/>
              <a:gd name="T2" fmla="*/ 0 w 12"/>
              <a:gd name="T3" fmla="*/ 7 h 7"/>
              <a:gd name="T4" fmla="*/ 12 w 12"/>
              <a:gd name="T5" fmla="*/ 0 h 7"/>
              <a:gd name="T6" fmla="*/ 12 w 12"/>
              <a:gd name="T7" fmla="*/ 0 h 7"/>
              <a:gd name="T8" fmla="*/ 0 w 12"/>
              <a:gd name="T9" fmla="*/ 7 h 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7">
                <a:moveTo>
                  <a:pt x="0" y="7"/>
                </a:moveTo>
                <a:lnTo>
                  <a:pt x="0" y="7"/>
                </a:lnTo>
                <a:lnTo>
                  <a:pt x="12" y="0"/>
                </a:lnTo>
                <a:lnTo>
                  <a:pt x="12" y="0"/>
                </a:lnTo>
                <a:lnTo>
                  <a:pt x="0" y="7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43" name="Freeform 33598"/>
          <p:cNvSpPr>
            <a:spLocks/>
          </p:cNvSpPr>
          <p:nvPr/>
        </p:nvSpPr>
        <p:spPr bwMode="auto">
          <a:xfrm>
            <a:off x="6321425" y="3687763"/>
            <a:ext cx="31750" cy="31750"/>
          </a:xfrm>
          <a:custGeom>
            <a:avLst/>
            <a:gdLst>
              <a:gd name="T0" fmla="*/ 0 w 11"/>
              <a:gd name="T1" fmla="*/ 6 h 11"/>
              <a:gd name="T2" fmla="*/ 6 w 11"/>
              <a:gd name="T3" fmla="*/ 0 h 11"/>
              <a:gd name="T4" fmla="*/ 11 w 11"/>
              <a:gd name="T5" fmla="*/ 6 h 11"/>
              <a:gd name="T6" fmla="*/ 6 w 11"/>
              <a:gd name="T7" fmla="*/ 11 h 11"/>
              <a:gd name="T8" fmla="*/ 0 w 11"/>
              <a:gd name="T9" fmla="*/ 6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" h="11">
                <a:moveTo>
                  <a:pt x="0" y="6"/>
                </a:moveTo>
                <a:cubicBezTo>
                  <a:pt x="5" y="6"/>
                  <a:pt x="6" y="5"/>
                  <a:pt x="6" y="0"/>
                </a:cubicBezTo>
                <a:cubicBezTo>
                  <a:pt x="6" y="5"/>
                  <a:pt x="6" y="6"/>
                  <a:pt x="11" y="6"/>
                </a:cubicBezTo>
                <a:cubicBezTo>
                  <a:pt x="6" y="6"/>
                  <a:pt x="6" y="6"/>
                  <a:pt x="6" y="11"/>
                </a:cubicBezTo>
                <a:cubicBezTo>
                  <a:pt x="6" y="6"/>
                  <a:pt x="5" y="6"/>
                  <a:pt x="0" y="6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44" name="Freeform 33599"/>
          <p:cNvSpPr>
            <a:spLocks/>
          </p:cNvSpPr>
          <p:nvPr/>
        </p:nvSpPr>
        <p:spPr bwMode="auto">
          <a:xfrm>
            <a:off x="6356350" y="3730625"/>
            <a:ext cx="33338" cy="33338"/>
          </a:xfrm>
          <a:custGeom>
            <a:avLst/>
            <a:gdLst>
              <a:gd name="T0" fmla="*/ 0 w 12"/>
              <a:gd name="T1" fmla="*/ 6 h 12"/>
              <a:gd name="T2" fmla="*/ 6 w 12"/>
              <a:gd name="T3" fmla="*/ 0 h 12"/>
              <a:gd name="T4" fmla="*/ 12 w 12"/>
              <a:gd name="T5" fmla="*/ 6 h 12"/>
              <a:gd name="T6" fmla="*/ 6 w 12"/>
              <a:gd name="T7" fmla="*/ 12 h 12"/>
              <a:gd name="T8" fmla="*/ 0 w 12"/>
              <a:gd name="T9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0" y="6"/>
                </a:moveTo>
                <a:cubicBezTo>
                  <a:pt x="5" y="6"/>
                  <a:pt x="6" y="6"/>
                  <a:pt x="6" y="0"/>
                </a:cubicBezTo>
                <a:cubicBezTo>
                  <a:pt x="6" y="6"/>
                  <a:pt x="6" y="6"/>
                  <a:pt x="12" y="6"/>
                </a:cubicBezTo>
                <a:cubicBezTo>
                  <a:pt x="6" y="6"/>
                  <a:pt x="6" y="7"/>
                  <a:pt x="6" y="12"/>
                </a:cubicBezTo>
                <a:cubicBezTo>
                  <a:pt x="6" y="7"/>
                  <a:pt x="5" y="6"/>
                  <a:pt x="0" y="6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45" name="Freeform 33600"/>
          <p:cNvSpPr>
            <a:spLocks/>
          </p:cNvSpPr>
          <p:nvPr/>
        </p:nvSpPr>
        <p:spPr bwMode="auto">
          <a:xfrm>
            <a:off x="6265863" y="3759200"/>
            <a:ext cx="33338" cy="33338"/>
          </a:xfrm>
          <a:custGeom>
            <a:avLst/>
            <a:gdLst>
              <a:gd name="T0" fmla="*/ 0 w 12"/>
              <a:gd name="T1" fmla="*/ 6 h 12"/>
              <a:gd name="T2" fmla="*/ 6 w 12"/>
              <a:gd name="T3" fmla="*/ 0 h 12"/>
              <a:gd name="T4" fmla="*/ 12 w 12"/>
              <a:gd name="T5" fmla="*/ 6 h 12"/>
              <a:gd name="T6" fmla="*/ 6 w 12"/>
              <a:gd name="T7" fmla="*/ 12 h 12"/>
              <a:gd name="T8" fmla="*/ 0 w 12"/>
              <a:gd name="T9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0" y="6"/>
                </a:moveTo>
                <a:cubicBezTo>
                  <a:pt x="5" y="6"/>
                  <a:pt x="6" y="5"/>
                  <a:pt x="6" y="0"/>
                </a:cubicBezTo>
                <a:cubicBezTo>
                  <a:pt x="6" y="5"/>
                  <a:pt x="6" y="6"/>
                  <a:pt x="12" y="6"/>
                </a:cubicBezTo>
                <a:cubicBezTo>
                  <a:pt x="6" y="6"/>
                  <a:pt x="6" y="6"/>
                  <a:pt x="6" y="12"/>
                </a:cubicBezTo>
                <a:cubicBezTo>
                  <a:pt x="6" y="6"/>
                  <a:pt x="5" y="6"/>
                  <a:pt x="0" y="6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46" name="Freeform 33601"/>
          <p:cNvSpPr>
            <a:spLocks/>
          </p:cNvSpPr>
          <p:nvPr/>
        </p:nvSpPr>
        <p:spPr bwMode="auto">
          <a:xfrm>
            <a:off x="6473825" y="3875088"/>
            <a:ext cx="60325" cy="50800"/>
          </a:xfrm>
          <a:custGeom>
            <a:avLst/>
            <a:gdLst>
              <a:gd name="T0" fmla="*/ 12 w 21"/>
              <a:gd name="T1" fmla="*/ 8 h 18"/>
              <a:gd name="T2" fmla="*/ 16 w 21"/>
              <a:gd name="T3" fmla="*/ 4 h 18"/>
              <a:gd name="T4" fmla="*/ 13 w 21"/>
              <a:gd name="T5" fmla="*/ 17 h 18"/>
              <a:gd name="T6" fmla="*/ 12 w 21"/>
              <a:gd name="T7" fmla="*/ 8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21" h="18">
                <a:moveTo>
                  <a:pt x="12" y="8"/>
                </a:moveTo>
                <a:cubicBezTo>
                  <a:pt x="12" y="8"/>
                  <a:pt x="13" y="4"/>
                  <a:pt x="16" y="4"/>
                </a:cubicBezTo>
                <a:cubicBezTo>
                  <a:pt x="21" y="4"/>
                  <a:pt x="14" y="18"/>
                  <a:pt x="13" y="17"/>
                </a:cubicBezTo>
                <a:cubicBezTo>
                  <a:pt x="0" y="9"/>
                  <a:pt x="9" y="0"/>
                  <a:pt x="12" y="8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47" name="Freeform 33602"/>
          <p:cNvSpPr>
            <a:spLocks/>
          </p:cNvSpPr>
          <p:nvPr/>
        </p:nvSpPr>
        <p:spPr bwMode="auto">
          <a:xfrm>
            <a:off x="6330950" y="3789363"/>
            <a:ext cx="44450" cy="36513"/>
          </a:xfrm>
          <a:custGeom>
            <a:avLst/>
            <a:gdLst>
              <a:gd name="T0" fmla="*/ 9 w 16"/>
              <a:gd name="T1" fmla="*/ 5 h 13"/>
              <a:gd name="T2" fmla="*/ 12 w 16"/>
              <a:gd name="T3" fmla="*/ 2 h 13"/>
              <a:gd name="T4" fmla="*/ 10 w 16"/>
              <a:gd name="T5" fmla="*/ 13 h 13"/>
              <a:gd name="T6" fmla="*/ 9 w 16"/>
              <a:gd name="T7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6" h="13">
                <a:moveTo>
                  <a:pt x="9" y="5"/>
                </a:moveTo>
                <a:cubicBezTo>
                  <a:pt x="9" y="5"/>
                  <a:pt x="10" y="2"/>
                  <a:pt x="12" y="2"/>
                </a:cubicBezTo>
                <a:cubicBezTo>
                  <a:pt x="16" y="3"/>
                  <a:pt x="11" y="13"/>
                  <a:pt x="10" y="13"/>
                </a:cubicBezTo>
                <a:cubicBezTo>
                  <a:pt x="0" y="6"/>
                  <a:pt x="7" y="0"/>
                  <a:pt x="9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48" name="Freeform 33603"/>
          <p:cNvSpPr>
            <a:spLocks/>
          </p:cNvSpPr>
          <p:nvPr/>
        </p:nvSpPr>
        <p:spPr bwMode="auto">
          <a:xfrm>
            <a:off x="6211888" y="3890963"/>
            <a:ext cx="30163" cy="31750"/>
          </a:xfrm>
          <a:custGeom>
            <a:avLst/>
            <a:gdLst>
              <a:gd name="T0" fmla="*/ 3 w 11"/>
              <a:gd name="T1" fmla="*/ 8 h 11"/>
              <a:gd name="T2" fmla="*/ 2 w 11"/>
              <a:gd name="T3" fmla="*/ 1 h 11"/>
              <a:gd name="T4" fmla="*/ 10 w 11"/>
              <a:gd name="T5" fmla="*/ 0 h 11"/>
              <a:gd name="T6" fmla="*/ 11 w 11"/>
              <a:gd name="T7" fmla="*/ 8 h 11"/>
              <a:gd name="T8" fmla="*/ 9 w 11"/>
              <a:gd name="T9" fmla="*/ 9 h 11"/>
              <a:gd name="T10" fmla="*/ 8 w 11"/>
              <a:gd name="T11" fmla="*/ 7 h 11"/>
              <a:gd name="T12" fmla="*/ 10 w 11"/>
              <a:gd name="T13" fmla="*/ 6 h 11"/>
              <a:gd name="T14" fmla="*/ 10 w 11"/>
              <a:gd name="T15" fmla="*/ 6 h 11"/>
              <a:gd name="T16" fmla="*/ 10 w 11"/>
              <a:gd name="T17" fmla="*/ 2 h 11"/>
              <a:gd name="T18" fmla="*/ 3 w 11"/>
              <a:gd name="T19" fmla="*/ 4 h 11"/>
              <a:gd name="T20" fmla="*/ 4 w 11"/>
              <a:gd name="T21" fmla="*/ 10 h 11"/>
              <a:gd name="T22" fmla="*/ 2 w 11"/>
              <a:gd name="T23" fmla="*/ 11 h 11"/>
              <a:gd name="T24" fmla="*/ 1 w 11"/>
              <a:gd name="T25" fmla="*/ 9 h 11"/>
              <a:gd name="T26" fmla="*/ 2 w 11"/>
              <a:gd name="T27" fmla="*/ 8 h 11"/>
              <a:gd name="T28" fmla="*/ 3 w 11"/>
              <a:gd name="T29" fmla="*/ 8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1" h="11">
                <a:moveTo>
                  <a:pt x="3" y="8"/>
                </a:moveTo>
                <a:cubicBezTo>
                  <a:pt x="2" y="1"/>
                  <a:pt x="2" y="1"/>
                  <a:pt x="2" y="1"/>
                </a:cubicBezTo>
                <a:cubicBezTo>
                  <a:pt x="10" y="0"/>
                  <a:pt x="10" y="0"/>
                  <a:pt x="10" y="0"/>
                </a:cubicBezTo>
                <a:cubicBezTo>
                  <a:pt x="10" y="2"/>
                  <a:pt x="11" y="6"/>
                  <a:pt x="11" y="8"/>
                </a:cubicBezTo>
                <a:cubicBezTo>
                  <a:pt x="11" y="9"/>
                  <a:pt x="10" y="9"/>
                  <a:pt x="9" y="9"/>
                </a:cubicBezTo>
                <a:cubicBezTo>
                  <a:pt x="8" y="9"/>
                  <a:pt x="8" y="8"/>
                  <a:pt x="8" y="7"/>
                </a:cubicBezTo>
                <a:cubicBezTo>
                  <a:pt x="8" y="7"/>
                  <a:pt x="9" y="6"/>
                  <a:pt x="10" y="6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2"/>
                  <a:pt x="10" y="2"/>
                  <a:pt x="10" y="2"/>
                </a:cubicBezTo>
                <a:cubicBezTo>
                  <a:pt x="3" y="4"/>
                  <a:pt x="3" y="4"/>
                  <a:pt x="3" y="4"/>
                </a:cubicBezTo>
                <a:cubicBezTo>
                  <a:pt x="3" y="5"/>
                  <a:pt x="4" y="8"/>
                  <a:pt x="4" y="10"/>
                </a:cubicBezTo>
                <a:cubicBezTo>
                  <a:pt x="4" y="10"/>
                  <a:pt x="3" y="11"/>
                  <a:pt x="2" y="11"/>
                </a:cubicBezTo>
                <a:cubicBezTo>
                  <a:pt x="1" y="11"/>
                  <a:pt x="0" y="10"/>
                  <a:pt x="1" y="9"/>
                </a:cubicBezTo>
                <a:cubicBezTo>
                  <a:pt x="1" y="8"/>
                  <a:pt x="2" y="8"/>
                  <a:pt x="2" y="8"/>
                </a:cubicBezTo>
                <a:cubicBezTo>
                  <a:pt x="3" y="8"/>
                  <a:pt x="3" y="8"/>
                  <a:pt x="3" y="8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49" name="Freeform 33604"/>
          <p:cNvSpPr>
            <a:spLocks/>
          </p:cNvSpPr>
          <p:nvPr/>
        </p:nvSpPr>
        <p:spPr bwMode="auto">
          <a:xfrm>
            <a:off x="6494463" y="3992563"/>
            <a:ext cx="28575" cy="22225"/>
          </a:xfrm>
          <a:custGeom>
            <a:avLst/>
            <a:gdLst>
              <a:gd name="T0" fmla="*/ 2 w 10"/>
              <a:gd name="T1" fmla="*/ 5 h 8"/>
              <a:gd name="T2" fmla="*/ 4 w 10"/>
              <a:gd name="T3" fmla="*/ 0 h 8"/>
              <a:gd name="T4" fmla="*/ 10 w 10"/>
              <a:gd name="T5" fmla="*/ 3 h 8"/>
              <a:gd name="T6" fmla="*/ 7 w 10"/>
              <a:gd name="T7" fmla="*/ 8 h 8"/>
              <a:gd name="T8" fmla="*/ 5 w 10"/>
              <a:gd name="T9" fmla="*/ 8 h 8"/>
              <a:gd name="T10" fmla="*/ 5 w 10"/>
              <a:gd name="T11" fmla="*/ 6 h 8"/>
              <a:gd name="T12" fmla="*/ 7 w 10"/>
              <a:gd name="T13" fmla="*/ 6 h 8"/>
              <a:gd name="T14" fmla="*/ 7 w 10"/>
              <a:gd name="T15" fmla="*/ 7 h 8"/>
              <a:gd name="T16" fmla="*/ 8 w 10"/>
              <a:gd name="T17" fmla="*/ 4 h 8"/>
              <a:gd name="T18" fmla="*/ 4 w 10"/>
              <a:gd name="T19" fmla="*/ 2 h 8"/>
              <a:gd name="T20" fmla="*/ 2 w 10"/>
              <a:gd name="T21" fmla="*/ 6 h 8"/>
              <a:gd name="T22" fmla="*/ 0 w 10"/>
              <a:gd name="T23" fmla="*/ 6 h 8"/>
              <a:gd name="T24" fmla="*/ 0 w 10"/>
              <a:gd name="T25" fmla="*/ 5 h 8"/>
              <a:gd name="T26" fmla="*/ 2 w 10"/>
              <a:gd name="T27" fmla="*/ 5 h 8"/>
              <a:gd name="T28" fmla="*/ 2 w 10"/>
              <a:gd name="T29" fmla="*/ 5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</a:cxnLst>
            <a:rect l="0" t="0" r="r" b="b"/>
            <a:pathLst>
              <a:path w="10" h="8">
                <a:moveTo>
                  <a:pt x="2" y="5"/>
                </a:moveTo>
                <a:cubicBezTo>
                  <a:pt x="4" y="0"/>
                  <a:pt x="4" y="0"/>
                  <a:pt x="4" y="0"/>
                </a:cubicBezTo>
                <a:cubicBezTo>
                  <a:pt x="10" y="3"/>
                  <a:pt x="10" y="3"/>
                  <a:pt x="10" y="3"/>
                </a:cubicBezTo>
                <a:cubicBezTo>
                  <a:pt x="9" y="4"/>
                  <a:pt x="8" y="7"/>
                  <a:pt x="7" y="8"/>
                </a:cubicBezTo>
                <a:cubicBezTo>
                  <a:pt x="6" y="8"/>
                  <a:pt x="6" y="8"/>
                  <a:pt x="5" y="8"/>
                </a:cubicBezTo>
                <a:cubicBezTo>
                  <a:pt x="5" y="7"/>
                  <a:pt x="5" y="7"/>
                  <a:pt x="5" y="6"/>
                </a:cubicBezTo>
                <a:cubicBezTo>
                  <a:pt x="5" y="6"/>
                  <a:pt x="6" y="6"/>
                  <a:pt x="7" y="6"/>
                </a:cubicBezTo>
                <a:cubicBezTo>
                  <a:pt x="7" y="7"/>
                  <a:pt x="7" y="7"/>
                  <a:pt x="7" y="7"/>
                </a:cubicBezTo>
                <a:cubicBezTo>
                  <a:pt x="8" y="4"/>
                  <a:pt x="8" y="4"/>
                  <a:pt x="8" y="4"/>
                </a:cubicBezTo>
                <a:cubicBezTo>
                  <a:pt x="4" y="2"/>
                  <a:pt x="4" y="2"/>
                  <a:pt x="4" y="2"/>
                </a:cubicBezTo>
                <a:cubicBezTo>
                  <a:pt x="3" y="3"/>
                  <a:pt x="2" y="5"/>
                  <a:pt x="2" y="6"/>
                </a:cubicBezTo>
                <a:cubicBezTo>
                  <a:pt x="1" y="6"/>
                  <a:pt x="1" y="6"/>
                  <a:pt x="0" y="6"/>
                </a:cubicBezTo>
                <a:cubicBezTo>
                  <a:pt x="0" y="6"/>
                  <a:pt x="0" y="5"/>
                  <a:pt x="0" y="5"/>
                </a:cubicBezTo>
                <a:cubicBezTo>
                  <a:pt x="1" y="4"/>
                  <a:pt x="1" y="4"/>
                  <a:pt x="2" y="5"/>
                </a:cubicBezTo>
                <a:cubicBezTo>
                  <a:pt x="2" y="5"/>
                  <a:pt x="2" y="5"/>
                  <a:pt x="2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50" name="Freeform 33605"/>
          <p:cNvSpPr>
            <a:spLocks/>
          </p:cNvSpPr>
          <p:nvPr/>
        </p:nvSpPr>
        <p:spPr bwMode="auto">
          <a:xfrm>
            <a:off x="6523038" y="3963988"/>
            <a:ext cx="22225" cy="25400"/>
          </a:xfrm>
          <a:custGeom>
            <a:avLst/>
            <a:gdLst>
              <a:gd name="T0" fmla="*/ 0 w 8"/>
              <a:gd name="T1" fmla="*/ 4 h 9"/>
              <a:gd name="T2" fmla="*/ 4 w 8"/>
              <a:gd name="T3" fmla="*/ 0 h 9"/>
              <a:gd name="T4" fmla="*/ 8 w 8"/>
              <a:gd name="T5" fmla="*/ 4 h 9"/>
              <a:gd name="T6" fmla="*/ 4 w 8"/>
              <a:gd name="T7" fmla="*/ 9 h 9"/>
              <a:gd name="T8" fmla="*/ 0 w 8"/>
              <a:gd name="T9" fmla="*/ 4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4"/>
                </a:moveTo>
                <a:cubicBezTo>
                  <a:pt x="4" y="4"/>
                  <a:pt x="4" y="4"/>
                  <a:pt x="4" y="0"/>
                </a:cubicBezTo>
                <a:cubicBezTo>
                  <a:pt x="4" y="4"/>
                  <a:pt x="5" y="4"/>
                  <a:pt x="8" y="4"/>
                </a:cubicBezTo>
                <a:cubicBezTo>
                  <a:pt x="5" y="4"/>
                  <a:pt x="4" y="5"/>
                  <a:pt x="4" y="9"/>
                </a:cubicBezTo>
                <a:cubicBezTo>
                  <a:pt x="4" y="5"/>
                  <a:pt x="4" y="4"/>
                  <a:pt x="0" y="4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51" name="Freeform 33606"/>
          <p:cNvSpPr>
            <a:spLocks/>
          </p:cNvSpPr>
          <p:nvPr/>
        </p:nvSpPr>
        <p:spPr bwMode="auto">
          <a:xfrm>
            <a:off x="6242050" y="3963988"/>
            <a:ext cx="38100" cy="31750"/>
          </a:xfrm>
          <a:custGeom>
            <a:avLst/>
            <a:gdLst>
              <a:gd name="T0" fmla="*/ 8 w 13"/>
              <a:gd name="T1" fmla="*/ 4 h 11"/>
              <a:gd name="T2" fmla="*/ 10 w 13"/>
              <a:gd name="T3" fmla="*/ 1 h 11"/>
              <a:gd name="T4" fmla="*/ 11 w 13"/>
              <a:gd name="T5" fmla="*/ 11 h 11"/>
              <a:gd name="T6" fmla="*/ 8 w 13"/>
              <a:gd name="T7" fmla="*/ 4 h 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3" h="11">
                <a:moveTo>
                  <a:pt x="8" y="4"/>
                </a:moveTo>
                <a:cubicBezTo>
                  <a:pt x="8" y="4"/>
                  <a:pt x="8" y="2"/>
                  <a:pt x="10" y="1"/>
                </a:cubicBezTo>
                <a:cubicBezTo>
                  <a:pt x="13" y="0"/>
                  <a:pt x="12" y="11"/>
                  <a:pt x="11" y="11"/>
                </a:cubicBezTo>
                <a:cubicBezTo>
                  <a:pt x="0" y="8"/>
                  <a:pt x="4" y="0"/>
                  <a:pt x="8" y="4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52" name="Freeform 33607"/>
          <p:cNvSpPr>
            <a:spLocks/>
          </p:cNvSpPr>
          <p:nvPr/>
        </p:nvSpPr>
        <p:spPr bwMode="auto">
          <a:xfrm>
            <a:off x="6197600" y="3989388"/>
            <a:ext cx="22225" cy="23813"/>
          </a:xfrm>
          <a:custGeom>
            <a:avLst/>
            <a:gdLst>
              <a:gd name="T0" fmla="*/ 0 w 8"/>
              <a:gd name="T1" fmla="*/ 4 h 8"/>
              <a:gd name="T2" fmla="*/ 4 w 8"/>
              <a:gd name="T3" fmla="*/ 0 h 8"/>
              <a:gd name="T4" fmla="*/ 8 w 8"/>
              <a:gd name="T5" fmla="*/ 4 h 8"/>
              <a:gd name="T6" fmla="*/ 4 w 8"/>
              <a:gd name="T7" fmla="*/ 8 h 8"/>
              <a:gd name="T8" fmla="*/ 0 w 8"/>
              <a:gd name="T9" fmla="*/ 4 h 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8">
                <a:moveTo>
                  <a:pt x="0" y="4"/>
                </a:moveTo>
                <a:cubicBezTo>
                  <a:pt x="4" y="4"/>
                  <a:pt x="4" y="3"/>
                  <a:pt x="4" y="0"/>
                </a:cubicBezTo>
                <a:cubicBezTo>
                  <a:pt x="4" y="3"/>
                  <a:pt x="4" y="4"/>
                  <a:pt x="8" y="4"/>
                </a:cubicBezTo>
                <a:cubicBezTo>
                  <a:pt x="4" y="4"/>
                  <a:pt x="4" y="4"/>
                  <a:pt x="4" y="8"/>
                </a:cubicBezTo>
                <a:cubicBezTo>
                  <a:pt x="4" y="4"/>
                  <a:pt x="4" y="4"/>
                  <a:pt x="0" y="4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54" name="Freeform 33608"/>
          <p:cNvSpPr>
            <a:spLocks/>
          </p:cNvSpPr>
          <p:nvPr/>
        </p:nvSpPr>
        <p:spPr bwMode="auto">
          <a:xfrm>
            <a:off x="6186488" y="3775075"/>
            <a:ext cx="22225" cy="25400"/>
          </a:xfrm>
          <a:custGeom>
            <a:avLst/>
            <a:gdLst>
              <a:gd name="T0" fmla="*/ 0 w 8"/>
              <a:gd name="T1" fmla="*/ 5 h 9"/>
              <a:gd name="T2" fmla="*/ 4 w 8"/>
              <a:gd name="T3" fmla="*/ 0 h 9"/>
              <a:gd name="T4" fmla="*/ 8 w 8"/>
              <a:gd name="T5" fmla="*/ 5 h 9"/>
              <a:gd name="T6" fmla="*/ 4 w 8"/>
              <a:gd name="T7" fmla="*/ 9 h 9"/>
              <a:gd name="T8" fmla="*/ 0 w 8"/>
              <a:gd name="T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5"/>
                </a:moveTo>
                <a:cubicBezTo>
                  <a:pt x="3" y="5"/>
                  <a:pt x="4" y="4"/>
                  <a:pt x="4" y="0"/>
                </a:cubicBezTo>
                <a:cubicBezTo>
                  <a:pt x="4" y="4"/>
                  <a:pt x="4" y="5"/>
                  <a:pt x="8" y="5"/>
                </a:cubicBezTo>
                <a:cubicBezTo>
                  <a:pt x="4" y="5"/>
                  <a:pt x="4" y="5"/>
                  <a:pt x="4" y="9"/>
                </a:cubicBezTo>
                <a:cubicBezTo>
                  <a:pt x="4" y="5"/>
                  <a:pt x="3" y="5"/>
                  <a:pt x="0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56" name="Freeform 33609"/>
          <p:cNvSpPr>
            <a:spLocks/>
          </p:cNvSpPr>
          <p:nvPr/>
        </p:nvSpPr>
        <p:spPr bwMode="auto">
          <a:xfrm>
            <a:off x="6407150" y="3941763"/>
            <a:ext cx="22225" cy="25400"/>
          </a:xfrm>
          <a:custGeom>
            <a:avLst/>
            <a:gdLst>
              <a:gd name="T0" fmla="*/ 0 w 8"/>
              <a:gd name="T1" fmla="*/ 5 h 9"/>
              <a:gd name="T2" fmla="*/ 4 w 8"/>
              <a:gd name="T3" fmla="*/ 0 h 9"/>
              <a:gd name="T4" fmla="*/ 8 w 8"/>
              <a:gd name="T5" fmla="*/ 5 h 9"/>
              <a:gd name="T6" fmla="*/ 4 w 8"/>
              <a:gd name="T7" fmla="*/ 9 h 9"/>
              <a:gd name="T8" fmla="*/ 0 w 8"/>
              <a:gd name="T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" h="9">
                <a:moveTo>
                  <a:pt x="0" y="5"/>
                </a:moveTo>
                <a:cubicBezTo>
                  <a:pt x="4" y="5"/>
                  <a:pt x="4" y="4"/>
                  <a:pt x="4" y="0"/>
                </a:cubicBezTo>
                <a:cubicBezTo>
                  <a:pt x="4" y="4"/>
                  <a:pt x="4" y="5"/>
                  <a:pt x="8" y="5"/>
                </a:cubicBezTo>
                <a:cubicBezTo>
                  <a:pt x="4" y="5"/>
                  <a:pt x="4" y="5"/>
                  <a:pt x="4" y="9"/>
                </a:cubicBezTo>
                <a:cubicBezTo>
                  <a:pt x="4" y="5"/>
                  <a:pt x="4" y="5"/>
                  <a:pt x="0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57" name="Freeform 33610"/>
          <p:cNvSpPr>
            <a:spLocks/>
          </p:cNvSpPr>
          <p:nvPr/>
        </p:nvSpPr>
        <p:spPr bwMode="auto">
          <a:xfrm>
            <a:off x="6516688" y="3673475"/>
            <a:ext cx="28575" cy="25400"/>
          </a:xfrm>
          <a:custGeom>
            <a:avLst/>
            <a:gdLst>
              <a:gd name="T0" fmla="*/ 0 w 10"/>
              <a:gd name="T1" fmla="*/ 5 h 9"/>
              <a:gd name="T2" fmla="*/ 5 w 10"/>
              <a:gd name="T3" fmla="*/ 0 h 9"/>
              <a:gd name="T4" fmla="*/ 10 w 10"/>
              <a:gd name="T5" fmla="*/ 5 h 9"/>
              <a:gd name="T6" fmla="*/ 5 w 10"/>
              <a:gd name="T7" fmla="*/ 9 h 9"/>
              <a:gd name="T8" fmla="*/ 0 w 10"/>
              <a:gd name="T9" fmla="*/ 5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0" h="9">
                <a:moveTo>
                  <a:pt x="0" y="5"/>
                </a:moveTo>
                <a:cubicBezTo>
                  <a:pt x="5" y="5"/>
                  <a:pt x="5" y="4"/>
                  <a:pt x="5" y="0"/>
                </a:cubicBezTo>
                <a:cubicBezTo>
                  <a:pt x="5" y="4"/>
                  <a:pt x="5" y="5"/>
                  <a:pt x="10" y="5"/>
                </a:cubicBezTo>
                <a:cubicBezTo>
                  <a:pt x="5" y="5"/>
                  <a:pt x="5" y="5"/>
                  <a:pt x="5" y="9"/>
                </a:cubicBezTo>
                <a:cubicBezTo>
                  <a:pt x="5" y="5"/>
                  <a:pt x="5" y="5"/>
                  <a:pt x="0" y="5"/>
                </a:cubicBezTo>
                <a:close/>
              </a:path>
            </a:pathLst>
          </a:custGeom>
          <a:solidFill>
            <a:srgbClr val="BC113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58" name="Freeform 33611"/>
          <p:cNvSpPr>
            <a:spLocks/>
          </p:cNvSpPr>
          <p:nvPr/>
        </p:nvSpPr>
        <p:spPr bwMode="auto">
          <a:xfrm>
            <a:off x="6307138" y="3589338"/>
            <a:ext cx="34925" cy="33338"/>
          </a:xfrm>
          <a:custGeom>
            <a:avLst/>
            <a:gdLst>
              <a:gd name="T0" fmla="*/ 0 w 12"/>
              <a:gd name="T1" fmla="*/ 6 h 12"/>
              <a:gd name="T2" fmla="*/ 6 w 12"/>
              <a:gd name="T3" fmla="*/ 0 h 12"/>
              <a:gd name="T4" fmla="*/ 12 w 12"/>
              <a:gd name="T5" fmla="*/ 6 h 12"/>
              <a:gd name="T6" fmla="*/ 6 w 12"/>
              <a:gd name="T7" fmla="*/ 12 h 12"/>
              <a:gd name="T8" fmla="*/ 0 w 12"/>
              <a:gd name="T9" fmla="*/ 6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" h="12">
                <a:moveTo>
                  <a:pt x="0" y="6"/>
                </a:moveTo>
                <a:cubicBezTo>
                  <a:pt x="5" y="6"/>
                  <a:pt x="6" y="5"/>
                  <a:pt x="6" y="0"/>
                </a:cubicBezTo>
                <a:cubicBezTo>
                  <a:pt x="6" y="5"/>
                  <a:pt x="6" y="6"/>
                  <a:pt x="12" y="6"/>
                </a:cubicBezTo>
                <a:cubicBezTo>
                  <a:pt x="6" y="6"/>
                  <a:pt x="6" y="7"/>
                  <a:pt x="6" y="12"/>
                </a:cubicBezTo>
                <a:cubicBezTo>
                  <a:pt x="6" y="7"/>
                  <a:pt x="5" y="6"/>
                  <a:pt x="0" y="6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59" name="Oval 33612"/>
          <p:cNvSpPr>
            <a:spLocks noChangeArrowheads="1"/>
          </p:cNvSpPr>
          <p:nvPr/>
        </p:nvSpPr>
        <p:spPr bwMode="auto">
          <a:xfrm>
            <a:off x="6700838" y="2540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60" name="Oval 33613"/>
          <p:cNvSpPr>
            <a:spLocks noChangeArrowheads="1"/>
          </p:cNvSpPr>
          <p:nvPr/>
        </p:nvSpPr>
        <p:spPr bwMode="auto">
          <a:xfrm>
            <a:off x="6700838" y="7937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62" name="Oval 33614"/>
          <p:cNvSpPr>
            <a:spLocks noChangeArrowheads="1"/>
          </p:cNvSpPr>
          <p:nvPr/>
        </p:nvSpPr>
        <p:spPr bwMode="auto">
          <a:xfrm>
            <a:off x="6700838" y="134938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64" name="Oval 33615"/>
          <p:cNvSpPr>
            <a:spLocks noChangeArrowheads="1"/>
          </p:cNvSpPr>
          <p:nvPr/>
        </p:nvSpPr>
        <p:spPr bwMode="auto">
          <a:xfrm>
            <a:off x="6700838" y="1889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65" name="Oval 33616"/>
          <p:cNvSpPr>
            <a:spLocks noChangeArrowheads="1"/>
          </p:cNvSpPr>
          <p:nvPr/>
        </p:nvSpPr>
        <p:spPr bwMode="auto">
          <a:xfrm>
            <a:off x="6700838" y="24288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66" name="Oval 33617"/>
          <p:cNvSpPr>
            <a:spLocks noChangeArrowheads="1"/>
          </p:cNvSpPr>
          <p:nvPr/>
        </p:nvSpPr>
        <p:spPr bwMode="auto">
          <a:xfrm>
            <a:off x="6700838" y="298450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67" name="Oval 33618"/>
          <p:cNvSpPr>
            <a:spLocks noChangeArrowheads="1"/>
          </p:cNvSpPr>
          <p:nvPr/>
        </p:nvSpPr>
        <p:spPr bwMode="auto">
          <a:xfrm>
            <a:off x="6700838" y="3524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68" name="Oval 33619"/>
          <p:cNvSpPr>
            <a:spLocks noChangeArrowheads="1"/>
          </p:cNvSpPr>
          <p:nvPr/>
        </p:nvSpPr>
        <p:spPr bwMode="auto">
          <a:xfrm>
            <a:off x="6700838" y="40640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69" name="Oval 33620"/>
          <p:cNvSpPr>
            <a:spLocks noChangeArrowheads="1"/>
          </p:cNvSpPr>
          <p:nvPr/>
        </p:nvSpPr>
        <p:spPr bwMode="auto">
          <a:xfrm>
            <a:off x="6700838" y="460375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70" name="Oval 33621"/>
          <p:cNvSpPr>
            <a:spLocks noChangeArrowheads="1"/>
          </p:cNvSpPr>
          <p:nvPr/>
        </p:nvSpPr>
        <p:spPr bwMode="auto">
          <a:xfrm>
            <a:off x="6700838" y="51593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671" name="Oval 33622"/>
          <p:cNvSpPr>
            <a:spLocks noChangeArrowheads="1"/>
          </p:cNvSpPr>
          <p:nvPr/>
        </p:nvSpPr>
        <p:spPr bwMode="auto">
          <a:xfrm>
            <a:off x="6700838" y="5699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92" name="Oval 33623"/>
          <p:cNvSpPr>
            <a:spLocks noChangeArrowheads="1"/>
          </p:cNvSpPr>
          <p:nvPr/>
        </p:nvSpPr>
        <p:spPr bwMode="auto">
          <a:xfrm>
            <a:off x="6700838" y="623888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93" name="Oval 33624"/>
          <p:cNvSpPr>
            <a:spLocks noChangeArrowheads="1"/>
          </p:cNvSpPr>
          <p:nvPr/>
        </p:nvSpPr>
        <p:spPr bwMode="auto">
          <a:xfrm>
            <a:off x="6700838" y="679450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94" name="Oval 33625"/>
          <p:cNvSpPr>
            <a:spLocks noChangeArrowheads="1"/>
          </p:cNvSpPr>
          <p:nvPr/>
        </p:nvSpPr>
        <p:spPr bwMode="auto">
          <a:xfrm>
            <a:off x="6700838" y="7334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95" name="Oval 33626"/>
          <p:cNvSpPr>
            <a:spLocks noChangeArrowheads="1"/>
          </p:cNvSpPr>
          <p:nvPr/>
        </p:nvSpPr>
        <p:spPr bwMode="auto">
          <a:xfrm>
            <a:off x="6700838" y="787400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96" name="Oval 33627"/>
          <p:cNvSpPr>
            <a:spLocks noChangeArrowheads="1"/>
          </p:cNvSpPr>
          <p:nvPr/>
        </p:nvSpPr>
        <p:spPr bwMode="auto">
          <a:xfrm>
            <a:off x="6700838" y="84455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97" name="Oval 33628"/>
          <p:cNvSpPr>
            <a:spLocks noChangeArrowheads="1"/>
          </p:cNvSpPr>
          <p:nvPr/>
        </p:nvSpPr>
        <p:spPr bwMode="auto">
          <a:xfrm>
            <a:off x="6700838" y="89693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98" name="Oval 33629"/>
          <p:cNvSpPr>
            <a:spLocks noChangeArrowheads="1"/>
          </p:cNvSpPr>
          <p:nvPr/>
        </p:nvSpPr>
        <p:spPr bwMode="auto">
          <a:xfrm>
            <a:off x="6700838" y="950913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6999" name="Oval 33630"/>
          <p:cNvSpPr>
            <a:spLocks noChangeArrowheads="1"/>
          </p:cNvSpPr>
          <p:nvPr/>
        </p:nvSpPr>
        <p:spPr bwMode="auto">
          <a:xfrm>
            <a:off x="6700838" y="100806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00" name="Oval 33631"/>
          <p:cNvSpPr>
            <a:spLocks noChangeArrowheads="1"/>
          </p:cNvSpPr>
          <p:nvPr/>
        </p:nvSpPr>
        <p:spPr bwMode="auto">
          <a:xfrm>
            <a:off x="6700838" y="1060450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01" name="Oval 33632"/>
          <p:cNvSpPr>
            <a:spLocks noChangeArrowheads="1"/>
          </p:cNvSpPr>
          <p:nvPr/>
        </p:nvSpPr>
        <p:spPr bwMode="auto">
          <a:xfrm>
            <a:off x="6700838" y="1114425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02" name="Oval 33633"/>
          <p:cNvSpPr>
            <a:spLocks noChangeArrowheads="1"/>
          </p:cNvSpPr>
          <p:nvPr/>
        </p:nvSpPr>
        <p:spPr bwMode="auto">
          <a:xfrm>
            <a:off x="6700838" y="117157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03" name="Oval 33634"/>
          <p:cNvSpPr>
            <a:spLocks noChangeArrowheads="1"/>
          </p:cNvSpPr>
          <p:nvPr/>
        </p:nvSpPr>
        <p:spPr bwMode="auto">
          <a:xfrm>
            <a:off x="6700838" y="1223963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04" name="Oval 33635"/>
          <p:cNvSpPr>
            <a:spLocks noChangeArrowheads="1"/>
          </p:cNvSpPr>
          <p:nvPr/>
        </p:nvSpPr>
        <p:spPr bwMode="auto">
          <a:xfrm>
            <a:off x="6700838" y="127793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05" name="Oval 33636"/>
          <p:cNvSpPr>
            <a:spLocks noChangeArrowheads="1"/>
          </p:cNvSpPr>
          <p:nvPr/>
        </p:nvSpPr>
        <p:spPr bwMode="auto">
          <a:xfrm>
            <a:off x="6700838" y="133508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06" name="Oval 33637"/>
          <p:cNvSpPr>
            <a:spLocks noChangeArrowheads="1"/>
          </p:cNvSpPr>
          <p:nvPr/>
        </p:nvSpPr>
        <p:spPr bwMode="auto">
          <a:xfrm>
            <a:off x="6700838" y="138906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07" name="Oval 33638"/>
          <p:cNvSpPr>
            <a:spLocks noChangeArrowheads="1"/>
          </p:cNvSpPr>
          <p:nvPr/>
        </p:nvSpPr>
        <p:spPr bwMode="auto">
          <a:xfrm>
            <a:off x="6700838" y="144145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08" name="Oval 33639"/>
          <p:cNvSpPr>
            <a:spLocks noChangeArrowheads="1"/>
          </p:cNvSpPr>
          <p:nvPr/>
        </p:nvSpPr>
        <p:spPr bwMode="auto">
          <a:xfrm>
            <a:off x="6700838" y="149860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09" name="Oval 33640"/>
          <p:cNvSpPr>
            <a:spLocks noChangeArrowheads="1"/>
          </p:cNvSpPr>
          <p:nvPr/>
        </p:nvSpPr>
        <p:spPr bwMode="auto">
          <a:xfrm>
            <a:off x="6700838" y="155257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10" name="Oval 33641"/>
          <p:cNvSpPr>
            <a:spLocks noChangeArrowheads="1"/>
          </p:cNvSpPr>
          <p:nvPr/>
        </p:nvSpPr>
        <p:spPr bwMode="auto">
          <a:xfrm>
            <a:off x="6700838" y="1604963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11" name="Oval 33642"/>
          <p:cNvSpPr>
            <a:spLocks noChangeArrowheads="1"/>
          </p:cNvSpPr>
          <p:nvPr/>
        </p:nvSpPr>
        <p:spPr bwMode="auto">
          <a:xfrm>
            <a:off x="6700838" y="1658938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12" name="Oval 33643"/>
          <p:cNvSpPr>
            <a:spLocks noChangeArrowheads="1"/>
          </p:cNvSpPr>
          <p:nvPr/>
        </p:nvSpPr>
        <p:spPr bwMode="auto">
          <a:xfrm>
            <a:off x="6700838" y="171608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13" name="Oval 33644"/>
          <p:cNvSpPr>
            <a:spLocks noChangeArrowheads="1"/>
          </p:cNvSpPr>
          <p:nvPr/>
        </p:nvSpPr>
        <p:spPr bwMode="auto">
          <a:xfrm>
            <a:off x="6700838" y="177006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14" name="Oval 33645"/>
          <p:cNvSpPr>
            <a:spLocks noChangeArrowheads="1"/>
          </p:cNvSpPr>
          <p:nvPr/>
        </p:nvSpPr>
        <p:spPr bwMode="auto">
          <a:xfrm>
            <a:off x="6700838" y="1822450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15" name="Oval 33646"/>
          <p:cNvSpPr>
            <a:spLocks noChangeArrowheads="1"/>
          </p:cNvSpPr>
          <p:nvPr/>
        </p:nvSpPr>
        <p:spPr bwMode="auto">
          <a:xfrm>
            <a:off x="6700838" y="187960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16" name="Oval 33647"/>
          <p:cNvSpPr>
            <a:spLocks noChangeArrowheads="1"/>
          </p:cNvSpPr>
          <p:nvPr/>
        </p:nvSpPr>
        <p:spPr bwMode="auto">
          <a:xfrm>
            <a:off x="6700838" y="193357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17" name="Oval 33648"/>
          <p:cNvSpPr>
            <a:spLocks noChangeArrowheads="1"/>
          </p:cNvSpPr>
          <p:nvPr/>
        </p:nvSpPr>
        <p:spPr bwMode="auto">
          <a:xfrm>
            <a:off x="6700838" y="1985963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18" name="Oval 33649"/>
          <p:cNvSpPr>
            <a:spLocks noChangeArrowheads="1"/>
          </p:cNvSpPr>
          <p:nvPr/>
        </p:nvSpPr>
        <p:spPr bwMode="auto">
          <a:xfrm>
            <a:off x="6700838" y="20431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19" name="Oval 33650"/>
          <p:cNvSpPr>
            <a:spLocks noChangeArrowheads="1"/>
          </p:cNvSpPr>
          <p:nvPr/>
        </p:nvSpPr>
        <p:spPr bwMode="auto">
          <a:xfrm>
            <a:off x="6700838" y="209708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20" name="Oval 33651"/>
          <p:cNvSpPr>
            <a:spLocks noChangeArrowheads="1"/>
          </p:cNvSpPr>
          <p:nvPr/>
        </p:nvSpPr>
        <p:spPr bwMode="auto">
          <a:xfrm>
            <a:off x="6700838" y="2151063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21" name="Oval 33652"/>
          <p:cNvSpPr>
            <a:spLocks noChangeArrowheads="1"/>
          </p:cNvSpPr>
          <p:nvPr/>
        </p:nvSpPr>
        <p:spPr bwMode="auto">
          <a:xfrm>
            <a:off x="6700838" y="22066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22" name="Oval 33653"/>
          <p:cNvSpPr>
            <a:spLocks noChangeArrowheads="1"/>
          </p:cNvSpPr>
          <p:nvPr/>
        </p:nvSpPr>
        <p:spPr bwMode="auto">
          <a:xfrm>
            <a:off x="6700838" y="226060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23" name="Oval 33654"/>
          <p:cNvSpPr>
            <a:spLocks noChangeArrowheads="1"/>
          </p:cNvSpPr>
          <p:nvPr/>
        </p:nvSpPr>
        <p:spPr bwMode="auto">
          <a:xfrm>
            <a:off x="6700838" y="231457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24" name="Oval 33655"/>
          <p:cNvSpPr>
            <a:spLocks noChangeArrowheads="1"/>
          </p:cNvSpPr>
          <p:nvPr/>
        </p:nvSpPr>
        <p:spPr bwMode="auto">
          <a:xfrm>
            <a:off x="6700838" y="237013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25" name="Oval 33656"/>
          <p:cNvSpPr>
            <a:spLocks noChangeArrowheads="1"/>
          </p:cNvSpPr>
          <p:nvPr/>
        </p:nvSpPr>
        <p:spPr bwMode="auto">
          <a:xfrm>
            <a:off x="6700838" y="24241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26" name="Oval 33657"/>
          <p:cNvSpPr>
            <a:spLocks noChangeArrowheads="1"/>
          </p:cNvSpPr>
          <p:nvPr/>
        </p:nvSpPr>
        <p:spPr bwMode="auto">
          <a:xfrm>
            <a:off x="6700838" y="247808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27" name="Oval 33658"/>
          <p:cNvSpPr>
            <a:spLocks noChangeArrowheads="1"/>
          </p:cNvSpPr>
          <p:nvPr/>
        </p:nvSpPr>
        <p:spPr bwMode="auto">
          <a:xfrm>
            <a:off x="6700838" y="253365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28" name="Oval 33659"/>
          <p:cNvSpPr>
            <a:spLocks noChangeArrowheads="1"/>
          </p:cNvSpPr>
          <p:nvPr/>
        </p:nvSpPr>
        <p:spPr bwMode="auto">
          <a:xfrm>
            <a:off x="6700838" y="25876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29" name="Oval 33660"/>
          <p:cNvSpPr>
            <a:spLocks noChangeArrowheads="1"/>
          </p:cNvSpPr>
          <p:nvPr/>
        </p:nvSpPr>
        <p:spPr bwMode="auto">
          <a:xfrm>
            <a:off x="6700838" y="264160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30" name="Oval 33661"/>
          <p:cNvSpPr>
            <a:spLocks noChangeArrowheads="1"/>
          </p:cNvSpPr>
          <p:nvPr/>
        </p:nvSpPr>
        <p:spPr bwMode="auto">
          <a:xfrm>
            <a:off x="6700838" y="2695575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31" name="Oval 33662"/>
          <p:cNvSpPr>
            <a:spLocks noChangeArrowheads="1"/>
          </p:cNvSpPr>
          <p:nvPr/>
        </p:nvSpPr>
        <p:spPr bwMode="auto">
          <a:xfrm>
            <a:off x="6700838" y="275113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32" name="Oval 33663"/>
          <p:cNvSpPr>
            <a:spLocks noChangeArrowheads="1"/>
          </p:cNvSpPr>
          <p:nvPr/>
        </p:nvSpPr>
        <p:spPr bwMode="auto">
          <a:xfrm>
            <a:off x="6700838" y="28051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33" name="Oval 33664"/>
          <p:cNvSpPr>
            <a:spLocks noChangeArrowheads="1"/>
          </p:cNvSpPr>
          <p:nvPr/>
        </p:nvSpPr>
        <p:spPr bwMode="auto">
          <a:xfrm>
            <a:off x="6700838" y="2859088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34" name="Oval 33665"/>
          <p:cNvSpPr>
            <a:spLocks noChangeArrowheads="1"/>
          </p:cNvSpPr>
          <p:nvPr/>
        </p:nvSpPr>
        <p:spPr bwMode="auto">
          <a:xfrm>
            <a:off x="6700838" y="2914650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35" name="Oval 33666"/>
          <p:cNvSpPr>
            <a:spLocks noChangeArrowheads="1"/>
          </p:cNvSpPr>
          <p:nvPr/>
        </p:nvSpPr>
        <p:spPr bwMode="auto">
          <a:xfrm>
            <a:off x="6700838" y="29686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36" name="Oval 33667"/>
          <p:cNvSpPr>
            <a:spLocks noChangeArrowheads="1"/>
          </p:cNvSpPr>
          <p:nvPr/>
        </p:nvSpPr>
        <p:spPr bwMode="auto">
          <a:xfrm>
            <a:off x="6700838" y="3022600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37" name="Oval 33668"/>
          <p:cNvSpPr>
            <a:spLocks noChangeArrowheads="1"/>
          </p:cNvSpPr>
          <p:nvPr/>
        </p:nvSpPr>
        <p:spPr bwMode="auto">
          <a:xfrm>
            <a:off x="6700838" y="307816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38" name="Oval 33669"/>
          <p:cNvSpPr>
            <a:spLocks noChangeArrowheads="1"/>
          </p:cNvSpPr>
          <p:nvPr/>
        </p:nvSpPr>
        <p:spPr bwMode="auto">
          <a:xfrm>
            <a:off x="6700838" y="313213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39" name="Freeform 33670"/>
          <p:cNvSpPr>
            <a:spLocks/>
          </p:cNvSpPr>
          <p:nvPr/>
        </p:nvSpPr>
        <p:spPr bwMode="auto">
          <a:xfrm>
            <a:off x="6702425" y="-3175"/>
            <a:ext cx="34925" cy="11113"/>
          </a:xfrm>
          <a:custGeom>
            <a:avLst/>
            <a:gdLst>
              <a:gd name="T0" fmla="*/ 0 w 12"/>
              <a:gd name="T1" fmla="*/ 0 h 4"/>
              <a:gd name="T2" fmla="*/ 6 w 12"/>
              <a:gd name="T3" fmla="*/ 4 h 4"/>
              <a:gd name="T4" fmla="*/ 12 w 12"/>
              <a:gd name="T5" fmla="*/ 0 h 4"/>
              <a:gd name="T6" fmla="*/ 0 w 12"/>
              <a:gd name="T7" fmla="*/ 0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" h="4">
                <a:moveTo>
                  <a:pt x="0" y="0"/>
                </a:moveTo>
                <a:cubicBezTo>
                  <a:pt x="1" y="2"/>
                  <a:pt x="3" y="4"/>
                  <a:pt x="6" y="4"/>
                </a:cubicBezTo>
                <a:cubicBezTo>
                  <a:pt x="8" y="4"/>
                  <a:pt x="11" y="2"/>
                  <a:pt x="12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40" name="Freeform 33671"/>
          <p:cNvSpPr>
            <a:spLocks/>
          </p:cNvSpPr>
          <p:nvPr/>
        </p:nvSpPr>
        <p:spPr bwMode="auto">
          <a:xfrm>
            <a:off x="6638925" y="2108200"/>
            <a:ext cx="73025" cy="73025"/>
          </a:xfrm>
          <a:custGeom>
            <a:avLst/>
            <a:gdLst>
              <a:gd name="T0" fmla="*/ 0 w 26"/>
              <a:gd name="T1" fmla="*/ 13 h 26"/>
              <a:gd name="T2" fmla="*/ 13 w 26"/>
              <a:gd name="T3" fmla="*/ 0 h 26"/>
              <a:gd name="T4" fmla="*/ 26 w 26"/>
              <a:gd name="T5" fmla="*/ 13 h 26"/>
              <a:gd name="T6" fmla="*/ 13 w 26"/>
              <a:gd name="T7" fmla="*/ 26 h 26"/>
              <a:gd name="T8" fmla="*/ 0 w 26"/>
              <a:gd name="T9" fmla="*/ 13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6" h="26">
                <a:moveTo>
                  <a:pt x="0" y="13"/>
                </a:moveTo>
                <a:cubicBezTo>
                  <a:pt x="12" y="13"/>
                  <a:pt x="13" y="12"/>
                  <a:pt x="13" y="0"/>
                </a:cubicBezTo>
                <a:cubicBezTo>
                  <a:pt x="13" y="12"/>
                  <a:pt x="14" y="13"/>
                  <a:pt x="26" y="13"/>
                </a:cubicBezTo>
                <a:cubicBezTo>
                  <a:pt x="14" y="13"/>
                  <a:pt x="13" y="15"/>
                  <a:pt x="13" y="26"/>
                </a:cubicBezTo>
                <a:cubicBezTo>
                  <a:pt x="13" y="15"/>
                  <a:pt x="12" y="13"/>
                  <a:pt x="0" y="13"/>
                </a:cubicBezTo>
                <a:close/>
              </a:path>
            </a:pathLst>
          </a:cu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41" name="Oval 33672"/>
          <p:cNvSpPr>
            <a:spLocks noChangeArrowheads="1"/>
          </p:cNvSpPr>
          <p:nvPr/>
        </p:nvSpPr>
        <p:spPr bwMode="auto">
          <a:xfrm>
            <a:off x="6700838" y="3176588"/>
            <a:ext cx="36513" cy="38100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42" name="Oval 33673"/>
          <p:cNvSpPr>
            <a:spLocks noChangeArrowheads="1"/>
          </p:cNvSpPr>
          <p:nvPr/>
        </p:nvSpPr>
        <p:spPr bwMode="auto">
          <a:xfrm>
            <a:off x="6700838" y="3230563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43" name="Oval 33674"/>
          <p:cNvSpPr>
            <a:spLocks noChangeArrowheads="1"/>
          </p:cNvSpPr>
          <p:nvPr/>
        </p:nvSpPr>
        <p:spPr bwMode="auto">
          <a:xfrm>
            <a:off x="6700838" y="3287713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44" name="Oval 33675"/>
          <p:cNvSpPr>
            <a:spLocks noChangeArrowheads="1"/>
          </p:cNvSpPr>
          <p:nvPr/>
        </p:nvSpPr>
        <p:spPr bwMode="auto">
          <a:xfrm>
            <a:off x="6700838" y="3341688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45" name="Oval 33676"/>
          <p:cNvSpPr>
            <a:spLocks noChangeArrowheads="1"/>
          </p:cNvSpPr>
          <p:nvPr/>
        </p:nvSpPr>
        <p:spPr bwMode="auto">
          <a:xfrm>
            <a:off x="6700838" y="3394075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46" name="Oval 33677"/>
          <p:cNvSpPr>
            <a:spLocks noChangeArrowheads="1"/>
          </p:cNvSpPr>
          <p:nvPr/>
        </p:nvSpPr>
        <p:spPr bwMode="auto">
          <a:xfrm>
            <a:off x="6700838" y="3451225"/>
            <a:ext cx="36513" cy="36513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37047" name="Oval 33678"/>
          <p:cNvSpPr>
            <a:spLocks noChangeArrowheads="1"/>
          </p:cNvSpPr>
          <p:nvPr/>
        </p:nvSpPr>
        <p:spPr bwMode="auto">
          <a:xfrm>
            <a:off x="6700838" y="3505200"/>
            <a:ext cx="36513" cy="39688"/>
          </a:xfrm>
          <a:prstGeom prst="ellipse">
            <a:avLst/>
          </a:prstGeom>
          <a:solidFill>
            <a:srgbClr val="3B7C7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grpSp>
        <p:nvGrpSpPr>
          <p:cNvPr id="5364" name="Group 33880"/>
          <p:cNvGrpSpPr>
            <a:grpSpLocks/>
          </p:cNvGrpSpPr>
          <p:nvPr/>
        </p:nvGrpSpPr>
        <p:grpSpPr bwMode="auto">
          <a:xfrm>
            <a:off x="5691188" y="-3175"/>
            <a:ext cx="2260600" cy="5167313"/>
            <a:chOff x="3585" y="-2"/>
            <a:chExt cx="1424" cy="3255"/>
          </a:xfrm>
        </p:grpSpPr>
        <p:sp>
          <p:nvSpPr>
            <p:cNvPr id="5448" name="Oval 33680"/>
            <p:cNvSpPr>
              <a:spLocks noChangeArrowheads="1"/>
            </p:cNvSpPr>
            <p:nvPr/>
          </p:nvSpPr>
          <p:spPr bwMode="auto">
            <a:xfrm>
              <a:off x="4221" y="2243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49" name="Oval 33681"/>
            <p:cNvSpPr>
              <a:spLocks noChangeArrowheads="1"/>
            </p:cNvSpPr>
            <p:nvPr/>
          </p:nvSpPr>
          <p:spPr bwMode="auto">
            <a:xfrm>
              <a:off x="4221" y="227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0" name="Oval 33682"/>
            <p:cNvSpPr>
              <a:spLocks noChangeArrowheads="1"/>
            </p:cNvSpPr>
            <p:nvPr/>
          </p:nvSpPr>
          <p:spPr bwMode="auto">
            <a:xfrm>
              <a:off x="4221" y="231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1" name="Oval 33683"/>
            <p:cNvSpPr>
              <a:spLocks noChangeArrowheads="1"/>
            </p:cNvSpPr>
            <p:nvPr/>
          </p:nvSpPr>
          <p:spPr bwMode="auto">
            <a:xfrm>
              <a:off x="4221" y="235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2" name="Oval 33684"/>
            <p:cNvSpPr>
              <a:spLocks noChangeArrowheads="1"/>
            </p:cNvSpPr>
            <p:nvPr/>
          </p:nvSpPr>
          <p:spPr bwMode="auto">
            <a:xfrm>
              <a:off x="4221" y="238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3" name="Oval 33685"/>
            <p:cNvSpPr>
              <a:spLocks noChangeArrowheads="1"/>
            </p:cNvSpPr>
            <p:nvPr/>
          </p:nvSpPr>
          <p:spPr bwMode="auto">
            <a:xfrm>
              <a:off x="4221" y="2419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4" name="Oval 33686"/>
            <p:cNvSpPr>
              <a:spLocks noChangeArrowheads="1"/>
            </p:cNvSpPr>
            <p:nvPr/>
          </p:nvSpPr>
          <p:spPr bwMode="auto">
            <a:xfrm>
              <a:off x="4221" y="245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5" name="Oval 33687"/>
            <p:cNvSpPr>
              <a:spLocks noChangeArrowheads="1"/>
            </p:cNvSpPr>
            <p:nvPr/>
          </p:nvSpPr>
          <p:spPr bwMode="auto">
            <a:xfrm>
              <a:off x="4221" y="249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6" name="Oval 33688"/>
            <p:cNvSpPr>
              <a:spLocks noChangeArrowheads="1"/>
            </p:cNvSpPr>
            <p:nvPr/>
          </p:nvSpPr>
          <p:spPr bwMode="auto">
            <a:xfrm>
              <a:off x="4221" y="252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7" name="Oval 33689"/>
            <p:cNvSpPr>
              <a:spLocks noChangeArrowheads="1"/>
            </p:cNvSpPr>
            <p:nvPr/>
          </p:nvSpPr>
          <p:spPr bwMode="auto">
            <a:xfrm>
              <a:off x="4221" y="256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8" name="Oval 33690"/>
            <p:cNvSpPr>
              <a:spLocks noChangeArrowheads="1"/>
            </p:cNvSpPr>
            <p:nvPr/>
          </p:nvSpPr>
          <p:spPr bwMode="auto">
            <a:xfrm>
              <a:off x="4221" y="2595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59" name="Oval 33691"/>
            <p:cNvSpPr>
              <a:spLocks noChangeArrowheads="1"/>
            </p:cNvSpPr>
            <p:nvPr/>
          </p:nvSpPr>
          <p:spPr bwMode="auto">
            <a:xfrm>
              <a:off x="4221" y="263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0" name="Oval 33692"/>
            <p:cNvSpPr>
              <a:spLocks noChangeArrowheads="1"/>
            </p:cNvSpPr>
            <p:nvPr/>
          </p:nvSpPr>
          <p:spPr bwMode="auto">
            <a:xfrm>
              <a:off x="4221" y="266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1" name="Oval 33693"/>
            <p:cNvSpPr>
              <a:spLocks noChangeArrowheads="1"/>
            </p:cNvSpPr>
            <p:nvPr/>
          </p:nvSpPr>
          <p:spPr bwMode="auto">
            <a:xfrm>
              <a:off x="4221" y="270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2" name="Oval 33694"/>
            <p:cNvSpPr>
              <a:spLocks noChangeArrowheads="1"/>
            </p:cNvSpPr>
            <p:nvPr/>
          </p:nvSpPr>
          <p:spPr bwMode="auto">
            <a:xfrm>
              <a:off x="4221" y="273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3" name="Oval 33695"/>
            <p:cNvSpPr>
              <a:spLocks noChangeArrowheads="1"/>
            </p:cNvSpPr>
            <p:nvPr/>
          </p:nvSpPr>
          <p:spPr bwMode="auto">
            <a:xfrm>
              <a:off x="4221" y="2771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4" name="Oval 33696"/>
            <p:cNvSpPr>
              <a:spLocks noChangeArrowheads="1"/>
            </p:cNvSpPr>
            <p:nvPr/>
          </p:nvSpPr>
          <p:spPr bwMode="auto">
            <a:xfrm>
              <a:off x="4221" y="280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5" name="Oval 33697"/>
            <p:cNvSpPr>
              <a:spLocks noChangeArrowheads="1"/>
            </p:cNvSpPr>
            <p:nvPr/>
          </p:nvSpPr>
          <p:spPr bwMode="auto">
            <a:xfrm>
              <a:off x="4221" y="284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6" name="Oval 33698"/>
            <p:cNvSpPr>
              <a:spLocks noChangeArrowheads="1"/>
            </p:cNvSpPr>
            <p:nvPr/>
          </p:nvSpPr>
          <p:spPr bwMode="auto">
            <a:xfrm>
              <a:off x="4221" y="287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7" name="Oval 33699"/>
            <p:cNvSpPr>
              <a:spLocks noChangeArrowheads="1"/>
            </p:cNvSpPr>
            <p:nvPr/>
          </p:nvSpPr>
          <p:spPr bwMode="auto">
            <a:xfrm>
              <a:off x="4221" y="2913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8" name="Oval 33700"/>
            <p:cNvSpPr>
              <a:spLocks noChangeArrowheads="1"/>
            </p:cNvSpPr>
            <p:nvPr/>
          </p:nvSpPr>
          <p:spPr bwMode="auto">
            <a:xfrm>
              <a:off x="4221" y="2949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69" name="Oval 33701"/>
            <p:cNvSpPr>
              <a:spLocks noChangeArrowheads="1"/>
            </p:cNvSpPr>
            <p:nvPr/>
          </p:nvSpPr>
          <p:spPr bwMode="auto">
            <a:xfrm>
              <a:off x="4221" y="298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0" name="Oval 33702"/>
            <p:cNvSpPr>
              <a:spLocks noChangeArrowheads="1"/>
            </p:cNvSpPr>
            <p:nvPr/>
          </p:nvSpPr>
          <p:spPr bwMode="auto">
            <a:xfrm>
              <a:off x="4221" y="302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1" name="Oval 33703"/>
            <p:cNvSpPr>
              <a:spLocks noChangeArrowheads="1"/>
            </p:cNvSpPr>
            <p:nvPr/>
          </p:nvSpPr>
          <p:spPr bwMode="auto">
            <a:xfrm>
              <a:off x="4221" y="305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2" name="Oval 33704"/>
            <p:cNvSpPr>
              <a:spLocks noChangeArrowheads="1"/>
            </p:cNvSpPr>
            <p:nvPr/>
          </p:nvSpPr>
          <p:spPr bwMode="auto">
            <a:xfrm>
              <a:off x="4221" y="309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3" name="Oval 33705"/>
            <p:cNvSpPr>
              <a:spLocks noChangeArrowheads="1"/>
            </p:cNvSpPr>
            <p:nvPr/>
          </p:nvSpPr>
          <p:spPr bwMode="auto">
            <a:xfrm>
              <a:off x="4221" y="312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4" name="Oval 33706"/>
            <p:cNvSpPr>
              <a:spLocks noChangeArrowheads="1"/>
            </p:cNvSpPr>
            <p:nvPr/>
          </p:nvSpPr>
          <p:spPr bwMode="auto">
            <a:xfrm>
              <a:off x="4221" y="3164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5" name="Oval 33707"/>
            <p:cNvSpPr>
              <a:spLocks noChangeArrowheads="1"/>
            </p:cNvSpPr>
            <p:nvPr/>
          </p:nvSpPr>
          <p:spPr bwMode="auto">
            <a:xfrm>
              <a:off x="4221" y="320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6" name="Oval 33708"/>
            <p:cNvSpPr>
              <a:spLocks noChangeArrowheads="1"/>
            </p:cNvSpPr>
            <p:nvPr/>
          </p:nvSpPr>
          <p:spPr bwMode="auto">
            <a:xfrm>
              <a:off x="4986" y="1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7" name="Oval 33709"/>
            <p:cNvSpPr>
              <a:spLocks noChangeArrowheads="1"/>
            </p:cNvSpPr>
            <p:nvPr/>
          </p:nvSpPr>
          <p:spPr bwMode="auto">
            <a:xfrm>
              <a:off x="4986" y="5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8" name="Oval 33710"/>
            <p:cNvSpPr>
              <a:spLocks noChangeArrowheads="1"/>
            </p:cNvSpPr>
            <p:nvPr/>
          </p:nvSpPr>
          <p:spPr bwMode="auto">
            <a:xfrm>
              <a:off x="4986" y="8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79" name="Oval 33711"/>
            <p:cNvSpPr>
              <a:spLocks noChangeArrowheads="1"/>
            </p:cNvSpPr>
            <p:nvPr/>
          </p:nvSpPr>
          <p:spPr bwMode="auto">
            <a:xfrm>
              <a:off x="4986" y="11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0" name="Oval 33712"/>
            <p:cNvSpPr>
              <a:spLocks noChangeArrowheads="1"/>
            </p:cNvSpPr>
            <p:nvPr/>
          </p:nvSpPr>
          <p:spPr bwMode="auto">
            <a:xfrm>
              <a:off x="4986" y="153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1" name="Oval 33713"/>
            <p:cNvSpPr>
              <a:spLocks noChangeArrowheads="1"/>
            </p:cNvSpPr>
            <p:nvPr/>
          </p:nvSpPr>
          <p:spPr bwMode="auto">
            <a:xfrm>
              <a:off x="4986" y="18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2" name="Oval 33714"/>
            <p:cNvSpPr>
              <a:spLocks noChangeArrowheads="1"/>
            </p:cNvSpPr>
            <p:nvPr/>
          </p:nvSpPr>
          <p:spPr bwMode="auto">
            <a:xfrm>
              <a:off x="4986" y="22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3" name="Oval 33715"/>
            <p:cNvSpPr>
              <a:spLocks noChangeArrowheads="1"/>
            </p:cNvSpPr>
            <p:nvPr/>
          </p:nvSpPr>
          <p:spPr bwMode="auto">
            <a:xfrm>
              <a:off x="4986" y="256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4" name="Oval 33716"/>
            <p:cNvSpPr>
              <a:spLocks noChangeArrowheads="1"/>
            </p:cNvSpPr>
            <p:nvPr/>
          </p:nvSpPr>
          <p:spPr bwMode="auto">
            <a:xfrm>
              <a:off x="4986" y="290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5" name="Oval 33717"/>
            <p:cNvSpPr>
              <a:spLocks noChangeArrowheads="1"/>
            </p:cNvSpPr>
            <p:nvPr/>
          </p:nvSpPr>
          <p:spPr bwMode="auto">
            <a:xfrm>
              <a:off x="4986" y="32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6" name="Oval 33718"/>
            <p:cNvSpPr>
              <a:spLocks noChangeArrowheads="1"/>
            </p:cNvSpPr>
            <p:nvPr/>
          </p:nvSpPr>
          <p:spPr bwMode="auto">
            <a:xfrm>
              <a:off x="4986" y="359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7" name="Oval 33719"/>
            <p:cNvSpPr>
              <a:spLocks noChangeArrowheads="1"/>
            </p:cNvSpPr>
            <p:nvPr/>
          </p:nvSpPr>
          <p:spPr bwMode="auto">
            <a:xfrm>
              <a:off x="4986" y="393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8" name="Oval 33720"/>
            <p:cNvSpPr>
              <a:spLocks noChangeArrowheads="1"/>
            </p:cNvSpPr>
            <p:nvPr/>
          </p:nvSpPr>
          <p:spPr bwMode="auto">
            <a:xfrm>
              <a:off x="4986" y="42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89" name="Oval 33721"/>
            <p:cNvSpPr>
              <a:spLocks noChangeArrowheads="1"/>
            </p:cNvSpPr>
            <p:nvPr/>
          </p:nvSpPr>
          <p:spPr bwMode="auto">
            <a:xfrm>
              <a:off x="4986" y="46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0" name="Oval 33722"/>
            <p:cNvSpPr>
              <a:spLocks noChangeArrowheads="1"/>
            </p:cNvSpPr>
            <p:nvPr/>
          </p:nvSpPr>
          <p:spPr bwMode="auto">
            <a:xfrm>
              <a:off x="4986" y="496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1" name="Oval 33723"/>
            <p:cNvSpPr>
              <a:spLocks noChangeArrowheads="1"/>
            </p:cNvSpPr>
            <p:nvPr/>
          </p:nvSpPr>
          <p:spPr bwMode="auto">
            <a:xfrm>
              <a:off x="4986" y="532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2" name="Oval 33724"/>
            <p:cNvSpPr>
              <a:spLocks noChangeArrowheads="1"/>
            </p:cNvSpPr>
            <p:nvPr/>
          </p:nvSpPr>
          <p:spPr bwMode="auto">
            <a:xfrm>
              <a:off x="4986" y="56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3" name="Oval 33725"/>
            <p:cNvSpPr>
              <a:spLocks noChangeArrowheads="1"/>
            </p:cNvSpPr>
            <p:nvPr/>
          </p:nvSpPr>
          <p:spPr bwMode="auto">
            <a:xfrm>
              <a:off x="4986" y="599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4" name="Oval 33726"/>
            <p:cNvSpPr>
              <a:spLocks noChangeArrowheads="1"/>
            </p:cNvSpPr>
            <p:nvPr/>
          </p:nvSpPr>
          <p:spPr bwMode="auto">
            <a:xfrm>
              <a:off x="4986" y="63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5" name="Oval 33727"/>
            <p:cNvSpPr>
              <a:spLocks noChangeArrowheads="1"/>
            </p:cNvSpPr>
            <p:nvPr/>
          </p:nvSpPr>
          <p:spPr bwMode="auto">
            <a:xfrm>
              <a:off x="4986" y="668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6" name="Oval 33728"/>
            <p:cNvSpPr>
              <a:spLocks noChangeArrowheads="1"/>
            </p:cNvSpPr>
            <p:nvPr/>
          </p:nvSpPr>
          <p:spPr bwMode="auto">
            <a:xfrm>
              <a:off x="4986" y="702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7" name="Oval 33729"/>
            <p:cNvSpPr>
              <a:spLocks noChangeArrowheads="1"/>
            </p:cNvSpPr>
            <p:nvPr/>
          </p:nvSpPr>
          <p:spPr bwMode="auto">
            <a:xfrm>
              <a:off x="4986" y="73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8" name="Oval 33730"/>
            <p:cNvSpPr>
              <a:spLocks noChangeArrowheads="1"/>
            </p:cNvSpPr>
            <p:nvPr/>
          </p:nvSpPr>
          <p:spPr bwMode="auto">
            <a:xfrm>
              <a:off x="4986" y="77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499" name="Oval 33731"/>
            <p:cNvSpPr>
              <a:spLocks noChangeArrowheads="1"/>
            </p:cNvSpPr>
            <p:nvPr/>
          </p:nvSpPr>
          <p:spPr bwMode="auto">
            <a:xfrm>
              <a:off x="4986" y="80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0" name="Oval 33732"/>
            <p:cNvSpPr>
              <a:spLocks noChangeArrowheads="1"/>
            </p:cNvSpPr>
            <p:nvPr/>
          </p:nvSpPr>
          <p:spPr bwMode="auto">
            <a:xfrm>
              <a:off x="4986" y="84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1" name="Oval 33733"/>
            <p:cNvSpPr>
              <a:spLocks noChangeArrowheads="1"/>
            </p:cNvSpPr>
            <p:nvPr/>
          </p:nvSpPr>
          <p:spPr bwMode="auto">
            <a:xfrm>
              <a:off x="4986" y="87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2" name="Oval 33734"/>
            <p:cNvSpPr>
              <a:spLocks noChangeArrowheads="1"/>
            </p:cNvSpPr>
            <p:nvPr/>
          </p:nvSpPr>
          <p:spPr bwMode="auto">
            <a:xfrm>
              <a:off x="4986" y="90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3" name="Oval 33735"/>
            <p:cNvSpPr>
              <a:spLocks noChangeArrowheads="1"/>
            </p:cNvSpPr>
            <p:nvPr/>
          </p:nvSpPr>
          <p:spPr bwMode="auto">
            <a:xfrm>
              <a:off x="4986" y="94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4" name="Oval 33736"/>
            <p:cNvSpPr>
              <a:spLocks noChangeArrowheads="1"/>
            </p:cNvSpPr>
            <p:nvPr/>
          </p:nvSpPr>
          <p:spPr bwMode="auto">
            <a:xfrm>
              <a:off x="4986" y="97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5" name="Oval 33737"/>
            <p:cNvSpPr>
              <a:spLocks noChangeArrowheads="1"/>
            </p:cNvSpPr>
            <p:nvPr/>
          </p:nvSpPr>
          <p:spPr bwMode="auto">
            <a:xfrm>
              <a:off x="4986" y="1011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6" name="Oval 33738"/>
            <p:cNvSpPr>
              <a:spLocks noChangeArrowheads="1"/>
            </p:cNvSpPr>
            <p:nvPr/>
          </p:nvSpPr>
          <p:spPr bwMode="auto">
            <a:xfrm>
              <a:off x="4986" y="1045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7" name="Oval 33739"/>
            <p:cNvSpPr>
              <a:spLocks noChangeArrowheads="1"/>
            </p:cNvSpPr>
            <p:nvPr/>
          </p:nvSpPr>
          <p:spPr bwMode="auto">
            <a:xfrm>
              <a:off x="4986" y="108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8" name="Oval 33740"/>
            <p:cNvSpPr>
              <a:spLocks noChangeArrowheads="1"/>
            </p:cNvSpPr>
            <p:nvPr/>
          </p:nvSpPr>
          <p:spPr bwMode="auto">
            <a:xfrm>
              <a:off x="4986" y="1115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09" name="Oval 33741"/>
            <p:cNvSpPr>
              <a:spLocks noChangeArrowheads="1"/>
            </p:cNvSpPr>
            <p:nvPr/>
          </p:nvSpPr>
          <p:spPr bwMode="auto">
            <a:xfrm>
              <a:off x="4986" y="1148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0" name="Oval 33742"/>
            <p:cNvSpPr>
              <a:spLocks noChangeArrowheads="1"/>
            </p:cNvSpPr>
            <p:nvPr/>
          </p:nvSpPr>
          <p:spPr bwMode="auto">
            <a:xfrm>
              <a:off x="4986" y="118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1" name="Oval 33743"/>
            <p:cNvSpPr>
              <a:spLocks noChangeArrowheads="1"/>
            </p:cNvSpPr>
            <p:nvPr/>
          </p:nvSpPr>
          <p:spPr bwMode="auto">
            <a:xfrm>
              <a:off x="4986" y="1218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2" name="Oval 33744"/>
            <p:cNvSpPr>
              <a:spLocks noChangeArrowheads="1"/>
            </p:cNvSpPr>
            <p:nvPr/>
          </p:nvSpPr>
          <p:spPr bwMode="auto">
            <a:xfrm>
              <a:off x="4986" y="1251"/>
              <a:ext cx="23" cy="25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3" name="Oval 33745"/>
            <p:cNvSpPr>
              <a:spLocks noChangeArrowheads="1"/>
            </p:cNvSpPr>
            <p:nvPr/>
          </p:nvSpPr>
          <p:spPr bwMode="auto">
            <a:xfrm>
              <a:off x="4986" y="1287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4" name="Oval 33746"/>
            <p:cNvSpPr>
              <a:spLocks noChangeArrowheads="1"/>
            </p:cNvSpPr>
            <p:nvPr/>
          </p:nvSpPr>
          <p:spPr bwMode="auto">
            <a:xfrm>
              <a:off x="4986" y="1321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5" name="Oval 33747"/>
            <p:cNvSpPr>
              <a:spLocks noChangeArrowheads="1"/>
            </p:cNvSpPr>
            <p:nvPr/>
          </p:nvSpPr>
          <p:spPr bwMode="auto">
            <a:xfrm>
              <a:off x="4986" y="1355"/>
              <a:ext cx="23" cy="24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6" name="Oval 33748"/>
            <p:cNvSpPr>
              <a:spLocks noChangeArrowheads="1"/>
            </p:cNvSpPr>
            <p:nvPr/>
          </p:nvSpPr>
          <p:spPr bwMode="auto">
            <a:xfrm>
              <a:off x="4986" y="1390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7" name="Oval 33749"/>
            <p:cNvSpPr>
              <a:spLocks noChangeArrowheads="1"/>
            </p:cNvSpPr>
            <p:nvPr/>
          </p:nvSpPr>
          <p:spPr bwMode="auto">
            <a:xfrm>
              <a:off x="4986" y="1424"/>
              <a:ext cx="23" cy="23"/>
            </a:xfrm>
            <a:prstGeom prst="ellipse">
              <a:avLst/>
            </a:pr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8" name="Freeform 33750"/>
            <p:cNvSpPr>
              <a:spLocks/>
            </p:cNvSpPr>
            <p:nvPr/>
          </p:nvSpPr>
          <p:spPr bwMode="auto">
            <a:xfrm>
              <a:off x="4988" y="-2"/>
              <a:ext cx="21" cy="7"/>
            </a:xfrm>
            <a:custGeom>
              <a:avLst/>
              <a:gdLst>
                <a:gd name="T0" fmla="*/ 0 w 12"/>
                <a:gd name="T1" fmla="*/ 0 h 4"/>
                <a:gd name="T2" fmla="*/ 6 w 12"/>
                <a:gd name="T3" fmla="*/ 4 h 4"/>
                <a:gd name="T4" fmla="*/ 12 w 12"/>
                <a:gd name="T5" fmla="*/ 0 h 4"/>
                <a:gd name="T6" fmla="*/ 0 w 12"/>
                <a:gd name="T7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2" h="4">
                  <a:moveTo>
                    <a:pt x="0" y="0"/>
                  </a:moveTo>
                  <a:cubicBezTo>
                    <a:pt x="1" y="2"/>
                    <a:pt x="3" y="4"/>
                    <a:pt x="6" y="4"/>
                  </a:cubicBezTo>
                  <a:cubicBezTo>
                    <a:pt x="8" y="4"/>
                    <a:pt x="11" y="2"/>
                    <a:pt x="1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19" name="Oval 33751"/>
            <p:cNvSpPr>
              <a:spLocks noChangeArrowheads="1"/>
            </p:cNvSpPr>
            <p:nvPr/>
          </p:nvSpPr>
          <p:spPr bwMode="auto">
            <a:xfrm>
              <a:off x="3625" y="782"/>
              <a:ext cx="1014" cy="1022"/>
            </a:xfrm>
            <a:prstGeom prst="ellipse">
              <a:avLst/>
            </a:prstGeom>
            <a:solidFill>
              <a:srgbClr val="FAF6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0" name="Freeform 33752"/>
            <p:cNvSpPr>
              <a:spLocks noEditPoints="1"/>
            </p:cNvSpPr>
            <p:nvPr/>
          </p:nvSpPr>
          <p:spPr bwMode="auto">
            <a:xfrm>
              <a:off x="3897" y="1045"/>
              <a:ext cx="263" cy="263"/>
            </a:xfrm>
            <a:custGeom>
              <a:avLst/>
              <a:gdLst>
                <a:gd name="T0" fmla="*/ 54 w 148"/>
                <a:gd name="T1" fmla="*/ 50 h 148"/>
                <a:gd name="T2" fmla="*/ 66 w 148"/>
                <a:gd name="T3" fmla="*/ 63 h 148"/>
                <a:gd name="T4" fmla="*/ 90 w 148"/>
                <a:gd name="T5" fmla="*/ 71 h 148"/>
                <a:gd name="T6" fmla="*/ 73 w 148"/>
                <a:gd name="T7" fmla="*/ 95 h 148"/>
                <a:gd name="T8" fmla="*/ 82 w 148"/>
                <a:gd name="T9" fmla="*/ 56 h 148"/>
                <a:gd name="T10" fmla="*/ 83 w 148"/>
                <a:gd name="T11" fmla="*/ 69 h 148"/>
                <a:gd name="T12" fmla="*/ 101 w 148"/>
                <a:gd name="T13" fmla="*/ 83 h 148"/>
                <a:gd name="T14" fmla="*/ 68 w 148"/>
                <a:gd name="T15" fmla="*/ 101 h 148"/>
                <a:gd name="T16" fmla="*/ 104 w 148"/>
                <a:gd name="T17" fmla="*/ 67 h 148"/>
                <a:gd name="T18" fmla="*/ 44 w 148"/>
                <a:gd name="T19" fmla="*/ 73 h 148"/>
                <a:gd name="T20" fmla="*/ 76 w 148"/>
                <a:gd name="T21" fmla="*/ 105 h 148"/>
                <a:gd name="T22" fmla="*/ 60 w 148"/>
                <a:gd name="T23" fmla="*/ 101 h 148"/>
                <a:gd name="T24" fmla="*/ 71 w 148"/>
                <a:gd name="T25" fmla="*/ 41 h 148"/>
                <a:gd name="T26" fmla="*/ 46 w 148"/>
                <a:gd name="T27" fmla="*/ 56 h 148"/>
                <a:gd name="T28" fmla="*/ 141 w 148"/>
                <a:gd name="T29" fmla="*/ 76 h 148"/>
                <a:gd name="T30" fmla="*/ 135 w 148"/>
                <a:gd name="T31" fmla="*/ 43 h 148"/>
                <a:gd name="T32" fmla="*/ 6 w 148"/>
                <a:gd name="T33" fmla="*/ 84 h 148"/>
                <a:gd name="T34" fmla="*/ 91 w 148"/>
                <a:gd name="T35" fmla="*/ 147 h 148"/>
                <a:gd name="T36" fmla="*/ 138 w 148"/>
                <a:gd name="T37" fmla="*/ 50 h 148"/>
                <a:gd name="T38" fmla="*/ 72 w 148"/>
                <a:gd name="T39" fmla="*/ 3 h 148"/>
                <a:gd name="T40" fmla="*/ 122 w 148"/>
                <a:gd name="T41" fmla="*/ 101 h 148"/>
                <a:gd name="T42" fmla="*/ 34 w 148"/>
                <a:gd name="T43" fmla="*/ 72 h 148"/>
                <a:gd name="T44" fmla="*/ 50 w 148"/>
                <a:gd name="T45" fmla="*/ 111 h 148"/>
                <a:gd name="T46" fmla="*/ 110 w 148"/>
                <a:gd name="T47" fmla="*/ 105 h 148"/>
                <a:gd name="T48" fmla="*/ 106 w 148"/>
                <a:gd name="T49" fmla="*/ 58 h 148"/>
                <a:gd name="T50" fmla="*/ 82 w 148"/>
                <a:gd name="T51" fmla="*/ 30 h 148"/>
                <a:gd name="T52" fmla="*/ 42 w 148"/>
                <a:gd name="T53" fmla="*/ 47 h 148"/>
                <a:gd name="T54" fmla="*/ 91 w 148"/>
                <a:gd name="T55" fmla="*/ 131 h 148"/>
                <a:gd name="T56" fmla="*/ 74 w 148"/>
                <a:gd name="T57" fmla="*/ 132 h 148"/>
                <a:gd name="T58" fmla="*/ 18 w 148"/>
                <a:gd name="T59" fmla="*/ 89 h 148"/>
                <a:gd name="T60" fmla="*/ 113 w 148"/>
                <a:gd name="T61" fmla="*/ 34 h 148"/>
                <a:gd name="T62" fmla="*/ 57 w 148"/>
                <a:gd name="T63" fmla="*/ 17 h 148"/>
                <a:gd name="T64" fmla="*/ 91 w 148"/>
                <a:gd name="T65" fmla="*/ 17 h 148"/>
                <a:gd name="T66" fmla="*/ 86 w 148"/>
                <a:gd name="T67" fmla="*/ 8 h 148"/>
                <a:gd name="T68" fmla="*/ 33 w 148"/>
                <a:gd name="T69" fmla="*/ 26 h 148"/>
                <a:gd name="T70" fmla="*/ 116 w 148"/>
                <a:gd name="T71" fmla="*/ 50 h 148"/>
                <a:gd name="T72" fmla="*/ 111 w 148"/>
                <a:gd name="T73" fmla="*/ 18 h 148"/>
                <a:gd name="T74" fmla="*/ 30 w 148"/>
                <a:gd name="T75" fmla="*/ 86 h 148"/>
                <a:gd name="T76" fmla="*/ 126 w 148"/>
                <a:gd name="T77" fmla="*/ 32 h 148"/>
                <a:gd name="T78" fmla="*/ 122 w 148"/>
                <a:gd name="T79" fmla="*/ 72 h 148"/>
                <a:gd name="T80" fmla="*/ 85 w 148"/>
                <a:gd name="T81" fmla="*/ 30 h 148"/>
                <a:gd name="T82" fmla="*/ 34 w 148"/>
                <a:gd name="T83" fmla="*/ 57 h 148"/>
                <a:gd name="T84" fmla="*/ 99 w 148"/>
                <a:gd name="T85" fmla="*/ 21 h 148"/>
                <a:gd name="T86" fmla="*/ 60 w 148"/>
                <a:gd name="T87" fmla="*/ 26 h 148"/>
                <a:gd name="T88" fmla="*/ 34 w 148"/>
                <a:gd name="T89" fmla="*/ 40 h 148"/>
                <a:gd name="T90" fmla="*/ 34 w 148"/>
                <a:gd name="T91" fmla="*/ 35 h 148"/>
                <a:gd name="T92" fmla="*/ 90 w 148"/>
                <a:gd name="T93" fmla="*/ 21 h 148"/>
                <a:gd name="T94" fmla="*/ 127 w 148"/>
                <a:gd name="T95" fmla="*/ 98 h 148"/>
                <a:gd name="T96" fmla="*/ 81 w 148"/>
                <a:gd name="T97" fmla="*/ 19 h 148"/>
                <a:gd name="T98" fmla="*/ 41 w 148"/>
                <a:gd name="T99" fmla="*/ 35 h 148"/>
                <a:gd name="T100" fmla="*/ 51 w 148"/>
                <a:gd name="T101" fmla="*/ 118 h 148"/>
                <a:gd name="T102" fmla="*/ 53 w 148"/>
                <a:gd name="T103" fmla="*/ 22 h 148"/>
                <a:gd name="T104" fmla="*/ 108 w 148"/>
                <a:gd name="T105" fmla="*/ 111 h 148"/>
                <a:gd name="T106" fmla="*/ 44 w 148"/>
                <a:gd name="T107" fmla="*/ 120 h 148"/>
                <a:gd name="T108" fmla="*/ 124 w 148"/>
                <a:gd name="T109" fmla="*/ 73 h 148"/>
                <a:gd name="T110" fmla="*/ 127 w 148"/>
                <a:gd name="T111" fmla="*/ 63 h 148"/>
                <a:gd name="T112" fmla="*/ 26 w 148"/>
                <a:gd name="T113" fmla="*/ 59 h 148"/>
                <a:gd name="T114" fmla="*/ 28 w 148"/>
                <a:gd name="T115" fmla="*/ 92 h 148"/>
                <a:gd name="T116" fmla="*/ 120 w 148"/>
                <a:gd name="T117" fmla="*/ 104 h 148"/>
                <a:gd name="T118" fmla="*/ 102 w 148"/>
                <a:gd name="T119" fmla="*/ 103 h 148"/>
                <a:gd name="T120" fmla="*/ 114 w 148"/>
                <a:gd name="T121" fmla="*/ 88 h 148"/>
                <a:gd name="T122" fmla="*/ 71 w 148"/>
                <a:gd name="T123" fmla="*/ 31 h 148"/>
                <a:gd name="T124" fmla="*/ 66 w 148"/>
                <a:gd name="T125" fmla="*/ 112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48" h="148">
                  <a:moveTo>
                    <a:pt x="37" y="139"/>
                  </a:moveTo>
                  <a:cubicBezTo>
                    <a:pt x="38" y="138"/>
                    <a:pt x="40" y="136"/>
                    <a:pt x="41" y="135"/>
                  </a:cubicBezTo>
                  <a:cubicBezTo>
                    <a:pt x="41" y="135"/>
                    <a:pt x="41" y="134"/>
                    <a:pt x="41" y="134"/>
                  </a:cubicBezTo>
                  <a:cubicBezTo>
                    <a:pt x="40" y="135"/>
                    <a:pt x="39" y="136"/>
                    <a:pt x="37" y="136"/>
                  </a:cubicBezTo>
                  <a:cubicBezTo>
                    <a:pt x="37" y="136"/>
                    <a:pt x="37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6" y="136"/>
                    <a:pt x="36" y="136"/>
                    <a:pt x="36" y="136"/>
                  </a:cubicBezTo>
                  <a:cubicBezTo>
                    <a:pt x="37" y="135"/>
                    <a:pt x="38" y="135"/>
                    <a:pt x="39" y="134"/>
                  </a:cubicBezTo>
                  <a:cubicBezTo>
                    <a:pt x="40" y="133"/>
                    <a:pt x="41" y="133"/>
                    <a:pt x="43" y="132"/>
                  </a:cubicBezTo>
                  <a:cubicBezTo>
                    <a:pt x="43" y="132"/>
                    <a:pt x="43" y="132"/>
                    <a:pt x="43" y="132"/>
                  </a:cubicBezTo>
                  <a:cubicBezTo>
                    <a:pt x="44" y="131"/>
                    <a:pt x="44" y="131"/>
                    <a:pt x="44" y="132"/>
                  </a:cubicBezTo>
                  <a:cubicBezTo>
                    <a:pt x="45" y="132"/>
                    <a:pt x="45" y="133"/>
                    <a:pt x="44" y="133"/>
                  </a:cubicBezTo>
                  <a:cubicBezTo>
                    <a:pt x="44" y="133"/>
                    <a:pt x="44" y="134"/>
                    <a:pt x="44" y="134"/>
                  </a:cubicBezTo>
                  <a:cubicBezTo>
                    <a:pt x="44" y="136"/>
                    <a:pt x="44" y="138"/>
                    <a:pt x="43" y="140"/>
                  </a:cubicBezTo>
                  <a:cubicBezTo>
                    <a:pt x="43" y="140"/>
                    <a:pt x="43" y="141"/>
                    <a:pt x="43" y="142"/>
                  </a:cubicBezTo>
                  <a:cubicBezTo>
                    <a:pt x="43" y="142"/>
                    <a:pt x="43" y="142"/>
                    <a:pt x="42" y="142"/>
                  </a:cubicBezTo>
                  <a:cubicBezTo>
                    <a:pt x="42" y="142"/>
                    <a:pt x="42" y="142"/>
                    <a:pt x="42" y="142"/>
                  </a:cubicBezTo>
                  <a:cubicBezTo>
                    <a:pt x="42" y="140"/>
                    <a:pt x="43" y="138"/>
                    <a:pt x="43" y="136"/>
                  </a:cubicBezTo>
                  <a:cubicBezTo>
                    <a:pt x="43" y="135"/>
                    <a:pt x="43" y="135"/>
                    <a:pt x="43" y="133"/>
                  </a:cubicBezTo>
                  <a:cubicBezTo>
                    <a:pt x="43" y="134"/>
                    <a:pt x="42" y="134"/>
                    <a:pt x="42" y="135"/>
                  </a:cubicBezTo>
                  <a:cubicBezTo>
                    <a:pt x="41" y="135"/>
                    <a:pt x="41" y="136"/>
                    <a:pt x="40" y="137"/>
                  </a:cubicBezTo>
                  <a:cubicBezTo>
                    <a:pt x="40" y="138"/>
                    <a:pt x="40" y="138"/>
                    <a:pt x="39" y="138"/>
                  </a:cubicBezTo>
                  <a:cubicBezTo>
                    <a:pt x="39" y="139"/>
                    <a:pt x="38" y="139"/>
                    <a:pt x="37" y="139"/>
                  </a:cubicBezTo>
                  <a:close/>
                  <a:moveTo>
                    <a:pt x="105" y="67"/>
                  </a:moveTo>
                  <a:cubicBezTo>
                    <a:pt x="105" y="67"/>
                    <a:pt x="105" y="68"/>
                    <a:pt x="106" y="68"/>
                  </a:cubicBezTo>
                  <a:cubicBezTo>
                    <a:pt x="106" y="69"/>
                    <a:pt x="106" y="69"/>
                    <a:pt x="106" y="70"/>
                  </a:cubicBezTo>
                  <a:cubicBezTo>
                    <a:pt x="107" y="71"/>
                    <a:pt x="106" y="71"/>
                    <a:pt x="107" y="72"/>
                  </a:cubicBezTo>
                  <a:cubicBezTo>
                    <a:pt x="107" y="73"/>
                    <a:pt x="107" y="73"/>
                    <a:pt x="107" y="74"/>
                  </a:cubicBezTo>
                  <a:cubicBezTo>
                    <a:pt x="107" y="75"/>
                    <a:pt x="108" y="76"/>
                    <a:pt x="107" y="77"/>
                  </a:cubicBezTo>
                  <a:cubicBezTo>
                    <a:pt x="107" y="77"/>
                    <a:pt x="107" y="77"/>
                    <a:pt x="107" y="78"/>
                  </a:cubicBezTo>
                  <a:cubicBezTo>
                    <a:pt x="107" y="78"/>
                    <a:pt x="107" y="78"/>
                    <a:pt x="107" y="78"/>
                  </a:cubicBezTo>
                  <a:cubicBezTo>
                    <a:pt x="107" y="79"/>
                    <a:pt x="106" y="81"/>
                    <a:pt x="106" y="82"/>
                  </a:cubicBezTo>
                  <a:cubicBezTo>
                    <a:pt x="105" y="83"/>
                    <a:pt x="105" y="85"/>
                    <a:pt x="104" y="86"/>
                  </a:cubicBezTo>
                  <a:cubicBezTo>
                    <a:pt x="103" y="87"/>
                    <a:pt x="103" y="89"/>
                    <a:pt x="102" y="90"/>
                  </a:cubicBezTo>
                  <a:cubicBezTo>
                    <a:pt x="101" y="91"/>
                    <a:pt x="100" y="92"/>
                    <a:pt x="100" y="92"/>
                  </a:cubicBezTo>
                  <a:cubicBezTo>
                    <a:pt x="99" y="93"/>
                    <a:pt x="99" y="94"/>
                    <a:pt x="98" y="94"/>
                  </a:cubicBezTo>
                  <a:cubicBezTo>
                    <a:pt x="97" y="95"/>
                    <a:pt x="96" y="96"/>
                    <a:pt x="94" y="98"/>
                  </a:cubicBezTo>
                  <a:cubicBezTo>
                    <a:pt x="94" y="98"/>
                    <a:pt x="94" y="98"/>
                    <a:pt x="93" y="98"/>
                  </a:cubicBezTo>
                  <a:cubicBezTo>
                    <a:pt x="93" y="99"/>
                    <a:pt x="93" y="99"/>
                    <a:pt x="92" y="99"/>
                  </a:cubicBezTo>
                  <a:cubicBezTo>
                    <a:pt x="92" y="100"/>
                    <a:pt x="91" y="100"/>
                    <a:pt x="90" y="100"/>
                  </a:cubicBezTo>
                  <a:cubicBezTo>
                    <a:pt x="89" y="101"/>
                    <a:pt x="88" y="102"/>
                    <a:pt x="88" y="102"/>
                  </a:cubicBezTo>
                  <a:cubicBezTo>
                    <a:pt x="87" y="103"/>
                    <a:pt x="86" y="103"/>
                    <a:pt x="85" y="103"/>
                  </a:cubicBezTo>
                  <a:cubicBezTo>
                    <a:pt x="83" y="104"/>
                    <a:pt x="82" y="105"/>
                    <a:pt x="81" y="105"/>
                  </a:cubicBezTo>
                  <a:cubicBezTo>
                    <a:pt x="80" y="105"/>
                    <a:pt x="79" y="106"/>
                    <a:pt x="77" y="106"/>
                  </a:cubicBezTo>
                  <a:cubicBezTo>
                    <a:pt x="76" y="106"/>
                    <a:pt x="75" y="106"/>
                    <a:pt x="74" y="106"/>
                  </a:cubicBezTo>
                  <a:cubicBezTo>
                    <a:pt x="73" y="106"/>
                    <a:pt x="73" y="106"/>
                    <a:pt x="73" y="106"/>
                  </a:cubicBezTo>
                  <a:cubicBezTo>
                    <a:pt x="72" y="105"/>
                    <a:pt x="71" y="106"/>
                    <a:pt x="69" y="106"/>
                  </a:cubicBezTo>
                  <a:cubicBezTo>
                    <a:pt x="68" y="105"/>
                    <a:pt x="66" y="105"/>
                    <a:pt x="65" y="104"/>
                  </a:cubicBezTo>
                  <a:cubicBezTo>
                    <a:pt x="64" y="104"/>
                    <a:pt x="63" y="104"/>
                    <a:pt x="62" y="103"/>
                  </a:cubicBezTo>
                  <a:cubicBezTo>
                    <a:pt x="62" y="103"/>
                    <a:pt x="62" y="103"/>
                    <a:pt x="61" y="103"/>
                  </a:cubicBezTo>
                  <a:cubicBezTo>
                    <a:pt x="60" y="103"/>
                    <a:pt x="59" y="102"/>
                    <a:pt x="59" y="102"/>
                  </a:cubicBezTo>
                  <a:cubicBezTo>
                    <a:pt x="58" y="101"/>
                    <a:pt x="57" y="101"/>
                    <a:pt x="57" y="100"/>
                  </a:cubicBezTo>
                  <a:cubicBezTo>
                    <a:pt x="56" y="100"/>
                    <a:pt x="55" y="99"/>
                    <a:pt x="55" y="99"/>
                  </a:cubicBezTo>
                  <a:cubicBezTo>
                    <a:pt x="54" y="98"/>
                    <a:pt x="54" y="98"/>
                    <a:pt x="54" y="98"/>
                  </a:cubicBezTo>
                  <a:cubicBezTo>
                    <a:pt x="53" y="97"/>
                    <a:pt x="53" y="97"/>
                    <a:pt x="52" y="97"/>
                  </a:cubicBezTo>
                  <a:cubicBezTo>
                    <a:pt x="52" y="96"/>
                    <a:pt x="51" y="95"/>
                    <a:pt x="51" y="95"/>
                  </a:cubicBezTo>
                  <a:cubicBezTo>
                    <a:pt x="50" y="94"/>
                    <a:pt x="49" y="93"/>
                    <a:pt x="48" y="92"/>
                  </a:cubicBezTo>
                  <a:cubicBezTo>
                    <a:pt x="48" y="91"/>
                    <a:pt x="47" y="90"/>
                    <a:pt x="47" y="90"/>
                  </a:cubicBezTo>
                  <a:cubicBezTo>
                    <a:pt x="47" y="89"/>
                    <a:pt x="46" y="88"/>
                    <a:pt x="46" y="88"/>
                  </a:cubicBezTo>
                  <a:cubicBezTo>
                    <a:pt x="46" y="87"/>
                    <a:pt x="45" y="86"/>
                    <a:pt x="45" y="85"/>
                  </a:cubicBezTo>
                  <a:cubicBezTo>
                    <a:pt x="45" y="85"/>
                    <a:pt x="45" y="84"/>
                    <a:pt x="44" y="83"/>
                  </a:cubicBezTo>
                  <a:cubicBezTo>
                    <a:pt x="44" y="82"/>
                    <a:pt x="44" y="81"/>
                    <a:pt x="43" y="79"/>
                  </a:cubicBezTo>
                  <a:cubicBezTo>
                    <a:pt x="43" y="79"/>
                    <a:pt x="43" y="78"/>
                    <a:pt x="43" y="78"/>
                  </a:cubicBezTo>
                  <a:cubicBezTo>
                    <a:pt x="43" y="76"/>
                    <a:pt x="43" y="74"/>
                    <a:pt x="43" y="72"/>
                  </a:cubicBezTo>
                  <a:cubicBezTo>
                    <a:pt x="43" y="71"/>
                    <a:pt x="43" y="70"/>
                    <a:pt x="43" y="69"/>
                  </a:cubicBezTo>
                  <a:cubicBezTo>
                    <a:pt x="43" y="68"/>
                    <a:pt x="43" y="68"/>
                    <a:pt x="43" y="67"/>
                  </a:cubicBezTo>
                  <a:cubicBezTo>
                    <a:pt x="44" y="67"/>
                    <a:pt x="44" y="66"/>
                    <a:pt x="44" y="65"/>
                  </a:cubicBezTo>
                  <a:cubicBezTo>
                    <a:pt x="45" y="64"/>
                    <a:pt x="45" y="63"/>
                    <a:pt x="45" y="61"/>
                  </a:cubicBezTo>
                  <a:cubicBezTo>
                    <a:pt x="46" y="61"/>
                    <a:pt x="46" y="60"/>
                    <a:pt x="46" y="60"/>
                  </a:cubicBezTo>
                  <a:cubicBezTo>
                    <a:pt x="47" y="60"/>
                    <a:pt x="47" y="59"/>
                    <a:pt x="47" y="59"/>
                  </a:cubicBezTo>
                  <a:cubicBezTo>
                    <a:pt x="48" y="57"/>
                    <a:pt x="49" y="55"/>
                    <a:pt x="50" y="53"/>
                  </a:cubicBezTo>
                  <a:cubicBezTo>
                    <a:pt x="51" y="52"/>
                    <a:pt x="53" y="51"/>
                    <a:pt x="54" y="50"/>
                  </a:cubicBezTo>
                  <a:cubicBezTo>
                    <a:pt x="55" y="49"/>
                    <a:pt x="56" y="48"/>
                    <a:pt x="58" y="48"/>
                  </a:cubicBezTo>
                  <a:cubicBezTo>
                    <a:pt x="59" y="47"/>
                    <a:pt x="61" y="46"/>
                    <a:pt x="63" y="46"/>
                  </a:cubicBezTo>
                  <a:cubicBezTo>
                    <a:pt x="64" y="46"/>
                    <a:pt x="65" y="45"/>
                    <a:pt x="66" y="45"/>
                  </a:cubicBezTo>
                  <a:cubicBezTo>
                    <a:pt x="68" y="45"/>
                    <a:pt x="70" y="44"/>
                    <a:pt x="73" y="44"/>
                  </a:cubicBezTo>
                  <a:cubicBezTo>
                    <a:pt x="74" y="44"/>
                    <a:pt x="76" y="45"/>
                    <a:pt x="77" y="45"/>
                  </a:cubicBezTo>
                  <a:cubicBezTo>
                    <a:pt x="78" y="45"/>
                    <a:pt x="79" y="45"/>
                    <a:pt x="79" y="45"/>
                  </a:cubicBezTo>
                  <a:cubicBezTo>
                    <a:pt x="80" y="45"/>
                    <a:pt x="81" y="46"/>
                    <a:pt x="82" y="46"/>
                  </a:cubicBezTo>
                  <a:cubicBezTo>
                    <a:pt x="83" y="46"/>
                    <a:pt x="84" y="46"/>
                    <a:pt x="85" y="46"/>
                  </a:cubicBezTo>
                  <a:cubicBezTo>
                    <a:pt x="85" y="46"/>
                    <a:pt x="85" y="46"/>
                    <a:pt x="86" y="47"/>
                  </a:cubicBezTo>
                  <a:cubicBezTo>
                    <a:pt x="87" y="47"/>
                    <a:pt x="89" y="47"/>
                    <a:pt x="90" y="48"/>
                  </a:cubicBezTo>
                  <a:cubicBezTo>
                    <a:pt x="91" y="48"/>
                    <a:pt x="91" y="48"/>
                    <a:pt x="92" y="49"/>
                  </a:cubicBezTo>
                  <a:cubicBezTo>
                    <a:pt x="94" y="50"/>
                    <a:pt x="95" y="50"/>
                    <a:pt x="96" y="51"/>
                  </a:cubicBezTo>
                  <a:cubicBezTo>
                    <a:pt x="98" y="52"/>
                    <a:pt x="99" y="53"/>
                    <a:pt x="100" y="55"/>
                  </a:cubicBezTo>
                  <a:cubicBezTo>
                    <a:pt x="101" y="56"/>
                    <a:pt x="102" y="57"/>
                    <a:pt x="102" y="58"/>
                  </a:cubicBezTo>
                  <a:cubicBezTo>
                    <a:pt x="103" y="59"/>
                    <a:pt x="103" y="60"/>
                    <a:pt x="103" y="61"/>
                  </a:cubicBezTo>
                  <a:cubicBezTo>
                    <a:pt x="104" y="61"/>
                    <a:pt x="104" y="61"/>
                    <a:pt x="104" y="62"/>
                  </a:cubicBezTo>
                  <a:cubicBezTo>
                    <a:pt x="104" y="63"/>
                    <a:pt x="104" y="64"/>
                    <a:pt x="105" y="65"/>
                  </a:cubicBezTo>
                  <a:cubicBezTo>
                    <a:pt x="105" y="65"/>
                    <a:pt x="105" y="66"/>
                    <a:pt x="105" y="67"/>
                  </a:cubicBezTo>
                  <a:cubicBezTo>
                    <a:pt x="105" y="67"/>
                    <a:pt x="105" y="67"/>
                    <a:pt x="105" y="67"/>
                  </a:cubicBezTo>
                  <a:close/>
                  <a:moveTo>
                    <a:pt x="64" y="76"/>
                  </a:moveTo>
                  <a:cubicBezTo>
                    <a:pt x="64" y="75"/>
                    <a:pt x="64" y="75"/>
                    <a:pt x="64" y="75"/>
                  </a:cubicBezTo>
                  <a:cubicBezTo>
                    <a:pt x="63" y="75"/>
                    <a:pt x="63" y="75"/>
                    <a:pt x="63" y="75"/>
                  </a:cubicBezTo>
                  <a:cubicBezTo>
                    <a:pt x="62" y="75"/>
                    <a:pt x="61" y="74"/>
                    <a:pt x="60" y="74"/>
                  </a:cubicBezTo>
                  <a:cubicBezTo>
                    <a:pt x="58" y="73"/>
                    <a:pt x="57" y="73"/>
                    <a:pt x="55" y="73"/>
                  </a:cubicBezTo>
                  <a:cubicBezTo>
                    <a:pt x="55" y="73"/>
                    <a:pt x="54" y="73"/>
                    <a:pt x="53" y="73"/>
                  </a:cubicBezTo>
                  <a:cubicBezTo>
                    <a:pt x="53" y="73"/>
                    <a:pt x="53" y="74"/>
                    <a:pt x="52" y="75"/>
                  </a:cubicBezTo>
                  <a:cubicBezTo>
                    <a:pt x="52" y="76"/>
                    <a:pt x="52" y="76"/>
                    <a:pt x="52" y="77"/>
                  </a:cubicBezTo>
                  <a:cubicBezTo>
                    <a:pt x="52" y="77"/>
                    <a:pt x="52" y="78"/>
                    <a:pt x="53" y="78"/>
                  </a:cubicBezTo>
                  <a:cubicBezTo>
                    <a:pt x="53" y="78"/>
                    <a:pt x="53" y="78"/>
                    <a:pt x="54" y="78"/>
                  </a:cubicBezTo>
                  <a:cubicBezTo>
                    <a:pt x="55" y="77"/>
                    <a:pt x="56" y="77"/>
                    <a:pt x="58" y="76"/>
                  </a:cubicBezTo>
                  <a:cubicBezTo>
                    <a:pt x="59" y="76"/>
                    <a:pt x="61" y="76"/>
                    <a:pt x="63" y="76"/>
                  </a:cubicBezTo>
                  <a:cubicBezTo>
                    <a:pt x="64" y="76"/>
                    <a:pt x="64" y="76"/>
                    <a:pt x="64" y="76"/>
                  </a:cubicBezTo>
                  <a:close/>
                  <a:moveTo>
                    <a:pt x="60" y="75"/>
                  </a:moveTo>
                  <a:cubicBezTo>
                    <a:pt x="60" y="75"/>
                    <a:pt x="60" y="75"/>
                    <a:pt x="60" y="75"/>
                  </a:cubicBezTo>
                  <a:cubicBezTo>
                    <a:pt x="60" y="75"/>
                    <a:pt x="60" y="75"/>
                    <a:pt x="60" y="75"/>
                  </a:cubicBezTo>
                  <a:cubicBezTo>
                    <a:pt x="59" y="75"/>
                    <a:pt x="58" y="74"/>
                    <a:pt x="57" y="74"/>
                  </a:cubicBezTo>
                  <a:cubicBezTo>
                    <a:pt x="56" y="74"/>
                    <a:pt x="55" y="74"/>
                    <a:pt x="55" y="74"/>
                  </a:cubicBezTo>
                  <a:cubicBezTo>
                    <a:pt x="54" y="74"/>
                    <a:pt x="54" y="74"/>
                    <a:pt x="54" y="74"/>
                  </a:cubicBezTo>
                  <a:cubicBezTo>
                    <a:pt x="54" y="75"/>
                    <a:pt x="54" y="76"/>
                    <a:pt x="54" y="76"/>
                  </a:cubicBezTo>
                  <a:cubicBezTo>
                    <a:pt x="56" y="76"/>
                    <a:pt x="58" y="75"/>
                    <a:pt x="60" y="75"/>
                  </a:cubicBezTo>
                  <a:close/>
                  <a:moveTo>
                    <a:pt x="63" y="67"/>
                  </a:moveTo>
                  <a:cubicBezTo>
                    <a:pt x="63" y="67"/>
                    <a:pt x="62" y="67"/>
                    <a:pt x="62" y="67"/>
                  </a:cubicBezTo>
                  <a:cubicBezTo>
                    <a:pt x="62" y="67"/>
                    <a:pt x="62" y="67"/>
                    <a:pt x="62" y="67"/>
                  </a:cubicBezTo>
                  <a:cubicBezTo>
                    <a:pt x="62" y="66"/>
                    <a:pt x="62" y="66"/>
                    <a:pt x="62" y="66"/>
                  </a:cubicBezTo>
                  <a:cubicBezTo>
                    <a:pt x="61" y="65"/>
                    <a:pt x="61" y="64"/>
                    <a:pt x="61" y="64"/>
                  </a:cubicBezTo>
                  <a:cubicBezTo>
                    <a:pt x="60" y="63"/>
                    <a:pt x="59" y="63"/>
                    <a:pt x="59" y="63"/>
                  </a:cubicBezTo>
                  <a:cubicBezTo>
                    <a:pt x="59" y="62"/>
                    <a:pt x="58" y="62"/>
                    <a:pt x="58" y="62"/>
                  </a:cubicBezTo>
                  <a:cubicBezTo>
                    <a:pt x="58" y="62"/>
                    <a:pt x="57" y="61"/>
                    <a:pt x="56" y="61"/>
                  </a:cubicBezTo>
                  <a:cubicBezTo>
                    <a:pt x="56" y="61"/>
                    <a:pt x="55" y="62"/>
                    <a:pt x="55" y="62"/>
                  </a:cubicBezTo>
                  <a:cubicBezTo>
                    <a:pt x="54" y="63"/>
                    <a:pt x="54" y="63"/>
                    <a:pt x="54" y="64"/>
                  </a:cubicBezTo>
                  <a:cubicBezTo>
                    <a:pt x="54" y="65"/>
                    <a:pt x="53" y="65"/>
                    <a:pt x="53" y="65"/>
                  </a:cubicBezTo>
                  <a:cubicBezTo>
                    <a:pt x="53" y="66"/>
                    <a:pt x="53" y="67"/>
                    <a:pt x="54" y="67"/>
                  </a:cubicBezTo>
                  <a:cubicBezTo>
                    <a:pt x="55" y="67"/>
                    <a:pt x="55" y="67"/>
                    <a:pt x="56" y="67"/>
                  </a:cubicBezTo>
                  <a:cubicBezTo>
                    <a:pt x="58" y="67"/>
                    <a:pt x="60" y="68"/>
                    <a:pt x="62" y="68"/>
                  </a:cubicBezTo>
                  <a:cubicBezTo>
                    <a:pt x="62" y="69"/>
                    <a:pt x="62" y="68"/>
                    <a:pt x="63" y="68"/>
                  </a:cubicBezTo>
                  <a:cubicBezTo>
                    <a:pt x="63" y="68"/>
                    <a:pt x="63" y="68"/>
                    <a:pt x="63" y="67"/>
                  </a:cubicBezTo>
                  <a:close/>
                  <a:moveTo>
                    <a:pt x="61" y="67"/>
                  </a:moveTo>
                  <a:cubicBezTo>
                    <a:pt x="61" y="67"/>
                    <a:pt x="61" y="67"/>
                    <a:pt x="61" y="67"/>
                  </a:cubicBezTo>
                  <a:cubicBezTo>
                    <a:pt x="61" y="67"/>
                    <a:pt x="61" y="66"/>
                    <a:pt x="61" y="66"/>
                  </a:cubicBezTo>
                  <a:cubicBezTo>
                    <a:pt x="60" y="64"/>
                    <a:pt x="58" y="63"/>
                    <a:pt x="57" y="62"/>
                  </a:cubicBezTo>
                  <a:cubicBezTo>
                    <a:pt x="56" y="62"/>
                    <a:pt x="56" y="62"/>
                    <a:pt x="56" y="63"/>
                  </a:cubicBezTo>
                  <a:cubicBezTo>
                    <a:pt x="55" y="64"/>
                    <a:pt x="55" y="65"/>
                    <a:pt x="54" y="66"/>
                  </a:cubicBezTo>
                  <a:cubicBezTo>
                    <a:pt x="57" y="66"/>
                    <a:pt x="59" y="67"/>
                    <a:pt x="61" y="67"/>
                  </a:cubicBezTo>
                  <a:close/>
                  <a:moveTo>
                    <a:pt x="69" y="65"/>
                  </a:moveTo>
                  <a:cubicBezTo>
                    <a:pt x="69" y="64"/>
                    <a:pt x="69" y="63"/>
                    <a:pt x="69" y="62"/>
                  </a:cubicBezTo>
                  <a:cubicBezTo>
                    <a:pt x="69" y="61"/>
                    <a:pt x="68" y="60"/>
                    <a:pt x="68" y="60"/>
                  </a:cubicBezTo>
                  <a:cubicBezTo>
                    <a:pt x="67" y="58"/>
                    <a:pt x="66" y="57"/>
                    <a:pt x="65" y="56"/>
                  </a:cubicBezTo>
                  <a:cubicBezTo>
                    <a:pt x="65" y="56"/>
                    <a:pt x="65" y="56"/>
                    <a:pt x="64" y="56"/>
                  </a:cubicBezTo>
                  <a:cubicBezTo>
                    <a:pt x="64" y="56"/>
                    <a:pt x="64" y="56"/>
                    <a:pt x="63" y="57"/>
                  </a:cubicBezTo>
                  <a:cubicBezTo>
                    <a:pt x="63" y="57"/>
                    <a:pt x="62" y="57"/>
                    <a:pt x="63" y="58"/>
                  </a:cubicBezTo>
                  <a:cubicBezTo>
                    <a:pt x="63" y="59"/>
                    <a:pt x="64" y="60"/>
                    <a:pt x="65" y="61"/>
                  </a:cubicBezTo>
                  <a:cubicBezTo>
                    <a:pt x="65" y="62"/>
                    <a:pt x="66" y="62"/>
                    <a:pt x="66" y="63"/>
                  </a:cubicBezTo>
                  <a:cubicBezTo>
                    <a:pt x="67" y="64"/>
                    <a:pt x="67" y="64"/>
                    <a:pt x="68" y="65"/>
                  </a:cubicBezTo>
                  <a:cubicBezTo>
                    <a:pt x="68" y="65"/>
                    <a:pt x="68" y="66"/>
                    <a:pt x="69" y="65"/>
                  </a:cubicBezTo>
                  <a:close/>
                  <a:moveTo>
                    <a:pt x="68" y="63"/>
                  </a:moveTo>
                  <a:cubicBezTo>
                    <a:pt x="68" y="63"/>
                    <a:pt x="68" y="63"/>
                    <a:pt x="68" y="63"/>
                  </a:cubicBezTo>
                  <a:cubicBezTo>
                    <a:pt x="68" y="63"/>
                    <a:pt x="68" y="63"/>
                    <a:pt x="68" y="63"/>
                  </a:cubicBezTo>
                  <a:cubicBezTo>
                    <a:pt x="68" y="62"/>
                    <a:pt x="68" y="62"/>
                    <a:pt x="68" y="62"/>
                  </a:cubicBezTo>
                  <a:cubicBezTo>
                    <a:pt x="67" y="60"/>
                    <a:pt x="66" y="59"/>
                    <a:pt x="65" y="58"/>
                  </a:cubicBezTo>
                  <a:cubicBezTo>
                    <a:pt x="65" y="58"/>
                    <a:pt x="64" y="58"/>
                    <a:pt x="64" y="58"/>
                  </a:cubicBezTo>
                  <a:cubicBezTo>
                    <a:pt x="65" y="59"/>
                    <a:pt x="66" y="61"/>
                    <a:pt x="68" y="63"/>
                  </a:cubicBezTo>
                  <a:close/>
                  <a:moveTo>
                    <a:pt x="76" y="52"/>
                  </a:moveTo>
                  <a:cubicBezTo>
                    <a:pt x="75" y="53"/>
                    <a:pt x="75" y="53"/>
                    <a:pt x="75" y="53"/>
                  </a:cubicBezTo>
                  <a:cubicBezTo>
                    <a:pt x="74" y="53"/>
                    <a:pt x="73" y="53"/>
                    <a:pt x="72" y="53"/>
                  </a:cubicBezTo>
                  <a:cubicBezTo>
                    <a:pt x="71" y="53"/>
                    <a:pt x="71" y="54"/>
                    <a:pt x="71" y="54"/>
                  </a:cubicBezTo>
                  <a:cubicBezTo>
                    <a:pt x="71" y="55"/>
                    <a:pt x="72" y="55"/>
                    <a:pt x="72" y="55"/>
                  </a:cubicBezTo>
                  <a:cubicBezTo>
                    <a:pt x="72" y="57"/>
                    <a:pt x="73" y="59"/>
                    <a:pt x="74" y="61"/>
                  </a:cubicBezTo>
                  <a:cubicBezTo>
                    <a:pt x="74" y="62"/>
                    <a:pt x="74" y="63"/>
                    <a:pt x="74" y="63"/>
                  </a:cubicBezTo>
                  <a:cubicBezTo>
                    <a:pt x="74" y="64"/>
                    <a:pt x="74" y="64"/>
                    <a:pt x="74" y="65"/>
                  </a:cubicBezTo>
                  <a:cubicBezTo>
                    <a:pt x="74" y="65"/>
                    <a:pt x="74" y="65"/>
                    <a:pt x="74" y="65"/>
                  </a:cubicBezTo>
                  <a:cubicBezTo>
                    <a:pt x="74" y="65"/>
                    <a:pt x="75" y="65"/>
                    <a:pt x="75" y="65"/>
                  </a:cubicBezTo>
                  <a:cubicBezTo>
                    <a:pt x="75" y="66"/>
                    <a:pt x="76" y="66"/>
                    <a:pt x="76" y="65"/>
                  </a:cubicBezTo>
                  <a:cubicBezTo>
                    <a:pt x="76" y="65"/>
                    <a:pt x="77" y="64"/>
                    <a:pt x="77" y="63"/>
                  </a:cubicBezTo>
                  <a:cubicBezTo>
                    <a:pt x="77" y="63"/>
                    <a:pt x="77" y="63"/>
                    <a:pt x="77" y="63"/>
                  </a:cubicBezTo>
                  <a:cubicBezTo>
                    <a:pt x="77" y="62"/>
                    <a:pt x="78" y="62"/>
                    <a:pt x="78" y="62"/>
                  </a:cubicBezTo>
                  <a:cubicBezTo>
                    <a:pt x="78" y="60"/>
                    <a:pt x="78" y="59"/>
                    <a:pt x="78" y="57"/>
                  </a:cubicBezTo>
                  <a:cubicBezTo>
                    <a:pt x="78" y="56"/>
                    <a:pt x="77" y="54"/>
                    <a:pt x="76" y="53"/>
                  </a:cubicBezTo>
                  <a:cubicBezTo>
                    <a:pt x="76" y="53"/>
                    <a:pt x="76" y="53"/>
                    <a:pt x="76" y="52"/>
                  </a:cubicBezTo>
                  <a:close/>
                  <a:moveTo>
                    <a:pt x="73" y="55"/>
                  </a:moveTo>
                  <a:cubicBezTo>
                    <a:pt x="73" y="55"/>
                    <a:pt x="73" y="55"/>
                    <a:pt x="73" y="55"/>
                  </a:cubicBezTo>
                  <a:cubicBezTo>
                    <a:pt x="73" y="55"/>
                    <a:pt x="73" y="55"/>
                    <a:pt x="73" y="55"/>
                  </a:cubicBezTo>
                  <a:cubicBezTo>
                    <a:pt x="73" y="56"/>
                    <a:pt x="73" y="56"/>
                    <a:pt x="74" y="57"/>
                  </a:cubicBezTo>
                  <a:cubicBezTo>
                    <a:pt x="74" y="58"/>
                    <a:pt x="74" y="58"/>
                    <a:pt x="74" y="59"/>
                  </a:cubicBezTo>
                  <a:cubicBezTo>
                    <a:pt x="75" y="59"/>
                    <a:pt x="75" y="60"/>
                    <a:pt x="75" y="60"/>
                  </a:cubicBezTo>
                  <a:cubicBezTo>
                    <a:pt x="75" y="61"/>
                    <a:pt x="75" y="61"/>
                    <a:pt x="75" y="62"/>
                  </a:cubicBezTo>
                  <a:cubicBezTo>
                    <a:pt x="75" y="62"/>
                    <a:pt x="75" y="63"/>
                    <a:pt x="75" y="63"/>
                  </a:cubicBezTo>
                  <a:cubicBezTo>
                    <a:pt x="75" y="63"/>
                    <a:pt x="75" y="63"/>
                    <a:pt x="75" y="63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6" y="63"/>
                    <a:pt x="76" y="63"/>
                    <a:pt x="76" y="63"/>
                  </a:cubicBezTo>
                  <a:cubicBezTo>
                    <a:pt x="76" y="62"/>
                    <a:pt x="76" y="62"/>
                    <a:pt x="76" y="62"/>
                  </a:cubicBezTo>
                  <a:cubicBezTo>
                    <a:pt x="76" y="62"/>
                    <a:pt x="77" y="61"/>
                    <a:pt x="77" y="61"/>
                  </a:cubicBezTo>
                  <a:cubicBezTo>
                    <a:pt x="77" y="59"/>
                    <a:pt x="77" y="58"/>
                    <a:pt x="77" y="57"/>
                  </a:cubicBezTo>
                  <a:cubicBezTo>
                    <a:pt x="77" y="56"/>
                    <a:pt x="76" y="55"/>
                    <a:pt x="75" y="54"/>
                  </a:cubicBezTo>
                  <a:cubicBezTo>
                    <a:pt x="75" y="54"/>
                    <a:pt x="75" y="54"/>
                    <a:pt x="75" y="54"/>
                  </a:cubicBezTo>
                  <a:cubicBezTo>
                    <a:pt x="74" y="54"/>
                    <a:pt x="74" y="54"/>
                    <a:pt x="73" y="55"/>
                  </a:cubicBezTo>
                  <a:close/>
                  <a:moveTo>
                    <a:pt x="83" y="65"/>
                  </a:moveTo>
                  <a:cubicBezTo>
                    <a:pt x="84" y="66"/>
                    <a:pt x="84" y="66"/>
                    <a:pt x="85" y="65"/>
                  </a:cubicBezTo>
                  <a:cubicBezTo>
                    <a:pt x="86" y="64"/>
                    <a:pt x="87" y="64"/>
                    <a:pt x="88" y="63"/>
                  </a:cubicBezTo>
                  <a:cubicBezTo>
                    <a:pt x="89" y="63"/>
                    <a:pt x="90" y="62"/>
                    <a:pt x="91" y="61"/>
                  </a:cubicBezTo>
                  <a:cubicBezTo>
                    <a:pt x="92" y="61"/>
                    <a:pt x="92" y="61"/>
                    <a:pt x="91" y="61"/>
                  </a:cubicBezTo>
                  <a:cubicBezTo>
                    <a:pt x="91" y="60"/>
                    <a:pt x="90" y="60"/>
                    <a:pt x="90" y="59"/>
                  </a:cubicBezTo>
                  <a:cubicBezTo>
                    <a:pt x="89" y="58"/>
                    <a:pt x="88" y="57"/>
                    <a:pt x="87" y="56"/>
                  </a:cubicBezTo>
                  <a:cubicBezTo>
                    <a:pt x="87" y="56"/>
                    <a:pt x="86" y="56"/>
                    <a:pt x="86" y="56"/>
                  </a:cubicBezTo>
                  <a:cubicBezTo>
                    <a:pt x="86" y="57"/>
                    <a:pt x="86" y="58"/>
                    <a:pt x="86" y="58"/>
                  </a:cubicBezTo>
                  <a:cubicBezTo>
                    <a:pt x="86" y="59"/>
                    <a:pt x="85" y="60"/>
                    <a:pt x="85" y="61"/>
                  </a:cubicBezTo>
                  <a:cubicBezTo>
                    <a:pt x="85" y="62"/>
                    <a:pt x="85" y="63"/>
                    <a:pt x="84" y="63"/>
                  </a:cubicBezTo>
                  <a:cubicBezTo>
                    <a:pt x="84" y="64"/>
                    <a:pt x="84" y="65"/>
                    <a:pt x="83" y="65"/>
                  </a:cubicBezTo>
                  <a:close/>
                  <a:moveTo>
                    <a:pt x="86" y="63"/>
                  </a:moveTo>
                  <a:cubicBezTo>
                    <a:pt x="86" y="63"/>
                    <a:pt x="86" y="63"/>
                    <a:pt x="86" y="63"/>
                  </a:cubicBezTo>
                  <a:cubicBezTo>
                    <a:pt x="87" y="62"/>
                    <a:pt x="89" y="62"/>
                    <a:pt x="91" y="61"/>
                  </a:cubicBezTo>
                  <a:cubicBezTo>
                    <a:pt x="89" y="60"/>
                    <a:pt x="88" y="58"/>
                    <a:pt x="87" y="57"/>
                  </a:cubicBezTo>
                  <a:cubicBezTo>
                    <a:pt x="87" y="57"/>
                    <a:pt x="87" y="57"/>
                    <a:pt x="87" y="57"/>
                  </a:cubicBezTo>
                  <a:cubicBezTo>
                    <a:pt x="86" y="59"/>
                    <a:pt x="86" y="61"/>
                    <a:pt x="86" y="63"/>
                  </a:cubicBezTo>
                  <a:close/>
                  <a:moveTo>
                    <a:pt x="97" y="74"/>
                  </a:moveTo>
                  <a:cubicBezTo>
                    <a:pt x="98" y="74"/>
                    <a:pt x="98" y="74"/>
                    <a:pt x="98" y="73"/>
                  </a:cubicBezTo>
                  <a:cubicBezTo>
                    <a:pt x="99" y="73"/>
                    <a:pt x="99" y="72"/>
                    <a:pt x="98" y="72"/>
                  </a:cubicBezTo>
                  <a:cubicBezTo>
                    <a:pt x="98" y="71"/>
                    <a:pt x="98" y="70"/>
                    <a:pt x="98" y="69"/>
                  </a:cubicBezTo>
                  <a:cubicBezTo>
                    <a:pt x="98" y="68"/>
                    <a:pt x="98" y="68"/>
                    <a:pt x="97" y="67"/>
                  </a:cubicBezTo>
                  <a:cubicBezTo>
                    <a:pt x="97" y="67"/>
                    <a:pt x="96" y="67"/>
                    <a:pt x="95" y="67"/>
                  </a:cubicBezTo>
                  <a:cubicBezTo>
                    <a:pt x="94" y="68"/>
                    <a:pt x="94" y="68"/>
                    <a:pt x="93" y="68"/>
                  </a:cubicBezTo>
                  <a:cubicBezTo>
                    <a:pt x="92" y="68"/>
                    <a:pt x="90" y="68"/>
                    <a:pt x="89" y="68"/>
                  </a:cubicBezTo>
                  <a:cubicBezTo>
                    <a:pt x="89" y="68"/>
                    <a:pt x="89" y="69"/>
                    <a:pt x="89" y="69"/>
                  </a:cubicBezTo>
                  <a:cubicBezTo>
                    <a:pt x="88" y="69"/>
                    <a:pt x="89" y="69"/>
                    <a:pt x="89" y="70"/>
                  </a:cubicBezTo>
                  <a:cubicBezTo>
                    <a:pt x="89" y="70"/>
                    <a:pt x="90" y="70"/>
                    <a:pt x="90" y="71"/>
                  </a:cubicBezTo>
                  <a:cubicBezTo>
                    <a:pt x="91" y="71"/>
                    <a:pt x="91" y="71"/>
                    <a:pt x="92" y="72"/>
                  </a:cubicBezTo>
                  <a:cubicBezTo>
                    <a:pt x="93" y="72"/>
                    <a:pt x="93" y="73"/>
                    <a:pt x="94" y="73"/>
                  </a:cubicBezTo>
                  <a:cubicBezTo>
                    <a:pt x="95" y="73"/>
                    <a:pt x="96" y="73"/>
                    <a:pt x="97" y="74"/>
                  </a:cubicBezTo>
                  <a:close/>
                  <a:moveTo>
                    <a:pt x="97" y="73"/>
                  </a:moveTo>
                  <a:cubicBezTo>
                    <a:pt x="97" y="73"/>
                    <a:pt x="97" y="73"/>
                    <a:pt x="97" y="73"/>
                  </a:cubicBezTo>
                  <a:cubicBezTo>
                    <a:pt x="97" y="71"/>
                    <a:pt x="97" y="70"/>
                    <a:pt x="96" y="68"/>
                  </a:cubicBezTo>
                  <a:cubicBezTo>
                    <a:pt x="96" y="68"/>
                    <a:pt x="96" y="68"/>
                    <a:pt x="96" y="68"/>
                  </a:cubicBezTo>
                  <a:cubicBezTo>
                    <a:pt x="95" y="69"/>
                    <a:pt x="94" y="69"/>
                    <a:pt x="93" y="69"/>
                  </a:cubicBezTo>
                  <a:cubicBezTo>
                    <a:pt x="92" y="69"/>
                    <a:pt x="91" y="69"/>
                    <a:pt x="90" y="70"/>
                  </a:cubicBezTo>
                  <a:cubicBezTo>
                    <a:pt x="93" y="71"/>
                    <a:pt x="95" y="72"/>
                    <a:pt x="97" y="73"/>
                  </a:cubicBezTo>
                  <a:close/>
                  <a:moveTo>
                    <a:pt x="97" y="82"/>
                  </a:moveTo>
                  <a:cubicBezTo>
                    <a:pt x="96" y="82"/>
                    <a:pt x="96" y="81"/>
                    <a:pt x="96" y="81"/>
                  </a:cubicBezTo>
                  <a:cubicBezTo>
                    <a:pt x="95" y="80"/>
                    <a:pt x="93" y="79"/>
                    <a:pt x="92" y="78"/>
                  </a:cubicBezTo>
                  <a:cubicBezTo>
                    <a:pt x="91" y="77"/>
                    <a:pt x="89" y="76"/>
                    <a:pt x="88" y="75"/>
                  </a:cubicBezTo>
                  <a:cubicBezTo>
                    <a:pt x="87" y="75"/>
                    <a:pt x="87" y="76"/>
                    <a:pt x="87" y="76"/>
                  </a:cubicBezTo>
                  <a:cubicBezTo>
                    <a:pt x="87" y="76"/>
                    <a:pt x="87" y="76"/>
                    <a:pt x="87" y="77"/>
                  </a:cubicBezTo>
                  <a:cubicBezTo>
                    <a:pt x="87" y="77"/>
                    <a:pt x="88" y="77"/>
                    <a:pt x="88" y="77"/>
                  </a:cubicBezTo>
                  <a:cubicBezTo>
                    <a:pt x="88" y="77"/>
                    <a:pt x="89" y="78"/>
                    <a:pt x="89" y="79"/>
                  </a:cubicBezTo>
                  <a:cubicBezTo>
                    <a:pt x="90" y="81"/>
                    <a:pt x="90" y="82"/>
                    <a:pt x="91" y="84"/>
                  </a:cubicBezTo>
                  <a:cubicBezTo>
                    <a:pt x="91" y="85"/>
                    <a:pt x="91" y="86"/>
                    <a:pt x="91" y="87"/>
                  </a:cubicBezTo>
                  <a:cubicBezTo>
                    <a:pt x="91" y="88"/>
                    <a:pt x="91" y="88"/>
                    <a:pt x="91" y="88"/>
                  </a:cubicBezTo>
                  <a:cubicBezTo>
                    <a:pt x="91" y="88"/>
                    <a:pt x="92" y="88"/>
                    <a:pt x="92" y="88"/>
                  </a:cubicBezTo>
                  <a:cubicBezTo>
                    <a:pt x="93" y="87"/>
                    <a:pt x="95" y="86"/>
                    <a:pt x="96" y="85"/>
                  </a:cubicBezTo>
                  <a:cubicBezTo>
                    <a:pt x="96" y="85"/>
                    <a:pt x="96" y="84"/>
                    <a:pt x="96" y="84"/>
                  </a:cubicBezTo>
                  <a:cubicBezTo>
                    <a:pt x="97" y="84"/>
                    <a:pt x="97" y="84"/>
                    <a:pt x="97" y="83"/>
                  </a:cubicBezTo>
                  <a:cubicBezTo>
                    <a:pt x="97" y="83"/>
                    <a:pt x="97" y="83"/>
                    <a:pt x="97" y="83"/>
                  </a:cubicBezTo>
                  <a:cubicBezTo>
                    <a:pt x="97" y="82"/>
                    <a:pt x="97" y="82"/>
                    <a:pt x="97" y="82"/>
                  </a:cubicBezTo>
                  <a:close/>
                  <a:moveTo>
                    <a:pt x="92" y="86"/>
                  </a:moveTo>
                  <a:cubicBezTo>
                    <a:pt x="92" y="86"/>
                    <a:pt x="92" y="86"/>
                    <a:pt x="92" y="86"/>
                  </a:cubicBezTo>
                  <a:cubicBezTo>
                    <a:pt x="92" y="86"/>
                    <a:pt x="92" y="86"/>
                    <a:pt x="93" y="86"/>
                  </a:cubicBezTo>
                  <a:cubicBezTo>
                    <a:pt x="93" y="85"/>
                    <a:pt x="94" y="85"/>
                    <a:pt x="95" y="84"/>
                  </a:cubicBezTo>
                  <a:cubicBezTo>
                    <a:pt x="95" y="84"/>
                    <a:pt x="95" y="84"/>
                    <a:pt x="95" y="84"/>
                  </a:cubicBezTo>
                  <a:cubicBezTo>
                    <a:pt x="95" y="83"/>
                    <a:pt x="95" y="82"/>
                    <a:pt x="94" y="82"/>
                  </a:cubicBezTo>
                  <a:cubicBezTo>
                    <a:pt x="94" y="81"/>
                    <a:pt x="93" y="81"/>
                    <a:pt x="92" y="80"/>
                  </a:cubicBezTo>
                  <a:cubicBezTo>
                    <a:pt x="92" y="80"/>
                    <a:pt x="92" y="80"/>
                    <a:pt x="91" y="79"/>
                  </a:cubicBezTo>
                  <a:cubicBezTo>
                    <a:pt x="91" y="79"/>
                    <a:pt x="91" y="79"/>
                    <a:pt x="91" y="79"/>
                  </a:cubicBezTo>
                  <a:cubicBezTo>
                    <a:pt x="92" y="82"/>
                    <a:pt x="93" y="84"/>
                    <a:pt x="92" y="86"/>
                  </a:cubicBezTo>
                  <a:close/>
                  <a:moveTo>
                    <a:pt x="82" y="85"/>
                  </a:moveTo>
                  <a:cubicBezTo>
                    <a:pt x="82" y="85"/>
                    <a:pt x="82" y="85"/>
                    <a:pt x="82" y="85"/>
                  </a:cubicBezTo>
                  <a:cubicBezTo>
                    <a:pt x="83" y="85"/>
                    <a:pt x="83" y="85"/>
                    <a:pt x="83" y="85"/>
                  </a:cubicBezTo>
                  <a:cubicBezTo>
                    <a:pt x="83" y="87"/>
                    <a:pt x="84" y="88"/>
                    <a:pt x="84" y="90"/>
                  </a:cubicBezTo>
                  <a:cubicBezTo>
                    <a:pt x="84" y="91"/>
                    <a:pt x="84" y="92"/>
                    <a:pt x="85" y="92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5" y="93"/>
                    <a:pt x="85" y="92"/>
                    <a:pt x="85" y="92"/>
                  </a:cubicBezTo>
                  <a:cubicBezTo>
                    <a:pt x="85" y="92"/>
                    <a:pt x="85" y="91"/>
                    <a:pt x="85" y="91"/>
                  </a:cubicBezTo>
                  <a:cubicBezTo>
                    <a:pt x="85" y="90"/>
                    <a:pt x="85" y="89"/>
                    <a:pt x="85" y="89"/>
                  </a:cubicBezTo>
                  <a:cubicBezTo>
                    <a:pt x="85" y="89"/>
                    <a:pt x="85" y="89"/>
                    <a:pt x="85" y="89"/>
                  </a:cubicBezTo>
                  <a:cubicBezTo>
                    <a:pt x="85" y="88"/>
                    <a:pt x="85" y="88"/>
                    <a:pt x="84" y="87"/>
                  </a:cubicBezTo>
                  <a:cubicBezTo>
                    <a:pt x="84" y="86"/>
                    <a:pt x="84" y="85"/>
                    <a:pt x="83" y="84"/>
                  </a:cubicBezTo>
                  <a:cubicBezTo>
                    <a:pt x="83" y="83"/>
                    <a:pt x="83" y="82"/>
                    <a:pt x="82" y="81"/>
                  </a:cubicBezTo>
                  <a:cubicBezTo>
                    <a:pt x="81" y="81"/>
                    <a:pt x="81" y="81"/>
                    <a:pt x="81" y="81"/>
                  </a:cubicBezTo>
                  <a:cubicBezTo>
                    <a:pt x="81" y="81"/>
                    <a:pt x="80" y="81"/>
                    <a:pt x="81" y="82"/>
                  </a:cubicBezTo>
                  <a:cubicBezTo>
                    <a:pt x="81" y="83"/>
                    <a:pt x="81" y="84"/>
                    <a:pt x="81" y="86"/>
                  </a:cubicBezTo>
                  <a:cubicBezTo>
                    <a:pt x="81" y="86"/>
                    <a:pt x="81" y="87"/>
                    <a:pt x="81" y="87"/>
                  </a:cubicBezTo>
                  <a:cubicBezTo>
                    <a:pt x="81" y="88"/>
                    <a:pt x="81" y="90"/>
                    <a:pt x="81" y="91"/>
                  </a:cubicBezTo>
                  <a:cubicBezTo>
                    <a:pt x="82" y="93"/>
                    <a:pt x="83" y="94"/>
                    <a:pt x="85" y="94"/>
                  </a:cubicBezTo>
                  <a:cubicBezTo>
                    <a:pt x="85" y="94"/>
                    <a:pt x="85" y="94"/>
                    <a:pt x="85" y="93"/>
                  </a:cubicBezTo>
                  <a:cubicBezTo>
                    <a:pt x="85" y="93"/>
                    <a:pt x="85" y="93"/>
                    <a:pt x="85" y="93"/>
                  </a:cubicBezTo>
                  <a:cubicBezTo>
                    <a:pt x="84" y="93"/>
                    <a:pt x="84" y="93"/>
                    <a:pt x="83" y="92"/>
                  </a:cubicBezTo>
                  <a:cubicBezTo>
                    <a:pt x="83" y="91"/>
                    <a:pt x="83" y="90"/>
                    <a:pt x="83" y="89"/>
                  </a:cubicBezTo>
                  <a:cubicBezTo>
                    <a:pt x="82" y="88"/>
                    <a:pt x="82" y="86"/>
                    <a:pt x="82" y="85"/>
                  </a:cubicBezTo>
                  <a:close/>
                  <a:moveTo>
                    <a:pt x="76" y="85"/>
                  </a:moveTo>
                  <a:cubicBezTo>
                    <a:pt x="75" y="85"/>
                    <a:pt x="74" y="85"/>
                    <a:pt x="74" y="86"/>
                  </a:cubicBezTo>
                  <a:cubicBezTo>
                    <a:pt x="74" y="87"/>
                    <a:pt x="73" y="88"/>
                    <a:pt x="73" y="89"/>
                  </a:cubicBezTo>
                  <a:cubicBezTo>
                    <a:pt x="73" y="90"/>
                    <a:pt x="72" y="90"/>
                    <a:pt x="72" y="91"/>
                  </a:cubicBezTo>
                  <a:cubicBezTo>
                    <a:pt x="72" y="93"/>
                    <a:pt x="72" y="94"/>
                    <a:pt x="72" y="95"/>
                  </a:cubicBezTo>
                  <a:cubicBezTo>
                    <a:pt x="72" y="96"/>
                    <a:pt x="72" y="97"/>
                    <a:pt x="73" y="97"/>
                  </a:cubicBezTo>
                  <a:cubicBezTo>
                    <a:pt x="74" y="98"/>
                    <a:pt x="75" y="98"/>
                    <a:pt x="76" y="98"/>
                  </a:cubicBezTo>
                  <a:cubicBezTo>
                    <a:pt x="77" y="98"/>
                    <a:pt x="77" y="98"/>
                    <a:pt x="78" y="97"/>
                  </a:cubicBezTo>
                  <a:cubicBezTo>
                    <a:pt x="77" y="97"/>
                    <a:pt x="77" y="97"/>
                    <a:pt x="77" y="97"/>
                  </a:cubicBezTo>
                  <a:cubicBezTo>
                    <a:pt x="76" y="97"/>
                    <a:pt x="75" y="97"/>
                    <a:pt x="74" y="96"/>
                  </a:cubicBezTo>
                  <a:cubicBezTo>
                    <a:pt x="74" y="96"/>
                    <a:pt x="73" y="96"/>
                    <a:pt x="73" y="95"/>
                  </a:cubicBezTo>
                  <a:cubicBezTo>
                    <a:pt x="73" y="93"/>
                    <a:pt x="73" y="91"/>
                    <a:pt x="74" y="89"/>
                  </a:cubicBezTo>
                  <a:cubicBezTo>
                    <a:pt x="75" y="92"/>
                    <a:pt x="76" y="95"/>
                    <a:pt x="78" y="97"/>
                  </a:cubicBezTo>
                  <a:cubicBezTo>
                    <a:pt x="78" y="97"/>
                    <a:pt x="78" y="97"/>
                    <a:pt x="79" y="97"/>
                  </a:cubicBezTo>
                  <a:cubicBezTo>
                    <a:pt x="76" y="93"/>
                    <a:pt x="75" y="90"/>
                    <a:pt x="76" y="85"/>
                  </a:cubicBezTo>
                  <a:close/>
                  <a:moveTo>
                    <a:pt x="57" y="87"/>
                  </a:moveTo>
                  <a:cubicBezTo>
                    <a:pt x="57" y="87"/>
                    <a:pt x="57" y="87"/>
                    <a:pt x="57" y="87"/>
                  </a:cubicBezTo>
                  <a:cubicBezTo>
                    <a:pt x="57" y="88"/>
                    <a:pt x="57" y="88"/>
                    <a:pt x="57" y="88"/>
                  </a:cubicBezTo>
                  <a:cubicBezTo>
                    <a:pt x="57" y="89"/>
                    <a:pt x="58" y="89"/>
                    <a:pt x="58" y="89"/>
                  </a:cubicBezTo>
                  <a:cubicBezTo>
                    <a:pt x="59" y="88"/>
                    <a:pt x="59" y="88"/>
                    <a:pt x="60" y="87"/>
                  </a:cubicBezTo>
                  <a:cubicBezTo>
                    <a:pt x="60" y="86"/>
                    <a:pt x="61" y="85"/>
                    <a:pt x="62" y="84"/>
                  </a:cubicBezTo>
                  <a:cubicBezTo>
                    <a:pt x="64" y="83"/>
                    <a:pt x="65" y="82"/>
                    <a:pt x="67" y="82"/>
                  </a:cubicBezTo>
                  <a:cubicBezTo>
                    <a:pt x="68" y="82"/>
                    <a:pt x="68" y="82"/>
                    <a:pt x="68" y="81"/>
                  </a:cubicBezTo>
                  <a:cubicBezTo>
                    <a:pt x="68" y="81"/>
                    <a:pt x="68" y="81"/>
                    <a:pt x="68" y="81"/>
                  </a:cubicBezTo>
                  <a:cubicBezTo>
                    <a:pt x="67" y="81"/>
                    <a:pt x="67" y="81"/>
                    <a:pt x="66" y="81"/>
                  </a:cubicBezTo>
                  <a:cubicBezTo>
                    <a:pt x="65" y="81"/>
                    <a:pt x="63" y="81"/>
                    <a:pt x="62" y="82"/>
                  </a:cubicBezTo>
                  <a:cubicBezTo>
                    <a:pt x="60" y="82"/>
                    <a:pt x="59" y="82"/>
                    <a:pt x="57" y="83"/>
                  </a:cubicBezTo>
                  <a:cubicBezTo>
                    <a:pt x="57" y="83"/>
                    <a:pt x="56" y="84"/>
                    <a:pt x="56" y="84"/>
                  </a:cubicBezTo>
                  <a:cubicBezTo>
                    <a:pt x="56" y="85"/>
                    <a:pt x="56" y="85"/>
                    <a:pt x="56" y="86"/>
                  </a:cubicBezTo>
                  <a:cubicBezTo>
                    <a:pt x="56" y="87"/>
                    <a:pt x="57" y="87"/>
                    <a:pt x="57" y="87"/>
                  </a:cubicBezTo>
                  <a:close/>
                  <a:moveTo>
                    <a:pt x="64" y="82"/>
                  </a:moveTo>
                  <a:cubicBezTo>
                    <a:pt x="64" y="82"/>
                    <a:pt x="64" y="82"/>
                    <a:pt x="64" y="82"/>
                  </a:cubicBezTo>
                  <a:cubicBezTo>
                    <a:pt x="63" y="82"/>
                    <a:pt x="63" y="82"/>
                    <a:pt x="63" y="82"/>
                  </a:cubicBezTo>
                  <a:cubicBezTo>
                    <a:pt x="62" y="82"/>
                    <a:pt x="62" y="83"/>
                    <a:pt x="61" y="83"/>
                  </a:cubicBezTo>
                  <a:cubicBezTo>
                    <a:pt x="60" y="83"/>
                    <a:pt x="59" y="84"/>
                    <a:pt x="58" y="84"/>
                  </a:cubicBezTo>
                  <a:cubicBezTo>
                    <a:pt x="57" y="84"/>
                    <a:pt x="57" y="84"/>
                    <a:pt x="57" y="85"/>
                  </a:cubicBezTo>
                  <a:cubicBezTo>
                    <a:pt x="57" y="85"/>
                    <a:pt x="58" y="86"/>
                    <a:pt x="58" y="86"/>
                  </a:cubicBezTo>
                  <a:cubicBezTo>
                    <a:pt x="58" y="87"/>
                    <a:pt x="58" y="87"/>
                    <a:pt x="59" y="87"/>
                  </a:cubicBezTo>
                  <a:cubicBezTo>
                    <a:pt x="60" y="85"/>
                    <a:pt x="62" y="83"/>
                    <a:pt x="64" y="82"/>
                  </a:cubicBezTo>
                  <a:cubicBezTo>
                    <a:pt x="64" y="82"/>
                    <a:pt x="64" y="82"/>
                    <a:pt x="64" y="82"/>
                  </a:cubicBezTo>
                  <a:close/>
                  <a:moveTo>
                    <a:pt x="92" y="58"/>
                  </a:moveTo>
                  <a:cubicBezTo>
                    <a:pt x="92" y="58"/>
                    <a:pt x="92" y="58"/>
                    <a:pt x="92" y="58"/>
                  </a:cubicBezTo>
                  <a:cubicBezTo>
                    <a:pt x="92" y="57"/>
                    <a:pt x="92" y="57"/>
                    <a:pt x="92" y="56"/>
                  </a:cubicBezTo>
                  <a:cubicBezTo>
                    <a:pt x="91" y="56"/>
                    <a:pt x="90" y="56"/>
                    <a:pt x="90" y="56"/>
                  </a:cubicBezTo>
                  <a:cubicBezTo>
                    <a:pt x="89" y="56"/>
                    <a:pt x="89" y="56"/>
                    <a:pt x="88" y="55"/>
                  </a:cubicBezTo>
                  <a:cubicBezTo>
                    <a:pt x="88" y="55"/>
                    <a:pt x="88" y="54"/>
                    <a:pt x="88" y="54"/>
                  </a:cubicBezTo>
                  <a:cubicBezTo>
                    <a:pt x="88" y="53"/>
                    <a:pt x="88" y="53"/>
                    <a:pt x="87" y="53"/>
                  </a:cubicBezTo>
                  <a:cubicBezTo>
                    <a:pt x="87" y="53"/>
                    <a:pt x="86" y="53"/>
                    <a:pt x="86" y="53"/>
                  </a:cubicBezTo>
                  <a:cubicBezTo>
                    <a:pt x="85" y="53"/>
                    <a:pt x="84" y="53"/>
                    <a:pt x="84" y="52"/>
                  </a:cubicBezTo>
                  <a:cubicBezTo>
                    <a:pt x="83" y="52"/>
                    <a:pt x="83" y="51"/>
                    <a:pt x="83" y="51"/>
                  </a:cubicBezTo>
                  <a:cubicBezTo>
                    <a:pt x="83" y="51"/>
                    <a:pt x="82" y="51"/>
                    <a:pt x="82" y="52"/>
                  </a:cubicBezTo>
                  <a:cubicBezTo>
                    <a:pt x="82" y="52"/>
                    <a:pt x="82" y="52"/>
                    <a:pt x="82" y="52"/>
                  </a:cubicBezTo>
                  <a:cubicBezTo>
                    <a:pt x="83" y="53"/>
                    <a:pt x="83" y="55"/>
                    <a:pt x="84" y="57"/>
                  </a:cubicBezTo>
                  <a:cubicBezTo>
                    <a:pt x="84" y="58"/>
                    <a:pt x="83" y="59"/>
                    <a:pt x="83" y="60"/>
                  </a:cubicBezTo>
                  <a:cubicBezTo>
                    <a:pt x="82" y="61"/>
                    <a:pt x="82" y="62"/>
                    <a:pt x="81" y="63"/>
                  </a:cubicBezTo>
                  <a:cubicBezTo>
                    <a:pt x="80" y="64"/>
                    <a:pt x="79" y="65"/>
                    <a:pt x="78" y="66"/>
                  </a:cubicBezTo>
                  <a:cubicBezTo>
                    <a:pt x="77" y="68"/>
                    <a:pt x="76" y="69"/>
                    <a:pt x="75" y="71"/>
                  </a:cubicBezTo>
                  <a:cubicBezTo>
                    <a:pt x="76" y="71"/>
                    <a:pt x="77" y="72"/>
                    <a:pt x="78" y="72"/>
                  </a:cubicBezTo>
                  <a:cubicBezTo>
                    <a:pt x="79" y="71"/>
                    <a:pt x="79" y="71"/>
                    <a:pt x="80" y="70"/>
                  </a:cubicBezTo>
                  <a:cubicBezTo>
                    <a:pt x="81" y="68"/>
                    <a:pt x="83" y="68"/>
                    <a:pt x="85" y="67"/>
                  </a:cubicBezTo>
                  <a:cubicBezTo>
                    <a:pt x="85" y="66"/>
                    <a:pt x="86" y="66"/>
                    <a:pt x="87" y="66"/>
                  </a:cubicBezTo>
                  <a:cubicBezTo>
                    <a:pt x="88" y="66"/>
                    <a:pt x="90" y="66"/>
                    <a:pt x="91" y="66"/>
                  </a:cubicBezTo>
                  <a:cubicBezTo>
                    <a:pt x="93" y="65"/>
                    <a:pt x="95" y="64"/>
                    <a:pt x="97" y="63"/>
                  </a:cubicBezTo>
                  <a:cubicBezTo>
                    <a:pt x="97" y="63"/>
                    <a:pt x="97" y="62"/>
                    <a:pt x="97" y="62"/>
                  </a:cubicBezTo>
                  <a:cubicBezTo>
                    <a:pt x="97" y="62"/>
                    <a:pt x="97" y="61"/>
                    <a:pt x="97" y="61"/>
                  </a:cubicBezTo>
                  <a:cubicBezTo>
                    <a:pt x="97" y="60"/>
                    <a:pt x="97" y="60"/>
                    <a:pt x="97" y="59"/>
                  </a:cubicBezTo>
                  <a:cubicBezTo>
                    <a:pt x="97" y="59"/>
                    <a:pt x="96" y="59"/>
                    <a:pt x="95" y="59"/>
                  </a:cubicBezTo>
                  <a:cubicBezTo>
                    <a:pt x="94" y="60"/>
                    <a:pt x="93" y="59"/>
                    <a:pt x="92" y="58"/>
                  </a:cubicBezTo>
                  <a:cubicBezTo>
                    <a:pt x="92" y="58"/>
                    <a:pt x="92" y="58"/>
                    <a:pt x="92" y="58"/>
                  </a:cubicBezTo>
                  <a:close/>
                  <a:moveTo>
                    <a:pt x="63" y="51"/>
                  </a:moveTo>
                  <a:cubicBezTo>
                    <a:pt x="63" y="51"/>
                    <a:pt x="63" y="51"/>
                    <a:pt x="63" y="51"/>
                  </a:cubicBezTo>
                  <a:cubicBezTo>
                    <a:pt x="64" y="52"/>
                    <a:pt x="64" y="52"/>
                    <a:pt x="65" y="52"/>
                  </a:cubicBezTo>
                  <a:cubicBezTo>
                    <a:pt x="67" y="53"/>
                    <a:pt x="68" y="54"/>
                    <a:pt x="69" y="55"/>
                  </a:cubicBezTo>
                  <a:cubicBezTo>
                    <a:pt x="70" y="57"/>
                    <a:pt x="71" y="58"/>
                    <a:pt x="71" y="60"/>
                  </a:cubicBezTo>
                  <a:cubicBezTo>
                    <a:pt x="71" y="60"/>
                    <a:pt x="72" y="61"/>
                    <a:pt x="72" y="61"/>
                  </a:cubicBezTo>
                  <a:cubicBezTo>
                    <a:pt x="72" y="62"/>
                    <a:pt x="72" y="63"/>
                    <a:pt x="72" y="65"/>
                  </a:cubicBezTo>
                  <a:cubicBezTo>
                    <a:pt x="72" y="66"/>
                    <a:pt x="72" y="67"/>
                    <a:pt x="72" y="69"/>
                  </a:cubicBezTo>
                  <a:cubicBezTo>
                    <a:pt x="72" y="70"/>
                    <a:pt x="72" y="71"/>
                    <a:pt x="72" y="72"/>
                  </a:cubicBezTo>
                  <a:cubicBezTo>
                    <a:pt x="73" y="72"/>
                    <a:pt x="74" y="72"/>
                    <a:pt x="74" y="71"/>
                  </a:cubicBezTo>
                  <a:cubicBezTo>
                    <a:pt x="74" y="69"/>
                    <a:pt x="75" y="68"/>
                    <a:pt x="76" y="67"/>
                  </a:cubicBezTo>
                  <a:cubicBezTo>
                    <a:pt x="76" y="66"/>
                    <a:pt x="77" y="65"/>
                    <a:pt x="78" y="65"/>
                  </a:cubicBezTo>
                  <a:cubicBezTo>
                    <a:pt x="79" y="64"/>
                    <a:pt x="79" y="63"/>
                    <a:pt x="80" y="62"/>
                  </a:cubicBezTo>
                  <a:cubicBezTo>
                    <a:pt x="81" y="61"/>
                    <a:pt x="83" y="59"/>
                    <a:pt x="82" y="56"/>
                  </a:cubicBezTo>
                  <a:cubicBezTo>
                    <a:pt x="82" y="55"/>
                    <a:pt x="82" y="53"/>
                    <a:pt x="80" y="52"/>
                  </a:cubicBezTo>
                  <a:cubicBezTo>
                    <a:pt x="80" y="52"/>
                    <a:pt x="79" y="51"/>
                    <a:pt x="79" y="50"/>
                  </a:cubicBezTo>
                  <a:cubicBezTo>
                    <a:pt x="77" y="51"/>
                    <a:pt x="75" y="51"/>
                    <a:pt x="74" y="49"/>
                  </a:cubicBezTo>
                  <a:cubicBezTo>
                    <a:pt x="74" y="49"/>
                    <a:pt x="74" y="50"/>
                    <a:pt x="74" y="50"/>
                  </a:cubicBezTo>
                  <a:cubicBezTo>
                    <a:pt x="73" y="51"/>
                    <a:pt x="71" y="51"/>
                    <a:pt x="70" y="49"/>
                  </a:cubicBezTo>
                  <a:cubicBezTo>
                    <a:pt x="70" y="49"/>
                    <a:pt x="69" y="49"/>
                    <a:pt x="69" y="49"/>
                  </a:cubicBezTo>
                  <a:cubicBezTo>
                    <a:pt x="69" y="50"/>
                    <a:pt x="68" y="50"/>
                    <a:pt x="68" y="50"/>
                  </a:cubicBezTo>
                  <a:cubicBezTo>
                    <a:pt x="67" y="50"/>
                    <a:pt x="66" y="51"/>
                    <a:pt x="65" y="50"/>
                  </a:cubicBezTo>
                  <a:cubicBezTo>
                    <a:pt x="64" y="50"/>
                    <a:pt x="64" y="51"/>
                    <a:pt x="63" y="51"/>
                  </a:cubicBezTo>
                  <a:close/>
                  <a:moveTo>
                    <a:pt x="55" y="93"/>
                  </a:moveTo>
                  <a:cubicBezTo>
                    <a:pt x="55" y="93"/>
                    <a:pt x="55" y="93"/>
                    <a:pt x="55" y="93"/>
                  </a:cubicBezTo>
                  <a:cubicBezTo>
                    <a:pt x="57" y="93"/>
                    <a:pt x="58" y="95"/>
                    <a:pt x="58" y="97"/>
                  </a:cubicBezTo>
                  <a:cubicBezTo>
                    <a:pt x="59" y="97"/>
                    <a:pt x="59" y="97"/>
                    <a:pt x="59" y="97"/>
                  </a:cubicBezTo>
                  <a:cubicBezTo>
                    <a:pt x="60" y="97"/>
                    <a:pt x="60" y="97"/>
                    <a:pt x="60" y="96"/>
                  </a:cubicBezTo>
                  <a:cubicBezTo>
                    <a:pt x="60" y="96"/>
                    <a:pt x="60" y="95"/>
                    <a:pt x="59" y="94"/>
                  </a:cubicBezTo>
                  <a:cubicBezTo>
                    <a:pt x="59" y="93"/>
                    <a:pt x="60" y="91"/>
                    <a:pt x="60" y="90"/>
                  </a:cubicBezTo>
                  <a:cubicBezTo>
                    <a:pt x="61" y="89"/>
                    <a:pt x="61" y="88"/>
                    <a:pt x="62" y="88"/>
                  </a:cubicBezTo>
                  <a:cubicBezTo>
                    <a:pt x="62" y="87"/>
                    <a:pt x="63" y="86"/>
                    <a:pt x="64" y="86"/>
                  </a:cubicBezTo>
                  <a:cubicBezTo>
                    <a:pt x="64" y="85"/>
                    <a:pt x="65" y="85"/>
                    <a:pt x="65" y="85"/>
                  </a:cubicBezTo>
                  <a:cubicBezTo>
                    <a:pt x="66" y="85"/>
                    <a:pt x="66" y="84"/>
                    <a:pt x="66" y="84"/>
                  </a:cubicBezTo>
                  <a:cubicBezTo>
                    <a:pt x="67" y="83"/>
                    <a:pt x="69" y="83"/>
                    <a:pt x="70" y="82"/>
                  </a:cubicBezTo>
                  <a:cubicBezTo>
                    <a:pt x="71" y="81"/>
                    <a:pt x="72" y="80"/>
                    <a:pt x="73" y="79"/>
                  </a:cubicBezTo>
                  <a:cubicBezTo>
                    <a:pt x="73" y="79"/>
                    <a:pt x="73" y="79"/>
                    <a:pt x="72" y="79"/>
                  </a:cubicBezTo>
                  <a:cubicBezTo>
                    <a:pt x="72" y="78"/>
                    <a:pt x="72" y="78"/>
                    <a:pt x="71" y="78"/>
                  </a:cubicBezTo>
                  <a:cubicBezTo>
                    <a:pt x="71" y="78"/>
                    <a:pt x="70" y="78"/>
                    <a:pt x="70" y="78"/>
                  </a:cubicBezTo>
                  <a:cubicBezTo>
                    <a:pt x="68" y="78"/>
                    <a:pt x="67" y="78"/>
                    <a:pt x="65" y="78"/>
                  </a:cubicBezTo>
                  <a:cubicBezTo>
                    <a:pt x="64" y="78"/>
                    <a:pt x="64" y="78"/>
                    <a:pt x="63" y="78"/>
                  </a:cubicBezTo>
                  <a:cubicBezTo>
                    <a:pt x="62" y="79"/>
                    <a:pt x="61" y="79"/>
                    <a:pt x="60" y="79"/>
                  </a:cubicBezTo>
                  <a:cubicBezTo>
                    <a:pt x="58" y="80"/>
                    <a:pt x="57" y="80"/>
                    <a:pt x="55" y="82"/>
                  </a:cubicBezTo>
                  <a:cubicBezTo>
                    <a:pt x="54" y="83"/>
                    <a:pt x="54" y="84"/>
                    <a:pt x="53" y="86"/>
                  </a:cubicBezTo>
                  <a:cubicBezTo>
                    <a:pt x="53" y="86"/>
                    <a:pt x="53" y="87"/>
                    <a:pt x="53" y="88"/>
                  </a:cubicBezTo>
                  <a:cubicBezTo>
                    <a:pt x="53" y="88"/>
                    <a:pt x="53" y="89"/>
                    <a:pt x="53" y="89"/>
                  </a:cubicBezTo>
                  <a:cubicBezTo>
                    <a:pt x="54" y="90"/>
                    <a:pt x="55" y="91"/>
                    <a:pt x="55" y="92"/>
                  </a:cubicBezTo>
                  <a:cubicBezTo>
                    <a:pt x="55" y="92"/>
                    <a:pt x="55" y="92"/>
                    <a:pt x="55" y="93"/>
                  </a:cubicBezTo>
                  <a:close/>
                  <a:moveTo>
                    <a:pt x="71" y="75"/>
                  </a:moveTo>
                  <a:cubicBezTo>
                    <a:pt x="71" y="75"/>
                    <a:pt x="71" y="75"/>
                    <a:pt x="71" y="75"/>
                  </a:cubicBezTo>
                  <a:cubicBezTo>
                    <a:pt x="70" y="75"/>
                    <a:pt x="68" y="74"/>
                    <a:pt x="67" y="73"/>
                  </a:cubicBezTo>
                  <a:cubicBezTo>
                    <a:pt x="65" y="71"/>
                    <a:pt x="62" y="70"/>
                    <a:pt x="59" y="71"/>
                  </a:cubicBezTo>
                  <a:cubicBezTo>
                    <a:pt x="58" y="71"/>
                    <a:pt x="57" y="71"/>
                    <a:pt x="55" y="71"/>
                  </a:cubicBezTo>
                  <a:cubicBezTo>
                    <a:pt x="53" y="71"/>
                    <a:pt x="51" y="72"/>
                    <a:pt x="49" y="74"/>
                  </a:cubicBezTo>
                  <a:cubicBezTo>
                    <a:pt x="49" y="74"/>
                    <a:pt x="49" y="75"/>
                    <a:pt x="49" y="75"/>
                  </a:cubicBezTo>
                  <a:cubicBezTo>
                    <a:pt x="49" y="76"/>
                    <a:pt x="49" y="77"/>
                    <a:pt x="47" y="78"/>
                  </a:cubicBezTo>
                  <a:cubicBezTo>
                    <a:pt x="48" y="79"/>
                    <a:pt x="49" y="79"/>
                    <a:pt x="49" y="81"/>
                  </a:cubicBezTo>
                  <a:cubicBezTo>
                    <a:pt x="49" y="82"/>
                    <a:pt x="49" y="83"/>
                    <a:pt x="49" y="83"/>
                  </a:cubicBezTo>
                  <a:cubicBezTo>
                    <a:pt x="50" y="84"/>
                    <a:pt x="51" y="84"/>
                    <a:pt x="51" y="85"/>
                  </a:cubicBezTo>
                  <a:cubicBezTo>
                    <a:pt x="52" y="86"/>
                    <a:pt x="51" y="87"/>
                    <a:pt x="51" y="88"/>
                  </a:cubicBezTo>
                  <a:cubicBezTo>
                    <a:pt x="51" y="88"/>
                    <a:pt x="52" y="89"/>
                    <a:pt x="52" y="89"/>
                  </a:cubicBezTo>
                  <a:cubicBezTo>
                    <a:pt x="52" y="88"/>
                    <a:pt x="52" y="87"/>
                    <a:pt x="52" y="86"/>
                  </a:cubicBezTo>
                  <a:cubicBezTo>
                    <a:pt x="53" y="85"/>
                    <a:pt x="53" y="84"/>
                    <a:pt x="53" y="83"/>
                  </a:cubicBezTo>
                  <a:cubicBezTo>
                    <a:pt x="54" y="82"/>
                    <a:pt x="54" y="81"/>
                    <a:pt x="55" y="80"/>
                  </a:cubicBezTo>
                  <a:cubicBezTo>
                    <a:pt x="56" y="80"/>
                    <a:pt x="57" y="79"/>
                    <a:pt x="57" y="78"/>
                  </a:cubicBezTo>
                  <a:cubicBezTo>
                    <a:pt x="58" y="78"/>
                    <a:pt x="58" y="78"/>
                    <a:pt x="59" y="78"/>
                  </a:cubicBezTo>
                  <a:cubicBezTo>
                    <a:pt x="59" y="78"/>
                    <a:pt x="60" y="78"/>
                    <a:pt x="61" y="77"/>
                  </a:cubicBezTo>
                  <a:cubicBezTo>
                    <a:pt x="62" y="76"/>
                    <a:pt x="64" y="76"/>
                    <a:pt x="66" y="76"/>
                  </a:cubicBezTo>
                  <a:cubicBezTo>
                    <a:pt x="68" y="76"/>
                    <a:pt x="69" y="76"/>
                    <a:pt x="70" y="76"/>
                  </a:cubicBezTo>
                  <a:cubicBezTo>
                    <a:pt x="71" y="76"/>
                    <a:pt x="71" y="76"/>
                    <a:pt x="71" y="75"/>
                  </a:cubicBezTo>
                  <a:close/>
                  <a:moveTo>
                    <a:pt x="103" y="79"/>
                  </a:moveTo>
                  <a:cubicBezTo>
                    <a:pt x="103" y="79"/>
                    <a:pt x="103" y="79"/>
                    <a:pt x="103" y="79"/>
                  </a:cubicBezTo>
                  <a:cubicBezTo>
                    <a:pt x="102" y="78"/>
                    <a:pt x="102" y="77"/>
                    <a:pt x="103" y="75"/>
                  </a:cubicBezTo>
                  <a:cubicBezTo>
                    <a:pt x="103" y="75"/>
                    <a:pt x="103" y="75"/>
                    <a:pt x="103" y="75"/>
                  </a:cubicBezTo>
                  <a:cubicBezTo>
                    <a:pt x="102" y="75"/>
                    <a:pt x="102" y="74"/>
                    <a:pt x="102" y="74"/>
                  </a:cubicBezTo>
                  <a:cubicBezTo>
                    <a:pt x="101" y="73"/>
                    <a:pt x="100" y="72"/>
                    <a:pt x="101" y="70"/>
                  </a:cubicBezTo>
                  <a:cubicBezTo>
                    <a:pt x="101" y="70"/>
                    <a:pt x="101" y="69"/>
                    <a:pt x="101" y="69"/>
                  </a:cubicBezTo>
                  <a:cubicBezTo>
                    <a:pt x="100" y="68"/>
                    <a:pt x="100" y="68"/>
                    <a:pt x="99" y="67"/>
                  </a:cubicBezTo>
                  <a:cubicBezTo>
                    <a:pt x="98" y="66"/>
                    <a:pt x="98" y="65"/>
                    <a:pt x="99" y="64"/>
                  </a:cubicBezTo>
                  <a:cubicBezTo>
                    <a:pt x="99" y="63"/>
                    <a:pt x="99" y="63"/>
                    <a:pt x="99" y="63"/>
                  </a:cubicBezTo>
                  <a:cubicBezTo>
                    <a:pt x="99" y="63"/>
                    <a:pt x="99" y="63"/>
                    <a:pt x="98" y="63"/>
                  </a:cubicBezTo>
                  <a:cubicBezTo>
                    <a:pt x="98" y="63"/>
                    <a:pt x="98" y="63"/>
                    <a:pt x="98" y="63"/>
                  </a:cubicBezTo>
                  <a:cubicBezTo>
                    <a:pt x="97" y="65"/>
                    <a:pt x="96" y="66"/>
                    <a:pt x="94" y="66"/>
                  </a:cubicBezTo>
                  <a:cubicBezTo>
                    <a:pt x="93" y="67"/>
                    <a:pt x="92" y="67"/>
                    <a:pt x="91" y="67"/>
                  </a:cubicBezTo>
                  <a:cubicBezTo>
                    <a:pt x="90" y="68"/>
                    <a:pt x="89" y="68"/>
                    <a:pt x="88" y="68"/>
                  </a:cubicBezTo>
                  <a:cubicBezTo>
                    <a:pt x="86" y="68"/>
                    <a:pt x="85" y="68"/>
                    <a:pt x="83" y="69"/>
                  </a:cubicBezTo>
                  <a:cubicBezTo>
                    <a:pt x="83" y="69"/>
                    <a:pt x="82" y="69"/>
                    <a:pt x="81" y="70"/>
                  </a:cubicBezTo>
                  <a:cubicBezTo>
                    <a:pt x="81" y="70"/>
                    <a:pt x="81" y="71"/>
                    <a:pt x="80" y="71"/>
                  </a:cubicBezTo>
                  <a:cubicBezTo>
                    <a:pt x="80" y="71"/>
                    <a:pt x="80" y="72"/>
                    <a:pt x="79" y="72"/>
                  </a:cubicBezTo>
                  <a:cubicBezTo>
                    <a:pt x="79" y="73"/>
                    <a:pt x="79" y="73"/>
                    <a:pt x="79" y="74"/>
                  </a:cubicBezTo>
                  <a:cubicBezTo>
                    <a:pt x="79" y="74"/>
                    <a:pt x="79" y="74"/>
                    <a:pt x="79" y="74"/>
                  </a:cubicBezTo>
                  <a:cubicBezTo>
                    <a:pt x="80" y="74"/>
                    <a:pt x="80" y="74"/>
                    <a:pt x="80" y="74"/>
                  </a:cubicBezTo>
                  <a:cubicBezTo>
                    <a:pt x="82" y="73"/>
                    <a:pt x="83" y="73"/>
                    <a:pt x="84" y="72"/>
                  </a:cubicBezTo>
                  <a:cubicBezTo>
                    <a:pt x="85" y="72"/>
                    <a:pt x="87" y="72"/>
                    <a:pt x="88" y="72"/>
                  </a:cubicBezTo>
                  <a:cubicBezTo>
                    <a:pt x="90" y="73"/>
                    <a:pt x="92" y="73"/>
                    <a:pt x="94" y="75"/>
                  </a:cubicBezTo>
                  <a:cubicBezTo>
                    <a:pt x="94" y="75"/>
                    <a:pt x="94" y="76"/>
                    <a:pt x="95" y="76"/>
                  </a:cubicBezTo>
                  <a:cubicBezTo>
                    <a:pt x="96" y="77"/>
                    <a:pt x="96" y="77"/>
                    <a:pt x="97" y="78"/>
                  </a:cubicBezTo>
                  <a:cubicBezTo>
                    <a:pt x="98" y="78"/>
                    <a:pt x="99" y="79"/>
                    <a:pt x="99" y="79"/>
                  </a:cubicBezTo>
                  <a:cubicBezTo>
                    <a:pt x="100" y="79"/>
                    <a:pt x="100" y="79"/>
                    <a:pt x="101" y="79"/>
                  </a:cubicBezTo>
                  <a:cubicBezTo>
                    <a:pt x="102" y="80"/>
                    <a:pt x="102" y="79"/>
                    <a:pt x="103" y="79"/>
                  </a:cubicBezTo>
                  <a:close/>
                  <a:moveTo>
                    <a:pt x="84" y="97"/>
                  </a:moveTo>
                  <a:cubicBezTo>
                    <a:pt x="84" y="97"/>
                    <a:pt x="84" y="97"/>
                    <a:pt x="84" y="97"/>
                  </a:cubicBezTo>
                  <a:cubicBezTo>
                    <a:pt x="84" y="97"/>
                    <a:pt x="84" y="96"/>
                    <a:pt x="83" y="96"/>
                  </a:cubicBezTo>
                  <a:cubicBezTo>
                    <a:pt x="82" y="96"/>
                    <a:pt x="82" y="95"/>
                    <a:pt x="81" y="95"/>
                  </a:cubicBezTo>
                  <a:cubicBezTo>
                    <a:pt x="80" y="94"/>
                    <a:pt x="80" y="93"/>
                    <a:pt x="79" y="92"/>
                  </a:cubicBezTo>
                  <a:cubicBezTo>
                    <a:pt x="79" y="92"/>
                    <a:pt x="78" y="91"/>
                    <a:pt x="78" y="90"/>
                  </a:cubicBezTo>
                  <a:cubicBezTo>
                    <a:pt x="77" y="89"/>
                    <a:pt x="77" y="88"/>
                    <a:pt x="77" y="87"/>
                  </a:cubicBezTo>
                  <a:cubicBezTo>
                    <a:pt x="77" y="86"/>
                    <a:pt x="77" y="84"/>
                    <a:pt x="77" y="83"/>
                  </a:cubicBezTo>
                  <a:cubicBezTo>
                    <a:pt x="77" y="82"/>
                    <a:pt x="77" y="81"/>
                    <a:pt x="77" y="79"/>
                  </a:cubicBezTo>
                  <a:cubicBezTo>
                    <a:pt x="77" y="80"/>
                    <a:pt x="77" y="80"/>
                    <a:pt x="77" y="80"/>
                  </a:cubicBezTo>
                  <a:cubicBezTo>
                    <a:pt x="76" y="80"/>
                    <a:pt x="76" y="80"/>
                    <a:pt x="76" y="81"/>
                  </a:cubicBezTo>
                  <a:cubicBezTo>
                    <a:pt x="75" y="82"/>
                    <a:pt x="74" y="83"/>
                    <a:pt x="73" y="84"/>
                  </a:cubicBezTo>
                  <a:cubicBezTo>
                    <a:pt x="72" y="86"/>
                    <a:pt x="71" y="88"/>
                    <a:pt x="70" y="90"/>
                  </a:cubicBezTo>
                  <a:cubicBezTo>
                    <a:pt x="70" y="92"/>
                    <a:pt x="70" y="93"/>
                    <a:pt x="70" y="95"/>
                  </a:cubicBezTo>
                  <a:cubicBezTo>
                    <a:pt x="70" y="96"/>
                    <a:pt x="70" y="98"/>
                    <a:pt x="71" y="99"/>
                  </a:cubicBezTo>
                  <a:cubicBezTo>
                    <a:pt x="72" y="99"/>
                    <a:pt x="72" y="99"/>
                    <a:pt x="72" y="99"/>
                  </a:cubicBezTo>
                  <a:cubicBezTo>
                    <a:pt x="73" y="99"/>
                    <a:pt x="74" y="100"/>
                    <a:pt x="74" y="101"/>
                  </a:cubicBezTo>
                  <a:cubicBezTo>
                    <a:pt x="74" y="101"/>
                    <a:pt x="75" y="101"/>
                    <a:pt x="75" y="101"/>
                  </a:cubicBezTo>
                  <a:cubicBezTo>
                    <a:pt x="75" y="101"/>
                    <a:pt x="75" y="101"/>
                    <a:pt x="76" y="100"/>
                  </a:cubicBezTo>
                  <a:cubicBezTo>
                    <a:pt x="76" y="100"/>
                    <a:pt x="77" y="100"/>
                    <a:pt x="78" y="100"/>
                  </a:cubicBezTo>
                  <a:cubicBezTo>
                    <a:pt x="79" y="100"/>
                    <a:pt x="79" y="101"/>
                    <a:pt x="79" y="100"/>
                  </a:cubicBezTo>
                  <a:cubicBezTo>
                    <a:pt x="80" y="99"/>
                    <a:pt x="80" y="99"/>
                    <a:pt x="80" y="99"/>
                  </a:cubicBezTo>
                  <a:cubicBezTo>
                    <a:pt x="81" y="98"/>
                    <a:pt x="82" y="98"/>
                    <a:pt x="83" y="99"/>
                  </a:cubicBezTo>
                  <a:cubicBezTo>
                    <a:pt x="84" y="98"/>
                    <a:pt x="84" y="98"/>
                    <a:pt x="84" y="97"/>
                  </a:cubicBezTo>
                  <a:close/>
                  <a:moveTo>
                    <a:pt x="88" y="97"/>
                  </a:moveTo>
                  <a:cubicBezTo>
                    <a:pt x="88" y="97"/>
                    <a:pt x="88" y="97"/>
                    <a:pt x="88" y="97"/>
                  </a:cubicBezTo>
                  <a:cubicBezTo>
                    <a:pt x="88" y="96"/>
                    <a:pt x="89" y="94"/>
                    <a:pt x="90" y="93"/>
                  </a:cubicBezTo>
                  <a:cubicBezTo>
                    <a:pt x="90" y="93"/>
                    <a:pt x="90" y="93"/>
                    <a:pt x="90" y="93"/>
                  </a:cubicBezTo>
                  <a:cubicBezTo>
                    <a:pt x="90" y="93"/>
                    <a:pt x="89" y="92"/>
                    <a:pt x="89" y="92"/>
                  </a:cubicBezTo>
                  <a:cubicBezTo>
                    <a:pt x="88" y="91"/>
                    <a:pt x="88" y="91"/>
                    <a:pt x="87" y="91"/>
                  </a:cubicBezTo>
                  <a:cubicBezTo>
                    <a:pt x="87" y="90"/>
                    <a:pt x="87" y="89"/>
                    <a:pt x="87" y="88"/>
                  </a:cubicBezTo>
                  <a:cubicBezTo>
                    <a:pt x="86" y="87"/>
                    <a:pt x="86" y="86"/>
                    <a:pt x="86" y="85"/>
                  </a:cubicBezTo>
                  <a:cubicBezTo>
                    <a:pt x="86" y="83"/>
                    <a:pt x="86" y="81"/>
                    <a:pt x="85" y="80"/>
                  </a:cubicBezTo>
                  <a:cubicBezTo>
                    <a:pt x="85" y="79"/>
                    <a:pt x="85" y="78"/>
                    <a:pt x="84" y="78"/>
                  </a:cubicBezTo>
                  <a:cubicBezTo>
                    <a:pt x="83" y="77"/>
                    <a:pt x="81" y="77"/>
                    <a:pt x="80" y="76"/>
                  </a:cubicBezTo>
                  <a:cubicBezTo>
                    <a:pt x="80" y="77"/>
                    <a:pt x="79" y="77"/>
                    <a:pt x="79" y="78"/>
                  </a:cubicBezTo>
                  <a:cubicBezTo>
                    <a:pt x="79" y="78"/>
                    <a:pt x="79" y="79"/>
                    <a:pt x="79" y="79"/>
                  </a:cubicBezTo>
                  <a:cubicBezTo>
                    <a:pt x="79" y="79"/>
                    <a:pt x="79" y="79"/>
                    <a:pt x="79" y="79"/>
                  </a:cubicBezTo>
                  <a:cubicBezTo>
                    <a:pt x="79" y="80"/>
                    <a:pt x="79" y="81"/>
                    <a:pt x="79" y="81"/>
                  </a:cubicBezTo>
                  <a:cubicBezTo>
                    <a:pt x="79" y="82"/>
                    <a:pt x="78" y="83"/>
                    <a:pt x="78" y="84"/>
                  </a:cubicBezTo>
                  <a:cubicBezTo>
                    <a:pt x="78" y="85"/>
                    <a:pt x="78" y="87"/>
                    <a:pt x="78" y="88"/>
                  </a:cubicBezTo>
                  <a:cubicBezTo>
                    <a:pt x="79" y="90"/>
                    <a:pt x="80" y="92"/>
                    <a:pt x="81" y="93"/>
                  </a:cubicBezTo>
                  <a:cubicBezTo>
                    <a:pt x="82" y="95"/>
                    <a:pt x="83" y="96"/>
                    <a:pt x="85" y="96"/>
                  </a:cubicBezTo>
                  <a:cubicBezTo>
                    <a:pt x="86" y="97"/>
                    <a:pt x="87" y="97"/>
                    <a:pt x="88" y="97"/>
                  </a:cubicBezTo>
                  <a:close/>
                  <a:moveTo>
                    <a:pt x="81" y="75"/>
                  </a:moveTo>
                  <a:cubicBezTo>
                    <a:pt x="81" y="75"/>
                    <a:pt x="81" y="75"/>
                    <a:pt x="81" y="75"/>
                  </a:cubicBezTo>
                  <a:cubicBezTo>
                    <a:pt x="81" y="75"/>
                    <a:pt x="81" y="75"/>
                    <a:pt x="81" y="75"/>
                  </a:cubicBezTo>
                  <a:cubicBezTo>
                    <a:pt x="82" y="76"/>
                    <a:pt x="83" y="76"/>
                    <a:pt x="84" y="77"/>
                  </a:cubicBezTo>
                  <a:cubicBezTo>
                    <a:pt x="85" y="77"/>
                    <a:pt x="86" y="78"/>
                    <a:pt x="86" y="78"/>
                  </a:cubicBezTo>
                  <a:cubicBezTo>
                    <a:pt x="87" y="80"/>
                    <a:pt x="87" y="82"/>
                    <a:pt x="87" y="84"/>
                  </a:cubicBezTo>
                  <a:cubicBezTo>
                    <a:pt x="88" y="85"/>
                    <a:pt x="87" y="87"/>
                    <a:pt x="88" y="88"/>
                  </a:cubicBezTo>
                  <a:cubicBezTo>
                    <a:pt x="89" y="90"/>
                    <a:pt x="89" y="91"/>
                    <a:pt x="91" y="92"/>
                  </a:cubicBezTo>
                  <a:cubicBezTo>
                    <a:pt x="91" y="92"/>
                    <a:pt x="92" y="92"/>
                    <a:pt x="92" y="92"/>
                  </a:cubicBezTo>
                  <a:cubicBezTo>
                    <a:pt x="92" y="90"/>
                    <a:pt x="94" y="90"/>
                    <a:pt x="95" y="90"/>
                  </a:cubicBezTo>
                  <a:cubicBezTo>
                    <a:pt x="95" y="90"/>
                    <a:pt x="95" y="89"/>
                    <a:pt x="95" y="89"/>
                  </a:cubicBezTo>
                  <a:cubicBezTo>
                    <a:pt x="95" y="88"/>
                    <a:pt x="96" y="87"/>
                    <a:pt x="96" y="87"/>
                  </a:cubicBezTo>
                  <a:cubicBezTo>
                    <a:pt x="97" y="87"/>
                    <a:pt x="98" y="87"/>
                    <a:pt x="98" y="87"/>
                  </a:cubicBezTo>
                  <a:cubicBezTo>
                    <a:pt x="98" y="84"/>
                    <a:pt x="99" y="83"/>
                    <a:pt x="101" y="83"/>
                  </a:cubicBezTo>
                  <a:cubicBezTo>
                    <a:pt x="101" y="82"/>
                    <a:pt x="101" y="81"/>
                    <a:pt x="100" y="81"/>
                  </a:cubicBezTo>
                  <a:cubicBezTo>
                    <a:pt x="99" y="81"/>
                    <a:pt x="97" y="80"/>
                    <a:pt x="96" y="78"/>
                  </a:cubicBezTo>
                  <a:cubicBezTo>
                    <a:pt x="96" y="78"/>
                    <a:pt x="96" y="78"/>
                    <a:pt x="96" y="78"/>
                  </a:cubicBezTo>
                  <a:cubicBezTo>
                    <a:pt x="94" y="78"/>
                    <a:pt x="93" y="76"/>
                    <a:pt x="91" y="75"/>
                  </a:cubicBezTo>
                  <a:cubicBezTo>
                    <a:pt x="90" y="74"/>
                    <a:pt x="90" y="74"/>
                    <a:pt x="89" y="74"/>
                  </a:cubicBezTo>
                  <a:cubicBezTo>
                    <a:pt x="88" y="74"/>
                    <a:pt x="87" y="74"/>
                    <a:pt x="87" y="74"/>
                  </a:cubicBezTo>
                  <a:cubicBezTo>
                    <a:pt x="85" y="73"/>
                    <a:pt x="85" y="74"/>
                    <a:pt x="84" y="74"/>
                  </a:cubicBezTo>
                  <a:cubicBezTo>
                    <a:pt x="83" y="74"/>
                    <a:pt x="82" y="75"/>
                    <a:pt x="81" y="75"/>
                  </a:cubicBezTo>
                  <a:close/>
                  <a:moveTo>
                    <a:pt x="71" y="71"/>
                  </a:moveTo>
                  <a:cubicBezTo>
                    <a:pt x="71" y="71"/>
                    <a:pt x="71" y="71"/>
                    <a:pt x="71" y="71"/>
                  </a:cubicBezTo>
                  <a:cubicBezTo>
                    <a:pt x="71" y="70"/>
                    <a:pt x="71" y="69"/>
                    <a:pt x="71" y="68"/>
                  </a:cubicBezTo>
                  <a:cubicBezTo>
                    <a:pt x="71" y="67"/>
                    <a:pt x="71" y="65"/>
                    <a:pt x="71" y="64"/>
                  </a:cubicBezTo>
                  <a:cubicBezTo>
                    <a:pt x="71" y="63"/>
                    <a:pt x="71" y="62"/>
                    <a:pt x="71" y="61"/>
                  </a:cubicBezTo>
                  <a:cubicBezTo>
                    <a:pt x="70" y="61"/>
                    <a:pt x="70" y="60"/>
                    <a:pt x="70" y="59"/>
                  </a:cubicBezTo>
                  <a:cubicBezTo>
                    <a:pt x="69" y="57"/>
                    <a:pt x="68" y="56"/>
                    <a:pt x="66" y="54"/>
                  </a:cubicBezTo>
                  <a:cubicBezTo>
                    <a:pt x="65" y="53"/>
                    <a:pt x="63" y="53"/>
                    <a:pt x="61" y="52"/>
                  </a:cubicBezTo>
                  <a:cubicBezTo>
                    <a:pt x="61" y="52"/>
                    <a:pt x="60" y="52"/>
                    <a:pt x="59" y="51"/>
                  </a:cubicBezTo>
                  <a:cubicBezTo>
                    <a:pt x="59" y="52"/>
                    <a:pt x="59" y="53"/>
                    <a:pt x="58" y="54"/>
                  </a:cubicBezTo>
                  <a:cubicBezTo>
                    <a:pt x="58" y="54"/>
                    <a:pt x="57" y="54"/>
                    <a:pt x="56" y="54"/>
                  </a:cubicBezTo>
                  <a:cubicBezTo>
                    <a:pt x="56" y="54"/>
                    <a:pt x="56" y="55"/>
                    <a:pt x="56" y="55"/>
                  </a:cubicBezTo>
                  <a:cubicBezTo>
                    <a:pt x="56" y="56"/>
                    <a:pt x="56" y="56"/>
                    <a:pt x="55" y="57"/>
                  </a:cubicBezTo>
                  <a:cubicBezTo>
                    <a:pt x="55" y="57"/>
                    <a:pt x="55" y="58"/>
                    <a:pt x="54" y="58"/>
                  </a:cubicBezTo>
                  <a:cubicBezTo>
                    <a:pt x="54" y="58"/>
                    <a:pt x="53" y="58"/>
                    <a:pt x="53" y="58"/>
                  </a:cubicBezTo>
                  <a:cubicBezTo>
                    <a:pt x="53" y="58"/>
                    <a:pt x="53" y="58"/>
                    <a:pt x="52" y="58"/>
                  </a:cubicBezTo>
                  <a:cubicBezTo>
                    <a:pt x="52" y="58"/>
                    <a:pt x="52" y="58"/>
                    <a:pt x="52" y="59"/>
                  </a:cubicBezTo>
                  <a:cubicBezTo>
                    <a:pt x="52" y="59"/>
                    <a:pt x="52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3" y="59"/>
                    <a:pt x="53" y="59"/>
                    <a:pt x="53" y="59"/>
                  </a:cubicBezTo>
                  <a:cubicBezTo>
                    <a:pt x="54" y="59"/>
                    <a:pt x="55" y="58"/>
                    <a:pt x="56" y="58"/>
                  </a:cubicBezTo>
                  <a:cubicBezTo>
                    <a:pt x="57" y="58"/>
                    <a:pt x="58" y="58"/>
                    <a:pt x="60" y="58"/>
                  </a:cubicBezTo>
                  <a:cubicBezTo>
                    <a:pt x="61" y="59"/>
                    <a:pt x="62" y="60"/>
                    <a:pt x="63" y="61"/>
                  </a:cubicBezTo>
                  <a:cubicBezTo>
                    <a:pt x="64" y="63"/>
                    <a:pt x="65" y="64"/>
                    <a:pt x="66" y="66"/>
                  </a:cubicBezTo>
                  <a:cubicBezTo>
                    <a:pt x="67" y="68"/>
                    <a:pt x="68" y="69"/>
                    <a:pt x="69" y="71"/>
                  </a:cubicBezTo>
                  <a:cubicBezTo>
                    <a:pt x="69" y="72"/>
                    <a:pt x="70" y="73"/>
                    <a:pt x="71" y="73"/>
                  </a:cubicBezTo>
                  <a:cubicBezTo>
                    <a:pt x="71" y="72"/>
                    <a:pt x="71" y="72"/>
                    <a:pt x="71" y="71"/>
                  </a:cubicBezTo>
                  <a:cubicBezTo>
                    <a:pt x="71" y="71"/>
                    <a:pt x="71" y="71"/>
                    <a:pt x="71" y="71"/>
                  </a:cubicBezTo>
                  <a:close/>
                  <a:moveTo>
                    <a:pt x="67" y="71"/>
                  </a:moveTo>
                  <a:cubicBezTo>
                    <a:pt x="67" y="71"/>
                    <a:pt x="67" y="71"/>
                    <a:pt x="67" y="71"/>
                  </a:cubicBezTo>
                  <a:cubicBezTo>
                    <a:pt x="67" y="70"/>
                    <a:pt x="66" y="70"/>
                    <a:pt x="66" y="70"/>
                  </a:cubicBezTo>
                  <a:cubicBezTo>
                    <a:pt x="66" y="69"/>
                    <a:pt x="66" y="69"/>
                    <a:pt x="65" y="68"/>
                  </a:cubicBezTo>
                  <a:cubicBezTo>
                    <a:pt x="65" y="68"/>
                    <a:pt x="65" y="67"/>
                    <a:pt x="65" y="67"/>
                  </a:cubicBezTo>
                  <a:cubicBezTo>
                    <a:pt x="64" y="66"/>
                    <a:pt x="64" y="66"/>
                    <a:pt x="64" y="65"/>
                  </a:cubicBezTo>
                  <a:cubicBezTo>
                    <a:pt x="63" y="64"/>
                    <a:pt x="63" y="63"/>
                    <a:pt x="62" y="62"/>
                  </a:cubicBezTo>
                  <a:cubicBezTo>
                    <a:pt x="61" y="61"/>
                    <a:pt x="60" y="60"/>
                    <a:pt x="59" y="59"/>
                  </a:cubicBezTo>
                  <a:cubicBezTo>
                    <a:pt x="58" y="59"/>
                    <a:pt x="57" y="59"/>
                    <a:pt x="55" y="59"/>
                  </a:cubicBezTo>
                  <a:cubicBezTo>
                    <a:pt x="54" y="59"/>
                    <a:pt x="53" y="60"/>
                    <a:pt x="53" y="60"/>
                  </a:cubicBezTo>
                  <a:cubicBezTo>
                    <a:pt x="52" y="61"/>
                    <a:pt x="51" y="62"/>
                    <a:pt x="50" y="62"/>
                  </a:cubicBezTo>
                  <a:cubicBezTo>
                    <a:pt x="51" y="64"/>
                    <a:pt x="51" y="66"/>
                    <a:pt x="49" y="67"/>
                  </a:cubicBezTo>
                  <a:cubicBezTo>
                    <a:pt x="50" y="68"/>
                    <a:pt x="50" y="69"/>
                    <a:pt x="49" y="70"/>
                  </a:cubicBezTo>
                  <a:cubicBezTo>
                    <a:pt x="49" y="72"/>
                    <a:pt x="48" y="72"/>
                    <a:pt x="47" y="73"/>
                  </a:cubicBezTo>
                  <a:cubicBezTo>
                    <a:pt x="48" y="73"/>
                    <a:pt x="48" y="73"/>
                    <a:pt x="48" y="73"/>
                  </a:cubicBezTo>
                  <a:cubicBezTo>
                    <a:pt x="49" y="72"/>
                    <a:pt x="50" y="72"/>
                    <a:pt x="50" y="71"/>
                  </a:cubicBezTo>
                  <a:cubicBezTo>
                    <a:pt x="50" y="71"/>
                    <a:pt x="51" y="71"/>
                    <a:pt x="51" y="71"/>
                  </a:cubicBezTo>
                  <a:cubicBezTo>
                    <a:pt x="52" y="70"/>
                    <a:pt x="52" y="70"/>
                    <a:pt x="53" y="70"/>
                  </a:cubicBezTo>
                  <a:cubicBezTo>
                    <a:pt x="54" y="70"/>
                    <a:pt x="56" y="69"/>
                    <a:pt x="57" y="69"/>
                  </a:cubicBezTo>
                  <a:cubicBezTo>
                    <a:pt x="57" y="69"/>
                    <a:pt x="57" y="69"/>
                    <a:pt x="57" y="69"/>
                  </a:cubicBezTo>
                  <a:cubicBezTo>
                    <a:pt x="59" y="69"/>
                    <a:pt x="60" y="69"/>
                    <a:pt x="61" y="69"/>
                  </a:cubicBezTo>
                  <a:cubicBezTo>
                    <a:pt x="62" y="69"/>
                    <a:pt x="62" y="69"/>
                    <a:pt x="62" y="69"/>
                  </a:cubicBezTo>
                  <a:cubicBezTo>
                    <a:pt x="64" y="70"/>
                    <a:pt x="65" y="70"/>
                    <a:pt x="66" y="71"/>
                  </a:cubicBezTo>
                  <a:cubicBezTo>
                    <a:pt x="66" y="71"/>
                    <a:pt x="67" y="71"/>
                    <a:pt x="67" y="71"/>
                  </a:cubicBezTo>
                  <a:close/>
                  <a:moveTo>
                    <a:pt x="75" y="80"/>
                  </a:moveTo>
                  <a:cubicBezTo>
                    <a:pt x="75" y="80"/>
                    <a:pt x="75" y="80"/>
                    <a:pt x="75" y="80"/>
                  </a:cubicBezTo>
                  <a:cubicBezTo>
                    <a:pt x="74" y="80"/>
                    <a:pt x="74" y="80"/>
                    <a:pt x="74" y="80"/>
                  </a:cubicBezTo>
                  <a:cubicBezTo>
                    <a:pt x="74" y="80"/>
                    <a:pt x="73" y="81"/>
                    <a:pt x="72" y="82"/>
                  </a:cubicBezTo>
                  <a:cubicBezTo>
                    <a:pt x="71" y="83"/>
                    <a:pt x="69" y="84"/>
                    <a:pt x="68" y="85"/>
                  </a:cubicBezTo>
                  <a:cubicBezTo>
                    <a:pt x="65" y="86"/>
                    <a:pt x="63" y="87"/>
                    <a:pt x="62" y="89"/>
                  </a:cubicBezTo>
                  <a:cubicBezTo>
                    <a:pt x="61" y="90"/>
                    <a:pt x="61" y="91"/>
                    <a:pt x="60" y="92"/>
                  </a:cubicBezTo>
                  <a:cubicBezTo>
                    <a:pt x="60" y="93"/>
                    <a:pt x="60" y="94"/>
                    <a:pt x="60" y="95"/>
                  </a:cubicBezTo>
                  <a:cubicBezTo>
                    <a:pt x="60" y="96"/>
                    <a:pt x="60" y="97"/>
                    <a:pt x="61" y="98"/>
                  </a:cubicBezTo>
                  <a:cubicBezTo>
                    <a:pt x="62" y="98"/>
                    <a:pt x="63" y="99"/>
                    <a:pt x="63" y="100"/>
                  </a:cubicBezTo>
                  <a:cubicBezTo>
                    <a:pt x="64" y="99"/>
                    <a:pt x="65" y="98"/>
                    <a:pt x="66" y="99"/>
                  </a:cubicBezTo>
                  <a:cubicBezTo>
                    <a:pt x="67" y="99"/>
                    <a:pt x="68" y="99"/>
                    <a:pt x="68" y="101"/>
                  </a:cubicBezTo>
                  <a:cubicBezTo>
                    <a:pt x="69" y="100"/>
                    <a:pt x="70" y="100"/>
                    <a:pt x="70" y="99"/>
                  </a:cubicBezTo>
                  <a:cubicBezTo>
                    <a:pt x="68" y="96"/>
                    <a:pt x="69" y="92"/>
                    <a:pt x="70" y="88"/>
                  </a:cubicBezTo>
                  <a:cubicBezTo>
                    <a:pt x="70" y="88"/>
                    <a:pt x="70" y="88"/>
                    <a:pt x="70" y="88"/>
                  </a:cubicBezTo>
                  <a:cubicBezTo>
                    <a:pt x="70" y="88"/>
                    <a:pt x="70" y="87"/>
                    <a:pt x="70" y="87"/>
                  </a:cubicBezTo>
                  <a:cubicBezTo>
                    <a:pt x="70" y="87"/>
                    <a:pt x="70" y="87"/>
                    <a:pt x="70" y="87"/>
                  </a:cubicBezTo>
                  <a:cubicBezTo>
                    <a:pt x="70" y="86"/>
                    <a:pt x="71" y="86"/>
                    <a:pt x="71" y="85"/>
                  </a:cubicBezTo>
                  <a:cubicBezTo>
                    <a:pt x="72" y="84"/>
                    <a:pt x="73" y="83"/>
                    <a:pt x="73" y="82"/>
                  </a:cubicBezTo>
                  <a:cubicBezTo>
                    <a:pt x="74" y="81"/>
                    <a:pt x="74" y="81"/>
                    <a:pt x="75" y="80"/>
                  </a:cubicBezTo>
                  <a:close/>
                  <a:moveTo>
                    <a:pt x="68" y="89"/>
                  </a:moveTo>
                  <a:cubicBezTo>
                    <a:pt x="68" y="88"/>
                    <a:pt x="68" y="88"/>
                    <a:pt x="68" y="88"/>
                  </a:cubicBezTo>
                  <a:cubicBezTo>
                    <a:pt x="69" y="88"/>
                    <a:pt x="69" y="88"/>
                    <a:pt x="69" y="88"/>
                  </a:cubicBezTo>
                  <a:cubicBezTo>
                    <a:pt x="69" y="87"/>
                    <a:pt x="69" y="87"/>
                    <a:pt x="68" y="87"/>
                  </a:cubicBezTo>
                  <a:cubicBezTo>
                    <a:pt x="68" y="87"/>
                    <a:pt x="68" y="87"/>
                    <a:pt x="68" y="87"/>
                  </a:cubicBezTo>
                  <a:cubicBezTo>
                    <a:pt x="67" y="87"/>
                    <a:pt x="66" y="88"/>
                    <a:pt x="65" y="88"/>
                  </a:cubicBezTo>
                  <a:cubicBezTo>
                    <a:pt x="65" y="89"/>
                    <a:pt x="64" y="89"/>
                    <a:pt x="64" y="90"/>
                  </a:cubicBezTo>
                  <a:cubicBezTo>
                    <a:pt x="63" y="91"/>
                    <a:pt x="63" y="91"/>
                    <a:pt x="63" y="92"/>
                  </a:cubicBezTo>
                  <a:cubicBezTo>
                    <a:pt x="62" y="93"/>
                    <a:pt x="62" y="94"/>
                    <a:pt x="63" y="95"/>
                  </a:cubicBezTo>
                  <a:cubicBezTo>
                    <a:pt x="63" y="95"/>
                    <a:pt x="64" y="96"/>
                    <a:pt x="64" y="96"/>
                  </a:cubicBezTo>
                  <a:cubicBezTo>
                    <a:pt x="65" y="97"/>
                    <a:pt x="65" y="97"/>
                    <a:pt x="66" y="97"/>
                  </a:cubicBezTo>
                  <a:cubicBezTo>
                    <a:pt x="66" y="97"/>
                    <a:pt x="66" y="96"/>
                    <a:pt x="66" y="96"/>
                  </a:cubicBezTo>
                  <a:cubicBezTo>
                    <a:pt x="66" y="95"/>
                    <a:pt x="66" y="94"/>
                    <a:pt x="66" y="93"/>
                  </a:cubicBezTo>
                  <a:cubicBezTo>
                    <a:pt x="66" y="92"/>
                    <a:pt x="67" y="92"/>
                    <a:pt x="67" y="91"/>
                  </a:cubicBezTo>
                  <a:cubicBezTo>
                    <a:pt x="67" y="91"/>
                    <a:pt x="67" y="90"/>
                    <a:pt x="67" y="90"/>
                  </a:cubicBezTo>
                  <a:cubicBezTo>
                    <a:pt x="68" y="90"/>
                    <a:pt x="68" y="89"/>
                    <a:pt x="68" y="89"/>
                  </a:cubicBezTo>
                  <a:close/>
                  <a:moveTo>
                    <a:pt x="96" y="53"/>
                  </a:moveTo>
                  <a:cubicBezTo>
                    <a:pt x="96" y="53"/>
                    <a:pt x="96" y="53"/>
                    <a:pt x="96" y="53"/>
                  </a:cubicBezTo>
                  <a:cubicBezTo>
                    <a:pt x="96" y="53"/>
                    <a:pt x="95" y="54"/>
                    <a:pt x="95" y="54"/>
                  </a:cubicBezTo>
                  <a:cubicBezTo>
                    <a:pt x="94" y="54"/>
                    <a:pt x="94" y="55"/>
                    <a:pt x="94" y="56"/>
                  </a:cubicBezTo>
                  <a:cubicBezTo>
                    <a:pt x="93" y="56"/>
                    <a:pt x="93" y="57"/>
                    <a:pt x="93" y="57"/>
                  </a:cubicBezTo>
                  <a:cubicBezTo>
                    <a:pt x="94" y="58"/>
                    <a:pt x="94" y="59"/>
                    <a:pt x="95" y="58"/>
                  </a:cubicBezTo>
                  <a:cubicBezTo>
                    <a:pt x="96" y="58"/>
                    <a:pt x="97" y="58"/>
                    <a:pt x="98" y="57"/>
                  </a:cubicBezTo>
                  <a:cubicBezTo>
                    <a:pt x="99" y="57"/>
                    <a:pt x="99" y="56"/>
                    <a:pt x="100" y="56"/>
                  </a:cubicBezTo>
                  <a:cubicBezTo>
                    <a:pt x="99" y="55"/>
                    <a:pt x="97" y="54"/>
                    <a:pt x="96" y="53"/>
                  </a:cubicBezTo>
                  <a:close/>
                  <a:moveTo>
                    <a:pt x="95" y="52"/>
                  </a:moveTo>
                  <a:cubicBezTo>
                    <a:pt x="95" y="52"/>
                    <a:pt x="95" y="52"/>
                    <a:pt x="95" y="52"/>
                  </a:cubicBezTo>
                  <a:cubicBezTo>
                    <a:pt x="93" y="51"/>
                    <a:pt x="92" y="50"/>
                    <a:pt x="90" y="49"/>
                  </a:cubicBezTo>
                  <a:cubicBezTo>
                    <a:pt x="90" y="50"/>
                    <a:pt x="90" y="50"/>
                    <a:pt x="90" y="51"/>
                  </a:cubicBezTo>
                  <a:cubicBezTo>
                    <a:pt x="89" y="52"/>
                    <a:pt x="89" y="53"/>
                    <a:pt x="89" y="54"/>
                  </a:cubicBezTo>
                  <a:cubicBezTo>
                    <a:pt x="89" y="54"/>
                    <a:pt x="90" y="55"/>
                    <a:pt x="90" y="55"/>
                  </a:cubicBezTo>
                  <a:cubicBezTo>
                    <a:pt x="91" y="55"/>
                    <a:pt x="91" y="55"/>
                    <a:pt x="92" y="55"/>
                  </a:cubicBezTo>
                  <a:cubicBezTo>
                    <a:pt x="93" y="54"/>
                    <a:pt x="94" y="54"/>
                    <a:pt x="94" y="53"/>
                  </a:cubicBezTo>
                  <a:cubicBezTo>
                    <a:pt x="94" y="53"/>
                    <a:pt x="95" y="52"/>
                    <a:pt x="95" y="52"/>
                  </a:cubicBezTo>
                  <a:close/>
                  <a:moveTo>
                    <a:pt x="46" y="72"/>
                  </a:moveTo>
                  <a:cubicBezTo>
                    <a:pt x="46" y="72"/>
                    <a:pt x="46" y="72"/>
                    <a:pt x="46" y="72"/>
                  </a:cubicBezTo>
                  <a:cubicBezTo>
                    <a:pt x="47" y="72"/>
                    <a:pt x="47" y="72"/>
                    <a:pt x="47" y="72"/>
                  </a:cubicBezTo>
                  <a:cubicBezTo>
                    <a:pt x="48" y="71"/>
                    <a:pt x="48" y="71"/>
                    <a:pt x="48" y="70"/>
                  </a:cubicBezTo>
                  <a:cubicBezTo>
                    <a:pt x="48" y="69"/>
                    <a:pt x="48" y="68"/>
                    <a:pt x="47" y="68"/>
                  </a:cubicBezTo>
                  <a:cubicBezTo>
                    <a:pt x="47" y="67"/>
                    <a:pt x="46" y="67"/>
                    <a:pt x="45" y="67"/>
                  </a:cubicBezTo>
                  <a:cubicBezTo>
                    <a:pt x="45" y="67"/>
                    <a:pt x="45" y="67"/>
                    <a:pt x="45" y="67"/>
                  </a:cubicBezTo>
                  <a:cubicBezTo>
                    <a:pt x="44" y="69"/>
                    <a:pt x="44" y="70"/>
                    <a:pt x="44" y="71"/>
                  </a:cubicBezTo>
                  <a:cubicBezTo>
                    <a:pt x="44" y="71"/>
                    <a:pt x="44" y="72"/>
                    <a:pt x="44" y="72"/>
                  </a:cubicBezTo>
                  <a:cubicBezTo>
                    <a:pt x="45" y="72"/>
                    <a:pt x="46" y="72"/>
                    <a:pt x="46" y="72"/>
                  </a:cubicBezTo>
                  <a:close/>
                  <a:moveTo>
                    <a:pt x="73" y="105"/>
                  </a:moveTo>
                  <a:cubicBezTo>
                    <a:pt x="73" y="105"/>
                    <a:pt x="73" y="105"/>
                    <a:pt x="73" y="105"/>
                  </a:cubicBezTo>
                  <a:cubicBezTo>
                    <a:pt x="73" y="104"/>
                    <a:pt x="73" y="104"/>
                    <a:pt x="73" y="104"/>
                  </a:cubicBezTo>
                  <a:cubicBezTo>
                    <a:pt x="74" y="103"/>
                    <a:pt x="73" y="102"/>
                    <a:pt x="73" y="101"/>
                  </a:cubicBezTo>
                  <a:cubicBezTo>
                    <a:pt x="72" y="101"/>
                    <a:pt x="72" y="101"/>
                    <a:pt x="71" y="100"/>
                  </a:cubicBezTo>
                  <a:cubicBezTo>
                    <a:pt x="71" y="100"/>
                    <a:pt x="70" y="100"/>
                    <a:pt x="70" y="100"/>
                  </a:cubicBezTo>
                  <a:cubicBezTo>
                    <a:pt x="70" y="101"/>
                    <a:pt x="69" y="102"/>
                    <a:pt x="69" y="102"/>
                  </a:cubicBezTo>
                  <a:cubicBezTo>
                    <a:pt x="69" y="103"/>
                    <a:pt x="69" y="103"/>
                    <a:pt x="69" y="104"/>
                  </a:cubicBezTo>
                  <a:cubicBezTo>
                    <a:pt x="69" y="104"/>
                    <a:pt x="69" y="104"/>
                    <a:pt x="69" y="104"/>
                  </a:cubicBezTo>
                  <a:cubicBezTo>
                    <a:pt x="71" y="104"/>
                    <a:pt x="72" y="105"/>
                    <a:pt x="73" y="105"/>
                  </a:cubicBezTo>
                  <a:close/>
                  <a:moveTo>
                    <a:pt x="59" y="48"/>
                  </a:moveTo>
                  <a:cubicBezTo>
                    <a:pt x="59" y="48"/>
                    <a:pt x="59" y="48"/>
                    <a:pt x="59" y="48"/>
                  </a:cubicBezTo>
                  <a:cubicBezTo>
                    <a:pt x="59" y="49"/>
                    <a:pt x="59" y="50"/>
                    <a:pt x="60" y="50"/>
                  </a:cubicBezTo>
                  <a:cubicBezTo>
                    <a:pt x="61" y="51"/>
                    <a:pt x="62" y="51"/>
                    <a:pt x="63" y="51"/>
                  </a:cubicBezTo>
                  <a:cubicBezTo>
                    <a:pt x="63" y="50"/>
                    <a:pt x="63" y="50"/>
                    <a:pt x="64" y="50"/>
                  </a:cubicBezTo>
                  <a:cubicBezTo>
                    <a:pt x="64" y="49"/>
                    <a:pt x="64" y="48"/>
                    <a:pt x="63" y="47"/>
                  </a:cubicBezTo>
                  <a:cubicBezTo>
                    <a:pt x="63" y="47"/>
                    <a:pt x="62" y="47"/>
                    <a:pt x="62" y="47"/>
                  </a:cubicBezTo>
                  <a:cubicBezTo>
                    <a:pt x="61" y="47"/>
                    <a:pt x="60" y="48"/>
                    <a:pt x="59" y="48"/>
                  </a:cubicBezTo>
                  <a:close/>
                  <a:moveTo>
                    <a:pt x="104" y="67"/>
                  </a:moveTo>
                  <a:cubicBezTo>
                    <a:pt x="104" y="67"/>
                    <a:pt x="104" y="67"/>
                    <a:pt x="104" y="67"/>
                  </a:cubicBezTo>
                  <a:cubicBezTo>
                    <a:pt x="104" y="65"/>
                    <a:pt x="103" y="64"/>
                    <a:pt x="103" y="62"/>
                  </a:cubicBezTo>
                  <a:cubicBezTo>
                    <a:pt x="102" y="62"/>
                    <a:pt x="101" y="63"/>
                    <a:pt x="101" y="64"/>
                  </a:cubicBezTo>
                  <a:cubicBezTo>
                    <a:pt x="100" y="64"/>
                    <a:pt x="100" y="65"/>
                    <a:pt x="100" y="66"/>
                  </a:cubicBezTo>
                  <a:cubicBezTo>
                    <a:pt x="100" y="66"/>
                    <a:pt x="100" y="67"/>
                    <a:pt x="101" y="67"/>
                  </a:cubicBezTo>
                  <a:cubicBezTo>
                    <a:pt x="102" y="68"/>
                    <a:pt x="103" y="68"/>
                    <a:pt x="104" y="67"/>
                  </a:cubicBezTo>
                  <a:close/>
                  <a:moveTo>
                    <a:pt x="104" y="69"/>
                  </a:moveTo>
                  <a:cubicBezTo>
                    <a:pt x="104" y="69"/>
                    <a:pt x="104" y="69"/>
                    <a:pt x="104" y="69"/>
                  </a:cubicBezTo>
                  <a:cubicBezTo>
                    <a:pt x="104" y="69"/>
                    <a:pt x="104" y="69"/>
                    <a:pt x="104" y="69"/>
                  </a:cubicBezTo>
                  <a:cubicBezTo>
                    <a:pt x="103" y="69"/>
                    <a:pt x="103" y="69"/>
                    <a:pt x="103" y="69"/>
                  </a:cubicBezTo>
                  <a:cubicBezTo>
                    <a:pt x="103" y="69"/>
                    <a:pt x="102" y="70"/>
                    <a:pt x="102" y="70"/>
                  </a:cubicBezTo>
                  <a:cubicBezTo>
                    <a:pt x="102" y="71"/>
                    <a:pt x="102" y="71"/>
                    <a:pt x="102" y="72"/>
                  </a:cubicBezTo>
                  <a:cubicBezTo>
                    <a:pt x="102" y="72"/>
                    <a:pt x="102" y="72"/>
                    <a:pt x="102" y="72"/>
                  </a:cubicBezTo>
                  <a:cubicBezTo>
                    <a:pt x="102" y="73"/>
                    <a:pt x="103" y="73"/>
                    <a:pt x="103" y="74"/>
                  </a:cubicBezTo>
                  <a:cubicBezTo>
                    <a:pt x="104" y="74"/>
                    <a:pt x="105" y="74"/>
                    <a:pt x="105" y="74"/>
                  </a:cubicBezTo>
                  <a:cubicBezTo>
                    <a:pt x="106" y="72"/>
                    <a:pt x="105" y="70"/>
                    <a:pt x="104" y="69"/>
                  </a:cubicBezTo>
                  <a:close/>
                  <a:moveTo>
                    <a:pt x="85" y="48"/>
                  </a:moveTo>
                  <a:cubicBezTo>
                    <a:pt x="85" y="48"/>
                    <a:pt x="85" y="48"/>
                    <a:pt x="85" y="48"/>
                  </a:cubicBezTo>
                  <a:cubicBezTo>
                    <a:pt x="85" y="48"/>
                    <a:pt x="85" y="49"/>
                    <a:pt x="85" y="50"/>
                  </a:cubicBezTo>
                  <a:cubicBezTo>
                    <a:pt x="85" y="51"/>
                    <a:pt x="85" y="51"/>
                    <a:pt x="85" y="52"/>
                  </a:cubicBezTo>
                  <a:cubicBezTo>
                    <a:pt x="85" y="52"/>
                    <a:pt x="86" y="53"/>
                    <a:pt x="86" y="52"/>
                  </a:cubicBezTo>
                  <a:cubicBezTo>
                    <a:pt x="87" y="52"/>
                    <a:pt x="87" y="52"/>
                    <a:pt x="88" y="51"/>
                  </a:cubicBezTo>
                  <a:cubicBezTo>
                    <a:pt x="88" y="51"/>
                    <a:pt x="88" y="50"/>
                    <a:pt x="89" y="48"/>
                  </a:cubicBezTo>
                  <a:cubicBezTo>
                    <a:pt x="88" y="48"/>
                    <a:pt x="87" y="48"/>
                    <a:pt x="85" y="48"/>
                  </a:cubicBezTo>
                  <a:close/>
                  <a:moveTo>
                    <a:pt x="94" y="96"/>
                  </a:moveTo>
                  <a:cubicBezTo>
                    <a:pt x="94" y="96"/>
                    <a:pt x="94" y="96"/>
                    <a:pt x="94" y="96"/>
                  </a:cubicBezTo>
                  <a:cubicBezTo>
                    <a:pt x="93" y="96"/>
                    <a:pt x="93" y="95"/>
                    <a:pt x="92" y="95"/>
                  </a:cubicBezTo>
                  <a:cubicBezTo>
                    <a:pt x="92" y="94"/>
                    <a:pt x="91" y="94"/>
                    <a:pt x="91" y="94"/>
                  </a:cubicBezTo>
                  <a:cubicBezTo>
                    <a:pt x="90" y="95"/>
                    <a:pt x="90" y="95"/>
                    <a:pt x="89" y="96"/>
                  </a:cubicBezTo>
                  <a:cubicBezTo>
                    <a:pt x="89" y="96"/>
                    <a:pt x="89" y="97"/>
                    <a:pt x="89" y="98"/>
                  </a:cubicBezTo>
                  <a:cubicBezTo>
                    <a:pt x="89" y="99"/>
                    <a:pt x="90" y="99"/>
                    <a:pt x="91" y="99"/>
                  </a:cubicBezTo>
                  <a:cubicBezTo>
                    <a:pt x="92" y="98"/>
                    <a:pt x="93" y="98"/>
                    <a:pt x="94" y="97"/>
                  </a:cubicBezTo>
                  <a:cubicBezTo>
                    <a:pt x="94" y="97"/>
                    <a:pt x="94" y="97"/>
                    <a:pt x="94" y="96"/>
                  </a:cubicBezTo>
                  <a:close/>
                  <a:moveTo>
                    <a:pt x="99" y="92"/>
                  </a:moveTo>
                  <a:cubicBezTo>
                    <a:pt x="99" y="92"/>
                    <a:pt x="99" y="92"/>
                    <a:pt x="99" y="92"/>
                  </a:cubicBezTo>
                  <a:cubicBezTo>
                    <a:pt x="100" y="91"/>
                    <a:pt x="100" y="90"/>
                    <a:pt x="101" y="89"/>
                  </a:cubicBezTo>
                  <a:cubicBezTo>
                    <a:pt x="100" y="88"/>
                    <a:pt x="100" y="88"/>
                    <a:pt x="99" y="88"/>
                  </a:cubicBezTo>
                  <a:cubicBezTo>
                    <a:pt x="98" y="87"/>
                    <a:pt x="98" y="87"/>
                    <a:pt x="98" y="88"/>
                  </a:cubicBezTo>
                  <a:cubicBezTo>
                    <a:pt x="97" y="88"/>
                    <a:pt x="97" y="89"/>
                    <a:pt x="97" y="90"/>
                  </a:cubicBezTo>
                  <a:cubicBezTo>
                    <a:pt x="96" y="90"/>
                    <a:pt x="97" y="91"/>
                    <a:pt x="97" y="91"/>
                  </a:cubicBezTo>
                  <a:cubicBezTo>
                    <a:pt x="97" y="91"/>
                    <a:pt x="98" y="92"/>
                    <a:pt x="99" y="92"/>
                  </a:cubicBezTo>
                  <a:close/>
                  <a:moveTo>
                    <a:pt x="45" y="66"/>
                  </a:moveTo>
                  <a:cubicBezTo>
                    <a:pt x="45" y="66"/>
                    <a:pt x="45" y="66"/>
                    <a:pt x="45" y="66"/>
                  </a:cubicBezTo>
                  <a:cubicBezTo>
                    <a:pt x="46" y="66"/>
                    <a:pt x="47" y="66"/>
                    <a:pt x="48" y="66"/>
                  </a:cubicBezTo>
                  <a:cubicBezTo>
                    <a:pt x="48" y="66"/>
                    <a:pt x="49" y="66"/>
                    <a:pt x="49" y="65"/>
                  </a:cubicBezTo>
                  <a:cubicBezTo>
                    <a:pt x="50" y="64"/>
                    <a:pt x="49" y="62"/>
                    <a:pt x="48" y="62"/>
                  </a:cubicBezTo>
                  <a:cubicBezTo>
                    <a:pt x="47" y="62"/>
                    <a:pt x="47" y="62"/>
                    <a:pt x="47" y="62"/>
                  </a:cubicBezTo>
                  <a:cubicBezTo>
                    <a:pt x="46" y="63"/>
                    <a:pt x="46" y="64"/>
                    <a:pt x="45" y="66"/>
                  </a:cubicBezTo>
                  <a:close/>
                  <a:moveTo>
                    <a:pt x="53" y="52"/>
                  </a:moveTo>
                  <a:cubicBezTo>
                    <a:pt x="53" y="52"/>
                    <a:pt x="53" y="52"/>
                    <a:pt x="53" y="52"/>
                  </a:cubicBezTo>
                  <a:cubicBezTo>
                    <a:pt x="52" y="53"/>
                    <a:pt x="52" y="53"/>
                    <a:pt x="52" y="53"/>
                  </a:cubicBezTo>
                  <a:cubicBezTo>
                    <a:pt x="51" y="54"/>
                    <a:pt x="51" y="55"/>
                    <a:pt x="50" y="55"/>
                  </a:cubicBezTo>
                  <a:cubicBezTo>
                    <a:pt x="50" y="55"/>
                    <a:pt x="50" y="56"/>
                    <a:pt x="50" y="56"/>
                  </a:cubicBezTo>
                  <a:cubicBezTo>
                    <a:pt x="51" y="56"/>
                    <a:pt x="52" y="57"/>
                    <a:pt x="53" y="57"/>
                  </a:cubicBezTo>
                  <a:cubicBezTo>
                    <a:pt x="53" y="57"/>
                    <a:pt x="54" y="57"/>
                    <a:pt x="54" y="56"/>
                  </a:cubicBezTo>
                  <a:cubicBezTo>
                    <a:pt x="54" y="56"/>
                    <a:pt x="54" y="55"/>
                    <a:pt x="54" y="55"/>
                  </a:cubicBezTo>
                  <a:cubicBezTo>
                    <a:pt x="55" y="54"/>
                    <a:pt x="54" y="53"/>
                    <a:pt x="53" y="52"/>
                  </a:cubicBezTo>
                  <a:close/>
                  <a:moveTo>
                    <a:pt x="51" y="94"/>
                  </a:moveTo>
                  <a:cubicBezTo>
                    <a:pt x="51" y="94"/>
                    <a:pt x="51" y="94"/>
                    <a:pt x="51" y="94"/>
                  </a:cubicBezTo>
                  <a:cubicBezTo>
                    <a:pt x="52" y="93"/>
                    <a:pt x="52" y="93"/>
                    <a:pt x="52" y="93"/>
                  </a:cubicBezTo>
                  <a:cubicBezTo>
                    <a:pt x="53" y="92"/>
                    <a:pt x="53" y="91"/>
                    <a:pt x="53" y="91"/>
                  </a:cubicBezTo>
                  <a:cubicBezTo>
                    <a:pt x="52" y="89"/>
                    <a:pt x="50" y="89"/>
                    <a:pt x="48" y="90"/>
                  </a:cubicBezTo>
                  <a:cubicBezTo>
                    <a:pt x="49" y="91"/>
                    <a:pt x="50" y="92"/>
                    <a:pt x="51" y="94"/>
                  </a:cubicBezTo>
                  <a:close/>
                  <a:moveTo>
                    <a:pt x="104" y="84"/>
                  </a:moveTo>
                  <a:cubicBezTo>
                    <a:pt x="104" y="84"/>
                    <a:pt x="104" y="84"/>
                    <a:pt x="104" y="84"/>
                  </a:cubicBezTo>
                  <a:cubicBezTo>
                    <a:pt x="104" y="84"/>
                    <a:pt x="104" y="84"/>
                    <a:pt x="103" y="84"/>
                  </a:cubicBezTo>
                  <a:cubicBezTo>
                    <a:pt x="103" y="84"/>
                    <a:pt x="102" y="84"/>
                    <a:pt x="102" y="84"/>
                  </a:cubicBezTo>
                  <a:cubicBezTo>
                    <a:pt x="101" y="83"/>
                    <a:pt x="101" y="84"/>
                    <a:pt x="100" y="84"/>
                  </a:cubicBezTo>
                  <a:cubicBezTo>
                    <a:pt x="99" y="85"/>
                    <a:pt x="99" y="87"/>
                    <a:pt x="101" y="87"/>
                  </a:cubicBezTo>
                  <a:cubicBezTo>
                    <a:pt x="101" y="88"/>
                    <a:pt x="101" y="88"/>
                    <a:pt x="102" y="88"/>
                  </a:cubicBezTo>
                  <a:cubicBezTo>
                    <a:pt x="103" y="87"/>
                    <a:pt x="103" y="86"/>
                    <a:pt x="104" y="84"/>
                  </a:cubicBezTo>
                  <a:close/>
                  <a:moveTo>
                    <a:pt x="44" y="73"/>
                  </a:moveTo>
                  <a:cubicBezTo>
                    <a:pt x="44" y="73"/>
                    <a:pt x="44" y="73"/>
                    <a:pt x="44" y="73"/>
                  </a:cubicBezTo>
                  <a:cubicBezTo>
                    <a:pt x="44" y="75"/>
                    <a:pt x="44" y="76"/>
                    <a:pt x="44" y="78"/>
                  </a:cubicBezTo>
                  <a:cubicBezTo>
                    <a:pt x="44" y="78"/>
                    <a:pt x="45" y="78"/>
                    <a:pt x="45" y="78"/>
                  </a:cubicBezTo>
                  <a:cubicBezTo>
                    <a:pt x="45" y="78"/>
                    <a:pt x="46" y="78"/>
                    <a:pt x="46" y="78"/>
                  </a:cubicBezTo>
                  <a:cubicBezTo>
                    <a:pt x="47" y="78"/>
                    <a:pt x="47" y="77"/>
                    <a:pt x="47" y="77"/>
                  </a:cubicBezTo>
                  <a:cubicBezTo>
                    <a:pt x="47" y="77"/>
                    <a:pt x="47" y="76"/>
                    <a:pt x="47" y="76"/>
                  </a:cubicBezTo>
                  <a:cubicBezTo>
                    <a:pt x="47" y="75"/>
                    <a:pt x="47" y="74"/>
                    <a:pt x="46" y="74"/>
                  </a:cubicBezTo>
                  <a:cubicBezTo>
                    <a:pt x="46" y="73"/>
                    <a:pt x="45" y="73"/>
                    <a:pt x="44" y="73"/>
                  </a:cubicBezTo>
                  <a:close/>
                  <a:moveTo>
                    <a:pt x="94" y="91"/>
                  </a:moveTo>
                  <a:cubicBezTo>
                    <a:pt x="94" y="91"/>
                    <a:pt x="94" y="91"/>
                    <a:pt x="94" y="91"/>
                  </a:cubicBezTo>
                  <a:cubicBezTo>
                    <a:pt x="94" y="92"/>
                    <a:pt x="94" y="92"/>
                    <a:pt x="94" y="92"/>
                  </a:cubicBezTo>
                  <a:cubicBezTo>
                    <a:pt x="94" y="92"/>
                    <a:pt x="93" y="93"/>
                    <a:pt x="93" y="93"/>
                  </a:cubicBezTo>
                  <a:cubicBezTo>
                    <a:pt x="93" y="94"/>
                    <a:pt x="93" y="94"/>
                    <a:pt x="94" y="94"/>
                  </a:cubicBezTo>
                  <a:cubicBezTo>
                    <a:pt x="94" y="95"/>
                    <a:pt x="94" y="95"/>
                    <a:pt x="94" y="95"/>
                  </a:cubicBezTo>
                  <a:cubicBezTo>
                    <a:pt x="95" y="96"/>
                    <a:pt x="95" y="96"/>
                    <a:pt x="95" y="96"/>
                  </a:cubicBezTo>
                  <a:cubicBezTo>
                    <a:pt x="96" y="95"/>
                    <a:pt x="96" y="95"/>
                    <a:pt x="96" y="94"/>
                  </a:cubicBezTo>
                  <a:cubicBezTo>
                    <a:pt x="97" y="94"/>
                    <a:pt x="97" y="93"/>
                    <a:pt x="98" y="93"/>
                  </a:cubicBezTo>
                  <a:cubicBezTo>
                    <a:pt x="97" y="93"/>
                    <a:pt x="97" y="93"/>
                    <a:pt x="97" y="93"/>
                  </a:cubicBezTo>
                  <a:cubicBezTo>
                    <a:pt x="96" y="92"/>
                    <a:pt x="96" y="92"/>
                    <a:pt x="96" y="92"/>
                  </a:cubicBezTo>
                  <a:cubicBezTo>
                    <a:pt x="95" y="91"/>
                    <a:pt x="94" y="91"/>
                    <a:pt x="94" y="91"/>
                  </a:cubicBezTo>
                  <a:close/>
                  <a:moveTo>
                    <a:pt x="74" y="46"/>
                  </a:moveTo>
                  <a:cubicBezTo>
                    <a:pt x="74" y="46"/>
                    <a:pt x="74" y="46"/>
                    <a:pt x="74" y="46"/>
                  </a:cubicBezTo>
                  <a:cubicBezTo>
                    <a:pt x="72" y="46"/>
                    <a:pt x="71" y="46"/>
                    <a:pt x="70" y="46"/>
                  </a:cubicBezTo>
                  <a:cubicBezTo>
                    <a:pt x="70" y="46"/>
                    <a:pt x="70" y="47"/>
                    <a:pt x="70" y="47"/>
                  </a:cubicBezTo>
                  <a:cubicBezTo>
                    <a:pt x="70" y="47"/>
                    <a:pt x="70" y="48"/>
                    <a:pt x="71" y="49"/>
                  </a:cubicBezTo>
                  <a:cubicBezTo>
                    <a:pt x="71" y="49"/>
                    <a:pt x="71" y="49"/>
                    <a:pt x="71" y="50"/>
                  </a:cubicBezTo>
                  <a:cubicBezTo>
                    <a:pt x="72" y="50"/>
                    <a:pt x="73" y="49"/>
                    <a:pt x="74" y="48"/>
                  </a:cubicBezTo>
                  <a:cubicBezTo>
                    <a:pt x="74" y="47"/>
                    <a:pt x="74" y="46"/>
                    <a:pt x="74" y="46"/>
                  </a:cubicBezTo>
                  <a:close/>
                  <a:moveTo>
                    <a:pt x="56" y="54"/>
                  </a:moveTo>
                  <a:cubicBezTo>
                    <a:pt x="56" y="54"/>
                    <a:pt x="56" y="54"/>
                    <a:pt x="56" y="54"/>
                  </a:cubicBezTo>
                  <a:cubicBezTo>
                    <a:pt x="57" y="54"/>
                    <a:pt x="58" y="53"/>
                    <a:pt x="58" y="52"/>
                  </a:cubicBezTo>
                  <a:cubicBezTo>
                    <a:pt x="58" y="52"/>
                    <a:pt x="58" y="51"/>
                    <a:pt x="58" y="50"/>
                  </a:cubicBezTo>
                  <a:cubicBezTo>
                    <a:pt x="58" y="49"/>
                    <a:pt x="58" y="49"/>
                    <a:pt x="57" y="49"/>
                  </a:cubicBezTo>
                  <a:cubicBezTo>
                    <a:pt x="56" y="50"/>
                    <a:pt x="55" y="51"/>
                    <a:pt x="55" y="51"/>
                  </a:cubicBezTo>
                  <a:cubicBezTo>
                    <a:pt x="54" y="52"/>
                    <a:pt x="54" y="52"/>
                    <a:pt x="55" y="52"/>
                  </a:cubicBezTo>
                  <a:cubicBezTo>
                    <a:pt x="55" y="52"/>
                    <a:pt x="55" y="53"/>
                    <a:pt x="55" y="53"/>
                  </a:cubicBezTo>
                  <a:cubicBezTo>
                    <a:pt x="55" y="53"/>
                    <a:pt x="56" y="54"/>
                    <a:pt x="56" y="54"/>
                  </a:cubicBezTo>
                  <a:close/>
                  <a:moveTo>
                    <a:pt x="79" y="47"/>
                  </a:moveTo>
                  <a:cubicBezTo>
                    <a:pt x="79" y="47"/>
                    <a:pt x="79" y="47"/>
                    <a:pt x="79" y="47"/>
                  </a:cubicBezTo>
                  <a:cubicBezTo>
                    <a:pt x="79" y="47"/>
                    <a:pt x="79" y="46"/>
                    <a:pt x="78" y="46"/>
                  </a:cubicBezTo>
                  <a:cubicBezTo>
                    <a:pt x="77" y="46"/>
                    <a:pt x="77" y="46"/>
                    <a:pt x="76" y="46"/>
                  </a:cubicBezTo>
                  <a:cubicBezTo>
                    <a:pt x="76" y="46"/>
                    <a:pt x="75" y="46"/>
                    <a:pt x="75" y="46"/>
                  </a:cubicBezTo>
                  <a:cubicBezTo>
                    <a:pt x="75" y="47"/>
                    <a:pt x="76" y="48"/>
                    <a:pt x="76" y="49"/>
                  </a:cubicBezTo>
                  <a:cubicBezTo>
                    <a:pt x="76" y="50"/>
                    <a:pt x="77" y="50"/>
                    <a:pt x="77" y="50"/>
                  </a:cubicBezTo>
                  <a:cubicBezTo>
                    <a:pt x="78" y="50"/>
                    <a:pt x="78" y="50"/>
                    <a:pt x="78" y="49"/>
                  </a:cubicBezTo>
                  <a:cubicBezTo>
                    <a:pt x="79" y="49"/>
                    <a:pt x="79" y="48"/>
                    <a:pt x="79" y="47"/>
                  </a:cubicBezTo>
                  <a:close/>
                  <a:moveTo>
                    <a:pt x="83" y="100"/>
                  </a:moveTo>
                  <a:cubicBezTo>
                    <a:pt x="83" y="100"/>
                    <a:pt x="83" y="100"/>
                    <a:pt x="83" y="100"/>
                  </a:cubicBezTo>
                  <a:cubicBezTo>
                    <a:pt x="83" y="99"/>
                    <a:pt x="82" y="99"/>
                    <a:pt x="81" y="100"/>
                  </a:cubicBezTo>
                  <a:cubicBezTo>
                    <a:pt x="81" y="100"/>
                    <a:pt x="80" y="101"/>
                    <a:pt x="80" y="102"/>
                  </a:cubicBezTo>
                  <a:cubicBezTo>
                    <a:pt x="80" y="102"/>
                    <a:pt x="80" y="102"/>
                    <a:pt x="80" y="102"/>
                  </a:cubicBezTo>
                  <a:cubicBezTo>
                    <a:pt x="80" y="103"/>
                    <a:pt x="80" y="103"/>
                    <a:pt x="81" y="104"/>
                  </a:cubicBezTo>
                  <a:cubicBezTo>
                    <a:pt x="81" y="103"/>
                    <a:pt x="82" y="103"/>
                    <a:pt x="83" y="103"/>
                  </a:cubicBezTo>
                  <a:cubicBezTo>
                    <a:pt x="84" y="103"/>
                    <a:pt x="84" y="103"/>
                    <a:pt x="84" y="102"/>
                  </a:cubicBezTo>
                  <a:cubicBezTo>
                    <a:pt x="83" y="101"/>
                    <a:pt x="83" y="101"/>
                    <a:pt x="83" y="100"/>
                  </a:cubicBezTo>
                  <a:close/>
                  <a:moveTo>
                    <a:pt x="62" y="102"/>
                  </a:moveTo>
                  <a:cubicBezTo>
                    <a:pt x="62" y="102"/>
                    <a:pt x="62" y="102"/>
                    <a:pt x="62" y="102"/>
                  </a:cubicBezTo>
                  <a:cubicBezTo>
                    <a:pt x="62" y="102"/>
                    <a:pt x="62" y="102"/>
                    <a:pt x="62" y="102"/>
                  </a:cubicBezTo>
                  <a:cubicBezTo>
                    <a:pt x="64" y="103"/>
                    <a:pt x="65" y="103"/>
                    <a:pt x="66" y="104"/>
                  </a:cubicBezTo>
                  <a:cubicBezTo>
                    <a:pt x="66" y="103"/>
                    <a:pt x="67" y="103"/>
                    <a:pt x="67" y="102"/>
                  </a:cubicBezTo>
                  <a:cubicBezTo>
                    <a:pt x="67" y="102"/>
                    <a:pt x="67" y="102"/>
                    <a:pt x="67" y="101"/>
                  </a:cubicBezTo>
                  <a:cubicBezTo>
                    <a:pt x="67" y="100"/>
                    <a:pt x="66" y="99"/>
                    <a:pt x="65" y="100"/>
                  </a:cubicBezTo>
                  <a:cubicBezTo>
                    <a:pt x="64" y="100"/>
                    <a:pt x="63" y="101"/>
                    <a:pt x="62" y="102"/>
                  </a:cubicBezTo>
                  <a:close/>
                  <a:moveTo>
                    <a:pt x="76" y="105"/>
                  </a:moveTo>
                  <a:cubicBezTo>
                    <a:pt x="76" y="105"/>
                    <a:pt x="76" y="105"/>
                    <a:pt x="76" y="105"/>
                  </a:cubicBezTo>
                  <a:cubicBezTo>
                    <a:pt x="76" y="105"/>
                    <a:pt x="76" y="105"/>
                    <a:pt x="76" y="105"/>
                  </a:cubicBezTo>
                  <a:cubicBezTo>
                    <a:pt x="77" y="105"/>
                    <a:pt x="78" y="105"/>
                    <a:pt x="78" y="104"/>
                  </a:cubicBezTo>
                  <a:cubicBezTo>
                    <a:pt x="79" y="104"/>
                    <a:pt x="79" y="104"/>
                    <a:pt x="79" y="104"/>
                  </a:cubicBezTo>
                  <a:cubicBezTo>
                    <a:pt x="78" y="103"/>
                    <a:pt x="78" y="102"/>
                    <a:pt x="78" y="101"/>
                  </a:cubicBezTo>
                  <a:cubicBezTo>
                    <a:pt x="77" y="101"/>
                    <a:pt x="77" y="101"/>
                    <a:pt x="76" y="101"/>
                  </a:cubicBezTo>
                  <a:cubicBezTo>
                    <a:pt x="75" y="102"/>
                    <a:pt x="75" y="102"/>
                    <a:pt x="75" y="103"/>
                  </a:cubicBezTo>
                  <a:cubicBezTo>
                    <a:pt x="75" y="104"/>
                    <a:pt x="75" y="105"/>
                    <a:pt x="76" y="105"/>
                  </a:cubicBezTo>
                  <a:cubicBezTo>
                    <a:pt x="76" y="105"/>
                    <a:pt x="76" y="105"/>
                    <a:pt x="76" y="105"/>
                  </a:cubicBezTo>
                  <a:close/>
                  <a:moveTo>
                    <a:pt x="89" y="100"/>
                  </a:moveTo>
                  <a:cubicBezTo>
                    <a:pt x="89" y="100"/>
                    <a:pt x="89" y="100"/>
                    <a:pt x="89" y="100"/>
                  </a:cubicBezTo>
                  <a:cubicBezTo>
                    <a:pt x="89" y="99"/>
                    <a:pt x="88" y="99"/>
                    <a:pt x="88" y="99"/>
                  </a:cubicBezTo>
                  <a:cubicBezTo>
                    <a:pt x="87" y="98"/>
                    <a:pt x="87" y="98"/>
                    <a:pt x="86" y="98"/>
                  </a:cubicBezTo>
                  <a:cubicBezTo>
                    <a:pt x="86" y="98"/>
                    <a:pt x="85" y="98"/>
                    <a:pt x="85" y="98"/>
                  </a:cubicBezTo>
                  <a:cubicBezTo>
                    <a:pt x="84" y="99"/>
                    <a:pt x="85" y="101"/>
                    <a:pt x="86" y="102"/>
                  </a:cubicBezTo>
                  <a:cubicBezTo>
                    <a:pt x="87" y="101"/>
                    <a:pt x="88" y="101"/>
                    <a:pt x="89" y="100"/>
                  </a:cubicBezTo>
                  <a:close/>
                  <a:moveTo>
                    <a:pt x="101" y="58"/>
                  </a:moveTo>
                  <a:cubicBezTo>
                    <a:pt x="101" y="58"/>
                    <a:pt x="101" y="58"/>
                    <a:pt x="101" y="58"/>
                  </a:cubicBezTo>
                  <a:cubicBezTo>
                    <a:pt x="99" y="59"/>
                    <a:pt x="98" y="59"/>
                    <a:pt x="98" y="61"/>
                  </a:cubicBezTo>
                  <a:cubicBezTo>
                    <a:pt x="98" y="61"/>
                    <a:pt x="98" y="62"/>
                    <a:pt x="98" y="62"/>
                  </a:cubicBezTo>
                  <a:cubicBezTo>
                    <a:pt x="98" y="62"/>
                    <a:pt x="99" y="62"/>
                    <a:pt x="99" y="62"/>
                  </a:cubicBezTo>
                  <a:cubicBezTo>
                    <a:pt x="99" y="62"/>
                    <a:pt x="99" y="62"/>
                    <a:pt x="100" y="62"/>
                  </a:cubicBezTo>
                  <a:cubicBezTo>
                    <a:pt x="100" y="62"/>
                    <a:pt x="101" y="61"/>
                    <a:pt x="102" y="61"/>
                  </a:cubicBezTo>
                  <a:cubicBezTo>
                    <a:pt x="102" y="61"/>
                    <a:pt x="102" y="60"/>
                    <a:pt x="102" y="60"/>
                  </a:cubicBezTo>
                  <a:cubicBezTo>
                    <a:pt x="102" y="59"/>
                    <a:pt x="101" y="58"/>
                    <a:pt x="101" y="58"/>
                  </a:cubicBezTo>
                  <a:close/>
                  <a:moveTo>
                    <a:pt x="46" y="84"/>
                  </a:moveTo>
                  <a:cubicBezTo>
                    <a:pt x="46" y="84"/>
                    <a:pt x="46" y="84"/>
                    <a:pt x="46" y="84"/>
                  </a:cubicBezTo>
                  <a:cubicBezTo>
                    <a:pt x="46" y="84"/>
                    <a:pt x="47" y="83"/>
                    <a:pt x="47" y="83"/>
                  </a:cubicBezTo>
                  <a:cubicBezTo>
                    <a:pt x="48" y="83"/>
                    <a:pt x="48" y="81"/>
                    <a:pt x="47" y="80"/>
                  </a:cubicBezTo>
                  <a:cubicBezTo>
                    <a:pt x="47" y="79"/>
                    <a:pt x="46" y="79"/>
                    <a:pt x="44" y="79"/>
                  </a:cubicBezTo>
                  <a:cubicBezTo>
                    <a:pt x="45" y="81"/>
                    <a:pt x="45" y="82"/>
                    <a:pt x="46" y="84"/>
                  </a:cubicBezTo>
                  <a:close/>
                  <a:moveTo>
                    <a:pt x="69" y="47"/>
                  </a:moveTo>
                  <a:cubicBezTo>
                    <a:pt x="69" y="47"/>
                    <a:pt x="69" y="47"/>
                    <a:pt x="69" y="47"/>
                  </a:cubicBezTo>
                  <a:cubicBezTo>
                    <a:pt x="69" y="46"/>
                    <a:pt x="68" y="46"/>
                    <a:pt x="68" y="46"/>
                  </a:cubicBezTo>
                  <a:cubicBezTo>
                    <a:pt x="67" y="46"/>
                    <a:pt x="66" y="46"/>
                    <a:pt x="66" y="46"/>
                  </a:cubicBezTo>
                  <a:cubicBezTo>
                    <a:pt x="65" y="47"/>
                    <a:pt x="65" y="47"/>
                    <a:pt x="65" y="48"/>
                  </a:cubicBezTo>
                  <a:cubicBezTo>
                    <a:pt x="65" y="48"/>
                    <a:pt x="65" y="48"/>
                    <a:pt x="65" y="48"/>
                  </a:cubicBezTo>
                  <a:cubicBezTo>
                    <a:pt x="66" y="49"/>
                    <a:pt x="66" y="49"/>
                    <a:pt x="66" y="49"/>
                  </a:cubicBezTo>
                  <a:cubicBezTo>
                    <a:pt x="66" y="49"/>
                    <a:pt x="67" y="49"/>
                    <a:pt x="67" y="49"/>
                  </a:cubicBezTo>
                  <a:cubicBezTo>
                    <a:pt x="67" y="50"/>
                    <a:pt x="67" y="49"/>
                    <a:pt x="68" y="49"/>
                  </a:cubicBezTo>
                  <a:cubicBezTo>
                    <a:pt x="68" y="49"/>
                    <a:pt x="69" y="49"/>
                    <a:pt x="69" y="48"/>
                  </a:cubicBezTo>
                  <a:cubicBezTo>
                    <a:pt x="69" y="47"/>
                    <a:pt x="69" y="47"/>
                    <a:pt x="69" y="47"/>
                  </a:cubicBezTo>
                  <a:close/>
                  <a:moveTo>
                    <a:pt x="46" y="85"/>
                  </a:moveTo>
                  <a:cubicBezTo>
                    <a:pt x="46" y="85"/>
                    <a:pt x="46" y="85"/>
                    <a:pt x="46" y="85"/>
                  </a:cubicBezTo>
                  <a:cubicBezTo>
                    <a:pt x="47" y="86"/>
                    <a:pt x="47" y="87"/>
                    <a:pt x="48" y="88"/>
                  </a:cubicBezTo>
                  <a:cubicBezTo>
                    <a:pt x="48" y="89"/>
                    <a:pt x="48" y="89"/>
                    <a:pt x="48" y="89"/>
                  </a:cubicBezTo>
                  <a:cubicBezTo>
                    <a:pt x="49" y="88"/>
                    <a:pt x="49" y="88"/>
                    <a:pt x="49" y="88"/>
                  </a:cubicBezTo>
                  <a:cubicBezTo>
                    <a:pt x="50" y="88"/>
                    <a:pt x="50" y="87"/>
                    <a:pt x="50" y="87"/>
                  </a:cubicBezTo>
                  <a:cubicBezTo>
                    <a:pt x="50" y="86"/>
                    <a:pt x="50" y="85"/>
                    <a:pt x="49" y="85"/>
                  </a:cubicBezTo>
                  <a:cubicBezTo>
                    <a:pt x="48" y="84"/>
                    <a:pt x="47" y="84"/>
                    <a:pt x="46" y="85"/>
                  </a:cubicBezTo>
                  <a:close/>
                  <a:moveTo>
                    <a:pt x="104" y="83"/>
                  </a:moveTo>
                  <a:cubicBezTo>
                    <a:pt x="104" y="83"/>
                    <a:pt x="104" y="83"/>
                    <a:pt x="104" y="83"/>
                  </a:cubicBezTo>
                  <a:cubicBezTo>
                    <a:pt x="105" y="82"/>
                    <a:pt x="105" y="81"/>
                    <a:pt x="106" y="80"/>
                  </a:cubicBezTo>
                  <a:cubicBezTo>
                    <a:pt x="105" y="80"/>
                    <a:pt x="105" y="80"/>
                    <a:pt x="105" y="80"/>
                  </a:cubicBezTo>
                  <a:cubicBezTo>
                    <a:pt x="104" y="79"/>
                    <a:pt x="103" y="79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2" y="81"/>
                    <a:pt x="102" y="81"/>
                    <a:pt x="102" y="81"/>
                  </a:cubicBezTo>
                  <a:cubicBezTo>
                    <a:pt x="102" y="82"/>
                    <a:pt x="102" y="83"/>
                    <a:pt x="103" y="83"/>
                  </a:cubicBezTo>
                  <a:cubicBezTo>
                    <a:pt x="103" y="83"/>
                    <a:pt x="104" y="83"/>
                    <a:pt x="104" y="83"/>
                  </a:cubicBezTo>
                  <a:close/>
                  <a:moveTo>
                    <a:pt x="81" y="47"/>
                  </a:moveTo>
                  <a:cubicBezTo>
                    <a:pt x="81" y="47"/>
                    <a:pt x="81" y="47"/>
                    <a:pt x="81" y="47"/>
                  </a:cubicBezTo>
                  <a:cubicBezTo>
                    <a:pt x="81" y="48"/>
                    <a:pt x="80" y="48"/>
                    <a:pt x="80" y="49"/>
                  </a:cubicBezTo>
                  <a:cubicBezTo>
                    <a:pt x="80" y="50"/>
                    <a:pt x="80" y="50"/>
                    <a:pt x="81" y="51"/>
                  </a:cubicBezTo>
                  <a:cubicBezTo>
                    <a:pt x="81" y="51"/>
                    <a:pt x="82" y="51"/>
                    <a:pt x="82" y="50"/>
                  </a:cubicBezTo>
                  <a:cubicBezTo>
                    <a:pt x="83" y="50"/>
                    <a:pt x="83" y="49"/>
                    <a:pt x="84" y="48"/>
                  </a:cubicBezTo>
                  <a:cubicBezTo>
                    <a:pt x="84" y="48"/>
                    <a:pt x="84" y="47"/>
                    <a:pt x="83" y="47"/>
                  </a:cubicBezTo>
                  <a:cubicBezTo>
                    <a:pt x="83" y="47"/>
                    <a:pt x="82" y="47"/>
                    <a:pt x="81" y="47"/>
                  </a:cubicBezTo>
                  <a:close/>
                  <a:moveTo>
                    <a:pt x="47" y="60"/>
                  </a:moveTo>
                  <a:cubicBezTo>
                    <a:pt x="47" y="60"/>
                    <a:pt x="47" y="60"/>
                    <a:pt x="47" y="60"/>
                  </a:cubicBezTo>
                  <a:cubicBezTo>
                    <a:pt x="48" y="60"/>
                    <a:pt x="49" y="61"/>
                    <a:pt x="49" y="61"/>
                  </a:cubicBezTo>
                  <a:cubicBezTo>
                    <a:pt x="51" y="61"/>
                    <a:pt x="51" y="60"/>
                    <a:pt x="51" y="59"/>
                  </a:cubicBezTo>
                  <a:cubicBezTo>
                    <a:pt x="51" y="58"/>
                    <a:pt x="50" y="57"/>
                    <a:pt x="49" y="57"/>
                  </a:cubicBezTo>
                  <a:cubicBezTo>
                    <a:pt x="49" y="58"/>
                    <a:pt x="48" y="59"/>
                    <a:pt x="47" y="60"/>
                  </a:cubicBezTo>
                  <a:close/>
                  <a:moveTo>
                    <a:pt x="52" y="95"/>
                  </a:moveTo>
                  <a:cubicBezTo>
                    <a:pt x="52" y="95"/>
                    <a:pt x="52" y="95"/>
                    <a:pt x="52" y="95"/>
                  </a:cubicBezTo>
                  <a:cubicBezTo>
                    <a:pt x="52" y="95"/>
                    <a:pt x="53" y="95"/>
                    <a:pt x="53" y="96"/>
                  </a:cubicBezTo>
                  <a:cubicBezTo>
                    <a:pt x="54" y="96"/>
                    <a:pt x="54" y="97"/>
                    <a:pt x="55" y="97"/>
                  </a:cubicBezTo>
                  <a:cubicBezTo>
                    <a:pt x="56" y="98"/>
                    <a:pt x="56" y="98"/>
                    <a:pt x="56" y="97"/>
                  </a:cubicBezTo>
                  <a:cubicBezTo>
                    <a:pt x="57" y="96"/>
                    <a:pt x="56" y="95"/>
                    <a:pt x="55" y="95"/>
                  </a:cubicBezTo>
                  <a:cubicBezTo>
                    <a:pt x="54" y="94"/>
                    <a:pt x="53" y="94"/>
                    <a:pt x="52" y="95"/>
                  </a:cubicBezTo>
                  <a:close/>
                  <a:moveTo>
                    <a:pt x="60" y="101"/>
                  </a:moveTo>
                  <a:cubicBezTo>
                    <a:pt x="60" y="101"/>
                    <a:pt x="60" y="101"/>
                    <a:pt x="60" y="101"/>
                  </a:cubicBezTo>
                  <a:cubicBezTo>
                    <a:pt x="61" y="101"/>
                    <a:pt x="61" y="101"/>
                    <a:pt x="61" y="101"/>
                  </a:cubicBezTo>
                  <a:cubicBezTo>
                    <a:pt x="61" y="100"/>
                    <a:pt x="61" y="99"/>
                    <a:pt x="60" y="98"/>
                  </a:cubicBezTo>
                  <a:cubicBezTo>
                    <a:pt x="59" y="98"/>
                    <a:pt x="59" y="98"/>
                    <a:pt x="58" y="98"/>
                  </a:cubicBezTo>
                  <a:cubicBezTo>
                    <a:pt x="57" y="99"/>
                    <a:pt x="57" y="99"/>
                    <a:pt x="58" y="100"/>
                  </a:cubicBezTo>
                  <a:cubicBezTo>
                    <a:pt x="58" y="100"/>
                    <a:pt x="59" y="101"/>
                    <a:pt x="60" y="101"/>
                  </a:cubicBezTo>
                  <a:close/>
                  <a:moveTo>
                    <a:pt x="106" y="75"/>
                  </a:moveTo>
                  <a:cubicBezTo>
                    <a:pt x="106" y="75"/>
                    <a:pt x="106" y="75"/>
                    <a:pt x="106" y="75"/>
                  </a:cubicBezTo>
                  <a:cubicBezTo>
                    <a:pt x="105" y="75"/>
                    <a:pt x="105" y="75"/>
                    <a:pt x="104" y="75"/>
                  </a:cubicBezTo>
                  <a:cubicBezTo>
                    <a:pt x="104" y="75"/>
                    <a:pt x="104" y="76"/>
                    <a:pt x="104" y="76"/>
                  </a:cubicBezTo>
                  <a:cubicBezTo>
                    <a:pt x="104" y="76"/>
                    <a:pt x="103" y="76"/>
                    <a:pt x="103" y="77"/>
                  </a:cubicBezTo>
                  <a:cubicBezTo>
                    <a:pt x="103" y="77"/>
                    <a:pt x="103" y="78"/>
                    <a:pt x="104" y="79"/>
                  </a:cubicBezTo>
                  <a:cubicBezTo>
                    <a:pt x="105" y="79"/>
                    <a:pt x="105" y="79"/>
                    <a:pt x="106" y="79"/>
                  </a:cubicBezTo>
                  <a:cubicBezTo>
                    <a:pt x="106" y="78"/>
                    <a:pt x="106" y="77"/>
                    <a:pt x="106" y="75"/>
                  </a:cubicBezTo>
                  <a:close/>
                  <a:moveTo>
                    <a:pt x="65" y="95"/>
                  </a:moveTo>
                  <a:cubicBezTo>
                    <a:pt x="65" y="95"/>
                    <a:pt x="65" y="95"/>
                    <a:pt x="65" y="95"/>
                  </a:cubicBezTo>
                  <a:cubicBezTo>
                    <a:pt x="65" y="93"/>
                    <a:pt x="66" y="91"/>
                    <a:pt x="66" y="89"/>
                  </a:cubicBezTo>
                  <a:cubicBezTo>
                    <a:pt x="65" y="90"/>
                    <a:pt x="65" y="91"/>
                    <a:pt x="64" y="92"/>
                  </a:cubicBezTo>
                  <a:cubicBezTo>
                    <a:pt x="64" y="93"/>
                    <a:pt x="63" y="94"/>
                    <a:pt x="65" y="95"/>
                  </a:cubicBezTo>
                  <a:close/>
                  <a:moveTo>
                    <a:pt x="42" y="87"/>
                  </a:moveTo>
                  <a:cubicBezTo>
                    <a:pt x="42" y="87"/>
                    <a:pt x="42" y="87"/>
                    <a:pt x="43" y="88"/>
                  </a:cubicBezTo>
                  <a:cubicBezTo>
                    <a:pt x="43" y="88"/>
                    <a:pt x="43" y="89"/>
                    <a:pt x="44" y="89"/>
                  </a:cubicBezTo>
                  <a:cubicBezTo>
                    <a:pt x="44" y="91"/>
                    <a:pt x="45" y="92"/>
                    <a:pt x="46" y="93"/>
                  </a:cubicBezTo>
                  <a:cubicBezTo>
                    <a:pt x="46" y="94"/>
                    <a:pt x="47" y="94"/>
                    <a:pt x="47" y="95"/>
                  </a:cubicBezTo>
                  <a:cubicBezTo>
                    <a:pt x="47" y="95"/>
                    <a:pt x="48" y="96"/>
                    <a:pt x="48" y="96"/>
                  </a:cubicBezTo>
                  <a:cubicBezTo>
                    <a:pt x="49" y="97"/>
                    <a:pt x="49" y="97"/>
                    <a:pt x="50" y="98"/>
                  </a:cubicBezTo>
                  <a:cubicBezTo>
                    <a:pt x="51" y="99"/>
                    <a:pt x="52" y="100"/>
                    <a:pt x="53" y="100"/>
                  </a:cubicBezTo>
                  <a:cubicBezTo>
                    <a:pt x="53" y="101"/>
                    <a:pt x="54" y="101"/>
                    <a:pt x="54" y="102"/>
                  </a:cubicBezTo>
                  <a:cubicBezTo>
                    <a:pt x="54" y="102"/>
                    <a:pt x="55" y="102"/>
                    <a:pt x="55" y="102"/>
                  </a:cubicBezTo>
                  <a:cubicBezTo>
                    <a:pt x="56" y="102"/>
                    <a:pt x="57" y="103"/>
                    <a:pt x="57" y="103"/>
                  </a:cubicBezTo>
                  <a:cubicBezTo>
                    <a:pt x="58" y="104"/>
                    <a:pt x="59" y="104"/>
                    <a:pt x="60" y="104"/>
                  </a:cubicBezTo>
                  <a:cubicBezTo>
                    <a:pt x="60" y="104"/>
                    <a:pt x="60" y="105"/>
                    <a:pt x="61" y="105"/>
                  </a:cubicBezTo>
                  <a:cubicBezTo>
                    <a:pt x="62" y="106"/>
                    <a:pt x="63" y="106"/>
                    <a:pt x="65" y="107"/>
                  </a:cubicBezTo>
                  <a:cubicBezTo>
                    <a:pt x="66" y="107"/>
                    <a:pt x="67" y="107"/>
                    <a:pt x="67" y="108"/>
                  </a:cubicBezTo>
                  <a:cubicBezTo>
                    <a:pt x="69" y="108"/>
                    <a:pt x="70" y="109"/>
                    <a:pt x="71" y="109"/>
                  </a:cubicBezTo>
                  <a:cubicBezTo>
                    <a:pt x="72" y="108"/>
                    <a:pt x="73" y="109"/>
                    <a:pt x="74" y="108"/>
                  </a:cubicBezTo>
                  <a:cubicBezTo>
                    <a:pt x="75" y="108"/>
                    <a:pt x="76" y="108"/>
                    <a:pt x="78" y="108"/>
                  </a:cubicBezTo>
                  <a:cubicBezTo>
                    <a:pt x="80" y="107"/>
                    <a:pt x="82" y="107"/>
                    <a:pt x="84" y="106"/>
                  </a:cubicBezTo>
                  <a:cubicBezTo>
                    <a:pt x="85" y="105"/>
                    <a:pt x="87" y="105"/>
                    <a:pt x="88" y="104"/>
                  </a:cubicBezTo>
                  <a:cubicBezTo>
                    <a:pt x="89" y="104"/>
                    <a:pt x="90" y="103"/>
                    <a:pt x="92" y="102"/>
                  </a:cubicBezTo>
                  <a:cubicBezTo>
                    <a:pt x="94" y="101"/>
                    <a:pt x="96" y="100"/>
                    <a:pt x="97" y="98"/>
                  </a:cubicBezTo>
                  <a:cubicBezTo>
                    <a:pt x="99" y="97"/>
                    <a:pt x="102" y="95"/>
                    <a:pt x="103" y="93"/>
                  </a:cubicBezTo>
                  <a:cubicBezTo>
                    <a:pt x="105" y="92"/>
                    <a:pt x="106" y="91"/>
                    <a:pt x="106" y="90"/>
                  </a:cubicBezTo>
                  <a:cubicBezTo>
                    <a:pt x="107" y="89"/>
                    <a:pt x="107" y="88"/>
                    <a:pt x="108" y="87"/>
                  </a:cubicBezTo>
                  <a:cubicBezTo>
                    <a:pt x="108" y="87"/>
                    <a:pt x="108" y="86"/>
                    <a:pt x="108" y="86"/>
                  </a:cubicBezTo>
                  <a:cubicBezTo>
                    <a:pt x="108" y="85"/>
                    <a:pt x="109" y="83"/>
                    <a:pt x="109" y="82"/>
                  </a:cubicBezTo>
                  <a:cubicBezTo>
                    <a:pt x="109" y="81"/>
                    <a:pt x="110" y="80"/>
                    <a:pt x="110" y="79"/>
                  </a:cubicBezTo>
                  <a:cubicBezTo>
                    <a:pt x="110" y="78"/>
                    <a:pt x="110" y="77"/>
                    <a:pt x="110" y="76"/>
                  </a:cubicBezTo>
                  <a:cubicBezTo>
                    <a:pt x="110" y="74"/>
                    <a:pt x="110" y="73"/>
                    <a:pt x="109" y="72"/>
                  </a:cubicBezTo>
                  <a:cubicBezTo>
                    <a:pt x="109" y="71"/>
                    <a:pt x="109" y="71"/>
                    <a:pt x="109" y="70"/>
                  </a:cubicBezTo>
                  <a:cubicBezTo>
                    <a:pt x="108" y="69"/>
                    <a:pt x="109" y="68"/>
                    <a:pt x="108" y="67"/>
                  </a:cubicBezTo>
                  <a:cubicBezTo>
                    <a:pt x="108" y="66"/>
                    <a:pt x="108" y="65"/>
                    <a:pt x="108" y="64"/>
                  </a:cubicBezTo>
                  <a:cubicBezTo>
                    <a:pt x="108" y="64"/>
                    <a:pt x="107" y="63"/>
                    <a:pt x="107" y="63"/>
                  </a:cubicBezTo>
                  <a:cubicBezTo>
                    <a:pt x="107" y="62"/>
                    <a:pt x="107" y="62"/>
                    <a:pt x="107" y="62"/>
                  </a:cubicBezTo>
                  <a:cubicBezTo>
                    <a:pt x="106" y="60"/>
                    <a:pt x="105" y="59"/>
                    <a:pt x="105" y="58"/>
                  </a:cubicBezTo>
                  <a:cubicBezTo>
                    <a:pt x="105" y="58"/>
                    <a:pt x="105" y="58"/>
                    <a:pt x="105" y="58"/>
                  </a:cubicBezTo>
                  <a:cubicBezTo>
                    <a:pt x="104" y="57"/>
                    <a:pt x="104" y="56"/>
                    <a:pt x="104" y="55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3" y="54"/>
                    <a:pt x="103" y="53"/>
                    <a:pt x="102" y="53"/>
                  </a:cubicBezTo>
                  <a:cubicBezTo>
                    <a:pt x="102" y="52"/>
                    <a:pt x="101" y="52"/>
                    <a:pt x="101" y="51"/>
                  </a:cubicBezTo>
                  <a:cubicBezTo>
                    <a:pt x="100" y="51"/>
                    <a:pt x="100" y="50"/>
                    <a:pt x="99" y="49"/>
                  </a:cubicBezTo>
                  <a:cubicBezTo>
                    <a:pt x="98" y="48"/>
                    <a:pt x="98" y="48"/>
                    <a:pt x="97" y="48"/>
                  </a:cubicBezTo>
                  <a:cubicBezTo>
                    <a:pt x="97" y="48"/>
                    <a:pt x="96" y="48"/>
                    <a:pt x="96" y="47"/>
                  </a:cubicBezTo>
                  <a:cubicBezTo>
                    <a:pt x="95" y="47"/>
                    <a:pt x="94" y="47"/>
                    <a:pt x="93" y="46"/>
                  </a:cubicBezTo>
                  <a:cubicBezTo>
                    <a:pt x="92" y="46"/>
                    <a:pt x="91" y="45"/>
                    <a:pt x="90" y="45"/>
                  </a:cubicBezTo>
                  <a:cubicBezTo>
                    <a:pt x="89" y="44"/>
                    <a:pt x="88" y="44"/>
                    <a:pt x="86" y="43"/>
                  </a:cubicBezTo>
                  <a:cubicBezTo>
                    <a:pt x="85" y="43"/>
                    <a:pt x="84" y="43"/>
                    <a:pt x="82" y="42"/>
                  </a:cubicBezTo>
                  <a:cubicBezTo>
                    <a:pt x="82" y="42"/>
                    <a:pt x="81" y="42"/>
                    <a:pt x="81" y="42"/>
                  </a:cubicBezTo>
                  <a:cubicBezTo>
                    <a:pt x="80" y="42"/>
                    <a:pt x="79" y="41"/>
                    <a:pt x="78" y="41"/>
                  </a:cubicBezTo>
                  <a:cubicBezTo>
                    <a:pt x="77" y="41"/>
                    <a:pt x="77" y="41"/>
                    <a:pt x="76" y="41"/>
                  </a:cubicBezTo>
                  <a:cubicBezTo>
                    <a:pt x="75" y="41"/>
                    <a:pt x="74" y="41"/>
                    <a:pt x="73" y="41"/>
                  </a:cubicBezTo>
                  <a:cubicBezTo>
                    <a:pt x="72" y="41"/>
                    <a:pt x="72" y="41"/>
                    <a:pt x="71" y="41"/>
                  </a:cubicBezTo>
                  <a:cubicBezTo>
                    <a:pt x="70" y="41"/>
                    <a:pt x="69" y="41"/>
                    <a:pt x="67" y="41"/>
                  </a:cubicBezTo>
                  <a:cubicBezTo>
                    <a:pt x="66" y="42"/>
                    <a:pt x="65" y="42"/>
                    <a:pt x="64" y="42"/>
                  </a:cubicBezTo>
                  <a:cubicBezTo>
                    <a:pt x="63" y="43"/>
                    <a:pt x="62" y="43"/>
                    <a:pt x="61" y="43"/>
                  </a:cubicBezTo>
                  <a:cubicBezTo>
                    <a:pt x="60" y="44"/>
                    <a:pt x="59" y="44"/>
                    <a:pt x="58" y="45"/>
                  </a:cubicBezTo>
                  <a:cubicBezTo>
                    <a:pt x="57" y="45"/>
                    <a:pt x="56" y="46"/>
                    <a:pt x="56" y="46"/>
                  </a:cubicBezTo>
                  <a:cubicBezTo>
                    <a:pt x="55" y="47"/>
                    <a:pt x="55" y="47"/>
                    <a:pt x="54" y="47"/>
                  </a:cubicBezTo>
                  <a:cubicBezTo>
                    <a:pt x="52" y="48"/>
                    <a:pt x="51" y="49"/>
                    <a:pt x="50" y="51"/>
                  </a:cubicBezTo>
                  <a:cubicBezTo>
                    <a:pt x="49" y="51"/>
                    <a:pt x="49" y="52"/>
                    <a:pt x="48" y="52"/>
                  </a:cubicBezTo>
                  <a:cubicBezTo>
                    <a:pt x="48" y="52"/>
                    <a:pt x="47" y="53"/>
                    <a:pt x="47" y="53"/>
                  </a:cubicBezTo>
                  <a:cubicBezTo>
                    <a:pt x="46" y="54"/>
                    <a:pt x="46" y="54"/>
                    <a:pt x="45" y="55"/>
                  </a:cubicBezTo>
                  <a:cubicBezTo>
                    <a:pt x="45" y="56"/>
                    <a:pt x="44" y="56"/>
                    <a:pt x="44" y="58"/>
                  </a:cubicBezTo>
                  <a:cubicBezTo>
                    <a:pt x="44" y="58"/>
                    <a:pt x="43" y="58"/>
                    <a:pt x="43" y="58"/>
                  </a:cubicBezTo>
                  <a:cubicBezTo>
                    <a:pt x="43" y="59"/>
                    <a:pt x="43" y="59"/>
                    <a:pt x="42" y="60"/>
                  </a:cubicBezTo>
                  <a:cubicBezTo>
                    <a:pt x="42" y="60"/>
                    <a:pt x="43" y="60"/>
                    <a:pt x="43" y="60"/>
                  </a:cubicBezTo>
                  <a:cubicBezTo>
                    <a:pt x="42" y="60"/>
                    <a:pt x="42" y="60"/>
                    <a:pt x="42" y="60"/>
                  </a:cubicBezTo>
                  <a:cubicBezTo>
                    <a:pt x="42" y="61"/>
                    <a:pt x="42" y="62"/>
                    <a:pt x="41" y="62"/>
                  </a:cubicBezTo>
                  <a:cubicBezTo>
                    <a:pt x="41" y="63"/>
                    <a:pt x="41" y="63"/>
                    <a:pt x="41" y="64"/>
                  </a:cubicBezTo>
                  <a:cubicBezTo>
                    <a:pt x="41" y="64"/>
                    <a:pt x="40" y="65"/>
                    <a:pt x="40" y="66"/>
                  </a:cubicBezTo>
                  <a:cubicBezTo>
                    <a:pt x="40" y="66"/>
                    <a:pt x="40" y="66"/>
                    <a:pt x="40" y="67"/>
                  </a:cubicBezTo>
                  <a:cubicBezTo>
                    <a:pt x="40" y="67"/>
                    <a:pt x="40" y="67"/>
                    <a:pt x="40" y="67"/>
                  </a:cubicBezTo>
                  <a:cubicBezTo>
                    <a:pt x="40" y="68"/>
                    <a:pt x="40" y="68"/>
                    <a:pt x="39" y="68"/>
                  </a:cubicBezTo>
                  <a:cubicBezTo>
                    <a:pt x="39" y="70"/>
                    <a:pt x="39" y="71"/>
                    <a:pt x="40" y="72"/>
                  </a:cubicBezTo>
                  <a:cubicBezTo>
                    <a:pt x="40" y="72"/>
                    <a:pt x="40" y="72"/>
                    <a:pt x="40" y="72"/>
                  </a:cubicBezTo>
                  <a:cubicBezTo>
                    <a:pt x="39" y="72"/>
                    <a:pt x="39" y="73"/>
                    <a:pt x="39" y="73"/>
                  </a:cubicBezTo>
                  <a:cubicBezTo>
                    <a:pt x="39" y="73"/>
                    <a:pt x="39" y="74"/>
                    <a:pt x="39" y="74"/>
                  </a:cubicBezTo>
                  <a:cubicBezTo>
                    <a:pt x="39" y="74"/>
                    <a:pt x="39" y="75"/>
                    <a:pt x="39" y="75"/>
                  </a:cubicBezTo>
                  <a:cubicBezTo>
                    <a:pt x="39" y="76"/>
                    <a:pt x="39" y="76"/>
                    <a:pt x="39" y="77"/>
                  </a:cubicBezTo>
                  <a:cubicBezTo>
                    <a:pt x="40" y="77"/>
                    <a:pt x="40" y="78"/>
                    <a:pt x="40" y="79"/>
                  </a:cubicBezTo>
                  <a:cubicBezTo>
                    <a:pt x="40" y="79"/>
                    <a:pt x="40" y="80"/>
                    <a:pt x="40" y="80"/>
                  </a:cubicBezTo>
                  <a:cubicBezTo>
                    <a:pt x="41" y="81"/>
                    <a:pt x="41" y="82"/>
                    <a:pt x="41" y="83"/>
                  </a:cubicBezTo>
                  <a:cubicBezTo>
                    <a:pt x="41" y="84"/>
                    <a:pt x="42" y="86"/>
                    <a:pt x="42" y="87"/>
                  </a:cubicBezTo>
                  <a:cubicBezTo>
                    <a:pt x="42" y="87"/>
                    <a:pt x="42" y="87"/>
                    <a:pt x="42" y="87"/>
                  </a:cubicBezTo>
                  <a:close/>
                  <a:moveTo>
                    <a:pt x="74" y="108"/>
                  </a:moveTo>
                  <a:cubicBezTo>
                    <a:pt x="74" y="108"/>
                    <a:pt x="74" y="108"/>
                    <a:pt x="74" y="108"/>
                  </a:cubicBezTo>
                  <a:cubicBezTo>
                    <a:pt x="74" y="108"/>
                    <a:pt x="74" y="108"/>
                    <a:pt x="74" y="108"/>
                  </a:cubicBezTo>
                  <a:cubicBezTo>
                    <a:pt x="76" y="107"/>
                    <a:pt x="77" y="107"/>
                    <a:pt x="79" y="107"/>
                  </a:cubicBezTo>
                  <a:cubicBezTo>
                    <a:pt x="81" y="106"/>
                    <a:pt x="82" y="106"/>
                    <a:pt x="84" y="105"/>
                  </a:cubicBezTo>
                  <a:cubicBezTo>
                    <a:pt x="86" y="105"/>
                    <a:pt x="87" y="104"/>
                    <a:pt x="88" y="103"/>
                  </a:cubicBezTo>
                  <a:cubicBezTo>
                    <a:pt x="88" y="103"/>
                    <a:pt x="89" y="103"/>
                    <a:pt x="89" y="103"/>
                  </a:cubicBezTo>
                  <a:cubicBezTo>
                    <a:pt x="90" y="103"/>
                    <a:pt x="90" y="102"/>
                    <a:pt x="91" y="102"/>
                  </a:cubicBezTo>
                  <a:cubicBezTo>
                    <a:pt x="92" y="102"/>
                    <a:pt x="93" y="101"/>
                    <a:pt x="94" y="100"/>
                  </a:cubicBezTo>
                  <a:cubicBezTo>
                    <a:pt x="95" y="100"/>
                    <a:pt x="95" y="99"/>
                    <a:pt x="96" y="98"/>
                  </a:cubicBezTo>
                  <a:cubicBezTo>
                    <a:pt x="97" y="98"/>
                    <a:pt x="98" y="97"/>
                    <a:pt x="99" y="96"/>
                  </a:cubicBezTo>
                  <a:cubicBezTo>
                    <a:pt x="100" y="95"/>
                    <a:pt x="101" y="94"/>
                    <a:pt x="102" y="94"/>
                  </a:cubicBezTo>
                  <a:cubicBezTo>
                    <a:pt x="103" y="93"/>
                    <a:pt x="104" y="92"/>
                    <a:pt x="104" y="91"/>
                  </a:cubicBezTo>
                  <a:cubicBezTo>
                    <a:pt x="105" y="90"/>
                    <a:pt x="106" y="89"/>
                    <a:pt x="106" y="87"/>
                  </a:cubicBezTo>
                  <a:cubicBezTo>
                    <a:pt x="107" y="86"/>
                    <a:pt x="108" y="84"/>
                    <a:pt x="108" y="82"/>
                  </a:cubicBezTo>
                  <a:cubicBezTo>
                    <a:pt x="109" y="80"/>
                    <a:pt x="109" y="79"/>
                    <a:pt x="109" y="78"/>
                  </a:cubicBezTo>
                  <a:cubicBezTo>
                    <a:pt x="109" y="77"/>
                    <a:pt x="109" y="75"/>
                    <a:pt x="109" y="74"/>
                  </a:cubicBezTo>
                  <a:cubicBezTo>
                    <a:pt x="108" y="72"/>
                    <a:pt x="108" y="70"/>
                    <a:pt x="107" y="67"/>
                  </a:cubicBezTo>
                  <a:cubicBezTo>
                    <a:pt x="107" y="65"/>
                    <a:pt x="106" y="63"/>
                    <a:pt x="105" y="62"/>
                  </a:cubicBezTo>
                  <a:cubicBezTo>
                    <a:pt x="104" y="60"/>
                    <a:pt x="104" y="59"/>
                    <a:pt x="103" y="57"/>
                  </a:cubicBezTo>
                  <a:cubicBezTo>
                    <a:pt x="102" y="56"/>
                    <a:pt x="102" y="55"/>
                    <a:pt x="101" y="54"/>
                  </a:cubicBezTo>
                  <a:cubicBezTo>
                    <a:pt x="100" y="53"/>
                    <a:pt x="100" y="52"/>
                    <a:pt x="99" y="52"/>
                  </a:cubicBezTo>
                  <a:cubicBezTo>
                    <a:pt x="99" y="51"/>
                    <a:pt x="98" y="50"/>
                    <a:pt x="97" y="50"/>
                  </a:cubicBezTo>
                  <a:cubicBezTo>
                    <a:pt x="97" y="49"/>
                    <a:pt x="96" y="49"/>
                    <a:pt x="95" y="49"/>
                  </a:cubicBezTo>
                  <a:cubicBezTo>
                    <a:pt x="94" y="48"/>
                    <a:pt x="93" y="47"/>
                    <a:pt x="91" y="47"/>
                  </a:cubicBezTo>
                  <a:cubicBezTo>
                    <a:pt x="91" y="46"/>
                    <a:pt x="90" y="46"/>
                    <a:pt x="89" y="46"/>
                  </a:cubicBezTo>
                  <a:cubicBezTo>
                    <a:pt x="88" y="45"/>
                    <a:pt x="87" y="45"/>
                    <a:pt x="86" y="45"/>
                  </a:cubicBezTo>
                  <a:cubicBezTo>
                    <a:pt x="86" y="45"/>
                    <a:pt x="86" y="45"/>
                    <a:pt x="86" y="45"/>
                  </a:cubicBezTo>
                  <a:cubicBezTo>
                    <a:pt x="86" y="45"/>
                    <a:pt x="85" y="44"/>
                    <a:pt x="84" y="44"/>
                  </a:cubicBezTo>
                  <a:cubicBezTo>
                    <a:pt x="83" y="44"/>
                    <a:pt x="82" y="44"/>
                    <a:pt x="82" y="44"/>
                  </a:cubicBezTo>
                  <a:cubicBezTo>
                    <a:pt x="81" y="43"/>
                    <a:pt x="80" y="43"/>
                    <a:pt x="79" y="43"/>
                  </a:cubicBezTo>
                  <a:cubicBezTo>
                    <a:pt x="78" y="43"/>
                    <a:pt x="78" y="43"/>
                    <a:pt x="77" y="43"/>
                  </a:cubicBezTo>
                  <a:cubicBezTo>
                    <a:pt x="76" y="42"/>
                    <a:pt x="75" y="42"/>
                    <a:pt x="74" y="42"/>
                  </a:cubicBezTo>
                  <a:cubicBezTo>
                    <a:pt x="73" y="42"/>
                    <a:pt x="71" y="42"/>
                    <a:pt x="69" y="42"/>
                  </a:cubicBezTo>
                  <a:cubicBezTo>
                    <a:pt x="67" y="42"/>
                    <a:pt x="65" y="43"/>
                    <a:pt x="64" y="44"/>
                  </a:cubicBezTo>
                  <a:cubicBezTo>
                    <a:pt x="63" y="44"/>
                    <a:pt x="62" y="44"/>
                    <a:pt x="61" y="45"/>
                  </a:cubicBezTo>
                  <a:cubicBezTo>
                    <a:pt x="60" y="45"/>
                    <a:pt x="58" y="46"/>
                    <a:pt x="57" y="47"/>
                  </a:cubicBezTo>
                  <a:cubicBezTo>
                    <a:pt x="55" y="48"/>
                    <a:pt x="53" y="50"/>
                    <a:pt x="51" y="51"/>
                  </a:cubicBezTo>
                  <a:cubicBezTo>
                    <a:pt x="50" y="52"/>
                    <a:pt x="49" y="53"/>
                    <a:pt x="48" y="54"/>
                  </a:cubicBezTo>
                  <a:cubicBezTo>
                    <a:pt x="47" y="54"/>
                    <a:pt x="47" y="55"/>
                    <a:pt x="46" y="56"/>
                  </a:cubicBezTo>
                  <a:cubicBezTo>
                    <a:pt x="45" y="56"/>
                    <a:pt x="45" y="57"/>
                    <a:pt x="45" y="58"/>
                  </a:cubicBezTo>
                  <a:cubicBezTo>
                    <a:pt x="44" y="59"/>
                    <a:pt x="44" y="60"/>
                    <a:pt x="43" y="61"/>
                  </a:cubicBezTo>
                  <a:cubicBezTo>
                    <a:pt x="43" y="61"/>
                    <a:pt x="43" y="61"/>
                    <a:pt x="43" y="62"/>
                  </a:cubicBezTo>
                  <a:cubicBezTo>
                    <a:pt x="42" y="63"/>
                    <a:pt x="42" y="65"/>
                    <a:pt x="41" y="66"/>
                  </a:cubicBezTo>
                  <a:cubicBezTo>
                    <a:pt x="41" y="68"/>
                    <a:pt x="41" y="69"/>
                    <a:pt x="41" y="71"/>
                  </a:cubicBezTo>
                  <a:cubicBezTo>
                    <a:pt x="40" y="72"/>
                    <a:pt x="41" y="73"/>
                    <a:pt x="41" y="75"/>
                  </a:cubicBezTo>
                  <a:cubicBezTo>
                    <a:pt x="41" y="76"/>
                    <a:pt x="41" y="77"/>
                    <a:pt x="41" y="78"/>
                  </a:cubicBezTo>
                  <a:cubicBezTo>
                    <a:pt x="42" y="80"/>
                    <a:pt x="42" y="81"/>
                    <a:pt x="42" y="83"/>
                  </a:cubicBezTo>
                  <a:cubicBezTo>
                    <a:pt x="43" y="84"/>
                    <a:pt x="43" y="86"/>
                    <a:pt x="44" y="87"/>
                  </a:cubicBezTo>
                  <a:cubicBezTo>
                    <a:pt x="45" y="89"/>
                    <a:pt x="46" y="90"/>
                    <a:pt x="47" y="92"/>
                  </a:cubicBezTo>
                  <a:cubicBezTo>
                    <a:pt x="48" y="94"/>
                    <a:pt x="50" y="96"/>
                    <a:pt x="52" y="98"/>
                  </a:cubicBezTo>
                  <a:cubicBezTo>
                    <a:pt x="53" y="99"/>
                    <a:pt x="55" y="100"/>
                    <a:pt x="57" y="102"/>
                  </a:cubicBezTo>
                  <a:cubicBezTo>
                    <a:pt x="58" y="102"/>
                    <a:pt x="58" y="103"/>
                    <a:pt x="59" y="103"/>
                  </a:cubicBezTo>
                  <a:cubicBezTo>
                    <a:pt x="61" y="104"/>
                    <a:pt x="62" y="104"/>
                    <a:pt x="63" y="105"/>
                  </a:cubicBezTo>
                  <a:cubicBezTo>
                    <a:pt x="65" y="106"/>
                    <a:pt x="67" y="106"/>
                    <a:pt x="69" y="107"/>
                  </a:cubicBezTo>
                  <a:cubicBezTo>
                    <a:pt x="70" y="107"/>
                    <a:pt x="71" y="108"/>
                    <a:pt x="71" y="108"/>
                  </a:cubicBezTo>
                  <a:cubicBezTo>
                    <a:pt x="72" y="108"/>
                    <a:pt x="73" y="108"/>
                    <a:pt x="74" y="108"/>
                  </a:cubicBezTo>
                  <a:close/>
                  <a:moveTo>
                    <a:pt x="27" y="116"/>
                  </a:moveTo>
                  <a:cubicBezTo>
                    <a:pt x="27" y="117"/>
                    <a:pt x="27" y="117"/>
                    <a:pt x="27" y="118"/>
                  </a:cubicBezTo>
                  <a:cubicBezTo>
                    <a:pt x="26" y="119"/>
                    <a:pt x="26" y="120"/>
                    <a:pt x="25" y="121"/>
                  </a:cubicBezTo>
                  <a:cubicBezTo>
                    <a:pt x="25" y="122"/>
                    <a:pt x="25" y="123"/>
                    <a:pt x="24" y="124"/>
                  </a:cubicBezTo>
                  <a:cubicBezTo>
                    <a:pt x="24" y="125"/>
                    <a:pt x="24" y="125"/>
                    <a:pt x="24" y="126"/>
                  </a:cubicBezTo>
                  <a:cubicBezTo>
                    <a:pt x="24" y="126"/>
                    <a:pt x="23" y="126"/>
                    <a:pt x="23" y="126"/>
                  </a:cubicBezTo>
                  <a:cubicBezTo>
                    <a:pt x="23" y="123"/>
                    <a:pt x="25" y="121"/>
                    <a:pt x="25" y="118"/>
                  </a:cubicBezTo>
                  <a:cubicBezTo>
                    <a:pt x="25" y="118"/>
                    <a:pt x="24" y="119"/>
                    <a:pt x="23" y="119"/>
                  </a:cubicBezTo>
                  <a:cubicBezTo>
                    <a:pt x="23" y="120"/>
                    <a:pt x="22" y="120"/>
                    <a:pt x="21" y="121"/>
                  </a:cubicBezTo>
                  <a:cubicBezTo>
                    <a:pt x="20" y="121"/>
                    <a:pt x="20" y="122"/>
                    <a:pt x="19" y="122"/>
                  </a:cubicBezTo>
                  <a:cubicBezTo>
                    <a:pt x="19" y="122"/>
                    <a:pt x="19" y="122"/>
                    <a:pt x="18" y="122"/>
                  </a:cubicBezTo>
                  <a:cubicBezTo>
                    <a:pt x="20" y="120"/>
                    <a:pt x="22" y="119"/>
                    <a:pt x="24" y="117"/>
                  </a:cubicBezTo>
                  <a:cubicBezTo>
                    <a:pt x="22" y="116"/>
                    <a:pt x="20" y="116"/>
                    <a:pt x="18" y="116"/>
                  </a:cubicBezTo>
                  <a:cubicBezTo>
                    <a:pt x="18" y="116"/>
                    <a:pt x="18" y="116"/>
                    <a:pt x="18" y="116"/>
                  </a:cubicBezTo>
                  <a:cubicBezTo>
                    <a:pt x="18" y="116"/>
                    <a:pt x="18" y="116"/>
                    <a:pt x="19" y="115"/>
                  </a:cubicBezTo>
                  <a:cubicBezTo>
                    <a:pt x="20" y="115"/>
                    <a:pt x="21" y="115"/>
                    <a:pt x="21" y="115"/>
                  </a:cubicBezTo>
                  <a:cubicBezTo>
                    <a:pt x="23" y="116"/>
                    <a:pt x="24" y="116"/>
                    <a:pt x="26" y="116"/>
                  </a:cubicBezTo>
                  <a:cubicBezTo>
                    <a:pt x="26" y="117"/>
                    <a:pt x="26" y="116"/>
                    <a:pt x="27" y="116"/>
                  </a:cubicBezTo>
                  <a:close/>
                  <a:moveTo>
                    <a:pt x="10" y="106"/>
                  </a:moveTo>
                  <a:cubicBezTo>
                    <a:pt x="9" y="104"/>
                    <a:pt x="10" y="102"/>
                    <a:pt x="11" y="99"/>
                  </a:cubicBezTo>
                  <a:cubicBezTo>
                    <a:pt x="9" y="100"/>
                    <a:pt x="7" y="101"/>
                    <a:pt x="6" y="102"/>
                  </a:cubicBezTo>
                  <a:cubicBezTo>
                    <a:pt x="6" y="102"/>
                    <a:pt x="5" y="102"/>
                    <a:pt x="5" y="102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6" y="101"/>
                    <a:pt x="6" y="101"/>
                    <a:pt x="6" y="101"/>
                  </a:cubicBezTo>
                  <a:cubicBezTo>
                    <a:pt x="7" y="100"/>
                    <a:pt x="9" y="99"/>
                    <a:pt x="11" y="98"/>
                  </a:cubicBezTo>
                  <a:cubicBezTo>
                    <a:pt x="11" y="98"/>
                    <a:pt x="11" y="98"/>
                    <a:pt x="11" y="98"/>
                  </a:cubicBezTo>
                  <a:cubicBezTo>
                    <a:pt x="10" y="97"/>
                    <a:pt x="8" y="97"/>
                    <a:pt x="6" y="96"/>
                  </a:cubicBezTo>
                  <a:cubicBezTo>
                    <a:pt x="6" y="96"/>
                    <a:pt x="7" y="96"/>
                    <a:pt x="7" y="95"/>
                  </a:cubicBezTo>
                  <a:cubicBezTo>
                    <a:pt x="8" y="95"/>
                    <a:pt x="10" y="96"/>
                    <a:pt x="11" y="96"/>
                  </a:cubicBezTo>
                  <a:cubicBezTo>
                    <a:pt x="12" y="96"/>
                    <a:pt x="13" y="97"/>
                    <a:pt x="13" y="97"/>
                  </a:cubicBezTo>
                  <a:cubicBezTo>
                    <a:pt x="14" y="97"/>
                    <a:pt x="14" y="97"/>
                    <a:pt x="13" y="98"/>
                  </a:cubicBezTo>
                  <a:cubicBezTo>
                    <a:pt x="13" y="99"/>
                    <a:pt x="12" y="99"/>
                    <a:pt x="12" y="100"/>
                  </a:cubicBezTo>
                  <a:cubicBezTo>
                    <a:pt x="11" y="102"/>
                    <a:pt x="11" y="103"/>
                    <a:pt x="10" y="104"/>
                  </a:cubicBezTo>
                  <a:cubicBezTo>
                    <a:pt x="10" y="105"/>
                    <a:pt x="10" y="105"/>
                    <a:pt x="10" y="106"/>
                  </a:cubicBezTo>
                  <a:cubicBezTo>
                    <a:pt x="10" y="106"/>
                    <a:pt x="10" y="106"/>
                    <a:pt x="10" y="106"/>
                  </a:cubicBezTo>
                  <a:close/>
                  <a:moveTo>
                    <a:pt x="0" y="72"/>
                  </a:moveTo>
                  <a:cubicBezTo>
                    <a:pt x="2" y="71"/>
                    <a:pt x="3" y="71"/>
                    <a:pt x="5" y="71"/>
                  </a:cubicBezTo>
                  <a:cubicBezTo>
                    <a:pt x="4" y="70"/>
                    <a:pt x="3" y="70"/>
                    <a:pt x="3" y="69"/>
                  </a:cubicBezTo>
                  <a:cubicBezTo>
                    <a:pt x="4" y="69"/>
                    <a:pt x="5" y="70"/>
                    <a:pt x="6" y="71"/>
                  </a:cubicBezTo>
                  <a:cubicBezTo>
                    <a:pt x="7" y="71"/>
                    <a:pt x="8" y="71"/>
                    <a:pt x="9" y="73"/>
                  </a:cubicBezTo>
                  <a:cubicBezTo>
                    <a:pt x="8" y="73"/>
                    <a:pt x="8" y="73"/>
                    <a:pt x="7" y="73"/>
                  </a:cubicBezTo>
                  <a:cubicBezTo>
                    <a:pt x="7" y="74"/>
                    <a:pt x="6" y="74"/>
                    <a:pt x="5" y="75"/>
                  </a:cubicBezTo>
                  <a:cubicBezTo>
                    <a:pt x="4" y="76"/>
                    <a:pt x="3" y="76"/>
                    <a:pt x="3" y="76"/>
                  </a:cubicBezTo>
                  <a:cubicBezTo>
                    <a:pt x="2" y="76"/>
                    <a:pt x="2" y="76"/>
                    <a:pt x="2" y="75"/>
                  </a:cubicBezTo>
                  <a:cubicBezTo>
                    <a:pt x="3" y="75"/>
                    <a:pt x="3" y="74"/>
                    <a:pt x="4" y="74"/>
                  </a:cubicBezTo>
                  <a:cubicBezTo>
                    <a:pt x="5" y="73"/>
                    <a:pt x="5" y="73"/>
                    <a:pt x="6" y="72"/>
                  </a:cubicBezTo>
                  <a:cubicBezTo>
                    <a:pt x="4" y="72"/>
                    <a:pt x="2" y="72"/>
                    <a:pt x="0" y="72"/>
                  </a:cubicBezTo>
                  <a:close/>
                  <a:moveTo>
                    <a:pt x="141" y="74"/>
                  </a:moveTo>
                  <a:cubicBezTo>
                    <a:pt x="143" y="75"/>
                    <a:pt x="146" y="76"/>
                    <a:pt x="148" y="75"/>
                  </a:cubicBezTo>
                  <a:cubicBezTo>
                    <a:pt x="148" y="75"/>
                    <a:pt x="148" y="76"/>
                    <a:pt x="147" y="76"/>
                  </a:cubicBezTo>
                  <a:cubicBezTo>
                    <a:pt x="146" y="76"/>
                    <a:pt x="145" y="77"/>
                    <a:pt x="144" y="76"/>
                  </a:cubicBezTo>
                  <a:cubicBezTo>
                    <a:pt x="143" y="76"/>
                    <a:pt x="143" y="76"/>
                    <a:pt x="142" y="76"/>
                  </a:cubicBezTo>
                  <a:cubicBezTo>
                    <a:pt x="143" y="77"/>
                    <a:pt x="144" y="78"/>
                    <a:pt x="144" y="79"/>
                  </a:cubicBezTo>
                  <a:cubicBezTo>
                    <a:pt x="144" y="79"/>
                    <a:pt x="144" y="80"/>
                    <a:pt x="143" y="79"/>
                  </a:cubicBezTo>
                  <a:cubicBezTo>
                    <a:pt x="142" y="78"/>
                    <a:pt x="142" y="77"/>
                    <a:pt x="141" y="76"/>
                  </a:cubicBezTo>
                  <a:cubicBezTo>
                    <a:pt x="140" y="76"/>
                    <a:pt x="140" y="75"/>
                    <a:pt x="139" y="75"/>
                  </a:cubicBezTo>
                  <a:cubicBezTo>
                    <a:pt x="139" y="75"/>
                    <a:pt x="139" y="74"/>
                    <a:pt x="139" y="74"/>
                  </a:cubicBezTo>
                  <a:cubicBezTo>
                    <a:pt x="139" y="74"/>
                    <a:pt x="139" y="74"/>
                    <a:pt x="139" y="74"/>
                  </a:cubicBezTo>
                  <a:cubicBezTo>
                    <a:pt x="141" y="74"/>
                    <a:pt x="142" y="73"/>
                    <a:pt x="143" y="73"/>
                  </a:cubicBezTo>
                  <a:cubicBezTo>
                    <a:pt x="144" y="72"/>
                    <a:pt x="145" y="71"/>
                    <a:pt x="145" y="70"/>
                  </a:cubicBezTo>
                  <a:cubicBezTo>
                    <a:pt x="145" y="70"/>
                    <a:pt x="145" y="69"/>
                    <a:pt x="146" y="70"/>
                  </a:cubicBezTo>
                  <a:cubicBezTo>
                    <a:pt x="146" y="70"/>
                    <a:pt x="146" y="70"/>
                    <a:pt x="146" y="70"/>
                  </a:cubicBezTo>
                  <a:cubicBezTo>
                    <a:pt x="145" y="72"/>
                    <a:pt x="144" y="73"/>
                    <a:pt x="143" y="73"/>
                  </a:cubicBezTo>
                  <a:cubicBezTo>
                    <a:pt x="143" y="74"/>
                    <a:pt x="142" y="74"/>
                    <a:pt x="141" y="74"/>
                  </a:cubicBezTo>
                  <a:close/>
                  <a:moveTo>
                    <a:pt x="137" y="101"/>
                  </a:moveTo>
                  <a:cubicBezTo>
                    <a:pt x="137" y="102"/>
                    <a:pt x="138" y="103"/>
                    <a:pt x="138" y="105"/>
                  </a:cubicBezTo>
                  <a:cubicBezTo>
                    <a:pt x="138" y="105"/>
                    <a:pt x="138" y="105"/>
                    <a:pt x="138" y="105"/>
                  </a:cubicBezTo>
                  <a:cubicBezTo>
                    <a:pt x="138" y="105"/>
                    <a:pt x="138" y="106"/>
                    <a:pt x="138" y="106"/>
                  </a:cubicBezTo>
                  <a:cubicBezTo>
                    <a:pt x="138" y="106"/>
                    <a:pt x="137" y="106"/>
                    <a:pt x="137" y="105"/>
                  </a:cubicBezTo>
                  <a:cubicBezTo>
                    <a:pt x="137" y="104"/>
                    <a:pt x="136" y="103"/>
                    <a:pt x="135" y="101"/>
                  </a:cubicBezTo>
                  <a:cubicBezTo>
                    <a:pt x="135" y="101"/>
                    <a:pt x="134" y="100"/>
                    <a:pt x="134" y="99"/>
                  </a:cubicBezTo>
                  <a:cubicBezTo>
                    <a:pt x="134" y="99"/>
                    <a:pt x="134" y="99"/>
                    <a:pt x="134" y="99"/>
                  </a:cubicBezTo>
                  <a:cubicBezTo>
                    <a:pt x="134" y="98"/>
                    <a:pt x="135" y="98"/>
                    <a:pt x="135" y="98"/>
                  </a:cubicBezTo>
                  <a:cubicBezTo>
                    <a:pt x="137" y="99"/>
                    <a:pt x="138" y="99"/>
                    <a:pt x="140" y="98"/>
                  </a:cubicBezTo>
                  <a:cubicBezTo>
                    <a:pt x="140" y="98"/>
                    <a:pt x="141" y="98"/>
                    <a:pt x="141" y="97"/>
                  </a:cubicBezTo>
                  <a:cubicBezTo>
                    <a:pt x="141" y="97"/>
                    <a:pt x="141" y="97"/>
                    <a:pt x="142" y="97"/>
                  </a:cubicBezTo>
                  <a:cubicBezTo>
                    <a:pt x="142" y="98"/>
                    <a:pt x="142" y="98"/>
                    <a:pt x="142" y="98"/>
                  </a:cubicBezTo>
                  <a:cubicBezTo>
                    <a:pt x="141" y="99"/>
                    <a:pt x="140" y="99"/>
                    <a:pt x="138" y="100"/>
                  </a:cubicBezTo>
                  <a:cubicBezTo>
                    <a:pt x="138" y="100"/>
                    <a:pt x="138" y="100"/>
                    <a:pt x="137" y="100"/>
                  </a:cubicBezTo>
                  <a:cubicBezTo>
                    <a:pt x="138" y="101"/>
                    <a:pt x="139" y="101"/>
                    <a:pt x="140" y="101"/>
                  </a:cubicBezTo>
                  <a:cubicBezTo>
                    <a:pt x="140" y="102"/>
                    <a:pt x="141" y="102"/>
                    <a:pt x="142" y="103"/>
                  </a:cubicBezTo>
                  <a:cubicBezTo>
                    <a:pt x="141" y="103"/>
                    <a:pt x="141" y="103"/>
                    <a:pt x="140" y="103"/>
                  </a:cubicBezTo>
                  <a:cubicBezTo>
                    <a:pt x="140" y="103"/>
                    <a:pt x="139" y="103"/>
                    <a:pt x="139" y="102"/>
                  </a:cubicBezTo>
                  <a:cubicBezTo>
                    <a:pt x="138" y="102"/>
                    <a:pt x="137" y="102"/>
                    <a:pt x="137" y="101"/>
                  </a:cubicBezTo>
                  <a:close/>
                  <a:moveTo>
                    <a:pt x="122" y="122"/>
                  </a:moveTo>
                  <a:cubicBezTo>
                    <a:pt x="123" y="123"/>
                    <a:pt x="124" y="124"/>
                    <a:pt x="124" y="124"/>
                  </a:cubicBezTo>
                  <a:cubicBezTo>
                    <a:pt x="125" y="125"/>
                    <a:pt x="126" y="126"/>
                    <a:pt x="126" y="126"/>
                  </a:cubicBezTo>
                  <a:cubicBezTo>
                    <a:pt x="126" y="126"/>
                    <a:pt x="126" y="127"/>
                    <a:pt x="126" y="127"/>
                  </a:cubicBezTo>
                  <a:cubicBezTo>
                    <a:pt x="124" y="126"/>
                    <a:pt x="123" y="124"/>
                    <a:pt x="121" y="123"/>
                  </a:cubicBezTo>
                  <a:cubicBezTo>
                    <a:pt x="121" y="124"/>
                    <a:pt x="121" y="125"/>
                    <a:pt x="121" y="127"/>
                  </a:cubicBezTo>
                  <a:cubicBezTo>
                    <a:pt x="121" y="127"/>
                    <a:pt x="121" y="128"/>
                    <a:pt x="121" y="129"/>
                  </a:cubicBezTo>
                  <a:cubicBezTo>
                    <a:pt x="121" y="129"/>
                    <a:pt x="120" y="130"/>
                    <a:pt x="120" y="129"/>
                  </a:cubicBezTo>
                  <a:cubicBezTo>
                    <a:pt x="120" y="129"/>
                    <a:pt x="120" y="129"/>
                    <a:pt x="120" y="129"/>
                  </a:cubicBezTo>
                  <a:cubicBezTo>
                    <a:pt x="120" y="128"/>
                    <a:pt x="120" y="127"/>
                    <a:pt x="120" y="126"/>
                  </a:cubicBezTo>
                  <a:cubicBezTo>
                    <a:pt x="120" y="126"/>
                    <a:pt x="120" y="125"/>
                    <a:pt x="120" y="124"/>
                  </a:cubicBezTo>
                  <a:cubicBezTo>
                    <a:pt x="120" y="123"/>
                    <a:pt x="119" y="123"/>
                    <a:pt x="119" y="123"/>
                  </a:cubicBezTo>
                  <a:cubicBezTo>
                    <a:pt x="119" y="122"/>
                    <a:pt x="119" y="122"/>
                    <a:pt x="119" y="122"/>
                  </a:cubicBezTo>
                  <a:cubicBezTo>
                    <a:pt x="119" y="121"/>
                    <a:pt x="120" y="121"/>
                    <a:pt x="120" y="121"/>
                  </a:cubicBezTo>
                  <a:cubicBezTo>
                    <a:pt x="120" y="121"/>
                    <a:pt x="121" y="121"/>
                    <a:pt x="121" y="121"/>
                  </a:cubicBezTo>
                  <a:cubicBezTo>
                    <a:pt x="122" y="121"/>
                    <a:pt x="124" y="122"/>
                    <a:pt x="125" y="122"/>
                  </a:cubicBezTo>
                  <a:cubicBezTo>
                    <a:pt x="126" y="122"/>
                    <a:pt x="127" y="122"/>
                    <a:pt x="128" y="122"/>
                  </a:cubicBezTo>
                  <a:cubicBezTo>
                    <a:pt x="127" y="122"/>
                    <a:pt x="127" y="122"/>
                    <a:pt x="127" y="122"/>
                  </a:cubicBezTo>
                  <a:cubicBezTo>
                    <a:pt x="125" y="122"/>
                    <a:pt x="124" y="122"/>
                    <a:pt x="122" y="122"/>
                  </a:cubicBezTo>
                  <a:cubicBezTo>
                    <a:pt x="122" y="122"/>
                    <a:pt x="122" y="122"/>
                    <a:pt x="122" y="122"/>
                  </a:cubicBezTo>
                  <a:close/>
                  <a:moveTo>
                    <a:pt x="141" y="49"/>
                  </a:moveTo>
                  <a:cubicBezTo>
                    <a:pt x="141" y="49"/>
                    <a:pt x="142" y="49"/>
                    <a:pt x="142" y="48"/>
                  </a:cubicBezTo>
                  <a:cubicBezTo>
                    <a:pt x="143" y="48"/>
                    <a:pt x="143" y="48"/>
                    <a:pt x="144" y="47"/>
                  </a:cubicBezTo>
                  <a:cubicBezTo>
                    <a:pt x="144" y="47"/>
                    <a:pt x="143" y="47"/>
                    <a:pt x="143" y="47"/>
                  </a:cubicBezTo>
                  <a:cubicBezTo>
                    <a:pt x="143" y="47"/>
                    <a:pt x="143" y="47"/>
                    <a:pt x="143" y="47"/>
                  </a:cubicBezTo>
                  <a:cubicBezTo>
                    <a:pt x="143" y="47"/>
                    <a:pt x="142" y="47"/>
                    <a:pt x="142" y="47"/>
                  </a:cubicBezTo>
                  <a:cubicBezTo>
                    <a:pt x="142" y="47"/>
                    <a:pt x="142" y="47"/>
                    <a:pt x="141" y="47"/>
                  </a:cubicBezTo>
                  <a:cubicBezTo>
                    <a:pt x="141" y="48"/>
                    <a:pt x="140" y="48"/>
                    <a:pt x="139" y="48"/>
                  </a:cubicBezTo>
                  <a:cubicBezTo>
                    <a:pt x="139" y="48"/>
                    <a:pt x="139" y="48"/>
                    <a:pt x="139" y="48"/>
                  </a:cubicBezTo>
                  <a:cubicBezTo>
                    <a:pt x="139" y="47"/>
                    <a:pt x="140" y="46"/>
                    <a:pt x="140" y="45"/>
                  </a:cubicBezTo>
                  <a:cubicBezTo>
                    <a:pt x="141" y="45"/>
                    <a:pt x="141" y="44"/>
                    <a:pt x="140" y="44"/>
                  </a:cubicBezTo>
                  <a:cubicBezTo>
                    <a:pt x="140" y="44"/>
                    <a:pt x="140" y="44"/>
                    <a:pt x="140" y="44"/>
                  </a:cubicBezTo>
                  <a:cubicBezTo>
                    <a:pt x="140" y="44"/>
                    <a:pt x="140" y="44"/>
                    <a:pt x="140" y="45"/>
                  </a:cubicBezTo>
                  <a:cubicBezTo>
                    <a:pt x="140" y="45"/>
                    <a:pt x="140" y="45"/>
                    <a:pt x="140" y="45"/>
                  </a:cubicBezTo>
                  <a:cubicBezTo>
                    <a:pt x="139" y="46"/>
                    <a:pt x="139" y="46"/>
                    <a:pt x="139" y="47"/>
                  </a:cubicBezTo>
                  <a:cubicBezTo>
                    <a:pt x="138" y="47"/>
                    <a:pt x="138" y="48"/>
                    <a:pt x="137" y="49"/>
                  </a:cubicBezTo>
                  <a:cubicBezTo>
                    <a:pt x="137" y="49"/>
                    <a:pt x="136" y="49"/>
                    <a:pt x="136" y="49"/>
                  </a:cubicBezTo>
                  <a:cubicBezTo>
                    <a:pt x="136" y="49"/>
                    <a:pt x="135" y="50"/>
                    <a:pt x="134" y="50"/>
                  </a:cubicBezTo>
                  <a:cubicBezTo>
                    <a:pt x="134" y="51"/>
                    <a:pt x="133" y="51"/>
                    <a:pt x="133" y="51"/>
                  </a:cubicBezTo>
                  <a:cubicBezTo>
                    <a:pt x="133" y="51"/>
                    <a:pt x="133" y="50"/>
                    <a:pt x="133" y="50"/>
                  </a:cubicBezTo>
                  <a:cubicBezTo>
                    <a:pt x="134" y="49"/>
                    <a:pt x="134" y="48"/>
                    <a:pt x="135" y="47"/>
                  </a:cubicBezTo>
                  <a:cubicBezTo>
                    <a:pt x="135" y="46"/>
                    <a:pt x="135" y="46"/>
                    <a:pt x="135" y="46"/>
                  </a:cubicBezTo>
                  <a:cubicBezTo>
                    <a:pt x="135" y="45"/>
                    <a:pt x="135" y="44"/>
                    <a:pt x="135" y="43"/>
                  </a:cubicBezTo>
                  <a:cubicBezTo>
                    <a:pt x="135" y="42"/>
                    <a:pt x="135" y="41"/>
                    <a:pt x="135" y="41"/>
                  </a:cubicBezTo>
                  <a:cubicBezTo>
                    <a:pt x="135" y="40"/>
                    <a:pt x="135" y="38"/>
                    <a:pt x="134" y="37"/>
                  </a:cubicBezTo>
                  <a:cubicBezTo>
                    <a:pt x="134" y="36"/>
                    <a:pt x="134" y="36"/>
                    <a:pt x="133" y="35"/>
                  </a:cubicBezTo>
                  <a:cubicBezTo>
                    <a:pt x="132" y="34"/>
                    <a:pt x="131" y="33"/>
                    <a:pt x="130" y="32"/>
                  </a:cubicBezTo>
                  <a:cubicBezTo>
                    <a:pt x="129" y="32"/>
                    <a:pt x="129" y="31"/>
                    <a:pt x="128" y="31"/>
                  </a:cubicBezTo>
                  <a:cubicBezTo>
                    <a:pt x="128" y="31"/>
                    <a:pt x="127" y="31"/>
                    <a:pt x="126" y="31"/>
                  </a:cubicBezTo>
                  <a:cubicBezTo>
                    <a:pt x="124" y="30"/>
                    <a:pt x="123" y="30"/>
                    <a:pt x="121" y="31"/>
                  </a:cubicBezTo>
                  <a:cubicBezTo>
                    <a:pt x="121" y="31"/>
                    <a:pt x="121" y="31"/>
                    <a:pt x="121" y="31"/>
                  </a:cubicBezTo>
                  <a:cubicBezTo>
                    <a:pt x="121" y="31"/>
                    <a:pt x="121" y="30"/>
                    <a:pt x="121" y="30"/>
                  </a:cubicBezTo>
                  <a:cubicBezTo>
                    <a:pt x="122" y="29"/>
                    <a:pt x="122" y="28"/>
                    <a:pt x="122" y="27"/>
                  </a:cubicBezTo>
                  <a:cubicBezTo>
                    <a:pt x="122" y="26"/>
                    <a:pt x="122" y="25"/>
                    <a:pt x="122" y="24"/>
                  </a:cubicBezTo>
                  <a:cubicBezTo>
                    <a:pt x="121" y="23"/>
                    <a:pt x="121" y="22"/>
                    <a:pt x="120" y="21"/>
                  </a:cubicBezTo>
                  <a:cubicBezTo>
                    <a:pt x="120" y="19"/>
                    <a:pt x="118" y="18"/>
                    <a:pt x="116" y="17"/>
                  </a:cubicBezTo>
                  <a:cubicBezTo>
                    <a:pt x="116" y="17"/>
                    <a:pt x="115" y="17"/>
                    <a:pt x="115" y="16"/>
                  </a:cubicBezTo>
                  <a:cubicBezTo>
                    <a:pt x="114" y="16"/>
                    <a:pt x="112" y="16"/>
                    <a:pt x="111" y="17"/>
                  </a:cubicBezTo>
                  <a:cubicBezTo>
                    <a:pt x="110" y="17"/>
                    <a:pt x="109" y="18"/>
                    <a:pt x="108" y="19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8" y="19"/>
                    <a:pt x="108" y="19"/>
                    <a:pt x="108" y="19"/>
                  </a:cubicBezTo>
                  <a:cubicBezTo>
                    <a:pt x="108" y="18"/>
                    <a:pt x="108" y="17"/>
                    <a:pt x="107" y="16"/>
                  </a:cubicBezTo>
                  <a:cubicBezTo>
                    <a:pt x="106" y="13"/>
                    <a:pt x="105" y="11"/>
                    <a:pt x="102" y="10"/>
                  </a:cubicBezTo>
                  <a:cubicBezTo>
                    <a:pt x="101" y="9"/>
                    <a:pt x="99" y="9"/>
                    <a:pt x="97" y="8"/>
                  </a:cubicBezTo>
                  <a:cubicBezTo>
                    <a:pt x="96" y="8"/>
                    <a:pt x="95" y="9"/>
                    <a:pt x="93" y="9"/>
                  </a:cubicBezTo>
                  <a:cubicBezTo>
                    <a:pt x="93" y="9"/>
                    <a:pt x="93" y="9"/>
                    <a:pt x="92" y="9"/>
                  </a:cubicBezTo>
                  <a:cubicBezTo>
                    <a:pt x="92" y="10"/>
                    <a:pt x="91" y="11"/>
                    <a:pt x="90" y="12"/>
                  </a:cubicBezTo>
                  <a:cubicBezTo>
                    <a:pt x="90" y="12"/>
                    <a:pt x="89" y="12"/>
                    <a:pt x="89" y="11"/>
                  </a:cubicBezTo>
                  <a:cubicBezTo>
                    <a:pt x="89" y="10"/>
                    <a:pt x="89" y="9"/>
                    <a:pt x="88" y="8"/>
                  </a:cubicBezTo>
                  <a:cubicBezTo>
                    <a:pt x="87" y="7"/>
                    <a:pt x="86" y="5"/>
                    <a:pt x="84" y="5"/>
                  </a:cubicBezTo>
                  <a:cubicBezTo>
                    <a:pt x="83" y="4"/>
                    <a:pt x="83" y="4"/>
                    <a:pt x="82" y="4"/>
                  </a:cubicBezTo>
                  <a:cubicBezTo>
                    <a:pt x="81" y="3"/>
                    <a:pt x="79" y="3"/>
                    <a:pt x="78" y="3"/>
                  </a:cubicBezTo>
                  <a:cubicBezTo>
                    <a:pt x="78" y="3"/>
                    <a:pt x="78" y="4"/>
                    <a:pt x="78" y="4"/>
                  </a:cubicBezTo>
                  <a:cubicBezTo>
                    <a:pt x="78" y="4"/>
                    <a:pt x="77" y="4"/>
                    <a:pt x="77" y="4"/>
                  </a:cubicBezTo>
                  <a:cubicBezTo>
                    <a:pt x="76" y="4"/>
                    <a:pt x="76" y="4"/>
                    <a:pt x="75" y="5"/>
                  </a:cubicBezTo>
                  <a:cubicBezTo>
                    <a:pt x="74" y="5"/>
                    <a:pt x="73" y="6"/>
                    <a:pt x="73" y="6"/>
                  </a:cubicBezTo>
                  <a:cubicBezTo>
                    <a:pt x="72" y="7"/>
                    <a:pt x="72" y="7"/>
                    <a:pt x="72" y="7"/>
                  </a:cubicBezTo>
                  <a:cubicBezTo>
                    <a:pt x="71" y="8"/>
                    <a:pt x="71" y="9"/>
                    <a:pt x="71" y="9"/>
                  </a:cubicBezTo>
                  <a:cubicBezTo>
                    <a:pt x="71" y="10"/>
                    <a:pt x="70" y="11"/>
                    <a:pt x="70" y="11"/>
                  </a:cubicBezTo>
                  <a:cubicBezTo>
                    <a:pt x="70" y="11"/>
                    <a:pt x="69" y="10"/>
                    <a:pt x="69" y="10"/>
                  </a:cubicBezTo>
                  <a:cubicBezTo>
                    <a:pt x="68" y="8"/>
                    <a:pt x="66" y="7"/>
                    <a:pt x="64" y="6"/>
                  </a:cubicBezTo>
                  <a:cubicBezTo>
                    <a:pt x="63" y="5"/>
                    <a:pt x="62" y="5"/>
                    <a:pt x="61" y="5"/>
                  </a:cubicBezTo>
                  <a:cubicBezTo>
                    <a:pt x="59" y="6"/>
                    <a:pt x="58" y="6"/>
                    <a:pt x="56" y="6"/>
                  </a:cubicBezTo>
                  <a:cubicBezTo>
                    <a:pt x="55" y="7"/>
                    <a:pt x="54" y="7"/>
                    <a:pt x="52" y="8"/>
                  </a:cubicBezTo>
                  <a:cubicBezTo>
                    <a:pt x="51" y="8"/>
                    <a:pt x="51" y="9"/>
                    <a:pt x="50" y="10"/>
                  </a:cubicBezTo>
                  <a:cubicBezTo>
                    <a:pt x="49" y="11"/>
                    <a:pt x="48" y="12"/>
                    <a:pt x="49" y="14"/>
                  </a:cubicBezTo>
                  <a:cubicBezTo>
                    <a:pt x="49" y="14"/>
                    <a:pt x="48" y="14"/>
                    <a:pt x="48" y="14"/>
                  </a:cubicBezTo>
                  <a:cubicBezTo>
                    <a:pt x="48" y="15"/>
                    <a:pt x="48" y="16"/>
                    <a:pt x="48" y="16"/>
                  </a:cubicBezTo>
                  <a:cubicBezTo>
                    <a:pt x="48" y="16"/>
                    <a:pt x="47" y="16"/>
                    <a:pt x="47" y="16"/>
                  </a:cubicBezTo>
                  <a:cubicBezTo>
                    <a:pt x="46" y="15"/>
                    <a:pt x="45" y="15"/>
                    <a:pt x="45" y="15"/>
                  </a:cubicBezTo>
                  <a:cubicBezTo>
                    <a:pt x="43" y="14"/>
                    <a:pt x="41" y="14"/>
                    <a:pt x="39" y="14"/>
                  </a:cubicBezTo>
                  <a:cubicBezTo>
                    <a:pt x="38" y="14"/>
                    <a:pt x="36" y="15"/>
                    <a:pt x="36" y="15"/>
                  </a:cubicBezTo>
                  <a:cubicBezTo>
                    <a:pt x="34" y="16"/>
                    <a:pt x="33" y="17"/>
                    <a:pt x="32" y="19"/>
                  </a:cubicBezTo>
                  <a:cubicBezTo>
                    <a:pt x="32" y="20"/>
                    <a:pt x="31" y="21"/>
                    <a:pt x="31" y="22"/>
                  </a:cubicBezTo>
                  <a:cubicBezTo>
                    <a:pt x="30" y="24"/>
                    <a:pt x="30" y="25"/>
                    <a:pt x="31" y="26"/>
                  </a:cubicBezTo>
                  <a:cubicBezTo>
                    <a:pt x="31" y="27"/>
                    <a:pt x="31" y="27"/>
                    <a:pt x="31" y="28"/>
                  </a:cubicBezTo>
                  <a:cubicBezTo>
                    <a:pt x="31" y="28"/>
                    <a:pt x="31" y="28"/>
                    <a:pt x="31" y="28"/>
                  </a:cubicBezTo>
                  <a:cubicBezTo>
                    <a:pt x="29" y="27"/>
                    <a:pt x="27" y="27"/>
                    <a:pt x="25" y="27"/>
                  </a:cubicBezTo>
                  <a:cubicBezTo>
                    <a:pt x="24" y="27"/>
                    <a:pt x="22" y="28"/>
                    <a:pt x="21" y="29"/>
                  </a:cubicBezTo>
                  <a:cubicBezTo>
                    <a:pt x="19" y="31"/>
                    <a:pt x="18" y="33"/>
                    <a:pt x="17" y="35"/>
                  </a:cubicBezTo>
                  <a:cubicBezTo>
                    <a:pt x="16" y="37"/>
                    <a:pt x="15" y="39"/>
                    <a:pt x="15" y="41"/>
                  </a:cubicBezTo>
                  <a:cubicBezTo>
                    <a:pt x="15" y="43"/>
                    <a:pt x="16" y="44"/>
                    <a:pt x="16" y="45"/>
                  </a:cubicBezTo>
                  <a:cubicBezTo>
                    <a:pt x="17" y="46"/>
                    <a:pt x="17" y="46"/>
                    <a:pt x="18" y="47"/>
                  </a:cubicBezTo>
                  <a:cubicBezTo>
                    <a:pt x="17" y="47"/>
                    <a:pt x="16" y="47"/>
                    <a:pt x="16" y="47"/>
                  </a:cubicBezTo>
                  <a:cubicBezTo>
                    <a:pt x="13" y="48"/>
                    <a:pt x="11" y="48"/>
                    <a:pt x="9" y="51"/>
                  </a:cubicBezTo>
                  <a:cubicBezTo>
                    <a:pt x="9" y="52"/>
                    <a:pt x="8" y="53"/>
                    <a:pt x="8" y="54"/>
                  </a:cubicBezTo>
                  <a:cubicBezTo>
                    <a:pt x="7" y="56"/>
                    <a:pt x="6" y="58"/>
                    <a:pt x="6" y="60"/>
                  </a:cubicBezTo>
                  <a:cubicBezTo>
                    <a:pt x="6" y="61"/>
                    <a:pt x="6" y="62"/>
                    <a:pt x="6" y="63"/>
                  </a:cubicBezTo>
                  <a:cubicBezTo>
                    <a:pt x="6" y="63"/>
                    <a:pt x="6" y="64"/>
                    <a:pt x="6" y="65"/>
                  </a:cubicBezTo>
                  <a:cubicBezTo>
                    <a:pt x="7" y="67"/>
                    <a:pt x="8" y="69"/>
                    <a:pt x="10" y="71"/>
                  </a:cubicBezTo>
                  <a:cubicBezTo>
                    <a:pt x="11" y="72"/>
                    <a:pt x="11" y="72"/>
                    <a:pt x="12" y="73"/>
                  </a:cubicBezTo>
                  <a:cubicBezTo>
                    <a:pt x="11" y="73"/>
                    <a:pt x="11" y="73"/>
                    <a:pt x="11" y="73"/>
                  </a:cubicBezTo>
                  <a:cubicBezTo>
                    <a:pt x="10" y="73"/>
                    <a:pt x="9" y="74"/>
                    <a:pt x="8" y="75"/>
                  </a:cubicBezTo>
                  <a:cubicBezTo>
                    <a:pt x="7" y="76"/>
                    <a:pt x="6" y="77"/>
                    <a:pt x="6" y="79"/>
                  </a:cubicBezTo>
                  <a:cubicBezTo>
                    <a:pt x="6" y="81"/>
                    <a:pt x="6" y="82"/>
                    <a:pt x="6" y="84"/>
                  </a:cubicBezTo>
                  <a:cubicBezTo>
                    <a:pt x="6" y="88"/>
                    <a:pt x="7" y="91"/>
                    <a:pt x="10" y="93"/>
                  </a:cubicBezTo>
                  <a:cubicBezTo>
                    <a:pt x="11" y="94"/>
                    <a:pt x="12" y="95"/>
                    <a:pt x="13" y="95"/>
                  </a:cubicBezTo>
                  <a:cubicBezTo>
                    <a:pt x="14" y="96"/>
                    <a:pt x="15" y="96"/>
                    <a:pt x="16" y="97"/>
                  </a:cubicBezTo>
                  <a:cubicBezTo>
                    <a:pt x="15" y="97"/>
                    <a:pt x="15" y="97"/>
                    <a:pt x="15" y="98"/>
                  </a:cubicBezTo>
                  <a:cubicBezTo>
                    <a:pt x="14" y="100"/>
                    <a:pt x="13" y="102"/>
                    <a:pt x="14" y="104"/>
                  </a:cubicBezTo>
                  <a:cubicBezTo>
                    <a:pt x="14" y="105"/>
                    <a:pt x="15" y="106"/>
                    <a:pt x="15" y="108"/>
                  </a:cubicBezTo>
                  <a:cubicBezTo>
                    <a:pt x="15" y="110"/>
                    <a:pt x="16" y="111"/>
                    <a:pt x="18" y="112"/>
                  </a:cubicBezTo>
                  <a:cubicBezTo>
                    <a:pt x="20" y="113"/>
                    <a:pt x="22" y="115"/>
                    <a:pt x="24" y="115"/>
                  </a:cubicBezTo>
                  <a:cubicBezTo>
                    <a:pt x="25" y="115"/>
                    <a:pt x="25" y="115"/>
                    <a:pt x="26" y="115"/>
                  </a:cubicBezTo>
                  <a:cubicBezTo>
                    <a:pt x="27" y="115"/>
                    <a:pt x="28" y="115"/>
                    <a:pt x="29" y="115"/>
                  </a:cubicBezTo>
                  <a:cubicBezTo>
                    <a:pt x="28" y="116"/>
                    <a:pt x="28" y="117"/>
                    <a:pt x="28" y="118"/>
                  </a:cubicBezTo>
                  <a:cubicBezTo>
                    <a:pt x="28" y="119"/>
                    <a:pt x="27" y="119"/>
                    <a:pt x="28" y="120"/>
                  </a:cubicBezTo>
                  <a:cubicBezTo>
                    <a:pt x="28" y="122"/>
                    <a:pt x="28" y="123"/>
                    <a:pt x="28" y="124"/>
                  </a:cubicBezTo>
                  <a:cubicBezTo>
                    <a:pt x="29" y="126"/>
                    <a:pt x="30" y="127"/>
                    <a:pt x="31" y="129"/>
                  </a:cubicBezTo>
                  <a:cubicBezTo>
                    <a:pt x="32" y="130"/>
                    <a:pt x="33" y="131"/>
                    <a:pt x="35" y="131"/>
                  </a:cubicBezTo>
                  <a:cubicBezTo>
                    <a:pt x="35" y="131"/>
                    <a:pt x="36" y="132"/>
                    <a:pt x="37" y="132"/>
                  </a:cubicBezTo>
                  <a:cubicBezTo>
                    <a:pt x="38" y="132"/>
                    <a:pt x="39" y="132"/>
                    <a:pt x="41" y="132"/>
                  </a:cubicBezTo>
                  <a:cubicBezTo>
                    <a:pt x="43" y="132"/>
                    <a:pt x="44" y="131"/>
                    <a:pt x="45" y="130"/>
                  </a:cubicBezTo>
                  <a:cubicBezTo>
                    <a:pt x="46" y="130"/>
                    <a:pt x="46" y="129"/>
                    <a:pt x="46" y="129"/>
                  </a:cubicBezTo>
                  <a:cubicBezTo>
                    <a:pt x="46" y="130"/>
                    <a:pt x="46" y="130"/>
                    <a:pt x="46" y="130"/>
                  </a:cubicBezTo>
                  <a:cubicBezTo>
                    <a:pt x="46" y="131"/>
                    <a:pt x="46" y="132"/>
                    <a:pt x="46" y="132"/>
                  </a:cubicBezTo>
                  <a:cubicBezTo>
                    <a:pt x="46" y="133"/>
                    <a:pt x="46" y="133"/>
                    <a:pt x="46" y="133"/>
                  </a:cubicBezTo>
                  <a:cubicBezTo>
                    <a:pt x="46" y="134"/>
                    <a:pt x="46" y="135"/>
                    <a:pt x="47" y="136"/>
                  </a:cubicBezTo>
                  <a:cubicBezTo>
                    <a:pt x="47" y="137"/>
                    <a:pt x="47" y="138"/>
                    <a:pt x="48" y="138"/>
                  </a:cubicBezTo>
                  <a:cubicBezTo>
                    <a:pt x="48" y="139"/>
                    <a:pt x="49" y="140"/>
                    <a:pt x="51" y="140"/>
                  </a:cubicBezTo>
                  <a:cubicBezTo>
                    <a:pt x="52" y="141"/>
                    <a:pt x="53" y="141"/>
                    <a:pt x="55" y="141"/>
                  </a:cubicBezTo>
                  <a:cubicBezTo>
                    <a:pt x="56" y="141"/>
                    <a:pt x="57" y="142"/>
                    <a:pt x="58" y="141"/>
                  </a:cubicBezTo>
                  <a:cubicBezTo>
                    <a:pt x="58" y="141"/>
                    <a:pt x="59" y="141"/>
                    <a:pt x="60" y="141"/>
                  </a:cubicBezTo>
                  <a:cubicBezTo>
                    <a:pt x="61" y="140"/>
                    <a:pt x="62" y="140"/>
                    <a:pt x="63" y="139"/>
                  </a:cubicBezTo>
                  <a:cubicBezTo>
                    <a:pt x="64" y="138"/>
                    <a:pt x="65" y="137"/>
                    <a:pt x="66" y="136"/>
                  </a:cubicBezTo>
                  <a:cubicBezTo>
                    <a:pt x="66" y="136"/>
                    <a:pt x="66" y="136"/>
                    <a:pt x="66" y="136"/>
                  </a:cubicBezTo>
                  <a:cubicBezTo>
                    <a:pt x="67" y="135"/>
                    <a:pt x="67" y="134"/>
                    <a:pt x="67" y="134"/>
                  </a:cubicBezTo>
                  <a:cubicBezTo>
                    <a:pt x="68" y="135"/>
                    <a:pt x="68" y="136"/>
                    <a:pt x="68" y="136"/>
                  </a:cubicBezTo>
                  <a:cubicBezTo>
                    <a:pt x="68" y="136"/>
                    <a:pt x="68" y="136"/>
                    <a:pt x="68" y="136"/>
                  </a:cubicBezTo>
                  <a:cubicBezTo>
                    <a:pt x="68" y="136"/>
                    <a:pt x="67" y="136"/>
                    <a:pt x="67" y="136"/>
                  </a:cubicBezTo>
                  <a:cubicBezTo>
                    <a:pt x="67" y="137"/>
                    <a:pt x="67" y="137"/>
                    <a:pt x="66" y="138"/>
                  </a:cubicBezTo>
                  <a:cubicBezTo>
                    <a:pt x="65" y="139"/>
                    <a:pt x="64" y="141"/>
                    <a:pt x="63" y="142"/>
                  </a:cubicBezTo>
                  <a:cubicBezTo>
                    <a:pt x="62" y="143"/>
                    <a:pt x="62" y="144"/>
                    <a:pt x="61" y="144"/>
                  </a:cubicBezTo>
                  <a:cubicBezTo>
                    <a:pt x="62" y="145"/>
                    <a:pt x="62" y="145"/>
                    <a:pt x="63" y="144"/>
                  </a:cubicBezTo>
                  <a:cubicBezTo>
                    <a:pt x="63" y="144"/>
                    <a:pt x="63" y="144"/>
                    <a:pt x="63" y="144"/>
                  </a:cubicBezTo>
                  <a:cubicBezTo>
                    <a:pt x="64" y="143"/>
                    <a:pt x="65" y="142"/>
                    <a:pt x="65" y="142"/>
                  </a:cubicBezTo>
                  <a:cubicBezTo>
                    <a:pt x="66" y="141"/>
                    <a:pt x="66" y="140"/>
                    <a:pt x="67" y="140"/>
                  </a:cubicBezTo>
                  <a:cubicBezTo>
                    <a:pt x="67" y="140"/>
                    <a:pt x="67" y="140"/>
                    <a:pt x="67" y="141"/>
                  </a:cubicBezTo>
                  <a:cubicBezTo>
                    <a:pt x="67" y="141"/>
                    <a:pt x="67" y="142"/>
                    <a:pt x="67" y="142"/>
                  </a:cubicBezTo>
                  <a:cubicBezTo>
                    <a:pt x="67" y="143"/>
                    <a:pt x="66" y="144"/>
                    <a:pt x="66" y="145"/>
                  </a:cubicBezTo>
                  <a:cubicBezTo>
                    <a:pt x="66" y="146"/>
                    <a:pt x="67" y="146"/>
                    <a:pt x="67" y="146"/>
                  </a:cubicBezTo>
                  <a:cubicBezTo>
                    <a:pt x="67" y="145"/>
                    <a:pt x="67" y="145"/>
                    <a:pt x="68" y="144"/>
                  </a:cubicBezTo>
                  <a:cubicBezTo>
                    <a:pt x="68" y="143"/>
                    <a:pt x="68" y="143"/>
                    <a:pt x="68" y="142"/>
                  </a:cubicBezTo>
                  <a:cubicBezTo>
                    <a:pt x="68" y="142"/>
                    <a:pt x="68" y="142"/>
                    <a:pt x="69" y="142"/>
                  </a:cubicBezTo>
                  <a:cubicBezTo>
                    <a:pt x="69" y="143"/>
                    <a:pt x="69" y="144"/>
                    <a:pt x="69" y="145"/>
                  </a:cubicBezTo>
                  <a:cubicBezTo>
                    <a:pt x="69" y="146"/>
                    <a:pt x="70" y="146"/>
                    <a:pt x="70" y="146"/>
                  </a:cubicBezTo>
                  <a:cubicBezTo>
                    <a:pt x="70" y="146"/>
                    <a:pt x="70" y="146"/>
                    <a:pt x="70" y="145"/>
                  </a:cubicBezTo>
                  <a:cubicBezTo>
                    <a:pt x="70" y="145"/>
                    <a:pt x="70" y="145"/>
                    <a:pt x="70" y="144"/>
                  </a:cubicBezTo>
                  <a:cubicBezTo>
                    <a:pt x="70" y="144"/>
                    <a:pt x="70" y="143"/>
                    <a:pt x="70" y="142"/>
                  </a:cubicBezTo>
                  <a:cubicBezTo>
                    <a:pt x="70" y="141"/>
                    <a:pt x="69" y="139"/>
                    <a:pt x="69" y="138"/>
                  </a:cubicBezTo>
                  <a:cubicBezTo>
                    <a:pt x="69" y="138"/>
                    <a:pt x="69" y="137"/>
                    <a:pt x="69" y="137"/>
                  </a:cubicBezTo>
                  <a:cubicBezTo>
                    <a:pt x="69" y="137"/>
                    <a:pt x="70" y="138"/>
                    <a:pt x="70" y="139"/>
                  </a:cubicBezTo>
                  <a:cubicBezTo>
                    <a:pt x="71" y="140"/>
                    <a:pt x="72" y="142"/>
                    <a:pt x="74" y="143"/>
                  </a:cubicBezTo>
                  <a:cubicBezTo>
                    <a:pt x="74" y="143"/>
                    <a:pt x="75" y="144"/>
                    <a:pt x="76" y="144"/>
                  </a:cubicBezTo>
                  <a:cubicBezTo>
                    <a:pt x="77" y="144"/>
                    <a:pt x="78" y="144"/>
                    <a:pt x="79" y="145"/>
                  </a:cubicBezTo>
                  <a:cubicBezTo>
                    <a:pt x="82" y="145"/>
                    <a:pt x="84" y="144"/>
                    <a:pt x="86" y="143"/>
                  </a:cubicBezTo>
                  <a:cubicBezTo>
                    <a:pt x="86" y="143"/>
                    <a:pt x="87" y="142"/>
                    <a:pt x="88" y="142"/>
                  </a:cubicBezTo>
                  <a:cubicBezTo>
                    <a:pt x="88" y="142"/>
                    <a:pt x="88" y="142"/>
                    <a:pt x="88" y="142"/>
                  </a:cubicBezTo>
                  <a:cubicBezTo>
                    <a:pt x="88" y="141"/>
                    <a:pt x="89" y="140"/>
                    <a:pt x="89" y="139"/>
                  </a:cubicBezTo>
                  <a:cubicBezTo>
                    <a:pt x="90" y="139"/>
                    <a:pt x="90" y="138"/>
                    <a:pt x="91" y="137"/>
                  </a:cubicBezTo>
                  <a:cubicBezTo>
                    <a:pt x="91" y="137"/>
                    <a:pt x="91" y="137"/>
                    <a:pt x="91" y="137"/>
                  </a:cubicBezTo>
                  <a:cubicBezTo>
                    <a:pt x="91" y="135"/>
                    <a:pt x="91" y="134"/>
                    <a:pt x="91" y="133"/>
                  </a:cubicBezTo>
                  <a:cubicBezTo>
                    <a:pt x="92" y="133"/>
                    <a:pt x="93" y="134"/>
                    <a:pt x="93" y="135"/>
                  </a:cubicBezTo>
                  <a:cubicBezTo>
                    <a:pt x="93" y="135"/>
                    <a:pt x="92" y="135"/>
                    <a:pt x="92" y="136"/>
                  </a:cubicBezTo>
                  <a:cubicBezTo>
                    <a:pt x="92" y="137"/>
                    <a:pt x="92" y="138"/>
                    <a:pt x="92" y="139"/>
                  </a:cubicBezTo>
                  <a:cubicBezTo>
                    <a:pt x="92" y="140"/>
                    <a:pt x="92" y="141"/>
                    <a:pt x="92" y="142"/>
                  </a:cubicBezTo>
                  <a:cubicBezTo>
                    <a:pt x="92" y="144"/>
                    <a:pt x="91" y="145"/>
                    <a:pt x="91" y="147"/>
                  </a:cubicBezTo>
                  <a:cubicBezTo>
                    <a:pt x="91" y="147"/>
                    <a:pt x="91" y="147"/>
                    <a:pt x="91" y="148"/>
                  </a:cubicBezTo>
                  <a:cubicBezTo>
                    <a:pt x="91" y="148"/>
                    <a:pt x="91" y="148"/>
                    <a:pt x="92" y="148"/>
                  </a:cubicBezTo>
                  <a:cubicBezTo>
                    <a:pt x="92" y="147"/>
                    <a:pt x="92" y="147"/>
                    <a:pt x="92" y="146"/>
                  </a:cubicBezTo>
                  <a:cubicBezTo>
                    <a:pt x="92" y="146"/>
                    <a:pt x="93" y="145"/>
                    <a:pt x="93" y="145"/>
                  </a:cubicBezTo>
                  <a:cubicBezTo>
                    <a:pt x="93" y="144"/>
                    <a:pt x="93" y="144"/>
                    <a:pt x="93" y="143"/>
                  </a:cubicBezTo>
                  <a:cubicBezTo>
                    <a:pt x="93" y="142"/>
                    <a:pt x="93" y="140"/>
                    <a:pt x="93" y="139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3" y="139"/>
                    <a:pt x="93" y="139"/>
                    <a:pt x="93" y="139"/>
                  </a:cubicBezTo>
                  <a:cubicBezTo>
                    <a:pt x="94" y="141"/>
                    <a:pt x="94" y="142"/>
                    <a:pt x="95" y="143"/>
                  </a:cubicBezTo>
                  <a:cubicBezTo>
                    <a:pt x="95" y="143"/>
                    <a:pt x="96" y="143"/>
                    <a:pt x="96" y="144"/>
                  </a:cubicBezTo>
                  <a:cubicBezTo>
                    <a:pt x="96" y="143"/>
                    <a:pt x="96" y="143"/>
                    <a:pt x="96" y="143"/>
                  </a:cubicBezTo>
                  <a:cubicBezTo>
                    <a:pt x="96" y="142"/>
                    <a:pt x="96" y="141"/>
                    <a:pt x="95" y="140"/>
                  </a:cubicBezTo>
                  <a:cubicBezTo>
                    <a:pt x="95" y="139"/>
                    <a:pt x="95" y="138"/>
                    <a:pt x="94" y="137"/>
                  </a:cubicBezTo>
                  <a:cubicBezTo>
                    <a:pt x="95" y="137"/>
                    <a:pt x="95" y="137"/>
                    <a:pt x="95" y="137"/>
                  </a:cubicBezTo>
                  <a:cubicBezTo>
                    <a:pt x="95" y="137"/>
                    <a:pt x="95" y="137"/>
                    <a:pt x="95" y="138"/>
                  </a:cubicBezTo>
                  <a:cubicBezTo>
                    <a:pt x="96" y="139"/>
                    <a:pt x="97" y="139"/>
                    <a:pt x="98" y="140"/>
                  </a:cubicBezTo>
                  <a:cubicBezTo>
                    <a:pt x="98" y="140"/>
                    <a:pt x="99" y="140"/>
                    <a:pt x="99" y="141"/>
                  </a:cubicBezTo>
                  <a:cubicBezTo>
                    <a:pt x="100" y="142"/>
                    <a:pt x="101" y="142"/>
                    <a:pt x="102" y="142"/>
                  </a:cubicBezTo>
                  <a:cubicBezTo>
                    <a:pt x="102" y="142"/>
                    <a:pt x="102" y="142"/>
                    <a:pt x="102" y="142"/>
                  </a:cubicBezTo>
                  <a:cubicBezTo>
                    <a:pt x="102" y="141"/>
                    <a:pt x="102" y="141"/>
                    <a:pt x="101" y="141"/>
                  </a:cubicBezTo>
                  <a:cubicBezTo>
                    <a:pt x="101" y="141"/>
                    <a:pt x="101" y="140"/>
                    <a:pt x="100" y="140"/>
                  </a:cubicBezTo>
                  <a:cubicBezTo>
                    <a:pt x="98" y="139"/>
                    <a:pt x="96" y="137"/>
                    <a:pt x="94" y="135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4" y="135"/>
                    <a:pt x="94" y="135"/>
                    <a:pt x="94" y="135"/>
                  </a:cubicBezTo>
                  <a:cubicBezTo>
                    <a:pt x="95" y="135"/>
                    <a:pt x="96" y="136"/>
                    <a:pt x="97" y="136"/>
                  </a:cubicBezTo>
                  <a:cubicBezTo>
                    <a:pt x="98" y="137"/>
                    <a:pt x="99" y="137"/>
                    <a:pt x="99" y="137"/>
                  </a:cubicBezTo>
                  <a:cubicBezTo>
                    <a:pt x="100" y="137"/>
                    <a:pt x="102" y="138"/>
                    <a:pt x="103" y="138"/>
                  </a:cubicBezTo>
                  <a:cubicBezTo>
                    <a:pt x="103" y="138"/>
                    <a:pt x="103" y="138"/>
                    <a:pt x="104" y="138"/>
                  </a:cubicBezTo>
                  <a:cubicBezTo>
                    <a:pt x="104" y="138"/>
                    <a:pt x="104" y="138"/>
                    <a:pt x="105" y="138"/>
                  </a:cubicBezTo>
                  <a:cubicBezTo>
                    <a:pt x="105" y="138"/>
                    <a:pt x="105" y="138"/>
                    <a:pt x="105" y="138"/>
                  </a:cubicBezTo>
                  <a:cubicBezTo>
                    <a:pt x="106" y="137"/>
                    <a:pt x="107" y="137"/>
                    <a:pt x="108" y="137"/>
                  </a:cubicBezTo>
                  <a:cubicBezTo>
                    <a:pt x="109" y="137"/>
                    <a:pt x="109" y="137"/>
                    <a:pt x="110" y="136"/>
                  </a:cubicBezTo>
                  <a:cubicBezTo>
                    <a:pt x="110" y="136"/>
                    <a:pt x="111" y="136"/>
                    <a:pt x="111" y="136"/>
                  </a:cubicBezTo>
                  <a:cubicBezTo>
                    <a:pt x="112" y="135"/>
                    <a:pt x="113" y="135"/>
                    <a:pt x="113" y="134"/>
                  </a:cubicBezTo>
                  <a:cubicBezTo>
                    <a:pt x="114" y="134"/>
                    <a:pt x="115" y="133"/>
                    <a:pt x="115" y="132"/>
                  </a:cubicBezTo>
                  <a:cubicBezTo>
                    <a:pt x="115" y="132"/>
                    <a:pt x="115" y="132"/>
                    <a:pt x="115" y="132"/>
                  </a:cubicBezTo>
                  <a:cubicBezTo>
                    <a:pt x="116" y="132"/>
                    <a:pt x="116" y="132"/>
                    <a:pt x="116" y="131"/>
                  </a:cubicBezTo>
                  <a:cubicBezTo>
                    <a:pt x="116" y="131"/>
                    <a:pt x="117" y="130"/>
                    <a:pt x="117" y="130"/>
                  </a:cubicBezTo>
                  <a:cubicBezTo>
                    <a:pt x="118" y="129"/>
                    <a:pt x="118" y="128"/>
                    <a:pt x="118" y="127"/>
                  </a:cubicBezTo>
                  <a:cubicBezTo>
                    <a:pt x="118" y="126"/>
                    <a:pt x="118" y="126"/>
                    <a:pt x="118" y="125"/>
                  </a:cubicBezTo>
                  <a:cubicBezTo>
                    <a:pt x="118" y="123"/>
                    <a:pt x="118" y="121"/>
                    <a:pt x="118" y="119"/>
                  </a:cubicBezTo>
                  <a:cubicBezTo>
                    <a:pt x="120" y="120"/>
                    <a:pt x="121" y="120"/>
                    <a:pt x="123" y="120"/>
                  </a:cubicBezTo>
                  <a:cubicBezTo>
                    <a:pt x="126" y="119"/>
                    <a:pt x="128" y="118"/>
                    <a:pt x="130" y="116"/>
                  </a:cubicBezTo>
                  <a:cubicBezTo>
                    <a:pt x="131" y="115"/>
                    <a:pt x="132" y="114"/>
                    <a:pt x="132" y="113"/>
                  </a:cubicBezTo>
                  <a:cubicBezTo>
                    <a:pt x="133" y="112"/>
                    <a:pt x="133" y="110"/>
                    <a:pt x="134" y="109"/>
                  </a:cubicBezTo>
                  <a:cubicBezTo>
                    <a:pt x="135" y="108"/>
                    <a:pt x="135" y="107"/>
                    <a:pt x="135" y="105"/>
                  </a:cubicBezTo>
                  <a:cubicBezTo>
                    <a:pt x="135" y="105"/>
                    <a:pt x="134" y="104"/>
                    <a:pt x="134" y="103"/>
                  </a:cubicBezTo>
                  <a:cubicBezTo>
                    <a:pt x="134" y="103"/>
                    <a:pt x="134" y="102"/>
                    <a:pt x="134" y="102"/>
                  </a:cubicBezTo>
                  <a:cubicBezTo>
                    <a:pt x="134" y="101"/>
                    <a:pt x="133" y="99"/>
                    <a:pt x="132" y="98"/>
                  </a:cubicBezTo>
                  <a:cubicBezTo>
                    <a:pt x="134" y="98"/>
                    <a:pt x="136" y="97"/>
                    <a:pt x="137" y="96"/>
                  </a:cubicBezTo>
                  <a:cubicBezTo>
                    <a:pt x="138" y="95"/>
                    <a:pt x="139" y="93"/>
                    <a:pt x="140" y="92"/>
                  </a:cubicBezTo>
                  <a:cubicBezTo>
                    <a:pt x="141" y="91"/>
                    <a:pt x="142" y="89"/>
                    <a:pt x="142" y="88"/>
                  </a:cubicBezTo>
                  <a:cubicBezTo>
                    <a:pt x="142" y="87"/>
                    <a:pt x="143" y="86"/>
                    <a:pt x="143" y="85"/>
                  </a:cubicBezTo>
                  <a:cubicBezTo>
                    <a:pt x="143" y="84"/>
                    <a:pt x="143" y="84"/>
                    <a:pt x="142" y="83"/>
                  </a:cubicBezTo>
                  <a:cubicBezTo>
                    <a:pt x="142" y="81"/>
                    <a:pt x="141" y="80"/>
                    <a:pt x="140" y="78"/>
                  </a:cubicBezTo>
                  <a:cubicBezTo>
                    <a:pt x="139" y="77"/>
                    <a:pt x="139" y="77"/>
                    <a:pt x="138" y="76"/>
                  </a:cubicBezTo>
                  <a:cubicBezTo>
                    <a:pt x="137" y="76"/>
                    <a:pt x="137" y="75"/>
                    <a:pt x="136" y="74"/>
                  </a:cubicBezTo>
                  <a:cubicBezTo>
                    <a:pt x="137" y="74"/>
                    <a:pt x="138" y="74"/>
                    <a:pt x="138" y="73"/>
                  </a:cubicBezTo>
                  <a:cubicBezTo>
                    <a:pt x="139" y="73"/>
                    <a:pt x="139" y="73"/>
                    <a:pt x="140" y="72"/>
                  </a:cubicBezTo>
                  <a:cubicBezTo>
                    <a:pt x="140" y="71"/>
                    <a:pt x="140" y="71"/>
                    <a:pt x="141" y="70"/>
                  </a:cubicBezTo>
                  <a:cubicBezTo>
                    <a:pt x="141" y="70"/>
                    <a:pt x="142" y="69"/>
                    <a:pt x="142" y="68"/>
                  </a:cubicBezTo>
                  <a:cubicBezTo>
                    <a:pt x="142" y="68"/>
                    <a:pt x="142" y="67"/>
                    <a:pt x="142" y="66"/>
                  </a:cubicBezTo>
                  <a:cubicBezTo>
                    <a:pt x="143" y="65"/>
                    <a:pt x="143" y="64"/>
                    <a:pt x="142" y="63"/>
                  </a:cubicBezTo>
                  <a:cubicBezTo>
                    <a:pt x="142" y="63"/>
                    <a:pt x="142" y="63"/>
                    <a:pt x="142" y="63"/>
                  </a:cubicBezTo>
                  <a:cubicBezTo>
                    <a:pt x="142" y="63"/>
                    <a:pt x="142" y="62"/>
                    <a:pt x="142" y="62"/>
                  </a:cubicBezTo>
                  <a:cubicBezTo>
                    <a:pt x="142" y="62"/>
                    <a:pt x="142" y="62"/>
                    <a:pt x="142" y="62"/>
                  </a:cubicBezTo>
                  <a:cubicBezTo>
                    <a:pt x="142" y="61"/>
                    <a:pt x="142" y="60"/>
                    <a:pt x="142" y="60"/>
                  </a:cubicBezTo>
                  <a:cubicBezTo>
                    <a:pt x="142" y="59"/>
                    <a:pt x="141" y="58"/>
                    <a:pt x="141" y="57"/>
                  </a:cubicBezTo>
                  <a:cubicBezTo>
                    <a:pt x="140" y="56"/>
                    <a:pt x="139" y="55"/>
                    <a:pt x="139" y="54"/>
                  </a:cubicBezTo>
                  <a:cubicBezTo>
                    <a:pt x="138" y="54"/>
                    <a:pt x="138" y="53"/>
                    <a:pt x="137" y="53"/>
                  </a:cubicBezTo>
                  <a:cubicBezTo>
                    <a:pt x="137" y="52"/>
                    <a:pt x="136" y="52"/>
                    <a:pt x="136" y="52"/>
                  </a:cubicBezTo>
                  <a:cubicBezTo>
                    <a:pt x="137" y="51"/>
                    <a:pt x="137" y="50"/>
                    <a:pt x="138" y="50"/>
                  </a:cubicBezTo>
                  <a:cubicBezTo>
                    <a:pt x="139" y="51"/>
                    <a:pt x="140" y="51"/>
                    <a:pt x="141" y="51"/>
                  </a:cubicBezTo>
                  <a:cubicBezTo>
                    <a:pt x="142" y="51"/>
                    <a:pt x="142" y="51"/>
                    <a:pt x="143" y="51"/>
                  </a:cubicBezTo>
                  <a:cubicBezTo>
                    <a:pt x="143" y="52"/>
                    <a:pt x="144" y="52"/>
                    <a:pt x="144" y="51"/>
                  </a:cubicBezTo>
                  <a:cubicBezTo>
                    <a:pt x="144" y="51"/>
                    <a:pt x="144" y="51"/>
                    <a:pt x="144" y="50"/>
                  </a:cubicBezTo>
                  <a:cubicBezTo>
                    <a:pt x="143" y="50"/>
                    <a:pt x="142" y="50"/>
                    <a:pt x="141" y="49"/>
                  </a:cubicBezTo>
                  <a:close/>
                  <a:moveTo>
                    <a:pt x="90" y="8"/>
                  </a:moveTo>
                  <a:cubicBezTo>
                    <a:pt x="90" y="7"/>
                    <a:pt x="90" y="7"/>
                    <a:pt x="89" y="6"/>
                  </a:cubicBezTo>
                  <a:cubicBezTo>
                    <a:pt x="89" y="5"/>
                    <a:pt x="88" y="3"/>
                    <a:pt x="87" y="2"/>
                  </a:cubicBezTo>
                  <a:cubicBezTo>
                    <a:pt x="87" y="2"/>
                    <a:pt x="87" y="2"/>
                    <a:pt x="87" y="1"/>
                  </a:cubicBezTo>
                  <a:cubicBezTo>
                    <a:pt x="89" y="2"/>
                    <a:pt x="89" y="4"/>
                    <a:pt x="90" y="6"/>
                  </a:cubicBezTo>
                  <a:cubicBezTo>
                    <a:pt x="90" y="5"/>
                    <a:pt x="91" y="4"/>
                    <a:pt x="91" y="4"/>
                  </a:cubicBezTo>
                  <a:cubicBezTo>
                    <a:pt x="91" y="3"/>
                    <a:pt x="91" y="3"/>
                    <a:pt x="91" y="2"/>
                  </a:cubicBezTo>
                  <a:cubicBezTo>
                    <a:pt x="91" y="2"/>
                    <a:pt x="91" y="2"/>
                    <a:pt x="91" y="2"/>
                  </a:cubicBezTo>
                  <a:cubicBezTo>
                    <a:pt x="91" y="1"/>
                    <a:pt x="92" y="1"/>
                    <a:pt x="92" y="1"/>
                  </a:cubicBezTo>
                  <a:cubicBezTo>
                    <a:pt x="92" y="1"/>
                    <a:pt x="92" y="1"/>
                    <a:pt x="92" y="2"/>
                  </a:cubicBezTo>
                  <a:cubicBezTo>
                    <a:pt x="92" y="3"/>
                    <a:pt x="92" y="4"/>
                    <a:pt x="91" y="5"/>
                  </a:cubicBezTo>
                  <a:cubicBezTo>
                    <a:pt x="91" y="5"/>
                    <a:pt x="91" y="5"/>
                    <a:pt x="91" y="5"/>
                  </a:cubicBezTo>
                  <a:cubicBezTo>
                    <a:pt x="93" y="5"/>
                    <a:pt x="94" y="4"/>
                    <a:pt x="95" y="3"/>
                  </a:cubicBezTo>
                  <a:cubicBezTo>
                    <a:pt x="95" y="4"/>
                    <a:pt x="95" y="5"/>
                    <a:pt x="94" y="5"/>
                  </a:cubicBezTo>
                  <a:cubicBezTo>
                    <a:pt x="93" y="5"/>
                    <a:pt x="92" y="6"/>
                    <a:pt x="92" y="7"/>
                  </a:cubicBezTo>
                  <a:cubicBezTo>
                    <a:pt x="91" y="7"/>
                    <a:pt x="91" y="7"/>
                    <a:pt x="90" y="8"/>
                  </a:cubicBezTo>
                  <a:close/>
                  <a:moveTo>
                    <a:pt x="115" y="10"/>
                  </a:moveTo>
                  <a:cubicBezTo>
                    <a:pt x="116" y="11"/>
                    <a:pt x="116" y="11"/>
                    <a:pt x="116" y="12"/>
                  </a:cubicBezTo>
                  <a:cubicBezTo>
                    <a:pt x="115" y="12"/>
                    <a:pt x="114" y="13"/>
                    <a:pt x="114" y="13"/>
                  </a:cubicBezTo>
                  <a:cubicBezTo>
                    <a:pt x="112" y="14"/>
                    <a:pt x="111" y="15"/>
                    <a:pt x="110" y="16"/>
                  </a:cubicBezTo>
                  <a:cubicBezTo>
                    <a:pt x="109" y="16"/>
                    <a:pt x="109" y="16"/>
                    <a:pt x="109" y="17"/>
                  </a:cubicBezTo>
                  <a:cubicBezTo>
                    <a:pt x="109" y="17"/>
                    <a:pt x="108" y="17"/>
                    <a:pt x="108" y="17"/>
                  </a:cubicBezTo>
                  <a:cubicBezTo>
                    <a:pt x="108" y="17"/>
                    <a:pt x="108" y="16"/>
                    <a:pt x="108" y="16"/>
                  </a:cubicBezTo>
                  <a:cubicBezTo>
                    <a:pt x="108" y="16"/>
                    <a:pt x="109" y="15"/>
                    <a:pt x="109" y="14"/>
                  </a:cubicBezTo>
                  <a:cubicBezTo>
                    <a:pt x="109" y="13"/>
                    <a:pt x="110" y="11"/>
                    <a:pt x="109" y="9"/>
                  </a:cubicBezTo>
                  <a:cubicBezTo>
                    <a:pt x="109" y="9"/>
                    <a:pt x="108" y="8"/>
                    <a:pt x="108" y="8"/>
                  </a:cubicBezTo>
                  <a:cubicBezTo>
                    <a:pt x="108" y="8"/>
                    <a:pt x="107" y="8"/>
                    <a:pt x="107" y="7"/>
                  </a:cubicBezTo>
                  <a:cubicBezTo>
                    <a:pt x="108" y="7"/>
                    <a:pt x="109" y="8"/>
                    <a:pt x="110" y="9"/>
                  </a:cubicBezTo>
                  <a:cubicBezTo>
                    <a:pt x="110" y="10"/>
                    <a:pt x="110" y="11"/>
                    <a:pt x="110" y="12"/>
                  </a:cubicBezTo>
                  <a:cubicBezTo>
                    <a:pt x="111" y="10"/>
                    <a:pt x="112" y="9"/>
                    <a:pt x="111" y="7"/>
                  </a:cubicBezTo>
                  <a:cubicBezTo>
                    <a:pt x="112" y="8"/>
                    <a:pt x="113" y="8"/>
                    <a:pt x="112" y="9"/>
                  </a:cubicBezTo>
                  <a:cubicBezTo>
                    <a:pt x="112" y="11"/>
                    <a:pt x="111" y="12"/>
                    <a:pt x="111" y="13"/>
                  </a:cubicBezTo>
                  <a:cubicBezTo>
                    <a:pt x="111" y="13"/>
                    <a:pt x="111" y="14"/>
                    <a:pt x="111" y="14"/>
                  </a:cubicBezTo>
                  <a:cubicBezTo>
                    <a:pt x="112" y="13"/>
                    <a:pt x="114" y="12"/>
                    <a:pt x="115" y="10"/>
                  </a:cubicBezTo>
                  <a:close/>
                  <a:moveTo>
                    <a:pt x="127" y="26"/>
                  </a:moveTo>
                  <a:cubicBezTo>
                    <a:pt x="128" y="25"/>
                    <a:pt x="129" y="24"/>
                    <a:pt x="130" y="23"/>
                  </a:cubicBezTo>
                  <a:cubicBezTo>
                    <a:pt x="131" y="23"/>
                    <a:pt x="131" y="24"/>
                    <a:pt x="131" y="25"/>
                  </a:cubicBezTo>
                  <a:cubicBezTo>
                    <a:pt x="130" y="26"/>
                    <a:pt x="129" y="26"/>
                    <a:pt x="128" y="27"/>
                  </a:cubicBezTo>
                  <a:cubicBezTo>
                    <a:pt x="130" y="27"/>
                    <a:pt x="131" y="27"/>
                    <a:pt x="133" y="27"/>
                  </a:cubicBezTo>
                  <a:cubicBezTo>
                    <a:pt x="132" y="28"/>
                    <a:pt x="132" y="28"/>
                    <a:pt x="132" y="28"/>
                  </a:cubicBezTo>
                  <a:cubicBezTo>
                    <a:pt x="132" y="28"/>
                    <a:pt x="131" y="28"/>
                    <a:pt x="130" y="28"/>
                  </a:cubicBezTo>
                  <a:cubicBezTo>
                    <a:pt x="130" y="28"/>
                    <a:pt x="130" y="28"/>
                    <a:pt x="130" y="28"/>
                  </a:cubicBezTo>
                  <a:cubicBezTo>
                    <a:pt x="129" y="28"/>
                    <a:pt x="128" y="28"/>
                    <a:pt x="128" y="28"/>
                  </a:cubicBezTo>
                  <a:cubicBezTo>
                    <a:pt x="128" y="28"/>
                    <a:pt x="127" y="28"/>
                    <a:pt x="127" y="28"/>
                  </a:cubicBezTo>
                  <a:cubicBezTo>
                    <a:pt x="127" y="29"/>
                    <a:pt x="126" y="29"/>
                    <a:pt x="126" y="29"/>
                  </a:cubicBezTo>
                  <a:cubicBezTo>
                    <a:pt x="125" y="29"/>
                    <a:pt x="125" y="29"/>
                    <a:pt x="125" y="29"/>
                  </a:cubicBezTo>
                  <a:cubicBezTo>
                    <a:pt x="125" y="29"/>
                    <a:pt x="124" y="29"/>
                    <a:pt x="124" y="29"/>
                  </a:cubicBezTo>
                  <a:cubicBezTo>
                    <a:pt x="124" y="30"/>
                    <a:pt x="123" y="29"/>
                    <a:pt x="123" y="29"/>
                  </a:cubicBezTo>
                  <a:cubicBezTo>
                    <a:pt x="123" y="29"/>
                    <a:pt x="123" y="28"/>
                    <a:pt x="124" y="28"/>
                  </a:cubicBezTo>
                  <a:cubicBezTo>
                    <a:pt x="125" y="27"/>
                    <a:pt x="125" y="27"/>
                    <a:pt x="126" y="25"/>
                  </a:cubicBezTo>
                  <a:cubicBezTo>
                    <a:pt x="126" y="25"/>
                    <a:pt x="127" y="24"/>
                    <a:pt x="127" y="23"/>
                  </a:cubicBezTo>
                  <a:cubicBezTo>
                    <a:pt x="127" y="23"/>
                    <a:pt x="127" y="22"/>
                    <a:pt x="127" y="21"/>
                  </a:cubicBezTo>
                  <a:cubicBezTo>
                    <a:pt x="127" y="21"/>
                    <a:pt x="127" y="21"/>
                    <a:pt x="127" y="20"/>
                  </a:cubicBezTo>
                  <a:cubicBezTo>
                    <a:pt x="129" y="22"/>
                    <a:pt x="128" y="24"/>
                    <a:pt x="127" y="26"/>
                  </a:cubicBezTo>
                  <a:cubicBezTo>
                    <a:pt x="127" y="26"/>
                    <a:pt x="127" y="26"/>
                    <a:pt x="127" y="26"/>
                  </a:cubicBezTo>
                  <a:close/>
                  <a:moveTo>
                    <a:pt x="65" y="2"/>
                  </a:moveTo>
                  <a:cubicBezTo>
                    <a:pt x="66" y="2"/>
                    <a:pt x="66" y="1"/>
                    <a:pt x="66" y="2"/>
                  </a:cubicBezTo>
                  <a:cubicBezTo>
                    <a:pt x="67" y="2"/>
                    <a:pt x="68" y="3"/>
                    <a:pt x="69" y="4"/>
                  </a:cubicBezTo>
                  <a:cubicBezTo>
                    <a:pt x="69" y="4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5"/>
                    <a:pt x="70" y="5"/>
                    <a:pt x="70" y="5"/>
                  </a:cubicBezTo>
                  <a:cubicBezTo>
                    <a:pt x="70" y="4"/>
                    <a:pt x="70" y="4"/>
                    <a:pt x="70" y="3"/>
                  </a:cubicBezTo>
                  <a:cubicBezTo>
                    <a:pt x="70" y="3"/>
                    <a:pt x="70" y="3"/>
                    <a:pt x="70" y="2"/>
                  </a:cubicBezTo>
                  <a:cubicBezTo>
                    <a:pt x="70" y="2"/>
                    <a:pt x="69" y="1"/>
                    <a:pt x="69" y="0"/>
                  </a:cubicBezTo>
                  <a:cubicBezTo>
                    <a:pt x="70" y="0"/>
                    <a:pt x="70" y="0"/>
                    <a:pt x="71" y="1"/>
                  </a:cubicBezTo>
                  <a:cubicBezTo>
                    <a:pt x="71" y="2"/>
                    <a:pt x="71" y="3"/>
                    <a:pt x="71" y="3"/>
                  </a:cubicBezTo>
                  <a:cubicBezTo>
                    <a:pt x="72" y="3"/>
                    <a:pt x="72" y="3"/>
                    <a:pt x="72" y="3"/>
                  </a:cubicBezTo>
                  <a:cubicBezTo>
                    <a:pt x="72" y="2"/>
                    <a:pt x="72" y="2"/>
                    <a:pt x="73" y="1"/>
                  </a:cubicBezTo>
                  <a:cubicBezTo>
                    <a:pt x="73" y="1"/>
                    <a:pt x="74" y="0"/>
                    <a:pt x="74" y="0"/>
                  </a:cubicBezTo>
                  <a:cubicBezTo>
                    <a:pt x="74" y="0"/>
                    <a:pt x="74" y="1"/>
                    <a:pt x="74" y="1"/>
                  </a:cubicBezTo>
                  <a:cubicBezTo>
                    <a:pt x="74" y="1"/>
                    <a:pt x="74" y="1"/>
                    <a:pt x="74" y="2"/>
                  </a:cubicBezTo>
                  <a:cubicBezTo>
                    <a:pt x="73" y="3"/>
                    <a:pt x="73" y="3"/>
                    <a:pt x="72" y="4"/>
                  </a:cubicBezTo>
                  <a:cubicBezTo>
                    <a:pt x="72" y="5"/>
                    <a:pt x="72" y="5"/>
                    <a:pt x="72" y="6"/>
                  </a:cubicBezTo>
                  <a:cubicBezTo>
                    <a:pt x="72" y="6"/>
                    <a:pt x="72" y="6"/>
                    <a:pt x="72" y="6"/>
                  </a:cubicBezTo>
                  <a:cubicBezTo>
                    <a:pt x="72" y="7"/>
                    <a:pt x="71" y="7"/>
                    <a:pt x="71" y="7"/>
                  </a:cubicBezTo>
                  <a:cubicBezTo>
                    <a:pt x="71" y="7"/>
                    <a:pt x="71" y="7"/>
                    <a:pt x="71" y="7"/>
                  </a:cubicBezTo>
                  <a:cubicBezTo>
                    <a:pt x="70" y="6"/>
                    <a:pt x="70" y="6"/>
                    <a:pt x="69" y="5"/>
                  </a:cubicBezTo>
                  <a:cubicBezTo>
                    <a:pt x="68" y="4"/>
                    <a:pt x="66" y="3"/>
                    <a:pt x="65" y="2"/>
                  </a:cubicBezTo>
                  <a:close/>
                  <a:moveTo>
                    <a:pt x="39" y="11"/>
                  </a:moveTo>
                  <a:cubicBezTo>
                    <a:pt x="39" y="10"/>
                    <a:pt x="40" y="10"/>
                    <a:pt x="40" y="10"/>
                  </a:cubicBezTo>
                  <a:cubicBezTo>
                    <a:pt x="42" y="10"/>
                    <a:pt x="43" y="10"/>
                    <a:pt x="44" y="11"/>
                  </a:cubicBezTo>
                  <a:cubicBezTo>
                    <a:pt x="45" y="11"/>
                    <a:pt x="45" y="11"/>
                    <a:pt x="46" y="12"/>
                  </a:cubicBezTo>
                  <a:cubicBezTo>
                    <a:pt x="46" y="10"/>
                    <a:pt x="44" y="8"/>
                    <a:pt x="43" y="7"/>
                  </a:cubicBezTo>
                  <a:cubicBezTo>
                    <a:pt x="44" y="6"/>
                    <a:pt x="44" y="6"/>
                    <a:pt x="44" y="7"/>
                  </a:cubicBezTo>
                  <a:cubicBezTo>
                    <a:pt x="45" y="7"/>
                    <a:pt x="45" y="8"/>
                    <a:pt x="46" y="9"/>
                  </a:cubicBezTo>
                  <a:cubicBezTo>
                    <a:pt x="46" y="9"/>
                    <a:pt x="46" y="9"/>
                    <a:pt x="46" y="9"/>
                  </a:cubicBezTo>
                  <a:cubicBezTo>
                    <a:pt x="47" y="8"/>
                    <a:pt x="47" y="7"/>
                    <a:pt x="47" y="7"/>
                  </a:cubicBezTo>
                  <a:cubicBezTo>
                    <a:pt x="48" y="6"/>
                    <a:pt x="48" y="6"/>
                    <a:pt x="49" y="6"/>
                  </a:cubicBezTo>
                  <a:cubicBezTo>
                    <a:pt x="49" y="6"/>
                    <a:pt x="49" y="6"/>
                    <a:pt x="49" y="6"/>
                  </a:cubicBezTo>
                  <a:cubicBezTo>
                    <a:pt x="48" y="7"/>
                    <a:pt x="48" y="8"/>
                    <a:pt x="47" y="9"/>
                  </a:cubicBezTo>
                  <a:cubicBezTo>
                    <a:pt x="47" y="10"/>
                    <a:pt x="47" y="11"/>
                    <a:pt x="48" y="12"/>
                  </a:cubicBezTo>
                  <a:cubicBezTo>
                    <a:pt x="48" y="12"/>
                    <a:pt x="48" y="13"/>
                    <a:pt x="47" y="13"/>
                  </a:cubicBezTo>
                  <a:cubicBezTo>
                    <a:pt x="47" y="13"/>
                    <a:pt x="47" y="13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7" y="15"/>
                    <a:pt x="46" y="15"/>
                    <a:pt x="46" y="14"/>
                  </a:cubicBezTo>
                  <a:cubicBezTo>
                    <a:pt x="46" y="14"/>
                    <a:pt x="46" y="13"/>
                    <a:pt x="45" y="13"/>
                  </a:cubicBezTo>
                  <a:cubicBezTo>
                    <a:pt x="44" y="12"/>
                    <a:pt x="42" y="11"/>
                    <a:pt x="40" y="11"/>
                  </a:cubicBezTo>
                  <a:cubicBezTo>
                    <a:pt x="40" y="11"/>
                    <a:pt x="40" y="11"/>
                    <a:pt x="39" y="11"/>
                  </a:cubicBezTo>
                  <a:cubicBezTo>
                    <a:pt x="39" y="11"/>
                    <a:pt x="39" y="11"/>
                    <a:pt x="39" y="11"/>
                  </a:cubicBezTo>
                  <a:close/>
                  <a:moveTo>
                    <a:pt x="21" y="23"/>
                  </a:moveTo>
                  <a:cubicBezTo>
                    <a:pt x="21" y="22"/>
                    <a:pt x="22" y="21"/>
                    <a:pt x="24" y="21"/>
                  </a:cubicBezTo>
                  <a:cubicBezTo>
                    <a:pt x="23" y="21"/>
                    <a:pt x="23" y="21"/>
                    <a:pt x="22" y="20"/>
                  </a:cubicBezTo>
                  <a:cubicBezTo>
                    <a:pt x="23" y="19"/>
                    <a:pt x="24" y="20"/>
                    <a:pt x="25" y="20"/>
                  </a:cubicBezTo>
                  <a:cubicBezTo>
                    <a:pt x="25" y="21"/>
                    <a:pt x="26" y="22"/>
                    <a:pt x="27" y="23"/>
                  </a:cubicBezTo>
                  <a:cubicBezTo>
                    <a:pt x="27" y="22"/>
                    <a:pt x="27" y="21"/>
                    <a:pt x="26" y="20"/>
                  </a:cubicBezTo>
                  <a:cubicBezTo>
                    <a:pt x="26" y="19"/>
                    <a:pt x="26" y="19"/>
                    <a:pt x="26" y="18"/>
                  </a:cubicBezTo>
                  <a:cubicBezTo>
                    <a:pt x="26" y="18"/>
                    <a:pt x="26" y="18"/>
                    <a:pt x="26" y="18"/>
                  </a:cubicBezTo>
                  <a:cubicBezTo>
                    <a:pt x="26" y="18"/>
                    <a:pt x="27" y="18"/>
                    <a:pt x="27" y="18"/>
                  </a:cubicBezTo>
                  <a:cubicBezTo>
                    <a:pt x="27" y="18"/>
                    <a:pt x="27" y="19"/>
                    <a:pt x="28" y="19"/>
                  </a:cubicBezTo>
                  <a:cubicBezTo>
                    <a:pt x="28" y="21"/>
                    <a:pt x="28" y="23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29" y="26"/>
                    <a:pt x="29" y="26"/>
                    <a:pt x="29" y="26"/>
                  </a:cubicBezTo>
                  <a:cubicBezTo>
                    <a:pt x="28" y="26"/>
                    <a:pt x="28" y="26"/>
                    <a:pt x="28" y="26"/>
                  </a:cubicBezTo>
                  <a:cubicBezTo>
                    <a:pt x="27" y="25"/>
                    <a:pt x="26" y="24"/>
                    <a:pt x="25" y="23"/>
                  </a:cubicBezTo>
                  <a:cubicBezTo>
                    <a:pt x="24" y="23"/>
                    <a:pt x="24" y="22"/>
                    <a:pt x="23" y="22"/>
                  </a:cubicBezTo>
                  <a:cubicBezTo>
                    <a:pt x="23" y="22"/>
                    <a:pt x="22" y="22"/>
                    <a:pt x="22" y="23"/>
                  </a:cubicBezTo>
                  <a:cubicBezTo>
                    <a:pt x="22" y="23"/>
                    <a:pt x="21" y="23"/>
                    <a:pt x="21" y="23"/>
                  </a:cubicBezTo>
                  <a:close/>
                  <a:moveTo>
                    <a:pt x="14" y="46"/>
                  </a:moveTo>
                  <a:cubicBezTo>
                    <a:pt x="14" y="46"/>
                    <a:pt x="13" y="46"/>
                    <a:pt x="13" y="46"/>
                  </a:cubicBezTo>
                  <a:cubicBezTo>
                    <a:pt x="12" y="45"/>
                    <a:pt x="11" y="45"/>
                    <a:pt x="10" y="45"/>
                  </a:cubicBezTo>
                  <a:cubicBezTo>
                    <a:pt x="9" y="45"/>
                    <a:pt x="8" y="45"/>
                    <a:pt x="8" y="45"/>
                  </a:cubicBezTo>
                  <a:cubicBezTo>
                    <a:pt x="7" y="45"/>
                    <a:pt x="7" y="45"/>
                    <a:pt x="7" y="45"/>
                  </a:cubicBezTo>
                  <a:cubicBezTo>
                    <a:pt x="6" y="45"/>
                    <a:pt x="7" y="45"/>
                    <a:pt x="7" y="45"/>
                  </a:cubicBezTo>
                  <a:cubicBezTo>
                    <a:pt x="9" y="44"/>
                    <a:pt x="10" y="44"/>
                    <a:pt x="11" y="44"/>
                  </a:cubicBezTo>
                  <a:cubicBezTo>
                    <a:pt x="10" y="44"/>
                    <a:pt x="9" y="43"/>
                    <a:pt x="9" y="43"/>
                  </a:cubicBezTo>
                  <a:cubicBezTo>
                    <a:pt x="8" y="42"/>
                    <a:pt x="7" y="42"/>
                    <a:pt x="6" y="42"/>
                  </a:cubicBezTo>
                  <a:cubicBezTo>
                    <a:pt x="8" y="41"/>
                    <a:pt x="9" y="42"/>
                    <a:pt x="11" y="43"/>
                  </a:cubicBezTo>
                  <a:cubicBezTo>
                    <a:pt x="10" y="42"/>
                    <a:pt x="10" y="40"/>
                    <a:pt x="9" y="39"/>
                  </a:cubicBezTo>
                  <a:cubicBezTo>
                    <a:pt x="10" y="39"/>
                    <a:pt x="11" y="40"/>
                    <a:pt x="11" y="40"/>
                  </a:cubicBezTo>
                  <a:cubicBezTo>
                    <a:pt x="12" y="41"/>
                    <a:pt x="12" y="42"/>
                    <a:pt x="13" y="43"/>
                  </a:cubicBezTo>
                  <a:cubicBezTo>
                    <a:pt x="13" y="44"/>
                    <a:pt x="14" y="45"/>
                    <a:pt x="14" y="46"/>
                  </a:cubicBezTo>
                  <a:close/>
                  <a:moveTo>
                    <a:pt x="8" y="78"/>
                  </a:moveTo>
                  <a:cubicBezTo>
                    <a:pt x="8" y="78"/>
                    <a:pt x="8" y="78"/>
                    <a:pt x="8" y="78"/>
                  </a:cubicBezTo>
                  <a:cubicBezTo>
                    <a:pt x="7" y="78"/>
                    <a:pt x="8" y="79"/>
                    <a:pt x="7" y="80"/>
                  </a:cubicBezTo>
                  <a:cubicBezTo>
                    <a:pt x="7" y="80"/>
                    <a:pt x="7" y="80"/>
                    <a:pt x="8" y="80"/>
                  </a:cubicBezTo>
                  <a:cubicBezTo>
                    <a:pt x="8" y="79"/>
                    <a:pt x="8" y="79"/>
                    <a:pt x="8" y="78"/>
                  </a:cubicBezTo>
                  <a:cubicBezTo>
                    <a:pt x="8" y="77"/>
                    <a:pt x="9" y="76"/>
                    <a:pt x="9" y="76"/>
                  </a:cubicBezTo>
                  <a:cubicBezTo>
                    <a:pt x="8" y="76"/>
                    <a:pt x="8" y="77"/>
                    <a:pt x="8" y="78"/>
                  </a:cubicBezTo>
                  <a:close/>
                  <a:moveTo>
                    <a:pt x="122" y="101"/>
                  </a:moveTo>
                  <a:cubicBezTo>
                    <a:pt x="121" y="102"/>
                    <a:pt x="121" y="102"/>
                    <a:pt x="120" y="102"/>
                  </a:cubicBezTo>
                  <a:cubicBezTo>
                    <a:pt x="119" y="101"/>
                    <a:pt x="118" y="100"/>
                    <a:pt x="117" y="100"/>
                  </a:cubicBezTo>
                  <a:cubicBezTo>
                    <a:pt x="117" y="100"/>
                    <a:pt x="117" y="99"/>
                    <a:pt x="117" y="99"/>
                  </a:cubicBezTo>
                  <a:cubicBezTo>
                    <a:pt x="118" y="99"/>
                    <a:pt x="118" y="99"/>
                    <a:pt x="119" y="100"/>
                  </a:cubicBezTo>
                  <a:cubicBezTo>
                    <a:pt x="119" y="100"/>
                    <a:pt x="120" y="100"/>
                    <a:pt x="120" y="101"/>
                  </a:cubicBezTo>
                  <a:cubicBezTo>
                    <a:pt x="121" y="101"/>
                    <a:pt x="121" y="101"/>
                    <a:pt x="122" y="101"/>
                  </a:cubicBezTo>
                  <a:cubicBezTo>
                    <a:pt x="122" y="101"/>
                    <a:pt x="121" y="101"/>
                    <a:pt x="121" y="101"/>
                  </a:cubicBezTo>
                  <a:cubicBezTo>
                    <a:pt x="120" y="99"/>
                    <a:pt x="119" y="99"/>
                    <a:pt x="117" y="98"/>
                  </a:cubicBezTo>
                  <a:cubicBezTo>
                    <a:pt x="118" y="98"/>
                    <a:pt x="118" y="97"/>
                    <a:pt x="119" y="97"/>
                  </a:cubicBezTo>
                  <a:cubicBezTo>
                    <a:pt x="120" y="97"/>
                    <a:pt x="121" y="98"/>
                    <a:pt x="122" y="99"/>
                  </a:cubicBezTo>
                  <a:cubicBezTo>
                    <a:pt x="122" y="99"/>
                    <a:pt x="122" y="99"/>
                    <a:pt x="122" y="99"/>
                  </a:cubicBezTo>
                  <a:cubicBezTo>
                    <a:pt x="123" y="100"/>
                    <a:pt x="122" y="100"/>
                    <a:pt x="122" y="100"/>
                  </a:cubicBezTo>
                  <a:cubicBezTo>
                    <a:pt x="122" y="101"/>
                    <a:pt x="122" y="101"/>
                    <a:pt x="122" y="101"/>
                  </a:cubicBezTo>
                  <a:cubicBezTo>
                    <a:pt x="122" y="101"/>
                    <a:pt x="122" y="101"/>
                    <a:pt x="122" y="101"/>
                  </a:cubicBezTo>
                  <a:close/>
                  <a:moveTo>
                    <a:pt x="46" y="121"/>
                  </a:moveTo>
                  <a:cubicBezTo>
                    <a:pt x="45" y="121"/>
                    <a:pt x="44" y="122"/>
                    <a:pt x="44" y="122"/>
                  </a:cubicBezTo>
                  <a:cubicBezTo>
                    <a:pt x="43" y="123"/>
                    <a:pt x="42" y="123"/>
                    <a:pt x="41" y="122"/>
                  </a:cubicBezTo>
                  <a:cubicBezTo>
                    <a:pt x="40" y="121"/>
                    <a:pt x="41" y="120"/>
                    <a:pt x="41" y="119"/>
                  </a:cubicBezTo>
                  <a:cubicBezTo>
                    <a:pt x="41" y="118"/>
                    <a:pt x="41" y="118"/>
                    <a:pt x="41" y="118"/>
                  </a:cubicBezTo>
                  <a:cubicBezTo>
                    <a:pt x="43" y="119"/>
                    <a:pt x="44" y="120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ubicBezTo>
                    <a:pt x="46" y="122"/>
                    <a:pt x="46" y="122"/>
                    <a:pt x="46" y="122"/>
                  </a:cubicBezTo>
                  <a:cubicBezTo>
                    <a:pt x="47" y="122"/>
                    <a:pt x="48" y="123"/>
                    <a:pt x="49" y="123"/>
                  </a:cubicBezTo>
                  <a:cubicBezTo>
                    <a:pt x="50" y="124"/>
                    <a:pt x="50" y="124"/>
                    <a:pt x="49" y="125"/>
                  </a:cubicBezTo>
                  <a:cubicBezTo>
                    <a:pt x="48" y="126"/>
                    <a:pt x="46" y="126"/>
                    <a:pt x="46" y="124"/>
                  </a:cubicBezTo>
                  <a:cubicBezTo>
                    <a:pt x="46" y="123"/>
                    <a:pt x="46" y="123"/>
                    <a:pt x="46" y="122"/>
                  </a:cubicBezTo>
                  <a:cubicBezTo>
                    <a:pt x="46" y="122"/>
                    <a:pt x="46" y="122"/>
                    <a:pt x="46" y="121"/>
                  </a:cubicBezTo>
                  <a:cubicBezTo>
                    <a:pt x="46" y="121"/>
                    <a:pt x="46" y="121"/>
                    <a:pt x="46" y="121"/>
                  </a:cubicBezTo>
                  <a:close/>
                  <a:moveTo>
                    <a:pt x="96" y="125"/>
                  </a:moveTo>
                  <a:cubicBezTo>
                    <a:pt x="97" y="125"/>
                    <a:pt x="98" y="125"/>
                    <a:pt x="98" y="124"/>
                  </a:cubicBezTo>
                  <a:cubicBezTo>
                    <a:pt x="99" y="124"/>
                    <a:pt x="99" y="124"/>
                    <a:pt x="100" y="123"/>
                  </a:cubicBezTo>
                  <a:cubicBezTo>
                    <a:pt x="100" y="123"/>
                    <a:pt x="101" y="123"/>
                    <a:pt x="101" y="124"/>
                  </a:cubicBezTo>
                  <a:cubicBezTo>
                    <a:pt x="101" y="124"/>
                    <a:pt x="101" y="125"/>
                    <a:pt x="102" y="125"/>
                  </a:cubicBezTo>
                  <a:cubicBezTo>
                    <a:pt x="102" y="126"/>
                    <a:pt x="102" y="126"/>
                    <a:pt x="101" y="126"/>
                  </a:cubicBezTo>
                  <a:cubicBezTo>
                    <a:pt x="101" y="127"/>
                    <a:pt x="100" y="127"/>
                    <a:pt x="99" y="127"/>
                  </a:cubicBezTo>
                  <a:cubicBezTo>
                    <a:pt x="98" y="128"/>
                    <a:pt x="98" y="127"/>
                    <a:pt x="98" y="127"/>
                  </a:cubicBezTo>
                  <a:cubicBezTo>
                    <a:pt x="97" y="126"/>
                    <a:pt x="97" y="125"/>
                    <a:pt x="96" y="125"/>
                  </a:cubicBezTo>
                  <a:cubicBezTo>
                    <a:pt x="96" y="126"/>
                    <a:pt x="96" y="126"/>
                    <a:pt x="96" y="127"/>
                  </a:cubicBezTo>
                  <a:cubicBezTo>
                    <a:pt x="96" y="127"/>
                    <a:pt x="96" y="128"/>
                    <a:pt x="96" y="129"/>
                  </a:cubicBezTo>
                  <a:cubicBezTo>
                    <a:pt x="95" y="130"/>
                    <a:pt x="94" y="130"/>
                    <a:pt x="92" y="130"/>
                  </a:cubicBezTo>
                  <a:cubicBezTo>
                    <a:pt x="92" y="129"/>
                    <a:pt x="91" y="129"/>
                    <a:pt x="90" y="128"/>
                  </a:cubicBezTo>
                  <a:cubicBezTo>
                    <a:pt x="92" y="127"/>
                    <a:pt x="94" y="126"/>
                    <a:pt x="96" y="125"/>
                  </a:cubicBezTo>
                  <a:cubicBezTo>
                    <a:pt x="96" y="125"/>
                    <a:pt x="96" y="125"/>
                    <a:pt x="96" y="125"/>
                  </a:cubicBezTo>
                  <a:close/>
                  <a:moveTo>
                    <a:pt x="132" y="111"/>
                  </a:moveTo>
                  <a:cubicBezTo>
                    <a:pt x="132" y="110"/>
                    <a:pt x="132" y="110"/>
                    <a:pt x="132" y="109"/>
                  </a:cubicBezTo>
                  <a:cubicBezTo>
                    <a:pt x="133" y="110"/>
                    <a:pt x="132" y="111"/>
                    <a:pt x="132" y="111"/>
                  </a:cubicBezTo>
                  <a:cubicBezTo>
                    <a:pt x="131" y="112"/>
                    <a:pt x="131" y="113"/>
                    <a:pt x="131" y="113"/>
                  </a:cubicBezTo>
                  <a:cubicBezTo>
                    <a:pt x="129" y="115"/>
                    <a:pt x="128" y="116"/>
                    <a:pt x="127" y="117"/>
                  </a:cubicBezTo>
                  <a:cubicBezTo>
                    <a:pt x="126" y="118"/>
                    <a:pt x="124" y="118"/>
                    <a:pt x="123" y="118"/>
                  </a:cubicBezTo>
                  <a:cubicBezTo>
                    <a:pt x="121" y="119"/>
                    <a:pt x="120" y="118"/>
                    <a:pt x="118" y="118"/>
                  </a:cubicBezTo>
                  <a:cubicBezTo>
                    <a:pt x="118" y="118"/>
                    <a:pt x="118" y="118"/>
                    <a:pt x="118" y="117"/>
                  </a:cubicBezTo>
                  <a:cubicBezTo>
                    <a:pt x="118" y="117"/>
                    <a:pt x="119" y="117"/>
                    <a:pt x="119" y="117"/>
                  </a:cubicBezTo>
                  <a:cubicBezTo>
                    <a:pt x="121" y="117"/>
                    <a:pt x="123" y="117"/>
                    <a:pt x="124" y="116"/>
                  </a:cubicBezTo>
                  <a:cubicBezTo>
                    <a:pt x="126" y="116"/>
                    <a:pt x="127" y="115"/>
                    <a:pt x="129" y="114"/>
                  </a:cubicBezTo>
                  <a:cubicBezTo>
                    <a:pt x="130" y="113"/>
                    <a:pt x="131" y="112"/>
                    <a:pt x="131" y="111"/>
                  </a:cubicBezTo>
                  <a:cubicBezTo>
                    <a:pt x="131" y="111"/>
                    <a:pt x="132" y="111"/>
                    <a:pt x="132" y="111"/>
                  </a:cubicBezTo>
                  <a:cubicBezTo>
                    <a:pt x="132" y="111"/>
                    <a:pt x="132" y="111"/>
                    <a:pt x="132" y="111"/>
                  </a:cubicBezTo>
                  <a:close/>
                  <a:moveTo>
                    <a:pt x="26" y="65"/>
                  </a:moveTo>
                  <a:cubicBezTo>
                    <a:pt x="26" y="65"/>
                    <a:pt x="26" y="65"/>
                    <a:pt x="26" y="65"/>
                  </a:cubicBezTo>
                  <a:cubicBezTo>
                    <a:pt x="26" y="65"/>
                    <a:pt x="26" y="65"/>
                    <a:pt x="26" y="65"/>
                  </a:cubicBezTo>
                  <a:cubicBezTo>
                    <a:pt x="27" y="66"/>
                    <a:pt x="27" y="67"/>
                    <a:pt x="28" y="67"/>
                  </a:cubicBezTo>
                  <a:cubicBezTo>
                    <a:pt x="29" y="68"/>
                    <a:pt x="30" y="68"/>
                    <a:pt x="31" y="69"/>
                  </a:cubicBezTo>
                  <a:cubicBezTo>
                    <a:pt x="31" y="69"/>
                    <a:pt x="31" y="69"/>
                    <a:pt x="31" y="69"/>
                  </a:cubicBezTo>
                  <a:cubicBezTo>
                    <a:pt x="32" y="68"/>
                    <a:pt x="33" y="68"/>
                    <a:pt x="34" y="68"/>
                  </a:cubicBezTo>
                  <a:cubicBezTo>
                    <a:pt x="34" y="68"/>
                    <a:pt x="35" y="68"/>
                    <a:pt x="35" y="69"/>
                  </a:cubicBezTo>
                  <a:cubicBezTo>
                    <a:pt x="35" y="70"/>
                    <a:pt x="35" y="71"/>
                    <a:pt x="34" y="72"/>
                  </a:cubicBezTo>
                  <a:cubicBezTo>
                    <a:pt x="34" y="72"/>
                    <a:pt x="33" y="73"/>
                    <a:pt x="33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4" y="72"/>
                    <a:pt x="35" y="70"/>
                    <a:pt x="34" y="69"/>
                  </a:cubicBezTo>
                  <a:cubicBezTo>
                    <a:pt x="34" y="69"/>
                    <a:pt x="33" y="69"/>
                    <a:pt x="32" y="69"/>
                  </a:cubicBezTo>
                  <a:cubicBezTo>
                    <a:pt x="32" y="69"/>
                    <a:pt x="32" y="70"/>
                    <a:pt x="32" y="71"/>
                  </a:cubicBezTo>
                  <a:cubicBezTo>
                    <a:pt x="32" y="71"/>
                    <a:pt x="33" y="72"/>
                    <a:pt x="34" y="72"/>
                  </a:cubicBezTo>
                  <a:cubicBezTo>
                    <a:pt x="33" y="72"/>
                    <a:pt x="33" y="72"/>
                    <a:pt x="33" y="72"/>
                  </a:cubicBezTo>
                  <a:cubicBezTo>
                    <a:pt x="32" y="72"/>
                    <a:pt x="32" y="72"/>
                    <a:pt x="32" y="72"/>
                  </a:cubicBezTo>
                  <a:cubicBezTo>
                    <a:pt x="31" y="71"/>
                    <a:pt x="31" y="71"/>
                    <a:pt x="31" y="70"/>
                  </a:cubicBezTo>
                  <a:cubicBezTo>
                    <a:pt x="31" y="70"/>
                    <a:pt x="31" y="70"/>
                    <a:pt x="31" y="70"/>
                  </a:cubicBezTo>
                  <a:cubicBezTo>
                    <a:pt x="29" y="70"/>
                    <a:pt x="27" y="71"/>
                    <a:pt x="26" y="72"/>
                  </a:cubicBezTo>
                  <a:cubicBezTo>
                    <a:pt x="26" y="72"/>
                    <a:pt x="26" y="73"/>
                    <a:pt x="26" y="73"/>
                  </a:cubicBezTo>
                  <a:cubicBezTo>
                    <a:pt x="27" y="72"/>
                    <a:pt x="27" y="73"/>
                    <a:pt x="27" y="73"/>
                  </a:cubicBezTo>
                  <a:cubicBezTo>
                    <a:pt x="28" y="73"/>
                    <a:pt x="29" y="74"/>
                    <a:pt x="30" y="74"/>
                  </a:cubicBezTo>
                  <a:cubicBezTo>
                    <a:pt x="30" y="74"/>
                    <a:pt x="31" y="75"/>
                    <a:pt x="31" y="75"/>
                  </a:cubicBezTo>
                  <a:cubicBezTo>
                    <a:pt x="31" y="75"/>
                    <a:pt x="31" y="75"/>
                    <a:pt x="32" y="74"/>
                  </a:cubicBezTo>
                  <a:cubicBezTo>
                    <a:pt x="32" y="74"/>
                    <a:pt x="34" y="74"/>
                    <a:pt x="34" y="74"/>
                  </a:cubicBezTo>
                  <a:cubicBezTo>
                    <a:pt x="34" y="75"/>
                    <a:pt x="34" y="76"/>
                    <a:pt x="35" y="76"/>
                  </a:cubicBezTo>
                  <a:cubicBezTo>
                    <a:pt x="35" y="76"/>
                    <a:pt x="35" y="77"/>
                    <a:pt x="34" y="77"/>
                  </a:cubicBezTo>
                  <a:cubicBezTo>
                    <a:pt x="34" y="77"/>
                    <a:pt x="33" y="78"/>
                    <a:pt x="32" y="77"/>
                  </a:cubicBezTo>
                  <a:cubicBezTo>
                    <a:pt x="32" y="77"/>
                    <a:pt x="31" y="77"/>
                    <a:pt x="31" y="77"/>
                  </a:cubicBezTo>
                  <a:cubicBezTo>
                    <a:pt x="31" y="78"/>
                    <a:pt x="30" y="78"/>
                    <a:pt x="29" y="78"/>
                  </a:cubicBezTo>
                  <a:cubicBezTo>
                    <a:pt x="29" y="79"/>
                    <a:pt x="28" y="79"/>
                    <a:pt x="27" y="80"/>
                  </a:cubicBezTo>
                  <a:cubicBezTo>
                    <a:pt x="27" y="80"/>
                    <a:pt x="27" y="80"/>
                    <a:pt x="27" y="80"/>
                  </a:cubicBezTo>
                  <a:cubicBezTo>
                    <a:pt x="28" y="81"/>
                    <a:pt x="29" y="81"/>
                    <a:pt x="29" y="81"/>
                  </a:cubicBezTo>
                  <a:cubicBezTo>
                    <a:pt x="30" y="81"/>
                    <a:pt x="30" y="81"/>
                    <a:pt x="30" y="81"/>
                  </a:cubicBezTo>
                  <a:cubicBezTo>
                    <a:pt x="31" y="82"/>
                    <a:pt x="32" y="82"/>
                    <a:pt x="32" y="81"/>
                  </a:cubicBezTo>
                  <a:cubicBezTo>
                    <a:pt x="32" y="81"/>
                    <a:pt x="32" y="80"/>
                    <a:pt x="33" y="80"/>
                  </a:cubicBezTo>
                  <a:cubicBezTo>
                    <a:pt x="33" y="80"/>
                    <a:pt x="34" y="80"/>
                    <a:pt x="35" y="80"/>
                  </a:cubicBezTo>
                  <a:cubicBezTo>
                    <a:pt x="36" y="80"/>
                    <a:pt x="36" y="82"/>
                    <a:pt x="35" y="83"/>
                  </a:cubicBezTo>
                  <a:cubicBezTo>
                    <a:pt x="35" y="83"/>
                    <a:pt x="34" y="83"/>
                    <a:pt x="34" y="84"/>
                  </a:cubicBezTo>
                  <a:cubicBezTo>
                    <a:pt x="33" y="84"/>
                    <a:pt x="33" y="84"/>
                    <a:pt x="33" y="84"/>
                  </a:cubicBezTo>
                  <a:cubicBezTo>
                    <a:pt x="33" y="84"/>
                    <a:pt x="32" y="85"/>
                    <a:pt x="32" y="85"/>
                  </a:cubicBezTo>
                  <a:cubicBezTo>
                    <a:pt x="31" y="86"/>
                    <a:pt x="30" y="87"/>
                    <a:pt x="30" y="87"/>
                  </a:cubicBezTo>
                  <a:cubicBezTo>
                    <a:pt x="30" y="87"/>
                    <a:pt x="29" y="88"/>
                    <a:pt x="29" y="88"/>
                  </a:cubicBezTo>
                  <a:cubicBezTo>
                    <a:pt x="29" y="88"/>
                    <a:pt x="30" y="88"/>
                    <a:pt x="30" y="88"/>
                  </a:cubicBezTo>
                  <a:cubicBezTo>
                    <a:pt x="30" y="88"/>
                    <a:pt x="30" y="88"/>
                    <a:pt x="29" y="88"/>
                  </a:cubicBezTo>
                  <a:cubicBezTo>
                    <a:pt x="31" y="88"/>
                    <a:pt x="32" y="89"/>
                    <a:pt x="34" y="89"/>
                  </a:cubicBezTo>
                  <a:cubicBezTo>
                    <a:pt x="34" y="88"/>
                    <a:pt x="34" y="88"/>
                    <a:pt x="34" y="87"/>
                  </a:cubicBezTo>
                  <a:cubicBezTo>
                    <a:pt x="34" y="86"/>
                    <a:pt x="35" y="86"/>
                    <a:pt x="36" y="86"/>
                  </a:cubicBezTo>
                  <a:cubicBezTo>
                    <a:pt x="36" y="86"/>
                    <a:pt x="36" y="86"/>
                    <a:pt x="36" y="86"/>
                  </a:cubicBezTo>
                  <a:cubicBezTo>
                    <a:pt x="37" y="86"/>
                    <a:pt x="38" y="87"/>
                    <a:pt x="38" y="88"/>
                  </a:cubicBezTo>
                  <a:cubicBezTo>
                    <a:pt x="38" y="89"/>
                    <a:pt x="37" y="89"/>
                    <a:pt x="36" y="90"/>
                  </a:cubicBezTo>
                  <a:cubicBezTo>
                    <a:pt x="36" y="90"/>
                    <a:pt x="35" y="90"/>
                    <a:pt x="35" y="91"/>
                  </a:cubicBezTo>
                  <a:cubicBezTo>
                    <a:pt x="35" y="91"/>
                    <a:pt x="35" y="91"/>
                    <a:pt x="35" y="91"/>
                  </a:cubicBezTo>
                  <a:cubicBezTo>
                    <a:pt x="34" y="93"/>
                    <a:pt x="33" y="94"/>
                    <a:pt x="32" y="95"/>
                  </a:cubicBezTo>
                  <a:cubicBezTo>
                    <a:pt x="34" y="95"/>
                    <a:pt x="36" y="95"/>
                    <a:pt x="37" y="95"/>
                  </a:cubicBezTo>
                  <a:cubicBezTo>
                    <a:pt x="38" y="94"/>
                    <a:pt x="38" y="94"/>
                    <a:pt x="38" y="93"/>
                  </a:cubicBezTo>
                  <a:cubicBezTo>
                    <a:pt x="38" y="93"/>
                    <a:pt x="39" y="92"/>
                    <a:pt x="39" y="92"/>
                  </a:cubicBezTo>
                  <a:cubicBezTo>
                    <a:pt x="40" y="92"/>
                    <a:pt x="40" y="93"/>
                    <a:pt x="41" y="93"/>
                  </a:cubicBezTo>
                  <a:cubicBezTo>
                    <a:pt x="41" y="93"/>
                    <a:pt x="42" y="94"/>
                    <a:pt x="42" y="94"/>
                  </a:cubicBezTo>
                  <a:cubicBezTo>
                    <a:pt x="42" y="95"/>
                    <a:pt x="42" y="96"/>
                    <a:pt x="41" y="96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39" y="96"/>
                    <a:pt x="39" y="96"/>
                    <a:pt x="39" y="97"/>
                  </a:cubicBezTo>
                  <a:cubicBezTo>
                    <a:pt x="39" y="97"/>
                    <a:pt x="38" y="98"/>
                    <a:pt x="38" y="99"/>
                  </a:cubicBezTo>
                  <a:cubicBezTo>
                    <a:pt x="38" y="100"/>
                    <a:pt x="37" y="101"/>
                    <a:pt x="37" y="102"/>
                  </a:cubicBezTo>
                  <a:cubicBezTo>
                    <a:pt x="38" y="102"/>
                    <a:pt x="38" y="102"/>
                    <a:pt x="39" y="102"/>
                  </a:cubicBezTo>
                  <a:cubicBezTo>
                    <a:pt x="39" y="102"/>
                    <a:pt x="40" y="102"/>
                    <a:pt x="40" y="102"/>
                  </a:cubicBezTo>
                  <a:cubicBezTo>
                    <a:pt x="42" y="102"/>
                    <a:pt x="42" y="102"/>
                    <a:pt x="42" y="100"/>
                  </a:cubicBezTo>
                  <a:cubicBezTo>
                    <a:pt x="42" y="99"/>
                    <a:pt x="43" y="98"/>
                    <a:pt x="44" y="98"/>
                  </a:cubicBezTo>
                  <a:cubicBezTo>
                    <a:pt x="45" y="99"/>
                    <a:pt x="45" y="99"/>
                    <a:pt x="46" y="100"/>
                  </a:cubicBezTo>
                  <a:cubicBezTo>
                    <a:pt x="46" y="101"/>
                    <a:pt x="46" y="102"/>
                    <a:pt x="45" y="102"/>
                  </a:cubicBezTo>
                  <a:cubicBezTo>
                    <a:pt x="45" y="102"/>
                    <a:pt x="44" y="103"/>
                    <a:pt x="44" y="103"/>
                  </a:cubicBezTo>
                  <a:cubicBezTo>
                    <a:pt x="44" y="104"/>
                    <a:pt x="44" y="104"/>
                    <a:pt x="44" y="105"/>
                  </a:cubicBezTo>
                  <a:cubicBezTo>
                    <a:pt x="43" y="106"/>
                    <a:pt x="43" y="107"/>
                    <a:pt x="42" y="108"/>
                  </a:cubicBezTo>
                  <a:cubicBezTo>
                    <a:pt x="43" y="108"/>
                    <a:pt x="43" y="108"/>
                    <a:pt x="43" y="108"/>
                  </a:cubicBezTo>
                  <a:cubicBezTo>
                    <a:pt x="44" y="107"/>
                    <a:pt x="45" y="107"/>
                    <a:pt x="46" y="106"/>
                  </a:cubicBezTo>
                  <a:cubicBezTo>
                    <a:pt x="46" y="106"/>
                    <a:pt x="47" y="106"/>
                    <a:pt x="47" y="106"/>
                  </a:cubicBezTo>
                  <a:cubicBezTo>
                    <a:pt x="47" y="104"/>
                    <a:pt x="48" y="104"/>
                    <a:pt x="49" y="104"/>
                  </a:cubicBezTo>
                  <a:cubicBezTo>
                    <a:pt x="50" y="104"/>
                    <a:pt x="50" y="105"/>
                    <a:pt x="50" y="105"/>
                  </a:cubicBezTo>
                  <a:cubicBezTo>
                    <a:pt x="50" y="106"/>
                    <a:pt x="50" y="107"/>
                    <a:pt x="50" y="107"/>
                  </a:cubicBezTo>
                  <a:cubicBezTo>
                    <a:pt x="50" y="107"/>
                    <a:pt x="50" y="107"/>
                    <a:pt x="50" y="107"/>
                  </a:cubicBezTo>
                  <a:cubicBezTo>
                    <a:pt x="50" y="107"/>
                    <a:pt x="49" y="108"/>
                    <a:pt x="49" y="108"/>
                  </a:cubicBezTo>
                  <a:cubicBezTo>
                    <a:pt x="48" y="108"/>
                    <a:pt x="48" y="108"/>
                    <a:pt x="48" y="109"/>
                  </a:cubicBezTo>
                  <a:cubicBezTo>
                    <a:pt x="48" y="109"/>
                    <a:pt x="48" y="110"/>
                    <a:pt x="48" y="110"/>
                  </a:cubicBezTo>
                  <a:cubicBezTo>
                    <a:pt x="48" y="111"/>
                    <a:pt x="48" y="111"/>
                    <a:pt x="47" y="112"/>
                  </a:cubicBezTo>
                  <a:cubicBezTo>
                    <a:pt x="48" y="112"/>
                    <a:pt x="50" y="112"/>
                    <a:pt x="50" y="111"/>
                  </a:cubicBezTo>
                  <a:cubicBezTo>
                    <a:pt x="50" y="111"/>
                    <a:pt x="50" y="111"/>
                    <a:pt x="50" y="111"/>
                  </a:cubicBezTo>
                  <a:cubicBezTo>
                    <a:pt x="51" y="111"/>
                    <a:pt x="52" y="110"/>
                    <a:pt x="52" y="109"/>
                  </a:cubicBezTo>
                  <a:cubicBezTo>
                    <a:pt x="52" y="108"/>
                    <a:pt x="52" y="107"/>
                    <a:pt x="53" y="107"/>
                  </a:cubicBezTo>
                  <a:cubicBezTo>
                    <a:pt x="54" y="107"/>
                    <a:pt x="55" y="108"/>
                    <a:pt x="55" y="108"/>
                  </a:cubicBezTo>
                  <a:cubicBezTo>
                    <a:pt x="55" y="109"/>
                    <a:pt x="56" y="109"/>
                    <a:pt x="55" y="109"/>
                  </a:cubicBezTo>
                  <a:cubicBezTo>
                    <a:pt x="55" y="110"/>
                    <a:pt x="55" y="110"/>
                    <a:pt x="54" y="111"/>
                  </a:cubicBezTo>
                  <a:cubicBezTo>
                    <a:pt x="53" y="114"/>
                    <a:pt x="54" y="116"/>
                    <a:pt x="54" y="116"/>
                  </a:cubicBezTo>
                  <a:cubicBezTo>
                    <a:pt x="54" y="116"/>
                    <a:pt x="54" y="116"/>
                    <a:pt x="54" y="116"/>
                  </a:cubicBezTo>
                  <a:cubicBezTo>
                    <a:pt x="55" y="115"/>
                    <a:pt x="56" y="115"/>
                    <a:pt x="57" y="114"/>
                  </a:cubicBezTo>
                  <a:cubicBezTo>
                    <a:pt x="57" y="113"/>
                    <a:pt x="57" y="113"/>
                    <a:pt x="58" y="113"/>
                  </a:cubicBezTo>
                  <a:cubicBezTo>
                    <a:pt x="58" y="113"/>
                    <a:pt x="58" y="113"/>
                    <a:pt x="58" y="112"/>
                  </a:cubicBezTo>
                  <a:cubicBezTo>
                    <a:pt x="58" y="112"/>
                    <a:pt x="58" y="111"/>
                    <a:pt x="58" y="110"/>
                  </a:cubicBezTo>
                  <a:cubicBezTo>
                    <a:pt x="59" y="109"/>
                    <a:pt x="60" y="109"/>
                    <a:pt x="62" y="110"/>
                  </a:cubicBezTo>
                  <a:cubicBezTo>
                    <a:pt x="63" y="110"/>
                    <a:pt x="63" y="110"/>
                    <a:pt x="62" y="111"/>
                  </a:cubicBezTo>
                  <a:cubicBezTo>
                    <a:pt x="62" y="112"/>
                    <a:pt x="62" y="112"/>
                    <a:pt x="62" y="113"/>
                  </a:cubicBezTo>
                  <a:cubicBezTo>
                    <a:pt x="62" y="113"/>
                    <a:pt x="62" y="113"/>
                    <a:pt x="62" y="113"/>
                  </a:cubicBezTo>
                  <a:cubicBezTo>
                    <a:pt x="62" y="113"/>
                    <a:pt x="61" y="113"/>
                    <a:pt x="61" y="113"/>
                  </a:cubicBezTo>
                  <a:cubicBezTo>
                    <a:pt x="61" y="115"/>
                    <a:pt x="61" y="117"/>
                    <a:pt x="61" y="119"/>
                  </a:cubicBezTo>
                  <a:cubicBezTo>
                    <a:pt x="61" y="119"/>
                    <a:pt x="62" y="119"/>
                    <a:pt x="62" y="119"/>
                  </a:cubicBezTo>
                  <a:cubicBezTo>
                    <a:pt x="63" y="118"/>
                    <a:pt x="64" y="116"/>
                    <a:pt x="66" y="115"/>
                  </a:cubicBezTo>
                  <a:cubicBezTo>
                    <a:pt x="65" y="114"/>
                    <a:pt x="65" y="114"/>
                    <a:pt x="65" y="114"/>
                  </a:cubicBezTo>
                  <a:cubicBezTo>
                    <a:pt x="64" y="114"/>
                    <a:pt x="65" y="113"/>
                    <a:pt x="65" y="112"/>
                  </a:cubicBezTo>
                  <a:cubicBezTo>
                    <a:pt x="65" y="112"/>
                    <a:pt x="65" y="112"/>
                    <a:pt x="66" y="111"/>
                  </a:cubicBezTo>
                  <a:cubicBezTo>
                    <a:pt x="66" y="111"/>
                    <a:pt x="68" y="112"/>
                    <a:pt x="68" y="112"/>
                  </a:cubicBezTo>
                  <a:cubicBezTo>
                    <a:pt x="69" y="113"/>
                    <a:pt x="68" y="114"/>
                    <a:pt x="68" y="115"/>
                  </a:cubicBezTo>
                  <a:cubicBezTo>
                    <a:pt x="69" y="117"/>
                    <a:pt x="69" y="119"/>
                    <a:pt x="70" y="121"/>
                  </a:cubicBezTo>
                  <a:cubicBezTo>
                    <a:pt x="71" y="121"/>
                    <a:pt x="71" y="120"/>
                    <a:pt x="71" y="119"/>
                  </a:cubicBezTo>
                  <a:cubicBezTo>
                    <a:pt x="72" y="118"/>
                    <a:pt x="73" y="117"/>
                    <a:pt x="73" y="116"/>
                  </a:cubicBezTo>
                  <a:cubicBezTo>
                    <a:pt x="74" y="116"/>
                    <a:pt x="74" y="116"/>
                    <a:pt x="73" y="116"/>
                  </a:cubicBezTo>
                  <a:cubicBezTo>
                    <a:pt x="72" y="115"/>
                    <a:pt x="72" y="115"/>
                    <a:pt x="72" y="115"/>
                  </a:cubicBezTo>
                  <a:cubicBezTo>
                    <a:pt x="72" y="114"/>
                    <a:pt x="72" y="114"/>
                    <a:pt x="72" y="113"/>
                  </a:cubicBezTo>
                  <a:cubicBezTo>
                    <a:pt x="72" y="112"/>
                    <a:pt x="73" y="111"/>
                    <a:pt x="75" y="112"/>
                  </a:cubicBezTo>
                  <a:cubicBezTo>
                    <a:pt x="75" y="112"/>
                    <a:pt x="75" y="112"/>
                    <a:pt x="76" y="112"/>
                  </a:cubicBezTo>
                  <a:cubicBezTo>
                    <a:pt x="76" y="113"/>
                    <a:pt x="76" y="114"/>
                    <a:pt x="76" y="115"/>
                  </a:cubicBezTo>
                  <a:cubicBezTo>
                    <a:pt x="75" y="116"/>
                    <a:pt x="76" y="116"/>
                    <a:pt x="76" y="116"/>
                  </a:cubicBezTo>
                  <a:cubicBezTo>
                    <a:pt x="76" y="117"/>
                    <a:pt x="77" y="118"/>
                    <a:pt x="77" y="119"/>
                  </a:cubicBezTo>
                  <a:cubicBezTo>
                    <a:pt x="78" y="120"/>
                    <a:pt x="78" y="121"/>
                    <a:pt x="79" y="122"/>
                  </a:cubicBezTo>
                  <a:cubicBezTo>
                    <a:pt x="79" y="121"/>
                    <a:pt x="79" y="121"/>
                    <a:pt x="80" y="120"/>
                  </a:cubicBezTo>
                  <a:cubicBezTo>
                    <a:pt x="80" y="119"/>
                    <a:pt x="80" y="118"/>
                    <a:pt x="80" y="118"/>
                  </a:cubicBezTo>
                  <a:cubicBezTo>
                    <a:pt x="80" y="117"/>
                    <a:pt x="80" y="116"/>
                    <a:pt x="81" y="114"/>
                  </a:cubicBezTo>
                  <a:cubicBezTo>
                    <a:pt x="80" y="114"/>
                    <a:pt x="80" y="114"/>
                    <a:pt x="79" y="114"/>
                  </a:cubicBezTo>
                  <a:cubicBezTo>
                    <a:pt x="78" y="113"/>
                    <a:pt x="78" y="113"/>
                    <a:pt x="78" y="112"/>
                  </a:cubicBezTo>
                  <a:cubicBezTo>
                    <a:pt x="78" y="112"/>
                    <a:pt x="79" y="112"/>
                    <a:pt x="79" y="111"/>
                  </a:cubicBezTo>
                  <a:cubicBezTo>
                    <a:pt x="79" y="110"/>
                    <a:pt x="82" y="110"/>
                    <a:pt x="82" y="112"/>
                  </a:cubicBezTo>
                  <a:cubicBezTo>
                    <a:pt x="83" y="112"/>
                    <a:pt x="82" y="113"/>
                    <a:pt x="83" y="113"/>
                  </a:cubicBezTo>
                  <a:cubicBezTo>
                    <a:pt x="83" y="114"/>
                    <a:pt x="83" y="114"/>
                    <a:pt x="82" y="114"/>
                  </a:cubicBezTo>
                  <a:cubicBezTo>
                    <a:pt x="84" y="116"/>
                    <a:pt x="86" y="118"/>
                    <a:pt x="88" y="120"/>
                  </a:cubicBezTo>
                  <a:cubicBezTo>
                    <a:pt x="88" y="117"/>
                    <a:pt x="88" y="114"/>
                    <a:pt x="88" y="112"/>
                  </a:cubicBezTo>
                  <a:cubicBezTo>
                    <a:pt x="88" y="111"/>
                    <a:pt x="87" y="111"/>
                    <a:pt x="86" y="110"/>
                  </a:cubicBezTo>
                  <a:cubicBezTo>
                    <a:pt x="86" y="110"/>
                    <a:pt x="86" y="109"/>
                    <a:pt x="87" y="108"/>
                  </a:cubicBezTo>
                  <a:cubicBezTo>
                    <a:pt x="87" y="108"/>
                    <a:pt x="88" y="108"/>
                    <a:pt x="89" y="108"/>
                  </a:cubicBezTo>
                  <a:cubicBezTo>
                    <a:pt x="89" y="108"/>
                    <a:pt x="89" y="109"/>
                    <a:pt x="90" y="109"/>
                  </a:cubicBezTo>
                  <a:cubicBezTo>
                    <a:pt x="90" y="109"/>
                    <a:pt x="90" y="110"/>
                    <a:pt x="90" y="111"/>
                  </a:cubicBezTo>
                  <a:cubicBezTo>
                    <a:pt x="90" y="111"/>
                    <a:pt x="90" y="111"/>
                    <a:pt x="90" y="111"/>
                  </a:cubicBezTo>
                  <a:cubicBezTo>
                    <a:pt x="92" y="113"/>
                    <a:pt x="93" y="114"/>
                    <a:pt x="95" y="115"/>
                  </a:cubicBezTo>
                  <a:cubicBezTo>
                    <a:pt x="95" y="115"/>
                    <a:pt x="96" y="116"/>
                    <a:pt x="96" y="116"/>
                  </a:cubicBezTo>
                  <a:cubicBezTo>
                    <a:pt x="96" y="116"/>
                    <a:pt x="96" y="115"/>
                    <a:pt x="96" y="115"/>
                  </a:cubicBezTo>
                  <a:cubicBezTo>
                    <a:pt x="96" y="114"/>
                    <a:pt x="96" y="112"/>
                    <a:pt x="96" y="111"/>
                  </a:cubicBezTo>
                  <a:cubicBezTo>
                    <a:pt x="96" y="110"/>
                    <a:pt x="96" y="110"/>
                    <a:pt x="96" y="109"/>
                  </a:cubicBezTo>
                  <a:cubicBezTo>
                    <a:pt x="96" y="109"/>
                    <a:pt x="96" y="108"/>
                    <a:pt x="96" y="108"/>
                  </a:cubicBezTo>
                  <a:cubicBezTo>
                    <a:pt x="96" y="107"/>
                    <a:pt x="95" y="107"/>
                    <a:pt x="95" y="107"/>
                  </a:cubicBezTo>
                  <a:cubicBezTo>
                    <a:pt x="95" y="107"/>
                    <a:pt x="94" y="107"/>
                    <a:pt x="94" y="107"/>
                  </a:cubicBezTo>
                  <a:cubicBezTo>
                    <a:pt x="94" y="107"/>
                    <a:pt x="93" y="105"/>
                    <a:pt x="93" y="104"/>
                  </a:cubicBezTo>
                  <a:cubicBezTo>
                    <a:pt x="94" y="103"/>
                    <a:pt x="95" y="103"/>
                    <a:pt x="96" y="103"/>
                  </a:cubicBezTo>
                  <a:cubicBezTo>
                    <a:pt x="97" y="104"/>
                    <a:pt x="97" y="104"/>
                    <a:pt x="98" y="105"/>
                  </a:cubicBezTo>
                  <a:cubicBezTo>
                    <a:pt x="98" y="106"/>
                    <a:pt x="98" y="107"/>
                    <a:pt x="97" y="107"/>
                  </a:cubicBezTo>
                  <a:cubicBezTo>
                    <a:pt x="99" y="108"/>
                    <a:pt x="102" y="109"/>
                    <a:pt x="104" y="111"/>
                  </a:cubicBezTo>
                  <a:cubicBezTo>
                    <a:pt x="103" y="108"/>
                    <a:pt x="102" y="106"/>
                    <a:pt x="102" y="104"/>
                  </a:cubicBezTo>
                  <a:cubicBezTo>
                    <a:pt x="100" y="104"/>
                    <a:pt x="99" y="104"/>
                    <a:pt x="99" y="102"/>
                  </a:cubicBezTo>
                  <a:cubicBezTo>
                    <a:pt x="99" y="101"/>
                    <a:pt x="99" y="100"/>
                    <a:pt x="101" y="100"/>
                  </a:cubicBezTo>
                  <a:cubicBezTo>
                    <a:pt x="101" y="100"/>
                    <a:pt x="102" y="101"/>
                    <a:pt x="102" y="101"/>
                  </a:cubicBezTo>
                  <a:cubicBezTo>
                    <a:pt x="103" y="102"/>
                    <a:pt x="103" y="103"/>
                    <a:pt x="103" y="104"/>
                  </a:cubicBezTo>
                  <a:cubicBezTo>
                    <a:pt x="105" y="104"/>
                    <a:pt x="108" y="104"/>
                    <a:pt x="110" y="105"/>
                  </a:cubicBezTo>
                  <a:cubicBezTo>
                    <a:pt x="109" y="103"/>
                    <a:pt x="108" y="101"/>
                    <a:pt x="107" y="99"/>
                  </a:cubicBezTo>
                  <a:cubicBezTo>
                    <a:pt x="107" y="99"/>
                    <a:pt x="106" y="99"/>
                    <a:pt x="106" y="99"/>
                  </a:cubicBezTo>
                  <a:cubicBezTo>
                    <a:pt x="105" y="99"/>
                    <a:pt x="104" y="99"/>
                    <a:pt x="104" y="98"/>
                  </a:cubicBezTo>
                  <a:cubicBezTo>
                    <a:pt x="103" y="97"/>
                    <a:pt x="104" y="96"/>
                    <a:pt x="105" y="96"/>
                  </a:cubicBezTo>
                  <a:cubicBezTo>
                    <a:pt x="105" y="96"/>
                    <a:pt x="106" y="95"/>
                    <a:pt x="106" y="95"/>
                  </a:cubicBezTo>
                  <a:cubicBezTo>
                    <a:pt x="107" y="96"/>
                    <a:pt x="108" y="97"/>
                    <a:pt x="108" y="98"/>
                  </a:cubicBezTo>
                  <a:cubicBezTo>
                    <a:pt x="109" y="98"/>
                    <a:pt x="111" y="98"/>
                    <a:pt x="112" y="99"/>
                  </a:cubicBezTo>
                  <a:cubicBezTo>
                    <a:pt x="113" y="99"/>
                    <a:pt x="114" y="99"/>
                    <a:pt x="115" y="99"/>
                  </a:cubicBezTo>
                  <a:cubicBezTo>
                    <a:pt x="115" y="99"/>
                    <a:pt x="114" y="99"/>
                    <a:pt x="114" y="98"/>
                  </a:cubicBezTo>
                  <a:cubicBezTo>
                    <a:pt x="114" y="98"/>
                    <a:pt x="113" y="97"/>
                    <a:pt x="113" y="96"/>
                  </a:cubicBezTo>
                  <a:cubicBezTo>
                    <a:pt x="112" y="96"/>
                    <a:pt x="112" y="95"/>
                    <a:pt x="111" y="95"/>
                  </a:cubicBezTo>
                  <a:cubicBezTo>
                    <a:pt x="111" y="95"/>
                    <a:pt x="111" y="95"/>
                    <a:pt x="111" y="95"/>
                  </a:cubicBezTo>
                  <a:cubicBezTo>
                    <a:pt x="110" y="95"/>
                    <a:pt x="109" y="95"/>
                    <a:pt x="109" y="94"/>
                  </a:cubicBezTo>
                  <a:cubicBezTo>
                    <a:pt x="109" y="93"/>
                    <a:pt x="108" y="93"/>
                    <a:pt x="109" y="92"/>
                  </a:cubicBezTo>
                  <a:cubicBezTo>
                    <a:pt x="109" y="91"/>
                    <a:pt x="110" y="91"/>
                    <a:pt x="111" y="91"/>
                  </a:cubicBezTo>
                  <a:cubicBezTo>
                    <a:pt x="112" y="92"/>
                    <a:pt x="112" y="92"/>
                    <a:pt x="112" y="93"/>
                  </a:cubicBezTo>
                  <a:cubicBezTo>
                    <a:pt x="113" y="93"/>
                    <a:pt x="113" y="93"/>
                    <a:pt x="113" y="93"/>
                  </a:cubicBezTo>
                  <a:cubicBezTo>
                    <a:pt x="114" y="93"/>
                    <a:pt x="115" y="93"/>
                    <a:pt x="116" y="92"/>
                  </a:cubicBezTo>
                  <a:cubicBezTo>
                    <a:pt x="117" y="92"/>
                    <a:pt x="117" y="92"/>
                    <a:pt x="117" y="92"/>
                  </a:cubicBezTo>
                  <a:cubicBezTo>
                    <a:pt x="117" y="92"/>
                    <a:pt x="116" y="91"/>
                    <a:pt x="116" y="91"/>
                  </a:cubicBezTo>
                  <a:cubicBezTo>
                    <a:pt x="116" y="91"/>
                    <a:pt x="115" y="90"/>
                    <a:pt x="115" y="90"/>
                  </a:cubicBezTo>
                  <a:cubicBezTo>
                    <a:pt x="114" y="89"/>
                    <a:pt x="114" y="89"/>
                    <a:pt x="113" y="90"/>
                  </a:cubicBezTo>
                  <a:cubicBezTo>
                    <a:pt x="112" y="90"/>
                    <a:pt x="111" y="90"/>
                    <a:pt x="111" y="89"/>
                  </a:cubicBezTo>
                  <a:cubicBezTo>
                    <a:pt x="110" y="88"/>
                    <a:pt x="110" y="87"/>
                    <a:pt x="111" y="86"/>
                  </a:cubicBezTo>
                  <a:cubicBezTo>
                    <a:pt x="112" y="86"/>
                    <a:pt x="114" y="86"/>
                    <a:pt x="114" y="87"/>
                  </a:cubicBezTo>
                  <a:cubicBezTo>
                    <a:pt x="114" y="87"/>
                    <a:pt x="115" y="87"/>
                    <a:pt x="115" y="88"/>
                  </a:cubicBezTo>
                  <a:cubicBezTo>
                    <a:pt x="116" y="87"/>
                    <a:pt x="118" y="86"/>
                    <a:pt x="119" y="85"/>
                  </a:cubicBezTo>
                  <a:cubicBezTo>
                    <a:pt x="118" y="84"/>
                    <a:pt x="116" y="84"/>
                    <a:pt x="115" y="83"/>
                  </a:cubicBezTo>
                  <a:cubicBezTo>
                    <a:pt x="114" y="84"/>
                    <a:pt x="114" y="84"/>
                    <a:pt x="113" y="84"/>
                  </a:cubicBezTo>
                  <a:cubicBezTo>
                    <a:pt x="113" y="84"/>
                    <a:pt x="112" y="84"/>
                    <a:pt x="112" y="84"/>
                  </a:cubicBezTo>
                  <a:cubicBezTo>
                    <a:pt x="111" y="83"/>
                    <a:pt x="111" y="81"/>
                    <a:pt x="111" y="81"/>
                  </a:cubicBezTo>
                  <a:cubicBezTo>
                    <a:pt x="112" y="80"/>
                    <a:pt x="114" y="79"/>
                    <a:pt x="115" y="80"/>
                  </a:cubicBezTo>
                  <a:cubicBezTo>
                    <a:pt x="115" y="81"/>
                    <a:pt x="115" y="81"/>
                    <a:pt x="116" y="81"/>
                  </a:cubicBezTo>
                  <a:cubicBezTo>
                    <a:pt x="116" y="80"/>
                    <a:pt x="117" y="80"/>
                    <a:pt x="117" y="80"/>
                  </a:cubicBezTo>
                  <a:cubicBezTo>
                    <a:pt x="118" y="79"/>
                    <a:pt x="119" y="78"/>
                    <a:pt x="120" y="78"/>
                  </a:cubicBezTo>
                  <a:cubicBezTo>
                    <a:pt x="118" y="77"/>
                    <a:pt x="117" y="76"/>
                    <a:pt x="115" y="76"/>
                  </a:cubicBezTo>
                  <a:cubicBezTo>
                    <a:pt x="115" y="75"/>
                    <a:pt x="115" y="76"/>
                    <a:pt x="115" y="76"/>
                  </a:cubicBezTo>
                  <a:cubicBezTo>
                    <a:pt x="114" y="76"/>
                    <a:pt x="114" y="76"/>
                    <a:pt x="113" y="77"/>
                  </a:cubicBezTo>
                  <a:cubicBezTo>
                    <a:pt x="113" y="77"/>
                    <a:pt x="112" y="77"/>
                    <a:pt x="112" y="77"/>
                  </a:cubicBezTo>
                  <a:cubicBezTo>
                    <a:pt x="112" y="76"/>
                    <a:pt x="110" y="76"/>
                    <a:pt x="111" y="74"/>
                  </a:cubicBezTo>
                  <a:cubicBezTo>
                    <a:pt x="111" y="74"/>
                    <a:pt x="112" y="73"/>
                    <a:pt x="113" y="73"/>
                  </a:cubicBezTo>
                  <a:cubicBezTo>
                    <a:pt x="113" y="73"/>
                    <a:pt x="114" y="73"/>
                    <a:pt x="114" y="73"/>
                  </a:cubicBezTo>
                  <a:cubicBezTo>
                    <a:pt x="114" y="73"/>
                    <a:pt x="115" y="74"/>
                    <a:pt x="115" y="74"/>
                  </a:cubicBezTo>
                  <a:cubicBezTo>
                    <a:pt x="115" y="74"/>
                    <a:pt x="116" y="74"/>
                    <a:pt x="116" y="73"/>
                  </a:cubicBezTo>
                  <a:cubicBezTo>
                    <a:pt x="117" y="73"/>
                    <a:pt x="117" y="73"/>
                    <a:pt x="117" y="73"/>
                  </a:cubicBezTo>
                  <a:cubicBezTo>
                    <a:pt x="118" y="72"/>
                    <a:pt x="119" y="72"/>
                    <a:pt x="120" y="71"/>
                  </a:cubicBezTo>
                  <a:cubicBezTo>
                    <a:pt x="119" y="71"/>
                    <a:pt x="119" y="71"/>
                    <a:pt x="119" y="71"/>
                  </a:cubicBezTo>
                  <a:cubicBezTo>
                    <a:pt x="118" y="71"/>
                    <a:pt x="117" y="70"/>
                    <a:pt x="115" y="70"/>
                  </a:cubicBezTo>
                  <a:cubicBezTo>
                    <a:pt x="115" y="70"/>
                    <a:pt x="115" y="70"/>
                    <a:pt x="115" y="70"/>
                  </a:cubicBezTo>
                  <a:cubicBezTo>
                    <a:pt x="115" y="70"/>
                    <a:pt x="114" y="70"/>
                    <a:pt x="114" y="70"/>
                  </a:cubicBezTo>
                  <a:cubicBezTo>
                    <a:pt x="113" y="71"/>
                    <a:pt x="112" y="71"/>
                    <a:pt x="111" y="70"/>
                  </a:cubicBezTo>
                  <a:cubicBezTo>
                    <a:pt x="110" y="69"/>
                    <a:pt x="111" y="67"/>
                    <a:pt x="112" y="67"/>
                  </a:cubicBezTo>
                  <a:cubicBezTo>
                    <a:pt x="112" y="67"/>
                    <a:pt x="113" y="66"/>
                    <a:pt x="114" y="67"/>
                  </a:cubicBezTo>
                  <a:cubicBezTo>
                    <a:pt x="114" y="67"/>
                    <a:pt x="115" y="67"/>
                    <a:pt x="115" y="68"/>
                  </a:cubicBezTo>
                  <a:cubicBezTo>
                    <a:pt x="115" y="67"/>
                    <a:pt x="116" y="67"/>
                    <a:pt x="116" y="66"/>
                  </a:cubicBezTo>
                  <a:cubicBezTo>
                    <a:pt x="117" y="66"/>
                    <a:pt x="117" y="66"/>
                    <a:pt x="117" y="66"/>
                  </a:cubicBezTo>
                  <a:cubicBezTo>
                    <a:pt x="118" y="65"/>
                    <a:pt x="119" y="64"/>
                    <a:pt x="120" y="64"/>
                  </a:cubicBezTo>
                  <a:cubicBezTo>
                    <a:pt x="118" y="64"/>
                    <a:pt x="116" y="63"/>
                    <a:pt x="114" y="63"/>
                  </a:cubicBezTo>
                  <a:cubicBezTo>
                    <a:pt x="112" y="65"/>
                    <a:pt x="112" y="65"/>
                    <a:pt x="110" y="65"/>
                  </a:cubicBezTo>
                  <a:cubicBezTo>
                    <a:pt x="110" y="65"/>
                    <a:pt x="109" y="64"/>
                    <a:pt x="109" y="64"/>
                  </a:cubicBezTo>
                  <a:cubicBezTo>
                    <a:pt x="109" y="63"/>
                    <a:pt x="109" y="63"/>
                    <a:pt x="109" y="62"/>
                  </a:cubicBezTo>
                  <a:cubicBezTo>
                    <a:pt x="109" y="62"/>
                    <a:pt x="110" y="61"/>
                    <a:pt x="111" y="61"/>
                  </a:cubicBezTo>
                  <a:cubicBezTo>
                    <a:pt x="111" y="61"/>
                    <a:pt x="112" y="61"/>
                    <a:pt x="113" y="61"/>
                  </a:cubicBezTo>
                  <a:cubicBezTo>
                    <a:pt x="113" y="59"/>
                    <a:pt x="115" y="58"/>
                    <a:pt x="117" y="57"/>
                  </a:cubicBezTo>
                  <a:cubicBezTo>
                    <a:pt x="115" y="57"/>
                    <a:pt x="113" y="57"/>
                    <a:pt x="111" y="57"/>
                  </a:cubicBezTo>
                  <a:cubicBezTo>
                    <a:pt x="111" y="57"/>
                    <a:pt x="111" y="57"/>
                    <a:pt x="111" y="57"/>
                  </a:cubicBezTo>
                  <a:cubicBezTo>
                    <a:pt x="111" y="58"/>
                    <a:pt x="111" y="58"/>
                    <a:pt x="111" y="58"/>
                  </a:cubicBezTo>
                  <a:cubicBezTo>
                    <a:pt x="111" y="59"/>
                    <a:pt x="110" y="59"/>
                    <a:pt x="110" y="59"/>
                  </a:cubicBezTo>
                  <a:cubicBezTo>
                    <a:pt x="109" y="59"/>
                    <a:pt x="109" y="59"/>
                    <a:pt x="109" y="59"/>
                  </a:cubicBezTo>
                  <a:cubicBezTo>
                    <a:pt x="109" y="59"/>
                    <a:pt x="108" y="59"/>
                    <a:pt x="108" y="59"/>
                  </a:cubicBezTo>
                  <a:cubicBezTo>
                    <a:pt x="107" y="59"/>
                    <a:pt x="107" y="59"/>
                    <a:pt x="107" y="59"/>
                  </a:cubicBezTo>
                  <a:cubicBezTo>
                    <a:pt x="107" y="58"/>
                    <a:pt x="106" y="58"/>
                    <a:pt x="106" y="58"/>
                  </a:cubicBezTo>
                  <a:cubicBezTo>
                    <a:pt x="106" y="57"/>
                    <a:pt x="107" y="57"/>
                    <a:pt x="107" y="57"/>
                  </a:cubicBezTo>
                  <a:cubicBezTo>
                    <a:pt x="107" y="55"/>
                    <a:pt x="108" y="54"/>
                    <a:pt x="109" y="55"/>
                  </a:cubicBezTo>
                  <a:cubicBezTo>
                    <a:pt x="110" y="55"/>
                    <a:pt x="110" y="55"/>
                    <a:pt x="110" y="54"/>
                  </a:cubicBezTo>
                  <a:cubicBezTo>
                    <a:pt x="110" y="54"/>
                    <a:pt x="111" y="54"/>
                    <a:pt x="111" y="53"/>
                  </a:cubicBezTo>
                  <a:cubicBezTo>
                    <a:pt x="111" y="53"/>
                    <a:pt x="112" y="52"/>
                    <a:pt x="112" y="51"/>
                  </a:cubicBezTo>
                  <a:cubicBezTo>
                    <a:pt x="113" y="51"/>
                    <a:pt x="113" y="50"/>
                    <a:pt x="113" y="50"/>
                  </a:cubicBezTo>
                  <a:cubicBezTo>
                    <a:pt x="114" y="49"/>
                    <a:pt x="114" y="49"/>
                    <a:pt x="114" y="49"/>
                  </a:cubicBezTo>
                  <a:cubicBezTo>
                    <a:pt x="112" y="49"/>
                    <a:pt x="109" y="49"/>
                    <a:pt x="107" y="49"/>
                  </a:cubicBezTo>
                  <a:cubicBezTo>
                    <a:pt x="107" y="50"/>
                    <a:pt x="107" y="51"/>
                    <a:pt x="107" y="51"/>
                  </a:cubicBezTo>
                  <a:cubicBezTo>
                    <a:pt x="107" y="52"/>
                    <a:pt x="106" y="52"/>
                    <a:pt x="106" y="52"/>
                  </a:cubicBezTo>
                  <a:cubicBezTo>
                    <a:pt x="106" y="52"/>
                    <a:pt x="104" y="52"/>
                    <a:pt x="104" y="51"/>
                  </a:cubicBezTo>
                  <a:cubicBezTo>
                    <a:pt x="103" y="50"/>
                    <a:pt x="103" y="49"/>
                    <a:pt x="104" y="48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06" y="47"/>
                    <a:pt x="106" y="47"/>
                    <a:pt x="107" y="47"/>
                  </a:cubicBezTo>
                  <a:cubicBezTo>
                    <a:pt x="107" y="46"/>
                    <a:pt x="107" y="46"/>
                    <a:pt x="107" y="46"/>
                  </a:cubicBezTo>
                  <a:cubicBezTo>
                    <a:pt x="107" y="45"/>
                    <a:pt x="108" y="45"/>
                    <a:pt x="108" y="44"/>
                  </a:cubicBezTo>
                  <a:cubicBezTo>
                    <a:pt x="109" y="43"/>
                    <a:pt x="109" y="42"/>
                    <a:pt x="109" y="42"/>
                  </a:cubicBezTo>
                  <a:cubicBezTo>
                    <a:pt x="109" y="42"/>
                    <a:pt x="109" y="42"/>
                    <a:pt x="109" y="42"/>
                  </a:cubicBezTo>
                  <a:cubicBezTo>
                    <a:pt x="107" y="43"/>
                    <a:pt x="105" y="44"/>
                    <a:pt x="103" y="45"/>
                  </a:cubicBezTo>
                  <a:cubicBezTo>
                    <a:pt x="103" y="45"/>
                    <a:pt x="103" y="46"/>
                    <a:pt x="103" y="46"/>
                  </a:cubicBezTo>
                  <a:cubicBezTo>
                    <a:pt x="104" y="47"/>
                    <a:pt x="103" y="48"/>
                    <a:pt x="103" y="48"/>
                  </a:cubicBezTo>
                  <a:cubicBezTo>
                    <a:pt x="102" y="48"/>
                    <a:pt x="101" y="48"/>
                    <a:pt x="100" y="48"/>
                  </a:cubicBezTo>
                  <a:cubicBezTo>
                    <a:pt x="100" y="48"/>
                    <a:pt x="99" y="47"/>
                    <a:pt x="99" y="47"/>
                  </a:cubicBezTo>
                  <a:cubicBezTo>
                    <a:pt x="99" y="46"/>
                    <a:pt x="99" y="44"/>
                    <a:pt x="100" y="44"/>
                  </a:cubicBezTo>
                  <a:cubicBezTo>
                    <a:pt x="101" y="44"/>
                    <a:pt x="101" y="44"/>
                    <a:pt x="101" y="44"/>
                  </a:cubicBezTo>
                  <a:cubicBezTo>
                    <a:pt x="101" y="43"/>
                    <a:pt x="102" y="42"/>
                    <a:pt x="102" y="42"/>
                  </a:cubicBezTo>
                  <a:cubicBezTo>
                    <a:pt x="102" y="41"/>
                    <a:pt x="102" y="41"/>
                    <a:pt x="102" y="41"/>
                  </a:cubicBezTo>
                  <a:cubicBezTo>
                    <a:pt x="102" y="40"/>
                    <a:pt x="102" y="39"/>
                    <a:pt x="103" y="37"/>
                  </a:cubicBezTo>
                  <a:cubicBezTo>
                    <a:pt x="103" y="37"/>
                    <a:pt x="103" y="37"/>
                    <a:pt x="103" y="37"/>
                  </a:cubicBezTo>
                  <a:cubicBezTo>
                    <a:pt x="103" y="37"/>
                    <a:pt x="102" y="37"/>
                    <a:pt x="102" y="37"/>
                  </a:cubicBezTo>
                  <a:cubicBezTo>
                    <a:pt x="101" y="38"/>
                    <a:pt x="100" y="39"/>
                    <a:pt x="98" y="40"/>
                  </a:cubicBezTo>
                  <a:cubicBezTo>
                    <a:pt x="98" y="40"/>
                    <a:pt x="98" y="41"/>
                    <a:pt x="98" y="41"/>
                  </a:cubicBezTo>
                  <a:cubicBezTo>
                    <a:pt x="98" y="41"/>
                    <a:pt x="98" y="42"/>
                    <a:pt x="98" y="42"/>
                  </a:cubicBezTo>
                  <a:cubicBezTo>
                    <a:pt x="98" y="42"/>
                    <a:pt x="98" y="43"/>
                    <a:pt x="97" y="43"/>
                  </a:cubicBezTo>
                  <a:cubicBezTo>
                    <a:pt x="97" y="43"/>
                    <a:pt x="96" y="43"/>
                    <a:pt x="96" y="44"/>
                  </a:cubicBezTo>
                  <a:cubicBezTo>
                    <a:pt x="96" y="44"/>
                    <a:pt x="95" y="44"/>
                    <a:pt x="95" y="43"/>
                  </a:cubicBezTo>
                  <a:cubicBezTo>
                    <a:pt x="95" y="43"/>
                    <a:pt x="94" y="43"/>
                    <a:pt x="94" y="42"/>
                  </a:cubicBezTo>
                  <a:cubicBezTo>
                    <a:pt x="94" y="42"/>
                    <a:pt x="94" y="40"/>
                    <a:pt x="95" y="40"/>
                  </a:cubicBezTo>
                  <a:cubicBezTo>
                    <a:pt x="95" y="39"/>
                    <a:pt x="96" y="39"/>
                    <a:pt x="96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8"/>
                    <a:pt x="96" y="38"/>
                    <a:pt x="96" y="38"/>
                  </a:cubicBezTo>
                  <a:cubicBezTo>
                    <a:pt x="96" y="37"/>
                    <a:pt x="97" y="37"/>
                    <a:pt x="97" y="36"/>
                  </a:cubicBezTo>
                  <a:cubicBezTo>
                    <a:pt x="97" y="36"/>
                    <a:pt x="97" y="35"/>
                    <a:pt x="97" y="35"/>
                  </a:cubicBezTo>
                  <a:cubicBezTo>
                    <a:pt x="97" y="34"/>
                    <a:pt x="97" y="33"/>
                    <a:pt x="97" y="32"/>
                  </a:cubicBezTo>
                  <a:cubicBezTo>
                    <a:pt x="97" y="32"/>
                    <a:pt x="97" y="32"/>
                    <a:pt x="97" y="32"/>
                  </a:cubicBezTo>
                  <a:cubicBezTo>
                    <a:pt x="96" y="33"/>
                    <a:pt x="95" y="34"/>
                    <a:pt x="94" y="35"/>
                  </a:cubicBezTo>
                  <a:cubicBezTo>
                    <a:pt x="94" y="36"/>
                    <a:pt x="93" y="36"/>
                    <a:pt x="93" y="37"/>
                  </a:cubicBezTo>
                  <a:cubicBezTo>
                    <a:pt x="92" y="37"/>
                    <a:pt x="92" y="37"/>
                    <a:pt x="92" y="37"/>
                  </a:cubicBezTo>
                  <a:cubicBezTo>
                    <a:pt x="93" y="38"/>
                    <a:pt x="93" y="38"/>
                    <a:pt x="93" y="39"/>
                  </a:cubicBezTo>
                  <a:cubicBezTo>
                    <a:pt x="93" y="40"/>
                    <a:pt x="93" y="40"/>
                    <a:pt x="92" y="40"/>
                  </a:cubicBezTo>
                  <a:cubicBezTo>
                    <a:pt x="91" y="40"/>
                    <a:pt x="90" y="40"/>
                    <a:pt x="90" y="40"/>
                  </a:cubicBezTo>
                  <a:cubicBezTo>
                    <a:pt x="89" y="40"/>
                    <a:pt x="89" y="40"/>
                    <a:pt x="89" y="40"/>
                  </a:cubicBezTo>
                  <a:cubicBezTo>
                    <a:pt x="88" y="40"/>
                    <a:pt x="88" y="38"/>
                    <a:pt x="89" y="37"/>
                  </a:cubicBezTo>
                  <a:cubicBezTo>
                    <a:pt x="89" y="37"/>
                    <a:pt x="89" y="36"/>
                    <a:pt x="89" y="36"/>
                  </a:cubicBezTo>
                  <a:cubicBezTo>
                    <a:pt x="89" y="35"/>
                    <a:pt x="89" y="35"/>
                    <a:pt x="89" y="34"/>
                  </a:cubicBezTo>
                  <a:cubicBezTo>
                    <a:pt x="89" y="33"/>
                    <a:pt x="89" y="32"/>
                    <a:pt x="89" y="31"/>
                  </a:cubicBezTo>
                  <a:cubicBezTo>
                    <a:pt x="89" y="30"/>
                    <a:pt x="88" y="30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8" y="29"/>
                    <a:pt x="88" y="29"/>
                    <a:pt x="88" y="29"/>
                  </a:cubicBezTo>
                  <a:cubicBezTo>
                    <a:pt x="87" y="31"/>
                    <a:pt x="86" y="33"/>
                    <a:pt x="85" y="35"/>
                  </a:cubicBezTo>
                  <a:cubicBezTo>
                    <a:pt x="85" y="35"/>
                    <a:pt x="85" y="35"/>
                    <a:pt x="85" y="36"/>
                  </a:cubicBezTo>
                  <a:cubicBezTo>
                    <a:pt x="85" y="36"/>
                    <a:pt x="85" y="36"/>
                    <a:pt x="85" y="37"/>
                  </a:cubicBezTo>
                  <a:cubicBezTo>
                    <a:pt x="85" y="37"/>
                    <a:pt x="85" y="37"/>
                    <a:pt x="85" y="38"/>
                  </a:cubicBezTo>
                  <a:cubicBezTo>
                    <a:pt x="84" y="38"/>
                    <a:pt x="84" y="38"/>
                    <a:pt x="83" y="38"/>
                  </a:cubicBezTo>
                  <a:cubicBezTo>
                    <a:pt x="83" y="38"/>
                    <a:pt x="82" y="39"/>
                    <a:pt x="82" y="39"/>
                  </a:cubicBezTo>
                  <a:cubicBezTo>
                    <a:pt x="81" y="38"/>
                    <a:pt x="80" y="37"/>
                    <a:pt x="81" y="36"/>
                  </a:cubicBezTo>
                  <a:cubicBezTo>
                    <a:pt x="81" y="35"/>
                    <a:pt x="81" y="35"/>
                    <a:pt x="81" y="35"/>
                  </a:cubicBezTo>
                  <a:cubicBezTo>
                    <a:pt x="82" y="34"/>
                    <a:pt x="82" y="34"/>
                    <a:pt x="83" y="34"/>
                  </a:cubicBezTo>
                  <a:cubicBezTo>
                    <a:pt x="83" y="33"/>
                    <a:pt x="83" y="33"/>
                    <a:pt x="82" y="33"/>
                  </a:cubicBezTo>
                  <a:cubicBezTo>
                    <a:pt x="82" y="33"/>
                    <a:pt x="82" y="33"/>
                    <a:pt x="82" y="32"/>
                  </a:cubicBezTo>
                  <a:cubicBezTo>
                    <a:pt x="82" y="32"/>
                    <a:pt x="82" y="31"/>
                    <a:pt x="82" y="31"/>
                  </a:cubicBezTo>
                  <a:cubicBezTo>
                    <a:pt x="82" y="30"/>
                    <a:pt x="82" y="30"/>
                    <a:pt x="82" y="30"/>
                  </a:cubicBezTo>
                  <a:cubicBezTo>
                    <a:pt x="82" y="29"/>
                    <a:pt x="82" y="28"/>
                    <a:pt x="81" y="27"/>
                  </a:cubicBezTo>
                  <a:cubicBezTo>
                    <a:pt x="81" y="27"/>
                    <a:pt x="81" y="27"/>
                    <a:pt x="81" y="27"/>
                  </a:cubicBezTo>
                  <a:cubicBezTo>
                    <a:pt x="81" y="28"/>
                    <a:pt x="80" y="28"/>
                    <a:pt x="80" y="29"/>
                  </a:cubicBezTo>
                  <a:cubicBezTo>
                    <a:pt x="80" y="30"/>
                    <a:pt x="79" y="31"/>
                    <a:pt x="78" y="31"/>
                  </a:cubicBezTo>
                  <a:cubicBezTo>
                    <a:pt x="78" y="32"/>
                    <a:pt x="78" y="32"/>
                    <a:pt x="78" y="33"/>
                  </a:cubicBezTo>
                  <a:cubicBezTo>
                    <a:pt x="78" y="33"/>
                    <a:pt x="78" y="33"/>
                    <a:pt x="78" y="34"/>
                  </a:cubicBezTo>
                  <a:cubicBezTo>
                    <a:pt x="78" y="34"/>
                    <a:pt x="77" y="35"/>
                    <a:pt x="76" y="36"/>
                  </a:cubicBezTo>
                  <a:cubicBezTo>
                    <a:pt x="75" y="36"/>
                    <a:pt x="74" y="35"/>
                    <a:pt x="74" y="34"/>
                  </a:cubicBezTo>
                  <a:cubicBezTo>
                    <a:pt x="74" y="33"/>
                    <a:pt x="74" y="32"/>
                    <a:pt x="75" y="31"/>
                  </a:cubicBezTo>
                  <a:cubicBezTo>
                    <a:pt x="75" y="31"/>
                    <a:pt x="75" y="31"/>
                    <a:pt x="75" y="31"/>
                  </a:cubicBezTo>
                  <a:cubicBezTo>
                    <a:pt x="75" y="31"/>
                    <a:pt x="75" y="31"/>
                    <a:pt x="76" y="31"/>
                  </a:cubicBezTo>
                  <a:cubicBezTo>
                    <a:pt x="75" y="29"/>
                    <a:pt x="74" y="27"/>
                    <a:pt x="73" y="26"/>
                  </a:cubicBezTo>
                  <a:cubicBezTo>
                    <a:pt x="73" y="26"/>
                    <a:pt x="72" y="27"/>
                    <a:pt x="72" y="28"/>
                  </a:cubicBezTo>
                  <a:cubicBezTo>
                    <a:pt x="72" y="28"/>
                    <a:pt x="72" y="29"/>
                    <a:pt x="72" y="29"/>
                  </a:cubicBezTo>
                  <a:cubicBezTo>
                    <a:pt x="73" y="30"/>
                    <a:pt x="72" y="30"/>
                    <a:pt x="72" y="31"/>
                  </a:cubicBezTo>
                  <a:cubicBezTo>
                    <a:pt x="72" y="31"/>
                    <a:pt x="73" y="31"/>
                    <a:pt x="72" y="32"/>
                  </a:cubicBezTo>
                  <a:cubicBezTo>
                    <a:pt x="72" y="32"/>
                    <a:pt x="72" y="33"/>
                    <a:pt x="72" y="33"/>
                  </a:cubicBezTo>
                  <a:cubicBezTo>
                    <a:pt x="71" y="33"/>
                    <a:pt x="71" y="34"/>
                    <a:pt x="70" y="33"/>
                  </a:cubicBezTo>
                  <a:cubicBezTo>
                    <a:pt x="70" y="33"/>
                    <a:pt x="69" y="33"/>
                    <a:pt x="69" y="33"/>
                  </a:cubicBezTo>
                  <a:cubicBezTo>
                    <a:pt x="69" y="32"/>
                    <a:pt x="69" y="31"/>
                    <a:pt x="69" y="30"/>
                  </a:cubicBezTo>
                  <a:cubicBezTo>
                    <a:pt x="69" y="30"/>
                    <a:pt x="69" y="29"/>
                    <a:pt x="69" y="29"/>
                  </a:cubicBezTo>
                  <a:cubicBezTo>
                    <a:pt x="68" y="28"/>
                    <a:pt x="67" y="27"/>
                    <a:pt x="66" y="26"/>
                  </a:cubicBezTo>
                  <a:cubicBezTo>
                    <a:pt x="66" y="26"/>
                    <a:pt x="66" y="25"/>
                    <a:pt x="65" y="25"/>
                  </a:cubicBezTo>
                  <a:cubicBezTo>
                    <a:pt x="65" y="26"/>
                    <a:pt x="65" y="27"/>
                    <a:pt x="65" y="27"/>
                  </a:cubicBezTo>
                  <a:cubicBezTo>
                    <a:pt x="65" y="28"/>
                    <a:pt x="65" y="30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5" y="31"/>
                    <a:pt x="66" y="31"/>
                    <a:pt x="66" y="32"/>
                  </a:cubicBezTo>
                  <a:cubicBezTo>
                    <a:pt x="67" y="32"/>
                    <a:pt x="68" y="34"/>
                    <a:pt x="67" y="35"/>
                  </a:cubicBezTo>
                  <a:cubicBezTo>
                    <a:pt x="67" y="35"/>
                    <a:pt x="66" y="35"/>
                    <a:pt x="65" y="36"/>
                  </a:cubicBezTo>
                  <a:cubicBezTo>
                    <a:pt x="65" y="36"/>
                    <a:pt x="64" y="36"/>
                    <a:pt x="64" y="35"/>
                  </a:cubicBezTo>
                  <a:cubicBezTo>
                    <a:pt x="63" y="35"/>
                    <a:pt x="63" y="34"/>
                    <a:pt x="63" y="33"/>
                  </a:cubicBezTo>
                  <a:cubicBezTo>
                    <a:pt x="62" y="32"/>
                    <a:pt x="62" y="32"/>
                    <a:pt x="61" y="31"/>
                  </a:cubicBezTo>
                  <a:cubicBezTo>
                    <a:pt x="60" y="30"/>
                    <a:pt x="59" y="30"/>
                    <a:pt x="58" y="29"/>
                  </a:cubicBezTo>
                  <a:cubicBezTo>
                    <a:pt x="58" y="29"/>
                    <a:pt x="58" y="29"/>
                    <a:pt x="58" y="29"/>
                  </a:cubicBezTo>
                  <a:cubicBezTo>
                    <a:pt x="58" y="30"/>
                    <a:pt x="58" y="30"/>
                    <a:pt x="58" y="31"/>
                  </a:cubicBezTo>
                  <a:cubicBezTo>
                    <a:pt x="58" y="31"/>
                    <a:pt x="58" y="31"/>
                    <a:pt x="58" y="31"/>
                  </a:cubicBezTo>
                  <a:cubicBezTo>
                    <a:pt x="58" y="31"/>
                    <a:pt x="58" y="32"/>
                    <a:pt x="57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2"/>
                    <a:pt x="58" y="32"/>
                    <a:pt x="58" y="32"/>
                  </a:cubicBezTo>
                  <a:cubicBezTo>
                    <a:pt x="58" y="33"/>
                    <a:pt x="58" y="33"/>
                    <a:pt x="58" y="34"/>
                  </a:cubicBezTo>
                  <a:cubicBezTo>
                    <a:pt x="58" y="34"/>
                    <a:pt x="58" y="35"/>
                    <a:pt x="59" y="35"/>
                  </a:cubicBezTo>
                  <a:cubicBezTo>
                    <a:pt x="60" y="35"/>
                    <a:pt x="60" y="35"/>
                    <a:pt x="60" y="36"/>
                  </a:cubicBezTo>
                  <a:cubicBezTo>
                    <a:pt x="61" y="36"/>
                    <a:pt x="61" y="37"/>
                    <a:pt x="60" y="37"/>
                  </a:cubicBezTo>
                  <a:cubicBezTo>
                    <a:pt x="60" y="37"/>
                    <a:pt x="60" y="38"/>
                    <a:pt x="60" y="38"/>
                  </a:cubicBezTo>
                  <a:cubicBezTo>
                    <a:pt x="59" y="39"/>
                    <a:pt x="58" y="39"/>
                    <a:pt x="57" y="38"/>
                  </a:cubicBezTo>
                  <a:cubicBezTo>
                    <a:pt x="56" y="38"/>
                    <a:pt x="56" y="37"/>
                    <a:pt x="56" y="36"/>
                  </a:cubicBezTo>
                  <a:cubicBezTo>
                    <a:pt x="56" y="35"/>
                    <a:pt x="56" y="35"/>
                    <a:pt x="56" y="34"/>
                  </a:cubicBezTo>
                  <a:cubicBezTo>
                    <a:pt x="55" y="34"/>
                    <a:pt x="54" y="33"/>
                    <a:pt x="54" y="33"/>
                  </a:cubicBezTo>
                  <a:cubicBezTo>
                    <a:pt x="53" y="32"/>
                    <a:pt x="52" y="32"/>
                    <a:pt x="52" y="32"/>
                  </a:cubicBezTo>
                  <a:cubicBezTo>
                    <a:pt x="51" y="34"/>
                    <a:pt x="52" y="36"/>
                    <a:pt x="53" y="38"/>
                  </a:cubicBezTo>
                  <a:cubicBezTo>
                    <a:pt x="53" y="37"/>
                    <a:pt x="54" y="38"/>
                    <a:pt x="55" y="38"/>
                  </a:cubicBezTo>
                  <a:cubicBezTo>
                    <a:pt x="55" y="39"/>
                    <a:pt x="55" y="39"/>
                    <a:pt x="55" y="40"/>
                  </a:cubicBezTo>
                  <a:cubicBezTo>
                    <a:pt x="55" y="41"/>
                    <a:pt x="55" y="41"/>
                    <a:pt x="54" y="41"/>
                  </a:cubicBezTo>
                  <a:cubicBezTo>
                    <a:pt x="54" y="42"/>
                    <a:pt x="53" y="42"/>
                    <a:pt x="53" y="42"/>
                  </a:cubicBezTo>
                  <a:cubicBezTo>
                    <a:pt x="51" y="41"/>
                    <a:pt x="51" y="41"/>
                    <a:pt x="52" y="40"/>
                  </a:cubicBezTo>
                  <a:cubicBezTo>
                    <a:pt x="52" y="39"/>
                    <a:pt x="52" y="39"/>
                    <a:pt x="51" y="39"/>
                  </a:cubicBezTo>
                  <a:cubicBezTo>
                    <a:pt x="51" y="39"/>
                    <a:pt x="51" y="38"/>
                    <a:pt x="51" y="38"/>
                  </a:cubicBezTo>
                  <a:cubicBezTo>
                    <a:pt x="49" y="37"/>
                    <a:pt x="48" y="36"/>
                    <a:pt x="46" y="36"/>
                  </a:cubicBezTo>
                  <a:cubicBezTo>
                    <a:pt x="46" y="36"/>
                    <a:pt x="46" y="36"/>
                    <a:pt x="46" y="37"/>
                  </a:cubicBezTo>
                  <a:cubicBezTo>
                    <a:pt x="46" y="38"/>
                    <a:pt x="47" y="40"/>
                    <a:pt x="47" y="42"/>
                  </a:cubicBezTo>
                  <a:cubicBezTo>
                    <a:pt x="47" y="42"/>
                    <a:pt x="48" y="43"/>
                    <a:pt x="48" y="43"/>
                  </a:cubicBezTo>
                  <a:cubicBezTo>
                    <a:pt x="49" y="43"/>
                    <a:pt x="49" y="43"/>
                    <a:pt x="50" y="44"/>
                  </a:cubicBezTo>
                  <a:cubicBezTo>
                    <a:pt x="51" y="44"/>
                    <a:pt x="51" y="45"/>
                    <a:pt x="50" y="46"/>
                  </a:cubicBezTo>
                  <a:cubicBezTo>
                    <a:pt x="49" y="46"/>
                    <a:pt x="49" y="46"/>
                    <a:pt x="48" y="46"/>
                  </a:cubicBezTo>
                  <a:cubicBezTo>
                    <a:pt x="47" y="47"/>
                    <a:pt x="46" y="45"/>
                    <a:pt x="46" y="44"/>
                  </a:cubicBezTo>
                  <a:cubicBezTo>
                    <a:pt x="46" y="44"/>
                    <a:pt x="46" y="44"/>
                    <a:pt x="47" y="43"/>
                  </a:cubicBezTo>
                  <a:cubicBezTo>
                    <a:pt x="44" y="42"/>
                    <a:pt x="42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1" y="42"/>
                    <a:pt x="41" y="43"/>
                    <a:pt x="41" y="44"/>
                  </a:cubicBezTo>
                  <a:cubicBezTo>
                    <a:pt x="41" y="44"/>
                    <a:pt x="41" y="45"/>
                    <a:pt x="41" y="45"/>
                  </a:cubicBezTo>
                  <a:cubicBezTo>
                    <a:pt x="41" y="45"/>
                    <a:pt x="42" y="46"/>
                    <a:pt x="42" y="47"/>
                  </a:cubicBezTo>
                  <a:cubicBezTo>
                    <a:pt x="42" y="47"/>
                    <a:pt x="42" y="48"/>
                    <a:pt x="43" y="47"/>
                  </a:cubicBezTo>
                  <a:cubicBezTo>
                    <a:pt x="43" y="47"/>
                    <a:pt x="43" y="47"/>
                    <a:pt x="43" y="47"/>
                  </a:cubicBezTo>
                  <a:cubicBezTo>
                    <a:pt x="44" y="47"/>
                    <a:pt x="45" y="48"/>
                    <a:pt x="45" y="49"/>
                  </a:cubicBezTo>
                  <a:cubicBezTo>
                    <a:pt x="45" y="50"/>
                    <a:pt x="44" y="51"/>
                    <a:pt x="43" y="51"/>
                  </a:cubicBezTo>
                  <a:cubicBezTo>
                    <a:pt x="43" y="51"/>
                    <a:pt x="42" y="51"/>
                    <a:pt x="42" y="51"/>
                  </a:cubicBezTo>
                  <a:cubicBezTo>
                    <a:pt x="41" y="52"/>
                    <a:pt x="40" y="51"/>
                    <a:pt x="40" y="50"/>
                  </a:cubicBezTo>
                  <a:cubicBezTo>
                    <a:pt x="40" y="49"/>
                    <a:pt x="41" y="49"/>
                    <a:pt x="41" y="48"/>
                  </a:cubicBezTo>
                  <a:cubicBezTo>
                    <a:pt x="39" y="47"/>
                    <a:pt x="36" y="47"/>
                    <a:pt x="34" y="46"/>
                  </a:cubicBezTo>
                  <a:cubicBezTo>
                    <a:pt x="34" y="46"/>
                    <a:pt x="34" y="46"/>
                    <a:pt x="34" y="47"/>
                  </a:cubicBezTo>
                  <a:cubicBezTo>
                    <a:pt x="35" y="47"/>
                    <a:pt x="35" y="48"/>
                    <a:pt x="36" y="48"/>
                  </a:cubicBezTo>
                  <a:cubicBezTo>
                    <a:pt x="36" y="49"/>
                    <a:pt x="36" y="50"/>
                    <a:pt x="37" y="50"/>
                  </a:cubicBezTo>
                  <a:cubicBezTo>
                    <a:pt x="37" y="51"/>
                    <a:pt x="37" y="51"/>
                    <a:pt x="37" y="51"/>
                  </a:cubicBezTo>
                  <a:cubicBezTo>
                    <a:pt x="37" y="52"/>
                    <a:pt x="38" y="52"/>
                    <a:pt x="38" y="52"/>
                  </a:cubicBezTo>
                  <a:cubicBezTo>
                    <a:pt x="39" y="51"/>
                    <a:pt x="40" y="51"/>
                    <a:pt x="41" y="52"/>
                  </a:cubicBezTo>
                  <a:cubicBezTo>
                    <a:pt x="41" y="53"/>
                    <a:pt x="41" y="54"/>
                    <a:pt x="41" y="54"/>
                  </a:cubicBezTo>
                  <a:cubicBezTo>
                    <a:pt x="40" y="55"/>
                    <a:pt x="39" y="55"/>
                    <a:pt x="38" y="55"/>
                  </a:cubicBezTo>
                  <a:cubicBezTo>
                    <a:pt x="37" y="55"/>
                    <a:pt x="37" y="55"/>
                    <a:pt x="37" y="54"/>
                  </a:cubicBezTo>
                  <a:cubicBezTo>
                    <a:pt x="37" y="54"/>
                    <a:pt x="37" y="53"/>
                    <a:pt x="37" y="53"/>
                  </a:cubicBezTo>
                  <a:cubicBezTo>
                    <a:pt x="37" y="53"/>
                    <a:pt x="37" y="53"/>
                    <a:pt x="36" y="53"/>
                  </a:cubicBezTo>
                  <a:cubicBezTo>
                    <a:pt x="35" y="52"/>
                    <a:pt x="33" y="52"/>
                    <a:pt x="32" y="52"/>
                  </a:cubicBezTo>
                  <a:cubicBezTo>
                    <a:pt x="32" y="51"/>
                    <a:pt x="31" y="52"/>
                    <a:pt x="31" y="52"/>
                  </a:cubicBezTo>
                  <a:cubicBezTo>
                    <a:pt x="33" y="53"/>
                    <a:pt x="34" y="55"/>
                    <a:pt x="34" y="56"/>
                  </a:cubicBezTo>
                  <a:cubicBezTo>
                    <a:pt x="35" y="56"/>
                    <a:pt x="35" y="56"/>
                    <a:pt x="36" y="56"/>
                  </a:cubicBezTo>
                  <a:cubicBezTo>
                    <a:pt x="36" y="56"/>
                    <a:pt x="37" y="56"/>
                    <a:pt x="37" y="57"/>
                  </a:cubicBezTo>
                  <a:cubicBezTo>
                    <a:pt x="37" y="58"/>
                    <a:pt x="38" y="59"/>
                    <a:pt x="37" y="60"/>
                  </a:cubicBezTo>
                  <a:cubicBezTo>
                    <a:pt x="37" y="60"/>
                    <a:pt x="37" y="61"/>
                    <a:pt x="36" y="61"/>
                  </a:cubicBezTo>
                  <a:cubicBezTo>
                    <a:pt x="36" y="61"/>
                    <a:pt x="36" y="61"/>
                    <a:pt x="36" y="61"/>
                  </a:cubicBezTo>
                  <a:cubicBezTo>
                    <a:pt x="37" y="60"/>
                    <a:pt x="37" y="60"/>
                    <a:pt x="37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5" y="61"/>
                    <a:pt x="34" y="60"/>
                    <a:pt x="34" y="59"/>
                  </a:cubicBezTo>
                  <a:cubicBezTo>
                    <a:pt x="34" y="59"/>
                    <a:pt x="34" y="58"/>
                    <a:pt x="34" y="58"/>
                  </a:cubicBezTo>
                  <a:cubicBezTo>
                    <a:pt x="32" y="58"/>
                    <a:pt x="30" y="58"/>
                    <a:pt x="28" y="57"/>
                  </a:cubicBezTo>
                  <a:cubicBezTo>
                    <a:pt x="28" y="58"/>
                    <a:pt x="29" y="58"/>
                    <a:pt x="29" y="59"/>
                  </a:cubicBezTo>
                  <a:cubicBezTo>
                    <a:pt x="29" y="59"/>
                    <a:pt x="30" y="60"/>
                    <a:pt x="30" y="61"/>
                  </a:cubicBezTo>
                  <a:cubicBezTo>
                    <a:pt x="30" y="61"/>
                    <a:pt x="30" y="61"/>
                    <a:pt x="31" y="61"/>
                  </a:cubicBezTo>
                  <a:cubicBezTo>
                    <a:pt x="31" y="62"/>
                    <a:pt x="31" y="62"/>
                    <a:pt x="32" y="62"/>
                  </a:cubicBezTo>
                  <a:cubicBezTo>
                    <a:pt x="32" y="63"/>
                    <a:pt x="32" y="63"/>
                    <a:pt x="32" y="63"/>
                  </a:cubicBezTo>
                  <a:cubicBezTo>
                    <a:pt x="33" y="63"/>
                    <a:pt x="33" y="63"/>
                    <a:pt x="34" y="63"/>
                  </a:cubicBezTo>
                  <a:cubicBezTo>
                    <a:pt x="34" y="62"/>
                    <a:pt x="35" y="62"/>
                    <a:pt x="36" y="63"/>
                  </a:cubicBezTo>
                  <a:cubicBezTo>
                    <a:pt x="36" y="63"/>
                    <a:pt x="36" y="64"/>
                    <a:pt x="36" y="64"/>
                  </a:cubicBezTo>
                  <a:cubicBezTo>
                    <a:pt x="37" y="64"/>
                    <a:pt x="36" y="64"/>
                    <a:pt x="36" y="64"/>
                  </a:cubicBezTo>
                  <a:cubicBezTo>
                    <a:pt x="36" y="65"/>
                    <a:pt x="35" y="66"/>
                    <a:pt x="34" y="66"/>
                  </a:cubicBezTo>
                  <a:cubicBezTo>
                    <a:pt x="33" y="67"/>
                    <a:pt x="32" y="66"/>
                    <a:pt x="32" y="65"/>
                  </a:cubicBezTo>
                  <a:cubicBezTo>
                    <a:pt x="32" y="65"/>
                    <a:pt x="32" y="65"/>
                    <a:pt x="32" y="65"/>
                  </a:cubicBezTo>
                  <a:cubicBezTo>
                    <a:pt x="30" y="64"/>
                    <a:pt x="29" y="64"/>
                    <a:pt x="28" y="65"/>
                  </a:cubicBezTo>
                  <a:cubicBezTo>
                    <a:pt x="27" y="65"/>
                    <a:pt x="26" y="65"/>
                    <a:pt x="26" y="65"/>
                  </a:cubicBezTo>
                  <a:close/>
                  <a:moveTo>
                    <a:pt x="91" y="130"/>
                  </a:moveTo>
                  <a:cubicBezTo>
                    <a:pt x="92" y="131"/>
                    <a:pt x="94" y="131"/>
                    <a:pt x="95" y="130"/>
                  </a:cubicBezTo>
                  <a:cubicBezTo>
                    <a:pt x="97" y="130"/>
                    <a:pt x="97" y="128"/>
                    <a:pt x="97" y="127"/>
                  </a:cubicBezTo>
                  <a:cubicBezTo>
                    <a:pt x="98" y="128"/>
                    <a:pt x="99" y="128"/>
                    <a:pt x="100" y="128"/>
                  </a:cubicBezTo>
                  <a:cubicBezTo>
                    <a:pt x="100" y="127"/>
                    <a:pt x="101" y="127"/>
                    <a:pt x="102" y="127"/>
                  </a:cubicBezTo>
                  <a:cubicBezTo>
                    <a:pt x="102" y="126"/>
                    <a:pt x="103" y="126"/>
                    <a:pt x="102" y="125"/>
                  </a:cubicBezTo>
                  <a:cubicBezTo>
                    <a:pt x="103" y="125"/>
                    <a:pt x="103" y="125"/>
                    <a:pt x="103" y="125"/>
                  </a:cubicBezTo>
                  <a:cubicBezTo>
                    <a:pt x="104" y="126"/>
                    <a:pt x="105" y="125"/>
                    <a:pt x="105" y="124"/>
                  </a:cubicBezTo>
                  <a:cubicBezTo>
                    <a:pt x="106" y="124"/>
                    <a:pt x="106" y="123"/>
                    <a:pt x="106" y="122"/>
                  </a:cubicBezTo>
                  <a:cubicBezTo>
                    <a:pt x="106" y="122"/>
                    <a:pt x="107" y="123"/>
                    <a:pt x="107" y="123"/>
                  </a:cubicBezTo>
                  <a:cubicBezTo>
                    <a:pt x="108" y="123"/>
                    <a:pt x="109" y="123"/>
                    <a:pt x="109" y="123"/>
                  </a:cubicBezTo>
                  <a:cubicBezTo>
                    <a:pt x="110" y="122"/>
                    <a:pt x="110" y="122"/>
                    <a:pt x="110" y="122"/>
                  </a:cubicBezTo>
                  <a:cubicBezTo>
                    <a:pt x="112" y="121"/>
                    <a:pt x="112" y="121"/>
                    <a:pt x="111" y="120"/>
                  </a:cubicBezTo>
                  <a:cubicBezTo>
                    <a:pt x="111" y="119"/>
                    <a:pt x="111" y="119"/>
                    <a:pt x="111" y="119"/>
                  </a:cubicBezTo>
                  <a:cubicBezTo>
                    <a:pt x="113" y="119"/>
                    <a:pt x="114" y="119"/>
                    <a:pt x="115" y="118"/>
                  </a:cubicBezTo>
                  <a:cubicBezTo>
                    <a:pt x="115" y="118"/>
                    <a:pt x="115" y="118"/>
                    <a:pt x="115" y="119"/>
                  </a:cubicBezTo>
                  <a:cubicBezTo>
                    <a:pt x="115" y="120"/>
                    <a:pt x="115" y="122"/>
                    <a:pt x="115" y="124"/>
                  </a:cubicBezTo>
                  <a:cubicBezTo>
                    <a:pt x="115" y="126"/>
                    <a:pt x="114" y="128"/>
                    <a:pt x="112" y="130"/>
                  </a:cubicBezTo>
                  <a:cubicBezTo>
                    <a:pt x="112" y="131"/>
                    <a:pt x="111" y="132"/>
                    <a:pt x="110" y="132"/>
                  </a:cubicBezTo>
                  <a:cubicBezTo>
                    <a:pt x="109" y="134"/>
                    <a:pt x="107" y="134"/>
                    <a:pt x="105" y="135"/>
                  </a:cubicBezTo>
                  <a:cubicBezTo>
                    <a:pt x="105" y="135"/>
                    <a:pt x="105" y="135"/>
                    <a:pt x="105" y="135"/>
                  </a:cubicBezTo>
                  <a:cubicBezTo>
                    <a:pt x="104" y="136"/>
                    <a:pt x="103" y="136"/>
                    <a:pt x="102" y="136"/>
                  </a:cubicBezTo>
                  <a:cubicBezTo>
                    <a:pt x="101" y="136"/>
                    <a:pt x="100" y="136"/>
                    <a:pt x="99" y="135"/>
                  </a:cubicBezTo>
                  <a:cubicBezTo>
                    <a:pt x="98" y="135"/>
                    <a:pt x="97" y="134"/>
                    <a:pt x="95" y="133"/>
                  </a:cubicBezTo>
                  <a:cubicBezTo>
                    <a:pt x="95" y="133"/>
                    <a:pt x="94" y="133"/>
                    <a:pt x="93" y="133"/>
                  </a:cubicBezTo>
                  <a:cubicBezTo>
                    <a:pt x="92" y="132"/>
                    <a:pt x="92" y="131"/>
                    <a:pt x="91" y="131"/>
                  </a:cubicBezTo>
                  <a:cubicBezTo>
                    <a:pt x="91" y="131"/>
                    <a:pt x="91" y="130"/>
                    <a:pt x="91" y="130"/>
                  </a:cubicBezTo>
                  <a:cubicBezTo>
                    <a:pt x="91" y="130"/>
                    <a:pt x="91" y="130"/>
                    <a:pt x="91" y="130"/>
                  </a:cubicBezTo>
                  <a:close/>
                  <a:moveTo>
                    <a:pt x="21" y="53"/>
                  </a:moveTo>
                  <a:cubicBezTo>
                    <a:pt x="20" y="53"/>
                    <a:pt x="20" y="53"/>
                    <a:pt x="19" y="54"/>
                  </a:cubicBezTo>
                  <a:cubicBezTo>
                    <a:pt x="18" y="55"/>
                    <a:pt x="17" y="56"/>
                    <a:pt x="18" y="58"/>
                  </a:cubicBezTo>
                  <a:cubicBezTo>
                    <a:pt x="18" y="58"/>
                    <a:pt x="17" y="58"/>
                    <a:pt x="17" y="58"/>
                  </a:cubicBezTo>
                  <a:cubicBezTo>
                    <a:pt x="16" y="58"/>
                    <a:pt x="15" y="59"/>
                    <a:pt x="15" y="60"/>
                  </a:cubicBezTo>
                  <a:cubicBezTo>
                    <a:pt x="15" y="61"/>
                    <a:pt x="16" y="62"/>
                    <a:pt x="17" y="62"/>
                  </a:cubicBezTo>
                  <a:cubicBezTo>
                    <a:pt x="17" y="62"/>
                    <a:pt x="17" y="62"/>
                    <a:pt x="17" y="63"/>
                  </a:cubicBezTo>
                  <a:cubicBezTo>
                    <a:pt x="17" y="63"/>
                    <a:pt x="16" y="63"/>
                    <a:pt x="16" y="64"/>
                  </a:cubicBezTo>
                  <a:cubicBezTo>
                    <a:pt x="15" y="65"/>
                    <a:pt x="15" y="66"/>
                    <a:pt x="15" y="67"/>
                  </a:cubicBezTo>
                  <a:cubicBezTo>
                    <a:pt x="14" y="67"/>
                    <a:pt x="15" y="68"/>
                    <a:pt x="15" y="69"/>
                  </a:cubicBezTo>
                  <a:cubicBezTo>
                    <a:pt x="15" y="69"/>
                    <a:pt x="16" y="69"/>
                    <a:pt x="16" y="69"/>
                  </a:cubicBezTo>
                  <a:cubicBezTo>
                    <a:pt x="15" y="70"/>
                    <a:pt x="15" y="71"/>
                    <a:pt x="14" y="72"/>
                  </a:cubicBezTo>
                  <a:cubicBezTo>
                    <a:pt x="13" y="71"/>
                    <a:pt x="11" y="70"/>
                    <a:pt x="11" y="68"/>
                  </a:cubicBezTo>
                  <a:cubicBezTo>
                    <a:pt x="10" y="68"/>
                    <a:pt x="10" y="67"/>
                    <a:pt x="10" y="66"/>
                  </a:cubicBezTo>
                  <a:cubicBezTo>
                    <a:pt x="9" y="65"/>
                    <a:pt x="9" y="64"/>
                    <a:pt x="9" y="63"/>
                  </a:cubicBezTo>
                  <a:cubicBezTo>
                    <a:pt x="9" y="63"/>
                    <a:pt x="9" y="63"/>
                    <a:pt x="9" y="63"/>
                  </a:cubicBezTo>
                  <a:cubicBezTo>
                    <a:pt x="9" y="62"/>
                    <a:pt x="9" y="61"/>
                    <a:pt x="9" y="61"/>
                  </a:cubicBezTo>
                  <a:cubicBezTo>
                    <a:pt x="9" y="60"/>
                    <a:pt x="9" y="60"/>
                    <a:pt x="9" y="60"/>
                  </a:cubicBezTo>
                  <a:cubicBezTo>
                    <a:pt x="9" y="59"/>
                    <a:pt x="10" y="58"/>
                    <a:pt x="10" y="57"/>
                  </a:cubicBezTo>
                  <a:cubicBezTo>
                    <a:pt x="10" y="56"/>
                    <a:pt x="10" y="55"/>
                    <a:pt x="11" y="54"/>
                  </a:cubicBezTo>
                  <a:cubicBezTo>
                    <a:pt x="12" y="53"/>
                    <a:pt x="13" y="52"/>
                    <a:pt x="13" y="51"/>
                  </a:cubicBezTo>
                  <a:cubicBezTo>
                    <a:pt x="14" y="50"/>
                    <a:pt x="16" y="49"/>
                    <a:pt x="17" y="49"/>
                  </a:cubicBezTo>
                  <a:cubicBezTo>
                    <a:pt x="18" y="49"/>
                    <a:pt x="18" y="49"/>
                    <a:pt x="19" y="49"/>
                  </a:cubicBezTo>
                  <a:cubicBezTo>
                    <a:pt x="19" y="49"/>
                    <a:pt x="20" y="49"/>
                    <a:pt x="19" y="50"/>
                  </a:cubicBezTo>
                  <a:cubicBezTo>
                    <a:pt x="19" y="50"/>
                    <a:pt x="19" y="51"/>
                    <a:pt x="20" y="51"/>
                  </a:cubicBezTo>
                  <a:cubicBezTo>
                    <a:pt x="20" y="52"/>
                    <a:pt x="21" y="52"/>
                    <a:pt x="21" y="53"/>
                  </a:cubicBezTo>
                  <a:cubicBezTo>
                    <a:pt x="21" y="53"/>
                    <a:pt x="21" y="53"/>
                    <a:pt x="21" y="53"/>
                  </a:cubicBezTo>
                  <a:close/>
                  <a:moveTo>
                    <a:pt x="18" y="41"/>
                  </a:moveTo>
                  <a:cubicBezTo>
                    <a:pt x="18" y="41"/>
                    <a:pt x="18" y="41"/>
                    <a:pt x="19" y="41"/>
                  </a:cubicBezTo>
                  <a:cubicBezTo>
                    <a:pt x="19" y="39"/>
                    <a:pt x="19" y="38"/>
                    <a:pt x="20" y="36"/>
                  </a:cubicBezTo>
                  <a:cubicBezTo>
                    <a:pt x="20" y="36"/>
                    <a:pt x="21" y="35"/>
                    <a:pt x="21" y="35"/>
                  </a:cubicBezTo>
                  <a:cubicBezTo>
                    <a:pt x="21" y="34"/>
                    <a:pt x="22" y="33"/>
                    <a:pt x="23" y="33"/>
                  </a:cubicBezTo>
                  <a:cubicBezTo>
                    <a:pt x="23" y="32"/>
                    <a:pt x="24" y="32"/>
                    <a:pt x="25" y="31"/>
                  </a:cubicBezTo>
                  <a:cubicBezTo>
                    <a:pt x="26" y="30"/>
                    <a:pt x="28" y="30"/>
                    <a:pt x="29" y="30"/>
                  </a:cubicBezTo>
                  <a:cubicBezTo>
                    <a:pt x="31" y="30"/>
                    <a:pt x="32" y="30"/>
                    <a:pt x="32" y="32"/>
                  </a:cubicBezTo>
                  <a:cubicBezTo>
                    <a:pt x="32" y="32"/>
                    <a:pt x="33" y="32"/>
                    <a:pt x="33" y="32"/>
                  </a:cubicBezTo>
                  <a:cubicBezTo>
                    <a:pt x="33" y="32"/>
                    <a:pt x="33" y="33"/>
                    <a:pt x="33" y="34"/>
                  </a:cubicBezTo>
                  <a:cubicBezTo>
                    <a:pt x="32" y="33"/>
                    <a:pt x="30" y="33"/>
                    <a:pt x="30" y="34"/>
                  </a:cubicBezTo>
                  <a:cubicBezTo>
                    <a:pt x="29" y="35"/>
                    <a:pt x="29" y="36"/>
                    <a:pt x="29" y="38"/>
                  </a:cubicBezTo>
                  <a:cubicBezTo>
                    <a:pt x="29" y="38"/>
                    <a:pt x="29" y="38"/>
                    <a:pt x="28" y="38"/>
                  </a:cubicBezTo>
                  <a:cubicBezTo>
                    <a:pt x="27" y="38"/>
                    <a:pt x="27" y="39"/>
                    <a:pt x="26" y="39"/>
                  </a:cubicBezTo>
                  <a:cubicBezTo>
                    <a:pt x="26" y="40"/>
                    <a:pt x="26" y="40"/>
                    <a:pt x="26" y="41"/>
                  </a:cubicBezTo>
                  <a:cubicBezTo>
                    <a:pt x="27" y="42"/>
                    <a:pt x="28" y="42"/>
                    <a:pt x="29" y="43"/>
                  </a:cubicBezTo>
                  <a:cubicBezTo>
                    <a:pt x="28" y="43"/>
                    <a:pt x="28" y="42"/>
                    <a:pt x="27" y="42"/>
                  </a:cubicBezTo>
                  <a:cubicBezTo>
                    <a:pt x="26" y="42"/>
                    <a:pt x="24" y="43"/>
                    <a:pt x="23" y="44"/>
                  </a:cubicBezTo>
                  <a:cubicBezTo>
                    <a:pt x="22" y="44"/>
                    <a:pt x="23" y="45"/>
                    <a:pt x="23" y="45"/>
                  </a:cubicBezTo>
                  <a:cubicBezTo>
                    <a:pt x="23" y="46"/>
                    <a:pt x="24" y="46"/>
                    <a:pt x="24" y="47"/>
                  </a:cubicBezTo>
                  <a:cubicBezTo>
                    <a:pt x="23" y="47"/>
                    <a:pt x="22" y="48"/>
                    <a:pt x="20" y="47"/>
                  </a:cubicBezTo>
                  <a:cubicBezTo>
                    <a:pt x="20" y="47"/>
                    <a:pt x="20" y="46"/>
                    <a:pt x="20" y="46"/>
                  </a:cubicBezTo>
                  <a:cubicBezTo>
                    <a:pt x="20" y="46"/>
                    <a:pt x="19" y="46"/>
                    <a:pt x="19" y="46"/>
                  </a:cubicBezTo>
                  <a:cubicBezTo>
                    <a:pt x="19" y="45"/>
                    <a:pt x="19" y="45"/>
                    <a:pt x="19" y="44"/>
                  </a:cubicBezTo>
                  <a:cubicBezTo>
                    <a:pt x="19" y="44"/>
                    <a:pt x="19" y="43"/>
                    <a:pt x="19" y="42"/>
                  </a:cubicBezTo>
                  <a:cubicBezTo>
                    <a:pt x="19" y="42"/>
                    <a:pt x="18" y="41"/>
                    <a:pt x="18" y="41"/>
                  </a:cubicBezTo>
                  <a:cubicBezTo>
                    <a:pt x="18" y="41"/>
                    <a:pt x="18" y="41"/>
                    <a:pt x="18" y="41"/>
                  </a:cubicBezTo>
                  <a:close/>
                  <a:moveTo>
                    <a:pt x="84" y="131"/>
                  </a:moveTo>
                  <a:cubicBezTo>
                    <a:pt x="86" y="133"/>
                    <a:pt x="88" y="133"/>
                    <a:pt x="90" y="132"/>
                  </a:cubicBezTo>
                  <a:cubicBezTo>
                    <a:pt x="89" y="132"/>
                    <a:pt x="90" y="133"/>
                    <a:pt x="89" y="134"/>
                  </a:cubicBezTo>
                  <a:cubicBezTo>
                    <a:pt x="89" y="134"/>
                    <a:pt x="89" y="135"/>
                    <a:pt x="88" y="135"/>
                  </a:cubicBezTo>
                  <a:cubicBezTo>
                    <a:pt x="88" y="136"/>
                    <a:pt x="88" y="136"/>
                    <a:pt x="88" y="136"/>
                  </a:cubicBezTo>
                  <a:cubicBezTo>
                    <a:pt x="88" y="137"/>
                    <a:pt x="87" y="137"/>
                    <a:pt x="87" y="137"/>
                  </a:cubicBezTo>
                  <a:cubicBezTo>
                    <a:pt x="86" y="138"/>
                    <a:pt x="86" y="138"/>
                    <a:pt x="85" y="139"/>
                  </a:cubicBezTo>
                  <a:cubicBezTo>
                    <a:pt x="84" y="139"/>
                    <a:pt x="82" y="140"/>
                    <a:pt x="81" y="141"/>
                  </a:cubicBezTo>
                  <a:cubicBezTo>
                    <a:pt x="80" y="141"/>
                    <a:pt x="80" y="141"/>
                    <a:pt x="79" y="141"/>
                  </a:cubicBezTo>
                  <a:cubicBezTo>
                    <a:pt x="77" y="140"/>
                    <a:pt x="76" y="140"/>
                    <a:pt x="75" y="140"/>
                  </a:cubicBezTo>
                  <a:cubicBezTo>
                    <a:pt x="73" y="139"/>
                    <a:pt x="71" y="138"/>
                    <a:pt x="70" y="137"/>
                  </a:cubicBezTo>
                  <a:cubicBezTo>
                    <a:pt x="69" y="135"/>
                    <a:pt x="69" y="134"/>
                    <a:pt x="69" y="132"/>
                  </a:cubicBezTo>
                  <a:cubicBezTo>
                    <a:pt x="69" y="133"/>
                    <a:pt x="69" y="133"/>
                    <a:pt x="70" y="133"/>
                  </a:cubicBezTo>
                  <a:cubicBezTo>
                    <a:pt x="71" y="133"/>
                    <a:pt x="72" y="133"/>
                    <a:pt x="73" y="133"/>
                  </a:cubicBezTo>
                  <a:cubicBezTo>
                    <a:pt x="73" y="132"/>
                    <a:pt x="73" y="132"/>
                    <a:pt x="73" y="132"/>
                  </a:cubicBezTo>
                  <a:cubicBezTo>
                    <a:pt x="73" y="132"/>
                    <a:pt x="74" y="132"/>
                    <a:pt x="74" y="132"/>
                  </a:cubicBezTo>
                  <a:cubicBezTo>
                    <a:pt x="75" y="133"/>
                    <a:pt x="76" y="133"/>
                    <a:pt x="77" y="133"/>
                  </a:cubicBezTo>
                  <a:cubicBezTo>
                    <a:pt x="78" y="133"/>
                    <a:pt x="78" y="133"/>
                    <a:pt x="79" y="132"/>
                  </a:cubicBezTo>
                  <a:cubicBezTo>
                    <a:pt x="79" y="132"/>
                    <a:pt x="79" y="131"/>
                    <a:pt x="79" y="131"/>
                  </a:cubicBezTo>
                  <a:cubicBezTo>
                    <a:pt x="80" y="133"/>
                    <a:pt x="82" y="133"/>
                    <a:pt x="83" y="133"/>
                  </a:cubicBezTo>
                  <a:cubicBezTo>
                    <a:pt x="84" y="133"/>
                    <a:pt x="84" y="132"/>
                    <a:pt x="84" y="131"/>
                  </a:cubicBezTo>
                  <a:cubicBezTo>
                    <a:pt x="84" y="131"/>
                    <a:pt x="84" y="131"/>
                    <a:pt x="84" y="131"/>
                  </a:cubicBezTo>
                  <a:close/>
                  <a:moveTo>
                    <a:pt x="115" y="115"/>
                  </a:moveTo>
                  <a:cubicBezTo>
                    <a:pt x="117" y="116"/>
                    <a:pt x="118" y="116"/>
                    <a:pt x="119" y="115"/>
                  </a:cubicBezTo>
                  <a:cubicBezTo>
                    <a:pt x="121" y="113"/>
                    <a:pt x="120" y="112"/>
                    <a:pt x="119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1" y="110"/>
                    <a:pt x="121" y="110"/>
                    <a:pt x="121" y="110"/>
                  </a:cubicBezTo>
                  <a:cubicBezTo>
                    <a:pt x="120" y="110"/>
                    <a:pt x="120" y="110"/>
                    <a:pt x="120" y="110"/>
                  </a:cubicBezTo>
                  <a:cubicBezTo>
                    <a:pt x="120" y="110"/>
                    <a:pt x="121" y="110"/>
                    <a:pt x="121" y="110"/>
                  </a:cubicBezTo>
                  <a:cubicBezTo>
                    <a:pt x="121" y="111"/>
                    <a:pt x="122" y="110"/>
                    <a:pt x="123" y="109"/>
                  </a:cubicBezTo>
                  <a:cubicBezTo>
                    <a:pt x="123" y="108"/>
                    <a:pt x="124" y="108"/>
                    <a:pt x="123" y="107"/>
                  </a:cubicBezTo>
                  <a:cubicBezTo>
                    <a:pt x="123" y="107"/>
                    <a:pt x="123" y="107"/>
                    <a:pt x="123" y="106"/>
                  </a:cubicBezTo>
                  <a:cubicBezTo>
                    <a:pt x="124" y="106"/>
                    <a:pt x="125" y="106"/>
                    <a:pt x="126" y="105"/>
                  </a:cubicBezTo>
                  <a:cubicBezTo>
                    <a:pt x="126" y="104"/>
                    <a:pt x="126" y="103"/>
                    <a:pt x="125" y="102"/>
                  </a:cubicBezTo>
                  <a:cubicBezTo>
                    <a:pt x="126" y="102"/>
                    <a:pt x="127" y="102"/>
                    <a:pt x="127" y="102"/>
                  </a:cubicBezTo>
                  <a:cubicBezTo>
                    <a:pt x="128" y="101"/>
                    <a:pt x="129" y="99"/>
                    <a:pt x="128" y="98"/>
                  </a:cubicBezTo>
                  <a:cubicBezTo>
                    <a:pt x="128" y="98"/>
                    <a:pt x="128" y="98"/>
                    <a:pt x="128" y="98"/>
                  </a:cubicBezTo>
                  <a:cubicBezTo>
                    <a:pt x="128" y="97"/>
                    <a:pt x="129" y="97"/>
                    <a:pt x="129" y="97"/>
                  </a:cubicBezTo>
                  <a:cubicBezTo>
                    <a:pt x="129" y="98"/>
                    <a:pt x="129" y="98"/>
                    <a:pt x="130" y="99"/>
                  </a:cubicBezTo>
                  <a:cubicBezTo>
                    <a:pt x="131" y="100"/>
                    <a:pt x="131" y="101"/>
                    <a:pt x="131" y="102"/>
                  </a:cubicBezTo>
                  <a:cubicBezTo>
                    <a:pt x="131" y="103"/>
                    <a:pt x="131" y="104"/>
                    <a:pt x="132" y="105"/>
                  </a:cubicBezTo>
                  <a:cubicBezTo>
                    <a:pt x="133" y="107"/>
                    <a:pt x="132" y="109"/>
                    <a:pt x="130" y="111"/>
                  </a:cubicBezTo>
                  <a:cubicBezTo>
                    <a:pt x="128" y="114"/>
                    <a:pt x="126" y="115"/>
                    <a:pt x="124" y="116"/>
                  </a:cubicBezTo>
                  <a:cubicBezTo>
                    <a:pt x="122" y="116"/>
                    <a:pt x="121" y="117"/>
                    <a:pt x="120" y="117"/>
                  </a:cubicBezTo>
                  <a:cubicBezTo>
                    <a:pt x="119" y="117"/>
                    <a:pt x="118" y="116"/>
                    <a:pt x="117" y="116"/>
                  </a:cubicBezTo>
                  <a:cubicBezTo>
                    <a:pt x="116" y="116"/>
                    <a:pt x="116" y="116"/>
                    <a:pt x="116" y="116"/>
                  </a:cubicBezTo>
                  <a:cubicBezTo>
                    <a:pt x="116" y="116"/>
                    <a:pt x="115" y="116"/>
                    <a:pt x="115" y="115"/>
                  </a:cubicBezTo>
                  <a:cubicBezTo>
                    <a:pt x="115" y="115"/>
                    <a:pt x="115" y="115"/>
                    <a:pt x="115" y="115"/>
                  </a:cubicBezTo>
                  <a:close/>
                  <a:moveTo>
                    <a:pt x="129" y="92"/>
                  </a:moveTo>
                  <a:cubicBezTo>
                    <a:pt x="130" y="92"/>
                    <a:pt x="131" y="91"/>
                    <a:pt x="131" y="90"/>
                  </a:cubicBezTo>
                  <a:cubicBezTo>
                    <a:pt x="130" y="89"/>
                    <a:pt x="131" y="88"/>
                    <a:pt x="130" y="87"/>
                  </a:cubicBezTo>
                  <a:cubicBezTo>
                    <a:pt x="130" y="86"/>
                    <a:pt x="130" y="86"/>
                    <a:pt x="130" y="85"/>
                  </a:cubicBezTo>
                  <a:cubicBezTo>
                    <a:pt x="131" y="85"/>
                    <a:pt x="131" y="85"/>
                    <a:pt x="132" y="85"/>
                  </a:cubicBezTo>
                  <a:cubicBezTo>
                    <a:pt x="132" y="85"/>
                    <a:pt x="132" y="85"/>
                    <a:pt x="132" y="85"/>
                  </a:cubicBezTo>
                  <a:cubicBezTo>
                    <a:pt x="133" y="84"/>
                    <a:pt x="133" y="83"/>
                    <a:pt x="133" y="82"/>
                  </a:cubicBezTo>
                  <a:cubicBezTo>
                    <a:pt x="133" y="82"/>
                    <a:pt x="133" y="82"/>
                    <a:pt x="133" y="82"/>
                  </a:cubicBezTo>
                  <a:cubicBezTo>
                    <a:pt x="133" y="81"/>
                    <a:pt x="132" y="80"/>
                    <a:pt x="131" y="79"/>
                  </a:cubicBezTo>
                  <a:cubicBezTo>
                    <a:pt x="131" y="79"/>
                    <a:pt x="131" y="79"/>
                    <a:pt x="131" y="79"/>
                  </a:cubicBezTo>
                  <a:cubicBezTo>
                    <a:pt x="133" y="78"/>
                    <a:pt x="133" y="77"/>
                    <a:pt x="133" y="75"/>
                  </a:cubicBezTo>
                  <a:cubicBezTo>
                    <a:pt x="134" y="75"/>
                    <a:pt x="135" y="75"/>
                    <a:pt x="136" y="76"/>
                  </a:cubicBezTo>
                  <a:cubicBezTo>
                    <a:pt x="137" y="78"/>
                    <a:pt x="138" y="80"/>
                    <a:pt x="138" y="82"/>
                  </a:cubicBezTo>
                  <a:cubicBezTo>
                    <a:pt x="138" y="83"/>
                    <a:pt x="139" y="84"/>
                    <a:pt x="138" y="86"/>
                  </a:cubicBezTo>
                  <a:cubicBezTo>
                    <a:pt x="138" y="87"/>
                    <a:pt x="138" y="89"/>
                    <a:pt x="138" y="90"/>
                  </a:cubicBezTo>
                  <a:cubicBezTo>
                    <a:pt x="137" y="91"/>
                    <a:pt x="137" y="92"/>
                    <a:pt x="136" y="93"/>
                  </a:cubicBezTo>
                  <a:cubicBezTo>
                    <a:pt x="136" y="94"/>
                    <a:pt x="135" y="94"/>
                    <a:pt x="135" y="94"/>
                  </a:cubicBezTo>
                  <a:cubicBezTo>
                    <a:pt x="133" y="95"/>
                    <a:pt x="132" y="96"/>
                    <a:pt x="131" y="96"/>
                  </a:cubicBezTo>
                  <a:cubicBezTo>
                    <a:pt x="131" y="96"/>
                    <a:pt x="130" y="96"/>
                    <a:pt x="130" y="96"/>
                  </a:cubicBezTo>
                  <a:cubicBezTo>
                    <a:pt x="130" y="96"/>
                    <a:pt x="130" y="96"/>
                    <a:pt x="130" y="96"/>
                  </a:cubicBezTo>
                  <a:cubicBezTo>
                    <a:pt x="131" y="95"/>
                    <a:pt x="130" y="94"/>
                    <a:pt x="130" y="93"/>
                  </a:cubicBezTo>
                  <a:cubicBezTo>
                    <a:pt x="129" y="93"/>
                    <a:pt x="129" y="92"/>
                    <a:pt x="129" y="92"/>
                  </a:cubicBezTo>
                  <a:cubicBezTo>
                    <a:pt x="129" y="92"/>
                    <a:pt x="129" y="92"/>
                    <a:pt x="129" y="92"/>
                  </a:cubicBezTo>
                  <a:close/>
                  <a:moveTo>
                    <a:pt x="16" y="74"/>
                  </a:moveTo>
                  <a:cubicBezTo>
                    <a:pt x="16" y="74"/>
                    <a:pt x="16" y="74"/>
                    <a:pt x="16" y="74"/>
                  </a:cubicBezTo>
                  <a:cubicBezTo>
                    <a:pt x="15" y="74"/>
                    <a:pt x="15" y="73"/>
                    <a:pt x="14" y="74"/>
                  </a:cubicBezTo>
                  <a:cubicBezTo>
                    <a:pt x="13" y="74"/>
                    <a:pt x="13" y="74"/>
                    <a:pt x="12" y="74"/>
                  </a:cubicBezTo>
                  <a:cubicBezTo>
                    <a:pt x="12" y="75"/>
                    <a:pt x="11" y="76"/>
                    <a:pt x="11" y="76"/>
                  </a:cubicBezTo>
                  <a:cubicBezTo>
                    <a:pt x="10" y="77"/>
                    <a:pt x="10" y="79"/>
                    <a:pt x="9" y="80"/>
                  </a:cubicBezTo>
                  <a:cubicBezTo>
                    <a:pt x="9" y="81"/>
                    <a:pt x="9" y="82"/>
                    <a:pt x="9" y="83"/>
                  </a:cubicBezTo>
                  <a:cubicBezTo>
                    <a:pt x="9" y="85"/>
                    <a:pt x="10" y="86"/>
                    <a:pt x="10" y="87"/>
                  </a:cubicBezTo>
                  <a:cubicBezTo>
                    <a:pt x="10" y="88"/>
                    <a:pt x="10" y="88"/>
                    <a:pt x="11" y="89"/>
                  </a:cubicBezTo>
                  <a:cubicBezTo>
                    <a:pt x="11" y="90"/>
                    <a:pt x="12" y="91"/>
                    <a:pt x="12" y="92"/>
                  </a:cubicBezTo>
                  <a:cubicBezTo>
                    <a:pt x="13" y="94"/>
                    <a:pt x="14" y="95"/>
                    <a:pt x="16" y="95"/>
                  </a:cubicBezTo>
                  <a:cubicBezTo>
                    <a:pt x="17" y="96"/>
                    <a:pt x="18" y="95"/>
                    <a:pt x="19" y="95"/>
                  </a:cubicBezTo>
                  <a:cubicBezTo>
                    <a:pt x="19" y="95"/>
                    <a:pt x="19" y="95"/>
                    <a:pt x="19" y="95"/>
                  </a:cubicBezTo>
                  <a:cubicBezTo>
                    <a:pt x="20" y="94"/>
                    <a:pt x="20" y="94"/>
                    <a:pt x="20" y="93"/>
                  </a:cubicBezTo>
                  <a:cubicBezTo>
                    <a:pt x="20" y="93"/>
                    <a:pt x="20" y="93"/>
                    <a:pt x="20" y="93"/>
                  </a:cubicBezTo>
                  <a:cubicBezTo>
                    <a:pt x="18" y="93"/>
                    <a:pt x="17" y="92"/>
                    <a:pt x="18" y="90"/>
                  </a:cubicBezTo>
                  <a:cubicBezTo>
                    <a:pt x="18" y="89"/>
                    <a:pt x="18" y="89"/>
                    <a:pt x="18" y="89"/>
                  </a:cubicBezTo>
                  <a:cubicBezTo>
                    <a:pt x="18" y="89"/>
                    <a:pt x="18" y="89"/>
                    <a:pt x="17" y="89"/>
                  </a:cubicBezTo>
                  <a:cubicBezTo>
                    <a:pt x="17" y="88"/>
                    <a:pt x="16" y="88"/>
                    <a:pt x="16" y="88"/>
                  </a:cubicBezTo>
                  <a:cubicBezTo>
                    <a:pt x="16" y="87"/>
                    <a:pt x="16" y="86"/>
                    <a:pt x="17" y="85"/>
                  </a:cubicBezTo>
                  <a:cubicBezTo>
                    <a:pt x="17" y="85"/>
                    <a:pt x="17" y="84"/>
                    <a:pt x="18" y="83"/>
                  </a:cubicBezTo>
                  <a:cubicBezTo>
                    <a:pt x="17" y="83"/>
                    <a:pt x="15" y="83"/>
                    <a:pt x="15" y="82"/>
                  </a:cubicBezTo>
                  <a:cubicBezTo>
                    <a:pt x="14" y="81"/>
                    <a:pt x="15" y="80"/>
                    <a:pt x="15" y="80"/>
                  </a:cubicBezTo>
                  <a:cubicBezTo>
                    <a:pt x="15" y="79"/>
                    <a:pt x="14" y="79"/>
                    <a:pt x="14" y="79"/>
                  </a:cubicBezTo>
                  <a:cubicBezTo>
                    <a:pt x="14" y="79"/>
                    <a:pt x="13" y="78"/>
                    <a:pt x="14" y="77"/>
                  </a:cubicBezTo>
                  <a:cubicBezTo>
                    <a:pt x="14" y="76"/>
                    <a:pt x="15" y="75"/>
                    <a:pt x="16" y="74"/>
                  </a:cubicBezTo>
                  <a:close/>
                  <a:moveTo>
                    <a:pt x="129" y="51"/>
                  </a:moveTo>
                  <a:cubicBezTo>
                    <a:pt x="128" y="49"/>
                    <a:pt x="127" y="48"/>
                    <a:pt x="126" y="48"/>
                  </a:cubicBezTo>
                  <a:cubicBezTo>
                    <a:pt x="126" y="48"/>
                    <a:pt x="126" y="47"/>
                    <a:pt x="126" y="47"/>
                  </a:cubicBezTo>
                  <a:cubicBezTo>
                    <a:pt x="127" y="46"/>
                    <a:pt x="126" y="45"/>
                    <a:pt x="126" y="45"/>
                  </a:cubicBezTo>
                  <a:cubicBezTo>
                    <a:pt x="125" y="44"/>
                    <a:pt x="125" y="44"/>
                    <a:pt x="125" y="44"/>
                  </a:cubicBezTo>
                  <a:cubicBezTo>
                    <a:pt x="124" y="44"/>
                    <a:pt x="123" y="43"/>
                    <a:pt x="122" y="43"/>
                  </a:cubicBezTo>
                  <a:cubicBezTo>
                    <a:pt x="122" y="43"/>
                    <a:pt x="122" y="43"/>
                    <a:pt x="122" y="43"/>
                  </a:cubicBezTo>
                  <a:cubicBezTo>
                    <a:pt x="122" y="43"/>
                    <a:pt x="122" y="43"/>
                    <a:pt x="123" y="42"/>
                  </a:cubicBezTo>
                  <a:cubicBezTo>
                    <a:pt x="123" y="42"/>
                    <a:pt x="123" y="41"/>
                    <a:pt x="123" y="40"/>
                  </a:cubicBezTo>
                  <a:cubicBezTo>
                    <a:pt x="123" y="40"/>
                    <a:pt x="122" y="39"/>
                    <a:pt x="122" y="39"/>
                  </a:cubicBezTo>
                  <a:cubicBezTo>
                    <a:pt x="121" y="39"/>
                    <a:pt x="120" y="39"/>
                    <a:pt x="119" y="39"/>
                  </a:cubicBezTo>
                  <a:cubicBezTo>
                    <a:pt x="119" y="39"/>
                    <a:pt x="119" y="39"/>
                    <a:pt x="118" y="39"/>
                  </a:cubicBezTo>
                  <a:cubicBezTo>
                    <a:pt x="118" y="38"/>
                    <a:pt x="119" y="37"/>
                    <a:pt x="119" y="37"/>
                  </a:cubicBezTo>
                  <a:cubicBezTo>
                    <a:pt x="119" y="36"/>
                    <a:pt x="119" y="35"/>
                    <a:pt x="119" y="35"/>
                  </a:cubicBezTo>
                  <a:cubicBezTo>
                    <a:pt x="119" y="34"/>
                    <a:pt x="120" y="33"/>
                    <a:pt x="120" y="33"/>
                  </a:cubicBezTo>
                  <a:cubicBezTo>
                    <a:pt x="121" y="33"/>
                    <a:pt x="123" y="32"/>
                    <a:pt x="124" y="33"/>
                  </a:cubicBezTo>
                  <a:cubicBezTo>
                    <a:pt x="124" y="34"/>
                    <a:pt x="125" y="34"/>
                    <a:pt x="126" y="34"/>
                  </a:cubicBezTo>
                  <a:cubicBezTo>
                    <a:pt x="127" y="35"/>
                    <a:pt x="128" y="36"/>
                    <a:pt x="129" y="38"/>
                  </a:cubicBezTo>
                  <a:cubicBezTo>
                    <a:pt x="130" y="39"/>
                    <a:pt x="131" y="40"/>
                    <a:pt x="131" y="42"/>
                  </a:cubicBezTo>
                  <a:cubicBezTo>
                    <a:pt x="131" y="43"/>
                    <a:pt x="131" y="44"/>
                    <a:pt x="131" y="46"/>
                  </a:cubicBezTo>
                  <a:cubicBezTo>
                    <a:pt x="131" y="47"/>
                    <a:pt x="131" y="48"/>
                    <a:pt x="130" y="49"/>
                  </a:cubicBezTo>
                  <a:cubicBezTo>
                    <a:pt x="130" y="50"/>
                    <a:pt x="129" y="50"/>
                    <a:pt x="129" y="51"/>
                  </a:cubicBezTo>
                  <a:cubicBezTo>
                    <a:pt x="129" y="51"/>
                    <a:pt x="129" y="51"/>
                    <a:pt x="129" y="51"/>
                  </a:cubicBezTo>
                  <a:close/>
                  <a:moveTo>
                    <a:pt x="62" y="130"/>
                  </a:moveTo>
                  <a:cubicBezTo>
                    <a:pt x="63" y="132"/>
                    <a:pt x="65" y="132"/>
                    <a:pt x="66" y="133"/>
                  </a:cubicBezTo>
                  <a:cubicBezTo>
                    <a:pt x="66" y="134"/>
                    <a:pt x="65" y="135"/>
                    <a:pt x="63" y="136"/>
                  </a:cubicBezTo>
                  <a:cubicBezTo>
                    <a:pt x="62" y="137"/>
                    <a:pt x="61" y="137"/>
                    <a:pt x="60" y="137"/>
                  </a:cubicBezTo>
                  <a:cubicBezTo>
                    <a:pt x="59" y="137"/>
                    <a:pt x="58" y="137"/>
                    <a:pt x="57" y="137"/>
                  </a:cubicBezTo>
                  <a:cubicBezTo>
                    <a:pt x="55" y="137"/>
                    <a:pt x="54" y="136"/>
                    <a:pt x="53" y="136"/>
                  </a:cubicBezTo>
                  <a:cubicBezTo>
                    <a:pt x="51" y="135"/>
                    <a:pt x="50" y="134"/>
                    <a:pt x="49" y="133"/>
                  </a:cubicBezTo>
                  <a:cubicBezTo>
                    <a:pt x="49" y="132"/>
                    <a:pt x="48" y="131"/>
                    <a:pt x="48" y="130"/>
                  </a:cubicBezTo>
                  <a:cubicBezTo>
                    <a:pt x="48" y="129"/>
                    <a:pt x="48" y="128"/>
                    <a:pt x="48" y="127"/>
                  </a:cubicBezTo>
                  <a:cubicBezTo>
                    <a:pt x="48" y="127"/>
                    <a:pt x="48" y="127"/>
                    <a:pt x="48" y="126"/>
                  </a:cubicBezTo>
                  <a:cubicBezTo>
                    <a:pt x="49" y="126"/>
                    <a:pt x="49" y="126"/>
                    <a:pt x="50" y="126"/>
                  </a:cubicBezTo>
                  <a:cubicBezTo>
                    <a:pt x="50" y="127"/>
                    <a:pt x="51" y="128"/>
                    <a:pt x="52" y="129"/>
                  </a:cubicBezTo>
                  <a:cubicBezTo>
                    <a:pt x="54" y="129"/>
                    <a:pt x="55" y="129"/>
                    <a:pt x="56" y="128"/>
                  </a:cubicBezTo>
                  <a:cubicBezTo>
                    <a:pt x="56" y="129"/>
                    <a:pt x="56" y="131"/>
                    <a:pt x="58" y="131"/>
                  </a:cubicBezTo>
                  <a:cubicBezTo>
                    <a:pt x="59" y="132"/>
                    <a:pt x="61" y="131"/>
                    <a:pt x="62" y="130"/>
                  </a:cubicBezTo>
                  <a:cubicBezTo>
                    <a:pt x="62" y="130"/>
                    <a:pt x="62" y="130"/>
                    <a:pt x="62" y="130"/>
                  </a:cubicBezTo>
                  <a:close/>
                  <a:moveTo>
                    <a:pt x="112" y="34"/>
                  </a:moveTo>
                  <a:cubicBezTo>
                    <a:pt x="113" y="34"/>
                    <a:pt x="113" y="34"/>
                    <a:pt x="113" y="34"/>
                  </a:cubicBezTo>
                  <a:cubicBezTo>
                    <a:pt x="114" y="33"/>
                    <a:pt x="114" y="32"/>
                    <a:pt x="115" y="31"/>
                  </a:cubicBezTo>
                  <a:cubicBezTo>
                    <a:pt x="115" y="30"/>
                    <a:pt x="114" y="29"/>
                    <a:pt x="113" y="29"/>
                  </a:cubicBezTo>
                  <a:cubicBezTo>
                    <a:pt x="112" y="29"/>
                    <a:pt x="111" y="28"/>
                    <a:pt x="111" y="28"/>
                  </a:cubicBezTo>
                  <a:cubicBezTo>
                    <a:pt x="111" y="28"/>
                    <a:pt x="111" y="27"/>
                    <a:pt x="110" y="26"/>
                  </a:cubicBezTo>
                  <a:cubicBezTo>
                    <a:pt x="110" y="25"/>
                    <a:pt x="110" y="25"/>
                    <a:pt x="109" y="25"/>
                  </a:cubicBezTo>
                  <a:cubicBezTo>
                    <a:pt x="108" y="24"/>
                    <a:pt x="107" y="24"/>
                    <a:pt x="106" y="25"/>
                  </a:cubicBezTo>
                  <a:cubicBezTo>
                    <a:pt x="105" y="25"/>
                    <a:pt x="105" y="25"/>
                    <a:pt x="105" y="24"/>
                  </a:cubicBezTo>
                  <a:cubicBezTo>
                    <a:pt x="105" y="24"/>
                    <a:pt x="105" y="23"/>
                    <a:pt x="105" y="23"/>
                  </a:cubicBezTo>
                  <a:cubicBezTo>
                    <a:pt x="106" y="23"/>
                    <a:pt x="106" y="22"/>
                    <a:pt x="106" y="22"/>
                  </a:cubicBezTo>
                  <a:cubicBezTo>
                    <a:pt x="107" y="22"/>
                    <a:pt x="107" y="21"/>
                    <a:pt x="107" y="21"/>
                  </a:cubicBezTo>
                  <a:cubicBezTo>
                    <a:pt x="108" y="21"/>
                    <a:pt x="108" y="20"/>
                    <a:pt x="109" y="20"/>
                  </a:cubicBezTo>
                  <a:cubicBezTo>
                    <a:pt x="109" y="20"/>
                    <a:pt x="110" y="20"/>
                    <a:pt x="110" y="20"/>
                  </a:cubicBezTo>
                  <a:cubicBezTo>
                    <a:pt x="111" y="20"/>
                    <a:pt x="111" y="20"/>
                    <a:pt x="111" y="20"/>
                  </a:cubicBezTo>
                  <a:cubicBezTo>
                    <a:pt x="112" y="21"/>
                    <a:pt x="113" y="21"/>
                    <a:pt x="114" y="22"/>
                  </a:cubicBezTo>
                  <a:cubicBezTo>
                    <a:pt x="115" y="22"/>
                    <a:pt x="116" y="23"/>
                    <a:pt x="116" y="24"/>
                  </a:cubicBezTo>
                  <a:cubicBezTo>
                    <a:pt x="117" y="26"/>
                    <a:pt x="117" y="27"/>
                    <a:pt x="118" y="28"/>
                  </a:cubicBezTo>
                  <a:cubicBezTo>
                    <a:pt x="118" y="28"/>
                    <a:pt x="118" y="29"/>
                    <a:pt x="118" y="29"/>
                  </a:cubicBezTo>
                  <a:cubicBezTo>
                    <a:pt x="118" y="29"/>
                    <a:pt x="118" y="29"/>
                    <a:pt x="118" y="29"/>
                  </a:cubicBezTo>
                  <a:cubicBezTo>
                    <a:pt x="119" y="30"/>
                    <a:pt x="118" y="32"/>
                    <a:pt x="118" y="33"/>
                  </a:cubicBezTo>
                  <a:cubicBezTo>
                    <a:pt x="118" y="33"/>
                    <a:pt x="118" y="33"/>
                    <a:pt x="118" y="33"/>
                  </a:cubicBezTo>
                  <a:cubicBezTo>
                    <a:pt x="117" y="33"/>
                    <a:pt x="116" y="33"/>
                    <a:pt x="116" y="33"/>
                  </a:cubicBezTo>
                  <a:cubicBezTo>
                    <a:pt x="115" y="33"/>
                    <a:pt x="114" y="34"/>
                    <a:pt x="113" y="34"/>
                  </a:cubicBezTo>
                  <a:cubicBezTo>
                    <a:pt x="113" y="35"/>
                    <a:pt x="112" y="35"/>
                    <a:pt x="112" y="34"/>
                  </a:cubicBezTo>
                  <a:cubicBezTo>
                    <a:pt x="111" y="33"/>
                    <a:pt x="110" y="32"/>
                    <a:pt x="108" y="31"/>
                  </a:cubicBezTo>
                  <a:cubicBezTo>
                    <a:pt x="108" y="31"/>
                    <a:pt x="108" y="30"/>
                    <a:pt x="108" y="30"/>
                  </a:cubicBezTo>
                  <a:cubicBezTo>
                    <a:pt x="109" y="30"/>
                    <a:pt x="109" y="30"/>
                    <a:pt x="109" y="29"/>
                  </a:cubicBezTo>
                  <a:cubicBezTo>
                    <a:pt x="109" y="29"/>
                    <a:pt x="109" y="29"/>
                    <a:pt x="110" y="29"/>
                  </a:cubicBezTo>
                  <a:cubicBezTo>
                    <a:pt x="111" y="29"/>
                    <a:pt x="112" y="29"/>
                    <a:pt x="113" y="30"/>
                  </a:cubicBezTo>
                  <a:cubicBezTo>
                    <a:pt x="114" y="31"/>
                    <a:pt x="114" y="31"/>
                    <a:pt x="114" y="32"/>
                  </a:cubicBezTo>
                  <a:cubicBezTo>
                    <a:pt x="113" y="33"/>
                    <a:pt x="113" y="33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ubicBezTo>
                    <a:pt x="112" y="34"/>
                    <a:pt x="112" y="34"/>
                    <a:pt x="112" y="34"/>
                  </a:cubicBezTo>
                  <a:close/>
                  <a:moveTo>
                    <a:pt x="130" y="65"/>
                  </a:moveTo>
                  <a:cubicBezTo>
                    <a:pt x="131" y="65"/>
                    <a:pt x="132" y="65"/>
                    <a:pt x="132" y="65"/>
                  </a:cubicBezTo>
                  <a:cubicBezTo>
                    <a:pt x="133" y="64"/>
                    <a:pt x="133" y="64"/>
                    <a:pt x="133" y="63"/>
                  </a:cubicBezTo>
                  <a:cubicBezTo>
                    <a:pt x="133" y="63"/>
                    <a:pt x="132" y="62"/>
                    <a:pt x="132" y="61"/>
                  </a:cubicBezTo>
                  <a:cubicBezTo>
                    <a:pt x="131" y="60"/>
                    <a:pt x="130" y="60"/>
                    <a:pt x="130" y="59"/>
                  </a:cubicBezTo>
                  <a:cubicBezTo>
                    <a:pt x="130" y="59"/>
                    <a:pt x="130" y="58"/>
                    <a:pt x="131" y="58"/>
                  </a:cubicBezTo>
                  <a:cubicBezTo>
                    <a:pt x="131" y="57"/>
                    <a:pt x="131" y="57"/>
                    <a:pt x="131" y="56"/>
                  </a:cubicBezTo>
                  <a:cubicBezTo>
                    <a:pt x="130" y="55"/>
                    <a:pt x="129" y="54"/>
                    <a:pt x="127" y="54"/>
                  </a:cubicBezTo>
                  <a:cubicBezTo>
                    <a:pt x="128" y="53"/>
                    <a:pt x="128" y="53"/>
                    <a:pt x="129" y="52"/>
                  </a:cubicBezTo>
                  <a:cubicBezTo>
                    <a:pt x="129" y="52"/>
                    <a:pt x="129" y="52"/>
                    <a:pt x="130" y="52"/>
                  </a:cubicBezTo>
                  <a:cubicBezTo>
                    <a:pt x="132" y="52"/>
                    <a:pt x="133" y="53"/>
                    <a:pt x="135" y="55"/>
                  </a:cubicBezTo>
                  <a:cubicBezTo>
                    <a:pt x="136" y="57"/>
                    <a:pt x="137" y="58"/>
                    <a:pt x="138" y="60"/>
                  </a:cubicBezTo>
                  <a:cubicBezTo>
                    <a:pt x="138" y="61"/>
                    <a:pt x="138" y="63"/>
                    <a:pt x="138" y="64"/>
                  </a:cubicBezTo>
                  <a:cubicBezTo>
                    <a:pt x="138" y="65"/>
                    <a:pt x="138" y="66"/>
                    <a:pt x="138" y="68"/>
                  </a:cubicBezTo>
                  <a:cubicBezTo>
                    <a:pt x="137" y="70"/>
                    <a:pt x="137" y="71"/>
                    <a:pt x="135" y="72"/>
                  </a:cubicBezTo>
                  <a:cubicBezTo>
                    <a:pt x="134" y="72"/>
                    <a:pt x="134" y="72"/>
                    <a:pt x="134" y="72"/>
                  </a:cubicBezTo>
                  <a:cubicBezTo>
                    <a:pt x="133" y="72"/>
                    <a:pt x="132" y="72"/>
                    <a:pt x="132" y="72"/>
                  </a:cubicBezTo>
                  <a:cubicBezTo>
                    <a:pt x="132" y="72"/>
                    <a:pt x="133" y="72"/>
                    <a:pt x="134" y="71"/>
                  </a:cubicBezTo>
                  <a:cubicBezTo>
                    <a:pt x="135" y="70"/>
                    <a:pt x="135" y="69"/>
                    <a:pt x="134" y="69"/>
                  </a:cubicBezTo>
                  <a:cubicBezTo>
                    <a:pt x="133" y="67"/>
                    <a:pt x="132" y="66"/>
                    <a:pt x="131" y="66"/>
                  </a:cubicBezTo>
                  <a:cubicBezTo>
                    <a:pt x="131" y="66"/>
                    <a:pt x="130" y="66"/>
                    <a:pt x="130" y="65"/>
                  </a:cubicBezTo>
                  <a:cubicBezTo>
                    <a:pt x="130" y="65"/>
                    <a:pt x="130" y="65"/>
                    <a:pt x="130" y="65"/>
                  </a:cubicBezTo>
                  <a:close/>
                  <a:moveTo>
                    <a:pt x="19" y="97"/>
                  </a:moveTo>
                  <a:cubicBezTo>
                    <a:pt x="19" y="99"/>
                    <a:pt x="19" y="99"/>
                    <a:pt x="22" y="99"/>
                  </a:cubicBezTo>
                  <a:cubicBezTo>
                    <a:pt x="22" y="100"/>
                    <a:pt x="21" y="101"/>
                    <a:pt x="22" y="102"/>
                  </a:cubicBezTo>
                  <a:cubicBezTo>
                    <a:pt x="23" y="102"/>
                    <a:pt x="24" y="103"/>
                    <a:pt x="25" y="103"/>
                  </a:cubicBezTo>
                  <a:cubicBezTo>
                    <a:pt x="25" y="104"/>
                    <a:pt x="24" y="104"/>
                    <a:pt x="24" y="105"/>
                  </a:cubicBezTo>
                  <a:cubicBezTo>
                    <a:pt x="24" y="106"/>
                    <a:pt x="24" y="107"/>
                    <a:pt x="25" y="107"/>
                  </a:cubicBezTo>
                  <a:cubicBezTo>
                    <a:pt x="26" y="107"/>
                    <a:pt x="26" y="107"/>
                    <a:pt x="27" y="107"/>
                  </a:cubicBezTo>
                  <a:cubicBezTo>
                    <a:pt x="27" y="107"/>
                    <a:pt x="27" y="107"/>
                    <a:pt x="28" y="107"/>
                  </a:cubicBezTo>
                  <a:cubicBezTo>
                    <a:pt x="27" y="108"/>
                    <a:pt x="27" y="109"/>
                    <a:pt x="28" y="110"/>
                  </a:cubicBezTo>
                  <a:cubicBezTo>
                    <a:pt x="29" y="111"/>
                    <a:pt x="30" y="111"/>
                    <a:pt x="31" y="111"/>
                  </a:cubicBezTo>
                  <a:cubicBezTo>
                    <a:pt x="31" y="112"/>
                    <a:pt x="31" y="112"/>
                    <a:pt x="31" y="113"/>
                  </a:cubicBezTo>
                  <a:cubicBezTo>
                    <a:pt x="30" y="113"/>
                    <a:pt x="30" y="113"/>
                    <a:pt x="29" y="113"/>
                  </a:cubicBezTo>
                  <a:cubicBezTo>
                    <a:pt x="27" y="114"/>
                    <a:pt x="25" y="113"/>
                    <a:pt x="23" y="113"/>
                  </a:cubicBezTo>
                  <a:cubicBezTo>
                    <a:pt x="22" y="112"/>
                    <a:pt x="20" y="111"/>
                    <a:pt x="19" y="109"/>
                  </a:cubicBezTo>
                  <a:cubicBezTo>
                    <a:pt x="18" y="108"/>
                    <a:pt x="18" y="106"/>
                    <a:pt x="17" y="104"/>
                  </a:cubicBezTo>
                  <a:cubicBezTo>
                    <a:pt x="17" y="103"/>
                    <a:pt x="17" y="102"/>
                    <a:pt x="17" y="102"/>
                  </a:cubicBezTo>
                  <a:cubicBezTo>
                    <a:pt x="17" y="101"/>
                    <a:pt x="17" y="100"/>
                    <a:pt x="17" y="100"/>
                  </a:cubicBezTo>
                  <a:cubicBezTo>
                    <a:pt x="18" y="99"/>
                    <a:pt x="18" y="98"/>
                    <a:pt x="18" y="97"/>
                  </a:cubicBezTo>
                  <a:cubicBezTo>
                    <a:pt x="18" y="97"/>
                    <a:pt x="19" y="97"/>
                    <a:pt x="19" y="97"/>
                  </a:cubicBezTo>
                  <a:cubicBezTo>
                    <a:pt x="19" y="97"/>
                    <a:pt x="19" y="97"/>
                    <a:pt x="19" y="97"/>
                  </a:cubicBezTo>
                  <a:close/>
                  <a:moveTo>
                    <a:pt x="52" y="21"/>
                  </a:moveTo>
                  <a:cubicBezTo>
                    <a:pt x="51" y="20"/>
                    <a:pt x="51" y="20"/>
                    <a:pt x="51" y="19"/>
                  </a:cubicBezTo>
                  <a:cubicBezTo>
                    <a:pt x="50" y="19"/>
                    <a:pt x="50" y="19"/>
                    <a:pt x="50" y="18"/>
                  </a:cubicBezTo>
                  <a:cubicBezTo>
                    <a:pt x="50" y="18"/>
                    <a:pt x="50" y="17"/>
                    <a:pt x="50" y="16"/>
                  </a:cubicBezTo>
                  <a:cubicBezTo>
                    <a:pt x="51" y="15"/>
                    <a:pt x="51" y="14"/>
                    <a:pt x="52" y="13"/>
                  </a:cubicBezTo>
                  <a:cubicBezTo>
                    <a:pt x="53" y="12"/>
                    <a:pt x="55" y="11"/>
                    <a:pt x="57" y="11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cubicBezTo>
                    <a:pt x="58" y="10"/>
                    <a:pt x="58" y="10"/>
                    <a:pt x="59" y="10"/>
                  </a:cubicBezTo>
                  <a:cubicBezTo>
                    <a:pt x="60" y="10"/>
                    <a:pt x="61" y="10"/>
                    <a:pt x="62" y="10"/>
                  </a:cubicBezTo>
                  <a:cubicBezTo>
                    <a:pt x="63" y="10"/>
                    <a:pt x="64" y="10"/>
                    <a:pt x="65" y="11"/>
                  </a:cubicBezTo>
                  <a:cubicBezTo>
                    <a:pt x="66" y="12"/>
                    <a:pt x="67" y="13"/>
                    <a:pt x="68" y="14"/>
                  </a:cubicBezTo>
                  <a:cubicBezTo>
                    <a:pt x="69" y="14"/>
                    <a:pt x="69" y="14"/>
                    <a:pt x="69" y="15"/>
                  </a:cubicBezTo>
                  <a:cubicBezTo>
                    <a:pt x="69" y="15"/>
                    <a:pt x="68" y="16"/>
                    <a:pt x="68" y="17"/>
                  </a:cubicBezTo>
                  <a:cubicBezTo>
                    <a:pt x="67" y="15"/>
                    <a:pt x="66" y="15"/>
                    <a:pt x="65" y="15"/>
                  </a:cubicBezTo>
                  <a:cubicBezTo>
                    <a:pt x="63" y="15"/>
                    <a:pt x="63" y="16"/>
                    <a:pt x="62" y="17"/>
                  </a:cubicBezTo>
                  <a:cubicBezTo>
                    <a:pt x="62" y="17"/>
                    <a:pt x="62" y="17"/>
                    <a:pt x="61" y="16"/>
                  </a:cubicBezTo>
                  <a:cubicBezTo>
                    <a:pt x="61" y="15"/>
                    <a:pt x="59" y="15"/>
                    <a:pt x="58" y="16"/>
                  </a:cubicBezTo>
                  <a:cubicBezTo>
                    <a:pt x="58" y="16"/>
                    <a:pt x="58" y="17"/>
                    <a:pt x="57" y="17"/>
                  </a:cubicBezTo>
                  <a:cubicBezTo>
                    <a:pt x="57" y="18"/>
                    <a:pt x="57" y="18"/>
                    <a:pt x="57" y="19"/>
                  </a:cubicBezTo>
                  <a:cubicBezTo>
                    <a:pt x="57" y="19"/>
                    <a:pt x="56" y="19"/>
                    <a:pt x="56" y="19"/>
                  </a:cubicBezTo>
                  <a:cubicBezTo>
                    <a:pt x="55" y="17"/>
                    <a:pt x="53" y="18"/>
                    <a:pt x="53" y="19"/>
                  </a:cubicBezTo>
                  <a:cubicBezTo>
                    <a:pt x="52" y="20"/>
                    <a:pt x="52" y="20"/>
                    <a:pt x="52" y="21"/>
                  </a:cubicBezTo>
                  <a:cubicBezTo>
                    <a:pt x="52" y="21"/>
                    <a:pt x="52" y="21"/>
                    <a:pt x="52" y="21"/>
                  </a:cubicBezTo>
                  <a:close/>
                  <a:moveTo>
                    <a:pt x="31" y="114"/>
                  </a:moveTo>
                  <a:cubicBezTo>
                    <a:pt x="32" y="116"/>
                    <a:pt x="34" y="115"/>
                    <a:pt x="35" y="115"/>
                  </a:cubicBezTo>
                  <a:cubicBezTo>
                    <a:pt x="35" y="117"/>
                    <a:pt x="34" y="118"/>
                    <a:pt x="36" y="119"/>
                  </a:cubicBezTo>
                  <a:cubicBezTo>
                    <a:pt x="37" y="120"/>
                    <a:pt x="38" y="120"/>
                    <a:pt x="40" y="119"/>
                  </a:cubicBezTo>
                  <a:cubicBezTo>
                    <a:pt x="39" y="121"/>
                    <a:pt x="40" y="123"/>
                    <a:pt x="42" y="124"/>
                  </a:cubicBezTo>
                  <a:cubicBezTo>
                    <a:pt x="42" y="124"/>
                    <a:pt x="43" y="124"/>
                    <a:pt x="44" y="123"/>
                  </a:cubicBezTo>
                  <a:cubicBezTo>
                    <a:pt x="44" y="123"/>
                    <a:pt x="45" y="123"/>
                    <a:pt x="45" y="124"/>
                  </a:cubicBezTo>
                  <a:cubicBezTo>
                    <a:pt x="45" y="125"/>
                    <a:pt x="45" y="125"/>
                    <a:pt x="46" y="126"/>
                  </a:cubicBezTo>
                  <a:cubicBezTo>
                    <a:pt x="45" y="127"/>
                    <a:pt x="45" y="127"/>
                    <a:pt x="44" y="128"/>
                  </a:cubicBezTo>
                  <a:cubicBezTo>
                    <a:pt x="42" y="129"/>
                    <a:pt x="41" y="128"/>
                    <a:pt x="39" y="128"/>
                  </a:cubicBezTo>
                  <a:cubicBezTo>
                    <a:pt x="38" y="127"/>
                    <a:pt x="37" y="126"/>
                    <a:pt x="35" y="126"/>
                  </a:cubicBezTo>
                  <a:cubicBezTo>
                    <a:pt x="34" y="125"/>
                    <a:pt x="33" y="123"/>
                    <a:pt x="32" y="122"/>
                  </a:cubicBezTo>
                  <a:cubicBezTo>
                    <a:pt x="31" y="121"/>
                    <a:pt x="31" y="120"/>
                    <a:pt x="31" y="119"/>
                  </a:cubicBezTo>
                  <a:cubicBezTo>
                    <a:pt x="30" y="118"/>
                    <a:pt x="31" y="117"/>
                    <a:pt x="31" y="117"/>
                  </a:cubicBezTo>
                  <a:cubicBezTo>
                    <a:pt x="31" y="116"/>
                    <a:pt x="31" y="115"/>
                    <a:pt x="31" y="114"/>
                  </a:cubicBezTo>
                  <a:cubicBezTo>
                    <a:pt x="31" y="114"/>
                    <a:pt x="31" y="114"/>
                    <a:pt x="31" y="114"/>
                  </a:cubicBezTo>
                  <a:close/>
                  <a:moveTo>
                    <a:pt x="42" y="27"/>
                  </a:moveTo>
                  <a:cubicBezTo>
                    <a:pt x="41" y="27"/>
                    <a:pt x="40" y="27"/>
                    <a:pt x="39" y="27"/>
                  </a:cubicBezTo>
                  <a:cubicBezTo>
                    <a:pt x="38" y="26"/>
                    <a:pt x="37" y="28"/>
                    <a:pt x="37" y="29"/>
                  </a:cubicBezTo>
                  <a:cubicBezTo>
                    <a:pt x="37" y="29"/>
                    <a:pt x="37" y="30"/>
                    <a:pt x="37" y="30"/>
                  </a:cubicBezTo>
                  <a:cubicBezTo>
                    <a:pt x="36" y="30"/>
                    <a:pt x="35" y="30"/>
                    <a:pt x="34" y="30"/>
                  </a:cubicBezTo>
                  <a:cubicBezTo>
                    <a:pt x="33" y="28"/>
                    <a:pt x="34" y="27"/>
                    <a:pt x="34" y="25"/>
                  </a:cubicBezTo>
                  <a:cubicBezTo>
                    <a:pt x="35" y="23"/>
                    <a:pt x="37" y="21"/>
                    <a:pt x="39" y="20"/>
                  </a:cubicBezTo>
                  <a:cubicBezTo>
                    <a:pt x="40" y="19"/>
                    <a:pt x="41" y="18"/>
                    <a:pt x="42" y="18"/>
                  </a:cubicBezTo>
                  <a:cubicBezTo>
                    <a:pt x="43" y="17"/>
                    <a:pt x="44" y="17"/>
                    <a:pt x="45" y="18"/>
                  </a:cubicBezTo>
                  <a:cubicBezTo>
                    <a:pt x="46" y="18"/>
                    <a:pt x="47" y="18"/>
                    <a:pt x="48" y="19"/>
                  </a:cubicBezTo>
                  <a:cubicBezTo>
                    <a:pt x="48" y="19"/>
                    <a:pt x="48" y="20"/>
                    <a:pt x="48" y="20"/>
                  </a:cubicBezTo>
                  <a:cubicBezTo>
                    <a:pt x="47" y="21"/>
                    <a:pt x="47" y="22"/>
                    <a:pt x="47" y="23"/>
                  </a:cubicBezTo>
                  <a:cubicBezTo>
                    <a:pt x="47" y="23"/>
                    <a:pt x="47" y="23"/>
                    <a:pt x="47" y="24"/>
                  </a:cubicBezTo>
                  <a:cubicBezTo>
                    <a:pt x="46" y="23"/>
                    <a:pt x="45" y="23"/>
                    <a:pt x="45" y="23"/>
                  </a:cubicBezTo>
                  <a:cubicBezTo>
                    <a:pt x="43" y="22"/>
                    <a:pt x="42" y="22"/>
                    <a:pt x="42" y="24"/>
                  </a:cubicBezTo>
                  <a:cubicBezTo>
                    <a:pt x="42" y="24"/>
                    <a:pt x="42" y="25"/>
                    <a:pt x="42" y="26"/>
                  </a:cubicBezTo>
                  <a:cubicBezTo>
                    <a:pt x="42" y="27"/>
                    <a:pt x="42" y="27"/>
                    <a:pt x="42" y="27"/>
                  </a:cubicBezTo>
                  <a:cubicBezTo>
                    <a:pt x="42" y="27"/>
                    <a:pt x="42" y="27"/>
                    <a:pt x="42" y="27"/>
                  </a:cubicBezTo>
                  <a:close/>
                  <a:moveTo>
                    <a:pt x="85" y="16"/>
                  </a:moveTo>
                  <a:cubicBezTo>
                    <a:pt x="84" y="15"/>
                    <a:pt x="84" y="15"/>
                    <a:pt x="83" y="14"/>
                  </a:cubicBezTo>
                  <a:cubicBezTo>
                    <a:pt x="81" y="14"/>
                    <a:pt x="81" y="15"/>
                    <a:pt x="80" y="15"/>
                  </a:cubicBezTo>
                  <a:cubicBezTo>
                    <a:pt x="78" y="14"/>
                    <a:pt x="77" y="13"/>
                    <a:pt x="74" y="15"/>
                  </a:cubicBezTo>
                  <a:cubicBezTo>
                    <a:pt x="73" y="14"/>
                    <a:pt x="72" y="14"/>
                    <a:pt x="70" y="14"/>
                  </a:cubicBezTo>
                  <a:cubicBezTo>
                    <a:pt x="71" y="13"/>
                    <a:pt x="71" y="12"/>
                    <a:pt x="72" y="11"/>
                  </a:cubicBezTo>
                  <a:cubicBezTo>
                    <a:pt x="73" y="10"/>
                    <a:pt x="73" y="10"/>
                    <a:pt x="74" y="9"/>
                  </a:cubicBezTo>
                  <a:cubicBezTo>
                    <a:pt x="74" y="9"/>
                    <a:pt x="75" y="9"/>
                    <a:pt x="75" y="9"/>
                  </a:cubicBezTo>
                  <a:cubicBezTo>
                    <a:pt x="75" y="9"/>
                    <a:pt x="76" y="8"/>
                    <a:pt x="76" y="8"/>
                  </a:cubicBezTo>
                  <a:cubicBezTo>
                    <a:pt x="77" y="8"/>
                    <a:pt x="78" y="8"/>
                    <a:pt x="80" y="8"/>
                  </a:cubicBezTo>
                  <a:cubicBezTo>
                    <a:pt x="81" y="8"/>
                    <a:pt x="82" y="9"/>
                    <a:pt x="83" y="9"/>
                  </a:cubicBezTo>
                  <a:cubicBezTo>
                    <a:pt x="85" y="10"/>
                    <a:pt x="86" y="11"/>
                    <a:pt x="87" y="12"/>
                  </a:cubicBezTo>
                  <a:cubicBezTo>
                    <a:pt x="87" y="13"/>
                    <a:pt x="87" y="14"/>
                    <a:pt x="88" y="14"/>
                  </a:cubicBezTo>
                  <a:cubicBezTo>
                    <a:pt x="88" y="14"/>
                    <a:pt x="88" y="15"/>
                    <a:pt x="88" y="15"/>
                  </a:cubicBezTo>
                  <a:cubicBezTo>
                    <a:pt x="87" y="15"/>
                    <a:pt x="86" y="15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ubicBezTo>
                    <a:pt x="85" y="16"/>
                    <a:pt x="85" y="16"/>
                    <a:pt x="85" y="16"/>
                  </a:cubicBezTo>
                  <a:close/>
                  <a:moveTo>
                    <a:pt x="91" y="17"/>
                  </a:moveTo>
                  <a:cubicBezTo>
                    <a:pt x="91" y="16"/>
                    <a:pt x="90" y="15"/>
                    <a:pt x="89" y="15"/>
                  </a:cubicBezTo>
                  <a:cubicBezTo>
                    <a:pt x="90" y="14"/>
                    <a:pt x="91" y="13"/>
                    <a:pt x="93" y="12"/>
                  </a:cubicBezTo>
                  <a:cubicBezTo>
                    <a:pt x="94" y="12"/>
                    <a:pt x="95" y="12"/>
                    <a:pt x="97" y="12"/>
                  </a:cubicBezTo>
                  <a:cubicBezTo>
                    <a:pt x="98" y="12"/>
                    <a:pt x="99" y="13"/>
                    <a:pt x="100" y="14"/>
                  </a:cubicBezTo>
                  <a:cubicBezTo>
                    <a:pt x="101" y="14"/>
                    <a:pt x="102" y="15"/>
                    <a:pt x="104" y="16"/>
                  </a:cubicBezTo>
                  <a:cubicBezTo>
                    <a:pt x="104" y="17"/>
                    <a:pt x="105" y="18"/>
                    <a:pt x="105" y="18"/>
                  </a:cubicBezTo>
                  <a:cubicBezTo>
                    <a:pt x="105" y="19"/>
                    <a:pt x="105" y="19"/>
                    <a:pt x="105" y="19"/>
                  </a:cubicBezTo>
                  <a:cubicBezTo>
                    <a:pt x="106" y="20"/>
                    <a:pt x="106" y="21"/>
                    <a:pt x="105" y="22"/>
                  </a:cubicBezTo>
                  <a:cubicBezTo>
                    <a:pt x="103" y="21"/>
                    <a:pt x="102" y="21"/>
                    <a:pt x="101" y="22"/>
                  </a:cubicBezTo>
                  <a:cubicBezTo>
                    <a:pt x="100" y="21"/>
                    <a:pt x="100" y="20"/>
                    <a:pt x="100" y="20"/>
                  </a:cubicBezTo>
                  <a:cubicBezTo>
                    <a:pt x="99" y="19"/>
                    <a:pt x="99" y="19"/>
                    <a:pt x="98" y="19"/>
                  </a:cubicBezTo>
                  <a:cubicBezTo>
                    <a:pt x="97" y="19"/>
                    <a:pt x="96" y="19"/>
                    <a:pt x="95" y="19"/>
                  </a:cubicBezTo>
                  <a:cubicBezTo>
                    <a:pt x="95" y="18"/>
                    <a:pt x="95" y="17"/>
                    <a:pt x="94" y="17"/>
                  </a:cubicBezTo>
                  <a:cubicBezTo>
                    <a:pt x="93" y="17"/>
                    <a:pt x="92" y="17"/>
                    <a:pt x="91" y="17"/>
                  </a:cubicBezTo>
                  <a:cubicBezTo>
                    <a:pt x="91" y="17"/>
                    <a:pt x="91" y="17"/>
                    <a:pt x="91" y="17"/>
                  </a:cubicBezTo>
                  <a:close/>
                  <a:moveTo>
                    <a:pt x="97" y="108"/>
                  </a:moveTo>
                  <a:cubicBezTo>
                    <a:pt x="98" y="108"/>
                    <a:pt x="99" y="109"/>
                    <a:pt x="100" y="109"/>
                  </a:cubicBezTo>
                  <a:cubicBezTo>
                    <a:pt x="101" y="110"/>
                    <a:pt x="102" y="111"/>
                    <a:pt x="104" y="112"/>
                  </a:cubicBezTo>
                  <a:cubicBezTo>
                    <a:pt x="104" y="112"/>
                    <a:pt x="104" y="112"/>
                    <a:pt x="105" y="112"/>
                  </a:cubicBezTo>
                  <a:cubicBezTo>
                    <a:pt x="102" y="114"/>
                    <a:pt x="100" y="115"/>
                    <a:pt x="97" y="117"/>
                  </a:cubicBezTo>
                  <a:cubicBezTo>
                    <a:pt x="97" y="114"/>
                    <a:pt x="97" y="111"/>
                    <a:pt x="97" y="108"/>
                  </a:cubicBezTo>
                  <a:cubicBezTo>
                    <a:pt x="97" y="108"/>
                    <a:pt x="97" y="108"/>
                    <a:pt x="97" y="108"/>
                  </a:cubicBezTo>
                  <a:close/>
                  <a:moveTo>
                    <a:pt x="60" y="127"/>
                  </a:moveTo>
                  <a:cubicBezTo>
                    <a:pt x="59" y="127"/>
                    <a:pt x="59" y="126"/>
                    <a:pt x="58" y="126"/>
                  </a:cubicBezTo>
                  <a:cubicBezTo>
                    <a:pt x="58" y="126"/>
                    <a:pt x="59" y="125"/>
                    <a:pt x="59" y="124"/>
                  </a:cubicBezTo>
                  <a:cubicBezTo>
                    <a:pt x="59" y="123"/>
                    <a:pt x="59" y="123"/>
                    <a:pt x="59" y="122"/>
                  </a:cubicBezTo>
                  <a:cubicBezTo>
                    <a:pt x="59" y="122"/>
                    <a:pt x="59" y="121"/>
                    <a:pt x="59" y="121"/>
                  </a:cubicBezTo>
                  <a:cubicBezTo>
                    <a:pt x="59" y="121"/>
                    <a:pt x="59" y="121"/>
                    <a:pt x="59" y="122"/>
                  </a:cubicBezTo>
                  <a:cubicBezTo>
                    <a:pt x="58" y="123"/>
                    <a:pt x="58" y="124"/>
                    <a:pt x="58" y="125"/>
                  </a:cubicBezTo>
                  <a:cubicBezTo>
                    <a:pt x="57" y="125"/>
                    <a:pt x="57" y="126"/>
                    <a:pt x="57" y="126"/>
                  </a:cubicBezTo>
                  <a:cubicBezTo>
                    <a:pt x="57" y="126"/>
                    <a:pt x="56" y="125"/>
                    <a:pt x="55" y="125"/>
                  </a:cubicBezTo>
                  <a:cubicBezTo>
                    <a:pt x="56" y="124"/>
                    <a:pt x="56" y="124"/>
                    <a:pt x="57" y="123"/>
                  </a:cubicBezTo>
                  <a:cubicBezTo>
                    <a:pt x="57" y="122"/>
                    <a:pt x="57" y="121"/>
                    <a:pt x="57" y="121"/>
                  </a:cubicBezTo>
                  <a:cubicBezTo>
                    <a:pt x="57" y="121"/>
                    <a:pt x="57" y="120"/>
                    <a:pt x="56" y="120"/>
                  </a:cubicBezTo>
                  <a:cubicBezTo>
                    <a:pt x="56" y="121"/>
                    <a:pt x="56" y="121"/>
                    <a:pt x="56" y="122"/>
                  </a:cubicBezTo>
                  <a:cubicBezTo>
                    <a:pt x="55" y="123"/>
                    <a:pt x="55" y="124"/>
                    <a:pt x="55" y="125"/>
                  </a:cubicBezTo>
                  <a:cubicBezTo>
                    <a:pt x="54" y="125"/>
                    <a:pt x="54" y="125"/>
                    <a:pt x="54" y="125"/>
                  </a:cubicBezTo>
                  <a:cubicBezTo>
                    <a:pt x="53" y="125"/>
                    <a:pt x="53" y="124"/>
                    <a:pt x="52" y="124"/>
                  </a:cubicBezTo>
                  <a:cubicBezTo>
                    <a:pt x="54" y="123"/>
                    <a:pt x="54" y="121"/>
                    <a:pt x="55" y="119"/>
                  </a:cubicBezTo>
                  <a:cubicBezTo>
                    <a:pt x="55" y="119"/>
                    <a:pt x="56" y="119"/>
                    <a:pt x="56" y="120"/>
                  </a:cubicBezTo>
                  <a:cubicBezTo>
                    <a:pt x="56" y="120"/>
                    <a:pt x="56" y="120"/>
                    <a:pt x="57" y="120"/>
                  </a:cubicBezTo>
                  <a:cubicBezTo>
                    <a:pt x="57" y="120"/>
                    <a:pt x="57" y="120"/>
                    <a:pt x="58" y="120"/>
                  </a:cubicBezTo>
                  <a:cubicBezTo>
                    <a:pt x="58" y="120"/>
                    <a:pt x="58" y="120"/>
                    <a:pt x="58" y="121"/>
                  </a:cubicBezTo>
                  <a:cubicBezTo>
                    <a:pt x="59" y="121"/>
                    <a:pt x="61" y="121"/>
                    <a:pt x="62" y="121"/>
                  </a:cubicBezTo>
                  <a:cubicBezTo>
                    <a:pt x="62" y="121"/>
                    <a:pt x="62" y="122"/>
                    <a:pt x="62" y="122"/>
                  </a:cubicBezTo>
                  <a:cubicBezTo>
                    <a:pt x="61" y="123"/>
                    <a:pt x="61" y="125"/>
                    <a:pt x="60" y="127"/>
                  </a:cubicBezTo>
                  <a:cubicBezTo>
                    <a:pt x="60" y="127"/>
                    <a:pt x="60" y="127"/>
                    <a:pt x="60" y="127"/>
                  </a:cubicBezTo>
                  <a:close/>
                  <a:moveTo>
                    <a:pt x="89" y="121"/>
                  </a:moveTo>
                  <a:cubicBezTo>
                    <a:pt x="89" y="118"/>
                    <a:pt x="89" y="115"/>
                    <a:pt x="90" y="112"/>
                  </a:cubicBezTo>
                  <a:cubicBezTo>
                    <a:pt x="92" y="114"/>
                    <a:pt x="94" y="116"/>
                    <a:pt x="97" y="118"/>
                  </a:cubicBezTo>
                  <a:cubicBezTo>
                    <a:pt x="94" y="119"/>
                    <a:pt x="91" y="120"/>
                    <a:pt x="89" y="121"/>
                  </a:cubicBezTo>
                  <a:cubicBezTo>
                    <a:pt x="89" y="121"/>
                    <a:pt x="89" y="121"/>
                    <a:pt x="89" y="121"/>
                  </a:cubicBezTo>
                  <a:close/>
                  <a:moveTo>
                    <a:pt x="29" y="121"/>
                  </a:moveTo>
                  <a:cubicBezTo>
                    <a:pt x="30" y="121"/>
                    <a:pt x="30" y="122"/>
                    <a:pt x="31" y="123"/>
                  </a:cubicBezTo>
                  <a:cubicBezTo>
                    <a:pt x="31" y="123"/>
                    <a:pt x="32" y="124"/>
                    <a:pt x="32" y="124"/>
                  </a:cubicBezTo>
                  <a:cubicBezTo>
                    <a:pt x="33" y="125"/>
                    <a:pt x="34" y="126"/>
                    <a:pt x="35" y="127"/>
                  </a:cubicBezTo>
                  <a:cubicBezTo>
                    <a:pt x="35" y="127"/>
                    <a:pt x="35" y="127"/>
                    <a:pt x="35" y="127"/>
                  </a:cubicBezTo>
                  <a:cubicBezTo>
                    <a:pt x="36" y="127"/>
                    <a:pt x="37" y="128"/>
                    <a:pt x="37" y="128"/>
                  </a:cubicBezTo>
                  <a:cubicBezTo>
                    <a:pt x="38" y="129"/>
                    <a:pt x="39" y="129"/>
                    <a:pt x="40" y="129"/>
                  </a:cubicBezTo>
                  <a:cubicBezTo>
                    <a:pt x="40" y="129"/>
                    <a:pt x="40" y="130"/>
                    <a:pt x="40" y="130"/>
                  </a:cubicBezTo>
                  <a:cubicBezTo>
                    <a:pt x="41" y="130"/>
                    <a:pt x="41" y="129"/>
                    <a:pt x="41" y="129"/>
                  </a:cubicBezTo>
                  <a:cubicBezTo>
                    <a:pt x="42" y="129"/>
                    <a:pt x="43" y="129"/>
                    <a:pt x="43" y="129"/>
                  </a:cubicBezTo>
                  <a:cubicBezTo>
                    <a:pt x="42" y="131"/>
                    <a:pt x="41" y="131"/>
                    <a:pt x="39" y="131"/>
                  </a:cubicBezTo>
                  <a:cubicBezTo>
                    <a:pt x="37" y="131"/>
                    <a:pt x="36" y="130"/>
                    <a:pt x="35" y="130"/>
                  </a:cubicBezTo>
                  <a:cubicBezTo>
                    <a:pt x="34" y="129"/>
                    <a:pt x="33" y="129"/>
                    <a:pt x="33" y="128"/>
                  </a:cubicBezTo>
                  <a:cubicBezTo>
                    <a:pt x="32" y="128"/>
                    <a:pt x="32" y="127"/>
                    <a:pt x="31" y="126"/>
                  </a:cubicBezTo>
                  <a:cubicBezTo>
                    <a:pt x="31" y="126"/>
                    <a:pt x="31" y="125"/>
                    <a:pt x="30" y="125"/>
                  </a:cubicBezTo>
                  <a:cubicBezTo>
                    <a:pt x="30" y="124"/>
                    <a:pt x="29" y="122"/>
                    <a:pt x="29" y="121"/>
                  </a:cubicBezTo>
                  <a:cubicBezTo>
                    <a:pt x="29" y="121"/>
                    <a:pt x="29" y="121"/>
                    <a:pt x="29" y="121"/>
                  </a:cubicBezTo>
                  <a:close/>
                  <a:moveTo>
                    <a:pt x="105" y="112"/>
                  </a:moveTo>
                  <a:cubicBezTo>
                    <a:pt x="105" y="112"/>
                    <a:pt x="105" y="112"/>
                    <a:pt x="105" y="112"/>
                  </a:cubicBezTo>
                  <a:cubicBezTo>
                    <a:pt x="106" y="111"/>
                    <a:pt x="106" y="111"/>
                    <a:pt x="107" y="110"/>
                  </a:cubicBezTo>
                  <a:cubicBezTo>
                    <a:pt x="107" y="110"/>
                    <a:pt x="107" y="110"/>
                    <a:pt x="107" y="110"/>
                  </a:cubicBezTo>
                  <a:cubicBezTo>
                    <a:pt x="108" y="109"/>
                    <a:pt x="109" y="108"/>
                    <a:pt x="111" y="107"/>
                  </a:cubicBezTo>
                  <a:cubicBezTo>
                    <a:pt x="111" y="107"/>
                    <a:pt x="111" y="107"/>
                    <a:pt x="111" y="106"/>
                  </a:cubicBezTo>
                  <a:cubicBezTo>
                    <a:pt x="111" y="106"/>
                    <a:pt x="111" y="106"/>
                    <a:pt x="110" y="106"/>
                  </a:cubicBezTo>
                  <a:cubicBezTo>
                    <a:pt x="110" y="105"/>
                    <a:pt x="109" y="105"/>
                    <a:pt x="108" y="105"/>
                  </a:cubicBezTo>
                  <a:cubicBezTo>
                    <a:pt x="106" y="105"/>
                    <a:pt x="105" y="105"/>
                    <a:pt x="103" y="104"/>
                  </a:cubicBezTo>
                  <a:cubicBezTo>
                    <a:pt x="103" y="104"/>
                    <a:pt x="103" y="104"/>
                    <a:pt x="103" y="104"/>
                  </a:cubicBezTo>
                  <a:cubicBezTo>
                    <a:pt x="104" y="107"/>
                    <a:pt x="104" y="109"/>
                    <a:pt x="105" y="112"/>
                  </a:cubicBezTo>
                  <a:close/>
                  <a:moveTo>
                    <a:pt x="88" y="12"/>
                  </a:moveTo>
                  <a:cubicBezTo>
                    <a:pt x="85" y="7"/>
                    <a:pt x="78" y="6"/>
                    <a:pt x="73" y="8"/>
                  </a:cubicBezTo>
                  <a:cubicBezTo>
                    <a:pt x="73" y="8"/>
                    <a:pt x="74" y="7"/>
                    <a:pt x="75" y="6"/>
                  </a:cubicBezTo>
                  <a:cubicBezTo>
                    <a:pt x="75" y="6"/>
                    <a:pt x="76" y="6"/>
                    <a:pt x="76" y="5"/>
                  </a:cubicBezTo>
                  <a:cubicBezTo>
                    <a:pt x="76" y="5"/>
                    <a:pt x="77" y="5"/>
                    <a:pt x="77" y="5"/>
                  </a:cubicBezTo>
                  <a:cubicBezTo>
                    <a:pt x="79" y="5"/>
                    <a:pt x="81" y="5"/>
                    <a:pt x="83" y="6"/>
                  </a:cubicBezTo>
                  <a:cubicBezTo>
                    <a:pt x="85" y="6"/>
                    <a:pt x="86" y="7"/>
                    <a:pt x="86" y="8"/>
                  </a:cubicBezTo>
                  <a:cubicBezTo>
                    <a:pt x="87" y="9"/>
                    <a:pt x="88" y="10"/>
                    <a:pt x="88" y="12"/>
                  </a:cubicBezTo>
                  <a:cubicBezTo>
                    <a:pt x="88" y="12"/>
                    <a:pt x="88" y="12"/>
                    <a:pt x="88" y="12"/>
                  </a:cubicBezTo>
                  <a:close/>
                  <a:moveTo>
                    <a:pt x="91" y="37"/>
                  </a:moveTo>
                  <a:cubicBezTo>
                    <a:pt x="91" y="36"/>
                    <a:pt x="91" y="36"/>
                    <a:pt x="91" y="36"/>
                  </a:cubicBezTo>
                  <a:cubicBezTo>
                    <a:pt x="91" y="35"/>
                    <a:pt x="91" y="34"/>
                    <a:pt x="91" y="33"/>
                  </a:cubicBezTo>
                  <a:cubicBezTo>
                    <a:pt x="90" y="32"/>
                    <a:pt x="90" y="30"/>
                    <a:pt x="90" y="29"/>
                  </a:cubicBezTo>
                  <a:cubicBezTo>
                    <a:pt x="90" y="29"/>
                    <a:pt x="90" y="28"/>
                    <a:pt x="90" y="28"/>
                  </a:cubicBezTo>
                  <a:cubicBezTo>
                    <a:pt x="90" y="28"/>
                    <a:pt x="90" y="28"/>
                    <a:pt x="90" y="28"/>
                  </a:cubicBezTo>
                  <a:cubicBezTo>
                    <a:pt x="92" y="29"/>
                    <a:pt x="94" y="30"/>
                    <a:pt x="96" y="30"/>
                  </a:cubicBezTo>
                  <a:cubicBezTo>
                    <a:pt x="97" y="31"/>
                    <a:pt x="97" y="31"/>
                    <a:pt x="96" y="32"/>
                  </a:cubicBezTo>
                  <a:cubicBezTo>
                    <a:pt x="95" y="32"/>
                    <a:pt x="95" y="33"/>
                    <a:pt x="94" y="34"/>
                  </a:cubicBezTo>
                  <a:cubicBezTo>
                    <a:pt x="93" y="34"/>
                    <a:pt x="92" y="35"/>
                    <a:pt x="92" y="36"/>
                  </a:cubicBezTo>
                  <a:cubicBezTo>
                    <a:pt x="92" y="36"/>
                    <a:pt x="91" y="36"/>
                    <a:pt x="91" y="37"/>
                  </a:cubicBezTo>
                  <a:cubicBezTo>
                    <a:pt x="91" y="37"/>
                    <a:pt x="91" y="37"/>
                    <a:pt x="91" y="37"/>
                  </a:cubicBezTo>
                  <a:close/>
                  <a:moveTo>
                    <a:pt x="50" y="13"/>
                  </a:moveTo>
                  <a:cubicBezTo>
                    <a:pt x="50" y="13"/>
                    <a:pt x="50" y="13"/>
                    <a:pt x="50" y="12"/>
                  </a:cubicBezTo>
                  <a:cubicBezTo>
                    <a:pt x="51" y="11"/>
                    <a:pt x="51" y="10"/>
                    <a:pt x="52" y="9"/>
                  </a:cubicBezTo>
                  <a:cubicBezTo>
                    <a:pt x="53" y="8"/>
                    <a:pt x="54" y="8"/>
                    <a:pt x="55" y="8"/>
                  </a:cubicBezTo>
                  <a:cubicBezTo>
                    <a:pt x="56" y="7"/>
                    <a:pt x="58" y="7"/>
                    <a:pt x="59" y="7"/>
                  </a:cubicBezTo>
                  <a:cubicBezTo>
                    <a:pt x="60" y="7"/>
                    <a:pt x="62" y="7"/>
                    <a:pt x="63" y="7"/>
                  </a:cubicBezTo>
                  <a:cubicBezTo>
                    <a:pt x="64" y="7"/>
                    <a:pt x="65" y="8"/>
                    <a:pt x="66" y="9"/>
                  </a:cubicBezTo>
                  <a:cubicBezTo>
                    <a:pt x="67" y="10"/>
                    <a:pt x="69" y="11"/>
                    <a:pt x="69" y="13"/>
                  </a:cubicBezTo>
                  <a:cubicBezTo>
                    <a:pt x="69" y="13"/>
                    <a:pt x="69" y="13"/>
                    <a:pt x="69" y="12"/>
                  </a:cubicBezTo>
                  <a:cubicBezTo>
                    <a:pt x="68" y="11"/>
                    <a:pt x="67" y="10"/>
                    <a:pt x="66" y="9"/>
                  </a:cubicBezTo>
                  <a:cubicBezTo>
                    <a:pt x="65" y="9"/>
                    <a:pt x="64" y="9"/>
                    <a:pt x="64" y="9"/>
                  </a:cubicBezTo>
                  <a:cubicBezTo>
                    <a:pt x="62" y="9"/>
                    <a:pt x="60" y="9"/>
                    <a:pt x="59" y="9"/>
                  </a:cubicBezTo>
                  <a:cubicBezTo>
                    <a:pt x="57" y="9"/>
                    <a:pt x="56" y="9"/>
                    <a:pt x="54" y="10"/>
                  </a:cubicBezTo>
                  <a:cubicBezTo>
                    <a:pt x="54" y="11"/>
                    <a:pt x="53" y="11"/>
                    <a:pt x="52" y="11"/>
                  </a:cubicBezTo>
                  <a:cubicBezTo>
                    <a:pt x="51" y="12"/>
                    <a:pt x="51" y="12"/>
                    <a:pt x="50" y="13"/>
                  </a:cubicBezTo>
                  <a:cubicBezTo>
                    <a:pt x="50" y="13"/>
                    <a:pt x="50" y="13"/>
                    <a:pt x="50" y="13"/>
                  </a:cubicBezTo>
                  <a:close/>
                  <a:moveTo>
                    <a:pt x="80" y="123"/>
                  </a:moveTo>
                  <a:cubicBezTo>
                    <a:pt x="81" y="120"/>
                    <a:pt x="81" y="118"/>
                    <a:pt x="82" y="115"/>
                  </a:cubicBezTo>
                  <a:cubicBezTo>
                    <a:pt x="82" y="115"/>
                    <a:pt x="82" y="115"/>
                    <a:pt x="83" y="116"/>
                  </a:cubicBezTo>
                  <a:cubicBezTo>
                    <a:pt x="83" y="116"/>
                    <a:pt x="83" y="117"/>
                    <a:pt x="84" y="117"/>
                  </a:cubicBezTo>
                  <a:cubicBezTo>
                    <a:pt x="84" y="117"/>
                    <a:pt x="84" y="117"/>
                    <a:pt x="84" y="117"/>
                  </a:cubicBezTo>
                  <a:cubicBezTo>
                    <a:pt x="85" y="118"/>
                    <a:pt x="85" y="119"/>
                    <a:pt x="86" y="119"/>
                  </a:cubicBezTo>
                  <a:cubicBezTo>
                    <a:pt x="87" y="120"/>
                    <a:pt x="87" y="120"/>
                    <a:pt x="87" y="121"/>
                  </a:cubicBezTo>
                  <a:cubicBezTo>
                    <a:pt x="85" y="122"/>
                    <a:pt x="83" y="122"/>
                    <a:pt x="80" y="123"/>
                  </a:cubicBezTo>
                  <a:cubicBezTo>
                    <a:pt x="80" y="123"/>
                    <a:pt x="80" y="123"/>
                    <a:pt x="80" y="123"/>
                  </a:cubicBezTo>
                  <a:close/>
                  <a:moveTo>
                    <a:pt x="113" y="62"/>
                  </a:moveTo>
                  <a:cubicBezTo>
                    <a:pt x="115" y="60"/>
                    <a:pt x="117" y="58"/>
                    <a:pt x="119" y="56"/>
                  </a:cubicBezTo>
                  <a:cubicBezTo>
                    <a:pt x="120" y="58"/>
                    <a:pt x="120" y="60"/>
                    <a:pt x="121" y="63"/>
                  </a:cubicBezTo>
                  <a:cubicBezTo>
                    <a:pt x="119" y="63"/>
                    <a:pt x="116" y="63"/>
                    <a:pt x="113" y="62"/>
                  </a:cubicBezTo>
                  <a:cubicBezTo>
                    <a:pt x="113" y="62"/>
                    <a:pt x="113" y="62"/>
                    <a:pt x="113" y="62"/>
                  </a:cubicBezTo>
                  <a:close/>
                  <a:moveTo>
                    <a:pt x="121" y="64"/>
                  </a:moveTo>
                  <a:cubicBezTo>
                    <a:pt x="122" y="66"/>
                    <a:pt x="122" y="68"/>
                    <a:pt x="122" y="71"/>
                  </a:cubicBezTo>
                  <a:cubicBezTo>
                    <a:pt x="121" y="71"/>
                    <a:pt x="120" y="71"/>
                    <a:pt x="119" y="70"/>
                  </a:cubicBezTo>
                  <a:cubicBezTo>
                    <a:pt x="119" y="70"/>
                    <a:pt x="118" y="70"/>
                    <a:pt x="117" y="70"/>
                  </a:cubicBezTo>
                  <a:cubicBezTo>
                    <a:pt x="117" y="70"/>
                    <a:pt x="117" y="70"/>
                    <a:pt x="116" y="69"/>
                  </a:cubicBezTo>
                  <a:cubicBezTo>
                    <a:pt x="116" y="69"/>
                    <a:pt x="116" y="69"/>
                    <a:pt x="115" y="69"/>
                  </a:cubicBezTo>
                  <a:cubicBezTo>
                    <a:pt x="115" y="69"/>
                    <a:pt x="116" y="68"/>
                    <a:pt x="116" y="68"/>
                  </a:cubicBezTo>
                  <a:cubicBezTo>
                    <a:pt x="117" y="67"/>
                    <a:pt x="118" y="66"/>
                    <a:pt x="120" y="65"/>
                  </a:cubicBezTo>
                  <a:cubicBezTo>
                    <a:pt x="120" y="65"/>
                    <a:pt x="121" y="65"/>
                    <a:pt x="121" y="64"/>
                  </a:cubicBezTo>
                  <a:cubicBezTo>
                    <a:pt x="121" y="64"/>
                    <a:pt x="121" y="64"/>
                    <a:pt x="121" y="64"/>
                  </a:cubicBezTo>
                  <a:close/>
                  <a:moveTo>
                    <a:pt x="33" y="26"/>
                  </a:moveTo>
                  <a:cubicBezTo>
                    <a:pt x="32" y="26"/>
                    <a:pt x="32" y="26"/>
                    <a:pt x="32" y="27"/>
                  </a:cubicBezTo>
                  <a:cubicBezTo>
                    <a:pt x="32" y="26"/>
                    <a:pt x="32" y="26"/>
                    <a:pt x="32" y="26"/>
                  </a:cubicBezTo>
                  <a:cubicBezTo>
                    <a:pt x="32" y="24"/>
                    <a:pt x="32" y="22"/>
                    <a:pt x="33" y="21"/>
                  </a:cubicBezTo>
                  <a:cubicBezTo>
                    <a:pt x="33" y="20"/>
                    <a:pt x="34" y="19"/>
                    <a:pt x="35" y="18"/>
                  </a:cubicBezTo>
                  <a:cubicBezTo>
                    <a:pt x="35" y="17"/>
                    <a:pt x="37" y="16"/>
                    <a:pt x="38" y="16"/>
                  </a:cubicBezTo>
                  <a:cubicBezTo>
                    <a:pt x="39" y="16"/>
                    <a:pt x="41" y="16"/>
                    <a:pt x="42" y="16"/>
                  </a:cubicBezTo>
                  <a:cubicBezTo>
                    <a:pt x="42" y="16"/>
                    <a:pt x="42" y="16"/>
                    <a:pt x="42" y="16"/>
                  </a:cubicBezTo>
                  <a:cubicBezTo>
                    <a:pt x="41" y="16"/>
                    <a:pt x="41" y="17"/>
                    <a:pt x="40" y="17"/>
                  </a:cubicBezTo>
                  <a:cubicBezTo>
                    <a:pt x="39" y="18"/>
                    <a:pt x="39" y="18"/>
                    <a:pt x="39" y="18"/>
                  </a:cubicBezTo>
                  <a:cubicBezTo>
                    <a:pt x="38" y="18"/>
                    <a:pt x="38" y="18"/>
                    <a:pt x="38" y="18"/>
                  </a:cubicBezTo>
                  <a:cubicBezTo>
                    <a:pt x="38" y="19"/>
                    <a:pt x="37" y="19"/>
                    <a:pt x="37" y="19"/>
                  </a:cubicBezTo>
                  <a:cubicBezTo>
                    <a:pt x="37" y="19"/>
                    <a:pt x="36" y="20"/>
                    <a:pt x="36" y="20"/>
                  </a:cubicBezTo>
                  <a:cubicBezTo>
                    <a:pt x="36" y="20"/>
                    <a:pt x="36" y="20"/>
                    <a:pt x="36" y="20"/>
                  </a:cubicBezTo>
                  <a:cubicBezTo>
                    <a:pt x="36" y="21"/>
                    <a:pt x="35" y="21"/>
                    <a:pt x="35" y="21"/>
                  </a:cubicBezTo>
                  <a:cubicBezTo>
                    <a:pt x="34" y="22"/>
                    <a:pt x="34" y="23"/>
                    <a:pt x="34" y="23"/>
                  </a:cubicBezTo>
                  <a:cubicBezTo>
                    <a:pt x="34" y="24"/>
                    <a:pt x="33" y="24"/>
                    <a:pt x="33" y="24"/>
                  </a:cubicBezTo>
                  <a:cubicBezTo>
                    <a:pt x="33" y="25"/>
                    <a:pt x="32" y="25"/>
                    <a:pt x="33" y="26"/>
                  </a:cubicBezTo>
                  <a:cubicBezTo>
                    <a:pt x="33" y="26"/>
                    <a:pt x="33" y="26"/>
                    <a:pt x="33" y="26"/>
                  </a:cubicBezTo>
                  <a:close/>
                  <a:moveTo>
                    <a:pt x="61" y="139"/>
                  </a:moveTo>
                  <a:cubicBezTo>
                    <a:pt x="59" y="140"/>
                    <a:pt x="56" y="140"/>
                    <a:pt x="54" y="140"/>
                  </a:cubicBezTo>
                  <a:cubicBezTo>
                    <a:pt x="53" y="140"/>
                    <a:pt x="52" y="139"/>
                    <a:pt x="50" y="139"/>
                  </a:cubicBezTo>
                  <a:cubicBezTo>
                    <a:pt x="49" y="138"/>
                    <a:pt x="48" y="136"/>
                    <a:pt x="48" y="135"/>
                  </a:cubicBezTo>
                  <a:cubicBezTo>
                    <a:pt x="48" y="134"/>
                    <a:pt x="48" y="134"/>
                    <a:pt x="47" y="133"/>
                  </a:cubicBezTo>
                  <a:cubicBezTo>
                    <a:pt x="47" y="133"/>
                    <a:pt x="47" y="132"/>
                    <a:pt x="47" y="132"/>
                  </a:cubicBezTo>
                  <a:cubicBezTo>
                    <a:pt x="48" y="133"/>
                    <a:pt x="48" y="133"/>
                    <a:pt x="49" y="134"/>
                  </a:cubicBezTo>
                  <a:cubicBezTo>
                    <a:pt x="50" y="135"/>
                    <a:pt x="51" y="136"/>
                    <a:pt x="52" y="137"/>
                  </a:cubicBezTo>
                  <a:cubicBezTo>
                    <a:pt x="53" y="137"/>
                    <a:pt x="54" y="138"/>
                    <a:pt x="55" y="138"/>
                  </a:cubicBezTo>
                  <a:cubicBezTo>
                    <a:pt x="57" y="138"/>
                    <a:pt x="59" y="139"/>
                    <a:pt x="61" y="139"/>
                  </a:cubicBezTo>
                  <a:cubicBezTo>
                    <a:pt x="61" y="139"/>
                    <a:pt x="61" y="139"/>
                    <a:pt x="61" y="139"/>
                  </a:cubicBezTo>
                  <a:close/>
                  <a:moveTo>
                    <a:pt x="55" y="22"/>
                  </a:moveTo>
                  <a:cubicBezTo>
                    <a:pt x="55" y="23"/>
                    <a:pt x="55" y="23"/>
                    <a:pt x="55" y="24"/>
                  </a:cubicBezTo>
                  <a:cubicBezTo>
                    <a:pt x="56" y="24"/>
                    <a:pt x="56" y="25"/>
                    <a:pt x="56" y="25"/>
                  </a:cubicBezTo>
                  <a:cubicBezTo>
                    <a:pt x="56" y="26"/>
                    <a:pt x="56" y="27"/>
                    <a:pt x="57" y="27"/>
                  </a:cubicBezTo>
                  <a:cubicBezTo>
                    <a:pt x="57" y="28"/>
                    <a:pt x="56" y="28"/>
                    <a:pt x="56" y="28"/>
                  </a:cubicBezTo>
                  <a:cubicBezTo>
                    <a:pt x="56" y="28"/>
                    <a:pt x="55" y="28"/>
                    <a:pt x="55" y="28"/>
                  </a:cubicBezTo>
                  <a:cubicBezTo>
                    <a:pt x="54" y="27"/>
                    <a:pt x="54" y="25"/>
                    <a:pt x="53" y="24"/>
                  </a:cubicBezTo>
                  <a:cubicBezTo>
                    <a:pt x="53" y="24"/>
                    <a:pt x="52" y="23"/>
                    <a:pt x="51" y="24"/>
                  </a:cubicBezTo>
                  <a:cubicBezTo>
                    <a:pt x="52" y="25"/>
                    <a:pt x="53" y="27"/>
                    <a:pt x="54" y="29"/>
                  </a:cubicBezTo>
                  <a:cubicBezTo>
                    <a:pt x="54" y="29"/>
                    <a:pt x="54" y="29"/>
                    <a:pt x="53" y="30"/>
                  </a:cubicBezTo>
                  <a:cubicBezTo>
                    <a:pt x="53" y="30"/>
                    <a:pt x="52" y="30"/>
                    <a:pt x="52" y="29"/>
                  </a:cubicBezTo>
                  <a:cubicBezTo>
                    <a:pt x="52" y="29"/>
                    <a:pt x="52" y="28"/>
                    <a:pt x="51" y="28"/>
                  </a:cubicBezTo>
                  <a:cubicBezTo>
                    <a:pt x="51" y="27"/>
                    <a:pt x="50" y="26"/>
                    <a:pt x="50" y="25"/>
                  </a:cubicBezTo>
                  <a:cubicBezTo>
                    <a:pt x="50" y="25"/>
                    <a:pt x="50" y="25"/>
                    <a:pt x="49" y="24"/>
                  </a:cubicBezTo>
                  <a:cubicBezTo>
                    <a:pt x="51" y="24"/>
                    <a:pt x="53" y="23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lose/>
                  <a:moveTo>
                    <a:pt x="116" y="118"/>
                  </a:moveTo>
                  <a:cubicBezTo>
                    <a:pt x="117" y="119"/>
                    <a:pt x="117" y="119"/>
                    <a:pt x="117" y="120"/>
                  </a:cubicBezTo>
                  <a:cubicBezTo>
                    <a:pt x="117" y="121"/>
                    <a:pt x="117" y="122"/>
                    <a:pt x="117" y="123"/>
                  </a:cubicBezTo>
                  <a:cubicBezTo>
                    <a:pt x="117" y="124"/>
                    <a:pt x="117" y="126"/>
                    <a:pt x="117" y="127"/>
                  </a:cubicBezTo>
                  <a:cubicBezTo>
                    <a:pt x="116" y="129"/>
                    <a:pt x="115" y="130"/>
                    <a:pt x="115" y="131"/>
                  </a:cubicBezTo>
                  <a:cubicBezTo>
                    <a:pt x="114" y="133"/>
                    <a:pt x="112" y="134"/>
                    <a:pt x="111" y="135"/>
                  </a:cubicBezTo>
                  <a:cubicBezTo>
                    <a:pt x="110" y="135"/>
                    <a:pt x="109" y="135"/>
                    <a:pt x="108" y="136"/>
                  </a:cubicBezTo>
                  <a:cubicBezTo>
                    <a:pt x="108" y="136"/>
                    <a:pt x="108" y="136"/>
                    <a:pt x="108" y="136"/>
                  </a:cubicBezTo>
                  <a:cubicBezTo>
                    <a:pt x="108" y="135"/>
                    <a:pt x="108" y="135"/>
                    <a:pt x="108" y="135"/>
                  </a:cubicBezTo>
                  <a:cubicBezTo>
                    <a:pt x="110" y="135"/>
                    <a:pt x="111" y="134"/>
                    <a:pt x="111" y="133"/>
                  </a:cubicBezTo>
                  <a:cubicBezTo>
                    <a:pt x="111" y="132"/>
                    <a:pt x="112" y="132"/>
                    <a:pt x="112" y="132"/>
                  </a:cubicBezTo>
                  <a:cubicBezTo>
                    <a:pt x="113" y="131"/>
                    <a:pt x="114" y="130"/>
                    <a:pt x="114" y="129"/>
                  </a:cubicBezTo>
                  <a:cubicBezTo>
                    <a:pt x="115" y="127"/>
                    <a:pt x="115" y="126"/>
                    <a:pt x="116" y="124"/>
                  </a:cubicBezTo>
                  <a:cubicBezTo>
                    <a:pt x="116" y="123"/>
                    <a:pt x="116" y="121"/>
                    <a:pt x="116" y="119"/>
                  </a:cubicBezTo>
                  <a:cubicBezTo>
                    <a:pt x="116" y="119"/>
                    <a:pt x="116" y="119"/>
                    <a:pt x="116" y="118"/>
                  </a:cubicBezTo>
                  <a:cubicBezTo>
                    <a:pt x="116" y="118"/>
                    <a:pt x="116" y="118"/>
                    <a:pt x="116" y="118"/>
                  </a:cubicBezTo>
                  <a:close/>
                  <a:moveTo>
                    <a:pt x="80" y="130"/>
                  </a:moveTo>
                  <a:cubicBezTo>
                    <a:pt x="83" y="129"/>
                    <a:pt x="86" y="129"/>
                    <a:pt x="90" y="128"/>
                  </a:cubicBezTo>
                  <a:cubicBezTo>
                    <a:pt x="89" y="129"/>
                    <a:pt x="89" y="130"/>
                    <a:pt x="89" y="131"/>
                  </a:cubicBezTo>
                  <a:cubicBezTo>
                    <a:pt x="89" y="132"/>
                    <a:pt x="87" y="132"/>
                    <a:pt x="86" y="132"/>
                  </a:cubicBezTo>
                  <a:cubicBezTo>
                    <a:pt x="86" y="131"/>
                    <a:pt x="85" y="131"/>
                    <a:pt x="85" y="130"/>
                  </a:cubicBezTo>
                  <a:cubicBezTo>
                    <a:pt x="85" y="130"/>
                    <a:pt x="85" y="130"/>
                    <a:pt x="85" y="130"/>
                  </a:cubicBezTo>
                  <a:cubicBezTo>
                    <a:pt x="85" y="129"/>
                    <a:pt x="84" y="129"/>
                    <a:pt x="84" y="129"/>
                  </a:cubicBezTo>
                  <a:cubicBezTo>
                    <a:pt x="84" y="130"/>
                    <a:pt x="84" y="131"/>
                    <a:pt x="83" y="132"/>
                  </a:cubicBezTo>
                  <a:cubicBezTo>
                    <a:pt x="83" y="132"/>
                    <a:pt x="83" y="132"/>
                    <a:pt x="82" y="132"/>
                  </a:cubicBezTo>
                  <a:cubicBezTo>
                    <a:pt x="82" y="132"/>
                    <a:pt x="81" y="132"/>
                    <a:pt x="81" y="132"/>
                  </a:cubicBezTo>
                  <a:cubicBezTo>
                    <a:pt x="80" y="132"/>
                    <a:pt x="79" y="131"/>
                    <a:pt x="80" y="130"/>
                  </a:cubicBezTo>
                  <a:cubicBezTo>
                    <a:pt x="80" y="130"/>
                    <a:pt x="80" y="130"/>
                    <a:pt x="80" y="130"/>
                  </a:cubicBezTo>
                  <a:close/>
                  <a:moveTo>
                    <a:pt x="35" y="103"/>
                  </a:moveTo>
                  <a:cubicBezTo>
                    <a:pt x="34" y="101"/>
                    <a:pt x="32" y="99"/>
                    <a:pt x="31" y="97"/>
                  </a:cubicBezTo>
                  <a:cubicBezTo>
                    <a:pt x="31" y="97"/>
                    <a:pt x="31" y="97"/>
                    <a:pt x="31" y="97"/>
                  </a:cubicBezTo>
                  <a:cubicBezTo>
                    <a:pt x="33" y="96"/>
                    <a:pt x="36" y="96"/>
                    <a:pt x="38" y="96"/>
                  </a:cubicBezTo>
                  <a:cubicBezTo>
                    <a:pt x="37" y="98"/>
                    <a:pt x="37" y="101"/>
                    <a:pt x="35" y="103"/>
                  </a:cubicBezTo>
                  <a:cubicBezTo>
                    <a:pt x="35" y="103"/>
                    <a:pt x="35" y="103"/>
                    <a:pt x="35" y="103"/>
                  </a:cubicBezTo>
                  <a:close/>
                  <a:moveTo>
                    <a:pt x="119" y="56"/>
                  </a:moveTo>
                  <a:cubicBezTo>
                    <a:pt x="117" y="55"/>
                    <a:pt x="116" y="55"/>
                    <a:pt x="115" y="56"/>
                  </a:cubicBezTo>
                  <a:cubicBezTo>
                    <a:pt x="114" y="56"/>
                    <a:pt x="114" y="56"/>
                    <a:pt x="113" y="56"/>
                  </a:cubicBezTo>
                  <a:cubicBezTo>
                    <a:pt x="113" y="56"/>
                    <a:pt x="112" y="56"/>
                    <a:pt x="112" y="56"/>
                  </a:cubicBezTo>
                  <a:cubicBezTo>
                    <a:pt x="111" y="56"/>
                    <a:pt x="111" y="56"/>
                    <a:pt x="111" y="56"/>
                  </a:cubicBezTo>
                  <a:cubicBezTo>
                    <a:pt x="112" y="55"/>
                    <a:pt x="112" y="54"/>
                    <a:pt x="113" y="53"/>
                  </a:cubicBezTo>
                  <a:cubicBezTo>
                    <a:pt x="113" y="53"/>
                    <a:pt x="113" y="53"/>
                    <a:pt x="113" y="52"/>
                  </a:cubicBezTo>
                  <a:cubicBezTo>
                    <a:pt x="113" y="52"/>
                    <a:pt x="114" y="51"/>
                    <a:pt x="114" y="51"/>
                  </a:cubicBezTo>
                  <a:cubicBezTo>
                    <a:pt x="114" y="51"/>
                    <a:pt x="115" y="50"/>
                    <a:pt x="115" y="50"/>
                  </a:cubicBezTo>
                  <a:cubicBezTo>
                    <a:pt x="115" y="49"/>
                    <a:pt x="116" y="49"/>
                    <a:pt x="116" y="50"/>
                  </a:cubicBezTo>
                  <a:cubicBezTo>
                    <a:pt x="116" y="51"/>
                    <a:pt x="117" y="52"/>
                    <a:pt x="118" y="54"/>
                  </a:cubicBezTo>
                  <a:cubicBezTo>
                    <a:pt x="118" y="54"/>
                    <a:pt x="118" y="55"/>
                    <a:pt x="118" y="55"/>
                  </a:cubicBezTo>
                  <a:cubicBezTo>
                    <a:pt x="119" y="56"/>
                    <a:pt x="119" y="56"/>
                    <a:pt x="119" y="56"/>
                  </a:cubicBezTo>
                  <a:cubicBezTo>
                    <a:pt x="119" y="56"/>
                    <a:pt x="119" y="56"/>
                    <a:pt x="119" y="56"/>
                  </a:cubicBezTo>
                  <a:close/>
                  <a:moveTo>
                    <a:pt x="112" y="106"/>
                  </a:moveTo>
                  <a:cubicBezTo>
                    <a:pt x="111" y="103"/>
                    <a:pt x="109" y="101"/>
                    <a:pt x="108" y="99"/>
                  </a:cubicBezTo>
                  <a:cubicBezTo>
                    <a:pt x="111" y="99"/>
                    <a:pt x="113" y="100"/>
                    <a:pt x="116" y="100"/>
                  </a:cubicBezTo>
                  <a:cubicBezTo>
                    <a:pt x="114" y="102"/>
                    <a:pt x="113" y="104"/>
                    <a:pt x="112" y="106"/>
                  </a:cubicBezTo>
                  <a:cubicBezTo>
                    <a:pt x="112" y="106"/>
                    <a:pt x="112" y="106"/>
                    <a:pt x="112" y="106"/>
                  </a:cubicBezTo>
                  <a:close/>
                  <a:moveTo>
                    <a:pt x="134" y="52"/>
                  </a:moveTo>
                  <a:cubicBezTo>
                    <a:pt x="134" y="52"/>
                    <a:pt x="134" y="52"/>
                    <a:pt x="134" y="52"/>
                  </a:cubicBezTo>
                  <a:cubicBezTo>
                    <a:pt x="134" y="53"/>
                    <a:pt x="135" y="53"/>
                    <a:pt x="135" y="53"/>
                  </a:cubicBezTo>
                  <a:cubicBezTo>
                    <a:pt x="136" y="54"/>
                    <a:pt x="136" y="55"/>
                    <a:pt x="137" y="55"/>
                  </a:cubicBezTo>
                  <a:cubicBezTo>
                    <a:pt x="137" y="56"/>
                    <a:pt x="137" y="56"/>
                    <a:pt x="138" y="57"/>
                  </a:cubicBezTo>
                  <a:cubicBezTo>
                    <a:pt x="138" y="57"/>
                    <a:pt x="138" y="57"/>
                    <a:pt x="138" y="57"/>
                  </a:cubicBezTo>
                  <a:cubicBezTo>
                    <a:pt x="139" y="58"/>
                    <a:pt x="139" y="60"/>
                    <a:pt x="139" y="61"/>
                  </a:cubicBezTo>
                  <a:cubicBezTo>
                    <a:pt x="139" y="61"/>
                    <a:pt x="139" y="62"/>
                    <a:pt x="140" y="62"/>
                  </a:cubicBezTo>
                  <a:cubicBezTo>
                    <a:pt x="140" y="62"/>
                    <a:pt x="140" y="62"/>
                    <a:pt x="140" y="63"/>
                  </a:cubicBezTo>
                  <a:cubicBezTo>
                    <a:pt x="140" y="63"/>
                    <a:pt x="139" y="63"/>
                    <a:pt x="140" y="63"/>
                  </a:cubicBezTo>
                  <a:cubicBezTo>
                    <a:pt x="140" y="64"/>
                    <a:pt x="140" y="64"/>
                    <a:pt x="140" y="64"/>
                  </a:cubicBezTo>
                  <a:cubicBezTo>
                    <a:pt x="139" y="65"/>
                    <a:pt x="139" y="66"/>
                    <a:pt x="139" y="67"/>
                  </a:cubicBezTo>
                  <a:cubicBezTo>
                    <a:pt x="139" y="68"/>
                    <a:pt x="139" y="69"/>
                    <a:pt x="138" y="71"/>
                  </a:cubicBezTo>
                  <a:cubicBezTo>
                    <a:pt x="137" y="71"/>
                    <a:pt x="137" y="72"/>
                    <a:pt x="137" y="73"/>
                  </a:cubicBezTo>
                  <a:cubicBezTo>
                    <a:pt x="137" y="73"/>
                    <a:pt x="137" y="73"/>
                    <a:pt x="137" y="73"/>
                  </a:cubicBezTo>
                  <a:cubicBezTo>
                    <a:pt x="137" y="72"/>
                    <a:pt x="138" y="72"/>
                    <a:pt x="138" y="71"/>
                  </a:cubicBezTo>
                  <a:cubicBezTo>
                    <a:pt x="140" y="69"/>
                    <a:pt x="141" y="67"/>
                    <a:pt x="141" y="64"/>
                  </a:cubicBezTo>
                  <a:cubicBezTo>
                    <a:pt x="141" y="63"/>
                    <a:pt x="141" y="61"/>
                    <a:pt x="140" y="60"/>
                  </a:cubicBezTo>
                  <a:cubicBezTo>
                    <a:pt x="140" y="58"/>
                    <a:pt x="138" y="56"/>
                    <a:pt x="137" y="54"/>
                  </a:cubicBezTo>
                  <a:cubicBezTo>
                    <a:pt x="136" y="53"/>
                    <a:pt x="135" y="52"/>
                    <a:pt x="134" y="52"/>
                  </a:cubicBezTo>
                  <a:close/>
                  <a:moveTo>
                    <a:pt x="24" y="80"/>
                  </a:moveTo>
                  <a:cubicBezTo>
                    <a:pt x="24" y="81"/>
                    <a:pt x="24" y="81"/>
                    <a:pt x="24" y="82"/>
                  </a:cubicBezTo>
                  <a:cubicBezTo>
                    <a:pt x="24" y="82"/>
                    <a:pt x="24" y="82"/>
                    <a:pt x="24" y="82"/>
                  </a:cubicBezTo>
                  <a:cubicBezTo>
                    <a:pt x="23" y="82"/>
                    <a:pt x="23" y="82"/>
                    <a:pt x="22" y="82"/>
                  </a:cubicBezTo>
                  <a:cubicBezTo>
                    <a:pt x="22" y="82"/>
                    <a:pt x="21" y="82"/>
                    <a:pt x="21" y="83"/>
                  </a:cubicBezTo>
                  <a:cubicBezTo>
                    <a:pt x="21" y="83"/>
                    <a:pt x="21" y="83"/>
                    <a:pt x="22" y="83"/>
                  </a:cubicBezTo>
                  <a:cubicBezTo>
                    <a:pt x="22" y="83"/>
                    <a:pt x="23" y="83"/>
                    <a:pt x="24" y="83"/>
                  </a:cubicBezTo>
                  <a:cubicBezTo>
                    <a:pt x="24" y="83"/>
                    <a:pt x="24" y="83"/>
                    <a:pt x="25" y="84"/>
                  </a:cubicBezTo>
                  <a:cubicBezTo>
                    <a:pt x="25" y="84"/>
                    <a:pt x="25" y="84"/>
                    <a:pt x="25" y="84"/>
                  </a:cubicBezTo>
                  <a:cubicBezTo>
                    <a:pt x="25" y="84"/>
                    <a:pt x="25" y="85"/>
                    <a:pt x="25" y="85"/>
                  </a:cubicBezTo>
                  <a:cubicBezTo>
                    <a:pt x="24" y="85"/>
                    <a:pt x="24" y="86"/>
                    <a:pt x="23" y="86"/>
                  </a:cubicBezTo>
                  <a:cubicBezTo>
                    <a:pt x="22" y="86"/>
                    <a:pt x="22" y="86"/>
                    <a:pt x="21" y="86"/>
                  </a:cubicBezTo>
                  <a:cubicBezTo>
                    <a:pt x="20" y="84"/>
                    <a:pt x="20" y="81"/>
                    <a:pt x="19" y="78"/>
                  </a:cubicBezTo>
                  <a:cubicBezTo>
                    <a:pt x="19" y="78"/>
                    <a:pt x="19" y="78"/>
                    <a:pt x="20" y="78"/>
                  </a:cubicBezTo>
                  <a:cubicBezTo>
                    <a:pt x="20" y="78"/>
                    <a:pt x="20" y="78"/>
                    <a:pt x="20" y="78"/>
                  </a:cubicBezTo>
                  <a:cubicBezTo>
                    <a:pt x="21" y="78"/>
                    <a:pt x="21" y="78"/>
                    <a:pt x="22" y="78"/>
                  </a:cubicBezTo>
                  <a:cubicBezTo>
                    <a:pt x="22" y="77"/>
                    <a:pt x="23" y="78"/>
                    <a:pt x="23" y="78"/>
                  </a:cubicBezTo>
                  <a:cubicBezTo>
                    <a:pt x="23" y="78"/>
                    <a:pt x="23" y="79"/>
                    <a:pt x="23" y="79"/>
                  </a:cubicBezTo>
                  <a:cubicBezTo>
                    <a:pt x="23" y="79"/>
                    <a:pt x="24" y="79"/>
                    <a:pt x="24" y="79"/>
                  </a:cubicBezTo>
                  <a:cubicBezTo>
                    <a:pt x="23" y="80"/>
                    <a:pt x="22" y="80"/>
                    <a:pt x="21" y="80"/>
                  </a:cubicBezTo>
                  <a:cubicBezTo>
                    <a:pt x="21" y="80"/>
                    <a:pt x="21" y="80"/>
                    <a:pt x="21" y="80"/>
                  </a:cubicBezTo>
                  <a:cubicBezTo>
                    <a:pt x="20" y="80"/>
                    <a:pt x="20" y="80"/>
                    <a:pt x="20" y="81"/>
                  </a:cubicBezTo>
                  <a:cubicBezTo>
                    <a:pt x="20" y="81"/>
                    <a:pt x="21" y="81"/>
                    <a:pt x="21" y="81"/>
                  </a:cubicBezTo>
                  <a:cubicBezTo>
                    <a:pt x="22" y="81"/>
                    <a:pt x="23" y="81"/>
                    <a:pt x="24" y="80"/>
                  </a:cubicBezTo>
                  <a:cubicBezTo>
                    <a:pt x="24" y="80"/>
                    <a:pt x="24" y="80"/>
                    <a:pt x="24" y="80"/>
                  </a:cubicBezTo>
                  <a:close/>
                  <a:moveTo>
                    <a:pt x="46" y="27"/>
                  </a:moveTo>
                  <a:cubicBezTo>
                    <a:pt x="47" y="28"/>
                    <a:pt x="47" y="28"/>
                    <a:pt x="47" y="29"/>
                  </a:cubicBezTo>
                  <a:cubicBezTo>
                    <a:pt x="48" y="30"/>
                    <a:pt x="48" y="30"/>
                    <a:pt x="49" y="31"/>
                  </a:cubicBezTo>
                  <a:cubicBezTo>
                    <a:pt x="49" y="32"/>
                    <a:pt x="49" y="32"/>
                    <a:pt x="48" y="32"/>
                  </a:cubicBezTo>
                  <a:cubicBezTo>
                    <a:pt x="48" y="32"/>
                    <a:pt x="48" y="32"/>
                    <a:pt x="48" y="32"/>
                  </a:cubicBezTo>
                  <a:cubicBezTo>
                    <a:pt x="46" y="31"/>
                    <a:pt x="45" y="29"/>
                    <a:pt x="44" y="28"/>
                  </a:cubicBezTo>
                  <a:cubicBezTo>
                    <a:pt x="45" y="27"/>
                    <a:pt x="45" y="27"/>
                    <a:pt x="46" y="27"/>
                  </a:cubicBezTo>
                  <a:cubicBezTo>
                    <a:pt x="47" y="26"/>
                    <a:pt x="48" y="25"/>
                    <a:pt x="49" y="25"/>
                  </a:cubicBezTo>
                  <a:cubicBezTo>
                    <a:pt x="49" y="25"/>
                    <a:pt x="49" y="25"/>
                    <a:pt x="49" y="25"/>
                  </a:cubicBezTo>
                  <a:cubicBezTo>
                    <a:pt x="50" y="26"/>
                    <a:pt x="50" y="27"/>
                    <a:pt x="50" y="28"/>
                  </a:cubicBezTo>
                  <a:cubicBezTo>
                    <a:pt x="50" y="28"/>
                    <a:pt x="51" y="29"/>
                    <a:pt x="51" y="30"/>
                  </a:cubicBezTo>
                  <a:cubicBezTo>
                    <a:pt x="52" y="30"/>
                    <a:pt x="52" y="30"/>
                    <a:pt x="51" y="31"/>
                  </a:cubicBezTo>
                  <a:cubicBezTo>
                    <a:pt x="51" y="31"/>
                    <a:pt x="50" y="31"/>
                    <a:pt x="50" y="31"/>
                  </a:cubicBezTo>
                  <a:cubicBezTo>
                    <a:pt x="50" y="31"/>
                    <a:pt x="49" y="31"/>
                    <a:pt x="49" y="31"/>
                  </a:cubicBezTo>
                  <a:cubicBezTo>
                    <a:pt x="49" y="29"/>
                    <a:pt x="48" y="28"/>
                    <a:pt x="47" y="27"/>
                  </a:cubicBezTo>
                  <a:cubicBezTo>
                    <a:pt x="47" y="27"/>
                    <a:pt x="47" y="27"/>
                    <a:pt x="46" y="27"/>
                  </a:cubicBezTo>
                  <a:cubicBezTo>
                    <a:pt x="46" y="27"/>
                    <a:pt x="46" y="27"/>
                    <a:pt x="46" y="27"/>
                  </a:cubicBezTo>
                  <a:close/>
                  <a:moveTo>
                    <a:pt x="111" y="18"/>
                  </a:moveTo>
                  <a:cubicBezTo>
                    <a:pt x="111" y="18"/>
                    <a:pt x="111" y="18"/>
                    <a:pt x="112" y="18"/>
                  </a:cubicBezTo>
                  <a:cubicBezTo>
                    <a:pt x="113" y="17"/>
                    <a:pt x="115" y="18"/>
                    <a:pt x="116" y="19"/>
                  </a:cubicBezTo>
                  <a:cubicBezTo>
                    <a:pt x="116" y="19"/>
                    <a:pt x="117" y="19"/>
                    <a:pt x="117" y="19"/>
                  </a:cubicBezTo>
                  <a:cubicBezTo>
                    <a:pt x="118" y="20"/>
                    <a:pt x="119" y="21"/>
                    <a:pt x="119" y="22"/>
                  </a:cubicBezTo>
                  <a:cubicBezTo>
                    <a:pt x="120" y="24"/>
                    <a:pt x="121" y="25"/>
                    <a:pt x="120" y="27"/>
                  </a:cubicBezTo>
                  <a:cubicBezTo>
                    <a:pt x="120" y="27"/>
                    <a:pt x="120" y="28"/>
                    <a:pt x="120" y="28"/>
                  </a:cubicBezTo>
                  <a:cubicBezTo>
                    <a:pt x="120" y="28"/>
                    <a:pt x="120" y="28"/>
                    <a:pt x="120" y="29"/>
                  </a:cubicBezTo>
                  <a:cubicBezTo>
                    <a:pt x="120" y="29"/>
                    <a:pt x="120" y="30"/>
                    <a:pt x="120" y="30"/>
                  </a:cubicBezTo>
                  <a:cubicBezTo>
                    <a:pt x="120" y="27"/>
                    <a:pt x="119" y="25"/>
                    <a:pt x="117" y="23"/>
                  </a:cubicBezTo>
                  <a:cubicBezTo>
                    <a:pt x="116" y="20"/>
                    <a:pt x="114" y="19"/>
                    <a:pt x="111" y="18"/>
                  </a:cubicBezTo>
                  <a:cubicBezTo>
                    <a:pt x="111" y="18"/>
                    <a:pt x="111" y="18"/>
                    <a:pt x="111" y="18"/>
                  </a:cubicBezTo>
                  <a:close/>
                  <a:moveTo>
                    <a:pt x="73" y="141"/>
                  </a:moveTo>
                  <a:cubicBezTo>
                    <a:pt x="74" y="141"/>
                    <a:pt x="76" y="141"/>
                    <a:pt x="77" y="141"/>
                  </a:cubicBezTo>
                  <a:cubicBezTo>
                    <a:pt x="78" y="142"/>
                    <a:pt x="78" y="141"/>
                    <a:pt x="79" y="142"/>
                  </a:cubicBezTo>
                  <a:cubicBezTo>
                    <a:pt x="81" y="142"/>
                    <a:pt x="83" y="141"/>
                    <a:pt x="84" y="140"/>
                  </a:cubicBezTo>
                  <a:cubicBezTo>
                    <a:pt x="86" y="140"/>
                    <a:pt x="87" y="139"/>
                    <a:pt x="88" y="138"/>
                  </a:cubicBezTo>
                  <a:cubicBezTo>
                    <a:pt x="89" y="137"/>
                    <a:pt x="89" y="137"/>
                    <a:pt x="89" y="137"/>
                  </a:cubicBezTo>
                  <a:cubicBezTo>
                    <a:pt x="86" y="144"/>
                    <a:pt x="79" y="145"/>
                    <a:pt x="73" y="141"/>
                  </a:cubicBezTo>
                  <a:cubicBezTo>
                    <a:pt x="73" y="141"/>
                    <a:pt x="73" y="141"/>
                    <a:pt x="73" y="141"/>
                  </a:cubicBezTo>
                  <a:close/>
                  <a:moveTo>
                    <a:pt x="38" y="115"/>
                  </a:moveTo>
                  <a:cubicBezTo>
                    <a:pt x="38" y="114"/>
                    <a:pt x="37" y="114"/>
                    <a:pt x="37" y="114"/>
                  </a:cubicBezTo>
                  <a:cubicBezTo>
                    <a:pt x="37" y="113"/>
                    <a:pt x="38" y="112"/>
                    <a:pt x="39" y="111"/>
                  </a:cubicBezTo>
                  <a:cubicBezTo>
                    <a:pt x="39" y="110"/>
                    <a:pt x="39" y="109"/>
                    <a:pt x="39" y="109"/>
                  </a:cubicBezTo>
                  <a:cubicBezTo>
                    <a:pt x="38" y="109"/>
                    <a:pt x="38" y="109"/>
                    <a:pt x="38" y="109"/>
                  </a:cubicBezTo>
                  <a:cubicBezTo>
                    <a:pt x="37" y="110"/>
                    <a:pt x="37" y="111"/>
                    <a:pt x="36" y="112"/>
                  </a:cubicBezTo>
                  <a:cubicBezTo>
                    <a:pt x="35" y="112"/>
                    <a:pt x="34" y="111"/>
                    <a:pt x="34" y="111"/>
                  </a:cubicBezTo>
                  <a:cubicBezTo>
                    <a:pt x="34" y="109"/>
                    <a:pt x="36" y="108"/>
                    <a:pt x="36" y="106"/>
                  </a:cubicBezTo>
                  <a:cubicBezTo>
                    <a:pt x="37" y="107"/>
                    <a:pt x="37" y="107"/>
                    <a:pt x="37" y="107"/>
                  </a:cubicBezTo>
                  <a:cubicBezTo>
                    <a:pt x="38" y="108"/>
                    <a:pt x="38" y="108"/>
                    <a:pt x="38" y="108"/>
                  </a:cubicBezTo>
                  <a:cubicBezTo>
                    <a:pt x="39" y="109"/>
                    <a:pt x="40" y="110"/>
                    <a:pt x="41" y="110"/>
                  </a:cubicBezTo>
                  <a:cubicBezTo>
                    <a:pt x="41" y="111"/>
                    <a:pt x="41" y="111"/>
                    <a:pt x="41" y="112"/>
                  </a:cubicBezTo>
                  <a:cubicBezTo>
                    <a:pt x="40" y="113"/>
                    <a:pt x="39" y="114"/>
                    <a:pt x="38" y="115"/>
                  </a:cubicBezTo>
                  <a:cubicBezTo>
                    <a:pt x="38" y="115"/>
                    <a:pt x="38" y="115"/>
                    <a:pt x="38" y="115"/>
                  </a:cubicBezTo>
                  <a:close/>
                  <a:moveTo>
                    <a:pt x="106" y="18"/>
                  </a:moveTo>
                  <a:cubicBezTo>
                    <a:pt x="106" y="18"/>
                    <a:pt x="106" y="17"/>
                    <a:pt x="106" y="17"/>
                  </a:cubicBezTo>
                  <a:cubicBezTo>
                    <a:pt x="105" y="16"/>
                    <a:pt x="104" y="15"/>
                    <a:pt x="102" y="14"/>
                  </a:cubicBezTo>
                  <a:cubicBezTo>
                    <a:pt x="102" y="14"/>
                    <a:pt x="102" y="13"/>
                    <a:pt x="101" y="13"/>
                  </a:cubicBezTo>
                  <a:cubicBezTo>
                    <a:pt x="101" y="13"/>
                    <a:pt x="101" y="13"/>
                    <a:pt x="101" y="13"/>
                  </a:cubicBezTo>
                  <a:cubicBezTo>
                    <a:pt x="100" y="12"/>
                    <a:pt x="99" y="12"/>
                    <a:pt x="97" y="11"/>
                  </a:cubicBezTo>
                  <a:cubicBezTo>
                    <a:pt x="96" y="11"/>
                    <a:pt x="95" y="11"/>
                    <a:pt x="94" y="11"/>
                  </a:cubicBezTo>
                  <a:cubicBezTo>
                    <a:pt x="94" y="11"/>
                    <a:pt x="93" y="11"/>
                    <a:pt x="92" y="11"/>
                  </a:cubicBezTo>
                  <a:cubicBezTo>
                    <a:pt x="92" y="11"/>
                    <a:pt x="93" y="11"/>
                    <a:pt x="93" y="10"/>
                  </a:cubicBezTo>
                  <a:cubicBezTo>
                    <a:pt x="94" y="10"/>
                    <a:pt x="95" y="10"/>
                    <a:pt x="95" y="10"/>
                  </a:cubicBezTo>
                  <a:cubicBezTo>
                    <a:pt x="96" y="10"/>
                    <a:pt x="97" y="10"/>
                    <a:pt x="98" y="10"/>
                  </a:cubicBezTo>
                  <a:cubicBezTo>
                    <a:pt x="100" y="10"/>
                    <a:pt x="102" y="11"/>
                    <a:pt x="103" y="12"/>
                  </a:cubicBezTo>
                  <a:cubicBezTo>
                    <a:pt x="104" y="13"/>
                    <a:pt x="105" y="15"/>
                    <a:pt x="106" y="16"/>
                  </a:cubicBezTo>
                  <a:cubicBezTo>
                    <a:pt x="106" y="17"/>
                    <a:pt x="106" y="17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ubicBezTo>
                    <a:pt x="106" y="18"/>
                    <a:pt x="106" y="18"/>
                    <a:pt x="106" y="18"/>
                  </a:cubicBezTo>
                  <a:close/>
                  <a:moveTo>
                    <a:pt x="40" y="109"/>
                  </a:moveTo>
                  <a:cubicBezTo>
                    <a:pt x="40" y="109"/>
                    <a:pt x="40" y="109"/>
                    <a:pt x="40" y="109"/>
                  </a:cubicBezTo>
                  <a:cubicBezTo>
                    <a:pt x="41" y="108"/>
                    <a:pt x="41" y="107"/>
                    <a:pt x="42" y="107"/>
                  </a:cubicBezTo>
                  <a:cubicBezTo>
                    <a:pt x="42" y="106"/>
                    <a:pt x="43" y="105"/>
                    <a:pt x="43" y="103"/>
                  </a:cubicBezTo>
                  <a:cubicBezTo>
                    <a:pt x="43" y="103"/>
                    <a:pt x="43" y="102"/>
                    <a:pt x="42" y="103"/>
                  </a:cubicBezTo>
                  <a:cubicBezTo>
                    <a:pt x="41" y="103"/>
                    <a:pt x="40" y="103"/>
                    <a:pt x="38" y="103"/>
                  </a:cubicBezTo>
                  <a:cubicBezTo>
                    <a:pt x="38" y="103"/>
                    <a:pt x="37" y="103"/>
                    <a:pt x="36" y="104"/>
                  </a:cubicBezTo>
                  <a:cubicBezTo>
                    <a:pt x="36" y="104"/>
                    <a:pt x="36" y="104"/>
                    <a:pt x="36" y="104"/>
                  </a:cubicBezTo>
                  <a:cubicBezTo>
                    <a:pt x="37" y="105"/>
                    <a:pt x="39" y="107"/>
                    <a:pt x="40" y="109"/>
                  </a:cubicBezTo>
                  <a:close/>
                  <a:moveTo>
                    <a:pt x="39" y="40"/>
                  </a:moveTo>
                  <a:cubicBezTo>
                    <a:pt x="41" y="39"/>
                    <a:pt x="42" y="37"/>
                    <a:pt x="44" y="36"/>
                  </a:cubicBezTo>
                  <a:cubicBezTo>
                    <a:pt x="44" y="36"/>
                    <a:pt x="44" y="36"/>
                    <a:pt x="44" y="35"/>
                  </a:cubicBezTo>
                  <a:cubicBezTo>
                    <a:pt x="45" y="38"/>
                    <a:pt x="46" y="40"/>
                    <a:pt x="46" y="43"/>
                  </a:cubicBezTo>
                  <a:cubicBezTo>
                    <a:pt x="44" y="42"/>
                    <a:pt x="42" y="41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lose/>
                  <a:moveTo>
                    <a:pt x="26" y="82"/>
                  </a:moveTo>
                  <a:cubicBezTo>
                    <a:pt x="26" y="82"/>
                    <a:pt x="26" y="82"/>
                    <a:pt x="25" y="81"/>
                  </a:cubicBezTo>
                  <a:cubicBezTo>
                    <a:pt x="25" y="81"/>
                    <a:pt x="25" y="81"/>
                    <a:pt x="25" y="81"/>
                  </a:cubicBezTo>
                  <a:cubicBezTo>
                    <a:pt x="26" y="81"/>
                    <a:pt x="27" y="81"/>
                    <a:pt x="28" y="82"/>
                  </a:cubicBezTo>
                  <a:cubicBezTo>
                    <a:pt x="29" y="82"/>
                    <a:pt x="30" y="83"/>
                    <a:pt x="32" y="83"/>
                  </a:cubicBezTo>
                  <a:cubicBezTo>
                    <a:pt x="32" y="83"/>
                    <a:pt x="32" y="83"/>
                    <a:pt x="32" y="84"/>
                  </a:cubicBezTo>
                  <a:cubicBezTo>
                    <a:pt x="32" y="84"/>
                    <a:pt x="31" y="84"/>
                    <a:pt x="31" y="85"/>
                  </a:cubicBezTo>
                  <a:cubicBezTo>
                    <a:pt x="31" y="85"/>
                    <a:pt x="30" y="85"/>
                    <a:pt x="30" y="86"/>
                  </a:cubicBezTo>
                  <a:cubicBezTo>
                    <a:pt x="30" y="86"/>
                    <a:pt x="29" y="87"/>
                    <a:pt x="29" y="87"/>
                  </a:cubicBezTo>
                  <a:cubicBezTo>
                    <a:pt x="28" y="87"/>
                    <a:pt x="28" y="87"/>
                    <a:pt x="28" y="88"/>
                  </a:cubicBezTo>
                  <a:cubicBezTo>
                    <a:pt x="28" y="88"/>
                    <a:pt x="27" y="88"/>
                    <a:pt x="27" y="88"/>
                  </a:cubicBezTo>
                  <a:cubicBezTo>
                    <a:pt x="27" y="88"/>
                    <a:pt x="27" y="88"/>
                    <a:pt x="27" y="87"/>
                  </a:cubicBezTo>
                  <a:cubicBezTo>
                    <a:pt x="27" y="86"/>
                    <a:pt x="26" y="85"/>
                    <a:pt x="26" y="84"/>
                  </a:cubicBezTo>
                  <a:cubicBezTo>
                    <a:pt x="26" y="84"/>
                    <a:pt x="26" y="84"/>
                    <a:pt x="26" y="83"/>
                  </a:cubicBezTo>
                  <a:cubicBezTo>
                    <a:pt x="26" y="83"/>
                    <a:pt x="26" y="83"/>
                    <a:pt x="26" y="83"/>
                  </a:cubicBezTo>
                  <a:cubicBezTo>
                    <a:pt x="26" y="83"/>
                    <a:pt x="26" y="82"/>
                    <a:pt x="26" y="82"/>
                  </a:cubicBezTo>
                  <a:cubicBezTo>
                    <a:pt x="26" y="82"/>
                    <a:pt x="26" y="82"/>
                    <a:pt x="26" y="82"/>
                  </a:cubicBezTo>
                  <a:close/>
                  <a:moveTo>
                    <a:pt x="34" y="90"/>
                  </a:moveTo>
                  <a:cubicBezTo>
                    <a:pt x="33" y="92"/>
                    <a:pt x="32" y="94"/>
                    <a:pt x="31" y="96"/>
                  </a:cubicBezTo>
                  <a:cubicBezTo>
                    <a:pt x="31" y="96"/>
                    <a:pt x="31" y="96"/>
                    <a:pt x="31" y="96"/>
                  </a:cubicBezTo>
                  <a:cubicBezTo>
                    <a:pt x="30" y="95"/>
                    <a:pt x="30" y="94"/>
                    <a:pt x="29" y="93"/>
                  </a:cubicBezTo>
                  <a:cubicBezTo>
                    <a:pt x="29" y="92"/>
                    <a:pt x="29" y="91"/>
                    <a:pt x="28" y="90"/>
                  </a:cubicBezTo>
                  <a:cubicBezTo>
                    <a:pt x="28" y="90"/>
                    <a:pt x="28" y="90"/>
                    <a:pt x="28" y="90"/>
                  </a:cubicBezTo>
                  <a:cubicBezTo>
                    <a:pt x="28" y="89"/>
                    <a:pt x="28" y="89"/>
                    <a:pt x="28" y="89"/>
                  </a:cubicBezTo>
                  <a:cubicBezTo>
                    <a:pt x="29" y="89"/>
                    <a:pt x="31" y="89"/>
                    <a:pt x="32" y="89"/>
                  </a:cubicBezTo>
                  <a:cubicBezTo>
                    <a:pt x="33" y="89"/>
                    <a:pt x="33" y="90"/>
                    <a:pt x="34" y="90"/>
                  </a:cubicBezTo>
                  <a:cubicBezTo>
                    <a:pt x="34" y="90"/>
                    <a:pt x="34" y="90"/>
                    <a:pt x="34" y="90"/>
                  </a:cubicBezTo>
                  <a:cubicBezTo>
                    <a:pt x="34" y="90"/>
                    <a:pt x="34" y="90"/>
                    <a:pt x="34" y="90"/>
                  </a:cubicBezTo>
                  <a:close/>
                  <a:moveTo>
                    <a:pt x="69" y="122"/>
                  </a:moveTo>
                  <a:cubicBezTo>
                    <a:pt x="67" y="122"/>
                    <a:pt x="65" y="121"/>
                    <a:pt x="62" y="121"/>
                  </a:cubicBezTo>
                  <a:cubicBezTo>
                    <a:pt x="64" y="119"/>
                    <a:pt x="65" y="117"/>
                    <a:pt x="67" y="116"/>
                  </a:cubicBezTo>
                  <a:cubicBezTo>
                    <a:pt x="68" y="118"/>
                    <a:pt x="69" y="120"/>
                    <a:pt x="69" y="122"/>
                  </a:cubicBezTo>
                  <a:cubicBezTo>
                    <a:pt x="69" y="122"/>
                    <a:pt x="69" y="122"/>
                    <a:pt x="69" y="122"/>
                  </a:cubicBezTo>
                  <a:close/>
                  <a:moveTo>
                    <a:pt x="110" y="42"/>
                  </a:moveTo>
                  <a:cubicBezTo>
                    <a:pt x="110" y="42"/>
                    <a:pt x="110" y="42"/>
                    <a:pt x="110" y="42"/>
                  </a:cubicBezTo>
                  <a:cubicBezTo>
                    <a:pt x="110" y="44"/>
                    <a:pt x="109" y="46"/>
                    <a:pt x="107" y="48"/>
                  </a:cubicBezTo>
                  <a:cubicBezTo>
                    <a:pt x="107" y="49"/>
                    <a:pt x="108" y="48"/>
                    <a:pt x="108" y="48"/>
                  </a:cubicBezTo>
                  <a:cubicBezTo>
                    <a:pt x="109" y="48"/>
                    <a:pt x="110" y="48"/>
                    <a:pt x="112" y="48"/>
                  </a:cubicBezTo>
                  <a:cubicBezTo>
                    <a:pt x="113" y="48"/>
                    <a:pt x="114" y="48"/>
                    <a:pt x="115" y="48"/>
                  </a:cubicBezTo>
                  <a:cubicBezTo>
                    <a:pt x="113" y="46"/>
                    <a:pt x="112" y="44"/>
                    <a:pt x="110" y="42"/>
                  </a:cubicBezTo>
                  <a:close/>
                  <a:moveTo>
                    <a:pt x="139" y="80"/>
                  </a:moveTo>
                  <a:cubicBezTo>
                    <a:pt x="141" y="81"/>
                    <a:pt x="141" y="83"/>
                    <a:pt x="141" y="84"/>
                  </a:cubicBezTo>
                  <a:cubicBezTo>
                    <a:pt x="142" y="86"/>
                    <a:pt x="141" y="87"/>
                    <a:pt x="141" y="88"/>
                  </a:cubicBezTo>
                  <a:cubicBezTo>
                    <a:pt x="140" y="90"/>
                    <a:pt x="140" y="91"/>
                    <a:pt x="139" y="92"/>
                  </a:cubicBezTo>
                  <a:cubicBezTo>
                    <a:pt x="139" y="93"/>
                    <a:pt x="138" y="94"/>
                    <a:pt x="138" y="94"/>
                  </a:cubicBezTo>
                  <a:cubicBezTo>
                    <a:pt x="136" y="95"/>
                    <a:pt x="135" y="96"/>
                    <a:pt x="134" y="97"/>
                  </a:cubicBezTo>
                  <a:cubicBezTo>
                    <a:pt x="133" y="97"/>
                    <a:pt x="133" y="97"/>
                    <a:pt x="132" y="97"/>
                  </a:cubicBezTo>
                  <a:cubicBezTo>
                    <a:pt x="133" y="96"/>
                    <a:pt x="134" y="96"/>
                    <a:pt x="135" y="95"/>
                  </a:cubicBezTo>
                  <a:cubicBezTo>
                    <a:pt x="136" y="95"/>
                    <a:pt x="136" y="95"/>
                    <a:pt x="136" y="95"/>
                  </a:cubicBezTo>
                  <a:cubicBezTo>
                    <a:pt x="138" y="93"/>
                    <a:pt x="138" y="92"/>
                    <a:pt x="139" y="90"/>
                  </a:cubicBezTo>
                  <a:cubicBezTo>
                    <a:pt x="139" y="90"/>
                    <a:pt x="139" y="89"/>
                    <a:pt x="139" y="88"/>
                  </a:cubicBezTo>
                  <a:cubicBezTo>
                    <a:pt x="139" y="88"/>
                    <a:pt x="139" y="88"/>
                    <a:pt x="139" y="88"/>
                  </a:cubicBezTo>
                  <a:cubicBezTo>
                    <a:pt x="139" y="88"/>
                    <a:pt x="140" y="87"/>
                    <a:pt x="140" y="87"/>
                  </a:cubicBezTo>
                  <a:cubicBezTo>
                    <a:pt x="140" y="86"/>
                    <a:pt x="140" y="86"/>
                    <a:pt x="140" y="85"/>
                  </a:cubicBezTo>
                  <a:cubicBezTo>
                    <a:pt x="139" y="85"/>
                    <a:pt x="139" y="84"/>
                    <a:pt x="139" y="84"/>
                  </a:cubicBezTo>
                  <a:cubicBezTo>
                    <a:pt x="140" y="83"/>
                    <a:pt x="139" y="82"/>
                    <a:pt x="139" y="81"/>
                  </a:cubicBezTo>
                  <a:cubicBezTo>
                    <a:pt x="139" y="80"/>
                    <a:pt x="139" y="80"/>
                    <a:pt x="139" y="80"/>
                  </a:cubicBezTo>
                  <a:cubicBezTo>
                    <a:pt x="139" y="80"/>
                    <a:pt x="139" y="80"/>
                    <a:pt x="139" y="80"/>
                  </a:cubicBezTo>
                  <a:close/>
                  <a:moveTo>
                    <a:pt x="121" y="85"/>
                  </a:moveTo>
                  <a:cubicBezTo>
                    <a:pt x="120" y="84"/>
                    <a:pt x="118" y="84"/>
                    <a:pt x="117" y="83"/>
                  </a:cubicBezTo>
                  <a:cubicBezTo>
                    <a:pt x="117" y="83"/>
                    <a:pt x="116" y="83"/>
                    <a:pt x="116" y="82"/>
                  </a:cubicBezTo>
                  <a:cubicBezTo>
                    <a:pt x="116" y="82"/>
                    <a:pt x="115" y="82"/>
                    <a:pt x="115" y="82"/>
                  </a:cubicBezTo>
                  <a:cubicBezTo>
                    <a:pt x="115" y="82"/>
                    <a:pt x="115" y="82"/>
                    <a:pt x="115" y="82"/>
                  </a:cubicBezTo>
                  <a:cubicBezTo>
                    <a:pt x="116" y="81"/>
                    <a:pt x="117" y="81"/>
                    <a:pt x="118" y="80"/>
                  </a:cubicBezTo>
                  <a:cubicBezTo>
                    <a:pt x="119" y="80"/>
                    <a:pt x="119" y="79"/>
                    <a:pt x="120" y="79"/>
                  </a:cubicBezTo>
                  <a:cubicBezTo>
                    <a:pt x="121" y="79"/>
                    <a:pt x="121" y="78"/>
                    <a:pt x="122" y="78"/>
                  </a:cubicBezTo>
                  <a:cubicBezTo>
                    <a:pt x="122" y="80"/>
                    <a:pt x="121" y="82"/>
                    <a:pt x="121" y="85"/>
                  </a:cubicBezTo>
                  <a:cubicBezTo>
                    <a:pt x="121" y="85"/>
                    <a:pt x="121" y="85"/>
                    <a:pt x="121" y="85"/>
                  </a:cubicBezTo>
                  <a:close/>
                  <a:moveTo>
                    <a:pt x="78" y="123"/>
                  </a:moveTo>
                  <a:cubicBezTo>
                    <a:pt x="76" y="123"/>
                    <a:pt x="74" y="122"/>
                    <a:pt x="71" y="122"/>
                  </a:cubicBezTo>
                  <a:cubicBezTo>
                    <a:pt x="72" y="121"/>
                    <a:pt x="72" y="121"/>
                    <a:pt x="72" y="120"/>
                  </a:cubicBezTo>
                  <a:cubicBezTo>
                    <a:pt x="73" y="120"/>
                    <a:pt x="73" y="119"/>
                    <a:pt x="73" y="119"/>
                  </a:cubicBezTo>
                  <a:cubicBezTo>
                    <a:pt x="73" y="118"/>
                    <a:pt x="74" y="118"/>
                    <a:pt x="74" y="117"/>
                  </a:cubicBezTo>
                  <a:cubicBezTo>
                    <a:pt x="74" y="117"/>
                    <a:pt x="75" y="117"/>
                    <a:pt x="75" y="117"/>
                  </a:cubicBezTo>
                  <a:cubicBezTo>
                    <a:pt x="75" y="117"/>
                    <a:pt x="75" y="117"/>
                    <a:pt x="75" y="117"/>
                  </a:cubicBezTo>
                  <a:cubicBezTo>
                    <a:pt x="76" y="118"/>
                    <a:pt x="76" y="119"/>
                    <a:pt x="77" y="120"/>
                  </a:cubicBezTo>
                  <a:cubicBezTo>
                    <a:pt x="77" y="121"/>
                    <a:pt x="78" y="122"/>
                    <a:pt x="78" y="123"/>
                  </a:cubicBezTo>
                  <a:cubicBezTo>
                    <a:pt x="78" y="123"/>
                    <a:pt x="78" y="123"/>
                    <a:pt x="78" y="123"/>
                  </a:cubicBezTo>
                  <a:cubicBezTo>
                    <a:pt x="78" y="123"/>
                    <a:pt x="78" y="123"/>
                    <a:pt x="78" y="123"/>
                  </a:cubicBezTo>
                  <a:close/>
                  <a:moveTo>
                    <a:pt x="126" y="32"/>
                  </a:moveTo>
                  <a:cubicBezTo>
                    <a:pt x="128" y="32"/>
                    <a:pt x="129" y="33"/>
                    <a:pt x="130" y="34"/>
                  </a:cubicBezTo>
                  <a:cubicBezTo>
                    <a:pt x="130" y="34"/>
                    <a:pt x="131" y="35"/>
                    <a:pt x="132" y="35"/>
                  </a:cubicBezTo>
                  <a:cubicBezTo>
                    <a:pt x="132" y="36"/>
                    <a:pt x="132" y="36"/>
                    <a:pt x="133" y="37"/>
                  </a:cubicBezTo>
                  <a:cubicBezTo>
                    <a:pt x="133" y="37"/>
                    <a:pt x="133" y="38"/>
                    <a:pt x="134" y="39"/>
                  </a:cubicBezTo>
                  <a:cubicBezTo>
                    <a:pt x="134" y="40"/>
                    <a:pt x="134" y="42"/>
                    <a:pt x="134" y="43"/>
                  </a:cubicBezTo>
                  <a:cubicBezTo>
                    <a:pt x="134" y="44"/>
                    <a:pt x="133" y="46"/>
                    <a:pt x="133" y="47"/>
                  </a:cubicBezTo>
                  <a:cubicBezTo>
                    <a:pt x="133" y="47"/>
                    <a:pt x="133" y="47"/>
                    <a:pt x="132" y="48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3" y="47"/>
                    <a:pt x="133" y="47"/>
                    <a:pt x="133" y="47"/>
                  </a:cubicBezTo>
                  <a:cubicBezTo>
                    <a:pt x="132" y="46"/>
                    <a:pt x="133" y="45"/>
                    <a:pt x="133" y="44"/>
                  </a:cubicBezTo>
                  <a:cubicBezTo>
                    <a:pt x="133" y="44"/>
                    <a:pt x="133" y="44"/>
                    <a:pt x="133" y="44"/>
                  </a:cubicBezTo>
                  <a:cubicBezTo>
                    <a:pt x="133" y="43"/>
                    <a:pt x="132" y="42"/>
                    <a:pt x="132" y="42"/>
                  </a:cubicBezTo>
                  <a:cubicBezTo>
                    <a:pt x="132" y="41"/>
                    <a:pt x="132" y="41"/>
                    <a:pt x="132" y="41"/>
                  </a:cubicBezTo>
                  <a:cubicBezTo>
                    <a:pt x="132" y="41"/>
                    <a:pt x="132" y="41"/>
                    <a:pt x="132" y="40"/>
                  </a:cubicBezTo>
                  <a:cubicBezTo>
                    <a:pt x="132" y="40"/>
                    <a:pt x="132" y="40"/>
                    <a:pt x="132" y="40"/>
                  </a:cubicBezTo>
                  <a:cubicBezTo>
                    <a:pt x="132" y="39"/>
                    <a:pt x="132" y="39"/>
                    <a:pt x="132" y="38"/>
                  </a:cubicBezTo>
                  <a:cubicBezTo>
                    <a:pt x="132" y="38"/>
                    <a:pt x="132" y="38"/>
                    <a:pt x="131" y="38"/>
                  </a:cubicBezTo>
                  <a:cubicBezTo>
                    <a:pt x="131" y="37"/>
                    <a:pt x="131" y="37"/>
                    <a:pt x="131" y="36"/>
                  </a:cubicBezTo>
                  <a:cubicBezTo>
                    <a:pt x="130" y="36"/>
                    <a:pt x="130" y="35"/>
                    <a:pt x="129" y="35"/>
                  </a:cubicBezTo>
                  <a:cubicBezTo>
                    <a:pt x="128" y="34"/>
                    <a:pt x="127" y="33"/>
                    <a:pt x="126" y="33"/>
                  </a:cubicBezTo>
                  <a:cubicBezTo>
                    <a:pt x="126" y="32"/>
                    <a:pt x="126" y="32"/>
                    <a:pt x="126" y="32"/>
                  </a:cubicBezTo>
                  <a:cubicBezTo>
                    <a:pt x="126" y="32"/>
                    <a:pt x="126" y="32"/>
                    <a:pt x="126" y="32"/>
                  </a:cubicBezTo>
                  <a:close/>
                  <a:moveTo>
                    <a:pt x="63" y="25"/>
                  </a:moveTo>
                  <a:cubicBezTo>
                    <a:pt x="63" y="25"/>
                    <a:pt x="63" y="26"/>
                    <a:pt x="63" y="26"/>
                  </a:cubicBezTo>
                  <a:cubicBezTo>
                    <a:pt x="63" y="26"/>
                    <a:pt x="64" y="26"/>
                    <a:pt x="64" y="25"/>
                  </a:cubicBezTo>
                  <a:cubicBezTo>
                    <a:pt x="64" y="28"/>
                    <a:pt x="64" y="30"/>
                    <a:pt x="63" y="32"/>
                  </a:cubicBezTo>
                  <a:cubicBezTo>
                    <a:pt x="62" y="31"/>
                    <a:pt x="62" y="31"/>
                    <a:pt x="61" y="30"/>
                  </a:cubicBezTo>
                  <a:cubicBezTo>
                    <a:pt x="60" y="29"/>
                    <a:pt x="59" y="29"/>
                    <a:pt x="59" y="28"/>
                  </a:cubicBezTo>
                  <a:cubicBezTo>
                    <a:pt x="59" y="28"/>
                    <a:pt x="59" y="28"/>
                    <a:pt x="59" y="28"/>
                  </a:cubicBezTo>
                  <a:cubicBezTo>
                    <a:pt x="60" y="27"/>
                    <a:pt x="61" y="26"/>
                    <a:pt x="62" y="25"/>
                  </a:cubicBezTo>
                  <a:cubicBezTo>
                    <a:pt x="63" y="25"/>
                    <a:pt x="63" y="25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lose/>
                  <a:moveTo>
                    <a:pt x="25" y="78"/>
                  </a:moveTo>
                  <a:cubicBezTo>
                    <a:pt x="26" y="78"/>
                    <a:pt x="26" y="77"/>
                    <a:pt x="26" y="77"/>
                  </a:cubicBezTo>
                  <a:cubicBezTo>
                    <a:pt x="26" y="77"/>
                    <a:pt x="25" y="77"/>
                    <a:pt x="25" y="77"/>
                  </a:cubicBezTo>
                  <a:cubicBezTo>
                    <a:pt x="25" y="77"/>
                    <a:pt x="25" y="77"/>
                    <a:pt x="25" y="77"/>
                  </a:cubicBezTo>
                  <a:cubicBezTo>
                    <a:pt x="25" y="75"/>
                    <a:pt x="25" y="74"/>
                    <a:pt x="25" y="73"/>
                  </a:cubicBezTo>
                  <a:cubicBezTo>
                    <a:pt x="25" y="73"/>
                    <a:pt x="25" y="73"/>
                    <a:pt x="26" y="73"/>
                  </a:cubicBezTo>
                  <a:cubicBezTo>
                    <a:pt x="27" y="74"/>
                    <a:pt x="29" y="75"/>
                    <a:pt x="30" y="76"/>
                  </a:cubicBezTo>
                  <a:cubicBezTo>
                    <a:pt x="31" y="76"/>
                    <a:pt x="31" y="76"/>
                    <a:pt x="30" y="77"/>
                  </a:cubicBezTo>
                  <a:cubicBezTo>
                    <a:pt x="29" y="77"/>
                    <a:pt x="28" y="78"/>
                    <a:pt x="28" y="78"/>
                  </a:cubicBezTo>
                  <a:cubicBezTo>
                    <a:pt x="27" y="79"/>
                    <a:pt x="26" y="79"/>
                    <a:pt x="26" y="80"/>
                  </a:cubicBezTo>
                  <a:cubicBezTo>
                    <a:pt x="25" y="79"/>
                    <a:pt x="25" y="78"/>
                    <a:pt x="25" y="78"/>
                  </a:cubicBezTo>
                  <a:cubicBezTo>
                    <a:pt x="25" y="78"/>
                    <a:pt x="25" y="78"/>
                    <a:pt x="25" y="78"/>
                  </a:cubicBezTo>
                  <a:close/>
                  <a:moveTo>
                    <a:pt x="28" y="28"/>
                  </a:moveTo>
                  <a:cubicBezTo>
                    <a:pt x="27" y="29"/>
                    <a:pt x="27" y="29"/>
                    <a:pt x="27" y="29"/>
                  </a:cubicBezTo>
                  <a:cubicBezTo>
                    <a:pt x="26" y="29"/>
                    <a:pt x="25" y="30"/>
                    <a:pt x="23" y="31"/>
                  </a:cubicBezTo>
                  <a:cubicBezTo>
                    <a:pt x="23" y="31"/>
                    <a:pt x="23" y="31"/>
                    <a:pt x="22" y="31"/>
                  </a:cubicBezTo>
                  <a:cubicBezTo>
                    <a:pt x="21" y="32"/>
                    <a:pt x="20" y="34"/>
                    <a:pt x="19" y="35"/>
                  </a:cubicBezTo>
                  <a:cubicBezTo>
                    <a:pt x="19" y="36"/>
                    <a:pt x="18" y="37"/>
                    <a:pt x="18" y="38"/>
                  </a:cubicBezTo>
                  <a:cubicBezTo>
                    <a:pt x="17" y="39"/>
                    <a:pt x="17" y="41"/>
                    <a:pt x="17" y="43"/>
                  </a:cubicBezTo>
                  <a:cubicBezTo>
                    <a:pt x="17" y="43"/>
                    <a:pt x="18" y="44"/>
                    <a:pt x="18" y="45"/>
                  </a:cubicBezTo>
                  <a:cubicBezTo>
                    <a:pt x="18" y="45"/>
                    <a:pt x="17" y="45"/>
                    <a:pt x="17" y="45"/>
                  </a:cubicBezTo>
                  <a:cubicBezTo>
                    <a:pt x="17" y="44"/>
                    <a:pt x="17" y="43"/>
                    <a:pt x="17" y="43"/>
                  </a:cubicBezTo>
                  <a:cubicBezTo>
                    <a:pt x="16" y="42"/>
                    <a:pt x="16" y="41"/>
                    <a:pt x="16" y="39"/>
                  </a:cubicBezTo>
                  <a:cubicBezTo>
                    <a:pt x="16" y="39"/>
                    <a:pt x="17" y="38"/>
                    <a:pt x="17" y="37"/>
                  </a:cubicBezTo>
                  <a:cubicBezTo>
                    <a:pt x="17" y="36"/>
                    <a:pt x="18" y="34"/>
                    <a:pt x="19" y="33"/>
                  </a:cubicBezTo>
                  <a:cubicBezTo>
                    <a:pt x="20" y="32"/>
                    <a:pt x="20" y="32"/>
                    <a:pt x="21" y="31"/>
                  </a:cubicBezTo>
                  <a:cubicBezTo>
                    <a:pt x="22" y="30"/>
                    <a:pt x="22" y="30"/>
                    <a:pt x="23" y="29"/>
                  </a:cubicBezTo>
                  <a:cubicBezTo>
                    <a:pt x="24" y="28"/>
                    <a:pt x="26" y="28"/>
                    <a:pt x="28" y="28"/>
                  </a:cubicBezTo>
                  <a:cubicBezTo>
                    <a:pt x="28" y="28"/>
                    <a:pt x="28" y="28"/>
                    <a:pt x="28" y="28"/>
                  </a:cubicBezTo>
                  <a:close/>
                  <a:moveTo>
                    <a:pt x="102" y="44"/>
                  </a:moveTo>
                  <a:cubicBezTo>
                    <a:pt x="103" y="41"/>
                    <a:pt x="104" y="39"/>
                    <a:pt x="105" y="36"/>
                  </a:cubicBezTo>
                  <a:cubicBezTo>
                    <a:pt x="106" y="38"/>
                    <a:pt x="108" y="39"/>
                    <a:pt x="109" y="40"/>
                  </a:cubicBezTo>
                  <a:cubicBezTo>
                    <a:pt x="108" y="41"/>
                    <a:pt x="107" y="41"/>
                    <a:pt x="106" y="42"/>
                  </a:cubicBezTo>
                  <a:cubicBezTo>
                    <a:pt x="105" y="42"/>
                    <a:pt x="104" y="43"/>
                    <a:pt x="103" y="44"/>
                  </a:cubicBezTo>
                  <a:cubicBezTo>
                    <a:pt x="103" y="44"/>
                    <a:pt x="102" y="44"/>
                    <a:pt x="102" y="44"/>
                  </a:cubicBezTo>
                  <a:cubicBezTo>
                    <a:pt x="102" y="44"/>
                    <a:pt x="102" y="44"/>
                    <a:pt x="102" y="44"/>
                  </a:cubicBezTo>
                  <a:close/>
                  <a:moveTo>
                    <a:pt x="122" y="72"/>
                  </a:moveTo>
                  <a:cubicBezTo>
                    <a:pt x="122" y="74"/>
                    <a:pt x="122" y="75"/>
                    <a:pt x="122" y="78"/>
                  </a:cubicBezTo>
                  <a:cubicBezTo>
                    <a:pt x="120" y="76"/>
                    <a:pt x="118" y="76"/>
                    <a:pt x="116" y="75"/>
                  </a:cubicBezTo>
                  <a:cubicBezTo>
                    <a:pt x="118" y="74"/>
                    <a:pt x="120" y="72"/>
                    <a:pt x="122" y="72"/>
                  </a:cubicBezTo>
                  <a:cubicBezTo>
                    <a:pt x="122" y="72"/>
                    <a:pt x="122" y="72"/>
                    <a:pt x="122" y="72"/>
                  </a:cubicBezTo>
                  <a:close/>
                  <a:moveTo>
                    <a:pt x="129" y="72"/>
                  </a:moveTo>
                  <a:cubicBezTo>
                    <a:pt x="129" y="71"/>
                    <a:pt x="129" y="69"/>
                    <a:pt x="129" y="68"/>
                  </a:cubicBezTo>
                  <a:cubicBezTo>
                    <a:pt x="129" y="67"/>
                    <a:pt x="130" y="67"/>
                    <a:pt x="129" y="67"/>
                  </a:cubicBezTo>
                  <a:cubicBezTo>
                    <a:pt x="129" y="67"/>
                    <a:pt x="129" y="66"/>
                    <a:pt x="129" y="66"/>
                  </a:cubicBezTo>
                  <a:cubicBezTo>
                    <a:pt x="129" y="66"/>
                    <a:pt x="130" y="66"/>
                    <a:pt x="130" y="66"/>
                  </a:cubicBezTo>
                  <a:cubicBezTo>
                    <a:pt x="131" y="66"/>
                    <a:pt x="131" y="67"/>
                    <a:pt x="131" y="67"/>
                  </a:cubicBezTo>
                  <a:cubicBezTo>
                    <a:pt x="132" y="67"/>
                    <a:pt x="133" y="68"/>
                    <a:pt x="133" y="70"/>
                  </a:cubicBezTo>
                  <a:cubicBezTo>
                    <a:pt x="134" y="70"/>
                    <a:pt x="133" y="70"/>
                    <a:pt x="133" y="70"/>
                  </a:cubicBezTo>
                  <a:cubicBezTo>
                    <a:pt x="133" y="71"/>
                    <a:pt x="131" y="72"/>
                    <a:pt x="130" y="72"/>
                  </a:cubicBezTo>
                  <a:cubicBezTo>
                    <a:pt x="130" y="72"/>
                    <a:pt x="129" y="72"/>
                    <a:pt x="129" y="72"/>
                  </a:cubicBezTo>
                  <a:cubicBezTo>
                    <a:pt x="129" y="72"/>
                    <a:pt x="129" y="72"/>
                    <a:pt x="129" y="72"/>
                  </a:cubicBezTo>
                  <a:close/>
                  <a:moveTo>
                    <a:pt x="79" y="28"/>
                  </a:moveTo>
                  <a:cubicBezTo>
                    <a:pt x="78" y="28"/>
                    <a:pt x="78" y="29"/>
                    <a:pt x="78" y="29"/>
                  </a:cubicBezTo>
                  <a:cubicBezTo>
                    <a:pt x="78" y="30"/>
                    <a:pt x="78" y="30"/>
                    <a:pt x="77" y="31"/>
                  </a:cubicBezTo>
                  <a:cubicBezTo>
                    <a:pt x="76" y="29"/>
                    <a:pt x="75" y="27"/>
                    <a:pt x="74" y="25"/>
                  </a:cubicBezTo>
                  <a:cubicBezTo>
                    <a:pt x="75" y="25"/>
                    <a:pt x="76" y="25"/>
                    <a:pt x="77" y="25"/>
                  </a:cubicBezTo>
                  <a:cubicBezTo>
                    <a:pt x="78" y="25"/>
                    <a:pt x="79" y="25"/>
                    <a:pt x="79" y="25"/>
                  </a:cubicBezTo>
                  <a:cubicBezTo>
                    <a:pt x="80" y="25"/>
                    <a:pt x="80" y="26"/>
                    <a:pt x="80" y="26"/>
                  </a:cubicBezTo>
                  <a:cubicBezTo>
                    <a:pt x="79" y="26"/>
                    <a:pt x="79" y="27"/>
                    <a:pt x="79" y="27"/>
                  </a:cubicBezTo>
                  <a:cubicBezTo>
                    <a:pt x="79" y="27"/>
                    <a:pt x="79" y="27"/>
                    <a:pt x="79" y="28"/>
                  </a:cubicBezTo>
                  <a:cubicBezTo>
                    <a:pt x="79" y="28"/>
                    <a:pt x="79" y="28"/>
                    <a:pt x="79" y="28"/>
                  </a:cubicBezTo>
                  <a:cubicBezTo>
                    <a:pt x="79" y="28"/>
                    <a:pt x="79" y="28"/>
                    <a:pt x="79" y="28"/>
                  </a:cubicBezTo>
                  <a:close/>
                  <a:moveTo>
                    <a:pt x="119" y="113"/>
                  </a:moveTo>
                  <a:cubicBezTo>
                    <a:pt x="119" y="114"/>
                    <a:pt x="119" y="115"/>
                    <a:pt x="117" y="115"/>
                  </a:cubicBezTo>
                  <a:cubicBezTo>
                    <a:pt x="116" y="115"/>
                    <a:pt x="115" y="115"/>
                    <a:pt x="115" y="114"/>
                  </a:cubicBezTo>
                  <a:cubicBezTo>
                    <a:pt x="115" y="113"/>
                    <a:pt x="114" y="113"/>
                    <a:pt x="115" y="112"/>
                  </a:cubicBezTo>
                  <a:cubicBezTo>
                    <a:pt x="115" y="112"/>
                    <a:pt x="115" y="112"/>
                    <a:pt x="116" y="111"/>
                  </a:cubicBezTo>
                  <a:cubicBezTo>
                    <a:pt x="116" y="111"/>
                    <a:pt x="116" y="111"/>
                    <a:pt x="116" y="111"/>
                  </a:cubicBezTo>
                  <a:cubicBezTo>
                    <a:pt x="116" y="110"/>
                    <a:pt x="117" y="110"/>
                    <a:pt x="117" y="109"/>
                  </a:cubicBezTo>
                  <a:cubicBezTo>
                    <a:pt x="118" y="109"/>
                    <a:pt x="118" y="109"/>
                    <a:pt x="118" y="109"/>
                  </a:cubicBezTo>
                  <a:cubicBezTo>
                    <a:pt x="119" y="110"/>
                    <a:pt x="119" y="112"/>
                    <a:pt x="119" y="113"/>
                  </a:cubicBezTo>
                  <a:cubicBezTo>
                    <a:pt x="119" y="113"/>
                    <a:pt x="119" y="113"/>
                    <a:pt x="119" y="113"/>
                  </a:cubicBezTo>
                  <a:close/>
                  <a:moveTo>
                    <a:pt x="119" y="93"/>
                  </a:moveTo>
                  <a:cubicBezTo>
                    <a:pt x="118" y="91"/>
                    <a:pt x="116" y="90"/>
                    <a:pt x="115" y="89"/>
                  </a:cubicBezTo>
                  <a:cubicBezTo>
                    <a:pt x="117" y="88"/>
                    <a:pt x="119" y="86"/>
                    <a:pt x="121" y="86"/>
                  </a:cubicBezTo>
                  <a:cubicBezTo>
                    <a:pt x="120" y="88"/>
                    <a:pt x="120" y="90"/>
                    <a:pt x="119" y="93"/>
                  </a:cubicBezTo>
                  <a:cubicBezTo>
                    <a:pt x="119" y="93"/>
                    <a:pt x="119" y="93"/>
                    <a:pt x="119" y="93"/>
                  </a:cubicBezTo>
                  <a:cubicBezTo>
                    <a:pt x="119" y="93"/>
                    <a:pt x="119" y="93"/>
                    <a:pt x="119" y="93"/>
                  </a:cubicBezTo>
                  <a:close/>
                  <a:moveTo>
                    <a:pt x="118" y="93"/>
                  </a:moveTo>
                  <a:cubicBezTo>
                    <a:pt x="119" y="94"/>
                    <a:pt x="118" y="95"/>
                    <a:pt x="117" y="96"/>
                  </a:cubicBezTo>
                  <a:cubicBezTo>
                    <a:pt x="117" y="97"/>
                    <a:pt x="117" y="98"/>
                    <a:pt x="116" y="98"/>
                  </a:cubicBezTo>
                  <a:cubicBezTo>
                    <a:pt x="116" y="99"/>
                    <a:pt x="116" y="99"/>
                    <a:pt x="116" y="99"/>
                  </a:cubicBezTo>
                  <a:cubicBezTo>
                    <a:pt x="115" y="98"/>
                    <a:pt x="115" y="98"/>
                    <a:pt x="114" y="97"/>
                  </a:cubicBezTo>
                  <a:cubicBezTo>
                    <a:pt x="114" y="96"/>
                    <a:pt x="113" y="96"/>
                    <a:pt x="113" y="95"/>
                  </a:cubicBezTo>
                  <a:cubicBezTo>
                    <a:pt x="112" y="95"/>
                    <a:pt x="113" y="95"/>
                    <a:pt x="113" y="94"/>
                  </a:cubicBezTo>
                  <a:cubicBezTo>
                    <a:pt x="113" y="94"/>
                    <a:pt x="114" y="94"/>
                    <a:pt x="114" y="94"/>
                  </a:cubicBezTo>
                  <a:cubicBezTo>
                    <a:pt x="115" y="94"/>
                    <a:pt x="116" y="93"/>
                    <a:pt x="117" y="93"/>
                  </a:cubicBezTo>
                  <a:cubicBezTo>
                    <a:pt x="118" y="93"/>
                    <a:pt x="118" y="93"/>
                    <a:pt x="118" y="93"/>
                  </a:cubicBezTo>
                  <a:cubicBezTo>
                    <a:pt x="118" y="93"/>
                    <a:pt x="118" y="93"/>
                    <a:pt x="118" y="93"/>
                  </a:cubicBezTo>
                  <a:close/>
                  <a:moveTo>
                    <a:pt x="39" y="40"/>
                  </a:moveTo>
                  <a:cubicBezTo>
                    <a:pt x="39" y="43"/>
                    <a:pt x="40" y="45"/>
                    <a:pt x="41" y="47"/>
                  </a:cubicBezTo>
                  <a:cubicBezTo>
                    <a:pt x="40" y="47"/>
                    <a:pt x="39" y="46"/>
                    <a:pt x="38" y="46"/>
                  </a:cubicBezTo>
                  <a:cubicBezTo>
                    <a:pt x="38" y="46"/>
                    <a:pt x="37" y="45"/>
                    <a:pt x="36" y="45"/>
                  </a:cubicBezTo>
                  <a:cubicBezTo>
                    <a:pt x="36" y="45"/>
                    <a:pt x="35" y="45"/>
                    <a:pt x="35" y="45"/>
                  </a:cubicBezTo>
                  <a:cubicBezTo>
                    <a:pt x="35" y="45"/>
                    <a:pt x="35" y="44"/>
                    <a:pt x="35" y="44"/>
                  </a:cubicBezTo>
                  <a:cubicBezTo>
                    <a:pt x="36" y="43"/>
                    <a:pt x="37" y="42"/>
                    <a:pt x="39" y="40"/>
                  </a:cubicBezTo>
                  <a:cubicBezTo>
                    <a:pt x="39" y="40"/>
                    <a:pt x="39" y="40"/>
                    <a:pt x="39" y="40"/>
                  </a:cubicBezTo>
                  <a:close/>
                  <a:moveTo>
                    <a:pt x="104" y="28"/>
                  </a:moveTo>
                  <a:cubicBezTo>
                    <a:pt x="105" y="26"/>
                    <a:pt x="105" y="26"/>
                    <a:pt x="107" y="25"/>
                  </a:cubicBezTo>
                  <a:cubicBezTo>
                    <a:pt x="108" y="25"/>
                    <a:pt x="109" y="25"/>
                    <a:pt x="110" y="27"/>
                  </a:cubicBezTo>
                  <a:cubicBezTo>
                    <a:pt x="110" y="27"/>
                    <a:pt x="110" y="28"/>
                    <a:pt x="109" y="28"/>
                  </a:cubicBezTo>
                  <a:cubicBezTo>
                    <a:pt x="109" y="29"/>
                    <a:pt x="108" y="29"/>
                    <a:pt x="107" y="30"/>
                  </a:cubicBezTo>
                  <a:cubicBezTo>
                    <a:pt x="107" y="30"/>
                    <a:pt x="107" y="30"/>
                    <a:pt x="107" y="30"/>
                  </a:cubicBezTo>
                  <a:cubicBezTo>
                    <a:pt x="107" y="29"/>
                    <a:pt x="107" y="29"/>
                    <a:pt x="106" y="29"/>
                  </a:cubicBezTo>
                  <a:cubicBezTo>
                    <a:pt x="106" y="29"/>
                    <a:pt x="106" y="29"/>
                    <a:pt x="106" y="29"/>
                  </a:cubicBezTo>
                  <a:cubicBezTo>
                    <a:pt x="105" y="29"/>
                    <a:pt x="105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ubicBezTo>
                    <a:pt x="104" y="28"/>
                    <a:pt x="104" y="28"/>
                    <a:pt x="104" y="28"/>
                  </a:cubicBezTo>
                  <a:close/>
                  <a:moveTo>
                    <a:pt x="87" y="27"/>
                  </a:moveTo>
                  <a:cubicBezTo>
                    <a:pt x="87" y="27"/>
                    <a:pt x="87" y="28"/>
                    <a:pt x="87" y="28"/>
                  </a:cubicBezTo>
                  <a:cubicBezTo>
                    <a:pt x="86" y="28"/>
                    <a:pt x="86" y="30"/>
                    <a:pt x="85" y="30"/>
                  </a:cubicBezTo>
                  <a:cubicBezTo>
                    <a:pt x="85" y="30"/>
                    <a:pt x="85" y="31"/>
                    <a:pt x="85" y="31"/>
                  </a:cubicBezTo>
                  <a:cubicBezTo>
                    <a:pt x="85" y="31"/>
                    <a:pt x="85" y="32"/>
                    <a:pt x="84" y="33"/>
                  </a:cubicBezTo>
                  <a:cubicBezTo>
                    <a:pt x="84" y="33"/>
                    <a:pt x="84" y="33"/>
                    <a:pt x="84" y="34"/>
                  </a:cubicBezTo>
                  <a:cubicBezTo>
                    <a:pt x="83" y="31"/>
                    <a:pt x="83" y="28"/>
                    <a:pt x="82" y="26"/>
                  </a:cubicBezTo>
                  <a:cubicBezTo>
                    <a:pt x="82" y="26"/>
                    <a:pt x="82" y="26"/>
                    <a:pt x="83" y="26"/>
                  </a:cubicBezTo>
                  <a:cubicBezTo>
                    <a:pt x="84" y="26"/>
                    <a:pt x="86" y="27"/>
                    <a:pt x="87" y="27"/>
                  </a:cubicBezTo>
                  <a:cubicBezTo>
                    <a:pt x="87" y="27"/>
                    <a:pt x="87" y="27"/>
                    <a:pt x="87" y="27"/>
                  </a:cubicBezTo>
                  <a:close/>
                  <a:moveTo>
                    <a:pt x="99" y="24"/>
                  </a:moveTo>
                  <a:cubicBezTo>
                    <a:pt x="99" y="24"/>
                    <a:pt x="100" y="23"/>
                    <a:pt x="100" y="22"/>
                  </a:cubicBezTo>
                  <a:cubicBezTo>
                    <a:pt x="101" y="22"/>
                    <a:pt x="101" y="22"/>
                    <a:pt x="101" y="22"/>
                  </a:cubicBezTo>
                  <a:cubicBezTo>
                    <a:pt x="102" y="22"/>
                    <a:pt x="103" y="22"/>
                    <a:pt x="104" y="22"/>
                  </a:cubicBezTo>
                  <a:cubicBezTo>
                    <a:pt x="104" y="22"/>
                    <a:pt x="105" y="23"/>
                    <a:pt x="105" y="24"/>
                  </a:cubicBezTo>
                  <a:cubicBezTo>
                    <a:pt x="104" y="25"/>
                    <a:pt x="104" y="25"/>
                    <a:pt x="103" y="26"/>
                  </a:cubicBezTo>
                  <a:cubicBezTo>
                    <a:pt x="103" y="27"/>
                    <a:pt x="103" y="27"/>
                    <a:pt x="102" y="26"/>
                  </a:cubicBezTo>
                  <a:cubicBezTo>
                    <a:pt x="101" y="26"/>
                    <a:pt x="100" y="25"/>
                    <a:pt x="99" y="24"/>
                  </a:cubicBezTo>
                  <a:cubicBezTo>
                    <a:pt x="99" y="24"/>
                    <a:pt x="99" y="24"/>
                    <a:pt x="99" y="24"/>
                  </a:cubicBezTo>
                  <a:close/>
                  <a:moveTo>
                    <a:pt x="55" y="118"/>
                  </a:moveTo>
                  <a:cubicBezTo>
                    <a:pt x="56" y="116"/>
                    <a:pt x="58" y="115"/>
                    <a:pt x="59" y="113"/>
                  </a:cubicBezTo>
                  <a:cubicBezTo>
                    <a:pt x="59" y="113"/>
                    <a:pt x="60" y="114"/>
                    <a:pt x="60" y="114"/>
                  </a:cubicBezTo>
                  <a:cubicBezTo>
                    <a:pt x="60" y="114"/>
                    <a:pt x="60" y="115"/>
                    <a:pt x="60" y="115"/>
                  </a:cubicBezTo>
                  <a:cubicBezTo>
                    <a:pt x="60" y="116"/>
                    <a:pt x="60" y="118"/>
                    <a:pt x="60" y="119"/>
                  </a:cubicBezTo>
                  <a:cubicBezTo>
                    <a:pt x="60" y="119"/>
                    <a:pt x="61" y="120"/>
                    <a:pt x="61" y="120"/>
                  </a:cubicBezTo>
                  <a:cubicBezTo>
                    <a:pt x="61" y="120"/>
                    <a:pt x="61" y="120"/>
                    <a:pt x="60" y="120"/>
                  </a:cubicBezTo>
                  <a:cubicBezTo>
                    <a:pt x="59" y="119"/>
                    <a:pt x="57" y="119"/>
                    <a:pt x="55" y="118"/>
                  </a:cubicBezTo>
                  <a:cubicBezTo>
                    <a:pt x="55" y="118"/>
                    <a:pt x="55" y="118"/>
                    <a:pt x="55" y="118"/>
                  </a:cubicBezTo>
                  <a:close/>
                  <a:moveTo>
                    <a:pt x="41" y="109"/>
                  </a:moveTo>
                  <a:cubicBezTo>
                    <a:pt x="43" y="108"/>
                    <a:pt x="45" y="108"/>
                    <a:pt x="47" y="108"/>
                  </a:cubicBezTo>
                  <a:cubicBezTo>
                    <a:pt x="47" y="109"/>
                    <a:pt x="47" y="109"/>
                    <a:pt x="47" y="110"/>
                  </a:cubicBezTo>
                  <a:cubicBezTo>
                    <a:pt x="47" y="111"/>
                    <a:pt x="47" y="111"/>
                    <a:pt x="47" y="111"/>
                  </a:cubicBezTo>
                  <a:cubicBezTo>
                    <a:pt x="47" y="113"/>
                    <a:pt x="46" y="113"/>
                    <a:pt x="45" y="112"/>
                  </a:cubicBezTo>
                  <a:cubicBezTo>
                    <a:pt x="44" y="111"/>
                    <a:pt x="43" y="110"/>
                    <a:pt x="41" y="109"/>
                  </a:cubicBezTo>
                  <a:cubicBezTo>
                    <a:pt x="41" y="109"/>
                    <a:pt x="41" y="109"/>
                    <a:pt x="41" y="109"/>
                  </a:cubicBezTo>
                  <a:close/>
                  <a:moveTo>
                    <a:pt x="97" y="39"/>
                  </a:moveTo>
                  <a:cubicBezTo>
                    <a:pt x="98" y="38"/>
                    <a:pt x="98" y="38"/>
                    <a:pt x="98" y="37"/>
                  </a:cubicBezTo>
                  <a:cubicBezTo>
                    <a:pt x="98" y="36"/>
                    <a:pt x="98" y="35"/>
                    <a:pt x="98" y="34"/>
                  </a:cubicBezTo>
                  <a:cubicBezTo>
                    <a:pt x="98" y="34"/>
                    <a:pt x="98" y="33"/>
                    <a:pt x="99" y="33"/>
                  </a:cubicBezTo>
                  <a:cubicBezTo>
                    <a:pt x="99" y="32"/>
                    <a:pt x="99" y="32"/>
                    <a:pt x="99" y="33"/>
                  </a:cubicBezTo>
                  <a:cubicBezTo>
                    <a:pt x="100" y="33"/>
                    <a:pt x="102" y="34"/>
                    <a:pt x="102" y="35"/>
                  </a:cubicBezTo>
                  <a:cubicBezTo>
                    <a:pt x="102" y="35"/>
                    <a:pt x="103" y="35"/>
                    <a:pt x="103" y="35"/>
                  </a:cubicBezTo>
                  <a:cubicBezTo>
                    <a:pt x="102" y="36"/>
                    <a:pt x="102" y="36"/>
                    <a:pt x="102" y="36"/>
                  </a:cubicBezTo>
                  <a:cubicBezTo>
                    <a:pt x="101" y="37"/>
                    <a:pt x="101" y="37"/>
                    <a:pt x="100" y="38"/>
                  </a:cubicBezTo>
                  <a:cubicBezTo>
                    <a:pt x="100" y="38"/>
                    <a:pt x="100" y="38"/>
                    <a:pt x="99" y="38"/>
                  </a:cubicBezTo>
                  <a:cubicBezTo>
                    <a:pt x="99" y="38"/>
                    <a:pt x="98" y="39"/>
                    <a:pt x="97" y="39"/>
                  </a:cubicBezTo>
                  <a:cubicBezTo>
                    <a:pt x="97" y="39"/>
                    <a:pt x="97" y="39"/>
                    <a:pt x="97" y="39"/>
                  </a:cubicBezTo>
                  <a:close/>
                  <a:moveTo>
                    <a:pt x="101" y="122"/>
                  </a:moveTo>
                  <a:cubicBezTo>
                    <a:pt x="101" y="120"/>
                    <a:pt x="100" y="119"/>
                    <a:pt x="99" y="118"/>
                  </a:cubicBezTo>
                  <a:cubicBezTo>
                    <a:pt x="99" y="117"/>
                    <a:pt x="99" y="117"/>
                    <a:pt x="100" y="117"/>
                  </a:cubicBezTo>
                  <a:cubicBezTo>
                    <a:pt x="100" y="117"/>
                    <a:pt x="100" y="117"/>
                    <a:pt x="100" y="116"/>
                  </a:cubicBezTo>
                  <a:cubicBezTo>
                    <a:pt x="100" y="116"/>
                    <a:pt x="101" y="116"/>
                    <a:pt x="101" y="116"/>
                  </a:cubicBezTo>
                  <a:cubicBezTo>
                    <a:pt x="101" y="116"/>
                    <a:pt x="101" y="116"/>
                    <a:pt x="101" y="116"/>
                  </a:cubicBezTo>
                  <a:cubicBezTo>
                    <a:pt x="101" y="116"/>
                    <a:pt x="102" y="116"/>
                    <a:pt x="102" y="116"/>
                  </a:cubicBezTo>
                  <a:cubicBezTo>
                    <a:pt x="103" y="117"/>
                    <a:pt x="103" y="118"/>
                    <a:pt x="104" y="120"/>
                  </a:cubicBezTo>
                  <a:cubicBezTo>
                    <a:pt x="103" y="121"/>
                    <a:pt x="102" y="121"/>
                    <a:pt x="101" y="122"/>
                  </a:cubicBezTo>
                  <a:cubicBezTo>
                    <a:pt x="101" y="122"/>
                    <a:pt x="101" y="122"/>
                    <a:pt x="101" y="122"/>
                  </a:cubicBezTo>
                  <a:close/>
                  <a:moveTo>
                    <a:pt x="117" y="39"/>
                  </a:moveTo>
                  <a:cubicBezTo>
                    <a:pt x="115" y="38"/>
                    <a:pt x="114" y="36"/>
                    <a:pt x="113" y="35"/>
                  </a:cubicBezTo>
                  <a:cubicBezTo>
                    <a:pt x="114" y="35"/>
                    <a:pt x="114" y="34"/>
                    <a:pt x="115" y="34"/>
                  </a:cubicBezTo>
                  <a:cubicBezTo>
                    <a:pt x="115" y="33"/>
                    <a:pt x="117" y="33"/>
                    <a:pt x="117" y="34"/>
                  </a:cubicBezTo>
                  <a:cubicBezTo>
                    <a:pt x="117" y="34"/>
                    <a:pt x="118" y="35"/>
                    <a:pt x="118" y="35"/>
                  </a:cubicBezTo>
                  <a:cubicBezTo>
                    <a:pt x="118" y="36"/>
                    <a:pt x="118" y="36"/>
                    <a:pt x="118" y="37"/>
                  </a:cubicBezTo>
                  <a:cubicBezTo>
                    <a:pt x="118" y="37"/>
                    <a:pt x="117" y="38"/>
                    <a:pt x="117" y="38"/>
                  </a:cubicBezTo>
                  <a:cubicBezTo>
                    <a:pt x="117" y="38"/>
                    <a:pt x="117" y="39"/>
                    <a:pt x="117" y="39"/>
                  </a:cubicBezTo>
                  <a:cubicBezTo>
                    <a:pt x="117" y="39"/>
                    <a:pt x="117" y="39"/>
                    <a:pt x="117" y="39"/>
                  </a:cubicBezTo>
                  <a:close/>
                  <a:moveTo>
                    <a:pt x="31" y="64"/>
                  </a:moveTo>
                  <a:cubicBezTo>
                    <a:pt x="29" y="63"/>
                    <a:pt x="28" y="64"/>
                    <a:pt x="26" y="64"/>
                  </a:cubicBezTo>
                  <a:cubicBezTo>
                    <a:pt x="26" y="64"/>
                    <a:pt x="26" y="63"/>
                    <a:pt x="26" y="63"/>
                  </a:cubicBezTo>
                  <a:cubicBezTo>
                    <a:pt x="26" y="62"/>
                    <a:pt x="26" y="61"/>
                    <a:pt x="27" y="60"/>
                  </a:cubicBezTo>
                  <a:cubicBezTo>
                    <a:pt x="27" y="59"/>
                    <a:pt x="27" y="59"/>
                    <a:pt x="27" y="59"/>
                  </a:cubicBezTo>
                  <a:cubicBezTo>
                    <a:pt x="29" y="60"/>
                    <a:pt x="30" y="62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ubicBezTo>
                    <a:pt x="31" y="64"/>
                    <a:pt x="31" y="64"/>
                    <a:pt x="31" y="64"/>
                  </a:cubicBezTo>
                  <a:close/>
                  <a:moveTo>
                    <a:pt x="34" y="57"/>
                  </a:moveTo>
                  <a:cubicBezTo>
                    <a:pt x="32" y="57"/>
                    <a:pt x="30" y="57"/>
                    <a:pt x="28" y="57"/>
                  </a:cubicBezTo>
                  <a:cubicBezTo>
                    <a:pt x="28" y="55"/>
                    <a:pt x="29" y="54"/>
                    <a:pt x="30" y="52"/>
                  </a:cubicBezTo>
                  <a:cubicBezTo>
                    <a:pt x="31" y="54"/>
                    <a:pt x="33" y="55"/>
                    <a:pt x="34" y="57"/>
                  </a:cubicBezTo>
                  <a:cubicBezTo>
                    <a:pt x="34" y="57"/>
                    <a:pt x="34" y="57"/>
                    <a:pt x="34" y="57"/>
                  </a:cubicBezTo>
                  <a:close/>
                  <a:moveTo>
                    <a:pt x="123" y="49"/>
                  </a:moveTo>
                  <a:cubicBezTo>
                    <a:pt x="124" y="49"/>
                    <a:pt x="124" y="49"/>
                    <a:pt x="125" y="48"/>
                  </a:cubicBezTo>
                  <a:cubicBezTo>
                    <a:pt x="126" y="48"/>
                    <a:pt x="127" y="49"/>
                    <a:pt x="127" y="50"/>
                  </a:cubicBezTo>
                  <a:cubicBezTo>
                    <a:pt x="128" y="51"/>
                    <a:pt x="128" y="51"/>
                    <a:pt x="128" y="51"/>
                  </a:cubicBezTo>
                  <a:cubicBezTo>
                    <a:pt x="128" y="52"/>
                    <a:pt x="128" y="52"/>
                    <a:pt x="127" y="53"/>
                  </a:cubicBezTo>
                  <a:cubicBezTo>
                    <a:pt x="127" y="53"/>
                    <a:pt x="126" y="53"/>
                    <a:pt x="125" y="53"/>
                  </a:cubicBezTo>
                  <a:cubicBezTo>
                    <a:pt x="125" y="53"/>
                    <a:pt x="125" y="53"/>
                    <a:pt x="125" y="53"/>
                  </a:cubicBezTo>
                  <a:cubicBezTo>
                    <a:pt x="124" y="52"/>
                    <a:pt x="124" y="51"/>
                    <a:pt x="123" y="49"/>
                  </a:cubicBezTo>
                  <a:cubicBezTo>
                    <a:pt x="123" y="49"/>
                    <a:pt x="123" y="49"/>
                    <a:pt x="123" y="49"/>
                  </a:cubicBezTo>
                  <a:cubicBezTo>
                    <a:pt x="123" y="49"/>
                    <a:pt x="123" y="49"/>
                    <a:pt x="123" y="49"/>
                  </a:cubicBezTo>
                  <a:close/>
                  <a:moveTo>
                    <a:pt x="125" y="54"/>
                  </a:moveTo>
                  <a:cubicBezTo>
                    <a:pt x="127" y="54"/>
                    <a:pt x="129" y="55"/>
                    <a:pt x="130" y="56"/>
                  </a:cubicBezTo>
                  <a:cubicBezTo>
                    <a:pt x="130" y="57"/>
                    <a:pt x="130" y="57"/>
                    <a:pt x="130" y="57"/>
                  </a:cubicBezTo>
                  <a:cubicBezTo>
                    <a:pt x="130" y="58"/>
                    <a:pt x="129" y="59"/>
                    <a:pt x="128" y="59"/>
                  </a:cubicBezTo>
                  <a:cubicBezTo>
                    <a:pt x="127" y="59"/>
                    <a:pt x="127" y="59"/>
                    <a:pt x="127" y="59"/>
                  </a:cubicBezTo>
                  <a:cubicBezTo>
                    <a:pt x="126" y="57"/>
                    <a:pt x="126" y="56"/>
                    <a:pt x="125" y="54"/>
                  </a:cubicBezTo>
                  <a:cubicBezTo>
                    <a:pt x="125" y="54"/>
                    <a:pt x="125" y="54"/>
                    <a:pt x="125" y="54"/>
                  </a:cubicBezTo>
                  <a:close/>
                  <a:moveTo>
                    <a:pt x="89" y="16"/>
                  </a:moveTo>
                  <a:cubicBezTo>
                    <a:pt x="90" y="16"/>
                    <a:pt x="90" y="17"/>
                    <a:pt x="90" y="18"/>
                  </a:cubicBezTo>
                  <a:cubicBezTo>
                    <a:pt x="90" y="18"/>
                    <a:pt x="89" y="18"/>
                    <a:pt x="89" y="19"/>
                  </a:cubicBezTo>
                  <a:cubicBezTo>
                    <a:pt x="89" y="19"/>
                    <a:pt x="89" y="19"/>
                    <a:pt x="88" y="19"/>
                  </a:cubicBezTo>
                  <a:cubicBezTo>
                    <a:pt x="88" y="19"/>
                    <a:pt x="88" y="19"/>
                    <a:pt x="88" y="20"/>
                  </a:cubicBezTo>
                  <a:cubicBezTo>
                    <a:pt x="87" y="20"/>
                    <a:pt x="87" y="20"/>
                    <a:pt x="86" y="20"/>
                  </a:cubicBezTo>
                  <a:cubicBezTo>
                    <a:pt x="86" y="19"/>
                    <a:pt x="85" y="19"/>
                    <a:pt x="84" y="19"/>
                  </a:cubicBezTo>
                  <a:cubicBezTo>
                    <a:pt x="85" y="18"/>
                    <a:pt x="85" y="17"/>
                    <a:pt x="86" y="16"/>
                  </a:cubicBezTo>
                  <a:cubicBezTo>
                    <a:pt x="86" y="16"/>
                    <a:pt x="87" y="16"/>
                    <a:pt x="87" y="16"/>
                  </a:cubicBezTo>
                  <a:cubicBezTo>
                    <a:pt x="87" y="15"/>
                    <a:pt x="87" y="15"/>
                    <a:pt x="88" y="16"/>
                  </a:cubicBezTo>
                  <a:cubicBezTo>
                    <a:pt x="88" y="16"/>
                    <a:pt x="88" y="16"/>
                    <a:pt x="88" y="16"/>
                  </a:cubicBezTo>
                  <a:cubicBezTo>
                    <a:pt x="88" y="16"/>
                    <a:pt x="89" y="16"/>
                    <a:pt x="89" y="16"/>
                  </a:cubicBezTo>
                  <a:cubicBezTo>
                    <a:pt x="89" y="16"/>
                    <a:pt x="89" y="16"/>
                    <a:pt x="89" y="16"/>
                  </a:cubicBezTo>
                  <a:cubicBezTo>
                    <a:pt x="89" y="16"/>
                    <a:pt x="89" y="16"/>
                    <a:pt x="89" y="16"/>
                  </a:cubicBezTo>
                  <a:close/>
                  <a:moveTo>
                    <a:pt x="52" y="111"/>
                  </a:moveTo>
                  <a:cubicBezTo>
                    <a:pt x="52" y="113"/>
                    <a:pt x="53" y="115"/>
                    <a:pt x="53" y="117"/>
                  </a:cubicBezTo>
                  <a:cubicBezTo>
                    <a:pt x="53" y="117"/>
                    <a:pt x="53" y="117"/>
                    <a:pt x="53" y="117"/>
                  </a:cubicBezTo>
                  <a:cubicBezTo>
                    <a:pt x="51" y="116"/>
                    <a:pt x="49" y="115"/>
                    <a:pt x="48" y="114"/>
                  </a:cubicBezTo>
                  <a:cubicBezTo>
                    <a:pt x="47" y="114"/>
                    <a:pt x="47" y="114"/>
                    <a:pt x="48" y="113"/>
                  </a:cubicBezTo>
                  <a:cubicBezTo>
                    <a:pt x="49" y="113"/>
                    <a:pt x="51" y="112"/>
                    <a:pt x="52" y="111"/>
                  </a:cubicBezTo>
                  <a:cubicBezTo>
                    <a:pt x="52" y="111"/>
                    <a:pt x="52" y="111"/>
                    <a:pt x="52" y="111"/>
                  </a:cubicBezTo>
                  <a:cubicBezTo>
                    <a:pt x="52" y="111"/>
                    <a:pt x="52" y="111"/>
                    <a:pt x="52" y="111"/>
                  </a:cubicBezTo>
                  <a:close/>
                  <a:moveTo>
                    <a:pt x="105" y="120"/>
                  </a:moveTo>
                  <a:cubicBezTo>
                    <a:pt x="106" y="120"/>
                    <a:pt x="107" y="119"/>
                    <a:pt x="107" y="119"/>
                  </a:cubicBezTo>
                  <a:cubicBezTo>
                    <a:pt x="108" y="119"/>
                    <a:pt x="109" y="118"/>
                    <a:pt x="109" y="117"/>
                  </a:cubicBezTo>
                  <a:cubicBezTo>
                    <a:pt x="110" y="118"/>
                    <a:pt x="110" y="119"/>
                    <a:pt x="111" y="120"/>
                  </a:cubicBezTo>
                  <a:cubicBezTo>
                    <a:pt x="111" y="121"/>
                    <a:pt x="111" y="121"/>
                    <a:pt x="110" y="122"/>
                  </a:cubicBezTo>
                  <a:cubicBezTo>
                    <a:pt x="110" y="122"/>
                    <a:pt x="109" y="122"/>
                    <a:pt x="109" y="122"/>
                  </a:cubicBezTo>
                  <a:cubicBezTo>
                    <a:pt x="108" y="123"/>
                    <a:pt x="107" y="123"/>
                    <a:pt x="106" y="122"/>
                  </a:cubicBezTo>
                  <a:cubicBezTo>
                    <a:pt x="106" y="121"/>
                    <a:pt x="106" y="121"/>
                    <a:pt x="105" y="120"/>
                  </a:cubicBezTo>
                  <a:cubicBezTo>
                    <a:pt x="105" y="120"/>
                    <a:pt x="105" y="120"/>
                    <a:pt x="105" y="120"/>
                  </a:cubicBezTo>
                  <a:close/>
                  <a:moveTo>
                    <a:pt x="20" y="61"/>
                  </a:moveTo>
                  <a:cubicBezTo>
                    <a:pt x="20" y="61"/>
                    <a:pt x="20" y="62"/>
                    <a:pt x="19" y="63"/>
                  </a:cubicBezTo>
                  <a:cubicBezTo>
                    <a:pt x="19" y="62"/>
                    <a:pt x="18" y="62"/>
                    <a:pt x="17" y="62"/>
                  </a:cubicBezTo>
                  <a:cubicBezTo>
                    <a:pt x="16" y="61"/>
                    <a:pt x="16" y="61"/>
                    <a:pt x="16" y="60"/>
                  </a:cubicBezTo>
                  <a:cubicBezTo>
                    <a:pt x="16" y="59"/>
                    <a:pt x="18" y="58"/>
                    <a:pt x="18" y="58"/>
                  </a:cubicBezTo>
                  <a:cubicBezTo>
                    <a:pt x="19" y="58"/>
                    <a:pt x="20" y="58"/>
                    <a:pt x="21" y="58"/>
                  </a:cubicBezTo>
                  <a:cubicBezTo>
                    <a:pt x="21" y="59"/>
                    <a:pt x="21" y="60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cubicBezTo>
                    <a:pt x="20" y="61"/>
                    <a:pt x="20" y="61"/>
                    <a:pt x="20" y="61"/>
                  </a:cubicBezTo>
                  <a:close/>
                  <a:moveTo>
                    <a:pt x="99" y="21"/>
                  </a:moveTo>
                  <a:cubicBezTo>
                    <a:pt x="99" y="23"/>
                    <a:pt x="98" y="23"/>
                    <a:pt x="98" y="24"/>
                  </a:cubicBezTo>
                  <a:cubicBezTo>
                    <a:pt x="98" y="24"/>
                    <a:pt x="98" y="24"/>
                    <a:pt x="97" y="24"/>
                  </a:cubicBezTo>
                  <a:cubicBezTo>
                    <a:pt x="97" y="23"/>
                    <a:pt x="96" y="23"/>
                    <a:pt x="95" y="23"/>
                  </a:cubicBezTo>
                  <a:cubicBezTo>
                    <a:pt x="95" y="23"/>
                    <a:pt x="94" y="22"/>
                    <a:pt x="94" y="22"/>
                  </a:cubicBezTo>
                  <a:cubicBezTo>
                    <a:pt x="95" y="21"/>
                    <a:pt x="95" y="21"/>
                    <a:pt x="96" y="20"/>
                  </a:cubicBezTo>
                  <a:cubicBezTo>
                    <a:pt x="96" y="20"/>
                    <a:pt x="97" y="20"/>
                    <a:pt x="97" y="20"/>
                  </a:cubicBezTo>
                  <a:cubicBezTo>
                    <a:pt x="98" y="19"/>
                    <a:pt x="99" y="20"/>
                    <a:pt x="99" y="21"/>
                  </a:cubicBezTo>
                  <a:cubicBezTo>
                    <a:pt x="99" y="21"/>
                    <a:pt x="99" y="21"/>
                    <a:pt x="99" y="21"/>
                  </a:cubicBezTo>
                  <a:cubicBezTo>
                    <a:pt x="99" y="21"/>
                    <a:pt x="99" y="21"/>
                    <a:pt x="99" y="21"/>
                  </a:cubicBezTo>
                  <a:close/>
                  <a:moveTo>
                    <a:pt x="120" y="44"/>
                  </a:moveTo>
                  <a:cubicBezTo>
                    <a:pt x="122" y="44"/>
                    <a:pt x="123" y="44"/>
                    <a:pt x="124" y="44"/>
                  </a:cubicBezTo>
                  <a:cubicBezTo>
                    <a:pt x="125" y="45"/>
                    <a:pt x="126" y="46"/>
                    <a:pt x="125" y="47"/>
                  </a:cubicBezTo>
                  <a:cubicBezTo>
                    <a:pt x="125" y="47"/>
                    <a:pt x="125" y="47"/>
                    <a:pt x="125" y="47"/>
                  </a:cubicBezTo>
                  <a:cubicBezTo>
                    <a:pt x="124" y="48"/>
                    <a:pt x="123" y="48"/>
                    <a:pt x="123" y="48"/>
                  </a:cubicBezTo>
                  <a:cubicBezTo>
                    <a:pt x="123" y="48"/>
                    <a:pt x="122" y="48"/>
                    <a:pt x="122" y="48"/>
                  </a:cubicBezTo>
                  <a:cubicBezTo>
                    <a:pt x="122" y="47"/>
                    <a:pt x="121" y="46"/>
                    <a:pt x="121" y="45"/>
                  </a:cubicBezTo>
                  <a:cubicBezTo>
                    <a:pt x="121" y="45"/>
                    <a:pt x="120" y="45"/>
                    <a:pt x="120" y="45"/>
                  </a:cubicBezTo>
                  <a:cubicBezTo>
                    <a:pt x="120" y="44"/>
                    <a:pt x="120" y="44"/>
                    <a:pt x="120" y="44"/>
                  </a:cubicBezTo>
                  <a:cubicBezTo>
                    <a:pt x="120" y="44"/>
                    <a:pt x="120" y="44"/>
                    <a:pt x="120" y="44"/>
                  </a:cubicBezTo>
                  <a:close/>
                  <a:moveTo>
                    <a:pt x="26" y="47"/>
                  </a:moveTo>
                  <a:cubicBezTo>
                    <a:pt x="26" y="48"/>
                    <a:pt x="26" y="48"/>
                    <a:pt x="25" y="48"/>
                  </a:cubicBezTo>
                  <a:cubicBezTo>
                    <a:pt x="25" y="49"/>
                    <a:pt x="24" y="50"/>
                    <a:pt x="24" y="51"/>
                  </a:cubicBezTo>
                  <a:cubicBezTo>
                    <a:pt x="24" y="51"/>
                    <a:pt x="24" y="51"/>
                    <a:pt x="24" y="52"/>
                  </a:cubicBezTo>
                  <a:cubicBezTo>
                    <a:pt x="24" y="52"/>
                    <a:pt x="23" y="52"/>
                    <a:pt x="23" y="52"/>
                  </a:cubicBezTo>
                  <a:cubicBezTo>
                    <a:pt x="21" y="52"/>
                    <a:pt x="21" y="52"/>
                    <a:pt x="20" y="51"/>
                  </a:cubicBezTo>
                  <a:cubicBezTo>
                    <a:pt x="20" y="50"/>
                    <a:pt x="21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2" y="49"/>
                  </a:cubicBezTo>
                  <a:cubicBezTo>
                    <a:pt x="22" y="49"/>
                    <a:pt x="22" y="49"/>
                    <a:pt x="23" y="48"/>
                  </a:cubicBezTo>
                  <a:cubicBezTo>
                    <a:pt x="23" y="48"/>
                    <a:pt x="23" y="48"/>
                    <a:pt x="23" y="48"/>
                  </a:cubicBezTo>
                  <a:cubicBezTo>
                    <a:pt x="23" y="48"/>
                    <a:pt x="24" y="48"/>
                    <a:pt x="24" y="48"/>
                  </a:cubicBezTo>
                  <a:cubicBezTo>
                    <a:pt x="24" y="48"/>
                    <a:pt x="25" y="47"/>
                    <a:pt x="25" y="47"/>
                  </a:cubicBezTo>
                  <a:cubicBezTo>
                    <a:pt x="26" y="47"/>
                    <a:pt x="26" y="47"/>
                    <a:pt x="26" y="47"/>
                  </a:cubicBezTo>
                  <a:cubicBezTo>
                    <a:pt x="26" y="47"/>
                    <a:pt x="26" y="47"/>
                    <a:pt x="26" y="47"/>
                  </a:cubicBezTo>
                  <a:close/>
                  <a:moveTo>
                    <a:pt x="18" y="67"/>
                  </a:moveTo>
                  <a:cubicBezTo>
                    <a:pt x="18" y="67"/>
                    <a:pt x="19" y="67"/>
                    <a:pt x="19" y="67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19" y="68"/>
                    <a:pt x="19" y="68"/>
                    <a:pt x="18" y="68"/>
                  </a:cubicBezTo>
                  <a:cubicBezTo>
                    <a:pt x="18" y="68"/>
                    <a:pt x="17" y="68"/>
                    <a:pt x="17" y="68"/>
                  </a:cubicBezTo>
                  <a:cubicBezTo>
                    <a:pt x="17" y="68"/>
                    <a:pt x="17" y="69"/>
                    <a:pt x="16" y="68"/>
                  </a:cubicBezTo>
                  <a:cubicBezTo>
                    <a:pt x="16" y="68"/>
                    <a:pt x="16" y="68"/>
                    <a:pt x="15" y="67"/>
                  </a:cubicBezTo>
                  <a:cubicBezTo>
                    <a:pt x="15" y="65"/>
                    <a:pt x="17" y="64"/>
                    <a:pt x="18" y="63"/>
                  </a:cubicBezTo>
                  <a:cubicBezTo>
                    <a:pt x="18" y="63"/>
                    <a:pt x="19" y="63"/>
                    <a:pt x="19" y="63"/>
                  </a:cubicBezTo>
                  <a:cubicBezTo>
                    <a:pt x="19" y="64"/>
                    <a:pt x="19" y="66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ubicBezTo>
                    <a:pt x="18" y="67"/>
                    <a:pt x="18" y="67"/>
                    <a:pt x="18" y="67"/>
                  </a:cubicBezTo>
                  <a:close/>
                  <a:moveTo>
                    <a:pt x="57" y="127"/>
                  </a:moveTo>
                  <a:cubicBezTo>
                    <a:pt x="59" y="127"/>
                    <a:pt x="60" y="127"/>
                    <a:pt x="62" y="128"/>
                  </a:cubicBezTo>
                  <a:cubicBezTo>
                    <a:pt x="62" y="128"/>
                    <a:pt x="62" y="128"/>
                    <a:pt x="62" y="128"/>
                  </a:cubicBezTo>
                  <a:cubicBezTo>
                    <a:pt x="62" y="129"/>
                    <a:pt x="61" y="129"/>
                    <a:pt x="61" y="130"/>
                  </a:cubicBezTo>
                  <a:cubicBezTo>
                    <a:pt x="61" y="131"/>
                    <a:pt x="60" y="131"/>
                    <a:pt x="60" y="131"/>
                  </a:cubicBezTo>
                  <a:cubicBezTo>
                    <a:pt x="59" y="131"/>
                    <a:pt x="59" y="131"/>
                    <a:pt x="58" y="130"/>
                  </a:cubicBezTo>
                  <a:cubicBezTo>
                    <a:pt x="58" y="130"/>
                    <a:pt x="58" y="130"/>
                    <a:pt x="58" y="130"/>
                  </a:cubicBezTo>
                  <a:cubicBezTo>
                    <a:pt x="57" y="129"/>
                    <a:pt x="57" y="129"/>
                    <a:pt x="57" y="128"/>
                  </a:cubicBezTo>
                  <a:cubicBezTo>
                    <a:pt x="57" y="128"/>
                    <a:pt x="57" y="128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ubicBezTo>
                    <a:pt x="57" y="127"/>
                    <a:pt x="57" y="127"/>
                    <a:pt x="57" y="127"/>
                  </a:cubicBezTo>
                  <a:close/>
                  <a:moveTo>
                    <a:pt x="128" y="60"/>
                  </a:moveTo>
                  <a:cubicBezTo>
                    <a:pt x="129" y="60"/>
                    <a:pt x="129" y="60"/>
                    <a:pt x="130" y="60"/>
                  </a:cubicBezTo>
                  <a:cubicBezTo>
                    <a:pt x="130" y="61"/>
                    <a:pt x="131" y="61"/>
                    <a:pt x="131" y="61"/>
                  </a:cubicBezTo>
                  <a:cubicBezTo>
                    <a:pt x="131" y="62"/>
                    <a:pt x="131" y="62"/>
                    <a:pt x="132" y="62"/>
                  </a:cubicBezTo>
                  <a:cubicBezTo>
                    <a:pt x="132" y="64"/>
                    <a:pt x="132" y="64"/>
                    <a:pt x="130" y="65"/>
                  </a:cubicBezTo>
                  <a:cubicBezTo>
                    <a:pt x="130" y="65"/>
                    <a:pt x="129" y="65"/>
                    <a:pt x="129" y="65"/>
                  </a:cubicBezTo>
                  <a:cubicBezTo>
                    <a:pt x="129" y="65"/>
                    <a:pt x="128" y="64"/>
                    <a:pt x="128" y="64"/>
                  </a:cubicBezTo>
                  <a:cubicBezTo>
                    <a:pt x="128" y="63"/>
                    <a:pt x="128" y="61"/>
                    <a:pt x="128" y="60"/>
                  </a:cubicBezTo>
                  <a:cubicBezTo>
                    <a:pt x="128" y="60"/>
                    <a:pt x="128" y="60"/>
                    <a:pt x="128" y="60"/>
                  </a:cubicBezTo>
                  <a:close/>
                  <a:moveTo>
                    <a:pt x="129" y="79"/>
                  </a:moveTo>
                  <a:cubicBezTo>
                    <a:pt x="130" y="79"/>
                    <a:pt x="130" y="79"/>
                    <a:pt x="131" y="80"/>
                  </a:cubicBezTo>
                  <a:cubicBezTo>
                    <a:pt x="131" y="81"/>
                    <a:pt x="132" y="82"/>
                    <a:pt x="132" y="84"/>
                  </a:cubicBezTo>
                  <a:cubicBezTo>
                    <a:pt x="132" y="84"/>
                    <a:pt x="130" y="85"/>
                    <a:pt x="130" y="84"/>
                  </a:cubicBezTo>
                  <a:cubicBezTo>
                    <a:pt x="129" y="84"/>
                    <a:pt x="129" y="84"/>
                    <a:pt x="129" y="84"/>
                  </a:cubicBezTo>
                  <a:cubicBezTo>
                    <a:pt x="128" y="84"/>
                    <a:pt x="128" y="84"/>
                    <a:pt x="128" y="83"/>
                  </a:cubicBezTo>
                  <a:cubicBezTo>
                    <a:pt x="129" y="82"/>
                    <a:pt x="129" y="80"/>
                    <a:pt x="129" y="79"/>
                  </a:cubicBezTo>
                  <a:cubicBezTo>
                    <a:pt x="129" y="79"/>
                    <a:pt x="129" y="79"/>
                    <a:pt x="129" y="79"/>
                  </a:cubicBezTo>
                  <a:cubicBezTo>
                    <a:pt x="129" y="79"/>
                    <a:pt x="129" y="79"/>
                    <a:pt x="129" y="79"/>
                  </a:cubicBezTo>
                  <a:close/>
                  <a:moveTo>
                    <a:pt x="55" y="22"/>
                  </a:moveTo>
                  <a:cubicBezTo>
                    <a:pt x="56" y="21"/>
                    <a:pt x="57" y="21"/>
                    <a:pt x="58" y="21"/>
                  </a:cubicBezTo>
                  <a:cubicBezTo>
                    <a:pt x="58" y="21"/>
                    <a:pt x="58" y="22"/>
                    <a:pt x="59" y="23"/>
                  </a:cubicBezTo>
                  <a:cubicBezTo>
                    <a:pt x="59" y="23"/>
                    <a:pt x="59" y="24"/>
                    <a:pt x="59" y="24"/>
                  </a:cubicBezTo>
                  <a:cubicBezTo>
                    <a:pt x="60" y="25"/>
                    <a:pt x="60" y="25"/>
                    <a:pt x="60" y="25"/>
                  </a:cubicBezTo>
                  <a:cubicBezTo>
                    <a:pt x="60" y="25"/>
                    <a:pt x="60" y="26"/>
                    <a:pt x="60" y="26"/>
                  </a:cubicBezTo>
                  <a:cubicBezTo>
                    <a:pt x="59" y="26"/>
                    <a:pt x="59" y="26"/>
                    <a:pt x="58" y="27"/>
                  </a:cubicBezTo>
                  <a:cubicBezTo>
                    <a:pt x="58" y="27"/>
                    <a:pt x="58" y="27"/>
                    <a:pt x="57" y="26"/>
                  </a:cubicBezTo>
                  <a:cubicBezTo>
                    <a:pt x="57" y="25"/>
                    <a:pt x="56" y="23"/>
                    <a:pt x="56" y="22"/>
                  </a:cubicBezTo>
                  <a:cubicBezTo>
                    <a:pt x="55" y="22"/>
                    <a:pt x="55" y="22"/>
                    <a:pt x="55" y="22"/>
                  </a:cubicBezTo>
                  <a:cubicBezTo>
                    <a:pt x="55" y="22"/>
                    <a:pt x="55" y="22"/>
                    <a:pt x="55" y="22"/>
                  </a:cubicBezTo>
                  <a:close/>
                  <a:moveTo>
                    <a:pt x="24" y="97"/>
                  </a:moveTo>
                  <a:cubicBezTo>
                    <a:pt x="23" y="97"/>
                    <a:pt x="22" y="98"/>
                    <a:pt x="22" y="98"/>
                  </a:cubicBezTo>
                  <a:cubicBezTo>
                    <a:pt x="22" y="98"/>
                    <a:pt x="22" y="98"/>
                    <a:pt x="21" y="98"/>
                  </a:cubicBezTo>
                  <a:cubicBezTo>
                    <a:pt x="21" y="98"/>
                    <a:pt x="21" y="98"/>
                    <a:pt x="20" y="98"/>
                  </a:cubicBezTo>
                  <a:cubicBezTo>
                    <a:pt x="20" y="98"/>
                    <a:pt x="20" y="97"/>
                    <a:pt x="20" y="97"/>
                  </a:cubicBezTo>
                  <a:cubicBezTo>
                    <a:pt x="20" y="96"/>
                    <a:pt x="20" y="95"/>
                    <a:pt x="20" y="94"/>
                  </a:cubicBezTo>
                  <a:cubicBezTo>
                    <a:pt x="21" y="94"/>
                    <a:pt x="21" y="93"/>
                    <a:pt x="21" y="93"/>
                  </a:cubicBezTo>
                  <a:cubicBezTo>
                    <a:pt x="22" y="93"/>
                    <a:pt x="22" y="93"/>
                    <a:pt x="22" y="93"/>
                  </a:cubicBezTo>
                  <a:cubicBezTo>
                    <a:pt x="23" y="94"/>
                    <a:pt x="23" y="96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ubicBezTo>
                    <a:pt x="24" y="97"/>
                    <a:pt x="24" y="97"/>
                    <a:pt x="24" y="97"/>
                  </a:cubicBezTo>
                  <a:close/>
                  <a:moveTo>
                    <a:pt x="93" y="28"/>
                  </a:moveTo>
                  <a:cubicBezTo>
                    <a:pt x="93" y="28"/>
                    <a:pt x="92" y="28"/>
                    <a:pt x="92" y="27"/>
                  </a:cubicBezTo>
                  <a:cubicBezTo>
                    <a:pt x="91" y="27"/>
                    <a:pt x="91" y="27"/>
                    <a:pt x="91" y="27"/>
                  </a:cubicBezTo>
                  <a:cubicBezTo>
                    <a:pt x="90" y="26"/>
                    <a:pt x="91" y="26"/>
                    <a:pt x="91" y="26"/>
                  </a:cubicBezTo>
                  <a:cubicBezTo>
                    <a:pt x="91" y="24"/>
                    <a:pt x="91" y="23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3" y="22"/>
                    <a:pt x="94" y="23"/>
                    <a:pt x="94" y="23"/>
                  </a:cubicBezTo>
                  <a:cubicBezTo>
                    <a:pt x="94" y="23"/>
                    <a:pt x="95" y="23"/>
                    <a:pt x="94" y="24"/>
                  </a:cubicBezTo>
                  <a:cubicBezTo>
                    <a:pt x="94" y="25"/>
                    <a:pt x="93" y="26"/>
                    <a:pt x="93" y="27"/>
                  </a:cubicBezTo>
                  <a:cubicBezTo>
                    <a:pt x="93" y="27"/>
                    <a:pt x="93" y="28"/>
                    <a:pt x="93" y="28"/>
                  </a:cubicBezTo>
                  <a:cubicBezTo>
                    <a:pt x="93" y="28"/>
                    <a:pt x="93" y="28"/>
                    <a:pt x="93" y="28"/>
                  </a:cubicBezTo>
                  <a:close/>
                  <a:moveTo>
                    <a:pt x="71" y="18"/>
                  </a:moveTo>
                  <a:cubicBezTo>
                    <a:pt x="70" y="18"/>
                    <a:pt x="69" y="18"/>
                    <a:pt x="69" y="18"/>
                  </a:cubicBezTo>
                  <a:cubicBezTo>
                    <a:pt x="69" y="18"/>
                    <a:pt x="68" y="18"/>
                    <a:pt x="68" y="18"/>
                  </a:cubicBezTo>
                  <a:cubicBezTo>
                    <a:pt x="69" y="17"/>
                    <a:pt x="69" y="17"/>
                    <a:pt x="69" y="16"/>
                  </a:cubicBezTo>
                  <a:cubicBezTo>
                    <a:pt x="70" y="16"/>
                    <a:pt x="70" y="15"/>
                    <a:pt x="71" y="15"/>
                  </a:cubicBezTo>
                  <a:cubicBezTo>
                    <a:pt x="71" y="14"/>
                    <a:pt x="72" y="14"/>
                    <a:pt x="73" y="15"/>
                  </a:cubicBezTo>
                  <a:cubicBezTo>
                    <a:pt x="73" y="15"/>
                    <a:pt x="74" y="16"/>
                    <a:pt x="73" y="17"/>
                  </a:cubicBezTo>
                  <a:cubicBezTo>
                    <a:pt x="73" y="18"/>
                    <a:pt x="73" y="18"/>
                    <a:pt x="72" y="18"/>
                  </a:cubicBezTo>
                  <a:cubicBezTo>
                    <a:pt x="72" y="18"/>
                    <a:pt x="71" y="18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ubicBezTo>
                    <a:pt x="71" y="18"/>
                    <a:pt x="71" y="18"/>
                    <a:pt x="71" y="18"/>
                  </a:cubicBezTo>
                  <a:close/>
                  <a:moveTo>
                    <a:pt x="129" y="78"/>
                  </a:moveTo>
                  <a:cubicBezTo>
                    <a:pt x="129" y="77"/>
                    <a:pt x="129" y="76"/>
                    <a:pt x="129" y="76"/>
                  </a:cubicBezTo>
                  <a:cubicBezTo>
                    <a:pt x="129" y="75"/>
                    <a:pt x="129" y="74"/>
                    <a:pt x="129" y="74"/>
                  </a:cubicBezTo>
                  <a:cubicBezTo>
                    <a:pt x="129" y="73"/>
                    <a:pt x="129" y="73"/>
                    <a:pt x="130" y="73"/>
                  </a:cubicBezTo>
                  <a:cubicBezTo>
                    <a:pt x="130" y="73"/>
                    <a:pt x="130" y="73"/>
                    <a:pt x="130" y="73"/>
                  </a:cubicBezTo>
                  <a:cubicBezTo>
                    <a:pt x="131" y="73"/>
                    <a:pt x="132" y="73"/>
                    <a:pt x="132" y="75"/>
                  </a:cubicBezTo>
                  <a:cubicBezTo>
                    <a:pt x="132" y="75"/>
                    <a:pt x="132" y="76"/>
                    <a:pt x="132" y="77"/>
                  </a:cubicBezTo>
                  <a:cubicBezTo>
                    <a:pt x="132" y="78"/>
                    <a:pt x="131" y="78"/>
                    <a:pt x="130" y="78"/>
                  </a:cubicBezTo>
                  <a:cubicBezTo>
                    <a:pt x="130" y="78"/>
                    <a:pt x="129" y="78"/>
                    <a:pt x="129" y="78"/>
                  </a:cubicBezTo>
                  <a:cubicBezTo>
                    <a:pt x="129" y="78"/>
                    <a:pt x="129" y="78"/>
                    <a:pt x="129" y="78"/>
                  </a:cubicBezTo>
                  <a:close/>
                  <a:moveTo>
                    <a:pt x="126" y="92"/>
                  </a:moveTo>
                  <a:cubicBezTo>
                    <a:pt x="127" y="92"/>
                    <a:pt x="128" y="93"/>
                    <a:pt x="129" y="94"/>
                  </a:cubicBezTo>
                  <a:cubicBezTo>
                    <a:pt x="129" y="94"/>
                    <a:pt x="129" y="94"/>
                    <a:pt x="129" y="95"/>
                  </a:cubicBezTo>
                  <a:cubicBezTo>
                    <a:pt x="130" y="95"/>
                    <a:pt x="129" y="95"/>
                    <a:pt x="129" y="95"/>
                  </a:cubicBezTo>
                  <a:cubicBezTo>
                    <a:pt x="129" y="96"/>
                    <a:pt x="129" y="96"/>
                    <a:pt x="129" y="96"/>
                  </a:cubicBezTo>
                  <a:cubicBezTo>
                    <a:pt x="127" y="97"/>
                    <a:pt x="127" y="97"/>
                    <a:pt x="126" y="96"/>
                  </a:cubicBezTo>
                  <a:cubicBezTo>
                    <a:pt x="126" y="96"/>
                    <a:pt x="126" y="96"/>
                    <a:pt x="125" y="96"/>
                  </a:cubicBezTo>
                  <a:cubicBezTo>
                    <a:pt x="125" y="95"/>
                    <a:pt x="125" y="95"/>
                    <a:pt x="125" y="95"/>
                  </a:cubicBezTo>
                  <a:cubicBezTo>
                    <a:pt x="126" y="94"/>
                    <a:pt x="126" y="93"/>
                    <a:pt x="126" y="92"/>
                  </a:cubicBezTo>
                  <a:cubicBezTo>
                    <a:pt x="126" y="92"/>
                    <a:pt x="126" y="92"/>
                    <a:pt x="126" y="92"/>
                  </a:cubicBezTo>
                  <a:close/>
                  <a:moveTo>
                    <a:pt x="18" y="74"/>
                  </a:moveTo>
                  <a:cubicBezTo>
                    <a:pt x="19" y="76"/>
                    <a:pt x="19" y="77"/>
                    <a:pt x="19" y="78"/>
                  </a:cubicBezTo>
                  <a:cubicBezTo>
                    <a:pt x="18" y="78"/>
                    <a:pt x="18" y="78"/>
                    <a:pt x="17" y="79"/>
                  </a:cubicBezTo>
                  <a:cubicBezTo>
                    <a:pt x="17" y="79"/>
                    <a:pt x="16" y="79"/>
                    <a:pt x="16" y="79"/>
                  </a:cubicBezTo>
                  <a:cubicBezTo>
                    <a:pt x="15" y="79"/>
                    <a:pt x="15" y="79"/>
                    <a:pt x="15" y="78"/>
                  </a:cubicBezTo>
                  <a:cubicBezTo>
                    <a:pt x="14" y="78"/>
                    <a:pt x="15" y="78"/>
                    <a:pt x="15" y="77"/>
                  </a:cubicBezTo>
                  <a:cubicBezTo>
                    <a:pt x="15" y="76"/>
                    <a:pt x="16" y="75"/>
                    <a:pt x="16" y="75"/>
                  </a:cubicBezTo>
                  <a:cubicBezTo>
                    <a:pt x="17" y="74"/>
                    <a:pt x="18" y="74"/>
                    <a:pt x="18" y="74"/>
                  </a:cubicBezTo>
                  <a:cubicBezTo>
                    <a:pt x="18" y="74"/>
                    <a:pt x="18" y="74"/>
                    <a:pt x="18" y="74"/>
                  </a:cubicBezTo>
                  <a:close/>
                  <a:moveTo>
                    <a:pt x="34" y="36"/>
                  </a:moveTo>
                  <a:cubicBezTo>
                    <a:pt x="36" y="37"/>
                    <a:pt x="37" y="38"/>
                    <a:pt x="38" y="39"/>
                  </a:cubicBezTo>
                  <a:cubicBezTo>
                    <a:pt x="38" y="40"/>
                    <a:pt x="37" y="40"/>
                    <a:pt x="37" y="41"/>
                  </a:cubicBezTo>
                  <a:cubicBezTo>
                    <a:pt x="37" y="41"/>
                    <a:pt x="36" y="41"/>
                    <a:pt x="36" y="41"/>
                  </a:cubicBezTo>
                  <a:cubicBezTo>
                    <a:pt x="35" y="41"/>
                    <a:pt x="35" y="40"/>
                    <a:pt x="34" y="40"/>
                  </a:cubicBezTo>
                  <a:cubicBezTo>
                    <a:pt x="33" y="39"/>
                    <a:pt x="33" y="39"/>
                    <a:pt x="32" y="39"/>
                  </a:cubicBezTo>
                  <a:cubicBezTo>
                    <a:pt x="33" y="38"/>
                    <a:pt x="33" y="37"/>
                    <a:pt x="34" y="36"/>
                  </a:cubicBezTo>
                  <a:cubicBezTo>
                    <a:pt x="34" y="36"/>
                    <a:pt x="34" y="36"/>
                    <a:pt x="34" y="36"/>
                  </a:cubicBezTo>
                  <a:close/>
                  <a:moveTo>
                    <a:pt x="24" y="114"/>
                  </a:moveTo>
                  <a:cubicBezTo>
                    <a:pt x="22" y="114"/>
                    <a:pt x="21" y="113"/>
                    <a:pt x="19" y="112"/>
                  </a:cubicBezTo>
                  <a:cubicBezTo>
                    <a:pt x="19" y="111"/>
                    <a:pt x="18" y="111"/>
                    <a:pt x="17" y="110"/>
                  </a:cubicBezTo>
                  <a:cubicBezTo>
                    <a:pt x="17" y="109"/>
                    <a:pt x="16" y="108"/>
                    <a:pt x="16" y="107"/>
                  </a:cubicBezTo>
                  <a:cubicBezTo>
                    <a:pt x="15" y="106"/>
                    <a:pt x="15" y="105"/>
                    <a:pt x="15" y="104"/>
                  </a:cubicBezTo>
                  <a:cubicBezTo>
                    <a:pt x="15" y="102"/>
                    <a:pt x="15" y="100"/>
                    <a:pt x="16" y="98"/>
                  </a:cubicBezTo>
                  <a:cubicBezTo>
                    <a:pt x="16" y="98"/>
                    <a:pt x="16" y="98"/>
                    <a:pt x="16" y="99"/>
                  </a:cubicBezTo>
                  <a:cubicBezTo>
                    <a:pt x="16" y="99"/>
                    <a:pt x="16" y="99"/>
                    <a:pt x="16" y="99"/>
                  </a:cubicBezTo>
                  <a:cubicBezTo>
                    <a:pt x="16" y="101"/>
                    <a:pt x="16" y="102"/>
                    <a:pt x="16" y="103"/>
                  </a:cubicBezTo>
                  <a:cubicBezTo>
                    <a:pt x="16" y="104"/>
                    <a:pt x="16" y="105"/>
                    <a:pt x="16" y="106"/>
                  </a:cubicBezTo>
                  <a:cubicBezTo>
                    <a:pt x="17" y="106"/>
                    <a:pt x="17" y="107"/>
                    <a:pt x="17" y="108"/>
                  </a:cubicBezTo>
                  <a:cubicBezTo>
                    <a:pt x="18" y="111"/>
                    <a:pt x="20" y="113"/>
                    <a:pt x="23" y="114"/>
                  </a:cubicBezTo>
                  <a:cubicBezTo>
                    <a:pt x="24" y="114"/>
                    <a:pt x="24" y="114"/>
                    <a:pt x="24" y="114"/>
                  </a:cubicBezTo>
                  <a:cubicBezTo>
                    <a:pt x="24" y="114"/>
                    <a:pt x="24" y="114"/>
                    <a:pt x="24" y="114"/>
                  </a:cubicBezTo>
                  <a:close/>
                  <a:moveTo>
                    <a:pt x="30" y="69"/>
                  </a:moveTo>
                  <a:cubicBezTo>
                    <a:pt x="28" y="70"/>
                    <a:pt x="27" y="71"/>
                    <a:pt x="25" y="71"/>
                  </a:cubicBezTo>
                  <a:cubicBezTo>
                    <a:pt x="25" y="71"/>
                    <a:pt x="25" y="70"/>
                    <a:pt x="25" y="70"/>
                  </a:cubicBezTo>
                  <a:cubicBezTo>
                    <a:pt x="25" y="69"/>
                    <a:pt x="25" y="68"/>
                    <a:pt x="25" y="68"/>
                  </a:cubicBezTo>
                  <a:cubicBezTo>
                    <a:pt x="25" y="67"/>
                    <a:pt x="25" y="67"/>
                    <a:pt x="25" y="66"/>
                  </a:cubicBezTo>
                  <a:cubicBezTo>
                    <a:pt x="27" y="67"/>
                    <a:pt x="28" y="68"/>
                    <a:pt x="30" y="69"/>
                  </a:cubicBezTo>
                  <a:cubicBezTo>
                    <a:pt x="30" y="69"/>
                    <a:pt x="30" y="69"/>
                    <a:pt x="30" y="69"/>
                  </a:cubicBezTo>
                  <a:close/>
                  <a:moveTo>
                    <a:pt x="70" y="129"/>
                  </a:moveTo>
                  <a:cubicBezTo>
                    <a:pt x="69" y="129"/>
                    <a:pt x="69" y="129"/>
                    <a:pt x="68" y="128"/>
                  </a:cubicBezTo>
                  <a:cubicBezTo>
                    <a:pt x="68" y="128"/>
                    <a:pt x="67" y="128"/>
                    <a:pt x="67" y="128"/>
                  </a:cubicBezTo>
                  <a:cubicBezTo>
                    <a:pt x="67" y="128"/>
                    <a:pt x="67" y="127"/>
                    <a:pt x="67" y="127"/>
                  </a:cubicBezTo>
                  <a:cubicBezTo>
                    <a:pt x="68" y="126"/>
                    <a:pt x="68" y="125"/>
                    <a:pt x="68" y="124"/>
                  </a:cubicBezTo>
                  <a:cubicBezTo>
                    <a:pt x="68" y="123"/>
                    <a:pt x="68" y="123"/>
                    <a:pt x="68" y="123"/>
                  </a:cubicBezTo>
                  <a:cubicBezTo>
                    <a:pt x="69" y="123"/>
                    <a:pt x="70" y="123"/>
                    <a:pt x="70" y="123"/>
                  </a:cubicBezTo>
                  <a:cubicBezTo>
                    <a:pt x="70" y="124"/>
                    <a:pt x="70" y="125"/>
                    <a:pt x="70" y="126"/>
                  </a:cubicBezTo>
                  <a:cubicBezTo>
                    <a:pt x="70" y="127"/>
                    <a:pt x="69" y="128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lose/>
                  <a:moveTo>
                    <a:pt x="78" y="18"/>
                  </a:moveTo>
                  <a:cubicBezTo>
                    <a:pt x="77" y="18"/>
                    <a:pt x="76" y="18"/>
                    <a:pt x="74" y="18"/>
                  </a:cubicBezTo>
                  <a:cubicBezTo>
                    <a:pt x="74" y="17"/>
                    <a:pt x="75" y="16"/>
                    <a:pt x="76" y="15"/>
                  </a:cubicBezTo>
                  <a:cubicBezTo>
                    <a:pt x="76" y="14"/>
                    <a:pt x="77" y="14"/>
                    <a:pt x="77" y="14"/>
                  </a:cubicBezTo>
                  <a:cubicBezTo>
                    <a:pt x="78" y="14"/>
                    <a:pt x="79" y="16"/>
                    <a:pt x="79" y="17"/>
                  </a:cubicBezTo>
                  <a:cubicBezTo>
                    <a:pt x="78" y="17"/>
                    <a:pt x="78" y="18"/>
                    <a:pt x="78" y="18"/>
                  </a:cubicBezTo>
                  <a:cubicBezTo>
                    <a:pt x="78" y="18"/>
                    <a:pt x="78" y="18"/>
                    <a:pt x="78" y="18"/>
                  </a:cubicBezTo>
                  <a:close/>
                  <a:moveTo>
                    <a:pt x="51" y="38"/>
                  </a:moveTo>
                  <a:cubicBezTo>
                    <a:pt x="50" y="37"/>
                    <a:pt x="49" y="36"/>
                    <a:pt x="46" y="35"/>
                  </a:cubicBezTo>
                  <a:cubicBezTo>
                    <a:pt x="47" y="34"/>
                    <a:pt x="49" y="33"/>
                    <a:pt x="50" y="32"/>
                  </a:cubicBezTo>
                  <a:cubicBezTo>
                    <a:pt x="51" y="34"/>
                    <a:pt x="51" y="36"/>
                    <a:pt x="51" y="38"/>
                  </a:cubicBezTo>
                  <a:cubicBezTo>
                    <a:pt x="51" y="38"/>
                    <a:pt x="51" y="38"/>
                    <a:pt x="51" y="38"/>
                  </a:cubicBezTo>
                  <a:close/>
                  <a:moveTo>
                    <a:pt x="79" y="18"/>
                  </a:moveTo>
                  <a:cubicBezTo>
                    <a:pt x="79" y="18"/>
                    <a:pt x="80" y="17"/>
                    <a:pt x="80" y="16"/>
                  </a:cubicBezTo>
                  <a:cubicBezTo>
                    <a:pt x="80" y="16"/>
                    <a:pt x="81" y="15"/>
                    <a:pt x="81" y="15"/>
                  </a:cubicBezTo>
                  <a:cubicBezTo>
                    <a:pt x="82" y="15"/>
                    <a:pt x="82" y="15"/>
                    <a:pt x="83" y="15"/>
                  </a:cubicBezTo>
                  <a:cubicBezTo>
                    <a:pt x="84" y="15"/>
                    <a:pt x="84" y="16"/>
                    <a:pt x="84" y="17"/>
                  </a:cubicBezTo>
                  <a:cubicBezTo>
                    <a:pt x="84" y="17"/>
                    <a:pt x="84" y="17"/>
                    <a:pt x="84" y="18"/>
                  </a:cubicBezTo>
                  <a:cubicBezTo>
                    <a:pt x="83" y="19"/>
                    <a:pt x="83" y="19"/>
                    <a:pt x="82" y="19"/>
                  </a:cubicBezTo>
                  <a:cubicBezTo>
                    <a:pt x="81" y="19"/>
                    <a:pt x="81" y="19"/>
                    <a:pt x="80" y="19"/>
                  </a:cubicBezTo>
                  <a:cubicBezTo>
                    <a:pt x="80" y="18"/>
                    <a:pt x="80" y="18"/>
                    <a:pt x="79" y="18"/>
                  </a:cubicBezTo>
                  <a:cubicBezTo>
                    <a:pt x="79" y="18"/>
                    <a:pt x="79" y="18"/>
                    <a:pt x="79" y="18"/>
                  </a:cubicBezTo>
                  <a:close/>
                  <a:moveTo>
                    <a:pt x="47" y="25"/>
                  </a:moveTo>
                  <a:cubicBezTo>
                    <a:pt x="46" y="26"/>
                    <a:pt x="44" y="27"/>
                    <a:pt x="43" y="28"/>
                  </a:cubicBezTo>
                  <a:cubicBezTo>
                    <a:pt x="43" y="27"/>
                    <a:pt x="43" y="27"/>
                    <a:pt x="43" y="26"/>
                  </a:cubicBezTo>
                  <a:cubicBezTo>
                    <a:pt x="43" y="25"/>
                    <a:pt x="43" y="24"/>
                    <a:pt x="43" y="23"/>
                  </a:cubicBezTo>
                  <a:cubicBezTo>
                    <a:pt x="44" y="23"/>
                    <a:pt x="44" y="23"/>
                    <a:pt x="44" y="23"/>
                  </a:cubicBezTo>
                  <a:cubicBezTo>
                    <a:pt x="45" y="23"/>
                    <a:pt x="45" y="24"/>
                    <a:pt x="46" y="24"/>
                  </a:cubicBezTo>
                  <a:cubicBezTo>
                    <a:pt x="46" y="24"/>
                    <a:pt x="46" y="25"/>
                    <a:pt x="47" y="25"/>
                  </a:cubicBezTo>
                  <a:cubicBezTo>
                    <a:pt x="47" y="25"/>
                    <a:pt x="47" y="25"/>
                    <a:pt x="47" y="25"/>
                  </a:cubicBezTo>
                  <a:close/>
                  <a:moveTo>
                    <a:pt x="84" y="128"/>
                  </a:moveTo>
                  <a:cubicBezTo>
                    <a:pt x="83" y="129"/>
                    <a:pt x="82" y="129"/>
                    <a:pt x="82" y="129"/>
                  </a:cubicBezTo>
                  <a:cubicBezTo>
                    <a:pt x="81" y="129"/>
                    <a:pt x="81" y="129"/>
                    <a:pt x="81" y="128"/>
                  </a:cubicBezTo>
                  <a:cubicBezTo>
                    <a:pt x="81" y="126"/>
                    <a:pt x="81" y="125"/>
                    <a:pt x="81" y="124"/>
                  </a:cubicBezTo>
                  <a:cubicBezTo>
                    <a:pt x="81" y="124"/>
                    <a:pt x="82" y="124"/>
                    <a:pt x="83" y="124"/>
                  </a:cubicBezTo>
                  <a:cubicBezTo>
                    <a:pt x="84" y="125"/>
                    <a:pt x="83" y="127"/>
                    <a:pt x="84" y="128"/>
                  </a:cubicBezTo>
                  <a:cubicBezTo>
                    <a:pt x="84" y="128"/>
                    <a:pt x="84" y="128"/>
                    <a:pt x="84" y="128"/>
                  </a:cubicBezTo>
                  <a:close/>
                  <a:moveTo>
                    <a:pt x="34" y="35"/>
                  </a:moveTo>
                  <a:cubicBezTo>
                    <a:pt x="34" y="36"/>
                    <a:pt x="33" y="37"/>
                    <a:pt x="32" y="38"/>
                  </a:cubicBezTo>
                  <a:cubicBezTo>
                    <a:pt x="32" y="38"/>
                    <a:pt x="32" y="38"/>
                    <a:pt x="32" y="38"/>
                  </a:cubicBezTo>
                  <a:cubicBezTo>
                    <a:pt x="31" y="39"/>
                    <a:pt x="31" y="39"/>
                    <a:pt x="30" y="38"/>
                  </a:cubicBezTo>
                  <a:cubicBezTo>
                    <a:pt x="30" y="37"/>
                    <a:pt x="30" y="35"/>
                    <a:pt x="31" y="34"/>
                  </a:cubicBezTo>
                  <a:cubicBezTo>
                    <a:pt x="31" y="34"/>
                    <a:pt x="32" y="34"/>
                    <a:pt x="33" y="34"/>
                  </a:cubicBezTo>
                  <a:cubicBezTo>
                    <a:pt x="33" y="35"/>
                    <a:pt x="34" y="35"/>
                    <a:pt x="34" y="35"/>
                  </a:cubicBezTo>
                  <a:cubicBezTo>
                    <a:pt x="34" y="35"/>
                    <a:pt x="34" y="35"/>
                    <a:pt x="34" y="35"/>
                  </a:cubicBezTo>
                  <a:close/>
                  <a:moveTo>
                    <a:pt x="57" y="21"/>
                  </a:moveTo>
                  <a:cubicBezTo>
                    <a:pt x="57" y="19"/>
                    <a:pt x="58" y="18"/>
                    <a:pt x="59" y="16"/>
                  </a:cubicBezTo>
                  <a:cubicBezTo>
                    <a:pt x="59" y="16"/>
                    <a:pt x="60" y="16"/>
                    <a:pt x="61" y="16"/>
                  </a:cubicBezTo>
                  <a:cubicBezTo>
                    <a:pt x="61" y="17"/>
                    <a:pt x="61" y="18"/>
                    <a:pt x="61" y="19"/>
                  </a:cubicBezTo>
                  <a:cubicBezTo>
                    <a:pt x="61" y="19"/>
                    <a:pt x="61" y="19"/>
                    <a:pt x="61" y="19"/>
                  </a:cubicBezTo>
                  <a:cubicBezTo>
                    <a:pt x="60" y="20"/>
                    <a:pt x="59" y="20"/>
                    <a:pt x="57" y="21"/>
                  </a:cubicBezTo>
                  <a:cubicBezTo>
                    <a:pt x="57" y="21"/>
                    <a:pt x="57" y="21"/>
                    <a:pt x="57" y="21"/>
                  </a:cubicBezTo>
                  <a:close/>
                  <a:moveTo>
                    <a:pt x="114" y="113"/>
                  </a:moveTo>
                  <a:cubicBezTo>
                    <a:pt x="114" y="114"/>
                    <a:pt x="115" y="115"/>
                    <a:pt x="114" y="116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4" y="117"/>
                    <a:pt x="114" y="117"/>
                    <a:pt x="114" y="117"/>
                  </a:cubicBezTo>
                  <a:cubicBezTo>
                    <a:pt x="114" y="118"/>
                    <a:pt x="114" y="118"/>
                    <a:pt x="113" y="118"/>
                  </a:cubicBezTo>
                  <a:cubicBezTo>
                    <a:pt x="113" y="118"/>
                    <a:pt x="113" y="118"/>
                    <a:pt x="113" y="118"/>
                  </a:cubicBezTo>
                  <a:cubicBezTo>
                    <a:pt x="111" y="119"/>
                    <a:pt x="110" y="118"/>
                    <a:pt x="110" y="117"/>
                  </a:cubicBezTo>
                  <a:cubicBezTo>
                    <a:pt x="111" y="116"/>
                    <a:pt x="113" y="115"/>
                    <a:pt x="114" y="113"/>
                  </a:cubicBezTo>
                  <a:cubicBezTo>
                    <a:pt x="114" y="113"/>
                    <a:pt x="114" y="113"/>
                    <a:pt x="114" y="113"/>
                  </a:cubicBezTo>
                  <a:close/>
                  <a:moveTo>
                    <a:pt x="67" y="25"/>
                  </a:moveTo>
                  <a:cubicBezTo>
                    <a:pt x="69" y="24"/>
                    <a:pt x="71" y="24"/>
                    <a:pt x="73" y="25"/>
                  </a:cubicBezTo>
                  <a:cubicBezTo>
                    <a:pt x="72" y="26"/>
                    <a:pt x="71" y="27"/>
                    <a:pt x="70" y="29"/>
                  </a:cubicBezTo>
                  <a:cubicBezTo>
                    <a:pt x="70" y="28"/>
                    <a:pt x="69" y="28"/>
                    <a:pt x="69" y="27"/>
                  </a:cubicBezTo>
                  <a:cubicBezTo>
                    <a:pt x="68" y="26"/>
                    <a:pt x="68" y="26"/>
                    <a:pt x="67" y="25"/>
                  </a:cubicBezTo>
                  <a:cubicBezTo>
                    <a:pt x="67" y="25"/>
                    <a:pt x="67" y="25"/>
                    <a:pt x="67" y="25"/>
                  </a:cubicBezTo>
                  <a:close/>
                  <a:moveTo>
                    <a:pt x="117" y="40"/>
                  </a:moveTo>
                  <a:cubicBezTo>
                    <a:pt x="118" y="39"/>
                    <a:pt x="119" y="39"/>
                    <a:pt x="121" y="39"/>
                  </a:cubicBezTo>
                  <a:cubicBezTo>
                    <a:pt x="122" y="40"/>
                    <a:pt x="122" y="40"/>
                    <a:pt x="122" y="41"/>
                  </a:cubicBezTo>
                  <a:cubicBezTo>
                    <a:pt x="122" y="42"/>
                    <a:pt x="121" y="43"/>
                    <a:pt x="120" y="43"/>
                  </a:cubicBezTo>
                  <a:cubicBezTo>
                    <a:pt x="120" y="43"/>
                    <a:pt x="120" y="43"/>
                    <a:pt x="119" y="43"/>
                  </a:cubicBezTo>
                  <a:cubicBezTo>
                    <a:pt x="119" y="42"/>
                    <a:pt x="118" y="41"/>
                    <a:pt x="117" y="40"/>
                  </a:cubicBezTo>
                  <a:cubicBezTo>
                    <a:pt x="117" y="40"/>
                    <a:pt x="117" y="40"/>
                    <a:pt x="117" y="40"/>
                  </a:cubicBezTo>
                  <a:close/>
                  <a:moveTo>
                    <a:pt x="27" y="45"/>
                  </a:moveTo>
                  <a:cubicBezTo>
                    <a:pt x="27" y="46"/>
                    <a:pt x="26" y="46"/>
                    <a:pt x="26" y="47"/>
                  </a:cubicBezTo>
                  <a:cubicBezTo>
                    <a:pt x="26" y="47"/>
                    <a:pt x="25" y="47"/>
                    <a:pt x="25" y="46"/>
                  </a:cubicBezTo>
                  <a:cubicBezTo>
                    <a:pt x="24" y="46"/>
                    <a:pt x="24" y="45"/>
                    <a:pt x="24" y="45"/>
                  </a:cubicBezTo>
                  <a:cubicBezTo>
                    <a:pt x="24" y="44"/>
                    <a:pt x="24" y="43"/>
                    <a:pt x="25" y="43"/>
                  </a:cubicBezTo>
                  <a:cubicBezTo>
                    <a:pt x="26" y="42"/>
                    <a:pt x="27" y="42"/>
                    <a:pt x="28" y="43"/>
                  </a:cubicBezTo>
                  <a:cubicBezTo>
                    <a:pt x="28" y="44"/>
                    <a:pt x="28" y="44"/>
                    <a:pt x="27" y="45"/>
                  </a:cubicBezTo>
                  <a:cubicBezTo>
                    <a:pt x="27" y="45"/>
                    <a:pt x="27" y="45"/>
                    <a:pt x="27" y="45"/>
                  </a:cubicBezTo>
                  <a:close/>
                  <a:moveTo>
                    <a:pt x="70" y="129"/>
                  </a:moveTo>
                  <a:cubicBezTo>
                    <a:pt x="71" y="127"/>
                    <a:pt x="71" y="125"/>
                    <a:pt x="72" y="123"/>
                  </a:cubicBezTo>
                  <a:cubicBezTo>
                    <a:pt x="72" y="123"/>
                    <a:pt x="73" y="124"/>
                    <a:pt x="74" y="124"/>
                  </a:cubicBezTo>
                  <a:cubicBezTo>
                    <a:pt x="73" y="125"/>
                    <a:pt x="73" y="126"/>
                    <a:pt x="73" y="127"/>
                  </a:cubicBezTo>
                  <a:cubicBezTo>
                    <a:pt x="73" y="128"/>
                    <a:pt x="73" y="128"/>
                    <a:pt x="74" y="129"/>
                  </a:cubicBezTo>
                  <a:cubicBezTo>
                    <a:pt x="73" y="129"/>
                    <a:pt x="72" y="129"/>
                    <a:pt x="70" y="129"/>
                  </a:cubicBezTo>
                  <a:cubicBezTo>
                    <a:pt x="70" y="129"/>
                    <a:pt x="70" y="129"/>
                    <a:pt x="70" y="129"/>
                  </a:cubicBezTo>
                  <a:close/>
                  <a:moveTo>
                    <a:pt x="40" y="117"/>
                  </a:moveTo>
                  <a:cubicBezTo>
                    <a:pt x="40" y="118"/>
                    <a:pt x="40" y="118"/>
                    <a:pt x="40" y="118"/>
                  </a:cubicBezTo>
                  <a:cubicBezTo>
                    <a:pt x="39" y="119"/>
                    <a:pt x="38" y="119"/>
                    <a:pt x="38" y="119"/>
                  </a:cubicBezTo>
                  <a:cubicBezTo>
                    <a:pt x="37" y="119"/>
                    <a:pt x="36" y="119"/>
                    <a:pt x="36" y="118"/>
                  </a:cubicBezTo>
                  <a:cubicBezTo>
                    <a:pt x="35" y="117"/>
                    <a:pt x="36" y="116"/>
                    <a:pt x="36" y="115"/>
                  </a:cubicBezTo>
                  <a:cubicBezTo>
                    <a:pt x="36" y="115"/>
                    <a:pt x="37" y="115"/>
                    <a:pt x="37" y="114"/>
                  </a:cubicBezTo>
                  <a:cubicBezTo>
                    <a:pt x="38" y="115"/>
                    <a:pt x="39" y="116"/>
                    <a:pt x="40" y="117"/>
                  </a:cubicBezTo>
                  <a:cubicBezTo>
                    <a:pt x="40" y="117"/>
                    <a:pt x="40" y="117"/>
                    <a:pt x="40" y="117"/>
                  </a:cubicBezTo>
                  <a:close/>
                  <a:moveTo>
                    <a:pt x="69" y="19"/>
                  </a:moveTo>
                  <a:cubicBezTo>
                    <a:pt x="69" y="19"/>
                    <a:pt x="69" y="19"/>
                    <a:pt x="69" y="20"/>
                  </a:cubicBezTo>
                  <a:cubicBezTo>
                    <a:pt x="69" y="21"/>
                    <a:pt x="69" y="21"/>
                    <a:pt x="70" y="22"/>
                  </a:cubicBezTo>
                  <a:cubicBezTo>
                    <a:pt x="70" y="23"/>
                    <a:pt x="70" y="23"/>
                    <a:pt x="69" y="23"/>
                  </a:cubicBezTo>
                  <a:cubicBezTo>
                    <a:pt x="69" y="23"/>
                    <a:pt x="68" y="23"/>
                    <a:pt x="68" y="23"/>
                  </a:cubicBezTo>
                  <a:cubicBezTo>
                    <a:pt x="67" y="23"/>
                    <a:pt x="67" y="23"/>
                    <a:pt x="67" y="23"/>
                  </a:cubicBezTo>
                  <a:cubicBezTo>
                    <a:pt x="66" y="22"/>
                    <a:pt x="66" y="21"/>
                    <a:pt x="66" y="20"/>
                  </a:cubicBezTo>
                  <a:cubicBezTo>
                    <a:pt x="66" y="19"/>
                    <a:pt x="66" y="19"/>
                    <a:pt x="67" y="19"/>
                  </a:cubicBezTo>
                  <a:cubicBezTo>
                    <a:pt x="68" y="19"/>
                    <a:pt x="68" y="19"/>
                    <a:pt x="69" y="19"/>
                  </a:cubicBezTo>
                  <a:cubicBezTo>
                    <a:pt x="69" y="19"/>
                    <a:pt x="69" y="19"/>
                    <a:pt x="69" y="19"/>
                  </a:cubicBezTo>
                  <a:close/>
                  <a:moveTo>
                    <a:pt x="93" y="22"/>
                  </a:moveTo>
                  <a:cubicBezTo>
                    <a:pt x="92" y="21"/>
                    <a:pt x="91" y="21"/>
                    <a:pt x="90" y="21"/>
                  </a:cubicBezTo>
                  <a:cubicBezTo>
                    <a:pt x="90" y="20"/>
                    <a:pt x="90" y="20"/>
                    <a:pt x="90" y="20"/>
                  </a:cubicBezTo>
                  <a:cubicBezTo>
                    <a:pt x="90" y="20"/>
                    <a:pt x="91" y="20"/>
                    <a:pt x="91" y="19"/>
                  </a:cubicBezTo>
                  <a:cubicBezTo>
                    <a:pt x="91" y="19"/>
                    <a:pt x="91" y="18"/>
                    <a:pt x="92" y="18"/>
                  </a:cubicBezTo>
                  <a:cubicBezTo>
                    <a:pt x="93" y="17"/>
                    <a:pt x="94" y="18"/>
                    <a:pt x="94" y="19"/>
                  </a:cubicBezTo>
                  <a:cubicBezTo>
                    <a:pt x="94" y="20"/>
                    <a:pt x="94" y="21"/>
                    <a:pt x="93" y="22"/>
                  </a:cubicBezTo>
                  <a:cubicBezTo>
                    <a:pt x="93" y="22"/>
                    <a:pt x="93" y="22"/>
                    <a:pt x="93" y="22"/>
                  </a:cubicBezTo>
                  <a:close/>
                  <a:moveTo>
                    <a:pt x="49" y="21"/>
                  </a:moveTo>
                  <a:cubicBezTo>
                    <a:pt x="49" y="21"/>
                    <a:pt x="50" y="21"/>
                    <a:pt x="50" y="21"/>
                  </a:cubicBezTo>
                  <a:cubicBezTo>
                    <a:pt x="50" y="21"/>
                    <a:pt x="51" y="21"/>
                    <a:pt x="51" y="21"/>
                  </a:cubicBezTo>
                  <a:cubicBezTo>
                    <a:pt x="51" y="21"/>
                    <a:pt x="52" y="22"/>
                    <a:pt x="52" y="23"/>
                  </a:cubicBezTo>
                  <a:cubicBezTo>
                    <a:pt x="51" y="23"/>
                    <a:pt x="49" y="24"/>
                    <a:pt x="48" y="25"/>
                  </a:cubicBezTo>
                  <a:cubicBezTo>
                    <a:pt x="47" y="24"/>
                    <a:pt x="47" y="23"/>
                    <a:pt x="48" y="23"/>
                  </a:cubicBezTo>
                  <a:cubicBezTo>
                    <a:pt x="48" y="22"/>
                    <a:pt x="48" y="21"/>
                    <a:pt x="48" y="20"/>
                  </a:cubicBezTo>
                  <a:cubicBezTo>
                    <a:pt x="49" y="21"/>
                    <a:pt x="49" y="21"/>
                    <a:pt x="49" y="21"/>
                  </a:cubicBezTo>
                  <a:cubicBezTo>
                    <a:pt x="49" y="21"/>
                    <a:pt x="49" y="21"/>
                    <a:pt x="49" y="21"/>
                  </a:cubicBezTo>
                  <a:close/>
                  <a:moveTo>
                    <a:pt x="120" y="104"/>
                  </a:moveTo>
                  <a:cubicBezTo>
                    <a:pt x="121" y="104"/>
                    <a:pt x="121" y="103"/>
                    <a:pt x="121" y="103"/>
                  </a:cubicBezTo>
                  <a:cubicBezTo>
                    <a:pt x="122" y="103"/>
                    <a:pt x="122" y="102"/>
                    <a:pt x="122" y="101"/>
                  </a:cubicBezTo>
                  <a:cubicBezTo>
                    <a:pt x="123" y="101"/>
                    <a:pt x="123" y="101"/>
                    <a:pt x="123" y="101"/>
                  </a:cubicBezTo>
                  <a:cubicBezTo>
                    <a:pt x="123" y="101"/>
                    <a:pt x="124" y="101"/>
                    <a:pt x="124" y="102"/>
                  </a:cubicBezTo>
                  <a:cubicBezTo>
                    <a:pt x="124" y="102"/>
                    <a:pt x="125" y="103"/>
                    <a:pt x="125" y="104"/>
                  </a:cubicBezTo>
                  <a:cubicBezTo>
                    <a:pt x="125" y="105"/>
                    <a:pt x="124" y="105"/>
                    <a:pt x="124" y="106"/>
                  </a:cubicBezTo>
                  <a:cubicBezTo>
                    <a:pt x="123" y="106"/>
                    <a:pt x="122" y="105"/>
                    <a:pt x="122" y="105"/>
                  </a:cubicBezTo>
                  <a:cubicBezTo>
                    <a:pt x="122" y="104"/>
                    <a:pt x="121" y="104"/>
                    <a:pt x="120" y="104"/>
                  </a:cubicBezTo>
                  <a:cubicBezTo>
                    <a:pt x="120" y="104"/>
                    <a:pt x="120" y="104"/>
                    <a:pt x="120" y="104"/>
                  </a:cubicBezTo>
                  <a:close/>
                  <a:moveTo>
                    <a:pt x="23" y="53"/>
                  </a:moveTo>
                  <a:cubicBezTo>
                    <a:pt x="23" y="54"/>
                    <a:pt x="22" y="56"/>
                    <a:pt x="22" y="57"/>
                  </a:cubicBezTo>
                  <a:cubicBezTo>
                    <a:pt x="22" y="57"/>
                    <a:pt x="21" y="57"/>
                    <a:pt x="21" y="57"/>
                  </a:cubicBezTo>
                  <a:cubicBezTo>
                    <a:pt x="21" y="57"/>
                    <a:pt x="21" y="57"/>
                    <a:pt x="21" y="57"/>
                  </a:cubicBezTo>
                  <a:cubicBezTo>
                    <a:pt x="20" y="57"/>
                    <a:pt x="20" y="58"/>
                    <a:pt x="19" y="57"/>
                  </a:cubicBezTo>
                  <a:cubicBezTo>
                    <a:pt x="19" y="56"/>
                    <a:pt x="19" y="55"/>
                    <a:pt x="20" y="54"/>
                  </a:cubicBezTo>
                  <a:cubicBezTo>
                    <a:pt x="20" y="54"/>
                    <a:pt x="21" y="53"/>
                    <a:pt x="22" y="53"/>
                  </a:cubicBezTo>
                  <a:cubicBezTo>
                    <a:pt x="22" y="53"/>
                    <a:pt x="23" y="53"/>
                    <a:pt x="23" y="53"/>
                  </a:cubicBezTo>
                  <a:cubicBezTo>
                    <a:pt x="23" y="53"/>
                    <a:pt x="23" y="53"/>
                    <a:pt x="23" y="53"/>
                  </a:cubicBezTo>
                  <a:close/>
                  <a:moveTo>
                    <a:pt x="47" y="33"/>
                  </a:moveTo>
                  <a:cubicBezTo>
                    <a:pt x="46" y="33"/>
                    <a:pt x="46" y="34"/>
                    <a:pt x="45" y="34"/>
                  </a:cubicBezTo>
                  <a:cubicBezTo>
                    <a:pt x="44" y="33"/>
                    <a:pt x="43" y="31"/>
                    <a:pt x="41" y="30"/>
                  </a:cubicBezTo>
                  <a:cubicBezTo>
                    <a:pt x="42" y="29"/>
                    <a:pt x="43" y="29"/>
                    <a:pt x="43" y="28"/>
                  </a:cubicBezTo>
                  <a:cubicBezTo>
                    <a:pt x="44" y="29"/>
                    <a:pt x="44" y="29"/>
                    <a:pt x="45" y="30"/>
                  </a:cubicBezTo>
                  <a:cubicBezTo>
                    <a:pt x="45" y="31"/>
                    <a:pt x="46" y="32"/>
                    <a:pt x="47" y="33"/>
                  </a:cubicBezTo>
                  <a:cubicBezTo>
                    <a:pt x="47" y="33"/>
                    <a:pt x="47" y="33"/>
                    <a:pt x="47" y="33"/>
                  </a:cubicBezTo>
                  <a:close/>
                  <a:moveTo>
                    <a:pt x="114" y="45"/>
                  </a:moveTo>
                  <a:cubicBezTo>
                    <a:pt x="114" y="45"/>
                    <a:pt x="114" y="44"/>
                    <a:pt x="113" y="44"/>
                  </a:cubicBezTo>
                  <a:cubicBezTo>
                    <a:pt x="113" y="44"/>
                    <a:pt x="113" y="44"/>
                    <a:pt x="113" y="43"/>
                  </a:cubicBezTo>
                  <a:cubicBezTo>
                    <a:pt x="114" y="42"/>
                    <a:pt x="115" y="41"/>
                    <a:pt x="116" y="41"/>
                  </a:cubicBezTo>
                  <a:cubicBezTo>
                    <a:pt x="116" y="41"/>
                    <a:pt x="116" y="40"/>
                    <a:pt x="116" y="40"/>
                  </a:cubicBezTo>
                  <a:cubicBezTo>
                    <a:pt x="116" y="40"/>
                    <a:pt x="116" y="40"/>
                    <a:pt x="116" y="40"/>
                  </a:cubicBezTo>
                  <a:cubicBezTo>
                    <a:pt x="117" y="41"/>
                    <a:pt x="117" y="41"/>
                    <a:pt x="118" y="42"/>
                  </a:cubicBezTo>
                  <a:cubicBezTo>
                    <a:pt x="118" y="42"/>
                    <a:pt x="118" y="42"/>
                    <a:pt x="118" y="43"/>
                  </a:cubicBezTo>
                  <a:cubicBezTo>
                    <a:pt x="117" y="43"/>
                    <a:pt x="115" y="44"/>
                    <a:pt x="114" y="45"/>
                  </a:cubicBezTo>
                  <a:cubicBezTo>
                    <a:pt x="114" y="45"/>
                    <a:pt x="114" y="45"/>
                    <a:pt x="114" y="45"/>
                  </a:cubicBezTo>
                  <a:close/>
                  <a:moveTo>
                    <a:pt x="63" y="128"/>
                  </a:moveTo>
                  <a:cubicBezTo>
                    <a:pt x="64" y="128"/>
                    <a:pt x="65" y="129"/>
                    <a:pt x="66" y="129"/>
                  </a:cubicBezTo>
                  <a:cubicBezTo>
                    <a:pt x="67" y="129"/>
                    <a:pt x="67" y="129"/>
                    <a:pt x="67" y="129"/>
                  </a:cubicBezTo>
                  <a:cubicBezTo>
                    <a:pt x="68" y="129"/>
                    <a:pt x="68" y="129"/>
                    <a:pt x="68" y="130"/>
                  </a:cubicBezTo>
                  <a:cubicBezTo>
                    <a:pt x="68" y="130"/>
                    <a:pt x="67" y="131"/>
                    <a:pt x="67" y="131"/>
                  </a:cubicBezTo>
                  <a:cubicBezTo>
                    <a:pt x="67" y="132"/>
                    <a:pt x="67" y="132"/>
                    <a:pt x="66" y="132"/>
                  </a:cubicBezTo>
                  <a:cubicBezTo>
                    <a:pt x="65" y="132"/>
                    <a:pt x="64" y="131"/>
                    <a:pt x="63" y="130"/>
                  </a:cubicBezTo>
                  <a:cubicBezTo>
                    <a:pt x="63" y="130"/>
                    <a:pt x="63" y="129"/>
                    <a:pt x="63" y="129"/>
                  </a:cubicBezTo>
                  <a:cubicBezTo>
                    <a:pt x="63" y="129"/>
                    <a:pt x="63" y="129"/>
                    <a:pt x="63" y="128"/>
                  </a:cubicBezTo>
                  <a:cubicBezTo>
                    <a:pt x="63" y="128"/>
                    <a:pt x="63" y="128"/>
                    <a:pt x="63" y="128"/>
                  </a:cubicBezTo>
                  <a:close/>
                  <a:moveTo>
                    <a:pt x="119" y="43"/>
                  </a:moveTo>
                  <a:cubicBezTo>
                    <a:pt x="119" y="43"/>
                    <a:pt x="119" y="44"/>
                    <a:pt x="120" y="44"/>
                  </a:cubicBezTo>
                  <a:cubicBezTo>
                    <a:pt x="120" y="44"/>
                    <a:pt x="120" y="45"/>
                    <a:pt x="120" y="45"/>
                  </a:cubicBezTo>
                  <a:cubicBezTo>
                    <a:pt x="119" y="46"/>
                    <a:pt x="117" y="47"/>
                    <a:pt x="116" y="48"/>
                  </a:cubicBezTo>
                  <a:cubicBezTo>
                    <a:pt x="116" y="48"/>
                    <a:pt x="115" y="47"/>
                    <a:pt x="115" y="46"/>
                  </a:cubicBezTo>
                  <a:cubicBezTo>
                    <a:pt x="115" y="46"/>
                    <a:pt x="115" y="46"/>
                    <a:pt x="116" y="45"/>
                  </a:cubicBezTo>
                  <a:cubicBezTo>
                    <a:pt x="116" y="45"/>
                    <a:pt x="117" y="44"/>
                    <a:pt x="118" y="44"/>
                  </a:cubicBezTo>
                  <a:cubicBezTo>
                    <a:pt x="118" y="44"/>
                    <a:pt x="118" y="43"/>
                    <a:pt x="119" y="43"/>
                  </a:cubicBezTo>
                  <a:cubicBezTo>
                    <a:pt x="119" y="43"/>
                    <a:pt x="119" y="43"/>
                    <a:pt x="119" y="43"/>
                  </a:cubicBezTo>
                  <a:close/>
                  <a:moveTo>
                    <a:pt x="125" y="97"/>
                  </a:moveTo>
                  <a:cubicBezTo>
                    <a:pt x="125" y="97"/>
                    <a:pt x="126" y="98"/>
                    <a:pt x="127" y="98"/>
                  </a:cubicBezTo>
                  <a:cubicBezTo>
                    <a:pt x="127" y="98"/>
                    <a:pt x="127" y="99"/>
                    <a:pt x="128" y="99"/>
                  </a:cubicBezTo>
                  <a:cubicBezTo>
                    <a:pt x="127" y="99"/>
                    <a:pt x="127" y="99"/>
                    <a:pt x="127" y="100"/>
                  </a:cubicBezTo>
                  <a:cubicBezTo>
                    <a:pt x="127" y="100"/>
                    <a:pt x="127" y="100"/>
                    <a:pt x="127" y="101"/>
                  </a:cubicBezTo>
                  <a:cubicBezTo>
                    <a:pt x="127" y="101"/>
                    <a:pt x="126" y="101"/>
                    <a:pt x="125" y="101"/>
                  </a:cubicBezTo>
                  <a:cubicBezTo>
                    <a:pt x="125" y="101"/>
                    <a:pt x="124" y="101"/>
                    <a:pt x="124" y="100"/>
                  </a:cubicBezTo>
                  <a:cubicBezTo>
                    <a:pt x="123" y="100"/>
                    <a:pt x="123" y="100"/>
                    <a:pt x="123" y="100"/>
                  </a:cubicBezTo>
                  <a:cubicBezTo>
                    <a:pt x="124" y="99"/>
                    <a:pt x="124" y="98"/>
                    <a:pt x="125" y="97"/>
                  </a:cubicBezTo>
                  <a:cubicBezTo>
                    <a:pt x="125" y="97"/>
                    <a:pt x="125" y="97"/>
                    <a:pt x="125" y="97"/>
                  </a:cubicBezTo>
                  <a:close/>
                  <a:moveTo>
                    <a:pt x="19" y="74"/>
                  </a:moveTo>
                  <a:cubicBezTo>
                    <a:pt x="19" y="73"/>
                    <a:pt x="19" y="72"/>
                    <a:pt x="19" y="72"/>
                  </a:cubicBezTo>
                  <a:cubicBezTo>
                    <a:pt x="19" y="71"/>
                    <a:pt x="19" y="71"/>
                    <a:pt x="20" y="71"/>
                  </a:cubicBezTo>
                  <a:cubicBezTo>
                    <a:pt x="20" y="71"/>
                    <a:pt x="21" y="71"/>
                    <a:pt x="21" y="71"/>
                  </a:cubicBezTo>
                  <a:cubicBezTo>
                    <a:pt x="22" y="71"/>
                    <a:pt x="22" y="71"/>
                    <a:pt x="23" y="71"/>
                  </a:cubicBezTo>
                  <a:cubicBezTo>
                    <a:pt x="23" y="71"/>
                    <a:pt x="23" y="71"/>
                    <a:pt x="23" y="72"/>
                  </a:cubicBezTo>
                  <a:cubicBezTo>
                    <a:pt x="24" y="72"/>
                    <a:pt x="23" y="73"/>
                    <a:pt x="23" y="73"/>
                  </a:cubicBezTo>
                  <a:cubicBezTo>
                    <a:pt x="23" y="74"/>
                    <a:pt x="23" y="74"/>
                    <a:pt x="23" y="74"/>
                  </a:cubicBezTo>
                  <a:cubicBezTo>
                    <a:pt x="22" y="74"/>
                    <a:pt x="22" y="74"/>
                    <a:pt x="21" y="74"/>
                  </a:cubicBezTo>
                  <a:cubicBezTo>
                    <a:pt x="21" y="74"/>
                    <a:pt x="20" y="74"/>
                    <a:pt x="19" y="74"/>
                  </a:cubicBezTo>
                  <a:cubicBezTo>
                    <a:pt x="19" y="74"/>
                    <a:pt x="19" y="74"/>
                    <a:pt x="19" y="74"/>
                  </a:cubicBezTo>
                  <a:close/>
                  <a:moveTo>
                    <a:pt x="122" y="108"/>
                  </a:moveTo>
                  <a:cubicBezTo>
                    <a:pt x="122" y="109"/>
                    <a:pt x="121" y="110"/>
                    <a:pt x="120" y="109"/>
                  </a:cubicBezTo>
                  <a:cubicBezTo>
                    <a:pt x="119" y="109"/>
                    <a:pt x="119" y="109"/>
                    <a:pt x="119" y="108"/>
                  </a:cubicBezTo>
                  <a:cubicBezTo>
                    <a:pt x="118" y="108"/>
                    <a:pt x="118" y="107"/>
                    <a:pt x="119" y="107"/>
                  </a:cubicBezTo>
                  <a:cubicBezTo>
                    <a:pt x="119" y="106"/>
                    <a:pt x="120" y="106"/>
                    <a:pt x="120" y="105"/>
                  </a:cubicBezTo>
                  <a:cubicBezTo>
                    <a:pt x="120" y="105"/>
                    <a:pt x="120" y="105"/>
                    <a:pt x="121" y="105"/>
                  </a:cubicBezTo>
                  <a:cubicBezTo>
                    <a:pt x="121" y="105"/>
                    <a:pt x="121" y="105"/>
                    <a:pt x="121" y="106"/>
                  </a:cubicBezTo>
                  <a:cubicBezTo>
                    <a:pt x="121" y="106"/>
                    <a:pt x="122" y="107"/>
                    <a:pt x="122" y="107"/>
                  </a:cubicBezTo>
                  <a:cubicBezTo>
                    <a:pt x="122" y="107"/>
                    <a:pt x="122" y="108"/>
                    <a:pt x="122" y="108"/>
                  </a:cubicBezTo>
                  <a:cubicBezTo>
                    <a:pt x="122" y="108"/>
                    <a:pt x="122" y="108"/>
                    <a:pt x="122" y="108"/>
                  </a:cubicBezTo>
                  <a:close/>
                  <a:moveTo>
                    <a:pt x="24" y="65"/>
                  </a:moveTo>
                  <a:cubicBezTo>
                    <a:pt x="24" y="66"/>
                    <a:pt x="24" y="67"/>
                    <a:pt x="24" y="67"/>
                  </a:cubicBezTo>
                  <a:cubicBezTo>
                    <a:pt x="24" y="67"/>
                    <a:pt x="24" y="68"/>
                    <a:pt x="23" y="68"/>
                  </a:cubicBezTo>
                  <a:cubicBezTo>
                    <a:pt x="22" y="68"/>
                    <a:pt x="21" y="68"/>
                    <a:pt x="20" y="68"/>
                  </a:cubicBezTo>
                  <a:cubicBezTo>
                    <a:pt x="20" y="67"/>
                    <a:pt x="20" y="66"/>
                    <a:pt x="20" y="65"/>
                  </a:cubicBezTo>
                  <a:cubicBezTo>
                    <a:pt x="22" y="65"/>
                    <a:pt x="23" y="65"/>
                    <a:pt x="24" y="65"/>
                  </a:cubicBezTo>
                  <a:cubicBezTo>
                    <a:pt x="24" y="65"/>
                    <a:pt x="24" y="65"/>
                    <a:pt x="24" y="65"/>
                  </a:cubicBezTo>
                  <a:close/>
                  <a:moveTo>
                    <a:pt x="57" y="29"/>
                  </a:moveTo>
                  <a:cubicBezTo>
                    <a:pt x="57" y="31"/>
                    <a:pt x="57" y="32"/>
                    <a:pt x="57" y="34"/>
                  </a:cubicBezTo>
                  <a:cubicBezTo>
                    <a:pt x="57" y="34"/>
                    <a:pt x="57" y="34"/>
                    <a:pt x="57" y="34"/>
                  </a:cubicBezTo>
                  <a:cubicBezTo>
                    <a:pt x="55" y="33"/>
                    <a:pt x="54" y="32"/>
                    <a:pt x="52" y="31"/>
                  </a:cubicBezTo>
                  <a:cubicBezTo>
                    <a:pt x="54" y="30"/>
                    <a:pt x="55" y="30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close/>
                  <a:moveTo>
                    <a:pt x="36" y="51"/>
                  </a:moveTo>
                  <a:cubicBezTo>
                    <a:pt x="34" y="51"/>
                    <a:pt x="33" y="51"/>
                    <a:pt x="30" y="51"/>
                  </a:cubicBezTo>
                  <a:cubicBezTo>
                    <a:pt x="31" y="49"/>
                    <a:pt x="32" y="48"/>
                    <a:pt x="33" y="47"/>
                  </a:cubicBezTo>
                  <a:cubicBezTo>
                    <a:pt x="34" y="48"/>
                    <a:pt x="35" y="50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ubicBezTo>
                    <a:pt x="36" y="51"/>
                    <a:pt x="36" y="51"/>
                    <a:pt x="36" y="51"/>
                  </a:cubicBezTo>
                  <a:close/>
                  <a:moveTo>
                    <a:pt x="63" y="19"/>
                  </a:moveTo>
                  <a:cubicBezTo>
                    <a:pt x="63" y="18"/>
                    <a:pt x="63" y="17"/>
                    <a:pt x="64" y="16"/>
                  </a:cubicBezTo>
                  <a:cubicBezTo>
                    <a:pt x="65" y="15"/>
                    <a:pt x="66" y="15"/>
                    <a:pt x="67" y="16"/>
                  </a:cubicBezTo>
                  <a:cubicBezTo>
                    <a:pt x="67" y="17"/>
                    <a:pt x="67" y="18"/>
                    <a:pt x="67" y="18"/>
                  </a:cubicBezTo>
                  <a:cubicBezTo>
                    <a:pt x="66" y="19"/>
                    <a:pt x="64" y="19"/>
                    <a:pt x="63" y="19"/>
                  </a:cubicBezTo>
                  <a:cubicBezTo>
                    <a:pt x="63" y="19"/>
                    <a:pt x="63" y="19"/>
                    <a:pt x="63" y="19"/>
                  </a:cubicBezTo>
                  <a:close/>
                  <a:moveTo>
                    <a:pt x="31" y="99"/>
                  </a:moveTo>
                  <a:cubicBezTo>
                    <a:pt x="30" y="100"/>
                    <a:pt x="28" y="101"/>
                    <a:pt x="27" y="102"/>
                  </a:cubicBezTo>
                  <a:cubicBezTo>
                    <a:pt x="27" y="101"/>
                    <a:pt x="26" y="100"/>
                    <a:pt x="26" y="100"/>
                  </a:cubicBezTo>
                  <a:cubicBezTo>
                    <a:pt x="27" y="99"/>
                    <a:pt x="29" y="98"/>
                    <a:pt x="30" y="98"/>
                  </a:cubicBezTo>
                  <a:cubicBezTo>
                    <a:pt x="30" y="98"/>
                    <a:pt x="31" y="99"/>
                    <a:pt x="31" y="99"/>
                  </a:cubicBezTo>
                  <a:cubicBezTo>
                    <a:pt x="31" y="99"/>
                    <a:pt x="31" y="99"/>
                    <a:pt x="31" y="99"/>
                  </a:cubicBezTo>
                  <a:close/>
                  <a:moveTo>
                    <a:pt x="19" y="69"/>
                  </a:moveTo>
                  <a:cubicBezTo>
                    <a:pt x="19" y="70"/>
                    <a:pt x="19" y="72"/>
                    <a:pt x="19" y="73"/>
                  </a:cubicBezTo>
                  <a:cubicBezTo>
                    <a:pt x="19" y="73"/>
                    <a:pt x="18" y="74"/>
                    <a:pt x="18" y="74"/>
                  </a:cubicBezTo>
                  <a:cubicBezTo>
                    <a:pt x="17" y="74"/>
                    <a:pt x="17" y="74"/>
                    <a:pt x="16" y="74"/>
                  </a:cubicBezTo>
                  <a:cubicBezTo>
                    <a:pt x="16" y="74"/>
                    <a:pt x="15" y="73"/>
                    <a:pt x="15" y="72"/>
                  </a:cubicBezTo>
                  <a:cubicBezTo>
                    <a:pt x="16" y="71"/>
                    <a:pt x="17" y="70"/>
                    <a:pt x="18" y="69"/>
                  </a:cubicBezTo>
                  <a:cubicBezTo>
                    <a:pt x="18" y="69"/>
                    <a:pt x="19" y="69"/>
                    <a:pt x="19" y="69"/>
                  </a:cubicBezTo>
                  <a:cubicBezTo>
                    <a:pt x="19" y="69"/>
                    <a:pt x="19" y="69"/>
                    <a:pt x="19" y="69"/>
                  </a:cubicBezTo>
                  <a:close/>
                  <a:moveTo>
                    <a:pt x="78" y="24"/>
                  </a:moveTo>
                  <a:cubicBezTo>
                    <a:pt x="79" y="22"/>
                    <a:pt x="79" y="21"/>
                    <a:pt x="79" y="20"/>
                  </a:cubicBezTo>
                  <a:cubicBezTo>
                    <a:pt x="79" y="20"/>
                    <a:pt x="79" y="19"/>
                    <a:pt x="79" y="19"/>
                  </a:cubicBezTo>
                  <a:cubicBezTo>
                    <a:pt x="79" y="19"/>
                    <a:pt x="80" y="19"/>
                    <a:pt x="81" y="19"/>
                  </a:cubicBezTo>
                  <a:cubicBezTo>
                    <a:pt x="81" y="19"/>
                    <a:pt x="81" y="19"/>
                    <a:pt x="81" y="20"/>
                  </a:cubicBezTo>
                  <a:cubicBezTo>
                    <a:pt x="81" y="21"/>
                    <a:pt x="81" y="23"/>
                    <a:pt x="81" y="24"/>
                  </a:cubicBezTo>
                  <a:cubicBezTo>
                    <a:pt x="80" y="24"/>
                    <a:pt x="79" y="24"/>
                    <a:pt x="78" y="24"/>
                  </a:cubicBezTo>
                  <a:cubicBezTo>
                    <a:pt x="78" y="24"/>
                    <a:pt x="78" y="24"/>
                    <a:pt x="78" y="24"/>
                  </a:cubicBezTo>
                  <a:close/>
                  <a:moveTo>
                    <a:pt x="38" y="32"/>
                  </a:moveTo>
                  <a:cubicBezTo>
                    <a:pt x="37" y="33"/>
                    <a:pt x="36" y="34"/>
                    <a:pt x="35" y="35"/>
                  </a:cubicBezTo>
                  <a:cubicBezTo>
                    <a:pt x="35" y="35"/>
                    <a:pt x="34" y="34"/>
                    <a:pt x="34" y="34"/>
                  </a:cubicBezTo>
                  <a:cubicBezTo>
                    <a:pt x="33" y="33"/>
                    <a:pt x="34" y="32"/>
                    <a:pt x="34" y="31"/>
                  </a:cubicBezTo>
                  <a:cubicBezTo>
                    <a:pt x="35" y="30"/>
                    <a:pt x="35" y="30"/>
                    <a:pt x="36" y="31"/>
                  </a:cubicBezTo>
                  <a:cubicBezTo>
                    <a:pt x="37" y="31"/>
                    <a:pt x="37" y="31"/>
                    <a:pt x="38" y="32"/>
                  </a:cubicBezTo>
                  <a:cubicBezTo>
                    <a:pt x="38" y="32"/>
                    <a:pt x="38" y="32"/>
                    <a:pt x="38" y="32"/>
                  </a:cubicBezTo>
                  <a:close/>
                  <a:moveTo>
                    <a:pt x="96" y="29"/>
                  </a:moveTo>
                  <a:cubicBezTo>
                    <a:pt x="95" y="29"/>
                    <a:pt x="95" y="28"/>
                    <a:pt x="94" y="28"/>
                  </a:cubicBezTo>
                  <a:cubicBezTo>
                    <a:pt x="94" y="27"/>
                    <a:pt x="95" y="25"/>
                    <a:pt x="96" y="24"/>
                  </a:cubicBezTo>
                  <a:cubicBezTo>
                    <a:pt x="96" y="24"/>
                    <a:pt x="97" y="24"/>
                    <a:pt x="98" y="25"/>
                  </a:cubicBezTo>
                  <a:cubicBezTo>
                    <a:pt x="98" y="25"/>
                    <a:pt x="98" y="25"/>
                    <a:pt x="98" y="25"/>
                  </a:cubicBezTo>
                  <a:cubicBezTo>
                    <a:pt x="97" y="26"/>
                    <a:pt x="97" y="28"/>
                    <a:pt x="96" y="29"/>
                  </a:cubicBezTo>
                  <a:cubicBezTo>
                    <a:pt x="96" y="29"/>
                    <a:pt x="96" y="29"/>
                    <a:pt x="96" y="29"/>
                  </a:cubicBezTo>
                  <a:close/>
                  <a:moveTo>
                    <a:pt x="65" y="19"/>
                  </a:moveTo>
                  <a:cubicBezTo>
                    <a:pt x="65" y="21"/>
                    <a:pt x="65" y="22"/>
                    <a:pt x="66" y="23"/>
                  </a:cubicBezTo>
                  <a:cubicBezTo>
                    <a:pt x="66" y="23"/>
                    <a:pt x="66" y="24"/>
                    <a:pt x="65" y="24"/>
                  </a:cubicBezTo>
                  <a:cubicBezTo>
                    <a:pt x="65" y="24"/>
                    <a:pt x="64" y="24"/>
                    <a:pt x="64" y="24"/>
                  </a:cubicBezTo>
                  <a:cubicBezTo>
                    <a:pt x="63" y="23"/>
                    <a:pt x="62" y="21"/>
                    <a:pt x="62" y="20"/>
                  </a:cubicBezTo>
                  <a:cubicBezTo>
                    <a:pt x="63" y="20"/>
                    <a:pt x="64" y="19"/>
                    <a:pt x="65" y="19"/>
                  </a:cubicBezTo>
                  <a:cubicBezTo>
                    <a:pt x="65" y="19"/>
                    <a:pt x="65" y="19"/>
                    <a:pt x="65" y="19"/>
                  </a:cubicBezTo>
                  <a:close/>
                  <a:moveTo>
                    <a:pt x="103" y="28"/>
                  </a:moveTo>
                  <a:cubicBezTo>
                    <a:pt x="103" y="28"/>
                    <a:pt x="103" y="28"/>
                    <a:pt x="104" y="28"/>
                  </a:cubicBezTo>
                  <a:cubicBezTo>
                    <a:pt x="103" y="28"/>
                    <a:pt x="103" y="29"/>
                    <a:pt x="103" y="29"/>
                  </a:cubicBezTo>
                  <a:cubicBezTo>
                    <a:pt x="102" y="30"/>
                    <a:pt x="102" y="31"/>
                    <a:pt x="101" y="32"/>
                  </a:cubicBezTo>
                  <a:cubicBezTo>
                    <a:pt x="101" y="32"/>
                    <a:pt x="101" y="33"/>
                    <a:pt x="100" y="32"/>
                  </a:cubicBezTo>
                  <a:cubicBezTo>
                    <a:pt x="100" y="32"/>
                    <a:pt x="100" y="32"/>
                    <a:pt x="100" y="31"/>
                  </a:cubicBezTo>
                  <a:cubicBezTo>
                    <a:pt x="99" y="31"/>
                    <a:pt x="99" y="31"/>
                    <a:pt x="99" y="31"/>
                  </a:cubicBezTo>
                  <a:cubicBezTo>
                    <a:pt x="100" y="30"/>
                    <a:pt x="100" y="29"/>
                    <a:pt x="101" y="28"/>
                  </a:cubicBezTo>
                  <a:cubicBezTo>
                    <a:pt x="101" y="28"/>
                    <a:pt x="101" y="28"/>
                    <a:pt x="102" y="27"/>
                  </a:cubicBezTo>
                  <a:cubicBezTo>
                    <a:pt x="102" y="27"/>
                    <a:pt x="102" y="27"/>
                    <a:pt x="102" y="27"/>
                  </a:cubicBezTo>
                  <a:cubicBezTo>
                    <a:pt x="102" y="27"/>
                    <a:pt x="102" y="28"/>
                    <a:pt x="103" y="28"/>
                  </a:cubicBezTo>
                  <a:cubicBezTo>
                    <a:pt x="103" y="28"/>
                    <a:pt x="103" y="28"/>
                    <a:pt x="103" y="28"/>
                  </a:cubicBezTo>
                  <a:close/>
                  <a:moveTo>
                    <a:pt x="19" y="78"/>
                  </a:moveTo>
                  <a:cubicBezTo>
                    <a:pt x="19" y="77"/>
                    <a:pt x="19" y="76"/>
                    <a:pt x="19" y="75"/>
                  </a:cubicBezTo>
                  <a:cubicBezTo>
                    <a:pt x="21" y="75"/>
                    <a:pt x="22" y="75"/>
                    <a:pt x="24" y="75"/>
                  </a:cubicBezTo>
                  <a:cubicBezTo>
                    <a:pt x="24" y="75"/>
                    <a:pt x="24" y="76"/>
                    <a:pt x="24" y="77"/>
                  </a:cubicBezTo>
                  <a:cubicBezTo>
                    <a:pt x="22" y="77"/>
                    <a:pt x="21" y="77"/>
                    <a:pt x="19" y="78"/>
                  </a:cubicBezTo>
                  <a:cubicBezTo>
                    <a:pt x="19" y="78"/>
                    <a:pt x="19" y="78"/>
                    <a:pt x="19" y="78"/>
                  </a:cubicBezTo>
                  <a:close/>
                  <a:moveTo>
                    <a:pt x="118" y="107"/>
                  </a:moveTo>
                  <a:cubicBezTo>
                    <a:pt x="117" y="106"/>
                    <a:pt x="116" y="105"/>
                    <a:pt x="115" y="104"/>
                  </a:cubicBezTo>
                  <a:cubicBezTo>
                    <a:pt x="114" y="104"/>
                    <a:pt x="114" y="104"/>
                    <a:pt x="114" y="104"/>
                  </a:cubicBezTo>
                  <a:cubicBezTo>
                    <a:pt x="115" y="104"/>
                    <a:pt x="115" y="103"/>
                    <a:pt x="115" y="103"/>
                  </a:cubicBezTo>
                  <a:cubicBezTo>
                    <a:pt x="115" y="102"/>
                    <a:pt x="116" y="102"/>
                    <a:pt x="116" y="103"/>
                  </a:cubicBezTo>
                  <a:cubicBezTo>
                    <a:pt x="117" y="103"/>
                    <a:pt x="118" y="104"/>
                    <a:pt x="119" y="105"/>
                  </a:cubicBezTo>
                  <a:cubicBezTo>
                    <a:pt x="119" y="106"/>
                    <a:pt x="118" y="106"/>
                    <a:pt x="118" y="107"/>
                  </a:cubicBezTo>
                  <a:cubicBezTo>
                    <a:pt x="118" y="107"/>
                    <a:pt x="118" y="107"/>
                    <a:pt x="118" y="107"/>
                  </a:cubicBezTo>
                  <a:close/>
                  <a:moveTo>
                    <a:pt x="122" y="84"/>
                  </a:moveTo>
                  <a:cubicBezTo>
                    <a:pt x="122" y="83"/>
                    <a:pt x="123" y="82"/>
                    <a:pt x="123" y="82"/>
                  </a:cubicBezTo>
                  <a:cubicBezTo>
                    <a:pt x="123" y="82"/>
                    <a:pt x="123" y="82"/>
                    <a:pt x="123" y="82"/>
                  </a:cubicBezTo>
                  <a:cubicBezTo>
                    <a:pt x="124" y="82"/>
                    <a:pt x="126" y="82"/>
                    <a:pt x="127" y="82"/>
                  </a:cubicBezTo>
                  <a:cubicBezTo>
                    <a:pt x="127" y="82"/>
                    <a:pt x="127" y="82"/>
                    <a:pt x="127" y="82"/>
                  </a:cubicBezTo>
                  <a:cubicBezTo>
                    <a:pt x="127" y="83"/>
                    <a:pt x="127" y="84"/>
                    <a:pt x="127" y="85"/>
                  </a:cubicBezTo>
                  <a:cubicBezTo>
                    <a:pt x="125" y="84"/>
                    <a:pt x="124" y="84"/>
                    <a:pt x="122" y="84"/>
                  </a:cubicBezTo>
                  <a:cubicBezTo>
                    <a:pt x="122" y="84"/>
                    <a:pt x="122" y="84"/>
                    <a:pt x="122" y="84"/>
                  </a:cubicBezTo>
                  <a:close/>
                  <a:moveTo>
                    <a:pt x="89" y="122"/>
                  </a:moveTo>
                  <a:cubicBezTo>
                    <a:pt x="89" y="122"/>
                    <a:pt x="90" y="121"/>
                    <a:pt x="90" y="121"/>
                  </a:cubicBezTo>
                  <a:cubicBezTo>
                    <a:pt x="91" y="121"/>
                    <a:pt x="91" y="121"/>
                    <a:pt x="92" y="122"/>
                  </a:cubicBezTo>
                  <a:cubicBezTo>
                    <a:pt x="92" y="123"/>
                    <a:pt x="92" y="124"/>
                    <a:pt x="93" y="125"/>
                  </a:cubicBezTo>
                  <a:cubicBezTo>
                    <a:pt x="93" y="126"/>
                    <a:pt x="92" y="126"/>
                    <a:pt x="92" y="126"/>
                  </a:cubicBezTo>
                  <a:cubicBezTo>
                    <a:pt x="92" y="126"/>
                    <a:pt x="91" y="126"/>
                    <a:pt x="91" y="126"/>
                  </a:cubicBezTo>
                  <a:cubicBezTo>
                    <a:pt x="90" y="125"/>
                    <a:pt x="90" y="123"/>
                    <a:pt x="89" y="122"/>
                  </a:cubicBezTo>
                  <a:cubicBezTo>
                    <a:pt x="89" y="122"/>
                    <a:pt x="89" y="122"/>
                    <a:pt x="89" y="122"/>
                  </a:cubicBezTo>
                  <a:close/>
                  <a:moveTo>
                    <a:pt x="41" y="37"/>
                  </a:moveTo>
                  <a:cubicBezTo>
                    <a:pt x="40" y="36"/>
                    <a:pt x="38" y="35"/>
                    <a:pt x="36" y="34"/>
                  </a:cubicBezTo>
                  <a:cubicBezTo>
                    <a:pt x="37" y="33"/>
                    <a:pt x="38" y="33"/>
                    <a:pt x="39" y="32"/>
                  </a:cubicBezTo>
                  <a:cubicBezTo>
                    <a:pt x="39" y="33"/>
                    <a:pt x="40" y="34"/>
                    <a:pt x="41" y="35"/>
                  </a:cubicBezTo>
                  <a:cubicBezTo>
                    <a:pt x="41" y="35"/>
                    <a:pt x="41" y="35"/>
                    <a:pt x="41" y="35"/>
                  </a:cubicBezTo>
                  <a:cubicBezTo>
                    <a:pt x="42" y="36"/>
                    <a:pt x="42" y="36"/>
                    <a:pt x="42" y="36"/>
                  </a:cubicBezTo>
                  <a:cubicBezTo>
                    <a:pt x="41" y="37"/>
                    <a:pt x="41" y="37"/>
                    <a:pt x="41" y="37"/>
                  </a:cubicBezTo>
                  <a:cubicBezTo>
                    <a:pt x="41" y="37"/>
                    <a:pt x="41" y="37"/>
                    <a:pt x="41" y="37"/>
                  </a:cubicBezTo>
                  <a:close/>
                  <a:moveTo>
                    <a:pt x="121" y="60"/>
                  </a:moveTo>
                  <a:cubicBezTo>
                    <a:pt x="123" y="59"/>
                    <a:pt x="124" y="59"/>
                    <a:pt x="126" y="59"/>
                  </a:cubicBezTo>
                  <a:cubicBezTo>
                    <a:pt x="126" y="59"/>
                    <a:pt x="126" y="60"/>
                    <a:pt x="126" y="60"/>
                  </a:cubicBezTo>
                  <a:cubicBezTo>
                    <a:pt x="126" y="60"/>
                    <a:pt x="126" y="61"/>
                    <a:pt x="126" y="61"/>
                  </a:cubicBezTo>
                  <a:cubicBezTo>
                    <a:pt x="125" y="61"/>
                    <a:pt x="124" y="62"/>
                    <a:pt x="122" y="62"/>
                  </a:cubicBezTo>
                  <a:cubicBezTo>
                    <a:pt x="122" y="61"/>
                    <a:pt x="122" y="61"/>
                    <a:pt x="121" y="60"/>
                  </a:cubicBezTo>
                  <a:cubicBezTo>
                    <a:pt x="121" y="60"/>
                    <a:pt x="121" y="60"/>
                    <a:pt x="121" y="60"/>
                  </a:cubicBezTo>
                  <a:close/>
                  <a:moveTo>
                    <a:pt x="36" y="34"/>
                  </a:moveTo>
                  <a:cubicBezTo>
                    <a:pt x="38" y="35"/>
                    <a:pt x="39" y="36"/>
                    <a:pt x="40" y="38"/>
                  </a:cubicBezTo>
                  <a:cubicBezTo>
                    <a:pt x="40" y="38"/>
                    <a:pt x="40" y="38"/>
                    <a:pt x="39" y="38"/>
                  </a:cubicBezTo>
                  <a:cubicBezTo>
                    <a:pt x="39" y="39"/>
                    <a:pt x="38" y="39"/>
                    <a:pt x="38" y="38"/>
                  </a:cubicBezTo>
                  <a:cubicBezTo>
                    <a:pt x="37" y="38"/>
                    <a:pt x="36" y="37"/>
                    <a:pt x="35" y="36"/>
                  </a:cubicBezTo>
                  <a:cubicBezTo>
                    <a:pt x="35" y="36"/>
                    <a:pt x="35" y="36"/>
                    <a:pt x="34" y="36"/>
                  </a:cubicBezTo>
                  <a:cubicBezTo>
                    <a:pt x="35" y="35"/>
                    <a:pt x="36" y="35"/>
                    <a:pt x="36" y="34"/>
                  </a:cubicBezTo>
                  <a:cubicBezTo>
                    <a:pt x="36" y="34"/>
                    <a:pt x="36" y="34"/>
                    <a:pt x="36" y="34"/>
                  </a:cubicBezTo>
                  <a:close/>
                  <a:moveTo>
                    <a:pt x="52" y="118"/>
                  </a:moveTo>
                  <a:cubicBezTo>
                    <a:pt x="53" y="118"/>
                    <a:pt x="53" y="118"/>
                    <a:pt x="54" y="119"/>
                  </a:cubicBezTo>
                  <a:cubicBezTo>
                    <a:pt x="54" y="119"/>
                    <a:pt x="54" y="119"/>
                    <a:pt x="54" y="119"/>
                  </a:cubicBezTo>
                  <a:cubicBezTo>
                    <a:pt x="53" y="121"/>
                    <a:pt x="52" y="122"/>
                    <a:pt x="52" y="123"/>
                  </a:cubicBezTo>
                  <a:cubicBezTo>
                    <a:pt x="52" y="123"/>
                    <a:pt x="51" y="123"/>
                    <a:pt x="51" y="124"/>
                  </a:cubicBezTo>
                  <a:cubicBezTo>
                    <a:pt x="51" y="123"/>
                    <a:pt x="50" y="123"/>
                    <a:pt x="50" y="123"/>
                  </a:cubicBezTo>
                  <a:cubicBezTo>
                    <a:pt x="50" y="121"/>
                    <a:pt x="52" y="120"/>
                    <a:pt x="52" y="118"/>
                  </a:cubicBezTo>
                  <a:cubicBezTo>
                    <a:pt x="52" y="118"/>
                    <a:pt x="52" y="118"/>
                    <a:pt x="52" y="118"/>
                  </a:cubicBezTo>
                  <a:close/>
                  <a:moveTo>
                    <a:pt x="128" y="85"/>
                  </a:moveTo>
                  <a:cubicBezTo>
                    <a:pt x="129" y="86"/>
                    <a:pt x="129" y="86"/>
                    <a:pt x="129" y="87"/>
                  </a:cubicBezTo>
                  <a:cubicBezTo>
                    <a:pt x="129" y="88"/>
                    <a:pt x="130" y="89"/>
                    <a:pt x="129" y="89"/>
                  </a:cubicBezTo>
                  <a:cubicBezTo>
                    <a:pt x="129" y="90"/>
                    <a:pt x="129" y="91"/>
                    <a:pt x="129" y="91"/>
                  </a:cubicBezTo>
                  <a:cubicBezTo>
                    <a:pt x="129" y="91"/>
                    <a:pt x="129" y="92"/>
                    <a:pt x="129" y="92"/>
                  </a:cubicBezTo>
                  <a:cubicBezTo>
                    <a:pt x="128" y="91"/>
                    <a:pt x="128" y="91"/>
                    <a:pt x="127" y="91"/>
                  </a:cubicBezTo>
                  <a:cubicBezTo>
                    <a:pt x="127" y="90"/>
                    <a:pt x="127" y="90"/>
                    <a:pt x="127" y="90"/>
                  </a:cubicBezTo>
                  <a:cubicBezTo>
                    <a:pt x="127" y="88"/>
                    <a:pt x="128" y="87"/>
                    <a:pt x="128" y="86"/>
                  </a:cubicBezTo>
                  <a:cubicBezTo>
                    <a:pt x="128" y="85"/>
                    <a:pt x="128" y="85"/>
                    <a:pt x="128" y="85"/>
                  </a:cubicBezTo>
                  <a:cubicBezTo>
                    <a:pt x="128" y="85"/>
                    <a:pt x="128" y="85"/>
                    <a:pt x="128" y="85"/>
                  </a:cubicBezTo>
                  <a:close/>
                  <a:moveTo>
                    <a:pt x="112" y="35"/>
                  </a:moveTo>
                  <a:cubicBezTo>
                    <a:pt x="113" y="36"/>
                    <a:pt x="113" y="36"/>
                    <a:pt x="114" y="37"/>
                  </a:cubicBezTo>
                  <a:cubicBezTo>
                    <a:pt x="114" y="37"/>
                    <a:pt x="114" y="38"/>
                    <a:pt x="113" y="38"/>
                  </a:cubicBezTo>
                  <a:cubicBezTo>
                    <a:pt x="112" y="39"/>
                    <a:pt x="112" y="39"/>
                    <a:pt x="111" y="40"/>
                  </a:cubicBezTo>
                  <a:cubicBezTo>
                    <a:pt x="111" y="41"/>
                    <a:pt x="110" y="41"/>
                    <a:pt x="110" y="40"/>
                  </a:cubicBezTo>
                  <a:cubicBezTo>
                    <a:pt x="110" y="40"/>
                    <a:pt x="110" y="40"/>
                    <a:pt x="110" y="40"/>
                  </a:cubicBezTo>
                  <a:cubicBezTo>
                    <a:pt x="110" y="39"/>
                    <a:pt x="110" y="39"/>
                    <a:pt x="110" y="39"/>
                  </a:cubicBezTo>
                  <a:cubicBezTo>
                    <a:pt x="110" y="38"/>
                    <a:pt x="111" y="37"/>
                    <a:pt x="112" y="36"/>
                  </a:cubicBezTo>
                  <a:cubicBezTo>
                    <a:pt x="112" y="36"/>
                    <a:pt x="112" y="35"/>
                    <a:pt x="112" y="35"/>
                  </a:cubicBezTo>
                  <a:cubicBezTo>
                    <a:pt x="112" y="35"/>
                    <a:pt x="112" y="35"/>
                    <a:pt x="112" y="35"/>
                  </a:cubicBezTo>
                  <a:close/>
                  <a:moveTo>
                    <a:pt x="30" y="106"/>
                  </a:moveTo>
                  <a:cubicBezTo>
                    <a:pt x="31" y="105"/>
                    <a:pt x="32" y="104"/>
                    <a:pt x="33" y="103"/>
                  </a:cubicBezTo>
                  <a:cubicBezTo>
                    <a:pt x="34" y="103"/>
                    <a:pt x="34" y="103"/>
                    <a:pt x="34" y="104"/>
                  </a:cubicBezTo>
                  <a:cubicBezTo>
                    <a:pt x="34" y="104"/>
                    <a:pt x="34" y="105"/>
                    <a:pt x="34" y="105"/>
                  </a:cubicBezTo>
                  <a:cubicBezTo>
                    <a:pt x="33" y="105"/>
                    <a:pt x="33" y="106"/>
                    <a:pt x="32" y="107"/>
                  </a:cubicBezTo>
                  <a:cubicBezTo>
                    <a:pt x="32" y="107"/>
                    <a:pt x="32" y="107"/>
                    <a:pt x="32" y="107"/>
                  </a:cubicBezTo>
                  <a:cubicBezTo>
                    <a:pt x="31" y="108"/>
                    <a:pt x="31" y="108"/>
                    <a:pt x="30" y="107"/>
                  </a:cubicBezTo>
                  <a:cubicBezTo>
                    <a:pt x="30" y="106"/>
                    <a:pt x="30" y="106"/>
                    <a:pt x="30" y="106"/>
                  </a:cubicBezTo>
                  <a:cubicBezTo>
                    <a:pt x="30" y="106"/>
                    <a:pt x="30" y="106"/>
                    <a:pt x="30" y="106"/>
                  </a:cubicBezTo>
                  <a:close/>
                  <a:moveTo>
                    <a:pt x="63" y="122"/>
                  </a:moveTo>
                  <a:cubicBezTo>
                    <a:pt x="63" y="122"/>
                    <a:pt x="64" y="122"/>
                    <a:pt x="64" y="122"/>
                  </a:cubicBezTo>
                  <a:cubicBezTo>
                    <a:pt x="65" y="122"/>
                    <a:pt x="65" y="123"/>
                    <a:pt x="65" y="123"/>
                  </a:cubicBezTo>
                  <a:cubicBezTo>
                    <a:pt x="64" y="124"/>
                    <a:pt x="64" y="125"/>
                    <a:pt x="64" y="126"/>
                  </a:cubicBezTo>
                  <a:cubicBezTo>
                    <a:pt x="64" y="126"/>
                    <a:pt x="63" y="126"/>
                    <a:pt x="63" y="127"/>
                  </a:cubicBezTo>
                  <a:cubicBezTo>
                    <a:pt x="63" y="127"/>
                    <a:pt x="63" y="127"/>
                    <a:pt x="63" y="127"/>
                  </a:cubicBezTo>
                  <a:cubicBezTo>
                    <a:pt x="62" y="127"/>
                    <a:pt x="62" y="127"/>
                    <a:pt x="61" y="127"/>
                  </a:cubicBezTo>
                  <a:cubicBezTo>
                    <a:pt x="62" y="125"/>
                    <a:pt x="63" y="124"/>
                    <a:pt x="63" y="122"/>
                  </a:cubicBezTo>
                  <a:cubicBezTo>
                    <a:pt x="63" y="122"/>
                    <a:pt x="63" y="122"/>
                    <a:pt x="63" y="122"/>
                  </a:cubicBezTo>
                  <a:close/>
                  <a:moveTo>
                    <a:pt x="51" y="118"/>
                  </a:moveTo>
                  <a:cubicBezTo>
                    <a:pt x="50" y="119"/>
                    <a:pt x="50" y="121"/>
                    <a:pt x="49" y="122"/>
                  </a:cubicBezTo>
                  <a:cubicBezTo>
                    <a:pt x="48" y="122"/>
                    <a:pt x="48" y="122"/>
                    <a:pt x="47" y="122"/>
                  </a:cubicBezTo>
                  <a:cubicBezTo>
                    <a:pt x="47" y="121"/>
                    <a:pt x="47" y="121"/>
                    <a:pt x="47" y="120"/>
                  </a:cubicBezTo>
                  <a:cubicBezTo>
                    <a:pt x="48" y="120"/>
                    <a:pt x="48" y="119"/>
                    <a:pt x="49" y="118"/>
                  </a:cubicBezTo>
                  <a:cubicBezTo>
                    <a:pt x="49" y="118"/>
                    <a:pt x="49" y="118"/>
                    <a:pt x="49" y="117"/>
                  </a:cubicBezTo>
                  <a:cubicBezTo>
                    <a:pt x="49" y="117"/>
                    <a:pt x="50" y="117"/>
                    <a:pt x="50" y="117"/>
                  </a:cubicBezTo>
                  <a:cubicBezTo>
                    <a:pt x="50" y="117"/>
                    <a:pt x="51" y="117"/>
                    <a:pt x="51" y="118"/>
                  </a:cubicBezTo>
                  <a:cubicBezTo>
                    <a:pt x="51" y="118"/>
                    <a:pt x="51" y="118"/>
                    <a:pt x="51" y="118"/>
                  </a:cubicBezTo>
                  <a:close/>
                  <a:moveTo>
                    <a:pt x="30" y="41"/>
                  </a:moveTo>
                  <a:cubicBezTo>
                    <a:pt x="31" y="41"/>
                    <a:pt x="31" y="40"/>
                    <a:pt x="32" y="40"/>
                  </a:cubicBezTo>
                  <a:cubicBezTo>
                    <a:pt x="32" y="39"/>
                    <a:pt x="32" y="40"/>
                    <a:pt x="32" y="40"/>
                  </a:cubicBezTo>
                  <a:cubicBezTo>
                    <a:pt x="33" y="40"/>
                    <a:pt x="35" y="41"/>
                    <a:pt x="36" y="42"/>
                  </a:cubicBezTo>
                  <a:cubicBezTo>
                    <a:pt x="35" y="42"/>
                    <a:pt x="35" y="43"/>
                    <a:pt x="35" y="43"/>
                  </a:cubicBezTo>
                  <a:cubicBezTo>
                    <a:pt x="34" y="43"/>
                    <a:pt x="34" y="43"/>
                    <a:pt x="34" y="43"/>
                  </a:cubicBezTo>
                  <a:cubicBezTo>
                    <a:pt x="33" y="43"/>
                    <a:pt x="31" y="42"/>
                    <a:pt x="30" y="41"/>
                  </a:cubicBezTo>
                  <a:cubicBezTo>
                    <a:pt x="30" y="41"/>
                    <a:pt x="30" y="41"/>
                    <a:pt x="30" y="41"/>
                  </a:cubicBezTo>
                  <a:close/>
                  <a:moveTo>
                    <a:pt x="27" y="47"/>
                  </a:moveTo>
                  <a:cubicBezTo>
                    <a:pt x="27" y="46"/>
                    <a:pt x="27" y="46"/>
                    <a:pt x="28" y="45"/>
                  </a:cubicBezTo>
                  <a:cubicBezTo>
                    <a:pt x="29" y="45"/>
                    <a:pt x="30" y="46"/>
                    <a:pt x="32" y="47"/>
                  </a:cubicBezTo>
                  <a:cubicBezTo>
                    <a:pt x="31" y="47"/>
                    <a:pt x="31" y="48"/>
                    <a:pt x="30" y="48"/>
                  </a:cubicBezTo>
                  <a:cubicBezTo>
                    <a:pt x="30" y="49"/>
                    <a:pt x="30" y="49"/>
                    <a:pt x="29" y="48"/>
                  </a:cubicBezTo>
                  <a:cubicBezTo>
                    <a:pt x="29" y="48"/>
                    <a:pt x="28" y="48"/>
                    <a:pt x="28" y="48"/>
                  </a:cubicBezTo>
                  <a:cubicBezTo>
                    <a:pt x="28" y="48"/>
                    <a:pt x="28" y="48"/>
                    <a:pt x="27" y="48"/>
                  </a:cubicBezTo>
                  <a:cubicBezTo>
                    <a:pt x="27" y="47"/>
                    <a:pt x="27" y="47"/>
                    <a:pt x="27" y="47"/>
                  </a:cubicBezTo>
                  <a:cubicBezTo>
                    <a:pt x="27" y="47"/>
                    <a:pt x="27" y="47"/>
                    <a:pt x="27" y="47"/>
                  </a:cubicBezTo>
                  <a:close/>
                  <a:moveTo>
                    <a:pt x="44" y="34"/>
                  </a:moveTo>
                  <a:cubicBezTo>
                    <a:pt x="44" y="35"/>
                    <a:pt x="43" y="35"/>
                    <a:pt x="43" y="35"/>
                  </a:cubicBezTo>
                  <a:cubicBezTo>
                    <a:pt x="41" y="35"/>
                    <a:pt x="41" y="33"/>
                    <a:pt x="40" y="32"/>
                  </a:cubicBezTo>
                  <a:cubicBezTo>
                    <a:pt x="40" y="32"/>
                    <a:pt x="39" y="32"/>
                    <a:pt x="39" y="32"/>
                  </a:cubicBezTo>
                  <a:cubicBezTo>
                    <a:pt x="40" y="31"/>
                    <a:pt x="40" y="31"/>
                    <a:pt x="41" y="30"/>
                  </a:cubicBezTo>
                  <a:cubicBezTo>
                    <a:pt x="42" y="32"/>
                    <a:pt x="43" y="33"/>
                    <a:pt x="44" y="34"/>
                  </a:cubicBezTo>
                  <a:cubicBezTo>
                    <a:pt x="44" y="34"/>
                    <a:pt x="44" y="34"/>
                    <a:pt x="44" y="34"/>
                  </a:cubicBezTo>
                  <a:close/>
                  <a:moveTo>
                    <a:pt x="102" y="115"/>
                  </a:moveTo>
                  <a:cubicBezTo>
                    <a:pt x="103" y="115"/>
                    <a:pt x="103" y="114"/>
                    <a:pt x="104" y="114"/>
                  </a:cubicBezTo>
                  <a:cubicBezTo>
                    <a:pt x="105" y="115"/>
                    <a:pt x="106" y="117"/>
                    <a:pt x="107" y="118"/>
                  </a:cubicBezTo>
                  <a:cubicBezTo>
                    <a:pt x="106" y="119"/>
                    <a:pt x="106" y="119"/>
                    <a:pt x="105" y="119"/>
                  </a:cubicBezTo>
                  <a:cubicBezTo>
                    <a:pt x="105" y="119"/>
                    <a:pt x="105" y="119"/>
                    <a:pt x="105" y="119"/>
                  </a:cubicBezTo>
                  <a:cubicBezTo>
                    <a:pt x="104" y="118"/>
                    <a:pt x="103" y="116"/>
                    <a:pt x="102" y="115"/>
                  </a:cubicBezTo>
                  <a:cubicBezTo>
                    <a:pt x="102" y="115"/>
                    <a:pt x="102" y="115"/>
                    <a:pt x="102" y="115"/>
                  </a:cubicBezTo>
                  <a:close/>
                  <a:moveTo>
                    <a:pt x="34" y="44"/>
                  </a:moveTo>
                  <a:cubicBezTo>
                    <a:pt x="33" y="44"/>
                    <a:pt x="33" y="45"/>
                    <a:pt x="32" y="45"/>
                  </a:cubicBezTo>
                  <a:cubicBezTo>
                    <a:pt x="32" y="46"/>
                    <a:pt x="32" y="45"/>
                    <a:pt x="31" y="45"/>
                  </a:cubicBezTo>
                  <a:cubicBezTo>
                    <a:pt x="31" y="45"/>
                    <a:pt x="30" y="45"/>
                    <a:pt x="29" y="44"/>
                  </a:cubicBezTo>
                  <a:cubicBezTo>
                    <a:pt x="29" y="44"/>
                    <a:pt x="28" y="44"/>
                    <a:pt x="28" y="44"/>
                  </a:cubicBezTo>
                  <a:cubicBezTo>
                    <a:pt x="29" y="43"/>
                    <a:pt x="29" y="42"/>
                    <a:pt x="30" y="42"/>
                  </a:cubicBezTo>
                  <a:cubicBezTo>
                    <a:pt x="31" y="42"/>
                    <a:pt x="32" y="43"/>
                    <a:pt x="34" y="44"/>
                  </a:cubicBezTo>
                  <a:cubicBezTo>
                    <a:pt x="34" y="44"/>
                    <a:pt x="34" y="44"/>
                    <a:pt x="34" y="44"/>
                  </a:cubicBezTo>
                  <a:close/>
                  <a:moveTo>
                    <a:pt x="46" y="115"/>
                  </a:moveTo>
                  <a:cubicBezTo>
                    <a:pt x="45" y="116"/>
                    <a:pt x="44" y="118"/>
                    <a:pt x="43" y="119"/>
                  </a:cubicBezTo>
                  <a:cubicBezTo>
                    <a:pt x="43" y="119"/>
                    <a:pt x="42" y="118"/>
                    <a:pt x="42" y="118"/>
                  </a:cubicBezTo>
                  <a:cubicBezTo>
                    <a:pt x="42" y="118"/>
                    <a:pt x="42" y="117"/>
                    <a:pt x="42" y="117"/>
                  </a:cubicBezTo>
                  <a:cubicBezTo>
                    <a:pt x="43" y="116"/>
                    <a:pt x="43" y="115"/>
                    <a:pt x="44" y="114"/>
                  </a:cubicBezTo>
                  <a:cubicBezTo>
                    <a:pt x="45" y="114"/>
                    <a:pt x="45" y="114"/>
                    <a:pt x="45" y="114"/>
                  </a:cubicBezTo>
                  <a:cubicBezTo>
                    <a:pt x="45" y="114"/>
                    <a:pt x="46" y="115"/>
                    <a:pt x="46" y="115"/>
                  </a:cubicBezTo>
                  <a:cubicBezTo>
                    <a:pt x="46" y="115"/>
                    <a:pt x="46" y="115"/>
                    <a:pt x="46" y="115"/>
                  </a:cubicBezTo>
                  <a:close/>
                  <a:moveTo>
                    <a:pt x="32" y="100"/>
                  </a:moveTo>
                  <a:cubicBezTo>
                    <a:pt x="32" y="100"/>
                    <a:pt x="32" y="101"/>
                    <a:pt x="32" y="101"/>
                  </a:cubicBezTo>
                  <a:cubicBezTo>
                    <a:pt x="33" y="101"/>
                    <a:pt x="33" y="102"/>
                    <a:pt x="32" y="102"/>
                  </a:cubicBezTo>
                  <a:cubicBezTo>
                    <a:pt x="31" y="103"/>
                    <a:pt x="30" y="104"/>
                    <a:pt x="29" y="105"/>
                  </a:cubicBezTo>
                  <a:cubicBezTo>
                    <a:pt x="29" y="104"/>
                    <a:pt x="28" y="104"/>
                    <a:pt x="28" y="103"/>
                  </a:cubicBezTo>
                  <a:cubicBezTo>
                    <a:pt x="28" y="103"/>
                    <a:pt x="28" y="103"/>
                    <a:pt x="28" y="103"/>
                  </a:cubicBezTo>
                  <a:cubicBezTo>
                    <a:pt x="28" y="102"/>
                    <a:pt x="29" y="102"/>
                    <a:pt x="29" y="102"/>
                  </a:cubicBezTo>
                  <a:cubicBezTo>
                    <a:pt x="30" y="101"/>
                    <a:pt x="31" y="101"/>
                    <a:pt x="32" y="100"/>
                  </a:cubicBezTo>
                  <a:cubicBezTo>
                    <a:pt x="32" y="100"/>
                    <a:pt x="32" y="100"/>
                    <a:pt x="32" y="100"/>
                  </a:cubicBezTo>
                  <a:close/>
                  <a:moveTo>
                    <a:pt x="82" y="24"/>
                  </a:moveTo>
                  <a:cubicBezTo>
                    <a:pt x="82" y="23"/>
                    <a:pt x="82" y="21"/>
                    <a:pt x="82" y="19"/>
                  </a:cubicBezTo>
                  <a:cubicBezTo>
                    <a:pt x="83" y="20"/>
                    <a:pt x="84" y="20"/>
                    <a:pt x="85" y="20"/>
                  </a:cubicBezTo>
                  <a:cubicBezTo>
                    <a:pt x="85" y="21"/>
                    <a:pt x="84" y="22"/>
                    <a:pt x="84" y="22"/>
                  </a:cubicBezTo>
                  <a:cubicBezTo>
                    <a:pt x="84" y="23"/>
                    <a:pt x="84" y="24"/>
                    <a:pt x="83" y="25"/>
                  </a:cubicBezTo>
                  <a:cubicBezTo>
                    <a:pt x="83" y="24"/>
                    <a:pt x="82" y="24"/>
                    <a:pt x="82" y="24"/>
                  </a:cubicBezTo>
                  <a:cubicBezTo>
                    <a:pt x="82" y="24"/>
                    <a:pt x="82" y="24"/>
                    <a:pt x="82" y="24"/>
                  </a:cubicBezTo>
                  <a:close/>
                  <a:moveTo>
                    <a:pt x="53" y="22"/>
                  </a:moveTo>
                  <a:cubicBezTo>
                    <a:pt x="53" y="22"/>
                    <a:pt x="53" y="21"/>
                    <a:pt x="53" y="20"/>
                  </a:cubicBezTo>
                  <a:cubicBezTo>
                    <a:pt x="53" y="20"/>
                    <a:pt x="53" y="19"/>
                    <a:pt x="54" y="19"/>
                  </a:cubicBezTo>
                  <a:cubicBezTo>
                    <a:pt x="54" y="18"/>
                    <a:pt x="55" y="18"/>
                    <a:pt x="56" y="19"/>
                  </a:cubicBezTo>
                  <a:cubicBezTo>
                    <a:pt x="56" y="19"/>
                    <a:pt x="56" y="20"/>
                    <a:pt x="56" y="21"/>
                  </a:cubicBezTo>
                  <a:cubicBezTo>
                    <a:pt x="56" y="21"/>
                    <a:pt x="56" y="21"/>
                    <a:pt x="56" y="21"/>
                  </a:cubicBezTo>
                  <a:cubicBezTo>
                    <a:pt x="55" y="22"/>
                    <a:pt x="54" y="22"/>
                    <a:pt x="53" y="22"/>
                  </a:cubicBezTo>
                  <a:cubicBezTo>
                    <a:pt x="53" y="22"/>
                    <a:pt x="53" y="22"/>
                    <a:pt x="53" y="22"/>
                  </a:cubicBezTo>
                  <a:close/>
                  <a:moveTo>
                    <a:pt x="26" y="58"/>
                  </a:moveTo>
                  <a:cubicBezTo>
                    <a:pt x="26" y="58"/>
                    <a:pt x="25" y="58"/>
                    <a:pt x="25" y="58"/>
                  </a:cubicBezTo>
                  <a:cubicBezTo>
                    <a:pt x="24" y="57"/>
                    <a:pt x="23" y="57"/>
                    <a:pt x="23" y="57"/>
                  </a:cubicBezTo>
                  <a:cubicBezTo>
                    <a:pt x="22" y="57"/>
                    <a:pt x="22" y="57"/>
                    <a:pt x="22" y="57"/>
                  </a:cubicBezTo>
                  <a:cubicBezTo>
                    <a:pt x="22" y="56"/>
                    <a:pt x="23" y="55"/>
                    <a:pt x="23" y="55"/>
                  </a:cubicBezTo>
                  <a:cubicBezTo>
                    <a:pt x="23" y="55"/>
                    <a:pt x="24" y="55"/>
                    <a:pt x="24" y="55"/>
                  </a:cubicBezTo>
                  <a:cubicBezTo>
                    <a:pt x="25" y="55"/>
                    <a:pt x="26" y="55"/>
                    <a:pt x="27" y="55"/>
                  </a:cubicBezTo>
                  <a:cubicBezTo>
                    <a:pt x="27" y="56"/>
                    <a:pt x="26" y="57"/>
                    <a:pt x="26" y="58"/>
                  </a:cubicBezTo>
                  <a:cubicBezTo>
                    <a:pt x="26" y="58"/>
                    <a:pt x="26" y="58"/>
                    <a:pt x="26" y="58"/>
                  </a:cubicBezTo>
                  <a:close/>
                  <a:moveTo>
                    <a:pt x="39" y="31"/>
                  </a:moveTo>
                  <a:cubicBezTo>
                    <a:pt x="38" y="30"/>
                    <a:pt x="38" y="30"/>
                    <a:pt x="38" y="29"/>
                  </a:cubicBezTo>
                  <a:cubicBezTo>
                    <a:pt x="38" y="28"/>
                    <a:pt x="39" y="27"/>
                    <a:pt x="40" y="27"/>
                  </a:cubicBezTo>
                  <a:cubicBezTo>
                    <a:pt x="41" y="28"/>
                    <a:pt x="42" y="28"/>
                    <a:pt x="42" y="28"/>
                  </a:cubicBezTo>
                  <a:cubicBezTo>
                    <a:pt x="41" y="29"/>
                    <a:pt x="40" y="30"/>
                    <a:pt x="39" y="31"/>
                  </a:cubicBezTo>
                  <a:cubicBezTo>
                    <a:pt x="39" y="31"/>
                    <a:pt x="39" y="31"/>
                    <a:pt x="39" y="31"/>
                  </a:cubicBezTo>
                  <a:close/>
                  <a:moveTo>
                    <a:pt x="74" y="124"/>
                  </a:moveTo>
                  <a:cubicBezTo>
                    <a:pt x="75" y="124"/>
                    <a:pt x="76" y="124"/>
                    <a:pt x="76" y="124"/>
                  </a:cubicBezTo>
                  <a:cubicBezTo>
                    <a:pt x="76" y="126"/>
                    <a:pt x="76" y="127"/>
                    <a:pt x="76" y="129"/>
                  </a:cubicBezTo>
                  <a:cubicBezTo>
                    <a:pt x="76" y="129"/>
                    <a:pt x="75" y="129"/>
                    <a:pt x="74" y="129"/>
                  </a:cubicBezTo>
                  <a:cubicBezTo>
                    <a:pt x="74" y="127"/>
                    <a:pt x="75" y="126"/>
                    <a:pt x="74" y="124"/>
                  </a:cubicBezTo>
                  <a:cubicBezTo>
                    <a:pt x="74" y="124"/>
                    <a:pt x="74" y="124"/>
                    <a:pt x="74" y="124"/>
                  </a:cubicBezTo>
                  <a:close/>
                  <a:moveTo>
                    <a:pt x="73" y="19"/>
                  </a:moveTo>
                  <a:cubicBezTo>
                    <a:pt x="74" y="19"/>
                    <a:pt x="74" y="19"/>
                    <a:pt x="75" y="19"/>
                  </a:cubicBezTo>
                  <a:cubicBezTo>
                    <a:pt x="75" y="19"/>
                    <a:pt x="75" y="19"/>
                    <a:pt x="75" y="19"/>
                  </a:cubicBezTo>
                  <a:cubicBezTo>
                    <a:pt x="75" y="20"/>
                    <a:pt x="75" y="21"/>
                    <a:pt x="75" y="23"/>
                  </a:cubicBezTo>
                  <a:cubicBezTo>
                    <a:pt x="75" y="23"/>
                    <a:pt x="75" y="23"/>
                    <a:pt x="75" y="23"/>
                  </a:cubicBezTo>
                  <a:cubicBezTo>
                    <a:pt x="74" y="23"/>
                    <a:pt x="74" y="23"/>
                    <a:pt x="74" y="23"/>
                  </a:cubicBezTo>
                  <a:cubicBezTo>
                    <a:pt x="73" y="23"/>
                    <a:pt x="73" y="23"/>
                    <a:pt x="73" y="22"/>
                  </a:cubicBezTo>
                  <a:cubicBezTo>
                    <a:pt x="73" y="21"/>
                    <a:pt x="73" y="20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ubicBezTo>
                    <a:pt x="73" y="19"/>
                    <a:pt x="73" y="19"/>
                    <a:pt x="73" y="19"/>
                  </a:cubicBezTo>
                  <a:close/>
                  <a:moveTo>
                    <a:pt x="69" y="129"/>
                  </a:moveTo>
                  <a:cubicBezTo>
                    <a:pt x="70" y="129"/>
                    <a:pt x="71" y="129"/>
                    <a:pt x="73" y="129"/>
                  </a:cubicBezTo>
                  <a:cubicBezTo>
                    <a:pt x="73" y="130"/>
                    <a:pt x="73" y="131"/>
                    <a:pt x="72" y="132"/>
                  </a:cubicBezTo>
                  <a:cubicBezTo>
                    <a:pt x="71" y="133"/>
                    <a:pt x="70" y="133"/>
                    <a:pt x="70" y="132"/>
                  </a:cubicBezTo>
                  <a:cubicBezTo>
                    <a:pt x="69" y="131"/>
                    <a:pt x="69" y="130"/>
                    <a:pt x="69" y="129"/>
                  </a:cubicBezTo>
                  <a:cubicBezTo>
                    <a:pt x="69" y="129"/>
                    <a:pt x="69" y="129"/>
                    <a:pt x="69" y="129"/>
                  </a:cubicBezTo>
                  <a:close/>
                  <a:moveTo>
                    <a:pt x="121" y="90"/>
                  </a:moveTo>
                  <a:cubicBezTo>
                    <a:pt x="121" y="89"/>
                    <a:pt x="121" y="89"/>
                    <a:pt x="121" y="88"/>
                  </a:cubicBezTo>
                  <a:cubicBezTo>
                    <a:pt x="121" y="88"/>
                    <a:pt x="121" y="88"/>
                    <a:pt x="122" y="88"/>
                  </a:cubicBezTo>
                  <a:cubicBezTo>
                    <a:pt x="123" y="88"/>
                    <a:pt x="124" y="88"/>
                    <a:pt x="125" y="89"/>
                  </a:cubicBezTo>
                  <a:cubicBezTo>
                    <a:pt x="125" y="89"/>
                    <a:pt x="125" y="89"/>
                    <a:pt x="126" y="89"/>
                  </a:cubicBezTo>
                  <a:cubicBezTo>
                    <a:pt x="125" y="90"/>
                    <a:pt x="125" y="90"/>
                    <a:pt x="125" y="91"/>
                  </a:cubicBezTo>
                  <a:cubicBezTo>
                    <a:pt x="123" y="91"/>
                    <a:pt x="122" y="90"/>
                    <a:pt x="121" y="90"/>
                  </a:cubicBezTo>
                  <a:cubicBezTo>
                    <a:pt x="121" y="90"/>
                    <a:pt x="121" y="90"/>
                    <a:pt x="121" y="90"/>
                  </a:cubicBezTo>
                  <a:close/>
                  <a:moveTo>
                    <a:pt x="21" y="88"/>
                  </a:moveTo>
                  <a:cubicBezTo>
                    <a:pt x="21" y="89"/>
                    <a:pt x="21" y="91"/>
                    <a:pt x="22" y="92"/>
                  </a:cubicBezTo>
                  <a:cubicBezTo>
                    <a:pt x="21" y="92"/>
                    <a:pt x="21" y="92"/>
                    <a:pt x="20" y="92"/>
                  </a:cubicBezTo>
                  <a:cubicBezTo>
                    <a:pt x="19" y="93"/>
                    <a:pt x="18" y="92"/>
                    <a:pt x="18" y="91"/>
                  </a:cubicBezTo>
                  <a:cubicBezTo>
                    <a:pt x="19" y="90"/>
                    <a:pt x="19" y="89"/>
                    <a:pt x="20" y="88"/>
                  </a:cubicBezTo>
                  <a:cubicBezTo>
                    <a:pt x="20" y="88"/>
                    <a:pt x="20" y="88"/>
                    <a:pt x="21" y="88"/>
                  </a:cubicBezTo>
                  <a:cubicBezTo>
                    <a:pt x="21" y="88"/>
                    <a:pt x="21" y="88"/>
                    <a:pt x="21" y="88"/>
                  </a:cubicBezTo>
                  <a:close/>
                  <a:moveTo>
                    <a:pt x="20" y="83"/>
                  </a:moveTo>
                  <a:cubicBezTo>
                    <a:pt x="20" y="84"/>
                    <a:pt x="20" y="85"/>
                    <a:pt x="20" y="87"/>
                  </a:cubicBezTo>
                  <a:cubicBezTo>
                    <a:pt x="20" y="87"/>
                    <a:pt x="19" y="88"/>
                    <a:pt x="18" y="88"/>
                  </a:cubicBezTo>
                  <a:cubicBezTo>
                    <a:pt x="18" y="88"/>
                    <a:pt x="17" y="88"/>
                    <a:pt x="17" y="88"/>
                  </a:cubicBezTo>
                  <a:cubicBezTo>
                    <a:pt x="17" y="88"/>
                    <a:pt x="17" y="87"/>
                    <a:pt x="17" y="87"/>
                  </a:cubicBezTo>
                  <a:cubicBezTo>
                    <a:pt x="17" y="86"/>
                    <a:pt x="18" y="85"/>
                    <a:pt x="18" y="84"/>
                  </a:cubicBezTo>
                  <a:cubicBezTo>
                    <a:pt x="19" y="84"/>
                    <a:pt x="19" y="83"/>
                    <a:pt x="20" y="83"/>
                  </a:cubicBezTo>
                  <a:cubicBezTo>
                    <a:pt x="20" y="83"/>
                    <a:pt x="20" y="83"/>
                    <a:pt x="20" y="83"/>
                  </a:cubicBezTo>
                  <a:close/>
                  <a:moveTo>
                    <a:pt x="63" y="25"/>
                  </a:moveTo>
                  <a:cubicBezTo>
                    <a:pt x="62" y="25"/>
                    <a:pt x="62" y="25"/>
                    <a:pt x="61" y="25"/>
                  </a:cubicBezTo>
                  <a:cubicBezTo>
                    <a:pt x="61" y="25"/>
                    <a:pt x="61" y="25"/>
                    <a:pt x="61" y="25"/>
                  </a:cubicBezTo>
                  <a:cubicBezTo>
                    <a:pt x="60" y="24"/>
                    <a:pt x="60" y="23"/>
                    <a:pt x="59" y="21"/>
                  </a:cubicBezTo>
                  <a:cubicBezTo>
                    <a:pt x="59" y="21"/>
                    <a:pt x="59" y="21"/>
                    <a:pt x="59" y="21"/>
                  </a:cubicBezTo>
                  <a:cubicBezTo>
                    <a:pt x="59" y="20"/>
                    <a:pt x="60" y="20"/>
                    <a:pt x="61" y="20"/>
                  </a:cubicBezTo>
                  <a:cubicBezTo>
                    <a:pt x="61" y="20"/>
                    <a:pt x="61" y="20"/>
                    <a:pt x="61" y="20"/>
                  </a:cubicBezTo>
                  <a:cubicBezTo>
                    <a:pt x="62" y="22"/>
                    <a:pt x="62" y="23"/>
                    <a:pt x="63" y="25"/>
                  </a:cubicBezTo>
                  <a:cubicBezTo>
                    <a:pt x="63" y="25"/>
                    <a:pt x="63" y="25"/>
                    <a:pt x="63" y="25"/>
                  </a:cubicBezTo>
                  <a:close/>
                  <a:moveTo>
                    <a:pt x="110" y="116"/>
                  </a:moveTo>
                  <a:cubicBezTo>
                    <a:pt x="109" y="115"/>
                    <a:pt x="108" y="113"/>
                    <a:pt x="107" y="112"/>
                  </a:cubicBezTo>
                  <a:cubicBezTo>
                    <a:pt x="107" y="112"/>
                    <a:pt x="107" y="111"/>
                    <a:pt x="108" y="111"/>
                  </a:cubicBezTo>
                  <a:cubicBezTo>
                    <a:pt x="108" y="111"/>
                    <a:pt x="108" y="111"/>
                    <a:pt x="108" y="111"/>
                  </a:cubicBezTo>
                  <a:cubicBezTo>
                    <a:pt x="109" y="111"/>
                    <a:pt x="109" y="111"/>
                    <a:pt x="109" y="112"/>
                  </a:cubicBezTo>
                  <a:cubicBezTo>
                    <a:pt x="110" y="112"/>
                    <a:pt x="111" y="113"/>
                    <a:pt x="111" y="114"/>
                  </a:cubicBezTo>
                  <a:cubicBezTo>
                    <a:pt x="111" y="114"/>
                    <a:pt x="111" y="114"/>
                    <a:pt x="111" y="115"/>
                  </a:cubicBezTo>
                  <a:cubicBezTo>
                    <a:pt x="111" y="115"/>
                    <a:pt x="110" y="115"/>
                    <a:pt x="110" y="116"/>
                  </a:cubicBezTo>
                  <a:cubicBezTo>
                    <a:pt x="110" y="116"/>
                    <a:pt x="110" y="116"/>
                    <a:pt x="110" y="116"/>
                  </a:cubicBezTo>
                  <a:close/>
                  <a:moveTo>
                    <a:pt x="19" y="79"/>
                  </a:moveTo>
                  <a:cubicBezTo>
                    <a:pt x="19" y="80"/>
                    <a:pt x="19" y="81"/>
                    <a:pt x="19" y="81"/>
                  </a:cubicBezTo>
                  <a:cubicBezTo>
                    <a:pt x="19" y="82"/>
                    <a:pt x="19" y="82"/>
                    <a:pt x="19" y="82"/>
                  </a:cubicBezTo>
                  <a:cubicBezTo>
                    <a:pt x="18" y="82"/>
                    <a:pt x="18" y="83"/>
                    <a:pt x="17" y="83"/>
                  </a:cubicBezTo>
                  <a:cubicBezTo>
                    <a:pt x="17" y="83"/>
                    <a:pt x="16" y="83"/>
                    <a:pt x="16" y="82"/>
                  </a:cubicBezTo>
                  <a:cubicBezTo>
                    <a:pt x="15" y="82"/>
                    <a:pt x="16" y="81"/>
                    <a:pt x="16" y="80"/>
                  </a:cubicBezTo>
                  <a:cubicBezTo>
                    <a:pt x="17" y="80"/>
                    <a:pt x="18" y="79"/>
                    <a:pt x="19" y="79"/>
                  </a:cubicBezTo>
                  <a:cubicBezTo>
                    <a:pt x="19" y="79"/>
                    <a:pt x="19" y="79"/>
                    <a:pt x="19" y="79"/>
                  </a:cubicBezTo>
                  <a:close/>
                  <a:moveTo>
                    <a:pt x="56" y="126"/>
                  </a:moveTo>
                  <a:cubicBezTo>
                    <a:pt x="55" y="128"/>
                    <a:pt x="53" y="128"/>
                    <a:pt x="52" y="128"/>
                  </a:cubicBezTo>
                  <a:cubicBezTo>
                    <a:pt x="52" y="127"/>
                    <a:pt x="51" y="127"/>
                    <a:pt x="51" y="127"/>
                  </a:cubicBezTo>
                  <a:cubicBezTo>
                    <a:pt x="51" y="126"/>
                    <a:pt x="51" y="126"/>
                    <a:pt x="51" y="125"/>
                  </a:cubicBezTo>
                  <a:cubicBezTo>
                    <a:pt x="51" y="125"/>
                    <a:pt x="51" y="125"/>
                    <a:pt x="51" y="125"/>
                  </a:cubicBezTo>
                  <a:cubicBezTo>
                    <a:pt x="51" y="124"/>
                    <a:pt x="51" y="124"/>
                    <a:pt x="51" y="125"/>
                  </a:cubicBezTo>
                  <a:cubicBezTo>
                    <a:pt x="53" y="125"/>
                    <a:pt x="54" y="126"/>
                    <a:pt x="55" y="126"/>
                  </a:cubicBezTo>
                  <a:cubicBezTo>
                    <a:pt x="56" y="126"/>
                    <a:pt x="56" y="126"/>
                    <a:pt x="56" y="126"/>
                  </a:cubicBezTo>
                  <a:cubicBezTo>
                    <a:pt x="56" y="126"/>
                    <a:pt x="56" y="126"/>
                    <a:pt x="56" y="126"/>
                  </a:cubicBezTo>
                  <a:close/>
                  <a:moveTo>
                    <a:pt x="36" y="114"/>
                  </a:moveTo>
                  <a:cubicBezTo>
                    <a:pt x="36" y="114"/>
                    <a:pt x="35" y="114"/>
                    <a:pt x="35" y="114"/>
                  </a:cubicBezTo>
                  <a:cubicBezTo>
                    <a:pt x="34" y="115"/>
                    <a:pt x="33" y="115"/>
                    <a:pt x="33" y="114"/>
                  </a:cubicBezTo>
                  <a:cubicBezTo>
                    <a:pt x="32" y="114"/>
                    <a:pt x="32" y="113"/>
                    <a:pt x="32" y="113"/>
                  </a:cubicBezTo>
                  <a:cubicBezTo>
                    <a:pt x="32" y="112"/>
                    <a:pt x="32" y="111"/>
                    <a:pt x="32" y="111"/>
                  </a:cubicBezTo>
                  <a:cubicBezTo>
                    <a:pt x="32" y="110"/>
                    <a:pt x="33" y="110"/>
                    <a:pt x="33" y="111"/>
                  </a:cubicBezTo>
                  <a:cubicBezTo>
                    <a:pt x="34" y="111"/>
                    <a:pt x="34" y="112"/>
                    <a:pt x="35" y="112"/>
                  </a:cubicBezTo>
                  <a:cubicBezTo>
                    <a:pt x="35" y="113"/>
                    <a:pt x="36" y="113"/>
                    <a:pt x="36" y="114"/>
                  </a:cubicBezTo>
                  <a:cubicBezTo>
                    <a:pt x="36" y="114"/>
                    <a:pt x="36" y="114"/>
                    <a:pt x="36" y="114"/>
                  </a:cubicBezTo>
                  <a:close/>
                  <a:moveTo>
                    <a:pt x="105" y="113"/>
                  </a:moveTo>
                  <a:cubicBezTo>
                    <a:pt x="105" y="113"/>
                    <a:pt x="106" y="113"/>
                    <a:pt x="106" y="112"/>
                  </a:cubicBezTo>
                  <a:cubicBezTo>
                    <a:pt x="107" y="114"/>
                    <a:pt x="108" y="115"/>
                    <a:pt x="109" y="116"/>
                  </a:cubicBezTo>
                  <a:cubicBezTo>
                    <a:pt x="109" y="117"/>
                    <a:pt x="108" y="117"/>
                    <a:pt x="107" y="118"/>
                  </a:cubicBezTo>
                  <a:cubicBezTo>
                    <a:pt x="107" y="116"/>
                    <a:pt x="106" y="115"/>
                    <a:pt x="105" y="113"/>
                  </a:cubicBezTo>
                  <a:cubicBezTo>
                    <a:pt x="105" y="113"/>
                    <a:pt x="105" y="113"/>
                    <a:pt x="105" y="113"/>
                  </a:cubicBezTo>
                  <a:close/>
                  <a:moveTo>
                    <a:pt x="22" y="90"/>
                  </a:moveTo>
                  <a:cubicBezTo>
                    <a:pt x="22" y="90"/>
                    <a:pt x="23" y="90"/>
                    <a:pt x="24" y="90"/>
                  </a:cubicBezTo>
                  <a:cubicBezTo>
                    <a:pt x="24" y="90"/>
                    <a:pt x="25" y="89"/>
                    <a:pt x="26" y="89"/>
                  </a:cubicBezTo>
                  <a:cubicBezTo>
                    <a:pt x="27" y="89"/>
                    <a:pt x="27" y="90"/>
                    <a:pt x="27" y="90"/>
                  </a:cubicBezTo>
                  <a:cubicBezTo>
                    <a:pt x="27" y="91"/>
                    <a:pt x="27" y="91"/>
                    <a:pt x="26" y="91"/>
                  </a:cubicBezTo>
                  <a:cubicBezTo>
                    <a:pt x="25" y="92"/>
                    <a:pt x="24" y="92"/>
                    <a:pt x="23" y="92"/>
                  </a:cubicBezTo>
                  <a:cubicBezTo>
                    <a:pt x="23" y="92"/>
                    <a:pt x="23" y="92"/>
                    <a:pt x="22" y="92"/>
                  </a:cubicBezTo>
                  <a:cubicBezTo>
                    <a:pt x="22" y="91"/>
                    <a:pt x="22" y="91"/>
                    <a:pt x="22" y="90"/>
                  </a:cubicBezTo>
                  <a:cubicBezTo>
                    <a:pt x="22" y="90"/>
                    <a:pt x="22" y="90"/>
                    <a:pt x="22" y="90"/>
                  </a:cubicBezTo>
                  <a:close/>
                  <a:moveTo>
                    <a:pt x="114" y="105"/>
                  </a:moveTo>
                  <a:cubicBezTo>
                    <a:pt x="114" y="105"/>
                    <a:pt x="115" y="105"/>
                    <a:pt x="115" y="106"/>
                  </a:cubicBezTo>
                  <a:cubicBezTo>
                    <a:pt x="116" y="106"/>
                    <a:pt x="117" y="107"/>
                    <a:pt x="117" y="107"/>
                  </a:cubicBezTo>
                  <a:cubicBezTo>
                    <a:pt x="117" y="107"/>
                    <a:pt x="117" y="108"/>
                    <a:pt x="117" y="108"/>
                  </a:cubicBezTo>
                  <a:cubicBezTo>
                    <a:pt x="117" y="108"/>
                    <a:pt x="116" y="109"/>
                    <a:pt x="116" y="109"/>
                  </a:cubicBezTo>
                  <a:cubicBezTo>
                    <a:pt x="115" y="109"/>
                    <a:pt x="114" y="108"/>
                    <a:pt x="113" y="107"/>
                  </a:cubicBezTo>
                  <a:cubicBezTo>
                    <a:pt x="113" y="106"/>
                    <a:pt x="113" y="106"/>
                    <a:pt x="114" y="105"/>
                  </a:cubicBezTo>
                  <a:cubicBezTo>
                    <a:pt x="114" y="105"/>
                    <a:pt x="114" y="105"/>
                    <a:pt x="114" y="105"/>
                  </a:cubicBezTo>
                  <a:close/>
                  <a:moveTo>
                    <a:pt x="27" y="107"/>
                  </a:moveTo>
                  <a:cubicBezTo>
                    <a:pt x="25" y="107"/>
                    <a:pt x="25" y="106"/>
                    <a:pt x="25" y="104"/>
                  </a:cubicBezTo>
                  <a:cubicBezTo>
                    <a:pt x="26" y="104"/>
                    <a:pt x="26" y="103"/>
                    <a:pt x="26" y="102"/>
                  </a:cubicBezTo>
                  <a:cubicBezTo>
                    <a:pt x="26" y="102"/>
                    <a:pt x="27" y="102"/>
                    <a:pt x="27" y="102"/>
                  </a:cubicBezTo>
                  <a:cubicBezTo>
                    <a:pt x="27" y="103"/>
                    <a:pt x="27" y="104"/>
                    <a:pt x="28" y="104"/>
                  </a:cubicBezTo>
                  <a:cubicBezTo>
                    <a:pt x="28" y="105"/>
                    <a:pt x="28" y="105"/>
                    <a:pt x="28" y="105"/>
                  </a:cubicBezTo>
                  <a:cubicBezTo>
                    <a:pt x="29" y="106"/>
                    <a:pt x="29" y="106"/>
                    <a:pt x="28" y="107"/>
                  </a:cubicBezTo>
                  <a:cubicBezTo>
                    <a:pt x="28" y="107"/>
                    <a:pt x="27" y="107"/>
                    <a:pt x="27" y="107"/>
                  </a:cubicBezTo>
                  <a:cubicBezTo>
                    <a:pt x="27" y="107"/>
                    <a:pt x="27" y="107"/>
                    <a:pt x="27" y="107"/>
                  </a:cubicBezTo>
                  <a:close/>
                  <a:moveTo>
                    <a:pt x="74" y="130"/>
                  </a:moveTo>
                  <a:cubicBezTo>
                    <a:pt x="76" y="130"/>
                    <a:pt x="77" y="130"/>
                    <a:pt x="78" y="130"/>
                  </a:cubicBezTo>
                  <a:cubicBezTo>
                    <a:pt x="78" y="130"/>
                    <a:pt x="78" y="131"/>
                    <a:pt x="78" y="132"/>
                  </a:cubicBezTo>
                  <a:cubicBezTo>
                    <a:pt x="77" y="133"/>
                    <a:pt x="76" y="133"/>
                    <a:pt x="75" y="132"/>
                  </a:cubicBezTo>
                  <a:cubicBezTo>
                    <a:pt x="74" y="132"/>
                    <a:pt x="74" y="131"/>
                    <a:pt x="74" y="130"/>
                  </a:cubicBezTo>
                  <a:cubicBezTo>
                    <a:pt x="74" y="130"/>
                    <a:pt x="74" y="130"/>
                    <a:pt x="74" y="130"/>
                  </a:cubicBezTo>
                  <a:cubicBezTo>
                    <a:pt x="74" y="130"/>
                    <a:pt x="74" y="130"/>
                    <a:pt x="74" y="130"/>
                  </a:cubicBezTo>
                  <a:close/>
                  <a:moveTo>
                    <a:pt x="44" y="120"/>
                  </a:moveTo>
                  <a:cubicBezTo>
                    <a:pt x="45" y="118"/>
                    <a:pt x="46" y="117"/>
                    <a:pt x="47" y="116"/>
                  </a:cubicBezTo>
                  <a:cubicBezTo>
                    <a:pt x="48" y="116"/>
                    <a:pt x="48" y="116"/>
                    <a:pt x="49" y="116"/>
                  </a:cubicBezTo>
                  <a:cubicBezTo>
                    <a:pt x="48" y="117"/>
                    <a:pt x="48" y="118"/>
                    <a:pt x="47" y="119"/>
                  </a:cubicBezTo>
                  <a:cubicBezTo>
                    <a:pt x="47" y="120"/>
                    <a:pt x="46" y="120"/>
                    <a:pt x="46" y="120"/>
                  </a:cubicBezTo>
                  <a:cubicBezTo>
                    <a:pt x="46" y="121"/>
                    <a:pt x="45" y="121"/>
                    <a:pt x="45" y="120"/>
                  </a:cubicBezTo>
                  <a:cubicBezTo>
                    <a:pt x="45" y="120"/>
                    <a:pt x="45" y="120"/>
                    <a:pt x="44" y="120"/>
                  </a:cubicBezTo>
                  <a:cubicBezTo>
                    <a:pt x="44" y="120"/>
                    <a:pt x="44" y="120"/>
                    <a:pt x="44" y="120"/>
                  </a:cubicBezTo>
                  <a:close/>
                  <a:moveTo>
                    <a:pt x="20" y="64"/>
                  </a:moveTo>
                  <a:cubicBezTo>
                    <a:pt x="21" y="63"/>
                    <a:pt x="21" y="62"/>
                    <a:pt x="21" y="61"/>
                  </a:cubicBezTo>
                  <a:cubicBezTo>
                    <a:pt x="22" y="61"/>
                    <a:pt x="24" y="62"/>
                    <a:pt x="25" y="62"/>
                  </a:cubicBezTo>
                  <a:cubicBezTo>
                    <a:pt x="25" y="63"/>
                    <a:pt x="25" y="63"/>
                    <a:pt x="24" y="64"/>
                  </a:cubicBezTo>
                  <a:cubicBezTo>
                    <a:pt x="23" y="64"/>
                    <a:pt x="22" y="64"/>
                    <a:pt x="20" y="64"/>
                  </a:cubicBezTo>
                  <a:cubicBezTo>
                    <a:pt x="20" y="64"/>
                    <a:pt x="20" y="64"/>
                    <a:pt x="20" y="64"/>
                  </a:cubicBezTo>
                  <a:close/>
                  <a:moveTo>
                    <a:pt x="89" y="21"/>
                  </a:moveTo>
                  <a:cubicBezTo>
                    <a:pt x="89" y="21"/>
                    <a:pt x="90" y="21"/>
                    <a:pt x="91" y="22"/>
                  </a:cubicBezTo>
                  <a:cubicBezTo>
                    <a:pt x="90" y="23"/>
                    <a:pt x="90" y="24"/>
                    <a:pt x="89" y="25"/>
                  </a:cubicBezTo>
                  <a:cubicBezTo>
                    <a:pt x="89" y="25"/>
                    <a:pt x="89" y="25"/>
                    <a:pt x="89" y="26"/>
                  </a:cubicBezTo>
                  <a:cubicBezTo>
                    <a:pt x="89" y="26"/>
                    <a:pt x="89" y="26"/>
                    <a:pt x="89" y="26"/>
                  </a:cubicBezTo>
                  <a:cubicBezTo>
                    <a:pt x="88" y="26"/>
                    <a:pt x="88" y="26"/>
                    <a:pt x="87" y="25"/>
                  </a:cubicBezTo>
                  <a:cubicBezTo>
                    <a:pt x="88" y="24"/>
                    <a:pt x="88" y="23"/>
                    <a:pt x="89" y="21"/>
                  </a:cubicBezTo>
                  <a:cubicBezTo>
                    <a:pt x="89" y="21"/>
                    <a:pt x="89" y="21"/>
                    <a:pt x="89" y="21"/>
                  </a:cubicBezTo>
                  <a:close/>
                  <a:moveTo>
                    <a:pt x="24" y="98"/>
                  </a:moveTo>
                  <a:cubicBezTo>
                    <a:pt x="25" y="99"/>
                    <a:pt x="25" y="100"/>
                    <a:pt x="26" y="101"/>
                  </a:cubicBezTo>
                  <a:cubicBezTo>
                    <a:pt x="26" y="102"/>
                    <a:pt x="25" y="102"/>
                    <a:pt x="25" y="102"/>
                  </a:cubicBezTo>
                  <a:cubicBezTo>
                    <a:pt x="24" y="102"/>
                    <a:pt x="22" y="101"/>
                    <a:pt x="22" y="100"/>
                  </a:cubicBezTo>
                  <a:cubicBezTo>
                    <a:pt x="23" y="99"/>
                    <a:pt x="23" y="98"/>
                    <a:pt x="24" y="98"/>
                  </a:cubicBezTo>
                  <a:cubicBezTo>
                    <a:pt x="24" y="98"/>
                    <a:pt x="24" y="98"/>
                    <a:pt x="24" y="98"/>
                  </a:cubicBezTo>
                  <a:close/>
                  <a:moveTo>
                    <a:pt x="111" y="34"/>
                  </a:moveTo>
                  <a:cubicBezTo>
                    <a:pt x="111" y="35"/>
                    <a:pt x="111" y="36"/>
                    <a:pt x="110" y="37"/>
                  </a:cubicBezTo>
                  <a:cubicBezTo>
                    <a:pt x="110" y="37"/>
                    <a:pt x="109" y="38"/>
                    <a:pt x="109" y="38"/>
                  </a:cubicBezTo>
                  <a:cubicBezTo>
                    <a:pt x="109" y="38"/>
                    <a:pt x="109" y="39"/>
                    <a:pt x="108" y="38"/>
                  </a:cubicBezTo>
                  <a:cubicBezTo>
                    <a:pt x="108" y="38"/>
                    <a:pt x="108" y="38"/>
                    <a:pt x="108" y="38"/>
                  </a:cubicBezTo>
                  <a:cubicBezTo>
                    <a:pt x="107" y="37"/>
                    <a:pt x="108" y="37"/>
                    <a:pt x="108" y="36"/>
                  </a:cubicBezTo>
                  <a:cubicBezTo>
                    <a:pt x="108" y="35"/>
                    <a:pt x="109" y="35"/>
                    <a:pt x="110" y="33"/>
                  </a:cubicBezTo>
                  <a:cubicBezTo>
                    <a:pt x="110" y="33"/>
                    <a:pt x="110" y="33"/>
                    <a:pt x="111" y="33"/>
                  </a:cubicBezTo>
                  <a:cubicBezTo>
                    <a:pt x="111" y="34"/>
                    <a:pt x="111" y="34"/>
                    <a:pt x="111" y="34"/>
                  </a:cubicBezTo>
                  <a:cubicBezTo>
                    <a:pt x="111" y="34"/>
                    <a:pt x="111" y="34"/>
                    <a:pt x="111" y="34"/>
                  </a:cubicBezTo>
                  <a:close/>
                  <a:moveTo>
                    <a:pt x="128" y="69"/>
                  </a:moveTo>
                  <a:cubicBezTo>
                    <a:pt x="128" y="69"/>
                    <a:pt x="128" y="70"/>
                    <a:pt x="128" y="70"/>
                  </a:cubicBezTo>
                  <a:cubicBezTo>
                    <a:pt x="128" y="70"/>
                    <a:pt x="128" y="71"/>
                    <a:pt x="127" y="71"/>
                  </a:cubicBezTo>
                  <a:cubicBezTo>
                    <a:pt x="126" y="71"/>
                    <a:pt x="126" y="71"/>
                    <a:pt x="125" y="71"/>
                  </a:cubicBezTo>
                  <a:cubicBezTo>
                    <a:pt x="124" y="71"/>
                    <a:pt x="124" y="72"/>
                    <a:pt x="124" y="72"/>
                  </a:cubicBezTo>
                  <a:cubicBezTo>
                    <a:pt x="124" y="71"/>
                    <a:pt x="124" y="70"/>
                    <a:pt x="124" y="70"/>
                  </a:cubicBezTo>
                  <a:cubicBezTo>
                    <a:pt x="124" y="69"/>
                    <a:pt x="124" y="69"/>
                    <a:pt x="125" y="69"/>
                  </a:cubicBezTo>
                  <a:cubicBezTo>
                    <a:pt x="126" y="69"/>
                    <a:pt x="127" y="69"/>
                    <a:pt x="128" y="69"/>
                  </a:cubicBezTo>
                  <a:cubicBezTo>
                    <a:pt x="128" y="69"/>
                    <a:pt x="128" y="69"/>
                    <a:pt x="128" y="69"/>
                  </a:cubicBezTo>
                  <a:close/>
                  <a:moveTo>
                    <a:pt x="125" y="93"/>
                  </a:moveTo>
                  <a:cubicBezTo>
                    <a:pt x="124" y="93"/>
                    <a:pt x="124" y="94"/>
                    <a:pt x="124" y="95"/>
                  </a:cubicBezTo>
                  <a:cubicBezTo>
                    <a:pt x="123" y="95"/>
                    <a:pt x="123" y="94"/>
                    <a:pt x="122" y="94"/>
                  </a:cubicBezTo>
                  <a:cubicBezTo>
                    <a:pt x="122" y="94"/>
                    <a:pt x="121" y="93"/>
                    <a:pt x="121" y="93"/>
                  </a:cubicBezTo>
                  <a:cubicBezTo>
                    <a:pt x="120" y="93"/>
                    <a:pt x="120" y="93"/>
                    <a:pt x="120" y="92"/>
                  </a:cubicBezTo>
                  <a:cubicBezTo>
                    <a:pt x="120" y="92"/>
                    <a:pt x="121" y="92"/>
                    <a:pt x="120" y="91"/>
                  </a:cubicBezTo>
                  <a:cubicBezTo>
                    <a:pt x="120" y="91"/>
                    <a:pt x="121" y="91"/>
                    <a:pt x="121" y="91"/>
                  </a:cubicBezTo>
                  <a:cubicBezTo>
                    <a:pt x="122" y="92"/>
                    <a:pt x="123" y="92"/>
                    <a:pt x="124" y="92"/>
                  </a:cubicBezTo>
                  <a:cubicBezTo>
                    <a:pt x="124" y="92"/>
                    <a:pt x="124" y="93"/>
                    <a:pt x="125" y="93"/>
                  </a:cubicBezTo>
                  <a:cubicBezTo>
                    <a:pt x="125" y="93"/>
                    <a:pt x="125" y="93"/>
                    <a:pt x="125" y="93"/>
                  </a:cubicBezTo>
                  <a:close/>
                  <a:moveTo>
                    <a:pt x="70" y="19"/>
                  </a:moveTo>
                  <a:cubicBezTo>
                    <a:pt x="71" y="19"/>
                    <a:pt x="71" y="19"/>
                    <a:pt x="72" y="19"/>
                  </a:cubicBezTo>
                  <a:cubicBezTo>
                    <a:pt x="72" y="20"/>
                    <a:pt x="72" y="22"/>
                    <a:pt x="72" y="23"/>
                  </a:cubicBezTo>
                  <a:cubicBezTo>
                    <a:pt x="71" y="23"/>
                    <a:pt x="71" y="23"/>
                    <a:pt x="71" y="23"/>
                  </a:cubicBezTo>
                  <a:cubicBezTo>
                    <a:pt x="70" y="22"/>
                    <a:pt x="70" y="20"/>
                    <a:pt x="70" y="19"/>
                  </a:cubicBezTo>
                  <a:cubicBezTo>
                    <a:pt x="70" y="19"/>
                    <a:pt x="70" y="19"/>
                    <a:pt x="70" y="19"/>
                  </a:cubicBezTo>
                  <a:close/>
                  <a:moveTo>
                    <a:pt x="90" y="127"/>
                  </a:moveTo>
                  <a:cubicBezTo>
                    <a:pt x="89" y="127"/>
                    <a:pt x="88" y="127"/>
                    <a:pt x="88" y="128"/>
                  </a:cubicBezTo>
                  <a:cubicBezTo>
                    <a:pt x="87" y="126"/>
                    <a:pt x="87" y="124"/>
                    <a:pt x="87" y="123"/>
                  </a:cubicBezTo>
                  <a:cubicBezTo>
                    <a:pt x="87" y="123"/>
                    <a:pt x="87" y="123"/>
                    <a:pt x="87" y="123"/>
                  </a:cubicBezTo>
                  <a:cubicBezTo>
                    <a:pt x="87" y="123"/>
                    <a:pt x="88" y="122"/>
                    <a:pt x="88" y="122"/>
                  </a:cubicBezTo>
                  <a:cubicBezTo>
                    <a:pt x="88" y="122"/>
                    <a:pt x="89" y="123"/>
                    <a:pt x="89" y="123"/>
                  </a:cubicBezTo>
                  <a:cubicBezTo>
                    <a:pt x="89" y="124"/>
                    <a:pt x="89" y="125"/>
                    <a:pt x="90" y="127"/>
                  </a:cubicBezTo>
                  <a:cubicBezTo>
                    <a:pt x="90" y="127"/>
                    <a:pt x="90" y="127"/>
                    <a:pt x="90" y="127"/>
                  </a:cubicBezTo>
                  <a:close/>
                  <a:moveTo>
                    <a:pt x="124" y="75"/>
                  </a:moveTo>
                  <a:cubicBezTo>
                    <a:pt x="124" y="74"/>
                    <a:pt x="124" y="73"/>
                    <a:pt x="124" y="73"/>
                  </a:cubicBezTo>
                  <a:cubicBezTo>
                    <a:pt x="125" y="73"/>
                    <a:pt x="126" y="72"/>
                    <a:pt x="128" y="72"/>
                  </a:cubicBezTo>
                  <a:cubicBezTo>
                    <a:pt x="128" y="72"/>
                    <a:pt x="128" y="72"/>
                    <a:pt x="128" y="72"/>
                  </a:cubicBezTo>
                  <a:cubicBezTo>
                    <a:pt x="128" y="73"/>
                    <a:pt x="128" y="73"/>
                    <a:pt x="128" y="73"/>
                  </a:cubicBezTo>
                  <a:cubicBezTo>
                    <a:pt x="128" y="74"/>
                    <a:pt x="128" y="74"/>
                    <a:pt x="128" y="74"/>
                  </a:cubicBezTo>
                  <a:cubicBezTo>
                    <a:pt x="127" y="75"/>
                    <a:pt x="125" y="75"/>
                    <a:pt x="124" y="75"/>
                  </a:cubicBezTo>
                  <a:cubicBezTo>
                    <a:pt x="124" y="75"/>
                    <a:pt x="124" y="75"/>
                    <a:pt x="124" y="75"/>
                  </a:cubicBezTo>
                  <a:close/>
                  <a:moveTo>
                    <a:pt x="112" y="114"/>
                  </a:moveTo>
                  <a:cubicBezTo>
                    <a:pt x="111" y="112"/>
                    <a:pt x="110" y="111"/>
                    <a:pt x="109" y="110"/>
                  </a:cubicBezTo>
                  <a:cubicBezTo>
                    <a:pt x="109" y="110"/>
                    <a:pt x="110" y="109"/>
                    <a:pt x="111" y="109"/>
                  </a:cubicBezTo>
                  <a:cubicBezTo>
                    <a:pt x="111" y="110"/>
                    <a:pt x="113" y="111"/>
                    <a:pt x="113" y="112"/>
                  </a:cubicBezTo>
                  <a:cubicBezTo>
                    <a:pt x="113" y="112"/>
                    <a:pt x="113" y="113"/>
                    <a:pt x="113" y="113"/>
                  </a:cubicBezTo>
                  <a:cubicBezTo>
                    <a:pt x="113" y="113"/>
                    <a:pt x="112" y="113"/>
                    <a:pt x="112" y="114"/>
                  </a:cubicBezTo>
                  <a:cubicBezTo>
                    <a:pt x="112" y="114"/>
                    <a:pt x="112" y="114"/>
                    <a:pt x="112" y="114"/>
                  </a:cubicBezTo>
                  <a:close/>
                  <a:moveTo>
                    <a:pt x="28" y="95"/>
                  </a:moveTo>
                  <a:cubicBezTo>
                    <a:pt x="29" y="95"/>
                    <a:pt x="29" y="96"/>
                    <a:pt x="30" y="96"/>
                  </a:cubicBezTo>
                  <a:cubicBezTo>
                    <a:pt x="28" y="97"/>
                    <a:pt x="27" y="98"/>
                    <a:pt x="26" y="98"/>
                  </a:cubicBezTo>
                  <a:cubicBezTo>
                    <a:pt x="25" y="98"/>
                    <a:pt x="25" y="98"/>
                    <a:pt x="25" y="98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5" y="97"/>
                    <a:pt x="25" y="97"/>
                    <a:pt x="25" y="97"/>
                  </a:cubicBezTo>
                  <a:cubicBezTo>
                    <a:pt x="26" y="96"/>
                    <a:pt x="27" y="96"/>
                    <a:pt x="28" y="95"/>
                  </a:cubicBezTo>
                  <a:cubicBezTo>
                    <a:pt x="28" y="95"/>
                    <a:pt x="28" y="95"/>
                    <a:pt x="28" y="95"/>
                  </a:cubicBezTo>
                  <a:cubicBezTo>
                    <a:pt x="28" y="95"/>
                    <a:pt x="28" y="95"/>
                    <a:pt x="28" y="95"/>
                  </a:cubicBezTo>
                  <a:close/>
                  <a:moveTo>
                    <a:pt x="42" y="112"/>
                  </a:moveTo>
                  <a:cubicBezTo>
                    <a:pt x="42" y="113"/>
                    <a:pt x="43" y="112"/>
                    <a:pt x="43" y="113"/>
                  </a:cubicBezTo>
                  <a:cubicBezTo>
                    <a:pt x="43" y="114"/>
                    <a:pt x="43" y="114"/>
                    <a:pt x="42" y="114"/>
                  </a:cubicBezTo>
                  <a:cubicBezTo>
                    <a:pt x="42" y="115"/>
                    <a:pt x="42" y="116"/>
                    <a:pt x="41" y="116"/>
                  </a:cubicBezTo>
                  <a:cubicBezTo>
                    <a:pt x="41" y="116"/>
                    <a:pt x="41" y="117"/>
                    <a:pt x="41" y="117"/>
                  </a:cubicBezTo>
                  <a:cubicBezTo>
                    <a:pt x="40" y="117"/>
                    <a:pt x="40" y="116"/>
                    <a:pt x="40" y="116"/>
                  </a:cubicBezTo>
                  <a:cubicBezTo>
                    <a:pt x="39" y="116"/>
                    <a:pt x="40" y="115"/>
                    <a:pt x="40" y="115"/>
                  </a:cubicBezTo>
                  <a:cubicBezTo>
                    <a:pt x="40" y="114"/>
                    <a:pt x="41" y="113"/>
                    <a:pt x="42" y="112"/>
                  </a:cubicBezTo>
                  <a:cubicBezTo>
                    <a:pt x="42" y="112"/>
                    <a:pt x="42" y="112"/>
                    <a:pt x="42" y="112"/>
                  </a:cubicBezTo>
                  <a:close/>
                  <a:moveTo>
                    <a:pt x="80" y="124"/>
                  </a:moveTo>
                  <a:cubicBezTo>
                    <a:pt x="80" y="125"/>
                    <a:pt x="80" y="125"/>
                    <a:pt x="80" y="125"/>
                  </a:cubicBezTo>
                  <a:cubicBezTo>
                    <a:pt x="80" y="126"/>
                    <a:pt x="80" y="127"/>
                    <a:pt x="80" y="128"/>
                  </a:cubicBezTo>
                  <a:cubicBezTo>
                    <a:pt x="80" y="129"/>
                    <a:pt x="79" y="129"/>
                    <a:pt x="79" y="129"/>
                  </a:cubicBezTo>
                  <a:cubicBezTo>
                    <a:pt x="78" y="129"/>
                    <a:pt x="78" y="129"/>
                    <a:pt x="77" y="129"/>
                  </a:cubicBezTo>
                  <a:cubicBezTo>
                    <a:pt x="77" y="128"/>
                    <a:pt x="77" y="127"/>
                    <a:pt x="77" y="126"/>
                  </a:cubicBezTo>
                  <a:cubicBezTo>
                    <a:pt x="77" y="125"/>
                    <a:pt x="77" y="125"/>
                    <a:pt x="78" y="125"/>
                  </a:cubicBezTo>
                  <a:cubicBezTo>
                    <a:pt x="78" y="124"/>
                    <a:pt x="78" y="125"/>
                    <a:pt x="79" y="124"/>
                  </a:cubicBezTo>
                  <a:cubicBezTo>
                    <a:pt x="79" y="124"/>
                    <a:pt x="79" y="124"/>
                    <a:pt x="80" y="124"/>
                  </a:cubicBezTo>
                  <a:cubicBezTo>
                    <a:pt x="80" y="124"/>
                    <a:pt x="80" y="124"/>
                    <a:pt x="80" y="124"/>
                  </a:cubicBezTo>
                  <a:close/>
                  <a:moveTo>
                    <a:pt x="128" y="76"/>
                  </a:moveTo>
                  <a:cubicBezTo>
                    <a:pt x="128" y="76"/>
                    <a:pt x="128" y="76"/>
                    <a:pt x="128" y="76"/>
                  </a:cubicBezTo>
                  <a:cubicBezTo>
                    <a:pt x="128" y="77"/>
                    <a:pt x="128" y="77"/>
                    <a:pt x="128" y="78"/>
                  </a:cubicBezTo>
                  <a:cubicBezTo>
                    <a:pt x="126" y="78"/>
                    <a:pt x="125" y="78"/>
                    <a:pt x="123" y="78"/>
                  </a:cubicBezTo>
                  <a:cubicBezTo>
                    <a:pt x="123" y="77"/>
                    <a:pt x="123" y="77"/>
                    <a:pt x="123" y="76"/>
                  </a:cubicBezTo>
                  <a:cubicBezTo>
                    <a:pt x="125" y="75"/>
                    <a:pt x="127" y="76"/>
                    <a:pt x="128" y="76"/>
                  </a:cubicBezTo>
                  <a:cubicBezTo>
                    <a:pt x="128" y="76"/>
                    <a:pt x="128" y="76"/>
                    <a:pt x="128" y="76"/>
                  </a:cubicBezTo>
                  <a:close/>
                  <a:moveTo>
                    <a:pt x="123" y="68"/>
                  </a:moveTo>
                  <a:cubicBezTo>
                    <a:pt x="123" y="67"/>
                    <a:pt x="123" y="67"/>
                    <a:pt x="123" y="66"/>
                  </a:cubicBezTo>
                  <a:cubicBezTo>
                    <a:pt x="124" y="66"/>
                    <a:pt x="124" y="66"/>
                    <a:pt x="124" y="66"/>
                  </a:cubicBezTo>
                  <a:cubicBezTo>
                    <a:pt x="125" y="66"/>
                    <a:pt x="126" y="66"/>
                    <a:pt x="127" y="66"/>
                  </a:cubicBezTo>
                  <a:cubicBezTo>
                    <a:pt x="127" y="66"/>
                    <a:pt x="128" y="66"/>
                    <a:pt x="128" y="66"/>
                  </a:cubicBezTo>
                  <a:cubicBezTo>
                    <a:pt x="128" y="66"/>
                    <a:pt x="128" y="67"/>
                    <a:pt x="128" y="67"/>
                  </a:cubicBezTo>
                  <a:cubicBezTo>
                    <a:pt x="128" y="68"/>
                    <a:pt x="127" y="68"/>
                    <a:pt x="126" y="68"/>
                  </a:cubicBezTo>
                  <a:cubicBezTo>
                    <a:pt x="125" y="68"/>
                    <a:pt x="124" y="68"/>
                    <a:pt x="123" y="68"/>
                  </a:cubicBezTo>
                  <a:cubicBezTo>
                    <a:pt x="123" y="68"/>
                    <a:pt x="123" y="68"/>
                    <a:pt x="123" y="68"/>
                  </a:cubicBezTo>
                  <a:close/>
                  <a:moveTo>
                    <a:pt x="101" y="123"/>
                  </a:moveTo>
                  <a:cubicBezTo>
                    <a:pt x="102" y="122"/>
                    <a:pt x="104" y="121"/>
                    <a:pt x="105" y="121"/>
                  </a:cubicBezTo>
                  <a:cubicBezTo>
                    <a:pt x="105" y="122"/>
                    <a:pt x="105" y="123"/>
                    <a:pt x="105" y="124"/>
                  </a:cubicBezTo>
                  <a:cubicBezTo>
                    <a:pt x="105" y="124"/>
                    <a:pt x="105" y="124"/>
                    <a:pt x="105" y="125"/>
                  </a:cubicBezTo>
                  <a:cubicBezTo>
                    <a:pt x="104" y="125"/>
                    <a:pt x="104" y="125"/>
                    <a:pt x="103" y="125"/>
                  </a:cubicBezTo>
                  <a:cubicBezTo>
                    <a:pt x="103" y="124"/>
                    <a:pt x="102" y="124"/>
                    <a:pt x="102" y="123"/>
                  </a:cubicBezTo>
                  <a:cubicBezTo>
                    <a:pt x="102" y="123"/>
                    <a:pt x="101" y="123"/>
                    <a:pt x="101" y="123"/>
                  </a:cubicBezTo>
                  <a:cubicBezTo>
                    <a:pt x="101" y="123"/>
                    <a:pt x="101" y="123"/>
                    <a:pt x="101" y="123"/>
                  </a:cubicBezTo>
                  <a:close/>
                  <a:moveTo>
                    <a:pt x="127" y="64"/>
                  </a:moveTo>
                  <a:cubicBezTo>
                    <a:pt x="127" y="65"/>
                    <a:pt x="126" y="64"/>
                    <a:pt x="125" y="65"/>
                  </a:cubicBezTo>
                  <a:cubicBezTo>
                    <a:pt x="124" y="65"/>
                    <a:pt x="124" y="65"/>
                    <a:pt x="123" y="65"/>
                  </a:cubicBezTo>
                  <a:cubicBezTo>
                    <a:pt x="123" y="65"/>
                    <a:pt x="123" y="64"/>
                    <a:pt x="122" y="63"/>
                  </a:cubicBezTo>
                  <a:cubicBezTo>
                    <a:pt x="123" y="63"/>
                    <a:pt x="124" y="63"/>
                    <a:pt x="125" y="62"/>
                  </a:cubicBezTo>
                  <a:cubicBezTo>
                    <a:pt x="126" y="62"/>
                    <a:pt x="126" y="62"/>
                    <a:pt x="127" y="63"/>
                  </a:cubicBezTo>
                  <a:cubicBezTo>
                    <a:pt x="127" y="63"/>
                    <a:pt x="127" y="63"/>
                    <a:pt x="127" y="63"/>
                  </a:cubicBezTo>
                  <a:cubicBezTo>
                    <a:pt x="127" y="63"/>
                    <a:pt x="127" y="64"/>
                    <a:pt x="127" y="64"/>
                  </a:cubicBezTo>
                  <a:cubicBezTo>
                    <a:pt x="127" y="64"/>
                    <a:pt x="127" y="64"/>
                    <a:pt x="127" y="64"/>
                  </a:cubicBezTo>
                  <a:close/>
                  <a:moveTo>
                    <a:pt x="28" y="53"/>
                  </a:moveTo>
                  <a:cubicBezTo>
                    <a:pt x="28" y="53"/>
                    <a:pt x="28" y="54"/>
                    <a:pt x="28" y="54"/>
                  </a:cubicBezTo>
                  <a:cubicBezTo>
                    <a:pt x="28" y="54"/>
                    <a:pt x="27" y="54"/>
                    <a:pt x="27" y="54"/>
                  </a:cubicBezTo>
                  <a:cubicBezTo>
                    <a:pt x="26" y="54"/>
                    <a:pt x="25" y="54"/>
                    <a:pt x="23" y="54"/>
                  </a:cubicBezTo>
                  <a:cubicBezTo>
                    <a:pt x="24" y="53"/>
                    <a:pt x="24" y="52"/>
                    <a:pt x="24" y="51"/>
                  </a:cubicBezTo>
                  <a:cubicBezTo>
                    <a:pt x="24" y="51"/>
                    <a:pt x="25" y="51"/>
                    <a:pt x="25" y="51"/>
                  </a:cubicBezTo>
                  <a:cubicBezTo>
                    <a:pt x="26" y="52"/>
                    <a:pt x="27" y="52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ubicBezTo>
                    <a:pt x="28" y="53"/>
                    <a:pt x="28" y="53"/>
                    <a:pt x="28" y="53"/>
                  </a:cubicBezTo>
                  <a:close/>
                  <a:moveTo>
                    <a:pt x="31" y="39"/>
                  </a:moveTo>
                  <a:cubicBezTo>
                    <a:pt x="30" y="40"/>
                    <a:pt x="30" y="41"/>
                    <a:pt x="29" y="42"/>
                  </a:cubicBezTo>
                  <a:cubicBezTo>
                    <a:pt x="29" y="42"/>
                    <a:pt x="29" y="42"/>
                    <a:pt x="28" y="42"/>
                  </a:cubicBezTo>
                  <a:cubicBezTo>
                    <a:pt x="28" y="42"/>
                    <a:pt x="28" y="41"/>
                    <a:pt x="28" y="41"/>
                  </a:cubicBezTo>
                  <a:cubicBezTo>
                    <a:pt x="27" y="40"/>
                    <a:pt x="27" y="40"/>
                    <a:pt x="27" y="39"/>
                  </a:cubicBezTo>
                  <a:cubicBezTo>
                    <a:pt x="28" y="38"/>
                    <a:pt x="29" y="38"/>
                    <a:pt x="30" y="39"/>
                  </a:cubicBezTo>
                  <a:cubicBezTo>
                    <a:pt x="30" y="39"/>
                    <a:pt x="30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lose/>
                  <a:moveTo>
                    <a:pt x="84" y="123"/>
                  </a:moveTo>
                  <a:cubicBezTo>
                    <a:pt x="85" y="123"/>
                    <a:pt x="85" y="123"/>
                    <a:pt x="86" y="123"/>
                  </a:cubicBezTo>
                  <a:cubicBezTo>
                    <a:pt x="86" y="124"/>
                    <a:pt x="86" y="125"/>
                    <a:pt x="86" y="126"/>
                  </a:cubicBezTo>
                  <a:cubicBezTo>
                    <a:pt x="86" y="126"/>
                    <a:pt x="86" y="127"/>
                    <a:pt x="86" y="128"/>
                  </a:cubicBezTo>
                  <a:cubicBezTo>
                    <a:pt x="86" y="128"/>
                    <a:pt x="85" y="128"/>
                    <a:pt x="84" y="128"/>
                  </a:cubicBezTo>
                  <a:cubicBezTo>
                    <a:pt x="84" y="127"/>
                    <a:pt x="84" y="125"/>
                    <a:pt x="84" y="123"/>
                  </a:cubicBezTo>
                  <a:cubicBezTo>
                    <a:pt x="84" y="123"/>
                    <a:pt x="84" y="123"/>
                    <a:pt x="84" y="123"/>
                  </a:cubicBezTo>
                  <a:close/>
                  <a:moveTo>
                    <a:pt x="105" y="36"/>
                  </a:moveTo>
                  <a:cubicBezTo>
                    <a:pt x="106" y="34"/>
                    <a:pt x="107" y="33"/>
                    <a:pt x="108" y="31"/>
                  </a:cubicBezTo>
                  <a:cubicBezTo>
                    <a:pt x="108" y="32"/>
                    <a:pt x="108" y="32"/>
                    <a:pt x="109" y="32"/>
                  </a:cubicBezTo>
                  <a:cubicBezTo>
                    <a:pt x="109" y="33"/>
                    <a:pt x="109" y="33"/>
                    <a:pt x="109" y="34"/>
                  </a:cubicBezTo>
                  <a:cubicBezTo>
                    <a:pt x="108" y="34"/>
                    <a:pt x="108" y="35"/>
                    <a:pt x="107" y="36"/>
                  </a:cubicBezTo>
                  <a:cubicBezTo>
                    <a:pt x="107" y="36"/>
                    <a:pt x="107" y="37"/>
                    <a:pt x="107" y="37"/>
                  </a:cubicBezTo>
                  <a:cubicBezTo>
                    <a:pt x="106" y="37"/>
                    <a:pt x="106" y="36"/>
                    <a:pt x="105" y="36"/>
                  </a:cubicBezTo>
                  <a:cubicBezTo>
                    <a:pt x="105" y="36"/>
                    <a:pt x="105" y="36"/>
                    <a:pt x="105" y="36"/>
                  </a:cubicBezTo>
                  <a:close/>
                  <a:moveTo>
                    <a:pt x="25" y="50"/>
                  </a:moveTo>
                  <a:cubicBezTo>
                    <a:pt x="25" y="49"/>
                    <a:pt x="26" y="49"/>
                    <a:pt x="26" y="48"/>
                  </a:cubicBezTo>
                  <a:cubicBezTo>
                    <a:pt x="27" y="49"/>
                    <a:pt x="28" y="49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0"/>
                    <a:pt x="29" y="50"/>
                    <a:pt x="29" y="50"/>
                  </a:cubicBezTo>
                  <a:cubicBezTo>
                    <a:pt x="29" y="51"/>
                    <a:pt x="29" y="52"/>
                    <a:pt x="28" y="52"/>
                  </a:cubicBezTo>
                  <a:cubicBezTo>
                    <a:pt x="27" y="51"/>
                    <a:pt x="26" y="51"/>
                    <a:pt x="25" y="50"/>
                  </a:cubicBezTo>
                  <a:cubicBezTo>
                    <a:pt x="25" y="50"/>
                    <a:pt x="25" y="50"/>
                    <a:pt x="25" y="50"/>
                  </a:cubicBezTo>
                  <a:close/>
                  <a:moveTo>
                    <a:pt x="92" y="121"/>
                  </a:moveTo>
                  <a:cubicBezTo>
                    <a:pt x="93" y="121"/>
                    <a:pt x="93" y="120"/>
                    <a:pt x="93" y="120"/>
                  </a:cubicBezTo>
                  <a:cubicBezTo>
                    <a:pt x="93" y="120"/>
                    <a:pt x="94" y="120"/>
                    <a:pt x="94" y="120"/>
                  </a:cubicBezTo>
                  <a:cubicBezTo>
                    <a:pt x="94" y="121"/>
                    <a:pt x="95" y="122"/>
                    <a:pt x="95" y="124"/>
                  </a:cubicBezTo>
                  <a:cubicBezTo>
                    <a:pt x="95" y="125"/>
                    <a:pt x="95" y="125"/>
                    <a:pt x="94" y="125"/>
                  </a:cubicBezTo>
                  <a:cubicBezTo>
                    <a:pt x="94" y="125"/>
                    <a:pt x="94" y="125"/>
                    <a:pt x="94" y="125"/>
                  </a:cubicBezTo>
                  <a:cubicBezTo>
                    <a:pt x="93" y="124"/>
                    <a:pt x="93" y="122"/>
                    <a:pt x="92" y="121"/>
                  </a:cubicBezTo>
                  <a:cubicBezTo>
                    <a:pt x="92" y="121"/>
                    <a:pt x="92" y="121"/>
                    <a:pt x="92" y="121"/>
                  </a:cubicBezTo>
                  <a:close/>
                  <a:moveTo>
                    <a:pt x="28" y="108"/>
                  </a:moveTo>
                  <a:cubicBezTo>
                    <a:pt x="29" y="107"/>
                    <a:pt x="29" y="107"/>
                    <a:pt x="30" y="107"/>
                  </a:cubicBezTo>
                  <a:cubicBezTo>
                    <a:pt x="30" y="107"/>
                    <a:pt x="31" y="108"/>
                    <a:pt x="31" y="109"/>
                  </a:cubicBezTo>
                  <a:cubicBezTo>
                    <a:pt x="31" y="109"/>
                    <a:pt x="32" y="109"/>
                    <a:pt x="31" y="110"/>
                  </a:cubicBezTo>
                  <a:cubicBezTo>
                    <a:pt x="31" y="110"/>
                    <a:pt x="30" y="111"/>
                    <a:pt x="29" y="111"/>
                  </a:cubicBezTo>
                  <a:cubicBezTo>
                    <a:pt x="28" y="110"/>
                    <a:pt x="28" y="110"/>
                    <a:pt x="28" y="108"/>
                  </a:cubicBezTo>
                  <a:cubicBezTo>
                    <a:pt x="28" y="108"/>
                    <a:pt x="28" y="108"/>
                    <a:pt x="28" y="108"/>
                  </a:cubicBezTo>
                  <a:cubicBezTo>
                    <a:pt x="28" y="108"/>
                    <a:pt x="28" y="108"/>
                    <a:pt x="28" y="108"/>
                  </a:cubicBezTo>
                  <a:close/>
                  <a:moveTo>
                    <a:pt x="94" y="120"/>
                  </a:moveTo>
                  <a:cubicBezTo>
                    <a:pt x="95" y="120"/>
                    <a:pt x="95" y="119"/>
                    <a:pt x="96" y="119"/>
                  </a:cubicBezTo>
                  <a:cubicBezTo>
                    <a:pt x="97" y="121"/>
                    <a:pt x="97" y="122"/>
                    <a:pt x="98" y="123"/>
                  </a:cubicBezTo>
                  <a:cubicBezTo>
                    <a:pt x="98" y="124"/>
                    <a:pt x="97" y="124"/>
                    <a:pt x="96" y="124"/>
                  </a:cubicBezTo>
                  <a:cubicBezTo>
                    <a:pt x="96" y="123"/>
                    <a:pt x="95" y="121"/>
                    <a:pt x="94" y="120"/>
                  </a:cubicBezTo>
                  <a:cubicBezTo>
                    <a:pt x="94" y="120"/>
                    <a:pt x="94" y="120"/>
                    <a:pt x="94" y="120"/>
                  </a:cubicBezTo>
                  <a:close/>
                  <a:moveTo>
                    <a:pt x="25" y="61"/>
                  </a:moveTo>
                  <a:cubicBezTo>
                    <a:pt x="25" y="61"/>
                    <a:pt x="24" y="61"/>
                    <a:pt x="23" y="60"/>
                  </a:cubicBezTo>
                  <a:cubicBezTo>
                    <a:pt x="23" y="60"/>
                    <a:pt x="22" y="60"/>
                    <a:pt x="22" y="60"/>
                  </a:cubicBezTo>
                  <a:cubicBezTo>
                    <a:pt x="21" y="60"/>
                    <a:pt x="21" y="60"/>
                    <a:pt x="21" y="60"/>
                  </a:cubicBezTo>
                  <a:cubicBezTo>
                    <a:pt x="21" y="59"/>
                    <a:pt x="22" y="59"/>
                    <a:pt x="22" y="59"/>
                  </a:cubicBezTo>
                  <a:cubicBezTo>
                    <a:pt x="22" y="58"/>
                    <a:pt x="22" y="58"/>
                    <a:pt x="23" y="58"/>
                  </a:cubicBezTo>
                  <a:cubicBezTo>
                    <a:pt x="24" y="58"/>
                    <a:pt x="25" y="59"/>
                    <a:pt x="25" y="59"/>
                  </a:cubicBezTo>
                  <a:cubicBezTo>
                    <a:pt x="25" y="59"/>
                    <a:pt x="26" y="59"/>
                    <a:pt x="26" y="59"/>
                  </a:cubicBezTo>
                  <a:cubicBezTo>
                    <a:pt x="25" y="60"/>
                    <a:pt x="25" y="60"/>
                    <a:pt x="25" y="61"/>
                  </a:cubicBezTo>
                  <a:cubicBezTo>
                    <a:pt x="25" y="61"/>
                    <a:pt x="25" y="61"/>
                    <a:pt x="25" y="61"/>
                  </a:cubicBezTo>
                  <a:close/>
                  <a:moveTo>
                    <a:pt x="119" y="54"/>
                  </a:moveTo>
                  <a:cubicBezTo>
                    <a:pt x="119" y="54"/>
                    <a:pt x="119" y="54"/>
                    <a:pt x="119" y="53"/>
                  </a:cubicBezTo>
                  <a:cubicBezTo>
                    <a:pt x="119" y="53"/>
                    <a:pt x="119" y="53"/>
                    <a:pt x="119" y="53"/>
                  </a:cubicBezTo>
                  <a:cubicBezTo>
                    <a:pt x="120" y="52"/>
                    <a:pt x="120" y="52"/>
                    <a:pt x="121" y="51"/>
                  </a:cubicBezTo>
                  <a:cubicBezTo>
                    <a:pt x="121" y="51"/>
                    <a:pt x="121" y="51"/>
                    <a:pt x="122" y="51"/>
                  </a:cubicBezTo>
                  <a:cubicBezTo>
                    <a:pt x="122" y="51"/>
                    <a:pt x="122" y="51"/>
                    <a:pt x="123" y="50"/>
                  </a:cubicBezTo>
                  <a:cubicBezTo>
                    <a:pt x="123" y="51"/>
                    <a:pt x="123" y="51"/>
                    <a:pt x="124" y="52"/>
                  </a:cubicBezTo>
                  <a:cubicBezTo>
                    <a:pt x="124" y="52"/>
                    <a:pt x="123" y="52"/>
                    <a:pt x="123" y="52"/>
                  </a:cubicBezTo>
                  <a:cubicBezTo>
                    <a:pt x="123" y="53"/>
                    <a:pt x="122" y="53"/>
                    <a:pt x="121" y="54"/>
                  </a:cubicBezTo>
                  <a:cubicBezTo>
                    <a:pt x="120" y="54"/>
                    <a:pt x="120" y="54"/>
                    <a:pt x="119" y="54"/>
                  </a:cubicBezTo>
                  <a:cubicBezTo>
                    <a:pt x="119" y="54"/>
                    <a:pt x="119" y="54"/>
                    <a:pt x="119" y="54"/>
                  </a:cubicBezTo>
                  <a:close/>
                  <a:moveTo>
                    <a:pt x="120" y="57"/>
                  </a:moveTo>
                  <a:cubicBezTo>
                    <a:pt x="120" y="57"/>
                    <a:pt x="120" y="57"/>
                    <a:pt x="120" y="57"/>
                  </a:cubicBezTo>
                  <a:cubicBezTo>
                    <a:pt x="120" y="56"/>
                    <a:pt x="120" y="56"/>
                    <a:pt x="120" y="55"/>
                  </a:cubicBezTo>
                  <a:cubicBezTo>
                    <a:pt x="120" y="55"/>
                    <a:pt x="121" y="55"/>
                    <a:pt x="121" y="54"/>
                  </a:cubicBezTo>
                  <a:cubicBezTo>
                    <a:pt x="122" y="54"/>
                    <a:pt x="123" y="54"/>
                    <a:pt x="123" y="53"/>
                  </a:cubicBezTo>
                  <a:cubicBezTo>
                    <a:pt x="123" y="53"/>
                    <a:pt x="124" y="53"/>
                    <a:pt x="124" y="53"/>
                  </a:cubicBezTo>
                  <a:cubicBezTo>
                    <a:pt x="124" y="54"/>
                    <a:pt x="124" y="54"/>
                    <a:pt x="125" y="54"/>
                  </a:cubicBezTo>
                  <a:cubicBezTo>
                    <a:pt x="125" y="55"/>
                    <a:pt x="125" y="55"/>
                    <a:pt x="124" y="55"/>
                  </a:cubicBezTo>
                  <a:cubicBezTo>
                    <a:pt x="123" y="56"/>
                    <a:pt x="122" y="56"/>
                    <a:pt x="121" y="57"/>
                  </a:cubicBezTo>
                  <a:cubicBezTo>
                    <a:pt x="121" y="57"/>
                    <a:pt x="121" y="57"/>
                    <a:pt x="120" y="57"/>
                  </a:cubicBezTo>
                  <a:cubicBezTo>
                    <a:pt x="120" y="57"/>
                    <a:pt x="120" y="57"/>
                    <a:pt x="120" y="57"/>
                  </a:cubicBezTo>
                  <a:close/>
                  <a:moveTo>
                    <a:pt x="84" y="25"/>
                  </a:moveTo>
                  <a:cubicBezTo>
                    <a:pt x="85" y="24"/>
                    <a:pt x="85" y="23"/>
                    <a:pt x="85" y="22"/>
                  </a:cubicBezTo>
                  <a:cubicBezTo>
                    <a:pt x="85" y="22"/>
                    <a:pt x="86" y="21"/>
                    <a:pt x="86" y="21"/>
                  </a:cubicBezTo>
                  <a:cubicBezTo>
                    <a:pt x="86" y="21"/>
                    <a:pt x="86" y="20"/>
                    <a:pt x="86" y="20"/>
                  </a:cubicBezTo>
                  <a:cubicBezTo>
                    <a:pt x="86" y="20"/>
                    <a:pt x="87" y="20"/>
                    <a:pt x="88" y="21"/>
                  </a:cubicBezTo>
                  <a:cubicBezTo>
                    <a:pt x="87" y="22"/>
                    <a:pt x="87" y="24"/>
                    <a:pt x="86" y="25"/>
                  </a:cubicBezTo>
                  <a:cubicBezTo>
                    <a:pt x="86" y="25"/>
                    <a:pt x="86" y="25"/>
                    <a:pt x="86" y="25"/>
                  </a:cubicBezTo>
                  <a:cubicBezTo>
                    <a:pt x="85" y="25"/>
                    <a:pt x="85" y="25"/>
                    <a:pt x="84" y="25"/>
                  </a:cubicBezTo>
                  <a:cubicBezTo>
                    <a:pt x="84" y="25"/>
                    <a:pt x="84" y="25"/>
                    <a:pt x="84" y="25"/>
                  </a:cubicBezTo>
                  <a:close/>
                  <a:moveTo>
                    <a:pt x="66" y="123"/>
                  </a:moveTo>
                  <a:cubicBezTo>
                    <a:pt x="66" y="123"/>
                    <a:pt x="67" y="123"/>
                    <a:pt x="68" y="123"/>
                  </a:cubicBezTo>
                  <a:cubicBezTo>
                    <a:pt x="67" y="123"/>
                    <a:pt x="67" y="124"/>
                    <a:pt x="67" y="124"/>
                  </a:cubicBezTo>
                  <a:cubicBezTo>
                    <a:pt x="67" y="125"/>
                    <a:pt x="66" y="125"/>
                    <a:pt x="66" y="126"/>
                  </a:cubicBezTo>
                  <a:cubicBezTo>
                    <a:pt x="66" y="126"/>
                    <a:pt x="66" y="127"/>
                    <a:pt x="66" y="127"/>
                  </a:cubicBezTo>
                  <a:cubicBezTo>
                    <a:pt x="66" y="127"/>
                    <a:pt x="66" y="127"/>
                    <a:pt x="66" y="127"/>
                  </a:cubicBezTo>
                  <a:cubicBezTo>
                    <a:pt x="66" y="128"/>
                    <a:pt x="66" y="128"/>
                    <a:pt x="66" y="128"/>
                  </a:cubicBezTo>
                  <a:cubicBezTo>
                    <a:pt x="65" y="128"/>
                    <a:pt x="64" y="128"/>
                    <a:pt x="64" y="128"/>
                  </a:cubicBezTo>
                  <a:cubicBezTo>
                    <a:pt x="65" y="126"/>
                    <a:pt x="65" y="124"/>
                    <a:pt x="66" y="123"/>
                  </a:cubicBezTo>
                  <a:cubicBezTo>
                    <a:pt x="66" y="123"/>
                    <a:pt x="66" y="123"/>
                    <a:pt x="66" y="123"/>
                  </a:cubicBezTo>
                  <a:close/>
                  <a:moveTo>
                    <a:pt x="115" y="38"/>
                  </a:moveTo>
                  <a:cubicBezTo>
                    <a:pt x="115" y="38"/>
                    <a:pt x="115" y="39"/>
                    <a:pt x="116" y="39"/>
                  </a:cubicBezTo>
                  <a:cubicBezTo>
                    <a:pt x="115" y="40"/>
                    <a:pt x="114" y="41"/>
                    <a:pt x="113" y="43"/>
                  </a:cubicBezTo>
                  <a:cubicBezTo>
                    <a:pt x="113" y="43"/>
                    <a:pt x="112" y="43"/>
                    <a:pt x="112" y="43"/>
                  </a:cubicBezTo>
                  <a:cubicBezTo>
                    <a:pt x="112" y="43"/>
                    <a:pt x="111" y="41"/>
                    <a:pt x="112" y="41"/>
                  </a:cubicBezTo>
                  <a:cubicBezTo>
                    <a:pt x="112" y="40"/>
                    <a:pt x="113" y="40"/>
                    <a:pt x="114" y="39"/>
                  </a:cubicBezTo>
                  <a:cubicBezTo>
                    <a:pt x="114" y="39"/>
                    <a:pt x="114" y="38"/>
                    <a:pt x="115" y="38"/>
                  </a:cubicBezTo>
                  <a:cubicBezTo>
                    <a:pt x="115" y="38"/>
                    <a:pt x="115" y="38"/>
                    <a:pt x="115" y="38"/>
                  </a:cubicBezTo>
                  <a:close/>
                  <a:moveTo>
                    <a:pt x="121" y="48"/>
                  </a:moveTo>
                  <a:cubicBezTo>
                    <a:pt x="122" y="48"/>
                    <a:pt x="122" y="49"/>
                    <a:pt x="122" y="49"/>
                  </a:cubicBezTo>
                  <a:cubicBezTo>
                    <a:pt x="122" y="49"/>
                    <a:pt x="122" y="50"/>
                    <a:pt x="122" y="50"/>
                  </a:cubicBezTo>
                  <a:cubicBezTo>
                    <a:pt x="121" y="50"/>
                    <a:pt x="120" y="51"/>
                    <a:pt x="118" y="52"/>
                  </a:cubicBezTo>
                  <a:cubicBezTo>
                    <a:pt x="118" y="52"/>
                    <a:pt x="118" y="51"/>
                    <a:pt x="117" y="51"/>
                  </a:cubicBezTo>
                  <a:cubicBezTo>
                    <a:pt x="119" y="50"/>
                    <a:pt x="120" y="49"/>
                    <a:pt x="121" y="48"/>
                  </a:cubicBezTo>
                  <a:cubicBezTo>
                    <a:pt x="121" y="48"/>
                    <a:pt x="121" y="48"/>
                    <a:pt x="121" y="48"/>
                  </a:cubicBezTo>
                  <a:close/>
                  <a:moveTo>
                    <a:pt x="97" y="119"/>
                  </a:moveTo>
                  <a:cubicBezTo>
                    <a:pt x="97" y="119"/>
                    <a:pt x="98" y="118"/>
                    <a:pt x="99" y="118"/>
                  </a:cubicBezTo>
                  <a:cubicBezTo>
                    <a:pt x="99" y="119"/>
                    <a:pt x="100" y="121"/>
                    <a:pt x="100" y="122"/>
                  </a:cubicBezTo>
                  <a:cubicBezTo>
                    <a:pt x="100" y="122"/>
                    <a:pt x="100" y="123"/>
                    <a:pt x="100" y="123"/>
                  </a:cubicBezTo>
                  <a:cubicBezTo>
                    <a:pt x="99" y="123"/>
                    <a:pt x="99" y="123"/>
                    <a:pt x="99" y="122"/>
                  </a:cubicBezTo>
                  <a:cubicBezTo>
                    <a:pt x="98" y="121"/>
                    <a:pt x="97" y="120"/>
                    <a:pt x="97" y="119"/>
                  </a:cubicBezTo>
                  <a:cubicBezTo>
                    <a:pt x="97" y="119"/>
                    <a:pt x="97" y="119"/>
                    <a:pt x="97" y="119"/>
                  </a:cubicBezTo>
                  <a:close/>
                  <a:moveTo>
                    <a:pt x="28" y="94"/>
                  </a:moveTo>
                  <a:cubicBezTo>
                    <a:pt x="27" y="94"/>
                    <a:pt x="25" y="95"/>
                    <a:pt x="24" y="96"/>
                  </a:cubicBezTo>
                  <a:cubicBezTo>
                    <a:pt x="24" y="95"/>
                    <a:pt x="23" y="94"/>
                    <a:pt x="23" y="94"/>
                  </a:cubicBezTo>
                  <a:cubicBezTo>
                    <a:pt x="24" y="93"/>
                    <a:pt x="25" y="93"/>
                    <a:pt x="26" y="93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27" y="93"/>
                    <a:pt x="27" y="92"/>
                    <a:pt x="27" y="92"/>
                  </a:cubicBezTo>
                  <a:cubicBezTo>
                    <a:pt x="27" y="92"/>
                    <a:pt x="28" y="92"/>
                    <a:pt x="28" y="92"/>
                  </a:cubicBezTo>
                  <a:cubicBezTo>
                    <a:pt x="28" y="93"/>
                    <a:pt x="28" y="93"/>
                    <a:pt x="28" y="94"/>
                  </a:cubicBezTo>
                  <a:cubicBezTo>
                    <a:pt x="28" y="94"/>
                    <a:pt x="28" y="94"/>
                    <a:pt x="28" y="94"/>
                  </a:cubicBezTo>
                  <a:close/>
                  <a:moveTo>
                    <a:pt x="32" y="108"/>
                  </a:moveTo>
                  <a:cubicBezTo>
                    <a:pt x="33" y="107"/>
                    <a:pt x="34" y="106"/>
                    <a:pt x="35" y="105"/>
                  </a:cubicBezTo>
                  <a:cubicBezTo>
                    <a:pt x="35" y="105"/>
                    <a:pt x="35" y="105"/>
                    <a:pt x="36" y="105"/>
                  </a:cubicBezTo>
                  <a:cubicBezTo>
                    <a:pt x="36" y="106"/>
                    <a:pt x="36" y="106"/>
                    <a:pt x="36" y="106"/>
                  </a:cubicBezTo>
                  <a:cubicBezTo>
                    <a:pt x="35" y="107"/>
                    <a:pt x="35" y="108"/>
                    <a:pt x="34" y="109"/>
                  </a:cubicBezTo>
                  <a:cubicBezTo>
                    <a:pt x="34" y="109"/>
                    <a:pt x="33" y="109"/>
                    <a:pt x="32" y="109"/>
                  </a:cubicBezTo>
                  <a:cubicBezTo>
                    <a:pt x="32" y="109"/>
                    <a:pt x="32" y="109"/>
                    <a:pt x="32" y="108"/>
                  </a:cubicBezTo>
                  <a:cubicBezTo>
                    <a:pt x="32" y="108"/>
                    <a:pt x="32" y="108"/>
                    <a:pt x="32" y="108"/>
                  </a:cubicBezTo>
                  <a:close/>
                  <a:moveTo>
                    <a:pt x="122" y="98"/>
                  </a:moveTo>
                  <a:cubicBezTo>
                    <a:pt x="121" y="97"/>
                    <a:pt x="120" y="96"/>
                    <a:pt x="119" y="96"/>
                  </a:cubicBezTo>
                  <a:cubicBezTo>
                    <a:pt x="119" y="96"/>
                    <a:pt x="119" y="96"/>
                    <a:pt x="119" y="96"/>
                  </a:cubicBezTo>
                  <a:cubicBezTo>
                    <a:pt x="119" y="95"/>
                    <a:pt x="119" y="95"/>
                    <a:pt x="119" y="94"/>
                  </a:cubicBezTo>
                  <a:cubicBezTo>
                    <a:pt x="120" y="94"/>
                    <a:pt x="120" y="94"/>
                    <a:pt x="120" y="94"/>
                  </a:cubicBezTo>
                  <a:cubicBezTo>
                    <a:pt x="121" y="95"/>
                    <a:pt x="122" y="95"/>
                    <a:pt x="123" y="96"/>
                  </a:cubicBezTo>
                  <a:cubicBezTo>
                    <a:pt x="123" y="96"/>
                    <a:pt x="123" y="96"/>
                    <a:pt x="123" y="96"/>
                  </a:cubicBezTo>
                  <a:cubicBezTo>
                    <a:pt x="123" y="97"/>
                    <a:pt x="123" y="97"/>
                    <a:pt x="122" y="98"/>
                  </a:cubicBezTo>
                  <a:cubicBezTo>
                    <a:pt x="122" y="98"/>
                    <a:pt x="122" y="98"/>
                    <a:pt x="122" y="98"/>
                  </a:cubicBezTo>
                  <a:close/>
                  <a:moveTo>
                    <a:pt x="114" y="111"/>
                  </a:moveTo>
                  <a:cubicBezTo>
                    <a:pt x="113" y="110"/>
                    <a:pt x="112" y="109"/>
                    <a:pt x="111" y="108"/>
                  </a:cubicBezTo>
                  <a:cubicBezTo>
                    <a:pt x="111" y="108"/>
                    <a:pt x="111" y="108"/>
                    <a:pt x="111" y="108"/>
                  </a:cubicBezTo>
                  <a:cubicBezTo>
                    <a:pt x="111" y="108"/>
                    <a:pt x="111" y="108"/>
                    <a:pt x="112" y="108"/>
                  </a:cubicBezTo>
                  <a:cubicBezTo>
                    <a:pt x="112" y="107"/>
                    <a:pt x="112" y="107"/>
                    <a:pt x="113" y="108"/>
                  </a:cubicBezTo>
                  <a:cubicBezTo>
                    <a:pt x="114" y="108"/>
                    <a:pt x="114" y="109"/>
                    <a:pt x="115" y="110"/>
                  </a:cubicBezTo>
                  <a:cubicBezTo>
                    <a:pt x="115" y="110"/>
                    <a:pt x="115" y="110"/>
                    <a:pt x="115" y="110"/>
                  </a:cubicBezTo>
                  <a:cubicBezTo>
                    <a:pt x="115" y="111"/>
                    <a:pt x="115" y="111"/>
                    <a:pt x="114" y="111"/>
                  </a:cubicBezTo>
                  <a:cubicBezTo>
                    <a:pt x="114" y="111"/>
                    <a:pt x="114" y="111"/>
                    <a:pt x="114" y="111"/>
                  </a:cubicBezTo>
                  <a:cubicBezTo>
                    <a:pt x="114" y="111"/>
                    <a:pt x="114" y="111"/>
                    <a:pt x="114" y="111"/>
                  </a:cubicBezTo>
                  <a:close/>
                  <a:moveTo>
                    <a:pt x="76" y="19"/>
                  </a:moveTo>
                  <a:cubicBezTo>
                    <a:pt x="76" y="19"/>
                    <a:pt x="77" y="19"/>
                    <a:pt x="77" y="19"/>
                  </a:cubicBezTo>
                  <a:cubicBezTo>
                    <a:pt x="78" y="19"/>
                    <a:pt x="78" y="19"/>
                    <a:pt x="78" y="19"/>
                  </a:cubicBezTo>
                  <a:cubicBezTo>
                    <a:pt x="78" y="20"/>
                    <a:pt x="78" y="21"/>
                    <a:pt x="78" y="21"/>
                  </a:cubicBezTo>
                  <a:cubicBezTo>
                    <a:pt x="78" y="22"/>
                    <a:pt x="77" y="22"/>
                    <a:pt x="77" y="23"/>
                  </a:cubicBezTo>
                  <a:cubicBezTo>
                    <a:pt x="77" y="24"/>
                    <a:pt x="77" y="23"/>
                    <a:pt x="77" y="23"/>
                  </a:cubicBezTo>
                  <a:cubicBezTo>
                    <a:pt x="76" y="23"/>
                    <a:pt x="76" y="23"/>
                    <a:pt x="76" y="23"/>
                  </a:cubicBezTo>
                  <a:cubicBezTo>
                    <a:pt x="77" y="21"/>
                    <a:pt x="76" y="20"/>
                    <a:pt x="76" y="19"/>
                  </a:cubicBezTo>
                  <a:cubicBezTo>
                    <a:pt x="76" y="19"/>
                    <a:pt x="76" y="19"/>
                    <a:pt x="76" y="19"/>
                  </a:cubicBezTo>
                  <a:close/>
                  <a:moveTo>
                    <a:pt x="7" y="82"/>
                  </a:moveTo>
                  <a:cubicBezTo>
                    <a:pt x="8" y="86"/>
                    <a:pt x="9" y="90"/>
                    <a:pt x="11" y="93"/>
                  </a:cubicBezTo>
                  <a:cubicBezTo>
                    <a:pt x="9" y="92"/>
                    <a:pt x="7" y="88"/>
                    <a:pt x="7" y="82"/>
                  </a:cubicBezTo>
                  <a:cubicBezTo>
                    <a:pt x="7" y="82"/>
                    <a:pt x="7" y="82"/>
                    <a:pt x="7" y="82"/>
                  </a:cubicBezTo>
                  <a:close/>
                  <a:moveTo>
                    <a:pt x="99" y="25"/>
                  </a:moveTo>
                  <a:cubicBezTo>
                    <a:pt x="99" y="26"/>
                    <a:pt x="100" y="26"/>
                    <a:pt x="101" y="26"/>
                  </a:cubicBezTo>
                  <a:cubicBezTo>
                    <a:pt x="100" y="27"/>
                    <a:pt x="99" y="28"/>
                    <a:pt x="99" y="29"/>
                  </a:cubicBezTo>
                  <a:cubicBezTo>
                    <a:pt x="99" y="29"/>
                    <a:pt x="99" y="29"/>
                    <a:pt x="99" y="29"/>
                  </a:cubicBezTo>
                  <a:cubicBezTo>
                    <a:pt x="98" y="30"/>
                    <a:pt x="98" y="30"/>
                    <a:pt x="97" y="30"/>
                  </a:cubicBezTo>
                  <a:cubicBezTo>
                    <a:pt x="98" y="28"/>
                    <a:pt x="98" y="27"/>
                    <a:pt x="99" y="25"/>
                  </a:cubicBezTo>
                  <a:cubicBezTo>
                    <a:pt x="99" y="25"/>
                    <a:pt x="99" y="25"/>
                    <a:pt x="99" y="25"/>
                  </a:cubicBezTo>
                  <a:close/>
                  <a:moveTo>
                    <a:pt x="122" y="86"/>
                  </a:moveTo>
                  <a:cubicBezTo>
                    <a:pt x="122" y="86"/>
                    <a:pt x="122" y="86"/>
                    <a:pt x="122" y="85"/>
                  </a:cubicBezTo>
                  <a:cubicBezTo>
                    <a:pt x="123" y="85"/>
                    <a:pt x="125" y="85"/>
                    <a:pt x="126" y="86"/>
                  </a:cubicBezTo>
                  <a:cubicBezTo>
                    <a:pt x="126" y="86"/>
                    <a:pt x="126" y="87"/>
                    <a:pt x="126" y="88"/>
                  </a:cubicBezTo>
                  <a:cubicBezTo>
                    <a:pt x="125" y="87"/>
                    <a:pt x="123" y="87"/>
                    <a:pt x="122" y="86"/>
                  </a:cubicBezTo>
                  <a:cubicBezTo>
                    <a:pt x="122" y="86"/>
                    <a:pt x="122" y="86"/>
                    <a:pt x="122" y="86"/>
                  </a:cubicBezTo>
                  <a:close/>
                  <a:moveTo>
                    <a:pt x="106" y="30"/>
                  </a:moveTo>
                  <a:cubicBezTo>
                    <a:pt x="105" y="31"/>
                    <a:pt x="103" y="32"/>
                    <a:pt x="103" y="33"/>
                  </a:cubicBezTo>
                  <a:cubicBezTo>
                    <a:pt x="102" y="33"/>
                    <a:pt x="102" y="33"/>
                    <a:pt x="102" y="32"/>
                  </a:cubicBezTo>
                  <a:cubicBezTo>
                    <a:pt x="103" y="31"/>
                    <a:pt x="103" y="30"/>
                    <a:pt x="104" y="30"/>
                  </a:cubicBezTo>
                  <a:cubicBezTo>
                    <a:pt x="104" y="30"/>
                    <a:pt x="104" y="29"/>
                    <a:pt x="104" y="29"/>
                  </a:cubicBezTo>
                  <a:cubicBezTo>
                    <a:pt x="104" y="28"/>
                    <a:pt x="105" y="28"/>
                    <a:pt x="105" y="29"/>
                  </a:cubicBezTo>
                  <a:cubicBezTo>
                    <a:pt x="106" y="29"/>
                    <a:pt x="106" y="30"/>
                    <a:pt x="106" y="30"/>
                  </a:cubicBezTo>
                  <a:cubicBezTo>
                    <a:pt x="106" y="30"/>
                    <a:pt x="106" y="30"/>
                    <a:pt x="106" y="30"/>
                  </a:cubicBezTo>
                  <a:close/>
                  <a:moveTo>
                    <a:pt x="103" y="34"/>
                  </a:moveTo>
                  <a:cubicBezTo>
                    <a:pt x="104" y="33"/>
                    <a:pt x="105" y="31"/>
                    <a:pt x="106" y="30"/>
                  </a:cubicBezTo>
                  <a:cubicBezTo>
                    <a:pt x="107" y="31"/>
                    <a:pt x="107" y="31"/>
                    <a:pt x="107" y="32"/>
                  </a:cubicBezTo>
                  <a:cubicBezTo>
                    <a:pt x="106" y="33"/>
                    <a:pt x="106" y="33"/>
                    <a:pt x="105" y="34"/>
                  </a:cubicBezTo>
                  <a:cubicBezTo>
                    <a:pt x="105" y="35"/>
                    <a:pt x="105" y="35"/>
                    <a:pt x="104" y="34"/>
                  </a:cubicBezTo>
                  <a:cubicBezTo>
                    <a:pt x="104" y="34"/>
                    <a:pt x="103" y="34"/>
                    <a:pt x="103" y="34"/>
                  </a:cubicBezTo>
                  <a:cubicBezTo>
                    <a:pt x="103" y="34"/>
                    <a:pt x="103" y="34"/>
                    <a:pt x="103" y="34"/>
                  </a:cubicBezTo>
                  <a:close/>
                  <a:moveTo>
                    <a:pt x="121" y="103"/>
                  </a:moveTo>
                  <a:cubicBezTo>
                    <a:pt x="120" y="103"/>
                    <a:pt x="120" y="104"/>
                    <a:pt x="120" y="104"/>
                  </a:cubicBezTo>
                  <a:cubicBezTo>
                    <a:pt x="118" y="104"/>
                    <a:pt x="118" y="102"/>
                    <a:pt x="116" y="102"/>
                  </a:cubicBezTo>
                  <a:cubicBezTo>
                    <a:pt x="116" y="102"/>
                    <a:pt x="116" y="101"/>
                    <a:pt x="117" y="101"/>
                  </a:cubicBezTo>
                  <a:cubicBezTo>
                    <a:pt x="118" y="101"/>
                    <a:pt x="119" y="102"/>
                    <a:pt x="121" y="103"/>
                  </a:cubicBezTo>
                  <a:cubicBezTo>
                    <a:pt x="121" y="103"/>
                    <a:pt x="121" y="103"/>
                    <a:pt x="121" y="103"/>
                  </a:cubicBezTo>
                  <a:close/>
                  <a:moveTo>
                    <a:pt x="25" y="86"/>
                  </a:moveTo>
                  <a:cubicBezTo>
                    <a:pt x="25" y="87"/>
                    <a:pt x="26" y="87"/>
                    <a:pt x="26" y="88"/>
                  </a:cubicBezTo>
                  <a:cubicBezTo>
                    <a:pt x="24" y="88"/>
                    <a:pt x="23" y="89"/>
                    <a:pt x="22" y="89"/>
                  </a:cubicBezTo>
                  <a:cubicBezTo>
                    <a:pt x="21" y="88"/>
                    <a:pt x="21" y="88"/>
                    <a:pt x="21" y="87"/>
                  </a:cubicBezTo>
                  <a:cubicBezTo>
                    <a:pt x="21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8"/>
                    <a:pt x="22" y="88"/>
                    <a:pt x="23" y="88"/>
                  </a:cubicBezTo>
                  <a:cubicBezTo>
                    <a:pt x="23" y="88"/>
                    <a:pt x="23" y="88"/>
                    <a:pt x="23" y="87"/>
                  </a:cubicBezTo>
                  <a:cubicBezTo>
                    <a:pt x="23" y="87"/>
                    <a:pt x="23" y="87"/>
                    <a:pt x="23" y="87"/>
                  </a:cubicBezTo>
                  <a:cubicBezTo>
                    <a:pt x="24" y="87"/>
                    <a:pt x="25" y="87"/>
                    <a:pt x="25" y="86"/>
                  </a:cubicBezTo>
                  <a:cubicBezTo>
                    <a:pt x="25" y="86"/>
                    <a:pt x="25" y="86"/>
                    <a:pt x="25" y="86"/>
                  </a:cubicBezTo>
                  <a:close/>
                  <a:moveTo>
                    <a:pt x="126" y="58"/>
                  </a:moveTo>
                  <a:cubicBezTo>
                    <a:pt x="124" y="58"/>
                    <a:pt x="122" y="58"/>
                    <a:pt x="121" y="59"/>
                  </a:cubicBezTo>
                  <a:cubicBezTo>
                    <a:pt x="121" y="59"/>
                    <a:pt x="121" y="59"/>
                    <a:pt x="121" y="59"/>
                  </a:cubicBezTo>
                  <a:cubicBezTo>
                    <a:pt x="121" y="58"/>
                    <a:pt x="121" y="58"/>
                    <a:pt x="122" y="57"/>
                  </a:cubicBezTo>
                  <a:cubicBezTo>
                    <a:pt x="122" y="57"/>
                    <a:pt x="123" y="57"/>
                    <a:pt x="124" y="56"/>
                  </a:cubicBezTo>
                  <a:cubicBezTo>
                    <a:pt x="125" y="56"/>
                    <a:pt x="125" y="56"/>
                    <a:pt x="125" y="57"/>
                  </a:cubicBezTo>
                  <a:cubicBezTo>
                    <a:pt x="125" y="57"/>
                    <a:pt x="126" y="57"/>
                    <a:pt x="126" y="58"/>
                  </a:cubicBezTo>
                  <a:cubicBezTo>
                    <a:pt x="126" y="58"/>
                    <a:pt x="126" y="58"/>
                    <a:pt x="126" y="58"/>
                  </a:cubicBezTo>
                  <a:close/>
                  <a:moveTo>
                    <a:pt x="127" y="81"/>
                  </a:moveTo>
                  <a:cubicBezTo>
                    <a:pt x="126" y="81"/>
                    <a:pt x="125" y="81"/>
                    <a:pt x="123" y="80"/>
                  </a:cubicBezTo>
                  <a:cubicBezTo>
                    <a:pt x="123" y="79"/>
                    <a:pt x="124" y="79"/>
                    <a:pt x="125" y="79"/>
                  </a:cubicBezTo>
                  <a:cubicBezTo>
                    <a:pt x="126" y="79"/>
                    <a:pt x="126" y="79"/>
                    <a:pt x="127" y="79"/>
                  </a:cubicBezTo>
                  <a:cubicBezTo>
                    <a:pt x="127" y="79"/>
                    <a:pt x="127" y="80"/>
                    <a:pt x="127" y="80"/>
                  </a:cubicBezTo>
                  <a:cubicBezTo>
                    <a:pt x="127" y="80"/>
                    <a:pt x="127" y="81"/>
                    <a:pt x="127" y="81"/>
                  </a:cubicBezTo>
                  <a:cubicBezTo>
                    <a:pt x="127" y="81"/>
                    <a:pt x="127" y="81"/>
                    <a:pt x="127" y="81"/>
                  </a:cubicBezTo>
                  <a:close/>
                  <a:moveTo>
                    <a:pt x="20" y="69"/>
                  </a:moveTo>
                  <a:cubicBezTo>
                    <a:pt x="20" y="69"/>
                    <a:pt x="20" y="68"/>
                    <a:pt x="21" y="69"/>
                  </a:cubicBezTo>
                  <a:cubicBezTo>
                    <a:pt x="22" y="69"/>
                    <a:pt x="22" y="69"/>
                    <a:pt x="23" y="69"/>
                  </a:cubicBezTo>
                  <a:cubicBezTo>
                    <a:pt x="23" y="69"/>
                    <a:pt x="24" y="69"/>
                    <a:pt x="24" y="69"/>
                  </a:cubicBezTo>
                  <a:cubicBezTo>
                    <a:pt x="24" y="69"/>
                    <a:pt x="24" y="70"/>
                    <a:pt x="23" y="70"/>
                  </a:cubicBezTo>
                  <a:cubicBezTo>
                    <a:pt x="23" y="70"/>
                    <a:pt x="23" y="70"/>
                    <a:pt x="23" y="70"/>
                  </a:cubicBezTo>
                  <a:cubicBezTo>
                    <a:pt x="22" y="70"/>
                    <a:pt x="21" y="70"/>
                    <a:pt x="19" y="70"/>
                  </a:cubicBezTo>
                  <a:cubicBezTo>
                    <a:pt x="19" y="70"/>
                    <a:pt x="20" y="69"/>
                    <a:pt x="20" y="69"/>
                  </a:cubicBezTo>
                  <a:cubicBezTo>
                    <a:pt x="20" y="69"/>
                    <a:pt x="20" y="69"/>
                    <a:pt x="20" y="69"/>
                  </a:cubicBezTo>
                  <a:close/>
                  <a:moveTo>
                    <a:pt x="108" y="59"/>
                  </a:moveTo>
                  <a:cubicBezTo>
                    <a:pt x="108" y="59"/>
                    <a:pt x="108" y="59"/>
                    <a:pt x="108" y="59"/>
                  </a:cubicBezTo>
                  <a:cubicBezTo>
                    <a:pt x="109" y="58"/>
                    <a:pt x="109" y="58"/>
                    <a:pt x="110" y="58"/>
                  </a:cubicBezTo>
                  <a:cubicBezTo>
                    <a:pt x="110" y="57"/>
                    <a:pt x="110" y="57"/>
                    <a:pt x="109" y="57"/>
                  </a:cubicBezTo>
                  <a:cubicBezTo>
                    <a:pt x="109" y="57"/>
                    <a:pt x="109" y="56"/>
                    <a:pt x="109" y="56"/>
                  </a:cubicBezTo>
                  <a:cubicBezTo>
                    <a:pt x="109" y="56"/>
                    <a:pt x="109" y="56"/>
                    <a:pt x="109" y="56"/>
                  </a:cubicBezTo>
                  <a:cubicBezTo>
                    <a:pt x="108" y="56"/>
                    <a:pt x="108" y="56"/>
                    <a:pt x="108" y="56"/>
                  </a:cubicBezTo>
                  <a:cubicBezTo>
                    <a:pt x="108" y="56"/>
                    <a:pt x="108" y="57"/>
                    <a:pt x="108" y="58"/>
                  </a:cubicBezTo>
                  <a:cubicBezTo>
                    <a:pt x="108" y="58"/>
                    <a:pt x="108" y="58"/>
                    <a:pt x="108" y="59"/>
                  </a:cubicBezTo>
                  <a:close/>
                  <a:moveTo>
                    <a:pt x="42" y="48"/>
                  </a:moveTo>
                  <a:cubicBezTo>
                    <a:pt x="42" y="48"/>
                    <a:pt x="42" y="48"/>
                    <a:pt x="42" y="48"/>
                  </a:cubicBezTo>
                  <a:cubicBezTo>
                    <a:pt x="42" y="48"/>
                    <a:pt x="41" y="49"/>
                    <a:pt x="41" y="49"/>
                  </a:cubicBezTo>
                  <a:cubicBezTo>
                    <a:pt x="41" y="50"/>
                    <a:pt x="42" y="51"/>
                    <a:pt x="42" y="51"/>
                  </a:cubicBezTo>
                  <a:cubicBezTo>
                    <a:pt x="43" y="51"/>
                    <a:pt x="44" y="50"/>
                    <a:pt x="44" y="49"/>
                  </a:cubicBezTo>
                  <a:cubicBezTo>
                    <a:pt x="44" y="48"/>
                    <a:pt x="43" y="48"/>
                    <a:pt x="42" y="48"/>
                  </a:cubicBezTo>
                  <a:close/>
                  <a:moveTo>
                    <a:pt x="96" y="106"/>
                  </a:moveTo>
                  <a:cubicBezTo>
                    <a:pt x="96" y="106"/>
                    <a:pt x="96" y="106"/>
                    <a:pt x="96" y="106"/>
                  </a:cubicBezTo>
                  <a:cubicBezTo>
                    <a:pt x="96" y="106"/>
                    <a:pt x="97" y="106"/>
                    <a:pt x="96" y="105"/>
                  </a:cubicBezTo>
                  <a:cubicBezTo>
                    <a:pt x="96" y="105"/>
                    <a:pt x="96" y="104"/>
                    <a:pt x="95" y="104"/>
                  </a:cubicBezTo>
                  <a:cubicBezTo>
                    <a:pt x="95" y="104"/>
                    <a:pt x="95" y="104"/>
                    <a:pt x="95" y="104"/>
                  </a:cubicBezTo>
                  <a:cubicBezTo>
                    <a:pt x="94" y="105"/>
                    <a:pt x="95" y="106"/>
                    <a:pt x="96" y="106"/>
                  </a:cubicBezTo>
                  <a:close/>
                  <a:moveTo>
                    <a:pt x="37" y="59"/>
                  </a:moveTo>
                  <a:cubicBezTo>
                    <a:pt x="36" y="59"/>
                    <a:pt x="36" y="60"/>
                    <a:pt x="35" y="59"/>
                  </a:cubicBezTo>
                  <a:cubicBezTo>
                    <a:pt x="34" y="59"/>
                    <a:pt x="35" y="58"/>
                    <a:pt x="35" y="58"/>
                  </a:cubicBezTo>
                  <a:cubicBezTo>
                    <a:pt x="35" y="57"/>
                    <a:pt x="35" y="57"/>
                    <a:pt x="35" y="57"/>
                  </a:cubicBezTo>
                  <a:cubicBezTo>
                    <a:pt x="35" y="57"/>
                    <a:pt x="36" y="57"/>
                    <a:pt x="36" y="57"/>
                  </a:cubicBezTo>
                  <a:cubicBezTo>
                    <a:pt x="36" y="58"/>
                    <a:pt x="36" y="58"/>
                    <a:pt x="37" y="59"/>
                  </a:cubicBezTo>
                  <a:cubicBezTo>
                    <a:pt x="37" y="59"/>
                    <a:pt x="37" y="59"/>
                    <a:pt x="37" y="59"/>
                  </a:cubicBezTo>
                  <a:close/>
                  <a:moveTo>
                    <a:pt x="100" y="102"/>
                  </a:moveTo>
                  <a:cubicBezTo>
                    <a:pt x="100" y="102"/>
                    <a:pt x="100" y="102"/>
                    <a:pt x="100" y="102"/>
                  </a:cubicBezTo>
                  <a:cubicBezTo>
                    <a:pt x="100" y="102"/>
                    <a:pt x="100" y="102"/>
                    <a:pt x="100" y="102"/>
                  </a:cubicBezTo>
                  <a:cubicBezTo>
                    <a:pt x="100" y="103"/>
                    <a:pt x="101" y="103"/>
                    <a:pt x="101" y="103"/>
                  </a:cubicBezTo>
                  <a:cubicBezTo>
                    <a:pt x="101" y="104"/>
                    <a:pt x="102" y="103"/>
                    <a:pt x="102" y="103"/>
                  </a:cubicBezTo>
                  <a:cubicBezTo>
                    <a:pt x="102" y="102"/>
                    <a:pt x="101" y="101"/>
                    <a:pt x="101" y="101"/>
                  </a:cubicBezTo>
                  <a:cubicBezTo>
                    <a:pt x="100" y="101"/>
                    <a:pt x="100" y="101"/>
                    <a:pt x="100" y="102"/>
                  </a:cubicBezTo>
                  <a:close/>
                  <a:moveTo>
                    <a:pt x="76" y="34"/>
                  </a:moveTo>
                  <a:cubicBezTo>
                    <a:pt x="76" y="34"/>
                    <a:pt x="76" y="35"/>
                    <a:pt x="76" y="35"/>
                  </a:cubicBezTo>
                  <a:cubicBezTo>
                    <a:pt x="76" y="35"/>
                    <a:pt x="75" y="34"/>
                    <a:pt x="75" y="33"/>
                  </a:cubicBezTo>
                  <a:cubicBezTo>
                    <a:pt x="75" y="33"/>
                    <a:pt x="75" y="33"/>
                    <a:pt x="75" y="32"/>
                  </a:cubicBezTo>
                  <a:cubicBezTo>
                    <a:pt x="75" y="32"/>
                    <a:pt x="76" y="32"/>
                    <a:pt x="76" y="32"/>
                  </a:cubicBezTo>
                  <a:cubicBezTo>
                    <a:pt x="77" y="32"/>
                    <a:pt x="77" y="33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ubicBezTo>
                    <a:pt x="76" y="34"/>
                    <a:pt x="76" y="34"/>
                    <a:pt x="76" y="34"/>
                  </a:cubicBezTo>
                  <a:close/>
                  <a:moveTo>
                    <a:pt x="84" y="37"/>
                  </a:moveTo>
                  <a:cubicBezTo>
                    <a:pt x="84" y="37"/>
                    <a:pt x="84" y="37"/>
                    <a:pt x="83" y="38"/>
                  </a:cubicBezTo>
                  <a:cubicBezTo>
                    <a:pt x="83" y="38"/>
                    <a:pt x="82" y="38"/>
                    <a:pt x="82" y="37"/>
                  </a:cubicBezTo>
                  <a:cubicBezTo>
                    <a:pt x="82" y="36"/>
                    <a:pt x="82" y="36"/>
                    <a:pt x="82" y="35"/>
                  </a:cubicBezTo>
                  <a:cubicBezTo>
                    <a:pt x="82" y="35"/>
                    <a:pt x="82" y="35"/>
                    <a:pt x="82" y="35"/>
                  </a:cubicBezTo>
                  <a:cubicBezTo>
                    <a:pt x="83" y="35"/>
                    <a:pt x="84" y="37"/>
                    <a:pt x="84" y="37"/>
                  </a:cubicBezTo>
                  <a:cubicBezTo>
                    <a:pt x="84" y="37"/>
                    <a:pt x="84" y="37"/>
                    <a:pt x="84" y="37"/>
                  </a:cubicBezTo>
                  <a:close/>
                  <a:moveTo>
                    <a:pt x="105" y="97"/>
                  </a:moveTo>
                  <a:cubicBezTo>
                    <a:pt x="105" y="97"/>
                    <a:pt x="105" y="97"/>
                    <a:pt x="105" y="97"/>
                  </a:cubicBezTo>
                  <a:cubicBezTo>
                    <a:pt x="105" y="98"/>
                    <a:pt x="105" y="99"/>
                    <a:pt x="106" y="98"/>
                  </a:cubicBezTo>
                  <a:cubicBezTo>
                    <a:pt x="106" y="98"/>
                    <a:pt x="107" y="98"/>
                    <a:pt x="107" y="98"/>
                  </a:cubicBezTo>
                  <a:cubicBezTo>
                    <a:pt x="107" y="97"/>
                    <a:pt x="106" y="96"/>
                    <a:pt x="106" y="96"/>
                  </a:cubicBezTo>
                  <a:cubicBezTo>
                    <a:pt x="105" y="96"/>
                    <a:pt x="105" y="97"/>
                    <a:pt x="105" y="97"/>
                  </a:cubicBezTo>
                  <a:close/>
                  <a:moveTo>
                    <a:pt x="35" y="66"/>
                  </a:moveTo>
                  <a:cubicBezTo>
                    <a:pt x="34" y="66"/>
                    <a:pt x="33" y="65"/>
                    <a:pt x="33" y="64"/>
                  </a:cubicBezTo>
                  <a:cubicBezTo>
                    <a:pt x="33" y="64"/>
                    <a:pt x="34" y="63"/>
                    <a:pt x="34" y="63"/>
                  </a:cubicBezTo>
                  <a:cubicBezTo>
                    <a:pt x="35" y="63"/>
                    <a:pt x="35" y="64"/>
                    <a:pt x="35" y="65"/>
                  </a:cubicBezTo>
                  <a:cubicBezTo>
                    <a:pt x="35" y="65"/>
                    <a:pt x="35" y="65"/>
                    <a:pt x="35" y="66"/>
                  </a:cubicBezTo>
                  <a:cubicBezTo>
                    <a:pt x="35" y="66"/>
                    <a:pt x="35" y="66"/>
                    <a:pt x="35" y="66"/>
                  </a:cubicBezTo>
                  <a:close/>
                  <a:moveTo>
                    <a:pt x="73" y="113"/>
                  </a:moveTo>
                  <a:cubicBezTo>
                    <a:pt x="73" y="113"/>
                    <a:pt x="73" y="113"/>
                    <a:pt x="74" y="112"/>
                  </a:cubicBezTo>
                  <a:cubicBezTo>
                    <a:pt x="74" y="112"/>
                    <a:pt x="75" y="113"/>
                    <a:pt x="75" y="114"/>
                  </a:cubicBezTo>
                  <a:cubicBezTo>
                    <a:pt x="75" y="114"/>
                    <a:pt x="74" y="115"/>
                    <a:pt x="74" y="115"/>
                  </a:cubicBezTo>
                  <a:cubicBezTo>
                    <a:pt x="73" y="115"/>
                    <a:pt x="73" y="114"/>
                    <a:pt x="73" y="113"/>
                  </a:cubicBezTo>
                  <a:cubicBezTo>
                    <a:pt x="73" y="113"/>
                    <a:pt x="73" y="113"/>
                    <a:pt x="73" y="113"/>
                  </a:cubicBezTo>
                  <a:close/>
                  <a:moveTo>
                    <a:pt x="106" y="51"/>
                  </a:moveTo>
                  <a:cubicBezTo>
                    <a:pt x="106" y="51"/>
                    <a:pt x="106" y="51"/>
                    <a:pt x="106" y="51"/>
                  </a:cubicBezTo>
                  <a:cubicBezTo>
                    <a:pt x="106" y="50"/>
                    <a:pt x="106" y="49"/>
                    <a:pt x="105" y="49"/>
                  </a:cubicBezTo>
                  <a:cubicBezTo>
                    <a:pt x="104" y="49"/>
                    <a:pt x="104" y="49"/>
                    <a:pt x="104" y="50"/>
                  </a:cubicBezTo>
                  <a:cubicBezTo>
                    <a:pt x="104" y="51"/>
                    <a:pt x="105" y="51"/>
                    <a:pt x="106" y="51"/>
                  </a:cubicBezTo>
                  <a:cubicBezTo>
                    <a:pt x="106" y="51"/>
                    <a:pt x="106" y="51"/>
                    <a:pt x="106" y="51"/>
                  </a:cubicBezTo>
                  <a:close/>
                  <a:moveTo>
                    <a:pt x="38" y="53"/>
                  </a:moveTo>
                  <a:cubicBezTo>
                    <a:pt x="38" y="53"/>
                    <a:pt x="38" y="52"/>
                    <a:pt x="39" y="52"/>
                  </a:cubicBezTo>
                  <a:cubicBezTo>
                    <a:pt x="39" y="52"/>
                    <a:pt x="40" y="53"/>
                    <a:pt x="40" y="54"/>
                  </a:cubicBezTo>
                  <a:cubicBezTo>
                    <a:pt x="40" y="54"/>
                    <a:pt x="39" y="54"/>
                    <a:pt x="39" y="54"/>
                  </a:cubicBezTo>
                  <a:cubicBezTo>
                    <a:pt x="38" y="54"/>
                    <a:pt x="38" y="54"/>
                    <a:pt x="38" y="53"/>
                  </a:cubicBezTo>
                  <a:cubicBezTo>
                    <a:pt x="38" y="53"/>
                    <a:pt x="38" y="53"/>
                    <a:pt x="38" y="53"/>
                  </a:cubicBezTo>
                  <a:close/>
                  <a:moveTo>
                    <a:pt x="44" y="99"/>
                  </a:moveTo>
                  <a:cubicBezTo>
                    <a:pt x="44" y="99"/>
                    <a:pt x="44" y="99"/>
                    <a:pt x="44" y="99"/>
                  </a:cubicBezTo>
                  <a:cubicBezTo>
                    <a:pt x="43" y="100"/>
                    <a:pt x="43" y="100"/>
                    <a:pt x="43" y="101"/>
                  </a:cubicBezTo>
                  <a:cubicBezTo>
                    <a:pt x="44" y="101"/>
                    <a:pt x="44" y="101"/>
                    <a:pt x="44" y="102"/>
                  </a:cubicBezTo>
                  <a:cubicBezTo>
                    <a:pt x="45" y="101"/>
                    <a:pt x="45" y="100"/>
                    <a:pt x="44" y="99"/>
                  </a:cubicBezTo>
                  <a:close/>
                  <a:moveTo>
                    <a:pt x="95" y="40"/>
                  </a:moveTo>
                  <a:cubicBezTo>
                    <a:pt x="96" y="41"/>
                    <a:pt x="97" y="41"/>
                    <a:pt x="97" y="41"/>
                  </a:cubicBezTo>
                  <a:cubicBezTo>
                    <a:pt x="97" y="42"/>
                    <a:pt x="97" y="42"/>
                    <a:pt x="96" y="43"/>
                  </a:cubicBezTo>
                  <a:cubicBezTo>
                    <a:pt x="96" y="43"/>
                    <a:pt x="95" y="43"/>
                    <a:pt x="95" y="42"/>
                  </a:cubicBezTo>
                  <a:cubicBezTo>
                    <a:pt x="95" y="41"/>
                    <a:pt x="95" y="41"/>
                    <a:pt x="95" y="40"/>
                  </a:cubicBezTo>
                  <a:cubicBezTo>
                    <a:pt x="95" y="40"/>
                    <a:pt x="95" y="40"/>
                    <a:pt x="95" y="40"/>
                  </a:cubicBezTo>
                  <a:close/>
                  <a:moveTo>
                    <a:pt x="113" y="70"/>
                  </a:moveTo>
                  <a:cubicBezTo>
                    <a:pt x="113" y="70"/>
                    <a:pt x="113" y="70"/>
                    <a:pt x="112" y="70"/>
                  </a:cubicBezTo>
                  <a:cubicBezTo>
                    <a:pt x="112" y="69"/>
                    <a:pt x="112" y="69"/>
                    <a:pt x="112" y="68"/>
                  </a:cubicBezTo>
                  <a:cubicBezTo>
                    <a:pt x="112" y="68"/>
                    <a:pt x="112" y="68"/>
                    <a:pt x="112" y="68"/>
                  </a:cubicBezTo>
                  <a:cubicBezTo>
                    <a:pt x="113" y="68"/>
                    <a:pt x="113" y="68"/>
                    <a:pt x="114" y="68"/>
                  </a:cubicBezTo>
                  <a:cubicBezTo>
                    <a:pt x="114" y="68"/>
                    <a:pt x="114" y="69"/>
                    <a:pt x="114" y="69"/>
                  </a:cubicBezTo>
                  <a:cubicBezTo>
                    <a:pt x="113" y="69"/>
                    <a:pt x="113" y="69"/>
                    <a:pt x="113" y="70"/>
                  </a:cubicBezTo>
                  <a:cubicBezTo>
                    <a:pt x="113" y="70"/>
                    <a:pt x="113" y="70"/>
                    <a:pt x="113" y="70"/>
                  </a:cubicBezTo>
                  <a:close/>
                  <a:moveTo>
                    <a:pt x="114" y="88"/>
                  </a:moveTo>
                  <a:cubicBezTo>
                    <a:pt x="113" y="89"/>
                    <a:pt x="113" y="89"/>
                    <a:pt x="112" y="89"/>
                  </a:cubicBezTo>
                  <a:cubicBezTo>
                    <a:pt x="112" y="89"/>
                    <a:pt x="112" y="89"/>
                    <a:pt x="112" y="88"/>
                  </a:cubicBezTo>
                  <a:cubicBezTo>
                    <a:pt x="112" y="88"/>
                    <a:pt x="111" y="87"/>
                    <a:pt x="112" y="87"/>
                  </a:cubicBezTo>
                  <a:cubicBezTo>
                    <a:pt x="112" y="87"/>
                    <a:pt x="112" y="87"/>
                    <a:pt x="113" y="87"/>
                  </a:cubicBezTo>
                  <a:cubicBezTo>
                    <a:pt x="113" y="87"/>
                    <a:pt x="114" y="88"/>
                    <a:pt x="114" y="88"/>
                  </a:cubicBezTo>
                  <a:cubicBezTo>
                    <a:pt x="114" y="88"/>
                    <a:pt x="114" y="88"/>
                    <a:pt x="114" y="88"/>
                  </a:cubicBezTo>
                  <a:close/>
                  <a:moveTo>
                    <a:pt x="112" y="62"/>
                  </a:moveTo>
                  <a:cubicBezTo>
                    <a:pt x="112" y="63"/>
                    <a:pt x="112" y="63"/>
                    <a:pt x="112" y="63"/>
                  </a:cubicBezTo>
                  <a:cubicBezTo>
                    <a:pt x="112" y="64"/>
                    <a:pt x="111" y="64"/>
                    <a:pt x="111" y="64"/>
                  </a:cubicBezTo>
                  <a:cubicBezTo>
                    <a:pt x="111" y="64"/>
                    <a:pt x="111" y="64"/>
                    <a:pt x="110" y="63"/>
                  </a:cubicBezTo>
                  <a:cubicBezTo>
                    <a:pt x="110" y="63"/>
                    <a:pt x="110" y="62"/>
                    <a:pt x="110" y="62"/>
                  </a:cubicBezTo>
                  <a:cubicBezTo>
                    <a:pt x="110" y="62"/>
                    <a:pt x="111" y="62"/>
                    <a:pt x="111" y="62"/>
                  </a:cubicBezTo>
                  <a:cubicBezTo>
                    <a:pt x="111" y="62"/>
                    <a:pt x="112" y="62"/>
                    <a:pt x="112" y="62"/>
                  </a:cubicBezTo>
                  <a:cubicBezTo>
                    <a:pt x="112" y="62"/>
                    <a:pt x="112" y="62"/>
                    <a:pt x="112" y="62"/>
                  </a:cubicBezTo>
                  <a:close/>
                  <a:moveTo>
                    <a:pt x="113" y="84"/>
                  </a:moveTo>
                  <a:cubicBezTo>
                    <a:pt x="112" y="83"/>
                    <a:pt x="112" y="81"/>
                    <a:pt x="113" y="81"/>
                  </a:cubicBezTo>
                  <a:cubicBezTo>
                    <a:pt x="113" y="80"/>
                    <a:pt x="114" y="81"/>
                    <a:pt x="114" y="81"/>
                  </a:cubicBezTo>
                  <a:cubicBezTo>
                    <a:pt x="114" y="81"/>
                    <a:pt x="114" y="81"/>
                    <a:pt x="114" y="82"/>
                  </a:cubicBezTo>
                  <a:cubicBezTo>
                    <a:pt x="114" y="82"/>
                    <a:pt x="114" y="82"/>
                    <a:pt x="113" y="83"/>
                  </a:cubicBezTo>
                  <a:cubicBezTo>
                    <a:pt x="113" y="83"/>
                    <a:pt x="113" y="83"/>
                    <a:pt x="113" y="84"/>
                  </a:cubicBezTo>
                  <a:cubicBezTo>
                    <a:pt x="113" y="84"/>
                    <a:pt x="113" y="84"/>
                    <a:pt x="113" y="84"/>
                  </a:cubicBezTo>
                  <a:close/>
                  <a:moveTo>
                    <a:pt x="117" y="50"/>
                  </a:moveTo>
                  <a:cubicBezTo>
                    <a:pt x="117" y="49"/>
                    <a:pt x="117" y="49"/>
                    <a:pt x="118" y="49"/>
                  </a:cubicBezTo>
                  <a:cubicBezTo>
                    <a:pt x="118" y="48"/>
                    <a:pt x="119" y="47"/>
                    <a:pt x="120" y="47"/>
                  </a:cubicBezTo>
                  <a:cubicBezTo>
                    <a:pt x="120" y="47"/>
                    <a:pt x="120" y="46"/>
                    <a:pt x="120" y="46"/>
                  </a:cubicBezTo>
                  <a:cubicBezTo>
                    <a:pt x="120" y="46"/>
                    <a:pt x="120" y="46"/>
                    <a:pt x="120" y="46"/>
                  </a:cubicBezTo>
                  <a:cubicBezTo>
                    <a:pt x="121" y="47"/>
                    <a:pt x="120" y="47"/>
                    <a:pt x="120" y="48"/>
                  </a:cubicBezTo>
                  <a:cubicBezTo>
                    <a:pt x="119" y="48"/>
                    <a:pt x="118" y="49"/>
                    <a:pt x="117" y="50"/>
                  </a:cubicBezTo>
                  <a:cubicBezTo>
                    <a:pt x="117" y="50"/>
                    <a:pt x="117" y="50"/>
                    <a:pt x="117" y="50"/>
                  </a:cubicBezTo>
                  <a:close/>
                  <a:moveTo>
                    <a:pt x="65" y="32"/>
                  </a:moveTo>
                  <a:cubicBezTo>
                    <a:pt x="65" y="32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3"/>
                    <a:pt x="66" y="33"/>
                  </a:cubicBezTo>
                  <a:cubicBezTo>
                    <a:pt x="66" y="33"/>
                    <a:pt x="66" y="34"/>
                    <a:pt x="65" y="34"/>
                  </a:cubicBezTo>
                  <a:cubicBezTo>
                    <a:pt x="65" y="35"/>
                    <a:pt x="65" y="34"/>
                    <a:pt x="64" y="34"/>
                  </a:cubicBezTo>
                  <a:cubicBezTo>
                    <a:pt x="64" y="34"/>
                    <a:pt x="64" y="33"/>
                    <a:pt x="65" y="32"/>
                  </a:cubicBezTo>
                  <a:cubicBezTo>
                    <a:pt x="65" y="32"/>
                    <a:pt x="65" y="32"/>
                    <a:pt x="65" y="32"/>
                  </a:cubicBezTo>
                  <a:close/>
                  <a:moveTo>
                    <a:pt x="49" y="45"/>
                  </a:moveTo>
                  <a:cubicBezTo>
                    <a:pt x="49" y="45"/>
                    <a:pt x="49" y="45"/>
                    <a:pt x="49" y="45"/>
                  </a:cubicBezTo>
                  <a:cubicBezTo>
                    <a:pt x="49" y="44"/>
                    <a:pt x="49" y="44"/>
                    <a:pt x="48" y="44"/>
                  </a:cubicBezTo>
                  <a:cubicBezTo>
                    <a:pt x="48" y="44"/>
                    <a:pt x="48" y="44"/>
                    <a:pt x="47" y="44"/>
                  </a:cubicBezTo>
                  <a:cubicBezTo>
                    <a:pt x="47" y="44"/>
                    <a:pt x="47" y="44"/>
                    <a:pt x="47" y="45"/>
                  </a:cubicBezTo>
                  <a:cubicBezTo>
                    <a:pt x="47" y="45"/>
                    <a:pt x="47" y="45"/>
                    <a:pt x="47" y="45"/>
                  </a:cubicBezTo>
                  <a:cubicBezTo>
                    <a:pt x="48" y="45"/>
                    <a:pt x="48" y="45"/>
                    <a:pt x="48" y="46"/>
                  </a:cubicBezTo>
                  <a:cubicBezTo>
                    <a:pt x="49" y="46"/>
                    <a:pt x="49" y="45"/>
                    <a:pt x="49" y="45"/>
                  </a:cubicBezTo>
                  <a:close/>
                  <a:moveTo>
                    <a:pt x="102" y="46"/>
                  </a:moveTo>
                  <a:cubicBezTo>
                    <a:pt x="102" y="46"/>
                    <a:pt x="102" y="46"/>
                    <a:pt x="102" y="46"/>
                  </a:cubicBezTo>
                  <a:cubicBezTo>
                    <a:pt x="102" y="46"/>
                    <a:pt x="102" y="46"/>
                    <a:pt x="101" y="45"/>
                  </a:cubicBezTo>
                  <a:cubicBezTo>
                    <a:pt x="100" y="45"/>
                    <a:pt x="100" y="45"/>
                    <a:pt x="100" y="45"/>
                  </a:cubicBezTo>
                  <a:cubicBezTo>
                    <a:pt x="100" y="46"/>
                    <a:pt x="100" y="46"/>
                    <a:pt x="100" y="46"/>
                  </a:cubicBezTo>
                  <a:cubicBezTo>
                    <a:pt x="100" y="47"/>
                    <a:pt x="100" y="47"/>
                    <a:pt x="101" y="47"/>
                  </a:cubicBezTo>
                  <a:cubicBezTo>
                    <a:pt x="101" y="47"/>
                    <a:pt x="102" y="46"/>
                    <a:pt x="102" y="46"/>
                  </a:cubicBezTo>
                  <a:close/>
                  <a:moveTo>
                    <a:pt x="112" y="76"/>
                  </a:moveTo>
                  <a:cubicBezTo>
                    <a:pt x="112" y="75"/>
                    <a:pt x="112" y="74"/>
                    <a:pt x="112" y="74"/>
                  </a:cubicBezTo>
                  <a:cubicBezTo>
                    <a:pt x="112" y="74"/>
                    <a:pt x="113" y="74"/>
                    <a:pt x="113" y="74"/>
                  </a:cubicBezTo>
                  <a:cubicBezTo>
                    <a:pt x="114" y="74"/>
                    <a:pt x="114" y="75"/>
                    <a:pt x="113" y="75"/>
                  </a:cubicBezTo>
                  <a:cubicBezTo>
                    <a:pt x="113" y="76"/>
                    <a:pt x="113" y="76"/>
                    <a:pt x="112" y="76"/>
                  </a:cubicBezTo>
                  <a:cubicBezTo>
                    <a:pt x="112" y="76"/>
                    <a:pt x="112" y="76"/>
                    <a:pt x="112" y="76"/>
                  </a:cubicBezTo>
                  <a:close/>
                  <a:moveTo>
                    <a:pt x="61" y="112"/>
                  </a:moveTo>
                  <a:cubicBezTo>
                    <a:pt x="60" y="112"/>
                    <a:pt x="60" y="112"/>
                    <a:pt x="59" y="112"/>
                  </a:cubicBezTo>
                  <a:cubicBezTo>
                    <a:pt x="59" y="111"/>
                    <a:pt x="60" y="111"/>
                    <a:pt x="60" y="110"/>
                  </a:cubicBezTo>
                  <a:cubicBezTo>
                    <a:pt x="61" y="110"/>
                    <a:pt x="61" y="110"/>
                    <a:pt x="61" y="111"/>
                  </a:cubicBezTo>
                  <a:cubicBezTo>
                    <a:pt x="61" y="111"/>
                    <a:pt x="61" y="112"/>
                    <a:pt x="61" y="112"/>
                  </a:cubicBezTo>
                  <a:cubicBezTo>
                    <a:pt x="61" y="112"/>
                    <a:pt x="61" y="112"/>
                    <a:pt x="61" y="112"/>
                  </a:cubicBezTo>
                  <a:close/>
                  <a:moveTo>
                    <a:pt x="36" y="89"/>
                  </a:moveTo>
                  <a:cubicBezTo>
                    <a:pt x="35" y="88"/>
                    <a:pt x="35" y="87"/>
                    <a:pt x="36" y="87"/>
                  </a:cubicBezTo>
                  <a:cubicBezTo>
                    <a:pt x="36" y="87"/>
                    <a:pt x="36" y="87"/>
                    <a:pt x="37" y="88"/>
                  </a:cubicBezTo>
                  <a:cubicBezTo>
                    <a:pt x="37" y="89"/>
                    <a:pt x="36" y="89"/>
                    <a:pt x="36" y="89"/>
                  </a:cubicBezTo>
                  <a:cubicBezTo>
                    <a:pt x="36" y="89"/>
                    <a:pt x="36" y="89"/>
                    <a:pt x="36" y="89"/>
                  </a:cubicBezTo>
                  <a:close/>
                  <a:moveTo>
                    <a:pt x="33" y="83"/>
                  </a:moveTo>
                  <a:cubicBezTo>
                    <a:pt x="33" y="83"/>
                    <a:pt x="33" y="82"/>
                    <a:pt x="33" y="82"/>
                  </a:cubicBezTo>
                  <a:cubicBezTo>
                    <a:pt x="33" y="81"/>
                    <a:pt x="33" y="81"/>
                    <a:pt x="33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5" y="82"/>
                    <a:pt x="34" y="83"/>
                    <a:pt x="33" y="83"/>
                  </a:cubicBezTo>
                  <a:cubicBezTo>
                    <a:pt x="33" y="83"/>
                    <a:pt x="33" y="83"/>
                    <a:pt x="33" y="83"/>
                  </a:cubicBezTo>
                  <a:close/>
                  <a:moveTo>
                    <a:pt x="70" y="30"/>
                  </a:moveTo>
                  <a:cubicBezTo>
                    <a:pt x="71" y="30"/>
                    <a:pt x="71" y="31"/>
                    <a:pt x="71" y="31"/>
                  </a:cubicBezTo>
                  <a:cubicBezTo>
                    <a:pt x="71" y="32"/>
                    <a:pt x="71" y="32"/>
                    <a:pt x="71" y="33"/>
                  </a:cubicBezTo>
                  <a:cubicBezTo>
                    <a:pt x="70" y="33"/>
                    <a:pt x="70" y="32"/>
                    <a:pt x="70" y="32"/>
                  </a:cubicBezTo>
                  <a:cubicBezTo>
                    <a:pt x="70" y="32"/>
                    <a:pt x="70" y="31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ubicBezTo>
                    <a:pt x="70" y="30"/>
                    <a:pt x="70" y="30"/>
                    <a:pt x="70" y="30"/>
                  </a:cubicBezTo>
                  <a:close/>
                  <a:moveTo>
                    <a:pt x="110" y="92"/>
                  </a:moveTo>
                  <a:cubicBezTo>
                    <a:pt x="111" y="92"/>
                    <a:pt x="111" y="93"/>
                    <a:pt x="111" y="93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1" y="94"/>
                    <a:pt x="111" y="94"/>
                    <a:pt x="111" y="94"/>
                  </a:cubicBezTo>
                  <a:cubicBezTo>
                    <a:pt x="110" y="94"/>
                    <a:pt x="110" y="93"/>
                    <a:pt x="110" y="93"/>
                  </a:cubicBezTo>
                  <a:cubicBezTo>
                    <a:pt x="110" y="93"/>
                    <a:pt x="110" y="92"/>
                    <a:pt x="110" y="92"/>
                  </a:cubicBezTo>
                  <a:cubicBezTo>
                    <a:pt x="110" y="92"/>
                    <a:pt x="110" y="92"/>
                    <a:pt x="110" y="92"/>
                  </a:cubicBezTo>
                  <a:cubicBezTo>
                    <a:pt x="110" y="92"/>
                    <a:pt x="110" y="92"/>
                    <a:pt x="110" y="92"/>
                  </a:cubicBezTo>
                  <a:close/>
                  <a:moveTo>
                    <a:pt x="39" y="94"/>
                  </a:moveTo>
                  <a:cubicBezTo>
                    <a:pt x="39" y="94"/>
                    <a:pt x="39" y="93"/>
                    <a:pt x="39" y="93"/>
                  </a:cubicBezTo>
                  <a:cubicBezTo>
                    <a:pt x="40" y="93"/>
                    <a:pt x="40" y="93"/>
                    <a:pt x="40" y="94"/>
                  </a:cubicBezTo>
                  <a:cubicBezTo>
                    <a:pt x="40" y="94"/>
                    <a:pt x="40" y="95"/>
                    <a:pt x="40" y="95"/>
                  </a:cubicBezTo>
                  <a:cubicBezTo>
                    <a:pt x="40" y="95"/>
                    <a:pt x="40" y="95"/>
                    <a:pt x="39" y="95"/>
                  </a:cubicBezTo>
                  <a:cubicBezTo>
                    <a:pt x="39" y="94"/>
                    <a:pt x="39" y="94"/>
                    <a:pt x="39" y="94"/>
                  </a:cubicBezTo>
                  <a:cubicBezTo>
                    <a:pt x="39" y="94"/>
                    <a:pt x="39" y="94"/>
                    <a:pt x="39" y="94"/>
                  </a:cubicBezTo>
                  <a:close/>
                  <a:moveTo>
                    <a:pt x="53" y="40"/>
                  </a:moveTo>
                  <a:cubicBezTo>
                    <a:pt x="53" y="40"/>
                    <a:pt x="53" y="40"/>
                    <a:pt x="53" y="39"/>
                  </a:cubicBezTo>
                  <a:cubicBezTo>
                    <a:pt x="53" y="39"/>
                    <a:pt x="53" y="39"/>
                    <a:pt x="54" y="39"/>
                  </a:cubicBezTo>
                  <a:cubicBezTo>
                    <a:pt x="54" y="39"/>
                    <a:pt x="54" y="39"/>
                    <a:pt x="54" y="40"/>
                  </a:cubicBezTo>
                  <a:cubicBezTo>
                    <a:pt x="54" y="40"/>
                    <a:pt x="54" y="40"/>
                    <a:pt x="54" y="41"/>
                  </a:cubicBezTo>
                  <a:cubicBezTo>
                    <a:pt x="54" y="41"/>
                    <a:pt x="53" y="41"/>
                    <a:pt x="53" y="41"/>
                  </a:cubicBezTo>
                  <a:cubicBezTo>
                    <a:pt x="53" y="41"/>
                    <a:pt x="53" y="41"/>
                    <a:pt x="53" y="40"/>
                  </a:cubicBezTo>
                  <a:cubicBezTo>
                    <a:pt x="53" y="40"/>
                    <a:pt x="53" y="40"/>
                    <a:pt x="53" y="40"/>
                  </a:cubicBezTo>
                  <a:close/>
                  <a:moveTo>
                    <a:pt x="80" y="112"/>
                  </a:moveTo>
                  <a:cubicBezTo>
                    <a:pt x="80" y="112"/>
                    <a:pt x="80" y="112"/>
                    <a:pt x="80" y="112"/>
                  </a:cubicBezTo>
                  <a:cubicBezTo>
                    <a:pt x="81" y="112"/>
                    <a:pt x="81" y="112"/>
                    <a:pt x="81" y="113"/>
                  </a:cubicBezTo>
                  <a:cubicBezTo>
                    <a:pt x="81" y="113"/>
                    <a:pt x="81" y="114"/>
                    <a:pt x="81" y="114"/>
                  </a:cubicBezTo>
                  <a:cubicBezTo>
                    <a:pt x="80" y="114"/>
                    <a:pt x="80" y="113"/>
                    <a:pt x="80" y="112"/>
                  </a:cubicBezTo>
                  <a:cubicBezTo>
                    <a:pt x="80" y="112"/>
                    <a:pt x="80" y="112"/>
                    <a:pt x="80" y="112"/>
                  </a:cubicBezTo>
                  <a:close/>
                  <a:moveTo>
                    <a:pt x="59" y="36"/>
                  </a:moveTo>
                  <a:cubicBezTo>
                    <a:pt x="59" y="36"/>
                    <a:pt x="59" y="37"/>
                    <a:pt x="59" y="37"/>
                  </a:cubicBezTo>
                  <a:cubicBezTo>
                    <a:pt x="59" y="37"/>
                    <a:pt x="59" y="37"/>
                    <a:pt x="59" y="37"/>
                  </a:cubicBezTo>
                  <a:cubicBezTo>
                    <a:pt x="59" y="37"/>
                    <a:pt x="59" y="37"/>
                    <a:pt x="58" y="37"/>
                  </a:cubicBezTo>
                  <a:cubicBezTo>
                    <a:pt x="58" y="37"/>
                    <a:pt x="58" y="37"/>
                    <a:pt x="58" y="37"/>
                  </a:cubicBezTo>
                  <a:cubicBezTo>
                    <a:pt x="58" y="37"/>
                    <a:pt x="58" y="37"/>
                    <a:pt x="58" y="38"/>
                  </a:cubicBezTo>
                  <a:cubicBezTo>
                    <a:pt x="58" y="38"/>
                    <a:pt x="58" y="38"/>
                    <a:pt x="58" y="38"/>
                  </a:cubicBezTo>
                  <a:cubicBezTo>
                    <a:pt x="58" y="37"/>
                    <a:pt x="57" y="37"/>
                    <a:pt x="57" y="37"/>
                  </a:cubicBezTo>
                  <a:cubicBezTo>
                    <a:pt x="57" y="36"/>
                    <a:pt x="58" y="36"/>
                    <a:pt x="58" y="36"/>
                  </a:cubicBezTo>
                  <a:cubicBezTo>
                    <a:pt x="59" y="36"/>
                    <a:pt x="59" y="36"/>
                    <a:pt x="59" y="36"/>
                  </a:cubicBezTo>
                  <a:cubicBezTo>
                    <a:pt x="59" y="36"/>
                    <a:pt x="59" y="36"/>
                    <a:pt x="59" y="36"/>
                  </a:cubicBezTo>
                  <a:close/>
                  <a:moveTo>
                    <a:pt x="14" y="49"/>
                  </a:moveTo>
                  <a:cubicBezTo>
                    <a:pt x="12" y="50"/>
                    <a:pt x="11" y="52"/>
                    <a:pt x="10" y="54"/>
                  </a:cubicBezTo>
                  <a:cubicBezTo>
                    <a:pt x="10" y="52"/>
                    <a:pt x="12" y="49"/>
                    <a:pt x="14" y="49"/>
                  </a:cubicBezTo>
                  <a:cubicBezTo>
                    <a:pt x="14" y="49"/>
                    <a:pt x="14" y="49"/>
                    <a:pt x="14" y="49"/>
                  </a:cubicBezTo>
                  <a:close/>
                  <a:moveTo>
                    <a:pt x="53" y="109"/>
                  </a:moveTo>
                  <a:cubicBezTo>
                    <a:pt x="53" y="109"/>
                    <a:pt x="53" y="108"/>
                    <a:pt x="53" y="108"/>
                  </a:cubicBezTo>
                  <a:cubicBezTo>
                    <a:pt x="54" y="108"/>
                    <a:pt x="54" y="108"/>
                    <a:pt x="54" y="109"/>
                  </a:cubicBezTo>
                  <a:cubicBezTo>
                    <a:pt x="54" y="110"/>
                    <a:pt x="54" y="110"/>
                    <a:pt x="54" y="110"/>
                  </a:cubicBezTo>
                  <a:cubicBezTo>
                    <a:pt x="53" y="110"/>
                    <a:pt x="53" y="109"/>
                    <a:pt x="53" y="109"/>
                  </a:cubicBezTo>
                  <a:cubicBezTo>
                    <a:pt x="53" y="109"/>
                    <a:pt x="53" y="109"/>
                    <a:pt x="53" y="109"/>
                  </a:cubicBezTo>
                  <a:close/>
                  <a:moveTo>
                    <a:pt x="89" y="38"/>
                  </a:moveTo>
                  <a:cubicBezTo>
                    <a:pt x="90" y="39"/>
                    <a:pt x="91" y="39"/>
                    <a:pt x="91" y="38"/>
                  </a:cubicBezTo>
                  <a:cubicBezTo>
                    <a:pt x="91" y="39"/>
                    <a:pt x="91" y="39"/>
                    <a:pt x="91" y="40"/>
                  </a:cubicBezTo>
                  <a:cubicBezTo>
                    <a:pt x="90" y="40"/>
                    <a:pt x="90" y="40"/>
                    <a:pt x="90" y="39"/>
                  </a:cubicBezTo>
                  <a:cubicBezTo>
                    <a:pt x="89" y="39"/>
                    <a:pt x="89" y="39"/>
                    <a:pt x="89" y="38"/>
                  </a:cubicBezTo>
                  <a:cubicBezTo>
                    <a:pt x="89" y="38"/>
                    <a:pt x="89" y="38"/>
                    <a:pt x="89" y="38"/>
                  </a:cubicBezTo>
                  <a:close/>
                  <a:moveTo>
                    <a:pt x="33" y="74"/>
                  </a:moveTo>
                  <a:cubicBezTo>
                    <a:pt x="33" y="75"/>
                    <a:pt x="33" y="75"/>
                    <a:pt x="34" y="76"/>
                  </a:cubicBezTo>
                  <a:cubicBezTo>
                    <a:pt x="34" y="76"/>
                    <a:pt x="33" y="77"/>
                    <a:pt x="33" y="77"/>
                  </a:cubicBezTo>
                  <a:cubicBezTo>
                    <a:pt x="33" y="77"/>
                    <a:pt x="32" y="76"/>
                    <a:pt x="32" y="76"/>
                  </a:cubicBezTo>
                  <a:cubicBezTo>
                    <a:pt x="32" y="76"/>
                    <a:pt x="33" y="75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ubicBezTo>
                    <a:pt x="33" y="74"/>
                    <a:pt x="33" y="74"/>
                    <a:pt x="33" y="74"/>
                  </a:cubicBezTo>
                  <a:close/>
                  <a:moveTo>
                    <a:pt x="66" y="112"/>
                  </a:moveTo>
                  <a:cubicBezTo>
                    <a:pt x="67" y="112"/>
                    <a:pt x="67" y="113"/>
                    <a:pt x="67" y="114"/>
                  </a:cubicBezTo>
                  <a:cubicBezTo>
                    <a:pt x="67" y="114"/>
                    <a:pt x="66" y="114"/>
                    <a:pt x="66" y="114"/>
                  </a:cubicBezTo>
                  <a:cubicBezTo>
                    <a:pt x="66" y="113"/>
                    <a:pt x="66" y="113"/>
                    <a:pt x="66" y="112"/>
                  </a:cubicBezTo>
                  <a:cubicBezTo>
                    <a:pt x="66" y="112"/>
                    <a:pt x="66" y="112"/>
                    <a:pt x="66" y="112"/>
                  </a:cubicBezTo>
                  <a:close/>
                  <a:moveTo>
                    <a:pt x="88" y="110"/>
                  </a:moveTo>
                  <a:cubicBezTo>
                    <a:pt x="88" y="110"/>
                    <a:pt x="87" y="110"/>
                    <a:pt x="87" y="110"/>
                  </a:cubicBezTo>
                  <a:cubicBezTo>
                    <a:pt x="87" y="109"/>
                    <a:pt x="87" y="109"/>
                    <a:pt x="88" y="109"/>
                  </a:cubicBezTo>
                  <a:cubicBezTo>
                    <a:pt x="88" y="109"/>
                    <a:pt x="89" y="109"/>
                    <a:pt x="89" y="110"/>
                  </a:cubicBezTo>
                  <a:cubicBezTo>
                    <a:pt x="89" y="110"/>
                    <a:pt x="89" y="111"/>
                    <a:pt x="88" y="110"/>
                  </a:cubicBezTo>
                  <a:cubicBezTo>
                    <a:pt x="88" y="110"/>
                    <a:pt x="88" y="110"/>
                    <a:pt x="88" y="110"/>
                  </a:cubicBezTo>
                  <a:close/>
                  <a:moveTo>
                    <a:pt x="49" y="106"/>
                  </a:moveTo>
                  <a:cubicBezTo>
                    <a:pt x="49" y="106"/>
                    <a:pt x="49" y="106"/>
                    <a:pt x="49" y="106"/>
                  </a:cubicBezTo>
                  <a:cubicBezTo>
                    <a:pt x="49" y="106"/>
                    <a:pt x="49" y="105"/>
                    <a:pt x="48" y="105"/>
                  </a:cubicBezTo>
                  <a:cubicBezTo>
                    <a:pt x="48" y="106"/>
                    <a:pt x="48" y="106"/>
                    <a:pt x="48" y="106"/>
                  </a:cubicBezTo>
                  <a:cubicBezTo>
                    <a:pt x="48" y="106"/>
                    <a:pt x="49" y="106"/>
                    <a:pt x="49" y="106"/>
                  </a:cubicBezTo>
                  <a:close/>
                  <a:moveTo>
                    <a:pt x="133" y="102"/>
                  </a:moveTo>
                  <a:cubicBezTo>
                    <a:pt x="133" y="104"/>
                    <a:pt x="133" y="105"/>
                    <a:pt x="134" y="107"/>
                  </a:cubicBezTo>
                  <a:cubicBezTo>
                    <a:pt x="133" y="107"/>
                    <a:pt x="133" y="107"/>
                    <a:pt x="133" y="107"/>
                  </a:cubicBezTo>
                  <a:cubicBezTo>
                    <a:pt x="133" y="105"/>
                    <a:pt x="133" y="104"/>
                    <a:pt x="133" y="103"/>
                  </a:cubicBezTo>
                  <a:cubicBezTo>
                    <a:pt x="133" y="102"/>
                    <a:pt x="133" y="102"/>
                    <a:pt x="133" y="102"/>
                  </a:cubicBezTo>
                  <a:cubicBezTo>
                    <a:pt x="133" y="102"/>
                    <a:pt x="133" y="102"/>
                    <a:pt x="133" y="102"/>
                  </a:cubicBezTo>
                  <a:close/>
                  <a:moveTo>
                    <a:pt x="126" y="89"/>
                  </a:moveTo>
                  <a:cubicBezTo>
                    <a:pt x="126" y="89"/>
                    <a:pt x="127" y="89"/>
                    <a:pt x="127" y="89"/>
                  </a:cubicBezTo>
                  <a:cubicBezTo>
                    <a:pt x="126" y="90"/>
                    <a:pt x="126" y="91"/>
                    <a:pt x="126" y="92"/>
                  </a:cubicBezTo>
                  <a:cubicBezTo>
                    <a:pt x="126" y="92"/>
                    <a:pt x="126" y="92"/>
                    <a:pt x="126" y="92"/>
                  </a:cubicBezTo>
                  <a:cubicBezTo>
                    <a:pt x="126" y="91"/>
                    <a:pt x="126" y="90"/>
                    <a:pt x="126" y="89"/>
                  </a:cubicBezTo>
                  <a:cubicBezTo>
                    <a:pt x="126" y="89"/>
                    <a:pt x="126" y="89"/>
                    <a:pt x="126" y="89"/>
                  </a:cubicBezTo>
                  <a:close/>
                  <a:moveTo>
                    <a:pt x="136" y="51"/>
                  </a:moveTo>
                  <a:cubicBezTo>
                    <a:pt x="135" y="51"/>
                    <a:pt x="135" y="51"/>
                    <a:pt x="134" y="51"/>
                  </a:cubicBezTo>
                  <a:cubicBezTo>
                    <a:pt x="135" y="51"/>
                    <a:pt x="135" y="51"/>
                    <a:pt x="136" y="50"/>
                  </a:cubicBezTo>
                  <a:cubicBezTo>
                    <a:pt x="136" y="51"/>
                    <a:pt x="136" y="51"/>
                    <a:pt x="136" y="5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1" name="Freeform 33753"/>
            <p:cNvSpPr>
              <a:spLocks/>
            </p:cNvSpPr>
            <p:nvPr/>
          </p:nvSpPr>
          <p:spPr bwMode="auto">
            <a:xfrm>
              <a:off x="3988" y="844"/>
              <a:ext cx="229" cy="240"/>
            </a:xfrm>
            <a:custGeom>
              <a:avLst/>
              <a:gdLst>
                <a:gd name="T0" fmla="*/ 105 w 129"/>
                <a:gd name="T1" fmla="*/ 111 h 135"/>
                <a:gd name="T2" fmla="*/ 126 w 129"/>
                <a:gd name="T3" fmla="*/ 122 h 135"/>
                <a:gd name="T4" fmla="*/ 119 w 129"/>
                <a:gd name="T5" fmla="*/ 118 h 135"/>
                <a:gd name="T6" fmla="*/ 92 w 129"/>
                <a:gd name="T7" fmla="*/ 99 h 135"/>
                <a:gd name="T8" fmla="*/ 87 w 129"/>
                <a:gd name="T9" fmla="*/ 78 h 135"/>
                <a:gd name="T10" fmla="*/ 94 w 129"/>
                <a:gd name="T11" fmla="*/ 69 h 135"/>
                <a:gd name="T12" fmla="*/ 83 w 129"/>
                <a:gd name="T13" fmla="*/ 74 h 135"/>
                <a:gd name="T14" fmla="*/ 40 w 129"/>
                <a:gd name="T15" fmla="*/ 42 h 135"/>
                <a:gd name="T16" fmla="*/ 45 w 129"/>
                <a:gd name="T17" fmla="*/ 34 h 135"/>
                <a:gd name="T18" fmla="*/ 49 w 129"/>
                <a:gd name="T19" fmla="*/ 30 h 135"/>
                <a:gd name="T20" fmla="*/ 60 w 129"/>
                <a:gd name="T21" fmla="*/ 16 h 135"/>
                <a:gd name="T22" fmla="*/ 49 w 129"/>
                <a:gd name="T23" fmla="*/ 28 h 135"/>
                <a:gd name="T24" fmla="*/ 51 w 129"/>
                <a:gd name="T25" fmla="*/ 22 h 135"/>
                <a:gd name="T26" fmla="*/ 58 w 129"/>
                <a:gd name="T27" fmla="*/ 10 h 135"/>
                <a:gd name="T28" fmla="*/ 53 w 129"/>
                <a:gd name="T29" fmla="*/ 14 h 135"/>
                <a:gd name="T30" fmla="*/ 49 w 129"/>
                <a:gd name="T31" fmla="*/ 18 h 135"/>
                <a:gd name="T32" fmla="*/ 53 w 129"/>
                <a:gd name="T33" fmla="*/ 5 h 135"/>
                <a:gd name="T34" fmla="*/ 50 w 129"/>
                <a:gd name="T35" fmla="*/ 11 h 135"/>
                <a:gd name="T36" fmla="*/ 41 w 129"/>
                <a:gd name="T37" fmla="*/ 21 h 135"/>
                <a:gd name="T38" fmla="*/ 42 w 129"/>
                <a:gd name="T39" fmla="*/ 8 h 135"/>
                <a:gd name="T40" fmla="*/ 40 w 129"/>
                <a:gd name="T41" fmla="*/ 3 h 135"/>
                <a:gd name="T42" fmla="*/ 40 w 129"/>
                <a:gd name="T43" fmla="*/ 15 h 135"/>
                <a:gd name="T44" fmla="*/ 32 w 129"/>
                <a:gd name="T45" fmla="*/ 17 h 135"/>
                <a:gd name="T46" fmla="*/ 31 w 129"/>
                <a:gd name="T47" fmla="*/ 14 h 135"/>
                <a:gd name="T48" fmla="*/ 28 w 129"/>
                <a:gd name="T49" fmla="*/ 14 h 135"/>
                <a:gd name="T50" fmla="*/ 26 w 129"/>
                <a:gd name="T51" fmla="*/ 9 h 135"/>
                <a:gd name="T52" fmla="*/ 35 w 129"/>
                <a:gd name="T53" fmla="*/ 25 h 135"/>
                <a:gd name="T54" fmla="*/ 35 w 129"/>
                <a:gd name="T55" fmla="*/ 31 h 135"/>
                <a:gd name="T56" fmla="*/ 15 w 129"/>
                <a:gd name="T57" fmla="*/ 32 h 135"/>
                <a:gd name="T58" fmla="*/ 23 w 129"/>
                <a:gd name="T59" fmla="*/ 47 h 135"/>
                <a:gd name="T60" fmla="*/ 1 w 129"/>
                <a:gd name="T61" fmla="*/ 87 h 135"/>
                <a:gd name="T62" fmla="*/ 35 w 129"/>
                <a:gd name="T63" fmla="*/ 111 h 135"/>
                <a:gd name="T64" fmla="*/ 29 w 129"/>
                <a:gd name="T65" fmla="*/ 106 h 135"/>
                <a:gd name="T66" fmla="*/ 7 w 129"/>
                <a:gd name="T67" fmla="*/ 92 h 135"/>
                <a:gd name="T68" fmla="*/ 72 w 129"/>
                <a:gd name="T69" fmla="*/ 97 h 135"/>
                <a:gd name="T70" fmla="*/ 123 w 129"/>
                <a:gd name="T71" fmla="*/ 135 h 135"/>
                <a:gd name="T72" fmla="*/ 119 w 129"/>
                <a:gd name="T73" fmla="*/ 128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29" h="135">
                  <a:moveTo>
                    <a:pt x="117" y="125"/>
                  </a:moveTo>
                  <a:cubicBezTo>
                    <a:pt x="112" y="122"/>
                    <a:pt x="109" y="116"/>
                    <a:pt x="105" y="111"/>
                  </a:cubicBezTo>
                  <a:cubicBezTo>
                    <a:pt x="112" y="117"/>
                    <a:pt x="117" y="125"/>
                    <a:pt x="127" y="128"/>
                  </a:cubicBezTo>
                  <a:cubicBezTo>
                    <a:pt x="129" y="128"/>
                    <a:pt x="127" y="123"/>
                    <a:pt x="126" y="122"/>
                  </a:cubicBezTo>
                  <a:cubicBezTo>
                    <a:pt x="121" y="122"/>
                    <a:pt x="121" y="122"/>
                    <a:pt x="121" y="122"/>
                  </a:cubicBezTo>
                  <a:cubicBezTo>
                    <a:pt x="120" y="121"/>
                    <a:pt x="120" y="120"/>
                    <a:pt x="119" y="118"/>
                  </a:cubicBezTo>
                  <a:cubicBezTo>
                    <a:pt x="114" y="117"/>
                    <a:pt x="108" y="109"/>
                    <a:pt x="105" y="104"/>
                  </a:cubicBezTo>
                  <a:cubicBezTo>
                    <a:pt x="101" y="102"/>
                    <a:pt x="95" y="102"/>
                    <a:pt x="92" y="99"/>
                  </a:cubicBezTo>
                  <a:cubicBezTo>
                    <a:pt x="89" y="95"/>
                    <a:pt x="91" y="89"/>
                    <a:pt x="89" y="83"/>
                  </a:cubicBezTo>
                  <a:cubicBezTo>
                    <a:pt x="89" y="82"/>
                    <a:pt x="88" y="80"/>
                    <a:pt x="87" y="78"/>
                  </a:cubicBezTo>
                  <a:cubicBezTo>
                    <a:pt x="88" y="78"/>
                    <a:pt x="90" y="78"/>
                    <a:pt x="91" y="77"/>
                  </a:cubicBezTo>
                  <a:cubicBezTo>
                    <a:pt x="95" y="74"/>
                    <a:pt x="93" y="72"/>
                    <a:pt x="94" y="69"/>
                  </a:cubicBezTo>
                  <a:cubicBezTo>
                    <a:pt x="91" y="71"/>
                    <a:pt x="89" y="75"/>
                    <a:pt x="84" y="75"/>
                  </a:cubicBezTo>
                  <a:cubicBezTo>
                    <a:pt x="84" y="75"/>
                    <a:pt x="83" y="74"/>
                    <a:pt x="83" y="74"/>
                  </a:cubicBezTo>
                  <a:cubicBezTo>
                    <a:pt x="69" y="70"/>
                    <a:pt x="48" y="74"/>
                    <a:pt x="38" y="65"/>
                  </a:cubicBezTo>
                  <a:cubicBezTo>
                    <a:pt x="35" y="56"/>
                    <a:pt x="40" y="42"/>
                    <a:pt x="40" y="42"/>
                  </a:cubicBezTo>
                  <a:cubicBezTo>
                    <a:pt x="40" y="42"/>
                    <a:pt x="43" y="42"/>
                    <a:pt x="45" y="42"/>
                  </a:cubicBezTo>
                  <a:cubicBezTo>
                    <a:pt x="47" y="40"/>
                    <a:pt x="60" y="33"/>
                    <a:pt x="45" y="34"/>
                  </a:cubicBezTo>
                  <a:cubicBezTo>
                    <a:pt x="44" y="34"/>
                    <a:pt x="43" y="34"/>
                    <a:pt x="42" y="35"/>
                  </a:cubicBezTo>
                  <a:cubicBezTo>
                    <a:pt x="42" y="31"/>
                    <a:pt x="44" y="34"/>
                    <a:pt x="49" y="30"/>
                  </a:cubicBezTo>
                  <a:cubicBezTo>
                    <a:pt x="49" y="30"/>
                    <a:pt x="52" y="28"/>
                    <a:pt x="53" y="26"/>
                  </a:cubicBezTo>
                  <a:cubicBezTo>
                    <a:pt x="55" y="23"/>
                    <a:pt x="58" y="19"/>
                    <a:pt x="60" y="16"/>
                  </a:cubicBezTo>
                  <a:cubicBezTo>
                    <a:pt x="64" y="11"/>
                    <a:pt x="57" y="18"/>
                    <a:pt x="56" y="19"/>
                  </a:cubicBezTo>
                  <a:cubicBezTo>
                    <a:pt x="52" y="23"/>
                    <a:pt x="52" y="27"/>
                    <a:pt x="49" y="28"/>
                  </a:cubicBezTo>
                  <a:cubicBezTo>
                    <a:pt x="48" y="29"/>
                    <a:pt x="45" y="29"/>
                    <a:pt x="46" y="27"/>
                  </a:cubicBezTo>
                  <a:cubicBezTo>
                    <a:pt x="48" y="26"/>
                    <a:pt x="50" y="24"/>
                    <a:pt x="51" y="22"/>
                  </a:cubicBezTo>
                  <a:cubicBezTo>
                    <a:pt x="51" y="20"/>
                    <a:pt x="54" y="16"/>
                    <a:pt x="54" y="15"/>
                  </a:cubicBezTo>
                  <a:cubicBezTo>
                    <a:pt x="55" y="14"/>
                    <a:pt x="56" y="11"/>
                    <a:pt x="58" y="10"/>
                  </a:cubicBezTo>
                  <a:cubicBezTo>
                    <a:pt x="61" y="7"/>
                    <a:pt x="59" y="8"/>
                    <a:pt x="57" y="10"/>
                  </a:cubicBezTo>
                  <a:cubicBezTo>
                    <a:pt x="55" y="12"/>
                    <a:pt x="53" y="14"/>
                    <a:pt x="53" y="14"/>
                  </a:cubicBezTo>
                  <a:cubicBezTo>
                    <a:pt x="53" y="15"/>
                    <a:pt x="49" y="20"/>
                    <a:pt x="49" y="20"/>
                  </a:cubicBezTo>
                  <a:cubicBezTo>
                    <a:pt x="49" y="19"/>
                    <a:pt x="49" y="19"/>
                    <a:pt x="49" y="18"/>
                  </a:cubicBezTo>
                  <a:cubicBezTo>
                    <a:pt x="50" y="17"/>
                    <a:pt x="52" y="13"/>
                    <a:pt x="52" y="13"/>
                  </a:cubicBezTo>
                  <a:cubicBezTo>
                    <a:pt x="52" y="11"/>
                    <a:pt x="53" y="9"/>
                    <a:pt x="53" y="5"/>
                  </a:cubicBezTo>
                  <a:cubicBezTo>
                    <a:pt x="52" y="0"/>
                    <a:pt x="52" y="0"/>
                    <a:pt x="52" y="4"/>
                  </a:cubicBezTo>
                  <a:cubicBezTo>
                    <a:pt x="52" y="6"/>
                    <a:pt x="52" y="9"/>
                    <a:pt x="50" y="11"/>
                  </a:cubicBezTo>
                  <a:cubicBezTo>
                    <a:pt x="48" y="15"/>
                    <a:pt x="46" y="21"/>
                    <a:pt x="46" y="22"/>
                  </a:cubicBezTo>
                  <a:cubicBezTo>
                    <a:pt x="45" y="29"/>
                    <a:pt x="39" y="26"/>
                    <a:pt x="41" y="21"/>
                  </a:cubicBezTo>
                  <a:cubicBezTo>
                    <a:pt x="41" y="20"/>
                    <a:pt x="41" y="17"/>
                    <a:pt x="41" y="15"/>
                  </a:cubicBezTo>
                  <a:cubicBezTo>
                    <a:pt x="42" y="13"/>
                    <a:pt x="42" y="11"/>
                    <a:pt x="42" y="8"/>
                  </a:cubicBezTo>
                  <a:cubicBezTo>
                    <a:pt x="42" y="4"/>
                    <a:pt x="41" y="3"/>
                    <a:pt x="41" y="2"/>
                  </a:cubicBezTo>
                  <a:cubicBezTo>
                    <a:pt x="40" y="0"/>
                    <a:pt x="40" y="0"/>
                    <a:pt x="40" y="3"/>
                  </a:cubicBezTo>
                  <a:cubicBezTo>
                    <a:pt x="40" y="4"/>
                    <a:pt x="40" y="7"/>
                    <a:pt x="40" y="9"/>
                  </a:cubicBezTo>
                  <a:cubicBezTo>
                    <a:pt x="40" y="10"/>
                    <a:pt x="41" y="13"/>
                    <a:pt x="40" y="15"/>
                  </a:cubicBezTo>
                  <a:cubicBezTo>
                    <a:pt x="38" y="19"/>
                    <a:pt x="40" y="23"/>
                    <a:pt x="38" y="23"/>
                  </a:cubicBezTo>
                  <a:cubicBezTo>
                    <a:pt x="34" y="22"/>
                    <a:pt x="32" y="20"/>
                    <a:pt x="32" y="17"/>
                  </a:cubicBezTo>
                  <a:cubicBezTo>
                    <a:pt x="32" y="16"/>
                    <a:pt x="32" y="15"/>
                    <a:pt x="32" y="15"/>
                  </a:cubicBezTo>
                  <a:cubicBezTo>
                    <a:pt x="32" y="13"/>
                    <a:pt x="31" y="13"/>
                    <a:pt x="31" y="14"/>
                  </a:cubicBezTo>
                  <a:cubicBezTo>
                    <a:pt x="32" y="15"/>
                    <a:pt x="31" y="16"/>
                    <a:pt x="31" y="16"/>
                  </a:cubicBezTo>
                  <a:cubicBezTo>
                    <a:pt x="31" y="19"/>
                    <a:pt x="29" y="16"/>
                    <a:pt x="28" y="14"/>
                  </a:cubicBezTo>
                  <a:cubicBezTo>
                    <a:pt x="28" y="14"/>
                    <a:pt x="27" y="9"/>
                    <a:pt x="27" y="9"/>
                  </a:cubicBezTo>
                  <a:cubicBezTo>
                    <a:pt x="27" y="7"/>
                    <a:pt x="26" y="7"/>
                    <a:pt x="26" y="9"/>
                  </a:cubicBezTo>
                  <a:cubicBezTo>
                    <a:pt x="26" y="10"/>
                    <a:pt x="27" y="15"/>
                    <a:pt x="27" y="14"/>
                  </a:cubicBezTo>
                  <a:cubicBezTo>
                    <a:pt x="28" y="17"/>
                    <a:pt x="29" y="22"/>
                    <a:pt x="35" y="25"/>
                  </a:cubicBezTo>
                  <a:cubicBezTo>
                    <a:pt x="35" y="25"/>
                    <a:pt x="37" y="28"/>
                    <a:pt x="42" y="30"/>
                  </a:cubicBezTo>
                  <a:cubicBezTo>
                    <a:pt x="42" y="30"/>
                    <a:pt x="38" y="31"/>
                    <a:pt x="35" y="31"/>
                  </a:cubicBezTo>
                  <a:cubicBezTo>
                    <a:pt x="32" y="30"/>
                    <a:pt x="26" y="30"/>
                    <a:pt x="24" y="31"/>
                  </a:cubicBezTo>
                  <a:cubicBezTo>
                    <a:pt x="20" y="32"/>
                    <a:pt x="21" y="31"/>
                    <a:pt x="15" y="32"/>
                  </a:cubicBezTo>
                  <a:cubicBezTo>
                    <a:pt x="9" y="31"/>
                    <a:pt x="10" y="37"/>
                    <a:pt x="18" y="40"/>
                  </a:cubicBezTo>
                  <a:cubicBezTo>
                    <a:pt x="24" y="43"/>
                    <a:pt x="25" y="43"/>
                    <a:pt x="23" y="47"/>
                  </a:cubicBezTo>
                  <a:cubicBezTo>
                    <a:pt x="15" y="65"/>
                    <a:pt x="17" y="78"/>
                    <a:pt x="18" y="85"/>
                  </a:cubicBezTo>
                  <a:cubicBezTo>
                    <a:pt x="13" y="86"/>
                    <a:pt x="5" y="84"/>
                    <a:pt x="1" y="87"/>
                  </a:cubicBezTo>
                  <a:cubicBezTo>
                    <a:pt x="0" y="88"/>
                    <a:pt x="0" y="91"/>
                    <a:pt x="3" y="94"/>
                  </a:cubicBezTo>
                  <a:cubicBezTo>
                    <a:pt x="12" y="100"/>
                    <a:pt x="24" y="110"/>
                    <a:pt x="35" y="111"/>
                  </a:cubicBezTo>
                  <a:cubicBezTo>
                    <a:pt x="37" y="111"/>
                    <a:pt x="34" y="107"/>
                    <a:pt x="33" y="106"/>
                  </a:cubicBezTo>
                  <a:cubicBezTo>
                    <a:pt x="29" y="106"/>
                    <a:pt x="29" y="106"/>
                    <a:pt x="29" y="106"/>
                  </a:cubicBezTo>
                  <a:cubicBezTo>
                    <a:pt x="27" y="106"/>
                    <a:pt x="26" y="104"/>
                    <a:pt x="26" y="103"/>
                  </a:cubicBezTo>
                  <a:cubicBezTo>
                    <a:pt x="19" y="102"/>
                    <a:pt x="14" y="95"/>
                    <a:pt x="7" y="92"/>
                  </a:cubicBezTo>
                  <a:cubicBezTo>
                    <a:pt x="16" y="91"/>
                    <a:pt x="29" y="101"/>
                    <a:pt x="35" y="95"/>
                  </a:cubicBezTo>
                  <a:cubicBezTo>
                    <a:pt x="47" y="98"/>
                    <a:pt x="61" y="99"/>
                    <a:pt x="72" y="97"/>
                  </a:cubicBezTo>
                  <a:cubicBezTo>
                    <a:pt x="79" y="103"/>
                    <a:pt x="90" y="107"/>
                    <a:pt x="100" y="111"/>
                  </a:cubicBezTo>
                  <a:cubicBezTo>
                    <a:pt x="108" y="119"/>
                    <a:pt x="112" y="130"/>
                    <a:pt x="123" y="135"/>
                  </a:cubicBezTo>
                  <a:cubicBezTo>
                    <a:pt x="125" y="135"/>
                    <a:pt x="124" y="130"/>
                    <a:pt x="123" y="129"/>
                  </a:cubicBezTo>
                  <a:cubicBezTo>
                    <a:pt x="119" y="128"/>
                    <a:pt x="119" y="128"/>
                    <a:pt x="119" y="128"/>
                  </a:cubicBezTo>
                  <a:cubicBezTo>
                    <a:pt x="117" y="127"/>
                    <a:pt x="117" y="126"/>
                    <a:pt x="117" y="12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2" name="Freeform 33754"/>
            <p:cNvSpPr>
              <a:spLocks/>
            </p:cNvSpPr>
            <p:nvPr/>
          </p:nvSpPr>
          <p:spPr bwMode="auto">
            <a:xfrm>
              <a:off x="4160" y="921"/>
              <a:ext cx="160" cy="101"/>
            </a:xfrm>
            <a:custGeom>
              <a:avLst/>
              <a:gdLst>
                <a:gd name="T0" fmla="*/ 19 w 90"/>
                <a:gd name="T1" fmla="*/ 42 h 57"/>
                <a:gd name="T2" fmla="*/ 29 w 90"/>
                <a:gd name="T3" fmla="*/ 57 h 57"/>
                <a:gd name="T4" fmla="*/ 51 w 90"/>
                <a:gd name="T5" fmla="*/ 45 h 57"/>
                <a:gd name="T6" fmla="*/ 62 w 90"/>
                <a:gd name="T7" fmla="*/ 54 h 57"/>
                <a:gd name="T8" fmla="*/ 67 w 90"/>
                <a:gd name="T9" fmla="*/ 45 h 57"/>
                <a:gd name="T10" fmla="*/ 75 w 90"/>
                <a:gd name="T11" fmla="*/ 50 h 57"/>
                <a:gd name="T12" fmla="*/ 88 w 90"/>
                <a:gd name="T13" fmla="*/ 53 h 57"/>
                <a:gd name="T14" fmla="*/ 89 w 90"/>
                <a:gd name="T15" fmla="*/ 41 h 57"/>
                <a:gd name="T16" fmla="*/ 90 w 90"/>
                <a:gd name="T17" fmla="*/ 20 h 57"/>
                <a:gd name="T18" fmla="*/ 64 w 90"/>
                <a:gd name="T19" fmla="*/ 28 h 57"/>
                <a:gd name="T20" fmla="*/ 46 w 90"/>
                <a:gd name="T21" fmla="*/ 31 h 57"/>
                <a:gd name="T22" fmla="*/ 37 w 90"/>
                <a:gd name="T23" fmla="*/ 31 h 57"/>
                <a:gd name="T24" fmla="*/ 28 w 90"/>
                <a:gd name="T25" fmla="*/ 32 h 57"/>
                <a:gd name="T26" fmla="*/ 28 w 90"/>
                <a:gd name="T27" fmla="*/ 32 h 57"/>
                <a:gd name="T28" fmla="*/ 37 w 90"/>
                <a:gd name="T29" fmla="*/ 31 h 57"/>
                <a:gd name="T30" fmla="*/ 46 w 90"/>
                <a:gd name="T31" fmla="*/ 29 h 57"/>
                <a:gd name="T32" fmla="*/ 64 w 90"/>
                <a:gd name="T33" fmla="*/ 26 h 57"/>
                <a:gd name="T34" fmla="*/ 88 w 90"/>
                <a:gd name="T35" fmla="*/ 19 h 57"/>
                <a:gd name="T36" fmla="*/ 84 w 90"/>
                <a:gd name="T37" fmla="*/ 16 h 57"/>
                <a:gd name="T38" fmla="*/ 82 w 90"/>
                <a:gd name="T39" fmla="*/ 7 h 57"/>
                <a:gd name="T40" fmla="*/ 76 w 90"/>
                <a:gd name="T41" fmla="*/ 4 h 57"/>
                <a:gd name="T42" fmla="*/ 57 w 90"/>
                <a:gd name="T43" fmla="*/ 3 h 57"/>
                <a:gd name="T44" fmla="*/ 52 w 90"/>
                <a:gd name="T45" fmla="*/ 7 h 57"/>
                <a:gd name="T46" fmla="*/ 43 w 90"/>
                <a:gd name="T47" fmla="*/ 0 h 57"/>
                <a:gd name="T48" fmla="*/ 34 w 90"/>
                <a:gd name="T49" fmla="*/ 14 h 57"/>
                <a:gd name="T50" fmla="*/ 20 w 90"/>
                <a:gd name="T51" fmla="*/ 14 h 57"/>
                <a:gd name="T52" fmla="*/ 15 w 90"/>
                <a:gd name="T53" fmla="*/ 30 h 57"/>
                <a:gd name="T54" fmla="*/ 0 w 90"/>
                <a:gd name="T55" fmla="*/ 39 h 57"/>
                <a:gd name="T56" fmla="*/ 19 w 90"/>
                <a:gd name="T57" fmla="*/ 42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90" h="57">
                  <a:moveTo>
                    <a:pt x="19" y="42"/>
                  </a:moveTo>
                  <a:cubicBezTo>
                    <a:pt x="24" y="44"/>
                    <a:pt x="27" y="52"/>
                    <a:pt x="29" y="57"/>
                  </a:cubicBezTo>
                  <a:cubicBezTo>
                    <a:pt x="32" y="42"/>
                    <a:pt x="48" y="44"/>
                    <a:pt x="51" y="45"/>
                  </a:cubicBezTo>
                  <a:cubicBezTo>
                    <a:pt x="55" y="46"/>
                    <a:pt x="59" y="51"/>
                    <a:pt x="62" y="54"/>
                  </a:cubicBezTo>
                  <a:cubicBezTo>
                    <a:pt x="62" y="50"/>
                    <a:pt x="63" y="46"/>
                    <a:pt x="67" y="45"/>
                  </a:cubicBezTo>
                  <a:cubicBezTo>
                    <a:pt x="69" y="44"/>
                    <a:pt x="73" y="48"/>
                    <a:pt x="75" y="50"/>
                  </a:cubicBezTo>
                  <a:cubicBezTo>
                    <a:pt x="78" y="41"/>
                    <a:pt x="87" y="48"/>
                    <a:pt x="88" y="53"/>
                  </a:cubicBezTo>
                  <a:cubicBezTo>
                    <a:pt x="84" y="40"/>
                    <a:pt x="88" y="41"/>
                    <a:pt x="89" y="41"/>
                  </a:cubicBezTo>
                  <a:cubicBezTo>
                    <a:pt x="81" y="36"/>
                    <a:pt x="83" y="24"/>
                    <a:pt x="90" y="20"/>
                  </a:cubicBezTo>
                  <a:cubicBezTo>
                    <a:pt x="82" y="23"/>
                    <a:pt x="72" y="26"/>
                    <a:pt x="64" y="28"/>
                  </a:cubicBezTo>
                  <a:cubicBezTo>
                    <a:pt x="58" y="29"/>
                    <a:pt x="52" y="30"/>
                    <a:pt x="46" y="31"/>
                  </a:cubicBezTo>
                  <a:cubicBezTo>
                    <a:pt x="43" y="31"/>
                    <a:pt x="40" y="31"/>
                    <a:pt x="37" y="31"/>
                  </a:cubicBezTo>
                  <a:cubicBezTo>
                    <a:pt x="34" y="32"/>
                    <a:pt x="31" y="32"/>
                    <a:pt x="28" y="32"/>
                  </a:cubicBezTo>
                  <a:cubicBezTo>
                    <a:pt x="27" y="32"/>
                    <a:pt x="27" y="32"/>
                    <a:pt x="28" y="32"/>
                  </a:cubicBezTo>
                  <a:cubicBezTo>
                    <a:pt x="31" y="31"/>
                    <a:pt x="34" y="31"/>
                    <a:pt x="37" y="31"/>
                  </a:cubicBezTo>
                  <a:cubicBezTo>
                    <a:pt x="40" y="30"/>
                    <a:pt x="43" y="29"/>
                    <a:pt x="46" y="29"/>
                  </a:cubicBezTo>
                  <a:cubicBezTo>
                    <a:pt x="52" y="28"/>
                    <a:pt x="58" y="27"/>
                    <a:pt x="64" y="26"/>
                  </a:cubicBezTo>
                  <a:cubicBezTo>
                    <a:pt x="72" y="24"/>
                    <a:pt x="80" y="21"/>
                    <a:pt x="88" y="19"/>
                  </a:cubicBezTo>
                  <a:cubicBezTo>
                    <a:pt x="86" y="18"/>
                    <a:pt x="85" y="17"/>
                    <a:pt x="84" y="16"/>
                  </a:cubicBezTo>
                  <a:cubicBezTo>
                    <a:pt x="83" y="14"/>
                    <a:pt x="80" y="9"/>
                    <a:pt x="82" y="7"/>
                  </a:cubicBezTo>
                  <a:cubicBezTo>
                    <a:pt x="78" y="8"/>
                    <a:pt x="78" y="7"/>
                    <a:pt x="76" y="4"/>
                  </a:cubicBezTo>
                  <a:cubicBezTo>
                    <a:pt x="72" y="9"/>
                    <a:pt x="62" y="7"/>
                    <a:pt x="57" y="3"/>
                  </a:cubicBezTo>
                  <a:cubicBezTo>
                    <a:pt x="58" y="5"/>
                    <a:pt x="54" y="7"/>
                    <a:pt x="52" y="7"/>
                  </a:cubicBezTo>
                  <a:cubicBezTo>
                    <a:pt x="49" y="7"/>
                    <a:pt x="44" y="1"/>
                    <a:pt x="43" y="0"/>
                  </a:cubicBezTo>
                  <a:cubicBezTo>
                    <a:pt x="44" y="4"/>
                    <a:pt x="39" y="12"/>
                    <a:pt x="34" y="14"/>
                  </a:cubicBezTo>
                  <a:cubicBezTo>
                    <a:pt x="29" y="16"/>
                    <a:pt x="24" y="17"/>
                    <a:pt x="20" y="14"/>
                  </a:cubicBezTo>
                  <a:cubicBezTo>
                    <a:pt x="23" y="18"/>
                    <a:pt x="20" y="26"/>
                    <a:pt x="15" y="30"/>
                  </a:cubicBezTo>
                  <a:cubicBezTo>
                    <a:pt x="10" y="34"/>
                    <a:pt x="5" y="38"/>
                    <a:pt x="0" y="39"/>
                  </a:cubicBezTo>
                  <a:cubicBezTo>
                    <a:pt x="6" y="39"/>
                    <a:pt x="12" y="38"/>
                    <a:pt x="19" y="4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827" name="Picture 33755"/>
            <p:cNvPicPr>
              <a:picLocks noChangeAspect="1" noChangeArrowheads="1"/>
            </p:cNvPicPr>
            <p:nvPr/>
          </p:nvPicPr>
          <p:blipFill>
            <a:blip r:embed="rId7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01" y="942"/>
              <a:ext cx="129" cy="4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23" name="Freeform 33756"/>
            <p:cNvSpPr>
              <a:spLocks/>
            </p:cNvSpPr>
            <p:nvPr/>
          </p:nvSpPr>
          <p:spPr bwMode="auto">
            <a:xfrm>
              <a:off x="4201" y="796"/>
              <a:ext cx="142" cy="132"/>
            </a:xfrm>
            <a:custGeom>
              <a:avLst/>
              <a:gdLst>
                <a:gd name="T0" fmla="*/ 40 w 80"/>
                <a:gd name="T1" fmla="*/ 37 h 74"/>
                <a:gd name="T2" fmla="*/ 51 w 80"/>
                <a:gd name="T3" fmla="*/ 50 h 74"/>
                <a:gd name="T4" fmla="*/ 58 w 80"/>
                <a:gd name="T5" fmla="*/ 59 h 74"/>
                <a:gd name="T6" fmla="*/ 62 w 80"/>
                <a:gd name="T7" fmla="*/ 64 h 74"/>
                <a:gd name="T8" fmla="*/ 64 w 80"/>
                <a:gd name="T9" fmla="*/ 66 h 74"/>
                <a:gd name="T10" fmla="*/ 64 w 80"/>
                <a:gd name="T11" fmla="*/ 66 h 74"/>
                <a:gd name="T12" fmla="*/ 73 w 80"/>
                <a:gd name="T13" fmla="*/ 63 h 74"/>
                <a:gd name="T14" fmla="*/ 80 w 80"/>
                <a:gd name="T15" fmla="*/ 64 h 74"/>
                <a:gd name="T16" fmla="*/ 80 w 80"/>
                <a:gd name="T17" fmla="*/ 40 h 74"/>
                <a:gd name="T18" fmla="*/ 61 w 80"/>
                <a:gd name="T19" fmla="*/ 27 h 74"/>
                <a:gd name="T20" fmla="*/ 51 w 80"/>
                <a:gd name="T21" fmla="*/ 15 h 74"/>
                <a:gd name="T22" fmla="*/ 39 w 80"/>
                <a:gd name="T23" fmla="*/ 7 h 74"/>
                <a:gd name="T24" fmla="*/ 0 w 80"/>
                <a:gd name="T25" fmla="*/ 0 h 74"/>
                <a:gd name="T26" fmla="*/ 7 w 80"/>
                <a:gd name="T27" fmla="*/ 47 h 74"/>
                <a:gd name="T28" fmla="*/ 27 w 80"/>
                <a:gd name="T29" fmla="*/ 51 h 74"/>
                <a:gd name="T30" fmla="*/ 25 w 80"/>
                <a:gd name="T31" fmla="*/ 60 h 74"/>
                <a:gd name="T32" fmla="*/ 37 w 80"/>
                <a:gd name="T33" fmla="*/ 62 h 74"/>
                <a:gd name="T34" fmla="*/ 36 w 80"/>
                <a:gd name="T35" fmla="*/ 67 h 74"/>
                <a:gd name="T36" fmla="*/ 48 w 80"/>
                <a:gd name="T37" fmla="*/ 73 h 74"/>
                <a:gd name="T38" fmla="*/ 59 w 80"/>
                <a:gd name="T39" fmla="*/ 74 h 74"/>
                <a:gd name="T40" fmla="*/ 63 w 80"/>
                <a:gd name="T41" fmla="*/ 67 h 74"/>
                <a:gd name="T42" fmla="*/ 63 w 80"/>
                <a:gd name="T43" fmla="*/ 66 h 74"/>
                <a:gd name="T44" fmla="*/ 61 w 80"/>
                <a:gd name="T45" fmla="*/ 65 h 74"/>
                <a:gd name="T46" fmla="*/ 57 w 80"/>
                <a:gd name="T47" fmla="*/ 60 h 74"/>
                <a:gd name="T48" fmla="*/ 54 w 80"/>
                <a:gd name="T49" fmla="*/ 56 h 74"/>
                <a:gd name="T50" fmla="*/ 50 w 80"/>
                <a:gd name="T51" fmla="*/ 51 h 74"/>
                <a:gd name="T52" fmla="*/ 39 w 80"/>
                <a:gd name="T53" fmla="*/ 38 h 74"/>
                <a:gd name="T54" fmla="*/ 25 w 80"/>
                <a:gd name="T55" fmla="*/ 24 h 74"/>
                <a:gd name="T56" fmla="*/ 25 w 80"/>
                <a:gd name="T57" fmla="*/ 23 h 74"/>
                <a:gd name="T58" fmla="*/ 40 w 80"/>
                <a:gd name="T59" fmla="*/ 37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80" h="74">
                  <a:moveTo>
                    <a:pt x="40" y="37"/>
                  </a:moveTo>
                  <a:cubicBezTo>
                    <a:pt x="44" y="41"/>
                    <a:pt x="48" y="45"/>
                    <a:pt x="51" y="50"/>
                  </a:cubicBezTo>
                  <a:cubicBezTo>
                    <a:pt x="54" y="53"/>
                    <a:pt x="55" y="56"/>
                    <a:pt x="58" y="59"/>
                  </a:cubicBezTo>
                  <a:cubicBezTo>
                    <a:pt x="59" y="61"/>
                    <a:pt x="61" y="62"/>
                    <a:pt x="62" y="64"/>
                  </a:cubicBezTo>
                  <a:cubicBezTo>
                    <a:pt x="63" y="64"/>
                    <a:pt x="63" y="65"/>
                    <a:pt x="64" y="66"/>
                  </a:cubicBezTo>
                  <a:cubicBezTo>
                    <a:pt x="64" y="66"/>
                    <a:pt x="64" y="66"/>
                    <a:pt x="64" y="66"/>
                  </a:cubicBezTo>
                  <a:cubicBezTo>
                    <a:pt x="67" y="64"/>
                    <a:pt x="69" y="63"/>
                    <a:pt x="73" y="63"/>
                  </a:cubicBezTo>
                  <a:cubicBezTo>
                    <a:pt x="77" y="62"/>
                    <a:pt x="80" y="64"/>
                    <a:pt x="80" y="64"/>
                  </a:cubicBezTo>
                  <a:cubicBezTo>
                    <a:pt x="78" y="62"/>
                    <a:pt x="64" y="54"/>
                    <a:pt x="80" y="40"/>
                  </a:cubicBezTo>
                  <a:cubicBezTo>
                    <a:pt x="75" y="44"/>
                    <a:pt x="57" y="38"/>
                    <a:pt x="61" y="27"/>
                  </a:cubicBezTo>
                  <a:cubicBezTo>
                    <a:pt x="54" y="30"/>
                    <a:pt x="48" y="20"/>
                    <a:pt x="51" y="15"/>
                  </a:cubicBezTo>
                  <a:cubicBezTo>
                    <a:pt x="46" y="20"/>
                    <a:pt x="39" y="14"/>
                    <a:pt x="39" y="7"/>
                  </a:cubicBezTo>
                  <a:cubicBezTo>
                    <a:pt x="34" y="22"/>
                    <a:pt x="7" y="7"/>
                    <a:pt x="0" y="0"/>
                  </a:cubicBezTo>
                  <a:cubicBezTo>
                    <a:pt x="4" y="5"/>
                    <a:pt x="19" y="44"/>
                    <a:pt x="7" y="47"/>
                  </a:cubicBezTo>
                  <a:cubicBezTo>
                    <a:pt x="10" y="49"/>
                    <a:pt x="23" y="47"/>
                    <a:pt x="27" y="51"/>
                  </a:cubicBezTo>
                  <a:cubicBezTo>
                    <a:pt x="29" y="52"/>
                    <a:pt x="31" y="59"/>
                    <a:pt x="25" y="60"/>
                  </a:cubicBezTo>
                  <a:cubicBezTo>
                    <a:pt x="27" y="60"/>
                    <a:pt x="34" y="59"/>
                    <a:pt x="37" y="62"/>
                  </a:cubicBezTo>
                  <a:cubicBezTo>
                    <a:pt x="39" y="63"/>
                    <a:pt x="38" y="67"/>
                    <a:pt x="36" y="67"/>
                  </a:cubicBezTo>
                  <a:cubicBezTo>
                    <a:pt x="44" y="67"/>
                    <a:pt x="45" y="66"/>
                    <a:pt x="48" y="73"/>
                  </a:cubicBezTo>
                  <a:cubicBezTo>
                    <a:pt x="49" y="72"/>
                    <a:pt x="55" y="69"/>
                    <a:pt x="59" y="74"/>
                  </a:cubicBezTo>
                  <a:cubicBezTo>
                    <a:pt x="59" y="70"/>
                    <a:pt x="61" y="69"/>
                    <a:pt x="63" y="67"/>
                  </a:cubicBezTo>
                  <a:cubicBezTo>
                    <a:pt x="63" y="67"/>
                    <a:pt x="63" y="66"/>
                    <a:pt x="63" y="66"/>
                  </a:cubicBezTo>
                  <a:cubicBezTo>
                    <a:pt x="62" y="66"/>
                    <a:pt x="62" y="65"/>
                    <a:pt x="61" y="65"/>
                  </a:cubicBezTo>
                  <a:cubicBezTo>
                    <a:pt x="60" y="63"/>
                    <a:pt x="58" y="62"/>
                    <a:pt x="57" y="60"/>
                  </a:cubicBezTo>
                  <a:cubicBezTo>
                    <a:pt x="56" y="59"/>
                    <a:pt x="55" y="58"/>
                    <a:pt x="54" y="56"/>
                  </a:cubicBezTo>
                  <a:cubicBezTo>
                    <a:pt x="52" y="54"/>
                    <a:pt x="51" y="53"/>
                    <a:pt x="50" y="51"/>
                  </a:cubicBezTo>
                  <a:cubicBezTo>
                    <a:pt x="47" y="46"/>
                    <a:pt x="43" y="42"/>
                    <a:pt x="39" y="38"/>
                  </a:cubicBezTo>
                  <a:cubicBezTo>
                    <a:pt x="35" y="33"/>
                    <a:pt x="29" y="28"/>
                    <a:pt x="25" y="24"/>
                  </a:cubicBezTo>
                  <a:cubicBezTo>
                    <a:pt x="24" y="23"/>
                    <a:pt x="25" y="23"/>
                    <a:pt x="25" y="23"/>
                  </a:cubicBezTo>
                  <a:lnTo>
                    <a:pt x="40" y="37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829" name="Picture 33757"/>
            <p:cNvPicPr>
              <a:picLocks noChangeAspect="1" noChangeArrowheads="1"/>
            </p:cNvPicPr>
            <p:nvPr/>
          </p:nvPicPr>
          <p:blipFill>
            <a:blip r:embed="rId7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237" y="832"/>
              <a:ext cx="91" cy="9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524" name="Freeform 33758"/>
            <p:cNvSpPr>
              <a:spLocks/>
            </p:cNvSpPr>
            <p:nvPr/>
          </p:nvSpPr>
          <p:spPr bwMode="auto">
            <a:xfrm>
              <a:off x="4313" y="958"/>
              <a:ext cx="54" cy="43"/>
            </a:xfrm>
            <a:custGeom>
              <a:avLst/>
              <a:gdLst>
                <a:gd name="T0" fmla="*/ 11 w 30"/>
                <a:gd name="T1" fmla="*/ 22 h 24"/>
                <a:gd name="T2" fmla="*/ 22 w 30"/>
                <a:gd name="T3" fmla="*/ 22 h 24"/>
                <a:gd name="T4" fmla="*/ 29 w 30"/>
                <a:gd name="T5" fmla="*/ 14 h 24"/>
                <a:gd name="T6" fmla="*/ 27 w 30"/>
                <a:gd name="T7" fmla="*/ 3 h 24"/>
                <a:gd name="T8" fmla="*/ 18 w 30"/>
                <a:gd name="T9" fmla="*/ 0 h 24"/>
                <a:gd name="T10" fmla="*/ 13 w 30"/>
                <a:gd name="T11" fmla="*/ 2 h 24"/>
                <a:gd name="T12" fmla="*/ 10 w 30"/>
                <a:gd name="T13" fmla="*/ 2 h 24"/>
                <a:gd name="T14" fmla="*/ 7 w 30"/>
                <a:gd name="T15" fmla="*/ 1 h 24"/>
                <a:gd name="T16" fmla="*/ 4 w 30"/>
                <a:gd name="T17" fmla="*/ 16 h 24"/>
                <a:gd name="T18" fmla="*/ 5 w 30"/>
                <a:gd name="T19" fmla="*/ 18 h 24"/>
                <a:gd name="T20" fmla="*/ 11 w 30"/>
                <a:gd name="T21" fmla="*/ 22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30" h="24">
                  <a:moveTo>
                    <a:pt x="11" y="22"/>
                  </a:moveTo>
                  <a:cubicBezTo>
                    <a:pt x="14" y="24"/>
                    <a:pt x="19" y="24"/>
                    <a:pt x="22" y="22"/>
                  </a:cubicBezTo>
                  <a:cubicBezTo>
                    <a:pt x="25" y="21"/>
                    <a:pt x="29" y="17"/>
                    <a:pt x="29" y="14"/>
                  </a:cubicBezTo>
                  <a:cubicBezTo>
                    <a:pt x="30" y="10"/>
                    <a:pt x="29" y="6"/>
                    <a:pt x="27" y="3"/>
                  </a:cubicBezTo>
                  <a:cubicBezTo>
                    <a:pt x="24" y="4"/>
                    <a:pt x="21" y="2"/>
                    <a:pt x="18" y="0"/>
                  </a:cubicBezTo>
                  <a:cubicBezTo>
                    <a:pt x="17" y="1"/>
                    <a:pt x="15" y="2"/>
                    <a:pt x="13" y="2"/>
                  </a:cubicBezTo>
                  <a:cubicBezTo>
                    <a:pt x="13" y="2"/>
                    <a:pt x="11" y="2"/>
                    <a:pt x="10" y="2"/>
                  </a:cubicBezTo>
                  <a:cubicBezTo>
                    <a:pt x="9" y="2"/>
                    <a:pt x="7" y="1"/>
                    <a:pt x="7" y="1"/>
                  </a:cubicBezTo>
                  <a:cubicBezTo>
                    <a:pt x="1" y="5"/>
                    <a:pt x="0" y="11"/>
                    <a:pt x="4" y="16"/>
                  </a:cubicBezTo>
                  <a:cubicBezTo>
                    <a:pt x="4" y="17"/>
                    <a:pt x="4" y="17"/>
                    <a:pt x="5" y="18"/>
                  </a:cubicBezTo>
                  <a:cubicBezTo>
                    <a:pt x="6" y="20"/>
                    <a:pt x="8" y="21"/>
                    <a:pt x="11" y="2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5" name="Freeform 33759"/>
            <p:cNvSpPr>
              <a:spLocks/>
            </p:cNvSpPr>
            <p:nvPr/>
          </p:nvSpPr>
          <p:spPr bwMode="auto">
            <a:xfrm>
              <a:off x="4351" y="921"/>
              <a:ext cx="32" cy="37"/>
            </a:xfrm>
            <a:custGeom>
              <a:avLst/>
              <a:gdLst>
                <a:gd name="T0" fmla="*/ 9 w 18"/>
                <a:gd name="T1" fmla="*/ 21 h 21"/>
                <a:gd name="T2" fmla="*/ 16 w 18"/>
                <a:gd name="T3" fmla="*/ 16 h 21"/>
                <a:gd name="T4" fmla="*/ 17 w 18"/>
                <a:gd name="T5" fmla="*/ 10 h 21"/>
                <a:gd name="T6" fmla="*/ 15 w 18"/>
                <a:gd name="T7" fmla="*/ 4 h 21"/>
                <a:gd name="T8" fmla="*/ 2 w 18"/>
                <a:gd name="T9" fmla="*/ 1 h 21"/>
                <a:gd name="T10" fmla="*/ 4 w 18"/>
                <a:gd name="T11" fmla="*/ 11 h 21"/>
                <a:gd name="T12" fmla="*/ 4 w 18"/>
                <a:gd name="T13" fmla="*/ 14 h 21"/>
                <a:gd name="T14" fmla="*/ 3 w 18"/>
                <a:gd name="T15" fmla="*/ 15 h 21"/>
                <a:gd name="T16" fmla="*/ 2 w 18"/>
                <a:gd name="T17" fmla="*/ 16 h 21"/>
                <a:gd name="T18" fmla="*/ 0 w 18"/>
                <a:gd name="T19" fmla="*/ 18 h 21"/>
                <a:gd name="T20" fmla="*/ 9 w 18"/>
                <a:gd name="T21" fmla="*/ 21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" h="21">
                  <a:moveTo>
                    <a:pt x="9" y="21"/>
                  </a:moveTo>
                  <a:cubicBezTo>
                    <a:pt x="11" y="20"/>
                    <a:pt x="14" y="19"/>
                    <a:pt x="16" y="16"/>
                  </a:cubicBezTo>
                  <a:cubicBezTo>
                    <a:pt x="17" y="15"/>
                    <a:pt x="18" y="12"/>
                    <a:pt x="17" y="10"/>
                  </a:cubicBezTo>
                  <a:cubicBezTo>
                    <a:pt x="17" y="8"/>
                    <a:pt x="16" y="5"/>
                    <a:pt x="15" y="4"/>
                  </a:cubicBezTo>
                  <a:cubicBezTo>
                    <a:pt x="12" y="1"/>
                    <a:pt x="6" y="0"/>
                    <a:pt x="2" y="1"/>
                  </a:cubicBezTo>
                  <a:cubicBezTo>
                    <a:pt x="4" y="4"/>
                    <a:pt x="5" y="8"/>
                    <a:pt x="4" y="11"/>
                  </a:cubicBezTo>
                  <a:cubicBezTo>
                    <a:pt x="4" y="12"/>
                    <a:pt x="4" y="13"/>
                    <a:pt x="4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3" y="16"/>
                    <a:pt x="3" y="16"/>
                    <a:pt x="2" y="16"/>
                  </a:cubicBezTo>
                  <a:cubicBezTo>
                    <a:pt x="2" y="17"/>
                    <a:pt x="1" y="18"/>
                    <a:pt x="0" y="18"/>
                  </a:cubicBezTo>
                  <a:cubicBezTo>
                    <a:pt x="2" y="20"/>
                    <a:pt x="5" y="21"/>
                    <a:pt x="9" y="2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6" name="Freeform 33760"/>
            <p:cNvSpPr>
              <a:spLocks/>
            </p:cNvSpPr>
            <p:nvPr/>
          </p:nvSpPr>
          <p:spPr bwMode="auto">
            <a:xfrm>
              <a:off x="4311" y="914"/>
              <a:ext cx="41" cy="42"/>
            </a:xfrm>
            <a:custGeom>
              <a:avLst/>
              <a:gdLst>
                <a:gd name="T0" fmla="*/ 13 w 23"/>
                <a:gd name="T1" fmla="*/ 23 h 24"/>
                <a:gd name="T2" fmla="*/ 18 w 23"/>
                <a:gd name="T3" fmla="*/ 21 h 24"/>
                <a:gd name="T4" fmla="*/ 23 w 23"/>
                <a:gd name="T5" fmla="*/ 14 h 24"/>
                <a:gd name="T6" fmla="*/ 20 w 23"/>
                <a:gd name="T7" fmla="*/ 5 h 24"/>
                <a:gd name="T8" fmla="*/ 18 w 23"/>
                <a:gd name="T9" fmla="*/ 3 h 24"/>
                <a:gd name="T10" fmla="*/ 15 w 23"/>
                <a:gd name="T11" fmla="*/ 1 h 24"/>
                <a:gd name="T12" fmla="*/ 11 w 23"/>
                <a:gd name="T13" fmla="*/ 0 h 24"/>
                <a:gd name="T14" fmla="*/ 3 w 23"/>
                <a:gd name="T15" fmla="*/ 4 h 24"/>
                <a:gd name="T16" fmla="*/ 0 w 23"/>
                <a:gd name="T17" fmla="*/ 10 h 24"/>
                <a:gd name="T18" fmla="*/ 0 w 23"/>
                <a:gd name="T19" fmla="*/ 12 h 24"/>
                <a:gd name="T20" fmla="*/ 4 w 23"/>
                <a:gd name="T21" fmla="*/ 20 h 24"/>
                <a:gd name="T22" fmla="*/ 7 w 23"/>
                <a:gd name="T23" fmla="*/ 22 h 24"/>
                <a:gd name="T24" fmla="*/ 13 w 23"/>
                <a:gd name="T25" fmla="*/ 23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3" h="24">
                  <a:moveTo>
                    <a:pt x="13" y="23"/>
                  </a:moveTo>
                  <a:cubicBezTo>
                    <a:pt x="15" y="23"/>
                    <a:pt x="17" y="22"/>
                    <a:pt x="18" y="21"/>
                  </a:cubicBezTo>
                  <a:cubicBezTo>
                    <a:pt x="19" y="21"/>
                    <a:pt x="22" y="19"/>
                    <a:pt x="23" y="14"/>
                  </a:cubicBezTo>
                  <a:cubicBezTo>
                    <a:pt x="23" y="11"/>
                    <a:pt x="23" y="7"/>
                    <a:pt x="20" y="5"/>
                  </a:cubicBezTo>
                  <a:cubicBezTo>
                    <a:pt x="20" y="4"/>
                    <a:pt x="19" y="3"/>
                    <a:pt x="18" y="3"/>
                  </a:cubicBezTo>
                  <a:cubicBezTo>
                    <a:pt x="17" y="2"/>
                    <a:pt x="16" y="1"/>
                    <a:pt x="15" y="1"/>
                  </a:cubicBezTo>
                  <a:cubicBezTo>
                    <a:pt x="13" y="0"/>
                    <a:pt x="12" y="0"/>
                    <a:pt x="11" y="0"/>
                  </a:cubicBezTo>
                  <a:cubicBezTo>
                    <a:pt x="7" y="0"/>
                    <a:pt x="5" y="2"/>
                    <a:pt x="3" y="4"/>
                  </a:cubicBezTo>
                  <a:cubicBezTo>
                    <a:pt x="1" y="6"/>
                    <a:pt x="1" y="8"/>
                    <a:pt x="0" y="10"/>
                  </a:cubicBezTo>
                  <a:cubicBezTo>
                    <a:pt x="0" y="11"/>
                    <a:pt x="0" y="11"/>
                    <a:pt x="0" y="12"/>
                  </a:cubicBezTo>
                  <a:cubicBezTo>
                    <a:pt x="0" y="15"/>
                    <a:pt x="1" y="17"/>
                    <a:pt x="4" y="20"/>
                  </a:cubicBezTo>
                  <a:cubicBezTo>
                    <a:pt x="5" y="21"/>
                    <a:pt x="6" y="21"/>
                    <a:pt x="7" y="22"/>
                  </a:cubicBezTo>
                  <a:cubicBezTo>
                    <a:pt x="9" y="23"/>
                    <a:pt x="11" y="24"/>
                    <a:pt x="13" y="2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7" name="Freeform 33761"/>
            <p:cNvSpPr>
              <a:spLocks/>
            </p:cNvSpPr>
            <p:nvPr/>
          </p:nvSpPr>
          <p:spPr bwMode="auto">
            <a:xfrm>
              <a:off x="4438" y="1273"/>
              <a:ext cx="126" cy="165"/>
            </a:xfrm>
            <a:custGeom>
              <a:avLst/>
              <a:gdLst>
                <a:gd name="T0" fmla="*/ 71 w 71"/>
                <a:gd name="T1" fmla="*/ 61 h 93"/>
                <a:gd name="T2" fmla="*/ 70 w 71"/>
                <a:gd name="T3" fmla="*/ 61 h 93"/>
                <a:gd name="T4" fmla="*/ 70 w 71"/>
                <a:gd name="T5" fmla="*/ 61 h 93"/>
                <a:gd name="T6" fmla="*/ 70 w 71"/>
                <a:gd name="T7" fmla="*/ 61 h 93"/>
                <a:gd name="T8" fmla="*/ 28 w 71"/>
                <a:gd name="T9" fmla="*/ 66 h 93"/>
                <a:gd name="T10" fmla="*/ 10 w 71"/>
                <a:gd name="T11" fmla="*/ 79 h 93"/>
                <a:gd name="T12" fmla="*/ 0 w 71"/>
                <a:gd name="T13" fmla="*/ 93 h 93"/>
                <a:gd name="T14" fmla="*/ 2 w 71"/>
                <a:gd name="T15" fmla="*/ 87 h 93"/>
                <a:gd name="T16" fmla="*/ 3 w 71"/>
                <a:gd name="T17" fmla="*/ 73 h 93"/>
                <a:gd name="T18" fmla="*/ 0 w 71"/>
                <a:gd name="T19" fmla="*/ 46 h 93"/>
                <a:gd name="T20" fmla="*/ 7 w 71"/>
                <a:gd name="T21" fmla="*/ 5 h 93"/>
                <a:gd name="T22" fmla="*/ 18 w 71"/>
                <a:gd name="T23" fmla="*/ 1 h 93"/>
                <a:gd name="T24" fmla="*/ 18 w 71"/>
                <a:gd name="T25" fmla="*/ 1 h 93"/>
                <a:gd name="T26" fmla="*/ 48 w 71"/>
                <a:gd name="T27" fmla="*/ 22 h 93"/>
                <a:gd name="T28" fmla="*/ 71 w 71"/>
                <a:gd name="T29" fmla="*/ 61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1" h="93">
                  <a:moveTo>
                    <a:pt x="71" y="61"/>
                  </a:moveTo>
                  <a:cubicBezTo>
                    <a:pt x="71" y="61"/>
                    <a:pt x="70" y="61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70" y="61"/>
                    <a:pt x="70" y="61"/>
                    <a:pt x="70" y="61"/>
                  </a:cubicBezTo>
                  <a:cubicBezTo>
                    <a:pt x="56" y="57"/>
                    <a:pt x="41" y="60"/>
                    <a:pt x="28" y="66"/>
                  </a:cubicBezTo>
                  <a:cubicBezTo>
                    <a:pt x="21" y="69"/>
                    <a:pt x="15" y="73"/>
                    <a:pt x="10" y="79"/>
                  </a:cubicBezTo>
                  <a:cubicBezTo>
                    <a:pt x="6" y="83"/>
                    <a:pt x="3" y="89"/>
                    <a:pt x="0" y="93"/>
                  </a:cubicBezTo>
                  <a:cubicBezTo>
                    <a:pt x="1" y="91"/>
                    <a:pt x="1" y="89"/>
                    <a:pt x="2" y="87"/>
                  </a:cubicBezTo>
                  <a:cubicBezTo>
                    <a:pt x="2" y="83"/>
                    <a:pt x="3" y="78"/>
                    <a:pt x="3" y="73"/>
                  </a:cubicBezTo>
                  <a:cubicBezTo>
                    <a:pt x="3" y="64"/>
                    <a:pt x="0" y="55"/>
                    <a:pt x="0" y="46"/>
                  </a:cubicBezTo>
                  <a:cubicBezTo>
                    <a:pt x="1" y="23"/>
                    <a:pt x="5" y="9"/>
                    <a:pt x="7" y="5"/>
                  </a:cubicBezTo>
                  <a:cubicBezTo>
                    <a:pt x="9" y="2"/>
                    <a:pt x="14" y="0"/>
                    <a:pt x="18" y="1"/>
                  </a:cubicBezTo>
                  <a:cubicBezTo>
                    <a:pt x="18" y="1"/>
                    <a:pt x="18" y="1"/>
                    <a:pt x="18" y="1"/>
                  </a:cubicBezTo>
                  <a:cubicBezTo>
                    <a:pt x="26" y="3"/>
                    <a:pt x="44" y="17"/>
                    <a:pt x="48" y="22"/>
                  </a:cubicBezTo>
                  <a:cubicBezTo>
                    <a:pt x="58" y="34"/>
                    <a:pt x="65" y="48"/>
                    <a:pt x="71" y="6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8" name="Freeform 33762"/>
            <p:cNvSpPr>
              <a:spLocks/>
            </p:cNvSpPr>
            <p:nvPr/>
          </p:nvSpPr>
          <p:spPr bwMode="auto">
            <a:xfrm>
              <a:off x="4427" y="1225"/>
              <a:ext cx="45" cy="44"/>
            </a:xfrm>
            <a:custGeom>
              <a:avLst/>
              <a:gdLst>
                <a:gd name="T0" fmla="*/ 24 w 25"/>
                <a:gd name="T1" fmla="*/ 22 h 25"/>
                <a:gd name="T2" fmla="*/ 24 w 25"/>
                <a:gd name="T3" fmla="*/ 22 h 25"/>
                <a:gd name="T4" fmla="*/ 13 w 25"/>
                <a:gd name="T5" fmla="*/ 25 h 25"/>
                <a:gd name="T6" fmla="*/ 13 w 25"/>
                <a:gd name="T7" fmla="*/ 25 h 25"/>
                <a:gd name="T8" fmla="*/ 3 w 25"/>
                <a:gd name="T9" fmla="*/ 15 h 25"/>
                <a:gd name="T10" fmla="*/ 0 w 25"/>
                <a:gd name="T11" fmla="*/ 6 h 25"/>
                <a:gd name="T12" fmla="*/ 1 w 25"/>
                <a:gd name="T13" fmla="*/ 3 h 25"/>
                <a:gd name="T14" fmla="*/ 6 w 25"/>
                <a:gd name="T15" fmla="*/ 5 h 25"/>
                <a:gd name="T16" fmla="*/ 8 w 25"/>
                <a:gd name="T17" fmla="*/ 6 h 25"/>
                <a:gd name="T18" fmla="*/ 12 w 25"/>
                <a:gd name="T19" fmla="*/ 0 h 25"/>
                <a:gd name="T20" fmla="*/ 13 w 25"/>
                <a:gd name="T21" fmla="*/ 1 h 25"/>
                <a:gd name="T22" fmla="*/ 13 w 25"/>
                <a:gd name="T23" fmla="*/ 1 h 25"/>
                <a:gd name="T24" fmla="*/ 14 w 25"/>
                <a:gd name="T25" fmla="*/ 1 h 25"/>
                <a:gd name="T26" fmla="*/ 14 w 25"/>
                <a:gd name="T27" fmla="*/ 1 h 25"/>
                <a:gd name="T28" fmla="*/ 18 w 25"/>
                <a:gd name="T29" fmla="*/ 4 h 25"/>
                <a:gd name="T30" fmla="*/ 24 w 25"/>
                <a:gd name="T31" fmla="*/ 22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" h="25">
                  <a:moveTo>
                    <a:pt x="24" y="22"/>
                  </a:moveTo>
                  <a:cubicBezTo>
                    <a:pt x="24" y="22"/>
                    <a:pt x="24" y="22"/>
                    <a:pt x="24" y="22"/>
                  </a:cubicBezTo>
                  <a:cubicBezTo>
                    <a:pt x="24" y="22"/>
                    <a:pt x="15" y="23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cubicBezTo>
                    <a:pt x="9" y="22"/>
                    <a:pt x="6" y="19"/>
                    <a:pt x="3" y="15"/>
                  </a:cubicBezTo>
                  <a:cubicBezTo>
                    <a:pt x="3" y="14"/>
                    <a:pt x="0" y="7"/>
                    <a:pt x="0" y="6"/>
                  </a:cubicBezTo>
                  <a:cubicBezTo>
                    <a:pt x="0" y="5"/>
                    <a:pt x="1" y="4"/>
                    <a:pt x="1" y="3"/>
                  </a:cubicBezTo>
                  <a:cubicBezTo>
                    <a:pt x="3" y="2"/>
                    <a:pt x="5" y="4"/>
                    <a:pt x="6" y="5"/>
                  </a:cubicBezTo>
                  <a:cubicBezTo>
                    <a:pt x="6" y="6"/>
                    <a:pt x="8" y="7"/>
                    <a:pt x="8" y="6"/>
                  </a:cubicBezTo>
                  <a:cubicBezTo>
                    <a:pt x="8" y="4"/>
                    <a:pt x="9" y="0"/>
                    <a:pt x="12" y="0"/>
                  </a:cubicBezTo>
                  <a:cubicBezTo>
                    <a:pt x="12" y="0"/>
                    <a:pt x="13" y="1"/>
                    <a:pt x="13" y="1"/>
                  </a:cubicBezTo>
                  <a:cubicBezTo>
                    <a:pt x="13" y="1"/>
                    <a:pt x="13" y="1"/>
                    <a:pt x="13" y="1"/>
                  </a:cubicBezTo>
                  <a:cubicBezTo>
                    <a:pt x="13" y="1"/>
                    <a:pt x="14" y="1"/>
                    <a:pt x="14" y="1"/>
                  </a:cubicBezTo>
                  <a:cubicBezTo>
                    <a:pt x="14" y="1"/>
                    <a:pt x="14" y="1"/>
                    <a:pt x="14" y="1"/>
                  </a:cubicBezTo>
                  <a:cubicBezTo>
                    <a:pt x="16" y="2"/>
                    <a:pt x="17" y="3"/>
                    <a:pt x="18" y="4"/>
                  </a:cubicBezTo>
                  <a:cubicBezTo>
                    <a:pt x="23" y="9"/>
                    <a:pt x="25" y="16"/>
                    <a:pt x="24" y="2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29" name="Freeform 33763"/>
            <p:cNvSpPr>
              <a:spLocks/>
            </p:cNvSpPr>
            <p:nvPr/>
          </p:nvSpPr>
          <p:spPr bwMode="auto">
            <a:xfrm>
              <a:off x="4445" y="1143"/>
              <a:ext cx="60" cy="76"/>
            </a:xfrm>
            <a:custGeom>
              <a:avLst/>
              <a:gdLst>
                <a:gd name="T0" fmla="*/ 34 w 34"/>
                <a:gd name="T1" fmla="*/ 6 h 43"/>
                <a:gd name="T2" fmla="*/ 33 w 34"/>
                <a:gd name="T3" fmla="*/ 5 h 43"/>
                <a:gd name="T4" fmla="*/ 32 w 34"/>
                <a:gd name="T5" fmla="*/ 5 h 43"/>
                <a:gd name="T6" fmla="*/ 18 w 34"/>
                <a:gd name="T7" fmla="*/ 13 h 43"/>
                <a:gd name="T8" fmla="*/ 2 w 34"/>
                <a:gd name="T9" fmla="*/ 36 h 43"/>
                <a:gd name="T10" fmla="*/ 0 w 34"/>
                <a:gd name="T11" fmla="*/ 41 h 43"/>
                <a:gd name="T12" fmla="*/ 1 w 34"/>
                <a:gd name="T13" fmla="*/ 42 h 43"/>
                <a:gd name="T14" fmla="*/ 2 w 34"/>
                <a:gd name="T15" fmla="*/ 42 h 43"/>
                <a:gd name="T16" fmla="*/ 2 w 34"/>
                <a:gd name="T17" fmla="*/ 42 h 43"/>
                <a:gd name="T18" fmla="*/ 2 w 34"/>
                <a:gd name="T19" fmla="*/ 43 h 43"/>
                <a:gd name="T20" fmla="*/ 2 w 34"/>
                <a:gd name="T21" fmla="*/ 43 h 43"/>
                <a:gd name="T22" fmla="*/ 5 w 34"/>
                <a:gd name="T23" fmla="*/ 43 h 43"/>
                <a:gd name="T24" fmla="*/ 8 w 34"/>
                <a:gd name="T25" fmla="*/ 40 h 43"/>
                <a:gd name="T26" fmla="*/ 14 w 34"/>
                <a:gd name="T27" fmla="*/ 36 h 43"/>
                <a:gd name="T28" fmla="*/ 22 w 34"/>
                <a:gd name="T29" fmla="*/ 29 h 43"/>
                <a:gd name="T30" fmla="*/ 32 w 34"/>
                <a:gd name="T31" fmla="*/ 15 h 43"/>
                <a:gd name="T32" fmla="*/ 34 w 34"/>
                <a:gd name="T33" fmla="*/ 6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4" h="43">
                  <a:moveTo>
                    <a:pt x="34" y="6"/>
                  </a:moveTo>
                  <a:cubicBezTo>
                    <a:pt x="33" y="6"/>
                    <a:pt x="33" y="5"/>
                    <a:pt x="33" y="5"/>
                  </a:cubicBezTo>
                  <a:cubicBezTo>
                    <a:pt x="33" y="5"/>
                    <a:pt x="33" y="5"/>
                    <a:pt x="32" y="5"/>
                  </a:cubicBezTo>
                  <a:cubicBezTo>
                    <a:pt x="28" y="0"/>
                    <a:pt x="20" y="10"/>
                    <a:pt x="18" y="13"/>
                  </a:cubicBezTo>
                  <a:cubicBezTo>
                    <a:pt x="10" y="21"/>
                    <a:pt x="5" y="29"/>
                    <a:pt x="2" y="36"/>
                  </a:cubicBezTo>
                  <a:cubicBezTo>
                    <a:pt x="1" y="38"/>
                    <a:pt x="0" y="40"/>
                    <a:pt x="0" y="41"/>
                  </a:cubicBezTo>
                  <a:cubicBezTo>
                    <a:pt x="1" y="41"/>
                    <a:pt x="1" y="42"/>
                    <a:pt x="1" y="42"/>
                  </a:cubicBezTo>
                  <a:cubicBezTo>
                    <a:pt x="1" y="42"/>
                    <a:pt x="1" y="42"/>
                    <a:pt x="2" y="42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2" y="43"/>
                    <a:pt x="2" y="43"/>
                    <a:pt x="2" y="43"/>
                  </a:cubicBezTo>
                  <a:cubicBezTo>
                    <a:pt x="3" y="43"/>
                    <a:pt x="5" y="43"/>
                    <a:pt x="5" y="43"/>
                  </a:cubicBezTo>
                  <a:cubicBezTo>
                    <a:pt x="6" y="42"/>
                    <a:pt x="8" y="41"/>
                    <a:pt x="8" y="40"/>
                  </a:cubicBezTo>
                  <a:cubicBezTo>
                    <a:pt x="10" y="39"/>
                    <a:pt x="12" y="37"/>
                    <a:pt x="14" y="36"/>
                  </a:cubicBezTo>
                  <a:cubicBezTo>
                    <a:pt x="17" y="34"/>
                    <a:pt x="20" y="32"/>
                    <a:pt x="22" y="29"/>
                  </a:cubicBezTo>
                  <a:cubicBezTo>
                    <a:pt x="26" y="25"/>
                    <a:pt x="30" y="20"/>
                    <a:pt x="32" y="15"/>
                  </a:cubicBezTo>
                  <a:cubicBezTo>
                    <a:pt x="33" y="13"/>
                    <a:pt x="34" y="9"/>
                    <a:pt x="34" y="6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0" name="Freeform 33764"/>
            <p:cNvSpPr>
              <a:spLocks/>
            </p:cNvSpPr>
            <p:nvPr/>
          </p:nvSpPr>
          <p:spPr bwMode="auto">
            <a:xfrm>
              <a:off x="4352" y="1234"/>
              <a:ext cx="73" cy="17"/>
            </a:xfrm>
            <a:custGeom>
              <a:avLst/>
              <a:gdLst>
                <a:gd name="T0" fmla="*/ 41 w 41"/>
                <a:gd name="T1" fmla="*/ 3 h 10"/>
                <a:gd name="T2" fmla="*/ 22 w 41"/>
                <a:gd name="T3" fmla="*/ 9 h 10"/>
                <a:gd name="T4" fmla="*/ 11 w 41"/>
                <a:gd name="T5" fmla="*/ 9 h 10"/>
                <a:gd name="T6" fmla="*/ 0 w 41"/>
                <a:gd name="T7" fmla="*/ 4 h 10"/>
                <a:gd name="T8" fmla="*/ 9 w 41"/>
                <a:gd name="T9" fmla="*/ 1 h 10"/>
                <a:gd name="T10" fmla="*/ 30 w 41"/>
                <a:gd name="T11" fmla="*/ 1 h 10"/>
                <a:gd name="T12" fmla="*/ 41 w 41"/>
                <a:gd name="T13" fmla="*/ 3 h 10"/>
                <a:gd name="T14" fmla="*/ 41 w 41"/>
                <a:gd name="T15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1" h="10">
                  <a:moveTo>
                    <a:pt x="41" y="3"/>
                  </a:moveTo>
                  <a:cubicBezTo>
                    <a:pt x="36" y="7"/>
                    <a:pt x="29" y="9"/>
                    <a:pt x="22" y="9"/>
                  </a:cubicBezTo>
                  <a:cubicBezTo>
                    <a:pt x="19" y="10"/>
                    <a:pt x="15" y="9"/>
                    <a:pt x="11" y="9"/>
                  </a:cubicBezTo>
                  <a:cubicBezTo>
                    <a:pt x="7" y="8"/>
                    <a:pt x="3" y="7"/>
                    <a:pt x="0" y="4"/>
                  </a:cubicBezTo>
                  <a:cubicBezTo>
                    <a:pt x="3" y="2"/>
                    <a:pt x="7" y="1"/>
                    <a:pt x="9" y="1"/>
                  </a:cubicBezTo>
                  <a:cubicBezTo>
                    <a:pt x="16" y="0"/>
                    <a:pt x="23" y="0"/>
                    <a:pt x="30" y="1"/>
                  </a:cubicBezTo>
                  <a:cubicBezTo>
                    <a:pt x="34" y="1"/>
                    <a:pt x="37" y="2"/>
                    <a:pt x="41" y="3"/>
                  </a:cubicBezTo>
                  <a:cubicBezTo>
                    <a:pt x="41" y="3"/>
                    <a:pt x="41" y="3"/>
                    <a:pt x="41" y="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1" name="Freeform 33765"/>
            <p:cNvSpPr>
              <a:spLocks/>
            </p:cNvSpPr>
            <p:nvPr/>
          </p:nvSpPr>
          <p:spPr bwMode="auto">
            <a:xfrm>
              <a:off x="4340" y="1250"/>
              <a:ext cx="103" cy="119"/>
            </a:xfrm>
            <a:custGeom>
              <a:avLst/>
              <a:gdLst>
                <a:gd name="T0" fmla="*/ 58 w 58"/>
                <a:gd name="T1" fmla="*/ 16 h 67"/>
                <a:gd name="T2" fmla="*/ 58 w 58"/>
                <a:gd name="T3" fmla="*/ 15 h 67"/>
                <a:gd name="T4" fmla="*/ 49 w 58"/>
                <a:gd name="T5" fmla="*/ 4 h 67"/>
                <a:gd name="T6" fmla="*/ 46 w 58"/>
                <a:gd name="T7" fmla="*/ 0 h 67"/>
                <a:gd name="T8" fmla="*/ 24 w 58"/>
                <a:gd name="T9" fmla="*/ 6 h 67"/>
                <a:gd name="T10" fmla="*/ 12 w 58"/>
                <a:gd name="T11" fmla="*/ 5 h 67"/>
                <a:gd name="T12" fmla="*/ 2 w 58"/>
                <a:gd name="T13" fmla="*/ 0 h 67"/>
                <a:gd name="T14" fmla="*/ 1 w 58"/>
                <a:gd name="T15" fmla="*/ 6 h 67"/>
                <a:gd name="T16" fmla="*/ 12 w 58"/>
                <a:gd name="T17" fmla="*/ 15 h 67"/>
                <a:gd name="T18" fmla="*/ 16 w 58"/>
                <a:gd name="T19" fmla="*/ 25 h 67"/>
                <a:gd name="T20" fmla="*/ 17 w 58"/>
                <a:gd name="T21" fmla="*/ 31 h 67"/>
                <a:gd name="T22" fmla="*/ 18 w 58"/>
                <a:gd name="T23" fmla="*/ 33 h 67"/>
                <a:gd name="T24" fmla="*/ 17 w 58"/>
                <a:gd name="T25" fmla="*/ 40 h 67"/>
                <a:gd name="T26" fmla="*/ 14 w 58"/>
                <a:gd name="T27" fmla="*/ 49 h 67"/>
                <a:gd name="T28" fmla="*/ 17 w 58"/>
                <a:gd name="T29" fmla="*/ 59 h 67"/>
                <a:gd name="T30" fmla="*/ 34 w 58"/>
                <a:gd name="T31" fmla="*/ 65 h 67"/>
                <a:gd name="T32" fmla="*/ 43 w 58"/>
                <a:gd name="T33" fmla="*/ 60 h 67"/>
                <a:gd name="T34" fmla="*/ 49 w 58"/>
                <a:gd name="T35" fmla="*/ 54 h 67"/>
                <a:gd name="T36" fmla="*/ 50 w 58"/>
                <a:gd name="T37" fmla="*/ 49 h 67"/>
                <a:gd name="T38" fmla="*/ 52 w 58"/>
                <a:gd name="T39" fmla="*/ 32 h 67"/>
                <a:gd name="T40" fmla="*/ 55 w 58"/>
                <a:gd name="T41" fmla="*/ 19 h 67"/>
                <a:gd name="T42" fmla="*/ 58 w 58"/>
                <a:gd name="T43" fmla="*/ 1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8" h="67">
                  <a:moveTo>
                    <a:pt x="58" y="16"/>
                  </a:moveTo>
                  <a:cubicBezTo>
                    <a:pt x="58" y="16"/>
                    <a:pt x="58" y="15"/>
                    <a:pt x="58" y="15"/>
                  </a:cubicBezTo>
                  <a:cubicBezTo>
                    <a:pt x="55" y="12"/>
                    <a:pt x="52" y="8"/>
                    <a:pt x="49" y="4"/>
                  </a:cubicBezTo>
                  <a:cubicBezTo>
                    <a:pt x="48" y="3"/>
                    <a:pt x="47" y="2"/>
                    <a:pt x="46" y="0"/>
                  </a:cubicBezTo>
                  <a:cubicBezTo>
                    <a:pt x="40" y="4"/>
                    <a:pt x="32" y="6"/>
                    <a:pt x="24" y="6"/>
                  </a:cubicBezTo>
                  <a:cubicBezTo>
                    <a:pt x="20" y="6"/>
                    <a:pt x="16" y="6"/>
                    <a:pt x="12" y="5"/>
                  </a:cubicBezTo>
                  <a:cubicBezTo>
                    <a:pt x="8" y="4"/>
                    <a:pt x="4" y="3"/>
                    <a:pt x="2" y="0"/>
                  </a:cubicBezTo>
                  <a:cubicBezTo>
                    <a:pt x="0" y="1"/>
                    <a:pt x="0" y="3"/>
                    <a:pt x="1" y="6"/>
                  </a:cubicBezTo>
                  <a:cubicBezTo>
                    <a:pt x="3" y="10"/>
                    <a:pt x="8" y="13"/>
                    <a:pt x="12" y="15"/>
                  </a:cubicBezTo>
                  <a:cubicBezTo>
                    <a:pt x="16" y="18"/>
                    <a:pt x="18" y="20"/>
                    <a:pt x="16" y="25"/>
                  </a:cubicBezTo>
                  <a:cubicBezTo>
                    <a:pt x="15" y="27"/>
                    <a:pt x="15" y="29"/>
                    <a:pt x="17" y="31"/>
                  </a:cubicBezTo>
                  <a:cubicBezTo>
                    <a:pt x="17" y="31"/>
                    <a:pt x="18" y="32"/>
                    <a:pt x="18" y="33"/>
                  </a:cubicBezTo>
                  <a:cubicBezTo>
                    <a:pt x="19" y="35"/>
                    <a:pt x="18" y="38"/>
                    <a:pt x="17" y="40"/>
                  </a:cubicBezTo>
                  <a:cubicBezTo>
                    <a:pt x="16" y="43"/>
                    <a:pt x="14" y="46"/>
                    <a:pt x="14" y="49"/>
                  </a:cubicBezTo>
                  <a:cubicBezTo>
                    <a:pt x="14" y="52"/>
                    <a:pt x="15" y="56"/>
                    <a:pt x="17" y="59"/>
                  </a:cubicBezTo>
                  <a:cubicBezTo>
                    <a:pt x="20" y="65"/>
                    <a:pt x="27" y="67"/>
                    <a:pt x="34" y="65"/>
                  </a:cubicBezTo>
                  <a:cubicBezTo>
                    <a:pt x="37" y="64"/>
                    <a:pt x="40" y="62"/>
                    <a:pt x="43" y="60"/>
                  </a:cubicBezTo>
                  <a:cubicBezTo>
                    <a:pt x="45" y="58"/>
                    <a:pt x="47" y="56"/>
                    <a:pt x="49" y="54"/>
                  </a:cubicBezTo>
                  <a:cubicBezTo>
                    <a:pt x="49" y="54"/>
                    <a:pt x="49" y="51"/>
                    <a:pt x="50" y="49"/>
                  </a:cubicBezTo>
                  <a:cubicBezTo>
                    <a:pt x="50" y="43"/>
                    <a:pt x="51" y="38"/>
                    <a:pt x="52" y="32"/>
                  </a:cubicBezTo>
                  <a:cubicBezTo>
                    <a:pt x="53" y="28"/>
                    <a:pt x="53" y="23"/>
                    <a:pt x="55" y="19"/>
                  </a:cubicBezTo>
                  <a:cubicBezTo>
                    <a:pt x="56" y="18"/>
                    <a:pt x="57" y="17"/>
                    <a:pt x="58" y="16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2" name="Freeform 33766"/>
            <p:cNvSpPr>
              <a:spLocks/>
            </p:cNvSpPr>
            <p:nvPr/>
          </p:nvSpPr>
          <p:spPr bwMode="auto">
            <a:xfrm>
              <a:off x="4377" y="1355"/>
              <a:ext cx="50" cy="99"/>
            </a:xfrm>
            <a:custGeom>
              <a:avLst/>
              <a:gdLst>
                <a:gd name="T0" fmla="*/ 28 w 28"/>
                <a:gd name="T1" fmla="*/ 0 h 56"/>
                <a:gd name="T2" fmla="*/ 15 w 28"/>
                <a:gd name="T3" fmla="*/ 36 h 56"/>
                <a:gd name="T4" fmla="*/ 1 w 28"/>
                <a:gd name="T5" fmla="*/ 56 h 56"/>
                <a:gd name="T6" fmla="*/ 7 w 28"/>
                <a:gd name="T7" fmla="*/ 30 h 56"/>
                <a:gd name="T8" fmla="*/ 5 w 28"/>
                <a:gd name="T9" fmla="*/ 29 h 56"/>
                <a:gd name="T10" fmla="*/ 0 w 28"/>
                <a:gd name="T11" fmla="*/ 33 h 56"/>
                <a:gd name="T12" fmla="*/ 0 w 28"/>
                <a:gd name="T13" fmla="*/ 32 h 56"/>
                <a:gd name="T14" fmla="*/ 6 w 28"/>
                <a:gd name="T15" fmla="*/ 24 h 56"/>
                <a:gd name="T16" fmla="*/ 10 w 28"/>
                <a:gd name="T17" fmla="*/ 16 h 56"/>
                <a:gd name="T18" fmla="*/ 10 w 28"/>
                <a:gd name="T19" fmla="*/ 10 h 56"/>
                <a:gd name="T20" fmla="*/ 22 w 28"/>
                <a:gd name="T21" fmla="*/ 8 h 56"/>
                <a:gd name="T22" fmla="*/ 28 w 28"/>
                <a:gd name="T23" fmla="*/ 0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56">
                  <a:moveTo>
                    <a:pt x="28" y="0"/>
                  </a:moveTo>
                  <a:cubicBezTo>
                    <a:pt x="26" y="11"/>
                    <a:pt x="21" y="27"/>
                    <a:pt x="15" y="36"/>
                  </a:cubicBezTo>
                  <a:cubicBezTo>
                    <a:pt x="12" y="43"/>
                    <a:pt x="7" y="51"/>
                    <a:pt x="1" y="56"/>
                  </a:cubicBezTo>
                  <a:cubicBezTo>
                    <a:pt x="5" y="48"/>
                    <a:pt x="8" y="39"/>
                    <a:pt x="7" y="30"/>
                  </a:cubicBezTo>
                  <a:cubicBezTo>
                    <a:pt x="7" y="29"/>
                    <a:pt x="5" y="29"/>
                    <a:pt x="5" y="29"/>
                  </a:cubicBezTo>
                  <a:cubicBezTo>
                    <a:pt x="3" y="31"/>
                    <a:pt x="2" y="32"/>
                    <a:pt x="0" y="33"/>
                  </a:cubicBezTo>
                  <a:cubicBezTo>
                    <a:pt x="0" y="33"/>
                    <a:pt x="0" y="33"/>
                    <a:pt x="0" y="32"/>
                  </a:cubicBezTo>
                  <a:cubicBezTo>
                    <a:pt x="2" y="30"/>
                    <a:pt x="4" y="27"/>
                    <a:pt x="6" y="24"/>
                  </a:cubicBezTo>
                  <a:cubicBezTo>
                    <a:pt x="7" y="22"/>
                    <a:pt x="9" y="19"/>
                    <a:pt x="10" y="16"/>
                  </a:cubicBezTo>
                  <a:cubicBezTo>
                    <a:pt x="11" y="14"/>
                    <a:pt x="11" y="11"/>
                    <a:pt x="10" y="10"/>
                  </a:cubicBezTo>
                  <a:cubicBezTo>
                    <a:pt x="16" y="12"/>
                    <a:pt x="18" y="10"/>
                    <a:pt x="22" y="8"/>
                  </a:cubicBezTo>
                  <a:cubicBezTo>
                    <a:pt x="23" y="7"/>
                    <a:pt x="27" y="4"/>
                    <a:pt x="28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3" name="Freeform 33767"/>
            <p:cNvSpPr>
              <a:spLocks/>
            </p:cNvSpPr>
            <p:nvPr/>
          </p:nvSpPr>
          <p:spPr bwMode="auto">
            <a:xfrm>
              <a:off x="4432" y="1388"/>
              <a:ext cx="159" cy="89"/>
            </a:xfrm>
            <a:custGeom>
              <a:avLst/>
              <a:gdLst>
                <a:gd name="T0" fmla="*/ 86 w 89"/>
                <a:gd name="T1" fmla="*/ 18 h 50"/>
                <a:gd name="T2" fmla="*/ 86 w 89"/>
                <a:gd name="T3" fmla="*/ 7 h 50"/>
                <a:gd name="T4" fmla="*/ 68 w 89"/>
                <a:gd name="T5" fmla="*/ 0 h 50"/>
                <a:gd name="T6" fmla="*/ 30 w 89"/>
                <a:gd name="T7" fmla="*/ 7 h 50"/>
                <a:gd name="T8" fmla="*/ 12 w 89"/>
                <a:gd name="T9" fmla="*/ 22 h 50"/>
                <a:gd name="T10" fmla="*/ 1 w 89"/>
                <a:gd name="T11" fmla="*/ 38 h 50"/>
                <a:gd name="T12" fmla="*/ 3 w 89"/>
                <a:gd name="T13" fmla="*/ 50 h 50"/>
                <a:gd name="T14" fmla="*/ 37 w 89"/>
                <a:gd name="T15" fmla="*/ 18 h 50"/>
                <a:gd name="T16" fmla="*/ 61 w 89"/>
                <a:gd name="T17" fmla="*/ 13 h 50"/>
                <a:gd name="T18" fmla="*/ 86 w 89"/>
                <a:gd name="T19" fmla="*/ 1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50">
                  <a:moveTo>
                    <a:pt x="86" y="18"/>
                  </a:moveTo>
                  <a:cubicBezTo>
                    <a:pt x="87" y="14"/>
                    <a:pt x="89" y="10"/>
                    <a:pt x="86" y="7"/>
                  </a:cubicBezTo>
                  <a:cubicBezTo>
                    <a:pt x="84" y="4"/>
                    <a:pt x="73" y="0"/>
                    <a:pt x="68" y="0"/>
                  </a:cubicBezTo>
                  <a:cubicBezTo>
                    <a:pt x="59" y="0"/>
                    <a:pt x="42" y="1"/>
                    <a:pt x="30" y="7"/>
                  </a:cubicBezTo>
                  <a:cubicBezTo>
                    <a:pt x="23" y="11"/>
                    <a:pt x="17" y="16"/>
                    <a:pt x="12" y="22"/>
                  </a:cubicBezTo>
                  <a:cubicBezTo>
                    <a:pt x="9" y="27"/>
                    <a:pt x="6" y="33"/>
                    <a:pt x="1" y="38"/>
                  </a:cubicBezTo>
                  <a:cubicBezTo>
                    <a:pt x="1" y="38"/>
                    <a:pt x="0" y="47"/>
                    <a:pt x="3" y="50"/>
                  </a:cubicBezTo>
                  <a:cubicBezTo>
                    <a:pt x="13" y="37"/>
                    <a:pt x="23" y="25"/>
                    <a:pt x="37" y="18"/>
                  </a:cubicBezTo>
                  <a:cubicBezTo>
                    <a:pt x="45" y="15"/>
                    <a:pt x="53" y="13"/>
                    <a:pt x="61" y="13"/>
                  </a:cubicBezTo>
                  <a:cubicBezTo>
                    <a:pt x="70" y="13"/>
                    <a:pt x="85" y="18"/>
                    <a:pt x="86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4" name="Freeform 33768"/>
            <p:cNvSpPr>
              <a:spLocks/>
            </p:cNvSpPr>
            <p:nvPr/>
          </p:nvSpPr>
          <p:spPr bwMode="auto">
            <a:xfrm>
              <a:off x="4441" y="1433"/>
              <a:ext cx="141" cy="58"/>
            </a:xfrm>
            <a:custGeom>
              <a:avLst/>
              <a:gdLst>
                <a:gd name="T0" fmla="*/ 79 w 79"/>
                <a:gd name="T1" fmla="*/ 0 h 33"/>
                <a:gd name="T2" fmla="*/ 46 w 79"/>
                <a:gd name="T3" fmla="*/ 28 h 33"/>
                <a:gd name="T4" fmla="*/ 23 w 79"/>
                <a:gd name="T5" fmla="*/ 32 h 33"/>
                <a:gd name="T6" fmla="*/ 11 w 79"/>
                <a:gd name="T7" fmla="*/ 33 h 33"/>
                <a:gd name="T8" fmla="*/ 5 w 79"/>
                <a:gd name="T9" fmla="*/ 32 h 33"/>
                <a:gd name="T10" fmla="*/ 0 w 79"/>
                <a:gd name="T11" fmla="*/ 30 h 33"/>
                <a:gd name="T12" fmla="*/ 3 w 79"/>
                <a:gd name="T13" fmla="*/ 27 h 33"/>
                <a:gd name="T14" fmla="*/ 9 w 79"/>
                <a:gd name="T15" fmla="*/ 27 h 33"/>
                <a:gd name="T16" fmla="*/ 15 w 79"/>
                <a:gd name="T17" fmla="*/ 27 h 33"/>
                <a:gd name="T18" fmla="*/ 71 w 79"/>
                <a:gd name="T19" fmla="*/ 9 h 33"/>
                <a:gd name="T20" fmla="*/ 79 w 79"/>
                <a:gd name="T21" fmla="*/ 0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9" h="33">
                  <a:moveTo>
                    <a:pt x="79" y="0"/>
                  </a:moveTo>
                  <a:cubicBezTo>
                    <a:pt x="75" y="11"/>
                    <a:pt x="56" y="24"/>
                    <a:pt x="46" y="28"/>
                  </a:cubicBezTo>
                  <a:cubicBezTo>
                    <a:pt x="38" y="30"/>
                    <a:pt x="31" y="32"/>
                    <a:pt x="23" y="32"/>
                  </a:cubicBezTo>
                  <a:cubicBezTo>
                    <a:pt x="19" y="33"/>
                    <a:pt x="15" y="33"/>
                    <a:pt x="11" y="33"/>
                  </a:cubicBezTo>
                  <a:cubicBezTo>
                    <a:pt x="9" y="32"/>
                    <a:pt x="7" y="32"/>
                    <a:pt x="5" y="32"/>
                  </a:cubicBezTo>
                  <a:cubicBezTo>
                    <a:pt x="4" y="31"/>
                    <a:pt x="2" y="31"/>
                    <a:pt x="0" y="30"/>
                  </a:cubicBezTo>
                  <a:cubicBezTo>
                    <a:pt x="1" y="29"/>
                    <a:pt x="2" y="28"/>
                    <a:pt x="3" y="27"/>
                  </a:cubicBezTo>
                  <a:cubicBezTo>
                    <a:pt x="5" y="27"/>
                    <a:pt x="7" y="27"/>
                    <a:pt x="9" y="27"/>
                  </a:cubicBezTo>
                  <a:cubicBezTo>
                    <a:pt x="11" y="27"/>
                    <a:pt x="13" y="27"/>
                    <a:pt x="15" y="27"/>
                  </a:cubicBezTo>
                  <a:cubicBezTo>
                    <a:pt x="47" y="27"/>
                    <a:pt x="57" y="20"/>
                    <a:pt x="71" y="9"/>
                  </a:cubicBezTo>
                  <a:lnTo>
                    <a:pt x="79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5535" name="Freeform 33769"/>
            <p:cNvSpPr>
              <a:spLocks/>
            </p:cNvSpPr>
            <p:nvPr/>
          </p:nvSpPr>
          <p:spPr bwMode="auto">
            <a:xfrm>
              <a:off x="4500" y="1422"/>
              <a:ext cx="28" cy="28"/>
            </a:xfrm>
            <a:custGeom>
              <a:avLst/>
              <a:gdLst>
                <a:gd name="T0" fmla="*/ 15 w 16"/>
                <a:gd name="T1" fmla="*/ 0 h 16"/>
                <a:gd name="T2" fmla="*/ 0 w 16"/>
                <a:gd name="T3" fmla="*/ 5 h 16"/>
                <a:gd name="T4" fmla="*/ 0 w 16"/>
                <a:gd name="T5" fmla="*/ 8 h 16"/>
                <a:gd name="T6" fmla="*/ 10 w 16"/>
                <a:gd name="T7" fmla="*/ 14 h 16"/>
                <a:gd name="T8" fmla="*/ 16 w 16"/>
                <a:gd name="T9" fmla="*/ 7 h 16"/>
                <a:gd name="T10" fmla="*/ 15 w 16"/>
                <a:gd name="T11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6" h="16">
                  <a:moveTo>
                    <a:pt x="15" y="0"/>
                  </a:moveTo>
                  <a:cubicBezTo>
                    <a:pt x="10" y="1"/>
                    <a:pt x="5" y="3"/>
                    <a:pt x="0" y="5"/>
                  </a:cubicBezTo>
                  <a:cubicBezTo>
                    <a:pt x="0" y="5"/>
                    <a:pt x="0" y="7"/>
                    <a:pt x="0" y="8"/>
                  </a:cubicBezTo>
                  <a:cubicBezTo>
                    <a:pt x="2" y="12"/>
                    <a:pt x="6" y="16"/>
                    <a:pt x="10" y="14"/>
                  </a:cubicBezTo>
                  <a:cubicBezTo>
                    <a:pt x="14" y="13"/>
                    <a:pt x="15" y="11"/>
                    <a:pt x="16" y="7"/>
                  </a:cubicBezTo>
                  <a:cubicBezTo>
                    <a:pt x="16" y="5"/>
                    <a:pt x="15" y="3"/>
                    <a:pt x="15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0" name="Freeform 33770"/>
            <p:cNvSpPr>
              <a:spLocks/>
            </p:cNvSpPr>
            <p:nvPr/>
          </p:nvSpPr>
          <p:spPr bwMode="auto">
            <a:xfrm>
              <a:off x="4525" y="1296"/>
              <a:ext cx="135" cy="66"/>
            </a:xfrm>
            <a:custGeom>
              <a:avLst/>
              <a:gdLst>
                <a:gd name="T0" fmla="*/ 76 w 76"/>
                <a:gd name="T1" fmla="*/ 11 h 37"/>
                <a:gd name="T2" fmla="*/ 69 w 76"/>
                <a:gd name="T3" fmla="*/ 17 h 37"/>
                <a:gd name="T4" fmla="*/ 58 w 76"/>
                <a:gd name="T5" fmla="*/ 20 h 37"/>
                <a:gd name="T6" fmla="*/ 57 w 76"/>
                <a:gd name="T7" fmla="*/ 21 h 37"/>
                <a:gd name="T8" fmla="*/ 67 w 76"/>
                <a:gd name="T9" fmla="*/ 35 h 37"/>
                <a:gd name="T10" fmla="*/ 33 w 76"/>
                <a:gd name="T11" fmla="*/ 29 h 37"/>
                <a:gd name="T12" fmla="*/ 15 w 76"/>
                <a:gd name="T13" fmla="*/ 21 h 37"/>
                <a:gd name="T14" fmla="*/ 15 w 76"/>
                <a:gd name="T15" fmla="*/ 21 h 37"/>
                <a:gd name="T16" fmla="*/ 9 w 76"/>
                <a:gd name="T17" fmla="*/ 13 h 37"/>
                <a:gd name="T18" fmla="*/ 0 w 76"/>
                <a:gd name="T19" fmla="*/ 2 h 37"/>
                <a:gd name="T20" fmla="*/ 7 w 76"/>
                <a:gd name="T21" fmla="*/ 0 h 37"/>
                <a:gd name="T22" fmla="*/ 15 w 76"/>
                <a:gd name="T23" fmla="*/ 3 h 37"/>
                <a:gd name="T24" fmla="*/ 34 w 76"/>
                <a:gd name="T25" fmla="*/ 8 h 37"/>
                <a:gd name="T26" fmla="*/ 57 w 76"/>
                <a:gd name="T27" fmla="*/ 13 h 37"/>
                <a:gd name="T28" fmla="*/ 76 w 76"/>
                <a:gd name="T29" fmla="*/ 1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76" h="37">
                  <a:moveTo>
                    <a:pt x="76" y="11"/>
                  </a:moveTo>
                  <a:cubicBezTo>
                    <a:pt x="74" y="14"/>
                    <a:pt x="72" y="16"/>
                    <a:pt x="69" y="17"/>
                  </a:cubicBezTo>
                  <a:cubicBezTo>
                    <a:pt x="66" y="19"/>
                    <a:pt x="62" y="20"/>
                    <a:pt x="58" y="20"/>
                  </a:cubicBezTo>
                  <a:cubicBezTo>
                    <a:pt x="57" y="20"/>
                    <a:pt x="57" y="20"/>
                    <a:pt x="57" y="21"/>
                  </a:cubicBezTo>
                  <a:cubicBezTo>
                    <a:pt x="59" y="26"/>
                    <a:pt x="62" y="32"/>
                    <a:pt x="67" y="35"/>
                  </a:cubicBezTo>
                  <a:cubicBezTo>
                    <a:pt x="55" y="37"/>
                    <a:pt x="44" y="33"/>
                    <a:pt x="33" y="29"/>
                  </a:cubicBezTo>
                  <a:cubicBezTo>
                    <a:pt x="27" y="27"/>
                    <a:pt x="20" y="25"/>
                    <a:pt x="15" y="21"/>
                  </a:cubicBezTo>
                  <a:cubicBezTo>
                    <a:pt x="15" y="21"/>
                    <a:pt x="15" y="21"/>
                    <a:pt x="15" y="21"/>
                  </a:cubicBezTo>
                  <a:cubicBezTo>
                    <a:pt x="13" y="18"/>
                    <a:pt x="11" y="15"/>
                    <a:pt x="9" y="13"/>
                  </a:cubicBezTo>
                  <a:cubicBezTo>
                    <a:pt x="6" y="9"/>
                    <a:pt x="3" y="6"/>
                    <a:pt x="0" y="2"/>
                  </a:cubicBezTo>
                  <a:cubicBezTo>
                    <a:pt x="2" y="2"/>
                    <a:pt x="5" y="1"/>
                    <a:pt x="7" y="0"/>
                  </a:cubicBezTo>
                  <a:cubicBezTo>
                    <a:pt x="9" y="1"/>
                    <a:pt x="14" y="3"/>
                    <a:pt x="15" y="3"/>
                  </a:cubicBezTo>
                  <a:cubicBezTo>
                    <a:pt x="21" y="5"/>
                    <a:pt x="28" y="7"/>
                    <a:pt x="34" y="8"/>
                  </a:cubicBezTo>
                  <a:cubicBezTo>
                    <a:pt x="42" y="10"/>
                    <a:pt x="50" y="13"/>
                    <a:pt x="57" y="13"/>
                  </a:cubicBezTo>
                  <a:cubicBezTo>
                    <a:pt x="64" y="14"/>
                    <a:pt x="70" y="13"/>
                    <a:pt x="76" y="1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1" name="Freeform 33771"/>
            <p:cNvSpPr>
              <a:spLocks/>
            </p:cNvSpPr>
            <p:nvPr/>
          </p:nvSpPr>
          <p:spPr bwMode="auto">
            <a:xfrm>
              <a:off x="4464" y="1163"/>
              <a:ext cx="104" cy="129"/>
            </a:xfrm>
            <a:custGeom>
              <a:avLst/>
              <a:gdLst>
                <a:gd name="T0" fmla="*/ 56 w 58"/>
                <a:gd name="T1" fmla="*/ 52 h 73"/>
                <a:gd name="T2" fmla="*/ 32 w 58"/>
                <a:gd name="T3" fmla="*/ 72 h 73"/>
                <a:gd name="T4" fmla="*/ 24 w 58"/>
                <a:gd name="T5" fmla="*/ 67 h 73"/>
                <a:gd name="T6" fmla="*/ 16 w 58"/>
                <a:gd name="T7" fmla="*/ 61 h 73"/>
                <a:gd name="T8" fmla="*/ 10 w 58"/>
                <a:gd name="T9" fmla="*/ 59 h 73"/>
                <a:gd name="T10" fmla="*/ 2 w 58"/>
                <a:gd name="T11" fmla="*/ 38 h 73"/>
                <a:gd name="T12" fmla="*/ 0 w 58"/>
                <a:gd name="T13" fmla="*/ 36 h 73"/>
                <a:gd name="T14" fmla="*/ 3 w 58"/>
                <a:gd name="T15" fmla="*/ 34 h 73"/>
                <a:gd name="T16" fmla="*/ 8 w 58"/>
                <a:gd name="T17" fmla="*/ 30 h 73"/>
                <a:gd name="T18" fmla="*/ 17 w 58"/>
                <a:gd name="T19" fmla="*/ 23 h 73"/>
                <a:gd name="T20" fmla="*/ 27 w 58"/>
                <a:gd name="T21" fmla="*/ 8 h 73"/>
                <a:gd name="T22" fmla="*/ 28 w 58"/>
                <a:gd name="T23" fmla="*/ 0 h 73"/>
                <a:gd name="T24" fmla="*/ 34 w 58"/>
                <a:gd name="T25" fmla="*/ 11 h 73"/>
                <a:gd name="T26" fmla="*/ 35 w 58"/>
                <a:gd name="T27" fmla="*/ 22 h 73"/>
                <a:gd name="T28" fmla="*/ 37 w 58"/>
                <a:gd name="T29" fmla="*/ 23 h 73"/>
                <a:gd name="T30" fmla="*/ 41 w 58"/>
                <a:gd name="T31" fmla="*/ 23 h 73"/>
                <a:gd name="T32" fmla="*/ 43 w 58"/>
                <a:gd name="T33" fmla="*/ 27 h 73"/>
                <a:gd name="T34" fmla="*/ 45 w 58"/>
                <a:gd name="T35" fmla="*/ 28 h 73"/>
                <a:gd name="T36" fmla="*/ 56 w 58"/>
                <a:gd name="T37" fmla="*/ 5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58" h="73">
                  <a:moveTo>
                    <a:pt x="56" y="52"/>
                  </a:moveTo>
                  <a:cubicBezTo>
                    <a:pt x="54" y="61"/>
                    <a:pt x="43" y="70"/>
                    <a:pt x="32" y="72"/>
                  </a:cubicBezTo>
                  <a:cubicBezTo>
                    <a:pt x="29" y="73"/>
                    <a:pt x="26" y="70"/>
                    <a:pt x="24" y="67"/>
                  </a:cubicBezTo>
                  <a:cubicBezTo>
                    <a:pt x="22" y="65"/>
                    <a:pt x="19" y="63"/>
                    <a:pt x="16" y="61"/>
                  </a:cubicBezTo>
                  <a:cubicBezTo>
                    <a:pt x="14" y="60"/>
                    <a:pt x="12" y="60"/>
                    <a:pt x="10" y="59"/>
                  </a:cubicBezTo>
                  <a:cubicBezTo>
                    <a:pt x="11" y="51"/>
                    <a:pt x="8" y="43"/>
                    <a:pt x="2" y="38"/>
                  </a:cubicBezTo>
                  <a:cubicBezTo>
                    <a:pt x="1" y="37"/>
                    <a:pt x="1" y="37"/>
                    <a:pt x="0" y="36"/>
                  </a:cubicBezTo>
                  <a:cubicBezTo>
                    <a:pt x="1" y="36"/>
                    <a:pt x="2" y="34"/>
                    <a:pt x="3" y="34"/>
                  </a:cubicBezTo>
                  <a:cubicBezTo>
                    <a:pt x="4" y="32"/>
                    <a:pt x="6" y="31"/>
                    <a:pt x="8" y="30"/>
                  </a:cubicBezTo>
                  <a:cubicBezTo>
                    <a:pt x="11" y="27"/>
                    <a:pt x="14" y="25"/>
                    <a:pt x="17" y="23"/>
                  </a:cubicBezTo>
                  <a:cubicBezTo>
                    <a:pt x="21" y="18"/>
                    <a:pt x="24" y="14"/>
                    <a:pt x="27" y="8"/>
                  </a:cubicBezTo>
                  <a:cubicBezTo>
                    <a:pt x="28" y="6"/>
                    <a:pt x="29" y="3"/>
                    <a:pt x="28" y="0"/>
                  </a:cubicBezTo>
                  <a:cubicBezTo>
                    <a:pt x="31" y="3"/>
                    <a:pt x="34" y="7"/>
                    <a:pt x="34" y="11"/>
                  </a:cubicBezTo>
                  <a:cubicBezTo>
                    <a:pt x="35" y="14"/>
                    <a:pt x="35" y="18"/>
                    <a:pt x="35" y="22"/>
                  </a:cubicBezTo>
                  <a:cubicBezTo>
                    <a:pt x="35" y="22"/>
                    <a:pt x="37" y="23"/>
                    <a:pt x="37" y="23"/>
                  </a:cubicBezTo>
                  <a:cubicBezTo>
                    <a:pt x="38" y="23"/>
                    <a:pt x="40" y="22"/>
                    <a:pt x="41" y="23"/>
                  </a:cubicBezTo>
                  <a:cubicBezTo>
                    <a:pt x="43" y="24"/>
                    <a:pt x="43" y="26"/>
                    <a:pt x="43" y="27"/>
                  </a:cubicBezTo>
                  <a:cubicBezTo>
                    <a:pt x="43" y="28"/>
                    <a:pt x="44" y="28"/>
                    <a:pt x="45" y="28"/>
                  </a:cubicBezTo>
                  <a:cubicBezTo>
                    <a:pt x="56" y="28"/>
                    <a:pt x="58" y="44"/>
                    <a:pt x="56" y="5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2" name="Freeform 33772"/>
            <p:cNvSpPr>
              <a:spLocks noEditPoints="1"/>
            </p:cNvSpPr>
            <p:nvPr/>
          </p:nvSpPr>
          <p:spPr bwMode="auto">
            <a:xfrm>
              <a:off x="3989" y="1463"/>
              <a:ext cx="331" cy="316"/>
            </a:xfrm>
            <a:custGeom>
              <a:avLst/>
              <a:gdLst>
                <a:gd name="T0" fmla="*/ 149 w 186"/>
                <a:gd name="T1" fmla="*/ 53 h 178"/>
                <a:gd name="T2" fmla="*/ 46 w 186"/>
                <a:gd name="T3" fmla="*/ 48 h 178"/>
                <a:gd name="T4" fmla="*/ 129 w 186"/>
                <a:gd name="T5" fmla="*/ 6 h 178"/>
                <a:gd name="T6" fmla="*/ 136 w 186"/>
                <a:gd name="T7" fmla="*/ 46 h 178"/>
                <a:gd name="T8" fmla="*/ 112 w 186"/>
                <a:gd name="T9" fmla="*/ 18 h 178"/>
                <a:gd name="T10" fmla="*/ 159 w 186"/>
                <a:gd name="T11" fmla="*/ 84 h 178"/>
                <a:gd name="T12" fmla="*/ 110 w 186"/>
                <a:gd name="T13" fmla="*/ 137 h 178"/>
                <a:gd name="T14" fmla="*/ 139 w 186"/>
                <a:gd name="T15" fmla="*/ 65 h 178"/>
                <a:gd name="T16" fmla="*/ 74 w 186"/>
                <a:gd name="T17" fmla="*/ 116 h 178"/>
                <a:gd name="T18" fmla="*/ 119 w 186"/>
                <a:gd name="T19" fmla="*/ 32 h 178"/>
                <a:gd name="T20" fmla="*/ 180 w 186"/>
                <a:gd name="T21" fmla="*/ 113 h 178"/>
                <a:gd name="T22" fmla="*/ 29 w 186"/>
                <a:gd name="T23" fmla="*/ 76 h 178"/>
                <a:gd name="T24" fmla="*/ 105 w 186"/>
                <a:gd name="T25" fmla="*/ 42 h 178"/>
                <a:gd name="T26" fmla="*/ 62 w 186"/>
                <a:gd name="T27" fmla="*/ 59 h 178"/>
                <a:gd name="T28" fmla="*/ 87 w 186"/>
                <a:gd name="T29" fmla="*/ 18 h 178"/>
                <a:gd name="T30" fmla="*/ 80 w 186"/>
                <a:gd name="T31" fmla="*/ 54 h 178"/>
                <a:gd name="T32" fmla="*/ 129 w 186"/>
                <a:gd name="T33" fmla="*/ 91 h 178"/>
                <a:gd name="T34" fmla="*/ 104 w 186"/>
                <a:gd name="T35" fmla="*/ 64 h 178"/>
                <a:gd name="T36" fmla="*/ 124 w 186"/>
                <a:gd name="T37" fmla="*/ 131 h 178"/>
                <a:gd name="T38" fmla="*/ 103 w 186"/>
                <a:gd name="T39" fmla="*/ 92 h 178"/>
                <a:gd name="T40" fmla="*/ 135 w 186"/>
                <a:gd name="T41" fmla="*/ 96 h 178"/>
                <a:gd name="T42" fmla="*/ 94 w 186"/>
                <a:gd name="T43" fmla="*/ 105 h 178"/>
                <a:gd name="T44" fmla="*/ 140 w 186"/>
                <a:gd name="T45" fmla="*/ 78 h 178"/>
                <a:gd name="T46" fmla="*/ 112 w 186"/>
                <a:gd name="T47" fmla="*/ 65 h 178"/>
                <a:gd name="T48" fmla="*/ 167 w 186"/>
                <a:gd name="T49" fmla="*/ 66 h 178"/>
                <a:gd name="T50" fmla="*/ 125 w 186"/>
                <a:gd name="T51" fmla="*/ 118 h 178"/>
                <a:gd name="T52" fmla="*/ 100 w 186"/>
                <a:gd name="T53" fmla="*/ 62 h 178"/>
                <a:gd name="T54" fmla="*/ 159 w 186"/>
                <a:gd name="T55" fmla="*/ 97 h 178"/>
                <a:gd name="T56" fmla="*/ 40 w 186"/>
                <a:gd name="T57" fmla="*/ 30 h 178"/>
                <a:gd name="T58" fmla="*/ 85 w 186"/>
                <a:gd name="T59" fmla="*/ 70 h 178"/>
                <a:gd name="T60" fmla="*/ 84 w 186"/>
                <a:gd name="T61" fmla="*/ 75 h 178"/>
                <a:gd name="T62" fmla="*/ 69 w 186"/>
                <a:gd name="T63" fmla="*/ 28 h 178"/>
                <a:gd name="T64" fmla="*/ 88 w 186"/>
                <a:gd name="T65" fmla="*/ 90 h 178"/>
                <a:gd name="T66" fmla="*/ 63 w 186"/>
                <a:gd name="T67" fmla="*/ 168 h 178"/>
                <a:gd name="T68" fmla="*/ 43 w 186"/>
                <a:gd name="T69" fmla="*/ 121 h 178"/>
                <a:gd name="T70" fmla="*/ 113 w 186"/>
                <a:gd name="T71" fmla="*/ 82 h 178"/>
                <a:gd name="T72" fmla="*/ 63 w 186"/>
                <a:gd name="T73" fmla="*/ 116 h 178"/>
                <a:gd name="T74" fmla="*/ 14 w 186"/>
                <a:gd name="T75" fmla="*/ 131 h 178"/>
                <a:gd name="T76" fmla="*/ 61 w 186"/>
                <a:gd name="T77" fmla="*/ 69 h 178"/>
                <a:gd name="T78" fmla="*/ 111 w 186"/>
                <a:gd name="T79" fmla="*/ 163 h 178"/>
                <a:gd name="T80" fmla="*/ 128 w 186"/>
                <a:gd name="T81" fmla="*/ 100 h 178"/>
                <a:gd name="T82" fmla="*/ 77 w 186"/>
                <a:gd name="T83" fmla="*/ 30 h 178"/>
                <a:gd name="T84" fmla="*/ 3 w 186"/>
                <a:gd name="T85" fmla="*/ 65 h 178"/>
                <a:gd name="T86" fmla="*/ 38 w 186"/>
                <a:gd name="T87" fmla="*/ 64 h 178"/>
                <a:gd name="T88" fmla="*/ 158 w 186"/>
                <a:gd name="T89" fmla="*/ 116 h 178"/>
                <a:gd name="T90" fmla="*/ 79 w 186"/>
                <a:gd name="T91" fmla="*/ 149 h 178"/>
                <a:gd name="T92" fmla="*/ 66 w 186"/>
                <a:gd name="T93" fmla="*/ 104 h 178"/>
                <a:gd name="T94" fmla="*/ 89 w 186"/>
                <a:gd name="T95" fmla="*/ 149 h 178"/>
                <a:gd name="T96" fmla="*/ 30 w 186"/>
                <a:gd name="T97" fmla="*/ 93 h 178"/>
                <a:gd name="T98" fmla="*/ 33 w 186"/>
                <a:gd name="T99" fmla="*/ 103 h 178"/>
                <a:gd name="T100" fmla="*/ 36 w 186"/>
                <a:gd name="T101" fmla="*/ 50 h 178"/>
                <a:gd name="T102" fmla="*/ 124 w 186"/>
                <a:gd name="T103" fmla="*/ 147 h 178"/>
                <a:gd name="T104" fmla="*/ 131 w 186"/>
                <a:gd name="T105" fmla="*/ 28 h 178"/>
                <a:gd name="T106" fmla="*/ 145 w 186"/>
                <a:gd name="T107" fmla="*/ 131 h 178"/>
                <a:gd name="T108" fmla="*/ 58 w 186"/>
                <a:gd name="T109" fmla="*/ 98 h 178"/>
                <a:gd name="T110" fmla="*/ 74 w 186"/>
                <a:gd name="T111" fmla="*/ 144 h 178"/>
                <a:gd name="T112" fmla="*/ 55 w 186"/>
                <a:gd name="T113" fmla="*/ 156 h 178"/>
                <a:gd name="T114" fmla="*/ 152 w 186"/>
                <a:gd name="T115" fmla="*/ 174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86" h="178">
                  <a:moveTo>
                    <a:pt x="149" y="53"/>
                  </a:moveTo>
                  <a:cubicBezTo>
                    <a:pt x="148" y="53"/>
                    <a:pt x="148" y="53"/>
                    <a:pt x="147" y="53"/>
                  </a:cubicBezTo>
                  <a:cubicBezTo>
                    <a:pt x="145" y="54"/>
                    <a:pt x="144" y="53"/>
                    <a:pt x="145" y="51"/>
                  </a:cubicBezTo>
                  <a:cubicBezTo>
                    <a:pt x="145" y="49"/>
                    <a:pt x="146" y="48"/>
                    <a:pt x="147" y="47"/>
                  </a:cubicBezTo>
                  <a:cubicBezTo>
                    <a:pt x="148" y="45"/>
                    <a:pt x="148" y="43"/>
                    <a:pt x="150" y="42"/>
                  </a:cubicBezTo>
                  <a:cubicBezTo>
                    <a:pt x="151" y="39"/>
                    <a:pt x="155" y="38"/>
                    <a:pt x="157" y="40"/>
                  </a:cubicBezTo>
                  <a:cubicBezTo>
                    <a:pt x="158" y="41"/>
                    <a:pt x="159" y="42"/>
                    <a:pt x="160" y="44"/>
                  </a:cubicBezTo>
                  <a:cubicBezTo>
                    <a:pt x="161" y="45"/>
                    <a:pt x="160" y="47"/>
                    <a:pt x="159" y="48"/>
                  </a:cubicBezTo>
                  <a:cubicBezTo>
                    <a:pt x="158" y="49"/>
                    <a:pt x="157" y="50"/>
                    <a:pt x="156" y="50"/>
                  </a:cubicBezTo>
                  <a:cubicBezTo>
                    <a:pt x="154" y="53"/>
                    <a:pt x="152" y="53"/>
                    <a:pt x="149" y="53"/>
                  </a:cubicBezTo>
                  <a:close/>
                  <a:moveTo>
                    <a:pt x="46" y="48"/>
                  </a:moveTo>
                  <a:cubicBezTo>
                    <a:pt x="49" y="48"/>
                    <a:pt x="52" y="49"/>
                    <a:pt x="55" y="50"/>
                  </a:cubicBezTo>
                  <a:cubicBezTo>
                    <a:pt x="56" y="51"/>
                    <a:pt x="56" y="51"/>
                    <a:pt x="57" y="51"/>
                  </a:cubicBezTo>
                  <a:cubicBezTo>
                    <a:pt x="57" y="52"/>
                    <a:pt x="58" y="53"/>
                    <a:pt x="58" y="53"/>
                  </a:cubicBezTo>
                  <a:cubicBezTo>
                    <a:pt x="57" y="53"/>
                    <a:pt x="57" y="53"/>
                    <a:pt x="57" y="53"/>
                  </a:cubicBezTo>
                  <a:cubicBezTo>
                    <a:pt x="56" y="53"/>
                    <a:pt x="55" y="53"/>
                    <a:pt x="54" y="53"/>
                  </a:cubicBezTo>
                  <a:cubicBezTo>
                    <a:pt x="51" y="54"/>
                    <a:pt x="48" y="53"/>
                    <a:pt x="44" y="53"/>
                  </a:cubicBezTo>
                  <a:cubicBezTo>
                    <a:pt x="42" y="53"/>
                    <a:pt x="42" y="52"/>
                    <a:pt x="42" y="50"/>
                  </a:cubicBezTo>
                  <a:cubicBezTo>
                    <a:pt x="42" y="49"/>
                    <a:pt x="43" y="48"/>
                    <a:pt x="45" y="48"/>
                  </a:cubicBezTo>
                  <a:cubicBezTo>
                    <a:pt x="45" y="48"/>
                    <a:pt x="45" y="48"/>
                    <a:pt x="46" y="48"/>
                  </a:cubicBezTo>
                  <a:close/>
                  <a:moveTo>
                    <a:pt x="129" y="6"/>
                  </a:moveTo>
                  <a:cubicBezTo>
                    <a:pt x="128" y="7"/>
                    <a:pt x="128" y="8"/>
                    <a:pt x="128" y="9"/>
                  </a:cubicBezTo>
                  <a:cubicBezTo>
                    <a:pt x="127" y="11"/>
                    <a:pt x="127" y="14"/>
                    <a:pt x="126" y="16"/>
                  </a:cubicBezTo>
                  <a:cubicBezTo>
                    <a:pt x="126" y="17"/>
                    <a:pt x="125" y="17"/>
                    <a:pt x="125" y="17"/>
                  </a:cubicBezTo>
                  <a:cubicBezTo>
                    <a:pt x="124" y="17"/>
                    <a:pt x="124" y="16"/>
                    <a:pt x="124" y="16"/>
                  </a:cubicBezTo>
                  <a:cubicBezTo>
                    <a:pt x="125" y="13"/>
                    <a:pt x="123" y="11"/>
                    <a:pt x="123" y="9"/>
                  </a:cubicBezTo>
                  <a:cubicBezTo>
                    <a:pt x="123" y="7"/>
                    <a:pt x="122" y="5"/>
                    <a:pt x="122" y="4"/>
                  </a:cubicBezTo>
                  <a:cubicBezTo>
                    <a:pt x="122" y="1"/>
                    <a:pt x="125" y="0"/>
                    <a:pt x="127" y="1"/>
                  </a:cubicBezTo>
                  <a:cubicBezTo>
                    <a:pt x="127" y="1"/>
                    <a:pt x="127" y="1"/>
                    <a:pt x="127" y="2"/>
                  </a:cubicBezTo>
                  <a:cubicBezTo>
                    <a:pt x="128" y="3"/>
                    <a:pt x="128" y="5"/>
                    <a:pt x="129" y="6"/>
                  </a:cubicBezTo>
                  <a:close/>
                  <a:moveTo>
                    <a:pt x="148" y="33"/>
                  </a:moveTo>
                  <a:cubicBezTo>
                    <a:pt x="148" y="32"/>
                    <a:pt x="148" y="32"/>
                    <a:pt x="148" y="31"/>
                  </a:cubicBezTo>
                  <a:cubicBezTo>
                    <a:pt x="149" y="30"/>
                    <a:pt x="149" y="28"/>
                    <a:pt x="150" y="26"/>
                  </a:cubicBezTo>
                  <a:cubicBezTo>
                    <a:pt x="151" y="23"/>
                    <a:pt x="154" y="21"/>
                    <a:pt x="157" y="22"/>
                  </a:cubicBezTo>
                  <a:cubicBezTo>
                    <a:pt x="158" y="22"/>
                    <a:pt x="159" y="22"/>
                    <a:pt x="160" y="23"/>
                  </a:cubicBezTo>
                  <a:cubicBezTo>
                    <a:pt x="160" y="24"/>
                    <a:pt x="160" y="25"/>
                    <a:pt x="159" y="26"/>
                  </a:cubicBezTo>
                  <a:cubicBezTo>
                    <a:pt x="159" y="27"/>
                    <a:pt x="157" y="28"/>
                    <a:pt x="157" y="28"/>
                  </a:cubicBezTo>
                  <a:cubicBezTo>
                    <a:pt x="156" y="29"/>
                    <a:pt x="154" y="29"/>
                    <a:pt x="153" y="30"/>
                  </a:cubicBezTo>
                  <a:cubicBezTo>
                    <a:pt x="152" y="31"/>
                    <a:pt x="150" y="32"/>
                    <a:pt x="148" y="33"/>
                  </a:cubicBezTo>
                  <a:close/>
                  <a:moveTo>
                    <a:pt x="136" y="46"/>
                  </a:moveTo>
                  <a:cubicBezTo>
                    <a:pt x="136" y="47"/>
                    <a:pt x="135" y="48"/>
                    <a:pt x="135" y="49"/>
                  </a:cubicBezTo>
                  <a:cubicBezTo>
                    <a:pt x="132" y="51"/>
                    <a:pt x="129" y="53"/>
                    <a:pt x="126" y="55"/>
                  </a:cubicBezTo>
                  <a:cubicBezTo>
                    <a:pt x="126" y="55"/>
                    <a:pt x="125" y="55"/>
                    <a:pt x="125" y="55"/>
                  </a:cubicBezTo>
                  <a:cubicBezTo>
                    <a:pt x="125" y="55"/>
                    <a:pt x="125" y="54"/>
                    <a:pt x="125" y="54"/>
                  </a:cubicBezTo>
                  <a:cubicBezTo>
                    <a:pt x="126" y="52"/>
                    <a:pt x="126" y="50"/>
                    <a:pt x="127" y="48"/>
                  </a:cubicBezTo>
                  <a:cubicBezTo>
                    <a:pt x="128" y="47"/>
                    <a:pt x="128" y="46"/>
                    <a:pt x="129" y="45"/>
                  </a:cubicBezTo>
                  <a:cubicBezTo>
                    <a:pt x="130" y="43"/>
                    <a:pt x="132" y="43"/>
                    <a:pt x="134" y="42"/>
                  </a:cubicBezTo>
                  <a:cubicBezTo>
                    <a:pt x="134" y="42"/>
                    <a:pt x="135" y="43"/>
                    <a:pt x="135" y="43"/>
                  </a:cubicBezTo>
                  <a:cubicBezTo>
                    <a:pt x="135" y="44"/>
                    <a:pt x="136" y="45"/>
                    <a:pt x="136" y="46"/>
                  </a:cubicBezTo>
                  <a:close/>
                  <a:moveTo>
                    <a:pt x="112" y="18"/>
                  </a:moveTo>
                  <a:cubicBezTo>
                    <a:pt x="111" y="20"/>
                    <a:pt x="110" y="23"/>
                    <a:pt x="110" y="25"/>
                  </a:cubicBezTo>
                  <a:cubicBezTo>
                    <a:pt x="110" y="25"/>
                    <a:pt x="109" y="26"/>
                    <a:pt x="109" y="26"/>
                  </a:cubicBezTo>
                  <a:cubicBezTo>
                    <a:pt x="109" y="26"/>
                    <a:pt x="108" y="25"/>
                    <a:pt x="108" y="25"/>
                  </a:cubicBezTo>
                  <a:cubicBezTo>
                    <a:pt x="107" y="24"/>
                    <a:pt x="107" y="23"/>
                    <a:pt x="106" y="22"/>
                  </a:cubicBezTo>
                  <a:cubicBezTo>
                    <a:pt x="105" y="20"/>
                    <a:pt x="103" y="18"/>
                    <a:pt x="104" y="16"/>
                  </a:cubicBezTo>
                  <a:cubicBezTo>
                    <a:pt x="104" y="13"/>
                    <a:pt x="107" y="11"/>
                    <a:pt x="110" y="13"/>
                  </a:cubicBezTo>
                  <a:cubicBezTo>
                    <a:pt x="112" y="14"/>
                    <a:pt x="111" y="16"/>
                    <a:pt x="112" y="18"/>
                  </a:cubicBezTo>
                  <a:close/>
                  <a:moveTo>
                    <a:pt x="165" y="85"/>
                  </a:moveTo>
                  <a:cubicBezTo>
                    <a:pt x="163" y="85"/>
                    <a:pt x="162" y="85"/>
                    <a:pt x="160" y="84"/>
                  </a:cubicBezTo>
                  <a:cubicBezTo>
                    <a:pt x="160" y="84"/>
                    <a:pt x="159" y="84"/>
                    <a:pt x="159" y="84"/>
                  </a:cubicBezTo>
                  <a:cubicBezTo>
                    <a:pt x="159" y="83"/>
                    <a:pt x="159" y="83"/>
                    <a:pt x="160" y="83"/>
                  </a:cubicBezTo>
                  <a:cubicBezTo>
                    <a:pt x="162" y="80"/>
                    <a:pt x="166" y="78"/>
                    <a:pt x="169" y="78"/>
                  </a:cubicBezTo>
                  <a:cubicBezTo>
                    <a:pt x="170" y="78"/>
                    <a:pt x="170" y="78"/>
                    <a:pt x="170" y="78"/>
                  </a:cubicBezTo>
                  <a:cubicBezTo>
                    <a:pt x="172" y="77"/>
                    <a:pt x="173" y="78"/>
                    <a:pt x="174" y="79"/>
                  </a:cubicBezTo>
                  <a:cubicBezTo>
                    <a:pt x="174" y="80"/>
                    <a:pt x="173" y="83"/>
                    <a:pt x="172" y="84"/>
                  </a:cubicBezTo>
                  <a:cubicBezTo>
                    <a:pt x="169" y="84"/>
                    <a:pt x="167" y="85"/>
                    <a:pt x="165" y="85"/>
                  </a:cubicBezTo>
                  <a:cubicBezTo>
                    <a:pt x="165" y="85"/>
                    <a:pt x="165" y="85"/>
                    <a:pt x="165" y="85"/>
                  </a:cubicBezTo>
                  <a:close/>
                  <a:moveTo>
                    <a:pt x="106" y="128"/>
                  </a:moveTo>
                  <a:cubicBezTo>
                    <a:pt x="107" y="129"/>
                    <a:pt x="107" y="130"/>
                    <a:pt x="107" y="130"/>
                  </a:cubicBezTo>
                  <a:cubicBezTo>
                    <a:pt x="107" y="133"/>
                    <a:pt x="108" y="135"/>
                    <a:pt x="110" y="137"/>
                  </a:cubicBezTo>
                  <a:cubicBezTo>
                    <a:pt x="111" y="139"/>
                    <a:pt x="111" y="141"/>
                    <a:pt x="111" y="143"/>
                  </a:cubicBezTo>
                  <a:cubicBezTo>
                    <a:pt x="111" y="144"/>
                    <a:pt x="110" y="145"/>
                    <a:pt x="108" y="145"/>
                  </a:cubicBezTo>
                  <a:cubicBezTo>
                    <a:pt x="107" y="145"/>
                    <a:pt x="105" y="145"/>
                    <a:pt x="105" y="143"/>
                  </a:cubicBezTo>
                  <a:cubicBezTo>
                    <a:pt x="104" y="142"/>
                    <a:pt x="104" y="140"/>
                    <a:pt x="104" y="138"/>
                  </a:cubicBezTo>
                  <a:cubicBezTo>
                    <a:pt x="104" y="137"/>
                    <a:pt x="104" y="136"/>
                    <a:pt x="104" y="135"/>
                  </a:cubicBezTo>
                  <a:cubicBezTo>
                    <a:pt x="104" y="133"/>
                    <a:pt x="105" y="131"/>
                    <a:pt x="105" y="129"/>
                  </a:cubicBezTo>
                  <a:cubicBezTo>
                    <a:pt x="105" y="129"/>
                    <a:pt x="106" y="129"/>
                    <a:pt x="106" y="128"/>
                  </a:cubicBezTo>
                  <a:close/>
                  <a:moveTo>
                    <a:pt x="139" y="58"/>
                  </a:moveTo>
                  <a:cubicBezTo>
                    <a:pt x="141" y="58"/>
                    <a:pt x="142" y="59"/>
                    <a:pt x="142" y="61"/>
                  </a:cubicBezTo>
                  <a:cubicBezTo>
                    <a:pt x="142" y="63"/>
                    <a:pt x="141" y="64"/>
                    <a:pt x="139" y="65"/>
                  </a:cubicBezTo>
                  <a:cubicBezTo>
                    <a:pt x="137" y="66"/>
                    <a:pt x="134" y="68"/>
                    <a:pt x="131" y="69"/>
                  </a:cubicBezTo>
                  <a:cubicBezTo>
                    <a:pt x="131" y="69"/>
                    <a:pt x="130" y="69"/>
                    <a:pt x="130" y="69"/>
                  </a:cubicBezTo>
                  <a:cubicBezTo>
                    <a:pt x="129" y="70"/>
                    <a:pt x="129" y="69"/>
                    <a:pt x="129" y="68"/>
                  </a:cubicBezTo>
                  <a:cubicBezTo>
                    <a:pt x="129" y="64"/>
                    <a:pt x="135" y="59"/>
                    <a:pt x="138" y="58"/>
                  </a:cubicBezTo>
                  <a:cubicBezTo>
                    <a:pt x="139" y="58"/>
                    <a:pt x="139" y="58"/>
                    <a:pt x="139" y="58"/>
                  </a:cubicBezTo>
                  <a:close/>
                  <a:moveTo>
                    <a:pt x="82" y="107"/>
                  </a:moveTo>
                  <a:cubicBezTo>
                    <a:pt x="83" y="108"/>
                    <a:pt x="83" y="108"/>
                    <a:pt x="83" y="109"/>
                  </a:cubicBezTo>
                  <a:cubicBezTo>
                    <a:pt x="83" y="112"/>
                    <a:pt x="83" y="115"/>
                    <a:pt x="81" y="118"/>
                  </a:cubicBezTo>
                  <a:cubicBezTo>
                    <a:pt x="80" y="120"/>
                    <a:pt x="77" y="121"/>
                    <a:pt x="75" y="120"/>
                  </a:cubicBezTo>
                  <a:cubicBezTo>
                    <a:pt x="73" y="120"/>
                    <a:pt x="73" y="118"/>
                    <a:pt x="74" y="116"/>
                  </a:cubicBezTo>
                  <a:cubicBezTo>
                    <a:pt x="74" y="115"/>
                    <a:pt x="75" y="114"/>
                    <a:pt x="76" y="112"/>
                  </a:cubicBezTo>
                  <a:cubicBezTo>
                    <a:pt x="78" y="110"/>
                    <a:pt x="79" y="108"/>
                    <a:pt x="82" y="107"/>
                  </a:cubicBezTo>
                  <a:close/>
                  <a:moveTo>
                    <a:pt x="121" y="36"/>
                  </a:moveTo>
                  <a:cubicBezTo>
                    <a:pt x="120" y="40"/>
                    <a:pt x="119" y="43"/>
                    <a:pt x="117" y="45"/>
                  </a:cubicBezTo>
                  <a:cubicBezTo>
                    <a:pt x="116" y="46"/>
                    <a:pt x="116" y="47"/>
                    <a:pt x="115" y="47"/>
                  </a:cubicBezTo>
                  <a:cubicBezTo>
                    <a:pt x="115" y="47"/>
                    <a:pt x="115" y="48"/>
                    <a:pt x="114" y="48"/>
                  </a:cubicBezTo>
                  <a:cubicBezTo>
                    <a:pt x="114" y="48"/>
                    <a:pt x="114" y="47"/>
                    <a:pt x="114" y="47"/>
                  </a:cubicBezTo>
                  <a:cubicBezTo>
                    <a:pt x="114" y="42"/>
                    <a:pt x="114" y="38"/>
                    <a:pt x="114" y="33"/>
                  </a:cubicBezTo>
                  <a:cubicBezTo>
                    <a:pt x="114" y="32"/>
                    <a:pt x="115" y="31"/>
                    <a:pt x="117" y="31"/>
                  </a:cubicBezTo>
                  <a:cubicBezTo>
                    <a:pt x="118" y="30"/>
                    <a:pt x="119" y="31"/>
                    <a:pt x="119" y="32"/>
                  </a:cubicBezTo>
                  <a:cubicBezTo>
                    <a:pt x="120" y="33"/>
                    <a:pt x="120" y="35"/>
                    <a:pt x="121" y="36"/>
                  </a:cubicBezTo>
                  <a:close/>
                  <a:moveTo>
                    <a:pt x="180" y="113"/>
                  </a:moveTo>
                  <a:cubicBezTo>
                    <a:pt x="176" y="113"/>
                    <a:pt x="172" y="113"/>
                    <a:pt x="169" y="110"/>
                  </a:cubicBezTo>
                  <a:cubicBezTo>
                    <a:pt x="169" y="110"/>
                    <a:pt x="169" y="109"/>
                    <a:pt x="168" y="109"/>
                  </a:cubicBezTo>
                  <a:cubicBezTo>
                    <a:pt x="169" y="109"/>
                    <a:pt x="169" y="109"/>
                    <a:pt x="169" y="108"/>
                  </a:cubicBezTo>
                  <a:cubicBezTo>
                    <a:pt x="171" y="108"/>
                    <a:pt x="173" y="107"/>
                    <a:pt x="174" y="106"/>
                  </a:cubicBezTo>
                  <a:cubicBezTo>
                    <a:pt x="177" y="105"/>
                    <a:pt x="180" y="106"/>
                    <a:pt x="183" y="107"/>
                  </a:cubicBezTo>
                  <a:cubicBezTo>
                    <a:pt x="184" y="108"/>
                    <a:pt x="185" y="109"/>
                    <a:pt x="185" y="111"/>
                  </a:cubicBezTo>
                  <a:cubicBezTo>
                    <a:pt x="184" y="112"/>
                    <a:pt x="183" y="113"/>
                    <a:pt x="182" y="113"/>
                  </a:cubicBezTo>
                  <a:cubicBezTo>
                    <a:pt x="181" y="113"/>
                    <a:pt x="180" y="113"/>
                    <a:pt x="180" y="113"/>
                  </a:cubicBezTo>
                  <a:close/>
                  <a:moveTo>
                    <a:pt x="75" y="87"/>
                  </a:moveTo>
                  <a:cubicBezTo>
                    <a:pt x="73" y="88"/>
                    <a:pt x="70" y="89"/>
                    <a:pt x="68" y="90"/>
                  </a:cubicBezTo>
                  <a:cubicBezTo>
                    <a:pt x="65" y="91"/>
                    <a:pt x="63" y="91"/>
                    <a:pt x="61" y="91"/>
                  </a:cubicBezTo>
                  <a:cubicBezTo>
                    <a:pt x="60" y="91"/>
                    <a:pt x="59" y="91"/>
                    <a:pt x="58" y="89"/>
                  </a:cubicBezTo>
                  <a:cubicBezTo>
                    <a:pt x="58" y="88"/>
                    <a:pt x="58" y="87"/>
                    <a:pt x="59" y="86"/>
                  </a:cubicBezTo>
                  <a:cubicBezTo>
                    <a:pt x="62" y="84"/>
                    <a:pt x="64" y="84"/>
                    <a:pt x="67" y="84"/>
                  </a:cubicBezTo>
                  <a:cubicBezTo>
                    <a:pt x="69" y="85"/>
                    <a:pt x="72" y="85"/>
                    <a:pt x="74" y="86"/>
                  </a:cubicBezTo>
                  <a:cubicBezTo>
                    <a:pt x="75" y="86"/>
                    <a:pt x="75" y="87"/>
                    <a:pt x="75" y="87"/>
                  </a:cubicBezTo>
                  <a:close/>
                  <a:moveTo>
                    <a:pt x="20" y="75"/>
                  </a:moveTo>
                  <a:cubicBezTo>
                    <a:pt x="23" y="75"/>
                    <a:pt x="26" y="75"/>
                    <a:pt x="29" y="76"/>
                  </a:cubicBezTo>
                  <a:cubicBezTo>
                    <a:pt x="30" y="76"/>
                    <a:pt x="31" y="76"/>
                    <a:pt x="32" y="76"/>
                  </a:cubicBezTo>
                  <a:cubicBezTo>
                    <a:pt x="32" y="76"/>
                    <a:pt x="33" y="76"/>
                    <a:pt x="33" y="76"/>
                  </a:cubicBezTo>
                  <a:cubicBezTo>
                    <a:pt x="33" y="76"/>
                    <a:pt x="33" y="77"/>
                    <a:pt x="32" y="77"/>
                  </a:cubicBezTo>
                  <a:cubicBezTo>
                    <a:pt x="30" y="78"/>
                    <a:pt x="27" y="80"/>
                    <a:pt x="24" y="81"/>
                  </a:cubicBezTo>
                  <a:cubicBezTo>
                    <a:pt x="22" y="81"/>
                    <a:pt x="20" y="82"/>
                    <a:pt x="18" y="81"/>
                  </a:cubicBezTo>
                  <a:cubicBezTo>
                    <a:pt x="16" y="81"/>
                    <a:pt x="15" y="80"/>
                    <a:pt x="15" y="78"/>
                  </a:cubicBezTo>
                  <a:cubicBezTo>
                    <a:pt x="15" y="77"/>
                    <a:pt x="16" y="75"/>
                    <a:pt x="18" y="75"/>
                  </a:cubicBezTo>
                  <a:cubicBezTo>
                    <a:pt x="19" y="75"/>
                    <a:pt x="19" y="75"/>
                    <a:pt x="20" y="75"/>
                  </a:cubicBezTo>
                  <a:close/>
                  <a:moveTo>
                    <a:pt x="106" y="36"/>
                  </a:moveTo>
                  <a:cubicBezTo>
                    <a:pt x="106" y="37"/>
                    <a:pt x="106" y="40"/>
                    <a:pt x="105" y="42"/>
                  </a:cubicBezTo>
                  <a:cubicBezTo>
                    <a:pt x="105" y="42"/>
                    <a:pt x="104" y="42"/>
                    <a:pt x="104" y="42"/>
                  </a:cubicBezTo>
                  <a:cubicBezTo>
                    <a:pt x="104" y="42"/>
                    <a:pt x="104" y="42"/>
                    <a:pt x="104" y="42"/>
                  </a:cubicBezTo>
                  <a:cubicBezTo>
                    <a:pt x="103" y="40"/>
                    <a:pt x="102" y="39"/>
                    <a:pt x="101" y="38"/>
                  </a:cubicBezTo>
                  <a:cubicBezTo>
                    <a:pt x="98" y="36"/>
                    <a:pt x="97" y="34"/>
                    <a:pt x="97" y="31"/>
                  </a:cubicBezTo>
                  <a:cubicBezTo>
                    <a:pt x="98" y="30"/>
                    <a:pt x="99" y="28"/>
                    <a:pt x="100" y="28"/>
                  </a:cubicBezTo>
                  <a:cubicBezTo>
                    <a:pt x="102" y="28"/>
                    <a:pt x="103" y="28"/>
                    <a:pt x="104" y="30"/>
                  </a:cubicBezTo>
                  <a:cubicBezTo>
                    <a:pt x="106" y="31"/>
                    <a:pt x="107" y="33"/>
                    <a:pt x="106" y="36"/>
                  </a:cubicBezTo>
                  <a:close/>
                  <a:moveTo>
                    <a:pt x="76" y="65"/>
                  </a:moveTo>
                  <a:cubicBezTo>
                    <a:pt x="72" y="64"/>
                    <a:pt x="69" y="64"/>
                    <a:pt x="66" y="63"/>
                  </a:cubicBezTo>
                  <a:cubicBezTo>
                    <a:pt x="64" y="63"/>
                    <a:pt x="62" y="61"/>
                    <a:pt x="62" y="59"/>
                  </a:cubicBezTo>
                  <a:cubicBezTo>
                    <a:pt x="61" y="57"/>
                    <a:pt x="62" y="56"/>
                    <a:pt x="64" y="56"/>
                  </a:cubicBezTo>
                  <a:cubicBezTo>
                    <a:pt x="68" y="56"/>
                    <a:pt x="70" y="57"/>
                    <a:pt x="73" y="59"/>
                  </a:cubicBezTo>
                  <a:cubicBezTo>
                    <a:pt x="74" y="60"/>
                    <a:pt x="76" y="61"/>
                    <a:pt x="77" y="63"/>
                  </a:cubicBezTo>
                  <a:cubicBezTo>
                    <a:pt x="77" y="63"/>
                    <a:pt x="77" y="64"/>
                    <a:pt x="78" y="64"/>
                  </a:cubicBezTo>
                  <a:cubicBezTo>
                    <a:pt x="77" y="64"/>
                    <a:pt x="77" y="64"/>
                    <a:pt x="76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4"/>
                    <a:pt x="76" y="65"/>
                    <a:pt x="76" y="65"/>
                  </a:cubicBezTo>
                  <a:close/>
                  <a:moveTo>
                    <a:pt x="81" y="10"/>
                  </a:moveTo>
                  <a:cubicBezTo>
                    <a:pt x="83" y="10"/>
                    <a:pt x="85" y="11"/>
                    <a:pt x="85" y="13"/>
                  </a:cubicBezTo>
                  <a:cubicBezTo>
                    <a:pt x="86" y="15"/>
                    <a:pt x="87" y="17"/>
                    <a:pt x="87" y="18"/>
                  </a:cubicBezTo>
                  <a:cubicBezTo>
                    <a:pt x="88" y="20"/>
                    <a:pt x="89" y="21"/>
                    <a:pt x="90" y="22"/>
                  </a:cubicBezTo>
                  <a:cubicBezTo>
                    <a:pt x="91" y="23"/>
                    <a:pt x="91" y="23"/>
                    <a:pt x="91" y="24"/>
                  </a:cubicBezTo>
                  <a:cubicBezTo>
                    <a:pt x="90" y="24"/>
                    <a:pt x="90" y="24"/>
                    <a:pt x="89" y="24"/>
                  </a:cubicBezTo>
                  <a:cubicBezTo>
                    <a:pt x="87" y="23"/>
                    <a:pt x="84" y="22"/>
                    <a:pt x="82" y="20"/>
                  </a:cubicBezTo>
                  <a:cubicBezTo>
                    <a:pt x="80" y="19"/>
                    <a:pt x="78" y="17"/>
                    <a:pt x="78" y="14"/>
                  </a:cubicBezTo>
                  <a:cubicBezTo>
                    <a:pt x="77" y="12"/>
                    <a:pt x="79" y="10"/>
                    <a:pt x="81" y="10"/>
                  </a:cubicBezTo>
                  <a:close/>
                  <a:moveTo>
                    <a:pt x="79" y="45"/>
                  </a:moveTo>
                  <a:cubicBezTo>
                    <a:pt x="78" y="45"/>
                    <a:pt x="77" y="46"/>
                    <a:pt x="76" y="46"/>
                  </a:cubicBezTo>
                  <a:cubicBezTo>
                    <a:pt x="74" y="47"/>
                    <a:pt x="74" y="50"/>
                    <a:pt x="75" y="51"/>
                  </a:cubicBezTo>
                  <a:cubicBezTo>
                    <a:pt x="77" y="52"/>
                    <a:pt x="79" y="53"/>
                    <a:pt x="80" y="54"/>
                  </a:cubicBezTo>
                  <a:cubicBezTo>
                    <a:pt x="82" y="55"/>
                    <a:pt x="84" y="56"/>
                    <a:pt x="86" y="57"/>
                  </a:cubicBezTo>
                  <a:cubicBezTo>
                    <a:pt x="86" y="57"/>
                    <a:pt x="87" y="57"/>
                    <a:pt x="87" y="57"/>
                  </a:cubicBezTo>
                  <a:cubicBezTo>
                    <a:pt x="87" y="57"/>
                    <a:pt x="87" y="56"/>
                    <a:pt x="87" y="56"/>
                  </a:cubicBezTo>
                  <a:cubicBezTo>
                    <a:pt x="87" y="53"/>
                    <a:pt x="86" y="51"/>
                    <a:pt x="85" y="48"/>
                  </a:cubicBezTo>
                  <a:cubicBezTo>
                    <a:pt x="83" y="47"/>
                    <a:pt x="81" y="45"/>
                    <a:pt x="79" y="45"/>
                  </a:cubicBezTo>
                  <a:close/>
                  <a:moveTo>
                    <a:pt x="114" y="88"/>
                  </a:moveTo>
                  <a:cubicBezTo>
                    <a:pt x="117" y="89"/>
                    <a:pt x="118" y="87"/>
                    <a:pt x="119" y="86"/>
                  </a:cubicBezTo>
                  <a:cubicBezTo>
                    <a:pt x="122" y="83"/>
                    <a:pt x="125" y="84"/>
                    <a:pt x="129" y="85"/>
                  </a:cubicBezTo>
                  <a:cubicBezTo>
                    <a:pt x="130" y="85"/>
                    <a:pt x="131" y="86"/>
                    <a:pt x="131" y="88"/>
                  </a:cubicBezTo>
                  <a:cubicBezTo>
                    <a:pt x="131" y="89"/>
                    <a:pt x="130" y="90"/>
                    <a:pt x="129" y="91"/>
                  </a:cubicBezTo>
                  <a:cubicBezTo>
                    <a:pt x="127" y="91"/>
                    <a:pt x="126" y="91"/>
                    <a:pt x="124" y="91"/>
                  </a:cubicBezTo>
                  <a:cubicBezTo>
                    <a:pt x="121" y="91"/>
                    <a:pt x="119" y="91"/>
                    <a:pt x="116" y="90"/>
                  </a:cubicBezTo>
                  <a:cubicBezTo>
                    <a:pt x="115" y="90"/>
                    <a:pt x="114" y="89"/>
                    <a:pt x="114" y="88"/>
                  </a:cubicBezTo>
                  <a:close/>
                  <a:moveTo>
                    <a:pt x="107" y="72"/>
                  </a:moveTo>
                  <a:cubicBezTo>
                    <a:pt x="106" y="76"/>
                    <a:pt x="106" y="79"/>
                    <a:pt x="105" y="82"/>
                  </a:cubicBezTo>
                  <a:cubicBezTo>
                    <a:pt x="104" y="84"/>
                    <a:pt x="103" y="84"/>
                    <a:pt x="102" y="83"/>
                  </a:cubicBezTo>
                  <a:cubicBezTo>
                    <a:pt x="102" y="82"/>
                    <a:pt x="101" y="81"/>
                    <a:pt x="101" y="79"/>
                  </a:cubicBezTo>
                  <a:cubicBezTo>
                    <a:pt x="100" y="76"/>
                    <a:pt x="101" y="73"/>
                    <a:pt x="102" y="69"/>
                  </a:cubicBezTo>
                  <a:cubicBezTo>
                    <a:pt x="102" y="68"/>
                    <a:pt x="103" y="67"/>
                    <a:pt x="103" y="66"/>
                  </a:cubicBezTo>
                  <a:cubicBezTo>
                    <a:pt x="104" y="65"/>
                    <a:pt x="104" y="64"/>
                    <a:pt x="104" y="64"/>
                  </a:cubicBezTo>
                  <a:cubicBezTo>
                    <a:pt x="105" y="65"/>
                    <a:pt x="106" y="65"/>
                    <a:pt x="106" y="66"/>
                  </a:cubicBezTo>
                  <a:cubicBezTo>
                    <a:pt x="106" y="67"/>
                    <a:pt x="106" y="68"/>
                    <a:pt x="107" y="69"/>
                  </a:cubicBezTo>
                  <a:cubicBezTo>
                    <a:pt x="107" y="70"/>
                    <a:pt x="107" y="71"/>
                    <a:pt x="107" y="72"/>
                  </a:cubicBezTo>
                  <a:cubicBezTo>
                    <a:pt x="107" y="72"/>
                    <a:pt x="107" y="72"/>
                    <a:pt x="107" y="72"/>
                  </a:cubicBezTo>
                  <a:close/>
                  <a:moveTo>
                    <a:pt x="132" y="139"/>
                  </a:moveTo>
                  <a:cubicBezTo>
                    <a:pt x="132" y="140"/>
                    <a:pt x="130" y="142"/>
                    <a:pt x="129" y="142"/>
                  </a:cubicBezTo>
                  <a:cubicBezTo>
                    <a:pt x="128" y="143"/>
                    <a:pt x="126" y="143"/>
                    <a:pt x="125" y="141"/>
                  </a:cubicBezTo>
                  <a:cubicBezTo>
                    <a:pt x="122" y="139"/>
                    <a:pt x="121" y="136"/>
                    <a:pt x="121" y="132"/>
                  </a:cubicBezTo>
                  <a:cubicBezTo>
                    <a:pt x="121" y="132"/>
                    <a:pt x="121" y="131"/>
                    <a:pt x="122" y="130"/>
                  </a:cubicBezTo>
                  <a:cubicBezTo>
                    <a:pt x="122" y="130"/>
                    <a:pt x="123" y="131"/>
                    <a:pt x="124" y="131"/>
                  </a:cubicBezTo>
                  <a:cubicBezTo>
                    <a:pt x="125" y="131"/>
                    <a:pt x="126" y="132"/>
                    <a:pt x="127" y="132"/>
                  </a:cubicBezTo>
                  <a:cubicBezTo>
                    <a:pt x="130" y="134"/>
                    <a:pt x="131" y="136"/>
                    <a:pt x="132" y="139"/>
                  </a:cubicBezTo>
                  <a:close/>
                  <a:moveTo>
                    <a:pt x="103" y="92"/>
                  </a:moveTo>
                  <a:cubicBezTo>
                    <a:pt x="105" y="93"/>
                    <a:pt x="107" y="95"/>
                    <a:pt x="109" y="96"/>
                  </a:cubicBezTo>
                  <a:cubicBezTo>
                    <a:pt x="112" y="97"/>
                    <a:pt x="113" y="99"/>
                    <a:pt x="114" y="101"/>
                  </a:cubicBezTo>
                  <a:cubicBezTo>
                    <a:pt x="115" y="103"/>
                    <a:pt x="115" y="105"/>
                    <a:pt x="113" y="106"/>
                  </a:cubicBezTo>
                  <a:cubicBezTo>
                    <a:pt x="113" y="107"/>
                    <a:pt x="112" y="107"/>
                    <a:pt x="111" y="107"/>
                  </a:cubicBezTo>
                  <a:cubicBezTo>
                    <a:pt x="109" y="106"/>
                    <a:pt x="107" y="104"/>
                    <a:pt x="106" y="102"/>
                  </a:cubicBezTo>
                  <a:cubicBezTo>
                    <a:pt x="105" y="99"/>
                    <a:pt x="104" y="97"/>
                    <a:pt x="103" y="95"/>
                  </a:cubicBezTo>
                  <a:cubicBezTo>
                    <a:pt x="103" y="94"/>
                    <a:pt x="103" y="93"/>
                    <a:pt x="103" y="92"/>
                  </a:cubicBezTo>
                  <a:close/>
                  <a:moveTo>
                    <a:pt x="170" y="71"/>
                  </a:moveTo>
                  <a:cubicBezTo>
                    <a:pt x="171" y="70"/>
                    <a:pt x="172" y="68"/>
                    <a:pt x="174" y="67"/>
                  </a:cubicBezTo>
                  <a:cubicBezTo>
                    <a:pt x="176" y="65"/>
                    <a:pt x="178" y="65"/>
                    <a:pt x="180" y="65"/>
                  </a:cubicBezTo>
                  <a:cubicBezTo>
                    <a:pt x="182" y="65"/>
                    <a:pt x="183" y="66"/>
                    <a:pt x="184" y="66"/>
                  </a:cubicBezTo>
                  <a:cubicBezTo>
                    <a:pt x="185" y="67"/>
                    <a:pt x="186" y="68"/>
                    <a:pt x="186" y="69"/>
                  </a:cubicBezTo>
                  <a:cubicBezTo>
                    <a:pt x="186" y="71"/>
                    <a:pt x="185" y="72"/>
                    <a:pt x="184" y="72"/>
                  </a:cubicBezTo>
                  <a:cubicBezTo>
                    <a:pt x="180" y="73"/>
                    <a:pt x="176" y="73"/>
                    <a:pt x="173" y="72"/>
                  </a:cubicBezTo>
                  <a:cubicBezTo>
                    <a:pt x="172" y="72"/>
                    <a:pt x="170" y="73"/>
                    <a:pt x="170" y="71"/>
                  </a:cubicBezTo>
                  <a:close/>
                  <a:moveTo>
                    <a:pt x="144" y="97"/>
                  </a:moveTo>
                  <a:cubicBezTo>
                    <a:pt x="141" y="96"/>
                    <a:pt x="138" y="96"/>
                    <a:pt x="135" y="96"/>
                  </a:cubicBezTo>
                  <a:cubicBezTo>
                    <a:pt x="135" y="96"/>
                    <a:pt x="135" y="95"/>
                    <a:pt x="134" y="95"/>
                  </a:cubicBezTo>
                  <a:cubicBezTo>
                    <a:pt x="135" y="94"/>
                    <a:pt x="135" y="94"/>
                    <a:pt x="135" y="94"/>
                  </a:cubicBezTo>
                  <a:cubicBezTo>
                    <a:pt x="137" y="93"/>
                    <a:pt x="139" y="92"/>
                    <a:pt x="140" y="91"/>
                  </a:cubicBezTo>
                  <a:cubicBezTo>
                    <a:pt x="143" y="89"/>
                    <a:pt x="147" y="89"/>
                    <a:pt x="150" y="90"/>
                  </a:cubicBezTo>
                  <a:cubicBezTo>
                    <a:pt x="151" y="90"/>
                    <a:pt x="152" y="91"/>
                    <a:pt x="153" y="92"/>
                  </a:cubicBezTo>
                  <a:cubicBezTo>
                    <a:pt x="153" y="92"/>
                    <a:pt x="152" y="93"/>
                    <a:pt x="151" y="94"/>
                  </a:cubicBezTo>
                  <a:cubicBezTo>
                    <a:pt x="149" y="96"/>
                    <a:pt x="147" y="97"/>
                    <a:pt x="144" y="97"/>
                  </a:cubicBezTo>
                  <a:close/>
                  <a:moveTo>
                    <a:pt x="100" y="91"/>
                  </a:moveTo>
                  <a:cubicBezTo>
                    <a:pt x="100" y="92"/>
                    <a:pt x="99" y="94"/>
                    <a:pt x="99" y="95"/>
                  </a:cubicBezTo>
                  <a:cubicBezTo>
                    <a:pt x="97" y="98"/>
                    <a:pt x="96" y="102"/>
                    <a:pt x="94" y="105"/>
                  </a:cubicBezTo>
                  <a:cubicBezTo>
                    <a:pt x="94" y="106"/>
                    <a:pt x="93" y="107"/>
                    <a:pt x="92" y="109"/>
                  </a:cubicBezTo>
                  <a:cubicBezTo>
                    <a:pt x="91" y="109"/>
                    <a:pt x="90" y="109"/>
                    <a:pt x="90" y="108"/>
                  </a:cubicBezTo>
                  <a:cubicBezTo>
                    <a:pt x="89" y="108"/>
                    <a:pt x="89" y="107"/>
                    <a:pt x="89" y="106"/>
                  </a:cubicBezTo>
                  <a:cubicBezTo>
                    <a:pt x="89" y="101"/>
                    <a:pt x="91" y="97"/>
                    <a:pt x="95" y="93"/>
                  </a:cubicBezTo>
                  <a:cubicBezTo>
                    <a:pt x="98" y="91"/>
                    <a:pt x="97" y="91"/>
                    <a:pt x="100" y="91"/>
                  </a:cubicBezTo>
                  <a:close/>
                  <a:moveTo>
                    <a:pt x="142" y="83"/>
                  </a:moveTo>
                  <a:cubicBezTo>
                    <a:pt x="140" y="83"/>
                    <a:pt x="138" y="83"/>
                    <a:pt x="136" y="83"/>
                  </a:cubicBezTo>
                  <a:cubicBezTo>
                    <a:pt x="136" y="83"/>
                    <a:pt x="135" y="82"/>
                    <a:pt x="135" y="82"/>
                  </a:cubicBezTo>
                  <a:cubicBezTo>
                    <a:pt x="135" y="82"/>
                    <a:pt x="135" y="81"/>
                    <a:pt x="135" y="81"/>
                  </a:cubicBezTo>
                  <a:cubicBezTo>
                    <a:pt x="137" y="81"/>
                    <a:pt x="138" y="79"/>
                    <a:pt x="140" y="78"/>
                  </a:cubicBezTo>
                  <a:cubicBezTo>
                    <a:pt x="143" y="76"/>
                    <a:pt x="146" y="75"/>
                    <a:pt x="150" y="76"/>
                  </a:cubicBezTo>
                  <a:cubicBezTo>
                    <a:pt x="151" y="76"/>
                    <a:pt x="152" y="77"/>
                    <a:pt x="152" y="78"/>
                  </a:cubicBezTo>
                  <a:cubicBezTo>
                    <a:pt x="152" y="79"/>
                    <a:pt x="152" y="81"/>
                    <a:pt x="150" y="81"/>
                  </a:cubicBezTo>
                  <a:cubicBezTo>
                    <a:pt x="148" y="83"/>
                    <a:pt x="145" y="83"/>
                    <a:pt x="142" y="83"/>
                  </a:cubicBezTo>
                  <a:close/>
                  <a:moveTo>
                    <a:pt x="119" y="54"/>
                  </a:moveTo>
                  <a:cubicBezTo>
                    <a:pt x="120" y="54"/>
                    <a:pt x="120" y="54"/>
                    <a:pt x="120" y="54"/>
                  </a:cubicBezTo>
                  <a:cubicBezTo>
                    <a:pt x="122" y="55"/>
                    <a:pt x="123" y="59"/>
                    <a:pt x="122" y="61"/>
                  </a:cubicBezTo>
                  <a:cubicBezTo>
                    <a:pt x="119" y="64"/>
                    <a:pt x="117" y="66"/>
                    <a:pt x="113" y="67"/>
                  </a:cubicBezTo>
                  <a:cubicBezTo>
                    <a:pt x="113" y="67"/>
                    <a:pt x="112" y="67"/>
                    <a:pt x="111" y="67"/>
                  </a:cubicBezTo>
                  <a:cubicBezTo>
                    <a:pt x="111" y="67"/>
                    <a:pt x="111" y="66"/>
                    <a:pt x="112" y="65"/>
                  </a:cubicBezTo>
                  <a:cubicBezTo>
                    <a:pt x="112" y="63"/>
                    <a:pt x="112" y="62"/>
                    <a:pt x="113" y="60"/>
                  </a:cubicBezTo>
                  <a:cubicBezTo>
                    <a:pt x="114" y="56"/>
                    <a:pt x="116" y="54"/>
                    <a:pt x="119" y="54"/>
                  </a:cubicBezTo>
                  <a:close/>
                  <a:moveTo>
                    <a:pt x="156" y="67"/>
                  </a:moveTo>
                  <a:cubicBezTo>
                    <a:pt x="155" y="67"/>
                    <a:pt x="154" y="67"/>
                    <a:pt x="153" y="67"/>
                  </a:cubicBezTo>
                  <a:cubicBezTo>
                    <a:pt x="152" y="67"/>
                    <a:pt x="151" y="66"/>
                    <a:pt x="152" y="66"/>
                  </a:cubicBezTo>
                  <a:cubicBezTo>
                    <a:pt x="154" y="63"/>
                    <a:pt x="156" y="60"/>
                    <a:pt x="159" y="60"/>
                  </a:cubicBezTo>
                  <a:cubicBezTo>
                    <a:pt x="162" y="59"/>
                    <a:pt x="165" y="59"/>
                    <a:pt x="167" y="62"/>
                  </a:cubicBezTo>
                  <a:cubicBezTo>
                    <a:pt x="167" y="62"/>
                    <a:pt x="167" y="62"/>
                    <a:pt x="168" y="62"/>
                  </a:cubicBezTo>
                  <a:cubicBezTo>
                    <a:pt x="168" y="63"/>
                    <a:pt x="169" y="64"/>
                    <a:pt x="169" y="64"/>
                  </a:cubicBezTo>
                  <a:cubicBezTo>
                    <a:pt x="169" y="65"/>
                    <a:pt x="168" y="65"/>
                    <a:pt x="167" y="66"/>
                  </a:cubicBezTo>
                  <a:cubicBezTo>
                    <a:pt x="164" y="66"/>
                    <a:pt x="161" y="67"/>
                    <a:pt x="158" y="67"/>
                  </a:cubicBezTo>
                  <a:cubicBezTo>
                    <a:pt x="158" y="67"/>
                    <a:pt x="157" y="67"/>
                    <a:pt x="156" y="67"/>
                  </a:cubicBezTo>
                  <a:cubicBezTo>
                    <a:pt x="156" y="67"/>
                    <a:pt x="156" y="67"/>
                    <a:pt x="156" y="67"/>
                  </a:cubicBezTo>
                  <a:close/>
                  <a:moveTo>
                    <a:pt x="125" y="118"/>
                  </a:moveTo>
                  <a:cubicBezTo>
                    <a:pt x="124" y="120"/>
                    <a:pt x="123" y="122"/>
                    <a:pt x="122" y="123"/>
                  </a:cubicBezTo>
                  <a:cubicBezTo>
                    <a:pt x="120" y="125"/>
                    <a:pt x="118" y="124"/>
                    <a:pt x="117" y="122"/>
                  </a:cubicBezTo>
                  <a:cubicBezTo>
                    <a:pt x="116" y="119"/>
                    <a:pt x="115" y="116"/>
                    <a:pt x="114" y="113"/>
                  </a:cubicBezTo>
                  <a:cubicBezTo>
                    <a:pt x="114" y="113"/>
                    <a:pt x="114" y="112"/>
                    <a:pt x="115" y="112"/>
                  </a:cubicBezTo>
                  <a:cubicBezTo>
                    <a:pt x="117" y="111"/>
                    <a:pt x="122" y="112"/>
                    <a:pt x="124" y="115"/>
                  </a:cubicBezTo>
                  <a:cubicBezTo>
                    <a:pt x="124" y="116"/>
                    <a:pt x="124" y="117"/>
                    <a:pt x="125" y="118"/>
                  </a:cubicBezTo>
                  <a:close/>
                  <a:moveTo>
                    <a:pt x="61" y="34"/>
                  </a:moveTo>
                  <a:cubicBezTo>
                    <a:pt x="65" y="35"/>
                    <a:pt x="69" y="37"/>
                    <a:pt x="71" y="42"/>
                  </a:cubicBezTo>
                  <a:cubicBezTo>
                    <a:pt x="71" y="43"/>
                    <a:pt x="70" y="44"/>
                    <a:pt x="69" y="44"/>
                  </a:cubicBezTo>
                  <a:cubicBezTo>
                    <a:pt x="65" y="44"/>
                    <a:pt x="61" y="43"/>
                    <a:pt x="57" y="40"/>
                  </a:cubicBezTo>
                  <a:cubicBezTo>
                    <a:pt x="56" y="40"/>
                    <a:pt x="56" y="38"/>
                    <a:pt x="56" y="37"/>
                  </a:cubicBezTo>
                  <a:cubicBezTo>
                    <a:pt x="56" y="36"/>
                    <a:pt x="57" y="35"/>
                    <a:pt x="58" y="35"/>
                  </a:cubicBezTo>
                  <a:cubicBezTo>
                    <a:pt x="59" y="34"/>
                    <a:pt x="60" y="35"/>
                    <a:pt x="61" y="34"/>
                  </a:cubicBezTo>
                  <a:close/>
                  <a:moveTo>
                    <a:pt x="104" y="51"/>
                  </a:moveTo>
                  <a:cubicBezTo>
                    <a:pt x="104" y="52"/>
                    <a:pt x="104" y="54"/>
                    <a:pt x="103" y="55"/>
                  </a:cubicBezTo>
                  <a:cubicBezTo>
                    <a:pt x="102" y="57"/>
                    <a:pt x="101" y="59"/>
                    <a:pt x="100" y="62"/>
                  </a:cubicBezTo>
                  <a:cubicBezTo>
                    <a:pt x="100" y="62"/>
                    <a:pt x="100" y="62"/>
                    <a:pt x="99" y="62"/>
                  </a:cubicBezTo>
                  <a:cubicBezTo>
                    <a:pt x="99" y="62"/>
                    <a:pt x="99" y="62"/>
                    <a:pt x="99" y="61"/>
                  </a:cubicBezTo>
                  <a:cubicBezTo>
                    <a:pt x="99" y="59"/>
                    <a:pt x="97" y="57"/>
                    <a:pt x="96" y="55"/>
                  </a:cubicBezTo>
                  <a:cubicBezTo>
                    <a:pt x="95" y="53"/>
                    <a:pt x="94" y="51"/>
                    <a:pt x="96" y="48"/>
                  </a:cubicBezTo>
                  <a:cubicBezTo>
                    <a:pt x="97" y="46"/>
                    <a:pt x="102" y="45"/>
                    <a:pt x="103" y="48"/>
                  </a:cubicBezTo>
                  <a:cubicBezTo>
                    <a:pt x="104" y="49"/>
                    <a:pt x="104" y="50"/>
                    <a:pt x="104" y="51"/>
                  </a:cubicBezTo>
                  <a:close/>
                  <a:moveTo>
                    <a:pt x="166" y="101"/>
                  </a:moveTo>
                  <a:cubicBezTo>
                    <a:pt x="163" y="101"/>
                    <a:pt x="161" y="101"/>
                    <a:pt x="159" y="99"/>
                  </a:cubicBezTo>
                  <a:cubicBezTo>
                    <a:pt x="158" y="99"/>
                    <a:pt x="158" y="98"/>
                    <a:pt x="157" y="98"/>
                  </a:cubicBezTo>
                  <a:cubicBezTo>
                    <a:pt x="158" y="97"/>
                    <a:pt x="158" y="97"/>
                    <a:pt x="159" y="97"/>
                  </a:cubicBezTo>
                  <a:cubicBezTo>
                    <a:pt x="160" y="96"/>
                    <a:pt x="161" y="94"/>
                    <a:pt x="163" y="94"/>
                  </a:cubicBezTo>
                  <a:cubicBezTo>
                    <a:pt x="166" y="93"/>
                    <a:pt x="170" y="92"/>
                    <a:pt x="173" y="95"/>
                  </a:cubicBezTo>
                  <a:cubicBezTo>
                    <a:pt x="173" y="96"/>
                    <a:pt x="174" y="97"/>
                    <a:pt x="174" y="98"/>
                  </a:cubicBezTo>
                  <a:cubicBezTo>
                    <a:pt x="173" y="99"/>
                    <a:pt x="173" y="100"/>
                    <a:pt x="172" y="100"/>
                  </a:cubicBezTo>
                  <a:cubicBezTo>
                    <a:pt x="170" y="101"/>
                    <a:pt x="168" y="101"/>
                    <a:pt x="166" y="101"/>
                  </a:cubicBezTo>
                  <a:close/>
                  <a:moveTo>
                    <a:pt x="47" y="40"/>
                  </a:moveTo>
                  <a:cubicBezTo>
                    <a:pt x="43" y="40"/>
                    <a:pt x="39" y="39"/>
                    <a:pt x="35" y="36"/>
                  </a:cubicBezTo>
                  <a:cubicBezTo>
                    <a:pt x="33" y="35"/>
                    <a:pt x="33" y="33"/>
                    <a:pt x="34" y="32"/>
                  </a:cubicBezTo>
                  <a:cubicBezTo>
                    <a:pt x="34" y="31"/>
                    <a:pt x="35" y="30"/>
                    <a:pt x="37" y="29"/>
                  </a:cubicBezTo>
                  <a:cubicBezTo>
                    <a:pt x="37" y="29"/>
                    <a:pt x="39" y="30"/>
                    <a:pt x="40" y="30"/>
                  </a:cubicBezTo>
                  <a:cubicBezTo>
                    <a:pt x="43" y="32"/>
                    <a:pt x="46" y="35"/>
                    <a:pt x="48" y="38"/>
                  </a:cubicBezTo>
                  <a:cubicBezTo>
                    <a:pt x="49" y="39"/>
                    <a:pt x="49" y="39"/>
                    <a:pt x="49" y="40"/>
                  </a:cubicBezTo>
                  <a:cubicBezTo>
                    <a:pt x="48" y="40"/>
                    <a:pt x="48" y="40"/>
                    <a:pt x="47" y="40"/>
                  </a:cubicBezTo>
                  <a:close/>
                  <a:moveTo>
                    <a:pt x="89" y="63"/>
                  </a:moveTo>
                  <a:cubicBezTo>
                    <a:pt x="91" y="63"/>
                    <a:pt x="94" y="66"/>
                    <a:pt x="94" y="69"/>
                  </a:cubicBezTo>
                  <a:cubicBezTo>
                    <a:pt x="95" y="71"/>
                    <a:pt x="95" y="73"/>
                    <a:pt x="95" y="75"/>
                  </a:cubicBezTo>
                  <a:cubicBezTo>
                    <a:pt x="95" y="75"/>
                    <a:pt x="95" y="76"/>
                    <a:pt x="95" y="76"/>
                  </a:cubicBezTo>
                  <a:cubicBezTo>
                    <a:pt x="94" y="76"/>
                    <a:pt x="94" y="76"/>
                    <a:pt x="93" y="76"/>
                  </a:cubicBezTo>
                  <a:cubicBezTo>
                    <a:pt x="92" y="75"/>
                    <a:pt x="90" y="74"/>
                    <a:pt x="89" y="74"/>
                  </a:cubicBezTo>
                  <a:cubicBezTo>
                    <a:pt x="87" y="73"/>
                    <a:pt x="86" y="71"/>
                    <a:pt x="85" y="70"/>
                  </a:cubicBezTo>
                  <a:cubicBezTo>
                    <a:pt x="83" y="69"/>
                    <a:pt x="83" y="67"/>
                    <a:pt x="84" y="66"/>
                  </a:cubicBezTo>
                  <a:cubicBezTo>
                    <a:pt x="85" y="64"/>
                    <a:pt x="86" y="63"/>
                    <a:pt x="89" y="63"/>
                  </a:cubicBezTo>
                  <a:close/>
                  <a:moveTo>
                    <a:pt x="72" y="71"/>
                  </a:moveTo>
                  <a:cubicBezTo>
                    <a:pt x="70" y="71"/>
                    <a:pt x="68" y="72"/>
                    <a:pt x="66" y="73"/>
                  </a:cubicBezTo>
                  <a:cubicBezTo>
                    <a:pt x="65" y="74"/>
                    <a:pt x="65" y="75"/>
                    <a:pt x="65" y="76"/>
                  </a:cubicBezTo>
                  <a:cubicBezTo>
                    <a:pt x="65" y="77"/>
                    <a:pt x="66" y="77"/>
                    <a:pt x="66" y="77"/>
                  </a:cubicBezTo>
                  <a:cubicBezTo>
                    <a:pt x="69" y="79"/>
                    <a:pt x="72" y="78"/>
                    <a:pt x="75" y="78"/>
                  </a:cubicBezTo>
                  <a:cubicBezTo>
                    <a:pt x="78" y="78"/>
                    <a:pt x="81" y="77"/>
                    <a:pt x="83" y="77"/>
                  </a:cubicBezTo>
                  <a:cubicBezTo>
                    <a:pt x="84" y="77"/>
                    <a:pt x="84" y="77"/>
                    <a:pt x="84" y="76"/>
                  </a:cubicBezTo>
                  <a:cubicBezTo>
                    <a:pt x="84" y="76"/>
                    <a:pt x="84" y="76"/>
                    <a:pt x="84" y="75"/>
                  </a:cubicBezTo>
                  <a:cubicBezTo>
                    <a:pt x="80" y="73"/>
                    <a:pt x="77" y="71"/>
                    <a:pt x="72" y="71"/>
                  </a:cubicBezTo>
                  <a:close/>
                  <a:moveTo>
                    <a:pt x="69" y="28"/>
                  </a:moveTo>
                  <a:cubicBezTo>
                    <a:pt x="68" y="27"/>
                    <a:pt x="66" y="27"/>
                    <a:pt x="64" y="26"/>
                  </a:cubicBezTo>
                  <a:cubicBezTo>
                    <a:pt x="61" y="25"/>
                    <a:pt x="59" y="24"/>
                    <a:pt x="57" y="22"/>
                  </a:cubicBezTo>
                  <a:cubicBezTo>
                    <a:pt x="55" y="21"/>
                    <a:pt x="54" y="20"/>
                    <a:pt x="55" y="18"/>
                  </a:cubicBezTo>
                  <a:cubicBezTo>
                    <a:pt x="56" y="16"/>
                    <a:pt x="58" y="15"/>
                    <a:pt x="60" y="16"/>
                  </a:cubicBezTo>
                  <a:cubicBezTo>
                    <a:pt x="63" y="17"/>
                    <a:pt x="66" y="19"/>
                    <a:pt x="68" y="23"/>
                  </a:cubicBezTo>
                  <a:cubicBezTo>
                    <a:pt x="68" y="24"/>
                    <a:pt x="69" y="25"/>
                    <a:pt x="69" y="26"/>
                  </a:cubicBezTo>
                  <a:cubicBezTo>
                    <a:pt x="70" y="26"/>
                    <a:pt x="70" y="27"/>
                    <a:pt x="70" y="27"/>
                  </a:cubicBezTo>
                  <a:cubicBezTo>
                    <a:pt x="70" y="28"/>
                    <a:pt x="70" y="28"/>
                    <a:pt x="69" y="28"/>
                  </a:cubicBezTo>
                  <a:close/>
                  <a:moveTo>
                    <a:pt x="88" y="90"/>
                  </a:moveTo>
                  <a:cubicBezTo>
                    <a:pt x="86" y="90"/>
                    <a:pt x="84" y="90"/>
                    <a:pt x="84" y="88"/>
                  </a:cubicBezTo>
                  <a:cubicBezTo>
                    <a:pt x="84" y="88"/>
                    <a:pt x="83" y="87"/>
                    <a:pt x="83" y="87"/>
                  </a:cubicBezTo>
                  <a:cubicBezTo>
                    <a:pt x="82" y="84"/>
                    <a:pt x="82" y="83"/>
                    <a:pt x="85" y="82"/>
                  </a:cubicBezTo>
                  <a:cubicBezTo>
                    <a:pt x="87" y="82"/>
                    <a:pt x="90" y="82"/>
                    <a:pt x="92" y="82"/>
                  </a:cubicBezTo>
                  <a:cubicBezTo>
                    <a:pt x="94" y="82"/>
                    <a:pt x="95" y="82"/>
                    <a:pt x="96" y="83"/>
                  </a:cubicBezTo>
                  <a:cubicBezTo>
                    <a:pt x="97" y="83"/>
                    <a:pt x="98" y="83"/>
                    <a:pt x="98" y="84"/>
                  </a:cubicBezTo>
                  <a:cubicBezTo>
                    <a:pt x="98" y="84"/>
                    <a:pt x="98" y="85"/>
                    <a:pt x="97" y="86"/>
                  </a:cubicBezTo>
                  <a:cubicBezTo>
                    <a:pt x="95" y="87"/>
                    <a:pt x="92" y="89"/>
                    <a:pt x="89" y="90"/>
                  </a:cubicBezTo>
                  <a:cubicBezTo>
                    <a:pt x="89" y="90"/>
                    <a:pt x="88" y="90"/>
                    <a:pt x="88" y="90"/>
                  </a:cubicBezTo>
                  <a:close/>
                  <a:moveTo>
                    <a:pt x="142" y="140"/>
                  </a:moveTo>
                  <a:cubicBezTo>
                    <a:pt x="143" y="142"/>
                    <a:pt x="144" y="142"/>
                    <a:pt x="146" y="143"/>
                  </a:cubicBezTo>
                  <a:cubicBezTo>
                    <a:pt x="148" y="143"/>
                    <a:pt x="150" y="144"/>
                    <a:pt x="152" y="145"/>
                  </a:cubicBezTo>
                  <a:cubicBezTo>
                    <a:pt x="153" y="146"/>
                    <a:pt x="155" y="150"/>
                    <a:pt x="154" y="152"/>
                  </a:cubicBezTo>
                  <a:cubicBezTo>
                    <a:pt x="153" y="154"/>
                    <a:pt x="151" y="154"/>
                    <a:pt x="149" y="153"/>
                  </a:cubicBezTo>
                  <a:cubicBezTo>
                    <a:pt x="144" y="151"/>
                    <a:pt x="142" y="146"/>
                    <a:pt x="141" y="142"/>
                  </a:cubicBezTo>
                  <a:cubicBezTo>
                    <a:pt x="141" y="141"/>
                    <a:pt x="141" y="140"/>
                    <a:pt x="141" y="139"/>
                  </a:cubicBezTo>
                  <a:cubicBezTo>
                    <a:pt x="142" y="139"/>
                    <a:pt x="142" y="140"/>
                    <a:pt x="142" y="140"/>
                  </a:cubicBezTo>
                  <a:close/>
                  <a:moveTo>
                    <a:pt x="64" y="160"/>
                  </a:moveTo>
                  <a:cubicBezTo>
                    <a:pt x="66" y="163"/>
                    <a:pt x="64" y="166"/>
                    <a:pt x="63" y="168"/>
                  </a:cubicBezTo>
                  <a:cubicBezTo>
                    <a:pt x="62" y="169"/>
                    <a:pt x="61" y="171"/>
                    <a:pt x="60" y="173"/>
                  </a:cubicBezTo>
                  <a:cubicBezTo>
                    <a:pt x="59" y="175"/>
                    <a:pt x="58" y="176"/>
                    <a:pt x="56" y="178"/>
                  </a:cubicBezTo>
                  <a:cubicBezTo>
                    <a:pt x="56" y="178"/>
                    <a:pt x="54" y="178"/>
                    <a:pt x="53" y="178"/>
                  </a:cubicBezTo>
                  <a:cubicBezTo>
                    <a:pt x="51" y="176"/>
                    <a:pt x="51" y="175"/>
                    <a:pt x="52" y="173"/>
                  </a:cubicBezTo>
                  <a:cubicBezTo>
                    <a:pt x="53" y="170"/>
                    <a:pt x="55" y="168"/>
                    <a:pt x="58" y="167"/>
                  </a:cubicBezTo>
                  <a:cubicBezTo>
                    <a:pt x="60" y="165"/>
                    <a:pt x="62" y="164"/>
                    <a:pt x="63" y="162"/>
                  </a:cubicBezTo>
                  <a:cubicBezTo>
                    <a:pt x="63" y="161"/>
                    <a:pt x="64" y="161"/>
                    <a:pt x="64" y="160"/>
                  </a:cubicBezTo>
                  <a:close/>
                  <a:moveTo>
                    <a:pt x="33" y="131"/>
                  </a:moveTo>
                  <a:cubicBezTo>
                    <a:pt x="33" y="127"/>
                    <a:pt x="37" y="122"/>
                    <a:pt x="42" y="122"/>
                  </a:cubicBezTo>
                  <a:cubicBezTo>
                    <a:pt x="42" y="122"/>
                    <a:pt x="43" y="121"/>
                    <a:pt x="43" y="121"/>
                  </a:cubicBezTo>
                  <a:cubicBezTo>
                    <a:pt x="44" y="121"/>
                    <a:pt x="44" y="121"/>
                    <a:pt x="45" y="121"/>
                  </a:cubicBezTo>
                  <a:cubicBezTo>
                    <a:pt x="45" y="121"/>
                    <a:pt x="45" y="122"/>
                    <a:pt x="45" y="122"/>
                  </a:cubicBezTo>
                  <a:cubicBezTo>
                    <a:pt x="44" y="126"/>
                    <a:pt x="44" y="130"/>
                    <a:pt x="41" y="133"/>
                  </a:cubicBezTo>
                  <a:cubicBezTo>
                    <a:pt x="40" y="134"/>
                    <a:pt x="39" y="134"/>
                    <a:pt x="38" y="135"/>
                  </a:cubicBezTo>
                  <a:cubicBezTo>
                    <a:pt x="35" y="136"/>
                    <a:pt x="33" y="134"/>
                    <a:pt x="33" y="131"/>
                  </a:cubicBezTo>
                  <a:close/>
                  <a:moveTo>
                    <a:pt x="124" y="70"/>
                  </a:moveTo>
                  <a:cubicBezTo>
                    <a:pt x="125" y="71"/>
                    <a:pt x="126" y="71"/>
                    <a:pt x="127" y="72"/>
                  </a:cubicBezTo>
                  <a:cubicBezTo>
                    <a:pt x="128" y="74"/>
                    <a:pt x="128" y="75"/>
                    <a:pt x="126" y="77"/>
                  </a:cubicBezTo>
                  <a:cubicBezTo>
                    <a:pt x="123" y="79"/>
                    <a:pt x="119" y="81"/>
                    <a:pt x="115" y="82"/>
                  </a:cubicBezTo>
                  <a:cubicBezTo>
                    <a:pt x="115" y="82"/>
                    <a:pt x="114" y="82"/>
                    <a:pt x="113" y="82"/>
                  </a:cubicBezTo>
                  <a:cubicBezTo>
                    <a:pt x="113" y="82"/>
                    <a:pt x="112" y="82"/>
                    <a:pt x="112" y="82"/>
                  </a:cubicBezTo>
                  <a:cubicBezTo>
                    <a:pt x="112" y="82"/>
                    <a:pt x="112" y="81"/>
                    <a:pt x="112" y="81"/>
                  </a:cubicBezTo>
                  <a:cubicBezTo>
                    <a:pt x="113" y="79"/>
                    <a:pt x="115" y="77"/>
                    <a:pt x="116" y="75"/>
                  </a:cubicBezTo>
                  <a:cubicBezTo>
                    <a:pt x="117" y="72"/>
                    <a:pt x="119" y="71"/>
                    <a:pt x="122" y="71"/>
                  </a:cubicBezTo>
                  <a:cubicBezTo>
                    <a:pt x="123" y="71"/>
                    <a:pt x="123" y="71"/>
                    <a:pt x="124" y="70"/>
                  </a:cubicBezTo>
                  <a:close/>
                  <a:moveTo>
                    <a:pt x="54" y="131"/>
                  </a:moveTo>
                  <a:cubicBezTo>
                    <a:pt x="52" y="131"/>
                    <a:pt x="51" y="130"/>
                    <a:pt x="50" y="127"/>
                  </a:cubicBezTo>
                  <a:cubicBezTo>
                    <a:pt x="50" y="124"/>
                    <a:pt x="52" y="122"/>
                    <a:pt x="55" y="121"/>
                  </a:cubicBezTo>
                  <a:cubicBezTo>
                    <a:pt x="57" y="120"/>
                    <a:pt x="60" y="119"/>
                    <a:pt x="61" y="116"/>
                  </a:cubicBezTo>
                  <a:cubicBezTo>
                    <a:pt x="61" y="116"/>
                    <a:pt x="62" y="116"/>
                    <a:pt x="63" y="116"/>
                  </a:cubicBezTo>
                  <a:cubicBezTo>
                    <a:pt x="63" y="116"/>
                    <a:pt x="64" y="117"/>
                    <a:pt x="64" y="118"/>
                  </a:cubicBezTo>
                  <a:cubicBezTo>
                    <a:pt x="64" y="118"/>
                    <a:pt x="63" y="119"/>
                    <a:pt x="63" y="120"/>
                  </a:cubicBezTo>
                  <a:cubicBezTo>
                    <a:pt x="62" y="123"/>
                    <a:pt x="60" y="125"/>
                    <a:pt x="59" y="128"/>
                  </a:cubicBezTo>
                  <a:cubicBezTo>
                    <a:pt x="58" y="130"/>
                    <a:pt x="56" y="131"/>
                    <a:pt x="54" y="131"/>
                  </a:cubicBezTo>
                  <a:close/>
                  <a:moveTo>
                    <a:pt x="25" y="121"/>
                  </a:moveTo>
                  <a:cubicBezTo>
                    <a:pt x="25" y="121"/>
                    <a:pt x="26" y="121"/>
                    <a:pt x="26" y="121"/>
                  </a:cubicBezTo>
                  <a:cubicBezTo>
                    <a:pt x="27" y="121"/>
                    <a:pt x="28" y="120"/>
                    <a:pt x="28" y="121"/>
                  </a:cubicBezTo>
                  <a:cubicBezTo>
                    <a:pt x="28" y="122"/>
                    <a:pt x="28" y="124"/>
                    <a:pt x="27" y="124"/>
                  </a:cubicBezTo>
                  <a:cubicBezTo>
                    <a:pt x="25" y="127"/>
                    <a:pt x="22" y="129"/>
                    <a:pt x="18" y="130"/>
                  </a:cubicBezTo>
                  <a:cubicBezTo>
                    <a:pt x="17" y="131"/>
                    <a:pt x="16" y="131"/>
                    <a:pt x="14" y="131"/>
                  </a:cubicBezTo>
                  <a:cubicBezTo>
                    <a:pt x="12" y="130"/>
                    <a:pt x="11" y="127"/>
                    <a:pt x="13" y="125"/>
                  </a:cubicBezTo>
                  <a:cubicBezTo>
                    <a:pt x="14" y="124"/>
                    <a:pt x="15" y="123"/>
                    <a:pt x="17" y="122"/>
                  </a:cubicBezTo>
                  <a:cubicBezTo>
                    <a:pt x="20" y="121"/>
                    <a:pt x="22" y="121"/>
                    <a:pt x="25" y="120"/>
                  </a:cubicBezTo>
                  <a:cubicBezTo>
                    <a:pt x="25" y="120"/>
                    <a:pt x="25" y="120"/>
                    <a:pt x="25" y="121"/>
                  </a:cubicBezTo>
                  <a:close/>
                  <a:moveTo>
                    <a:pt x="43" y="77"/>
                  </a:moveTo>
                  <a:cubicBezTo>
                    <a:pt x="41" y="76"/>
                    <a:pt x="40" y="75"/>
                    <a:pt x="40" y="73"/>
                  </a:cubicBezTo>
                  <a:cubicBezTo>
                    <a:pt x="41" y="70"/>
                    <a:pt x="44" y="69"/>
                    <a:pt x="46" y="68"/>
                  </a:cubicBezTo>
                  <a:cubicBezTo>
                    <a:pt x="50" y="67"/>
                    <a:pt x="53" y="67"/>
                    <a:pt x="56" y="68"/>
                  </a:cubicBezTo>
                  <a:cubicBezTo>
                    <a:pt x="57" y="69"/>
                    <a:pt x="59" y="69"/>
                    <a:pt x="60" y="69"/>
                  </a:cubicBezTo>
                  <a:cubicBezTo>
                    <a:pt x="60" y="69"/>
                    <a:pt x="61" y="69"/>
                    <a:pt x="61" y="69"/>
                  </a:cubicBezTo>
                  <a:cubicBezTo>
                    <a:pt x="61" y="70"/>
                    <a:pt x="61" y="70"/>
                    <a:pt x="60" y="70"/>
                  </a:cubicBezTo>
                  <a:cubicBezTo>
                    <a:pt x="59" y="71"/>
                    <a:pt x="57" y="72"/>
                    <a:pt x="55" y="72"/>
                  </a:cubicBezTo>
                  <a:cubicBezTo>
                    <a:pt x="53" y="73"/>
                    <a:pt x="52" y="74"/>
                    <a:pt x="50" y="74"/>
                  </a:cubicBezTo>
                  <a:cubicBezTo>
                    <a:pt x="48" y="75"/>
                    <a:pt x="45" y="76"/>
                    <a:pt x="43" y="77"/>
                  </a:cubicBezTo>
                  <a:close/>
                  <a:moveTo>
                    <a:pt x="102" y="160"/>
                  </a:moveTo>
                  <a:cubicBezTo>
                    <a:pt x="103" y="158"/>
                    <a:pt x="103" y="156"/>
                    <a:pt x="104" y="154"/>
                  </a:cubicBezTo>
                  <a:cubicBezTo>
                    <a:pt x="104" y="153"/>
                    <a:pt x="104" y="152"/>
                    <a:pt x="104" y="151"/>
                  </a:cubicBezTo>
                  <a:cubicBezTo>
                    <a:pt x="104" y="151"/>
                    <a:pt x="105" y="151"/>
                    <a:pt x="105" y="150"/>
                  </a:cubicBezTo>
                  <a:cubicBezTo>
                    <a:pt x="105" y="150"/>
                    <a:pt x="106" y="151"/>
                    <a:pt x="106" y="151"/>
                  </a:cubicBezTo>
                  <a:cubicBezTo>
                    <a:pt x="108" y="155"/>
                    <a:pt x="110" y="159"/>
                    <a:pt x="111" y="163"/>
                  </a:cubicBezTo>
                  <a:cubicBezTo>
                    <a:pt x="112" y="166"/>
                    <a:pt x="111" y="168"/>
                    <a:pt x="109" y="169"/>
                  </a:cubicBezTo>
                  <a:cubicBezTo>
                    <a:pt x="108" y="169"/>
                    <a:pt x="107" y="169"/>
                    <a:pt x="106" y="168"/>
                  </a:cubicBezTo>
                  <a:cubicBezTo>
                    <a:pt x="103" y="166"/>
                    <a:pt x="103" y="163"/>
                    <a:pt x="102" y="160"/>
                  </a:cubicBezTo>
                  <a:close/>
                  <a:moveTo>
                    <a:pt x="130" y="110"/>
                  </a:moveTo>
                  <a:cubicBezTo>
                    <a:pt x="128" y="110"/>
                    <a:pt x="126" y="109"/>
                    <a:pt x="125" y="108"/>
                  </a:cubicBezTo>
                  <a:cubicBezTo>
                    <a:pt x="123" y="106"/>
                    <a:pt x="122" y="105"/>
                    <a:pt x="121" y="104"/>
                  </a:cubicBezTo>
                  <a:cubicBezTo>
                    <a:pt x="120" y="103"/>
                    <a:pt x="119" y="102"/>
                    <a:pt x="119" y="101"/>
                  </a:cubicBezTo>
                  <a:cubicBezTo>
                    <a:pt x="119" y="101"/>
                    <a:pt x="118" y="100"/>
                    <a:pt x="118" y="99"/>
                  </a:cubicBezTo>
                  <a:cubicBezTo>
                    <a:pt x="118" y="99"/>
                    <a:pt x="120" y="99"/>
                    <a:pt x="120" y="99"/>
                  </a:cubicBezTo>
                  <a:cubicBezTo>
                    <a:pt x="123" y="99"/>
                    <a:pt x="125" y="100"/>
                    <a:pt x="128" y="100"/>
                  </a:cubicBezTo>
                  <a:cubicBezTo>
                    <a:pt x="130" y="101"/>
                    <a:pt x="131" y="101"/>
                    <a:pt x="133" y="102"/>
                  </a:cubicBezTo>
                  <a:cubicBezTo>
                    <a:pt x="134" y="103"/>
                    <a:pt x="135" y="105"/>
                    <a:pt x="134" y="107"/>
                  </a:cubicBezTo>
                  <a:cubicBezTo>
                    <a:pt x="133" y="109"/>
                    <a:pt x="133" y="110"/>
                    <a:pt x="130" y="110"/>
                  </a:cubicBezTo>
                  <a:close/>
                  <a:moveTo>
                    <a:pt x="81" y="28"/>
                  </a:moveTo>
                  <a:cubicBezTo>
                    <a:pt x="83" y="29"/>
                    <a:pt x="85" y="30"/>
                    <a:pt x="87" y="32"/>
                  </a:cubicBezTo>
                  <a:cubicBezTo>
                    <a:pt x="88" y="35"/>
                    <a:pt x="90" y="38"/>
                    <a:pt x="92" y="41"/>
                  </a:cubicBezTo>
                  <a:cubicBezTo>
                    <a:pt x="92" y="41"/>
                    <a:pt x="92" y="42"/>
                    <a:pt x="92" y="42"/>
                  </a:cubicBezTo>
                  <a:cubicBezTo>
                    <a:pt x="91" y="42"/>
                    <a:pt x="91" y="43"/>
                    <a:pt x="91" y="42"/>
                  </a:cubicBezTo>
                  <a:cubicBezTo>
                    <a:pt x="86" y="41"/>
                    <a:pt x="81" y="39"/>
                    <a:pt x="78" y="35"/>
                  </a:cubicBezTo>
                  <a:cubicBezTo>
                    <a:pt x="77" y="34"/>
                    <a:pt x="77" y="32"/>
                    <a:pt x="77" y="30"/>
                  </a:cubicBezTo>
                  <a:cubicBezTo>
                    <a:pt x="78" y="28"/>
                    <a:pt x="79" y="29"/>
                    <a:pt x="81" y="28"/>
                  </a:cubicBezTo>
                  <a:close/>
                  <a:moveTo>
                    <a:pt x="8" y="57"/>
                  </a:moveTo>
                  <a:cubicBezTo>
                    <a:pt x="10" y="57"/>
                    <a:pt x="11" y="58"/>
                    <a:pt x="13" y="58"/>
                  </a:cubicBezTo>
                  <a:cubicBezTo>
                    <a:pt x="15" y="59"/>
                    <a:pt x="17" y="61"/>
                    <a:pt x="20" y="62"/>
                  </a:cubicBezTo>
                  <a:cubicBezTo>
                    <a:pt x="20" y="62"/>
                    <a:pt x="21" y="62"/>
                    <a:pt x="21" y="63"/>
                  </a:cubicBezTo>
                  <a:cubicBezTo>
                    <a:pt x="21" y="63"/>
                    <a:pt x="21" y="64"/>
                    <a:pt x="21" y="64"/>
                  </a:cubicBezTo>
                  <a:cubicBezTo>
                    <a:pt x="21" y="64"/>
                    <a:pt x="20" y="64"/>
                    <a:pt x="20" y="64"/>
                  </a:cubicBezTo>
                  <a:cubicBezTo>
                    <a:pt x="19" y="63"/>
                    <a:pt x="18" y="63"/>
                    <a:pt x="17" y="64"/>
                  </a:cubicBezTo>
                  <a:cubicBezTo>
                    <a:pt x="13" y="64"/>
                    <a:pt x="10" y="65"/>
                    <a:pt x="6" y="65"/>
                  </a:cubicBezTo>
                  <a:cubicBezTo>
                    <a:pt x="5" y="66"/>
                    <a:pt x="4" y="65"/>
                    <a:pt x="3" y="65"/>
                  </a:cubicBezTo>
                  <a:cubicBezTo>
                    <a:pt x="1" y="65"/>
                    <a:pt x="0" y="64"/>
                    <a:pt x="1" y="62"/>
                  </a:cubicBezTo>
                  <a:cubicBezTo>
                    <a:pt x="1" y="60"/>
                    <a:pt x="5" y="57"/>
                    <a:pt x="7" y="57"/>
                  </a:cubicBezTo>
                  <a:cubicBezTo>
                    <a:pt x="7" y="57"/>
                    <a:pt x="8" y="57"/>
                    <a:pt x="8" y="57"/>
                  </a:cubicBezTo>
                  <a:cubicBezTo>
                    <a:pt x="8" y="57"/>
                    <a:pt x="8" y="57"/>
                    <a:pt x="8" y="57"/>
                  </a:cubicBezTo>
                  <a:close/>
                  <a:moveTo>
                    <a:pt x="36" y="57"/>
                  </a:moveTo>
                  <a:cubicBezTo>
                    <a:pt x="39" y="58"/>
                    <a:pt x="43" y="58"/>
                    <a:pt x="47" y="59"/>
                  </a:cubicBezTo>
                  <a:cubicBezTo>
                    <a:pt x="48" y="59"/>
                    <a:pt x="48" y="60"/>
                    <a:pt x="48" y="60"/>
                  </a:cubicBezTo>
                  <a:cubicBezTo>
                    <a:pt x="48" y="61"/>
                    <a:pt x="48" y="61"/>
                    <a:pt x="48" y="62"/>
                  </a:cubicBezTo>
                  <a:cubicBezTo>
                    <a:pt x="47" y="62"/>
                    <a:pt x="47" y="62"/>
                    <a:pt x="46" y="62"/>
                  </a:cubicBezTo>
                  <a:cubicBezTo>
                    <a:pt x="43" y="62"/>
                    <a:pt x="41" y="64"/>
                    <a:pt x="38" y="64"/>
                  </a:cubicBezTo>
                  <a:cubicBezTo>
                    <a:pt x="36" y="65"/>
                    <a:pt x="34" y="65"/>
                    <a:pt x="32" y="65"/>
                  </a:cubicBezTo>
                  <a:cubicBezTo>
                    <a:pt x="30" y="65"/>
                    <a:pt x="29" y="64"/>
                    <a:pt x="29" y="63"/>
                  </a:cubicBezTo>
                  <a:cubicBezTo>
                    <a:pt x="28" y="61"/>
                    <a:pt x="29" y="59"/>
                    <a:pt x="31" y="58"/>
                  </a:cubicBezTo>
                  <a:cubicBezTo>
                    <a:pt x="32" y="57"/>
                    <a:pt x="34" y="57"/>
                    <a:pt x="36" y="57"/>
                  </a:cubicBezTo>
                  <a:close/>
                  <a:moveTo>
                    <a:pt x="143" y="109"/>
                  </a:moveTo>
                  <a:cubicBezTo>
                    <a:pt x="144" y="107"/>
                    <a:pt x="146" y="107"/>
                    <a:pt x="148" y="107"/>
                  </a:cubicBezTo>
                  <a:cubicBezTo>
                    <a:pt x="151" y="107"/>
                    <a:pt x="154" y="108"/>
                    <a:pt x="157" y="108"/>
                  </a:cubicBezTo>
                  <a:cubicBezTo>
                    <a:pt x="159" y="109"/>
                    <a:pt x="160" y="109"/>
                    <a:pt x="161" y="110"/>
                  </a:cubicBezTo>
                  <a:cubicBezTo>
                    <a:pt x="163" y="111"/>
                    <a:pt x="163" y="114"/>
                    <a:pt x="162" y="115"/>
                  </a:cubicBezTo>
                  <a:cubicBezTo>
                    <a:pt x="161" y="116"/>
                    <a:pt x="159" y="116"/>
                    <a:pt x="158" y="116"/>
                  </a:cubicBezTo>
                  <a:cubicBezTo>
                    <a:pt x="154" y="115"/>
                    <a:pt x="150" y="113"/>
                    <a:pt x="146" y="112"/>
                  </a:cubicBezTo>
                  <a:cubicBezTo>
                    <a:pt x="144" y="111"/>
                    <a:pt x="144" y="110"/>
                    <a:pt x="143" y="109"/>
                  </a:cubicBezTo>
                  <a:close/>
                  <a:moveTo>
                    <a:pt x="79" y="149"/>
                  </a:moveTo>
                  <a:cubicBezTo>
                    <a:pt x="79" y="151"/>
                    <a:pt x="80" y="152"/>
                    <a:pt x="80" y="153"/>
                  </a:cubicBezTo>
                  <a:cubicBezTo>
                    <a:pt x="81" y="156"/>
                    <a:pt x="82" y="159"/>
                    <a:pt x="82" y="162"/>
                  </a:cubicBezTo>
                  <a:cubicBezTo>
                    <a:pt x="82" y="164"/>
                    <a:pt x="80" y="168"/>
                    <a:pt x="77" y="169"/>
                  </a:cubicBezTo>
                  <a:cubicBezTo>
                    <a:pt x="75" y="169"/>
                    <a:pt x="73" y="168"/>
                    <a:pt x="73" y="165"/>
                  </a:cubicBezTo>
                  <a:cubicBezTo>
                    <a:pt x="73" y="163"/>
                    <a:pt x="73" y="162"/>
                    <a:pt x="74" y="160"/>
                  </a:cubicBezTo>
                  <a:cubicBezTo>
                    <a:pt x="74" y="157"/>
                    <a:pt x="74" y="155"/>
                    <a:pt x="75" y="153"/>
                  </a:cubicBezTo>
                  <a:cubicBezTo>
                    <a:pt x="76" y="151"/>
                    <a:pt x="78" y="150"/>
                    <a:pt x="79" y="149"/>
                  </a:cubicBezTo>
                  <a:cubicBezTo>
                    <a:pt x="79" y="149"/>
                    <a:pt x="79" y="149"/>
                    <a:pt x="79" y="149"/>
                  </a:cubicBezTo>
                  <a:close/>
                  <a:moveTo>
                    <a:pt x="95" y="122"/>
                  </a:moveTo>
                  <a:cubicBezTo>
                    <a:pt x="95" y="123"/>
                    <a:pt x="96" y="124"/>
                    <a:pt x="96" y="125"/>
                  </a:cubicBezTo>
                  <a:cubicBezTo>
                    <a:pt x="99" y="127"/>
                    <a:pt x="103" y="126"/>
                    <a:pt x="104" y="123"/>
                  </a:cubicBezTo>
                  <a:cubicBezTo>
                    <a:pt x="107" y="118"/>
                    <a:pt x="104" y="113"/>
                    <a:pt x="101" y="111"/>
                  </a:cubicBezTo>
                  <a:cubicBezTo>
                    <a:pt x="99" y="109"/>
                    <a:pt x="98" y="110"/>
                    <a:pt x="97" y="112"/>
                  </a:cubicBezTo>
                  <a:cubicBezTo>
                    <a:pt x="97" y="112"/>
                    <a:pt x="97" y="113"/>
                    <a:pt x="97" y="113"/>
                  </a:cubicBezTo>
                  <a:cubicBezTo>
                    <a:pt x="96" y="116"/>
                    <a:pt x="96" y="119"/>
                    <a:pt x="95" y="122"/>
                  </a:cubicBezTo>
                  <a:close/>
                  <a:moveTo>
                    <a:pt x="69" y="106"/>
                  </a:moveTo>
                  <a:cubicBezTo>
                    <a:pt x="68" y="105"/>
                    <a:pt x="67" y="105"/>
                    <a:pt x="66" y="104"/>
                  </a:cubicBezTo>
                  <a:cubicBezTo>
                    <a:pt x="65" y="103"/>
                    <a:pt x="66" y="101"/>
                    <a:pt x="67" y="100"/>
                  </a:cubicBezTo>
                  <a:cubicBezTo>
                    <a:pt x="70" y="96"/>
                    <a:pt x="75" y="93"/>
                    <a:pt x="80" y="93"/>
                  </a:cubicBezTo>
                  <a:cubicBezTo>
                    <a:pt x="82" y="93"/>
                    <a:pt x="83" y="93"/>
                    <a:pt x="84" y="93"/>
                  </a:cubicBezTo>
                  <a:cubicBezTo>
                    <a:pt x="85" y="93"/>
                    <a:pt x="85" y="94"/>
                    <a:pt x="85" y="94"/>
                  </a:cubicBezTo>
                  <a:cubicBezTo>
                    <a:pt x="85" y="95"/>
                    <a:pt x="85" y="95"/>
                    <a:pt x="85" y="95"/>
                  </a:cubicBezTo>
                  <a:cubicBezTo>
                    <a:pt x="83" y="96"/>
                    <a:pt x="82" y="97"/>
                    <a:pt x="81" y="98"/>
                  </a:cubicBezTo>
                  <a:cubicBezTo>
                    <a:pt x="78" y="99"/>
                    <a:pt x="76" y="101"/>
                    <a:pt x="74" y="103"/>
                  </a:cubicBezTo>
                  <a:cubicBezTo>
                    <a:pt x="72" y="104"/>
                    <a:pt x="71" y="105"/>
                    <a:pt x="69" y="106"/>
                  </a:cubicBezTo>
                  <a:close/>
                  <a:moveTo>
                    <a:pt x="95" y="143"/>
                  </a:moveTo>
                  <a:cubicBezTo>
                    <a:pt x="95" y="148"/>
                    <a:pt x="92" y="150"/>
                    <a:pt x="89" y="149"/>
                  </a:cubicBezTo>
                  <a:cubicBezTo>
                    <a:pt x="87" y="149"/>
                    <a:pt x="86" y="148"/>
                    <a:pt x="86" y="147"/>
                  </a:cubicBezTo>
                  <a:cubicBezTo>
                    <a:pt x="86" y="145"/>
                    <a:pt x="86" y="143"/>
                    <a:pt x="86" y="141"/>
                  </a:cubicBezTo>
                  <a:cubicBezTo>
                    <a:pt x="86" y="138"/>
                    <a:pt x="86" y="135"/>
                    <a:pt x="87" y="132"/>
                  </a:cubicBezTo>
                  <a:cubicBezTo>
                    <a:pt x="87" y="131"/>
                    <a:pt x="87" y="131"/>
                    <a:pt x="88" y="130"/>
                  </a:cubicBezTo>
                  <a:cubicBezTo>
                    <a:pt x="88" y="131"/>
                    <a:pt x="89" y="131"/>
                    <a:pt x="89" y="132"/>
                  </a:cubicBezTo>
                  <a:cubicBezTo>
                    <a:pt x="89" y="132"/>
                    <a:pt x="89" y="133"/>
                    <a:pt x="90" y="134"/>
                  </a:cubicBezTo>
                  <a:cubicBezTo>
                    <a:pt x="91" y="136"/>
                    <a:pt x="92" y="137"/>
                    <a:pt x="93" y="139"/>
                  </a:cubicBezTo>
                  <a:cubicBezTo>
                    <a:pt x="94" y="140"/>
                    <a:pt x="95" y="142"/>
                    <a:pt x="95" y="143"/>
                  </a:cubicBezTo>
                  <a:close/>
                  <a:moveTo>
                    <a:pt x="35" y="94"/>
                  </a:moveTo>
                  <a:cubicBezTo>
                    <a:pt x="33" y="94"/>
                    <a:pt x="32" y="93"/>
                    <a:pt x="30" y="93"/>
                  </a:cubicBezTo>
                  <a:cubicBezTo>
                    <a:pt x="29" y="92"/>
                    <a:pt x="28" y="91"/>
                    <a:pt x="29" y="89"/>
                  </a:cubicBezTo>
                  <a:cubicBezTo>
                    <a:pt x="29" y="88"/>
                    <a:pt x="30" y="87"/>
                    <a:pt x="31" y="87"/>
                  </a:cubicBezTo>
                  <a:cubicBezTo>
                    <a:pt x="35" y="87"/>
                    <a:pt x="38" y="87"/>
                    <a:pt x="41" y="87"/>
                  </a:cubicBezTo>
                  <a:cubicBezTo>
                    <a:pt x="44" y="87"/>
                    <a:pt x="47" y="87"/>
                    <a:pt x="50" y="87"/>
                  </a:cubicBezTo>
                  <a:cubicBezTo>
                    <a:pt x="50" y="88"/>
                    <a:pt x="51" y="88"/>
                    <a:pt x="51" y="88"/>
                  </a:cubicBezTo>
                  <a:cubicBezTo>
                    <a:pt x="51" y="89"/>
                    <a:pt x="51" y="90"/>
                    <a:pt x="50" y="90"/>
                  </a:cubicBezTo>
                  <a:cubicBezTo>
                    <a:pt x="47" y="91"/>
                    <a:pt x="43" y="92"/>
                    <a:pt x="40" y="93"/>
                  </a:cubicBezTo>
                  <a:cubicBezTo>
                    <a:pt x="38" y="94"/>
                    <a:pt x="37" y="94"/>
                    <a:pt x="35" y="94"/>
                  </a:cubicBezTo>
                  <a:close/>
                  <a:moveTo>
                    <a:pt x="33" y="100"/>
                  </a:moveTo>
                  <a:cubicBezTo>
                    <a:pt x="34" y="101"/>
                    <a:pt x="33" y="102"/>
                    <a:pt x="33" y="103"/>
                  </a:cubicBezTo>
                  <a:cubicBezTo>
                    <a:pt x="32" y="104"/>
                    <a:pt x="31" y="106"/>
                    <a:pt x="31" y="107"/>
                  </a:cubicBezTo>
                  <a:cubicBezTo>
                    <a:pt x="30" y="110"/>
                    <a:pt x="26" y="114"/>
                    <a:pt x="21" y="112"/>
                  </a:cubicBezTo>
                  <a:cubicBezTo>
                    <a:pt x="21" y="112"/>
                    <a:pt x="20" y="112"/>
                    <a:pt x="20" y="112"/>
                  </a:cubicBezTo>
                  <a:cubicBezTo>
                    <a:pt x="17" y="111"/>
                    <a:pt x="17" y="107"/>
                    <a:pt x="19" y="105"/>
                  </a:cubicBezTo>
                  <a:cubicBezTo>
                    <a:pt x="21" y="104"/>
                    <a:pt x="22" y="103"/>
                    <a:pt x="24" y="102"/>
                  </a:cubicBezTo>
                  <a:cubicBezTo>
                    <a:pt x="27" y="102"/>
                    <a:pt x="30" y="101"/>
                    <a:pt x="33" y="100"/>
                  </a:cubicBezTo>
                  <a:close/>
                  <a:moveTo>
                    <a:pt x="14" y="46"/>
                  </a:moveTo>
                  <a:cubicBezTo>
                    <a:pt x="14" y="45"/>
                    <a:pt x="15" y="45"/>
                    <a:pt x="16" y="45"/>
                  </a:cubicBezTo>
                  <a:cubicBezTo>
                    <a:pt x="22" y="44"/>
                    <a:pt x="29" y="45"/>
                    <a:pt x="35" y="49"/>
                  </a:cubicBezTo>
                  <a:cubicBezTo>
                    <a:pt x="35" y="49"/>
                    <a:pt x="36" y="50"/>
                    <a:pt x="36" y="50"/>
                  </a:cubicBezTo>
                  <a:cubicBezTo>
                    <a:pt x="36" y="51"/>
                    <a:pt x="35" y="51"/>
                    <a:pt x="35" y="51"/>
                  </a:cubicBezTo>
                  <a:cubicBezTo>
                    <a:pt x="32" y="52"/>
                    <a:pt x="30" y="52"/>
                    <a:pt x="28" y="53"/>
                  </a:cubicBezTo>
                  <a:cubicBezTo>
                    <a:pt x="24" y="53"/>
                    <a:pt x="19" y="52"/>
                    <a:pt x="16" y="49"/>
                  </a:cubicBezTo>
                  <a:cubicBezTo>
                    <a:pt x="15" y="49"/>
                    <a:pt x="15" y="48"/>
                    <a:pt x="15" y="48"/>
                  </a:cubicBezTo>
                  <a:cubicBezTo>
                    <a:pt x="15" y="47"/>
                    <a:pt x="14" y="47"/>
                    <a:pt x="14" y="46"/>
                  </a:cubicBezTo>
                  <a:close/>
                  <a:moveTo>
                    <a:pt x="130" y="162"/>
                  </a:moveTo>
                  <a:cubicBezTo>
                    <a:pt x="127" y="162"/>
                    <a:pt x="125" y="160"/>
                    <a:pt x="123" y="159"/>
                  </a:cubicBezTo>
                  <a:cubicBezTo>
                    <a:pt x="122" y="158"/>
                    <a:pt x="122" y="156"/>
                    <a:pt x="122" y="155"/>
                  </a:cubicBezTo>
                  <a:cubicBezTo>
                    <a:pt x="121" y="152"/>
                    <a:pt x="121" y="150"/>
                    <a:pt x="123" y="147"/>
                  </a:cubicBezTo>
                  <a:cubicBezTo>
                    <a:pt x="123" y="146"/>
                    <a:pt x="124" y="146"/>
                    <a:pt x="124" y="147"/>
                  </a:cubicBezTo>
                  <a:cubicBezTo>
                    <a:pt x="125" y="149"/>
                    <a:pt x="127" y="150"/>
                    <a:pt x="129" y="151"/>
                  </a:cubicBezTo>
                  <a:cubicBezTo>
                    <a:pt x="133" y="152"/>
                    <a:pt x="134" y="156"/>
                    <a:pt x="134" y="159"/>
                  </a:cubicBezTo>
                  <a:cubicBezTo>
                    <a:pt x="133" y="161"/>
                    <a:pt x="132" y="162"/>
                    <a:pt x="130" y="162"/>
                  </a:cubicBezTo>
                  <a:close/>
                  <a:moveTo>
                    <a:pt x="138" y="21"/>
                  </a:moveTo>
                  <a:cubicBezTo>
                    <a:pt x="140" y="22"/>
                    <a:pt x="142" y="23"/>
                    <a:pt x="142" y="25"/>
                  </a:cubicBezTo>
                  <a:cubicBezTo>
                    <a:pt x="143" y="26"/>
                    <a:pt x="142" y="29"/>
                    <a:pt x="141" y="29"/>
                  </a:cubicBezTo>
                  <a:cubicBezTo>
                    <a:pt x="138" y="33"/>
                    <a:pt x="133" y="35"/>
                    <a:pt x="129" y="38"/>
                  </a:cubicBezTo>
                  <a:cubicBezTo>
                    <a:pt x="129" y="38"/>
                    <a:pt x="128" y="38"/>
                    <a:pt x="128" y="38"/>
                  </a:cubicBezTo>
                  <a:cubicBezTo>
                    <a:pt x="128" y="37"/>
                    <a:pt x="128" y="37"/>
                    <a:pt x="128" y="37"/>
                  </a:cubicBezTo>
                  <a:cubicBezTo>
                    <a:pt x="129" y="34"/>
                    <a:pt x="130" y="31"/>
                    <a:pt x="131" y="28"/>
                  </a:cubicBezTo>
                  <a:cubicBezTo>
                    <a:pt x="132" y="26"/>
                    <a:pt x="133" y="25"/>
                    <a:pt x="134" y="23"/>
                  </a:cubicBezTo>
                  <a:cubicBezTo>
                    <a:pt x="135" y="22"/>
                    <a:pt x="137" y="22"/>
                    <a:pt x="138" y="21"/>
                  </a:cubicBezTo>
                  <a:close/>
                  <a:moveTo>
                    <a:pt x="148" y="126"/>
                  </a:moveTo>
                  <a:cubicBezTo>
                    <a:pt x="147" y="124"/>
                    <a:pt x="146" y="123"/>
                    <a:pt x="144" y="122"/>
                  </a:cubicBezTo>
                  <a:cubicBezTo>
                    <a:pt x="142" y="121"/>
                    <a:pt x="140" y="120"/>
                    <a:pt x="138" y="120"/>
                  </a:cubicBezTo>
                  <a:cubicBezTo>
                    <a:pt x="136" y="119"/>
                    <a:pt x="134" y="119"/>
                    <a:pt x="132" y="118"/>
                  </a:cubicBezTo>
                  <a:cubicBezTo>
                    <a:pt x="131" y="118"/>
                    <a:pt x="131" y="119"/>
                    <a:pt x="131" y="119"/>
                  </a:cubicBezTo>
                  <a:cubicBezTo>
                    <a:pt x="131" y="120"/>
                    <a:pt x="131" y="121"/>
                    <a:pt x="131" y="121"/>
                  </a:cubicBezTo>
                  <a:cubicBezTo>
                    <a:pt x="134" y="125"/>
                    <a:pt x="136" y="128"/>
                    <a:pt x="140" y="130"/>
                  </a:cubicBezTo>
                  <a:cubicBezTo>
                    <a:pt x="142" y="131"/>
                    <a:pt x="144" y="132"/>
                    <a:pt x="145" y="131"/>
                  </a:cubicBezTo>
                  <a:cubicBezTo>
                    <a:pt x="146" y="129"/>
                    <a:pt x="147" y="128"/>
                    <a:pt x="148" y="126"/>
                  </a:cubicBezTo>
                  <a:close/>
                  <a:moveTo>
                    <a:pt x="58" y="98"/>
                  </a:moveTo>
                  <a:cubicBezTo>
                    <a:pt x="59" y="99"/>
                    <a:pt x="59" y="99"/>
                    <a:pt x="60" y="99"/>
                  </a:cubicBezTo>
                  <a:cubicBezTo>
                    <a:pt x="60" y="100"/>
                    <a:pt x="60" y="100"/>
                    <a:pt x="59" y="101"/>
                  </a:cubicBezTo>
                  <a:cubicBezTo>
                    <a:pt x="57" y="103"/>
                    <a:pt x="56" y="105"/>
                    <a:pt x="54" y="106"/>
                  </a:cubicBezTo>
                  <a:cubicBezTo>
                    <a:pt x="51" y="108"/>
                    <a:pt x="49" y="110"/>
                    <a:pt x="46" y="111"/>
                  </a:cubicBezTo>
                  <a:cubicBezTo>
                    <a:pt x="45" y="111"/>
                    <a:pt x="44" y="111"/>
                    <a:pt x="43" y="110"/>
                  </a:cubicBezTo>
                  <a:cubicBezTo>
                    <a:pt x="42" y="109"/>
                    <a:pt x="41" y="108"/>
                    <a:pt x="42" y="106"/>
                  </a:cubicBezTo>
                  <a:cubicBezTo>
                    <a:pt x="43" y="103"/>
                    <a:pt x="45" y="101"/>
                    <a:pt x="48" y="100"/>
                  </a:cubicBezTo>
                  <a:cubicBezTo>
                    <a:pt x="51" y="99"/>
                    <a:pt x="55" y="99"/>
                    <a:pt x="58" y="98"/>
                  </a:cubicBezTo>
                  <a:close/>
                  <a:moveTo>
                    <a:pt x="175" y="131"/>
                  </a:moveTo>
                  <a:cubicBezTo>
                    <a:pt x="175" y="134"/>
                    <a:pt x="172" y="136"/>
                    <a:pt x="170" y="136"/>
                  </a:cubicBezTo>
                  <a:cubicBezTo>
                    <a:pt x="168" y="135"/>
                    <a:pt x="166" y="134"/>
                    <a:pt x="164" y="133"/>
                  </a:cubicBezTo>
                  <a:cubicBezTo>
                    <a:pt x="163" y="132"/>
                    <a:pt x="161" y="131"/>
                    <a:pt x="159" y="129"/>
                  </a:cubicBezTo>
                  <a:cubicBezTo>
                    <a:pt x="158" y="128"/>
                    <a:pt x="158" y="126"/>
                    <a:pt x="157" y="124"/>
                  </a:cubicBezTo>
                  <a:cubicBezTo>
                    <a:pt x="157" y="123"/>
                    <a:pt x="157" y="122"/>
                    <a:pt x="158" y="123"/>
                  </a:cubicBezTo>
                  <a:cubicBezTo>
                    <a:pt x="162" y="124"/>
                    <a:pt x="166" y="125"/>
                    <a:pt x="170" y="126"/>
                  </a:cubicBezTo>
                  <a:cubicBezTo>
                    <a:pt x="173" y="127"/>
                    <a:pt x="175" y="129"/>
                    <a:pt x="175" y="131"/>
                  </a:cubicBezTo>
                  <a:close/>
                  <a:moveTo>
                    <a:pt x="78" y="138"/>
                  </a:moveTo>
                  <a:cubicBezTo>
                    <a:pt x="78" y="141"/>
                    <a:pt x="77" y="143"/>
                    <a:pt x="74" y="144"/>
                  </a:cubicBezTo>
                  <a:cubicBezTo>
                    <a:pt x="73" y="145"/>
                    <a:pt x="71" y="145"/>
                    <a:pt x="69" y="144"/>
                  </a:cubicBezTo>
                  <a:cubicBezTo>
                    <a:pt x="68" y="144"/>
                    <a:pt x="68" y="143"/>
                    <a:pt x="68" y="143"/>
                  </a:cubicBezTo>
                  <a:cubicBezTo>
                    <a:pt x="67" y="140"/>
                    <a:pt x="67" y="137"/>
                    <a:pt x="68" y="135"/>
                  </a:cubicBezTo>
                  <a:cubicBezTo>
                    <a:pt x="69" y="132"/>
                    <a:pt x="69" y="129"/>
                    <a:pt x="72" y="128"/>
                  </a:cubicBezTo>
                  <a:cubicBezTo>
                    <a:pt x="72" y="127"/>
                    <a:pt x="73" y="127"/>
                    <a:pt x="74" y="127"/>
                  </a:cubicBezTo>
                  <a:cubicBezTo>
                    <a:pt x="75" y="127"/>
                    <a:pt x="75" y="128"/>
                    <a:pt x="75" y="129"/>
                  </a:cubicBezTo>
                  <a:cubicBezTo>
                    <a:pt x="76" y="131"/>
                    <a:pt x="77" y="133"/>
                    <a:pt x="77" y="135"/>
                  </a:cubicBezTo>
                  <a:cubicBezTo>
                    <a:pt x="77" y="136"/>
                    <a:pt x="78" y="138"/>
                    <a:pt x="78" y="138"/>
                  </a:cubicBezTo>
                  <a:close/>
                  <a:moveTo>
                    <a:pt x="58" y="147"/>
                  </a:moveTo>
                  <a:cubicBezTo>
                    <a:pt x="58" y="150"/>
                    <a:pt x="58" y="153"/>
                    <a:pt x="55" y="156"/>
                  </a:cubicBezTo>
                  <a:cubicBezTo>
                    <a:pt x="53" y="157"/>
                    <a:pt x="51" y="158"/>
                    <a:pt x="49" y="157"/>
                  </a:cubicBezTo>
                  <a:cubicBezTo>
                    <a:pt x="47" y="157"/>
                    <a:pt x="47" y="155"/>
                    <a:pt x="47" y="153"/>
                  </a:cubicBezTo>
                  <a:cubicBezTo>
                    <a:pt x="47" y="150"/>
                    <a:pt x="49" y="147"/>
                    <a:pt x="51" y="144"/>
                  </a:cubicBezTo>
                  <a:cubicBezTo>
                    <a:pt x="52" y="142"/>
                    <a:pt x="53" y="141"/>
                    <a:pt x="54" y="139"/>
                  </a:cubicBezTo>
                  <a:cubicBezTo>
                    <a:pt x="55" y="139"/>
                    <a:pt x="55" y="138"/>
                    <a:pt x="55" y="138"/>
                  </a:cubicBezTo>
                  <a:cubicBezTo>
                    <a:pt x="56" y="138"/>
                    <a:pt x="56" y="139"/>
                    <a:pt x="56" y="139"/>
                  </a:cubicBezTo>
                  <a:cubicBezTo>
                    <a:pt x="57" y="142"/>
                    <a:pt x="57" y="144"/>
                    <a:pt x="58" y="147"/>
                  </a:cubicBezTo>
                  <a:close/>
                  <a:moveTo>
                    <a:pt x="158" y="170"/>
                  </a:moveTo>
                  <a:cubicBezTo>
                    <a:pt x="158" y="172"/>
                    <a:pt x="156" y="173"/>
                    <a:pt x="155" y="174"/>
                  </a:cubicBezTo>
                  <a:cubicBezTo>
                    <a:pt x="154" y="175"/>
                    <a:pt x="153" y="174"/>
                    <a:pt x="152" y="174"/>
                  </a:cubicBezTo>
                  <a:cubicBezTo>
                    <a:pt x="149" y="172"/>
                    <a:pt x="147" y="171"/>
                    <a:pt x="146" y="168"/>
                  </a:cubicBezTo>
                  <a:cubicBezTo>
                    <a:pt x="145" y="167"/>
                    <a:pt x="143" y="165"/>
                    <a:pt x="143" y="163"/>
                  </a:cubicBezTo>
                  <a:cubicBezTo>
                    <a:pt x="143" y="162"/>
                    <a:pt x="144" y="160"/>
                    <a:pt x="144" y="159"/>
                  </a:cubicBezTo>
                  <a:cubicBezTo>
                    <a:pt x="145" y="158"/>
                    <a:pt x="146" y="159"/>
                    <a:pt x="147" y="159"/>
                  </a:cubicBezTo>
                  <a:cubicBezTo>
                    <a:pt x="149" y="160"/>
                    <a:pt x="150" y="161"/>
                    <a:pt x="152" y="163"/>
                  </a:cubicBezTo>
                  <a:cubicBezTo>
                    <a:pt x="154" y="164"/>
                    <a:pt x="155" y="166"/>
                    <a:pt x="157" y="168"/>
                  </a:cubicBezTo>
                  <a:cubicBezTo>
                    <a:pt x="158" y="169"/>
                    <a:pt x="158" y="169"/>
                    <a:pt x="158" y="17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3" name="Freeform 33773"/>
            <p:cNvSpPr>
              <a:spLocks noEditPoints="1"/>
            </p:cNvSpPr>
            <p:nvPr/>
          </p:nvSpPr>
          <p:spPr bwMode="auto">
            <a:xfrm>
              <a:off x="4315" y="1589"/>
              <a:ext cx="119" cy="114"/>
            </a:xfrm>
            <a:custGeom>
              <a:avLst/>
              <a:gdLst>
                <a:gd name="T0" fmla="*/ 0 w 67"/>
                <a:gd name="T1" fmla="*/ 8 h 64"/>
                <a:gd name="T2" fmla="*/ 33 w 67"/>
                <a:gd name="T3" fmla="*/ 4 h 64"/>
                <a:gd name="T4" fmla="*/ 33 w 67"/>
                <a:gd name="T5" fmla="*/ 4 h 64"/>
                <a:gd name="T6" fmla="*/ 33 w 67"/>
                <a:gd name="T7" fmla="*/ 30 h 64"/>
                <a:gd name="T8" fmla="*/ 5 w 67"/>
                <a:gd name="T9" fmla="*/ 32 h 64"/>
                <a:gd name="T10" fmla="*/ 0 w 67"/>
                <a:gd name="T11" fmla="*/ 8 h 64"/>
                <a:gd name="T12" fmla="*/ 36 w 67"/>
                <a:gd name="T13" fmla="*/ 4 h 64"/>
                <a:gd name="T14" fmla="*/ 67 w 67"/>
                <a:gd name="T15" fmla="*/ 0 h 64"/>
                <a:gd name="T16" fmla="*/ 64 w 67"/>
                <a:gd name="T17" fmla="*/ 29 h 64"/>
                <a:gd name="T18" fmla="*/ 38 w 67"/>
                <a:gd name="T19" fmla="*/ 30 h 64"/>
                <a:gd name="T20" fmla="*/ 36 w 67"/>
                <a:gd name="T21" fmla="*/ 4 h 64"/>
                <a:gd name="T22" fmla="*/ 64 w 67"/>
                <a:gd name="T23" fmla="*/ 32 h 64"/>
                <a:gd name="T24" fmla="*/ 60 w 67"/>
                <a:gd name="T25" fmla="*/ 63 h 64"/>
                <a:gd name="T26" fmla="*/ 41 w 67"/>
                <a:gd name="T27" fmla="*/ 63 h 64"/>
                <a:gd name="T28" fmla="*/ 39 w 67"/>
                <a:gd name="T29" fmla="*/ 35 h 64"/>
                <a:gd name="T30" fmla="*/ 64 w 67"/>
                <a:gd name="T31" fmla="*/ 32 h 64"/>
                <a:gd name="T32" fmla="*/ 34 w 67"/>
                <a:gd name="T33" fmla="*/ 63 h 64"/>
                <a:gd name="T34" fmla="*/ 12 w 67"/>
                <a:gd name="T35" fmla="*/ 64 h 64"/>
                <a:gd name="T36" fmla="*/ 7 w 67"/>
                <a:gd name="T37" fmla="*/ 38 h 64"/>
                <a:gd name="T38" fmla="*/ 34 w 67"/>
                <a:gd name="T39" fmla="*/ 35 h 64"/>
                <a:gd name="T40" fmla="*/ 34 w 67"/>
                <a:gd name="T41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67" h="64">
                  <a:moveTo>
                    <a:pt x="0" y="8"/>
                  </a:moveTo>
                  <a:cubicBezTo>
                    <a:pt x="11" y="7"/>
                    <a:pt x="22" y="5"/>
                    <a:pt x="33" y="4"/>
                  </a:cubicBezTo>
                  <a:cubicBezTo>
                    <a:pt x="33" y="4"/>
                    <a:pt x="33" y="4"/>
                    <a:pt x="33" y="4"/>
                  </a:cubicBezTo>
                  <a:cubicBezTo>
                    <a:pt x="33" y="30"/>
                    <a:pt x="33" y="30"/>
                    <a:pt x="33" y="30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0" y="8"/>
                    <a:pt x="0" y="8"/>
                    <a:pt x="0" y="8"/>
                  </a:cubicBezTo>
                  <a:close/>
                  <a:moveTo>
                    <a:pt x="36" y="4"/>
                  </a:moveTo>
                  <a:cubicBezTo>
                    <a:pt x="36" y="4"/>
                    <a:pt x="53" y="2"/>
                    <a:pt x="67" y="0"/>
                  </a:cubicBezTo>
                  <a:cubicBezTo>
                    <a:pt x="64" y="29"/>
                    <a:pt x="64" y="29"/>
                    <a:pt x="64" y="29"/>
                  </a:cubicBezTo>
                  <a:cubicBezTo>
                    <a:pt x="38" y="30"/>
                    <a:pt x="38" y="30"/>
                    <a:pt x="38" y="30"/>
                  </a:cubicBezTo>
                  <a:cubicBezTo>
                    <a:pt x="36" y="4"/>
                    <a:pt x="36" y="4"/>
                    <a:pt x="36" y="4"/>
                  </a:cubicBezTo>
                  <a:close/>
                  <a:moveTo>
                    <a:pt x="64" y="32"/>
                  </a:moveTo>
                  <a:cubicBezTo>
                    <a:pt x="60" y="63"/>
                    <a:pt x="60" y="63"/>
                    <a:pt x="60" y="63"/>
                  </a:cubicBezTo>
                  <a:cubicBezTo>
                    <a:pt x="41" y="63"/>
                    <a:pt x="41" y="63"/>
                    <a:pt x="41" y="63"/>
                  </a:cubicBezTo>
                  <a:cubicBezTo>
                    <a:pt x="39" y="35"/>
                    <a:pt x="39" y="35"/>
                    <a:pt x="39" y="35"/>
                  </a:cubicBezTo>
                  <a:cubicBezTo>
                    <a:pt x="64" y="32"/>
                    <a:pt x="64" y="32"/>
                    <a:pt x="64" y="32"/>
                  </a:cubicBezTo>
                  <a:close/>
                  <a:moveTo>
                    <a:pt x="34" y="63"/>
                  </a:moveTo>
                  <a:cubicBezTo>
                    <a:pt x="12" y="64"/>
                    <a:pt x="12" y="64"/>
                    <a:pt x="12" y="64"/>
                  </a:cubicBezTo>
                  <a:cubicBezTo>
                    <a:pt x="7" y="38"/>
                    <a:pt x="7" y="38"/>
                    <a:pt x="7" y="38"/>
                  </a:cubicBezTo>
                  <a:cubicBezTo>
                    <a:pt x="34" y="35"/>
                    <a:pt x="34" y="35"/>
                    <a:pt x="34" y="35"/>
                  </a:cubicBezTo>
                  <a:lnTo>
                    <a:pt x="34" y="63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4" name="Freeform 33774"/>
            <p:cNvSpPr>
              <a:spLocks/>
            </p:cNvSpPr>
            <p:nvPr/>
          </p:nvSpPr>
          <p:spPr bwMode="auto">
            <a:xfrm>
              <a:off x="4319" y="1552"/>
              <a:ext cx="103" cy="151"/>
            </a:xfrm>
            <a:custGeom>
              <a:avLst/>
              <a:gdLst>
                <a:gd name="T0" fmla="*/ 31 w 58"/>
                <a:gd name="T1" fmla="*/ 25 h 85"/>
                <a:gd name="T2" fmla="*/ 32 w 58"/>
                <a:gd name="T3" fmla="*/ 84 h 85"/>
                <a:gd name="T4" fmla="*/ 39 w 58"/>
                <a:gd name="T5" fmla="*/ 85 h 85"/>
                <a:gd name="T6" fmla="*/ 34 w 58"/>
                <a:gd name="T7" fmla="*/ 26 h 85"/>
                <a:gd name="T8" fmla="*/ 58 w 58"/>
                <a:gd name="T9" fmla="*/ 9 h 85"/>
                <a:gd name="T10" fmla="*/ 42 w 58"/>
                <a:gd name="T11" fmla="*/ 1 h 85"/>
                <a:gd name="T12" fmla="*/ 33 w 58"/>
                <a:gd name="T13" fmla="*/ 25 h 85"/>
                <a:gd name="T14" fmla="*/ 31 w 58"/>
                <a:gd name="T15" fmla="*/ 25 h 85"/>
                <a:gd name="T16" fmla="*/ 15 w 58"/>
                <a:gd name="T17" fmla="*/ 0 h 85"/>
                <a:gd name="T18" fmla="*/ 0 w 58"/>
                <a:gd name="T19" fmla="*/ 13 h 85"/>
                <a:gd name="T20" fmla="*/ 31 w 58"/>
                <a:gd name="T21" fmla="*/ 2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8" h="85">
                  <a:moveTo>
                    <a:pt x="31" y="25"/>
                  </a:moveTo>
                  <a:cubicBezTo>
                    <a:pt x="32" y="84"/>
                    <a:pt x="32" y="84"/>
                    <a:pt x="32" y="84"/>
                  </a:cubicBezTo>
                  <a:cubicBezTo>
                    <a:pt x="39" y="85"/>
                    <a:pt x="39" y="85"/>
                    <a:pt x="39" y="85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58" y="9"/>
                    <a:pt x="58" y="9"/>
                    <a:pt x="58" y="9"/>
                  </a:cubicBezTo>
                  <a:cubicBezTo>
                    <a:pt x="52" y="6"/>
                    <a:pt x="47" y="3"/>
                    <a:pt x="42" y="1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1" y="25"/>
                    <a:pt x="31" y="25"/>
                    <a:pt x="31" y="25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0" y="4"/>
                    <a:pt x="5" y="8"/>
                    <a:pt x="0" y="13"/>
                  </a:cubicBezTo>
                  <a:lnTo>
                    <a:pt x="31" y="25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5" name="Freeform 33775"/>
            <p:cNvSpPr>
              <a:spLocks/>
            </p:cNvSpPr>
            <p:nvPr/>
          </p:nvSpPr>
          <p:spPr bwMode="auto">
            <a:xfrm>
              <a:off x="4324" y="1639"/>
              <a:ext cx="105" cy="19"/>
            </a:xfrm>
            <a:custGeom>
              <a:avLst/>
              <a:gdLst>
                <a:gd name="T0" fmla="*/ 0 w 105"/>
                <a:gd name="T1" fmla="*/ 5 h 19"/>
                <a:gd name="T2" fmla="*/ 2 w 105"/>
                <a:gd name="T3" fmla="*/ 19 h 19"/>
                <a:gd name="T4" fmla="*/ 105 w 105"/>
                <a:gd name="T5" fmla="*/ 9 h 19"/>
                <a:gd name="T6" fmla="*/ 105 w 105"/>
                <a:gd name="T7" fmla="*/ 0 h 19"/>
                <a:gd name="T8" fmla="*/ 0 w 105"/>
                <a:gd name="T9" fmla="*/ 5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" h="19">
                  <a:moveTo>
                    <a:pt x="0" y="5"/>
                  </a:moveTo>
                  <a:lnTo>
                    <a:pt x="2" y="19"/>
                  </a:lnTo>
                  <a:lnTo>
                    <a:pt x="105" y="9"/>
                  </a:lnTo>
                  <a:lnTo>
                    <a:pt x="105" y="0"/>
                  </a:lnTo>
                  <a:lnTo>
                    <a:pt x="0" y="5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6" name="Freeform 33776"/>
            <p:cNvSpPr>
              <a:spLocks/>
            </p:cNvSpPr>
            <p:nvPr/>
          </p:nvSpPr>
          <p:spPr bwMode="auto">
            <a:xfrm>
              <a:off x="3884" y="1282"/>
              <a:ext cx="264" cy="224"/>
            </a:xfrm>
            <a:custGeom>
              <a:avLst/>
              <a:gdLst>
                <a:gd name="T0" fmla="*/ 82 w 148"/>
                <a:gd name="T1" fmla="*/ 53 h 126"/>
                <a:gd name="T2" fmla="*/ 110 w 148"/>
                <a:gd name="T3" fmla="*/ 27 h 126"/>
                <a:gd name="T4" fmla="*/ 89 w 148"/>
                <a:gd name="T5" fmla="*/ 119 h 126"/>
                <a:gd name="T6" fmla="*/ 82 w 148"/>
                <a:gd name="T7" fmla="*/ 53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48" h="126">
                  <a:moveTo>
                    <a:pt x="82" y="53"/>
                  </a:moveTo>
                  <a:cubicBezTo>
                    <a:pt x="82" y="53"/>
                    <a:pt x="88" y="26"/>
                    <a:pt x="110" y="27"/>
                  </a:cubicBezTo>
                  <a:cubicBezTo>
                    <a:pt x="148" y="29"/>
                    <a:pt x="99" y="126"/>
                    <a:pt x="89" y="119"/>
                  </a:cubicBezTo>
                  <a:cubicBezTo>
                    <a:pt x="0" y="62"/>
                    <a:pt x="61" y="0"/>
                    <a:pt x="82" y="5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7" name="Freeform 33777"/>
            <p:cNvSpPr>
              <a:spLocks/>
            </p:cNvSpPr>
            <p:nvPr/>
          </p:nvSpPr>
          <p:spPr bwMode="auto">
            <a:xfrm>
              <a:off x="3683" y="1020"/>
              <a:ext cx="221" cy="443"/>
            </a:xfrm>
            <a:custGeom>
              <a:avLst/>
              <a:gdLst>
                <a:gd name="T0" fmla="*/ 71 w 124"/>
                <a:gd name="T1" fmla="*/ 226 h 249"/>
                <a:gd name="T2" fmla="*/ 74 w 124"/>
                <a:gd name="T3" fmla="*/ 241 h 249"/>
                <a:gd name="T4" fmla="*/ 66 w 124"/>
                <a:gd name="T5" fmla="*/ 236 h 249"/>
                <a:gd name="T6" fmla="*/ 64 w 124"/>
                <a:gd name="T7" fmla="*/ 213 h 249"/>
                <a:gd name="T8" fmla="*/ 63 w 124"/>
                <a:gd name="T9" fmla="*/ 172 h 249"/>
                <a:gd name="T10" fmla="*/ 58 w 124"/>
                <a:gd name="T11" fmla="*/ 204 h 249"/>
                <a:gd name="T12" fmla="*/ 57 w 124"/>
                <a:gd name="T13" fmla="*/ 215 h 249"/>
                <a:gd name="T14" fmla="*/ 58 w 124"/>
                <a:gd name="T15" fmla="*/ 248 h 249"/>
                <a:gd name="T16" fmla="*/ 51 w 124"/>
                <a:gd name="T17" fmla="*/ 229 h 249"/>
                <a:gd name="T18" fmla="*/ 49 w 124"/>
                <a:gd name="T19" fmla="*/ 210 h 249"/>
                <a:gd name="T20" fmla="*/ 43 w 124"/>
                <a:gd name="T21" fmla="*/ 172 h 249"/>
                <a:gd name="T22" fmla="*/ 38 w 124"/>
                <a:gd name="T23" fmla="*/ 223 h 249"/>
                <a:gd name="T24" fmla="*/ 32 w 124"/>
                <a:gd name="T25" fmla="*/ 232 h 249"/>
                <a:gd name="T26" fmla="*/ 31 w 124"/>
                <a:gd name="T27" fmla="*/ 218 h 249"/>
                <a:gd name="T28" fmla="*/ 31 w 124"/>
                <a:gd name="T29" fmla="*/ 173 h 249"/>
                <a:gd name="T30" fmla="*/ 25 w 124"/>
                <a:gd name="T31" fmla="*/ 174 h 249"/>
                <a:gd name="T32" fmla="*/ 12 w 124"/>
                <a:gd name="T33" fmla="*/ 207 h 249"/>
                <a:gd name="T34" fmla="*/ 12 w 124"/>
                <a:gd name="T35" fmla="*/ 233 h 249"/>
                <a:gd name="T36" fmla="*/ 3 w 124"/>
                <a:gd name="T37" fmla="*/ 237 h 249"/>
                <a:gd name="T38" fmla="*/ 4 w 124"/>
                <a:gd name="T39" fmla="*/ 226 h 249"/>
                <a:gd name="T40" fmla="*/ 9 w 124"/>
                <a:gd name="T41" fmla="*/ 175 h 249"/>
                <a:gd name="T42" fmla="*/ 5 w 124"/>
                <a:gd name="T43" fmla="*/ 140 h 249"/>
                <a:gd name="T44" fmla="*/ 24 w 124"/>
                <a:gd name="T45" fmla="*/ 112 h 249"/>
                <a:gd name="T46" fmla="*/ 46 w 124"/>
                <a:gd name="T47" fmla="*/ 101 h 249"/>
                <a:gd name="T48" fmla="*/ 47 w 124"/>
                <a:gd name="T49" fmla="*/ 82 h 249"/>
                <a:gd name="T50" fmla="*/ 30 w 124"/>
                <a:gd name="T51" fmla="*/ 68 h 249"/>
                <a:gd name="T52" fmla="*/ 49 w 124"/>
                <a:gd name="T53" fmla="*/ 71 h 249"/>
                <a:gd name="T54" fmla="*/ 28 w 124"/>
                <a:gd name="T55" fmla="*/ 62 h 249"/>
                <a:gd name="T56" fmla="*/ 10 w 124"/>
                <a:gd name="T57" fmla="*/ 38 h 249"/>
                <a:gd name="T58" fmla="*/ 5 w 124"/>
                <a:gd name="T59" fmla="*/ 15 h 249"/>
                <a:gd name="T60" fmla="*/ 10 w 124"/>
                <a:gd name="T61" fmla="*/ 6 h 249"/>
                <a:gd name="T62" fmla="*/ 9 w 124"/>
                <a:gd name="T63" fmla="*/ 26 h 249"/>
                <a:gd name="T64" fmla="*/ 17 w 124"/>
                <a:gd name="T65" fmla="*/ 15 h 249"/>
                <a:gd name="T66" fmla="*/ 11 w 124"/>
                <a:gd name="T67" fmla="*/ 29 h 249"/>
                <a:gd name="T68" fmla="*/ 20 w 124"/>
                <a:gd name="T69" fmla="*/ 24 h 249"/>
                <a:gd name="T70" fmla="*/ 17 w 124"/>
                <a:gd name="T71" fmla="*/ 32 h 249"/>
                <a:gd name="T72" fmla="*/ 28 w 124"/>
                <a:gd name="T73" fmla="*/ 17 h 249"/>
                <a:gd name="T74" fmla="*/ 37 w 124"/>
                <a:gd name="T75" fmla="*/ 7 h 249"/>
                <a:gd name="T76" fmla="*/ 17 w 124"/>
                <a:gd name="T77" fmla="*/ 42 h 249"/>
                <a:gd name="T78" fmla="*/ 41 w 124"/>
                <a:gd name="T79" fmla="*/ 61 h 249"/>
                <a:gd name="T80" fmla="*/ 46 w 124"/>
                <a:gd name="T81" fmla="*/ 59 h 249"/>
                <a:gd name="T82" fmla="*/ 55 w 124"/>
                <a:gd name="T83" fmla="*/ 64 h 249"/>
                <a:gd name="T84" fmla="*/ 72 w 124"/>
                <a:gd name="T85" fmla="*/ 63 h 249"/>
                <a:gd name="T86" fmla="*/ 86 w 124"/>
                <a:gd name="T87" fmla="*/ 39 h 249"/>
                <a:gd name="T88" fmla="*/ 87 w 124"/>
                <a:gd name="T89" fmla="*/ 50 h 249"/>
                <a:gd name="T90" fmla="*/ 85 w 124"/>
                <a:gd name="T91" fmla="*/ 60 h 249"/>
                <a:gd name="T92" fmla="*/ 104 w 124"/>
                <a:gd name="T93" fmla="*/ 32 h 249"/>
                <a:gd name="T94" fmla="*/ 94 w 124"/>
                <a:gd name="T95" fmla="*/ 2 h 249"/>
                <a:gd name="T96" fmla="*/ 110 w 124"/>
                <a:gd name="T97" fmla="*/ 31 h 249"/>
                <a:gd name="T98" fmla="*/ 109 w 124"/>
                <a:gd name="T99" fmla="*/ 21 h 249"/>
                <a:gd name="T100" fmla="*/ 115 w 124"/>
                <a:gd name="T101" fmla="*/ 28 h 249"/>
                <a:gd name="T102" fmla="*/ 120 w 124"/>
                <a:gd name="T103" fmla="*/ 22 h 249"/>
                <a:gd name="T104" fmla="*/ 118 w 124"/>
                <a:gd name="T105" fmla="*/ 5 h 249"/>
                <a:gd name="T106" fmla="*/ 124 w 124"/>
                <a:gd name="T107" fmla="*/ 22 h 249"/>
                <a:gd name="T108" fmla="*/ 116 w 124"/>
                <a:gd name="T109" fmla="*/ 38 h 249"/>
                <a:gd name="T110" fmla="*/ 85 w 124"/>
                <a:gd name="T111" fmla="*/ 67 h 249"/>
                <a:gd name="T112" fmla="*/ 94 w 124"/>
                <a:gd name="T113" fmla="*/ 70 h 249"/>
                <a:gd name="T114" fmla="*/ 78 w 124"/>
                <a:gd name="T115" fmla="*/ 81 h 249"/>
                <a:gd name="T116" fmla="*/ 79 w 124"/>
                <a:gd name="T117" fmla="*/ 106 h 249"/>
                <a:gd name="T118" fmla="*/ 84 w 124"/>
                <a:gd name="T119" fmla="*/ 145 h 249"/>
                <a:gd name="T120" fmla="*/ 77 w 124"/>
                <a:gd name="T121" fmla="*/ 167 h 249"/>
                <a:gd name="T122" fmla="*/ 72 w 124"/>
                <a:gd name="T123" fmla="*/ 204 h 2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4" h="249">
                  <a:moveTo>
                    <a:pt x="71" y="215"/>
                  </a:moveTo>
                  <a:cubicBezTo>
                    <a:pt x="71" y="215"/>
                    <a:pt x="70" y="224"/>
                    <a:pt x="71" y="226"/>
                  </a:cubicBezTo>
                  <a:cubicBezTo>
                    <a:pt x="71" y="229"/>
                    <a:pt x="70" y="234"/>
                    <a:pt x="73" y="236"/>
                  </a:cubicBezTo>
                  <a:cubicBezTo>
                    <a:pt x="75" y="238"/>
                    <a:pt x="75" y="240"/>
                    <a:pt x="74" y="241"/>
                  </a:cubicBezTo>
                  <a:cubicBezTo>
                    <a:pt x="71" y="242"/>
                    <a:pt x="66" y="243"/>
                    <a:pt x="66" y="242"/>
                  </a:cubicBezTo>
                  <a:cubicBezTo>
                    <a:pt x="65" y="240"/>
                    <a:pt x="65" y="238"/>
                    <a:pt x="66" y="236"/>
                  </a:cubicBezTo>
                  <a:cubicBezTo>
                    <a:pt x="67" y="234"/>
                    <a:pt x="67" y="232"/>
                    <a:pt x="66" y="227"/>
                  </a:cubicBezTo>
                  <a:cubicBezTo>
                    <a:pt x="65" y="222"/>
                    <a:pt x="65" y="215"/>
                    <a:pt x="64" y="213"/>
                  </a:cubicBezTo>
                  <a:cubicBezTo>
                    <a:pt x="63" y="211"/>
                    <a:pt x="63" y="205"/>
                    <a:pt x="63" y="199"/>
                  </a:cubicBezTo>
                  <a:cubicBezTo>
                    <a:pt x="63" y="193"/>
                    <a:pt x="63" y="176"/>
                    <a:pt x="63" y="172"/>
                  </a:cubicBezTo>
                  <a:cubicBezTo>
                    <a:pt x="63" y="170"/>
                    <a:pt x="58" y="167"/>
                    <a:pt x="57" y="173"/>
                  </a:cubicBezTo>
                  <a:cubicBezTo>
                    <a:pt x="56" y="174"/>
                    <a:pt x="58" y="203"/>
                    <a:pt x="58" y="204"/>
                  </a:cubicBezTo>
                  <a:cubicBezTo>
                    <a:pt x="58" y="204"/>
                    <a:pt x="59" y="206"/>
                    <a:pt x="59" y="207"/>
                  </a:cubicBezTo>
                  <a:cubicBezTo>
                    <a:pt x="59" y="208"/>
                    <a:pt x="57" y="214"/>
                    <a:pt x="57" y="215"/>
                  </a:cubicBezTo>
                  <a:cubicBezTo>
                    <a:pt x="57" y="216"/>
                    <a:pt x="57" y="240"/>
                    <a:pt x="57" y="241"/>
                  </a:cubicBezTo>
                  <a:cubicBezTo>
                    <a:pt x="58" y="242"/>
                    <a:pt x="63" y="248"/>
                    <a:pt x="58" y="248"/>
                  </a:cubicBezTo>
                  <a:cubicBezTo>
                    <a:pt x="51" y="249"/>
                    <a:pt x="49" y="248"/>
                    <a:pt x="50" y="243"/>
                  </a:cubicBezTo>
                  <a:cubicBezTo>
                    <a:pt x="52" y="238"/>
                    <a:pt x="51" y="233"/>
                    <a:pt x="51" y="229"/>
                  </a:cubicBezTo>
                  <a:cubicBezTo>
                    <a:pt x="51" y="226"/>
                    <a:pt x="51" y="218"/>
                    <a:pt x="50" y="216"/>
                  </a:cubicBezTo>
                  <a:cubicBezTo>
                    <a:pt x="50" y="214"/>
                    <a:pt x="49" y="214"/>
                    <a:pt x="49" y="210"/>
                  </a:cubicBezTo>
                  <a:cubicBezTo>
                    <a:pt x="49" y="200"/>
                    <a:pt x="49" y="194"/>
                    <a:pt x="46" y="183"/>
                  </a:cubicBezTo>
                  <a:cubicBezTo>
                    <a:pt x="45" y="179"/>
                    <a:pt x="44" y="172"/>
                    <a:pt x="43" y="172"/>
                  </a:cubicBezTo>
                  <a:cubicBezTo>
                    <a:pt x="39" y="173"/>
                    <a:pt x="36" y="210"/>
                    <a:pt x="36" y="211"/>
                  </a:cubicBezTo>
                  <a:cubicBezTo>
                    <a:pt x="37" y="216"/>
                    <a:pt x="36" y="222"/>
                    <a:pt x="38" y="223"/>
                  </a:cubicBezTo>
                  <a:cubicBezTo>
                    <a:pt x="40" y="225"/>
                    <a:pt x="41" y="228"/>
                    <a:pt x="41" y="231"/>
                  </a:cubicBezTo>
                  <a:cubicBezTo>
                    <a:pt x="36" y="233"/>
                    <a:pt x="35" y="232"/>
                    <a:pt x="32" y="232"/>
                  </a:cubicBezTo>
                  <a:cubicBezTo>
                    <a:pt x="28" y="229"/>
                    <a:pt x="30" y="230"/>
                    <a:pt x="29" y="227"/>
                  </a:cubicBezTo>
                  <a:cubicBezTo>
                    <a:pt x="31" y="223"/>
                    <a:pt x="33" y="223"/>
                    <a:pt x="31" y="218"/>
                  </a:cubicBezTo>
                  <a:cubicBezTo>
                    <a:pt x="31" y="215"/>
                    <a:pt x="31" y="214"/>
                    <a:pt x="31" y="211"/>
                  </a:cubicBezTo>
                  <a:cubicBezTo>
                    <a:pt x="31" y="200"/>
                    <a:pt x="30" y="184"/>
                    <a:pt x="31" y="173"/>
                  </a:cubicBezTo>
                  <a:cubicBezTo>
                    <a:pt x="30" y="172"/>
                    <a:pt x="30" y="172"/>
                    <a:pt x="28" y="171"/>
                  </a:cubicBezTo>
                  <a:cubicBezTo>
                    <a:pt x="26" y="170"/>
                    <a:pt x="26" y="172"/>
                    <a:pt x="25" y="174"/>
                  </a:cubicBezTo>
                  <a:cubicBezTo>
                    <a:pt x="22" y="182"/>
                    <a:pt x="19" y="188"/>
                    <a:pt x="15" y="196"/>
                  </a:cubicBezTo>
                  <a:cubicBezTo>
                    <a:pt x="15" y="197"/>
                    <a:pt x="12" y="205"/>
                    <a:pt x="12" y="207"/>
                  </a:cubicBezTo>
                  <a:cubicBezTo>
                    <a:pt x="12" y="208"/>
                    <a:pt x="9" y="228"/>
                    <a:pt x="10" y="230"/>
                  </a:cubicBezTo>
                  <a:cubicBezTo>
                    <a:pt x="11" y="232"/>
                    <a:pt x="11" y="231"/>
                    <a:pt x="12" y="233"/>
                  </a:cubicBezTo>
                  <a:cubicBezTo>
                    <a:pt x="13" y="235"/>
                    <a:pt x="11" y="236"/>
                    <a:pt x="8" y="237"/>
                  </a:cubicBezTo>
                  <a:cubicBezTo>
                    <a:pt x="5" y="238"/>
                    <a:pt x="4" y="238"/>
                    <a:pt x="3" y="237"/>
                  </a:cubicBezTo>
                  <a:cubicBezTo>
                    <a:pt x="3" y="237"/>
                    <a:pt x="0" y="237"/>
                    <a:pt x="2" y="234"/>
                  </a:cubicBezTo>
                  <a:cubicBezTo>
                    <a:pt x="3" y="230"/>
                    <a:pt x="4" y="230"/>
                    <a:pt x="4" y="226"/>
                  </a:cubicBezTo>
                  <a:cubicBezTo>
                    <a:pt x="4" y="223"/>
                    <a:pt x="7" y="204"/>
                    <a:pt x="6" y="202"/>
                  </a:cubicBezTo>
                  <a:cubicBezTo>
                    <a:pt x="6" y="200"/>
                    <a:pt x="12" y="183"/>
                    <a:pt x="9" y="175"/>
                  </a:cubicBezTo>
                  <a:cubicBezTo>
                    <a:pt x="7" y="167"/>
                    <a:pt x="8" y="162"/>
                    <a:pt x="8" y="159"/>
                  </a:cubicBezTo>
                  <a:cubicBezTo>
                    <a:pt x="8" y="155"/>
                    <a:pt x="5" y="149"/>
                    <a:pt x="5" y="140"/>
                  </a:cubicBezTo>
                  <a:cubicBezTo>
                    <a:pt x="5" y="132"/>
                    <a:pt x="4" y="130"/>
                    <a:pt x="11" y="122"/>
                  </a:cubicBezTo>
                  <a:cubicBezTo>
                    <a:pt x="19" y="114"/>
                    <a:pt x="20" y="114"/>
                    <a:pt x="24" y="112"/>
                  </a:cubicBezTo>
                  <a:cubicBezTo>
                    <a:pt x="28" y="110"/>
                    <a:pt x="44" y="108"/>
                    <a:pt x="45" y="108"/>
                  </a:cubicBezTo>
                  <a:cubicBezTo>
                    <a:pt x="46" y="108"/>
                    <a:pt x="46" y="103"/>
                    <a:pt x="46" y="101"/>
                  </a:cubicBezTo>
                  <a:cubicBezTo>
                    <a:pt x="46" y="99"/>
                    <a:pt x="49" y="89"/>
                    <a:pt x="50" y="88"/>
                  </a:cubicBezTo>
                  <a:cubicBezTo>
                    <a:pt x="50" y="87"/>
                    <a:pt x="48" y="83"/>
                    <a:pt x="47" y="82"/>
                  </a:cubicBezTo>
                  <a:cubicBezTo>
                    <a:pt x="46" y="81"/>
                    <a:pt x="45" y="79"/>
                    <a:pt x="42" y="79"/>
                  </a:cubicBezTo>
                  <a:cubicBezTo>
                    <a:pt x="37" y="79"/>
                    <a:pt x="31" y="73"/>
                    <a:pt x="30" y="68"/>
                  </a:cubicBezTo>
                  <a:cubicBezTo>
                    <a:pt x="30" y="67"/>
                    <a:pt x="29" y="66"/>
                    <a:pt x="30" y="66"/>
                  </a:cubicBezTo>
                  <a:cubicBezTo>
                    <a:pt x="32" y="65"/>
                    <a:pt x="44" y="69"/>
                    <a:pt x="49" y="71"/>
                  </a:cubicBezTo>
                  <a:cubicBezTo>
                    <a:pt x="50" y="71"/>
                    <a:pt x="49" y="70"/>
                    <a:pt x="49" y="70"/>
                  </a:cubicBezTo>
                  <a:cubicBezTo>
                    <a:pt x="44" y="68"/>
                    <a:pt x="33" y="65"/>
                    <a:pt x="28" y="62"/>
                  </a:cubicBezTo>
                  <a:cubicBezTo>
                    <a:pt x="20" y="57"/>
                    <a:pt x="12" y="49"/>
                    <a:pt x="11" y="40"/>
                  </a:cubicBezTo>
                  <a:cubicBezTo>
                    <a:pt x="11" y="39"/>
                    <a:pt x="12" y="39"/>
                    <a:pt x="10" y="38"/>
                  </a:cubicBezTo>
                  <a:cubicBezTo>
                    <a:pt x="9" y="36"/>
                    <a:pt x="4" y="30"/>
                    <a:pt x="4" y="26"/>
                  </a:cubicBezTo>
                  <a:cubicBezTo>
                    <a:pt x="4" y="23"/>
                    <a:pt x="5" y="17"/>
                    <a:pt x="5" y="15"/>
                  </a:cubicBezTo>
                  <a:cubicBezTo>
                    <a:pt x="6" y="13"/>
                    <a:pt x="9" y="6"/>
                    <a:pt x="10" y="5"/>
                  </a:cubicBezTo>
                  <a:cubicBezTo>
                    <a:pt x="10" y="5"/>
                    <a:pt x="10" y="5"/>
                    <a:pt x="10" y="6"/>
                  </a:cubicBezTo>
                  <a:cubicBezTo>
                    <a:pt x="10" y="8"/>
                    <a:pt x="7" y="14"/>
                    <a:pt x="7" y="16"/>
                  </a:cubicBezTo>
                  <a:cubicBezTo>
                    <a:pt x="6" y="19"/>
                    <a:pt x="6" y="29"/>
                    <a:pt x="9" y="26"/>
                  </a:cubicBezTo>
                  <a:cubicBezTo>
                    <a:pt x="11" y="24"/>
                    <a:pt x="12" y="22"/>
                    <a:pt x="13" y="20"/>
                  </a:cubicBezTo>
                  <a:cubicBezTo>
                    <a:pt x="14" y="19"/>
                    <a:pt x="16" y="16"/>
                    <a:pt x="17" y="15"/>
                  </a:cubicBezTo>
                  <a:cubicBezTo>
                    <a:pt x="18" y="14"/>
                    <a:pt x="17" y="16"/>
                    <a:pt x="16" y="18"/>
                  </a:cubicBezTo>
                  <a:cubicBezTo>
                    <a:pt x="15" y="20"/>
                    <a:pt x="11" y="27"/>
                    <a:pt x="11" y="29"/>
                  </a:cubicBezTo>
                  <a:cubicBezTo>
                    <a:pt x="10" y="30"/>
                    <a:pt x="11" y="33"/>
                    <a:pt x="11" y="33"/>
                  </a:cubicBezTo>
                  <a:cubicBezTo>
                    <a:pt x="14" y="30"/>
                    <a:pt x="17" y="27"/>
                    <a:pt x="20" y="24"/>
                  </a:cubicBezTo>
                  <a:cubicBezTo>
                    <a:pt x="24" y="19"/>
                    <a:pt x="24" y="20"/>
                    <a:pt x="21" y="25"/>
                  </a:cubicBezTo>
                  <a:cubicBezTo>
                    <a:pt x="18" y="28"/>
                    <a:pt x="16" y="33"/>
                    <a:pt x="17" y="32"/>
                  </a:cubicBezTo>
                  <a:cubicBezTo>
                    <a:pt x="17" y="32"/>
                    <a:pt x="16" y="33"/>
                    <a:pt x="17" y="33"/>
                  </a:cubicBezTo>
                  <a:cubicBezTo>
                    <a:pt x="18" y="32"/>
                    <a:pt x="26" y="20"/>
                    <a:pt x="28" y="17"/>
                  </a:cubicBezTo>
                  <a:cubicBezTo>
                    <a:pt x="30" y="15"/>
                    <a:pt x="33" y="10"/>
                    <a:pt x="34" y="9"/>
                  </a:cubicBezTo>
                  <a:cubicBezTo>
                    <a:pt x="35" y="7"/>
                    <a:pt x="37" y="4"/>
                    <a:pt x="37" y="7"/>
                  </a:cubicBezTo>
                  <a:cubicBezTo>
                    <a:pt x="36" y="10"/>
                    <a:pt x="26" y="26"/>
                    <a:pt x="24" y="29"/>
                  </a:cubicBezTo>
                  <a:cubicBezTo>
                    <a:pt x="23" y="33"/>
                    <a:pt x="17" y="39"/>
                    <a:pt x="17" y="42"/>
                  </a:cubicBezTo>
                  <a:cubicBezTo>
                    <a:pt x="18" y="46"/>
                    <a:pt x="20" y="51"/>
                    <a:pt x="28" y="56"/>
                  </a:cubicBezTo>
                  <a:cubicBezTo>
                    <a:pt x="35" y="61"/>
                    <a:pt x="38" y="61"/>
                    <a:pt x="41" y="61"/>
                  </a:cubicBezTo>
                  <a:cubicBezTo>
                    <a:pt x="45" y="61"/>
                    <a:pt x="47" y="62"/>
                    <a:pt x="48" y="62"/>
                  </a:cubicBezTo>
                  <a:cubicBezTo>
                    <a:pt x="48" y="62"/>
                    <a:pt x="48" y="63"/>
                    <a:pt x="46" y="59"/>
                  </a:cubicBezTo>
                  <a:cubicBezTo>
                    <a:pt x="41" y="52"/>
                    <a:pt x="37" y="45"/>
                    <a:pt x="38" y="37"/>
                  </a:cubicBezTo>
                  <a:cubicBezTo>
                    <a:pt x="39" y="33"/>
                    <a:pt x="44" y="61"/>
                    <a:pt x="55" y="64"/>
                  </a:cubicBezTo>
                  <a:cubicBezTo>
                    <a:pt x="55" y="64"/>
                    <a:pt x="55" y="65"/>
                    <a:pt x="56" y="65"/>
                  </a:cubicBezTo>
                  <a:cubicBezTo>
                    <a:pt x="57" y="65"/>
                    <a:pt x="68" y="70"/>
                    <a:pt x="72" y="63"/>
                  </a:cubicBezTo>
                  <a:cubicBezTo>
                    <a:pt x="77" y="56"/>
                    <a:pt x="80" y="53"/>
                    <a:pt x="81" y="52"/>
                  </a:cubicBezTo>
                  <a:cubicBezTo>
                    <a:pt x="85" y="47"/>
                    <a:pt x="85" y="46"/>
                    <a:pt x="86" y="39"/>
                  </a:cubicBezTo>
                  <a:cubicBezTo>
                    <a:pt x="86" y="39"/>
                    <a:pt x="87" y="30"/>
                    <a:pt x="88" y="38"/>
                  </a:cubicBezTo>
                  <a:cubicBezTo>
                    <a:pt x="88" y="46"/>
                    <a:pt x="87" y="49"/>
                    <a:pt x="87" y="50"/>
                  </a:cubicBezTo>
                  <a:cubicBezTo>
                    <a:pt x="86" y="51"/>
                    <a:pt x="80" y="61"/>
                    <a:pt x="80" y="61"/>
                  </a:cubicBezTo>
                  <a:cubicBezTo>
                    <a:pt x="80" y="61"/>
                    <a:pt x="82" y="60"/>
                    <a:pt x="85" y="60"/>
                  </a:cubicBezTo>
                  <a:cubicBezTo>
                    <a:pt x="88" y="59"/>
                    <a:pt x="98" y="53"/>
                    <a:pt x="99" y="51"/>
                  </a:cubicBezTo>
                  <a:cubicBezTo>
                    <a:pt x="104" y="47"/>
                    <a:pt x="107" y="39"/>
                    <a:pt x="104" y="32"/>
                  </a:cubicBezTo>
                  <a:cubicBezTo>
                    <a:pt x="101" y="25"/>
                    <a:pt x="98" y="13"/>
                    <a:pt x="97" y="11"/>
                  </a:cubicBezTo>
                  <a:cubicBezTo>
                    <a:pt x="96" y="10"/>
                    <a:pt x="94" y="3"/>
                    <a:pt x="94" y="2"/>
                  </a:cubicBezTo>
                  <a:cubicBezTo>
                    <a:pt x="93" y="2"/>
                    <a:pt x="95" y="2"/>
                    <a:pt x="96" y="4"/>
                  </a:cubicBezTo>
                  <a:cubicBezTo>
                    <a:pt x="97" y="6"/>
                    <a:pt x="109" y="32"/>
                    <a:pt x="110" y="31"/>
                  </a:cubicBezTo>
                  <a:cubicBezTo>
                    <a:pt x="111" y="30"/>
                    <a:pt x="111" y="30"/>
                    <a:pt x="111" y="29"/>
                  </a:cubicBezTo>
                  <a:cubicBezTo>
                    <a:pt x="110" y="29"/>
                    <a:pt x="109" y="23"/>
                    <a:pt x="109" y="21"/>
                  </a:cubicBezTo>
                  <a:cubicBezTo>
                    <a:pt x="109" y="20"/>
                    <a:pt x="109" y="17"/>
                    <a:pt x="111" y="20"/>
                  </a:cubicBezTo>
                  <a:cubicBezTo>
                    <a:pt x="112" y="24"/>
                    <a:pt x="114" y="27"/>
                    <a:pt x="115" y="28"/>
                  </a:cubicBezTo>
                  <a:cubicBezTo>
                    <a:pt x="115" y="29"/>
                    <a:pt x="116" y="32"/>
                    <a:pt x="118" y="29"/>
                  </a:cubicBezTo>
                  <a:cubicBezTo>
                    <a:pt x="120" y="27"/>
                    <a:pt x="120" y="25"/>
                    <a:pt x="120" y="22"/>
                  </a:cubicBezTo>
                  <a:cubicBezTo>
                    <a:pt x="120" y="20"/>
                    <a:pt x="117" y="5"/>
                    <a:pt x="116" y="4"/>
                  </a:cubicBezTo>
                  <a:cubicBezTo>
                    <a:pt x="116" y="2"/>
                    <a:pt x="117" y="0"/>
                    <a:pt x="118" y="5"/>
                  </a:cubicBezTo>
                  <a:cubicBezTo>
                    <a:pt x="120" y="11"/>
                    <a:pt x="123" y="14"/>
                    <a:pt x="123" y="16"/>
                  </a:cubicBezTo>
                  <a:cubicBezTo>
                    <a:pt x="123" y="19"/>
                    <a:pt x="124" y="20"/>
                    <a:pt x="124" y="22"/>
                  </a:cubicBezTo>
                  <a:cubicBezTo>
                    <a:pt x="124" y="26"/>
                    <a:pt x="123" y="31"/>
                    <a:pt x="121" y="33"/>
                  </a:cubicBezTo>
                  <a:cubicBezTo>
                    <a:pt x="120" y="35"/>
                    <a:pt x="116" y="38"/>
                    <a:pt x="116" y="38"/>
                  </a:cubicBezTo>
                  <a:cubicBezTo>
                    <a:pt x="110" y="38"/>
                    <a:pt x="108" y="49"/>
                    <a:pt x="102" y="56"/>
                  </a:cubicBezTo>
                  <a:cubicBezTo>
                    <a:pt x="94" y="60"/>
                    <a:pt x="85" y="67"/>
                    <a:pt x="85" y="67"/>
                  </a:cubicBezTo>
                  <a:cubicBezTo>
                    <a:pt x="85" y="67"/>
                    <a:pt x="93" y="64"/>
                    <a:pt x="93" y="65"/>
                  </a:cubicBezTo>
                  <a:cubicBezTo>
                    <a:pt x="94" y="65"/>
                    <a:pt x="96" y="67"/>
                    <a:pt x="94" y="70"/>
                  </a:cubicBezTo>
                  <a:cubicBezTo>
                    <a:pt x="91" y="73"/>
                    <a:pt x="90" y="78"/>
                    <a:pt x="86" y="79"/>
                  </a:cubicBezTo>
                  <a:cubicBezTo>
                    <a:pt x="82" y="80"/>
                    <a:pt x="81" y="79"/>
                    <a:pt x="78" y="81"/>
                  </a:cubicBezTo>
                  <a:cubicBezTo>
                    <a:pt x="76" y="84"/>
                    <a:pt x="75" y="86"/>
                    <a:pt x="76" y="88"/>
                  </a:cubicBezTo>
                  <a:cubicBezTo>
                    <a:pt x="77" y="89"/>
                    <a:pt x="79" y="102"/>
                    <a:pt x="79" y="106"/>
                  </a:cubicBezTo>
                  <a:cubicBezTo>
                    <a:pt x="79" y="109"/>
                    <a:pt x="81" y="125"/>
                    <a:pt x="81" y="129"/>
                  </a:cubicBezTo>
                  <a:cubicBezTo>
                    <a:pt x="82" y="133"/>
                    <a:pt x="85" y="140"/>
                    <a:pt x="84" y="145"/>
                  </a:cubicBezTo>
                  <a:cubicBezTo>
                    <a:pt x="83" y="150"/>
                    <a:pt x="83" y="154"/>
                    <a:pt x="82" y="156"/>
                  </a:cubicBezTo>
                  <a:cubicBezTo>
                    <a:pt x="81" y="160"/>
                    <a:pt x="78" y="164"/>
                    <a:pt x="77" y="167"/>
                  </a:cubicBezTo>
                  <a:cubicBezTo>
                    <a:pt x="75" y="171"/>
                    <a:pt x="77" y="180"/>
                    <a:pt x="72" y="190"/>
                  </a:cubicBezTo>
                  <a:cubicBezTo>
                    <a:pt x="71" y="198"/>
                    <a:pt x="71" y="201"/>
                    <a:pt x="72" y="204"/>
                  </a:cubicBezTo>
                  <a:cubicBezTo>
                    <a:pt x="72" y="206"/>
                    <a:pt x="71" y="215"/>
                    <a:pt x="71" y="21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8" name="Freeform 33778"/>
            <p:cNvSpPr>
              <a:spLocks/>
            </p:cNvSpPr>
            <p:nvPr/>
          </p:nvSpPr>
          <p:spPr bwMode="auto">
            <a:xfrm>
              <a:off x="3585" y="1115"/>
              <a:ext cx="159" cy="133"/>
            </a:xfrm>
            <a:custGeom>
              <a:avLst/>
              <a:gdLst>
                <a:gd name="T0" fmla="*/ 49 w 89"/>
                <a:gd name="T1" fmla="*/ 31 h 75"/>
                <a:gd name="T2" fmla="*/ 66 w 89"/>
                <a:gd name="T3" fmla="*/ 16 h 75"/>
                <a:gd name="T4" fmla="*/ 53 w 89"/>
                <a:gd name="T5" fmla="*/ 71 h 75"/>
                <a:gd name="T6" fmla="*/ 49 w 89"/>
                <a:gd name="T7" fmla="*/ 31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89" h="75">
                  <a:moveTo>
                    <a:pt x="49" y="31"/>
                  </a:moveTo>
                  <a:cubicBezTo>
                    <a:pt x="49" y="31"/>
                    <a:pt x="53" y="15"/>
                    <a:pt x="66" y="16"/>
                  </a:cubicBezTo>
                  <a:cubicBezTo>
                    <a:pt x="89" y="17"/>
                    <a:pt x="59" y="75"/>
                    <a:pt x="53" y="71"/>
                  </a:cubicBezTo>
                  <a:cubicBezTo>
                    <a:pt x="0" y="37"/>
                    <a:pt x="37" y="0"/>
                    <a:pt x="49" y="3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09" name="Freeform 33779"/>
            <p:cNvSpPr>
              <a:spLocks noEditPoints="1"/>
            </p:cNvSpPr>
            <p:nvPr/>
          </p:nvSpPr>
          <p:spPr bwMode="auto">
            <a:xfrm>
              <a:off x="4315" y="1027"/>
              <a:ext cx="267" cy="139"/>
            </a:xfrm>
            <a:custGeom>
              <a:avLst/>
              <a:gdLst>
                <a:gd name="T0" fmla="*/ 93 w 150"/>
                <a:gd name="T1" fmla="*/ 5 h 78"/>
                <a:gd name="T2" fmla="*/ 126 w 150"/>
                <a:gd name="T3" fmla="*/ 15 h 78"/>
                <a:gd name="T4" fmla="*/ 90 w 150"/>
                <a:gd name="T5" fmla="*/ 7 h 78"/>
                <a:gd name="T6" fmla="*/ 133 w 150"/>
                <a:gd name="T7" fmla="*/ 24 h 78"/>
                <a:gd name="T8" fmla="*/ 137 w 150"/>
                <a:gd name="T9" fmla="*/ 33 h 78"/>
                <a:gd name="T10" fmla="*/ 112 w 150"/>
                <a:gd name="T11" fmla="*/ 11 h 78"/>
                <a:gd name="T12" fmla="*/ 111 w 150"/>
                <a:gd name="T13" fmla="*/ 15 h 78"/>
                <a:gd name="T14" fmla="*/ 130 w 150"/>
                <a:gd name="T15" fmla="*/ 59 h 78"/>
                <a:gd name="T16" fmla="*/ 128 w 150"/>
                <a:gd name="T17" fmla="*/ 61 h 78"/>
                <a:gd name="T18" fmla="*/ 87 w 150"/>
                <a:gd name="T19" fmla="*/ 8 h 78"/>
                <a:gd name="T20" fmla="*/ 103 w 150"/>
                <a:gd name="T21" fmla="*/ 22 h 78"/>
                <a:gd name="T22" fmla="*/ 114 w 150"/>
                <a:gd name="T23" fmla="*/ 67 h 78"/>
                <a:gd name="T24" fmla="*/ 108 w 150"/>
                <a:gd name="T25" fmla="*/ 72 h 78"/>
                <a:gd name="T26" fmla="*/ 115 w 150"/>
                <a:gd name="T27" fmla="*/ 49 h 78"/>
                <a:gd name="T28" fmla="*/ 84 w 150"/>
                <a:gd name="T29" fmla="*/ 10 h 78"/>
                <a:gd name="T30" fmla="*/ 98 w 150"/>
                <a:gd name="T31" fmla="*/ 36 h 78"/>
                <a:gd name="T32" fmla="*/ 96 w 150"/>
                <a:gd name="T33" fmla="*/ 66 h 78"/>
                <a:gd name="T34" fmla="*/ 98 w 150"/>
                <a:gd name="T35" fmla="*/ 50 h 78"/>
                <a:gd name="T36" fmla="*/ 79 w 150"/>
                <a:gd name="T37" fmla="*/ 41 h 78"/>
                <a:gd name="T38" fmla="*/ 78 w 150"/>
                <a:gd name="T39" fmla="*/ 39 h 78"/>
                <a:gd name="T40" fmla="*/ 70 w 150"/>
                <a:gd name="T41" fmla="*/ 24 h 78"/>
                <a:gd name="T42" fmla="*/ 69 w 150"/>
                <a:gd name="T43" fmla="*/ 57 h 78"/>
                <a:gd name="T44" fmla="*/ 61 w 150"/>
                <a:gd name="T45" fmla="*/ 53 h 78"/>
                <a:gd name="T46" fmla="*/ 80 w 150"/>
                <a:gd name="T47" fmla="*/ 10 h 78"/>
                <a:gd name="T48" fmla="*/ 60 w 150"/>
                <a:gd name="T49" fmla="*/ 28 h 78"/>
                <a:gd name="T50" fmla="*/ 53 w 150"/>
                <a:gd name="T51" fmla="*/ 37 h 78"/>
                <a:gd name="T52" fmla="*/ 75 w 150"/>
                <a:gd name="T53" fmla="*/ 11 h 78"/>
                <a:gd name="T54" fmla="*/ 48 w 150"/>
                <a:gd name="T55" fmla="*/ 29 h 78"/>
                <a:gd name="T56" fmla="*/ 31 w 150"/>
                <a:gd name="T57" fmla="*/ 63 h 78"/>
                <a:gd name="T58" fmla="*/ 42 w 150"/>
                <a:gd name="T59" fmla="*/ 36 h 78"/>
                <a:gd name="T60" fmla="*/ 70 w 150"/>
                <a:gd name="T61" fmla="*/ 11 h 78"/>
                <a:gd name="T62" fmla="*/ 28 w 150"/>
                <a:gd name="T63" fmla="*/ 32 h 78"/>
                <a:gd name="T64" fmla="*/ 9 w 150"/>
                <a:gd name="T65" fmla="*/ 56 h 78"/>
                <a:gd name="T66" fmla="*/ 24 w 150"/>
                <a:gd name="T67" fmla="*/ 36 h 78"/>
                <a:gd name="T68" fmla="*/ 57 w 150"/>
                <a:gd name="T69" fmla="*/ 9 h 78"/>
                <a:gd name="T70" fmla="*/ 32 w 150"/>
                <a:gd name="T71" fmla="*/ 17 h 78"/>
                <a:gd name="T72" fmla="*/ 35 w 150"/>
                <a:gd name="T73" fmla="*/ 13 h 78"/>
                <a:gd name="T74" fmla="*/ 43 w 150"/>
                <a:gd name="T75" fmla="*/ 4 h 78"/>
                <a:gd name="T76" fmla="*/ 41 w 150"/>
                <a:gd name="T77" fmla="*/ 2 h 78"/>
                <a:gd name="T78" fmla="*/ 139 w 150"/>
                <a:gd name="T79" fmla="*/ 56 h 78"/>
                <a:gd name="T80" fmla="*/ 53 w 150"/>
                <a:gd name="T81" fmla="*/ 40 h 78"/>
                <a:gd name="T82" fmla="*/ 137 w 150"/>
                <a:gd name="T83" fmla="*/ 12 h 78"/>
                <a:gd name="T84" fmla="*/ 23 w 150"/>
                <a:gd name="T85" fmla="*/ 24 h 78"/>
                <a:gd name="T86" fmla="*/ 99 w 150"/>
                <a:gd name="T87" fmla="*/ 70 h 78"/>
                <a:gd name="T88" fmla="*/ 29 w 150"/>
                <a:gd name="T89" fmla="*/ 66 h 78"/>
                <a:gd name="T90" fmla="*/ 67 w 150"/>
                <a:gd name="T91" fmla="*/ 51 h 78"/>
                <a:gd name="T92" fmla="*/ 2 w 150"/>
                <a:gd name="T93" fmla="*/ 50 h 78"/>
                <a:gd name="T94" fmla="*/ 41 w 150"/>
                <a:gd name="T95" fmla="*/ 65 h 78"/>
                <a:gd name="T96" fmla="*/ 54 w 150"/>
                <a:gd name="T97" fmla="*/ 66 h 78"/>
                <a:gd name="T98" fmla="*/ 12 w 150"/>
                <a:gd name="T99" fmla="*/ 45 h 78"/>
                <a:gd name="T100" fmla="*/ 89 w 150"/>
                <a:gd name="T101" fmla="*/ 64 h 78"/>
                <a:gd name="T102" fmla="*/ 65 w 150"/>
                <a:gd name="T103" fmla="*/ 69 h 78"/>
                <a:gd name="T104" fmla="*/ 11 w 150"/>
                <a:gd name="T105" fmla="*/ 60 h 78"/>
                <a:gd name="T106" fmla="*/ 147 w 150"/>
                <a:gd name="T107" fmla="*/ 60 h 78"/>
                <a:gd name="T108" fmla="*/ 149 w 150"/>
                <a:gd name="T109" fmla="*/ 62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0" h="78">
                  <a:moveTo>
                    <a:pt x="69" y="3"/>
                  </a:moveTo>
                  <a:cubicBezTo>
                    <a:pt x="72" y="3"/>
                    <a:pt x="75" y="3"/>
                    <a:pt x="77" y="5"/>
                  </a:cubicBezTo>
                  <a:cubicBezTo>
                    <a:pt x="78" y="5"/>
                    <a:pt x="79" y="5"/>
                    <a:pt x="79" y="4"/>
                  </a:cubicBezTo>
                  <a:cubicBezTo>
                    <a:pt x="88" y="6"/>
                    <a:pt x="88" y="6"/>
                    <a:pt x="88" y="6"/>
                  </a:cubicBezTo>
                  <a:cubicBezTo>
                    <a:pt x="90" y="6"/>
                    <a:pt x="91" y="5"/>
                    <a:pt x="93" y="5"/>
                  </a:cubicBezTo>
                  <a:cubicBezTo>
                    <a:pt x="101" y="5"/>
                    <a:pt x="109" y="6"/>
                    <a:pt x="116" y="8"/>
                  </a:cubicBezTo>
                  <a:cubicBezTo>
                    <a:pt x="118" y="9"/>
                    <a:pt x="120" y="10"/>
                    <a:pt x="122" y="10"/>
                  </a:cubicBezTo>
                  <a:cubicBezTo>
                    <a:pt x="123" y="11"/>
                    <a:pt x="124" y="11"/>
                    <a:pt x="125" y="11"/>
                  </a:cubicBezTo>
                  <a:cubicBezTo>
                    <a:pt x="127" y="11"/>
                    <a:pt x="128" y="11"/>
                    <a:pt x="129" y="12"/>
                  </a:cubicBezTo>
                  <a:cubicBezTo>
                    <a:pt x="129" y="13"/>
                    <a:pt x="128" y="15"/>
                    <a:pt x="126" y="15"/>
                  </a:cubicBezTo>
                  <a:cubicBezTo>
                    <a:pt x="124" y="16"/>
                    <a:pt x="123" y="15"/>
                    <a:pt x="123" y="13"/>
                  </a:cubicBezTo>
                  <a:cubicBezTo>
                    <a:pt x="122" y="12"/>
                    <a:pt x="122" y="11"/>
                    <a:pt x="121" y="11"/>
                  </a:cubicBezTo>
                  <a:cubicBezTo>
                    <a:pt x="115" y="7"/>
                    <a:pt x="109" y="6"/>
                    <a:pt x="102" y="6"/>
                  </a:cubicBezTo>
                  <a:cubicBezTo>
                    <a:pt x="98" y="6"/>
                    <a:pt x="95" y="6"/>
                    <a:pt x="91" y="6"/>
                  </a:cubicBezTo>
                  <a:cubicBezTo>
                    <a:pt x="91" y="6"/>
                    <a:pt x="90" y="7"/>
                    <a:pt x="90" y="7"/>
                  </a:cubicBezTo>
                  <a:cubicBezTo>
                    <a:pt x="90" y="7"/>
                    <a:pt x="90" y="7"/>
                    <a:pt x="90" y="7"/>
                  </a:cubicBezTo>
                  <a:cubicBezTo>
                    <a:pt x="91" y="7"/>
                    <a:pt x="92" y="8"/>
                    <a:pt x="94" y="7"/>
                  </a:cubicBezTo>
                  <a:cubicBezTo>
                    <a:pt x="97" y="7"/>
                    <a:pt x="101" y="7"/>
                    <a:pt x="104" y="8"/>
                  </a:cubicBezTo>
                  <a:cubicBezTo>
                    <a:pt x="109" y="10"/>
                    <a:pt x="114" y="11"/>
                    <a:pt x="118" y="13"/>
                  </a:cubicBezTo>
                  <a:cubicBezTo>
                    <a:pt x="124" y="15"/>
                    <a:pt x="129" y="19"/>
                    <a:pt x="133" y="24"/>
                  </a:cubicBezTo>
                  <a:cubicBezTo>
                    <a:pt x="134" y="25"/>
                    <a:pt x="135" y="25"/>
                    <a:pt x="136" y="26"/>
                  </a:cubicBezTo>
                  <a:cubicBezTo>
                    <a:pt x="136" y="26"/>
                    <a:pt x="137" y="27"/>
                    <a:pt x="137" y="27"/>
                  </a:cubicBezTo>
                  <a:cubicBezTo>
                    <a:pt x="140" y="26"/>
                    <a:pt x="141" y="28"/>
                    <a:pt x="144" y="28"/>
                  </a:cubicBezTo>
                  <a:cubicBezTo>
                    <a:pt x="145" y="29"/>
                    <a:pt x="145" y="31"/>
                    <a:pt x="144" y="32"/>
                  </a:cubicBezTo>
                  <a:cubicBezTo>
                    <a:pt x="142" y="34"/>
                    <a:pt x="140" y="34"/>
                    <a:pt x="137" y="33"/>
                  </a:cubicBezTo>
                  <a:cubicBezTo>
                    <a:pt x="136" y="32"/>
                    <a:pt x="135" y="32"/>
                    <a:pt x="135" y="31"/>
                  </a:cubicBezTo>
                  <a:cubicBezTo>
                    <a:pt x="135" y="30"/>
                    <a:pt x="135" y="29"/>
                    <a:pt x="135" y="28"/>
                  </a:cubicBezTo>
                  <a:cubicBezTo>
                    <a:pt x="136" y="27"/>
                    <a:pt x="135" y="27"/>
                    <a:pt x="135" y="26"/>
                  </a:cubicBezTo>
                  <a:cubicBezTo>
                    <a:pt x="131" y="23"/>
                    <a:pt x="128" y="20"/>
                    <a:pt x="124" y="17"/>
                  </a:cubicBezTo>
                  <a:cubicBezTo>
                    <a:pt x="121" y="14"/>
                    <a:pt x="116" y="13"/>
                    <a:pt x="112" y="11"/>
                  </a:cubicBezTo>
                  <a:cubicBezTo>
                    <a:pt x="107" y="10"/>
                    <a:pt x="103" y="9"/>
                    <a:pt x="98" y="8"/>
                  </a:cubicBezTo>
                  <a:cubicBezTo>
                    <a:pt x="98" y="8"/>
                    <a:pt x="97" y="8"/>
                    <a:pt x="96" y="8"/>
                  </a:cubicBezTo>
                  <a:cubicBezTo>
                    <a:pt x="96" y="8"/>
                    <a:pt x="96" y="8"/>
                    <a:pt x="96" y="8"/>
                  </a:cubicBezTo>
                  <a:cubicBezTo>
                    <a:pt x="98" y="9"/>
                    <a:pt x="100" y="10"/>
                    <a:pt x="102" y="10"/>
                  </a:cubicBezTo>
                  <a:cubicBezTo>
                    <a:pt x="105" y="11"/>
                    <a:pt x="108" y="13"/>
                    <a:pt x="111" y="15"/>
                  </a:cubicBezTo>
                  <a:cubicBezTo>
                    <a:pt x="114" y="18"/>
                    <a:pt x="116" y="21"/>
                    <a:pt x="118" y="24"/>
                  </a:cubicBezTo>
                  <a:cubicBezTo>
                    <a:pt x="120" y="26"/>
                    <a:pt x="121" y="28"/>
                    <a:pt x="123" y="31"/>
                  </a:cubicBezTo>
                  <a:cubicBezTo>
                    <a:pt x="125" y="35"/>
                    <a:pt x="127" y="39"/>
                    <a:pt x="128" y="44"/>
                  </a:cubicBezTo>
                  <a:cubicBezTo>
                    <a:pt x="129" y="47"/>
                    <a:pt x="130" y="49"/>
                    <a:pt x="130" y="52"/>
                  </a:cubicBezTo>
                  <a:cubicBezTo>
                    <a:pt x="130" y="54"/>
                    <a:pt x="130" y="57"/>
                    <a:pt x="130" y="59"/>
                  </a:cubicBezTo>
                  <a:cubicBezTo>
                    <a:pt x="132" y="59"/>
                    <a:pt x="133" y="59"/>
                    <a:pt x="134" y="59"/>
                  </a:cubicBezTo>
                  <a:cubicBezTo>
                    <a:pt x="136" y="59"/>
                    <a:pt x="138" y="60"/>
                    <a:pt x="139" y="62"/>
                  </a:cubicBezTo>
                  <a:cubicBezTo>
                    <a:pt x="139" y="64"/>
                    <a:pt x="139" y="66"/>
                    <a:pt x="137" y="67"/>
                  </a:cubicBezTo>
                  <a:cubicBezTo>
                    <a:pt x="135" y="69"/>
                    <a:pt x="133" y="70"/>
                    <a:pt x="131" y="69"/>
                  </a:cubicBezTo>
                  <a:cubicBezTo>
                    <a:pt x="127" y="68"/>
                    <a:pt x="126" y="65"/>
                    <a:pt x="128" y="61"/>
                  </a:cubicBezTo>
                  <a:cubicBezTo>
                    <a:pt x="128" y="60"/>
                    <a:pt x="129" y="58"/>
                    <a:pt x="129" y="56"/>
                  </a:cubicBezTo>
                  <a:cubicBezTo>
                    <a:pt x="129" y="49"/>
                    <a:pt x="127" y="41"/>
                    <a:pt x="123" y="34"/>
                  </a:cubicBezTo>
                  <a:cubicBezTo>
                    <a:pt x="121" y="30"/>
                    <a:pt x="118" y="26"/>
                    <a:pt x="116" y="22"/>
                  </a:cubicBezTo>
                  <a:cubicBezTo>
                    <a:pt x="112" y="16"/>
                    <a:pt x="106" y="12"/>
                    <a:pt x="99" y="10"/>
                  </a:cubicBezTo>
                  <a:cubicBezTo>
                    <a:pt x="95" y="10"/>
                    <a:pt x="91" y="9"/>
                    <a:pt x="87" y="8"/>
                  </a:cubicBezTo>
                  <a:cubicBezTo>
                    <a:pt x="87" y="8"/>
                    <a:pt x="86" y="8"/>
                    <a:pt x="85" y="8"/>
                  </a:cubicBezTo>
                  <a:cubicBezTo>
                    <a:pt x="85" y="8"/>
                    <a:pt x="85" y="9"/>
                    <a:pt x="85" y="9"/>
                  </a:cubicBezTo>
                  <a:cubicBezTo>
                    <a:pt x="86" y="9"/>
                    <a:pt x="88" y="10"/>
                    <a:pt x="89" y="11"/>
                  </a:cubicBezTo>
                  <a:cubicBezTo>
                    <a:pt x="91" y="11"/>
                    <a:pt x="92" y="12"/>
                    <a:pt x="93" y="13"/>
                  </a:cubicBezTo>
                  <a:cubicBezTo>
                    <a:pt x="97" y="16"/>
                    <a:pt x="100" y="19"/>
                    <a:pt x="103" y="22"/>
                  </a:cubicBezTo>
                  <a:cubicBezTo>
                    <a:pt x="105" y="23"/>
                    <a:pt x="106" y="25"/>
                    <a:pt x="106" y="27"/>
                  </a:cubicBezTo>
                  <a:cubicBezTo>
                    <a:pt x="107" y="29"/>
                    <a:pt x="109" y="32"/>
                    <a:pt x="110" y="34"/>
                  </a:cubicBezTo>
                  <a:cubicBezTo>
                    <a:pt x="112" y="38"/>
                    <a:pt x="114" y="42"/>
                    <a:pt x="115" y="46"/>
                  </a:cubicBezTo>
                  <a:cubicBezTo>
                    <a:pt x="116" y="49"/>
                    <a:pt x="116" y="51"/>
                    <a:pt x="116" y="54"/>
                  </a:cubicBezTo>
                  <a:cubicBezTo>
                    <a:pt x="116" y="58"/>
                    <a:pt x="115" y="63"/>
                    <a:pt x="114" y="67"/>
                  </a:cubicBezTo>
                  <a:cubicBezTo>
                    <a:pt x="114" y="68"/>
                    <a:pt x="115" y="69"/>
                    <a:pt x="116" y="69"/>
                  </a:cubicBezTo>
                  <a:cubicBezTo>
                    <a:pt x="118" y="69"/>
                    <a:pt x="119" y="70"/>
                    <a:pt x="119" y="72"/>
                  </a:cubicBezTo>
                  <a:cubicBezTo>
                    <a:pt x="119" y="74"/>
                    <a:pt x="118" y="75"/>
                    <a:pt x="117" y="76"/>
                  </a:cubicBezTo>
                  <a:cubicBezTo>
                    <a:pt x="115" y="78"/>
                    <a:pt x="111" y="78"/>
                    <a:pt x="109" y="76"/>
                  </a:cubicBezTo>
                  <a:cubicBezTo>
                    <a:pt x="108" y="75"/>
                    <a:pt x="108" y="74"/>
                    <a:pt x="108" y="72"/>
                  </a:cubicBezTo>
                  <a:cubicBezTo>
                    <a:pt x="108" y="70"/>
                    <a:pt x="110" y="69"/>
                    <a:pt x="111" y="69"/>
                  </a:cubicBezTo>
                  <a:cubicBezTo>
                    <a:pt x="113" y="68"/>
                    <a:pt x="113" y="67"/>
                    <a:pt x="114" y="66"/>
                  </a:cubicBezTo>
                  <a:cubicBezTo>
                    <a:pt x="114" y="65"/>
                    <a:pt x="114" y="64"/>
                    <a:pt x="115" y="64"/>
                  </a:cubicBezTo>
                  <a:cubicBezTo>
                    <a:pt x="114" y="63"/>
                    <a:pt x="114" y="62"/>
                    <a:pt x="114" y="62"/>
                  </a:cubicBezTo>
                  <a:cubicBezTo>
                    <a:pt x="114" y="58"/>
                    <a:pt x="115" y="53"/>
                    <a:pt x="115" y="49"/>
                  </a:cubicBezTo>
                  <a:cubicBezTo>
                    <a:pt x="114" y="47"/>
                    <a:pt x="114" y="44"/>
                    <a:pt x="113" y="42"/>
                  </a:cubicBezTo>
                  <a:cubicBezTo>
                    <a:pt x="110" y="37"/>
                    <a:pt x="107" y="32"/>
                    <a:pt x="105" y="26"/>
                  </a:cubicBezTo>
                  <a:cubicBezTo>
                    <a:pt x="103" y="23"/>
                    <a:pt x="101" y="21"/>
                    <a:pt x="98" y="18"/>
                  </a:cubicBezTo>
                  <a:cubicBezTo>
                    <a:pt x="95" y="16"/>
                    <a:pt x="93" y="14"/>
                    <a:pt x="90" y="12"/>
                  </a:cubicBezTo>
                  <a:cubicBezTo>
                    <a:pt x="88" y="11"/>
                    <a:pt x="86" y="10"/>
                    <a:pt x="84" y="10"/>
                  </a:cubicBezTo>
                  <a:cubicBezTo>
                    <a:pt x="84" y="10"/>
                    <a:pt x="84" y="10"/>
                    <a:pt x="84" y="10"/>
                  </a:cubicBezTo>
                  <a:cubicBezTo>
                    <a:pt x="85" y="11"/>
                    <a:pt x="86" y="12"/>
                    <a:pt x="87" y="14"/>
                  </a:cubicBezTo>
                  <a:cubicBezTo>
                    <a:pt x="89" y="17"/>
                    <a:pt x="91" y="20"/>
                    <a:pt x="92" y="23"/>
                  </a:cubicBezTo>
                  <a:cubicBezTo>
                    <a:pt x="94" y="26"/>
                    <a:pt x="95" y="29"/>
                    <a:pt x="97" y="33"/>
                  </a:cubicBezTo>
                  <a:cubicBezTo>
                    <a:pt x="97" y="34"/>
                    <a:pt x="98" y="35"/>
                    <a:pt x="98" y="36"/>
                  </a:cubicBezTo>
                  <a:cubicBezTo>
                    <a:pt x="98" y="38"/>
                    <a:pt x="99" y="40"/>
                    <a:pt x="99" y="42"/>
                  </a:cubicBezTo>
                  <a:cubicBezTo>
                    <a:pt x="99" y="46"/>
                    <a:pt x="99" y="50"/>
                    <a:pt x="98" y="54"/>
                  </a:cubicBezTo>
                  <a:cubicBezTo>
                    <a:pt x="97" y="55"/>
                    <a:pt x="98" y="56"/>
                    <a:pt x="98" y="56"/>
                  </a:cubicBezTo>
                  <a:cubicBezTo>
                    <a:pt x="101" y="57"/>
                    <a:pt x="101" y="60"/>
                    <a:pt x="101" y="62"/>
                  </a:cubicBezTo>
                  <a:cubicBezTo>
                    <a:pt x="100" y="64"/>
                    <a:pt x="98" y="66"/>
                    <a:pt x="96" y="66"/>
                  </a:cubicBezTo>
                  <a:cubicBezTo>
                    <a:pt x="92" y="66"/>
                    <a:pt x="89" y="63"/>
                    <a:pt x="89" y="59"/>
                  </a:cubicBezTo>
                  <a:cubicBezTo>
                    <a:pt x="89" y="58"/>
                    <a:pt x="90" y="57"/>
                    <a:pt x="91" y="56"/>
                  </a:cubicBezTo>
                  <a:cubicBezTo>
                    <a:pt x="92" y="55"/>
                    <a:pt x="93" y="55"/>
                    <a:pt x="94" y="55"/>
                  </a:cubicBezTo>
                  <a:cubicBezTo>
                    <a:pt x="96" y="55"/>
                    <a:pt x="97" y="55"/>
                    <a:pt x="97" y="53"/>
                  </a:cubicBezTo>
                  <a:cubicBezTo>
                    <a:pt x="97" y="52"/>
                    <a:pt x="98" y="51"/>
                    <a:pt x="98" y="50"/>
                  </a:cubicBezTo>
                  <a:cubicBezTo>
                    <a:pt x="98" y="47"/>
                    <a:pt x="98" y="43"/>
                    <a:pt x="98" y="40"/>
                  </a:cubicBezTo>
                  <a:cubicBezTo>
                    <a:pt x="97" y="36"/>
                    <a:pt x="96" y="33"/>
                    <a:pt x="94" y="29"/>
                  </a:cubicBezTo>
                  <a:cubicBezTo>
                    <a:pt x="92" y="25"/>
                    <a:pt x="90" y="21"/>
                    <a:pt x="88" y="17"/>
                  </a:cubicBezTo>
                  <a:cubicBezTo>
                    <a:pt x="87" y="15"/>
                    <a:pt x="85" y="13"/>
                    <a:pt x="83" y="10"/>
                  </a:cubicBezTo>
                  <a:cubicBezTo>
                    <a:pt x="80" y="21"/>
                    <a:pt x="79" y="31"/>
                    <a:pt x="79" y="41"/>
                  </a:cubicBezTo>
                  <a:cubicBezTo>
                    <a:pt x="82" y="42"/>
                    <a:pt x="83" y="42"/>
                    <a:pt x="85" y="43"/>
                  </a:cubicBezTo>
                  <a:cubicBezTo>
                    <a:pt x="86" y="44"/>
                    <a:pt x="86" y="45"/>
                    <a:pt x="86" y="46"/>
                  </a:cubicBezTo>
                  <a:cubicBezTo>
                    <a:pt x="86" y="50"/>
                    <a:pt x="83" y="51"/>
                    <a:pt x="80" y="50"/>
                  </a:cubicBezTo>
                  <a:cubicBezTo>
                    <a:pt x="78" y="49"/>
                    <a:pt x="77" y="46"/>
                    <a:pt x="78" y="45"/>
                  </a:cubicBezTo>
                  <a:cubicBezTo>
                    <a:pt x="79" y="43"/>
                    <a:pt x="78" y="41"/>
                    <a:pt x="78" y="39"/>
                  </a:cubicBezTo>
                  <a:cubicBezTo>
                    <a:pt x="78" y="34"/>
                    <a:pt x="79" y="29"/>
                    <a:pt x="79" y="23"/>
                  </a:cubicBezTo>
                  <a:cubicBezTo>
                    <a:pt x="79" y="21"/>
                    <a:pt x="80" y="19"/>
                    <a:pt x="80" y="17"/>
                  </a:cubicBezTo>
                  <a:cubicBezTo>
                    <a:pt x="81" y="15"/>
                    <a:pt x="81" y="13"/>
                    <a:pt x="82" y="10"/>
                  </a:cubicBezTo>
                  <a:cubicBezTo>
                    <a:pt x="81" y="10"/>
                    <a:pt x="81" y="11"/>
                    <a:pt x="80" y="11"/>
                  </a:cubicBezTo>
                  <a:cubicBezTo>
                    <a:pt x="76" y="14"/>
                    <a:pt x="72" y="19"/>
                    <a:pt x="70" y="24"/>
                  </a:cubicBezTo>
                  <a:cubicBezTo>
                    <a:pt x="69" y="27"/>
                    <a:pt x="68" y="29"/>
                    <a:pt x="67" y="32"/>
                  </a:cubicBezTo>
                  <a:cubicBezTo>
                    <a:pt x="65" y="37"/>
                    <a:pt x="63" y="43"/>
                    <a:pt x="62" y="49"/>
                  </a:cubicBezTo>
                  <a:cubicBezTo>
                    <a:pt x="62" y="50"/>
                    <a:pt x="62" y="51"/>
                    <a:pt x="62" y="51"/>
                  </a:cubicBezTo>
                  <a:cubicBezTo>
                    <a:pt x="62" y="53"/>
                    <a:pt x="62" y="54"/>
                    <a:pt x="64" y="54"/>
                  </a:cubicBezTo>
                  <a:cubicBezTo>
                    <a:pt x="66" y="54"/>
                    <a:pt x="68" y="55"/>
                    <a:pt x="69" y="57"/>
                  </a:cubicBezTo>
                  <a:cubicBezTo>
                    <a:pt x="69" y="59"/>
                    <a:pt x="68" y="62"/>
                    <a:pt x="67" y="63"/>
                  </a:cubicBezTo>
                  <a:cubicBezTo>
                    <a:pt x="65" y="64"/>
                    <a:pt x="63" y="65"/>
                    <a:pt x="61" y="63"/>
                  </a:cubicBezTo>
                  <a:cubicBezTo>
                    <a:pt x="59" y="63"/>
                    <a:pt x="58" y="61"/>
                    <a:pt x="58" y="59"/>
                  </a:cubicBezTo>
                  <a:cubicBezTo>
                    <a:pt x="58" y="57"/>
                    <a:pt x="59" y="56"/>
                    <a:pt x="60" y="55"/>
                  </a:cubicBezTo>
                  <a:cubicBezTo>
                    <a:pt x="61" y="54"/>
                    <a:pt x="61" y="54"/>
                    <a:pt x="61" y="53"/>
                  </a:cubicBezTo>
                  <a:cubicBezTo>
                    <a:pt x="61" y="50"/>
                    <a:pt x="61" y="47"/>
                    <a:pt x="62" y="43"/>
                  </a:cubicBezTo>
                  <a:cubicBezTo>
                    <a:pt x="63" y="39"/>
                    <a:pt x="64" y="35"/>
                    <a:pt x="66" y="31"/>
                  </a:cubicBezTo>
                  <a:cubicBezTo>
                    <a:pt x="66" y="30"/>
                    <a:pt x="67" y="28"/>
                    <a:pt x="67" y="27"/>
                  </a:cubicBezTo>
                  <a:cubicBezTo>
                    <a:pt x="69" y="25"/>
                    <a:pt x="70" y="22"/>
                    <a:pt x="71" y="20"/>
                  </a:cubicBezTo>
                  <a:cubicBezTo>
                    <a:pt x="73" y="16"/>
                    <a:pt x="76" y="13"/>
                    <a:pt x="80" y="10"/>
                  </a:cubicBezTo>
                  <a:cubicBezTo>
                    <a:pt x="80" y="10"/>
                    <a:pt x="80" y="9"/>
                    <a:pt x="81" y="9"/>
                  </a:cubicBezTo>
                  <a:cubicBezTo>
                    <a:pt x="81" y="9"/>
                    <a:pt x="81" y="9"/>
                    <a:pt x="80" y="9"/>
                  </a:cubicBezTo>
                  <a:cubicBezTo>
                    <a:pt x="79" y="10"/>
                    <a:pt x="78" y="10"/>
                    <a:pt x="76" y="11"/>
                  </a:cubicBezTo>
                  <a:cubicBezTo>
                    <a:pt x="73" y="15"/>
                    <a:pt x="69" y="18"/>
                    <a:pt x="65" y="22"/>
                  </a:cubicBezTo>
                  <a:cubicBezTo>
                    <a:pt x="63" y="24"/>
                    <a:pt x="61" y="26"/>
                    <a:pt x="60" y="28"/>
                  </a:cubicBezTo>
                  <a:cubicBezTo>
                    <a:pt x="59" y="29"/>
                    <a:pt x="58" y="30"/>
                    <a:pt x="58" y="31"/>
                  </a:cubicBezTo>
                  <a:cubicBezTo>
                    <a:pt x="58" y="32"/>
                    <a:pt x="58" y="32"/>
                    <a:pt x="59" y="33"/>
                  </a:cubicBezTo>
                  <a:cubicBezTo>
                    <a:pt x="59" y="34"/>
                    <a:pt x="61" y="35"/>
                    <a:pt x="60" y="36"/>
                  </a:cubicBezTo>
                  <a:cubicBezTo>
                    <a:pt x="58" y="38"/>
                    <a:pt x="56" y="40"/>
                    <a:pt x="54" y="39"/>
                  </a:cubicBezTo>
                  <a:cubicBezTo>
                    <a:pt x="54" y="39"/>
                    <a:pt x="53" y="38"/>
                    <a:pt x="53" y="37"/>
                  </a:cubicBezTo>
                  <a:cubicBezTo>
                    <a:pt x="52" y="35"/>
                    <a:pt x="53" y="34"/>
                    <a:pt x="54" y="33"/>
                  </a:cubicBezTo>
                  <a:cubicBezTo>
                    <a:pt x="54" y="33"/>
                    <a:pt x="54" y="33"/>
                    <a:pt x="54" y="33"/>
                  </a:cubicBezTo>
                  <a:cubicBezTo>
                    <a:pt x="57" y="32"/>
                    <a:pt x="58" y="30"/>
                    <a:pt x="59" y="28"/>
                  </a:cubicBezTo>
                  <a:cubicBezTo>
                    <a:pt x="61" y="24"/>
                    <a:pt x="65" y="21"/>
                    <a:pt x="68" y="17"/>
                  </a:cubicBezTo>
                  <a:cubicBezTo>
                    <a:pt x="70" y="15"/>
                    <a:pt x="73" y="13"/>
                    <a:pt x="75" y="11"/>
                  </a:cubicBezTo>
                  <a:cubicBezTo>
                    <a:pt x="75" y="10"/>
                    <a:pt x="75" y="10"/>
                    <a:pt x="75" y="10"/>
                  </a:cubicBezTo>
                  <a:cubicBezTo>
                    <a:pt x="73" y="11"/>
                    <a:pt x="71" y="12"/>
                    <a:pt x="68" y="13"/>
                  </a:cubicBezTo>
                  <a:cubicBezTo>
                    <a:pt x="68" y="14"/>
                    <a:pt x="67" y="14"/>
                    <a:pt x="67" y="14"/>
                  </a:cubicBezTo>
                  <a:cubicBezTo>
                    <a:pt x="63" y="16"/>
                    <a:pt x="59" y="19"/>
                    <a:pt x="56" y="22"/>
                  </a:cubicBezTo>
                  <a:cubicBezTo>
                    <a:pt x="53" y="24"/>
                    <a:pt x="50" y="27"/>
                    <a:pt x="48" y="29"/>
                  </a:cubicBezTo>
                  <a:cubicBezTo>
                    <a:pt x="43" y="35"/>
                    <a:pt x="40" y="42"/>
                    <a:pt x="38" y="48"/>
                  </a:cubicBezTo>
                  <a:cubicBezTo>
                    <a:pt x="38" y="49"/>
                    <a:pt x="37" y="49"/>
                    <a:pt x="37" y="50"/>
                  </a:cubicBezTo>
                  <a:cubicBezTo>
                    <a:pt x="36" y="52"/>
                    <a:pt x="36" y="53"/>
                    <a:pt x="38" y="54"/>
                  </a:cubicBezTo>
                  <a:cubicBezTo>
                    <a:pt x="40" y="56"/>
                    <a:pt x="38" y="62"/>
                    <a:pt x="35" y="62"/>
                  </a:cubicBezTo>
                  <a:cubicBezTo>
                    <a:pt x="34" y="63"/>
                    <a:pt x="33" y="63"/>
                    <a:pt x="31" y="63"/>
                  </a:cubicBezTo>
                  <a:cubicBezTo>
                    <a:pt x="29" y="63"/>
                    <a:pt x="27" y="60"/>
                    <a:pt x="27" y="58"/>
                  </a:cubicBezTo>
                  <a:cubicBezTo>
                    <a:pt x="27" y="55"/>
                    <a:pt x="29" y="53"/>
                    <a:pt x="32" y="53"/>
                  </a:cubicBezTo>
                  <a:cubicBezTo>
                    <a:pt x="33" y="52"/>
                    <a:pt x="33" y="52"/>
                    <a:pt x="34" y="52"/>
                  </a:cubicBezTo>
                  <a:cubicBezTo>
                    <a:pt x="35" y="52"/>
                    <a:pt x="35" y="52"/>
                    <a:pt x="35" y="51"/>
                  </a:cubicBezTo>
                  <a:cubicBezTo>
                    <a:pt x="37" y="46"/>
                    <a:pt x="39" y="41"/>
                    <a:pt x="42" y="36"/>
                  </a:cubicBezTo>
                  <a:cubicBezTo>
                    <a:pt x="44" y="33"/>
                    <a:pt x="46" y="30"/>
                    <a:pt x="48" y="27"/>
                  </a:cubicBezTo>
                  <a:cubicBezTo>
                    <a:pt x="49" y="26"/>
                    <a:pt x="50" y="25"/>
                    <a:pt x="52" y="23"/>
                  </a:cubicBezTo>
                  <a:cubicBezTo>
                    <a:pt x="53" y="23"/>
                    <a:pt x="53" y="22"/>
                    <a:pt x="54" y="21"/>
                  </a:cubicBezTo>
                  <a:cubicBezTo>
                    <a:pt x="57" y="19"/>
                    <a:pt x="60" y="17"/>
                    <a:pt x="63" y="15"/>
                  </a:cubicBezTo>
                  <a:cubicBezTo>
                    <a:pt x="65" y="13"/>
                    <a:pt x="67" y="12"/>
                    <a:pt x="70" y="11"/>
                  </a:cubicBezTo>
                  <a:cubicBezTo>
                    <a:pt x="72" y="10"/>
                    <a:pt x="75" y="9"/>
                    <a:pt x="78" y="7"/>
                  </a:cubicBezTo>
                  <a:cubicBezTo>
                    <a:pt x="77" y="7"/>
                    <a:pt x="75" y="7"/>
                    <a:pt x="74" y="7"/>
                  </a:cubicBezTo>
                  <a:cubicBezTo>
                    <a:pt x="65" y="7"/>
                    <a:pt x="57" y="10"/>
                    <a:pt x="50" y="13"/>
                  </a:cubicBezTo>
                  <a:cubicBezTo>
                    <a:pt x="44" y="16"/>
                    <a:pt x="38" y="21"/>
                    <a:pt x="34" y="25"/>
                  </a:cubicBezTo>
                  <a:cubicBezTo>
                    <a:pt x="32" y="27"/>
                    <a:pt x="30" y="30"/>
                    <a:pt x="28" y="32"/>
                  </a:cubicBezTo>
                  <a:cubicBezTo>
                    <a:pt x="26" y="36"/>
                    <a:pt x="23" y="39"/>
                    <a:pt x="20" y="43"/>
                  </a:cubicBezTo>
                  <a:cubicBezTo>
                    <a:pt x="20" y="45"/>
                    <a:pt x="19" y="46"/>
                    <a:pt x="18" y="47"/>
                  </a:cubicBezTo>
                  <a:cubicBezTo>
                    <a:pt x="16" y="49"/>
                    <a:pt x="17" y="51"/>
                    <a:pt x="17" y="53"/>
                  </a:cubicBezTo>
                  <a:cubicBezTo>
                    <a:pt x="16" y="55"/>
                    <a:pt x="15" y="56"/>
                    <a:pt x="13" y="57"/>
                  </a:cubicBezTo>
                  <a:cubicBezTo>
                    <a:pt x="11" y="58"/>
                    <a:pt x="10" y="57"/>
                    <a:pt x="9" y="56"/>
                  </a:cubicBezTo>
                  <a:cubicBezTo>
                    <a:pt x="7" y="53"/>
                    <a:pt x="7" y="51"/>
                    <a:pt x="8" y="49"/>
                  </a:cubicBezTo>
                  <a:cubicBezTo>
                    <a:pt x="10" y="47"/>
                    <a:pt x="12" y="47"/>
                    <a:pt x="13" y="48"/>
                  </a:cubicBezTo>
                  <a:cubicBezTo>
                    <a:pt x="15" y="48"/>
                    <a:pt x="16" y="47"/>
                    <a:pt x="17" y="46"/>
                  </a:cubicBezTo>
                  <a:cubicBezTo>
                    <a:pt x="19" y="43"/>
                    <a:pt x="21" y="41"/>
                    <a:pt x="23" y="38"/>
                  </a:cubicBezTo>
                  <a:cubicBezTo>
                    <a:pt x="23" y="37"/>
                    <a:pt x="24" y="37"/>
                    <a:pt x="24" y="36"/>
                  </a:cubicBezTo>
                  <a:cubicBezTo>
                    <a:pt x="26" y="34"/>
                    <a:pt x="27" y="32"/>
                    <a:pt x="29" y="30"/>
                  </a:cubicBezTo>
                  <a:cubicBezTo>
                    <a:pt x="30" y="28"/>
                    <a:pt x="31" y="27"/>
                    <a:pt x="32" y="25"/>
                  </a:cubicBezTo>
                  <a:cubicBezTo>
                    <a:pt x="36" y="21"/>
                    <a:pt x="40" y="18"/>
                    <a:pt x="45" y="15"/>
                  </a:cubicBezTo>
                  <a:cubicBezTo>
                    <a:pt x="47" y="14"/>
                    <a:pt x="49" y="12"/>
                    <a:pt x="51" y="12"/>
                  </a:cubicBezTo>
                  <a:cubicBezTo>
                    <a:pt x="53" y="11"/>
                    <a:pt x="55" y="9"/>
                    <a:pt x="57" y="9"/>
                  </a:cubicBezTo>
                  <a:cubicBezTo>
                    <a:pt x="58" y="9"/>
                    <a:pt x="58" y="9"/>
                    <a:pt x="59" y="8"/>
                  </a:cubicBezTo>
                  <a:cubicBezTo>
                    <a:pt x="60" y="8"/>
                    <a:pt x="61" y="8"/>
                    <a:pt x="62" y="7"/>
                  </a:cubicBezTo>
                  <a:cubicBezTo>
                    <a:pt x="63" y="7"/>
                    <a:pt x="64" y="7"/>
                    <a:pt x="65" y="7"/>
                  </a:cubicBezTo>
                  <a:cubicBezTo>
                    <a:pt x="62" y="6"/>
                    <a:pt x="54" y="6"/>
                    <a:pt x="47" y="8"/>
                  </a:cubicBezTo>
                  <a:cubicBezTo>
                    <a:pt x="42" y="10"/>
                    <a:pt x="37" y="13"/>
                    <a:pt x="32" y="17"/>
                  </a:cubicBezTo>
                  <a:cubicBezTo>
                    <a:pt x="34" y="19"/>
                    <a:pt x="33" y="20"/>
                    <a:pt x="32" y="21"/>
                  </a:cubicBezTo>
                  <a:cubicBezTo>
                    <a:pt x="31" y="23"/>
                    <a:pt x="29" y="23"/>
                    <a:pt x="27" y="22"/>
                  </a:cubicBezTo>
                  <a:cubicBezTo>
                    <a:pt x="26" y="21"/>
                    <a:pt x="25" y="19"/>
                    <a:pt x="26" y="18"/>
                  </a:cubicBezTo>
                  <a:cubicBezTo>
                    <a:pt x="27" y="17"/>
                    <a:pt x="28" y="16"/>
                    <a:pt x="29" y="16"/>
                  </a:cubicBezTo>
                  <a:cubicBezTo>
                    <a:pt x="32" y="17"/>
                    <a:pt x="33" y="15"/>
                    <a:pt x="35" y="13"/>
                  </a:cubicBezTo>
                  <a:cubicBezTo>
                    <a:pt x="39" y="10"/>
                    <a:pt x="44" y="8"/>
                    <a:pt x="49" y="6"/>
                  </a:cubicBezTo>
                  <a:cubicBezTo>
                    <a:pt x="56" y="5"/>
                    <a:pt x="62" y="5"/>
                    <a:pt x="69" y="5"/>
                  </a:cubicBezTo>
                  <a:cubicBezTo>
                    <a:pt x="71" y="5"/>
                    <a:pt x="73" y="5"/>
                    <a:pt x="76" y="6"/>
                  </a:cubicBezTo>
                  <a:cubicBezTo>
                    <a:pt x="76" y="5"/>
                    <a:pt x="74" y="4"/>
                    <a:pt x="73" y="4"/>
                  </a:cubicBezTo>
                  <a:cubicBezTo>
                    <a:pt x="69" y="3"/>
                    <a:pt x="43" y="2"/>
                    <a:pt x="43" y="4"/>
                  </a:cubicBezTo>
                  <a:cubicBezTo>
                    <a:pt x="43" y="4"/>
                    <a:pt x="43" y="4"/>
                    <a:pt x="43" y="4"/>
                  </a:cubicBezTo>
                  <a:cubicBezTo>
                    <a:pt x="44" y="5"/>
                    <a:pt x="43" y="6"/>
                    <a:pt x="42" y="6"/>
                  </a:cubicBezTo>
                  <a:cubicBezTo>
                    <a:pt x="40" y="7"/>
                    <a:pt x="39" y="7"/>
                    <a:pt x="38" y="6"/>
                  </a:cubicBezTo>
                  <a:cubicBezTo>
                    <a:pt x="37" y="5"/>
                    <a:pt x="37" y="4"/>
                    <a:pt x="37" y="3"/>
                  </a:cubicBezTo>
                  <a:cubicBezTo>
                    <a:pt x="38" y="1"/>
                    <a:pt x="40" y="1"/>
                    <a:pt x="41" y="2"/>
                  </a:cubicBezTo>
                  <a:cubicBezTo>
                    <a:pt x="51" y="0"/>
                    <a:pt x="69" y="3"/>
                    <a:pt x="69" y="3"/>
                  </a:cubicBezTo>
                  <a:close/>
                  <a:moveTo>
                    <a:pt x="24" y="15"/>
                  </a:moveTo>
                  <a:cubicBezTo>
                    <a:pt x="20" y="13"/>
                    <a:pt x="20" y="17"/>
                    <a:pt x="23" y="16"/>
                  </a:cubicBezTo>
                  <a:cubicBezTo>
                    <a:pt x="23" y="16"/>
                    <a:pt x="24" y="15"/>
                    <a:pt x="24" y="15"/>
                  </a:cubicBezTo>
                  <a:close/>
                  <a:moveTo>
                    <a:pt x="139" y="56"/>
                  </a:moveTo>
                  <a:cubicBezTo>
                    <a:pt x="140" y="55"/>
                    <a:pt x="141" y="55"/>
                    <a:pt x="140" y="54"/>
                  </a:cubicBezTo>
                  <a:cubicBezTo>
                    <a:pt x="140" y="53"/>
                    <a:pt x="139" y="53"/>
                    <a:pt x="139" y="53"/>
                  </a:cubicBezTo>
                  <a:cubicBezTo>
                    <a:pt x="139" y="53"/>
                    <a:pt x="138" y="54"/>
                    <a:pt x="137" y="55"/>
                  </a:cubicBezTo>
                  <a:cubicBezTo>
                    <a:pt x="138" y="55"/>
                    <a:pt x="138" y="55"/>
                    <a:pt x="139" y="56"/>
                  </a:cubicBezTo>
                  <a:close/>
                  <a:moveTo>
                    <a:pt x="53" y="40"/>
                  </a:moveTo>
                  <a:cubicBezTo>
                    <a:pt x="52" y="41"/>
                    <a:pt x="52" y="42"/>
                    <a:pt x="51" y="42"/>
                  </a:cubicBezTo>
                  <a:cubicBezTo>
                    <a:pt x="52" y="43"/>
                    <a:pt x="53" y="43"/>
                    <a:pt x="53" y="44"/>
                  </a:cubicBezTo>
                  <a:cubicBezTo>
                    <a:pt x="54" y="43"/>
                    <a:pt x="54" y="42"/>
                    <a:pt x="55" y="42"/>
                  </a:cubicBezTo>
                  <a:cubicBezTo>
                    <a:pt x="55" y="41"/>
                    <a:pt x="54" y="41"/>
                    <a:pt x="53" y="40"/>
                  </a:cubicBezTo>
                  <a:close/>
                  <a:moveTo>
                    <a:pt x="137" y="12"/>
                  </a:moveTo>
                  <a:cubicBezTo>
                    <a:pt x="135" y="13"/>
                    <a:pt x="134" y="13"/>
                    <a:pt x="135" y="15"/>
                  </a:cubicBezTo>
                  <a:cubicBezTo>
                    <a:pt x="135" y="15"/>
                    <a:pt x="136" y="16"/>
                    <a:pt x="137" y="16"/>
                  </a:cubicBezTo>
                  <a:cubicBezTo>
                    <a:pt x="137" y="16"/>
                    <a:pt x="138" y="14"/>
                    <a:pt x="138" y="13"/>
                  </a:cubicBezTo>
                  <a:cubicBezTo>
                    <a:pt x="138" y="13"/>
                    <a:pt x="137" y="12"/>
                    <a:pt x="137" y="12"/>
                  </a:cubicBezTo>
                  <a:close/>
                  <a:moveTo>
                    <a:pt x="23" y="24"/>
                  </a:moveTo>
                  <a:cubicBezTo>
                    <a:pt x="22" y="23"/>
                    <a:pt x="22" y="23"/>
                    <a:pt x="21" y="23"/>
                  </a:cubicBezTo>
                  <a:cubicBezTo>
                    <a:pt x="20" y="23"/>
                    <a:pt x="19" y="24"/>
                    <a:pt x="19" y="25"/>
                  </a:cubicBezTo>
                  <a:cubicBezTo>
                    <a:pt x="19" y="26"/>
                    <a:pt x="21" y="26"/>
                    <a:pt x="22" y="26"/>
                  </a:cubicBezTo>
                  <a:cubicBezTo>
                    <a:pt x="23" y="26"/>
                    <a:pt x="23" y="25"/>
                    <a:pt x="23" y="24"/>
                  </a:cubicBezTo>
                  <a:close/>
                  <a:moveTo>
                    <a:pt x="99" y="70"/>
                  </a:moveTo>
                  <a:cubicBezTo>
                    <a:pt x="98" y="69"/>
                    <a:pt x="97" y="69"/>
                    <a:pt x="97" y="69"/>
                  </a:cubicBezTo>
                  <a:cubicBezTo>
                    <a:pt x="96" y="69"/>
                    <a:pt x="94" y="70"/>
                    <a:pt x="95" y="71"/>
                  </a:cubicBezTo>
                  <a:cubicBezTo>
                    <a:pt x="95" y="72"/>
                    <a:pt x="96" y="72"/>
                    <a:pt x="97" y="73"/>
                  </a:cubicBezTo>
                  <a:cubicBezTo>
                    <a:pt x="98" y="73"/>
                    <a:pt x="99" y="71"/>
                    <a:pt x="99" y="70"/>
                  </a:cubicBezTo>
                  <a:close/>
                  <a:moveTo>
                    <a:pt x="29" y="66"/>
                  </a:moveTo>
                  <a:cubicBezTo>
                    <a:pt x="29" y="67"/>
                    <a:pt x="29" y="68"/>
                    <a:pt x="31" y="68"/>
                  </a:cubicBezTo>
                  <a:cubicBezTo>
                    <a:pt x="32" y="68"/>
                    <a:pt x="33" y="66"/>
                    <a:pt x="33" y="66"/>
                  </a:cubicBezTo>
                  <a:cubicBezTo>
                    <a:pt x="32" y="65"/>
                    <a:pt x="31" y="64"/>
                    <a:pt x="30" y="64"/>
                  </a:cubicBezTo>
                  <a:cubicBezTo>
                    <a:pt x="29" y="64"/>
                    <a:pt x="28" y="65"/>
                    <a:pt x="29" y="66"/>
                  </a:cubicBezTo>
                  <a:close/>
                  <a:moveTo>
                    <a:pt x="67" y="51"/>
                  </a:moveTo>
                  <a:cubicBezTo>
                    <a:pt x="67" y="52"/>
                    <a:pt x="69" y="53"/>
                    <a:pt x="70" y="53"/>
                  </a:cubicBezTo>
                  <a:cubicBezTo>
                    <a:pt x="71" y="52"/>
                    <a:pt x="71" y="51"/>
                    <a:pt x="72" y="50"/>
                  </a:cubicBezTo>
                  <a:cubicBezTo>
                    <a:pt x="72" y="50"/>
                    <a:pt x="69" y="49"/>
                    <a:pt x="69" y="49"/>
                  </a:cubicBezTo>
                  <a:cubicBezTo>
                    <a:pt x="68" y="49"/>
                    <a:pt x="67" y="50"/>
                    <a:pt x="67" y="51"/>
                  </a:cubicBezTo>
                  <a:close/>
                  <a:moveTo>
                    <a:pt x="2" y="50"/>
                  </a:moveTo>
                  <a:cubicBezTo>
                    <a:pt x="1" y="50"/>
                    <a:pt x="1" y="50"/>
                    <a:pt x="0" y="48"/>
                  </a:cubicBezTo>
                  <a:cubicBezTo>
                    <a:pt x="0" y="47"/>
                    <a:pt x="0" y="46"/>
                    <a:pt x="1" y="46"/>
                  </a:cubicBezTo>
                  <a:cubicBezTo>
                    <a:pt x="2" y="45"/>
                    <a:pt x="4" y="46"/>
                    <a:pt x="4" y="47"/>
                  </a:cubicBezTo>
                  <a:cubicBezTo>
                    <a:pt x="5" y="48"/>
                    <a:pt x="4" y="49"/>
                    <a:pt x="2" y="50"/>
                  </a:cubicBezTo>
                  <a:close/>
                  <a:moveTo>
                    <a:pt x="41" y="65"/>
                  </a:moveTo>
                  <a:cubicBezTo>
                    <a:pt x="40" y="64"/>
                    <a:pt x="39" y="63"/>
                    <a:pt x="38" y="63"/>
                  </a:cubicBezTo>
                  <a:cubicBezTo>
                    <a:pt x="37" y="63"/>
                    <a:pt x="36" y="65"/>
                    <a:pt x="36" y="66"/>
                  </a:cubicBezTo>
                  <a:cubicBezTo>
                    <a:pt x="36" y="67"/>
                    <a:pt x="38" y="68"/>
                    <a:pt x="39" y="67"/>
                  </a:cubicBezTo>
                  <a:cubicBezTo>
                    <a:pt x="40" y="67"/>
                    <a:pt x="41" y="66"/>
                    <a:pt x="41" y="65"/>
                  </a:cubicBezTo>
                  <a:close/>
                  <a:moveTo>
                    <a:pt x="54" y="66"/>
                  </a:moveTo>
                  <a:cubicBezTo>
                    <a:pt x="56" y="65"/>
                    <a:pt x="57" y="65"/>
                    <a:pt x="57" y="63"/>
                  </a:cubicBezTo>
                  <a:cubicBezTo>
                    <a:pt x="56" y="62"/>
                    <a:pt x="55" y="62"/>
                    <a:pt x="54" y="62"/>
                  </a:cubicBezTo>
                  <a:cubicBezTo>
                    <a:pt x="53" y="62"/>
                    <a:pt x="52" y="64"/>
                    <a:pt x="52" y="65"/>
                  </a:cubicBezTo>
                  <a:cubicBezTo>
                    <a:pt x="52" y="66"/>
                    <a:pt x="53" y="66"/>
                    <a:pt x="54" y="66"/>
                  </a:cubicBezTo>
                  <a:close/>
                  <a:moveTo>
                    <a:pt x="12" y="45"/>
                  </a:moveTo>
                  <a:cubicBezTo>
                    <a:pt x="13" y="45"/>
                    <a:pt x="14" y="44"/>
                    <a:pt x="14" y="43"/>
                  </a:cubicBezTo>
                  <a:cubicBezTo>
                    <a:pt x="14" y="42"/>
                    <a:pt x="12" y="41"/>
                    <a:pt x="11" y="41"/>
                  </a:cubicBezTo>
                  <a:cubicBezTo>
                    <a:pt x="9" y="42"/>
                    <a:pt x="9" y="43"/>
                    <a:pt x="9" y="44"/>
                  </a:cubicBezTo>
                  <a:cubicBezTo>
                    <a:pt x="9" y="45"/>
                    <a:pt x="11" y="46"/>
                    <a:pt x="12" y="45"/>
                  </a:cubicBezTo>
                  <a:close/>
                  <a:moveTo>
                    <a:pt x="89" y="64"/>
                  </a:moveTo>
                  <a:cubicBezTo>
                    <a:pt x="89" y="63"/>
                    <a:pt x="88" y="62"/>
                    <a:pt x="86" y="63"/>
                  </a:cubicBezTo>
                  <a:cubicBezTo>
                    <a:pt x="85" y="63"/>
                    <a:pt x="84" y="64"/>
                    <a:pt x="84" y="65"/>
                  </a:cubicBezTo>
                  <a:cubicBezTo>
                    <a:pt x="84" y="66"/>
                    <a:pt x="86" y="67"/>
                    <a:pt x="87" y="67"/>
                  </a:cubicBezTo>
                  <a:cubicBezTo>
                    <a:pt x="88" y="66"/>
                    <a:pt x="89" y="65"/>
                    <a:pt x="89" y="64"/>
                  </a:cubicBezTo>
                  <a:close/>
                  <a:moveTo>
                    <a:pt x="65" y="69"/>
                  </a:moveTo>
                  <a:cubicBezTo>
                    <a:pt x="65" y="70"/>
                    <a:pt x="66" y="71"/>
                    <a:pt x="67" y="71"/>
                  </a:cubicBezTo>
                  <a:cubicBezTo>
                    <a:pt x="69" y="71"/>
                    <a:pt x="70" y="69"/>
                    <a:pt x="69" y="68"/>
                  </a:cubicBezTo>
                  <a:cubicBezTo>
                    <a:pt x="69" y="66"/>
                    <a:pt x="68" y="65"/>
                    <a:pt x="66" y="66"/>
                  </a:cubicBezTo>
                  <a:cubicBezTo>
                    <a:pt x="65" y="66"/>
                    <a:pt x="64" y="67"/>
                    <a:pt x="65" y="69"/>
                  </a:cubicBezTo>
                  <a:close/>
                  <a:moveTo>
                    <a:pt x="11" y="60"/>
                  </a:moveTo>
                  <a:cubicBezTo>
                    <a:pt x="11" y="58"/>
                    <a:pt x="9" y="57"/>
                    <a:pt x="7" y="57"/>
                  </a:cubicBezTo>
                  <a:cubicBezTo>
                    <a:pt x="6" y="58"/>
                    <a:pt x="6" y="59"/>
                    <a:pt x="6" y="60"/>
                  </a:cubicBezTo>
                  <a:cubicBezTo>
                    <a:pt x="7" y="62"/>
                    <a:pt x="8" y="63"/>
                    <a:pt x="10" y="63"/>
                  </a:cubicBezTo>
                  <a:cubicBezTo>
                    <a:pt x="10" y="63"/>
                    <a:pt x="11" y="61"/>
                    <a:pt x="11" y="60"/>
                  </a:cubicBezTo>
                  <a:close/>
                  <a:moveTo>
                    <a:pt x="147" y="60"/>
                  </a:moveTo>
                  <a:cubicBezTo>
                    <a:pt x="147" y="60"/>
                    <a:pt x="147" y="60"/>
                    <a:pt x="147" y="60"/>
                  </a:cubicBezTo>
                  <a:cubicBezTo>
                    <a:pt x="146" y="60"/>
                    <a:pt x="145" y="61"/>
                    <a:pt x="145" y="62"/>
                  </a:cubicBezTo>
                  <a:cubicBezTo>
                    <a:pt x="144" y="63"/>
                    <a:pt x="145" y="64"/>
                    <a:pt x="146" y="64"/>
                  </a:cubicBezTo>
                  <a:cubicBezTo>
                    <a:pt x="147" y="65"/>
                    <a:pt x="148" y="64"/>
                    <a:pt x="149" y="63"/>
                  </a:cubicBezTo>
                  <a:cubicBezTo>
                    <a:pt x="149" y="63"/>
                    <a:pt x="149" y="63"/>
                    <a:pt x="149" y="62"/>
                  </a:cubicBezTo>
                  <a:cubicBezTo>
                    <a:pt x="150" y="62"/>
                    <a:pt x="150" y="61"/>
                    <a:pt x="150" y="61"/>
                  </a:cubicBezTo>
                  <a:cubicBezTo>
                    <a:pt x="150" y="60"/>
                    <a:pt x="149" y="60"/>
                    <a:pt x="148" y="60"/>
                  </a:cubicBezTo>
                  <a:cubicBezTo>
                    <a:pt x="148" y="59"/>
                    <a:pt x="148" y="60"/>
                    <a:pt x="147" y="6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0" name="Freeform 33780"/>
            <p:cNvSpPr>
              <a:spLocks noEditPoints="1"/>
            </p:cNvSpPr>
            <p:nvPr/>
          </p:nvSpPr>
          <p:spPr bwMode="auto">
            <a:xfrm>
              <a:off x="4158" y="1011"/>
              <a:ext cx="139" cy="260"/>
            </a:xfrm>
            <a:custGeom>
              <a:avLst/>
              <a:gdLst>
                <a:gd name="T0" fmla="*/ 69 w 78"/>
                <a:gd name="T1" fmla="*/ 43 h 146"/>
                <a:gd name="T2" fmla="*/ 76 w 78"/>
                <a:gd name="T3" fmla="*/ 44 h 146"/>
                <a:gd name="T4" fmla="*/ 59 w 78"/>
                <a:gd name="T5" fmla="*/ 67 h 146"/>
                <a:gd name="T6" fmla="*/ 56 w 78"/>
                <a:gd name="T7" fmla="*/ 91 h 146"/>
                <a:gd name="T8" fmla="*/ 54 w 78"/>
                <a:gd name="T9" fmla="*/ 114 h 146"/>
                <a:gd name="T10" fmla="*/ 51 w 78"/>
                <a:gd name="T11" fmla="*/ 127 h 146"/>
                <a:gd name="T12" fmla="*/ 60 w 78"/>
                <a:gd name="T13" fmla="*/ 121 h 146"/>
                <a:gd name="T14" fmla="*/ 71 w 78"/>
                <a:gd name="T15" fmla="*/ 110 h 146"/>
                <a:gd name="T16" fmla="*/ 60 w 78"/>
                <a:gd name="T17" fmla="*/ 126 h 146"/>
                <a:gd name="T18" fmla="*/ 43 w 78"/>
                <a:gd name="T19" fmla="*/ 142 h 146"/>
                <a:gd name="T20" fmla="*/ 18 w 78"/>
                <a:gd name="T21" fmla="*/ 135 h 146"/>
                <a:gd name="T22" fmla="*/ 9 w 78"/>
                <a:gd name="T23" fmla="*/ 143 h 146"/>
                <a:gd name="T24" fmla="*/ 19 w 78"/>
                <a:gd name="T25" fmla="*/ 129 h 146"/>
                <a:gd name="T26" fmla="*/ 21 w 78"/>
                <a:gd name="T27" fmla="*/ 125 h 146"/>
                <a:gd name="T28" fmla="*/ 17 w 78"/>
                <a:gd name="T29" fmla="*/ 110 h 146"/>
                <a:gd name="T30" fmla="*/ 7 w 78"/>
                <a:gd name="T31" fmla="*/ 100 h 146"/>
                <a:gd name="T32" fmla="*/ 8 w 78"/>
                <a:gd name="T33" fmla="*/ 95 h 146"/>
                <a:gd name="T34" fmla="*/ 12 w 78"/>
                <a:gd name="T35" fmla="*/ 88 h 146"/>
                <a:gd name="T36" fmla="*/ 16 w 78"/>
                <a:gd name="T37" fmla="*/ 98 h 146"/>
                <a:gd name="T38" fmla="*/ 21 w 78"/>
                <a:gd name="T39" fmla="*/ 86 h 146"/>
                <a:gd name="T40" fmla="*/ 22 w 78"/>
                <a:gd name="T41" fmla="*/ 112 h 146"/>
                <a:gd name="T42" fmla="*/ 36 w 78"/>
                <a:gd name="T43" fmla="*/ 137 h 146"/>
                <a:gd name="T44" fmla="*/ 23 w 78"/>
                <a:gd name="T45" fmla="*/ 121 h 146"/>
                <a:gd name="T46" fmla="*/ 30 w 78"/>
                <a:gd name="T47" fmla="*/ 123 h 146"/>
                <a:gd name="T48" fmla="*/ 30 w 78"/>
                <a:gd name="T49" fmla="*/ 86 h 146"/>
                <a:gd name="T50" fmla="*/ 11 w 78"/>
                <a:gd name="T51" fmla="*/ 63 h 146"/>
                <a:gd name="T52" fmla="*/ 17 w 78"/>
                <a:gd name="T53" fmla="*/ 64 h 146"/>
                <a:gd name="T54" fmla="*/ 11 w 78"/>
                <a:gd name="T55" fmla="*/ 53 h 146"/>
                <a:gd name="T56" fmla="*/ 18 w 78"/>
                <a:gd name="T57" fmla="*/ 58 h 146"/>
                <a:gd name="T58" fmla="*/ 20 w 78"/>
                <a:gd name="T59" fmla="*/ 51 h 146"/>
                <a:gd name="T60" fmla="*/ 24 w 78"/>
                <a:gd name="T61" fmla="*/ 54 h 146"/>
                <a:gd name="T62" fmla="*/ 23 w 78"/>
                <a:gd name="T63" fmla="*/ 64 h 146"/>
                <a:gd name="T64" fmla="*/ 32 w 78"/>
                <a:gd name="T65" fmla="*/ 81 h 146"/>
                <a:gd name="T66" fmla="*/ 36 w 78"/>
                <a:gd name="T67" fmla="*/ 100 h 146"/>
                <a:gd name="T68" fmla="*/ 35 w 78"/>
                <a:gd name="T69" fmla="*/ 130 h 146"/>
                <a:gd name="T70" fmla="*/ 43 w 78"/>
                <a:gd name="T71" fmla="*/ 136 h 146"/>
                <a:gd name="T72" fmla="*/ 45 w 78"/>
                <a:gd name="T73" fmla="*/ 136 h 146"/>
                <a:gd name="T74" fmla="*/ 40 w 78"/>
                <a:gd name="T75" fmla="*/ 110 h 146"/>
                <a:gd name="T76" fmla="*/ 44 w 78"/>
                <a:gd name="T77" fmla="*/ 105 h 146"/>
                <a:gd name="T78" fmla="*/ 49 w 78"/>
                <a:gd name="T79" fmla="*/ 124 h 146"/>
                <a:gd name="T80" fmla="*/ 51 w 78"/>
                <a:gd name="T81" fmla="*/ 102 h 146"/>
                <a:gd name="T82" fmla="*/ 50 w 78"/>
                <a:gd name="T83" fmla="*/ 81 h 146"/>
                <a:gd name="T84" fmla="*/ 42 w 78"/>
                <a:gd name="T85" fmla="*/ 55 h 146"/>
                <a:gd name="T86" fmla="*/ 40 w 78"/>
                <a:gd name="T87" fmla="*/ 30 h 146"/>
                <a:gd name="T88" fmla="*/ 37 w 78"/>
                <a:gd name="T89" fmla="*/ 3 h 146"/>
                <a:gd name="T90" fmla="*/ 38 w 78"/>
                <a:gd name="T91" fmla="*/ 6 h 146"/>
                <a:gd name="T92" fmla="*/ 48 w 78"/>
                <a:gd name="T93" fmla="*/ 5 h 146"/>
                <a:gd name="T94" fmla="*/ 51 w 78"/>
                <a:gd name="T95" fmla="*/ 5 h 146"/>
                <a:gd name="T96" fmla="*/ 59 w 78"/>
                <a:gd name="T97" fmla="*/ 7 h 146"/>
                <a:gd name="T98" fmla="*/ 54 w 78"/>
                <a:gd name="T99" fmla="*/ 19 h 146"/>
                <a:gd name="T100" fmla="*/ 45 w 78"/>
                <a:gd name="T101" fmla="*/ 21 h 146"/>
                <a:gd name="T102" fmla="*/ 42 w 78"/>
                <a:gd name="T103" fmla="*/ 47 h 146"/>
                <a:gd name="T104" fmla="*/ 49 w 78"/>
                <a:gd name="T105" fmla="*/ 71 h 146"/>
                <a:gd name="T106" fmla="*/ 57 w 78"/>
                <a:gd name="T107" fmla="*/ 71 h 146"/>
                <a:gd name="T108" fmla="*/ 59 w 78"/>
                <a:gd name="T109" fmla="*/ 57 h 146"/>
                <a:gd name="T110" fmla="*/ 58 w 78"/>
                <a:gd name="T111" fmla="*/ 33 h 146"/>
                <a:gd name="T112" fmla="*/ 60 w 78"/>
                <a:gd name="T113" fmla="*/ 38 h 146"/>
                <a:gd name="T114" fmla="*/ 66 w 78"/>
                <a:gd name="T115" fmla="*/ 32 h 146"/>
                <a:gd name="T116" fmla="*/ 52 w 78"/>
                <a:gd name="T117" fmla="*/ 3 h 146"/>
                <a:gd name="T118" fmla="*/ 44 w 78"/>
                <a:gd name="T119" fmla="*/ 111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8" h="146">
                  <a:moveTo>
                    <a:pt x="69" y="39"/>
                  </a:moveTo>
                  <a:cubicBezTo>
                    <a:pt x="69" y="38"/>
                    <a:pt x="70" y="36"/>
                    <a:pt x="69" y="33"/>
                  </a:cubicBezTo>
                  <a:cubicBezTo>
                    <a:pt x="69" y="32"/>
                    <a:pt x="69" y="32"/>
                    <a:pt x="69" y="31"/>
                  </a:cubicBezTo>
                  <a:cubicBezTo>
                    <a:pt x="69" y="30"/>
                    <a:pt x="69" y="30"/>
                    <a:pt x="69" y="30"/>
                  </a:cubicBezTo>
                  <a:cubicBezTo>
                    <a:pt x="68" y="27"/>
                    <a:pt x="72" y="27"/>
                    <a:pt x="72" y="30"/>
                  </a:cubicBezTo>
                  <a:cubicBezTo>
                    <a:pt x="72" y="30"/>
                    <a:pt x="71" y="32"/>
                    <a:pt x="70" y="31"/>
                  </a:cubicBezTo>
                  <a:cubicBezTo>
                    <a:pt x="70" y="35"/>
                    <a:pt x="71" y="39"/>
                    <a:pt x="68" y="41"/>
                  </a:cubicBezTo>
                  <a:cubicBezTo>
                    <a:pt x="69" y="42"/>
                    <a:pt x="69" y="42"/>
                    <a:pt x="69" y="42"/>
                  </a:cubicBezTo>
                  <a:cubicBezTo>
                    <a:pt x="72" y="42"/>
                    <a:pt x="73" y="38"/>
                    <a:pt x="72" y="35"/>
                  </a:cubicBezTo>
                  <a:cubicBezTo>
                    <a:pt x="73" y="35"/>
                    <a:pt x="73" y="38"/>
                    <a:pt x="73" y="39"/>
                  </a:cubicBezTo>
                  <a:cubicBezTo>
                    <a:pt x="72" y="41"/>
                    <a:pt x="72" y="42"/>
                    <a:pt x="69" y="43"/>
                  </a:cubicBezTo>
                  <a:cubicBezTo>
                    <a:pt x="70" y="44"/>
                    <a:pt x="72" y="43"/>
                    <a:pt x="72" y="43"/>
                  </a:cubicBezTo>
                  <a:cubicBezTo>
                    <a:pt x="74" y="42"/>
                    <a:pt x="76" y="40"/>
                    <a:pt x="76" y="39"/>
                  </a:cubicBezTo>
                  <a:cubicBezTo>
                    <a:pt x="76" y="38"/>
                    <a:pt x="76" y="37"/>
                    <a:pt x="76" y="36"/>
                  </a:cubicBezTo>
                  <a:cubicBezTo>
                    <a:pt x="76" y="34"/>
                    <a:pt x="76" y="33"/>
                    <a:pt x="76" y="31"/>
                  </a:cubicBezTo>
                  <a:cubicBezTo>
                    <a:pt x="75" y="31"/>
                    <a:pt x="75" y="30"/>
                    <a:pt x="75" y="30"/>
                  </a:cubicBezTo>
                  <a:cubicBezTo>
                    <a:pt x="75" y="30"/>
                    <a:pt x="75" y="30"/>
                    <a:pt x="75" y="30"/>
                  </a:cubicBezTo>
                  <a:cubicBezTo>
                    <a:pt x="76" y="30"/>
                    <a:pt x="76" y="30"/>
                    <a:pt x="76" y="31"/>
                  </a:cubicBezTo>
                  <a:cubicBezTo>
                    <a:pt x="76" y="31"/>
                    <a:pt x="77" y="32"/>
                    <a:pt x="77" y="32"/>
                  </a:cubicBezTo>
                  <a:cubicBezTo>
                    <a:pt x="77" y="36"/>
                    <a:pt x="77" y="39"/>
                    <a:pt x="76" y="41"/>
                  </a:cubicBezTo>
                  <a:cubicBezTo>
                    <a:pt x="75" y="43"/>
                    <a:pt x="73" y="44"/>
                    <a:pt x="71" y="44"/>
                  </a:cubicBezTo>
                  <a:cubicBezTo>
                    <a:pt x="72" y="46"/>
                    <a:pt x="74" y="45"/>
                    <a:pt x="76" y="44"/>
                  </a:cubicBezTo>
                  <a:cubicBezTo>
                    <a:pt x="77" y="43"/>
                    <a:pt x="77" y="41"/>
                    <a:pt x="77" y="40"/>
                  </a:cubicBezTo>
                  <a:cubicBezTo>
                    <a:pt x="78" y="41"/>
                    <a:pt x="77" y="42"/>
                    <a:pt x="77" y="43"/>
                  </a:cubicBezTo>
                  <a:cubicBezTo>
                    <a:pt x="77" y="44"/>
                    <a:pt x="75" y="46"/>
                    <a:pt x="73" y="46"/>
                  </a:cubicBezTo>
                  <a:cubicBezTo>
                    <a:pt x="72" y="46"/>
                    <a:pt x="71" y="46"/>
                    <a:pt x="70" y="45"/>
                  </a:cubicBezTo>
                  <a:cubicBezTo>
                    <a:pt x="70" y="45"/>
                    <a:pt x="69" y="44"/>
                    <a:pt x="69" y="44"/>
                  </a:cubicBezTo>
                  <a:cubicBezTo>
                    <a:pt x="68" y="44"/>
                    <a:pt x="67" y="44"/>
                    <a:pt x="67" y="43"/>
                  </a:cubicBezTo>
                  <a:cubicBezTo>
                    <a:pt x="65" y="45"/>
                    <a:pt x="63" y="48"/>
                    <a:pt x="62" y="51"/>
                  </a:cubicBezTo>
                  <a:cubicBezTo>
                    <a:pt x="62" y="51"/>
                    <a:pt x="63" y="49"/>
                    <a:pt x="64" y="49"/>
                  </a:cubicBezTo>
                  <a:cubicBezTo>
                    <a:pt x="65" y="52"/>
                    <a:pt x="61" y="52"/>
                    <a:pt x="62" y="55"/>
                  </a:cubicBezTo>
                  <a:cubicBezTo>
                    <a:pt x="61" y="55"/>
                    <a:pt x="61" y="55"/>
                    <a:pt x="61" y="55"/>
                  </a:cubicBezTo>
                  <a:cubicBezTo>
                    <a:pt x="60" y="59"/>
                    <a:pt x="60" y="63"/>
                    <a:pt x="59" y="67"/>
                  </a:cubicBezTo>
                  <a:cubicBezTo>
                    <a:pt x="60" y="67"/>
                    <a:pt x="61" y="65"/>
                    <a:pt x="63" y="65"/>
                  </a:cubicBezTo>
                  <a:cubicBezTo>
                    <a:pt x="63" y="66"/>
                    <a:pt x="62" y="67"/>
                    <a:pt x="61" y="68"/>
                  </a:cubicBezTo>
                  <a:cubicBezTo>
                    <a:pt x="61" y="69"/>
                    <a:pt x="60" y="69"/>
                    <a:pt x="59" y="70"/>
                  </a:cubicBezTo>
                  <a:cubicBezTo>
                    <a:pt x="59" y="70"/>
                    <a:pt x="59" y="70"/>
                    <a:pt x="59" y="70"/>
                  </a:cubicBezTo>
                  <a:cubicBezTo>
                    <a:pt x="58" y="71"/>
                    <a:pt x="58" y="72"/>
                    <a:pt x="58" y="73"/>
                  </a:cubicBezTo>
                  <a:cubicBezTo>
                    <a:pt x="58" y="73"/>
                    <a:pt x="57" y="74"/>
                    <a:pt x="57" y="75"/>
                  </a:cubicBezTo>
                  <a:cubicBezTo>
                    <a:pt x="57" y="76"/>
                    <a:pt x="56" y="77"/>
                    <a:pt x="56" y="79"/>
                  </a:cubicBezTo>
                  <a:cubicBezTo>
                    <a:pt x="55" y="79"/>
                    <a:pt x="55" y="78"/>
                    <a:pt x="55" y="79"/>
                  </a:cubicBezTo>
                  <a:cubicBezTo>
                    <a:pt x="54" y="80"/>
                    <a:pt x="53" y="81"/>
                    <a:pt x="53" y="82"/>
                  </a:cubicBezTo>
                  <a:cubicBezTo>
                    <a:pt x="54" y="86"/>
                    <a:pt x="54" y="89"/>
                    <a:pt x="55" y="93"/>
                  </a:cubicBezTo>
                  <a:cubicBezTo>
                    <a:pt x="55" y="93"/>
                    <a:pt x="55" y="92"/>
                    <a:pt x="56" y="91"/>
                  </a:cubicBezTo>
                  <a:cubicBezTo>
                    <a:pt x="56" y="91"/>
                    <a:pt x="57" y="89"/>
                    <a:pt x="58" y="91"/>
                  </a:cubicBezTo>
                  <a:cubicBezTo>
                    <a:pt x="58" y="91"/>
                    <a:pt x="58" y="92"/>
                    <a:pt x="58" y="92"/>
                  </a:cubicBezTo>
                  <a:cubicBezTo>
                    <a:pt x="57" y="94"/>
                    <a:pt x="55" y="94"/>
                    <a:pt x="56" y="96"/>
                  </a:cubicBezTo>
                  <a:cubicBezTo>
                    <a:pt x="55" y="96"/>
                    <a:pt x="55" y="97"/>
                    <a:pt x="55" y="97"/>
                  </a:cubicBezTo>
                  <a:cubicBezTo>
                    <a:pt x="55" y="98"/>
                    <a:pt x="55" y="98"/>
                    <a:pt x="55" y="98"/>
                  </a:cubicBezTo>
                  <a:cubicBezTo>
                    <a:pt x="55" y="101"/>
                    <a:pt x="56" y="104"/>
                    <a:pt x="55" y="106"/>
                  </a:cubicBezTo>
                  <a:cubicBezTo>
                    <a:pt x="56" y="106"/>
                    <a:pt x="56" y="104"/>
                    <a:pt x="58" y="104"/>
                  </a:cubicBezTo>
                  <a:cubicBezTo>
                    <a:pt x="58" y="105"/>
                    <a:pt x="57" y="105"/>
                    <a:pt x="57" y="106"/>
                  </a:cubicBezTo>
                  <a:cubicBezTo>
                    <a:pt x="57" y="107"/>
                    <a:pt x="57" y="107"/>
                    <a:pt x="56" y="108"/>
                  </a:cubicBezTo>
                  <a:cubicBezTo>
                    <a:pt x="56" y="109"/>
                    <a:pt x="55" y="110"/>
                    <a:pt x="55" y="111"/>
                  </a:cubicBezTo>
                  <a:cubicBezTo>
                    <a:pt x="54" y="112"/>
                    <a:pt x="55" y="113"/>
                    <a:pt x="54" y="114"/>
                  </a:cubicBezTo>
                  <a:cubicBezTo>
                    <a:pt x="54" y="115"/>
                    <a:pt x="54" y="117"/>
                    <a:pt x="53" y="118"/>
                  </a:cubicBezTo>
                  <a:cubicBezTo>
                    <a:pt x="54" y="118"/>
                    <a:pt x="54" y="116"/>
                    <a:pt x="55" y="116"/>
                  </a:cubicBezTo>
                  <a:cubicBezTo>
                    <a:pt x="56" y="116"/>
                    <a:pt x="56" y="117"/>
                    <a:pt x="56" y="117"/>
                  </a:cubicBezTo>
                  <a:cubicBezTo>
                    <a:pt x="56" y="118"/>
                    <a:pt x="55" y="118"/>
                    <a:pt x="55" y="119"/>
                  </a:cubicBezTo>
                  <a:cubicBezTo>
                    <a:pt x="55" y="119"/>
                    <a:pt x="53" y="120"/>
                    <a:pt x="53" y="121"/>
                  </a:cubicBezTo>
                  <a:cubicBezTo>
                    <a:pt x="53" y="121"/>
                    <a:pt x="53" y="121"/>
                    <a:pt x="53" y="122"/>
                  </a:cubicBezTo>
                  <a:cubicBezTo>
                    <a:pt x="52" y="122"/>
                    <a:pt x="52" y="122"/>
                    <a:pt x="52" y="122"/>
                  </a:cubicBezTo>
                  <a:cubicBezTo>
                    <a:pt x="52" y="123"/>
                    <a:pt x="52" y="123"/>
                    <a:pt x="52" y="123"/>
                  </a:cubicBezTo>
                  <a:cubicBezTo>
                    <a:pt x="52" y="124"/>
                    <a:pt x="51" y="124"/>
                    <a:pt x="51" y="125"/>
                  </a:cubicBezTo>
                  <a:cubicBezTo>
                    <a:pt x="51" y="126"/>
                    <a:pt x="51" y="126"/>
                    <a:pt x="51" y="126"/>
                  </a:cubicBezTo>
                  <a:cubicBezTo>
                    <a:pt x="51" y="126"/>
                    <a:pt x="51" y="127"/>
                    <a:pt x="51" y="127"/>
                  </a:cubicBezTo>
                  <a:cubicBezTo>
                    <a:pt x="50" y="129"/>
                    <a:pt x="49" y="131"/>
                    <a:pt x="48" y="133"/>
                  </a:cubicBezTo>
                  <a:cubicBezTo>
                    <a:pt x="49" y="133"/>
                    <a:pt x="50" y="133"/>
                    <a:pt x="50" y="133"/>
                  </a:cubicBezTo>
                  <a:cubicBezTo>
                    <a:pt x="52" y="131"/>
                    <a:pt x="52" y="129"/>
                    <a:pt x="53" y="127"/>
                  </a:cubicBezTo>
                  <a:cubicBezTo>
                    <a:pt x="55" y="127"/>
                    <a:pt x="54" y="129"/>
                    <a:pt x="54" y="130"/>
                  </a:cubicBezTo>
                  <a:cubicBezTo>
                    <a:pt x="54" y="130"/>
                    <a:pt x="53" y="131"/>
                    <a:pt x="53" y="131"/>
                  </a:cubicBezTo>
                  <a:cubicBezTo>
                    <a:pt x="54" y="131"/>
                    <a:pt x="55" y="130"/>
                    <a:pt x="55" y="130"/>
                  </a:cubicBezTo>
                  <a:cubicBezTo>
                    <a:pt x="56" y="129"/>
                    <a:pt x="56" y="128"/>
                    <a:pt x="57" y="128"/>
                  </a:cubicBezTo>
                  <a:cubicBezTo>
                    <a:pt x="57" y="127"/>
                    <a:pt x="57" y="127"/>
                    <a:pt x="58" y="126"/>
                  </a:cubicBezTo>
                  <a:cubicBezTo>
                    <a:pt x="58" y="126"/>
                    <a:pt x="58" y="126"/>
                    <a:pt x="58" y="126"/>
                  </a:cubicBezTo>
                  <a:cubicBezTo>
                    <a:pt x="59" y="125"/>
                    <a:pt x="59" y="124"/>
                    <a:pt x="59" y="123"/>
                  </a:cubicBezTo>
                  <a:cubicBezTo>
                    <a:pt x="60" y="123"/>
                    <a:pt x="60" y="122"/>
                    <a:pt x="60" y="121"/>
                  </a:cubicBezTo>
                  <a:cubicBezTo>
                    <a:pt x="60" y="120"/>
                    <a:pt x="60" y="119"/>
                    <a:pt x="60" y="118"/>
                  </a:cubicBezTo>
                  <a:cubicBezTo>
                    <a:pt x="60" y="117"/>
                    <a:pt x="59" y="117"/>
                    <a:pt x="59" y="116"/>
                  </a:cubicBezTo>
                  <a:cubicBezTo>
                    <a:pt x="61" y="116"/>
                    <a:pt x="61" y="118"/>
                    <a:pt x="61" y="119"/>
                  </a:cubicBezTo>
                  <a:cubicBezTo>
                    <a:pt x="62" y="119"/>
                    <a:pt x="62" y="118"/>
                    <a:pt x="61" y="117"/>
                  </a:cubicBezTo>
                  <a:cubicBezTo>
                    <a:pt x="62" y="116"/>
                    <a:pt x="63" y="115"/>
                    <a:pt x="63" y="114"/>
                  </a:cubicBezTo>
                  <a:cubicBezTo>
                    <a:pt x="64" y="112"/>
                    <a:pt x="64" y="111"/>
                    <a:pt x="64" y="110"/>
                  </a:cubicBezTo>
                  <a:cubicBezTo>
                    <a:pt x="65" y="110"/>
                    <a:pt x="65" y="110"/>
                    <a:pt x="65" y="110"/>
                  </a:cubicBezTo>
                  <a:cubicBezTo>
                    <a:pt x="66" y="110"/>
                    <a:pt x="66" y="111"/>
                    <a:pt x="66" y="112"/>
                  </a:cubicBezTo>
                  <a:cubicBezTo>
                    <a:pt x="66" y="112"/>
                    <a:pt x="67" y="111"/>
                    <a:pt x="68" y="111"/>
                  </a:cubicBezTo>
                  <a:cubicBezTo>
                    <a:pt x="68" y="110"/>
                    <a:pt x="69" y="109"/>
                    <a:pt x="70" y="108"/>
                  </a:cubicBezTo>
                  <a:cubicBezTo>
                    <a:pt x="71" y="108"/>
                    <a:pt x="71" y="109"/>
                    <a:pt x="71" y="110"/>
                  </a:cubicBezTo>
                  <a:cubicBezTo>
                    <a:pt x="71" y="110"/>
                    <a:pt x="70" y="111"/>
                    <a:pt x="70" y="111"/>
                  </a:cubicBezTo>
                  <a:cubicBezTo>
                    <a:pt x="69" y="112"/>
                    <a:pt x="69" y="112"/>
                    <a:pt x="69" y="112"/>
                  </a:cubicBezTo>
                  <a:cubicBezTo>
                    <a:pt x="68" y="113"/>
                    <a:pt x="66" y="113"/>
                    <a:pt x="66" y="114"/>
                  </a:cubicBezTo>
                  <a:cubicBezTo>
                    <a:pt x="67" y="114"/>
                    <a:pt x="69" y="113"/>
                    <a:pt x="70" y="115"/>
                  </a:cubicBezTo>
                  <a:cubicBezTo>
                    <a:pt x="69" y="116"/>
                    <a:pt x="67" y="116"/>
                    <a:pt x="65" y="116"/>
                  </a:cubicBezTo>
                  <a:cubicBezTo>
                    <a:pt x="65" y="116"/>
                    <a:pt x="64" y="116"/>
                    <a:pt x="64" y="116"/>
                  </a:cubicBezTo>
                  <a:cubicBezTo>
                    <a:pt x="62" y="118"/>
                    <a:pt x="62" y="121"/>
                    <a:pt x="61" y="123"/>
                  </a:cubicBezTo>
                  <a:cubicBezTo>
                    <a:pt x="62" y="123"/>
                    <a:pt x="63" y="122"/>
                    <a:pt x="64" y="123"/>
                  </a:cubicBezTo>
                  <a:cubicBezTo>
                    <a:pt x="64" y="123"/>
                    <a:pt x="64" y="123"/>
                    <a:pt x="64" y="123"/>
                  </a:cubicBezTo>
                  <a:cubicBezTo>
                    <a:pt x="63" y="124"/>
                    <a:pt x="62" y="125"/>
                    <a:pt x="62" y="125"/>
                  </a:cubicBezTo>
                  <a:cubicBezTo>
                    <a:pt x="61" y="126"/>
                    <a:pt x="60" y="126"/>
                    <a:pt x="60" y="126"/>
                  </a:cubicBezTo>
                  <a:cubicBezTo>
                    <a:pt x="59" y="126"/>
                    <a:pt x="59" y="127"/>
                    <a:pt x="58" y="128"/>
                  </a:cubicBezTo>
                  <a:cubicBezTo>
                    <a:pt x="58" y="129"/>
                    <a:pt x="57" y="129"/>
                    <a:pt x="57" y="130"/>
                  </a:cubicBezTo>
                  <a:cubicBezTo>
                    <a:pt x="57" y="130"/>
                    <a:pt x="58" y="129"/>
                    <a:pt x="59" y="129"/>
                  </a:cubicBezTo>
                  <a:cubicBezTo>
                    <a:pt x="59" y="130"/>
                    <a:pt x="59" y="130"/>
                    <a:pt x="60" y="130"/>
                  </a:cubicBezTo>
                  <a:cubicBezTo>
                    <a:pt x="59" y="131"/>
                    <a:pt x="58" y="131"/>
                    <a:pt x="58" y="132"/>
                  </a:cubicBezTo>
                  <a:cubicBezTo>
                    <a:pt x="57" y="133"/>
                    <a:pt x="56" y="132"/>
                    <a:pt x="55" y="133"/>
                  </a:cubicBezTo>
                  <a:cubicBezTo>
                    <a:pt x="55" y="133"/>
                    <a:pt x="55" y="132"/>
                    <a:pt x="54" y="132"/>
                  </a:cubicBezTo>
                  <a:cubicBezTo>
                    <a:pt x="53" y="133"/>
                    <a:pt x="52" y="134"/>
                    <a:pt x="51" y="135"/>
                  </a:cubicBezTo>
                  <a:cubicBezTo>
                    <a:pt x="50" y="135"/>
                    <a:pt x="49" y="136"/>
                    <a:pt x="49" y="136"/>
                  </a:cubicBezTo>
                  <a:cubicBezTo>
                    <a:pt x="47" y="137"/>
                    <a:pt x="47" y="139"/>
                    <a:pt x="45" y="140"/>
                  </a:cubicBezTo>
                  <a:cubicBezTo>
                    <a:pt x="45" y="141"/>
                    <a:pt x="44" y="141"/>
                    <a:pt x="43" y="142"/>
                  </a:cubicBezTo>
                  <a:cubicBezTo>
                    <a:pt x="42" y="143"/>
                    <a:pt x="41" y="144"/>
                    <a:pt x="40" y="145"/>
                  </a:cubicBezTo>
                  <a:cubicBezTo>
                    <a:pt x="40" y="144"/>
                    <a:pt x="39" y="145"/>
                    <a:pt x="38" y="145"/>
                  </a:cubicBezTo>
                  <a:cubicBezTo>
                    <a:pt x="37" y="144"/>
                    <a:pt x="36" y="144"/>
                    <a:pt x="35" y="144"/>
                  </a:cubicBezTo>
                  <a:cubicBezTo>
                    <a:pt x="35" y="143"/>
                    <a:pt x="35" y="143"/>
                    <a:pt x="34" y="143"/>
                  </a:cubicBezTo>
                  <a:cubicBezTo>
                    <a:pt x="34" y="143"/>
                    <a:pt x="34" y="143"/>
                    <a:pt x="34" y="143"/>
                  </a:cubicBezTo>
                  <a:cubicBezTo>
                    <a:pt x="34" y="143"/>
                    <a:pt x="33" y="143"/>
                    <a:pt x="33" y="143"/>
                  </a:cubicBezTo>
                  <a:cubicBezTo>
                    <a:pt x="33" y="142"/>
                    <a:pt x="33" y="142"/>
                    <a:pt x="33" y="142"/>
                  </a:cubicBezTo>
                  <a:cubicBezTo>
                    <a:pt x="31" y="141"/>
                    <a:pt x="30" y="140"/>
                    <a:pt x="28" y="139"/>
                  </a:cubicBezTo>
                  <a:cubicBezTo>
                    <a:pt x="26" y="139"/>
                    <a:pt x="24" y="139"/>
                    <a:pt x="23" y="138"/>
                  </a:cubicBezTo>
                  <a:cubicBezTo>
                    <a:pt x="21" y="137"/>
                    <a:pt x="20" y="136"/>
                    <a:pt x="19" y="135"/>
                  </a:cubicBezTo>
                  <a:cubicBezTo>
                    <a:pt x="18" y="135"/>
                    <a:pt x="18" y="135"/>
                    <a:pt x="18" y="135"/>
                  </a:cubicBezTo>
                  <a:cubicBezTo>
                    <a:pt x="18" y="136"/>
                    <a:pt x="18" y="137"/>
                    <a:pt x="17" y="137"/>
                  </a:cubicBezTo>
                  <a:cubicBezTo>
                    <a:pt x="15" y="138"/>
                    <a:pt x="14" y="135"/>
                    <a:pt x="17" y="134"/>
                  </a:cubicBezTo>
                  <a:cubicBezTo>
                    <a:pt x="16" y="134"/>
                    <a:pt x="15" y="133"/>
                    <a:pt x="14" y="133"/>
                  </a:cubicBezTo>
                  <a:cubicBezTo>
                    <a:pt x="13" y="134"/>
                    <a:pt x="13" y="134"/>
                    <a:pt x="12" y="134"/>
                  </a:cubicBezTo>
                  <a:cubicBezTo>
                    <a:pt x="12" y="135"/>
                    <a:pt x="11" y="135"/>
                    <a:pt x="11" y="137"/>
                  </a:cubicBezTo>
                  <a:cubicBezTo>
                    <a:pt x="12" y="137"/>
                    <a:pt x="12" y="137"/>
                    <a:pt x="13" y="138"/>
                  </a:cubicBezTo>
                  <a:cubicBezTo>
                    <a:pt x="13" y="140"/>
                    <a:pt x="9" y="139"/>
                    <a:pt x="10" y="137"/>
                  </a:cubicBezTo>
                  <a:cubicBezTo>
                    <a:pt x="9" y="138"/>
                    <a:pt x="9" y="139"/>
                    <a:pt x="8" y="140"/>
                  </a:cubicBezTo>
                  <a:cubicBezTo>
                    <a:pt x="9" y="140"/>
                    <a:pt x="9" y="140"/>
                    <a:pt x="9" y="141"/>
                  </a:cubicBezTo>
                  <a:cubicBezTo>
                    <a:pt x="9" y="141"/>
                    <a:pt x="9" y="142"/>
                    <a:pt x="9" y="142"/>
                  </a:cubicBezTo>
                  <a:cubicBezTo>
                    <a:pt x="9" y="143"/>
                    <a:pt x="9" y="143"/>
                    <a:pt x="9" y="143"/>
                  </a:cubicBezTo>
                  <a:cubicBezTo>
                    <a:pt x="9" y="144"/>
                    <a:pt x="9" y="145"/>
                    <a:pt x="8" y="145"/>
                  </a:cubicBezTo>
                  <a:cubicBezTo>
                    <a:pt x="8" y="146"/>
                    <a:pt x="8" y="145"/>
                    <a:pt x="7" y="145"/>
                  </a:cubicBezTo>
                  <a:cubicBezTo>
                    <a:pt x="6" y="144"/>
                    <a:pt x="8" y="143"/>
                    <a:pt x="8" y="141"/>
                  </a:cubicBezTo>
                  <a:cubicBezTo>
                    <a:pt x="8" y="141"/>
                    <a:pt x="8" y="141"/>
                    <a:pt x="8" y="140"/>
                  </a:cubicBezTo>
                  <a:cubicBezTo>
                    <a:pt x="8" y="138"/>
                    <a:pt x="9" y="136"/>
                    <a:pt x="11" y="134"/>
                  </a:cubicBezTo>
                  <a:cubicBezTo>
                    <a:pt x="9" y="135"/>
                    <a:pt x="7" y="136"/>
                    <a:pt x="6" y="134"/>
                  </a:cubicBezTo>
                  <a:cubicBezTo>
                    <a:pt x="7" y="134"/>
                    <a:pt x="9" y="133"/>
                    <a:pt x="10" y="133"/>
                  </a:cubicBezTo>
                  <a:cubicBezTo>
                    <a:pt x="11" y="133"/>
                    <a:pt x="11" y="133"/>
                    <a:pt x="12" y="133"/>
                  </a:cubicBezTo>
                  <a:cubicBezTo>
                    <a:pt x="13" y="133"/>
                    <a:pt x="13" y="133"/>
                    <a:pt x="14" y="133"/>
                  </a:cubicBezTo>
                  <a:cubicBezTo>
                    <a:pt x="15" y="132"/>
                    <a:pt x="16" y="133"/>
                    <a:pt x="17" y="133"/>
                  </a:cubicBezTo>
                  <a:cubicBezTo>
                    <a:pt x="17" y="131"/>
                    <a:pt x="17" y="130"/>
                    <a:pt x="19" y="129"/>
                  </a:cubicBezTo>
                  <a:cubicBezTo>
                    <a:pt x="19" y="130"/>
                    <a:pt x="19" y="130"/>
                    <a:pt x="19" y="130"/>
                  </a:cubicBezTo>
                  <a:cubicBezTo>
                    <a:pt x="19" y="131"/>
                    <a:pt x="18" y="132"/>
                    <a:pt x="18" y="133"/>
                  </a:cubicBezTo>
                  <a:cubicBezTo>
                    <a:pt x="21" y="134"/>
                    <a:pt x="23" y="136"/>
                    <a:pt x="25" y="138"/>
                  </a:cubicBezTo>
                  <a:cubicBezTo>
                    <a:pt x="26" y="138"/>
                    <a:pt x="26" y="138"/>
                    <a:pt x="27" y="138"/>
                  </a:cubicBezTo>
                  <a:cubicBezTo>
                    <a:pt x="27" y="137"/>
                    <a:pt x="26" y="137"/>
                    <a:pt x="26" y="136"/>
                  </a:cubicBezTo>
                  <a:cubicBezTo>
                    <a:pt x="26" y="135"/>
                    <a:pt x="25" y="134"/>
                    <a:pt x="25" y="133"/>
                  </a:cubicBezTo>
                  <a:cubicBezTo>
                    <a:pt x="24" y="132"/>
                    <a:pt x="23" y="131"/>
                    <a:pt x="23" y="130"/>
                  </a:cubicBezTo>
                  <a:cubicBezTo>
                    <a:pt x="23" y="129"/>
                    <a:pt x="22" y="129"/>
                    <a:pt x="22" y="128"/>
                  </a:cubicBezTo>
                  <a:cubicBezTo>
                    <a:pt x="22" y="127"/>
                    <a:pt x="21" y="127"/>
                    <a:pt x="20" y="127"/>
                  </a:cubicBezTo>
                  <a:cubicBezTo>
                    <a:pt x="19" y="127"/>
                    <a:pt x="18" y="129"/>
                    <a:pt x="16" y="128"/>
                  </a:cubicBezTo>
                  <a:cubicBezTo>
                    <a:pt x="15" y="126"/>
                    <a:pt x="19" y="125"/>
                    <a:pt x="21" y="125"/>
                  </a:cubicBezTo>
                  <a:cubicBezTo>
                    <a:pt x="20" y="122"/>
                    <a:pt x="19" y="119"/>
                    <a:pt x="19" y="117"/>
                  </a:cubicBezTo>
                  <a:cubicBezTo>
                    <a:pt x="17" y="116"/>
                    <a:pt x="17" y="114"/>
                    <a:pt x="16" y="114"/>
                  </a:cubicBezTo>
                  <a:cubicBezTo>
                    <a:pt x="15" y="113"/>
                    <a:pt x="14" y="113"/>
                    <a:pt x="13" y="112"/>
                  </a:cubicBezTo>
                  <a:cubicBezTo>
                    <a:pt x="13" y="112"/>
                    <a:pt x="12" y="111"/>
                    <a:pt x="12" y="111"/>
                  </a:cubicBezTo>
                  <a:cubicBezTo>
                    <a:pt x="12" y="111"/>
                    <a:pt x="12" y="110"/>
                    <a:pt x="12" y="110"/>
                  </a:cubicBezTo>
                  <a:cubicBezTo>
                    <a:pt x="13" y="110"/>
                    <a:pt x="15" y="110"/>
                    <a:pt x="15" y="111"/>
                  </a:cubicBezTo>
                  <a:cubicBezTo>
                    <a:pt x="15" y="111"/>
                    <a:pt x="15" y="111"/>
                    <a:pt x="16" y="111"/>
                  </a:cubicBezTo>
                  <a:cubicBezTo>
                    <a:pt x="16" y="111"/>
                    <a:pt x="16" y="111"/>
                    <a:pt x="16" y="111"/>
                  </a:cubicBezTo>
                  <a:cubicBezTo>
                    <a:pt x="17" y="112"/>
                    <a:pt x="17" y="112"/>
                    <a:pt x="18" y="113"/>
                  </a:cubicBezTo>
                  <a:cubicBezTo>
                    <a:pt x="18" y="112"/>
                    <a:pt x="18" y="111"/>
                    <a:pt x="17" y="111"/>
                  </a:cubicBezTo>
                  <a:cubicBezTo>
                    <a:pt x="17" y="110"/>
                    <a:pt x="17" y="110"/>
                    <a:pt x="17" y="110"/>
                  </a:cubicBezTo>
                  <a:cubicBezTo>
                    <a:pt x="17" y="108"/>
                    <a:pt x="17" y="107"/>
                    <a:pt x="17" y="106"/>
                  </a:cubicBezTo>
                  <a:cubicBezTo>
                    <a:pt x="16" y="104"/>
                    <a:pt x="16" y="103"/>
                    <a:pt x="15" y="101"/>
                  </a:cubicBezTo>
                  <a:cubicBezTo>
                    <a:pt x="15" y="101"/>
                    <a:pt x="14" y="102"/>
                    <a:pt x="14" y="102"/>
                  </a:cubicBezTo>
                  <a:cubicBezTo>
                    <a:pt x="14" y="103"/>
                    <a:pt x="13" y="103"/>
                    <a:pt x="13" y="103"/>
                  </a:cubicBezTo>
                  <a:cubicBezTo>
                    <a:pt x="11" y="104"/>
                    <a:pt x="9" y="105"/>
                    <a:pt x="7" y="103"/>
                  </a:cubicBezTo>
                  <a:cubicBezTo>
                    <a:pt x="7" y="103"/>
                    <a:pt x="7" y="102"/>
                    <a:pt x="6" y="101"/>
                  </a:cubicBezTo>
                  <a:cubicBezTo>
                    <a:pt x="6" y="101"/>
                    <a:pt x="6" y="100"/>
                    <a:pt x="6" y="100"/>
                  </a:cubicBezTo>
                  <a:cubicBezTo>
                    <a:pt x="7" y="101"/>
                    <a:pt x="7" y="103"/>
                    <a:pt x="9" y="104"/>
                  </a:cubicBezTo>
                  <a:cubicBezTo>
                    <a:pt x="12" y="104"/>
                    <a:pt x="14" y="102"/>
                    <a:pt x="14" y="100"/>
                  </a:cubicBezTo>
                  <a:cubicBezTo>
                    <a:pt x="13" y="101"/>
                    <a:pt x="12" y="102"/>
                    <a:pt x="9" y="101"/>
                  </a:cubicBezTo>
                  <a:cubicBezTo>
                    <a:pt x="9" y="101"/>
                    <a:pt x="8" y="101"/>
                    <a:pt x="7" y="100"/>
                  </a:cubicBezTo>
                  <a:cubicBezTo>
                    <a:pt x="7" y="100"/>
                    <a:pt x="6" y="99"/>
                    <a:pt x="6" y="99"/>
                  </a:cubicBezTo>
                  <a:cubicBezTo>
                    <a:pt x="6" y="99"/>
                    <a:pt x="6" y="99"/>
                    <a:pt x="5" y="98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4" y="97"/>
                    <a:pt x="4" y="95"/>
                    <a:pt x="4" y="94"/>
                  </a:cubicBezTo>
                  <a:cubicBezTo>
                    <a:pt x="2" y="94"/>
                    <a:pt x="0" y="93"/>
                    <a:pt x="1" y="91"/>
                  </a:cubicBezTo>
                  <a:cubicBezTo>
                    <a:pt x="3" y="89"/>
                    <a:pt x="5" y="91"/>
                    <a:pt x="4" y="93"/>
                  </a:cubicBezTo>
                  <a:cubicBezTo>
                    <a:pt x="4" y="95"/>
                    <a:pt x="5" y="96"/>
                    <a:pt x="6" y="98"/>
                  </a:cubicBezTo>
                  <a:cubicBezTo>
                    <a:pt x="6" y="98"/>
                    <a:pt x="7" y="99"/>
                    <a:pt x="7" y="99"/>
                  </a:cubicBezTo>
                  <a:cubicBezTo>
                    <a:pt x="8" y="100"/>
                    <a:pt x="10" y="101"/>
                    <a:pt x="10" y="101"/>
                  </a:cubicBezTo>
                  <a:cubicBezTo>
                    <a:pt x="11" y="101"/>
                    <a:pt x="12" y="100"/>
                    <a:pt x="13" y="99"/>
                  </a:cubicBezTo>
                  <a:cubicBezTo>
                    <a:pt x="10" y="99"/>
                    <a:pt x="8" y="98"/>
                    <a:pt x="8" y="95"/>
                  </a:cubicBezTo>
                  <a:cubicBezTo>
                    <a:pt x="6" y="94"/>
                    <a:pt x="5" y="92"/>
                    <a:pt x="8" y="92"/>
                  </a:cubicBezTo>
                  <a:cubicBezTo>
                    <a:pt x="10" y="92"/>
                    <a:pt x="10" y="94"/>
                    <a:pt x="9" y="95"/>
                  </a:cubicBezTo>
                  <a:cubicBezTo>
                    <a:pt x="9" y="98"/>
                    <a:pt x="11" y="99"/>
                    <a:pt x="13" y="98"/>
                  </a:cubicBezTo>
                  <a:cubicBezTo>
                    <a:pt x="12" y="97"/>
                    <a:pt x="11" y="96"/>
                    <a:pt x="11" y="93"/>
                  </a:cubicBezTo>
                  <a:cubicBezTo>
                    <a:pt x="11" y="93"/>
                    <a:pt x="10" y="93"/>
                    <a:pt x="10" y="92"/>
                  </a:cubicBezTo>
                  <a:cubicBezTo>
                    <a:pt x="10" y="92"/>
                    <a:pt x="10" y="91"/>
                    <a:pt x="11" y="90"/>
                  </a:cubicBezTo>
                  <a:cubicBezTo>
                    <a:pt x="11" y="90"/>
                    <a:pt x="12" y="90"/>
                    <a:pt x="12" y="90"/>
                  </a:cubicBezTo>
                  <a:cubicBezTo>
                    <a:pt x="13" y="91"/>
                    <a:pt x="12" y="92"/>
                    <a:pt x="12" y="93"/>
                  </a:cubicBezTo>
                  <a:cubicBezTo>
                    <a:pt x="12" y="95"/>
                    <a:pt x="13" y="96"/>
                    <a:pt x="14" y="97"/>
                  </a:cubicBezTo>
                  <a:cubicBezTo>
                    <a:pt x="14" y="96"/>
                    <a:pt x="14" y="94"/>
                    <a:pt x="14" y="93"/>
                  </a:cubicBezTo>
                  <a:cubicBezTo>
                    <a:pt x="13" y="91"/>
                    <a:pt x="13" y="90"/>
                    <a:pt x="12" y="88"/>
                  </a:cubicBezTo>
                  <a:cubicBezTo>
                    <a:pt x="12" y="89"/>
                    <a:pt x="11" y="88"/>
                    <a:pt x="11" y="88"/>
                  </a:cubicBezTo>
                  <a:cubicBezTo>
                    <a:pt x="10" y="86"/>
                    <a:pt x="11" y="85"/>
                    <a:pt x="13" y="86"/>
                  </a:cubicBezTo>
                  <a:cubicBezTo>
                    <a:pt x="14" y="86"/>
                    <a:pt x="13" y="87"/>
                    <a:pt x="13" y="88"/>
                  </a:cubicBezTo>
                  <a:cubicBezTo>
                    <a:pt x="14" y="90"/>
                    <a:pt x="15" y="93"/>
                    <a:pt x="15" y="95"/>
                  </a:cubicBezTo>
                  <a:cubicBezTo>
                    <a:pt x="15" y="96"/>
                    <a:pt x="15" y="97"/>
                    <a:pt x="15" y="97"/>
                  </a:cubicBezTo>
                  <a:cubicBezTo>
                    <a:pt x="17" y="96"/>
                    <a:pt x="17" y="93"/>
                    <a:pt x="17" y="91"/>
                  </a:cubicBezTo>
                  <a:cubicBezTo>
                    <a:pt x="16" y="90"/>
                    <a:pt x="16" y="89"/>
                    <a:pt x="16" y="88"/>
                  </a:cubicBezTo>
                  <a:cubicBezTo>
                    <a:pt x="17" y="88"/>
                    <a:pt x="17" y="87"/>
                    <a:pt x="17" y="87"/>
                  </a:cubicBezTo>
                  <a:cubicBezTo>
                    <a:pt x="18" y="88"/>
                    <a:pt x="19" y="88"/>
                    <a:pt x="19" y="89"/>
                  </a:cubicBezTo>
                  <a:cubicBezTo>
                    <a:pt x="19" y="90"/>
                    <a:pt x="18" y="90"/>
                    <a:pt x="18" y="91"/>
                  </a:cubicBezTo>
                  <a:cubicBezTo>
                    <a:pt x="18" y="94"/>
                    <a:pt x="18" y="97"/>
                    <a:pt x="16" y="98"/>
                  </a:cubicBezTo>
                  <a:cubicBezTo>
                    <a:pt x="17" y="98"/>
                    <a:pt x="17" y="97"/>
                    <a:pt x="18" y="97"/>
                  </a:cubicBezTo>
                  <a:cubicBezTo>
                    <a:pt x="19" y="96"/>
                    <a:pt x="20" y="96"/>
                    <a:pt x="20" y="95"/>
                  </a:cubicBezTo>
                  <a:cubicBezTo>
                    <a:pt x="20" y="95"/>
                    <a:pt x="20" y="94"/>
                    <a:pt x="20" y="93"/>
                  </a:cubicBezTo>
                  <a:cubicBezTo>
                    <a:pt x="20" y="93"/>
                    <a:pt x="20" y="92"/>
                    <a:pt x="20" y="92"/>
                  </a:cubicBezTo>
                  <a:cubicBezTo>
                    <a:pt x="21" y="92"/>
                    <a:pt x="21" y="93"/>
                    <a:pt x="21" y="94"/>
                  </a:cubicBezTo>
                  <a:cubicBezTo>
                    <a:pt x="21" y="94"/>
                    <a:pt x="21" y="95"/>
                    <a:pt x="21" y="96"/>
                  </a:cubicBezTo>
                  <a:cubicBezTo>
                    <a:pt x="20" y="97"/>
                    <a:pt x="18" y="98"/>
                    <a:pt x="17" y="99"/>
                  </a:cubicBezTo>
                  <a:cubicBezTo>
                    <a:pt x="19" y="99"/>
                    <a:pt x="20" y="97"/>
                    <a:pt x="21" y="96"/>
                  </a:cubicBezTo>
                  <a:cubicBezTo>
                    <a:pt x="21" y="94"/>
                    <a:pt x="22" y="93"/>
                    <a:pt x="22" y="91"/>
                  </a:cubicBezTo>
                  <a:cubicBezTo>
                    <a:pt x="21" y="90"/>
                    <a:pt x="21" y="88"/>
                    <a:pt x="21" y="87"/>
                  </a:cubicBezTo>
                  <a:cubicBezTo>
                    <a:pt x="21" y="87"/>
                    <a:pt x="21" y="86"/>
                    <a:pt x="21" y="86"/>
                  </a:cubicBezTo>
                  <a:cubicBezTo>
                    <a:pt x="22" y="86"/>
                    <a:pt x="21" y="85"/>
                    <a:pt x="22" y="85"/>
                  </a:cubicBezTo>
                  <a:cubicBezTo>
                    <a:pt x="22" y="84"/>
                    <a:pt x="24" y="84"/>
                    <a:pt x="24" y="85"/>
                  </a:cubicBezTo>
                  <a:cubicBezTo>
                    <a:pt x="25" y="86"/>
                    <a:pt x="24" y="87"/>
                    <a:pt x="22" y="87"/>
                  </a:cubicBezTo>
                  <a:cubicBezTo>
                    <a:pt x="22" y="89"/>
                    <a:pt x="23" y="91"/>
                    <a:pt x="23" y="93"/>
                  </a:cubicBezTo>
                  <a:cubicBezTo>
                    <a:pt x="23" y="94"/>
                    <a:pt x="22" y="95"/>
                    <a:pt x="22" y="96"/>
                  </a:cubicBezTo>
                  <a:cubicBezTo>
                    <a:pt x="22" y="98"/>
                    <a:pt x="19" y="100"/>
                    <a:pt x="16" y="100"/>
                  </a:cubicBezTo>
                  <a:cubicBezTo>
                    <a:pt x="17" y="102"/>
                    <a:pt x="18" y="106"/>
                    <a:pt x="18" y="108"/>
                  </a:cubicBezTo>
                  <a:cubicBezTo>
                    <a:pt x="18" y="109"/>
                    <a:pt x="19" y="111"/>
                    <a:pt x="19" y="112"/>
                  </a:cubicBezTo>
                  <a:cubicBezTo>
                    <a:pt x="19" y="113"/>
                    <a:pt x="19" y="115"/>
                    <a:pt x="20" y="116"/>
                  </a:cubicBezTo>
                  <a:cubicBezTo>
                    <a:pt x="20" y="115"/>
                    <a:pt x="20" y="115"/>
                    <a:pt x="20" y="114"/>
                  </a:cubicBezTo>
                  <a:cubicBezTo>
                    <a:pt x="21" y="113"/>
                    <a:pt x="21" y="112"/>
                    <a:pt x="22" y="112"/>
                  </a:cubicBezTo>
                  <a:cubicBezTo>
                    <a:pt x="22" y="112"/>
                    <a:pt x="22" y="113"/>
                    <a:pt x="23" y="113"/>
                  </a:cubicBezTo>
                  <a:cubicBezTo>
                    <a:pt x="23" y="114"/>
                    <a:pt x="22" y="115"/>
                    <a:pt x="21" y="116"/>
                  </a:cubicBezTo>
                  <a:cubicBezTo>
                    <a:pt x="21" y="117"/>
                    <a:pt x="21" y="118"/>
                    <a:pt x="20" y="119"/>
                  </a:cubicBezTo>
                  <a:cubicBezTo>
                    <a:pt x="21" y="122"/>
                    <a:pt x="22" y="126"/>
                    <a:pt x="24" y="129"/>
                  </a:cubicBezTo>
                  <a:cubicBezTo>
                    <a:pt x="25" y="131"/>
                    <a:pt x="25" y="133"/>
                    <a:pt x="26" y="134"/>
                  </a:cubicBezTo>
                  <a:cubicBezTo>
                    <a:pt x="27" y="134"/>
                    <a:pt x="27" y="135"/>
                    <a:pt x="27" y="135"/>
                  </a:cubicBezTo>
                  <a:cubicBezTo>
                    <a:pt x="28" y="136"/>
                    <a:pt x="30" y="138"/>
                    <a:pt x="31" y="139"/>
                  </a:cubicBezTo>
                  <a:cubicBezTo>
                    <a:pt x="33" y="140"/>
                    <a:pt x="36" y="142"/>
                    <a:pt x="39" y="142"/>
                  </a:cubicBezTo>
                  <a:cubicBezTo>
                    <a:pt x="39" y="141"/>
                    <a:pt x="38" y="140"/>
                    <a:pt x="38" y="139"/>
                  </a:cubicBezTo>
                  <a:cubicBezTo>
                    <a:pt x="37" y="139"/>
                    <a:pt x="37" y="139"/>
                    <a:pt x="37" y="139"/>
                  </a:cubicBezTo>
                  <a:cubicBezTo>
                    <a:pt x="37" y="138"/>
                    <a:pt x="37" y="138"/>
                    <a:pt x="36" y="137"/>
                  </a:cubicBezTo>
                  <a:cubicBezTo>
                    <a:pt x="36" y="136"/>
                    <a:pt x="35" y="135"/>
                    <a:pt x="34" y="135"/>
                  </a:cubicBezTo>
                  <a:cubicBezTo>
                    <a:pt x="34" y="135"/>
                    <a:pt x="32" y="136"/>
                    <a:pt x="32" y="136"/>
                  </a:cubicBezTo>
                  <a:cubicBezTo>
                    <a:pt x="31" y="136"/>
                    <a:pt x="30" y="137"/>
                    <a:pt x="29" y="136"/>
                  </a:cubicBezTo>
                  <a:cubicBezTo>
                    <a:pt x="29" y="136"/>
                    <a:pt x="29" y="136"/>
                    <a:pt x="29" y="136"/>
                  </a:cubicBezTo>
                  <a:cubicBezTo>
                    <a:pt x="29" y="135"/>
                    <a:pt x="30" y="134"/>
                    <a:pt x="31" y="134"/>
                  </a:cubicBezTo>
                  <a:cubicBezTo>
                    <a:pt x="31" y="133"/>
                    <a:pt x="30" y="131"/>
                    <a:pt x="28" y="131"/>
                  </a:cubicBezTo>
                  <a:cubicBezTo>
                    <a:pt x="28" y="130"/>
                    <a:pt x="28" y="131"/>
                    <a:pt x="27" y="131"/>
                  </a:cubicBezTo>
                  <a:cubicBezTo>
                    <a:pt x="26" y="131"/>
                    <a:pt x="26" y="130"/>
                    <a:pt x="25" y="130"/>
                  </a:cubicBezTo>
                  <a:cubicBezTo>
                    <a:pt x="26" y="129"/>
                    <a:pt x="27" y="128"/>
                    <a:pt x="28" y="129"/>
                  </a:cubicBezTo>
                  <a:cubicBezTo>
                    <a:pt x="27" y="126"/>
                    <a:pt x="26" y="125"/>
                    <a:pt x="23" y="125"/>
                  </a:cubicBezTo>
                  <a:cubicBezTo>
                    <a:pt x="23" y="123"/>
                    <a:pt x="21" y="122"/>
                    <a:pt x="23" y="121"/>
                  </a:cubicBezTo>
                  <a:cubicBezTo>
                    <a:pt x="24" y="121"/>
                    <a:pt x="24" y="123"/>
                    <a:pt x="25" y="123"/>
                  </a:cubicBezTo>
                  <a:cubicBezTo>
                    <a:pt x="25" y="124"/>
                    <a:pt x="26" y="124"/>
                    <a:pt x="27" y="124"/>
                  </a:cubicBezTo>
                  <a:cubicBezTo>
                    <a:pt x="27" y="123"/>
                    <a:pt x="26" y="121"/>
                    <a:pt x="27" y="120"/>
                  </a:cubicBezTo>
                  <a:cubicBezTo>
                    <a:pt x="29" y="121"/>
                    <a:pt x="28" y="123"/>
                    <a:pt x="28" y="124"/>
                  </a:cubicBezTo>
                  <a:cubicBezTo>
                    <a:pt x="28" y="124"/>
                    <a:pt x="28" y="125"/>
                    <a:pt x="28" y="126"/>
                  </a:cubicBezTo>
                  <a:cubicBezTo>
                    <a:pt x="28" y="126"/>
                    <a:pt x="29" y="127"/>
                    <a:pt x="29" y="127"/>
                  </a:cubicBezTo>
                  <a:cubicBezTo>
                    <a:pt x="30" y="129"/>
                    <a:pt x="30" y="130"/>
                    <a:pt x="31" y="131"/>
                  </a:cubicBezTo>
                  <a:cubicBezTo>
                    <a:pt x="32" y="132"/>
                    <a:pt x="32" y="133"/>
                    <a:pt x="33" y="133"/>
                  </a:cubicBezTo>
                  <a:cubicBezTo>
                    <a:pt x="33" y="132"/>
                    <a:pt x="33" y="131"/>
                    <a:pt x="32" y="130"/>
                  </a:cubicBezTo>
                  <a:cubicBezTo>
                    <a:pt x="32" y="129"/>
                    <a:pt x="32" y="127"/>
                    <a:pt x="32" y="126"/>
                  </a:cubicBezTo>
                  <a:cubicBezTo>
                    <a:pt x="31" y="125"/>
                    <a:pt x="31" y="124"/>
                    <a:pt x="30" y="123"/>
                  </a:cubicBezTo>
                  <a:cubicBezTo>
                    <a:pt x="30" y="120"/>
                    <a:pt x="30" y="116"/>
                    <a:pt x="28" y="114"/>
                  </a:cubicBezTo>
                  <a:cubicBezTo>
                    <a:pt x="28" y="114"/>
                    <a:pt x="28" y="114"/>
                    <a:pt x="27" y="114"/>
                  </a:cubicBezTo>
                  <a:cubicBezTo>
                    <a:pt x="26" y="113"/>
                    <a:pt x="26" y="111"/>
                    <a:pt x="28" y="111"/>
                  </a:cubicBezTo>
                  <a:cubicBezTo>
                    <a:pt x="29" y="111"/>
                    <a:pt x="29" y="112"/>
                    <a:pt x="30" y="113"/>
                  </a:cubicBezTo>
                  <a:cubicBezTo>
                    <a:pt x="30" y="110"/>
                    <a:pt x="30" y="108"/>
                    <a:pt x="31" y="106"/>
                  </a:cubicBezTo>
                  <a:cubicBezTo>
                    <a:pt x="31" y="105"/>
                    <a:pt x="31" y="103"/>
                    <a:pt x="31" y="102"/>
                  </a:cubicBezTo>
                  <a:cubicBezTo>
                    <a:pt x="31" y="100"/>
                    <a:pt x="31" y="98"/>
                    <a:pt x="31" y="96"/>
                  </a:cubicBezTo>
                  <a:cubicBezTo>
                    <a:pt x="31" y="96"/>
                    <a:pt x="31" y="95"/>
                    <a:pt x="31" y="95"/>
                  </a:cubicBezTo>
                  <a:cubicBezTo>
                    <a:pt x="31" y="93"/>
                    <a:pt x="29" y="94"/>
                    <a:pt x="28" y="93"/>
                  </a:cubicBezTo>
                  <a:cubicBezTo>
                    <a:pt x="28" y="92"/>
                    <a:pt x="29" y="91"/>
                    <a:pt x="31" y="90"/>
                  </a:cubicBezTo>
                  <a:cubicBezTo>
                    <a:pt x="31" y="89"/>
                    <a:pt x="30" y="87"/>
                    <a:pt x="30" y="86"/>
                  </a:cubicBezTo>
                  <a:cubicBezTo>
                    <a:pt x="29" y="85"/>
                    <a:pt x="29" y="83"/>
                    <a:pt x="29" y="82"/>
                  </a:cubicBezTo>
                  <a:cubicBezTo>
                    <a:pt x="29" y="81"/>
                    <a:pt x="29" y="81"/>
                    <a:pt x="29" y="81"/>
                  </a:cubicBezTo>
                  <a:cubicBezTo>
                    <a:pt x="28" y="80"/>
                    <a:pt x="28" y="78"/>
                    <a:pt x="27" y="77"/>
                  </a:cubicBezTo>
                  <a:cubicBezTo>
                    <a:pt x="27" y="76"/>
                    <a:pt x="26" y="75"/>
                    <a:pt x="26" y="75"/>
                  </a:cubicBezTo>
                  <a:cubicBezTo>
                    <a:pt x="25" y="75"/>
                    <a:pt x="23" y="75"/>
                    <a:pt x="23" y="74"/>
                  </a:cubicBezTo>
                  <a:cubicBezTo>
                    <a:pt x="23" y="73"/>
                    <a:pt x="25" y="73"/>
                    <a:pt x="25" y="73"/>
                  </a:cubicBezTo>
                  <a:cubicBezTo>
                    <a:pt x="25" y="71"/>
                    <a:pt x="23" y="69"/>
                    <a:pt x="22" y="67"/>
                  </a:cubicBezTo>
                  <a:cubicBezTo>
                    <a:pt x="22" y="67"/>
                    <a:pt x="22" y="66"/>
                    <a:pt x="21" y="65"/>
                  </a:cubicBezTo>
                  <a:cubicBezTo>
                    <a:pt x="21" y="64"/>
                    <a:pt x="20" y="63"/>
                    <a:pt x="20" y="62"/>
                  </a:cubicBezTo>
                  <a:cubicBezTo>
                    <a:pt x="19" y="63"/>
                    <a:pt x="18" y="65"/>
                    <a:pt x="16" y="65"/>
                  </a:cubicBezTo>
                  <a:cubicBezTo>
                    <a:pt x="14" y="65"/>
                    <a:pt x="12" y="64"/>
                    <a:pt x="11" y="63"/>
                  </a:cubicBezTo>
                  <a:cubicBezTo>
                    <a:pt x="10" y="62"/>
                    <a:pt x="10" y="62"/>
                    <a:pt x="9" y="61"/>
                  </a:cubicBezTo>
                  <a:cubicBezTo>
                    <a:pt x="9" y="61"/>
                    <a:pt x="8" y="60"/>
                    <a:pt x="8" y="60"/>
                  </a:cubicBezTo>
                  <a:cubicBezTo>
                    <a:pt x="8" y="60"/>
                    <a:pt x="8" y="60"/>
                    <a:pt x="7" y="60"/>
                  </a:cubicBezTo>
                  <a:cubicBezTo>
                    <a:pt x="7" y="59"/>
                    <a:pt x="6" y="58"/>
                    <a:pt x="6" y="58"/>
                  </a:cubicBezTo>
                  <a:cubicBezTo>
                    <a:pt x="5" y="58"/>
                    <a:pt x="4" y="57"/>
                    <a:pt x="4" y="55"/>
                  </a:cubicBezTo>
                  <a:cubicBezTo>
                    <a:pt x="4" y="55"/>
                    <a:pt x="6" y="55"/>
                    <a:pt x="6" y="55"/>
                  </a:cubicBezTo>
                  <a:cubicBezTo>
                    <a:pt x="6" y="56"/>
                    <a:pt x="7" y="57"/>
                    <a:pt x="7" y="58"/>
                  </a:cubicBezTo>
                  <a:cubicBezTo>
                    <a:pt x="7" y="59"/>
                    <a:pt x="9" y="60"/>
                    <a:pt x="10" y="61"/>
                  </a:cubicBezTo>
                  <a:cubicBezTo>
                    <a:pt x="10" y="61"/>
                    <a:pt x="10" y="61"/>
                    <a:pt x="10" y="62"/>
                  </a:cubicBezTo>
                  <a:cubicBezTo>
                    <a:pt x="11" y="62"/>
                    <a:pt x="11" y="62"/>
                    <a:pt x="12" y="63"/>
                  </a:cubicBezTo>
                  <a:cubicBezTo>
                    <a:pt x="13" y="64"/>
                    <a:pt x="16" y="65"/>
                    <a:pt x="17" y="64"/>
                  </a:cubicBezTo>
                  <a:cubicBezTo>
                    <a:pt x="18" y="63"/>
                    <a:pt x="18" y="63"/>
                    <a:pt x="18" y="63"/>
                  </a:cubicBezTo>
                  <a:cubicBezTo>
                    <a:pt x="16" y="64"/>
                    <a:pt x="13" y="64"/>
                    <a:pt x="13" y="61"/>
                  </a:cubicBezTo>
                  <a:cubicBezTo>
                    <a:pt x="14" y="61"/>
                    <a:pt x="14" y="62"/>
                    <a:pt x="14" y="62"/>
                  </a:cubicBezTo>
                  <a:cubicBezTo>
                    <a:pt x="14" y="62"/>
                    <a:pt x="15" y="62"/>
                    <a:pt x="15" y="63"/>
                  </a:cubicBezTo>
                  <a:cubicBezTo>
                    <a:pt x="16" y="63"/>
                    <a:pt x="17" y="62"/>
                    <a:pt x="18" y="62"/>
                  </a:cubicBezTo>
                  <a:cubicBezTo>
                    <a:pt x="18" y="62"/>
                    <a:pt x="18" y="61"/>
                    <a:pt x="19" y="61"/>
                  </a:cubicBezTo>
                  <a:cubicBezTo>
                    <a:pt x="16" y="62"/>
                    <a:pt x="15" y="61"/>
                    <a:pt x="13" y="60"/>
                  </a:cubicBezTo>
                  <a:cubicBezTo>
                    <a:pt x="12" y="59"/>
                    <a:pt x="11" y="57"/>
                    <a:pt x="10" y="56"/>
                  </a:cubicBezTo>
                  <a:cubicBezTo>
                    <a:pt x="10" y="55"/>
                    <a:pt x="10" y="55"/>
                    <a:pt x="9" y="55"/>
                  </a:cubicBezTo>
                  <a:cubicBezTo>
                    <a:pt x="9" y="54"/>
                    <a:pt x="9" y="53"/>
                    <a:pt x="10" y="53"/>
                  </a:cubicBezTo>
                  <a:cubicBezTo>
                    <a:pt x="10" y="53"/>
                    <a:pt x="11" y="53"/>
                    <a:pt x="11" y="53"/>
                  </a:cubicBezTo>
                  <a:cubicBezTo>
                    <a:pt x="11" y="54"/>
                    <a:pt x="12" y="55"/>
                    <a:pt x="11" y="56"/>
                  </a:cubicBezTo>
                  <a:cubicBezTo>
                    <a:pt x="12" y="57"/>
                    <a:pt x="13" y="59"/>
                    <a:pt x="15" y="60"/>
                  </a:cubicBezTo>
                  <a:cubicBezTo>
                    <a:pt x="15" y="60"/>
                    <a:pt x="15" y="60"/>
                    <a:pt x="15" y="60"/>
                  </a:cubicBezTo>
                  <a:cubicBezTo>
                    <a:pt x="16" y="61"/>
                    <a:pt x="17" y="61"/>
                    <a:pt x="18" y="60"/>
                  </a:cubicBezTo>
                  <a:cubicBezTo>
                    <a:pt x="18" y="59"/>
                    <a:pt x="18" y="59"/>
                    <a:pt x="17" y="59"/>
                  </a:cubicBezTo>
                  <a:cubicBezTo>
                    <a:pt x="16" y="58"/>
                    <a:pt x="15" y="56"/>
                    <a:pt x="14" y="55"/>
                  </a:cubicBezTo>
                  <a:cubicBezTo>
                    <a:pt x="13" y="53"/>
                    <a:pt x="11" y="49"/>
                    <a:pt x="11" y="47"/>
                  </a:cubicBezTo>
                  <a:cubicBezTo>
                    <a:pt x="10" y="46"/>
                    <a:pt x="10" y="45"/>
                    <a:pt x="10" y="44"/>
                  </a:cubicBezTo>
                  <a:cubicBezTo>
                    <a:pt x="13" y="43"/>
                    <a:pt x="14" y="46"/>
                    <a:pt x="12" y="47"/>
                  </a:cubicBezTo>
                  <a:cubicBezTo>
                    <a:pt x="12" y="50"/>
                    <a:pt x="14" y="54"/>
                    <a:pt x="16" y="57"/>
                  </a:cubicBezTo>
                  <a:cubicBezTo>
                    <a:pt x="17" y="57"/>
                    <a:pt x="18" y="58"/>
                    <a:pt x="18" y="58"/>
                  </a:cubicBezTo>
                  <a:cubicBezTo>
                    <a:pt x="18" y="56"/>
                    <a:pt x="16" y="54"/>
                    <a:pt x="16" y="52"/>
                  </a:cubicBezTo>
                  <a:cubicBezTo>
                    <a:pt x="15" y="52"/>
                    <a:pt x="15" y="51"/>
                    <a:pt x="15" y="51"/>
                  </a:cubicBezTo>
                  <a:cubicBezTo>
                    <a:pt x="16" y="51"/>
                    <a:pt x="16" y="52"/>
                    <a:pt x="16" y="53"/>
                  </a:cubicBezTo>
                  <a:cubicBezTo>
                    <a:pt x="17" y="54"/>
                    <a:pt x="18" y="56"/>
                    <a:pt x="19" y="58"/>
                  </a:cubicBezTo>
                  <a:cubicBezTo>
                    <a:pt x="20" y="57"/>
                    <a:pt x="19" y="56"/>
                    <a:pt x="19" y="54"/>
                  </a:cubicBezTo>
                  <a:cubicBezTo>
                    <a:pt x="19" y="53"/>
                    <a:pt x="18" y="51"/>
                    <a:pt x="17" y="49"/>
                  </a:cubicBezTo>
                  <a:cubicBezTo>
                    <a:pt x="17" y="49"/>
                    <a:pt x="17" y="50"/>
                    <a:pt x="16" y="50"/>
                  </a:cubicBezTo>
                  <a:cubicBezTo>
                    <a:pt x="14" y="49"/>
                    <a:pt x="16" y="47"/>
                    <a:pt x="17" y="46"/>
                  </a:cubicBezTo>
                  <a:cubicBezTo>
                    <a:pt x="18" y="47"/>
                    <a:pt x="18" y="48"/>
                    <a:pt x="18" y="49"/>
                  </a:cubicBezTo>
                  <a:cubicBezTo>
                    <a:pt x="19" y="51"/>
                    <a:pt x="20" y="55"/>
                    <a:pt x="20" y="58"/>
                  </a:cubicBezTo>
                  <a:cubicBezTo>
                    <a:pt x="21" y="57"/>
                    <a:pt x="21" y="54"/>
                    <a:pt x="20" y="51"/>
                  </a:cubicBezTo>
                  <a:cubicBezTo>
                    <a:pt x="21" y="51"/>
                    <a:pt x="21" y="52"/>
                    <a:pt x="21" y="53"/>
                  </a:cubicBezTo>
                  <a:cubicBezTo>
                    <a:pt x="22" y="54"/>
                    <a:pt x="22" y="56"/>
                    <a:pt x="22" y="58"/>
                  </a:cubicBezTo>
                  <a:cubicBezTo>
                    <a:pt x="23" y="57"/>
                    <a:pt x="23" y="56"/>
                    <a:pt x="23" y="55"/>
                  </a:cubicBezTo>
                  <a:cubicBezTo>
                    <a:pt x="23" y="54"/>
                    <a:pt x="23" y="53"/>
                    <a:pt x="22" y="52"/>
                  </a:cubicBezTo>
                  <a:cubicBezTo>
                    <a:pt x="22" y="51"/>
                    <a:pt x="21" y="50"/>
                    <a:pt x="21" y="48"/>
                  </a:cubicBezTo>
                  <a:cubicBezTo>
                    <a:pt x="21" y="48"/>
                    <a:pt x="21" y="47"/>
                    <a:pt x="21" y="46"/>
                  </a:cubicBezTo>
                  <a:cubicBezTo>
                    <a:pt x="21" y="46"/>
                    <a:pt x="20" y="46"/>
                    <a:pt x="20" y="45"/>
                  </a:cubicBezTo>
                  <a:cubicBezTo>
                    <a:pt x="20" y="44"/>
                    <a:pt x="21" y="43"/>
                    <a:pt x="22" y="44"/>
                  </a:cubicBezTo>
                  <a:cubicBezTo>
                    <a:pt x="23" y="45"/>
                    <a:pt x="22" y="46"/>
                    <a:pt x="21" y="47"/>
                  </a:cubicBezTo>
                  <a:cubicBezTo>
                    <a:pt x="22" y="48"/>
                    <a:pt x="22" y="49"/>
                    <a:pt x="22" y="50"/>
                  </a:cubicBezTo>
                  <a:cubicBezTo>
                    <a:pt x="23" y="51"/>
                    <a:pt x="24" y="53"/>
                    <a:pt x="24" y="54"/>
                  </a:cubicBezTo>
                  <a:cubicBezTo>
                    <a:pt x="25" y="56"/>
                    <a:pt x="23" y="58"/>
                    <a:pt x="22" y="59"/>
                  </a:cubicBezTo>
                  <a:cubicBezTo>
                    <a:pt x="23" y="59"/>
                    <a:pt x="24" y="59"/>
                    <a:pt x="24" y="58"/>
                  </a:cubicBezTo>
                  <a:cubicBezTo>
                    <a:pt x="26" y="57"/>
                    <a:pt x="26" y="55"/>
                    <a:pt x="25" y="52"/>
                  </a:cubicBezTo>
                  <a:cubicBezTo>
                    <a:pt x="25" y="51"/>
                    <a:pt x="24" y="50"/>
                    <a:pt x="24" y="50"/>
                  </a:cubicBezTo>
                  <a:cubicBezTo>
                    <a:pt x="24" y="49"/>
                    <a:pt x="23" y="47"/>
                    <a:pt x="24" y="47"/>
                  </a:cubicBezTo>
                  <a:cubicBezTo>
                    <a:pt x="26" y="46"/>
                    <a:pt x="27" y="50"/>
                    <a:pt x="25" y="50"/>
                  </a:cubicBezTo>
                  <a:cubicBezTo>
                    <a:pt x="26" y="52"/>
                    <a:pt x="27" y="55"/>
                    <a:pt x="26" y="57"/>
                  </a:cubicBezTo>
                  <a:cubicBezTo>
                    <a:pt x="26" y="57"/>
                    <a:pt x="26" y="57"/>
                    <a:pt x="26" y="57"/>
                  </a:cubicBezTo>
                  <a:cubicBezTo>
                    <a:pt x="25" y="58"/>
                    <a:pt x="24" y="60"/>
                    <a:pt x="22" y="60"/>
                  </a:cubicBezTo>
                  <a:cubicBezTo>
                    <a:pt x="22" y="60"/>
                    <a:pt x="21" y="60"/>
                    <a:pt x="21" y="60"/>
                  </a:cubicBezTo>
                  <a:cubicBezTo>
                    <a:pt x="21" y="61"/>
                    <a:pt x="22" y="62"/>
                    <a:pt x="23" y="64"/>
                  </a:cubicBezTo>
                  <a:cubicBezTo>
                    <a:pt x="24" y="65"/>
                    <a:pt x="25" y="67"/>
                    <a:pt x="26" y="68"/>
                  </a:cubicBezTo>
                  <a:cubicBezTo>
                    <a:pt x="26" y="68"/>
                    <a:pt x="26" y="66"/>
                    <a:pt x="27" y="65"/>
                  </a:cubicBezTo>
                  <a:cubicBezTo>
                    <a:pt x="27" y="65"/>
                    <a:pt x="28" y="64"/>
                    <a:pt x="28" y="64"/>
                  </a:cubicBezTo>
                  <a:cubicBezTo>
                    <a:pt x="29" y="64"/>
                    <a:pt x="29" y="65"/>
                    <a:pt x="29" y="65"/>
                  </a:cubicBezTo>
                  <a:cubicBezTo>
                    <a:pt x="29" y="67"/>
                    <a:pt x="27" y="67"/>
                    <a:pt x="27" y="69"/>
                  </a:cubicBezTo>
                  <a:cubicBezTo>
                    <a:pt x="27" y="69"/>
                    <a:pt x="27" y="70"/>
                    <a:pt x="27" y="70"/>
                  </a:cubicBezTo>
                  <a:cubicBezTo>
                    <a:pt x="27" y="70"/>
                    <a:pt x="27" y="71"/>
                    <a:pt x="27" y="71"/>
                  </a:cubicBezTo>
                  <a:cubicBezTo>
                    <a:pt x="27" y="72"/>
                    <a:pt x="28" y="74"/>
                    <a:pt x="29" y="76"/>
                  </a:cubicBezTo>
                  <a:cubicBezTo>
                    <a:pt x="30" y="77"/>
                    <a:pt x="30" y="79"/>
                    <a:pt x="31" y="81"/>
                  </a:cubicBezTo>
                  <a:cubicBezTo>
                    <a:pt x="31" y="81"/>
                    <a:pt x="31" y="82"/>
                    <a:pt x="31" y="83"/>
                  </a:cubicBezTo>
                  <a:cubicBezTo>
                    <a:pt x="32" y="82"/>
                    <a:pt x="32" y="81"/>
                    <a:pt x="32" y="81"/>
                  </a:cubicBezTo>
                  <a:cubicBezTo>
                    <a:pt x="32" y="80"/>
                    <a:pt x="32" y="80"/>
                    <a:pt x="32" y="80"/>
                  </a:cubicBezTo>
                  <a:cubicBezTo>
                    <a:pt x="33" y="80"/>
                    <a:pt x="33" y="79"/>
                    <a:pt x="33" y="79"/>
                  </a:cubicBezTo>
                  <a:cubicBezTo>
                    <a:pt x="34" y="78"/>
                    <a:pt x="34" y="78"/>
                    <a:pt x="35" y="78"/>
                  </a:cubicBezTo>
                  <a:cubicBezTo>
                    <a:pt x="35" y="78"/>
                    <a:pt x="35" y="79"/>
                    <a:pt x="35" y="79"/>
                  </a:cubicBezTo>
                  <a:cubicBezTo>
                    <a:pt x="36" y="80"/>
                    <a:pt x="33" y="80"/>
                    <a:pt x="33" y="82"/>
                  </a:cubicBezTo>
                  <a:cubicBezTo>
                    <a:pt x="32" y="83"/>
                    <a:pt x="33" y="84"/>
                    <a:pt x="32" y="84"/>
                  </a:cubicBezTo>
                  <a:cubicBezTo>
                    <a:pt x="33" y="87"/>
                    <a:pt x="32" y="90"/>
                    <a:pt x="33" y="92"/>
                  </a:cubicBezTo>
                  <a:cubicBezTo>
                    <a:pt x="34" y="93"/>
                    <a:pt x="33" y="94"/>
                    <a:pt x="33" y="95"/>
                  </a:cubicBezTo>
                  <a:cubicBezTo>
                    <a:pt x="33" y="96"/>
                    <a:pt x="33" y="96"/>
                    <a:pt x="33" y="97"/>
                  </a:cubicBezTo>
                  <a:cubicBezTo>
                    <a:pt x="33" y="98"/>
                    <a:pt x="33" y="100"/>
                    <a:pt x="33" y="102"/>
                  </a:cubicBezTo>
                  <a:cubicBezTo>
                    <a:pt x="33" y="101"/>
                    <a:pt x="35" y="99"/>
                    <a:pt x="36" y="100"/>
                  </a:cubicBezTo>
                  <a:cubicBezTo>
                    <a:pt x="36" y="101"/>
                    <a:pt x="36" y="102"/>
                    <a:pt x="36" y="102"/>
                  </a:cubicBezTo>
                  <a:cubicBezTo>
                    <a:pt x="35" y="102"/>
                    <a:pt x="35" y="102"/>
                    <a:pt x="34" y="102"/>
                  </a:cubicBezTo>
                  <a:cubicBezTo>
                    <a:pt x="33" y="103"/>
                    <a:pt x="33" y="105"/>
                    <a:pt x="32" y="105"/>
                  </a:cubicBezTo>
                  <a:cubicBezTo>
                    <a:pt x="32" y="105"/>
                    <a:pt x="32" y="106"/>
                    <a:pt x="32" y="106"/>
                  </a:cubicBezTo>
                  <a:cubicBezTo>
                    <a:pt x="31" y="111"/>
                    <a:pt x="31" y="118"/>
                    <a:pt x="32" y="124"/>
                  </a:cubicBezTo>
                  <a:cubicBezTo>
                    <a:pt x="32" y="125"/>
                    <a:pt x="33" y="127"/>
                    <a:pt x="33" y="128"/>
                  </a:cubicBezTo>
                  <a:cubicBezTo>
                    <a:pt x="34" y="127"/>
                    <a:pt x="34" y="124"/>
                    <a:pt x="35" y="124"/>
                  </a:cubicBezTo>
                  <a:cubicBezTo>
                    <a:pt x="36" y="124"/>
                    <a:pt x="37" y="124"/>
                    <a:pt x="37" y="125"/>
                  </a:cubicBezTo>
                  <a:cubicBezTo>
                    <a:pt x="37" y="125"/>
                    <a:pt x="36" y="125"/>
                    <a:pt x="36" y="125"/>
                  </a:cubicBezTo>
                  <a:cubicBezTo>
                    <a:pt x="35" y="126"/>
                    <a:pt x="35" y="127"/>
                    <a:pt x="34" y="129"/>
                  </a:cubicBezTo>
                  <a:cubicBezTo>
                    <a:pt x="34" y="129"/>
                    <a:pt x="35" y="130"/>
                    <a:pt x="35" y="130"/>
                  </a:cubicBezTo>
                  <a:cubicBezTo>
                    <a:pt x="35" y="131"/>
                    <a:pt x="35" y="131"/>
                    <a:pt x="35" y="131"/>
                  </a:cubicBezTo>
                  <a:cubicBezTo>
                    <a:pt x="36" y="132"/>
                    <a:pt x="36" y="133"/>
                    <a:pt x="37" y="134"/>
                  </a:cubicBezTo>
                  <a:cubicBezTo>
                    <a:pt x="37" y="135"/>
                    <a:pt x="37" y="135"/>
                    <a:pt x="37" y="136"/>
                  </a:cubicBezTo>
                  <a:cubicBezTo>
                    <a:pt x="38" y="137"/>
                    <a:pt x="38" y="137"/>
                    <a:pt x="38" y="138"/>
                  </a:cubicBezTo>
                  <a:cubicBezTo>
                    <a:pt x="38" y="139"/>
                    <a:pt x="39" y="139"/>
                    <a:pt x="39" y="140"/>
                  </a:cubicBezTo>
                  <a:cubicBezTo>
                    <a:pt x="40" y="140"/>
                    <a:pt x="40" y="141"/>
                    <a:pt x="41" y="141"/>
                  </a:cubicBezTo>
                  <a:cubicBezTo>
                    <a:pt x="41" y="141"/>
                    <a:pt x="42" y="141"/>
                    <a:pt x="42" y="140"/>
                  </a:cubicBezTo>
                  <a:cubicBezTo>
                    <a:pt x="42" y="140"/>
                    <a:pt x="42" y="140"/>
                    <a:pt x="42" y="139"/>
                  </a:cubicBezTo>
                  <a:cubicBezTo>
                    <a:pt x="42" y="139"/>
                    <a:pt x="42" y="139"/>
                    <a:pt x="42" y="138"/>
                  </a:cubicBezTo>
                  <a:cubicBezTo>
                    <a:pt x="43" y="137"/>
                    <a:pt x="41" y="136"/>
                    <a:pt x="42" y="135"/>
                  </a:cubicBezTo>
                  <a:cubicBezTo>
                    <a:pt x="43" y="134"/>
                    <a:pt x="43" y="136"/>
                    <a:pt x="43" y="136"/>
                  </a:cubicBezTo>
                  <a:cubicBezTo>
                    <a:pt x="43" y="134"/>
                    <a:pt x="43" y="134"/>
                    <a:pt x="42" y="132"/>
                  </a:cubicBezTo>
                  <a:cubicBezTo>
                    <a:pt x="41" y="131"/>
                    <a:pt x="39" y="131"/>
                    <a:pt x="39" y="129"/>
                  </a:cubicBezTo>
                  <a:cubicBezTo>
                    <a:pt x="40" y="128"/>
                    <a:pt x="41" y="129"/>
                    <a:pt x="42" y="130"/>
                  </a:cubicBezTo>
                  <a:cubicBezTo>
                    <a:pt x="42" y="128"/>
                    <a:pt x="40" y="126"/>
                    <a:pt x="41" y="125"/>
                  </a:cubicBezTo>
                  <a:cubicBezTo>
                    <a:pt x="42" y="124"/>
                    <a:pt x="42" y="126"/>
                    <a:pt x="43" y="127"/>
                  </a:cubicBezTo>
                  <a:cubicBezTo>
                    <a:pt x="43" y="127"/>
                    <a:pt x="43" y="127"/>
                    <a:pt x="43" y="128"/>
                  </a:cubicBezTo>
                  <a:cubicBezTo>
                    <a:pt x="44" y="129"/>
                    <a:pt x="43" y="130"/>
                    <a:pt x="44" y="131"/>
                  </a:cubicBezTo>
                  <a:cubicBezTo>
                    <a:pt x="44" y="131"/>
                    <a:pt x="44" y="129"/>
                    <a:pt x="45" y="129"/>
                  </a:cubicBezTo>
                  <a:cubicBezTo>
                    <a:pt x="46" y="130"/>
                    <a:pt x="44" y="131"/>
                    <a:pt x="45" y="133"/>
                  </a:cubicBezTo>
                  <a:cubicBezTo>
                    <a:pt x="43" y="134"/>
                    <a:pt x="45" y="137"/>
                    <a:pt x="44" y="139"/>
                  </a:cubicBezTo>
                  <a:cubicBezTo>
                    <a:pt x="45" y="138"/>
                    <a:pt x="45" y="137"/>
                    <a:pt x="45" y="136"/>
                  </a:cubicBezTo>
                  <a:cubicBezTo>
                    <a:pt x="46" y="135"/>
                    <a:pt x="46" y="134"/>
                    <a:pt x="47" y="133"/>
                  </a:cubicBezTo>
                  <a:cubicBezTo>
                    <a:pt x="48" y="132"/>
                    <a:pt x="48" y="130"/>
                    <a:pt x="49" y="128"/>
                  </a:cubicBezTo>
                  <a:cubicBezTo>
                    <a:pt x="49" y="127"/>
                    <a:pt x="50" y="127"/>
                    <a:pt x="50" y="126"/>
                  </a:cubicBezTo>
                  <a:cubicBezTo>
                    <a:pt x="49" y="126"/>
                    <a:pt x="48" y="126"/>
                    <a:pt x="48" y="125"/>
                  </a:cubicBezTo>
                  <a:cubicBezTo>
                    <a:pt x="46" y="125"/>
                    <a:pt x="45" y="123"/>
                    <a:pt x="43" y="121"/>
                  </a:cubicBezTo>
                  <a:cubicBezTo>
                    <a:pt x="43" y="121"/>
                    <a:pt x="43" y="121"/>
                    <a:pt x="42" y="121"/>
                  </a:cubicBezTo>
                  <a:cubicBezTo>
                    <a:pt x="41" y="120"/>
                    <a:pt x="40" y="119"/>
                    <a:pt x="39" y="118"/>
                  </a:cubicBezTo>
                  <a:cubicBezTo>
                    <a:pt x="39" y="117"/>
                    <a:pt x="38" y="116"/>
                    <a:pt x="39" y="116"/>
                  </a:cubicBezTo>
                  <a:cubicBezTo>
                    <a:pt x="40" y="115"/>
                    <a:pt x="42" y="119"/>
                    <a:pt x="42" y="119"/>
                  </a:cubicBezTo>
                  <a:cubicBezTo>
                    <a:pt x="42" y="117"/>
                    <a:pt x="41" y="114"/>
                    <a:pt x="41" y="111"/>
                  </a:cubicBezTo>
                  <a:cubicBezTo>
                    <a:pt x="41" y="110"/>
                    <a:pt x="41" y="110"/>
                    <a:pt x="40" y="110"/>
                  </a:cubicBezTo>
                  <a:cubicBezTo>
                    <a:pt x="40" y="108"/>
                    <a:pt x="39" y="106"/>
                    <a:pt x="40" y="105"/>
                  </a:cubicBezTo>
                  <a:cubicBezTo>
                    <a:pt x="41" y="106"/>
                    <a:pt x="41" y="108"/>
                    <a:pt x="41" y="109"/>
                  </a:cubicBezTo>
                  <a:cubicBezTo>
                    <a:pt x="41" y="109"/>
                    <a:pt x="42" y="108"/>
                    <a:pt x="42" y="108"/>
                  </a:cubicBezTo>
                  <a:cubicBezTo>
                    <a:pt x="42" y="107"/>
                    <a:pt x="42" y="106"/>
                    <a:pt x="43" y="105"/>
                  </a:cubicBezTo>
                  <a:cubicBezTo>
                    <a:pt x="42" y="104"/>
                    <a:pt x="43" y="103"/>
                    <a:pt x="43" y="102"/>
                  </a:cubicBezTo>
                  <a:cubicBezTo>
                    <a:pt x="43" y="101"/>
                    <a:pt x="42" y="100"/>
                    <a:pt x="42" y="99"/>
                  </a:cubicBezTo>
                  <a:cubicBezTo>
                    <a:pt x="43" y="99"/>
                    <a:pt x="43" y="99"/>
                    <a:pt x="44" y="99"/>
                  </a:cubicBezTo>
                  <a:cubicBezTo>
                    <a:pt x="45" y="100"/>
                    <a:pt x="44" y="102"/>
                    <a:pt x="44" y="103"/>
                  </a:cubicBezTo>
                  <a:cubicBezTo>
                    <a:pt x="44" y="103"/>
                    <a:pt x="44" y="104"/>
                    <a:pt x="44" y="104"/>
                  </a:cubicBezTo>
                  <a:cubicBezTo>
                    <a:pt x="44" y="104"/>
                    <a:pt x="44" y="104"/>
                    <a:pt x="44" y="104"/>
                  </a:cubicBezTo>
                  <a:cubicBezTo>
                    <a:pt x="44" y="104"/>
                    <a:pt x="44" y="105"/>
                    <a:pt x="44" y="105"/>
                  </a:cubicBezTo>
                  <a:cubicBezTo>
                    <a:pt x="44" y="105"/>
                    <a:pt x="44" y="106"/>
                    <a:pt x="44" y="106"/>
                  </a:cubicBezTo>
                  <a:cubicBezTo>
                    <a:pt x="44" y="107"/>
                    <a:pt x="43" y="107"/>
                    <a:pt x="43" y="108"/>
                  </a:cubicBezTo>
                  <a:cubicBezTo>
                    <a:pt x="42" y="109"/>
                    <a:pt x="43" y="110"/>
                    <a:pt x="42" y="111"/>
                  </a:cubicBezTo>
                  <a:cubicBezTo>
                    <a:pt x="43" y="111"/>
                    <a:pt x="43" y="109"/>
                    <a:pt x="45" y="110"/>
                  </a:cubicBezTo>
                  <a:cubicBezTo>
                    <a:pt x="46" y="111"/>
                    <a:pt x="44" y="112"/>
                    <a:pt x="43" y="113"/>
                  </a:cubicBezTo>
                  <a:cubicBezTo>
                    <a:pt x="43" y="114"/>
                    <a:pt x="43" y="114"/>
                    <a:pt x="43" y="114"/>
                  </a:cubicBezTo>
                  <a:cubicBezTo>
                    <a:pt x="43" y="114"/>
                    <a:pt x="43" y="115"/>
                    <a:pt x="43" y="115"/>
                  </a:cubicBezTo>
                  <a:cubicBezTo>
                    <a:pt x="42" y="117"/>
                    <a:pt x="44" y="120"/>
                    <a:pt x="46" y="122"/>
                  </a:cubicBezTo>
                  <a:cubicBezTo>
                    <a:pt x="45" y="121"/>
                    <a:pt x="45" y="119"/>
                    <a:pt x="47" y="118"/>
                  </a:cubicBezTo>
                  <a:cubicBezTo>
                    <a:pt x="48" y="119"/>
                    <a:pt x="47" y="120"/>
                    <a:pt x="47" y="122"/>
                  </a:cubicBezTo>
                  <a:cubicBezTo>
                    <a:pt x="48" y="123"/>
                    <a:pt x="49" y="123"/>
                    <a:pt x="49" y="124"/>
                  </a:cubicBezTo>
                  <a:cubicBezTo>
                    <a:pt x="49" y="124"/>
                    <a:pt x="50" y="124"/>
                    <a:pt x="50" y="124"/>
                  </a:cubicBezTo>
                  <a:cubicBezTo>
                    <a:pt x="51" y="124"/>
                    <a:pt x="50" y="123"/>
                    <a:pt x="50" y="123"/>
                  </a:cubicBezTo>
                  <a:cubicBezTo>
                    <a:pt x="51" y="122"/>
                    <a:pt x="51" y="121"/>
                    <a:pt x="51" y="120"/>
                  </a:cubicBezTo>
                  <a:cubicBezTo>
                    <a:pt x="51" y="119"/>
                    <a:pt x="51" y="118"/>
                    <a:pt x="51" y="117"/>
                  </a:cubicBezTo>
                  <a:cubicBezTo>
                    <a:pt x="50" y="116"/>
                    <a:pt x="50" y="114"/>
                    <a:pt x="50" y="113"/>
                  </a:cubicBezTo>
                  <a:cubicBezTo>
                    <a:pt x="51" y="113"/>
                    <a:pt x="52" y="114"/>
                    <a:pt x="52" y="116"/>
                  </a:cubicBezTo>
                  <a:cubicBezTo>
                    <a:pt x="52" y="115"/>
                    <a:pt x="52" y="114"/>
                    <a:pt x="53" y="114"/>
                  </a:cubicBezTo>
                  <a:cubicBezTo>
                    <a:pt x="53" y="112"/>
                    <a:pt x="53" y="111"/>
                    <a:pt x="53" y="110"/>
                  </a:cubicBezTo>
                  <a:cubicBezTo>
                    <a:pt x="53" y="109"/>
                    <a:pt x="53" y="108"/>
                    <a:pt x="53" y="106"/>
                  </a:cubicBezTo>
                  <a:cubicBezTo>
                    <a:pt x="53" y="106"/>
                    <a:pt x="53" y="105"/>
                    <a:pt x="52" y="104"/>
                  </a:cubicBezTo>
                  <a:cubicBezTo>
                    <a:pt x="52" y="103"/>
                    <a:pt x="51" y="103"/>
                    <a:pt x="51" y="102"/>
                  </a:cubicBezTo>
                  <a:cubicBezTo>
                    <a:pt x="50" y="102"/>
                    <a:pt x="50" y="99"/>
                    <a:pt x="51" y="99"/>
                  </a:cubicBezTo>
                  <a:cubicBezTo>
                    <a:pt x="51" y="99"/>
                    <a:pt x="53" y="100"/>
                    <a:pt x="53" y="101"/>
                  </a:cubicBezTo>
                  <a:cubicBezTo>
                    <a:pt x="53" y="102"/>
                    <a:pt x="54" y="103"/>
                    <a:pt x="54" y="103"/>
                  </a:cubicBezTo>
                  <a:cubicBezTo>
                    <a:pt x="54" y="103"/>
                    <a:pt x="54" y="102"/>
                    <a:pt x="54" y="102"/>
                  </a:cubicBezTo>
                  <a:cubicBezTo>
                    <a:pt x="54" y="99"/>
                    <a:pt x="53" y="95"/>
                    <a:pt x="53" y="91"/>
                  </a:cubicBezTo>
                  <a:cubicBezTo>
                    <a:pt x="53" y="90"/>
                    <a:pt x="53" y="90"/>
                    <a:pt x="53" y="89"/>
                  </a:cubicBezTo>
                  <a:cubicBezTo>
                    <a:pt x="53" y="88"/>
                    <a:pt x="53" y="87"/>
                    <a:pt x="53" y="86"/>
                  </a:cubicBezTo>
                  <a:cubicBezTo>
                    <a:pt x="52" y="85"/>
                    <a:pt x="51" y="84"/>
                    <a:pt x="50" y="84"/>
                  </a:cubicBezTo>
                  <a:cubicBezTo>
                    <a:pt x="50" y="83"/>
                    <a:pt x="49" y="84"/>
                    <a:pt x="49" y="83"/>
                  </a:cubicBezTo>
                  <a:cubicBezTo>
                    <a:pt x="49" y="83"/>
                    <a:pt x="48" y="82"/>
                    <a:pt x="48" y="82"/>
                  </a:cubicBezTo>
                  <a:cubicBezTo>
                    <a:pt x="49" y="81"/>
                    <a:pt x="49" y="81"/>
                    <a:pt x="50" y="81"/>
                  </a:cubicBezTo>
                  <a:cubicBezTo>
                    <a:pt x="50" y="82"/>
                    <a:pt x="51" y="82"/>
                    <a:pt x="51" y="82"/>
                  </a:cubicBezTo>
                  <a:cubicBezTo>
                    <a:pt x="51" y="80"/>
                    <a:pt x="50" y="78"/>
                    <a:pt x="50" y="76"/>
                  </a:cubicBezTo>
                  <a:cubicBezTo>
                    <a:pt x="49" y="75"/>
                    <a:pt x="49" y="74"/>
                    <a:pt x="49" y="73"/>
                  </a:cubicBezTo>
                  <a:cubicBezTo>
                    <a:pt x="48" y="73"/>
                    <a:pt x="48" y="72"/>
                    <a:pt x="48" y="71"/>
                  </a:cubicBezTo>
                  <a:cubicBezTo>
                    <a:pt x="47" y="71"/>
                    <a:pt x="47" y="70"/>
                    <a:pt x="47" y="69"/>
                  </a:cubicBezTo>
                  <a:cubicBezTo>
                    <a:pt x="46" y="68"/>
                    <a:pt x="45" y="66"/>
                    <a:pt x="44" y="65"/>
                  </a:cubicBezTo>
                  <a:cubicBezTo>
                    <a:pt x="44" y="63"/>
                    <a:pt x="44" y="62"/>
                    <a:pt x="43" y="61"/>
                  </a:cubicBezTo>
                  <a:cubicBezTo>
                    <a:pt x="42" y="60"/>
                    <a:pt x="41" y="60"/>
                    <a:pt x="40" y="60"/>
                  </a:cubicBezTo>
                  <a:cubicBezTo>
                    <a:pt x="39" y="59"/>
                    <a:pt x="39" y="59"/>
                    <a:pt x="39" y="58"/>
                  </a:cubicBezTo>
                  <a:cubicBezTo>
                    <a:pt x="40" y="58"/>
                    <a:pt x="41" y="58"/>
                    <a:pt x="42" y="58"/>
                  </a:cubicBezTo>
                  <a:cubicBezTo>
                    <a:pt x="42" y="57"/>
                    <a:pt x="42" y="56"/>
                    <a:pt x="42" y="55"/>
                  </a:cubicBezTo>
                  <a:cubicBezTo>
                    <a:pt x="41" y="54"/>
                    <a:pt x="41" y="53"/>
                    <a:pt x="41" y="52"/>
                  </a:cubicBezTo>
                  <a:cubicBezTo>
                    <a:pt x="41" y="52"/>
                    <a:pt x="41" y="51"/>
                    <a:pt x="41" y="51"/>
                  </a:cubicBezTo>
                  <a:cubicBezTo>
                    <a:pt x="41" y="50"/>
                    <a:pt x="40" y="50"/>
                    <a:pt x="40" y="50"/>
                  </a:cubicBezTo>
                  <a:cubicBezTo>
                    <a:pt x="38" y="50"/>
                    <a:pt x="37" y="48"/>
                    <a:pt x="38" y="47"/>
                  </a:cubicBezTo>
                  <a:cubicBezTo>
                    <a:pt x="39" y="47"/>
                    <a:pt x="40" y="47"/>
                    <a:pt x="41" y="48"/>
                  </a:cubicBezTo>
                  <a:cubicBezTo>
                    <a:pt x="41" y="45"/>
                    <a:pt x="40" y="43"/>
                    <a:pt x="40" y="40"/>
                  </a:cubicBezTo>
                  <a:cubicBezTo>
                    <a:pt x="40" y="39"/>
                    <a:pt x="40" y="39"/>
                    <a:pt x="40" y="38"/>
                  </a:cubicBezTo>
                  <a:cubicBezTo>
                    <a:pt x="40" y="38"/>
                    <a:pt x="40" y="37"/>
                    <a:pt x="40" y="37"/>
                  </a:cubicBezTo>
                  <a:cubicBezTo>
                    <a:pt x="40" y="37"/>
                    <a:pt x="40" y="37"/>
                    <a:pt x="40" y="36"/>
                  </a:cubicBezTo>
                  <a:cubicBezTo>
                    <a:pt x="40" y="35"/>
                    <a:pt x="40" y="34"/>
                    <a:pt x="40" y="33"/>
                  </a:cubicBezTo>
                  <a:cubicBezTo>
                    <a:pt x="39" y="32"/>
                    <a:pt x="40" y="31"/>
                    <a:pt x="40" y="30"/>
                  </a:cubicBezTo>
                  <a:cubicBezTo>
                    <a:pt x="40" y="29"/>
                    <a:pt x="40" y="29"/>
                    <a:pt x="40" y="29"/>
                  </a:cubicBezTo>
                  <a:cubicBezTo>
                    <a:pt x="40" y="28"/>
                    <a:pt x="40" y="26"/>
                    <a:pt x="39" y="25"/>
                  </a:cubicBezTo>
                  <a:cubicBezTo>
                    <a:pt x="38" y="24"/>
                    <a:pt x="36" y="24"/>
                    <a:pt x="36" y="22"/>
                  </a:cubicBezTo>
                  <a:cubicBezTo>
                    <a:pt x="38" y="21"/>
                    <a:pt x="39" y="23"/>
                    <a:pt x="40" y="24"/>
                  </a:cubicBezTo>
                  <a:cubicBezTo>
                    <a:pt x="41" y="22"/>
                    <a:pt x="41" y="20"/>
                    <a:pt x="42" y="19"/>
                  </a:cubicBezTo>
                  <a:cubicBezTo>
                    <a:pt x="41" y="18"/>
                    <a:pt x="40" y="18"/>
                    <a:pt x="38" y="17"/>
                  </a:cubicBezTo>
                  <a:cubicBezTo>
                    <a:pt x="37" y="16"/>
                    <a:pt x="35" y="13"/>
                    <a:pt x="35" y="9"/>
                  </a:cubicBezTo>
                  <a:cubicBezTo>
                    <a:pt x="35" y="8"/>
                    <a:pt x="35" y="7"/>
                    <a:pt x="35" y="6"/>
                  </a:cubicBezTo>
                  <a:cubicBezTo>
                    <a:pt x="36" y="6"/>
                    <a:pt x="36" y="5"/>
                    <a:pt x="36" y="5"/>
                  </a:cubicBezTo>
                  <a:cubicBezTo>
                    <a:pt x="36" y="5"/>
                    <a:pt x="36" y="4"/>
                    <a:pt x="37" y="4"/>
                  </a:cubicBezTo>
                  <a:cubicBezTo>
                    <a:pt x="37" y="3"/>
                    <a:pt x="37" y="3"/>
                    <a:pt x="37" y="3"/>
                  </a:cubicBezTo>
                  <a:cubicBezTo>
                    <a:pt x="37" y="3"/>
                    <a:pt x="36" y="2"/>
                    <a:pt x="37" y="1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8" y="0"/>
                    <a:pt x="37" y="1"/>
                    <a:pt x="38" y="1"/>
                  </a:cubicBezTo>
                  <a:cubicBezTo>
                    <a:pt x="38" y="1"/>
                    <a:pt x="39" y="1"/>
                    <a:pt x="39" y="1"/>
                  </a:cubicBezTo>
                  <a:cubicBezTo>
                    <a:pt x="39" y="2"/>
                    <a:pt x="39" y="3"/>
                    <a:pt x="38" y="4"/>
                  </a:cubicBezTo>
                  <a:cubicBezTo>
                    <a:pt x="38" y="4"/>
                    <a:pt x="38" y="3"/>
                    <a:pt x="37" y="3"/>
                  </a:cubicBezTo>
                  <a:cubicBezTo>
                    <a:pt x="34" y="7"/>
                    <a:pt x="36" y="18"/>
                    <a:pt x="42" y="18"/>
                  </a:cubicBezTo>
                  <a:cubicBezTo>
                    <a:pt x="42" y="17"/>
                    <a:pt x="41" y="17"/>
                    <a:pt x="40" y="17"/>
                  </a:cubicBezTo>
                  <a:cubicBezTo>
                    <a:pt x="38" y="16"/>
                    <a:pt x="38" y="14"/>
                    <a:pt x="37" y="12"/>
                  </a:cubicBezTo>
                  <a:cubicBezTo>
                    <a:pt x="37" y="11"/>
                    <a:pt x="37" y="8"/>
                    <a:pt x="38" y="7"/>
                  </a:cubicBezTo>
                  <a:cubicBezTo>
                    <a:pt x="38" y="7"/>
                    <a:pt x="38" y="6"/>
                    <a:pt x="38" y="6"/>
                  </a:cubicBezTo>
                  <a:cubicBezTo>
                    <a:pt x="37" y="8"/>
                    <a:pt x="38" y="14"/>
                    <a:pt x="40" y="15"/>
                  </a:cubicBezTo>
                  <a:cubicBezTo>
                    <a:pt x="39" y="13"/>
                    <a:pt x="39" y="12"/>
                    <a:pt x="40" y="10"/>
                  </a:cubicBezTo>
                  <a:cubicBezTo>
                    <a:pt x="40" y="9"/>
                    <a:pt x="40" y="7"/>
                    <a:pt x="41" y="7"/>
                  </a:cubicBezTo>
                  <a:cubicBezTo>
                    <a:pt x="41" y="6"/>
                    <a:pt x="42" y="5"/>
                    <a:pt x="42" y="5"/>
                  </a:cubicBezTo>
                  <a:cubicBezTo>
                    <a:pt x="40" y="4"/>
                    <a:pt x="42" y="1"/>
                    <a:pt x="44" y="2"/>
                  </a:cubicBezTo>
                  <a:cubicBezTo>
                    <a:pt x="44" y="3"/>
                    <a:pt x="44" y="5"/>
                    <a:pt x="43" y="5"/>
                  </a:cubicBezTo>
                  <a:cubicBezTo>
                    <a:pt x="42" y="6"/>
                    <a:pt x="40" y="10"/>
                    <a:pt x="40" y="13"/>
                  </a:cubicBezTo>
                  <a:cubicBezTo>
                    <a:pt x="40" y="15"/>
                    <a:pt x="41" y="16"/>
                    <a:pt x="43" y="16"/>
                  </a:cubicBezTo>
                  <a:cubicBezTo>
                    <a:pt x="42" y="11"/>
                    <a:pt x="44" y="9"/>
                    <a:pt x="46" y="5"/>
                  </a:cubicBezTo>
                  <a:cubicBezTo>
                    <a:pt x="46" y="4"/>
                    <a:pt x="45" y="3"/>
                    <a:pt x="46" y="2"/>
                  </a:cubicBezTo>
                  <a:cubicBezTo>
                    <a:pt x="47" y="2"/>
                    <a:pt x="49" y="3"/>
                    <a:pt x="48" y="5"/>
                  </a:cubicBezTo>
                  <a:cubicBezTo>
                    <a:pt x="48" y="5"/>
                    <a:pt x="47" y="5"/>
                    <a:pt x="47" y="6"/>
                  </a:cubicBezTo>
                  <a:cubicBezTo>
                    <a:pt x="46" y="7"/>
                    <a:pt x="45" y="8"/>
                    <a:pt x="45" y="9"/>
                  </a:cubicBezTo>
                  <a:cubicBezTo>
                    <a:pt x="44" y="11"/>
                    <a:pt x="43" y="13"/>
                    <a:pt x="44" y="16"/>
                  </a:cubicBezTo>
                  <a:cubicBezTo>
                    <a:pt x="46" y="15"/>
                    <a:pt x="46" y="13"/>
                    <a:pt x="48" y="11"/>
                  </a:cubicBezTo>
                  <a:cubicBezTo>
                    <a:pt x="48" y="10"/>
                    <a:pt x="49" y="8"/>
                    <a:pt x="49" y="6"/>
                  </a:cubicBezTo>
                  <a:cubicBezTo>
                    <a:pt x="49" y="6"/>
                    <a:pt x="49" y="5"/>
                    <a:pt x="49" y="5"/>
                  </a:cubicBezTo>
                  <a:cubicBezTo>
                    <a:pt x="49" y="8"/>
                    <a:pt x="48" y="11"/>
                    <a:pt x="47" y="14"/>
                  </a:cubicBezTo>
                  <a:cubicBezTo>
                    <a:pt x="47" y="14"/>
                    <a:pt x="47" y="14"/>
                    <a:pt x="47" y="14"/>
                  </a:cubicBezTo>
                  <a:cubicBezTo>
                    <a:pt x="46" y="15"/>
                    <a:pt x="45" y="16"/>
                    <a:pt x="45" y="17"/>
                  </a:cubicBezTo>
                  <a:cubicBezTo>
                    <a:pt x="47" y="17"/>
                    <a:pt x="49" y="15"/>
                    <a:pt x="50" y="14"/>
                  </a:cubicBezTo>
                  <a:cubicBezTo>
                    <a:pt x="52" y="12"/>
                    <a:pt x="52" y="8"/>
                    <a:pt x="51" y="5"/>
                  </a:cubicBezTo>
                  <a:cubicBezTo>
                    <a:pt x="50" y="4"/>
                    <a:pt x="50" y="3"/>
                    <a:pt x="50" y="2"/>
                  </a:cubicBezTo>
                  <a:cubicBezTo>
                    <a:pt x="50" y="1"/>
                    <a:pt x="52" y="1"/>
                    <a:pt x="53" y="2"/>
                  </a:cubicBezTo>
                  <a:cubicBezTo>
                    <a:pt x="53" y="3"/>
                    <a:pt x="53" y="4"/>
                    <a:pt x="52" y="5"/>
                  </a:cubicBezTo>
                  <a:cubicBezTo>
                    <a:pt x="52" y="7"/>
                    <a:pt x="53" y="9"/>
                    <a:pt x="52" y="11"/>
                  </a:cubicBezTo>
                  <a:cubicBezTo>
                    <a:pt x="52" y="14"/>
                    <a:pt x="50" y="16"/>
                    <a:pt x="48" y="17"/>
                  </a:cubicBezTo>
                  <a:cubicBezTo>
                    <a:pt x="49" y="17"/>
                    <a:pt x="52" y="17"/>
                    <a:pt x="53" y="16"/>
                  </a:cubicBezTo>
                  <a:cubicBezTo>
                    <a:pt x="53" y="15"/>
                    <a:pt x="53" y="13"/>
                    <a:pt x="53" y="12"/>
                  </a:cubicBezTo>
                  <a:cubicBezTo>
                    <a:pt x="54" y="12"/>
                    <a:pt x="54" y="11"/>
                    <a:pt x="54" y="11"/>
                  </a:cubicBezTo>
                  <a:cubicBezTo>
                    <a:pt x="55" y="10"/>
                    <a:pt x="55" y="9"/>
                    <a:pt x="56" y="8"/>
                  </a:cubicBezTo>
                  <a:cubicBezTo>
                    <a:pt x="55" y="6"/>
                    <a:pt x="57" y="5"/>
                    <a:pt x="58" y="5"/>
                  </a:cubicBezTo>
                  <a:cubicBezTo>
                    <a:pt x="59" y="6"/>
                    <a:pt x="59" y="6"/>
                    <a:pt x="59" y="7"/>
                  </a:cubicBezTo>
                  <a:cubicBezTo>
                    <a:pt x="59" y="8"/>
                    <a:pt x="58" y="9"/>
                    <a:pt x="57" y="8"/>
                  </a:cubicBezTo>
                  <a:cubicBezTo>
                    <a:pt x="56" y="10"/>
                    <a:pt x="55" y="11"/>
                    <a:pt x="54" y="13"/>
                  </a:cubicBezTo>
                  <a:cubicBezTo>
                    <a:pt x="54" y="13"/>
                    <a:pt x="54" y="13"/>
                    <a:pt x="54" y="14"/>
                  </a:cubicBezTo>
                  <a:cubicBezTo>
                    <a:pt x="54" y="14"/>
                    <a:pt x="54" y="15"/>
                    <a:pt x="54" y="16"/>
                  </a:cubicBezTo>
                  <a:cubicBezTo>
                    <a:pt x="53" y="18"/>
                    <a:pt x="49" y="19"/>
                    <a:pt x="46" y="19"/>
                  </a:cubicBezTo>
                  <a:cubicBezTo>
                    <a:pt x="46" y="19"/>
                    <a:pt x="47" y="20"/>
                    <a:pt x="48" y="20"/>
                  </a:cubicBezTo>
                  <a:cubicBezTo>
                    <a:pt x="49" y="20"/>
                    <a:pt x="51" y="21"/>
                    <a:pt x="52" y="20"/>
                  </a:cubicBezTo>
                  <a:cubicBezTo>
                    <a:pt x="53" y="19"/>
                    <a:pt x="55" y="17"/>
                    <a:pt x="55" y="16"/>
                  </a:cubicBezTo>
                  <a:cubicBezTo>
                    <a:pt x="55" y="16"/>
                    <a:pt x="55" y="15"/>
                    <a:pt x="56" y="15"/>
                  </a:cubicBezTo>
                  <a:cubicBezTo>
                    <a:pt x="56" y="15"/>
                    <a:pt x="56" y="16"/>
                    <a:pt x="56" y="16"/>
                  </a:cubicBezTo>
                  <a:cubicBezTo>
                    <a:pt x="55" y="17"/>
                    <a:pt x="55" y="18"/>
                    <a:pt x="54" y="19"/>
                  </a:cubicBezTo>
                  <a:cubicBezTo>
                    <a:pt x="53" y="20"/>
                    <a:pt x="53" y="21"/>
                    <a:pt x="52" y="21"/>
                  </a:cubicBezTo>
                  <a:cubicBezTo>
                    <a:pt x="51" y="22"/>
                    <a:pt x="48" y="21"/>
                    <a:pt x="47" y="21"/>
                  </a:cubicBezTo>
                  <a:cubicBezTo>
                    <a:pt x="47" y="21"/>
                    <a:pt x="47" y="21"/>
                    <a:pt x="47" y="21"/>
                  </a:cubicBezTo>
                  <a:cubicBezTo>
                    <a:pt x="48" y="23"/>
                    <a:pt x="50" y="23"/>
                    <a:pt x="51" y="23"/>
                  </a:cubicBezTo>
                  <a:cubicBezTo>
                    <a:pt x="54" y="22"/>
                    <a:pt x="55" y="20"/>
                    <a:pt x="56" y="18"/>
                  </a:cubicBezTo>
                  <a:cubicBezTo>
                    <a:pt x="56" y="17"/>
                    <a:pt x="56" y="15"/>
                    <a:pt x="57" y="15"/>
                  </a:cubicBezTo>
                  <a:cubicBezTo>
                    <a:pt x="58" y="15"/>
                    <a:pt x="58" y="16"/>
                    <a:pt x="58" y="16"/>
                  </a:cubicBezTo>
                  <a:cubicBezTo>
                    <a:pt x="59" y="17"/>
                    <a:pt x="58" y="19"/>
                    <a:pt x="57" y="18"/>
                  </a:cubicBezTo>
                  <a:cubicBezTo>
                    <a:pt x="56" y="21"/>
                    <a:pt x="54" y="23"/>
                    <a:pt x="52" y="24"/>
                  </a:cubicBezTo>
                  <a:cubicBezTo>
                    <a:pt x="51" y="24"/>
                    <a:pt x="51" y="24"/>
                    <a:pt x="50" y="24"/>
                  </a:cubicBezTo>
                  <a:cubicBezTo>
                    <a:pt x="48" y="24"/>
                    <a:pt x="46" y="22"/>
                    <a:pt x="45" y="21"/>
                  </a:cubicBezTo>
                  <a:cubicBezTo>
                    <a:pt x="45" y="20"/>
                    <a:pt x="45" y="20"/>
                    <a:pt x="45" y="20"/>
                  </a:cubicBezTo>
                  <a:cubicBezTo>
                    <a:pt x="45" y="20"/>
                    <a:pt x="44" y="19"/>
                    <a:pt x="44" y="19"/>
                  </a:cubicBezTo>
                  <a:cubicBezTo>
                    <a:pt x="44" y="19"/>
                    <a:pt x="43" y="20"/>
                    <a:pt x="43" y="21"/>
                  </a:cubicBezTo>
                  <a:cubicBezTo>
                    <a:pt x="43" y="21"/>
                    <a:pt x="42" y="22"/>
                    <a:pt x="42" y="23"/>
                  </a:cubicBezTo>
                  <a:cubicBezTo>
                    <a:pt x="41" y="26"/>
                    <a:pt x="42" y="30"/>
                    <a:pt x="42" y="33"/>
                  </a:cubicBezTo>
                  <a:cubicBezTo>
                    <a:pt x="42" y="33"/>
                    <a:pt x="43" y="31"/>
                    <a:pt x="44" y="32"/>
                  </a:cubicBezTo>
                  <a:cubicBezTo>
                    <a:pt x="45" y="34"/>
                    <a:pt x="42" y="35"/>
                    <a:pt x="42" y="36"/>
                  </a:cubicBezTo>
                  <a:cubicBezTo>
                    <a:pt x="42" y="37"/>
                    <a:pt x="42" y="37"/>
                    <a:pt x="42" y="38"/>
                  </a:cubicBezTo>
                  <a:cubicBezTo>
                    <a:pt x="42" y="38"/>
                    <a:pt x="41" y="38"/>
                    <a:pt x="41" y="38"/>
                  </a:cubicBezTo>
                  <a:cubicBezTo>
                    <a:pt x="41" y="40"/>
                    <a:pt x="42" y="42"/>
                    <a:pt x="42" y="43"/>
                  </a:cubicBezTo>
                  <a:cubicBezTo>
                    <a:pt x="42" y="45"/>
                    <a:pt x="42" y="46"/>
                    <a:pt x="42" y="47"/>
                  </a:cubicBezTo>
                  <a:cubicBezTo>
                    <a:pt x="42" y="48"/>
                    <a:pt x="42" y="48"/>
                    <a:pt x="42" y="48"/>
                  </a:cubicBezTo>
                  <a:cubicBezTo>
                    <a:pt x="42" y="49"/>
                    <a:pt x="42" y="49"/>
                    <a:pt x="42" y="49"/>
                  </a:cubicBezTo>
                  <a:cubicBezTo>
                    <a:pt x="42" y="50"/>
                    <a:pt x="43" y="51"/>
                    <a:pt x="43" y="52"/>
                  </a:cubicBezTo>
                  <a:cubicBezTo>
                    <a:pt x="43" y="53"/>
                    <a:pt x="43" y="56"/>
                    <a:pt x="44" y="58"/>
                  </a:cubicBezTo>
                  <a:cubicBezTo>
                    <a:pt x="44" y="57"/>
                    <a:pt x="45" y="56"/>
                    <a:pt x="45" y="55"/>
                  </a:cubicBezTo>
                  <a:cubicBezTo>
                    <a:pt x="46" y="54"/>
                    <a:pt x="46" y="54"/>
                    <a:pt x="47" y="54"/>
                  </a:cubicBezTo>
                  <a:cubicBezTo>
                    <a:pt x="48" y="56"/>
                    <a:pt x="45" y="57"/>
                    <a:pt x="45" y="60"/>
                  </a:cubicBezTo>
                  <a:cubicBezTo>
                    <a:pt x="45" y="60"/>
                    <a:pt x="46" y="60"/>
                    <a:pt x="45" y="61"/>
                  </a:cubicBezTo>
                  <a:cubicBezTo>
                    <a:pt x="46" y="62"/>
                    <a:pt x="46" y="63"/>
                    <a:pt x="46" y="64"/>
                  </a:cubicBezTo>
                  <a:cubicBezTo>
                    <a:pt x="47" y="65"/>
                    <a:pt x="46" y="65"/>
                    <a:pt x="46" y="65"/>
                  </a:cubicBezTo>
                  <a:cubicBezTo>
                    <a:pt x="47" y="67"/>
                    <a:pt x="48" y="69"/>
                    <a:pt x="49" y="71"/>
                  </a:cubicBezTo>
                  <a:cubicBezTo>
                    <a:pt x="49" y="70"/>
                    <a:pt x="49" y="69"/>
                    <a:pt x="50" y="68"/>
                  </a:cubicBezTo>
                  <a:cubicBezTo>
                    <a:pt x="50" y="68"/>
                    <a:pt x="51" y="67"/>
                    <a:pt x="51" y="67"/>
                  </a:cubicBezTo>
                  <a:cubicBezTo>
                    <a:pt x="52" y="68"/>
                    <a:pt x="52" y="68"/>
                    <a:pt x="51" y="69"/>
                  </a:cubicBezTo>
                  <a:cubicBezTo>
                    <a:pt x="50" y="71"/>
                    <a:pt x="50" y="73"/>
                    <a:pt x="52" y="75"/>
                  </a:cubicBezTo>
                  <a:cubicBezTo>
                    <a:pt x="51" y="77"/>
                    <a:pt x="52" y="78"/>
                    <a:pt x="53" y="79"/>
                  </a:cubicBezTo>
                  <a:cubicBezTo>
                    <a:pt x="53" y="78"/>
                    <a:pt x="54" y="78"/>
                    <a:pt x="54" y="77"/>
                  </a:cubicBezTo>
                  <a:cubicBezTo>
                    <a:pt x="54" y="76"/>
                    <a:pt x="54" y="76"/>
                    <a:pt x="54" y="75"/>
                  </a:cubicBezTo>
                  <a:cubicBezTo>
                    <a:pt x="54" y="74"/>
                    <a:pt x="54" y="73"/>
                    <a:pt x="55" y="72"/>
                  </a:cubicBezTo>
                  <a:cubicBezTo>
                    <a:pt x="56" y="73"/>
                    <a:pt x="55" y="74"/>
                    <a:pt x="55" y="75"/>
                  </a:cubicBezTo>
                  <a:cubicBezTo>
                    <a:pt x="56" y="75"/>
                    <a:pt x="56" y="73"/>
                    <a:pt x="57" y="72"/>
                  </a:cubicBezTo>
                  <a:cubicBezTo>
                    <a:pt x="57" y="72"/>
                    <a:pt x="57" y="72"/>
                    <a:pt x="57" y="71"/>
                  </a:cubicBezTo>
                  <a:cubicBezTo>
                    <a:pt x="57" y="71"/>
                    <a:pt x="57" y="71"/>
                    <a:pt x="57" y="71"/>
                  </a:cubicBezTo>
                  <a:cubicBezTo>
                    <a:pt x="57" y="70"/>
                    <a:pt x="57" y="69"/>
                    <a:pt x="57" y="69"/>
                  </a:cubicBezTo>
                  <a:cubicBezTo>
                    <a:pt x="57" y="69"/>
                    <a:pt x="57" y="68"/>
                    <a:pt x="57" y="68"/>
                  </a:cubicBezTo>
                  <a:cubicBezTo>
                    <a:pt x="57" y="68"/>
                    <a:pt x="58" y="67"/>
                    <a:pt x="58" y="66"/>
                  </a:cubicBezTo>
                  <a:cubicBezTo>
                    <a:pt x="58" y="66"/>
                    <a:pt x="58" y="65"/>
                    <a:pt x="58" y="64"/>
                  </a:cubicBezTo>
                  <a:cubicBezTo>
                    <a:pt x="58" y="64"/>
                    <a:pt x="58" y="64"/>
                    <a:pt x="58" y="64"/>
                  </a:cubicBezTo>
                  <a:cubicBezTo>
                    <a:pt x="58" y="64"/>
                    <a:pt x="58" y="63"/>
                    <a:pt x="59" y="63"/>
                  </a:cubicBezTo>
                  <a:cubicBezTo>
                    <a:pt x="58" y="62"/>
                    <a:pt x="58" y="62"/>
                    <a:pt x="59" y="61"/>
                  </a:cubicBezTo>
                  <a:cubicBezTo>
                    <a:pt x="58" y="60"/>
                    <a:pt x="58" y="58"/>
                    <a:pt x="57" y="57"/>
                  </a:cubicBezTo>
                  <a:cubicBezTo>
                    <a:pt x="58" y="57"/>
                    <a:pt x="58" y="56"/>
                    <a:pt x="58" y="56"/>
                  </a:cubicBezTo>
                  <a:cubicBezTo>
                    <a:pt x="58" y="56"/>
                    <a:pt x="59" y="56"/>
                    <a:pt x="59" y="57"/>
                  </a:cubicBezTo>
                  <a:cubicBezTo>
                    <a:pt x="59" y="56"/>
                    <a:pt x="59" y="56"/>
                    <a:pt x="59" y="55"/>
                  </a:cubicBezTo>
                  <a:cubicBezTo>
                    <a:pt x="59" y="54"/>
                    <a:pt x="60" y="54"/>
                    <a:pt x="60" y="53"/>
                  </a:cubicBezTo>
                  <a:cubicBezTo>
                    <a:pt x="61" y="50"/>
                    <a:pt x="62" y="46"/>
                    <a:pt x="65" y="44"/>
                  </a:cubicBezTo>
                  <a:cubicBezTo>
                    <a:pt x="65" y="44"/>
                    <a:pt x="66" y="43"/>
                    <a:pt x="66" y="43"/>
                  </a:cubicBezTo>
                  <a:cubicBezTo>
                    <a:pt x="64" y="43"/>
                    <a:pt x="63" y="44"/>
                    <a:pt x="61" y="44"/>
                  </a:cubicBezTo>
                  <a:cubicBezTo>
                    <a:pt x="60" y="43"/>
                    <a:pt x="58" y="43"/>
                    <a:pt x="57" y="42"/>
                  </a:cubicBezTo>
                  <a:cubicBezTo>
                    <a:pt x="57" y="41"/>
                    <a:pt x="57" y="40"/>
                    <a:pt x="57" y="39"/>
                  </a:cubicBezTo>
                  <a:cubicBezTo>
                    <a:pt x="57" y="36"/>
                    <a:pt x="57" y="34"/>
                    <a:pt x="58" y="33"/>
                  </a:cubicBezTo>
                  <a:cubicBezTo>
                    <a:pt x="57" y="32"/>
                    <a:pt x="57" y="32"/>
                    <a:pt x="56" y="31"/>
                  </a:cubicBezTo>
                  <a:cubicBezTo>
                    <a:pt x="56" y="30"/>
                    <a:pt x="57" y="29"/>
                    <a:pt x="58" y="29"/>
                  </a:cubicBezTo>
                  <a:cubicBezTo>
                    <a:pt x="60" y="30"/>
                    <a:pt x="59" y="32"/>
                    <a:pt x="58" y="33"/>
                  </a:cubicBezTo>
                  <a:cubicBezTo>
                    <a:pt x="58" y="35"/>
                    <a:pt x="57" y="37"/>
                    <a:pt x="58" y="39"/>
                  </a:cubicBezTo>
                  <a:cubicBezTo>
                    <a:pt x="58" y="40"/>
                    <a:pt x="58" y="41"/>
                    <a:pt x="58" y="42"/>
                  </a:cubicBezTo>
                  <a:cubicBezTo>
                    <a:pt x="59" y="43"/>
                    <a:pt x="63" y="43"/>
                    <a:pt x="65" y="42"/>
                  </a:cubicBezTo>
                  <a:cubicBezTo>
                    <a:pt x="63" y="41"/>
                    <a:pt x="61" y="41"/>
                    <a:pt x="60" y="39"/>
                  </a:cubicBezTo>
                  <a:cubicBezTo>
                    <a:pt x="59" y="36"/>
                    <a:pt x="60" y="35"/>
                    <a:pt x="61" y="33"/>
                  </a:cubicBezTo>
                  <a:cubicBezTo>
                    <a:pt x="60" y="33"/>
                    <a:pt x="60" y="31"/>
                    <a:pt x="60" y="31"/>
                  </a:cubicBezTo>
                  <a:cubicBezTo>
                    <a:pt x="60" y="30"/>
                    <a:pt x="62" y="30"/>
                    <a:pt x="62" y="31"/>
                  </a:cubicBezTo>
                  <a:cubicBezTo>
                    <a:pt x="62" y="32"/>
                    <a:pt x="61" y="32"/>
                    <a:pt x="61" y="33"/>
                  </a:cubicBezTo>
                  <a:cubicBezTo>
                    <a:pt x="61" y="33"/>
                    <a:pt x="61" y="33"/>
                    <a:pt x="61" y="33"/>
                  </a:cubicBezTo>
                  <a:cubicBezTo>
                    <a:pt x="61" y="33"/>
                    <a:pt x="61" y="33"/>
                    <a:pt x="61" y="34"/>
                  </a:cubicBezTo>
                  <a:cubicBezTo>
                    <a:pt x="60" y="34"/>
                    <a:pt x="60" y="37"/>
                    <a:pt x="60" y="38"/>
                  </a:cubicBezTo>
                  <a:cubicBezTo>
                    <a:pt x="61" y="40"/>
                    <a:pt x="64" y="40"/>
                    <a:pt x="65" y="41"/>
                  </a:cubicBezTo>
                  <a:cubicBezTo>
                    <a:pt x="64" y="40"/>
                    <a:pt x="64" y="39"/>
                    <a:pt x="63" y="38"/>
                  </a:cubicBezTo>
                  <a:cubicBezTo>
                    <a:pt x="62" y="35"/>
                    <a:pt x="62" y="32"/>
                    <a:pt x="63" y="30"/>
                  </a:cubicBezTo>
                  <a:cubicBezTo>
                    <a:pt x="64" y="29"/>
                    <a:pt x="64" y="28"/>
                    <a:pt x="65" y="28"/>
                  </a:cubicBezTo>
                  <a:cubicBezTo>
                    <a:pt x="64" y="28"/>
                    <a:pt x="64" y="26"/>
                    <a:pt x="65" y="25"/>
                  </a:cubicBezTo>
                  <a:cubicBezTo>
                    <a:pt x="66" y="25"/>
                    <a:pt x="67" y="26"/>
                    <a:pt x="66" y="28"/>
                  </a:cubicBezTo>
                  <a:cubicBezTo>
                    <a:pt x="66" y="28"/>
                    <a:pt x="66" y="28"/>
                    <a:pt x="66" y="29"/>
                  </a:cubicBezTo>
                  <a:cubicBezTo>
                    <a:pt x="65" y="29"/>
                    <a:pt x="64" y="30"/>
                    <a:pt x="63" y="31"/>
                  </a:cubicBezTo>
                  <a:cubicBezTo>
                    <a:pt x="63" y="31"/>
                    <a:pt x="63" y="34"/>
                    <a:pt x="63" y="36"/>
                  </a:cubicBezTo>
                  <a:cubicBezTo>
                    <a:pt x="64" y="38"/>
                    <a:pt x="65" y="41"/>
                    <a:pt x="67" y="41"/>
                  </a:cubicBezTo>
                  <a:cubicBezTo>
                    <a:pt x="67" y="38"/>
                    <a:pt x="65" y="35"/>
                    <a:pt x="66" y="32"/>
                  </a:cubicBezTo>
                  <a:cubicBezTo>
                    <a:pt x="66" y="32"/>
                    <a:pt x="66" y="31"/>
                    <a:pt x="66" y="31"/>
                  </a:cubicBezTo>
                  <a:cubicBezTo>
                    <a:pt x="66" y="31"/>
                    <a:pt x="67" y="31"/>
                    <a:pt x="67" y="31"/>
                  </a:cubicBezTo>
                  <a:cubicBezTo>
                    <a:pt x="67" y="31"/>
                    <a:pt x="67" y="32"/>
                    <a:pt x="67" y="32"/>
                  </a:cubicBezTo>
                  <a:cubicBezTo>
                    <a:pt x="66" y="34"/>
                    <a:pt x="67" y="37"/>
                    <a:pt x="68" y="39"/>
                  </a:cubicBezTo>
                  <a:cubicBezTo>
                    <a:pt x="68" y="38"/>
                    <a:pt x="68" y="36"/>
                    <a:pt x="69" y="34"/>
                  </a:cubicBezTo>
                  <a:cubicBezTo>
                    <a:pt x="68" y="33"/>
                    <a:pt x="68" y="33"/>
                    <a:pt x="68" y="32"/>
                  </a:cubicBezTo>
                  <a:cubicBezTo>
                    <a:pt x="69" y="32"/>
                    <a:pt x="69" y="33"/>
                    <a:pt x="69" y="34"/>
                  </a:cubicBezTo>
                  <a:cubicBezTo>
                    <a:pt x="69" y="34"/>
                    <a:pt x="69" y="35"/>
                    <a:pt x="69" y="35"/>
                  </a:cubicBezTo>
                  <a:cubicBezTo>
                    <a:pt x="69" y="37"/>
                    <a:pt x="69" y="38"/>
                    <a:pt x="69" y="39"/>
                  </a:cubicBezTo>
                  <a:cubicBezTo>
                    <a:pt x="69" y="39"/>
                    <a:pt x="69" y="39"/>
                    <a:pt x="69" y="39"/>
                  </a:cubicBezTo>
                  <a:close/>
                  <a:moveTo>
                    <a:pt x="52" y="3"/>
                  </a:moveTo>
                  <a:cubicBezTo>
                    <a:pt x="52" y="3"/>
                    <a:pt x="52" y="3"/>
                    <a:pt x="52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2"/>
                    <a:pt x="51" y="3"/>
                    <a:pt x="52" y="3"/>
                  </a:cubicBezTo>
                  <a:close/>
                  <a:moveTo>
                    <a:pt x="42" y="59"/>
                  </a:moveTo>
                  <a:cubicBezTo>
                    <a:pt x="42" y="59"/>
                    <a:pt x="42" y="59"/>
                    <a:pt x="42" y="59"/>
                  </a:cubicBezTo>
                  <a:cubicBezTo>
                    <a:pt x="41" y="59"/>
                    <a:pt x="41" y="59"/>
                    <a:pt x="40" y="59"/>
                  </a:cubicBezTo>
                  <a:cubicBezTo>
                    <a:pt x="41" y="59"/>
                    <a:pt x="41" y="60"/>
                    <a:pt x="42" y="59"/>
                  </a:cubicBezTo>
                  <a:close/>
                  <a:moveTo>
                    <a:pt x="44" y="111"/>
                  </a:moveTo>
                  <a:cubicBezTo>
                    <a:pt x="44" y="111"/>
                    <a:pt x="44" y="111"/>
                    <a:pt x="44" y="111"/>
                  </a:cubicBezTo>
                  <a:cubicBezTo>
                    <a:pt x="44" y="111"/>
                    <a:pt x="44" y="111"/>
                    <a:pt x="44" y="111"/>
                  </a:cubicBezTo>
                  <a:cubicBezTo>
                    <a:pt x="44" y="110"/>
                    <a:pt x="44" y="111"/>
                    <a:pt x="44" y="111"/>
                  </a:cubicBezTo>
                  <a:cubicBezTo>
                    <a:pt x="44" y="111"/>
                    <a:pt x="44" y="111"/>
                    <a:pt x="44" y="111"/>
                  </a:cubicBezTo>
                  <a:close/>
                  <a:moveTo>
                    <a:pt x="42" y="127"/>
                  </a:moveTo>
                  <a:cubicBezTo>
                    <a:pt x="42" y="127"/>
                    <a:pt x="42" y="127"/>
                    <a:pt x="42" y="127"/>
                  </a:cubicBezTo>
                  <a:cubicBezTo>
                    <a:pt x="42" y="126"/>
                    <a:pt x="42" y="126"/>
                    <a:pt x="42" y="126"/>
                  </a:cubicBezTo>
                  <a:cubicBezTo>
                    <a:pt x="42" y="127"/>
                    <a:pt x="42" y="127"/>
                    <a:pt x="42" y="12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1" name="Freeform 33781"/>
            <p:cNvSpPr>
              <a:spLocks noEditPoints="1"/>
            </p:cNvSpPr>
            <p:nvPr/>
          </p:nvSpPr>
          <p:spPr bwMode="auto">
            <a:xfrm>
              <a:off x="3843" y="898"/>
              <a:ext cx="143" cy="133"/>
            </a:xfrm>
            <a:custGeom>
              <a:avLst/>
              <a:gdLst>
                <a:gd name="T0" fmla="*/ 0 w 80"/>
                <a:gd name="T1" fmla="*/ 9 h 75"/>
                <a:gd name="T2" fmla="*/ 39 w 80"/>
                <a:gd name="T3" fmla="*/ 4 h 75"/>
                <a:gd name="T4" fmla="*/ 39 w 80"/>
                <a:gd name="T5" fmla="*/ 4 h 75"/>
                <a:gd name="T6" fmla="*/ 40 w 80"/>
                <a:gd name="T7" fmla="*/ 35 h 75"/>
                <a:gd name="T8" fmla="*/ 6 w 80"/>
                <a:gd name="T9" fmla="*/ 37 h 75"/>
                <a:gd name="T10" fmla="*/ 0 w 80"/>
                <a:gd name="T11" fmla="*/ 9 h 75"/>
                <a:gd name="T12" fmla="*/ 43 w 80"/>
                <a:gd name="T13" fmla="*/ 4 h 75"/>
                <a:gd name="T14" fmla="*/ 80 w 80"/>
                <a:gd name="T15" fmla="*/ 0 h 75"/>
                <a:gd name="T16" fmla="*/ 76 w 80"/>
                <a:gd name="T17" fmla="*/ 33 h 75"/>
                <a:gd name="T18" fmla="*/ 45 w 80"/>
                <a:gd name="T19" fmla="*/ 35 h 75"/>
                <a:gd name="T20" fmla="*/ 43 w 80"/>
                <a:gd name="T21" fmla="*/ 4 h 75"/>
                <a:gd name="T22" fmla="*/ 75 w 80"/>
                <a:gd name="T23" fmla="*/ 37 h 75"/>
                <a:gd name="T24" fmla="*/ 71 w 80"/>
                <a:gd name="T25" fmla="*/ 73 h 75"/>
                <a:gd name="T26" fmla="*/ 49 w 80"/>
                <a:gd name="T27" fmla="*/ 74 h 75"/>
                <a:gd name="T28" fmla="*/ 46 w 80"/>
                <a:gd name="T29" fmla="*/ 41 h 75"/>
                <a:gd name="T30" fmla="*/ 75 w 80"/>
                <a:gd name="T31" fmla="*/ 37 h 75"/>
                <a:gd name="T32" fmla="*/ 41 w 80"/>
                <a:gd name="T33" fmla="*/ 74 h 75"/>
                <a:gd name="T34" fmla="*/ 15 w 80"/>
                <a:gd name="T35" fmla="*/ 75 h 75"/>
                <a:gd name="T36" fmla="*/ 8 w 80"/>
                <a:gd name="T37" fmla="*/ 45 h 75"/>
                <a:gd name="T38" fmla="*/ 40 w 80"/>
                <a:gd name="T39" fmla="*/ 41 h 75"/>
                <a:gd name="T40" fmla="*/ 41 w 80"/>
                <a:gd name="T41" fmla="*/ 74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80" h="75">
                  <a:moveTo>
                    <a:pt x="0" y="9"/>
                  </a:moveTo>
                  <a:cubicBezTo>
                    <a:pt x="13" y="7"/>
                    <a:pt x="26" y="6"/>
                    <a:pt x="39" y="4"/>
                  </a:cubicBezTo>
                  <a:cubicBezTo>
                    <a:pt x="39" y="4"/>
                    <a:pt x="39" y="4"/>
                    <a:pt x="39" y="4"/>
                  </a:cubicBezTo>
                  <a:cubicBezTo>
                    <a:pt x="40" y="35"/>
                    <a:pt x="40" y="35"/>
                    <a:pt x="40" y="35"/>
                  </a:cubicBezTo>
                  <a:cubicBezTo>
                    <a:pt x="6" y="37"/>
                    <a:pt x="6" y="37"/>
                    <a:pt x="6" y="37"/>
                  </a:cubicBezTo>
                  <a:cubicBezTo>
                    <a:pt x="0" y="9"/>
                    <a:pt x="0" y="9"/>
                    <a:pt x="0" y="9"/>
                  </a:cubicBezTo>
                  <a:close/>
                  <a:moveTo>
                    <a:pt x="43" y="4"/>
                  </a:moveTo>
                  <a:cubicBezTo>
                    <a:pt x="43" y="4"/>
                    <a:pt x="63" y="2"/>
                    <a:pt x="80" y="0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45" y="35"/>
                    <a:pt x="45" y="35"/>
                    <a:pt x="45" y="35"/>
                  </a:cubicBezTo>
                  <a:cubicBezTo>
                    <a:pt x="43" y="4"/>
                    <a:pt x="43" y="4"/>
                    <a:pt x="43" y="4"/>
                  </a:cubicBezTo>
                  <a:close/>
                  <a:moveTo>
                    <a:pt x="75" y="37"/>
                  </a:moveTo>
                  <a:cubicBezTo>
                    <a:pt x="71" y="73"/>
                    <a:pt x="71" y="73"/>
                    <a:pt x="71" y="73"/>
                  </a:cubicBezTo>
                  <a:cubicBezTo>
                    <a:pt x="49" y="74"/>
                    <a:pt x="49" y="74"/>
                    <a:pt x="49" y="74"/>
                  </a:cubicBezTo>
                  <a:cubicBezTo>
                    <a:pt x="46" y="41"/>
                    <a:pt x="46" y="41"/>
                    <a:pt x="46" y="41"/>
                  </a:cubicBezTo>
                  <a:cubicBezTo>
                    <a:pt x="75" y="37"/>
                    <a:pt x="75" y="37"/>
                    <a:pt x="75" y="37"/>
                  </a:cubicBezTo>
                  <a:close/>
                  <a:moveTo>
                    <a:pt x="41" y="74"/>
                  </a:moveTo>
                  <a:cubicBezTo>
                    <a:pt x="15" y="75"/>
                    <a:pt x="15" y="75"/>
                    <a:pt x="15" y="75"/>
                  </a:cubicBezTo>
                  <a:cubicBezTo>
                    <a:pt x="8" y="45"/>
                    <a:pt x="8" y="45"/>
                    <a:pt x="8" y="45"/>
                  </a:cubicBezTo>
                  <a:cubicBezTo>
                    <a:pt x="40" y="41"/>
                    <a:pt x="40" y="41"/>
                    <a:pt x="40" y="41"/>
                  </a:cubicBezTo>
                  <a:lnTo>
                    <a:pt x="41" y="74"/>
                  </a:ln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2" name="Freeform 33782"/>
            <p:cNvSpPr>
              <a:spLocks/>
            </p:cNvSpPr>
            <p:nvPr/>
          </p:nvSpPr>
          <p:spPr bwMode="auto">
            <a:xfrm>
              <a:off x="3849" y="853"/>
              <a:ext cx="121" cy="178"/>
            </a:xfrm>
            <a:custGeom>
              <a:avLst/>
              <a:gdLst>
                <a:gd name="T0" fmla="*/ 36 w 68"/>
                <a:gd name="T1" fmla="*/ 30 h 100"/>
                <a:gd name="T2" fmla="*/ 37 w 68"/>
                <a:gd name="T3" fmla="*/ 99 h 100"/>
                <a:gd name="T4" fmla="*/ 46 w 68"/>
                <a:gd name="T5" fmla="*/ 100 h 100"/>
                <a:gd name="T6" fmla="*/ 40 w 68"/>
                <a:gd name="T7" fmla="*/ 30 h 100"/>
                <a:gd name="T8" fmla="*/ 68 w 68"/>
                <a:gd name="T9" fmla="*/ 10 h 100"/>
                <a:gd name="T10" fmla="*/ 49 w 68"/>
                <a:gd name="T11" fmla="*/ 0 h 100"/>
                <a:gd name="T12" fmla="*/ 39 w 68"/>
                <a:gd name="T13" fmla="*/ 29 h 100"/>
                <a:gd name="T14" fmla="*/ 36 w 68"/>
                <a:gd name="T15" fmla="*/ 29 h 100"/>
                <a:gd name="T16" fmla="*/ 18 w 68"/>
                <a:gd name="T17" fmla="*/ 0 h 100"/>
                <a:gd name="T18" fmla="*/ 0 w 68"/>
                <a:gd name="T19" fmla="*/ 14 h 100"/>
                <a:gd name="T20" fmla="*/ 36 w 68"/>
                <a:gd name="T21" fmla="*/ 30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8" h="100">
                  <a:moveTo>
                    <a:pt x="36" y="30"/>
                  </a:moveTo>
                  <a:cubicBezTo>
                    <a:pt x="37" y="99"/>
                    <a:pt x="37" y="99"/>
                    <a:pt x="37" y="99"/>
                  </a:cubicBezTo>
                  <a:cubicBezTo>
                    <a:pt x="46" y="100"/>
                    <a:pt x="46" y="100"/>
                    <a:pt x="46" y="100"/>
                  </a:cubicBezTo>
                  <a:cubicBezTo>
                    <a:pt x="40" y="30"/>
                    <a:pt x="40" y="30"/>
                    <a:pt x="40" y="30"/>
                  </a:cubicBezTo>
                  <a:cubicBezTo>
                    <a:pt x="68" y="10"/>
                    <a:pt x="68" y="10"/>
                    <a:pt x="68" y="10"/>
                  </a:cubicBezTo>
                  <a:cubicBezTo>
                    <a:pt x="62" y="7"/>
                    <a:pt x="55" y="4"/>
                    <a:pt x="49" y="0"/>
                  </a:cubicBezTo>
                  <a:cubicBezTo>
                    <a:pt x="39" y="29"/>
                    <a:pt x="39" y="29"/>
                    <a:pt x="39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18" y="0"/>
                    <a:pt x="18" y="0"/>
                    <a:pt x="18" y="0"/>
                  </a:cubicBezTo>
                  <a:cubicBezTo>
                    <a:pt x="12" y="5"/>
                    <a:pt x="6" y="10"/>
                    <a:pt x="0" y="14"/>
                  </a:cubicBezTo>
                  <a:lnTo>
                    <a:pt x="36" y="3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3" name="Freeform 33783"/>
            <p:cNvSpPr>
              <a:spLocks/>
            </p:cNvSpPr>
            <p:nvPr/>
          </p:nvSpPr>
          <p:spPr bwMode="auto">
            <a:xfrm>
              <a:off x="3854" y="956"/>
              <a:ext cx="125" cy="22"/>
            </a:xfrm>
            <a:custGeom>
              <a:avLst/>
              <a:gdLst>
                <a:gd name="T0" fmla="*/ 0 w 125"/>
                <a:gd name="T1" fmla="*/ 6 h 22"/>
                <a:gd name="T2" fmla="*/ 4 w 125"/>
                <a:gd name="T3" fmla="*/ 22 h 22"/>
                <a:gd name="T4" fmla="*/ 123 w 125"/>
                <a:gd name="T5" fmla="*/ 9 h 22"/>
                <a:gd name="T6" fmla="*/ 125 w 125"/>
                <a:gd name="T7" fmla="*/ 0 h 22"/>
                <a:gd name="T8" fmla="*/ 0 w 125"/>
                <a:gd name="T9" fmla="*/ 6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22">
                  <a:moveTo>
                    <a:pt x="0" y="6"/>
                  </a:moveTo>
                  <a:lnTo>
                    <a:pt x="4" y="22"/>
                  </a:lnTo>
                  <a:lnTo>
                    <a:pt x="123" y="9"/>
                  </a:lnTo>
                  <a:lnTo>
                    <a:pt x="125" y="0"/>
                  </a:lnTo>
                  <a:lnTo>
                    <a:pt x="0" y="6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4" name="Freeform 33784"/>
            <p:cNvSpPr>
              <a:spLocks noEditPoints="1"/>
            </p:cNvSpPr>
            <p:nvPr/>
          </p:nvSpPr>
          <p:spPr bwMode="auto">
            <a:xfrm>
              <a:off x="3722" y="1427"/>
              <a:ext cx="237" cy="262"/>
            </a:xfrm>
            <a:custGeom>
              <a:avLst/>
              <a:gdLst>
                <a:gd name="T0" fmla="*/ 56 w 133"/>
                <a:gd name="T1" fmla="*/ 45 h 147"/>
                <a:gd name="T2" fmla="*/ 48 w 133"/>
                <a:gd name="T3" fmla="*/ 27 h 147"/>
                <a:gd name="T4" fmla="*/ 42 w 133"/>
                <a:gd name="T5" fmla="*/ 43 h 147"/>
                <a:gd name="T6" fmla="*/ 21 w 133"/>
                <a:gd name="T7" fmla="*/ 31 h 147"/>
                <a:gd name="T8" fmla="*/ 31 w 133"/>
                <a:gd name="T9" fmla="*/ 50 h 147"/>
                <a:gd name="T10" fmla="*/ 22 w 133"/>
                <a:gd name="T11" fmla="*/ 63 h 147"/>
                <a:gd name="T12" fmla="*/ 23 w 133"/>
                <a:gd name="T13" fmla="*/ 81 h 147"/>
                <a:gd name="T14" fmla="*/ 17 w 133"/>
                <a:gd name="T15" fmla="*/ 95 h 147"/>
                <a:gd name="T16" fmla="*/ 25 w 133"/>
                <a:gd name="T17" fmla="*/ 106 h 147"/>
                <a:gd name="T18" fmla="*/ 44 w 133"/>
                <a:gd name="T19" fmla="*/ 103 h 147"/>
                <a:gd name="T20" fmla="*/ 46 w 133"/>
                <a:gd name="T21" fmla="*/ 106 h 147"/>
                <a:gd name="T22" fmla="*/ 51 w 133"/>
                <a:gd name="T23" fmla="*/ 124 h 147"/>
                <a:gd name="T24" fmla="*/ 63 w 133"/>
                <a:gd name="T25" fmla="*/ 128 h 147"/>
                <a:gd name="T26" fmla="*/ 74 w 133"/>
                <a:gd name="T27" fmla="*/ 118 h 147"/>
                <a:gd name="T28" fmla="*/ 91 w 133"/>
                <a:gd name="T29" fmla="*/ 113 h 147"/>
                <a:gd name="T30" fmla="*/ 100 w 133"/>
                <a:gd name="T31" fmla="*/ 100 h 147"/>
                <a:gd name="T32" fmla="*/ 122 w 133"/>
                <a:gd name="T33" fmla="*/ 102 h 147"/>
                <a:gd name="T34" fmla="*/ 103 w 133"/>
                <a:gd name="T35" fmla="*/ 86 h 147"/>
                <a:gd name="T36" fmla="*/ 115 w 133"/>
                <a:gd name="T37" fmla="*/ 75 h 147"/>
                <a:gd name="T38" fmla="*/ 96 w 133"/>
                <a:gd name="T39" fmla="*/ 73 h 147"/>
                <a:gd name="T40" fmla="*/ 133 w 133"/>
                <a:gd name="T41" fmla="*/ 42 h 147"/>
                <a:gd name="T42" fmla="*/ 85 w 133"/>
                <a:gd name="T43" fmla="*/ 50 h 147"/>
                <a:gd name="T44" fmla="*/ 97 w 133"/>
                <a:gd name="T45" fmla="*/ 35 h 147"/>
                <a:gd name="T46" fmla="*/ 81 w 133"/>
                <a:gd name="T47" fmla="*/ 37 h 147"/>
                <a:gd name="T48" fmla="*/ 80 w 133"/>
                <a:gd name="T49" fmla="*/ 12 h 147"/>
                <a:gd name="T50" fmla="*/ 77 w 133"/>
                <a:gd name="T51" fmla="*/ 76 h 147"/>
                <a:gd name="T52" fmla="*/ 92 w 133"/>
                <a:gd name="T53" fmla="*/ 114 h 147"/>
                <a:gd name="T54" fmla="*/ 67 w 133"/>
                <a:gd name="T55" fmla="*/ 79 h 147"/>
                <a:gd name="T56" fmla="*/ 41 w 133"/>
                <a:gd name="T57" fmla="*/ 114 h 147"/>
                <a:gd name="T58" fmla="*/ 60 w 133"/>
                <a:gd name="T59" fmla="*/ 77 h 147"/>
                <a:gd name="T60" fmla="*/ 19 w 133"/>
                <a:gd name="T61" fmla="*/ 67 h 147"/>
                <a:gd name="T62" fmla="*/ 63 w 133"/>
                <a:gd name="T63" fmla="*/ 69 h 147"/>
                <a:gd name="T64" fmla="*/ 50 w 133"/>
                <a:gd name="T65" fmla="*/ 34 h 147"/>
                <a:gd name="T66" fmla="*/ 71 w 133"/>
                <a:gd name="T67" fmla="*/ 56 h 147"/>
                <a:gd name="T68" fmla="*/ 82 w 133"/>
                <a:gd name="T69" fmla="*/ 52 h 147"/>
                <a:gd name="T70" fmla="*/ 106 w 133"/>
                <a:gd name="T71" fmla="*/ 77 h 147"/>
                <a:gd name="T72" fmla="*/ 15 w 133"/>
                <a:gd name="T73" fmla="*/ 98 h 147"/>
                <a:gd name="T74" fmla="*/ 42 w 133"/>
                <a:gd name="T75" fmla="*/ 77 h 147"/>
                <a:gd name="T76" fmla="*/ 44 w 133"/>
                <a:gd name="T77" fmla="*/ 85 h 147"/>
                <a:gd name="T78" fmla="*/ 28 w 133"/>
                <a:gd name="T79" fmla="*/ 92 h 147"/>
                <a:gd name="T80" fmla="*/ 113 w 133"/>
                <a:gd name="T81" fmla="*/ 107 h 147"/>
                <a:gd name="T82" fmla="*/ 83 w 133"/>
                <a:gd name="T83" fmla="*/ 95 h 147"/>
                <a:gd name="T84" fmla="*/ 88 w 133"/>
                <a:gd name="T85" fmla="*/ 89 h 147"/>
                <a:gd name="T86" fmla="*/ 100 w 133"/>
                <a:gd name="T87" fmla="*/ 98 h 147"/>
                <a:gd name="T88" fmla="*/ 62 w 133"/>
                <a:gd name="T89" fmla="*/ 131 h 147"/>
                <a:gd name="T90" fmla="*/ 59 w 133"/>
                <a:gd name="T91" fmla="*/ 99 h 147"/>
                <a:gd name="T92" fmla="*/ 66 w 133"/>
                <a:gd name="T93" fmla="*/ 96 h 147"/>
                <a:gd name="T94" fmla="*/ 65 w 133"/>
                <a:gd name="T95" fmla="*/ 84 h 147"/>
                <a:gd name="T96" fmla="*/ 19 w 133"/>
                <a:gd name="T97" fmla="*/ 40 h 147"/>
                <a:gd name="T98" fmla="*/ 48 w 133"/>
                <a:gd name="T99" fmla="*/ 54 h 147"/>
                <a:gd name="T100" fmla="*/ 47 w 133"/>
                <a:gd name="T101" fmla="*/ 61 h 147"/>
                <a:gd name="T102" fmla="*/ 32 w 133"/>
                <a:gd name="T103" fmla="*/ 49 h 147"/>
                <a:gd name="T104" fmla="*/ 118 w 133"/>
                <a:gd name="T105" fmla="*/ 49 h 147"/>
                <a:gd name="T106" fmla="*/ 91 w 133"/>
                <a:gd name="T107" fmla="*/ 69 h 147"/>
                <a:gd name="T108" fmla="*/ 89 w 133"/>
                <a:gd name="T109" fmla="*/ 62 h 147"/>
                <a:gd name="T110" fmla="*/ 104 w 133"/>
                <a:gd name="T111" fmla="*/ 55 h 147"/>
                <a:gd name="T112" fmla="*/ 72 w 133"/>
                <a:gd name="T113" fmla="*/ 16 h 147"/>
                <a:gd name="T114" fmla="*/ 76 w 133"/>
                <a:gd name="T115" fmla="*/ 48 h 147"/>
                <a:gd name="T116" fmla="*/ 68 w 133"/>
                <a:gd name="T117" fmla="*/ 47 h 147"/>
                <a:gd name="T118" fmla="*/ 70 w 133"/>
                <a:gd name="T119" fmla="*/ 32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3" h="147">
                  <a:moveTo>
                    <a:pt x="70" y="9"/>
                  </a:moveTo>
                  <a:cubicBezTo>
                    <a:pt x="67" y="7"/>
                    <a:pt x="65" y="8"/>
                    <a:pt x="64" y="11"/>
                  </a:cubicBezTo>
                  <a:cubicBezTo>
                    <a:pt x="67" y="11"/>
                    <a:pt x="68" y="12"/>
                    <a:pt x="68" y="15"/>
                  </a:cubicBezTo>
                  <a:cubicBezTo>
                    <a:pt x="68" y="17"/>
                    <a:pt x="68" y="18"/>
                    <a:pt x="70" y="19"/>
                  </a:cubicBezTo>
                  <a:cubicBezTo>
                    <a:pt x="70" y="22"/>
                    <a:pt x="68" y="24"/>
                    <a:pt x="66" y="20"/>
                  </a:cubicBezTo>
                  <a:cubicBezTo>
                    <a:pt x="65" y="16"/>
                    <a:pt x="61" y="14"/>
                    <a:pt x="58" y="16"/>
                  </a:cubicBezTo>
                  <a:cubicBezTo>
                    <a:pt x="56" y="17"/>
                    <a:pt x="58" y="22"/>
                    <a:pt x="60" y="21"/>
                  </a:cubicBezTo>
                  <a:cubicBezTo>
                    <a:pt x="62" y="20"/>
                    <a:pt x="64" y="22"/>
                    <a:pt x="66" y="24"/>
                  </a:cubicBezTo>
                  <a:cubicBezTo>
                    <a:pt x="68" y="25"/>
                    <a:pt x="69" y="28"/>
                    <a:pt x="68" y="31"/>
                  </a:cubicBezTo>
                  <a:cubicBezTo>
                    <a:pt x="67" y="36"/>
                    <a:pt x="65" y="41"/>
                    <a:pt x="61" y="45"/>
                  </a:cubicBezTo>
                  <a:cubicBezTo>
                    <a:pt x="59" y="46"/>
                    <a:pt x="57" y="46"/>
                    <a:pt x="56" y="45"/>
                  </a:cubicBezTo>
                  <a:cubicBezTo>
                    <a:pt x="55" y="44"/>
                    <a:pt x="55" y="43"/>
                    <a:pt x="57" y="43"/>
                  </a:cubicBezTo>
                  <a:cubicBezTo>
                    <a:pt x="59" y="41"/>
                    <a:pt x="60" y="38"/>
                    <a:pt x="59" y="35"/>
                  </a:cubicBezTo>
                  <a:cubicBezTo>
                    <a:pt x="58" y="34"/>
                    <a:pt x="58" y="33"/>
                    <a:pt x="60" y="33"/>
                  </a:cubicBezTo>
                  <a:cubicBezTo>
                    <a:pt x="62" y="31"/>
                    <a:pt x="61" y="29"/>
                    <a:pt x="59" y="29"/>
                  </a:cubicBezTo>
                  <a:cubicBezTo>
                    <a:pt x="57" y="29"/>
                    <a:pt x="56" y="31"/>
                    <a:pt x="56" y="33"/>
                  </a:cubicBezTo>
                  <a:cubicBezTo>
                    <a:pt x="58" y="37"/>
                    <a:pt x="57" y="41"/>
                    <a:pt x="54" y="42"/>
                  </a:cubicBezTo>
                  <a:cubicBezTo>
                    <a:pt x="53" y="40"/>
                    <a:pt x="53" y="39"/>
                    <a:pt x="52" y="38"/>
                  </a:cubicBezTo>
                  <a:cubicBezTo>
                    <a:pt x="53" y="37"/>
                    <a:pt x="53" y="36"/>
                    <a:pt x="52" y="33"/>
                  </a:cubicBezTo>
                  <a:cubicBezTo>
                    <a:pt x="51" y="32"/>
                    <a:pt x="51" y="30"/>
                    <a:pt x="52" y="29"/>
                  </a:cubicBezTo>
                  <a:cubicBezTo>
                    <a:pt x="54" y="29"/>
                    <a:pt x="55" y="28"/>
                    <a:pt x="57" y="29"/>
                  </a:cubicBezTo>
                  <a:cubicBezTo>
                    <a:pt x="55" y="25"/>
                    <a:pt x="52" y="25"/>
                    <a:pt x="48" y="27"/>
                  </a:cubicBezTo>
                  <a:cubicBezTo>
                    <a:pt x="46" y="25"/>
                    <a:pt x="44" y="23"/>
                    <a:pt x="43" y="22"/>
                  </a:cubicBezTo>
                  <a:cubicBezTo>
                    <a:pt x="43" y="24"/>
                    <a:pt x="43" y="27"/>
                    <a:pt x="43" y="30"/>
                  </a:cubicBezTo>
                  <a:cubicBezTo>
                    <a:pt x="39" y="31"/>
                    <a:pt x="38" y="33"/>
                    <a:pt x="39" y="37"/>
                  </a:cubicBezTo>
                  <a:cubicBezTo>
                    <a:pt x="40" y="36"/>
                    <a:pt x="41" y="35"/>
                    <a:pt x="42" y="34"/>
                  </a:cubicBezTo>
                  <a:cubicBezTo>
                    <a:pt x="44" y="34"/>
                    <a:pt x="45" y="35"/>
                    <a:pt x="46" y="36"/>
                  </a:cubicBezTo>
                  <a:cubicBezTo>
                    <a:pt x="46" y="39"/>
                    <a:pt x="48" y="40"/>
                    <a:pt x="49" y="40"/>
                  </a:cubicBezTo>
                  <a:cubicBezTo>
                    <a:pt x="49" y="41"/>
                    <a:pt x="50" y="42"/>
                    <a:pt x="50" y="43"/>
                  </a:cubicBezTo>
                  <a:cubicBezTo>
                    <a:pt x="48" y="45"/>
                    <a:pt x="45" y="44"/>
                    <a:pt x="42" y="39"/>
                  </a:cubicBezTo>
                  <a:cubicBezTo>
                    <a:pt x="41" y="38"/>
                    <a:pt x="39" y="38"/>
                    <a:pt x="38" y="39"/>
                  </a:cubicBezTo>
                  <a:cubicBezTo>
                    <a:pt x="37" y="41"/>
                    <a:pt x="38" y="43"/>
                    <a:pt x="40" y="42"/>
                  </a:cubicBezTo>
                  <a:cubicBezTo>
                    <a:pt x="41" y="42"/>
                    <a:pt x="42" y="42"/>
                    <a:pt x="42" y="43"/>
                  </a:cubicBezTo>
                  <a:cubicBezTo>
                    <a:pt x="44" y="46"/>
                    <a:pt x="47" y="47"/>
                    <a:pt x="50" y="46"/>
                  </a:cubicBezTo>
                  <a:cubicBezTo>
                    <a:pt x="51" y="46"/>
                    <a:pt x="52" y="46"/>
                    <a:pt x="52" y="47"/>
                  </a:cubicBezTo>
                  <a:cubicBezTo>
                    <a:pt x="52" y="49"/>
                    <a:pt x="51" y="51"/>
                    <a:pt x="48" y="51"/>
                  </a:cubicBezTo>
                  <a:cubicBezTo>
                    <a:pt x="43" y="52"/>
                    <a:pt x="38" y="50"/>
                    <a:pt x="33" y="47"/>
                  </a:cubicBezTo>
                  <a:cubicBezTo>
                    <a:pt x="30" y="45"/>
                    <a:pt x="28" y="44"/>
                    <a:pt x="29" y="41"/>
                  </a:cubicBezTo>
                  <a:cubicBezTo>
                    <a:pt x="29" y="38"/>
                    <a:pt x="29" y="35"/>
                    <a:pt x="31" y="34"/>
                  </a:cubicBezTo>
                  <a:cubicBezTo>
                    <a:pt x="33" y="34"/>
                    <a:pt x="31" y="29"/>
                    <a:pt x="28" y="30"/>
                  </a:cubicBezTo>
                  <a:cubicBezTo>
                    <a:pt x="25" y="31"/>
                    <a:pt x="24" y="35"/>
                    <a:pt x="26" y="39"/>
                  </a:cubicBezTo>
                  <a:cubicBezTo>
                    <a:pt x="27" y="43"/>
                    <a:pt x="25" y="44"/>
                    <a:pt x="23" y="41"/>
                  </a:cubicBezTo>
                  <a:cubicBezTo>
                    <a:pt x="23" y="39"/>
                    <a:pt x="22" y="38"/>
                    <a:pt x="21" y="37"/>
                  </a:cubicBezTo>
                  <a:cubicBezTo>
                    <a:pt x="19" y="35"/>
                    <a:pt x="19" y="33"/>
                    <a:pt x="21" y="31"/>
                  </a:cubicBezTo>
                  <a:cubicBezTo>
                    <a:pt x="18" y="30"/>
                    <a:pt x="16" y="31"/>
                    <a:pt x="15" y="34"/>
                  </a:cubicBezTo>
                  <a:cubicBezTo>
                    <a:pt x="12" y="33"/>
                    <a:pt x="9" y="32"/>
                    <a:pt x="6" y="31"/>
                  </a:cubicBezTo>
                  <a:cubicBezTo>
                    <a:pt x="6" y="31"/>
                    <a:pt x="12" y="38"/>
                    <a:pt x="12" y="38"/>
                  </a:cubicBezTo>
                  <a:cubicBezTo>
                    <a:pt x="10" y="40"/>
                    <a:pt x="9" y="42"/>
                    <a:pt x="11" y="45"/>
                  </a:cubicBezTo>
                  <a:cubicBezTo>
                    <a:pt x="13" y="42"/>
                    <a:pt x="15" y="41"/>
                    <a:pt x="17" y="43"/>
                  </a:cubicBezTo>
                  <a:cubicBezTo>
                    <a:pt x="18" y="44"/>
                    <a:pt x="20" y="44"/>
                    <a:pt x="21" y="43"/>
                  </a:cubicBezTo>
                  <a:cubicBezTo>
                    <a:pt x="25" y="44"/>
                    <a:pt x="25" y="47"/>
                    <a:pt x="21" y="47"/>
                  </a:cubicBezTo>
                  <a:cubicBezTo>
                    <a:pt x="16" y="46"/>
                    <a:pt x="13" y="48"/>
                    <a:pt x="13" y="52"/>
                  </a:cubicBezTo>
                  <a:cubicBezTo>
                    <a:pt x="13" y="54"/>
                    <a:pt x="18" y="55"/>
                    <a:pt x="18" y="53"/>
                  </a:cubicBezTo>
                  <a:cubicBezTo>
                    <a:pt x="18" y="51"/>
                    <a:pt x="21" y="50"/>
                    <a:pt x="24" y="49"/>
                  </a:cubicBezTo>
                  <a:cubicBezTo>
                    <a:pt x="26" y="47"/>
                    <a:pt x="28" y="48"/>
                    <a:pt x="31" y="50"/>
                  </a:cubicBezTo>
                  <a:cubicBezTo>
                    <a:pt x="35" y="54"/>
                    <a:pt x="38" y="58"/>
                    <a:pt x="40" y="63"/>
                  </a:cubicBezTo>
                  <a:cubicBezTo>
                    <a:pt x="40" y="66"/>
                    <a:pt x="39" y="67"/>
                    <a:pt x="37" y="68"/>
                  </a:cubicBezTo>
                  <a:cubicBezTo>
                    <a:pt x="36" y="69"/>
                    <a:pt x="35" y="68"/>
                    <a:pt x="35" y="66"/>
                  </a:cubicBezTo>
                  <a:cubicBezTo>
                    <a:pt x="35" y="63"/>
                    <a:pt x="33" y="62"/>
                    <a:pt x="30" y="61"/>
                  </a:cubicBezTo>
                  <a:cubicBezTo>
                    <a:pt x="29" y="61"/>
                    <a:pt x="28" y="60"/>
                    <a:pt x="29" y="59"/>
                  </a:cubicBezTo>
                  <a:cubicBezTo>
                    <a:pt x="28" y="56"/>
                    <a:pt x="26" y="56"/>
                    <a:pt x="25" y="58"/>
                  </a:cubicBezTo>
                  <a:cubicBezTo>
                    <a:pt x="24" y="60"/>
                    <a:pt x="24" y="61"/>
                    <a:pt x="27" y="62"/>
                  </a:cubicBezTo>
                  <a:cubicBezTo>
                    <a:pt x="32" y="63"/>
                    <a:pt x="34" y="65"/>
                    <a:pt x="33" y="68"/>
                  </a:cubicBezTo>
                  <a:cubicBezTo>
                    <a:pt x="32" y="68"/>
                    <a:pt x="31" y="68"/>
                    <a:pt x="29" y="68"/>
                  </a:cubicBezTo>
                  <a:cubicBezTo>
                    <a:pt x="29" y="67"/>
                    <a:pt x="28" y="66"/>
                    <a:pt x="25" y="66"/>
                  </a:cubicBezTo>
                  <a:cubicBezTo>
                    <a:pt x="23" y="66"/>
                    <a:pt x="22" y="65"/>
                    <a:pt x="22" y="63"/>
                  </a:cubicBezTo>
                  <a:cubicBezTo>
                    <a:pt x="22" y="62"/>
                    <a:pt x="22" y="60"/>
                    <a:pt x="23" y="59"/>
                  </a:cubicBezTo>
                  <a:cubicBezTo>
                    <a:pt x="19" y="60"/>
                    <a:pt x="17" y="62"/>
                    <a:pt x="18" y="66"/>
                  </a:cubicBezTo>
                  <a:cubicBezTo>
                    <a:pt x="15" y="67"/>
                    <a:pt x="13" y="68"/>
                    <a:pt x="10" y="69"/>
                  </a:cubicBezTo>
                  <a:cubicBezTo>
                    <a:pt x="12" y="70"/>
                    <a:pt x="15" y="71"/>
                    <a:pt x="18" y="72"/>
                  </a:cubicBezTo>
                  <a:cubicBezTo>
                    <a:pt x="17" y="76"/>
                    <a:pt x="18" y="79"/>
                    <a:pt x="22" y="80"/>
                  </a:cubicBezTo>
                  <a:cubicBezTo>
                    <a:pt x="21" y="78"/>
                    <a:pt x="21" y="77"/>
                    <a:pt x="21" y="75"/>
                  </a:cubicBezTo>
                  <a:cubicBezTo>
                    <a:pt x="22" y="74"/>
                    <a:pt x="23" y="73"/>
                    <a:pt x="25" y="73"/>
                  </a:cubicBezTo>
                  <a:cubicBezTo>
                    <a:pt x="28" y="74"/>
                    <a:pt x="29" y="73"/>
                    <a:pt x="29" y="72"/>
                  </a:cubicBezTo>
                  <a:cubicBezTo>
                    <a:pt x="31" y="72"/>
                    <a:pt x="32" y="73"/>
                    <a:pt x="33" y="73"/>
                  </a:cubicBezTo>
                  <a:cubicBezTo>
                    <a:pt x="33" y="76"/>
                    <a:pt x="31" y="78"/>
                    <a:pt x="26" y="78"/>
                  </a:cubicBezTo>
                  <a:cubicBezTo>
                    <a:pt x="23" y="78"/>
                    <a:pt x="23" y="79"/>
                    <a:pt x="23" y="81"/>
                  </a:cubicBezTo>
                  <a:cubicBezTo>
                    <a:pt x="24" y="83"/>
                    <a:pt x="26" y="83"/>
                    <a:pt x="27" y="81"/>
                  </a:cubicBezTo>
                  <a:cubicBezTo>
                    <a:pt x="27" y="80"/>
                    <a:pt x="27" y="79"/>
                    <a:pt x="29" y="79"/>
                  </a:cubicBezTo>
                  <a:cubicBezTo>
                    <a:pt x="32" y="79"/>
                    <a:pt x="34" y="78"/>
                    <a:pt x="35" y="75"/>
                  </a:cubicBezTo>
                  <a:cubicBezTo>
                    <a:pt x="35" y="73"/>
                    <a:pt x="36" y="73"/>
                    <a:pt x="37" y="73"/>
                  </a:cubicBezTo>
                  <a:cubicBezTo>
                    <a:pt x="39" y="75"/>
                    <a:pt x="39" y="76"/>
                    <a:pt x="39" y="79"/>
                  </a:cubicBezTo>
                  <a:cubicBezTo>
                    <a:pt x="37" y="83"/>
                    <a:pt x="32" y="87"/>
                    <a:pt x="27" y="90"/>
                  </a:cubicBezTo>
                  <a:cubicBezTo>
                    <a:pt x="25" y="91"/>
                    <a:pt x="22" y="92"/>
                    <a:pt x="21" y="90"/>
                  </a:cubicBezTo>
                  <a:cubicBezTo>
                    <a:pt x="18" y="89"/>
                    <a:pt x="15" y="87"/>
                    <a:pt x="16" y="85"/>
                  </a:cubicBezTo>
                  <a:cubicBezTo>
                    <a:pt x="16" y="82"/>
                    <a:pt x="11" y="83"/>
                    <a:pt x="10" y="85"/>
                  </a:cubicBezTo>
                  <a:cubicBezTo>
                    <a:pt x="10" y="89"/>
                    <a:pt x="12" y="91"/>
                    <a:pt x="17" y="92"/>
                  </a:cubicBezTo>
                  <a:cubicBezTo>
                    <a:pt x="21" y="92"/>
                    <a:pt x="20" y="95"/>
                    <a:pt x="17" y="95"/>
                  </a:cubicBezTo>
                  <a:cubicBezTo>
                    <a:pt x="16" y="94"/>
                    <a:pt x="14" y="94"/>
                    <a:pt x="12" y="95"/>
                  </a:cubicBezTo>
                  <a:cubicBezTo>
                    <a:pt x="10" y="96"/>
                    <a:pt x="9" y="95"/>
                    <a:pt x="7" y="92"/>
                  </a:cubicBezTo>
                  <a:cubicBezTo>
                    <a:pt x="5" y="94"/>
                    <a:pt x="5" y="96"/>
                    <a:pt x="7" y="98"/>
                  </a:cubicBezTo>
                  <a:cubicBezTo>
                    <a:pt x="6" y="99"/>
                    <a:pt x="0" y="104"/>
                    <a:pt x="0" y="105"/>
                  </a:cubicBezTo>
                  <a:cubicBezTo>
                    <a:pt x="3" y="104"/>
                    <a:pt x="6" y="104"/>
                    <a:pt x="9" y="103"/>
                  </a:cubicBezTo>
                  <a:cubicBezTo>
                    <a:pt x="10" y="106"/>
                    <a:pt x="11" y="107"/>
                    <a:pt x="14" y="107"/>
                  </a:cubicBezTo>
                  <a:cubicBezTo>
                    <a:pt x="13" y="105"/>
                    <a:pt x="13" y="102"/>
                    <a:pt x="15" y="101"/>
                  </a:cubicBezTo>
                  <a:cubicBezTo>
                    <a:pt x="17" y="101"/>
                    <a:pt x="18" y="100"/>
                    <a:pt x="18" y="98"/>
                  </a:cubicBezTo>
                  <a:cubicBezTo>
                    <a:pt x="21" y="96"/>
                    <a:pt x="23" y="97"/>
                    <a:pt x="21" y="100"/>
                  </a:cubicBezTo>
                  <a:cubicBezTo>
                    <a:pt x="18" y="104"/>
                    <a:pt x="18" y="108"/>
                    <a:pt x="21" y="109"/>
                  </a:cubicBezTo>
                  <a:cubicBezTo>
                    <a:pt x="24" y="110"/>
                    <a:pt x="27" y="107"/>
                    <a:pt x="25" y="106"/>
                  </a:cubicBezTo>
                  <a:cubicBezTo>
                    <a:pt x="23" y="104"/>
                    <a:pt x="24" y="101"/>
                    <a:pt x="24" y="98"/>
                  </a:cubicBezTo>
                  <a:cubicBezTo>
                    <a:pt x="24" y="96"/>
                    <a:pt x="26" y="94"/>
                    <a:pt x="29" y="93"/>
                  </a:cubicBezTo>
                  <a:cubicBezTo>
                    <a:pt x="34" y="92"/>
                    <a:pt x="40" y="91"/>
                    <a:pt x="45" y="92"/>
                  </a:cubicBezTo>
                  <a:cubicBezTo>
                    <a:pt x="47" y="93"/>
                    <a:pt x="48" y="95"/>
                    <a:pt x="48" y="97"/>
                  </a:cubicBezTo>
                  <a:cubicBezTo>
                    <a:pt x="48" y="98"/>
                    <a:pt x="47" y="98"/>
                    <a:pt x="45" y="97"/>
                  </a:cubicBezTo>
                  <a:cubicBezTo>
                    <a:pt x="42" y="96"/>
                    <a:pt x="40" y="97"/>
                    <a:pt x="38" y="99"/>
                  </a:cubicBezTo>
                  <a:cubicBezTo>
                    <a:pt x="37" y="100"/>
                    <a:pt x="36" y="100"/>
                    <a:pt x="35" y="99"/>
                  </a:cubicBezTo>
                  <a:cubicBezTo>
                    <a:pt x="33" y="99"/>
                    <a:pt x="32" y="100"/>
                    <a:pt x="33" y="102"/>
                  </a:cubicBezTo>
                  <a:cubicBezTo>
                    <a:pt x="34" y="104"/>
                    <a:pt x="35" y="104"/>
                    <a:pt x="37" y="103"/>
                  </a:cubicBezTo>
                  <a:cubicBezTo>
                    <a:pt x="40" y="99"/>
                    <a:pt x="43" y="98"/>
                    <a:pt x="46" y="100"/>
                  </a:cubicBezTo>
                  <a:cubicBezTo>
                    <a:pt x="45" y="101"/>
                    <a:pt x="44" y="102"/>
                    <a:pt x="44" y="103"/>
                  </a:cubicBezTo>
                  <a:cubicBezTo>
                    <a:pt x="42" y="103"/>
                    <a:pt x="41" y="104"/>
                    <a:pt x="40" y="106"/>
                  </a:cubicBezTo>
                  <a:cubicBezTo>
                    <a:pt x="39" y="108"/>
                    <a:pt x="37" y="108"/>
                    <a:pt x="36" y="108"/>
                  </a:cubicBezTo>
                  <a:cubicBezTo>
                    <a:pt x="34" y="107"/>
                    <a:pt x="34" y="106"/>
                    <a:pt x="33" y="104"/>
                  </a:cubicBezTo>
                  <a:cubicBezTo>
                    <a:pt x="31" y="108"/>
                    <a:pt x="32" y="110"/>
                    <a:pt x="36" y="112"/>
                  </a:cubicBezTo>
                  <a:cubicBezTo>
                    <a:pt x="36" y="113"/>
                    <a:pt x="34" y="120"/>
                    <a:pt x="34" y="120"/>
                  </a:cubicBezTo>
                  <a:cubicBezTo>
                    <a:pt x="34" y="120"/>
                    <a:pt x="34" y="120"/>
                    <a:pt x="34" y="120"/>
                  </a:cubicBezTo>
                  <a:cubicBezTo>
                    <a:pt x="36" y="119"/>
                    <a:pt x="39" y="117"/>
                    <a:pt x="41" y="116"/>
                  </a:cubicBezTo>
                  <a:cubicBezTo>
                    <a:pt x="44" y="119"/>
                    <a:pt x="47" y="119"/>
                    <a:pt x="49" y="116"/>
                  </a:cubicBezTo>
                  <a:cubicBezTo>
                    <a:pt x="48" y="116"/>
                    <a:pt x="46" y="115"/>
                    <a:pt x="45" y="114"/>
                  </a:cubicBezTo>
                  <a:cubicBezTo>
                    <a:pt x="44" y="113"/>
                    <a:pt x="44" y="112"/>
                    <a:pt x="45" y="110"/>
                  </a:cubicBezTo>
                  <a:cubicBezTo>
                    <a:pt x="47" y="108"/>
                    <a:pt x="47" y="107"/>
                    <a:pt x="46" y="106"/>
                  </a:cubicBezTo>
                  <a:cubicBezTo>
                    <a:pt x="47" y="105"/>
                    <a:pt x="48" y="104"/>
                    <a:pt x="49" y="103"/>
                  </a:cubicBezTo>
                  <a:cubicBezTo>
                    <a:pt x="52" y="104"/>
                    <a:pt x="52" y="107"/>
                    <a:pt x="49" y="112"/>
                  </a:cubicBezTo>
                  <a:cubicBezTo>
                    <a:pt x="49" y="114"/>
                    <a:pt x="49" y="115"/>
                    <a:pt x="51" y="116"/>
                  </a:cubicBezTo>
                  <a:cubicBezTo>
                    <a:pt x="54" y="116"/>
                    <a:pt x="55" y="114"/>
                    <a:pt x="53" y="112"/>
                  </a:cubicBezTo>
                  <a:cubicBezTo>
                    <a:pt x="52" y="112"/>
                    <a:pt x="52" y="111"/>
                    <a:pt x="52" y="110"/>
                  </a:cubicBezTo>
                  <a:cubicBezTo>
                    <a:pt x="54" y="107"/>
                    <a:pt x="53" y="104"/>
                    <a:pt x="52" y="102"/>
                  </a:cubicBezTo>
                  <a:cubicBezTo>
                    <a:pt x="51" y="101"/>
                    <a:pt x="50" y="100"/>
                    <a:pt x="51" y="99"/>
                  </a:cubicBezTo>
                  <a:cubicBezTo>
                    <a:pt x="53" y="98"/>
                    <a:pt x="55" y="99"/>
                    <a:pt x="57" y="101"/>
                  </a:cubicBezTo>
                  <a:cubicBezTo>
                    <a:pt x="60" y="105"/>
                    <a:pt x="60" y="110"/>
                    <a:pt x="61" y="116"/>
                  </a:cubicBezTo>
                  <a:cubicBezTo>
                    <a:pt x="61" y="119"/>
                    <a:pt x="60" y="121"/>
                    <a:pt x="58" y="122"/>
                  </a:cubicBezTo>
                  <a:cubicBezTo>
                    <a:pt x="55" y="124"/>
                    <a:pt x="52" y="125"/>
                    <a:pt x="51" y="124"/>
                  </a:cubicBezTo>
                  <a:cubicBezTo>
                    <a:pt x="49" y="122"/>
                    <a:pt x="47" y="127"/>
                    <a:pt x="48" y="129"/>
                  </a:cubicBezTo>
                  <a:cubicBezTo>
                    <a:pt x="51" y="131"/>
                    <a:pt x="55" y="130"/>
                    <a:pt x="57" y="126"/>
                  </a:cubicBezTo>
                  <a:cubicBezTo>
                    <a:pt x="60" y="123"/>
                    <a:pt x="62" y="124"/>
                    <a:pt x="60" y="128"/>
                  </a:cubicBezTo>
                  <a:cubicBezTo>
                    <a:pt x="59" y="128"/>
                    <a:pt x="58" y="130"/>
                    <a:pt x="58" y="132"/>
                  </a:cubicBezTo>
                  <a:cubicBezTo>
                    <a:pt x="58" y="134"/>
                    <a:pt x="56" y="135"/>
                    <a:pt x="53" y="135"/>
                  </a:cubicBezTo>
                  <a:cubicBezTo>
                    <a:pt x="54" y="137"/>
                    <a:pt x="55" y="139"/>
                    <a:pt x="58" y="138"/>
                  </a:cubicBezTo>
                  <a:cubicBezTo>
                    <a:pt x="58" y="139"/>
                    <a:pt x="60" y="147"/>
                    <a:pt x="60" y="147"/>
                  </a:cubicBezTo>
                  <a:cubicBezTo>
                    <a:pt x="61" y="144"/>
                    <a:pt x="63" y="141"/>
                    <a:pt x="64" y="138"/>
                  </a:cubicBezTo>
                  <a:cubicBezTo>
                    <a:pt x="66" y="140"/>
                    <a:pt x="68" y="139"/>
                    <a:pt x="70" y="136"/>
                  </a:cubicBezTo>
                  <a:cubicBezTo>
                    <a:pt x="67" y="136"/>
                    <a:pt x="65" y="135"/>
                    <a:pt x="65" y="132"/>
                  </a:cubicBezTo>
                  <a:cubicBezTo>
                    <a:pt x="65" y="130"/>
                    <a:pt x="65" y="129"/>
                    <a:pt x="63" y="128"/>
                  </a:cubicBezTo>
                  <a:cubicBezTo>
                    <a:pt x="63" y="125"/>
                    <a:pt x="65" y="123"/>
                    <a:pt x="66" y="126"/>
                  </a:cubicBezTo>
                  <a:cubicBezTo>
                    <a:pt x="68" y="131"/>
                    <a:pt x="72" y="133"/>
                    <a:pt x="75" y="131"/>
                  </a:cubicBezTo>
                  <a:cubicBezTo>
                    <a:pt x="77" y="129"/>
                    <a:pt x="75" y="125"/>
                    <a:pt x="73" y="126"/>
                  </a:cubicBezTo>
                  <a:cubicBezTo>
                    <a:pt x="71" y="127"/>
                    <a:pt x="69" y="125"/>
                    <a:pt x="66" y="123"/>
                  </a:cubicBezTo>
                  <a:cubicBezTo>
                    <a:pt x="64" y="122"/>
                    <a:pt x="64" y="119"/>
                    <a:pt x="65" y="116"/>
                  </a:cubicBezTo>
                  <a:cubicBezTo>
                    <a:pt x="66" y="111"/>
                    <a:pt x="68" y="106"/>
                    <a:pt x="71" y="102"/>
                  </a:cubicBezTo>
                  <a:cubicBezTo>
                    <a:pt x="73" y="101"/>
                    <a:pt x="75" y="100"/>
                    <a:pt x="77" y="102"/>
                  </a:cubicBezTo>
                  <a:cubicBezTo>
                    <a:pt x="78" y="102"/>
                    <a:pt x="77" y="103"/>
                    <a:pt x="76" y="104"/>
                  </a:cubicBezTo>
                  <a:cubicBezTo>
                    <a:pt x="74" y="106"/>
                    <a:pt x="73" y="109"/>
                    <a:pt x="74" y="112"/>
                  </a:cubicBezTo>
                  <a:cubicBezTo>
                    <a:pt x="75" y="113"/>
                    <a:pt x="74" y="114"/>
                    <a:pt x="73" y="114"/>
                  </a:cubicBezTo>
                  <a:cubicBezTo>
                    <a:pt x="71" y="116"/>
                    <a:pt x="72" y="117"/>
                    <a:pt x="74" y="118"/>
                  </a:cubicBezTo>
                  <a:cubicBezTo>
                    <a:pt x="76" y="117"/>
                    <a:pt x="77" y="116"/>
                    <a:pt x="77" y="114"/>
                  </a:cubicBezTo>
                  <a:cubicBezTo>
                    <a:pt x="75" y="109"/>
                    <a:pt x="76" y="106"/>
                    <a:pt x="79" y="105"/>
                  </a:cubicBezTo>
                  <a:cubicBezTo>
                    <a:pt x="79" y="106"/>
                    <a:pt x="80" y="108"/>
                    <a:pt x="81" y="109"/>
                  </a:cubicBezTo>
                  <a:cubicBezTo>
                    <a:pt x="80" y="110"/>
                    <a:pt x="80" y="111"/>
                    <a:pt x="81" y="113"/>
                  </a:cubicBezTo>
                  <a:cubicBezTo>
                    <a:pt x="82" y="115"/>
                    <a:pt x="82" y="116"/>
                    <a:pt x="80" y="117"/>
                  </a:cubicBezTo>
                  <a:cubicBezTo>
                    <a:pt x="79" y="118"/>
                    <a:pt x="78" y="118"/>
                    <a:pt x="76" y="118"/>
                  </a:cubicBezTo>
                  <a:cubicBezTo>
                    <a:pt x="78" y="122"/>
                    <a:pt x="81" y="122"/>
                    <a:pt x="85" y="120"/>
                  </a:cubicBezTo>
                  <a:cubicBezTo>
                    <a:pt x="86" y="121"/>
                    <a:pt x="89" y="123"/>
                    <a:pt x="90" y="125"/>
                  </a:cubicBezTo>
                  <a:cubicBezTo>
                    <a:pt x="90" y="125"/>
                    <a:pt x="90" y="118"/>
                    <a:pt x="90" y="117"/>
                  </a:cubicBezTo>
                  <a:cubicBezTo>
                    <a:pt x="94" y="116"/>
                    <a:pt x="95" y="114"/>
                    <a:pt x="94" y="110"/>
                  </a:cubicBezTo>
                  <a:cubicBezTo>
                    <a:pt x="93" y="111"/>
                    <a:pt x="92" y="112"/>
                    <a:pt x="91" y="113"/>
                  </a:cubicBezTo>
                  <a:cubicBezTo>
                    <a:pt x="89" y="113"/>
                    <a:pt x="88" y="112"/>
                    <a:pt x="87" y="111"/>
                  </a:cubicBezTo>
                  <a:cubicBezTo>
                    <a:pt x="86" y="108"/>
                    <a:pt x="85" y="107"/>
                    <a:pt x="84" y="107"/>
                  </a:cubicBezTo>
                  <a:cubicBezTo>
                    <a:pt x="83" y="106"/>
                    <a:pt x="83" y="105"/>
                    <a:pt x="82" y="104"/>
                  </a:cubicBezTo>
                  <a:cubicBezTo>
                    <a:pt x="85" y="102"/>
                    <a:pt x="88" y="103"/>
                    <a:pt x="91" y="108"/>
                  </a:cubicBezTo>
                  <a:cubicBezTo>
                    <a:pt x="92" y="109"/>
                    <a:pt x="94" y="109"/>
                    <a:pt x="95" y="108"/>
                  </a:cubicBezTo>
                  <a:cubicBezTo>
                    <a:pt x="96" y="106"/>
                    <a:pt x="95" y="104"/>
                    <a:pt x="93" y="105"/>
                  </a:cubicBezTo>
                  <a:cubicBezTo>
                    <a:pt x="92" y="106"/>
                    <a:pt x="91" y="105"/>
                    <a:pt x="90" y="104"/>
                  </a:cubicBezTo>
                  <a:cubicBezTo>
                    <a:pt x="89" y="102"/>
                    <a:pt x="86" y="101"/>
                    <a:pt x="83" y="101"/>
                  </a:cubicBezTo>
                  <a:cubicBezTo>
                    <a:pt x="82" y="101"/>
                    <a:pt x="81" y="101"/>
                    <a:pt x="81" y="100"/>
                  </a:cubicBezTo>
                  <a:cubicBezTo>
                    <a:pt x="81" y="98"/>
                    <a:pt x="82" y="97"/>
                    <a:pt x="85" y="96"/>
                  </a:cubicBezTo>
                  <a:cubicBezTo>
                    <a:pt x="90" y="95"/>
                    <a:pt x="95" y="98"/>
                    <a:pt x="100" y="100"/>
                  </a:cubicBezTo>
                  <a:cubicBezTo>
                    <a:pt x="103" y="102"/>
                    <a:pt x="104" y="103"/>
                    <a:pt x="104" y="106"/>
                  </a:cubicBezTo>
                  <a:cubicBezTo>
                    <a:pt x="104" y="109"/>
                    <a:pt x="104" y="112"/>
                    <a:pt x="102" y="113"/>
                  </a:cubicBezTo>
                  <a:cubicBezTo>
                    <a:pt x="100" y="113"/>
                    <a:pt x="102" y="118"/>
                    <a:pt x="105" y="117"/>
                  </a:cubicBezTo>
                  <a:cubicBezTo>
                    <a:pt x="108" y="116"/>
                    <a:pt x="109" y="112"/>
                    <a:pt x="107" y="108"/>
                  </a:cubicBezTo>
                  <a:cubicBezTo>
                    <a:pt x="105" y="104"/>
                    <a:pt x="108" y="103"/>
                    <a:pt x="110" y="106"/>
                  </a:cubicBezTo>
                  <a:cubicBezTo>
                    <a:pt x="110" y="108"/>
                    <a:pt x="110" y="109"/>
                    <a:pt x="112" y="110"/>
                  </a:cubicBezTo>
                  <a:cubicBezTo>
                    <a:pt x="114" y="112"/>
                    <a:pt x="114" y="114"/>
                    <a:pt x="112" y="116"/>
                  </a:cubicBezTo>
                  <a:cubicBezTo>
                    <a:pt x="115" y="117"/>
                    <a:pt x="117" y="116"/>
                    <a:pt x="118" y="113"/>
                  </a:cubicBezTo>
                  <a:cubicBezTo>
                    <a:pt x="118" y="113"/>
                    <a:pt x="127" y="116"/>
                    <a:pt x="127" y="116"/>
                  </a:cubicBezTo>
                  <a:cubicBezTo>
                    <a:pt x="125" y="114"/>
                    <a:pt x="123" y="111"/>
                    <a:pt x="121" y="109"/>
                  </a:cubicBezTo>
                  <a:cubicBezTo>
                    <a:pt x="123" y="107"/>
                    <a:pt x="123" y="105"/>
                    <a:pt x="122" y="102"/>
                  </a:cubicBezTo>
                  <a:cubicBezTo>
                    <a:pt x="120" y="105"/>
                    <a:pt x="118" y="106"/>
                    <a:pt x="116" y="104"/>
                  </a:cubicBezTo>
                  <a:cubicBezTo>
                    <a:pt x="115" y="103"/>
                    <a:pt x="113" y="103"/>
                    <a:pt x="112" y="104"/>
                  </a:cubicBezTo>
                  <a:cubicBezTo>
                    <a:pt x="108" y="103"/>
                    <a:pt x="108" y="100"/>
                    <a:pt x="112" y="100"/>
                  </a:cubicBezTo>
                  <a:cubicBezTo>
                    <a:pt x="117" y="101"/>
                    <a:pt x="120" y="99"/>
                    <a:pt x="120" y="95"/>
                  </a:cubicBezTo>
                  <a:cubicBezTo>
                    <a:pt x="120" y="93"/>
                    <a:pt x="115" y="91"/>
                    <a:pt x="115" y="94"/>
                  </a:cubicBezTo>
                  <a:cubicBezTo>
                    <a:pt x="115" y="96"/>
                    <a:pt x="112" y="97"/>
                    <a:pt x="109" y="98"/>
                  </a:cubicBezTo>
                  <a:cubicBezTo>
                    <a:pt x="107" y="100"/>
                    <a:pt x="105" y="99"/>
                    <a:pt x="102" y="97"/>
                  </a:cubicBezTo>
                  <a:cubicBezTo>
                    <a:pt x="98" y="93"/>
                    <a:pt x="94" y="89"/>
                    <a:pt x="93" y="84"/>
                  </a:cubicBezTo>
                  <a:cubicBezTo>
                    <a:pt x="93" y="81"/>
                    <a:pt x="94" y="80"/>
                    <a:pt x="96" y="79"/>
                  </a:cubicBezTo>
                  <a:cubicBezTo>
                    <a:pt x="96" y="79"/>
                    <a:pt x="97" y="79"/>
                    <a:pt x="97" y="81"/>
                  </a:cubicBezTo>
                  <a:cubicBezTo>
                    <a:pt x="98" y="84"/>
                    <a:pt x="100" y="86"/>
                    <a:pt x="103" y="86"/>
                  </a:cubicBezTo>
                  <a:cubicBezTo>
                    <a:pt x="104" y="86"/>
                    <a:pt x="105" y="87"/>
                    <a:pt x="104" y="88"/>
                  </a:cubicBezTo>
                  <a:cubicBezTo>
                    <a:pt x="105" y="91"/>
                    <a:pt x="107" y="91"/>
                    <a:pt x="108" y="89"/>
                  </a:cubicBezTo>
                  <a:cubicBezTo>
                    <a:pt x="109" y="87"/>
                    <a:pt x="108" y="86"/>
                    <a:pt x="106" y="85"/>
                  </a:cubicBezTo>
                  <a:cubicBezTo>
                    <a:pt x="101" y="84"/>
                    <a:pt x="99" y="82"/>
                    <a:pt x="100" y="79"/>
                  </a:cubicBezTo>
                  <a:cubicBezTo>
                    <a:pt x="101" y="79"/>
                    <a:pt x="102" y="79"/>
                    <a:pt x="103" y="79"/>
                  </a:cubicBezTo>
                  <a:cubicBezTo>
                    <a:pt x="104" y="80"/>
                    <a:pt x="105" y="81"/>
                    <a:pt x="108" y="81"/>
                  </a:cubicBezTo>
                  <a:cubicBezTo>
                    <a:pt x="109" y="81"/>
                    <a:pt x="111" y="82"/>
                    <a:pt x="111" y="84"/>
                  </a:cubicBezTo>
                  <a:cubicBezTo>
                    <a:pt x="111" y="85"/>
                    <a:pt x="110" y="87"/>
                    <a:pt x="109" y="88"/>
                  </a:cubicBezTo>
                  <a:cubicBezTo>
                    <a:pt x="113" y="87"/>
                    <a:pt x="115" y="85"/>
                    <a:pt x="115" y="81"/>
                  </a:cubicBezTo>
                  <a:cubicBezTo>
                    <a:pt x="117" y="80"/>
                    <a:pt x="120" y="80"/>
                    <a:pt x="122" y="79"/>
                  </a:cubicBezTo>
                  <a:cubicBezTo>
                    <a:pt x="120" y="78"/>
                    <a:pt x="117" y="76"/>
                    <a:pt x="115" y="75"/>
                  </a:cubicBezTo>
                  <a:cubicBezTo>
                    <a:pt x="116" y="71"/>
                    <a:pt x="115" y="68"/>
                    <a:pt x="111" y="67"/>
                  </a:cubicBezTo>
                  <a:cubicBezTo>
                    <a:pt x="112" y="69"/>
                    <a:pt x="112" y="70"/>
                    <a:pt x="112" y="71"/>
                  </a:cubicBezTo>
                  <a:cubicBezTo>
                    <a:pt x="111" y="73"/>
                    <a:pt x="110" y="74"/>
                    <a:pt x="108" y="73"/>
                  </a:cubicBezTo>
                  <a:cubicBezTo>
                    <a:pt x="105" y="73"/>
                    <a:pt x="104" y="73"/>
                    <a:pt x="103" y="75"/>
                  </a:cubicBezTo>
                  <a:cubicBezTo>
                    <a:pt x="102" y="74"/>
                    <a:pt x="101" y="74"/>
                    <a:pt x="100" y="74"/>
                  </a:cubicBezTo>
                  <a:cubicBezTo>
                    <a:pt x="99" y="71"/>
                    <a:pt x="102" y="69"/>
                    <a:pt x="107" y="69"/>
                  </a:cubicBezTo>
                  <a:cubicBezTo>
                    <a:pt x="109" y="69"/>
                    <a:pt x="110" y="67"/>
                    <a:pt x="110" y="66"/>
                  </a:cubicBezTo>
                  <a:cubicBezTo>
                    <a:pt x="109" y="63"/>
                    <a:pt x="107" y="63"/>
                    <a:pt x="106" y="66"/>
                  </a:cubicBezTo>
                  <a:cubicBezTo>
                    <a:pt x="106" y="67"/>
                    <a:pt x="105" y="68"/>
                    <a:pt x="104" y="68"/>
                  </a:cubicBezTo>
                  <a:cubicBezTo>
                    <a:pt x="101" y="68"/>
                    <a:pt x="99" y="69"/>
                    <a:pt x="98" y="72"/>
                  </a:cubicBezTo>
                  <a:cubicBezTo>
                    <a:pt x="97" y="73"/>
                    <a:pt x="96" y="74"/>
                    <a:pt x="96" y="73"/>
                  </a:cubicBezTo>
                  <a:cubicBezTo>
                    <a:pt x="94" y="72"/>
                    <a:pt x="93" y="70"/>
                    <a:pt x="94" y="68"/>
                  </a:cubicBezTo>
                  <a:cubicBezTo>
                    <a:pt x="96" y="63"/>
                    <a:pt x="101" y="60"/>
                    <a:pt x="105" y="57"/>
                  </a:cubicBezTo>
                  <a:cubicBezTo>
                    <a:pt x="108" y="56"/>
                    <a:pt x="111" y="55"/>
                    <a:pt x="112" y="57"/>
                  </a:cubicBezTo>
                  <a:cubicBezTo>
                    <a:pt x="115" y="58"/>
                    <a:pt x="118" y="60"/>
                    <a:pt x="117" y="62"/>
                  </a:cubicBezTo>
                  <a:cubicBezTo>
                    <a:pt x="117" y="64"/>
                    <a:pt x="122" y="64"/>
                    <a:pt x="122" y="62"/>
                  </a:cubicBezTo>
                  <a:cubicBezTo>
                    <a:pt x="123" y="58"/>
                    <a:pt x="121" y="56"/>
                    <a:pt x="116" y="55"/>
                  </a:cubicBezTo>
                  <a:cubicBezTo>
                    <a:pt x="112" y="55"/>
                    <a:pt x="112" y="52"/>
                    <a:pt x="116" y="52"/>
                  </a:cubicBezTo>
                  <a:cubicBezTo>
                    <a:pt x="117" y="53"/>
                    <a:pt x="119" y="53"/>
                    <a:pt x="121" y="52"/>
                  </a:cubicBezTo>
                  <a:cubicBezTo>
                    <a:pt x="123" y="51"/>
                    <a:pt x="124" y="52"/>
                    <a:pt x="126" y="55"/>
                  </a:cubicBezTo>
                  <a:cubicBezTo>
                    <a:pt x="128" y="53"/>
                    <a:pt x="128" y="51"/>
                    <a:pt x="126" y="49"/>
                  </a:cubicBezTo>
                  <a:cubicBezTo>
                    <a:pt x="128" y="47"/>
                    <a:pt x="131" y="44"/>
                    <a:pt x="133" y="42"/>
                  </a:cubicBezTo>
                  <a:cubicBezTo>
                    <a:pt x="133" y="42"/>
                    <a:pt x="124" y="44"/>
                    <a:pt x="124" y="44"/>
                  </a:cubicBezTo>
                  <a:cubicBezTo>
                    <a:pt x="123" y="41"/>
                    <a:pt x="122" y="40"/>
                    <a:pt x="119" y="40"/>
                  </a:cubicBezTo>
                  <a:cubicBezTo>
                    <a:pt x="120" y="42"/>
                    <a:pt x="120" y="45"/>
                    <a:pt x="118" y="46"/>
                  </a:cubicBezTo>
                  <a:cubicBezTo>
                    <a:pt x="116" y="46"/>
                    <a:pt x="115" y="47"/>
                    <a:pt x="115" y="49"/>
                  </a:cubicBezTo>
                  <a:cubicBezTo>
                    <a:pt x="112" y="51"/>
                    <a:pt x="110" y="50"/>
                    <a:pt x="112" y="47"/>
                  </a:cubicBezTo>
                  <a:cubicBezTo>
                    <a:pt x="115" y="43"/>
                    <a:pt x="115" y="39"/>
                    <a:pt x="112" y="38"/>
                  </a:cubicBezTo>
                  <a:cubicBezTo>
                    <a:pt x="109" y="36"/>
                    <a:pt x="106" y="40"/>
                    <a:pt x="108" y="41"/>
                  </a:cubicBezTo>
                  <a:cubicBezTo>
                    <a:pt x="110" y="43"/>
                    <a:pt x="109" y="46"/>
                    <a:pt x="109" y="49"/>
                  </a:cubicBezTo>
                  <a:cubicBezTo>
                    <a:pt x="109" y="51"/>
                    <a:pt x="107" y="52"/>
                    <a:pt x="104" y="53"/>
                  </a:cubicBezTo>
                  <a:cubicBezTo>
                    <a:pt x="98" y="55"/>
                    <a:pt x="93" y="56"/>
                    <a:pt x="88" y="55"/>
                  </a:cubicBezTo>
                  <a:cubicBezTo>
                    <a:pt x="86" y="54"/>
                    <a:pt x="85" y="52"/>
                    <a:pt x="85" y="50"/>
                  </a:cubicBezTo>
                  <a:cubicBezTo>
                    <a:pt x="85" y="49"/>
                    <a:pt x="86" y="49"/>
                    <a:pt x="88" y="49"/>
                  </a:cubicBezTo>
                  <a:cubicBezTo>
                    <a:pt x="90" y="50"/>
                    <a:pt x="93" y="50"/>
                    <a:pt x="95" y="47"/>
                  </a:cubicBezTo>
                  <a:cubicBezTo>
                    <a:pt x="96" y="46"/>
                    <a:pt x="97" y="46"/>
                    <a:pt x="98" y="48"/>
                  </a:cubicBezTo>
                  <a:cubicBezTo>
                    <a:pt x="100" y="48"/>
                    <a:pt x="101" y="47"/>
                    <a:pt x="100" y="45"/>
                  </a:cubicBezTo>
                  <a:cubicBezTo>
                    <a:pt x="99" y="43"/>
                    <a:pt x="98" y="43"/>
                    <a:pt x="96" y="44"/>
                  </a:cubicBezTo>
                  <a:cubicBezTo>
                    <a:pt x="93" y="48"/>
                    <a:pt x="90" y="49"/>
                    <a:pt x="87" y="46"/>
                  </a:cubicBezTo>
                  <a:cubicBezTo>
                    <a:pt x="88" y="45"/>
                    <a:pt x="89" y="44"/>
                    <a:pt x="89" y="43"/>
                  </a:cubicBezTo>
                  <a:cubicBezTo>
                    <a:pt x="91" y="44"/>
                    <a:pt x="92" y="43"/>
                    <a:pt x="93" y="41"/>
                  </a:cubicBezTo>
                  <a:cubicBezTo>
                    <a:pt x="94" y="39"/>
                    <a:pt x="95" y="38"/>
                    <a:pt x="97" y="39"/>
                  </a:cubicBezTo>
                  <a:cubicBezTo>
                    <a:pt x="98" y="40"/>
                    <a:pt x="99" y="41"/>
                    <a:pt x="100" y="43"/>
                  </a:cubicBezTo>
                  <a:cubicBezTo>
                    <a:pt x="102" y="39"/>
                    <a:pt x="101" y="36"/>
                    <a:pt x="97" y="35"/>
                  </a:cubicBezTo>
                  <a:cubicBezTo>
                    <a:pt x="98" y="32"/>
                    <a:pt x="98" y="30"/>
                    <a:pt x="99" y="27"/>
                  </a:cubicBezTo>
                  <a:cubicBezTo>
                    <a:pt x="97" y="28"/>
                    <a:pt x="94" y="30"/>
                    <a:pt x="92" y="31"/>
                  </a:cubicBezTo>
                  <a:cubicBezTo>
                    <a:pt x="89" y="28"/>
                    <a:pt x="86" y="28"/>
                    <a:pt x="84" y="31"/>
                  </a:cubicBezTo>
                  <a:cubicBezTo>
                    <a:pt x="85" y="31"/>
                    <a:pt x="86" y="32"/>
                    <a:pt x="88" y="33"/>
                  </a:cubicBezTo>
                  <a:cubicBezTo>
                    <a:pt x="89" y="34"/>
                    <a:pt x="89" y="35"/>
                    <a:pt x="88" y="37"/>
                  </a:cubicBezTo>
                  <a:cubicBezTo>
                    <a:pt x="86" y="39"/>
                    <a:pt x="86" y="40"/>
                    <a:pt x="86" y="41"/>
                  </a:cubicBezTo>
                  <a:cubicBezTo>
                    <a:pt x="85" y="42"/>
                    <a:pt x="85" y="43"/>
                    <a:pt x="84" y="44"/>
                  </a:cubicBezTo>
                  <a:cubicBezTo>
                    <a:pt x="81" y="43"/>
                    <a:pt x="81" y="40"/>
                    <a:pt x="83" y="35"/>
                  </a:cubicBezTo>
                  <a:cubicBezTo>
                    <a:pt x="84" y="33"/>
                    <a:pt x="83" y="32"/>
                    <a:pt x="82" y="31"/>
                  </a:cubicBezTo>
                  <a:cubicBezTo>
                    <a:pt x="79" y="31"/>
                    <a:pt x="78" y="33"/>
                    <a:pt x="80" y="35"/>
                  </a:cubicBezTo>
                  <a:cubicBezTo>
                    <a:pt x="81" y="35"/>
                    <a:pt x="81" y="36"/>
                    <a:pt x="81" y="37"/>
                  </a:cubicBezTo>
                  <a:cubicBezTo>
                    <a:pt x="79" y="40"/>
                    <a:pt x="79" y="43"/>
                    <a:pt x="81" y="45"/>
                  </a:cubicBezTo>
                  <a:cubicBezTo>
                    <a:pt x="82" y="46"/>
                    <a:pt x="82" y="47"/>
                    <a:pt x="82" y="48"/>
                  </a:cubicBezTo>
                  <a:cubicBezTo>
                    <a:pt x="79" y="49"/>
                    <a:pt x="78" y="48"/>
                    <a:pt x="76" y="46"/>
                  </a:cubicBezTo>
                  <a:cubicBezTo>
                    <a:pt x="73" y="42"/>
                    <a:pt x="72" y="36"/>
                    <a:pt x="72" y="31"/>
                  </a:cubicBezTo>
                  <a:cubicBezTo>
                    <a:pt x="72" y="28"/>
                    <a:pt x="73" y="25"/>
                    <a:pt x="75" y="25"/>
                  </a:cubicBezTo>
                  <a:cubicBezTo>
                    <a:pt x="78" y="23"/>
                    <a:pt x="80" y="22"/>
                    <a:pt x="82" y="23"/>
                  </a:cubicBezTo>
                  <a:cubicBezTo>
                    <a:pt x="84" y="25"/>
                    <a:pt x="86" y="20"/>
                    <a:pt x="85" y="18"/>
                  </a:cubicBezTo>
                  <a:cubicBezTo>
                    <a:pt x="82" y="16"/>
                    <a:pt x="78" y="17"/>
                    <a:pt x="76" y="21"/>
                  </a:cubicBezTo>
                  <a:cubicBezTo>
                    <a:pt x="73" y="24"/>
                    <a:pt x="71" y="22"/>
                    <a:pt x="73" y="19"/>
                  </a:cubicBezTo>
                  <a:cubicBezTo>
                    <a:pt x="74" y="19"/>
                    <a:pt x="75" y="17"/>
                    <a:pt x="75" y="15"/>
                  </a:cubicBezTo>
                  <a:cubicBezTo>
                    <a:pt x="75" y="13"/>
                    <a:pt x="77" y="12"/>
                    <a:pt x="80" y="12"/>
                  </a:cubicBezTo>
                  <a:cubicBezTo>
                    <a:pt x="79" y="9"/>
                    <a:pt x="78" y="8"/>
                    <a:pt x="75" y="9"/>
                  </a:cubicBezTo>
                  <a:cubicBezTo>
                    <a:pt x="74" y="6"/>
                    <a:pt x="74" y="3"/>
                    <a:pt x="73" y="0"/>
                  </a:cubicBezTo>
                  <a:cubicBezTo>
                    <a:pt x="73" y="0"/>
                    <a:pt x="70" y="8"/>
                    <a:pt x="70" y="9"/>
                  </a:cubicBezTo>
                  <a:close/>
                  <a:moveTo>
                    <a:pt x="118" y="78"/>
                  </a:moveTo>
                  <a:cubicBezTo>
                    <a:pt x="116" y="79"/>
                    <a:pt x="115" y="79"/>
                    <a:pt x="113" y="80"/>
                  </a:cubicBezTo>
                  <a:cubicBezTo>
                    <a:pt x="114" y="82"/>
                    <a:pt x="113" y="83"/>
                    <a:pt x="113" y="84"/>
                  </a:cubicBezTo>
                  <a:cubicBezTo>
                    <a:pt x="112" y="81"/>
                    <a:pt x="111" y="79"/>
                    <a:pt x="108" y="79"/>
                  </a:cubicBezTo>
                  <a:cubicBezTo>
                    <a:pt x="108" y="79"/>
                    <a:pt x="107" y="78"/>
                    <a:pt x="106" y="78"/>
                  </a:cubicBezTo>
                  <a:cubicBezTo>
                    <a:pt x="101" y="77"/>
                    <a:pt x="97" y="77"/>
                    <a:pt x="92" y="77"/>
                  </a:cubicBezTo>
                  <a:cubicBezTo>
                    <a:pt x="89" y="77"/>
                    <a:pt x="85" y="79"/>
                    <a:pt x="82" y="82"/>
                  </a:cubicBezTo>
                  <a:cubicBezTo>
                    <a:pt x="81" y="79"/>
                    <a:pt x="80" y="77"/>
                    <a:pt x="77" y="76"/>
                  </a:cubicBezTo>
                  <a:cubicBezTo>
                    <a:pt x="75" y="76"/>
                    <a:pt x="73" y="76"/>
                    <a:pt x="71" y="76"/>
                  </a:cubicBezTo>
                  <a:cubicBezTo>
                    <a:pt x="71" y="76"/>
                    <a:pt x="71" y="76"/>
                    <a:pt x="71" y="76"/>
                  </a:cubicBezTo>
                  <a:cubicBezTo>
                    <a:pt x="72" y="78"/>
                    <a:pt x="72" y="78"/>
                    <a:pt x="72" y="78"/>
                  </a:cubicBezTo>
                  <a:cubicBezTo>
                    <a:pt x="70" y="79"/>
                    <a:pt x="70" y="79"/>
                    <a:pt x="70" y="79"/>
                  </a:cubicBezTo>
                  <a:cubicBezTo>
                    <a:pt x="69" y="78"/>
                    <a:pt x="69" y="78"/>
                    <a:pt x="69" y="78"/>
                  </a:cubicBezTo>
                  <a:cubicBezTo>
                    <a:pt x="70" y="80"/>
                    <a:pt x="71" y="82"/>
                    <a:pt x="72" y="84"/>
                  </a:cubicBezTo>
                  <a:cubicBezTo>
                    <a:pt x="74" y="86"/>
                    <a:pt x="76" y="87"/>
                    <a:pt x="79" y="87"/>
                  </a:cubicBezTo>
                  <a:cubicBezTo>
                    <a:pt x="77" y="90"/>
                    <a:pt x="77" y="94"/>
                    <a:pt x="78" y="98"/>
                  </a:cubicBezTo>
                  <a:cubicBezTo>
                    <a:pt x="80" y="102"/>
                    <a:pt x="82" y="106"/>
                    <a:pt x="84" y="110"/>
                  </a:cubicBezTo>
                  <a:cubicBezTo>
                    <a:pt x="85" y="110"/>
                    <a:pt x="86" y="111"/>
                    <a:pt x="86" y="112"/>
                  </a:cubicBezTo>
                  <a:cubicBezTo>
                    <a:pt x="87" y="115"/>
                    <a:pt x="89" y="115"/>
                    <a:pt x="92" y="114"/>
                  </a:cubicBezTo>
                  <a:cubicBezTo>
                    <a:pt x="91" y="115"/>
                    <a:pt x="90" y="116"/>
                    <a:pt x="88" y="116"/>
                  </a:cubicBezTo>
                  <a:cubicBezTo>
                    <a:pt x="88" y="118"/>
                    <a:pt x="88" y="119"/>
                    <a:pt x="88" y="121"/>
                  </a:cubicBezTo>
                  <a:cubicBezTo>
                    <a:pt x="88" y="121"/>
                    <a:pt x="88" y="121"/>
                    <a:pt x="88" y="121"/>
                  </a:cubicBezTo>
                  <a:cubicBezTo>
                    <a:pt x="87" y="120"/>
                    <a:pt x="86" y="119"/>
                    <a:pt x="85" y="118"/>
                  </a:cubicBezTo>
                  <a:cubicBezTo>
                    <a:pt x="83" y="119"/>
                    <a:pt x="82" y="119"/>
                    <a:pt x="81" y="119"/>
                  </a:cubicBezTo>
                  <a:cubicBezTo>
                    <a:pt x="83" y="118"/>
                    <a:pt x="84" y="116"/>
                    <a:pt x="83" y="113"/>
                  </a:cubicBezTo>
                  <a:cubicBezTo>
                    <a:pt x="82" y="112"/>
                    <a:pt x="82" y="111"/>
                    <a:pt x="83" y="110"/>
                  </a:cubicBezTo>
                  <a:cubicBezTo>
                    <a:pt x="81" y="106"/>
                    <a:pt x="79" y="102"/>
                    <a:pt x="77" y="98"/>
                  </a:cubicBezTo>
                  <a:cubicBezTo>
                    <a:pt x="75" y="95"/>
                    <a:pt x="72" y="93"/>
                    <a:pt x="68" y="92"/>
                  </a:cubicBezTo>
                  <a:cubicBezTo>
                    <a:pt x="70" y="89"/>
                    <a:pt x="71" y="87"/>
                    <a:pt x="70" y="85"/>
                  </a:cubicBezTo>
                  <a:cubicBezTo>
                    <a:pt x="69" y="83"/>
                    <a:pt x="68" y="81"/>
                    <a:pt x="67" y="79"/>
                  </a:cubicBezTo>
                  <a:cubicBezTo>
                    <a:pt x="67" y="80"/>
                    <a:pt x="67" y="80"/>
                    <a:pt x="67" y="80"/>
                  </a:cubicBezTo>
                  <a:cubicBezTo>
                    <a:pt x="66" y="81"/>
                    <a:pt x="66" y="81"/>
                    <a:pt x="66" y="81"/>
                  </a:cubicBezTo>
                  <a:cubicBezTo>
                    <a:pt x="65" y="79"/>
                    <a:pt x="65" y="79"/>
                    <a:pt x="65" y="79"/>
                  </a:cubicBezTo>
                  <a:cubicBezTo>
                    <a:pt x="65" y="78"/>
                    <a:pt x="65" y="78"/>
                    <a:pt x="65" y="78"/>
                  </a:cubicBezTo>
                  <a:cubicBezTo>
                    <a:pt x="63" y="80"/>
                    <a:pt x="62" y="82"/>
                    <a:pt x="61" y="84"/>
                  </a:cubicBezTo>
                  <a:cubicBezTo>
                    <a:pt x="60" y="86"/>
                    <a:pt x="60" y="89"/>
                    <a:pt x="62" y="91"/>
                  </a:cubicBezTo>
                  <a:cubicBezTo>
                    <a:pt x="58" y="92"/>
                    <a:pt x="54" y="93"/>
                    <a:pt x="52" y="96"/>
                  </a:cubicBezTo>
                  <a:cubicBezTo>
                    <a:pt x="49" y="100"/>
                    <a:pt x="47" y="103"/>
                    <a:pt x="44" y="106"/>
                  </a:cubicBezTo>
                  <a:cubicBezTo>
                    <a:pt x="44" y="108"/>
                    <a:pt x="44" y="109"/>
                    <a:pt x="43" y="110"/>
                  </a:cubicBezTo>
                  <a:cubicBezTo>
                    <a:pt x="42" y="112"/>
                    <a:pt x="42" y="114"/>
                    <a:pt x="44" y="116"/>
                  </a:cubicBezTo>
                  <a:cubicBezTo>
                    <a:pt x="43" y="116"/>
                    <a:pt x="42" y="115"/>
                    <a:pt x="41" y="114"/>
                  </a:cubicBezTo>
                  <a:cubicBezTo>
                    <a:pt x="39" y="115"/>
                    <a:pt x="38" y="115"/>
                    <a:pt x="37" y="116"/>
                  </a:cubicBezTo>
                  <a:cubicBezTo>
                    <a:pt x="37" y="114"/>
                    <a:pt x="38" y="113"/>
                    <a:pt x="38" y="112"/>
                  </a:cubicBezTo>
                  <a:cubicBezTo>
                    <a:pt x="36" y="111"/>
                    <a:pt x="35" y="110"/>
                    <a:pt x="35" y="109"/>
                  </a:cubicBezTo>
                  <a:cubicBezTo>
                    <a:pt x="37" y="110"/>
                    <a:pt x="39" y="110"/>
                    <a:pt x="41" y="108"/>
                  </a:cubicBezTo>
                  <a:cubicBezTo>
                    <a:pt x="41" y="107"/>
                    <a:pt x="42" y="106"/>
                    <a:pt x="43" y="106"/>
                  </a:cubicBezTo>
                  <a:cubicBezTo>
                    <a:pt x="46" y="102"/>
                    <a:pt x="48" y="99"/>
                    <a:pt x="51" y="95"/>
                  </a:cubicBezTo>
                  <a:cubicBezTo>
                    <a:pt x="53" y="92"/>
                    <a:pt x="53" y="88"/>
                    <a:pt x="52" y="84"/>
                  </a:cubicBezTo>
                  <a:cubicBezTo>
                    <a:pt x="55" y="85"/>
                    <a:pt x="57" y="84"/>
                    <a:pt x="59" y="83"/>
                  </a:cubicBezTo>
                  <a:cubicBezTo>
                    <a:pt x="61" y="81"/>
                    <a:pt x="62" y="79"/>
                    <a:pt x="63" y="77"/>
                  </a:cubicBezTo>
                  <a:cubicBezTo>
                    <a:pt x="62" y="77"/>
                    <a:pt x="62" y="77"/>
                    <a:pt x="62" y="77"/>
                  </a:cubicBezTo>
                  <a:cubicBezTo>
                    <a:pt x="60" y="77"/>
                    <a:pt x="60" y="77"/>
                    <a:pt x="60" y="77"/>
                  </a:cubicBezTo>
                  <a:cubicBezTo>
                    <a:pt x="61" y="75"/>
                    <a:pt x="61" y="75"/>
                    <a:pt x="61" y="75"/>
                  </a:cubicBezTo>
                  <a:cubicBezTo>
                    <a:pt x="62" y="75"/>
                    <a:pt x="62" y="75"/>
                    <a:pt x="62" y="75"/>
                  </a:cubicBezTo>
                  <a:cubicBezTo>
                    <a:pt x="60" y="74"/>
                    <a:pt x="58" y="74"/>
                    <a:pt x="55" y="74"/>
                  </a:cubicBezTo>
                  <a:cubicBezTo>
                    <a:pt x="53" y="74"/>
                    <a:pt x="51" y="76"/>
                    <a:pt x="50" y="78"/>
                  </a:cubicBezTo>
                  <a:cubicBezTo>
                    <a:pt x="47" y="75"/>
                    <a:pt x="44" y="73"/>
                    <a:pt x="41" y="72"/>
                  </a:cubicBezTo>
                  <a:cubicBezTo>
                    <a:pt x="36" y="72"/>
                    <a:pt x="31" y="71"/>
                    <a:pt x="27" y="70"/>
                  </a:cubicBezTo>
                  <a:cubicBezTo>
                    <a:pt x="26" y="71"/>
                    <a:pt x="25" y="72"/>
                    <a:pt x="24" y="72"/>
                  </a:cubicBezTo>
                  <a:cubicBezTo>
                    <a:pt x="21" y="71"/>
                    <a:pt x="20" y="73"/>
                    <a:pt x="19" y="75"/>
                  </a:cubicBezTo>
                  <a:cubicBezTo>
                    <a:pt x="19" y="74"/>
                    <a:pt x="19" y="73"/>
                    <a:pt x="19" y="71"/>
                  </a:cubicBezTo>
                  <a:cubicBezTo>
                    <a:pt x="18" y="71"/>
                    <a:pt x="17" y="70"/>
                    <a:pt x="15" y="69"/>
                  </a:cubicBezTo>
                  <a:cubicBezTo>
                    <a:pt x="17" y="68"/>
                    <a:pt x="18" y="68"/>
                    <a:pt x="19" y="67"/>
                  </a:cubicBezTo>
                  <a:cubicBezTo>
                    <a:pt x="19" y="65"/>
                    <a:pt x="20" y="64"/>
                    <a:pt x="20" y="63"/>
                  </a:cubicBezTo>
                  <a:cubicBezTo>
                    <a:pt x="20" y="66"/>
                    <a:pt x="21" y="68"/>
                    <a:pt x="24" y="68"/>
                  </a:cubicBezTo>
                  <a:cubicBezTo>
                    <a:pt x="25" y="68"/>
                    <a:pt x="26" y="68"/>
                    <a:pt x="27" y="69"/>
                  </a:cubicBezTo>
                  <a:cubicBezTo>
                    <a:pt x="31" y="70"/>
                    <a:pt x="36" y="70"/>
                    <a:pt x="40" y="70"/>
                  </a:cubicBezTo>
                  <a:cubicBezTo>
                    <a:pt x="44" y="70"/>
                    <a:pt x="47" y="68"/>
                    <a:pt x="50" y="66"/>
                  </a:cubicBezTo>
                  <a:cubicBezTo>
                    <a:pt x="51" y="68"/>
                    <a:pt x="53" y="70"/>
                    <a:pt x="55" y="71"/>
                  </a:cubicBezTo>
                  <a:cubicBezTo>
                    <a:pt x="57" y="71"/>
                    <a:pt x="60" y="71"/>
                    <a:pt x="62" y="71"/>
                  </a:cubicBezTo>
                  <a:cubicBezTo>
                    <a:pt x="61" y="71"/>
                    <a:pt x="61" y="71"/>
                    <a:pt x="61" y="71"/>
                  </a:cubicBezTo>
                  <a:cubicBezTo>
                    <a:pt x="60" y="69"/>
                    <a:pt x="60" y="69"/>
                    <a:pt x="60" y="69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3" y="69"/>
                    <a:pt x="63" y="69"/>
                    <a:pt x="63" y="69"/>
                  </a:cubicBezTo>
                  <a:cubicBezTo>
                    <a:pt x="62" y="67"/>
                    <a:pt x="62" y="65"/>
                    <a:pt x="61" y="63"/>
                  </a:cubicBezTo>
                  <a:cubicBezTo>
                    <a:pt x="59" y="61"/>
                    <a:pt x="57" y="60"/>
                    <a:pt x="54" y="60"/>
                  </a:cubicBezTo>
                  <a:cubicBezTo>
                    <a:pt x="55" y="57"/>
                    <a:pt x="56" y="53"/>
                    <a:pt x="55" y="50"/>
                  </a:cubicBezTo>
                  <a:cubicBezTo>
                    <a:pt x="53" y="45"/>
                    <a:pt x="51" y="41"/>
                    <a:pt x="49" y="37"/>
                  </a:cubicBezTo>
                  <a:cubicBezTo>
                    <a:pt x="48" y="37"/>
                    <a:pt x="47" y="36"/>
                    <a:pt x="47" y="35"/>
                  </a:cubicBezTo>
                  <a:cubicBezTo>
                    <a:pt x="46" y="33"/>
                    <a:pt x="44" y="32"/>
                    <a:pt x="41" y="33"/>
                  </a:cubicBezTo>
                  <a:cubicBezTo>
                    <a:pt x="42" y="32"/>
                    <a:pt x="43" y="31"/>
                    <a:pt x="45" y="31"/>
                  </a:cubicBezTo>
                  <a:cubicBezTo>
                    <a:pt x="45" y="29"/>
                    <a:pt x="45" y="28"/>
                    <a:pt x="45" y="26"/>
                  </a:cubicBezTo>
                  <a:cubicBezTo>
                    <a:pt x="46" y="27"/>
                    <a:pt x="47" y="28"/>
                    <a:pt x="48" y="29"/>
                  </a:cubicBezTo>
                  <a:cubicBezTo>
                    <a:pt x="50" y="28"/>
                    <a:pt x="51" y="28"/>
                    <a:pt x="52" y="28"/>
                  </a:cubicBezTo>
                  <a:cubicBezTo>
                    <a:pt x="50" y="29"/>
                    <a:pt x="49" y="31"/>
                    <a:pt x="50" y="34"/>
                  </a:cubicBezTo>
                  <a:cubicBezTo>
                    <a:pt x="50" y="35"/>
                    <a:pt x="50" y="35"/>
                    <a:pt x="50" y="36"/>
                  </a:cubicBezTo>
                  <a:cubicBezTo>
                    <a:pt x="52" y="40"/>
                    <a:pt x="54" y="45"/>
                    <a:pt x="56" y="49"/>
                  </a:cubicBezTo>
                  <a:cubicBezTo>
                    <a:pt x="58" y="52"/>
                    <a:pt x="61" y="54"/>
                    <a:pt x="65" y="55"/>
                  </a:cubicBezTo>
                  <a:cubicBezTo>
                    <a:pt x="63" y="58"/>
                    <a:pt x="62" y="60"/>
                    <a:pt x="62" y="62"/>
                  </a:cubicBezTo>
                  <a:cubicBezTo>
                    <a:pt x="63" y="64"/>
                    <a:pt x="64" y="66"/>
                    <a:pt x="65" y="68"/>
                  </a:cubicBezTo>
                  <a:cubicBezTo>
                    <a:pt x="65" y="67"/>
                    <a:pt x="65" y="67"/>
                    <a:pt x="65" y="67"/>
                  </a:cubicBezTo>
                  <a:cubicBezTo>
                    <a:pt x="67" y="66"/>
                    <a:pt x="67" y="66"/>
                    <a:pt x="67" y="66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8" y="68"/>
                    <a:pt x="68" y="68"/>
                    <a:pt x="68" y="68"/>
                  </a:cubicBezTo>
                  <a:cubicBezTo>
                    <a:pt x="69" y="67"/>
                    <a:pt x="70" y="65"/>
                    <a:pt x="72" y="63"/>
                  </a:cubicBezTo>
                  <a:cubicBezTo>
                    <a:pt x="73" y="61"/>
                    <a:pt x="72" y="58"/>
                    <a:pt x="71" y="56"/>
                  </a:cubicBezTo>
                  <a:cubicBezTo>
                    <a:pt x="75" y="55"/>
                    <a:pt x="78" y="54"/>
                    <a:pt x="81" y="51"/>
                  </a:cubicBezTo>
                  <a:cubicBezTo>
                    <a:pt x="83" y="48"/>
                    <a:pt x="86" y="44"/>
                    <a:pt x="89" y="40"/>
                  </a:cubicBezTo>
                  <a:cubicBezTo>
                    <a:pt x="89" y="39"/>
                    <a:pt x="89" y="38"/>
                    <a:pt x="89" y="37"/>
                  </a:cubicBezTo>
                  <a:cubicBezTo>
                    <a:pt x="91" y="35"/>
                    <a:pt x="91" y="33"/>
                    <a:pt x="88" y="31"/>
                  </a:cubicBezTo>
                  <a:cubicBezTo>
                    <a:pt x="90" y="31"/>
                    <a:pt x="91" y="32"/>
                    <a:pt x="92" y="33"/>
                  </a:cubicBezTo>
                  <a:cubicBezTo>
                    <a:pt x="93" y="33"/>
                    <a:pt x="95" y="32"/>
                    <a:pt x="96" y="31"/>
                  </a:cubicBezTo>
                  <a:cubicBezTo>
                    <a:pt x="96" y="32"/>
                    <a:pt x="95" y="34"/>
                    <a:pt x="95" y="35"/>
                  </a:cubicBezTo>
                  <a:cubicBezTo>
                    <a:pt x="97" y="36"/>
                    <a:pt x="98" y="37"/>
                    <a:pt x="98" y="38"/>
                  </a:cubicBezTo>
                  <a:cubicBezTo>
                    <a:pt x="96" y="37"/>
                    <a:pt x="94" y="37"/>
                    <a:pt x="92" y="39"/>
                  </a:cubicBezTo>
                  <a:cubicBezTo>
                    <a:pt x="91" y="40"/>
                    <a:pt x="90" y="40"/>
                    <a:pt x="89" y="40"/>
                  </a:cubicBezTo>
                  <a:cubicBezTo>
                    <a:pt x="87" y="44"/>
                    <a:pt x="84" y="48"/>
                    <a:pt x="82" y="52"/>
                  </a:cubicBezTo>
                  <a:cubicBezTo>
                    <a:pt x="80" y="55"/>
                    <a:pt x="80" y="59"/>
                    <a:pt x="81" y="63"/>
                  </a:cubicBezTo>
                  <a:cubicBezTo>
                    <a:pt x="78" y="62"/>
                    <a:pt x="75" y="62"/>
                    <a:pt x="73" y="64"/>
                  </a:cubicBezTo>
                  <a:cubicBezTo>
                    <a:pt x="72" y="66"/>
                    <a:pt x="71" y="68"/>
                    <a:pt x="70" y="69"/>
                  </a:cubicBezTo>
                  <a:cubicBezTo>
                    <a:pt x="71" y="69"/>
                    <a:pt x="71" y="69"/>
                    <a:pt x="71" y="69"/>
                  </a:cubicBezTo>
                  <a:cubicBezTo>
                    <a:pt x="73" y="70"/>
                    <a:pt x="73" y="70"/>
                    <a:pt x="73" y="70"/>
                  </a:cubicBezTo>
                  <a:cubicBezTo>
                    <a:pt x="71" y="71"/>
                    <a:pt x="71" y="71"/>
                    <a:pt x="71" y="71"/>
                  </a:cubicBezTo>
                  <a:cubicBezTo>
                    <a:pt x="71" y="72"/>
                    <a:pt x="71" y="72"/>
                    <a:pt x="71" y="72"/>
                  </a:cubicBezTo>
                  <a:cubicBezTo>
                    <a:pt x="73" y="72"/>
                    <a:pt x="75" y="72"/>
                    <a:pt x="77" y="73"/>
                  </a:cubicBezTo>
                  <a:cubicBezTo>
                    <a:pt x="80" y="72"/>
                    <a:pt x="82" y="71"/>
                    <a:pt x="83" y="68"/>
                  </a:cubicBezTo>
                  <a:cubicBezTo>
                    <a:pt x="86" y="71"/>
                    <a:pt x="89" y="74"/>
                    <a:pt x="92" y="74"/>
                  </a:cubicBezTo>
                  <a:cubicBezTo>
                    <a:pt x="97" y="75"/>
                    <a:pt x="101" y="76"/>
                    <a:pt x="106" y="77"/>
                  </a:cubicBezTo>
                  <a:cubicBezTo>
                    <a:pt x="106" y="76"/>
                    <a:pt x="107" y="76"/>
                    <a:pt x="108" y="75"/>
                  </a:cubicBezTo>
                  <a:cubicBezTo>
                    <a:pt x="111" y="76"/>
                    <a:pt x="113" y="74"/>
                    <a:pt x="113" y="71"/>
                  </a:cubicBezTo>
                  <a:cubicBezTo>
                    <a:pt x="114" y="72"/>
                    <a:pt x="114" y="74"/>
                    <a:pt x="113" y="76"/>
                  </a:cubicBezTo>
                  <a:cubicBezTo>
                    <a:pt x="115" y="76"/>
                    <a:pt x="116" y="78"/>
                    <a:pt x="118" y="78"/>
                  </a:cubicBezTo>
                  <a:close/>
                  <a:moveTo>
                    <a:pt x="6" y="102"/>
                  </a:moveTo>
                  <a:cubicBezTo>
                    <a:pt x="7" y="101"/>
                    <a:pt x="8" y="99"/>
                    <a:pt x="9" y="99"/>
                  </a:cubicBezTo>
                  <a:cubicBezTo>
                    <a:pt x="8" y="98"/>
                    <a:pt x="7" y="97"/>
                    <a:pt x="8" y="96"/>
                  </a:cubicBezTo>
                  <a:cubicBezTo>
                    <a:pt x="8" y="97"/>
                    <a:pt x="9" y="97"/>
                    <a:pt x="11" y="97"/>
                  </a:cubicBezTo>
                  <a:cubicBezTo>
                    <a:pt x="13" y="96"/>
                    <a:pt x="14" y="97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8"/>
                    <a:pt x="15" y="98"/>
                    <a:pt x="15" y="98"/>
                  </a:cubicBezTo>
                  <a:cubicBezTo>
                    <a:pt x="15" y="99"/>
                    <a:pt x="15" y="100"/>
                    <a:pt x="13" y="101"/>
                  </a:cubicBezTo>
                  <a:cubicBezTo>
                    <a:pt x="12" y="102"/>
                    <a:pt x="11" y="103"/>
                    <a:pt x="11" y="104"/>
                  </a:cubicBezTo>
                  <a:cubicBezTo>
                    <a:pt x="11" y="104"/>
                    <a:pt x="10" y="103"/>
                    <a:pt x="10" y="101"/>
                  </a:cubicBezTo>
                  <a:cubicBezTo>
                    <a:pt x="9" y="102"/>
                    <a:pt x="7" y="102"/>
                    <a:pt x="6" y="102"/>
                  </a:cubicBezTo>
                  <a:close/>
                  <a:moveTo>
                    <a:pt x="28" y="92"/>
                  </a:moveTo>
                  <a:cubicBezTo>
                    <a:pt x="28" y="91"/>
                    <a:pt x="28" y="91"/>
                    <a:pt x="28" y="91"/>
                  </a:cubicBezTo>
                  <a:cubicBezTo>
                    <a:pt x="29" y="91"/>
                    <a:pt x="29" y="91"/>
                    <a:pt x="29" y="91"/>
                  </a:cubicBezTo>
                  <a:cubicBezTo>
                    <a:pt x="31" y="89"/>
                    <a:pt x="34" y="88"/>
                    <a:pt x="36" y="86"/>
                  </a:cubicBezTo>
                  <a:cubicBezTo>
                    <a:pt x="39" y="84"/>
                    <a:pt x="41" y="81"/>
                    <a:pt x="40" y="78"/>
                  </a:cubicBezTo>
                  <a:cubicBezTo>
                    <a:pt x="40" y="76"/>
                    <a:pt x="41" y="75"/>
                    <a:pt x="42" y="77"/>
                  </a:cubicBezTo>
                  <a:cubicBezTo>
                    <a:pt x="42" y="78"/>
                    <a:pt x="42" y="79"/>
                    <a:pt x="41" y="80"/>
                  </a:cubicBezTo>
                  <a:cubicBezTo>
                    <a:pt x="41" y="82"/>
                    <a:pt x="42" y="83"/>
                    <a:pt x="43" y="81"/>
                  </a:cubicBezTo>
                  <a:cubicBezTo>
                    <a:pt x="43" y="80"/>
                    <a:pt x="44" y="79"/>
                    <a:pt x="44" y="78"/>
                  </a:cubicBezTo>
                  <a:cubicBezTo>
                    <a:pt x="45" y="77"/>
                    <a:pt x="46" y="77"/>
                    <a:pt x="46" y="79"/>
                  </a:cubicBezTo>
                  <a:cubicBezTo>
                    <a:pt x="45" y="80"/>
                    <a:pt x="44" y="80"/>
                    <a:pt x="44" y="81"/>
                  </a:cubicBezTo>
                  <a:cubicBezTo>
                    <a:pt x="46" y="80"/>
                    <a:pt x="48" y="81"/>
                    <a:pt x="46" y="82"/>
                  </a:cubicBezTo>
                  <a:cubicBezTo>
                    <a:pt x="45" y="83"/>
                    <a:pt x="44" y="83"/>
                    <a:pt x="44" y="84"/>
                  </a:cubicBezTo>
                  <a:cubicBezTo>
                    <a:pt x="43" y="84"/>
                    <a:pt x="43" y="84"/>
                    <a:pt x="43" y="84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3" y="85"/>
                    <a:pt x="43" y="85"/>
                    <a:pt x="43" y="85"/>
                  </a:cubicBezTo>
                  <a:cubicBezTo>
                    <a:pt x="44" y="85"/>
                    <a:pt x="44" y="85"/>
                    <a:pt x="44" y="85"/>
                  </a:cubicBezTo>
                  <a:cubicBezTo>
                    <a:pt x="45" y="85"/>
                    <a:pt x="46" y="85"/>
                    <a:pt x="47" y="84"/>
                  </a:cubicBezTo>
                  <a:cubicBezTo>
                    <a:pt x="49" y="84"/>
                    <a:pt x="49" y="86"/>
                    <a:pt x="46" y="86"/>
                  </a:cubicBezTo>
                  <a:cubicBezTo>
                    <a:pt x="47" y="87"/>
                    <a:pt x="48" y="87"/>
                    <a:pt x="49" y="87"/>
                  </a:cubicBezTo>
                  <a:cubicBezTo>
                    <a:pt x="51" y="87"/>
                    <a:pt x="50" y="89"/>
                    <a:pt x="49" y="88"/>
                  </a:cubicBezTo>
                  <a:cubicBezTo>
                    <a:pt x="48" y="88"/>
                    <a:pt x="47" y="88"/>
                    <a:pt x="46" y="88"/>
                  </a:cubicBezTo>
                  <a:cubicBezTo>
                    <a:pt x="44" y="87"/>
                    <a:pt x="44" y="88"/>
                    <a:pt x="45" y="89"/>
                  </a:cubicBezTo>
                  <a:cubicBezTo>
                    <a:pt x="46" y="89"/>
                    <a:pt x="47" y="90"/>
                    <a:pt x="48" y="91"/>
                  </a:cubicBezTo>
                  <a:cubicBezTo>
                    <a:pt x="49" y="92"/>
                    <a:pt x="48" y="93"/>
                    <a:pt x="46" y="91"/>
                  </a:cubicBezTo>
                  <a:cubicBezTo>
                    <a:pt x="44" y="89"/>
                    <a:pt x="41" y="89"/>
                    <a:pt x="38" y="89"/>
                  </a:cubicBezTo>
                  <a:cubicBezTo>
                    <a:pt x="35" y="90"/>
                    <a:pt x="32" y="91"/>
                    <a:pt x="29" y="91"/>
                  </a:cubicBezTo>
                  <a:cubicBezTo>
                    <a:pt x="28" y="92"/>
                    <a:pt x="28" y="92"/>
                    <a:pt x="28" y="92"/>
                  </a:cubicBezTo>
                  <a:close/>
                  <a:moveTo>
                    <a:pt x="58" y="78"/>
                  </a:moveTo>
                  <a:cubicBezTo>
                    <a:pt x="58" y="79"/>
                    <a:pt x="57" y="80"/>
                    <a:pt x="56" y="81"/>
                  </a:cubicBezTo>
                  <a:cubicBezTo>
                    <a:pt x="54" y="80"/>
                    <a:pt x="52" y="82"/>
                    <a:pt x="49" y="82"/>
                  </a:cubicBezTo>
                  <a:cubicBezTo>
                    <a:pt x="51" y="80"/>
                    <a:pt x="53" y="80"/>
                    <a:pt x="54" y="77"/>
                  </a:cubicBezTo>
                  <a:cubicBezTo>
                    <a:pt x="55" y="77"/>
                    <a:pt x="57" y="77"/>
                    <a:pt x="58" y="78"/>
                  </a:cubicBezTo>
                  <a:close/>
                  <a:moveTo>
                    <a:pt x="122" y="112"/>
                  </a:moveTo>
                  <a:cubicBezTo>
                    <a:pt x="120" y="112"/>
                    <a:pt x="118" y="111"/>
                    <a:pt x="117" y="111"/>
                  </a:cubicBezTo>
                  <a:cubicBezTo>
                    <a:pt x="117" y="113"/>
                    <a:pt x="116" y="114"/>
                    <a:pt x="116" y="114"/>
                  </a:cubicBezTo>
                  <a:cubicBezTo>
                    <a:pt x="116" y="113"/>
                    <a:pt x="116" y="112"/>
                    <a:pt x="115" y="110"/>
                  </a:cubicBezTo>
                  <a:cubicBezTo>
                    <a:pt x="113" y="109"/>
                    <a:pt x="113" y="108"/>
                    <a:pt x="113" y="107"/>
                  </a:cubicBezTo>
                  <a:cubicBezTo>
                    <a:pt x="113" y="107"/>
                    <a:pt x="113" y="107"/>
                    <a:pt x="113" y="107"/>
                  </a:cubicBezTo>
                  <a:cubicBezTo>
                    <a:pt x="113" y="107"/>
                    <a:pt x="113" y="107"/>
                    <a:pt x="113" y="107"/>
                  </a:cubicBezTo>
                  <a:cubicBezTo>
                    <a:pt x="113" y="107"/>
                    <a:pt x="113" y="107"/>
                    <a:pt x="113" y="107"/>
                  </a:cubicBezTo>
                  <a:cubicBezTo>
                    <a:pt x="114" y="106"/>
                    <a:pt x="115" y="106"/>
                    <a:pt x="117" y="107"/>
                  </a:cubicBezTo>
                  <a:cubicBezTo>
                    <a:pt x="119" y="107"/>
                    <a:pt x="120" y="107"/>
                    <a:pt x="121" y="106"/>
                  </a:cubicBezTo>
                  <a:cubicBezTo>
                    <a:pt x="121" y="107"/>
                    <a:pt x="120" y="108"/>
                    <a:pt x="119" y="109"/>
                  </a:cubicBezTo>
                  <a:cubicBezTo>
                    <a:pt x="120" y="110"/>
                    <a:pt x="121" y="111"/>
                    <a:pt x="122" y="112"/>
                  </a:cubicBezTo>
                  <a:close/>
                  <a:moveTo>
                    <a:pt x="101" y="98"/>
                  </a:moveTo>
                  <a:cubicBezTo>
                    <a:pt x="101" y="98"/>
                    <a:pt x="101" y="98"/>
                    <a:pt x="101" y="98"/>
                  </a:cubicBezTo>
                  <a:cubicBezTo>
                    <a:pt x="100" y="98"/>
                    <a:pt x="100" y="98"/>
                    <a:pt x="100" y="98"/>
                  </a:cubicBezTo>
                  <a:cubicBezTo>
                    <a:pt x="97" y="97"/>
                    <a:pt x="95" y="96"/>
                    <a:pt x="92" y="94"/>
                  </a:cubicBezTo>
                  <a:cubicBezTo>
                    <a:pt x="89" y="93"/>
                    <a:pt x="86" y="93"/>
                    <a:pt x="83" y="95"/>
                  </a:cubicBezTo>
                  <a:cubicBezTo>
                    <a:pt x="82" y="96"/>
                    <a:pt x="80" y="95"/>
                    <a:pt x="82" y="94"/>
                  </a:cubicBezTo>
                  <a:cubicBezTo>
                    <a:pt x="82" y="93"/>
                    <a:pt x="84" y="93"/>
                    <a:pt x="85" y="93"/>
                  </a:cubicBezTo>
                  <a:cubicBezTo>
                    <a:pt x="86" y="92"/>
                    <a:pt x="87" y="91"/>
                    <a:pt x="85" y="91"/>
                  </a:cubicBezTo>
                  <a:cubicBezTo>
                    <a:pt x="83" y="91"/>
                    <a:pt x="82" y="92"/>
                    <a:pt x="81" y="92"/>
                  </a:cubicBezTo>
                  <a:cubicBezTo>
                    <a:pt x="80" y="92"/>
                    <a:pt x="80" y="90"/>
                    <a:pt x="81" y="90"/>
                  </a:cubicBezTo>
                  <a:cubicBezTo>
                    <a:pt x="82" y="90"/>
                    <a:pt x="83" y="90"/>
                    <a:pt x="84" y="90"/>
                  </a:cubicBezTo>
                  <a:cubicBezTo>
                    <a:pt x="82" y="89"/>
                    <a:pt x="82" y="87"/>
                    <a:pt x="84" y="88"/>
                  </a:cubicBezTo>
                  <a:cubicBezTo>
                    <a:pt x="85" y="88"/>
                    <a:pt x="86" y="89"/>
                    <a:pt x="87" y="89"/>
                  </a:cubicBezTo>
                  <a:cubicBezTo>
                    <a:pt x="88" y="90"/>
                    <a:pt x="88" y="90"/>
                    <a:pt x="88" y="90"/>
                  </a:cubicBezTo>
                  <a:cubicBezTo>
                    <a:pt x="88" y="89"/>
                    <a:pt x="88" y="89"/>
                    <a:pt x="87" y="89"/>
                  </a:cubicBezTo>
                  <a:cubicBezTo>
                    <a:pt x="88" y="89"/>
                    <a:pt x="88" y="89"/>
                    <a:pt x="88" y="89"/>
                  </a:cubicBezTo>
                  <a:cubicBezTo>
                    <a:pt x="87" y="88"/>
                    <a:pt x="87" y="88"/>
                    <a:pt x="87" y="88"/>
                  </a:cubicBezTo>
                  <a:cubicBezTo>
                    <a:pt x="87" y="87"/>
                    <a:pt x="86" y="87"/>
                    <a:pt x="85" y="86"/>
                  </a:cubicBezTo>
                  <a:cubicBezTo>
                    <a:pt x="84" y="85"/>
                    <a:pt x="86" y="83"/>
                    <a:pt x="87" y="86"/>
                  </a:cubicBezTo>
                  <a:cubicBezTo>
                    <a:pt x="88" y="85"/>
                    <a:pt x="87" y="84"/>
                    <a:pt x="86" y="83"/>
                  </a:cubicBezTo>
                  <a:cubicBezTo>
                    <a:pt x="86" y="81"/>
                    <a:pt x="87" y="81"/>
                    <a:pt x="88" y="82"/>
                  </a:cubicBezTo>
                  <a:cubicBezTo>
                    <a:pt x="88" y="83"/>
                    <a:pt x="88" y="84"/>
                    <a:pt x="89" y="85"/>
                  </a:cubicBezTo>
                  <a:cubicBezTo>
                    <a:pt x="89" y="87"/>
                    <a:pt x="90" y="87"/>
                    <a:pt x="90" y="85"/>
                  </a:cubicBezTo>
                  <a:cubicBezTo>
                    <a:pt x="90" y="84"/>
                    <a:pt x="90" y="83"/>
                    <a:pt x="90" y="82"/>
                  </a:cubicBezTo>
                  <a:cubicBezTo>
                    <a:pt x="91" y="80"/>
                    <a:pt x="92" y="81"/>
                    <a:pt x="92" y="83"/>
                  </a:cubicBezTo>
                  <a:cubicBezTo>
                    <a:pt x="91" y="86"/>
                    <a:pt x="92" y="89"/>
                    <a:pt x="94" y="91"/>
                  </a:cubicBezTo>
                  <a:cubicBezTo>
                    <a:pt x="96" y="93"/>
                    <a:pt x="98" y="95"/>
                    <a:pt x="100" y="98"/>
                  </a:cubicBezTo>
                  <a:cubicBezTo>
                    <a:pt x="101" y="98"/>
                    <a:pt x="101" y="98"/>
                    <a:pt x="101" y="98"/>
                  </a:cubicBezTo>
                  <a:close/>
                  <a:moveTo>
                    <a:pt x="74" y="80"/>
                  </a:moveTo>
                  <a:cubicBezTo>
                    <a:pt x="75" y="79"/>
                    <a:pt x="77" y="80"/>
                    <a:pt x="78" y="80"/>
                  </a:cubicBezTo>
                  <a:cubicBezTo>
                    <a:pt x="78" y="82"/>
                    <a:pt x="81" y="83"/>
                    <a:pt x="82" y="85"/>
                  </a:cubicBezTo>
                  <a:cubicBezTo>
                    <a:pt x="80" y="85"/>
                    <a:pt x="78" y="83"/>
                    <a:pt x="76" y="84"/>
                  </a:cubicBezTo>
                  <a:cubicBezTo>
                    <a:pt x="75" y="82"/>
                    <a:pt x="74" y="81"/>
                    <a:pt x="74" y="80"/>
                  </a:cubicBezTo>
                  <a:close/>
                  <a:moveTo>
                    <a:pt x="61" y="141"/>
                  </a:moveTo>
                  <a:cubicBezTo>
                    <a:pt x="60" y="139"/>
                    <a:pt x="59" y="137"/>
                    <a:pt x="60" y="136"/>
                  </a:cubicBezTo>
                  <a:cubicBezTo>
                    <a:pt x="58" y="137"/>
                    <a:pt x="57" y="137"/>
                    <a:pt x="56" y="136"/>
                  </a:cubicBezTo>
                  <a:cubicBezTo>
                    <a:pt x="58" y="136"/>
                    <a:pt x="58" y="135"/>
                    <a:pt x="59" y="134"/>
                  </a:cubicBezTo>
                  <a:cubicBezTo>
                    <a:pt x="59" y="132"/>
                    <a:pt x="60" y="131"/>
                    <a:pt x="62" y="131"/>
                  </a:cubicBezTo>
                  <a:cubicBezTo>
                    <a:pt x="63" y="131"/>
                    <a:pt x="63" y="132"/>
                    <a:pt x="64" y="134"/>
                  </a:cubicBezTo>
                  <a:cubicBezTo>
                    <a:pt x="64" y="136"/>
                    <a:pt x="64" y="137"/>
                    <a:pt x="66" y="137"/>
                  </a:cubicBezTo>
                  <a:cubicBezTo>
                    <a:pt x="65" y="138"/>
                    <a:pt x="64" y="137"/>
                    <a:pt x="62" y="136"/>
                  </a:cubicBezTo>
                  <a:cubicBezTo>
                    <a:pt x="62" y="138"/>
                    <a:pt x="62" y="140"/>
                    <a:pt x="61" y="141"/>
                  </a:cubicBezTo>
                  <a:close/>
                  <a:moveTo>
                    <a:pt x="63" y="116"/>
                  </a:moveTo>
                  <a:cubicBezTo>
                    <a:pt x="63" y="116"/>
                    <a:pt x="63" y="116"/>
                    <a:pt x="63" y="116"/>
                  </a:cubicBezTo>
                  <a:cubicBezTo>
                    <a:pt x="63" y="115"/>
                    <a:pt x="63" y="115"/>
                    <a:pt x="63" y="115"/>
                  </a:cubicBezTo>
                  <a:cubicBezTo>
                    <a:pt x="62" y="112"/>
                    <a:pt x="62" y="109"/>
                    <a:pt x="62" y="106"/>
                  </a:cubicBezTo>
                  <a:cubicBezTo>
                    <a:pt x="61" y="103"/>
                    <a:pt x="60" y="100"/>
                    <a:pt x="57" y="99"/>
                  </a:cubicBezTo>
                  <a:cubicBezTo>
                    <a:pt x="55" y="98"/>
                    <a:pt x="55" y="97"/>
                    <a:pt x="57" y="97"/>
                  </a:cubicBezTo>
                  <a:cubicBezTo>
                    <a:pt x="58" y="97"/>
                    <a:pt x="59" y="98"/>
                    <a:pt x="59" y="99"/>
                  </a:cubicBezTo>
                  <a:cubicBezTo>
                    <a:pt x="61" y="100"/>
                    <a:pt x="62" y="100"/>
                    <a:pt x="61" y="98"/>
                  </a:cubicBezTo>
                  <a:cubicBezTo>
                    <a:pt x="60" y="97"/>
                    <a:pt x="59" y="97"/>
                    <a:pt x="59" y="96"/>
                  </a:cubicBezTo>
                  <a:cubicBezTo>
                    <a:pt x="58" y="94"/>
                    <a:pt x="59" y="93"/>
                    <a:pt x="60" y="95"/>
                  </a:cubicBezTo>
                  <a:cubicBezTo>
                    <a:pt x="61" y="96"/>
                    <a:pt x="61" y="97"/>
                    <a:pt x="62" y="97"/>
                  </a:cubicBezTo>
                  <a:cubicBezTo>
                    <a:pt x="61" y="95"/>
                    <a:pt x="63" y="94"/>
                    <a:pt x="63" y="96"/>
                  </a:cubicBezTo>
                  <a:cubicBezTo>
                    <a:pt x="63" y="97"/>
                    <a:pt x="63" y="98"/>
                    <a:pt x="64" y="99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00"/>
                    <a:pt x="64" y="100"/>
                    <a:pt x="64" y="100"/>
                  </a:cubicBezTo>
                  <a:cubicBezTo>
                    <a:pt x="64" y="100"/>
                    <a:pt x="64" y="100"/>
                    <a:pt x="65" y="100"/>
                  </a:cubicBezTo>
                  <a:cubicBezTo>
                    <a:pt x="65" y="99"/>
                    <a:pt x="65" y="99"/>
                    <a:pt x="65" y="99"/>
                  </a:cubicBezTo>
                  <a:cubicBezTo>
                    <a:pt x="65" y="98"/>
                    <a:pt x="65" y="97"/>
                    <a:pt x="66" y="96"/>
                  </a:cubicBezTo>
                  <a:cubicBezTo>
                    <a:pt x="66" y="94"/>
                    <a:pt x="68" y="95"/>
                    <a:pt x="67" y="98"/>
                  </a:cubicBezTo>
                  <a:cubicBezTo>
                    <a:pt x="68" y="98"/>
                    <a:pt x="68" y="96"/>
                    <a:pt x="69" y="95"/>
                  </a:cubicBezTo>
                  <a:cubicBezTo>
                    <a:pt x="70" y="94"/>
                    <a:pt x="71" y="96"/>
                    <a:pt x="70" y="97"/>
                  </a:cubicBezTo>
                  <a:cubicBezTo>
                    <a:pt x="69" y="97"/>
                    <a:pt x="69" y="98"/>
                    <a:pt x="68" y="99"/>
                  </a:cubicBezTo>
                  <a:cubicBezTo>
                    <a:pt x="67" y="101"/>
                    <a:pt x="67" y="101"/>
                    <a:pt x="69" y="100"/>
                  </a:cubicBezTo>
                  <a:cubicBezTo>
                    <a:pt x="70" y="99"/>
                    <a:pt x="71" y="99"/>
                    <a:pt x="72" y="99"/>
                  </a:cubicBezTo>
                  <a:cubicBezTo>
                    <a:pt x="74" y="98"/>
                    <a:pt x="74" y="100"/>
                    <a:pt x="71" y="100"/>
                  </a:cubicBezTo>
                  <a:cubicBezTo>
                    <a:pt x="68" y="101"/>
                    <a:pt x="67" y="104"/>
                    <a:pt x="65" y="107"/>
                  </a:cubicBezTo>
                  <a:cubicBezTo>
                    <a:pt x="65" y="110"/>
                    <a:pt x="64" y="112"/>
                    <a:pt x="63" y="115"/>
                  </a:cubicBezTo>
                  <a:cubicBezTo>
                    <a:pt x="63" y="116"/>
                    <a:pt x="63" y="116"/>
                    <a:pt x="63" y="116"/>
                  </a:cubicBezTo>
                  <a:close/>
                  <a:moveTo>
                    <a:pt x="65" y="84"/>
                  </a:moveTo>
                  <a:cubicBezTo>
                    <a:pt x="66" y="85"/>
                    <a:pt x="67" y="86"/>
                    <a:pt x="67" y="87"/>
                  </a:cubicBezTo>
                  <a:cubicBezTo>
                    <a:pt x="66" y="88"/>
                    <a:pt x="66" y="91"/>
                    <a:pt x="65" y="93"/>
                  </a:cubicBezTo>
                  <a:cubicBezTo>
                    <a:pt x="64" y="91"/>
                    <a:pt x="65" y="88"/>
                    <a:pt x="63" y="87"/>
                  </a:cubicBezTo>
                  <a:cubicBezTo>
                    <a:pt x="64" y="85"/>
                    <a:pt x="64" y="84"/>
                    <a:pt x="65" y="84"/>
                  </a:cubicBezTo>
                  <a:close/>
                  <a:moveTo>
                    <a:pt x="11" y="34"/>
                  </a:moveTo>
                  <a:cubicBezTo>
                    <a:pt x="13" y="34"/>
                    <a:pt x="15" y="35"/>
                    <a:pt x="16" y="36"/>
                  </a:cubicBezTo>
                  <a:cubicBezTo>
                    <a:pt x="16" y="34"/>
                    <a:pt x="17" y="33"/>
                    <a:pt x="17" y="33"/>
                  </a:cubicBezTo>
                  <a:cubicBezTo>
                    <a:pt x="17" y="34"/>
                    <a:pt x="17" y="35"/>
                    <a:pt x="18" y="36"/>
                  </a:cubicBezTo>
                  <a:cubicBezTo>
                    <a:pt x="20" y="38"/>
                    <a:pt x="20" y="39"/>
                    <a:pt x="19" y="40"/>
                  </a:cubicBezTo>
                  <a:cubicBezTo>
                    <a:pt x="20" y="40"/>
                    <a:pt x="20" y="40"/>
                    <a:pt x="20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0"/>
                    <a:pt x="19" y="40"/>
                    <a:pt x="19" y="40"/>
                  </a:cubicBezTo>
                  <a:cubicBezTo>
                    <a:pt x="19" y="41"/>
                    <a:pt x="18" y="41"/>
                    <a:pt x="16" y="40"/>
                  </a:cubicBezTo>
                  <a:cubicBezTo>
                    <a:pt x="14" y="40"/>
                    <a:pt x="13" y="40"/>
                    <a:pt x="12" y="41"/>
                  </a:cubicBezTo>
                  <a:cubicBezTo>
                    <a:pt x="12" y="40"/>
                    <a:pt x="13" y="39"/>
                    <a:pt x="14" y="38"/>
                  </a:cubicBezTo>
                  <a:cubicBezTo>
                    <a:pt x="14" y="38"/>
                    <a:pt x="12" y="36"/>
                    <a:pt x="11" y="34"/>
                  </a:cubicBezTo>
                  <a:close/>
                  <a:moveTo>
                    <a:pt x="32" y="49"/>
                  </a:moveTo>
                  <a:cubicBezTo>
                    <a:pt x="33" y="49"/>
                    <a:pt x="33" y="49"/>
                    <a:pt x="33" y="49"/>
                  </a:cubicBezTo>
                  <a:cubicBezTo>
                    <a:pt x="35" y="50"/>
                    <a:pt x="38" y="52"/>
                    <a:pt x="41" y="53"/>
                  </a:cubicBezTo>
                  <a:cubicBezTo>
                    <a:pt x="44" y="54"/>
                    <a:pt x="47" y="54"/>
                    <a:pt x="49" y="52"/>
                  </a:cubicBezTo>
                  <a:cubicBezTo>
                    <a:pt x="51" y="51"/>
                    <a:pt x="52" y="52"/>
                    <a:pt x="51" y="53"/>
                  </a:cubicBezTo>
                  <a:cubicBezTo>
                    <a:pt x="50" y="54"/>
                    <a:pt x="49" y="54"/>
                    <a:pt x="48" y="54"/>
                  </a:cubicBezTo>
                  <a:cubicBezTo>
                    <a:pt x="46" y="55"/>
                    <a:pt x="46" y="56"/>
                    <a:pt x="48" y="56"/>
                  </a:cubicBezTo>
                  <a:cubicBezTo>
                    <a:pt x="49" y="56"/>
                    <a:pt x="50" y="56"/>
                    <a:pt x="51" y="56"/>
                  </a:cubicBezTo>
                  <a:cubicBezTo>
                    <a:pt x="53" y="56"/>
                    <a:pt x="53" y="57"/>
                    <a:pt x="51" y="57"/>
                  </a:cubicBezTo>
                  <a:cubicBezTo>
                    <a:pt x="50" y="57"/>
                    <a:pt x="49" y="57"/>
                    <a:pt x="48" y="57"/>
                  </a:cubicBezTo>
                  <a:cubicBezTo>
                    <a:pt x="51" y="58"/>
                    <a:pt x="51" y="60"/>
                    <a:pt x="49" y="59"/>
                  </a:cubicBezTo>
                  <a:cubicBezTo>
                    <a:pt x="48" y="59"/>
                    <a:pt x="47" y="58"/>
                    <a:pt x="46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5" y="58"/>
                    <a:pt x="45" y="58"/>
                    <a:pt x="45" y="58"/>
                  </a:cubicBezTo>
                  <a:cubicBezTo>
                    <a:pt x="46" y="59"/>
                    <a:pt x="46" y="59"/>
                    <a:pt x="46" y="59"/>
                  </a:cubicBezTo>
                  <a:cubicBezTo>
                    <a:pt x="46" y="60"/>
                    <a:pt x="47" y="61"/>
                    <a:pt x="47" y="61"/>
                  </a:cubicBezTo>
                  <a:cubicBezTo>
                    <a:pt x="49" y="63"/>
                    <a:pt x="47" y="64"/>
                    <a:pt x="45" y="62"/>
                  </a:cubicBezTo>
                  <a:cubicBezTo>
                    <a:pt x="45" y="63"/>
                    <a:pt x="46" y="64"/>
                    <a:pt x="47" y="64"/>
                  </a:cubicBezTo>
                  <a:cubicBezTo>
                    <a:pt x="47" y="66"/>
                    <a:pt x="45" y="66"/>
                    <a:pt x="45" y="65"/>
                  </a:cubicBezTo>
                  <a:cubicBezTo>
                    <a:pt x="45" y="64"/>
                    <a:pt x="44" y="63"/>
                    <a:pt x="44" y="62"/>
                  </a:cubicBezTo>
                  <a:cubicBezTo>
                    <a:pt x="43" y="60"/>
                    <a:pt x="43" y="60"/>
                    <a:pt x="43" y="62"/>
                  </a:cubicBezTo>
                  <a:cubicBezTo>
                    <a:pt x="43" y="63"/>
                    <a:pt x="43" y="64"/>
                    <a:pt x="43" y="65"/>
                  </a:cubicBezTo>
                  <a:cubicBezTo>
                    <a:pt x="42" y="67"/>
                    <a:pt x="40" y="66"/>
                    <a:pt x="41" y="64"/>
                  </a:cubicBezTo>
                  <a:cubicBezTo>
                    <a:pt x="42" y="61"/>
                    <a:pt x="41" y="58"/>
                    <a:pt x="39" y="56"/>
                  </a:cubicBezTo>
                  <a:cubicBezTo>
                    <a:pt x="37" y="54"/>
                    <a:pt x="34" y="52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9"/>
                  </a:cubicBezTo>
                  <a:close/>
                  <a:moveTo>
                    <a:pt x="58" y="68"/>
                  </a:moveTo>
                  <a:cubicBezTo>
                    <a:pt x="57" y="68"/>
                    <a:pt x="56" y="68"/>
                    <a:pt x="54" y="67"/>
                  </a:cubicBezTo>
                  <a:cubicBezTo>
                    <a:pt x="54" y="65"/>
                    <a:pt x="52" y="64"/>
                    <a:pt x="50" y="62"/>
                  </a:cubicBezTo>
                  <a:cubicBezTo>
                    <a:pt x="53" y="62"/>
                    <a:pt x="55" y="64"/>
                    <a:pt x="57" y="64"/>
                  </a:cubicBezTo>
                  <a:cubicBezTo>
                    <a:pt x="58" y="65"/>
                    <a:pt x="58" y="66"/>
                    <a:pt x="58" y="68"/>
                  </a:cubicBezTo>
                  <a:close/>
                  <a:moveTo>
                    <a:pt x="127" y="45"/>
                  </a:moveTo>
                  <a:cubicBezTo>
                    <a:pt x="126" y="46"/>
                    <a:pt x="125" y="48"/>
                    <a:pt x="124" y="48"/>
                  </a:cubicBezTo>
                  <a:cubicBezTo>
                    <a:pt x="125" y="49"/>
                    <a:pt x="126" y="50"/>
                    <a:pt x="125" y="51"/>
                  </a:cubicBezTo>
                  <a:cubicBezTo>
                    <a:pt x="125" y="50"/>
                    <a:pt x="123" y="50"/>
                    <a:pt x="122" y="50"/>
                  </a:cubicBezTo>
                  <a:cubicBezTo>
                    <a:pt x="120" y="51"/>
                    <a:pt x="119" y="50"/>
                    <a:pt x="118" y="4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18" y="49"/>
                    <a:pt x="118" y="49"/>
                    <a:pt x="118" y="49"/>
                  </a:cubicBezTo>
                  <a:cubicBezTo>
                    <a:pt x="118" y="48"/>
                    <a:pt x="118" y="47"/>
                    <a:pt x="120" y="46"/>
                  </a:cubicBezTo>
                  <a:cubicBezTo>
                    <a:pt x="121" y="45"/>
                    <a:pt x="122" y="44"/>
                    <a:pt x="122" y="43"/>
                  </a:cubicBezTo>
                  <a:cubicBezTo>
                    <a:pt x="122" y="43"/>
                    <a:pt x="123" y="44"/>
                    <a:pt x="122" y="46"/>
                  </a:cubicBezTo>
                  <a:cubicBezTo>
                    <a:pt x="123" y="45"/>
                    <a:pt x="126" y="45"/>
                    <a:pt x="127" y="45"/>
                  </a:cubicBezTo>
                  <a:close/>
                  <a:moveTo>
                    <a:pt x="105" y="55"/>
                  </a:moveTo>
                  <a:cubicBezTo>
                    <a:pt x="104" y="56"/>
                    <a:pt x="104" y="56"/>
                    <a:pt x="104" y="56"/>
                  </a:cubicBezTo>
                  <a:cubicBezTo>
                    <a:pt x="101" y="58"/>
                    <a:pt x="99" y="59"/>
                    <a:pt x="97" y="61"/>
                  </a:cubicBezTo>
                  <a:cubicBezTo>
                    <a:pt x="94" y="63"/>
                    <a:pt x="92" y="65"/>
                    <a:pt x="92" y="68"/>
                  </a:cubicBezTo>
                  <a:cubicBezTo>
                    <a:pt x="93" y="71"/>
                    <a:pt x="91" y="71"/>
                    <a:pt x="91" y="69"/>
                  </a:cubicBezTo>
                  <a:cubicBezTo>
                    <a:pt x="91" y="69"/>
                    <a:pt x="91" y="67"/>
                    <a:pt x="91" y="66"/>
                  </a:cubicBezTo>
                  <a:cubicBezTo>
                    <a:pt x="92" y="65"/>
                    <a:pt x="91" y="64"/>
                    <a:pt x="90" y="66"/>
                  </a:cubicBezTo>
                  <a:cubicBezTo>
                    <a:pt x="90" y="67"/>
                    <a:pt x="89" y="68"/>
                    <a:pt x="89" y="69"/>
                  </a:cubicBezTo>
                  <a:cubicBezTo>
                    <a:pt x="88" y="70"/>
                    <a:pt x="86" y="69"/>
                    <a:pt x="87" y="68"/>
                  </a:cubicBezTo>
                  <a:cubicBezTo>
                    <a:pt x="88" y="67"/>
                    <a:pt x="89" y="66"/>
                    <a:pt x="89" y="65"/>
                  </a:cubicBezTo>
                  <a:cubicBezTo>
                    <a:pt x="87" y="67"/>
                    <a:pt x="85" y="65"/>
                    <a:pt x="87" y="64"/>
                  </a:cubicBezTo>
                  <a:cubicBezTo>
                    <a:pt x="88" y="64"/>
                    <a:pt x="88" y="63"/>
                    <a:pt x="89" y="63"/>
                  </a:cubicBezTo>
                  <a:cubicBezTo>
                    <a:pt x="90" y="62"/>
                    <a:pt x="90" y="62"/>
                    <a:pt x="90" y="62"/>
                  </a:cubicBezTo>
                  <a:cubicBezTo>
                    <a:pt x="90" y="62"/>
                    <a:pt x="90" y="62"/>
                    <a:pt x="89" y="62"/>
                  </a:cubicBezTo>
                  <a:cubicBezTo>
                    <a:pt x="90" y="62"/>
                    <a:pt x="90" y="62"/>
                    <a:pt x="90" y="61"/>
                  </a:cubicBezTo>
                  <a:cubicBezTo>
                    <a:pt x="89" y="62"/>
                    <a:pt x="89" y="62"/>
                    <a:pt x="89" y="62"/>
                  </a:cubicBezTo>
                  <a:cubicBezTo>
                    <a:pt x="88" y="62"/>
                    <a:pt x="87" y="62"/>
                    <a:pt x="86" y="62"/>
                  </a:cubicBezTo>
                  <a:cubicBezTo>
                    <a:pt x="84" y="63"/>
                    <a:pt x="84" y="61"/>
                    <a:pt x="86" y="60"/>
                  </a:cubicBezTo>
                  <a:cubicBezTo>
                    <a:pt x="86" y="60"/>
                    <a:pt x="84" y="60"/>
                    <a:pt x="83" y="60"/>
                  </a:cubicBezTo>
                  <a:cubicBezTo>
                    <a:pt x="82" y="60"/>
                    <a:pt x="82" y="58"/>
                    <a:pt x="84" y="58"/>
                  </a:cubicBezTo>
                  <a:cubicBezTo>
                    <a:pt x="85" y="59"/>
                    <a:pt x="86" y="59"/>
                    <a:pt x="87" y="59"/>
                  </a:cubicBezTo>
                  <a:cubicBezTo>
                    <a:pt x="89" y="59"/>
                    <a:pt x="89" y="59"/>
                    <a:pt x="87" y="58"/>
                  </a:cubicBezTo>
                  <a:cubicBezTo>
                    <a:pt x="86" y="57"/>
                    <a:pt x="85" y="57"/>
                    <a:pt x="85" y="56"/>
                  </a:cubicBezTo>
                  <a:cubicBezTo>
                    <a:pt x="84" y="54"/>
                    <a:pt x="85" y="54"/>
                    <a:pt x="87" y="55"/>
                  </a:cubicBezTo>
                  <a:cubicBezTo>
                    <a:pt x="89" y="58"/>
                    <a:pt x="92" y="58"/>
                    <a:pt x="95" y="57"/>
                  </a:cubicBezTo>
                  <a:cubicBezTo>
                    <a:pt x="98" y="57"/>
                    <a:pt x="101" y="56"/>
                    <a:pt x="104" y="56"/>
                  </a:cubicBezTo>
                  <a:cubicBezTo>
                    <a:pt x="104" y="55"/>
                    <a:pt x="104" y="55"/>
                    <a:pt x="104" y="55"/>
                  </a:cubicBezTo>
                  <a:cubicBezTo>
                    <a:pt x="105" y="55"/>
                    <a:pt x="105" y="55"/>
                    <a:pt x="105" y="55"/>
                  </a:cubicBezTo>
                  <a:close/>
                  <a:moveTo>
                    <a:pt x="75" y="69"/>
                  </a:moveTo>
                  <a:cubicBezTo>
                    <a:pt x="75" y="67"/>
                    <a:pt x="76" y="66"/>
                    <a:pt x="77" y="65"/>
                  </a:cubicBezTo>
                  <a:cubicBezTo>
                    <a:pt x="79" y="66"/>
                    <a:pt x="81" y="65"/>
                    <a:pt x="84" y="65"/>
                  </a:cubicBezTo>
                  <a:cubicBezTo>
                    <a:pt x="82" y="66"/>
                    <a:pt x="79" y="67"/>
                    <a:pt x="79" y="69"/>
                  </a:cubicBezTo>
                  <a:cubicBezTo>
                    <a:pt x="77" y="69"/>
                    <a:pt x="76" y="69"/>
                    <a:pt x="75" y="69"/>
                  </a:cubicBezTo>
                  <a:close/>
                  <a:moveTo>
                    <a:pt x="73" y="6"/>
                  </a:moveTo>
                  <a:cubicBezTo>
                    <a:pt x="73" y="7"/>
                    <a:pt x="74" y="9"/>
                    <a:pt x="73" y="11"/>
                  </a:cubicBezTo>
                  <a:cubicBezTo>
                    <a:pt x="75" y="10"/>
                    <a:pt x="76" y="10"/>
                    <a:pt x="77" y="11"/>
                  </a:cubicBezTo>
                  <a:cubicBezTo>
                    <a:pt x="75" y="11"/>
                    <a:pt x="75" y="12"/>
                    <a:pt x="74" y="13"/>
                  </a:cubicBezTo>
                  <a:cubicBezTo>
                    <a:pt x="74" y="15"/>
                    <a:pt x="73" y="16"/>
                    <a:pt x="72" y="16"/>
                  </a:cubicBezTo>
                  <a:cubicBezTo>
                    <a:pt x="72" y="16"/>
                    <a:pt x="72" y="16"/>
                    <a:pt x="72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1" y="16"/>
                    <a:pt x="71" y="16"/>
                    <a:pt x="71" y="16"/>
                  </a:cubicBezTo>
                  <a:cubicBezTo>
                    <a:pt x="70" y="16"/>
                    <a:pt x="70" y="15"/>
                    <a:pt x="69" y="13"/>
                  </a:cubicBezTo>
                  <a:cubicBezTo>
                    <a:pt x="69" y="11"/>
                    <a:pt x="69" y="10"/>
                    <a:pt x="68" y="10"/>
                  </a:cubicBezTo>
                  <a:cubicBezTo>
                    <a:pt x="68" y="9"/>
                    <a:pt x="69" y="10"/>
                    <a:pt x="71" y="11"/>
                  </a:cubicBezTo>
                  <a:cubicBezTo>
                    <a:pt x="71" y="10"/>
                    <a:pt x="72" y="7"/>
                    <a:pt x="73" y="6"/>
                  </a:cubicBezTo>
                  <a:close/>
                  <a:moveTo>
                    <a:pt x="70" y="31"/>
                  </a:moveTo>
                  <a:cubicBezTo>
                    <a:pt x="70" y="32"/>
                    <a:pt x="70" y="32"/>
                    <a:pt x="70" y="32"/>
                  </a:cubicBezTo>
                  <a:cubicBezTo>
                    <a:pt x="70" y="35"/>
                    <a:pt x="71" y="38"/>
                    <a:pt x="71" y="41"/>
                  </a:cubicBezTo>
                  <a:cubicBezTo>
                    <a:pt x="72" y="44"/>
                    <a:pt x="73" y="47"/>
                    <a:pt x="76" y="48"/>
                  </a:cubicBezTo>
                  <a:cubicBezTo>
                    <a:pt x="78" y="49"/>
                    <a:pt x="78" y="50"/>
                    <a:pt x="76" y="50"/>
                  </a:cubicBezTo>
                  <a:cubicBezTo>
                    <a:pt x="75" y="49"/>
                    <a:pt x="74" y="49"/>
                    <a:pt x="73" y="48"/>
                  </a:cubicBezTo>
                  <a:cubicBezTo>
                    <a:pt x="72" y="46"/>
                    <a:pt x="71" y="47"/>
                    <a:pt x="72" y="48"/>
                  </a:cubicBezTo>
                  <a:cubicBezTo>
                    <a:pt x="73" y="49"/>
                    <a:pt x="73" y="50"/>
                    <a:pt x="74" y="51"/>
                  </a:cubicBezTo>
                  <a:cubicBezTo>
                    <a:pt x="74" y="53"/>
                    <a:pt x="73" y="53"/>
                    <a:pt x="72" y="52"/>
                  </a:cubicBezTo>
                  <a:cubicBezTo>
                    <a:pt x="72" y="51"/>
                    <a:pt x="72" y="50"/>
                    <a:pt x="71" y="50"/>
                  </a:cubicBezTo>
                  <a:cubicBezTo>
                    <a:pt x="72" y="52"/>
                    <a:pt x="69" y="53"/>
                    <a:pt x="69" y="51"/>
                  </a:cubicBezTo>
                  <a:cubicBezTo>
                    <a:pt x="69" y="50"/>
                    <a:pt x="69" y="49"/>
                    <a:pt x="69" y="48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9" y="47"/>
                    <a:pt x="69" y="47"/>
                    <a:pt x="69" y="47"/>
                  </a:cubicBezTo>
                  <a:cubicBezTo>
                    <a:pt x="68" y="47"/>
                    <a:pt x="68" y="47"/>
                    <a:pt x="68" y="47"/>
                  </a:cubicBezTo>
                  <a:cubicBezTo>
                    <a:pt x="68" y="48"/>
                    <a:pt x="68" y="48"/>
                    <a:pt x="68" y="48"/>
                  </a:cubicBezTo>
                  <a:cubicBezTo>
                    <a:pt x="67" y="49"/>
                    <a:pt x="67" y="50"/>
                    <a:pt x="67" y="51"/>
                  </a:cubicBezTo>
                  <a:cubicBezTo>
                    <a:pt x="67" y="53"/>
                    <a:pt x="65" y="52"/>
                    <a:pt x="66" y="49"/>
                  </a:cubicBezTo>
                  <a:cubicBezTo>
                    <a:pt x="65" y="49"/>
                    <a:pt x="64" y="51"/>
                    <a:pt x="64" y="51"/>
                  </a:cubicBezTo>
                  <a:cubicBezTo>
                    <a:pt x="63" y="52"/>
                    <a:pt x="62" y="51"/>
                    <a:pt x="62" y="50"/>
                  </a:cubicBezTo>
                  <a:cubicBezTo>
                    <a:pt x="63" y="50"/>
                    <a:pt x="64" y="49"/>
                    <a:pt x="65" y="48"/>
                  </a:cubicBezTo>
                  <a:cubicBezTo>
                    <a:pt x="66" y="46"/>
                    <a:pt x="65" y="46"/>
                    <a:pt x="64" y="47"/>
                  </a:cubicBezTo>
                  <a:cubicBezTo>
                    <a:pt x="63" y="48"/>
                    <a:pt x="62" y="48"/>
                    <a:pt x="61" y="48"/>
                  </a:cubicBezTo>
                  <a:cubicBezTo>
                    <a:pt x="59" y="48"/>
                    <a:pt x="59" y="47"/>
                    <a:pt x="61" y="47"/>
                  </a:cubicBezTo>
                  <a:cubicBezTo>
                    <a:pt x="64" y="46"/>
                    <a:pt x="66" y="43"/>
                    <a:pt x="67" y="40"/>
                  </a:cubicBezTo>
                  <a:cubicBezTo>
                    <a:pt x="68" y="37"/>
                    <a:pt x="69" y="35"/>
                    <a:pt x="70" y="32"/>
                  </a:cubicBezTo>
                  <a:cubicBezTo>
                    <a:pt x="70" y="31"/>
                    <a:pt x="70" y="31"/>
                    <a:pt x="70" y="31"/>
                  </a:cubicBezTo>
                  <a:cubicBezTo>
                    <a:pt x="70" y="31"/>
                    <a:pt x="70" y="31"/>
                    <a:pt x="70" y="31"/>
                  </a:cubicBezTo>
                  <a:close/>
                  <a:moveTo>
                    <a:pt x="67" y="63"/>
                  </a:moveTo>
                  <a:cubicBezTo>
                    <a:pt x="66" y="62"/>
                    <a:pt x="65" y="61"/>
                    <a:pt x="65" y="60"/>
                  </a:cubicBezTo>
                  <a:cubicBezTo>
                    <a:pt x="67" y="58"/>
                    <a:pt x="67" y="56"/>
                    <a:pt x="68" y="54"/>
                  </a:cubicBezTo>
                  <a:cubicBezTo>
                    <a:pt x="69" y="56"/>
                    <a:pt x="68" y="59"/>
                    <a:pt x="70" y="60"/>
                  </a:cubicBezTo>
                  <a:cubicBezTo>
                    <a:pt x="69" y="61"/>
                    <a:pt x="68" y="63"/>
                    <a:pt x="67" y="6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5" name="Freeform 33785"/>
            <p:cNvSpPr>
              <a:spLocks noEditPoints="1"/>
            </p:cNvSpPr>
            <p:nvPr/>
          </p:nvSpPr>
          <p:spPr bwMode="auto">
            <a:xfrm>
              <a:off x="3911" y="1570"/>
              <a:ext cx="107" cy="200"/>
            </a:xfrm>
            <a:custGeom>
              <a:avLst/>
              <a:gdLst>
                <a:gd name="T0" fmla="*/ 54 w 60"/>
                <a:gd name="T1" fmla="*/ 34 h 113"/>
                <a:gd name="T2" fmla="*/ 59 w 60"/>
                <a:gd name="T3" fmla="*/ 34 h 113"/>
                <a:gd name="T4" fmla="*/ 46 w 60"/>
                <a:gd name="T5" fmla="*/ 52 h 113"/>
                <a:gd name="T6" fmla="*/ 43 w 60"/>
                <a:gd name="T7" fmla="*/ 71 h 113"/>
                <a:gd name="T8" fmla="*/ 42 w 60"/>
                <a:gd name="T9" fmla="*/ 89 h 113"/>
                <a:gd name="T10" fmla="*/ 39 w 60"/>
                <a:gd name="T11" fmla="*/ 99 h 113"/>
                <a:gd name="T12" fmla="*/ 47 w 60"/>
                <a:gd name="T13" fmla="*/ 95 h 113"/>
                <a:gd name="T14" fmla="*/ 55 w 60"/>
                <a:gd name="T15" fmla="*/ 86 h 113"/>
                <a:gd name="T16" fmla="*/ 46 w 60"/>
                <a:gd name="T17" fmla="*/ 98 h 113"/>
                <a:gd name="T18" fmla="*/ 33 w 60"/>
                <a:gd name="T19" fmla="*/ 111 h 113"/>
                <a:gd name="T20" fmla="*/ 14 w 60"/>
                <a:gd name="T21" fmla="*/ 105 h 113"/>
                <a:gd name="T22" fmla="*/ 7 w 60"/>
                <a:gd name="T23" fmla="*/ 112 h 113"/>
                <a:gd name="T24" fmla="*/ 14 w 60"/>
                <a:gd name="T25" fmla="*/ 101 h 113"/>
                <a:gd name="T26" fmla="*/ 16 w 60"/>
                <a:gd name="T27" fmla="*/ 98 h 113"/>
                <a:gd name="T28" fmla="*/ 13 w 60"/>
                <a:gd name="T29" fmla="*/ 85 h 113"/>
                <a:gd name="T30" fmla="*/ 5 w 60"/>
                <a:gd name="T31" fmla="*/ 78 h 113"/>
                <a:gd name="T32" fmla="*/ 6 w 60"/>
                <a:gd name="T33" fmla="*/ 74 h 113"/>
                <a:gd name="T34" fmla="*/ 9 w 60"/>
                <a:gd name="T35" fmla="*/ 69 h 113"/>
                <a:gd name="T36" fmla="*/ 12 w 60"/>
                <a:gd name="T37" fmla="*/ 76 h 113"/>
                <a:gd name="T38" fmla="*/ 16 w 60"/>
                <a:gd name="T39" fmla="*/ 67 h 113"/>
                <a:gd name="T40" fmla="*/ 17 w 60"/>
                <a:gd name="T41" fmla="*/ 87 h 113"/>
                <a:gd name="T42" fmla="*/ 28 w 60"/>
                <a:gd name="T43" fmla="*/ 107 h 113"/>
                <a:gd name="T44" fmla="*/ 17 w 60"/>
                <a:gd name="T45" fmla="*/ 94 h 113"/>
                <a:gd name="T46" fmla="*/ 23 w 60"/>
                <a:gd name="T47" fmla="*/ 96 h 113"/>
                <a:gd name="T48" fmla="*/ 23 w 60"/>
                <a:gd name="T49" fmla="*/ 67 h 113"/>
                <a:gd name="T50" fmla="*/ 8 w 60"/>
                <a:gd name="T51" fmla="*/ 49 h 113"/>
                <a:gd name="T52" fmla="*/ 13 w 60"/>
                <a:gd name="T53" fmla="*/ 49 h 113"/>
                <a:gd name="T54" fmla="*/ 9 w 60"/>
                <a:gd name="T55" fmla="*/ 42 h 113"/>
                <a:gd name="T56" fmla="*/ 14 w 60"/>
                <a:gd name="T57" fmla="*/ 45 h 113"/>
                <a:gd name="T58" fmla="*/ 16 w 60"/>
                <a:gd name="T59" fmla="*/ 40 h 113"/>
                <a:gd name="T60" fmla="*/ 19 w 60"/>
                <a:gd name="T61" fmla="*/ 42 h 113"/>
                <a:gd name="T62" fmla="*/ 18 w 60"/>
                <a:gd name="T63" fmla="*/ 50 h 113"/>
                <a:gd name="T64" fmla="*/ 25 w 60"/>
                <a:gd name="T65" fmla="*/ 63 h 113"/>
                <a:gd name="T66" fmla="*/ 28 w 60"/>
                <a:gd name="T67" fmla="*/ 78 h 113"/>
                <a:gd name="T68" fmla="*/ 27 w 60"/>
                <a:gd name="T69" fmla="*/ 101 h 113"/>
                <a:gd name="T70" fmla="*/ 33 w 60"/>
                <a:gd name="T71" fmla="*/ 106 h 113"/>
                <a:gd name="T72" fmla="*/ 35 w 60"/>
                <a:gd name="T73" fmla="*/ 106 h 113"/>
                <a:gd name="T74" fmla="*/ 31 w 60"/>
                <a:gd name="T75" fmla="*/ 86 h 113"/>
                <a:gd name="T76" fmla="*/ 34 w 60"/>
                <a:gd name="T77" fmla="*/ 82 h 113"/>
                <a:gd name="T78" fmla="*/ 38 w 60"/>
                <a:gd name="T79" fmla="*/ 97 h 113"/>
                <a:gd name="T80" fmla="*/ 39 w 60"/>
                <a:gd name="T81" fmla="*/ 80 h 113"/>
                <a:gd name="T82" fmla="*/ 38 w 60"/>
                <a:gd name="T83" fmla="*/ 63 h 113"/>
                <a:gd name="T84" fmla="*/ 32 w 60"/>
                <a:gd name="T85" fmla="*/ 43 h 113"/>
                <a:gd name="T86" fmla="*/ 31 w 60"/>
                <a:gd name="T87" fmla="*/ 23 h 113"/>
                <a:gd name="T88" fmla="*/ 29 w 60"/>
                <a:gd name="T89" fmla="*/ 2 h 113"/>
                <a:gd name="T90" fmla="*/ 29 w 60"/>
                <a:gd name="T91" fmla="*/ 5 h 113"/>
                <a:gd name="T92" fmla="*/ 37 w 60"/>
                <a:gd name="T93" fmla="*/ 3 h 113"/>
                <a:gd name="T94" fmla="*/ 39 w 60"/>
                <a:gd name="T95" fmla="*/ 4 h 113"/>
                <a:gd name="T96" fmla="*/ 46 w 60"/>
                <a:gd name="T97" fmla="*/ 5 h 113"/>
                <a:gd name="T98" fmla="*/ 42 w 60"/>
                <a:gd name="T99" fmla="*/ 15 h 113"/>
                <a:gd name="T100" fmla="*/ 35 w 60"/>
                <a:gd name="T101" fmla="*/ 16 h 113"/>
                <a:gd name="T102" fmla="*/ 32 w 60"/>
                <a:gd name="T103" fmla="*/ 37 h 113"/>
                <a:gd name="T104" fmla="*/ 38 w 60"/>
                <a:gd name="T105" fmla="*/ 55 h 113"/>
                <a:gd name="T106" fmla="*/ 44 w 60"/>
                <a:gd name="T107" fmla="*/ 55 h 113"/>
                <a:gd name="T108" fmla="*/ 46 w 60"/>
                <a:gd name="T109" fmla="*/ 44 h 113"/>
                <a:gd name="T110" fmla="*/ 45 w 60"/>
                <a:gd name="T111" fmla="*/ 25 h 113"/>
                <a:gd name="T112" fmla="*/ 47 w 60"/>
                <a:gd name="T113" fmla="*/ 30 h 113"/>
                <a:gd name="T114" fmla="*/ 51 w 60"/>
                <a:gd name="T115" fmla="*/ 25 h 113"/>
                <a:gd name="T116" fmla="*/ 40 w 60"/>
                <a:gd name="T117" fmla="*/ 2 h 113"/>
                <a:gd name="T118" fmla="*/ 34 w 60"/>
                <a:gd name="T119" fmla="*/ 86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0" h="113">
                  <a:moveTo>
                    <a:pt x="53" y="31"/>
                  </a:moveTo>
                  <a:cubicBezTo>
                    <a:pt x="54" y="30"/>
                    <a:pt x="54" y="28"/>
                    <a:pt x="54" y="26"/>
                  </a:cubicBezTo>
                  <a:cubicBezTo>
                    <a:pt x="54" y="25"/>
                    <a:pt x="54" y="25"/>
                    <a:pt x="53" y="24"/>
                  </a:cubicBezTo>
                  <a:cubicBezTo>
                    <a:pt x="53" y="24"/>
                    <a:pt x="54" y="24"/>
                    <a:pt x="54" y="24"/>
                  </a:cubicBezTo>
                  <a:cubicBezTo>
                    <a:pt x="53" y="21"/>
                    <a:pt x="56" y="21"/>
                    <a:pt x="56" y="23"/>
                  </a:cubicBezTo>
                  <a:cubicBezTo>
                    <a:pt x="56" y="24"/>
                    <a:pt x="55" y="25"/>
                    <a:pt x="54" y="24"/>
                  </a:cubicBezTo>
                  <a:cubicBezTo>
                    <a:pt x="55" y="27"/>
                    <a:pt x="55" y="31"/>
                    <a:pt x="53" y="32"/>
                  </a:cubicBezTo>
                  <a:cubicBezTo>
                    <a:pt x="53" y="32"/>
                    <a:pt x="53" y="32"/>
                    <a:pt x="53" y="33"/>
                  </a:cubicBezTo>
                  <a:cubicBezTo>
                    <a:pt x="56" y="33"/>
                    <a:pt x="57" y="29"/>
                    <a:pt x="56" y="28"/>
                  </a:cubicBezTo>
                  <a:cubicBezTo>
                    <a:pt x="57" y="28"/>
                    <a:pt x="57" y="29"/>
                    <a:pt x="57" y="30"/>
                  </a:cubicBezTo>
                  <a:cubicBezTo>
                    <a:pt x="56" y="32"/>
                    <a:pt x="56" y="33"/>
                    <a:pt x="54" y="34"/>
                  </a:cubicBezTo>
                  <a:cubicBezTo>
                    <a:pt x="54" y="34"/>
                    <a:pt x="55" y="34"/>
                    <a:pt x="56" y="33"/>
                  </a:cubicBezTo>
                  <a:cubicBezTo>
                    <a:pt x="57" y="33"/>
                    <a:pt x="59" y="31"/>
                    <a:pt x="59" y="30"/>
                  </a:cubicBezTo>
                  <a:cubicBezTo>
                    <a:pt x="59" y="30"/>
                    <a:pt x="59" y="29"/>
                    <a:pt x="59" y="28"/>
                  </a:cubicBezTo>
                  <a:cubicBezTo>
                    <a:pt x="59" y="27"/>
                    <a:pt x="59" y="26"/>
                    <a:pt x="59" y="24"/>
                  </a:cubicBezTo>
                  <a:cubicBezTo>
                    <a:pt x="58" y="24"/>
                    <a:pt x="58" y="24"/>
                    <a:pt x="58" y="23"/>
                  </a:cubicBezTo>
                  <a:cubicBezTo>
                    <a:pt x="58" y="23"/>
                    <a:pt x="58" y="23"/>
                    <a:pt x="58" y="23"/>
                  </a:cubicBezTo>
                  <a:cubicBezTo>
                    <a:pt x="59" y="23"/>
                    <a:pt x="59" y="24"/>
                    <a:pt x="59" y="24"/>
                  </a:cubicBezTo>
                  <a:cubicBezTo>
                    <a:pt x="59" y="24"/>
                    <a:pt x="59" y="25"/>
                    <a:pt x="59" y="25"/>
                  </a:cubicBezTo>
                  <a:cubicBezTo>
                    <a:pt x="60" y="28"/>
                    <a:pt x="60" y="31"/>
                    <a:pt x="59" y="32"/>
                  </a:cubicBezTo>
                  <a:cubicBezTo>
                    <a:pt x="58" y="33"/>
                    <a:pt x="57" y="34"/>
                    <a:pt x="55" y="35"/>
                  </a:cubicBezTo>
                  <a:cubicBezTo>
                    <a:pt x="56" y="36"/>
                    <a:pt x="57" y="35"/>
                    <a:pt x="59" y="34"/>
                  </a:cubicBezTo>
                  <a:cubicBezTo>
                    <a:pt x="59" y="33"/>
                    <a:pt x="60" y="32"/>
                    <a:pt x="60" y="31"/>
                  </a:cubicBezTo>
                  <a:cubicBezTo>
                    <a:pt x="60" y="32"/>
                    <a:pt x="60" y="33"/>
                    <a:pt x="60" y="33"/>
                  </a:cubicBezTo>
                  <a:cubicBezTo>
                    <a:pt x="59" y="34"/>
                    <a:pt x="58" y="36"/>
                    <a:pt x="57" y="36"/>
                  </a:cubicBezTo>
                  <a:cubicBezTo>
                    <a:pt x="56" y="36"/>
                    <a:pt x="55" y="36"/>
                    <a:pt x="54" y="35"/>
                  </a:cubicBezTo>
                  <a:cubicBezTo>
                    <a:pt x="54" y="35"/>
                    <a:pt x="54" y="35"/>
                    <a:pt x="53" y="34"/>
                  </a:cubicBezTo>
                  <a:cubicBezTo>
                    <a:pt x="53" y="34"/>
                    <a:pt x="52" y="34"/>
                    <a:pt x="52" y="34"/>
                  </a:cubicBezTo>
                  <a:cubicBezTo>
                    <a:pt x="50" y="35"/>
                    <a:pt x="49" y="37"/>
                    <a:pt x="48" y="40"/>
                  </a:cubicBezTo>
                  <a:cubicBezTo>
                    <a:pt x="48" y="39"/>
                    <a:pt x="49" y="38"/>
                    <a:pt x="50" y="38"/>
                  </a:cubicBezTo>
                  <a:cubicBezTo>
                    <a:pt x="50" y="40"/>
                    <a:pt x="47" y="41"/>
                    <a:pt x="48" y="43"/>
                  </a:cubicBezTo>
                  <a:cubicBezTo>
                    <a:pt x="47" y="43"/>
                    <a:pt x="47" y="43"/>
                    <a:pt x="47" y="43"/>
                  </a:cubicBezTo>
                  <a:cubicBezTo>
                    <a:pt x="47" y="46"/>
                    <a:pt x="47" y="49"/>
                    <a:pt x="46" y="52"/>
                  </a:cubicBezTo>
                  <a:cubicBezTo>
                    <a:pt x="47" y="52"/>
                    <a:pt x="48" y="50"/>
                    <a:pt x="49" y="51"/>
                  </a:cubicBezTo>
                  <a:cubicBezTo>
                    <a:pt x="49" y="51"/>
                    <a:pt x="48" y="52"/>
                    <a:pt x="48" y="53"/>
                  </a:cubicBezTo>
                  <a:cubicBezTo>
                    <a:pt x="47" y="53"/>
                    <a:pt x="46" y="54"/>
                    <a:pt x="46" y="55"/>
                  </a:cubicBezTo>
                  <a:cubicBezTo>
                    <a:pt x="46" y="55"/>
                    <a:pt x="46" y="55"/>
                    <a:pt x="45" y="55"/>
                  </a:cubicBezTo>
                  <a:cubicBezTo>
                    <a:pt x="45" y="55"/>
                    <a:pt x="45" y="56"/>
                    <a:pt x="45" y="57"/>
                  </a:cubicBezTo>
                  <a:cubicBezTo>
                    <a:pt x="45" y="57"/>
                    <a:pt x="44" y="58"/>
                    <a:pt x="44" y="58"/>
                  </a:cubicBezTo>
                  <a:cubicBezTo>
                    <a:pt x="44" y="59"/>
                    <a:pt x="43" y="60"/>
                    <a:pt x="43" y="61"/>
                  </a:cubicBezTo>
                  <a:cubicBezTo>
                    <a:pt x="43" y="61"/>
                    <a:pt x="43" y="61"/>
                    <a:pt x="42" y="61"/>
                  </a:cubicBezTo>
                  <a:cubicBezTo>
                    <a:pt x="42" y="62"/>
                    <a:pt x="41" y="63"/>
                    <a:pt x="41" y="64"/>
                  </a:cubicBezTo>
                  <a:cubicBezTo>
                    <a:pt x="42" y="67"/>
                    <a:pt x="42" y="70"/>
                    <a:pt x="42" y="73"/>
                  </a:cubicBezTo>
                  <a:cubicBezTo>
                    <a:pt x="43" y="72"/>
                    <a:pt x="43" y="72"/>
                    <a:pt x="43" y="71"/>
                  </a:cubicBezTo>
                  <a:cubicBezTo>
                    <a:pt x="43" y="71"/>
                    <a:pt x="44" y="70"/>
                    <a:pt x="45" y="71"/>
                  </a:cubicBezTo>
                  <a:cubicBezTo>
                    <a:pt x="45" y="71"/>
                    <a:pt x="45" y="72"/>
                    <a:pt x="45" y="72"/>
                  </a:cubicBezTo>
                  <a:cubicBezTo>
                    <a:pt x="44" y="73"/>
                    <a:pt x="43" y="73"/>
                    <a:pt x="43" y="75"/>
                  </a:cubicBezTo>
                  <a:cubicBezTo>
                    <a:pt x="43" y="75"/>
                    <a:pt x="43" y="75"/>
                    <a:pt x="42" y="76"/>
                  </a:cubicBezTo>
                  <a:cubicBezTo>
                    <a:pt x="43" y="76"/>
                    <a:pt x="43" y="77"/>
                    <a:pt x="43" y="77"/>
                  </a:cubicBezTo>
                  <a:cubicBezTo>
                    <a:pt x="42" y="78"/>
                    <a:pt x="43" y="81"/>
                    <a:pt x="43" y="83"/>
                  </a:cubicBezTo>
                  <a:cubicBezTo>
                    <a:pt x="43" y="82"/>
                    <a:pt x="44" y="81"/>
                    <a:pt x="45" y="81"/>
                  </a:cubicBezTo>
                  <a:cubicBezTo>
                    <a:pt x="45" y="82"/>
                    <a:pt x="44" y="82"/>
                    <a:pt x="44" y="83"/>
                  </a:cubicBezTo>
                  <a:cubicBezTo>
                    <a:pt x="44" y="83"/>
                    <a:pt x="44" y="84"/>
                    <a:pt x="44" y="84"/>
                  </a:cubicBezTo>
                  <a:cubicBezTo>
                    <a:pt x="44" y="85"/>
                    <a:pt x="43" y="86"/>
                    <a:pt x="43" y="87"/>
                  </a:cubicBezTo>
                  <a:cubicBezTo>
                    <a:pt x="42" y="87"/>
                    <a:pt x="42" y="88"/>
                    <a:pt x="42" y="89"/>
                  </a:cubicBezTo>
                  <a:cubicBezTo>
                    <a:pt x="42" y="90"/>
                    <a:pt x="42" y="91"/>
                    <a:pt x="41" y="92"/>
                  </a:cubicBezTo>
                  <a:cubicBezTo>
                    <a:pt x="42" y="92"/>
                    <a:pt x="42" y="90"/>
                    <a:pt x="43" y="90"/>
                  </a:cubicBezTo>
                  <a:cubicBezTo>
                    <a:pt x="43" y="91"/>
                    <a:pt x="43" y="91"/>
                    <a:pt x="43" y="91"/>
                  </a:cubicBezTo>
                  <a:cubicBezTo>
                    <a:pt x="43" y="92"/>
                    <a:pt x="43" y="92"/>
                    <a:pt x="43" y="92"/>
                  </a:cubicBezTo>
                  <a:cubicBezTo>
                    <a:pt x="42" y="93"/>
                    <a:pt x="41" y="93"/>
                    <a:pt x="41" y="94"/>
                  </a:cubicBezTo>
                  <a:cubicBezTo>
                    <a:pt x="41" y="94"/>
                    <a:pt x="41" y="95"/>
                    <a:pt x="41" y="95"/>
                  </a:cubicBezTo>
                  <a:cubicBezTo>
                    <a:pt x="41" y="95"/>
                    <a:pt x="40" y="95"/>
                    <a:pt x="40" y="95"/>
                  </a:cubicBezTo>
                  <a:cubicBezTo>
                    <a:pt x="40" y="96"/>
                    <a:pt x="40" y="96"/>
                    <a:pt x="40" y="96"/>
                  </a:cubicBezTo>
                  <a:cubicBezTo>
                    <a:pt x="40" y="96"/>
                    <a:pt x="40" y="97"/>
                    <a:pt x="40" y="97"/>
                  </a:cubicBezTo>
                  <a:cubicBezTo>
                    <a:pt x="40" y="98"/>
                    <a:pt x="40" y="98"/>
                    <a:pt x="40" y="98"/>
                  </a:cubicBezTo>
                  <a:cubicBezTo>
                    <a:pt x="40" y="98"/>
                    <a:pt x="40" y="99"/>
                    <a:pt x="39" y="99"/>
                  </a:cubicBezTo>
                  <a:cubicBezTo>
                    <a:pt x="39" y="101"/>
                    <a:pt x="38" y="102"/>
                    <a:pt x="37" y="104"/>
                  </a:cubicBezTo>
                  <a:cubicBezTo>
                    <a:pt x="38" y="104"/>
                    <a:pt x="38" y="104"/>
                    <a:pt x="39" y="103"/>
                  </a:cubicBezTo>
                  <a:cubicBezTo>
                    <a:pt x="40" y="102"/>
                    <a:pt x="40" y="100"/>
                    <a:pt x="41" y="99"/>
                  </a:cubicBezTo>
                  <a:cubicBezTo>
                    <a:pt x="43" y="99"/>
                    <a:pt x="42" y="100"/>
                    <a:pt x="42" y="101"/>
                  </a:cubicBezTo>
                  <a:cubicBezTo>
                    <a:pt x="41" y="102"/>
                    <a:pt x="41" y="102"/>
                    <a:pt x="41" y="102"/>
                  </a:cubicBezTo>
                  <a:cubicBezTo>
                    <a:pt x="42" y="102"/>
                    <a:pt x="42" y="101"/>
                    <a:pt x="43" y="101"/>
                  </a:cubicBezTo>
                  <a:cubicBezTo>
                    <a:pt x="43" y="101"/>
                    <a:pt x="44" y="100"/>
                    <a:pt x="44" y="100"/>
                  </a:cubicBezTo>
                  <a:cubicBezTo>
                    <a:pt x="44" y="99"/>
                    <a:pt x="44" y="99"/>
                    <a:pt x="45" y="98"/>
                  </a:cubicBezTo>
                  <a:cubicBezTo>
                    <a:pt x="45" y="98"/>
                    <a:pt x="45" y="98"/>
                    <a:pt x="45" y="98"/>
                  </a:cubicBezTo>
                  <a:cubicBezTo>
                    <a:pt x="46" y="98"/>
                    <a:pt x="46" y="97"/>
                    <a:pt x="46" y="96"/>
                  </a:cubicBezTo>
                  <a:cubicBezTo>
                    <a:pt x="46" y="96"/>
                    <a:pt x="47" y="95"/>
                    <a:pt x="47" y="95"/>
                  </a:cubicBezTo>
                  <a:cubicBezTo>
                    <a:pt x="46" y="94"/>
                    <a:pt x="46" y="93"/>
                    <a:pt x="46" y="92"/>
                  </a:cubicBezTo>
                  <a:cubicBezTo>
                    <a:pt x="46" y="91"/>
                    <a:pt x="46" y="91"/>
                    <a:pt x="46" y="90"/>
                  </a:cubicBezTo>
                  <a:cubicBezTo>
                    <a:pt x="47" y="90"/>
                    <a:pt x="47" y="92"/>
                    <a:pt x="47" y="93"/>
                  </a:cubicBezTo>
                  <a:cubicBezTo>
                    <a:pt x="48" y="93"/>
                    <a:pt x="48" y="92"/>
                    <a:pt x="47" y="91"/>
                  </a:cubicBezTo>
                  <a:cubicBezTo>
                    <a:pt x="48" y="90"/>
                    <a:pt x="48" y="89"/>
                    <a:pt x="49" y="89"/>
                  </a:cubicBezTo>
                  <a:cubicBezTo>
                    <a:pt x="49" y="88"/>
                    <a:pt x="50" y="87"/>
                    <a:pt x="50" y="86"/>
                  </a:cubicBezTo>
                  <a:cubicBezTo>
                    <a:pt x="50" y="86"/>
                    <a:pt x="50" y="86"/>
                    <a:pt x="51" y="86"/>
                  </a:cubicBezTo>
                  <a:cubicBezTo>
                    <a:pt x="51" y="86"/>
                    <a:pt x="51" y="87"/>
                    <a:pt x="51" y="87"/>
                  </a:cubicBezTo>
                  <a:cubicBezTo>
                    <a:pt x="51" y="87"/>
                    <a:pt x="52" y="87"/>
                    <a:pt x="52" y="87"/>
                  </a:cubicBezTo>
                  <a:cubicBezTo>
                    <a:pt x="53" y="86"/>
                    <a:pt x="54" y="85"/>
                    <a:pt x="55" y="84"/>
                  </a:cubicBezTo>
                  <a:cubicBezTo>
                    <a:pt x="55" y="85"/>
                    <a:pt x="55" y="85"/>
                    <a:pt x="55" y="86"/>
                  </a:cubicBezTo>
                  <a:cubicBezTo>
                    <a:pt x="55" y="86"/>
                    <a:pt x="55" y="86"/>
                    <a:pt x="54" y="87"/>
                  </a:cubicBezTo>
                  <a:cubicBezTo>
                    <a:pt x="54" y="87"/>
                    <a:pt x="54" y="87"/>
                    <a:pt x="53" y="88"/>
                  </a:cubicBezTo>
                  <a:cubicBezTo>
                    <a:pt x="52" y="88"/>
                    <a:pt x="51" y="88"/>
                    <a:pt x="51" y="89"/>
                  </a:cubicBezTo>
                  <a:cubicBezTo>
                    <a:pt x="52" y="89"/>
                    <a:pt x="54" y="88"/>
                    <a:pt x="54" y="90"/>
                  </a:cubicBezTo>
                  <a:cubicBezTo>
                    <a:pt x="53" y="91"/>
                    <a:pt x="52" y="91"/>
                    <a:pt x="51" y="90"/>
                  </a:cubicBezTo>
                  <a:cubicBezTo>
                    <a:pt x="50" y="90"/>
                    <a:pt x="50" y="90"/>
                    <a:pt x="49" y="90"/>
                  </a:cubicBezTo>
                  <a:cubicBezTo>
                    <a:pt x="48" y="92"/>
                    <a:pt x="48" y="94"/>
                    <a:pt x="47" y="96"/>
                  </a:cubicBezTo>
                  <a:cubicBezTo>
                    <a:pt x="48" y="96"/>
                    <a:pt x="49" y="95"/>
                    <a:pt x="49" y="96"/>
                  </a:cubicBezTo>
                  <a:cubicBezTo>
                    <a:pt x="50" y="96"/>
                    <a:pt x="49" y="96"/>
                    <a:pt x="49" y="96"/>
                  </a:cubicBezTo>
                  <a:cubicBezTo>
                    <a:pt x="49" y="96"/>
                    <a:pt x="48" y="97"/>
                    <a:pt x="48" y="98"/>
                  </a:cubicBezTo>
                  <a:cubicBezTo>
                    <a:pt x="47" y="98"/>
                    <a:pt x="47" y="98"/>
                    <a:pt x="46" y="98"/>
                  </a:cubicBezTo>
                  <a:cubicBezTo>
                    <a:pt x="46" y="99"/>
                    <a:pt x="46" y="99"/>
                    <a:pt x="45" y="100"/>
                  </a:cubicBezTo>
                  <a:cubicBezTo>
                    <a:pt x="45" y="100"/>
                    <a:pt x="44" y="101"/>
                    <a:pt x="44" y="101"/>
                  </a:cubicBezTo>
                  <a:cubicBezTo>
                    <a:pt x="44" y="102"/>
                    <a:pt x="45" y="101"/>
                    <a:pt x="46" y="101"/>
                  </a:cubicBezTo>
                  <a:cubicBezTo>
                    <a:pt x="46" y="101"/>
                    <a:pt x="46" y="101"/>
                    <a:pt x="46" y="101"/>
                  </a:cubicBezTo>
                  <a:cubicBezTo>
                    <a:pt x="46" y="102"/>
                    <a:pt x="45" y="102"/>
                    <a:pt x="45" y="103"/>
                  </a:cubicBezTo>
                  <a:cubicBezTo>
                    <a:pt x="44" y="103"/>
                    <a:pt x="43" y="103"/>
                    <a:pt x="43" y="103"/>
                  </a:cubicBezTo>
                  <a:cubicBezTo>
                    <a:pt x="42" y="103"/>
                    <a:pt x="42" y="103"/>
                    <a:pt x="42" y="103"/>
                  </a:cubicBezTo>
                  <a:cubicBezTo>
                    <a:pt x="41" y="103"/>
                    <a:pt x="40" y="105"/>
                    <a:pt x="39" y="105"/>
                  </a:cubicBezTo>
                  <a:cubicBezTo>
                    <a:pt x="39" y="106"/>
                    <a:pt x="38" y="106"/>
                    <a:pt x="38" y="106"/>
                  </a:cubicBezTo>
                  <a:cubicBezTo>
                    <a:pt x="36" y="107"/>
                    <a:pt x="36" y="108"/>
                    <a:pt x="35" y="109"/>
                  </a:cubicBezTo>
                  <a:cubicBezTo>
                    <a:pt x="35" y="110"/>
                    <a:pt x="34" y="110"/>
                    <a:pt x="33" y="111"/>
                  </a:cubicBezTo>
                  <a:cubicBezTo>
                    <a:pt x="33" y="111"/>
                    <a:pt x="32" y="112"/>
                    <a:pt x="31" y="113"/>
                  </a:cubicBezTo>
                  <a:cubicBezTo>
                    <a:pt x="31" y="112"/>
                    <a:pt x="30" y="113"/>
                    <a:pt x="29" y="113"/>
                  </a:cubicBezTo>
                  <a:cubicBezTo>
                    <a:pt x="29" y="113"/>
                    <a:pt x="28" y="112"/>
                    <a:pt x="27" y="112"/>
                  </a:cubicBezTo>
                  <a:cubicBezTo>
                    <a:pt x="27" y="112"/>
                    <a:pt x="27" y="112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6" y="111"/>
                    <a:pt x="26" y="111"/>
                    <a:pt x="26" y="111"/>
                  </a:cubicBezTo>
                  <a:cubicBezTo>
                    <a:pt x="25" y="111"/>
                    <a:pt x="25" y="111"/>
                    <a:pt x="25" y="111"/>
                  </a:cubicBezTo>
                  <a:cubicBezTo>
                    <a:pt x="24" y="110"/>
                    <a:pt x="23" y="109"/>
                    <a:pt x="22" y="108"/>
                  </a:cubicBezTo>
                  <a:cubicBezTo>
                    <a:pt x="20" y="108"/>
                    <a:pt x="18" y="109"/>
                    <a:pt x="18" y="107"/>
                  </a:cubicBezTo>
                  <a:cubicBezTo>
                    <a:pt x="16" y="107"/>
                    <a:pt x="15" y="106"/>
                    <a:pt x="14" y="105"/>
                  </a:cubicBezTo>
                  <a:cubicBezTo>
                    <a:pt x="14" y="106"/>
                    <a:pt x="14" y="105"/>
                    <a:pt x="14" y="105"/>
                  </a:cubicBezTo>
                  <a:cubicBezTo>
                    <a:pt x="14" y="106"/>
                    <a:pt x="14" y="107"/>
                    <a:pt x="13" y="107"/>
                  </a:cubicBezTo>
                  <a:cubicBezTo>
                    <a:pt x="11" y="108"/>
                    <a:pt x="11" y="105"/>
                    <a:pt x="13" y="105"/>
                  </a:cubicBezTo>
                  <a:cubicBezTo>
                    <a:pt x="12" y="104"/>
                    <a:pt x="11" y="104"/>
                    <a:pt x="11" y="104"/>
                  </a:cubicBezTo>
                  <a:cubicBezTo>
                    <a:pt x="10" y="104"/>
                    <a:pt x="10" y="104"/>
                    <a:pt x="9" y="105"/>
                  </a:cubicBezTo>
                  <a:cubicBezTo>
                    <a:pt x="9" y="105"/>
                    <a:pt x="8" y="106"/>
                    <a:pt x="9" y="107"/>
                  </a:cubicBezTo>
                  <a:cubicBezTo>
                    <a:pt x="9" y="107"/>
                    <a:pt x="9" y="107"/>
                    <a:pt x="10" y="107"/>
                  </a:cubicBezTo>
                  <a:cubicBezTo>
                    <a:pt x="10" y="109"/>
                    <a:pt x="7" y="109"/>
                    <a:pt x="7" y="107"/>
                  </a:cubicBezTo>
                  <a:cubicBezTo>
                    <a:pt x="6" y="107"/>
                    <a:pt x="7" y="108"/>
                    <a:pt x="6" y="109"/>
                  </a:cubicBezTo>
                  <a:cubicBezTo>
                    <a:pt x="6" y="109"/>
                    <a:pt x="7" y="109"/>
                    <a:pt x="7" y="110"/>
                  </a:cubicBezTo>
                  <a:cubicBezTo>
                    <a:pt x="7" y="110"/>
                    <a:pt x="7" y="110"/>
                    <a:pt x="7" y="111"/>
                  </a:cubicBezTo>
                  <a:cubicBezTo>
                    <a:pt x="7" y="111"/>
                    <a:pt x="7" y="112"/>
                    <a:pt x="7" y="112"/>
                  </a:cubicBezTo>
                  <a:cubicBezTo>
                    <a:pt x="7" y="112"/>
                    <a:pt x="7" y="113"/>
                    <a:pt x="6" y="113"/>
                  </a:cubicBezTo>
                  <a:cubicBezTo>
                    <a:pt x="6" y="113"/>
                    <a:pt x="6" y="113"/>
                    <a:pt x="5" y="113"/>
                  </a:cubicBezTo>
                  <a:cubicBezTo>
                    <a:pt x="5" y="112"/>
                    <a:pt x="6" y="111"/>
                    <a:pt x="6" y="110"/>
                  </a:cubicBezTo>
                  <a:cubicBezTo>
                    <a:pt x="6" y="110"/>
                    <a:pt x="6" y="110"/>
                    <a:pt x="6" y="109"/>
                  </a:cubicBezTo>
                  <a:cubicBezTo>
                    <a:pt x="6" y="107"/>
                    <a:pt x="7" y="106"/>
                    <a:pt x="8" y="105"/>
                  </a:cubicBezTo>
                  <a:cubicBezTo>
                    <a:pt x="7" y="105"/>
                    <a:pt x="5" y="106"/>
                    <a:pt x="5" y="105"/>
                  </a:cubicBezTo>
                  <a:cubicBezTo>
                    <a:pt x="5" y="104"/>
                    <a:pt x="6" y="104"/>
                    <a:pt x="8" y="104"/>
                  </a:cubicBezTo>
                  <a:cubicBezTo>
                    <a:pt x="8" y="104"/>
                    <a:pt x="9" y="104"/>
                    <a:pt x="9" y="104"/>
                  </a:cubicBezTo>
                  <a:cubicBezTo>
                    <a:pt x="10" y="104"/>
                    <a:pt x="10" y="103"/>
                    <a:pt x="11" y="103"/>
                  </a:cubicBezTo>
                  <a:cubicBezTo>
                    <a:pt x="11" y="103"/>
                    <a:pt x="12" y="103"/>
                    <a:pt x="13" y="104"/>
                  </a:cubicBezTo>
                  <a:cubicBezTo>
                    <a:pt x="13" y="102"/>
                    <a:pt x="13" y="101"/>
                    <a:pt x="14" y="101"/>
                  </a:cubicBezTo>
                  <a:cubicBezTo>
                    <a:pt x="14" y="101"/>
                    <a:pt x="14" y="101"/>
                    <a:pt x="14" y="101"/>
                  </a:cubicBezTo>
                  <a:cubicBezTo>
                    <a:pt x="15" y="102"/>
                    <a:pt x="14" y="103"/>
                    <a:pt x="14" y="104"/>
                  </a:cubicBezTo>
                  <a:cubicBezTo>
                    <a:pt x="16" y="105"/>
                    <a:pt x="17" y="106"/>
                    <a:pt x="19" y="108"/>
                  </a:cubicBezTo>
                  <a:cubicBezTo>
                    <a:pt x="20" y="108"/>
                    <a:pt x="20" y="108"/>
                    <a:pt x="21" y="107"/>
                  </a:cubicBezTo>
                  <a:cubicBezTo>
                    <a:pt x="21" y="107"/>
                    <a:pt x="20" y="106"/>
                    <a:pt x="20" y="106"/>
                  </a:cubicBezTo>
                  <a:cubicBezTo>
                    <a:pt x="20" y="105"/>
                    <a:pt x="19" y="105"/>
                    <a:pt x="19" y="104"/>
                  </a:cubicBezTo>
                  <a:cubicBezTo>
                    <a:pt x="19" y="103"/>
                    <a:pt x="18" y="102"/>
                    <a:pt x="17" y="101"/>
                  </a:cubicBezTo>
                  <a:cubicBezTo>
                    <a:pt x="17" y="101"/>
                    <a:pt x="17" y="100"/>
                    <a:pt x="17" y="100"/>
                  </a:cubicBezTo>
                  <a:cubicBezTo>
                    <a:pt x="17" y="99"/>
                    <a:pt x="16" y="99"/>
                    <a:pt x="15" y="99"/>
                  </a:cubicBezTo>
                  <a:cubicBezTo>
                    <a:pt x="15" y="99"/>
                    <a:pt x="14" y="101"/>
                    <a:pt x="13" y="100"/>
                  </a:cubicBezTo>
                  <a:cubicBezTo>
                    <a:pt x="12" y="98"/>
                    <a:pt x="15" y="98"/>
                    <a:pt x="16" y="98"/>
                  </a:cubicBezTo>
                  <a:cubicBezTo>
                    <a:pt x="15" y="95"/>
                    <a:pt x="14" y="93"/>
                    <a:pt x="14" y="91"/>
                  </a:cubicBezTo>
                  <a:cubicBezTo>
                    <a:pt x="13" y="90"/>
                    <a:pt x="13" y="89"/>
                    <a:pt x="12" y="89"/>
                  </a:cubicBezTo>
                  <a:cubicBezTo>
                    <a:pt x="11" y="88"/>
                    <a:pt x="10" y="88"/>
                    <a:pt x="10" y="88"/>
                  </a:cubicBezTo>
                  <a:cubicBezTo>
                    <a:pt x="9" y="87"/>
                    <a:pt x="9" y="87"/>
                    <a:pt x="9" y="86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10" y="86"/>
                    <a:pt x="11" y="86"/>
                    <a:pt x="12" y="86"/>
                  </a:cubicBezTo>
                  <a:cubicBezTo>
                    <a:pt x="12" y="86"/>
                    <a:pt x="12" y="87"/>
                    <a:pt x="12" y="87"/>
                  </a:cubicBezTo>
                  <a:cubicBezTo>
                    <a:pt x="12" y="87"/>
                    <a:pt x="12" y="87"/>
                    <a:pt x="13" y="87"/>
                  </a:cubicBezTo>
                  <a:cubicBezTo>
                    <a:pt x="13" y="87"/>
                    <a:pt x="13" y="87"/>
                    <a:pt x="13" y="88"/>
                  </a:cubicBezTo>
                  <a:cubicBezTo>
                    <a:pt x="14" y="87"/>
                    <a:pt x="13" y="87"/>
                    <a:pt x="13" y="86"/>
                  </a:cubicBezTo>
                  <a:cubicBezTo>
                    <a:pt x="13" y="86"/>
                    <a:pt x="13" y="86"/>
                    <a:pt x="13" y="85"/>
                  </a:cubicBezTo>
                  <a:cubicBezTo>
                    <a:pt x="13" y="84"/>
                    <a:pt x="13" y="83"/>
                    <a:pt x="13" y="82"/>
                  </a:cubicBezTo>
                  <a:cubicBezTo>
                    <a:pt x="12" y="81"/>
                    <a:pt x="12" y="80"/>
                    <a:pt x="11" y="79"/>
                  </a:cubicBezTo>
                  <a:cubicBezTo>
                    <a:pt x="11" y="79"/>
                    <a:pt x="11" y="79"/>
                    <a:pt x="11" y="80"/>
                  </a:cubicBezTo>
                  <a:cubicBezTo>
                    <a:pt x="10" y="80"/>
                    <a:pt x="10" y="80"/>
                    <a:pt x="10" y="81"/>
                  </a:cubicBezTo>
                  <a:cubicBezTo>
                    <a:pt x="8" y="81"/>
                    <a:pt x="6" y="82"/>
                    <a:pt x="5" y="80"/>
                  </a:cubicBezTo>
                  <a:cubicBezTo>
                    <a:pt x="5" y="80"/>
                    <a:pt x="5" y="79"/>
                    <a:pt x="5" y="79"/>
                  </a:cubicBezTo>
                  <a:cubicBezTo>
                    <a:pt x="5" y="79"/>
                    <a:pt x="4" y="78"/>
                    <a:pt x="5" y="78"/>
                  </a:cubicBezTo>
                  <a:cubicBezTo>
                    <a:pt x="5" y="79"/>
                    <a:pt x="6" y="80"/>
                    <a:pt x="6" y="81"/>
                  </a:cubicBezTo>
                  <a:cubicBezTo>
                    <a:pt x="9" y="81"/>
                    <a:pt x="10" y="79"/>
                    <a:pt x="11" y="78"/>
                  </a:cubicBezTo>
                  <a:cubicBezTo>
                    <a:pt x="10" y="78"/>
                    <a:pt x="9" y="80"/>
                    <a:pt x="7" y="79"/>
                  </a:cubicBezTo>
                  <a:cubicBezTo>
                    <a:pt x="7" y="79"/>
                    <a:pt x="6" y="78"/>
                    <a:pt x="5" y="78"/>
                  </a:cubicBezTo>
                  <a:cubicBezTo>
                    <a:pt x="5" y="78"/>
                    <a:pt x="4" y="78"/>
                    <a:pt x="4" y="78"/>
                  </a:cubicBezTo>
                  <a:cubicBezTo>
                    <a:pt x="4" y="77"/>
                    <a:pt x="4" y="77"/>
                    <a:pt x="4" y="77"/>
                  </a:cubicBezTo>
                  <a:cubicBezTo>
                    <a:pt x="4" y="76"/>
                    <a:pt x="3" y="76"/>
                    <a:pt x="3" y="76"/>
                  </a:cubicBezTo>
                  <a:cubicBezTo>
                    <a:pt x="3" y="75"/>
                    <a:pt x="3" y="74"/>
                    <a:pt x="2" y="73"/>
                  </a:cubicBezTo>
                  <a:cubicBezTo>
                    <a:pt x="1" y="73"/>
                    <a:pt x="0" y="72"/>
                    <a:pt x="1" y="71"/>
                  </a:cubicBezTo>
                  <a:cubicBezTo>
                    <a:pt x="2" y="70"/>
                    <a:pt x="4" y="71"/>
                    <a:pt x="3" y="73"/>
                  </a:cubicBezTo>
                  <a:cubicBezTo>
                    <a:pt x="3" y="74"/>
                    <a:pt x="4" y="75"/>
                    <a:pt x="4" y="76"/>
                  </a:cubicBezTo>
                  <a:cubicBezTo>
                    <a:pt x="4" y="76"/>
                    <a:pt x="5" y="77"/>
                    <a:pt x="5" y="77"/>
                  </a:cubicBezTo>
                  <a:cubicBezTo>
                    <a:pt x="6" y="78"/>
                    <a:pt x="7" y="78"/>
                    <a:pt x="8" y="78"/>
                  </a:cubicBezTo>
                  <a:cubicBezTo>
                    <a:pt x="9" y="79"/>
                    <a:pt x="9" y="78"/>
                    <a:pt x="10" y="77"/>
                  </a:cubicBezTo>
                  <a:cubicBezTo>
                    <a:pt x="8" y="77"/>
                    <a:pt x="6" y="76"/>
                    <a:pt x="6" y="74"/>
                  </a:cubicBezTo>
                  <a:cubicBezTo>
                    <a:pt x="5" y="74"/>
                    <a:pt x="4" y="72"/>
                    <a:pt x="6" y="71"/>
                  </a:cubicBezTo>
                  <a:cubicBezTo>
                    <a:pt x="7" y="72"/>
                    <a:pt x="7" y="74"/>
                    <a:pt x="6" y="74"/>
                  </a:cubicBezTo>
                  <a:cubicBezTo>
                    <a:pt x="7" y="76"/>
                    <a:pt x="9" y="77"/>
                    <a:pt x="10" y="76"/>
                  </a:cubicBezTo>
                  <a:cubicBezTo>
                    <a:pt x="9" y="75"/>
                    <a:pt x="8" y="74"/>
                    <a:pt x="8" y="73"/>
                  </a:cubicBezTo>
                  <a:cubicBezTo>
                    <a:pt x="8" y="72"/>
                    <a:pt x="8" y="72"/>
                    <a:pt x="7" y="72"/>
                  </a:cubicBezTo>
                  <a:cubicBezTo>
                    <a:pt x="8" y="71"/>
                    <a:pt x="7" y="71"/>
                    <a:pt x="8" y="70"/>
                  </a:cubicBezTo>
                  <a:cubicBezTo>
                    <a:pt x="8" y="70"/>
                    <a:pt x="9" y="70"/>
                    <a:pt x="9" y="70"/>
                  </a:cubicBezTo>
                  <a:cubicBezTo>
                    <a:pt x="10" y="71"/>
                    <a:pt x="9" y="72"/>
                    <a:pt x="9" y="72"/>
                  </a:cubicBezTo>
                  <a:cubicBezTo>
                    <a:pt x="9" y="74"/>
                    <a:pt x="10" y="75"/>
                    <a:pt x="11" y="75"/>
                  </a:cubicBezTo>
                  <a:cubicBezTo>
                    <a:pt x="11" y="75"/>
                    <a:pt x="11" y="73"/>
                    <a:pt x="10" y="72"/>
                  </a:cubicBezTo>
                  <a:cubicBezTo>
                    <a:pt x="10" y="71"/>
                    <a:pt x="10" y="70"/>
                    <a:pt x="9" y="69"/>
                  </a:cubicBezTo>
                  <a:cubicBezTo>
                    <a:pt x="9" y="69"/>
                    <a:pt x="8" y="69"/>
                    <a:pt x="8" y="69"/>
                  </a:cubicBezTo>
                  <a:cubicBezTo>
                    <a:pt x="8" y="67"/>
                    <a:pt x="8" y="67"/>
                    <a:pt x="10" y="67"/>
                  </a:cubicBezTo>
                  <a:cubicBezTo>
                    <a:pt x="10" y="67"/>
                    <a:pt x="10" y="68"/>
                    <a:pt x="10" y="68"/>
                  </a:cubicBezTo>
                  <a:cubicBezTo>
                    <a:pt x="10" y="70"/>
                    <a:pt x="11" y="72"/>
                    <a:pt x="11" y="74"/>
                  </a:cubicBezTo>
                  <a:cubicBezTo>
                    <a:pt x="11" y="75"/>
                    <a:pt x="11" y="75"/>
                    <a:pt x="12" y="76"/>
                  </a:cubicBezTo>
                  <a:cubicBezTo>
                    <a:pt x="13" y="75"/>
                    <a:pt x="13" y="73"/>
                    <a:pt x="13" y="71"/>
                  </a:cubicBezTo>
                  <a:cubicBezTo>
                    <a:pt x="12" y="70"/>
                    <a:pt x="12" y="69"/>
                    <a:pt x="12" y="68"/>
                  </a:cubicBezTo>
                  <a:cubicBezTo>
                    <a:pt x="13" y="68"/>
                    <a:pt x="13" y="68"/>
                    <a:pt x="13" y="68"/>
                  </a:cubicBezTo>
                  <a:cubicBezTo>
                    <a:pt x="14" y="68"/>
                    <a:pt x="14" y="69"/>
                    <a:pt x="14" y="69"/>
                  </a:cubicBezTo>
                  <a:cubicBezTo>
                    <a:pt x="14" y="70"/>
                    <a:pt x="14" y="70"/>
                    <a:pt x="13" y="71"/>
                  </a:cubicBezTo>
                  <a:cubicBezTo>
                    <a:pt x="14" y="73"/>
                    <a:pt x="14" y="75"/>
                    <a:pt x="12" y="76"/>
                  </a:cubicBezTo>
                  <a:cubicBezTo>
                    <a:pt x="13" y="77"/>
                    <a:pt x="13" y="76"/>
                    <a:pt x="14" y="76"/>
                  </a:cubicBezTo>
                  <a:cubicBezTo>
                    <a:pt x="14" y="75"/>
                    <a:pt x="15" y="75"/>
                    <a:pt x="15" y="74"/>
                  </a:cubicBezTo>
                  <a:cubicBezTo>
                    <a:pt x="15" y="74"/>
                    <a:pt x="16" y="73"/>
                    <a:pt x="16" y="72"/>
                  </a:cubicBezTo>
                  <a:cubicBezTo>
                    <a:pt x="16" y="72"/>
                    <a:pt x="15" y="72"/>
                    <a:pt x="16" y="71"/>
                  </a:cubicBezTo>
                  <a:cubicBezTo>
                    <a:pt x="16" y="72"/>
                    <a:pt x="16" y="72"/>
                    <a:pt x="16" y="73"/>
                  </a:cubicBezTo>
                  <a:cubicBezTo>
                    <a:pt x="16" y="73"/>
                    <a:pt x="16" y="74"/>
                    <a:pt x="16" y="75"/>
                  </a:cubicBezTo>
                  <a:cubicBezTo>
                    <a:pt x="15" y="76"/>
                    <a:pt x="14" y="76"/>
                    <a:pt x="13" y="77"/>
                  </a:cubicBezTo>
                  <a:cubicBezTo>
                    <a:pt x="14" y="77"/>
                    <a:pt x="16" y="76"/>
                    <a:pt x="16" y="75"/>
                  </a:cubicBezTo>
                  <a:cubicBezTo>
                    <a:pt x="16" y="74"/>
                    <a:pt x="17" y="72"/>
                    <a:pt x="17" y="71"/>
                  </a:cubicBezTo>
                  <a:cubicBezTo>
                    <a:pt x="16" y="70"/>
                    <a:pt x="16" y="69"/>
                    <a:pt x="16" y="67"/>
                  </a:cubicBezTo>
                  <a:cubicBezTo>
                    <a:pt x="16" y="67"/>
                    <a:pt x="16" y="67"/>
                    <a:pt x="16" y="67"/>
                  </a:cubicBezTo>
                  <a:cubicBezTo>
                    <a:pt x="16" y="67"/>
                    <a:pt x="16" y="66"/>
                    <a:pt x="17" y="66"/>
                  </a:cubicBezTo>
                  <a:cubicBezTo>
                    <a:pt x="17" y="65"/>
                    <a:pt x="18" y="65"/>
                    <a:pt x="19" y="66"/>
                  </a:cubicBezTo>
                  <a:cubicBezTo>
                    <a:pt x="19" y="67"/>
                    <a:pt x="18" y="68"/>
                    <a:pt x="17" y="68"/>
                  </a:cubicBezTo>
                  <a:cubicBezTo>
                    <a:pt x="17" y="69"/>
                    <a:pt x="17" y="71"/>
                    <a:pt x="17" y="73"/>
                  </a:cubicBezTo>
                  <a:cubicBezTo>
                    <a:pt x="17" y="73"/>
                    <a:pt x="17" y="74"/>
                    <a:pt x="17" y="75"/>
                  </a:cubicBezTo>
                  <a:cubicBezTo>
                    <a:pt x="17" y="76"/>
                    <a:pt x="15" y="78"/>
                    <a:pt x="13" y="78"/>
                  </a:cubicBezTo>
                  <a:cubicBezTo>
                    <a:pt x="13" y="80"/>
                    <a:pt x="14" y="82"/>
                    <a:pt x="14" y="84"/>
                  </a:cubicBezTo>
                  <a:cubicBezTo>
                    <a:pt x="14" y="85"/>
                    <a:pt x="14" y="86"/>
                    <a:pt x="14" y="87"/>
                  </a:cubicBezTo>
                  <a:cubicBezTo>
                    <a:pt x="14" y="88"/>
                    <a:pt x="15" y="89"/>
                    <a:pt x="15" y="90"/>
                  </a:cubicBezTo>
                  <a:cubicBezTo>
                    <a:pt x="15" y="90"/>
                    <a:pt x="15" y="89"/>
                    <a:pt x="16" y="89"/>
                  </a:cubicBezTo>
                  <a:cubicBezTo>
                    <a:pt x="16" y="88"/>
                    <a:pt x="16" y="87"/>
                    <a:pt x="17" y="87"/>
                  </a:cubicBezTo>
                  <a:cubicBezTo>
                    <a:pt x="17" y="87"/>
                    <a:pt x="17" y="88"/>
                    <a:pt x="17" y="88"/>
                  </a:cubicBezTo>
                  <a:cubicBezTo>
                    <a:pt x="17" y="89"/>
                    <a:pt x="17" y="90"/>
                    <a:pt x="16" y="90"/>
                  </a:cubicBezTo>
                  <a:cubicBezTo>
                    <a:pt x="16" y="91"/>
                    <a:pt x="16" y="92"/>
                    <a:pt x="16" y="93"/>
                  </a:cubicBezTo>
                  <a:cubicBezTo>
                    <a:pt x="16" y="95"/>
                    <a:pt x="17" y="98"/>
                    <a:pt x="18" y="100"/>
                  </a:cubicBezTo>
                  <a:cubicBezTo>
                    <a:pt x="19" y="102"/>
                    <a:pt x="19" y="103"/>
                    <a:pt x="20" y="104"/>
                  </a:cubicBezTo>
                  <a:cubicBezTo>
                    <a:pt x="20" y="105"/>
                    <a:pt x="21" y="105"/>
                    <a:pt x="21" y="105"/>
                  </a:cubicBezTo>
                  <a:cubicBezTo>
                    <a:pt x="22" y="106"/>
                    <a:pt x="23" y="107"/>
                    <a:pt x="24" y="108"/>
                  </a:cubicBezTo>
                  <a:cubicBezTo>
                    <a:pt x="26" y="109"/>
                    <a:pt x="28" y="110"/>
                    <a:pt x="30" y="111"/>
                  </a:cubicBezTo>
                  <a:cubicBezTo>
                    <a:pt x="30" y="110"/>
                    <a:pt x="29" y="109"/>
                    <a:pt x="29" y="108"/>
                  </a:cubicBezTo>
                  <a:cubicBezTo>
                    <a:pt x="29" y="108"/>
                    <a:pt x="29" y="108"/>
                    <a:pt x="29" y="108"/>
                  </a:cubicBezTo>
                  <a:cubicBezTo>
                    <a:pt x="29" y="108"/>
                    <a:pt x="28" y="107"/>
                    <a:pt x="28" y="107"/>
                  </a:cubicBezTo>
                  <a:cubicBezTo>
                    <a:pt x="27" y="106"/>
                    <a:pt x="27" y="105"/>
                    <a:pt x="26" y="105"/>
                  </a:cubicBezTo>
                  <a:cubicBezTo>
                    <a:pt x="26" y="106"/>
                    <a:pt x="25" y="106"/>
                    <a:pt x="24" y="106"/>
                  </a:cubicBezTo>
                  <a:cubicBezTo>
                    <a:pt x="24" y="106"/>
                    <a:pt x="23" y="106"/>
                    <a:pt x="23" y="106"/>
                  </a:cubicBezTo>
                  <a:cubicBezTo>
                    <a:pt x="23" y="106"/>
                    <a:pt x="23" y="106"/>
                    <a:pt x="22" y="106"/>
                  </a:cubicBezTo>
                  <a:cubicBezTo>
                    <a:pt x="22" y="105"/>
                    <a:pt x="23" y="105"/>
                    <a:pt x="24" y="105"/>
                  </a:cubicBezTo>
                  <a:cubicBezTo>
                    <a:pt x="23" y="104"/>
                    <a:pt x="23" y="102"/>
                    <a:pt x="22" y="102"/>
                  </a:cubicBezTo>
                  <a:cubicBezTo>
                    <a:pt x="22" y="102"/>
                    <a:pt x="21" y="102"/>
                    <a:pt x="21" y="102"/>
                  </a:cubicBezTo>
                  <a:cubicBezTo>
                    <a:pt x="20" y="102"/>
                    <a:pt x="20" y="101"/>
                    <a:pt x="20" y="101"/>
                  </a:cubicBezTo>
                  <a:cubicBezTo>
                    <a:pt x="20" y="100"/>
                    <a:pt x="21" y="100"/>
                    <a:pt x="22" y="100"/>
                  </a:cubicBezTo>
                  <a:cubicBezTo>
                    <a:pt x="21" y="99"/>
                    <a:pt x="20" y="97"/>
                    <a:pt x="18" y="97"/>
                  </a:cubicBezTo>
                  <a:cubicBezTo>
                    <a:pt x="17" y="96"/>
                    <a:pt x="16" y="95"/>
                    <a:pt x="17" y="94"/>
                  </a:cubicBezTo>
                  <a:cubicBezTo>
                    <a:pt x="18" y="94"/>
                    <a:pt x="18" y="96"/>
                    <a:pt x="19" y="96"/>
                  </a:cubicBezTo>
                  <a:cubicBezTo>
                    <a:pt x="19" y="96"/>
                    <a:pt x="20" y="97"/>
                    <a:pt x="20" y="97"/>
                  </a:cubicBezTo>
                  <a:cubicBezTo>
                    <a:pt x="20" y="96"/>
                    <a:pt x="20" y="94"/>
                    <a:pt x="21" y="94"/>
                  </a:cubicBezTo>
                  <a:cubicBezTo>
                    <a:pt x="22" y="94"/>
                    <a:pt x="22" y="96"/>
                    <a:pt x="21" y="97"/>
                  </a:cubicBezTo>
                  <a:cubicBezTo>
                    <a:pt x="22" y="97"/>
                    <a:pt x="21" y="98"/>
                    <a:pt x="22" y="98"/>
                  </a:cubicBezTo>
                  <a:cubicBezTo>
                    <a:pt x="22" y="99"/>
                    <a:pt x="22" y="99"/>
                    <a:pt x="22" y="99"/>
                  </a:cubicBezTo>
                  <a:cubicBezTo>
                    <a:pt x="23" y="100"/>
                    <a:pt x="23" y="101"/>
                    <a:pt x="24" y="102"/>
                  </a:cubicBezTo>
                  <a:cubicBezTo>
                    <a:pt x="24" y="103"/>
                    <a:pt x="25" y="104"/>
                    <a:pt x="26" y="104"/>
                  </a:cubicBezTo>
                  <a:cubicBezTo>
                    <a:pt x="26" y="103"/>
                    <a:pt x="25" y="102"/>
                    <a:pt x="25" y="101"/>
                  </a:cubicBezTo>
                  <a:cubicBezTo>
                    <a:pt x="25" y="100"/>
                    <a:pt x="25" y="99"/>
                    <a:pt x="24" y="98"/>
                  </a:cubicBezTo>
                  <a:cubicBezTo>
                    <a:pt x="24" y="98"/>
                    <a:pt x="24" y="97"/>
                    <a:pt x="23" y="96"/>
                  </a:cubicBezTo>
                  <a:cubicBezTo>
                    <a:pt x="23" y="93"/>
                    <a:pt x="23" y="91"/>
                    <a:pt x="22" y="89"/>
                  </a:cubicBezTo>
                  <a:cubicBezTo>
                    <a:pt x="21" y="89"/>
                    <a:pt x="21" y="89"/>
                    <a:pt x="21" y="89"/>
                  </a:cubicBezTo>
                  <a:cubicBezTo>
                    <a:pt x="20" y="88"/>
                    <a:pt x="20" y="87"/>
                    <a:pt x="21" y="87"/>
                  </a:cubicBezTo>
                  <a:cubicBezTo>
                    <a:pt x="22" y="86"/>
                    <a:pt x="22" y="87"/>
                    <a:pt x="23" y="88"/>
                  </a:cubicBezTo>
                  <a:cubicBezTo>
                    <a:pt x="23" y="86"/>
                    <a:pt x="23" y="84"/>
                    <a:pt x="24" y="83"/>
                  </a:cubicBezTo>
                  <a:cubicBezTo>
                    <a:pt x="24" y="82"/>
                    <a:pt x="24" y="80"/>
                    <a:pt x="24" y="79"/>
                  </a:cubicBezTo>
                  <a:cubicBezTo>
                    <a:pt x="24" y="78"/>
                    <a:pt x="24" y="76"/>
                    <a:pt x="24" y="75"/>
                  </a:cubicBezTo>
                  <a:cubicBezTo>
                    <a:pt x="24" y="74"/>
                    <a:pt x="24" y="74"/>
                    <a:pt x="24" y="74"/>
                  </a:cubicBezTo>
                  <a:cubicBezTo>
                    <a:pt x="24" y="73"/>
                    <a:pt x="22" y="73"/>
                    <a:pt x="22" y="72"/>
                  </a:cubicBezTo>
                  <a:cubicBezTo>
                    <a:pt x="22" y="71"/>
                    <a:pt x="22" y="71"/>
                    <a:pt x="24" y="70"/>
                  </a:cubicBezTo>
                  <a:cubicBezTo>
                    <a:pt x="24" y="70"/>
                    <a:pt x="23" y="68"/>
                    <a:pt x="23" y="67"/>
                  </a:cubicBezTo>
                  <a:cubicBezTo>
                    <a:pt x="23" y="66"/>
                    <a:pt x="23" y="65"/>
                    <a:pt x="22" y="64"/>
                  </a:cubicBezTo>
                  <a:cubicBezTo>
                    <a:pt x="22" y="63"/>
                    <a:pt x="22" y="63"/>
                    <a:pt x="22" y="63"/>
                  </a:cubicBezTo>
                  <a:cubicBezTo>
                    <a:pt x="22" y="62"/>
                    <a:pt x="22" y="61"/>
                    <a:pt x="21" y="60"/>
                  </a:cubicBezTo>
                  <a:cubicBezTo>
                    <a:pt x="21" y="59"/>
                    <a:pt x="20" y="59"/>
                    <a:pt x="20" y="58"/>
                  </a:cubicBezTo>
                  <a:cubicBezTo>
                    <a:pt x="19" y="59"/>
                    <a:pt x="18" y="59"/>
                    <a:pt x="17" y="57"/>
                  </a:cubicBezTo>
                  <a:cubicBezTo>
                    <a:pt x="18" y="57"/>
                    <a:pt x="19" y="57"/>
                    <a:pt x="20" y="57"/>
                  </a:cubicBezTo>
                  <a:cubicBezTo>
                    <a:pt x="19" y="55"/>
                    <a:pt x="18" y="54"/>
                    <a:pt x="17" y="53"/>
                  </a:cubicBezTo>
                  <a:cubicBezTo>
                    <a:pt x="17" y="52"/>
                    <a:pt x="16" y="51"/>
                    <a:pt x="16" y="50"/>
                  </a:cubicBezTo>
                  <a:cubicBezTo>
                    <a:pt x="16" y="50"/>
                    <a:pt x="15" y="49"/>
                    <a:pt x="15" y="48"/>
                  </a:cubicBezTo>
                  <a:cubicBezTo>
                    <a:pt x="14" y="49"/>
                    <a:pt x="14" y="50"/>
                    <a:pt x="12" y="51"/>
                  </a:cubicBezTo>
                  <a:cubicBezTo>
                    <a:pt x="11" y="51"/>
                    <a:pt x="9" y="50"/>
                    <a:pt x="8" y="49"/>
                  </a:cubicBezTo>
                  <a:cubicBezTo>
                    <a:pt x="8" y="49"/>
                    <a:pt x="7" y="48"/>
                    <a:pt x="7" y="48"/>
                  </a:cubicBezTo>
                  <a:cubicBezTo>
                    <a:pt x="6" y="47"/>
                    <a:pt x="6" y="47"/>
                    <a:pt x="6" y="47"/>
                  </a:cubicBezTo>
                  <a:cubicBezTo>
                    <a:pt x="6" y="47"/>
                    <a:pt x="6" y="47"/>
                    <a:pt x="5" y="46"/>
                  </a:cubicBezTo>
                  <a:cubicBezTo>
                    <a:pt x="5" y="46"/>
                    <a:pt x="5" y="45"/>
                    <a:pt x="4" y="45"/>
                  </a:cubicBezTo>
                  <a:cubicBezTo>
                    <a:pt x="4" y="45"/>
                    <a:pt x="3" y="44"/>
                    <a:pt x="3" y="43"/>
                  </a:cubicBezTo>
                  <a:cubicBezTo>
                    <a:pt x="3" y="43"/>
                    <a:pt x="4" y="43"/>
                    <a:pt x="4" y="43"/>
                  </a:cubicBezTo>
                  <a:cubicBezTo>
                    <a:pt x="5" y="43"/>
                    <a:pt x="5" y="44"/>
                    <a:pt x="5" y="45"/>
                  </a:cubicBezTo>
                  <a:cubicBezTo>
                    <a:pt x="5" y="46"/>
                    <a:pt x="6" y="46"/>
                    <a:pt x="7" y="47"/>
                  </a:cubicBezTo>
                  <a:cubicBezTo>
                    <a:pt x="7" y="47"/>
                    <a:pt x="7" y="48"/>
                    <a:pt x="8" y="48"/>
                  </a:cubicBezTo>
                  <a:cubicBezTo>
                    <a:pt x="8" y="48"/>
                    <a:pt x="8" y="49"/>
                    <a:pt x="9" y="49"/>
                  </a:cubicBezTo>
                  <a:cubicBezTo>
                    <a:pt x="10" y="50"/>
                    <a:pt x="12" y="50"/>
                    <a:pt x="13" y="49"/>
                  </a:cubicBezTo>
                  <a:cubicBezTo>
                    <a:pt x="13" y="49"/>
                    <a:pt x="14" y="49"/>
                    <a:pt x="14" y="49"/>
                  </a:cubicBezTo>
                  <a:cubicBezTo>
                    <a:pt x="12" y="50"/>
                    <a:pt x="10" y="50"/>
                    <a:pt x="10" y="48"/>
                  </a:cubicBezTo>
                  <a:cubicBezTo>
                    <a:pt x="10" y="47"/>
                    <a:pt x="10" y="48"/>
                    <a:pt x="11" y="48"/>
                  </a:cubicBezTo>
                  <a:cubicBezTo>
                    <a:pt x="11" y="49"/>
                    <a:pt x="11" y="49"/>
                    <a:pt x="11" y="49"/>
                  </a:cubicBezTo>
                  <a:cubicBezTo>
                    <a:pt x="12" y="49"/>
                    <a:pt x="13" y="49"/>
                    <a:pt x="14" y="48"/>
                  </a:cubicBezTo>
                  <a:cubicBezTo>
                    <a:pt x="14" y="48"/>
                    <a:pt x="14" y="48"/>
                    <a:pt x="14" y="47"/>
                  </a:cubicBezTo>
                  <a:cubicBezTo>
                    <a:pt x="12" y="48"/>
                    <a:pt x="11" y="48"/>
                    <a:pt x="10" y="47"/>
                  </a:cubicBezTo>
                  <a:cubicBezTo>
                    <a:pt x="9" y="46"/>
                    <a:pt x="8" y="44"/>
                    <a:pt x="8" y="43"/>
                  </a:cubicBezTo>
                  <a:cubicBezTo>
                    <a:pt x="8" y="43"/>
                    <a:pt x="7" y="43"/>
                    <a:pt x="7" y="43"/>
                  </a:cubicBezTo>
                  <a:cubicBezTo>
                    <a:pt x="7" y="42"/>
                    <a:pt x="7" y="42"/>
                    <a:pt x="7" y="41"/>
                  </a:cubicBezTo>
                  <a:cubicBezTo>
                    <a:pt x="8" y="41"/>
                    <a:pt x="8" y="41"/>
                    <a:pt x="9" y="42"/>
                  </a:cubicBezTo>
                  <a:cubicBezTo>
                    <a:pt x="9" y="42"/>
                    <a:pt x="9" y="43"/>
                    <a:pt x="8" y="43"/>
                  </a:cubicBezTo>
                  <a:cubicBezTo>
                    <a:pt x="9" y="45"/>
                    <a:pt x="10" y="46"/>
                    <a:pt x="11" y="47"/>
                  </a:cubicBezTo>
                  <a:cubicBezTo>
                    <a:pt x="11" y="47"/>
                    <a:pt x="11" y="47"/>
                    <a:pt x="11" y="47"/>
                  </a:cubicBezTo>
                  <a:cubicBezTo>
                    <a:pt x="12" y="47"/>
                    <a:pt x="13" y="47"/>
                    <a:pt x="14" y="47"/>
                  </a:cubicBezTo>
                  <a:cubicBezTo>
                    <a:pt x="14" y="46"/>
                    <a:pt x="13" y="46"/>
                    <a:pt x="13" y="46"/>
                  </a:cubicBezTo>
                  <a:cubicBezTo>
                    <a:pt x="12" y="45"/>
                    <a:pt x="11" y="44"/>
                    <a:pt x="11" y="43"/>
                  </a:cubicBezTo>
                  <a:cubicBezTo>
                    <a:pt x="10" y="41"/>
                    <a:pt x="8" y="39"/>
                    <a:pt x="8" y="36"/>
                  </a:cubicBezTo>
                  <a:cubicBezTo>
                    <a:pt x="8" y="36"/>
                    <a:pt x="8" y="35"/>
                    <a:pt x="8" y="34"/>
                  </a:cubicBezTo>
                  <a:cubicBezTo>
                    <a:pt x="9" y="34"/>
                    <a:pt x="10" y="36"/>
                    <a:pt x="9" y="36"/>
                  </a:cubicBezTo>
                  <a:cubicBezTo>
                    <a:pt x="9" y="39"/>
                    <a:pt x="11" y="42"/>
                    <a:pt x="12" y="44"/>
                  </a:cubicBezTo>
                  <a:cubicBezTo>
                    <a:pt x="13" y="45"/>
                    <a:pt x="13" y="45"/>
                    <a:pt x="14" y="45"/>
                  </a:cubicBezTo>
                  <a:cubicBezTo>
                    <a:pt x="13" y="44"/>
                    <a:pt x="12" y="42"/>
                    <a:pt x="12" y="40"/>
                  </a:cubicBezTo>
                  <a:cubicBezTo>
                    <a:pt x="12" y="40"/>
                    <a:pt x="12" y="40"/>
                    <a:pt x="12" y="40"/>
                  </a:cubicBezTo>
                  <a:cubicBezTo>
                    <a:pt x="12" y="40"/>
                    <a:pt x="12" y="40"/>
                    <a:pt x="12" y="41"/>
                  </a:cubicBezTo>
                  <a:cubicBezTo>
                    <a:pt x="13" y="42"/>
                    <a:pt x="14" y="44"/>
                    <a:pt x="15" y="45"/>
                  </a:cubicBezTo>
                  <a:cubicBezTo>
                    <a:pt x="15" y="44"/>
                    <a:pt x="15" y="43"/>
                    <a:pt x="14" y="42"/>
                  </a:cubicBezTo>
                  <a:cubicBezTo>
                    <a:pt x="14" y="41"/>
                    <a:pt x="14" y="40"/>
                    <a:pt x="13" y="38"/>
                  </a:cubicBezTo>
                  <a:cubicBezTo>
                    <a:pt x="13" y="38"/>
                    <a:pt x="13" y="39"/>
                    <a:pt x="12" y="39"/>
                  </a:cubicBezTo>
                  <a:cubicBezTo>
                    <a:pt x="11" y="38"/>
                    <a:pt x="12" y="37"/>
                    <a:pt x="13" y="36"/>
                  </a:cubicBezTo>
                  <a:cubicBezTo>
                    <a:pt x="13" y="36"/>
                    <a:pt x="14" y="37"/>
                    <a:pt x="13" y="38"/>
                  </a:cubicBezTo>
                  <a:cubicBezTo>
                    <a:pt x="14" y="40"/>
                    <a:pt x="15" y="43"/>
                    <a:pt x="16" y="45"/>
                  </a:cubicBezTo>
                  <a:cubicBezTo>
                    <a:pt x="16" y="44"/>
                    <a:pt x="16" y="42"/>
                    <a:pt x="16" y="40"/>
                  </a:cubicBezTo>
                  <a:cubicBezTo>
                    <a:pt x="16" y="40"/>
                    <a:pt x="16" y="41"/>
                    <a:pt x="16" y="41"/>
                  </a:cubicBezTo>
                  <a:cubicBezTo>
                    <a:pt x="17" y="42"/>
                    <a:pt x="17" y="44"/>
                    <a:pt x="17" y="45"/>
                  </a:cubicBezTo>
                  <a:cubicBezTo>
                    <a:pt x="17" y="45"/>
                    <a:pt x="18" y="44"/>
                    <a:pt x="18" y="43"/>
                  </a:cubicBezTo>
                  <a:cubicBezTo>
                    <a:pt x="18" y="42"/>
                    <a:pt x="18" y="41"/>
                    <a:pt x="17" y="41"/>
                  </a:cubicBezTo>
                  <a:cubicBezTo>
                    <a:pt x="17" y="40"/>
                    <a:pt x="16" y="39"/>
                    <a:pt x="16" y="38"/>
                  </a:cubicBezTo>
                  <a:cubicBezTo>
                    <a:pt x="16" y="37"/>
                    <a:pt x="16" y="37"/>
                    <a:pt x="16" y="36"/>
                  </a:cubicBezTo>
                  <a:cubicBezTo>
                    <a:pt x="16" y="36"/>
                    <a:pt x="15" y="36"/>
                    <a:pt x="15" y="35"/>
                  </a:cubicBezTo>
                  <a:cubicBezTo>
                    <a:pt x="15" y="35"/>
                    <a:pt x="16" y="34"/>
                    <a:pt x="17" y="34"/>
                  </a:cubicBezTo>
                  <a:cubicBezTo>
                    <a:pt x="17" y="35"/>
                    <a:pt x="17" y="36"/>
                    <a:pt x="16" y="36"/>
                  </a:cubicBezTo>
                  <a:cubicBezTo>
                    <a:pt x="17" y="37"/>
                    <a:pt x="17" y="38"/>
                    <a:pt x="17" y="39"/>
                  </a:cubicBezTo>
                  <a:cubicBezTo>
                    <a:pt x="17" y="40"/>
                    <a:pt x="18" y="41"/>
                    <a:pt x="19" y="42"/>
                  </a:cubicBezTo>
                  <a:cubicBezTo>
                    <a:pt x="19" y="44"/>
                    <a:pt x="18" y="45"/>
                    <a:pt x="17" y="46"/>
                  </a:cubicBezTo>
                  <a:cubicBezTo>
                    <a:pt x="18" y="46"/>
                    <a:pt x="18" y="46"/>
                    <a:pt x="19" y="45"/>
                  </a:cubicBezTo>
                  <a:cubicBezTo>
                    <a:pt x="20" y="44"/>
                    <a:pt x="20" y="43"/>
                    <a:pt x="19" y="41"/>
                  </a:cubicBezTo>
                  <a:cubicBezTo>
                    <a:pt x="19" y="40"/>
                    <a:pt x="19" y="39"/>
                    <a:pt x="18" y="39"/>
                  </a:cubicBezTo>
                  <a:cubicBezTo>
                    <a:pt x="18" y="38"/>
                    <a:pt x="18" y="37"/>
                    <a:pt x="19" y="37"/>
                  </a:cubicBezTo>
                  <a:cubicBezTo>
                    <a:pt x="20" y="36"/>
                    <a:pt x="21" y="39"/>
                    <a:pt x="19" y="39"/>
                  </a:cubicBezTo>
                  <a:cubicBezTo>
                    <a:pt x="20" y="41"/>
                    <a:pt x="21" y="43"/>
                    <a:pt x="20" y="44"/>
                  </a:cubicBezTo>
                  <a:cubicBezTo>
                    <a:pt x="20" y="44"/>
                    <a:pt x="20" y="45"/>
                    <a:pt x="20" y="45"/>
                  </a:cubicBezTo>
                  <a:cubicBezTo>
                    <a:pt x="19" y="45"/>
                    <a:pt x="19" y="47"/>
                    <a:pt x="17" y="47"/>
                  </a:cubicBezTo>
                  <a:cubicBezTo>
                    <a:pt x="17" y="47"/>
                    <a:pt x="16" y="46"/>
                    <a:pt x="16" y="47"/>
                  </a:cubicBezTo>
                  <a:cubicBezTo>
                    <a:pt x="16" y="48"/>
                    <a:pt x="17" y="49"/>
                    <a:pt x="18" y="50"/>
                  </a:cubicBezTo>
                  <a:cubicBezTo>
                    <a:pt x="18" y="51"/>
                    <a:pt x="19" y="52"/>
                    <a:pt x="20" y="53"/>
                  </a:cubicBezTo>
                  <a:cubicBezTo>
                    <a:pt x="20" y="53"/>
                    <a:pt x="20" y="52"/>
                    <a:pt x="20" y="51"/>
                  </a:cubicBezTo>
                  <a:cubicBezTo>
                    <a:pt x="21" y="51"/>
                    <a:pt x="21" y="50"/>
                    <a:pt x="22" y="50"/>
                  </a:cubicBezTo>
                  <a:cubicBezTo>
                    <a:pt x="22" y="50"/>
                    <a:pt x="22" y="50"/>
                    <a:pt x="23" y="51"/>
                  </a:cubicBezTo>
                  <a:cubicBezTo>
                    <a:pt x="23" y="52"/>
                    <a:pt x="21" y="52"/>
                    <a:pt x="20" y="54"/>
                  </a:cubicBezTo>
                  <a:cubicBezTo>
                    <a:pt x="20" y="54"/>
                    <a:pt x="21" y="54"/>
                    <a:pt x="21" y="54"/>
                  </a:cubicBezTo>
                  <a:cubicBezTo>
                    <a:pt x="21" y="55"/>
                    <a:pt x="21" y="55"/>
                    <a:pt x="21" y="55"/>
                  </a:cubicBezTo>
                  <a:cubicBezTo>
                    <a:pt x="21" y="56"/>
                    <a:pt x="22" y="58"/>
                    <a:pt x="22" y="59"/>
                  </a:cubicBezTo>
                  <a:cubicBezTo>
                    <a:pt x="23" y="60"/>
                    <a:pt x="23" y="62"/>
                    <a:pt x="24" y="63"/>
                  </a:cubicBezTo>
                  <a:cubicBezTo>
                    <a:pt x="24" y="63"/>
                    <a:pt x="24" y="64"/>
                    <a:pt x="24" y="64"/>
                  </a:cubicBezTo>
                  <a:cubicBezTo>
                    <a:pt x="24" y="64"/>
                    <a:pt x="24" y="63"/>
                    <a:pt x="25" y="63"/>
                  </a:cubicBezTo>
                  <a:cubicBezTo>
                    <a:pt x="25" y="63"/>
                    <a:pt x="25" y="63"/>
                    <a:pt x="25" y="63"/>
                  </a:cubicBezTo>
                  <a:cubicBezTo>
                    <a:pt x="25" y="62"/>
                    <a:pt x="25" y="62"/>
                    <a:pt x="26" y="61"/>
                  </a:cubicBezTo>
                  <a:cubicBezTo>
                    <a:pt x="26" y="61"/>
                    <a:pt x="26" y="61"/>
                    <a:pt x="27" y="61"/>
                  </a:cubicBezTo>
                  <a:cubicBezTo>
                    <a:pt x="27" y="61"/>
                    <a:pt x="27" y="61"/>
                    <a:pt x="27" y="62"/>
                  </a:cubicBezTo>
                  <a:cubicBezTo>
                    <a:pt x="27" y="63"/>
                    <a:pt x="26" y="63"/>
                    <a:pt x="25" y="64"/>
                  </a:cubicBezTo>
                  <a:cubicBezTo>
                    <a:pt x="25" y="65"/>
                    <a:pt x="25" y="65"/>
                    <a:pt x="24" y="66"/>
                  </a:cubicBezTo>
                  <a:cubicBezTo>
                    <a:pt x="25" y="68"/>
                    <a:pt x="25" y="70"/>
                    <a:pt x="26" y="72"/>
                  </a:cubicBezTo>
                  <a:cubicBezTo>
                    <a:pt x="26" y="73"/>
                    <a:pt x="26" y="73"/>
                    <a:pt x="25" y="74"/>
                  </a:cubicBezTo>
                  <a:cubicBezTo>
                    <a:pt x="25" y="75"/>
                    <a:pt x="26" y="75"/>
                    <a:pt x="26" y="75"/>
                  </a:cubicBezTo>
                  <a:cubicBezTo>
                    <a:pt x="25" y="77"/>
                    <a:pt x="25" y="78"/>
                    <a:pt x="25" y="80"/>
                  </a:cubicBezTo>
                  <a:cubicBezTo>
                    <a:pt x="26" y="79"/>
                    <a:pt x="27" y="77"/>
                    <a:pt x="28" y="78"/>
                  </a:cubicBezTo>
                  <a:cubicBezTo>
                    <a:pt x="28" y="79"/>
                    <a:pt x="28" y="79"/>
                    <a:pt x="28" y="80"/>
                  </a:cubicBezTo>
                  <a:cubicBezTo>
                    <a:pt x="27" y="80"/>
                    <a:pt x="27" y="80"/>
                    <a:pt x="26" y="80"/>
                  </a:cubicBezTo>
                  <a:cubicBezTo>
                    <a:pt x="26" y="80"/>
                    <a:pt x="26" y="81"/>
                    <a:pt x="25" y="82"/>
                  </a:cubicBezTo>
                  <a:cubicBezTo>
                    <a:pt x="25" y="82"/>
                    <a:pt x="25" y="82"/>
                    <a:pt x="25" y="83"/>
                  </a:cubicBezTo>
                  <a:cubicBezTo>
                    <a:pt x="24" y="87"/>
                    <a:pt x="24" y="92"/>
                    <a:pt x="25" y="97"/>
                  </a:cubicBezTo>
                  <a:cubicBezTo>
                    <a:pt x="25" y="97"/>
                    <a:pt x="25" y="99"/>
                    <a:pt x="26" y="100"/>
                  </a:cubicBezTo>
                  <a:cubicBezTo>
                    <a:pt x="26" y="99"/>
                    <a:pt x="26" y="97"/>
                    <a:pt x="27" y="97"/>
                  </a:cubicBezTo>
                  <a:cubicBezTo>
                    <a:pt x="28" y="96"/>
                    <a:pt x="28" y="96"/>
                    <a:pt x="28" y="97"/>
                  </a:cubicBezTo>
                  <a:cubicBezTo>
                    <a:pt x="28" y="97"/>
                    <a:pt x="28" y="98"/>
                    <a:pt x="28" y="98"/>
                  </a:cubicBezTo>
                  <a:cubicBezTo>
                    <a:pt x="27" y="98"/>
                    <a:pt x="27" y="99"/>
                    <a:pt x="26" y="100"/>
                  </a:cubicBezTo>
                  <a:cubicBezTo>
                    <a:pt x="26" y="101"/>
                    <a:pt x="27" y="101"/>
                    <a:pt x="27" y="101"/>
                  </a:cubicBezTo>
                  <a:cubicBezTo>
                    <a:pt x="27" y="102"/>
                    <a:pt x="27" y="102"/>
                    <a:pt x="27" y="102"/>
                  </a:cubicBezTo>
                  <a:cubicBezTo>
                    <a:pt x="28" y="103"/>
                    <a:pt x="28" y="104"/>
                    <a:pt x="28" y="105"/>
                  </a:cubicBezTo>
                  <a:cubicBezTo>
                    <a:pt x="28" y="105"/>
                    <a:pt x="29" y="106"/>
                    <a:pt x="29" y="106"/>
                  </a:cubicBezTo>
                  <a:cubicBezTo>
                    <a:pt x="29" y="106"/>
                    <a:pt x="29" y="107"/>
                    <a:pt x="29" y="107"/>
                  </a:cubicBezTo>
                  <a:cubicBezTo>
                    <a:pt x="30" y="108"/>
                    <a:pt x="30" y="108"/>
                    <a:pt x="30" y="109"/>
                  </a:cubicBezTo>
                  <a:cubicBezTo>
                    <a:pt x="31" y="109"/>
                    <a:pt x="31" y="110"/>
                    <a:pt x="32" y="110"/>
                  </a:cubicBezTo>
                  <a:cubicBezTo>
                    <a:pt x="32" y="110"/>
                    <a:pt x="32" y="110"/>
                    <a:pt x="32" y="109"/>
                  </a:cubicBezTo>
                  <a:cubicBezTo>
                    <a:pt x="32" y="109"/>
                    <a:pt x="32" y="109"/>
                    <a:pt x="32" y="109"/>
                  </a:cubicBezTo>
                  <a:cubicBezTo>
                    <a:pt x="33" y="108"/>
                    <a:pt x="33" y="108"/>
                    <a:pt x="33" y="108"/>
                  </a:cubicBezTo>
                  <a:cubicBezTo>
                    <a:pt x="33" y="107"/>
                    <a:pt x="32" y="106"/>
                    <a:pt x="32" y="105"/>
                  </a:cubicBezTo>
                  <a:cubicBezTo>
                    <a:pt x="33" y="105"/>
                    <a:pt x="33" y="106"/>
                    <a:pt x="33" y="106"/>
                  </a:cubicBezTo>
                  <a:cubicBezTo>
                    <a:pt x="34" y="105"/>
                    <a:pt x="33" y="104"/>
                    <a:pt x="33" y="103"/>
                  </a:cubicBezTo>
                  <a:cubicBezTo>
                    <a:pt x="32" y="102"/>
                    <a:pt x="30" y="102"/>
                    <a:pt x="30" y="100"/>
                  </a:cubicBezTo>
                  <a:cubicBezTo>
                    <a:pt x="31" y="100"/>
                    <a:pt x="31" y="101"/>
                    <a:pt x="32" y="101"/>
                  </a:cubicBezTo>
                  <a:cubicBezTo>
                    <a:pt x="33" y="100"/>
                    <a:pt x="31" y="98"/>
                    <a:pt x="31" y="97"/>
                  </a:cubicBezTo>
                  <a:cubicBezTo>
                    <a:pt x="33" y="96"/>
                    <a:pt x="33" y="98"/>
                    <a:pt x="33" y="99"/>
                  </a:cubicBezTo>
                  <a:cubicBezTo>
                    <a:pt x="33" y="99"/>
                    <a:pt x="33" y="99"/>
                    <a:pt x="33" y="100"/>
                  </a:cubicBezTo>
                  <a:cubicBezTo>
                    <a:pt x="34" y="100"/>
                    <a:pt x="33" y="101"/>
                    <a:pt x="34" y="102"/>
                  </a:cubicBezTo>
                  <a:cubicBezTo>
                    <a:pt x="34" y="102"/>
                    <a:pt x="34" y="100"/>
                    <a:pt x="35" y="100"/>
                  </a:cubicBezTo>
                  <a:cubicBezTo>
                    <a:pt x="36" y="101"/>
                    <a:pt x="34" y="102"/>
                    <a:pt x="35" y="104"/>
                  </a:cubicBezTo>
                  <a:cubicBezTo>
                    <a:pt x="34" y="105"/>
                    <a:pt x="35" y="107"/>
                    <a:pt x="34" y="108"/>
                  </a:cubicBezTo>
                  <a:cubicBezTo>
                    <a:pt x="34" y="107"/>
                    <a:pt x="35" y="107"/>
                    <a:pt x="35" y="106"/>
                  </a:cubicBezTo>
                  <a:cubicBezTo>
                    <a:pt x="35" y="105"/>
                    <a:pt x="36" y="105"/>
                    <a:pt x="36" y="104"/>
                  </a:cubicBezTo>
                  <a:cubicBezTo>
                    <a:pt x="37" y="103"/>
                    <a:pt x="37" y="101"/>
                    <a:pt x="38" y="100"/>
                  </a:cubicBezTo>
                  <a:cubicBezTo>
                    <a:pt x="38" y="99"/>
                    <a:pt x="38" y="99"/>
                    <a:pt x="38" y="98"/>
                  </a:cubicBezTo>
                  <a:cubicBezTo>
                    <a:pt x="38" y="98"/>
                    <a:pt x="37" y="98"/>
                    <a:pt x="37" y="98"/>
                  </a:cubicBezTo>
                  <a:cubicBezTo>
                    <a:pt x="36" y="97"/>
                    <a:pt x="34" y="96"/>
                    <a:pt x="34" y="94"/>
                  </a:cubicBezTo>
                  <a:cubicBezTo>
                    <a:pt x="33" y="95"/>
                    <a:pt x="33" y="95"/>
                    <a:pt x="33" y="95"/>
                  </a:cubicBezTo>
                  <a:cubicBezTo>
                    <a:pt x="32" y="94"/>
                    <a:pt x="31" y="93"/>
                    <a:pt x="30" y="92"/>
                  </a:cubicBezTo>
                  <a:cubicBezTo>
                    <a:pt x="30" y="91"/>
                    <a:pt x="30" y="91"/>
                    <a:pt x="30" y="90"/>
                  </a:cubicBezTo>
                  <a:cubicBezTo>
                    <a:pt x="31" y="90"/>
                    <a:pt x="32" y="93"/>
                    <a:pt x="33" y="93"/>
                  </a:cubicBezTo>
                  <a:cubicBezTo>
                    <a:pt x="32" y="91"/>
                    <a:pt x="31" y="89"/>
                    <a:pt x="32" y="86"/>
                  </a:cubicBezTo>
                  <a:cubicBezTo>
                    <a:pt x="32" y="86"/>
                    <a:pt x="31" y="86"/>
                    <a:pt x="31" y="86"/>
                  </a:cubicBezTo>
                  <a:cubicBezTo>
                    <a:pt x="31" y="84"/>
                    <a:pt x="30" y="82"/>
                    <a:pt x="31" y="82"/>
                  </a:cubicBezTo>
                  <a:cubicBezTo>
                    <a:pt x="32" y="83"/>
                    <a:pt x="31" y="84"/>
                    <a:pt x="32" y="85"/>
                  </a:cubicBezTo>
                  <a:cubicBezTo>
                    <a:pt x="32" y="85"/>
                    <a:pt x="32" y="84"/>
                    <a:pt x="32" y="84"/>
                  </a:cubicBezTo>
                  <a:cubicBezTo>
                    <a:pt x="32" y="83"/>
                    <a:pt x="32" y="82"/>
                    <a:pt x="33" y="82"/>
                  </a:cubicBezTo>
                  <a:cubicBezTo>
                    <a:pt x="33" y="81"/>
                    <a:pt x="33" y="80"/>
                    <a:pt x="33" y="80"/>
                  </a:cubicBezTo>
                  <a:cubicBezTo>
                    <a:pt x="33" y="79"/>
                    <a:pt x="32" y="78"/>
                    <a:pt x="33" y="77"/>
                  </a:cubicBezTo>
                  <a:cubicBezTo>
                    <a:pt x="33" y="77"/>
                    <a:pt x="33" y="77"/>
                    <a:pt x="34" y="77"/>
                  </a:cubicBezTo>
                  <a:cubicBezTo>
                    <a:pt x="34" y="78"/>
                    <a:pt x="34" y="79"/>
                    <a:pt x="34" y="80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1"/>
                    <a:pt x="34" y="81"/>
                  </a:cubicBezTo>
                  <a:cubicBezTo>
                    <a:pt x="34" y="81"/>
                    <a:pt x="34" y="82"/>
                    <a:pt x="34" y="82"/>
                  </a:cubicBezTo>
                  <a:cubicBezTo>
                    <a:pt x="34" y="82"/>
                    <a:pt x="34" y="83"/>
                    <a:pt x="34" y="83"/>
                  </a:cubicBezTo>
                  <a:cubicBezTo>
                    <a:pt x="34" y="83"/>
                    <a:pt x="33" y="84"/>
                    <a:pt x="33" y="84"/>
                  </a:cubicBezTo>
                  <a:cubicBezTo>
                    <a:pt x="33" y="85"/>
                    <a:pt x="33" y="86"/>
                    <a:pt x="33" y="87"/>
                  </a:cubicBezTo>
                  <a:cubicBezTo>
                    <a:pt x="33" y="86"/>
                    <a:pt x="33" y="85"/>
                    <a:pt x="34" y="85"/>
                  </a:cubicBezTo>
                  <a:cubicBezTo>
                    <a:pt x="35" y="87"/>
                    <a:pt x="34" y="88"/>
                    <a:pt x="33" y="88"/>
                  </a:cubicBezTo>
                  <a:cubicBezTo>
                    <a:pt x="33" y="89"/>
                    <a:pt x="34" y="89"/>
                    <a:pt x="33" y="89"/>
                  </a:cubicBezTo>
                  <a:cubicBezTo>
                    <a:pt x="33" y="89"/>
                    <a:pt x="33" y="89"/>
                    <a:pt x="33" y="90"/>
                  </a:cubicBezTo>
                  <a:cubicBezTo>
                    <a:pt x="33" y="92"/>
                    <a:pt x="34" y="94"/>
                    <a:pt x="35" y="95"/>
                  </a:cubicBezTo>
                  <a:cubicBezTo>
                    <a:pt x="35" y="94"/>
                    <a:pt x="35" y="92"/>
                    <a:pt x="36" y="92"/>
                  </a:cubicBezTo>
                  <a:cubicBezTo>
                    <a:pt x="37" y="93"/>
                    <a:pt x="36" y="94"/>
                    <a:pt x="37" y="95"/>
                  </a:cubicBezTo>
                  <a:cubicBezTo>
                    <a:pt x="37" y="96"/>
                    <a:pt x="38" y="96"/>
                    <a:pt x="38" y="97"/>
                  </a:cubicBezTo>
                  <a:cubicBezTo>
                    <a:pt x="38" y="97"/>
                    <a:pt x="38" y="97"/>
                    <a:pt x="39" y="97"/>
                  </a:cubicBezTo>
                  <a:cubicBezTo>
                    <a:pt x="39" y="97"/>
                    <a:pt x="39" y="96"/>
                    <a:pt x="39" y="96"/>
                  </a:cubicBezTo>
                  <a:cubicBezTo>
                    <a:pt x="39" y="95"/>
                    <a:pt x="40" y="94"/>
                    <a:pt x="39" y="93"/>
                  </a:cubicBezTo>
                  <a:cubicBezTo>
                    <a:pt x="39" y="93"/>
                    <a:pt x="39" y="92"/>
                    <a:pt x="39" y="92"/>
                  </a:cubicBezTo>
                  <a:cubicBezTo>
                    <a:pt x="39" y="90"/>
                    <a:pt x="38" y="89"/>
                    <a:pt x="38" y="88"/>
                  </a:cubicBezTo>
                  <a:cubicBezTo>
                    <a:pt x="39" y="88"/>
                    <a:pt x="40" y="89"/>
                    <a:pt x="40" y="90"/>
                  </a:cubicBezTo>
                  <a:cubicBezTo>
                    <a:pt x="40" y="90"/>
                    <a:pt x="41" y="89"/>
                    <a:pt x="41" y="89"/>
                  </a:cubicBezTo>
                  <a:cubicBezTo>
                    <a:pt x="41" y="88"/>
                    <a:pt x="41" y="87"/>
                    <a:pt x="41" y="86"/>
                  </a:cubicBezTo>
                  <a:cubicBezTo>
                    <a:pt x="41" y="85"/>
                    <a:pt x="41" y="84"/>
                    <a:pt x="41" y="83"/>
                  </a:cubicBezTo>
                  <a:cubicBezTo>
                    <a:pt x="41" y="82"/>
                    <a:pt x="41" y="82"/>
                    <a:pt x="41" y="81"/>
                  </a:cubicBezTo>
                  <a:cubicBezTo>
                    <a:pt x="40" y="81"/>
                    <a:pt x="40" y="80"/>
                    <a:pt x="39" y="80"/>
                  </a:cubicBezTo>
                  <a:cubicBezTo>
                    <a:pt x="39" y="79"/>
                    <a:pt x="39" y="77"/>
                    <a:pt x="39" y="77"/>
                  </a:cubicBezTo>
                  <a:cubicBezTo>
                    <a:pt x="40" y="77"/>
                    <a:pt x="41" y="78"/>
                    <a:pt x="41" y="79"/>
                  </a:cubicBezTo>
                  <a:cubicBezTo>
                    <a:pt x="41" y="79"/>
                    <a:pt x="41" y="80"/>
                    <a:pt x="42" y="80"/>
                  </a:cubicBezTo>
                  <a:cubicBezTo>
                    <a:pt x="42" y="80"/>
                    <a:pt x="42" y="80"/>
                    <a:pt x="42" y="80"/>
                  </a:cubicBezTo>
                  <a:cubicBezTo>
                    <a:pt x="42" y="77"/>
                    <a:pt x="41" y="74"/>
                    <a:pt x="41" y="71"/>
                  </a:cubicBezTo>
                  <a:cubicBezTo>
                    <a:pt x="41" y="70"/>
                    <a:pt x="41" y="70"/>
                    <a:pt x="41" y="69"/>
                  </a:cubicBezTo>
                  <a:cubicBezTo>
                    <a:pt x="41" y="69"/>
                    <a:pt x="41" y="68"/>
                    <a:pt x="41" y="67"/>
                  </a:cubicBezTo>
                  <a:cubicBezTo>
                    <a:pt x="40" y="66"/>
                    <a:pt x="39" y="65"/>
                    <a:pt x="39" y="65"/>
                  </a:cubicBezTo>
                  <a:cubicBezTo>
                    <a:pt x="39" y="65"/>
                    <a:pt x="38" y="65"/>
                    <a:pt x="38" y="65"/>
                  </a:cubicBezTo>
                  <a:cubicBezTo>
                    <a:pt x="38" y="64"/>
                    <a:pt x="37" y="64"/>
                    <a:pt x="37" y="64"/>
                  </a:cubicBezTo>
                  <a:cubicBezTo>
                    <a:pt x="38" y="63"/>
                    <a:pt x="38" y="63"/>
                    <a:pt x="38" y="63"/>
                  </a:cubicBezTo>
                  <a:cubicBezTo>
                    <a:pt x="39" y="64"/>
                    <a:pt x="39" y="64"/>
                    <a:pt x="40" y="64"/>
                  </a:cubicBezTo>
                  <a:cubicBezTo>
                    <a:pt x="40" y="62"/>
                    <a:pt x="39" y="61"/>
                    <a:pt x="38" y="59"/>
                  </a:cubicBezTo>
                  <a:cubicBezTo>
                    <a:pt x="38" y="58"/>
                    <a:pt x="38" y="58"/>
                    <a:pt x="38" y="57"/>
                  </a:cubicBezTo>
                  <a:cubicBezTo>
                    <a:pt x="37" y="57"/>
                    <a:pt x="37" y="56"/>
                    <a:pt x="37" y="55"/>
                  </a:cubicBezTo>
                  <a:cubicBezTo>
                    <a:pt x="37" y="55"/>
                    <a:pt x="36" y="55"/>
                    <a:pt x="36" y="54"/>
                  </a:cubicBezTo>
                  <a:cubicBezTo>
                    <a:pt x="35" y="53"/>
                    <a:pt x="35" y="52"/>
                    <a:pt x="34" y="51"/>
                  </a:cubicBezTo>
                  <a:cubicBezTo>
                    <a:pt x="34" y="49"/>
                    <a:pt x="34" y="48"/>
                    <a:pt x="33" y="47"/>
                  </a:cubicBezTo>
                  <a:cubicBezTo>
                    <a:pt x="32" y="47"/>
                    <a:pt x="31" y="47"/>
                    <a:pt x="31" y="47"/>
                  </a:cubicBezTo>
                  <a:cubicBezTo>
                    <a:pt x="30" y="46"/>
                    <a:pt x="30" y="46"/>
                    <a:pt x="30" y="45"/>
                  </a:cubicBezTo>
                  <a:cubicBezTo>
                    <a:pt x="31" y="45"/>
                    <a:pt x="32" y="45"/>
                    <a:pt x="33" y="45"/>
                  </a:cubicBezTo>
                  <a:cubicBezTo>
                    <a:pt x="33" y="45"/>
                    <a:pt x="32" y="44"/>
                    <a:pt x="32" y="43"/>
                  </a:cubicBezTo>
                  <a:cubicBezTo>
                    <a:pt x="32" y="42"/>
                    <a:pt x="32" y="41"/>
                    <a:pt x="32" y="41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39"/>
                    <a:pt x="31" y="39"/>
                    <a:pt x="31" y="39"/>
                  </a:cubicBezTo>
                  <a:cubicBezTo>
                    <a:pt x="30" y="39"/>
                    <a:pt x="28" y="38"/>
                    <a:pt x="29" y="36"/>
                  </a:cubicBezTo>
                  <a:cubicBezTo>
                    <a:pt x="30" y="36"/>
                    <a:pt x="31" y="37"/>
                    <a:pt x="32" y="38"/>
                  </a:cubicBezTo>
                  <a:cubicBezTo>
                    <a:pt x="31" y="35"/>
                    <a:pt x="31" y="33"/>
                    <a:pt x="31" y="31"/>
                  </a:cubicBezTo>
                  <a:cubicBezTo>
                    <a:pt x="31" y="31"/>
                    <a:pt x="31" y="30"/>
                    <a:pt x="31" y="30"/>
                  </a:cubicBezTo>
                  <a:cubicBezTo>
                    <a:pt x="31" y="29"/>
                    <a:pt x="31" y="29"/>
                    <a:pt x="31" y="29"/>
                  </a:cubicBezTo>
                  <a:cubicBezTo>
                    <a:pt x="31" y="29"/>
                    <a:pt x="31" y="28"/>
                    <a:pt x="31" y="28"/>
                  </a:cubicBezTo>
                  <a:cubicBezTo>
                    <a:pt x="31" y="27"/>
                    <a:pt x="31" y="26"/>
                    <a:pt x="31" y="25"/>
                  </a:cubicBezTo>
                  <a:cubicBezTo>
                    <a:pt x="30" y="25"/>
                    <a:pt x="31" y="24"/>
                    <a:pt x="31" y="23"/>
                  </a:cubicBezTo>
                  <a:cubicBezTo>
                    <a:pt x="31" y="23"/>
                    <a:pt x="31" y="22"/>
                    <a:pt x="31" y="22"/>
                  </a:cubicBezTo>
                  <a:cubicBezTo>
                    <a:pt x="31" y="22"/>
                    <a:pt x="31" y="20"/>
                    <a:pt x="30" y="20"/>
                  </a:cubicBezTo>
                  <a:cubicBezTo>
                    <a:pt x="30" y="19"/>
                    <a:pt x="28" y="19"/>
                    <a:pt x="28" y="17"/>
                  </a:cubicBezTo>
                  <a:cubicBezTo>
                    <a:pt x="29" y="17"/>
                    <a:pt x="30" y="18"/>
                    <a:pt x="31" y="19"/>
                  </a:cubicBezTo>
                  <a:cubicBezTo>
                    <a:pt x="31" y="17"/>
                    <a:pt x="32" y="16"/>
                    <a:pt x="33" y="14"/>
                  </a:cubicBezTo>
                  <a:cubicBezTo>
                    <a:pt x="31" y="14"/>
                    <a:pt x="31" y="14"/>
                    <a:pt x="30" y="14"/>
                  </a:cubicBezTo>
                  <a:cubicBezTo>
                    <a:pt x="28" y="12"/>
                    <a:pt x="27" y="10"/>
                    <a:pt x="27" y="7"/>
                  </a:cubicBezTo>
                  <a:cubicBezTo>
                    <a:pt x="27" y="6"/>
                    <a:pt x="27" y="5"/>
                    <a:pt x="27" y="5"/>
                  </a:cubicBezTo>
                  <a:cubicBezTo>
                    <a:pt x="27" y="4"/>
                    <a:pt x="27" y="4"/>
                    <a:pt x="28" y="4"/>
                  </a:cubicBezTo>
                  <a:cubicBezTo>
                    <a:pt x="28" y="3"/>
                    <a:pt x="28" y="3"/>
                    <a:pt x="28" y="3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28" y="2"/>
                    <a:pt x="28" y="1"/>
                    <a:pt x="28" y="1"/>
                  </a:cubicBezTo>
                  <a:cubicBezTo>
                    <a:pt x="28" y="1"/>
                    <a:pt x="29" y="1"/>
                    <a:pt x="29" y="0"/>
                  </a:cubicBezTo>
                  <a:cubicBezTo>
                    <a:pt x="29" y="0"/>
                    <a:pt x="29" y="1"/>
                    <a:pt x="29" y="1"/>
                  </a:cubicBezTo>
                  <a:cubicBezTo>
                    <a:pt x="29" y="0"/>
                    <a:pt x="30" y="0"/>
                    <a:pt x="30" y="1"/>
                  </a:cubicBezTo>
                  <a:cubicBezTo>
                    <a:pt x="30" y="2"/>
                    <a:pt x="30" y="2"/>
                    <a:pt x="29" y="3"/>
                  </a:cubicBezTo>
                  <a:cubicBezTo>
                    <a:pt x="29" y="3"/>
                    <a:pt x="29" y="3"/>
                    <a:pt x="29" y="3"/>
                  </a:cubicBezTo>
                  <a:cubicBezTo>
                    <a:pt x="26" y="5"/>
                    <a:pt x="28" y="14"/>
                    <a:pt x="32" y="14"/>
                  </a:cubicBezTo>
                  <a:cubicBezTo>
                    <a:pt x="32" y="13"/>
                    <a:pt x="31" y="13"/>
                    <a:pt x="31" y="13"/>
                  </a:cubicBezTo>
                  <a:cubicBezTo>
                    <a:pt x="30" y="12"/>
                    <a:pt x="29" y="11"/>
                    <a:pt x="29" y="9"/>
                  </a:cubicBezTo>
                  <a:cubicBezTo>
                    <a:pt x="29" y="8"/>
                    <a:pt x="29" y="6"/>
                    <a:pt x="29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6"/>
                    <a:pt x="29" y="11"/>
                    <a:pt x="31" y="12"/>
                  </a:cubicBezTo>
                  <a:cubicBezTo>
                    <a:pt x="30" y="10"/>
                    <a:pt x="30" y="9"/>
                    <a:pt x="31" y="7"/>
                  </a:cubicBezTo>
                  <a:cubicBezTo>
                    <a:pt x="31" y="7"/>
                    <a:pt x="31" y="6"/>
                    <a:pt x="32" y="5"/>
                  </a:cubicBezTo>
                  <a:cubicBezTo>
                    <a:pt x="32" y="5"/>
                    <a:pt x="32" y="4"/>
                    <a:pt x="33" y="4"/>
                  </a:cubicBezTo>
                  <a:cubicBezTo>
                    <a:pt x="31" y="3"/>
                    <a:pt x="33" y="1"/>
                    <a:pt x="34" y="2"/>
                  </a:cubicBezTo>
                  <a:cubicBezTo>
                    <a:pt x="34" y="3"/>
                    <a:pt x="34" y="4"/>
                    <a:pt x="33" y="4"/>
                  </a:cubicBezTo>
                  <a:cubicBezTo>
                    <a:pt x="32" y="5"/>
                    <a:pt x="31" y="8"/>
                    <a:pt x="31" y="10"/>
                  </a:cubicBezTo>
                  <a:cubicBezTo>
                    <a:pt x="31" y="11"/>
                    <a:pt x="32" y="13"/>
                    <a:pt x="33" y="13"/>
                  </a:cubicBezTo>
                  <a:cubicBezTo>
                    <a:pt x="32" y="9"/>
                    <a:pt x="34" y="7"/>
                    <a:pt x="36" y="4"/>
                  </a:cubicBezTo>
                  <a:cubicBezTo>
                    <a:pt x="35" y="3"/>
                    <a:pt x="35" y="2"/>
                    <a:pt x="36" y="2"/>
                  </a:cubicBezTo>
                  <a:cubicBezTo>
                    <a:pt x="37" y="1"/>
                    <a:pt x="38" y="3"/>
                    <a:pt x="37" y="3"/>
                  </a:cubicBezTo>
                  <a:cubicBezTo>
                    <a:pt x="37" y="4"/>
                    <a:pt x="37" y="4"/>
                    <a:pt x="36" y="4"/>
                  </a:cubicBezTo>
                  <a:cubicBezTo>
                    <a:pt x="36" y="5"/>
                    <a:pt x="35" y="6"/>
                    <a:pt x="35" y="7"/>
                  </a:cubicBezTo>
                  <a:cubicBezTo>
                    <a:pt x="34" y="9"/>
                    <a:pt x="33" y="10"/>
                    <a:pt x="34" y="13"/>
                  </a:cubicBezTo>
                  <a:cubicBezTo>
                    <a:pt x="35" y="11"/>
                    <a:pt x="36" y="10"/>
                    <a:pt x="37" y="9"/>
                  </a:cubicBezTo>
                  <a:cubicBezTo>
                    <a:pt x="37" y="7"/>
                    <a:pt x="38" y="6"/>
                    <a:pt x="38" y="5"/>
                  </a:cubicBezTo>
                  <a:cubicBezTo>
                    <a:pt x="38" y="4"/>
                    <a:pt x="38" y="4"/>
                    <a:pt x="38" y="4"/>
                  </a:cubicBezTo>
                  <a:cubicBezTo>
                    <a:pt x="38" y="6"/>
                    <a:pt x="37" y="9"/>
                    <a:pt x="36" y="11"/>
                  </a:cubicBezTo>
                  <a:cubicBezTo>
                    <a:pt x="36" y="11"/>
                    <a:pt x="36" y="11"/>
                    <a:pt x="36" y="11"/>
                  </a:cubicBezTo>
                  <a:cubicBezTo>
                    <a:pt x="36" y="12"/>
                    <a:pt x="35" y="12"/>
                    <a:pt x="35" y="13"/>
                  </a:cubicBezTo>
                  <a:cubicBezTo>
                    <a:pt x="37" y="13"/>
                    <a:pt x="38" y="12"/>
                    <a:pt x="39" y="11"/>
                  </a:cubicBezTo>
                  <a:cubicBezTo>
                    <a:pt x="40" y="9"/>
                    <a:pt x="40" y="6"/>
                    <a:pt x="39" y="4"/>
                  </a:cubicBezTo>
                  <a:cubicBezTo>
                    <a:pt x="39" y="3"/>
                    <a:pt x="39" y="2"/>
                    <a:pt x="39" y="2"/>
                  </a:cubicBezTo>
                  <a:cubicBezTo>
                    <a:pt x="39" y="1"/>
                    <a:pt x="40" y="1"/>
                    <a:pt x="41" y="1"/>
                  </a:cubicBezTo>
                  <a:cubicBezTo>
                    <a:pt x="41" y="2"/>
                    <a:pt x="41" y="3"/>
                    <a:pt x="40" y="3"/>
                  </a:cubicBezTo>
                  <a:cubicBezTo>
                    <a:pt x="40" y="5"/>
                    <a:pt x="41" y="7"/>
                    <a:pt x="40" y="9"/>
                  </a:cubicBezTo>
                  <a:cubicBezTo>
                    <a:pt x="40" y="11"/>
                    <a:pt x="39" y="12"/>
                    <a:pt x="37" y="14"/>
                  </a:cubicBezTo>
                  <a:cubicBezTo>
                    <a:pt x="38" y="14"/>
                    <a:pt x="40" y="13"/>
                    <a:pt x="41" y="12"/>
                  </a:cubicBezTo>
                  <a:cubicBezTo>
                    <a:pt x="41" y="12"/>
                    <a:pt x="41" y="10"/>
                    <a:pt x="41" y="10"/>
                  </a:cubicBezTo>
                  <a:cubicBezTo>
                    <a:pt x="41" y="9"/>
                    <a:pt x="42" y="9"/>
                    <a:pt x="42" y="8"/>
                  </a:cubicBezTo>
                  <a:cubicBezTo>
                    <a:pt x="42" y="7"/>
                    <a:pt x="43" y="7"/>
                    <a:pt x="43" y="6"/>
                  </a:cubicBezTo>
                  <a:cubicBezTo>
                    <a:pt x="43" y="5"/>
                    <a:pt x="44" y="4"/>
                    <a:pt x="45" y="4"/>
                  </a:cubicBezTo>
                  <a:cubicBezTo>
                    <a:pt x="45" y="4"/>
                    <a:pt x="46" y="5"/>
                    <a:pt x="46" y="5"/>
                  </a:cubicBezTo>
                  <a:cubicBezTo>
                    <a:pt x="45" y="6"/>
                    <a:pt x="45" y="7"/>
                    <a:pt x="44" y="7"/>
                  </a:cubicBezTo>
                  <a:cubicBezTo>
                    <a:pt x="43" y="7"/>
                    <a:pt x="42" y="9"/>
                    <a:pt x="42" y="10"/>
                  </a:cubicBezTo>
                  <a:cubicBezTo>
                    <a:pt x="42" y="10"/>
                    <a:pt x="42" y="10"/>
                    <a:pt x="42" y="11"/>
                  </a:cubicBezTo>
                  <a:cubicBezTo>
                    <a:pt x="42" y="11"/>
                    <a:pt x="42" y="12"/>
                    <a:pt x="42" y="12"/>
                  </a:cubicBezTo>
                  <a:cubicBezTo>
                    <a:pt x="41" y="14"/>
                    <a:pt x="38" y="14"/>
                    <a:pt x="36" y="15"/>
                  </a:cubicBezTo>
                  <a:cubicBezTo>
                    <a:pt x="36" y="15"/>
                    <a:pt x="36" y="15"/>
                    <a:pt x="37" y="15"/>
                  </a:cubicBezTo>
                  <a:cubicBezTo>
                    <a:pt x="38" y="16"/>
                    <a:pt x="39" y="16"/>
                    <a:pt x="40" y="16"/>
                  </a:cubicBezTo>
                  <a:cubicBezTo>
                    <a:pt x="41" y="15"/>
                    <a:pt x="42" y="13"/>
                    <a:pt x="43" y="12"/>
                  </a:cubicBezTo>
                  <a:cubicBezTo>
                    <a:pt x="43" y="12"/>
                    <a:pt x="43" y="11"/>
                    <a:pt x="43" y="12"/>
                  </a:cubicBezTo>
                  <a:cubicBezTo>
                    <a:pt x="43" y="12"/>
                    <a:pt x="43" y="12"/>
                    <a:pt x="43" y="13"/>
                  </a:cubicBezTo>
                  <a:cubicBezTo>
                    <a:pt x="43" y="13"/>
                    <a:pt x="42" y="14"/>
                    <a:pt x="42" y="15"/>
                  </a:cubicBezTo>
                  <a:cubicBezTo>
                    <a:pt x="41" y="15"/>
                    <a:pt x="41" y="16"/>
                    <a:pt x="41" y="16"/>
                  </a:cubicBezTo>
                  <a:cubicBezTo>
                    <a:pt x="39" y="17"/>
                    <a:pt x="37" y="16"/>
                    <a:pt x="36" y="16"/>
                  </a:cubicBezTo>
                  <a:cubicBezTo>
                    <a:pt x="36" y="16"/>
                    <a:pt x="36" y="17"/>
                    <a:pt x="37" y="17"/>
                  </a:cubicBezTo>
                  <a:cubicBezTo>
                    <a:pt x="37" y="18"/>
                    <a:pt x="38" y="18"/>
                    <a:pt x="40" y="18"/>
                  </a:cubicBezTo>
                  <a:cubicBezTo>
                    <a:pt x="41" y="17"/>
                    <a:pt x="43" y="16"/>
                    <a:pt x="43" y="14"/>
                  </a:cubicBezTo>
                  <a:cubicBezTo>
                    <a:pt x="43" y="13"/>
                    <a:pt x="43" y="12"/>
                    <a:pt x="44" y="12"/>
                  </a:cubicBezTo>
                  <a:cubicBezTo>
                    <a:pt x="45" y="12"/>
                    <a:pt x="45" y="12"/>
                    <a:pt x="45" y="13"/>
                  </a:cubicBezTo>
                  <a:cubicBezTo>
                    <a:pt x="45" y="14"/>
                    <a:pt x="45" y="14"/>
                    <a:pt x="44" y="14"/>
                  </a:cubicBezTo>
                  <a:cubicBezTo>
                    <a:pt x="43" y="16"/>
                    <a:pt x="42" y="18"/>
                    <a:pt x="40" y="18"/>
                  </a:cubicBezTo>
                  <a:cubicBezTo>
                    <a:pt x="40" y="18"/>
                    <a:pt x="39" y="19"/>
                    <a:pt x="39" y="19"/>
                  </a:cubicBezTo>
                  <a:cubicBezTo>
                    <a:pt x="37" y="18"/>
                    <a:pt x="36" y="17"/>
                    <a:pt x="35" y="16"/>
                  </a:cubicBezTo>
                  <a:cubicBezTo>
                    <a:pt x="35" y="16"/>
                    <a:pt x="35" y="15"/>
                    <a:pt x="35" y="15"/>
                  </a:cubicBezTo>
                  <a:cubicBezTo>
                    <a:pt x="35" y="15"/>
                    <a:pt x="34" y="15"/>
                    <a:pt x="34" y="15"/>
                  </a:cubicBezTo>
                  <a:cubicBezTo>
                    <a:pt x="34" y="15"/>
                    <a:pt x="33" y="16"/>
                    <a:pt x="33" y="16"/>
                  </a:cubicBezTo>
                  <a:cubicBezTo>
                    <a:pt x="33" y="17"/>
                    <a:pt x="33" y="17"/>
                    <a:pt x="33" y="18"/>
                  </a:cubicBezTo>
                  <a:cubicBezTo>
                    <a:pt x="32" y="20"/>
                    <a:pt x="32" y="23"/>
                    <a:pt x="32" y="26"/>
                  </a:cubicBezTo>
                  <a:cubicBezTo>
                    <a:pt x="33" y="26"/>
                    <a:pt x="33" y="24"/>
                    <a:pt x="34" y="25"/>
                  </a:cubicBezTo>
                  <a:cubicBezTo>
                    <a:pt x="35" y="26"/>
                    <a:pt x="33" y="27"/>
                    <a:pt x="32" y="28"/>
                  </a:cubicBezTo>
                  <a:cubicBezTo>
                    <a:pt x="32" y="29"/>
                    <a:pt x="32" y="29"/>
                    <a:pt x="32" y="30"/>
                  </a:cubicBezTo>
                  <a:cubicBezTo>
                    <a:pt x="32" y="30"/>
                    <a:pt x="32" y="30"/>
                    <a:pt x="32" y="30"/>
                  </a:cubicBezTo>
                  <a:cubicBezTo>
                    <a:pt x="32" y="31"/>
                    <a:pt x="32" y="33"/>
                    <a:pt x="32" y="34"/>
                  </a:cubicBezTo>
                  <a:cubicBezTo>
                    <a:pt x="32" y="35"/>
                    <a:pt x="32" y="36"/>
                    <a:pt x="32" y="37"/>
                  </a:cubicBezTo>
                  <a:cubicBezTo>
                    <a:pt x="32" y="37"/>
                    <a:pt x="33" y="37"/>
                    <a:pt x="33" y="38"/>
                  </a:cubicBezTo>
                  <a:cubicBezTo>
                    <a:pt x="33" y="38"/>
                    <a:pt x="33" y="38"/>
                    <a:pt x="33" y="38"/>
                  </a:cubicBezTo>
                  <a:cubicBezTo>
                    <a:pt x="33" y="39"/>
                    <a:pt x="33" y="40"/>
                    <a:pt x="33" y="40"/>
                  </a:cubicBezTo>
                  <a:cubicBezTo>
                    <a:pt x="33" y="42"/>
                    <a:pt x="33" y="43"/>
                    <a:pt x="34" y="45"/>
                  </a:cubicBezTo>
                  <a:cubicBezTo>
                    <a:pt x="34" y="44"/>
                    <a:pt x="34" y="44"/>
                    <a:pt x="35" y="43"/>
                  </a:cubicBezTo>
                  <a:cubicBezTo>
                    <a:pt x="35" y="42"/>
                    <a:pt x="35" y="42"/>
                    <a:pt x="36" y="42"/>
                  </a:cubicBezTo>
                  <a:cubicBezTo>
                    <a:pt x="37" y="44"/>
                    <a:pt x="35" y="45"/>
                    <a:pt x="35" y="46"/>
                  </a:cubicBezTo>
                  <a:cubicBezTo>
                    <a:pt x="35" y="47"/>
                    <a:pt x="35" y="47"/>
                    <a:pt x="35" y="48"/>
                  </a:cubicBezTo>
                  <a:cubicBezTo>
                    <a:pt x="35" y="48"/>
                    <a:pt x="35" y="49"/>
                    <a:pt x="36" y="50"/>
                  </a:cubicBezTo>
                  <a:cubicBezTo>
                    <a:pt x="36" y="50"/>
                    <a:pt x="36" y="50"/>
                    <a:pt x="36" y="51"/>
                  </a:cubicBezTo>
                  <a:cubicBezTo>
                    <a:pt x="36" y="52"/>
                    <a:pt x="37" y="54"/>
                    <a:pt x="38" y="55"/>
                  </a:cubicBezTo>
                  <a:cubicBezTo>
                    <a:pt x="38" y="54"/>
                    <a:pt x="38" y="53"/>
                    <a:pt x="38" y="53"/>
                  </a:cubicBezTo>
                  <a:cubicBezTo>
                    <a:pt x="39" y="53"/>
                    <a:pt x="39" y="53"/>
                    <a:pt x="40" y="52"/>
                  </a:cubicBezTo>
                  <a:cubicBezTo>
                    <a:pt x="40" y="53"/>
                    <a:pt x="40" y="53"/>
                    <a:pt x="40" y="53"/>
                  </a:cubicBezTo>
                  <a:cubicBezTo>
                    <a:pt x="39" y="55"/>
                    <a:pt x="39" y="57"/>
                    <a:pt x="40" y="59"/>
                  </a:cubicBezTo>
                  <a:cubicBezTo>
                    <a:pt x="40" y="60"/>
                    <a:pt x="40" y="61"/>
                    <a:pt x="41" y="62"/>
                  </a:cubicBezTo>
                  <a:cubicBezTo>
                    <a:pt x="41" y="61"/>
                    <a:pt x="42" y="61"/>
                    <a:pt x="42" y="60"/>
                  </a:cubicBezTo>
                  <a:cubicBezTo>
                    <a:pt x="42" y="59"/>
                    <a:pt x="42" y="59"/>
                    <a:pt x="42" y="58"/>
                  </a:cubicBezTo>
                  <a:cubicBezTo>
                    <a:pt x="42" y="57"/>
                    <a:pt x="42" y="57"/>
                    <a:pt x="43" y="56"/>
                  </a:cubicBezTo>
                  <a:cubicBezTo>
                    <a:pt x="44" y="57"/>
                    <a:pt x="43" y="58"/>
                    <a:pt x="43" y="59"/>
                  </a:cubicBezTo>
                  <a:cubicBezTo>
                    <a:pt x="43" y="58"/>
                    <a:pt x="44" y="57"/>
                    <a:pt x="44" y="56"/>
                  </a:cubicBezTo>
                  <a:cubicBezTo>
                    <a:pt x="44" y="56"/>
                    <a:pt x="44" y="56"/>
                    <a:pt x="44" y="55"/>
                  </a:cubicBezTo>
                  <a:cubicBezTo>
                    <a:pt x="44" y="55"/>
                    <a:pt x="44" y="55"/>
                    <a:pt x="44" y="55"/>
                  </a:cubicBezTo>
                  <a:cubicBezTo>
                    <a:pt x="44" y="54"/>
                    <a:pt x="44" y="54"/>
                    <a:pt x="45" y="54"/>
                  </a:cubicBezTo>
                  <a:cubicBezTo>
                    <a:pt x="45" y="53"/>
                    <a:pt x="44" y="53"/>
                    <a:pt x="44" y="53"/>
                  </a:cubicBezTo>
                  <a:cubicBezTo>
                    <a:pt x="44" y="53"/>
                    <a:pt x="45" y="52"/>
                    <a:pt x="45" y="52"/>
                  </a:cubicBezTo>
                  <a:cubicBezTo>
                    <a:pt x="45" y="51"/>
                    <a:pt x="45" y="51"/>
                    <a:pt x="45" y="50"/>
                  </a:cubicBezTo>
                  <a:cubicBezTo>
                    <a:pt x="45" y="50"/>
                    <a:pt x="45" y="50"/>
                    <a:pt x="45" y="50"/>
                  </a:cubicBezTo>
                  <a:cubicBezTo>
                    <a:pt x="45" y="50"/>
                    <a:pt x="45" y="49"/>
                    <a:pt x="45" y="49"/>
                  </a:cubicBezTo>
                  <a:cubicBezTo>
                    <a:pt x="45" y="49"/>
                    <a:pt x="45" y="48"/>
                    <a:pt x="45" y="48"/>
                  </a:cubicBezTo>
                  <a:cubicBezTo>
                    <a:pt x="45" y="47"/>
                    <a:pt x="45" y="45"/>
                    <a:pt x="44" y="44"/>
                  </a:cubicBezTo>
                  <a:cubicBezTo>
                    <a:pt x="45" y="44"/>
                    <a:pt x="45" y="44"/>
                    <a:pt x="45" y="44"/>
                  </a:cubicBezTo>
                  <a:cubicBezTo>
                    <a:pt x="45" y="44"/>
                    <a:pt x="46" y="44"/>
                    <a:pt x="46" y="44"/>
                  </a:cubicBezTo>
                  <a:cubicBezTo>
                    <a:pt x="46" y="44"/>
                    <a:pt x="46" y="43"/>
                    <a:pt x="46" y="43"/>
                  </a:cubicBezTo>
                  <a:cubicBezTo>
                    <a:pt x="46" y="42"/>
                    <a:pt x="46" y="42"/>
                    <a:pt x="46" y="42"/>
                  </a:cubicBezTo>
                  <a:cubicBezTo>
                    <a:pt x="47" y="39"/>
                    <a:pt x="48" y="36"/>
                    <a:pt x="50" y="34"/>
                  </a:cubicBezTo>
                  <a:cubicBezTo>
                    <a:pt x="51" y="34"/>
                    <a:pt x="51" y="34"/>
                    <a:pt x="51" y="34"/>
                  </a:cubicBezTo>
                  <a:cubicBezTo>
                    <a:pt x="50" y="34"/>
                    <a:pt x="48" y="34"/>
                    <a:pt x="47" y="34"/>
                  </a:cubicBezTo>
                  <a:cubicBezTo>
                    <a:pt x="46" y="34"/>
                    <a:pt x="45" y="34"/>
                    <a:pt x="44" y="33"/>
                  </a:cubicBezTo>
                  <a:cubicBezTo>
                    <a:pt x="44" y="32"/>
                    <a:pt x="44" y="31"/>
                    <a:pt x="44" y="30"/>
                  </a:cubicBezTo>
                  <a:cubicBezTo>
                    <a:pt x="44" y="28"/>
                    <a:pt x="44" y="27"/>
                    <a:pt x="45" y="25"/>
                  </a:cubicBezTo>
                  <a:cubicBezTo>
                    <a:pt x="44" y="25"/>
                    <a:pt x="44" y="25"/>
                    <a:pt x="44" y="24"/>
                  </a:cubicBezTo>
                  <a:cubicBezTo>
                    <a:pt x="44" y="23"/>
                    <a:pt x="44" y="23"/>
                    <a:pt x="45" y="23"/>
                  </a:cubicBezTo>
                  <a:cubicBezTo>
                    <a:pt x="46" y="23"/>
                    <a:pt x="46" y="25"/>
                    <a:pt x="45" y="25"/>
                  </a:cubicBezTo>
                  <a:cubicBezTo>
                    <a:pt x="45" y="27"/>
                    <a:pt x="44" y="29"/>
                    <a:pt x="45" y="31"/>
                  </a:cubicBezTo>
                  <a:cubicBezTo>
                    <a:pt x="45" y="31"/>
                    <a:pt x="45" y="32"/>
                    <a:pt x="45" y="33"/>
                  </a:cubicBezTo>
                  <a:cubicBezTo>
                    <a:pt x="46" y="34"/>
                    <a:pt x="49" y="33"/>
                    <a:pt x="50" y="33"/>
                  </a:cubicBezTo>
                  <a:cubicBezTo>
                    <a:pt x="49" y="32"/>
                    <a:pt x="47" y="32"/>
                    <a:pt x="46" y="30"/>
                  </a:cubicBezTo>
                  <a:cubicBezTo>
                    <a:pt x="46" y="28"/>
                    <a:pt x="46" y="27"/>
                    <a:pt x="47" y="26"/>
                  </a:cubicBezTo>
                  <a:cubicBezTo>
                    <a:pt x="46" y="25"/>
                    <a:pt x="47" y="24"/>
                    <a:pt x="47" y="24"/>
                  </a:cubicBezTo>
                  <a:cubicBezTo>
                    <a:pt x="47" y="23"/>
                    <a:pt x="48" y="24"/>
                    <a:pt x="48" y="24"/>
                  </a:cubicBezTo>
                  <a:cubicBezTo>
                    <a:pt x="48" y="25"/>
                    <a:pt x="47" y="25"/>
                    <a:pt x="48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7" y="26"/>
                    <a:pt x="47" y="26"/>
                    <a:pt x="47" y="26"/>
                  </a:cubicBezTo>
                  <a:cubicBezTo>
                    <a:pt x="46" y="27"/>
                    <a:pt x="46" y="29"/>
                    <a:pt x="47" y="30"/>
                  </a:cubicBezTo>
                  <a:cubicBezTo>
                    <a:pt x="47" y="31"/>
                    <a:pt x="49" y="31"/>
                    <a:pt x="50" y="32"/>
                  </a:cubicBezTo>
                  <a:cubicBezTo>
                    <a:pt x="50" y="31"/>
                    <a:pt x="49" y="30"/>
                    <a:pt x="49" y="30"/>
                  </a:cubicBezTo>
                  <a:cubicBezTo>
                    <a:pt x="48" y="28"/>
                    <a:pt x="48" y="25"/>
                    <a:pt x="49" y="23"/>
                  </a:cubicBezTo>
                  <a:cubicBezTo>
                    <a:pt x="49" y="23"/>
                    <a:pt x="50" y="22"/>
                    <a:pt x="51" y="22"/>
                  </a:cubicBezTo>
                  <a:cubicBezTo>
                    <a:pt x="50" y="22"/>
                    <a:pt x="49" y="20"/>
                    <a:pt x="50" y="20"/>
                  </a:cubicBezTo>
                  <a:cubicBezTo>
                    <a:pt x="51" y="19"/>
                    <a:pt x="52" y="21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0" y="23"/>
                    <a:pt x="49" y="23"/>
                    <a:pt x="49" y="24"/>
                  </a:cubicBezTo>
                  <a:cubicBezTo>
                    <a:pt x="49" y="25"/>
                    <a:pt x="49" y="27"/>
                    <a:pt x="49" y="28"/>
                  </a:cubicBezTo>
                  <a:cubicBezTo>
                    <a:pt x="49" y="30"/>
                    <a:pt x="51" y="32"/>
                    <a:pt x="52" y="32"/>
                  </a:cubicBezTo>
                  <a:cubicBezTo>
                    <a:pt x="52" y="30"/>
                    <a:pt x="50" y="27"/>
                    <a:pt x="51" y="25"/>
                  </a:cubicBezTo>
                  <a:cubicBezTo>
                    <a:pt x="51" y="25"/>
                    <a:pt x="51" y="24"/>
                    <a:pt x="51" y="24"/>
                  </a:cubicBezTo>
                  <a:cubicBezTo>
                    <a:pt x="52" y="24"/>
                    <a:pt x="52" y="24"/>
                    <a:pt x="52" y="24"/>
                  </a:cubicBezTo>
                  <a:cubicBezTo>
                    <a:pt x="52" y="24"/>
                    <a:pt x="52" y="25"/>
                    <a:pt x="52" y="25"/>
                  </a:cubicBezTo>
                  <a:cubicBezTo>
                    <a:pt x="51" y="27"/>
                    <a:pt x="52" y="29"/>
                    <a:pt x="52" y="30"/>
                  </a:cubicBezTo>
                  <a:cubicBezTo>
                    <a:pt x="53" y="29"/>
                    <a:pt x="53" y="28"/>
                    <a:pt x="53" y="27"/>
                  </a:cubicBezTo>
                  <a:cubicBezTo>
                    <a:pt x="53" y="26"/>
                    <a:pt x="53" y="25"/>
                    <a:pt x="53" y="25"/>
                  </a:cubicBezTo>
                  <a:cubicBezTo>
                    <a:pt x="53" y="25"/>
                    <a:pt x="53" y="26"/>
                    <a:pt x="53" y="26"/>
                  </a:cubicBezTo>
                  <a:cubicBezTo>
                    <a:pt x="53" y="27"/>
                    <a:pt x="53" y="27"/>
                    <a:pt x="53" y="28"/>
                  </a:cubicBezTo>
                  <a:cubicBezTo>
                    <a:pt x="53" y="29"/>
                    <a:pt x="53" y="30"/>
                    <a:pt x="53" y="31"/>
                  </a:cubicBezTo>
                  <a:cubicBezTo>
                    <a:pt x="53" y="31"/>
                    <a:pt x="53" y="31"/>
                    <a:pt x="53" y="31"/>
                  </a:cubicBezTo>
                  <a:close/>
                  <a:moveTo>
                    <a:pt x="40" y="2"/>
                  </a:move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lose/>
                  <a:moveTo>
                    <a:pt x="32" y="46"/>
                  </a:moveTo>
                  <a:cubicBezTo>
                    <a:pt x="32" y="46"/>
                    <a:pt x="32" y="46"/>
                    <a:pt x="32" y="46"/>
                  </a:cubicBezTo>
                  <a:cubicBezTo>
                    <a:pt x="32" y="46"/>
                    <a:pt x="32" y="46"/>
                    <a:pt x="31" y="46"/>
                  </a:cubicBezTo>
                  <a:cubicBezTo>
                    <a:pt x="31" y="46"/>
                    <a:pt x="32" y="46"/>
                    <a:pt x="32" y="46"/>
                  </a:cubicBezTo>
                  <a:close/>
                  <a:moveTo>
                    <a:pt x="34" y="86"/>
                  </a:moveTo>
                  <a:cubicBezTo>
                    <a:pt x="34" y="86"/>
                    <a:pt x="34" y="86"/>
                    <a:pt x="34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4" y="86"/>
                    <a:pt x="34" y="86"/>
                    <a:pt x="34" y="86"/>
                  </a:cubicBezTo>
                  <a:cubicBezTo>
                    <a:pt x="34" y="86"/>
                    <a:pt x="34" y="86"/>
                    <a:pt x="34" y="86"/>
                  </a:cubicBezTo>
                  <a:close/>
                  <a:moveTo>
                    <a:pt x="32" y="99"/>
                  </a:moveTo>
                  <a:cubicBezTo>
                    <a:pt x="32" y="99"/>
                    <a:pt x="32" y="99"/>
                    <a:pt x="32" y="99"/>
                  </a:cubicBezTo>
                  <a:cubicBezTo>
                    <a:pt x="32" y="99"/>
                    <a:pt x="32" y="98"/>
                    <a:pt x="32" y="99"/>
                  </a:cubicBezTo>
                  <a:cubicBezTo>
                    <a:pt x="32" y="99"/>
                    <a:pt x="32" y="99"/>
                    <a:pt x="32" y="9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6" name="Freeform 33786"/>
            <p:cNvSpPr>
              <a:spLocks noEditPoints="1"/>
            </p:cNvSpPr>
            <p:nvPr/>
          </p:nvSpPr>
          <p:spPr bwMode="auto">
            <a:xfrm>
              <a:off x="3609" y="1244"/>
              <a:ext cx="87" cy="119"/>
            </a:xfrm>
            <a:custGeom>
              <a:avLst/>
              <a:gdLst>
                <a:gd name="T0" fmla="*/ 13 w 49"/>
                <a:gd name="T1" fmla="*/ 41 h 67"/>
                <a:gd name="T2" fmla="*/ 15 w 49"/>
                <a:gd name="T3" fmla="*/ 56 h 67"/>
                <a:gd name="T4" fmla="*/ 31 w 49"/>
                <a:gd name="T5" fmla="*/ 56 h 67"/>
                <a:gd name="T6" fmla="*/ 36 w 49"/>
                <a:gd name="T7" fmla="*/ 31 h 67"/>
                <a:gd name="T8" fmla="*/ 28 w 49"/>
                <a:gd name="T9" fmla="*/ 7 h 67"/>
                <a:gd name="T10" fmla="*/ 31 w 49"/>
                <a:gd name="T11" fmla="*/ 45 h 67"/>
                <a:gd name="T12" fmla="*/ 33 w 49"/>
                <a:gd name="T13" fmla="*/ 45 h 67"/>
                <a:gd name="T14" fmla="*/ 18 w 49"/>
                <a:gd name="T15" fmla="*/ 59 h 67"/>
                <a:gd name="T16" fmla="*/ 18 w 49"/>
                <a:gd name="T17" fmla="*/ 38 h 67"/>
                <a:gd name="T18" fmla="*/ 20 w 49"/>
                <a:gd name="T19" fmla="*/ 53 h 67"/>
                <a:gd name="T20" fmla="*/ 29 w 49"/>
                <a:gd name="T21" fmla="*/ 59 h 67"/>
                <a:gd name="T22" fmla="*/ 30 w 49"/>
                <a:gd name="T23" fmla="*/ 55 h 67"/>
                <a:gd name="T24" fmla="*/ 33 w 49"/>
                <a:gd name="T25" fmla="*/ 49 h 67"/>
                <a:gd name="T26" fmla="*/ 21 w 49"/>
                <a:gd name="T27" fmla="*/ 60 h 67"/>
                <a:gd name="T28" fmla="*/ 36 w 49"/>
                <a:gd name="T29" fmla="*/ 42 h 67"/>
                <a:gd name="T30" fmla="*/ 17 w 49"/>
                <a:gd name="T31" fmla="*/ 50 h 67"/>
                <a:gd name="T32" fmla="*/ 16 w 49"/>
                <a:gd name="T33" fmla="*/ 46 h 67"/>
                <a:gd name="T34" fmla="*/ 29 w 49"/>
                <a:gd name="T35" fmla="*/ 46 h 67"/>
                <a:gd name="T36" fmla="*/ 22 w 49"/>
                <a:gd name="T37" fmla="*/ 34 h 67"/>
                <a:gd name="T38" fmla="*/ 24 w 49"/>
                <a:gd name="T39" fmla="*/ 29 h 67"/>
                <a:gd name="T40" fmla="*/ 29 w 49"/>
                <a:gd name="T41" fmla="*/ 29 h 67"/>
                <a:gd name="T42" fmla="*/ 34 w 49"/>
                <a:gd name="T43" fmla="*/ 25 h 67"/>
                <a:gd name="T44" fmla="*/ 30 w 49"/>
                <a:gd name="T45" fmla="*/ 24 h 67"/>
                <a:gd name="T46" fmla="*/ 29 w 49"/>
                <a:gd name="T47" fmla="*/ 19 h 67"/>
                <a:gd name="T48" fmla="*/ 17 w 49"/>
                <a:gd name="T49" fmla="*/ 25 h 67"/>
                <a:gd name="T50" fmla="*/ 15 w 49"/>
                <a:gd name="T51" fmla="*/ 21 h 67"/>
                <a:gd name="T52" fmla="*/ 21 w 49"/>
                <a:gd name="T53" fmla="*/ 19 h 67"/>
                <a:gd name="T54" fmla="*/ 31 w 49"/>
                <a:gd name="T55" fmla="*/ 34 h 67"/>
                <a:gd name="T56" fmla="*/ 34 w 49"/>
                <a:gd name="T57" fmla="*/ 29 h 67"/>
                <a:gd name="T58" fmla="*/ 24 w 49"/>
                <a:gd name="T59" fmla="*/ 36 h 67"/>
                <a:gd name="T60" fmla="*/ 34 w 49"/>
                <a:gd name="T61" fmla="*/ 19 h 67"/>
                <a:gd name="T62" fmla="*/ 19 w 49"/>
                <a:gd name="T63" fmla="*/ 33 h 67"/>
                <a:gd name="T64" fmla="*/ 29 w 49"/>
                <a:gd name="T65" fmla="*/ 17 h 67"/>
                <a:gd name="T66" fmla="*/ 34 w 49"/>
                <a:gd name="T67" fmla="*/ 13 h 67"/>
                <a:gd name="T68" fmla="*/ 18 w 49"/>
                <a:gd name="T69" fmla="*/ 25 h 67"/>
                <a:gd name="T70" fmla="*/ 29 w 49"/>
                <a:gd name="T71" fmla="*/ 10 h 67"/>
                <a:gd name="T72" fmla="*/ 14 w 49"/>
                <a:gd name="T73" fmla="*/ 15 h 67"/>
                <a:gd name="T74" fmla="*/ 11 w 49"/>
                <a:gd name="T75" fmla="*/ 18 h 67"/>
                <a:gd name="T76" fmla="*/ 22 w 49"/>
                <a:gd name="T77" fmla="*/ 16 h 67"/>
                <a:gd name="T78" fmla="*/ 43 w 49"/>
                <a:gd name="T79" fmla="*/ 38 h 67"/>
                <a:gd name="T80" fmla="*/ 31 w 49"/>
                <a:gd name="T81" fmla="*/ 5 h 67"/>
                <a:gd name="T82" fmla="*/ 19 w 49"/>
                <a:gd name="T83" fmla="*/ 7 h 67"/>
                <a:gd name="T84" fmla="*/ 15 w 49"/>
                <a:gd name="T85" fmla="*/ 7 h 67"/>
                <a:gd name="T86" fmla="*/ 7 w 49"/>
                <a:gd name="T87" fmla="*/ 13 h 67"/>
                <a:gd name="T88" fmla="*/ 1 w 49"/>
                <a:gd name="T89" fmla="*/ 26 h 67"/>
                <a:gd name="T90" fmla="*/ 5 w 49"/>
                <a:gd name="T91" fmla="*/ 24 h 67"/>
                <a:gd name="T92" fmla="*/ 9 w 49"/>
                <a:gd name="T93" fmla="*/ 35 h 67"/>
                <a:gd name="T94" fmla="*/ 9 w 49"/>
                <a:gd name="T95" fmla="*/ 40 h 67"/>
                <a:gd name="T96" fmla="*/ 39 w 49"/>
                <a:gd name="T97" fmla="*/ 12 h 67"/>
                <a:gd name="T98" fmla="*/ 40 w 49"/>
                <a:gd name="T99" fmla="*/ 9 h 67"/>
                <a:gd name="T100" fmla="*/ 42 w 49"/>
                <a:gd name="T101" fmla="*/ 17 h 67"/>
                <a:gd name="T102" fmla="*/ 44 w 49"/>
                <a:gd name="T103" fmla="*/ 20 h 67"/>
                <a:gd name="T104" fmla="*/ 47 w 49"/>
                <a:gd name="T105" fmla="*/ 30 h 67"/>
                <a:gd name="T106" fmla="*/ 44 w 49"/>
                <a:gd name="T107" fmla="*/ 29 h 67"/>
                <a:gd name="T108" fmla="*/ 40 w 49"/>
                <a:gd name="T109" fmla="*/ 36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49" h="67">
                  <a:moveTo>
                    <a:pt x="16" y="14"/>
                  </a:moveTo>
                  <a:cubicBezTo>
                    <a:pt x="9" y="13"/>
                    <a:pt x="8" y="17"/>
                    <a:pt x="12" y="21"/>
                  </a:cubicBezTo>
                  <a:cubicBezTo>
                    <a:pt x="6" y="24"/>
                    <a:pt x="6" y="30"/>
                    <a:pt x="15" y="29"/>
                  </a:cubicBezTo>
                  <a:cubicBezTo>
                    <a:pt x="13" y="32"/>
                    <a:pt x="14" y="34"/>
                    <a:pt x="15" y="36"/>
                  </a:cubicBezTo>
                  <a:cubicBezTo>
                    <a:pt x="15" y="38"/>
                    <a:pt x="13" y="39"/>
                    <a:pt x="13" y="41"/>
                  </a:cubicBezTo>
                  <a:cubicBezTo>
                    <a:pt x="13" y="41"/>
                    <a:pt x="13" y="42"/>
                    <a:pt x="14" y="42"/>
                  </a:cubicBezTo>
                  <a:cubicBezTo>
                    <a:pt x="13" y="43"/>
                    <a:pt x="13" y="44"/>
                    <a:pt x="13" y="45"/>
                  </a:cubicBezTo>
                  <a:cubicBezTo>
                    <a:pt x="13" y="46"/>
                    <a:pt x="14" y="46"/>
                    <a:pt x="15" y="47"/>
                  </a:cubicBezTo>
                  <a:cubicBezTo>
                    <a:pt x="13" y="49"/>
                    <a:pt x="13" y="50"/>
                    <a:pt x="15" y="52"/>
                  </a:cubicBezTo>
                  <a:cubicBezTo>
                    <a:pt x="14" y="53"/>
                    <a:pt x="13" y="55"/>
                    <a:pt x="15" y="56"/>
                  </a:cubicBezTo>
                  <a:cubicBezTo>
                    <a:pt x="13" y="58"/>
                    <a:pt x="11" y="62"/>
                    <a:pt x="14" y="64"/>
                  </a:cubicBezTo>
                  <a:cubicBezTo>
                    <a:pt x="17" y="67"/>
                    <a:pt x="20" y="66"/>
                    <a:pt x="22" y="62"/>
                  </a:cubicBezTo>
                  <a:cubicBezTo>
                    <a:pt x="24" y="64"/>
                    <a:pt x="27" y="62"/>
                    <a:pt x="27" y="60"/>
                  </a:cubicBezTo>
                  <a:cubicBezTo>
                    <a:pt x="27" y="60"/>
                    <a:pt x="28" y="60"/>
                    <a:pt x="28" y="60"/>
                  </a:cubicBezTo>
                  <a:cubicBezTo>
                    <a:pt x="31" y="60"/>
                    <a:pt x="32" y="58"/>
                    <a:pt x="31" y="56"/>
                  </a:cubicBezTo>
                  <a:cubicBezTo>
                    <a:pt x="34" y="55"/>
                    <a:pt x="37" y="53"/>
                    <a:pt x="34" y="50"/>
                  </a:cubicBezTo>
                  <a:cubicBezTo>
                    <a:pt x="37" y="50"/>
                    <a:pt x="38" y="47"/>
                    <a:pt x="36" y="45"/>
                  </a:cubicBezTo>
                  <a:cubicBezTo>
                    <a:pt x="38" y="44"/>
                    <a:pt x="38" y="42"/>
                    <a:pt x="36" y="41"/>
                  </a:cubicBezTo>
                  <a:cubicBezTo>
                    <a:pt x="37" y="40"/>
                    <a:pt x="39" y="37"/>
                    <a:pt x="35" y="36"/>
                  </a:cubicBezTo>
                  <a:cubicBezTo>
                    <a:pt x="37" y="34"/>
                    <a:pt x="37" y="33"/>
                    <a:pt x="36" y="31"/>
                  </a:cubicBezTo>
                  <a:cubicBezTo>
                    <a:pt x="37" y="32"/>
                    <a:pt x="36" y="32"/>
                    <a:pt x="37" y="32"/>
                  </a:cubicBezTo>
                  <a:cubicBezTo>
                    <a:pt x="44" y="31"/>
                    <a:pt x="42" y="25"/>
                    <a:pt x="39" y="23"/>
                  </a:cubicBezTo>
                  <a:cubicBezTo>
                    <a:pt x="42" y="20"/>
                    <a:pt x="42" y="15"/>
                    <a:pt x="37" y="16"/>
                  </a:cubicBezTo>
                  <a:cubicBezTo>
                    <a:pt x="38" y="10"/>
                    <a:pt x="34" y="8"/>
                    <a:pt x="30" y="13"/>
                  </a:cubicBezTo>
                  <a:cubicBezTo>
                    <a:pt x="30" y="11"/>
                    <a:pt x="30" y="8"/>
                    <a:pt x="28" y="7"/>
                  </a:cubicBezTo>
                  <a:cubicBezTo>
                    <a:pt x="26" y="6"/>
                    <a:pt x="23" y="9"/>
                    <a:pt x="23" y="11"/>
                  </a:cubicBezTo>
                  <a:cubicBezTo>
                    <a:pt x="20" y="7"/>
                    <a:pt x="15" y="7"/>
                    <a:pt x="16" y="14"/>
                  </a:cubicBezTo>
                  <a:close/>
                  <a:moveTo>
                    <a:pt x="19" y="57"/>
                  </a:moveTo>
                  <a:cubicBezTo>
                    <a:pt x="21" y="58"/>
                    <a:pt x="22" y="55"/>
                    <a:pt x="25" y="53"/>
                  </a:cubicBezTo>
                  <a:cubicBezTo>
                    <a:pt x="27" y="51"/>
                    <a:pt x="30" y="48"/>
                    <a:pt x="31" y="45"/>
                  </a:cubicBezTo>
                  <a:cubicBezTo>
                    <a:pt x="32" y="43"/>
                    <a:pt x="33" y="40"/>
                    <a:pt x="32" y="38"/>
                  </a:cubicBezTo>
                  <a:cubicBezTo>
                    <a:pt x="31" y="37"/>
                    <a:pt x="31" y="37"/>
                    <a:pt x="31" y="36"/>
                  </a:cubicBezTo>
                  <a:cubicBezTo>
                    <a:pt x="31" y="36"/>
                    <a:pt x="31" y="36"/>
                    <a:pt x="31" y="36"/>
                  </a:cubicBezTo>
                  <a:cubicBezTo>
                    <a:pt x="33" y="37"/>
                    <a:pt x="32" y="37"/>
                    <a:pt x="34" y="37"/>
                  </a:cubicBezTo>
                  <a:cubicBezTo>
                    <a:pt x="35" y="40"/>
                    <a:pt x="35" y="42"/>
                    <a:pt x="33" y="45"/>
                  </a:cubicBezTo>
                  <a:cubicBezTo>
                    <a:pt x="33" y="46"/>
                    <a:pt x="33" y="46"/>
                    <a:pt x="33" y="47"/>
                  </a:cubicBezTo>
                  <a:cubicBezTo>
                    <a:pt x="32" y="48"/>
                    <a:pt x="32" y="49"/>
                    <a:pt x="31" y="50"/>
                  </a:cubicBezTo>
                  <a:cubicBezTo>
                    <a:pt x="30" y="53"/>
                    <a:pt x="30" y="53"/>
                    <a:pt x="30" y="53"/>
                  </a:cubicBezTo>
                  <a:cubicBezTo>
                    <a:pt x="26" y="57"/>
                    <a:pt x="25" y="57"/>
                    <a:pt x="20" y="59"/>
                  </a:cubicBezTo>
                  <a:cubicBezTo>
                    <a:pt x="19" y="59"/>
                    <a:pt x="19" y="59"/>
                    <a:pt x="18" y="59"/>
                  </a:cubicBezTo>
                  <a:cubicBezTo>
                    <a:pt x="18" y="59"/>
                    <a:pt x="18" y="59"/>
                    <a:pt x="18" y="59"/>
                  </a:cubicBezTo>
                  <a:cubicBezTo>
                    <a:pt x="18" y="58"/>
                    <a:pt x="18" y="58"/>
                    <a:pt x="18" y="57"/>
                  </a:cubicBezTo>
                  <a:cubicBezTo>
                    <a:pt x="19" y="50"/>
                    <a:pt x="14" y="42"/>
                    <a:pt x="16" y="36"/>
                  </a:cubicBezTo>
                  <a:cubicBezTo>
                    <a:pt x="18" y="37"/>
                    <a:pt x="18" y="37"/>
                    <a:pt x="18" y="37"/>
                  </a:cubicBezTo>
                  <a:cubicBezTo>
                    <a:pt x="18" y="38"/>
                    <a:pt x="18" y="38"/>
                    <a:pt x="18" y="38"/>
                  </a:cubicBezTo>
                  <a:cubicBezTo>
                    <a:pt x="18" y="39"/>
                    <a:pt x="18" y="39"/>
                    <a:pt x="18" y="40"/>
                  </a:cubicBezTo>
                  <a:cubicBezTo>
                    <a:pt x="18" y="42"/>
                    <a:pt x="18" y="42"/>
                    <a:pt x="19" y="44"/>
                  </a:cubicBezTo>
                  <a:cubicBezTo>
                    <a:pt x="20" y="47"/>
                    <a:pt x="20" y="47"/>
                    <a:pt x="20" y="47"/>
                  </a:cubicBezTo>
                  <a:cubicBezTo>
                    <a:pt x="20" y="48"/>
                    <a:pt x="20" y="48"/>
                    <a:pt x="20" y="49"/>
                  </a:cubicBezTo>
                  <a:cubicBezTo>
                    <a:pt x="20" y="53"/>
                    <a:pt x="20" y="53"/>
                    <a:pt x="20" y="53"/>
                  </a:cubicBezTo>
                  <a:cubicBezTo>
                    <a:pt x="20" y="54"/>
                    <a:pt x="20" y="55"/>
                    <a:pt x="19" y="56"/>
                  </a:cubicBezTo>
                  <a:cubicBezTo>
                    <a:pt x="19" y="56"/>
                    <a:pt x="19" y="56"/>
                    <a:pt x="19" y="56"/>
                  </a:cubicBezTo>
                  <a:cubicBezTo>
                    <a:pt x="19" y="56"/>
                    <a:pt x="19" y="56"/>
                    <a:pt x="19" y="57"/>
                  </a:cubicBezTo>
                  <a:close/>
                  <a:moveTo>
                    <a:pt x="26" y="58"/>
                  </a:moveTo>
                  <a:cubicBezTo>
                    <a:pt x="32" y="52"/>
                    <a:pt x="31" y="59"/>
                    <a:pt x="29" y="59"/>
                  </a:cubicBezTo>
                  <a:cubicBezTo>
                    <a:pt x="28" y="59"/>
                    <a:pt x="26" y="59"/>
                    <a:pt x="26" y="58"/>
                  </a:cubicBezTo>
                  <a:close/>
                  <a:moveTo>
                    <a:pt x="25" y="61"/>
                  </a:moveTo>
                  <a:cubicBezTo>
                    <a:pt x="21" y="64"/>
                    <a:pt x="22" y="57"/>
                    <a:pt x="25" y="59"/>
                  </a:cubicBezTo>
                  <a:cubicBezTo>
                    <a:pt x="26" y="59"/>
                    <a:pt x="25" y="61"/>
                    <a:pt x="25" y="61"/>
                  </a:cubicBezTo>
                  <a:close/>
                  <a:moveTo>
                    <a:pt x="30" y="55"/>
                  </a:moveTo>
                  <a:cubicBezTo>
                    <a:pt x="29" y="54"/>
                    <a:pt x="32" y="51"/>
                    <a:pt x="33" y="51"/>
                  </a:cubicBezTo>
                  <a:cubicBezTo>
                    <a:pt x="37" y="52"/>
                    <a:pt x="32" y="56"/>
                    <a:pt x="30" y="55"/>
                  </a:cubicBezTo>
                  <a:close/>
                  <a:moveTo>
                    <a:pt x="33" y="49"/>
                  </a:moveTo>
                  <a:cubicBezTo>
                    <a:pt x="33" y="48"/>
                    <a:pt x="34" y="44"/>
                    <a:pt x="36" y="46"/>
                  </a:cubicBezTo>
                  <a:cubicBezTo>
                    <a:pt x="36" y="48"/>
                    <a:pt x="35" y="50"/>
                    <a:pt x="33" y="49"/>
                  </a:cubicBezTo>
                  <a:close/>
                  <a:moveTo>
                    <a:pt x="21" y="60"/>
                  </a:moveTo>
                  <a:cubicBezTo>
                    <a:pt x="21" y="62"/>
                    <a:pt x="21" y="63"/>
                    <a:pt x="19" y="64"/>
                  </a:cubicBezTo>
                  <a:cubicBezTo>
                    <a:pt x="17" y="65"/>
                    <a:pt x="12" y="64"/>
                    <a:pt x="14" y="59"/>
                  </a:cubicBezTo>
                  <a:cubicBezTo>
                    <a:pt x="14" y="58"/>
                    <a:pt x="14" y="56"/>
                    <a:pt x="17" y="56"/>
                  </a:cubicBezTo>
                  <a:cubicBezTo>
                    <a:pt x="16" y="62"/>
                    <a:pt x="17" y="60"/>
                    <a:pt x="21" y="60"/>
                  </a:cubicBezTo>
                  <a:close/>
                  <a:moveTo>
                    <a:pt x="36" y="40"/>
                  </a:moveTo>
                  <a:cubicBezTo>
                    <a:pt x="35" y="40"/>
                    <a:pt x="35" y="38"/>
                    <a:pt x="36" y="37"/>
                  </a:cubicBezTo>
                  <a:cubicBezTo>
                    <a:pt x="38" y="37"/>
                    <a:pt x="37" y="39"/>
                    <a:pt x="36" y="40"/>
                  </a:cubicBezTo>
                  <a:close/>
                  <a:moveTo>
                    <a:pt x="35" y="44"/>
                  </a:moveTo>
                  <a:cubicBezTo>
                    <a:pt x="34" y="44"/>
                    <a:pt x="35" y="42"/>
                    <a:pt x="36" y="42"/>
                  </a:cubicBezTo>
                  <a:cubicBezTo>
                    <a:pt x="38" y="42"/>
                    <a:pt x="36" y="44"/>
                    <a:pt x="35" y="44"/>
                  </a:cubicBezTo>
                  <a:close/>
                  <a:moveTo>
                    <a:pt x="18" y="55"/>
                  </a:moveTo>
                  <a:cubicBezTo>
                    <a:pt x="12" y="57"/>
                    <a:pt x="15" y="50"/>
                    <a:pt x="17" y="52"/>
                  </a:cubicBezTo>
                  <a:cubicBezTo>
                    <a:pt x="18" y="53"/>
                    <a:pt x="18" y="54"/>
                    <a:pt x="18" y="55"/>
                  </a:cubicBezTo>
                  <a:close/>
                  <a:moveTo>
                    <a:pt x="17" y="50"/>
                  </a:moveTo>
                  <a:cubicBezTo>
                    <a:pt x="15" y="52"/>
                    <a:pt x="14" y="49"/>
                    <a:pt x="15" y="48"/>
                  </a:cubicBezTo>
                  <a:cubicBezTo>
                    <a:pt x="16" y="46"/>
                    <a:pt x="17" y="49"/>
                    <a:pt x="17" y="50"/>
                  </a:cubicBezTo>
                  <a:close/>
                  <a:moveTo>
                    <a:pt x="16" y="46"/>
                  </a:moveTo>
                  <a:cubicBezTo>
                    <a:pt x="14" y="46"/>
                    <a:pt x="13" y="44"/>
                    <a:pt x="15" y="43"/>
                  </a:cubicBezTo>
                  <a:cubicBezTo>
                    <a:pt x="16" y="44"/>
                    <a:pt x="16" y="45"/>
                    <a:pt x="16" y="46"/>
                  </a:cubicBezTo>
                  <a:close/>
                  <a:moveTo>
                    <a:pt x="15" y="41"/>
                  </a:moveTo>
                  <a:cubicBezTo>
                    <a:pt x="13" y="41"/>
                    <a:pt x="13" y="40"/>
                    <a:pt x="14" y="38"/>
                  </a:cubicBezTo>
                  <a:cubicBezTo>
                    <a:pt x="15" y="40"/>
                    <a:pt x="14" y="40"/>
                    <a:pt x="15" y="41"/>
                  </a:cubicBezTo>
                  <a:close/>
                  <a:moveTo>
                    <a:pt x="30" y="36"/>
                  </a:moveTo>
                  <a:cubicBezTo>
                    <a:pt x="31" y="39"/>
                    <a:pt x="32" y="42"/>
                    <a:pt x="29" y="46"/>
                  </a:cubicBezTo>
                  <a:cubicBezTo>
                    <a:pt x="28" y="48"/>
                    <a:pt x="27" y="49"/>
                    <a:pt x="26" y="50"/>
                  </a:cubicBezTo>
                  <a:cubicBezTo>
                    <a:pt x="24" y="52"/>
                    <a:pt x="23" y="54"/>
                    <a:pt x="21" y="55"/>
                  </a:cubicBezTo>
                  <a:cubicBezTo>
                    <a:pt x="21" y="53"/>
                    <a:pt x="21" y="52"/>
                    <a:pt x="21" y="50"/>
                  </a:cubicBezTo>
                  <a:cubicBezTo>
                    <a:pt x="22" y="46"/>
                    <a:pt x="18" y="41"/>
                    <a:pt x="18" y="37"/>
                  </a:cubicBezTo>
                  <a:cubicBezTo>
                    <a:pt x="20" y="36"/>
                    <a:pt x="21" y="36"/>
                    <a:pt x="22" y="34"/>
                  </a:cubicBezTo>
                  <a:cubicBezTo>
                    <a:pt x="23" y="35"/>
                    <a:pt x="24" y="42"/>
                    <a:pt x="28" y="39"/>
                  </a:cubicBezTo>
                  <a:cubicBezTo>
                    <a:pt x="30" y="37"/>
                    <a:pt x="29" y="37"/>
                    <a:pt x="30" y="36"/>
                  </a:cubicBezTo>
                  <a:close/>
                  <a:moveTo>
                    <a:pt x="23" y="20"/>
                  </a:moveTo>
                  <a:cubicBezTo>
                    <a:pt x="26" y="20"/>
                    <a:pt x="28" y="20"/>
                    <a:pt x="29" y="22"/>
                  </a:cubicBezTo>
                  <a:cubicBezTo>
                    <a:pt x="31" y="26"/>
                    <a:pt x="27" y="28"/>
                    <a:pt x="24" y="29"/>
                  </a:cubicBezTo>
                  <a:cubicBezTo>
                    <a:pt x="23" y="29"/>
                    <a:pt x="21" y="28"/>
                    <a:pt x="21" y="27"/>
                  </a:cubicBezTo>
                  <a:cubicBezTo>
                    <a:pt x="18" y="24"/>
                    <a:pt x="19" y="20"/>
                    <a:pt x="23" y="20"/>
                  </a:cubicBezTo>
                  <a:close/>
                  <a:moveTo>
                    <a:pt x="30" y="28"/>
                  </a:moveTo>
                  <a:cubicBezTo>
                    <a:pt x="31" y="29"/>
                    <a:pt x="32" y="31"/>
                    <a:pt x="32" y="32"/>
                  </a:cubicBezTo>
                  <a:cubicBezTo>
                    <a:pt x="31" y="32"/>
                    <a:pt x="29" y="30"/>
                    <a:pt x="29" y="29"/>
                  </a:cubicBezTo>
                  <a:cubicBezTo>
                    <a:pt x="28" y="28"/>
                    <a:pt x="29" y="27"/>
                    <a:pt x="30" y="28"/>
                  </a:cubicBezTo>
                  <a:close/>
                  <a:moveTo>
                    <a:pt x="26" y="34"/>
                  </a:moveTo>
                  <a:cubicBezTo>
                    <a:pt x="24" y="33"/>
                    <a:pt x="23" y="30"/>
                    <a:pt x="25" y="30"/>
                  </a:cubicBezTo>
                  <a:cubicBezTo>
                    <a:pt x="28" y="29"/>
                    <a:pt x="28" y="33"/>
                    <a:pt x="26" y="34"/>
                  </a:cubicBezTo>
                  <a:close/>
                  <a:moveTo>
                    <a:pt x="34" y="25"/>
                  </a:moveTo>
                  <a:cubicBezTo>
                    <a:pt x="40" y="26"/>
                    <a:pt x="37" y="29"/>
                    <a:pt x="34" y="28"/>
                  </a:cubicBezTo>
                  <a:cubicBezTo>
                    <a:pt x="32" y="28"/>
                    <a:pt x="31" y="27"/>
                    <a:pt x="30" y="26"/>
                  </a:cubicBezTo>
                  <a:cubicBezTo>
                    <a:pt x="31" y="25"/>
                    <a:pt x="33" y="25"/>
                    <a:pt x="34" y="25"/>
                  </a:cubicBezTo>
                  <a:close/>
                  <a:moveTo>
                    <a:pt x="36" y="20"/>
                  </a:moveTo>
                  <a:cubicBezTo>
                    <a:pt x="36" y="23"/>
                    <a:pt x="32" y="24"/>
                    <a:pt x="30" y="24"/>
                  </a:cubicBezTo>
                  <a:cubicBezTo>
                    <a:pt x="31" y="22"/>
                    <a:pt x="34" y="19"/>
                    <a:pt x="36" y="20"/>
                  </a:cubicBezTo>
                  <a:close/>
                  <a:moveTo>
                    <a:pt x="18" y="32"/>
                  </a:moveTo>
                  <a:cubicBezTo>
                    <a:pt x="16" y="30"/>
                    <a:pt x="19" y="27"/>
                    <a:pt x="21" y="29"/>
                  </a:cubicBezTo>
                  <a:cubicBezTo>
                    <a:pt x="22" y="31"/>
                    <a:pt x="20" y="33"/>
                    <a:pt x="18" y="32"/>
                  </a:cubicBezTo>
                  <a:close/>
                  <a:moveTo>
                    <a:pt x="29" y="19"/>
                  </a:moveTo>
                  <a:cubicBezTo>
                    <a:pt x="28" y="18"/>
                    <a:pt x="33" y="13"/>
                    <a:pt x="34" y="14"/>
                  </a:cubicBezTo>
                  <a:cubicBezTo>
                    <a:pt x="35" y="16"/>
                    <a:pt x="31" y="19"/>
                    <a:pt x="29" y="19"/>
                  </a:cubicBezTo>
                  <a:close/>
                  <a:moveTo>
                    <a:pt x="17" y="25"/>
                  </a:moveTo>
                  <a:cubicBezTo>
                    <a:pt x="17" y="27"/>
                    <a:pt x="14" y="27"/>
                    <a:pt x="13" y="26"/>
                  </a:cubicBezTo>
                  <a:cubicBezTo>
                    <a:pt x="14" y="24"/>
                    <a:pt x="16" y="24"/>
                    <a:pt x="17" y="25"/>
                  </a:cubicBezTo>
                  <a:close/>
                  <a:moveTo>
                    <a:pt x="25" y="19"/>
                  </a:moveTo>
                  <a:cubicBezTo>
                    <a:pt x="25" y="17"/>
                    <a:pt x="24" y="12"/>
                    <a:pt x="26" y="13"/>
                  </a:cubicBezTo>
                  <a:cubicBezTo>
                    <a:pt x="28" y="13"/>
                    <a:pt x="26" y="16"/>
                    <a:pt x="25" y="19"/>
                  </a:cubicBezTo>
                  <a:close/>
                  <a:moveTo>
                    <a:pt x="18" y="22"/>
                  </a:moveTo>
                  <a:cubicBezTo>
                    <a:pt x="17" y="22"/>
                    <a:pt x="16" y="21"/>
                    <a:pt x="15" y="21"/>
                  </a:cubicBezTo>
                  <a:cubicBezTo>
                    <a:pt x="14" y="20"/>
                    <a:pt x="13" y="19"/>
                    <a:pt x="14" y="18"/>
                  </a:cubicBezTo>
                  <a:cubicBezTo>
                    <a:pt x="16" y="18"/>
                    <a:pt x="18" y="20"/>
                    <a:pt x="18" y="22"/>
                  </a:cubicBezTo>
                  <a:close/>
                  <a:moveTo>
                    <a:pt x="21" y="19"/>
                  </a:moveTo>
                  <a:cubicBezTo>
                    <a:pt x="20" y="18"/>
                    <a:pt x="18" y="14"/>
                    <a:pt x="19" y="14"/>
                  </a:cubicBezTo>
                  <a:cubicBezTo>
                    <a:pt x="21" y="14"/>
                    <a:pt x="21" y="17"/>
                    <a:pt x="21" y="19"/>
                  </a:cubicBezTo>
                  <a:close/>
                  <a:moveTo>
                    <a:pt x="28" y="30"/>
                  </a:moveTo>
                  <a:cubicBezTo>
                    <a:pt x="32" y="36"/>
                    <a:pt x="35" y="34"/>
                    <a:pt x="33" y="30"/>
                  </a:cubicBezTo>
                  <a:cubicBezTo>
                    <a:pt x="34" y="31"/>
                    <a:pt x="34" y="30"/>
                    <a:pt x="35" y="32"/>
                  </a:cubicBezTo>
                  <a:cubicBezTo>
                    <a:pt x="35" y="33"/>
                    <a:pt x="35" y="34"/>
                    <a:pt x="35" y="34"/>
                  </a:cubicBezTo>
                  <a:cubicBezTo>
                    <a:pt x="34" y="36"/>
                    <a:pt x="32" y="36"/>
                    <a:pt x="31" y="34"/>
                  </a:cubicBezTo>
                  <a:cubicBezTo>
                    <a:pt x="30" y="33"/>
                    <a:pt x="29" y="32"/>
                    <a:pt x="29" y="31"/>
                  </a:cubicBezTo>
                  <a:cubicBezTo>
                    <a:pt x="28" y="30"/>
                    <a:pt x="28" y="31"/>
                    <a:pt x="28" y="30"/>
                  </a:cubicBezTo>
                  <a:close/>
                  <a:moveTo>
                    <a:pt x="36" y="24"/>
                  </a:moveTo>
                  <a:cubicBezTo>
                    <a:pt x="39" y="23"/>
                    <a:pt x="41" y="26"/>
                    <a:pt x="41" y="28"/>
                  </a:cubicBezTo>
                  <a:cubicBezTo>
                    <a:pt x="40" y="32"/>
                    <a:pt x="36" y="31"/>
                    <a:pt x="34" y="29"/>
                  </a:cubicBezTo>
                  <a:cubicBezTo>
                    <a:pt x="35" y="29"/>
                    <a:pt x="36" y="29"/>
                    <a:pt x="37" y="29"/>
                  </a:cubicBezTo>
                  <a:cubicBezTo>
                    <a:pt x="38" y="28"/>
                    <a:pt x="39" y="27"/>
                    <a:pt x="38" y="25"/>
                  </a:cubicBezTo>
                  <a:cubicBezTo>
                    <a:pt x="37" y="25"/>
                    <a:pt x="37" y="25"/>
                    <a:pt x="36" y="24"/>
                  </a:cubicBezTo>
                  <a:close/>
                  <a:moveTo>
                    <a:pt x="28" y="33"/>
                  </a:moveTo>
                  <a:cubicBezTo>
                    <a:pt x="30" y="36"/>
                    <a:pt x="26" y="42"/>
                    <a:pt x="24" y="36"/>
                  </a:cubicBezTo>
                  <a:cubicBezTo>
                    <a:pt x="23" y="34"/>
                    <a:pt x="23" y="33"/>
                    <a:pt x="23" y="32"/>
                  </a:cubicBezTo>
                  <a:cubicBezTo>
                    <a:pt x="23" y="32"/>
                    <a:pt x="24" y="35"/>
                    <a:pt x="25" y="35"/>
                  </a:cubicBezTo>
                  <a:cubicBezTo>
                    <a:pt x="27" y="36"/>
                    <a:pt x="28" y="34"/>
                    <a:pt x="28" y="33"/>
                  </a:cubicBezTo>
                  <a:close/>
                  <a:moveTo>
                    <a:pt x="36" y="23"/>
                  </a:moveTo>
                  <a:cubicBezTo>
                    <a:pt x="38" y="20"/>
                    <a:pt x="38" y="18"/>
                    <a:pt x="34" y="19"/>
                  </a:cubicBezTo>
                  <a:cubicBezTo>
                    <a:pt x="42" y="12"/>
                    <a:pt x="43" y="22"/>
                    <a:pt x="36" y="23"/>
                  </a:cubicBezTo>
                  <a:close/>
                  <a:moveTo>
                    <a:pt x="15" y="34"/>
                  </a:moveTo>
                  <a:cubicBezTo>
                    <a:pt x="13" y="31"/>
                    <a:pt x="16" y="27"/>
                    <a:pt x="18" y="27"/>
                  </a:cubicBezTo>
                  <a:cubicBezTo>
                    <a:pt x="19" y="27"/>
                    <a:pt x="19" y="26"/>
                    <a:pt x="19" y="27"/>
                  </a:cubicBezTo>
                  <a:cubicBezTo>
                    <a:pt x="15" y="29"/>
                    <a:pt x="15" y="35"/>
                    <a:pt x="19" y="33"/>
                  </a:cubicBezTo>
                  <a:cubicBezTo>
                    <a:pt x="20" y="33"/>
                    <a:pt x="21" y="32"/>
                    <a:pt x="22" y="31"/>
                  </a:cubicBezTo>
                  <a:cubicBezTo>
                    <a:pt x="22" y="32"/>
                    <a:pt x="22" y="32"/>
                    <a:pt x="21" y="33"/>
                  </a:cubicBezTo>
                  <a:cubicBezTo>
                    <a:pt x="21" y="34"/>
                    <a:pt x="21" y="34"/>
                    <a:pt x="20" y="35"/>
                  </a:cubicBezTo>
                  <a:cubicBezTo>
                    <a:pt x="18" y="35"/>
                    <a:pt x="16" y="36"/>
                    <a:pt x="15" y="34"/>
                  </a:cubicBezTo>
                  <a:close/>
                  <a:moveTo>
                    <a:pt x="29" y="17"/>
                  </a:moveTo>
                  <a:cubicBezTo>
                    <a:pt x="29" y="16"/>
                    <a:pt x="29" y="16"/>
                    <a:pt x="30" y="15"/>
                  </a:cubicBezTo>
                  <a:cubicBezTo>
                    <a:pt x="31" y="13"/>
                    <a:pt x="34" y="9"/>
                    <a:pt x="36" y="12"/>
                  </a:cubicBezTo>
                  <a:cubicBezTo>
                    <a:pt x="38" y="15"/>
                    <a:pt x="34" y="17"/>
                    <a:pt x="33" y="18"/>
                  </a:cubicBezTo>
                  <a:cubicBezTo>
                    <a:pt x="33" y="18"/>
                    <a:pt x="33" y="18"/>
                    <a:pt x="34" y="16"/>
                  </a:cubicBezTo>
                  <a:cubicBezTo>
                    <a:pt x="35" y="15"/>
                    <a:pt x="35" y="14"/>
                    <a:pt x="34" y="13"/>
                  </a:cubicBezTo>
                  <a:cubicBezTo>
                    <a:pt x="33" y="13"/>
                    <a:pt x="30" y="16"/>
                    <a:pt x="29" y="17"/>
                  </a:cubicBezTo>
                  <a:close/>
                  <a:moveTo>
                    <a:pt x="14" y="27"/>
                  </a:moveTo>
                  <a:cubicBezTo>
                    <a:pt x="10" y="30"/>
                    <a:pt x="6" y="24"/>
                    <a:pt x="12" y="22"/>
                  </a:cubicBezTo>
                  <a:cubicBezTo>
                    <a:pt x="13" y="22"/>
                    <a:pt x="16" y="22"/>
                    <a:pt x="18" y="24"/>
                  </a:cubicBezTo>
                  <a:cubicBezTo>
                    <a:pt x="18" y="25"/>
                    <a:pt x="18" y="25"/>
                    <a:pt x="18" y="25"/>
                  </a:cubicBezTo>
                  <a:cubicBezTo>
                    <a:pt x="17" y="24"/>
                    <a:pt x="16" y="23"/>
                    <a:pt x="14" y="24"/>
                  </a:cubicBezTo>
                  <a:cubicBezTo>
                    <a:pt x="11" y="24"/>
                    <a:pt x="12" y="27"/>
                    <a:pt x="14" y="27"/>
                  </a:cubicBezTo>
                  <a:close/>
                  <a:moveTo>
                    <a:pt x="24" y="15"/>
                  </a:moveTo>
                  <a:cubicBezTo>
                    <a:pt x="23" y="12"/>
                    <a:pt x="23" y="9"/>
                    <a:pt x="27" y="8"/>
                  </a:cubicBezTo>
                  <a:cubicBezTo>
                    <a:pt x="27" y="8"/>
                    <a:pt x="28" y="9"/>
                    <a:pt x="29" y="10"/>
                  </a:cubicBezTo>
                  <a:cubicBezTo>
                    <a:pt x="30" y="12"/>
                    <a:pt x="27" y="19"/>
                    <a:pt x="27" y="19"/>
                  </a:cubicBezTo>
                  <a:cubicBezTo>
                    <a:pt x="26" y="17"/>
                    <a:pt x="29" y="14"/>
                    <a:pt x="26" y="11"/>
                  </a:cubicBezTo>
                  <a:cubicBezTo>
                    <a:pt x="24" y="11"/>
                    <a:pt x="25" y="14"/>
                    <a:pt x="24" y="15"/>
                  </a:cubicBezTo>
                  <a:close/>
                  <a:moveTo>
                    <a:pt x="11" y="18"/>
                  </a:moveTo>
                  <a:cubicBezTo>
                    <a:pt x="10" y="16"/>
                    <a:pt x="12" y="15"/>
                    <a:pt x="14" y="15"/>
                  </a:cubicBezTo>
                  <a:cubicBezTo>
                    <a:pt x="16" y="14"/>
                    <a:pt x="18" y="18"/>
                    <a:pt x="19" y="19"/>
                  </a:cubicBezTo>
                  <a:cubicBezTo>
                    <a:pt x="19" y="20"/>
                    <a:pt x="19" y="20"/>
                    <a:pt x="19" y="21"/>
                  </a:cubicBezTo>
                  <a:cubicBezTo>
                    <a:pt x="18" y="20"/>
                    <a:pt x="15" y="17"/>
                    <a:pt x="14" y="17"/>
                  </a:cubicBezTo>
                  <a:cubicBezTo>
                    <a:pt x="13" y="18"/>
                    <a:pt x="13" y="19"/>
                    <a:pt x="14" y="21"/>
                  </a:cubicBezTo>
                  <a:cubicBezTo>
                    <a:pt x="13" y="20"/>
                    <a:pt x="12" y="19"/>
                    <a:pt x="11" y="18"/>
                  </a:cubicBezTo>
                  <a:close/>
                  <a:moveTo>
                    <a:pt x="19" y="16"/>
                  </a:moveTo>
                  <a:cubicBezTo>
                    <a:pt x="16" y="15"/>
                    <a:pt x="17" y="10"/>
                    <a:pt x="18" y="9"/>
                  </a:cubicBezTo>
                  <a:cubicBezTo>
                    <a:pt x="20" y="9"/>
                    <a:pt x="23" y="12"/>
                    <a:pt x="23" y="15"/>
                  </a:cubicBezTo>
                  <a:cubicBezTo>
                    <a:pt x="23" y="16"/>
                    <a:pt x="23" y="18"/>
                    <a:pt x="23" y="19"/>
                  </a:cubicBezTo>
                  <a:cubicBezTo>
                    <a:pt x="22" y="18"/>
                    <a:pt x="22" y="18"/>
                    <a:pt x="22" y="16"/>
                  </a:cubicBezTo>
                  <a:cubicBezTo>
                    <a:pt x="21" y="12"/>
                    <a:pt x="18" y="12"/>
                    <a:pt x="18" y="15"/>
                  </a:cubicBezTo>
                  <a:cubicBezTo>
                    <a:pt x="19" y="16"/>
                    <a:pt x="19" y="16"/>
                    <a:pt x="19" y="16"/>
                  </a:cubicBezTo>
                  <a:close/>
                  <a:moveTo>
                    <a:pt x="43" y="38"/>
                  </a:moveTo>
                  <a:cubicBezTo>
                    <a:pt x="42" y="39"/>
                    <a:pt x="41" y="37"/>
                    <a:pt x="42" y="36"/>
                  </a:cubicBezTo>
                  <a:cubicBezTo>
                    <a:pt x="43" y="36"/>
                    <a:pt x="45" y="37"/>
                    <a:pt x="43" y="38"/>
                  </a:cubicBezTo>
                  <a:close/>
                  <a:moveTo>
                    <a:pt x="26" y="7"/>
                  </a:moveTo>
                  <a:cubicBezTo>
                    <a:pt x="24" y="7"/>
                    <a:pt x="25" y="5"/>
                    <a:pt x="25" y="5"/>
                  </a:cubicBezTo>
                  <a:cubicBezTo>
                    <a:pt x="26" y="4"/>
                    <a:pt x="28" y="6"/>
                    <a:pt x="26" y="7"/>
                  </a:cubicBezTo>
                  <a:close/>
                  <a:moveTo>
                    <a:pt x="31" y="7"/>
                  </a:moveTo>
                  <a:cubicBezTo>
                    <a:pt x="28" y="8"/>
                    <a:pt x="30" y="4"/>
                    <a:pt x="31" y="5"/>
                  </a:cubicBezTo>
                  <a:cubicBezTo>
                    <a:pt x="32" y="5"/>
                    <a:pt x="32" y="7"/>
                    <a:pt x="31" y="7"/>
                  </a:cubicBezTo>
                  <a:close/>
                  <a:moveTo>
                    <a:pt x="30" y="3"/>
                  </a:moveTo>
                  <a:cubicBezTo>
                    <a:pt x="30" y="2"/>
                    <a:pt x="30" y="0"/>
                    <a:pt x="28" y="2"/>
                  </a:cubicBezTo>
                  <a:cubicBezTo>
                    <a:pt x="27" y="2"/>
                    <a:pt x="28" y="4"/>
                    <a:pt x="30" y="3"/>
                  </a:cubicBezTo>
                  <a:close/>
                  <a:moveTo>
                    <a:pt x="19" y="7"/>
                  </a:moveTo>
                  <a:cubicBezTo>
                    <a:pt x="18" y="8"/>
                    <a:pt x="17" y="5"/>
                    <a:pt x="19" y="5"/>
                  </a:cubicBezTo>
                  <a:cubicBezTo>
                    <a:pt x="20" y="5"/>
                    <a:pt x="21" y="7"/>
                    <a:pt x="19" y="7"/>
                  </a:cubicBezTo>
                  <a:close/>
                  <a:moveTo>
                    <a:pt x="15" y="7"/>
                  </a:moveTo>
                  <a:cubicBezTo>
                    <a:pt x="16" y="7"/>
                    <a:pt x="17" y="10"/>
                    <a:pt x="15" y="9"/>
                  </a:cubicBezTo>
                  <a:cubicBezTo>
                    <a:pt x="12" y="9"/>
                    <a:pt x="13" y="6"/>
                    <a:pt x="15" y="7"/>
                  </a:cubicBezTo>
                  <a:close/>
                  <a:moveTo>
                    <a:pt x="9" y="13"/>
                  </a:moveTo>
                  <a:cubicBezTo>
                    <a:pt x="8" y="12"/>
                    <a:pt x="9" y="11"/>
                    <a:pt x="10" y="11"/>
                  </a:cubicBezTo>
                  <a:cubicBezTo>
                    <a:pt x="12" y="12"/>
                    <a:pt x="10" y="14"/>
                    <a:pt x="9" y="13"/>
                  </a:cubicBezTo>
                  <a:close/>
                  <a:moveTo>
                    <a:pt x="6" y="14"/>
                  </a:moveTo>
                  <a:cubicBezTo>
                    <a:pt x="5" y="13"/>
                    <a:pt x="7" y="12"/>
                    <a:pt x="7" y="13"/>
                  </a:cubicBezTo>
                  <a:cubicBezTo>
                    <a:pt x="8" y="14"/>
                    <a:pt x="6" y="15"/>
                    <a:pt x="6" y="14"/>
                  </a:cubicBezTo>
                  <a:close/>
                  <a:moveTo>
                    <a:pt x="8" y="17"/>
                  </a:moveTo>
                  <a:cubicBezTo>
                    <a:pt x="7" y="18"/>
                    <a:pt x="6" y="16"/>
                    <a:pt x="7" y="15"/>
                  </a:cubicBezTo>
                  <a:cubicBezTo>
                    <a:pt x="8" y="15"/>
                    <a:pt x="9" y="16"/>
                    <a:pt x="8" y="17"/>
                  </a:cubicBezTo>
                  <a:close/>
                  <a:moveTo>
                    <a:pt x="1" y="26"/>
                  </a:moveTo>
                  <a:cubicBezTo>
                    <a:pt x="2" y="27"/>
                    <a:pt x="4" y="26"/>
                    <a:pt x="3" y="24"/>
                  </a:cubicBezTo>
                  <a:cubicBezTo>
                    <a:pt x="2" y="23"/>
                    <a:pt x="0" y="24"/>
                    <a:pt x="1" y="26"/>
                  </a:cubicBezTo>
                  <a:close/>
                  <a:moveTo>
                    <a:pt x="5" y="24"/>
                  </a:moveTo>
                  <a:cubicBezTo>
                    <a:pt x="5" y="22"/>
                    <a:pt x="7" y="23"/>
                    <a:pt x="7" y="24"/>
                  </a:cubicBezTo>
                  <a:cubicBezTo>
                    <a:pt x="7" y="26"/>
                    <a:pt x="5" y="25"/>
                    <a:pt x="5" y="24"/>
                  </a:cubicBezTo>
                  <a:close/>
                  <a:moveTo>
                    <a:pt x="4" y="29"/>
                  </a:moveTo>
                  <a:cubicBezTo>
                    <a:pt x="3" y="28"/>
                    <a:pt x="5" y="26"/>
                    <a:pt x="6" y="27"/>
                  </a:cubicBezTo>
                  <a:cubicBezTo>
                    <a:pt x="7" y="29"/>
                    <a:pt x="5" y="30"/>
                    <a:pt x="4" y="29"/>
                  </a:cubicBezTo>
                  <a:close/>
                  <a:moveTo>
                    <a:pt x="11" y="35"/>
                  </a:moveTo>
                  <a:cubicBezTo>
                    <a:pt x="11" y="36"/>
                    <a:pt x="9" y="36"/>
                    <a:pt x="9" y="35"/>
                  </a:cubicBezTo>
                  <a:cubicBezTo>
                    <a:pt x="9" y="33"/>
                    <a:pt x="11" y="32"/>
                    <a:pt x="11" y="35"/>
                  </a:cubicBezTo>
                  <a:close/>
                  <a:moveTo>
                    <a:pt x="12" y="39"/>
                  </a:moveTo>
                  <a:cubicBezTo>
                    <a:pt x="11" y="39"/>
                    <a:pt x="12" y="37"/>
                    <a:pt x="13" y="37"/>
                  </a:cubicBezTo>
                  <a:cubicBezTo>
                    <a:pt x="14" y="38"/>
                    <a:pt x="13" y="40"/>
                    <a:pt x="12" y="39"/>
                  </a:cubicBezTo>
                  <a:close/>
                  <a:moveTo>
                    <a:pt x="9" y="40"/>
                  </a:moveTo>
                  <a:cubicBezTo>
                    <a:pt x="7" y="40"/>
                    <a:pt x="7" y="38"/>
                    <a:pt x="8" y="37"/>
                  </a:cubicBezTo>
                  <a:cubicBezTo>
                    <a:pt x="10" y="37"/>
                    <a:pt x="10" y="39"/>
                    <a:pt x="9" y="40"/>
                  </a:cubicBezTo>
                  <a:close/>
                  <a:moveTo>
                    <a:pt x="41" y="11"/>
                  </a:moveTo>
                  <a:cubicBezTo>
                    <a:pt x="41" y="12"/>
                    <a:pt x="41" y="12"/>
                    <a:pt x="40" y="13"/>
                  </a:cubicBezTo>
                  <a:cubicBezTo>
                    <a:pt x="40" y="13"/>
                    <a:pt x="39" y="13"/>
                    <a:pt x="39" y="12"/>
                  </a:cubicBezTo>
                  <a:cubicBezTo>
                    <a:pt x="38" y="11"/>
                    <a:pt x="40" y="10"/>
                    <a:pt x="41" y="11"/>
                  </a:cubicBezTo>
                  <a:close/>
                  <a:moveTo>
                    <a:pt x="35" y="9"/>
                  </a:moveTo>
                  <a:cubicBezTo>
                    <a:pt x="35" y="8"/>
                    <a:pt x="38" y="7"/>
                    <a:pt x="37" y="9"/>
                  </a:cubicBezTo>
                  <a:cubicBezTo>
                    <a:pt x="37" y="11"/>
                    <a:pt x="35" y="11"/>
                    <a:pt x="35" y="9"/>
                  </a:cubicBezTo>
                  <a:close/>
                  <a:moveTo>
                    <a:pt x="40" y="9"/>
                  </a:moveTo>
                  <a:cubicBezTo>
                    <a:pt x="38" y="9"/>
                    <a:pt x="38" y="7"/>
                    <a:pt x="40" y="6"/>
                  </a:cubicBezTo>
                  <a:cubicBezTo>
                    <a:pt x="42" y="6"/>
                    <a:pt x="42" y="9"/>
                    <a:pt x="40" y="9"/>
                  </a:cubicBezTo>
                  <a:close/>
                  <a:moveTo>
                    <a:pt x="42" y="17"/>
                  </a:moveTo>
                  <a:cubicBezTo>
                    <a:pt x="41" y="15"/>
                    <a:pt x="45" y="15"/>
                    <a:pt x="45" y="17"/>
                  </a:cubicBezTo>
                  <a:cubicBezTo>
                    <a:pt x="44" y="19"/>
                    <a:pt x="42" y="19"/>
                    <a:pt x="42" y="17"/>
                  </a:cubicBezTo>
                  <a:close/>
                  <a:moveTo>
                    <a:pt x="47" y="20"/>
                  </a:moveTo>
                  <a:cubicBezTo>
                    <a:pt x="48" y="20"/>
                    <a:pt x="48" y="17"/>
                    <a:pt x="46" y="17"/>
                  </a:cubicBezTo>
                  <a:cubicBezTo>
                    <a:pt x="45" y="18"/>
                    <a:pt x="45" y="20"/>
                    <a:pt x="47" y="20"/>
                  </a:cubicBezTo>
                  <a:close/>
                  <a:moveTo>
                    <a:pt x="45" y="22"/>
                  </a:moveTo>
                  <a:cubicBezTo>
                    <a:pt x="43" y="23"/>
                    <a:pt x="42" y="21"/>
                    <a:pt x="44" y="20"/>
                  </a:cubicBezTo>
                  <a:cubicBezTo>
                    <a:pt x="45" y="20"/>
                    <a:pt x="46" y="22"/>
                    <a:pt x="45" y="22"/>
                  </a:cubicBezTo>
                  <a:close/>
                  <a:moveTo>
                    <a:pt x="45" y="27"/>
                  </a:moveTo>
                  <a:cubicBezTo>
                    <a:pt x="44" y="28"/>
                    <a:pt x="42" y="27"/>
                    <a:pt x="42" y="26"/>
                  </a:cubicBezTo>
                  <a:cubicBezTo>
                    <a:pt x="43" y="24"/>
                    <a:pt x="45" y="26"/>
                    <a:pt x="45" y="27"/>
                  </a:cubicBezTo>
                  <a:close/>
                  <a:moveTo>
                    <a:pt x="47" y="30"/>
                  </a:moveTo>
                  <a:cubicBezTo>
                    <a:pt x="49" y="29"/>
                    <a:pt x="48" y="27"/>
                    <a:pt x="47" y="27"/>
                  </a:cubicBezTo>
                  <a:cubicBezTo>
                    <a:pt x="45" y="28"/>
                    <a:pt x="45" y="29"/>
                    <a:pt x="47" y="30"/>
                  </a:cubicBezTo>
                  <a:close/>
                  <a:moveTo>
                    <a:pt x="44" y="29"/>
                  </a:moveTo>
                  <a:cubicBezTo>
                    <a:pt x="45" y="30"/>
                    <a:pt x="43" y="32"/>
                    <a:pt x="42" y="30"/>
                  </a:cubicBezTo>
                  <a:cubicBezTo>
                    <a:pt x="41" y="29"/>
                    <a:pt x="44" y="28"/>
                    <a:pt x="44" y="29"/>
                  </a:cubicBezTo>
                  <a:close/>
                  <a:moveTo>
                    <a:pt x="41" y="34"/>
                  </a:moveTo>
                  <a:cubicBezTo>
                    <a:pt x="40" y="32"/>
                    <a:pt x="43" y="32"/>
                    <a:pt x="42" y="34"/>
                  </a:cubicBezTo>
                  <a:cubicBezTo>
                    <a:pt x="42" y="35"/>
                    <a:pt x="41" y="35"/>
                    <a:pt x="41" y="34"/>
                  </a:cubicBezTo>
                  <a:close/>
                  <a:moveTo>
                    <a:pt x="38" y="38"/>
                  </a:moveTo>
                  <a:cubicBezTo>
                    <a:pt x="37" y="37"/>
                    <a:pt x="38" y="35"/>
                    <a:pt x="40" y="36"/>
                  </a:cubicBezTo>
                  <a:cubicBezTo>
                    <a:pt x="41" y="37"/>
                    <a:pt x="39" y="38"/>
                    <a:pt x="38" y="3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7" name="Freeform 33787"/>
            <p:cNvSpPr>
              <a:spLocks/>
            </p:cNvSpPr>
            <p:nvPr/>
          </p:nvSpPr>
          <p:spPr bwMode="auto">
            <a:xfrm>
              <a:off x="4415" y="953"/>
              <a:ext cx="46" cy="51"/>
            </a:xfrm>
            <a:custGeom>
              <a:avLst/>
              <a:gdLst>
                <a:gd name="T0" fmla="*/ 0 w 26"/>
                <a:gd name="T1" fmla="*/ 25 h 29"/>
                <a:gd name="T2" fmla="*/ 0 w 26"/>
                <a:gd name="T3" fmla="*/ 25 h 29"/>
                <a:gd name="T4" fmla="*/ 0 w 26"/>
                <a:gd name="T5" fmla="*/ 25 h 29"/>
                <a:gd name="T6" fmla="*/ 0 w 26"/>
                <a:gd name="T7" fmla="*/ 25 h 29"/>
                <a:gd name="T8" fmla="*/ 14 w 26"/>
                <a:gd name="T9" fmla="*/ 23 h 29"/>
                <a:gd name="T10" fmla="*/ 21 w 26"/>
                <a:gd name="T11" fmla="*/ 25 h 29"/>
                <a:gd name="T12" fmla="*/ 26 w 26"/>
                <a:gd name="T13" fmla="*/ 29 h 29"/>
                <a:gd name="T14" fmla="*/ 25 w 26"/>
                <a:gd name="T15" fmla="*/ 27 h 29"/>
                <a:gd name="T16" fmla="*/ 23 w 26"/>
                <a:gd name="T17" fmla="*/ 23 h 29"/>
                <a:gd name="T18" fmla="*/ 21 w 26"/>
                <a:gd name="T19" fmla="*/ 14 h 29"/>
                <a:gd name="T20" fmla="*/ 15 w 26"/>
                <a:gd name="T21" fmla="*/ 1 h 29"/>
                <a:gd name="T22" fmla="*/ 11 w 26"/>
                <a:gd name="T23" fmla="*/ 0 h 29"/>
                <a:gd name="T24" fmla="*/ 11 w 26"/>
                <a:gd name="T25" fmla="*/ 0 h 29"/>
                <a:gd name="T26" fmla="*/ 3 w 26"/>
                <a:gd name="T27" fmla="*/ 10 h 29"/>
                <a:gd name="T28" fmla="*/ 0 w 26"/>
                <a:gd name="T29" fmla="*/ 25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6" h="29">
                  <a:moveTo>
                    <a:pt x="0" y="25"/>
                  </a:move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4" y="23"/>
                    <a:pt x="9" y="22"/>
                    <a:pt x="14" y="23"/>
                  </a:cubicBezTo>
                  <a:cubicBezTo>
                    <a:pt x="17" y="23"/>
                    <a:pt x="19" y="24"/>
                    <a:pt x="21" y="25"/>
                  </a:cubicBezTo>
                  <a:cubicBezTo>
                    <a:pt x="23" y="26"/>
                    <a:pt x="24" y="28"/>
                    <a:pt x="26" y="29"/>
                  </a:cubicBezTo>
                  <a:cubicBezTo>
                    <a:pt x="25" y="28"/>
                    <a:pt x="25" y="28"/>
                    <a:pt x="25" y="27"/>
                  </a:cubicBezTo>
                  <a:cubicBezTo>
                    <a:pt x="24" y="26"/>
                    <a:pt x="24" y="24"/>
                    <a:pt x="23" y="23"/>
                  </a:cubicBezTo>
                  <a:cubicBezTo>
                    <a:pt x="22" y="20"/>
                    <a:pt x="22" y="17"/>
                    <a:pt x="21" y="14"/>
                  </a:cubicBezTo>
                  <a:cubicBezTo>
                    <a:pt x="19" y="6"/>
                    <a:pt x="16" y="2"/>
                    <a:pt x="15" y="1"/>
                  </a:cubicBezTo>
                  <a:cubicBezTo>
                    <a:pt x="14" y="0"/>
                    <a:pt x="12" y="0"/>
                    <a:pt x="11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9" y="2"/>
                    <a:pt x="4" y="8"/>
                    <a:pt x="3" y="10"/>
                  </a:cubicBezTo>
                  <a:cubicBezTo>
                    <a:pt x="1" y="15"/>
                    <a:pt x="0" y="20"/>
                    <a:pt x="0" y="2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8" name="Freeform 33788"/>
            <p:cNvSpPr>
              <a:spLocks/>
            </p:cNvSpPr>
            <p:nvPr/>
          </p:nvSpPr>
          <p:spPr bwMode="auto">
            <a:xfrm>
              <a:off x="4432" y="935"/>
              <a:ext cx="13" cy="16"/>
            </a:xfrm>
            <a:custGeom>
              <a:avLst/>
              <a:gdLst>
                <a:gd name="T0" fmla="*/ 1 w 7"/>
                <a:gd name="T1" fmla="*/ 9 h 9"/>
                <a:gd name="T2" fmla="*/ 1 w 7"/>
                <a:gd name="T3" fmla="*/ 9 h 9"/>
                <a:gd name="T4" fmla="*/ 5 w 7"/>
                <a:gd name="T5" fmla="*/ 9 h 9"/>
                <a:gd name="T6" fmla="*/ 5 w 7"/>
                <a:gd name="T7" fmla="*/ 8 h 9"/>
                <a:gd name="T8" fmla="*/ 7 w 7"/>
                <a:gd name="T9" fmla="*/ 4 h 9"/>
                <a:gd name="T10" fmla="*/ 7 w 7"/>
                <a:gd name="T11" fmla="*/ 1 h 9"/>
                <a:gd name="T12" fmla="*/ 6 w 7"/>
                <a:gd name="T13" fmla="*/ 0 h 9"/>
                <a:gd name="T14" fmla="*/ 5 w 7"/>
                <a:gd name="T15" fmla="*/ 1 h 9"/>
                <a:gd name="T16" fmla="*/ 4 w 7"/>
                <a:gd name="T17" fmla="*/ 2 h 9"/>
                <a:gd name="T18" fmla="*/ 3 w 7"/>
                <a:gd name="T19" fmla="*/ 0 h 9"/>
                <a:gd name="T20" fmla="*/ 2 w 7"/>
                <a:gd name="T21" fmla="*/ 1 h 9"/>
                <a:gd name="T22" fmla="*/ 2 w 7"/>
                <a:gd name="T23" fmla="*/ 1 h 9"/>
                <a:gd name="T24" fmla="*/ 2 w 7"/>
                <a:gd name="T25" fmla="*/ 1 h 9"/>
                <a:gd name="T26" fmla="*/ 2 w 7"/>
                <a:gd name="T27" fmla="*/ 1 h 9"/>
                <a:gd name="T28" fmla="*/ 1 w 7"/>
                <a:gd name="T29" fmla="*/ 2 h 9"/>
                <a:gd name="T30" fmla="*/ 1 w 7"/>
                <a:gd name="T31" fmla="*/ 9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7" h="9">
                  <a:moveTo>
                    <a:pt x="1" y="9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4" y="8"/>
                    <a:pt x="5" y="9"/>
                  </a:cubicBezTo>
                  <a:cubicBezTo>
                    <a:pt x="5" y="9"/>
                    <a:pt x="5" y="9"/>
                    <a:pt x="5" y="8"/>
                  </a:cubicBezTo>
                  <a:cubicBezTo>
                    <a:pt x="6" y="7"/>
                    <a:pt x="6" y="6"/>
                    <a:pt x="7" y="4"/>
                  </a:cubicBezTo>
                  <a:cubicBezTo>
                    <a:pt x="7" y="4"/>
                    <a:pt x="7" y="1"/>
                    <a:pt x="7" y="1"/>
                  </a:cubicBezTo>
                  <a:cubicBezTo>
                    <a:pt x="7" y="1"/>
                    <a:pt x="7" y="1"/>
                    <a:pt x="6" y="0"/>
                  </a:cubicBezTo>
                  <a:cubicBezTo>
                    <a:pt x="6" y="0"/>
                    <a:pt x="5" y="1"/>
                    <a:pt x="5" y="1"/>
                  </a:cubicBezTo>
                  <a:cubicBezTo>
                    <a:pt x="5" y="2"/>
                    <a:pt x="4" y="2"/>
                    <a:pt x="4" y="2"/>
                  </a:cubicBezTo>
                  <a:cubicBezTo>
                    <a:pt x="4" y="1"/>
                    <a:pt x="3" y="0"/>
                    <a:pt x="3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1" y="2"/>
                    <a:pt x="1" y="2"/>
                  </a:cubicBezTo>
                  <a:cubicBezTo>
                    <a:pt x="0" y="4"/>
                    <a:pt x="0" y="7"/>
                    <a:pt x="1" y="9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19" name="Freeform 33789"/>
            <p:cNvSpPr>
              <a:spLocks/>
            </p:cNvSpPr>
            <p:nvPr/>
          </p:nvSpPr>
          <p:spPr bwMode="auto">
            <a:xfrm>
              <a:off x="4411" y="914"/>
              <a:ext cx="27" cy="21"/>
            </a:xfrm>
            <a:custGeom>
              <a:avLst/>
              <a:gdLst>
                <a:gd name="T0" fmla="*/ 0 w 15"/>
                <a:gd name="T1" fmla="*/ 2 h 12"/>
                <a:gd name="T2" fmla="*/ 1 w 15"/>
                <a:gd name="T3" fmla="*/ 2 h 12"/>
                <a:gd name="T4" fmla="*/ 1 w 15"/>
                <a:gd name="T5" fmla="*/ 2 h 12"/>
                <a:gd name="T6" fmla="*/ 6 w 15"/>
                <a:gd name="T7" fmla="*/ 3 h 12"/>
                <a:gd name="T8" fmla="*/ 14 w 15"/>
                <a:gd name="T9" fmla="*/ 9 h 12"/>
                <a:gd name="T10" fmla="*/ 15 w 15"/>
                <a:gd name="T11" fmla="*/ 10 h 12"/>
                <a:gd name="T12" fmla="*/ 14 w 15"/>
                <a:gd name="T13" fmla="*/ 11 h 12"/>
                <a:gd name="T14" fmla="*/ 14 w 15"/>
                <a:gd name="T15" fmla="*/ 11 h 12"/>
                <a:gd name="T16" fmla="*/ 14 w 15"/>
                <a:gd name="T17" fmla="*/ 11 h 12"/>
                <a:gd name="T18" fmla="*/ 14 w 15"/>
                <a:gd name="T19" fmla="*/ 11 h 12"/>
                <a:gd name="T20" fmla="*/ 14 w 15"/>
                <a:gd name="T21" fmla="*/ 11 h 12"/>
                <a:gd name="T22" fmla="*/ 13 w 15"/>
                <a:gd name="T23" fmla="*/ 12 h 12"/>
                <a:gd name="T24" fmla="*/ 12 w 15"/>
                <a:gd name="T25" fmla="*/ 11 h 12"/>
                <a:gd name="T26" fmla="*/ 10 w 15"/>
                <a:gd name="T27" fmla="*/ 10 h 12"/>
                <a:gd name="T28" fmla="*/ 6 w 15"/>
                <a:gd name="T29" fmla="*/ 9 h 12"/>
                <a:gd name="T30" fmla="*/ 2 w 15"/>
                <a:gd name="T31" fmla="*/ 5 h 12"/>
                <a:gd name="T32" fmla="*/ 0 w 15"/>
                <a:gd name="T33" fmla="*/ 2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" h="12">
                  <a:moveTo>
                    <a:pt x="0" y="2"/>
                  </a:moveTo>
                  <a:cubicBezTo>
                    <a:pt x="0" y="2"/>
                    <a:pt x="0" y="2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2" y="0"/>
                    <a:pt x="5" y="2"/>
                    <a:pt x="6" y="3"/>
                  </a:cubicBezTo>
                  <a:cubicBezTo>
                    <a:pt x="9" y="5"/>
                    <a:pt x="12" y="7"/>
                    <a:pt x="14" y="9"/>
                  </a:cubicBezTo>
                  <a:cubicBezTo>
                    <a:pt x="14" y="9"/>
                    <a:pt x="14" y="10"/>
                    <a:pt x="15" y="10"/>
                  </a:cubicBezTo>
                  <a:cubicBezTo>
                    <a:pt x="15" y="11"/>
                    <a:pt x="15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4" y="11"/>
                    <a:pt x="14" y="11"/>
                  </a:cubicBezTo>
                  <a:cubicBezTo>
                    <a:pt x="14" y="11"/>
                    <a:pt x="13" y="12"/>
                    <a:pt x="13" y="12"/>
                  </a:cubicBezTo>
                  <a:cubicBezTo>
                    <a:pt x="13" y="11"/>
                    <a:pt x="12" y="11"/>
                    <a:pt x="12" y="11"/>
                  </a:cubicBezTo>
                  <a:cubicBezTo>
                    <a:pt x="11" y="11"/>
                    <a:pt x="11" y="10"/>
                    <a:pt x="10" y="10"/>
                  </a:cubicBezTo>
                  <a:cubicBezTo>
                    <a:pt x="9" y="10"/>
                    <a:pt x="7" y="9"/>
                    <a:pt x="6" y="9"/>
                  </a:cubicBezTo>
                  <a:cubicBezTo>
                    <a:pt x="5" y="8"/>
                    <a:pt x="3" y="6"/>
                    <a:pt x="2" y="5"/>
                  </a:cubicBezTo>
                  <a:cubicBezTo>
                    <a:pt x="1" y="4"/>
                    <a:pt x="0" y="3"/>
                    <a:pt x="0" y="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0" name="Freeform 33790"/>
            <p:cNvSpPr>
              <a:spLocks/>
            </p:cNvSpPr>
            <p:nvPr/>
          </p:nvSpPr>
          <p:spPr bwMode="auto">
            <a:xfrm>
              <a:off x="4447" y="931"/>
              <a:ext cx="23" cy="8"/>
            </a:xfrm>
            <a:custGeom>
              <a:avLst/>
              <a:gdLst>
                <a:gd name="T0" fmla="*/ 0 w 13"/>
                <a:gd name="T1" fmla="*/ 4 h 4"/>
                <a:gd name="T2" fmla="*/ 6 w 13"/>
                <a:gd name="T3" fmla="*/ 4 h 4"/>
                <a:gd name="T4" fmla="*/ 10 w 13"/>
                <a:gd name="T5" fmla="*/ 3 h 4"/>
                <a:gd name="T6" fmla="*/ 13 w 13"/>
                <a:gd name="T7" fmla="*/ 0 h 4"/>
                <a:gd name="T8" fmla="*/ 10 w 13"/>
                <a:gd name="T9" fmla="*/ 0 h 4"/>
                <a:gd name="T10" fmla="*/ 3 w 13"/>
                <a:gd name="T11" fmla="*/ 2 h 4"/>
                <a:gd name="T12" fmla="*/ 0 w 13"/>
                <a:gd name="T13" fmla="*/ 4 h 4"/>
                <a:gd name="T14" fmla="*/ 0 w 13"/>
                <a:gd name="T15" fmla="*/ 4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" h="4">
                  <a:moveTo>
                    <a:pt x="0" y="4"/>
                  </a:moveTo>
                  <a:cubicBezTo>
                    <a:pt x="2" y="4"/>
                    <a:pt x="4" y="4"/>
                    <a:pt x="6" y="4"/>
                  </a:cubicBezTo>
                  <a:cubicBezTo>
                    <a:pt x="7" y="4"/>
                    <a:pt x="9" y="3"/>
                    <a:pt x="10" y="3"/>
                  </a:cubicBezTo>
                  <a:cubicBezTo>
                    <a:pt x="11" y="2"/>
                    <a:pt x="12" y="1"/>
                    <a:pt x="13" y="0"/>
                  </a:cubicBezTo>
                  <a:cubicBezTo>
                    <a:pt x="12" y="0"/>
                    <a:pt x="11" y="0"/>
                    <a:pt x="10" y="0"/>
                  </a:cubicBezTo>
                  <a:cubicBezTo>
                    <a:pt x="7" y="0"/>
                    <a:pt x="5" y="1"/>
                    <a:pt x="3" y="2"/>
                  </a:cubicBezTo>
                  <a:cubicBezTo>
                    <a:pt x="2" y="2"/>
                    <a:pt x="1" y="3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1" name="Freeform 33791"/>
            <p:cNvSpPr>
              <a:spLocks/>
            </p:cNvSpPr>
            <p:nvPr/>
          </p:nvSpPr>
          <p:spPr bwMode="auto">
            <a:xfrm>
              <a:off x="4443" y="933"/>
              <a:ext cx="32" cy="45"/>
            </a:xfrm>
            <a:custGeom>
              <a:avLst/>
              <a:gdLst>
                <a:gd name="T0" fmla="*/ 0 w 18"/>
                <a:gd name="T1" fmla="*/ 11 h 25"/>
                <a:gd name="T2" fmla="*/ 0 w 18"/>
                <a:gd name="T3" fmla="*/ 11 h 25"/>
                <a:gd name="T4" fmla="*/ 2 w 18"/>
                <a:gd name="T5" fmla="*/ 6 h 25"/>
                <a:gd name="T6" fmla="*/ 3 w 18"/>
                <a:gd name="T7" fmla="*/ 5 h 25"/>
                <a:gd name="T8" fmla="*/ 11 w 18"/>
                <a:gd name="T9" fmla="*/ 4 h 25"/>
                <a:gd name="T10" fmla="*/ 14 w 18"/>
                <a:gd name="T11" fmla="*/ 3 h 25"/>
                <a:gd name="T12" fmla="*/ 17 w 18"/>
                <a:gd name="T13" fmla="*/ 0 h 25"/>
                <a:gd name="T14" fmla="*/ 18 w 18"/>
                <a:gd name="T15" fmla="*/ 2 h 25"/>
                <a:gd name="T16" fmla="*/ 15 w 18"/>
                <a:gd name="T17" fmla="*/ 6 h 25"/>
                <a:gd name="T18" fmla="*/ 15 w 18"/>
                <a:gd name="T19" fmla="*/ 10 h 25"/>
                <a:gd name="T20" fmla="*/ 15 w 18"/>
                <a:gd name="T21" fmla="*/ 12 h 25"/>
                <a:gd name="T22" fmla="*/ 15 w 18"/>
                <a:gd name="T23" fmla="*/ 13 h 25"/>
                <a:gd name="T24" fmla="*/ 16 w 18"/>
                <a:gd name="T25" fmla="*/ 15 h 25"/>
                <a:gd name="T26" fmla="*/ 18 w 18"/>
                <a:gd name="T27" fmla="*/ 17 h 25"/>
                <a:gd name="T28" fmla="*/ 18 w 18"/>
                <a:gd name="T29" fmla="*/ 21 h 25"/>
                <a:gd name="T30" fmla="*/ 13 w 18"/>
                <a:gd name="T31" fmla="*/ 24 h 25"/>
                <a:gd name="T32" fmla="*/ 10 w 18"/>
                <a:gd name="T33" fmla="*/ 24 h 25"/>
                <a:gd name="T34" fmla="*/ 7 w 18"/>
                <a:gd name="T35" fmla="*/ 22 h 25"/>
                <a:gd name="T36" fmla="*/ 6 w 18"/>
                <a:gd name="T37" fmla="*/ 21 h 25"/>
                <a:gd name="T38" fmla="*/ 4 w 18"/>
                <a:gd name="T39" fmla="*/ 15 h 25"/>
                <a:gd name="T40" fmla="*/ 1 w 18"/>
                <a:gd name="T41" fmla="*/ 12 h 25"/>
                <a:gd name="T42" fmla="*/ 0 w 18"/>
                <a:gd name="T43" fmla="*/ 11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18" h="25">
                  <a:moveTo>
                    <a:pt x="0" y="11"/>
                  </a:moveTo>
                  <a:cubicBezTo>
                    <a:pt x="0" y="11"/>
                    <a:pt x="0" y="11"/>
                    <a:pt x="0" y="11"/>
                  </a:cubicBezTo>
                  <a:cubicBezTo>
                    <a:pt x="1" y="9"/>
                    <a:pt x="2" y="8"/>
                    <a:pt x="2" y="6"/>
                  </a:cubicBezTo>
                  <a:cubicBezTo>
                    <a:pt x="2" y="6"/>
                    <a:pt x="3" y="5"/>
                    <a:pt x="3" y="5"/>
                  </a:cubicBezTo>
                  <a:cubicBezTo>
                    <a:pt x="5" y="5"/>
                    <a:pt x="8" y="5"/>
                    <a:pt x="11" y="4"/>
                  </a:cubicBezTo>
                  <a:cubicBezTo>
                    <a:pt x="12" y="4"/>
                    <a:pt x="13" y="4"/>
                    <a:pt x="14" y="3"/>
                  </a:cubicBezTo>
                  <a:cubicBezTo>
                    <a:pt x="15" y="2"/>
                    <a:pt x="17" y="1"/>
                    <a:pt x="17" y="0"/>
                  </a:cubicBezTo>
                  <a:cubicBezTo>
                    <a:pt x="18" y="1"/>
                    <a:pt x="18" y="1"/>
                    <a:pt x="18" y="2"/>
                  </a:cubicBezTo>
                  <a:cubicBezTo>
                    <a:pt x="18" y="4"/>
                    <a:pt x="16" y="5"/>
                    <a:pt x="15" y="6"/>
                  </a:cubicBezTo>
                  <a:cubicBezTo>
                    <a:pt x="14" y="7"/>
                    <a:pt x="14" y="8"/>
                    <a:pt x="15" y="10"/>
                  </a:cubicBezTo>
                  <a:cubicBezTo>
                    <a:pt x="15" y="10"/>
                    <a:pt x="16" y="11"/>
                    <a:pt x="15" y="12"/>
                  </a:cubicBezTo>
                  <a:cubicBezTo>
                    <a:pt x="15" y="12"/>
                    <a:pt x="15" y="12"/>
                    <a:pt x="15" y="13"/>
                  </a:cubicBezTo>
                  <a:cubicBezTo>
                    <a:pt x="15" y="13"/>
                    <a:pt x="16" y="14"/>
                    <a:pt x="16" y="15"/>
                  </a:cubicBezTo>
                  <a:cubicBezTo>
                    <a:pt x="17" y="16"/>
                    <a:pt x="17" y="16"/>
                    <a:pt x="18" y="17"/>
                  </a:cubicBezTo>
                  <a:cubicBezTo>
                    <a:pt x="18" y="18"/>
                    <a:pt x="18" y="20"/>
                    <a:pt x="18" y="21"/>
                  </a:cubicBezTo>
                  <a:cubicBezTo>
                    <a:pt x="17" y="23"/>
                    <a:pt x="15" y="25"/>
                    <a:pt x="13" y="24"/>
                  </a:cubicBezTo>
                  <a:cubicBezTo>
                    <a:pt x="12" y="24"/>
                    <a:pt x="11" y="24"/>
                    <a:pt x="10" y="24"/>
                  </a:cubicBezTo>
                  <a:cubicBezTo>
                    <a:pt x="9" y="23"/>
                    <a:pt x="8" y="23"/>
                    <a:pt x="7" y="22"/>
                  </a:cubicBezTo>
                  <a:cubicBezTo>
                    <a:pt x="7" y="22"/>
                    <a:pt x="6" y="21"/>
                    <a:pt x="6" y="21"/>
                  </a:cubicBezTo>
                  <a:cubicBezTo>
                    <a:pt x="6" y="19"/>
                    <a:pt x="5" y="17"/>
                    <a:pt x="4" y="15"/>
                  </a:cubicBezTo>
                  <a:cubicBezTo>
                    <a:pt x="3" y="14"/>
                    <a:pt x="3" y="13"/>
                    <a:pt x="1" y="12"/>
                  </a:cubicBezTo>
                  <a:cubicBezTo>
                    <a:pt x="1" y="11"/>
                    <a:pt x="1" y="11"/>
                    <a:pt x="0" y="1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2" name="Freeform 33792"/>
            <p:cNvSpPr>
              <a:spLocks/>
            </p:cNvSpPr>
            <p:nvPr/>
          </p:nvSpPr>
          <p:spPr bwMode="auto">
            <a:xfrm>
              <a:off x="4456" y="976"/>
              <a:ext cx="26" cy="28"/>
            </a:xfrm>
            <a:custGeom>
              <a:avLst/>
              <a:gdLst>
                <a:gd name="T0" fmla="*/ 0 w 15"/>
                <a:gd name="T1" fmla="*/ 0 h 16"/>
                <a:gd name="T2" fmla="*/ 8 w 15"/>
                <a:gd name="T3" fmla="*/ 11 h 16"/>
                <a:gd name="T4" fmla="*/ 15 w 15"/>
                <a:gd name="T5" fmla="*/ 16 h 16"/>
                <a:gd name="T6" fmla="*/ 10 w 15"/>
                <a:gd name="T7" fmla="*/ 8 h 16"/>
                <a:gd name="T8" fmla="*/ 11 w 15"/>
                <a:gd name="T9" fmla="*/ 7 h 16"/>
                <a:gd name="T10" fmla="*/ 12 w 15"/>
                <a:gd name="T11" fmla="*/ 8 h 16"/>
                <a:gd name="T12" fmla="*/ 13 w 15"/>
                <a:gd name="T13" fmla="*/ 8 h 16"/>
                <a:gd name="T14" fmla="*/ 10 w 15"/>
                <a:gd name="T15" fmla="*/ 6 h 16"/>
                <a:gd name="T16" fmla="*/ 8 w 15"/>
                <a:gd name="T17" fmla="*/ 3 h 16"/>
                <a:gd name="T18" fmla="*/ 7 w 15"/>
                <a:gd name="T19" fmla="*/ 2 h 16"/>
                <a:gd name="T20" fmla="*/ 3 w 15"/>
                <a:gd name="T21" fmla="*/ 2 h 16"/>
                <a:gd name="T22" fmla="*/ 0 w 15"/>
                <a:gd name="T23" fmla="*/ 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" h="16">
                  <a:moveTo>
                    <a:pt x="0" y="0"/>
                  </a:moveTo>
                  <a:cubicBezTo>
                    <a:pt x="2" y="3"/>
                    <a:pt x="5" y="8"/>
                    <a:pt x="8" y="11"/>
                  </a:cubicBezTo>
                  <a:cubicBezTo>
                    <a:pt x="10" y="13"/>
                    <a:pt x="12" y="15"/>
                    <a:pt x="15" y="16"/>
                  </a:cubicBezTo>
                  <a:cubicBezTo>
                    <a:pt x="12" y="13"/>
                    <a:pt x="11" y="11"/>
                    <a:pt x="10" y="8"/>
                  </a:cubicBezTo>
                  <a:cubicBezTo>
                    <a:pt x="10" y="8"/>
                    <a:pt x="10" y="7"/>
                    <a:pt x="11" y="7"/>
                  </a:cubicBezTo>
                  <a:cubicBezTo>
                    <a:pt x="11" y="8"/>
                    <a:pt x="12" y="8"/>
                    <a:pt x="12" y="8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2" y="7"/>
                    <a:pt x="11" y="7"/>
                    <a:pt x="10" y="6"/>
                  </a:cubicBezTo>
                  <a:cubicBezTo>
                    <a:pt x="9" y="5"/>
                    <a:pt x="8" y="4"/>
                    <a:pt x="8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6" y="3"/>
                    <a:pt x="5" y="2"/>
                    <a:pt x="3" y="2"/>
                  </a:cubicBezTo>
                  <a:cubicBezTo>
                    <a:pt x="2" y="2"/>
                    <a:pt x="1" y="1"/>
                    <a:pt x="0" y="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3" name="Freeform 33793"/>
            <p:cNvSpPr>
              <a:spLocks/>
            </p:cNvSpPr>
            <p:nvPr/>
          </p:nvSpPr>
          <p:spPr bwMode="auto">
            <a:xfrm>
              <a:off x="4407" y="995"/>
              <a:ext cx="59" cy="22"/>
            </a:xfrm>
            <a:custGeom>
              <a:avLst/>
              <a:gdLst>
                <a:gd name="T0" fmla="*/ 2 w 33"/>
                <a:gd name="T1" fmla="*/ 9 h 12"/>
                <a:gd name="T2" fmla="*/ 0 w 33"/>
                <a:gd name="T3" fmla="*/ 6 h 12"/>
                <a:gd name="T4" fmla="*/ 6 w 33"/>
                <a:gd name="T5" fmla="*/ 2 h 12"/>
                <a:gd name="T6" fmla="*/ 19 w 33"/>
                <a:gd name="T7" fmla="*/ 1 h 12"/>
                <a:gd name="T8" fmla="*/ 26 w 33"/>
                <a:gd name="T9" fmla="*/ 4 h 12"/>
                <a:gd name="T10" fmla="*/ 31 w 33"/>
                <a:gd name="T11" fmla="*/ 8 h 12"/>
                <a:gd name="T12" fmla="*/ 32 w 33"/>
                <a:gd name="T13" fmla="*/ 12 h 12"/>
                <a:gd name="T14" fmla="*/ 18 w 33"/>
                <a:gd name="T15" fmla="*/ 5 h 12"/>
                <a:gd name="T16" fmla="*/ 9 w 33"/>
                <a:gd name="T17" fmla="*/ 6 h 12"/>
                <a:gd name="T18" fmla="*/ 2 w 33"/>
                <a:gd name="T19" fmla="*/ 9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" h="12">
                  <a:moveTo>
                    <a:pt x="2" y="9"/>
                  </a:moveTo>
                  <a:cubicBezTo>
                    <a:pt x="1" y="8"/>
                    <a:pt x="0" y="7"/>
                    <a:pt x="0" y="6"/>
                  </a:cubicBezTo>
                  <a:cubicBezTo>
                    <a:pt x="1" y="5"/>
                    <a:pt x="4" y="2"/>
                    <a:pt x="6" y="2"/>
                  </a:cubicBezTo>
                  <a:cubicBezTo>
                    <a:pt x="9" y="1"/>
                    <a:pt x="15" y="0"/>
                    <a:pt x="19" y="1"/>
                  </a:cubicBezTo>
                  <a:cubicBezTo>
                    <a:pt x="22" y="1"/>
                    <a:pt x="24" y="2"/>
                    <a:pt x="26" y="4"/>
                  </a:cubicBezTo>
                  <a:cubicBezTo>
                    <a:pt x="28" y="5"/>
                    <a:pt x="29" y="7"/>
                    <a:pt x="31" y="8"/>
                  </a:cubicBezTo>
                  <a:cubicBezTo>
                    <a:pt x="32" y="8"/>
                    <a:pt x="33" y="11"/>
                    <a:pt x="32" y="12"/>
                  </a:cubicBezTo>
                  <a:cubicBezTo>
                    <a:pt x="28" y="9"/>
                    <a:pt x="23" y="6"/>
                    <a:pt x="18" y="5"/>
                  </a:cubicBezTo>
                  <a:cubicBezTo>
                    <a:pt x="15" y="4"/>
                    <a:pt x="12" y="5"/>
                    <a:pt x="9" y="6"/>
                  </a:cubicBezTo>
                  <a:cubicBezTo>
                    <a:pt x="7" y="6"/>
                    <a:pt x="2" y="9"/>
                    <a:pt x="2" y="9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4" name="Freeform 33794"/>
            <p:cNvSpPr>
              <a:spLocks/>
            </p:cNvSpPr>
            <p:nvPr/>
          </p:nvSpPr>
          <p:spPr bwMode="auto">
            <a:xfrm>
              <a:off x="4413" y="1017"/>
              <a:ext cx="51" cy="10"/>
            </a:xfrm>
            <a:custGeom>
              <a:avLst/>
              <a:gdLst>
                <a:gd name="T0" fmla="*/ 0 w 29"/>
                <a:gd name="T1" fmla="*/ 0 h 6"/>
                <a:gd name="T2" fmla="*/ 14 w 29"/>
                <a:gd name="T3" fmla="*/ 6 h 6"/>
                <a:gd name="T4" fmla="*/ 21 w 29"/>
                <a:gd name="T5" fmla="*/ 5 h 6"/>
                <a:gd name="T6" fmla="*/ 25 w 29"/>
                <a:gd name="T7" fmla="*/ 4 h 6"/>
                <a:gd name="T8" fmla="*/ 27 w 29"/>
                <a:gd name="T9" fmla="*/ 3 h 6"/>
                <a:gd name="T10" fmla="*/ 29 w 29"/>
                <a:gd name="T11" fmla="*/ 2 h 6"/>
                <a:gd name="T12" fmla="*/ 27 w 29"/>
                <a:gd name="T13" fmla="*/ 1 h 6"/>
                <a:gd name="T14" fmla="*/ 25 w 29"/>
                <a:gd name="T15" fmla="*/ 2 h 6"/>
                <a:gd name="T16" fmla="*/ 24 w 29"/>
                <a:gd name="T17" fmla="*/ 2 h 6"/>
                <a:gd name="T18" fmla="*/ 3 w 29"/>
                <a:gd name="T19" fmla="*/ 2 h 6"/>
                <a:gd name="T20" fmla="*/ 0 w 29"/>
                <a:gd name="T21" fmla="*/ 0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9" h="6">
                  <a:moveTo>
                    <a:pt x="0" y="0"/>
                  </a:moveTo>
                  <a:cubicBezTo>
                    <a:pt x="2" y="3"/>
                    <a:pt x="10" y="5"/>
                    <a:pt x="14" y="6"/>
                  </a:cubicBezTo>
                  <a:cubicBezTo>
                    <a:pt x="16" y="6"/>
                    <a:pt x="19" y="5"/>
                    <a:pt x="21" y="5"/>
                  </a:cubicBezTo>
                  <a:cubicBezTo>
                    <a:pt x="23" y="5"/>
                    <a:pt x="24" y="4"/>
                    <a:pt x="25" y="4"/>
                  </a:cubicBezTo>
                  <a:cubicBezTo>
                    <a:pt x="26" y="4"/>
                    <a:pt x="27" y="3"/>
                    <a:pt x="27" y="3"/>
                  </a:cubicBezTo>
                  <a:cubicBezTo>
                    <a:pt x="28" y="3"/>
                    <a:pt x="28" y="2"/>
                    <a:pt x="29" y="2"/>
                  </a:cubicBezTo>
                  <a:cubicBezTo>
                    <a:pt x="28" y="2"/>
                    <a:pt x="28" y="1"/>
                    <a:pt x="27" y="1"/>
                  </a:cubicBezTo>
                  <a:cubicBezTo>
                    <a:pt x="27" y="1"/>
                    <a:pt x="26" y="2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13" y="5"/>
                    <a:pt x="9" y="4"/>
                    <a:pt x="3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5" name="Freeform 33795"/>
            <p:cNvSpPr>
              <a:spLocks/>
            </p:cNvSpPr>
            <p:nvPr/>
          </p:nvSpPr>
          <p:spPr bwMode="auto">
            <a:xfrm>
              <a:off x="4431" y="1008"/>
              <a:ext cx="9" cy="7"/>
            </a:xfrm>
            <a:custGeom>
              <a:avLst/>
              <a:gdLst>
                <a:gd name="T0" fmla="*/ 0 w 5"/>
                <a:gd name="T1" fmla="*/ 0 h 4"/>
                <a:gd name="T2" fmla="*/ 5 w 5"/>
                <a:gd name="T3" fmla="*/ 0 h 4"/>
                <a:gd name="T4" fmla="*/ 5 w 5"/>
                <a:gd name="T5" fmla="*/ 1 h 4"/>
                <a:gd name="T6" fmla="*/ 3 w 5"/>
                <a:gd name="T7" fmla="*/ 4 h 4"/>
                <a:gd name="T8" fmla="*/ 0 w 5"/>
                <a:gd name="T9" fmla="*/ 2 h 4"/>
                <a:gd name="T10" fmla="*/ 0 w 5"/>
                <a:gd name="T11" fmla="*/ 0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" h="4">
                  <a:moveTo>
                    <a:pt x="0" y="0"/>
                  </a:moveTo>
                  <a:cubicBezTo>
                    <a:pt x="1" y="0"/>
                    <a:pt x="3" y="0"/>
                    <a:pt x="5" y="0"/>
                  </a:cubicBezTo>
                  <a:cubicBezTo>
                    <a:pt x="5" y="0"/>
                    <a:pt x="5" y="1"/>
                    <a:pt x="5" y="1"/>
                  </a:cubicBezTo>
                  <a:cubicBezTo>
                    <a:pt x="5" y="2"/>
                    <a:pt x="4" y="4"/>
                    <a:pt x="3" y="4"/>
                  </a:cubicBezTo>
                  <a:cubicBezTo>
                    <a:pt x="1" y="4"/>
                    <a:pt x="0" y="3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6" name="Freeform 33796"/>
            <p:cNvSpPr>
              <a:spLocks/>
            </p:cNvSpPr>
            <p:nvPr/>
          </p:nvSpPr>
          <p:spPr bwMode="auto">
            <a:xfrm>
              <a:off x="4375" y="967"/>
              <a:ext cx="45" cy="30"/>
            </a:xfrm>
            <a:custGeom>
              <a:avLst/>
              <a:gdLst>
                <a:gd name="T0" fmla="*/ 0 w 25"/>
                <a:gd name="T1" fmla="*/ 10 h 17"/>
                <a:gd name="T2" fmla="*/ 3 w 25"/>
                <a:gd name="T3" fmla="*/ 12 h 17"/>
                <a:gd name="T4" fmla="*/ 7 w 25"/>
                <a:gd name="T5" fmla="*/ 11 h 17"/>
                <a:gd name="T6" fmla="*/ 8 w 25"/>
                <a:gd name="T7" fmla="*/ 12 h 17"/>
                <a:gd name="T8" fmla="*/ 6 w 25"/>
                <a:gd name="T9" fmla="*/ 17 h 17"/>
                <a:gd name="T10" fmla="*/ 16 w 25"/>
                <a:gd name="T11" fmla="*/ 12 h 17"/>
                <a:gd name="T12" fmla="*/ 21 w 25"/>
                <a:gd name="T13" fmla="*/ 8 h 17"/>
                <a:gd name="T14" fmla="*/ 21 w 25"/>
                <a:gd name="T15" fmla="*/ 8 h 17"/>
                <a:gd name="T16" fmla="*/ 22 w 25"/>
                <a:gd name="T17" fmla="*/ 4 h 17"/>
                <a:gd name="T18" fmla="*/ 25 w 25"/>
                <a:gd name="T19" fmla="*/ 0 h 17"/>
                <a:gd name="T20" fmla="*/ 22 w 25"/>
                <a:gd name="T21" fmla="*/ 0 h 17"/>
                <a:gd name="T22" fmla="*/ 20 w 25"/>
                <a:gd name="T23" fmla="*/ 2 h 17"/>
                <a:gd name="T24" fmla="*/ 14 w 25"/>
                <a:gd name="T25" fmla="*/ 5 h 17"/>
                <a:gd name="T26" fmla="*/ 7 w 25"/>
                <a:gd name="T27" fmla="*/ 9 h 17"/>
                <a:gd name="T28" fmla="*/ 0 w 25"/>
                <a:gd name="T29" fmla="*/ 10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" h="17">
                  <a:moveTo>
                    <a:pt x="0" y="10"/>
                  </a:moveTo>
                  <a:cubicBezTo>
                    <a:pt x="1" y="11"/>
                    <a:pt x="2" y="11"/>
                    <a:pt x="3" y="12"/>
                  </a:cubicBezTo>
                  <a:cubicBezTo>
                    <a:pt x="5" y="12"/>
                    <a:pt x="6" y="12"/>
                    <a:pt x="7" y="11"/>
                  </a:cubicBezTo>
                  <a:cubicBezTo>
                    <a:pt x="7" y="11"/>
                    <a:pt x="8" y="11"/>
                    <a:pt x="8" y="12"/>
                  </a:cubicBezTo>
                  <a:cubicBezTo>
                    <a:pt x="7" y="13"/>
                    <a:pt x="7" y="16"/>
                    <a:pt x="6" y="17"/>
                  </a:cubicBezTo>
                  <a:cubicBezTo>
                    <a:pt x="10" y="17"/>
                    <a:pt x="13" y="14"/>
                    <a:pt x="16" y="12"/>
                  </a:cubicBezTo>
                  <a:cubicBezTo>
                    <a:pt x="18" y="11"/>
                    <a:pt x="20" y="9"/>
                    <a:pt x="21" y="8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2" y="6"/>
                    <a:pt x="22" y="5"/>
                    <a:pt x="22" y="4"/>
                  </a:cubicBezTo>
                  <a:cubicBezTo>
                    <a:pt x="23" y="3"/>
                    <a:pt x="24" y="1"/>
                    <a:pt x="25" y="0"/>
                  </a:cubicBezTo>
                  <a:cubicBezTo>
                    <a:pt x="24" y="0"/>
                    <a:pt x="23" y="0"/>
                    <a:pt x="22" y="0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8" y="3"/>
                    <a:pt x="16" y="4"/>
                    <a:pt x="14" y="5"/>
                  </a:cubicBezTo>
                  <a:cubicBezTo>
                    <a:pt x="11" y="7"/>
                    <a:pt x="9" y="8"/>
                    <a:pt x="7" y="9"/>
                  </a:cubicBezTo>
                  <a:cubicBezTo>
                    <a:pt x="5" y="10"/>
                    <a:pt x="2" y="10"/>
                    <a:pt x="0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28" name="Freeform 33797"/>
            <p:cNvSpPr>
              <a:spLocks/>
            </p:cNvSpPr>
            <p:nvPr/>
          </p:nvSpPr>
          <p:spPr bwMode="auto">
            <a:xfrm>
              <a:off x="4399" y="921"/>
              <a:ext cx="33" cy="44"/>
            </a:xfrm>
            <a:custGeom>
              <a:avLst/>
              <a:gdLst>
                <a:gd name="T0" fmla="*/ 2 w 19"/>
                <a:gd name="T1" fmla="*/ 20 h 25"/>
                <a:gd name="T2" fmla="*/ 12 w 19"/>
                <a:gd name="T3" fmla="*/ 24 h 25"/>
                <a:gd name="T4" fmla="*/ 14 w 19"/>
                <a:gd name="T5" fmla="*/ 22 h 25"/>
                <a:gd name="T6" fmla="*/ 16 w 19"/>
                <a:gd name="T7" fmla="*/ 19 h 25"/>
                <a:gd name="T8" fmla="*/ 18 w 19"/>
                <a:gd name="T9" fmla="*/ 18 h 25"/>
                <a:gd name="T10" fmla="*/ 18 w 19"/>
                <a:gd name="T11" fmla="*/ 10 h 25"/>
                <a:gd name="T12" fmla="*/ 19 w 19"/>
                <a:gd name="T13" fmla="*/ 10 h 25"/>
                <a:gd name="T14" fmla="*/ 18 w 19"/>
                <a:gd name="T15" fmla="*/ 9 h 25"/>
                <a:gd name="T16" fmla="*/ 15 w 19"/>
                <a:gd name="T17" fmla="*/ 8 h 25"/>
                <a:gd name="T18" fmla="*/ 12 w 19"/>
                <a:gd name="T19" fmla="*/ 7 h 25"/>
                <a:gd name="T20" fmla="*/ 7 w 19"/>
                <a:gd name="T21" fmla="*/ 3 h 25"/>
                <a:gd name="T22" fmla="*/ 6 w 19"/>
                <a:gd name="T23" fmla="*/ 0 h 25"/>
                <a:gd name="T24" fmla="*/ 5 w 19"/>
                <a:gd name="T25" fmla="*/ 4 h 25"/>
                <a:gd name="T26" fmla="*/ 6 w 19"/>
                <a:gd name="T27" fmla="*/ 8 h 25"/>
                <a:gd name="T28" fmla="*/ 5 w 19"/>
                <a:gd name="T29" fmla="*/ 9 h 25"/>
                <a:gd name="T30" fmla="*/ 4 w 19"/>
                <a:gd name="T31" fmla="*/ 9 h 25"/>
                <a:gd name="T32" fmla="*/ 4 w 19"/>
                <a:gd name="T33" fmla="*/ 11 h 25"/>
                <a:gd name="T34" fmla="*/ 3 w 19"/>
                <a:gd name="T35" fmla="*/ 11 h 25"/>
                <a:gd name="T36" fmla="*/ 2 w 19"/>
                <a:gd name="T37" fmla="*/ 20 h 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9" h="25">
                  <a:moveTo>
                    <a:pt x="2" y="20"/>
                  </a:moveTo>
                  <a:cubicBezTo>
                    <a:pt x="3" y="23"/>
                    <a:pt x="8" y="25"/>
                    <a:pt x="12" y="24"/>
                  </a:cubicBezTo>
                  <a:cubicBezTo>
                    <a:pt x="13" y="24"/>
                    <a:pt x="13" y="23"/>
                    <a:pt x="14" y="22"/>
                  </a:cubicBezTo>
                  <a:cubicBezTo>
                    <a:pt x="14" y="21"/>
                    <a:pt x="15" y="20"/>
                    <a:pt x="16" y="19"/>
                  </a:cubicBezTo>
                  <a:cubicBezTo>
                    <a:pt x="16" y="19"/>
                    <a:pt x="17" y="18"/>
                    <a:pt x="18" y="18"/>
                  </a:cubicBezTo>
                  <a:cubicBezTo>
                    <a:pt x="16" y="15"/>
                    <a:pt x="17" y="12"/>
                    <a:pt x="18" y="10"/>
                  </a:cubicBezTo>
                  <a:cubicBezTo>
                    <a:pt x="18" y="10"/>
                    <a:pt x="19" y="10"/>
                    <a:pt x="19" y="10"/>
                  </a:cubicBezTo>
                  <a:cubicBezTo>
                    <a:pt x="18" y="9"/>
                    <a:pt x="18" y="9"/>
                    <a:pt x="18" y="9"/>
                  </a:cubicBezTo>
                  <a:cubicBezTo>
                    <a:pt x="17" y="9"/>
                    <a:pt x="16" y="8"/>
                    <a:pt x="15" y="8"/>
                  </a:cubicBezTo>
                  <a:cubicBezTo>
                    <a:pt x="14" y="8"/>
                    <a:pt x="13" y="7"/>
                    <a:pt x="12" y="7"/>
                  </a:cubicBezTo>
                  <a:cubicBezTo>
                    <a:pt x="10" y="6"/>
                    <a:pt x="9" y="4"/>
                    <a:pt x="7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5" y="2"/>
                    <a:pt x="5" y="3"/>
                    <a:pt x="5" y="4"/>
                  </a:cubicBezTo>
                  <a:cubicBezTo>
                    <a:pt x="5" y="6"/>
                    <a:pt x="5" y="7"/>
                    <a:pt x="6" y="8"/>
                  </a:cubicBezTo>
                  <a:cubicBezTo>
                    <a:pt x="6" y="8"/>
                    <a:pt x="5" y="9"/>
                    <a:pt x="5" y="9"/>
                  </a:cubicBezTo>
                  <a:cubicBezTo>
                    <a:pt x="5" y="9"/>
                    <a:pt x="4" y="9"/>
                    <a:pt x="4" y="9"/>
                  </a:cubicBezTo>
                  <a:cubicBezTo>
                    <a:pt x="3" y="9"/>
                    <a:pt x="4" y="10"/>
                    <a:pt x="4" y="11"/>
                  </a:cubicBezTo>
                  <a:cubicBezTo>
                    <a:pt x="4" y="11"/>
                    <a:pt x="3" y="11"/>
                    <a:pt x="3" y="11"/>
                  </a:cubicBezTo>
                  <a:cubicBezTo>
                    <a:pt x="0" y="12"/>
                    <a:pt x="0" y="18"/>
                    <a:pt x="2" y="2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0" name="Freeform 33798"/>
            <p:cNvSpPr>
              <a:spLocks/>
            </p:cNvSpPr>
            <p:nvPr/>
          </p:nvSpPr>
          <p:spPr bwMode="auto">
            <a:xfrm>
              <a:off x="4126" y="1260"/>
              <a:ext cx="216" cy="254"/>
            </a:xfrm>
            <a:custGeom>
              <a:avLst/>
              <a:gdLst>
                <a:gd name="T0" fmla="*/ 4 w 121"/>
                <a:gd name="T1" fmla="*/ 141 h 143"/>
                <a:gd name="T2" fmla="*/ 14 w 121"/>
                <a:gd name="T3" fmla="*/ 108 h 143"/>
                <a:gd name="T4" fmla="*/ 17 w 121"/>
                <a:gd name="T5" fmla="*/ 110 h 143"/>
                <a:gd name="T6" fmla="*/ 25 w 121"/>
                <a:gd name="T7" fmla="*/ 131 h 143"/>
                <a:gd name="T8" fmla="*/ 30 w 121"/>
                <a:gd name="T9" fmla="*/ 138 h 143"/>
                <a:gd name="T10" fmla="*/ 22 w 121"/>
                <a:gd name="T11" fmla="*/ 116 h 143"/>
                <a:gd name="T12" fmla="*/ 25 w 121"/>
                <a:gd name="T13" fmla="*/ 102 h 143"/>
                <a:gd name="T14" fmla="*/ 34 w 121"/>
                <a:gd name="T15" fmla="*/ 93 h 143"/>
                <a:gd name="T16" fmla="*/ 65 w 121"/>
                <a:gd name="T17" fmla="*/ 97 h 143"/>
                <a:gd name="T18" fmla="*/ 70 w 121"/>
                <a:gd name="T19" fmla="*/ 107 h 143"/>
                <a:gd name="T20" fmla="*/ 67 w 121"/>
                <a:gd name="T21" fmla="*/ 142 h 143"/>
                <a:gd name="T22" fmla="*/ 72 w 121"/>
                <a:gd name="T23" fmla="*/ 140 h 143"/>
                <a:gd name="T24" fmla="*/ 74 w 121"/>
                <a:gd name="T25" fmla="*/ 138 h 143"/>
                <a:gd name="T26" fmla="*/ 79 w 121"/>
                <a:gd name="T27" fmla="*/ 137 h 143"/>
                <a:gd name="T28" fmla="*/ 81 w 121"/>
                <a:gd name="T29" fmla="*/ 107 h 143"/>
                <a:gd name="T30" fmla="*/ 84 w 121"/>
                <a:gd name="T31" fmla="*/ 94 h 143"/>
                <a:gd name="T32" fmla="*/ 103 w 121"/>
                <a:gd name="T33" fmla="*/ 39 h 143"/>
                <a:gd name="T34" fmla="*/ 111 w 121"/>
                <a:gd name="T35" fmla="*/ 31 h 143"/>
                <a:gd name="T36" fmla="*/ 121 w 121"/>
                <a:gd name="T37" fmla="*/ 20 h 143"/>
                <a:gd name="T38" fmla="*/ 119 w 121"/>
                <a:gd name="T39" fmla="*/ 21 h 143"/>
                <a:gd name="T40" fmla="*/ 121 w 121"/>
                <a:gd name="T41" fmla="*/ 7 h 143"/>
                <a:gd name="T42" fmla="*/ 119 w 121"/>
                <a:gd name="T43" fmla="*/ 8 h 143"/>
                <a:gd name="T44" fmla="*/ 111 w 121"/>
                <a:gd name="T45" fmla="*/ 4 h 143"/>
                <a:gd name="T46" fmla="*/ 116 w 121"/>
                <a:gd name="T47" fmla="*/ 10 h 143"/>
                <a:gd name="T48" fmla="*/ 115 w 121"/>
                <a:gd name="T49" fmla="*/ 11 h 143"/>
                <a:gd name="T50" fmla="*/ 116 w 121"/>
                <a:gd name="T51" fmla="*/ 23 h 143"/>
                <a:gd name="T52" fmla="*/ 107 w 121"/>
                <a:gd name="T53" fmla="*/ 30 h 143"/>
                <a:gd name="T54" fmla="*/ 102 w 121"/>
                <a:gd name="T55" fmla="*/ 32 h 143"/>
                <a:gd name="T56" fmla="*/ 104 w 121"/>
                <a:gd name="T57" fmla="*/ 25 h 143"/>
                <a:gd name="T58" fmla="*/ 99 w 121"/>
                <a:gd name="T59" fmla="*/ 34 h 143"/>
                <a:gd name="T60" fmla="*/ 94 w 121"/>
                <a:gd name="T61" fmla="*/ 34 h 143"/>
                <a:gd name="T62" fmla="*/ 89 w 121"/>
                <a:gd name="T63" fmla="*/ 29 h 143"/>
                <a:gd name="T64" fmla="*/ 86 w 121"/>
                <a:gd name="T65" fmla="*/ 21 h 143"/>
                <a:gd name="T66" fmla="*/ 89 w 121"/>
                <a:gd name="T67" fmla="*/ 32 h 143"/>
                <a:gd name="T68" fmla="*/ 83 w 121"/>
                <a:gd name="T69" fmla="*/ 27 h 143"/>
                <a:gd name="T70" fmla="*/ 81 w 121"/>
                <a:gd name="T71" fmla="*/ 30 h 143"/>
                <a:gd name="T72" fmla="*/ 69 w 121"/>
                <a:gd name="T73" fmla="*/ 9 h 143"/>
                <a:gd name="T74" fmla="*/ 72 w 121"/>
                <a:gd name="T75" fmla="*/ 2 h 143"/>
                <a:gd name="T76" fmla="*/ 66 w 121"/>
                <a:gd name="T77" fmla="*/ 9 h 143"/>
                <a:gd name="T78" fmla="*/ 64 w 121"/>
                <a:gd name="T79" fmla="*/ 4 h 143"/>
                <a:gd name="T80" fmla="*/ 67 w 121"/>
                <a:gd name="T81" fmla="*/ 18 h 143"/>
                <a:gd name="T82" fmla="*/ 86 w 121"/>
                <a:gd name="T83" fmla="*/ 38 h 143"/>
                <a:gd name="T84" fmla="*/ 85 w 121"/>
                <a:gd name="T85" fmla="*/ 49 h 143"/>
                <a:gd name="T86" fmla="*/ 74 w 121"/>
                <a:gd name="T87" fmla="*/ 58 h 143"/>
                <a:gd name="T88" fmla="*/ 46 w 121"/>
                <a:gd name="T89" fmla="*/ 59 h 143"/>
                <a:gd name="T90" fmla="*/ 14 w 121"/>
                <a:gd name="T91" fmla="*/ 62 h 143"/>
                <a:gd name="T92" fmla="*/ 12 w 121"/>
                <a:gd name="T93" fmla="*/ 70 h 143"/>
                <a:gd name="T94" fmla="*/ 16 w 121"/>
                <a:gd name="T95" fmla="*/ 84 h 143"/>
                <a:gd name="T96" fmla="*/ 11 w 121"/>
                <a:gd name="T97" fmla="*/ 101 h 143"/>
                <a:gd name="T98" fmla="*/ 8 w 121"/>
                <a:gd name="T99" fmla="*/ 116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1" h="143">
                  <a:moveTo>
                    <a:pt x="2" y="137"/>
                  </a:moveTo>
                  <a:cubicBezTo>
                    <a:pt x="0" y="138"/>
                    <a:pt x="2" y="140"/>
                    <a:pt x="4" y="141"/>
                  </a:cubicBezTo>
                  <a:cubicBezTo>
                    <a:pt x="5" y="141"/>
                    <a:pt x="5" y="141"/>
                    <a:pt x="5" y="138"/>
                  </a:cubicBezTo>
                  <a:cubicBezTo>
                    <a:pt x="7" y="129"/>
                    <a:pt x="12" y="113"/>
                    <a:pt x="14" y="108"/>
                  </a:cubicBezTo>
                  <a:cubicBezTo>
                    <a:pt x="15" y="107"/>
                    <a:pt x="16" y="106"/>
                    <a:pt x="16" y="106"/>
                  </a:cubicBezTo>
                  <a:cubicBezTo>
                    <a:pt x="16" y="106"/>
                    <a:pt x="17" y="110"/>
                    <a:pt x="17" y="110"/>
                  </a:cubicBezTo>
                  <a:cubicBezTo>
                    <a:pt x="17" y="111"/>
                    <a:pt x="18" y="113"/>
                    <a:pt x="18" y="114"/>
                  </a:cubicBezTo>
                  <a:cubicBezTo>
                    <a:pt x="18" y="115"/>
                    <a:pt x="24" y="130"/>
                    <a:pt x="25" y="131"/>
                  </a:cubicBezTo>
                  <a:cubicBezTo>
                    <a:pt x="27" y="137"/>
                    <a:pt x="24" y="135"/>
                    <a:pt x="26" y="137"/>
                  </a:cubicBezTo>
                  <a:cubicBezTo>
                    <a:pt x="26" y="138"/>
                    <a:pt x="29" y="139"/>
                    <a:pt x="30" y="138"/>
                  </a:cubicBezTo>
                  <a:cubicBezTo>
                    <a:pt x="30" y="138"/>
                    <a:pt x="29" y="133"/>
                    <a:pt x="29" y="132"/>
                  </a:cubicBezTo>
                  <a:cubicBezTo>
                    <a:pt x="28" y="128"/>
                    <a:pt x="23" y="117"/>
                    <a:pt x="22" y="116"/>
                  </a:cubicBezTo>
                  <a:cubicBezTo>
                    <a:pt x="22" y="115"/>
                    <a:pt x="21" y="110"/>
                    <a:pt x="21" y="108"/>
                  </a:cubicBezTo>
                  <a:cubicBezTo>
                    <a:pt x="22" y="106"/>
                    <a:pt x="22" y="103"/>
                    <a:pt x="25" y="102"/>
                  </a:cubicBezTo>
                  <a:cubicBezTo>
                    <a:pt x="27" y="101"/>
                    <a:pt x="29" y="98"/>
                    <a:pt x="30" y="97"/>
                  </a:cubicBezTo>
                  <a:cubicBezTo>
                    <a:pt x="30" y="96"/>
                    <a:pt x="31" y="92"/>
                    <a:pt x="34" y="93"/>
                  </a:cubicBezTo>
                  <a:cubicBezTo>
                    <a:pt x="35" y="95"/>
                    <a:pt x="47" y="101"/>
                    <a:pt x="57" y="99"/>
                  </a:cubicBezTo>
                  <a:cubicBezTo>
                    <a:pt x="61" y="98"/>
                    <a:pt x="64" y="97"/>
                    <a:pt x="65" y="97"/>
                  </a:cubicBezTo>
                  <a:cubicBezTo>
                    <a:pt x="66" y="97"/>
                    <a:pt x="68" y="95"/>
                    <a:pt x="69" y="98"/>
                  </a:cubicBezTo>
                  <a:cubicBezTo>
                    <a:pt x="69" y="101"/>
                    <a:pt x="70" y="105"/>
                    <a:pt x="70" y="107"/>
                  </a:cubicBezTo>
                  <a:cubicBezTo>
                    <a:pt x="69" y="112"/>
                    <a:pt x="72" y="132"/>
                    <a:pt x="68" y="139"/>
                  </a:cubicBezTo>
                  <a:cubicBezTo>
                    <a:pt x="66" y="142"/>
                    <a:pt x="67" y="142"/>
                    <a:pt x="67" y="142"/>
                  </a:cubicBezTo>
                  <a:cubicBezTo>
                    <a:pt x="69" y="143"/>
                    <a:pt x="71" y="143"/>
                    <a:pt x="72" y="142"/>
                  </a:cubicBezTo>
                  <a:cubicBezTo>
                    <a:pt x="72" y="142"/>
                    <a:pt x="72" y="140"/>
                    <a:pt x="72" y="140"/>
                  </a:cubicBezTo>
                  <a:cubicBezTo>
                    <a:pt x="71" y="136"/>
                    <a:pt x="75" y="111"/>
                    <a:pt x="75" y="106"/>
                  </a:cubicBezTo>
                  <a:cubicBezTo>
                    <a:pt x="77" y="141"/>
                    <a:pt x="74" y="131"/>
                    <a:pt x="74" y="138"/>
                  </a:cubicBezTo>
                  <a:cubicBezTo>
                    <a:pt x="75" y="139"/>
                    <a:pt x="76" y="139"/>
                    <a:pt x="78" y="139"/>
                  </a:cubicBezTo>
                  <a:cubicBezTo>
                    <a:pt x="78" y="139"/>
                    <a:pt x="79" y="139"/>
                    <a:pt x="79" y="137"/>
                  </a:cubicBezTo>
                  <a:cubicBezTo>
                    <a:pt x="79" y="135"/>
                    <a:pt x="78" y="134"/>
                    <a:pt x="78" y="131"/>
                  </a:cubicBezTo>
                  <a:cubicBezTo>
                    <a:pt x="79" y="122"/>
                    <a:pt x="81" y="108"/>
                    <a:pt x="81" y="107"/>
                  </a:cubicBezTo>
                  <a:cubicBezTo>
                    <a:pt x="81" y="104"/>
                    <a:pt x="81" y="100"/>
                    <a:pt x="81" y="99"/>
                  </a:cubicBezTo>
                  <a:cubicBezTo>
                    <a:pt x="82" y="98"/>
                    <a:pt x="82" y="94"/>
                    <a:pt x="84" y="94"/>
                  </a:cubicBezTo>
                  <a:cubicBezTo>
                    <a:pt x="94" y="91"/>
                    <a:pt x="102" y="56"/>
                    <a:pt x="103" y="48"/>
                  </a:cubicBezTo>
                  <a:cubicBezTo>
                    <a:pt x="104" y="45"/>
                    <a:pt x="103" y="40"/>
                    <a:pt x="103" y="39"/>
                  </a:cubicBezTo>
                  <a:cubicBezTo>
                    <a:pt x="104" y="38"/>
                    <a:pt x="106" y="39"/>
                    <a:pt x="107" y="37"/>
                  </a:cubicBezTo>
                  <a:cubicBezTo>
                    <a:pt x="109" y="35"/>
                    <a:pt x="110" y="33"/>
                    <a:pt x="111" y="31"/>
                  </a:cubicBezTo>
                  <a:cubicBezTo>
                    <a:pt x="111" y="30"/>
                    <a:pt x="111" y="31"/>
                    <a:pt x="113" y="29"/>
                  </a:cubicBezTo>
                  <a:cubicBezTo>
                    <a:pt x="116" y="27"/>
                    <a:pt x="120" y="23"/>
                    <a:pt x="121" y="20"/>
                  </a:cubicBezTo>
                  <a:cubicBezTo>
                    <a:pt x="121" y="19"/>
                    <a:pt x="121" y="15"/>
                    <a:pt x="121" y="15"/>
                  </a:cubicBezTo>
                  <a:cubicBezTo>
                    <a:pt x="121" y="15"/>
                    <a:pt x="120" y="21"/>
                    <a:pt x="119" y="21"/>
                  </a:cubicBezTo>
                  <a:cubicBezTo>
                    <a:pt x="118" y="20"/>
                    <a:pt x="119" y="16"/>
                    <a:pt x="119" y="14"/>
                  </a:cubicBezTo>
                  <a:cubicBezTo>
                    <a:pt x="119" y="11"/>
                    <a:pt x="119" y="10"/>
                    <a:pt x="121" y="7"/>
                  </a:cubicBezTo>
                  <a:cubicBezTo>
                    <a:pt x="121" y="6"/>
                    <a:pt x="121" y="3"/>
                    <a:pt x="120" y="2"/>
                  </a:cubicBezTo>
                  <a:cubicBezTo>
                    <a:pt x="121" y="4"/>
                    <a:pt x="120" y="6"/>
                    <a:pt x="119" y="8"/>
                  </a:cubicBezTo>
                  <a:cubicBezTo>
                    <a:pt x="118" y="9"/>
                    <a:pt x="117" y="9"/>
                    <a:pt x="115" y="8"/>
                  </a:cubicBezTo>
                  <a:cubicBezTo>
                    <a:pt x="113" y="6"/>
                    <a:pt x="111" y="5"/>
                    <a:pt x="111" y="4"/>
                  </a:cubicBezTo>
                  <a:cubicBezTo>
                    <a:pt x="111" y="4"/>
                    <a:pt x="111" y="5"/>
                    <a:pt x="112" y="6"/>
                  </a:cubicBezTo>
                  <a:cubicBezTo>
                    <a:pt x="114" y="9"/>
                    <a:pt x="117" y="9"/>
                    <a:pt x="116" y="10"/>
                  </a:cubicBezTo>
                  <a:cubicBezTo>
                    <a:pt x="115" y="11"/>
                    <a:pt x="114" y="10"/>
                    <a:pt x="114" y="10"/>
                  </a:cubicBezTo>
                  <a:cubicBezTo>
                    <a:pt x="113" y="9"/>
                    <a:pt x="113" y="10"/>
                    <a:pt x="115" y="11"/>
                  </a:cubicBezTo>
                  <a:cubicBezTo>
                    <a:pt x="117" y="12"/>
                    <a:pt x="118" y="12"/>
                    <a:pt x="118" y="15"/>
                  </a:cubicBezTo>
                  <a:cubicBezTo>
                    <a:pt x="118" y="17"/>
                    <a:pt x="118" y="20"/>
                    <a:pt x="116" y="23"/>
                  </a:cubicBezTo>
                  <a:cubicBezTo>
                    <a:pt x="115" y="25"/>
                    <a:pt x="113" y="27"/>
                    <a:pt x="111" y="28"/>
                  </a:cubicBezTo>
                  <a:cubicBezTo>
                    <a:pt x="109" y="28"/>
                    <a:pt x="109" y="29"/>
                    <a:pt x="107" y="30"/>
                  </a:cubicBezTo>
                  <a:cubicBezTo>
                    <a:pt x="106" y="30"/>
                    <a:pt x="105" y="30"/>
                    <a:pt x="104" y="30"/>
                  </a:cubicBezTo>
                  <a:cubicBezTo>
                    <a:pt x="102" y="31"/>
                    <a:pt x="102" y="32"/>
                    <a:pt x="102" y="32"/>
                  </a:cubicBezTo>
                  <a:cubicBezTo>
                    <a:pt x="102" y="32"/>
                    <a:pt x="101" y="33"/>
                    <a:pt x="102" y="31"/>
                  </a:cubicBezTo>
                  <a:cubicBezTo>
                    <a:pt x="102" y="30"/>
                    <a:pt x="104" y="27"/>
                    <a:pt x="104" y="25"/>
                  </a:cubicBezTo>
                  <a:cubicBezTo>
                    <a:pt x="104" y="23"/>
                    <a:pt x="104" y="21"/>
                    <a:pt x="103" y="24"/>
                  </a:cubicBezTo>
                  <a:cubicBezTo>
                    <a:pt x="102" y="30"/>
                    <a:pt x="99" y="31"/>
                    <a:pt x="99" y="34"/>
                  </a:cubicBezTo>
                  <a:cubicBezTo>
                    <a:pt x="99" y="34"/>
                    <a:pt x="98" y="34"/>
                    <a:pt x="97" y="34"/>
                  </a:cubicBezTo>
                  <a:cubicBezTo>
                    <a:pt x="96" y="34"/>
                    <a:pt x="95" y="35"/>
                    <a:pt x="94" y="34"/>
                  </a:cubicBezTo>
                  <a:cubicBezTo>
                    <a:pt x="93" y="33"/>
                    <a:pt x="92" y="33"/>
                    <a:pt x="91" y="33"/>
                  </a:cubicBezTo>
                  <a:cubicBezTo>
                    <a:pt x="90" y="33"/>
                    <a:pt x="91" y="30"/>
                    <a:pt x="89" y="29"/>
                  </a:cubicBezTo>
                  <a:cubicBezTo>
                    <a:pt x="87" y="27"/>
                    <a:pt x="86" y="23"/>
                    <a:pt x="87" y="22"/>
                  </a:cubicBezTo>
                  <a:cubicBezTo>
                    <a:pt x="86" y="19"/>
                    <a:pt x="86" y="20"/>
                    <a:pt x="86" y="21"/>
                  </a:cubicBezTo>
                  <a:cubicBezTo>
                    <a:pt x="85" y="25"/>
                    <a:pt x="87" y="29"/>
                    <a:pt x="88" y="30"/>
                  </a:cubicBezTo>
                  <a:cubicBezTo>
                    <a:pt x="89" y="31"/>
                    <a:pt x="90" y="32"/>
                    <a:pt x="89" y="32"/>
                  </a:cubicBezTo>
                  <a:cubicBezTo>
                    <a:pt x="88" y="32"/>
                    <a:pt x="85" y="31"/>
                    <a:pt x="85" y="30"/>
                  </a:cubicBezTo>
                  <a:cubicBezTo>
                    <a:pt x="84" y="29"/>
                    <a:pt x="83" y="28"/>
                    <a:pt x="83" y="27"/>
                  </a:cubicBezTo>
                  <a:cubicBezTo>
                    <a:pt x="82" y="27"/>
                    <a:pt x="81" y="26"/>
                    <a:pt x="81" y="28"/>
                  </a:cubicBezTo>
                  <a:cubicBezTo>
                    <a:pt x="81" y="29"/>
                    <a:pt x="82" y="29"/>
                    <a:pt x="81" y="30"/>
                  </a:cubicBezTo>
                  <a:cubicBezTo>
                    <a:pt x="75" y="27"/>
                    <a:pt x="70" y="24"/>
                    <a:pt x="68" y="15"/>
                  </a:cubicBezTo>
                  <a:cubicBezTo>
                    <a:pt x="68" y="12"/>
                    <a:pt x="69" y="11"/>
                    <a:pt x="69" y="9"/>
                  </a:cubicBezTo>
                  <a:cubicBezTo>
                    <a:pt x="71" y="6"/>
                    <a:pt x="72" y="2"/>
                    <a:pt x="74" y="0"/>
                  </a:cubicBezTo>
                  <a:cubicBezTo>
                    <a:pt x="74" y="0"/>
                    <a:pt x="73" y="1"/>
                    <a:pt x="72" y="2"/>
                  </a:cubicBezTo>
                  <a:cubicBezTo>
                    <a:pt x="71" y="4"/>
                    <a:pt x="69" y="8"/>
                    <a:pt x="68" y="9"/>
                  </a:cubicBezTo>
                  <a:cubicBezTo>
                    <a:pt x="67" y="10"/>
                    <a:pt x="67" y="11"/>
                    <a:pt x="66" y="9"/>
                  </a:cubicBezTo>
                  <a:cubicBezTo>
                    <a:pt x="66" y="8"/>
                    <a:pt x="65" y="6"/>
                    <a:pt x="65" y="3"/>
                  </a:cubicBezTo>
                  <a:cubicBezTo>
                    <a:pt x="65" y="1"/>
                    <a:pt x="65" y="1"/>
                    <a:pt x="64" y="4"/>
                  </a:cubicBezTo>
                  <a:cubicBezTo>
                    <a:pt x="64" y="7"/>
                    <a:pt x="65" y="9"/>
                    <a:pt x="65" y="11"/>
                  </a:cubicBezTo>
                  <a:cubicBezTo>
                    <a:pt x="66" y="12"/>
                    <a:pt x="66" y="16"/>
                    <a:pt x="67" y="18"/>
                  </a:cubicBezTo>
                  <a:cubicBezTo>
                    <a:pt x="71" y="27"/>
                    <a:pt x="73" y="28"/>
                    <a:pt x="82" y="33"/>
                  </a:cubicBezTo>
                  <a:cubicBezTo>
                    <a:pt x="82" y="33"/>
                    <a:pt x="81" y="36"/>
                    <a:pt x="86" y="38"/>
                  </a:cubicBezTo>
                  <a:cubicBezTo>
                    <a:pt x="87" y="39"/>
                    <a:pt x="87" y="40"/>
                    <a:pt x="87" y="43"/>
                  </a:cubicBezTo>
                  <a:cubicBezTo>
                    <a:pt x="87" y="47"/>
                    <a:pt x="86" y="48"/>
                    <a:pt x="85" y="49"/>
                  </a:cubicBezTo>
                  <a:cubicBezTo>
                    <a:pt x="85" y="50"/>
                    <a:pt x="85" y="55"/>
                    <a:pt x="82" y="56"/>
                  </a:cubicBezTo>
                  <a:cubicBezTo>
                    <a:pt x="80" y="57"/>
                    <a:pt x="78" y="58"/>
                    <a:pt x="74" y="58"/>
                  </a:cubicBezTo>
                  <a:cubicBezTo>
                    <a:pt x="69" y="58"/>
                    <a:pt x="64" y="60"/>
                    <a:pt x="60" y="60"/>
                  </a:cubicBezTo>
                  <a:cubicBezTo>
                    <a:pt x="56" y="61"/>
                    <a:pt x="50" y="59"/>
                    <a:pt x="46" y="59"/>
                  </a:cubicBezTo>
                  <a:cubicBezTo>
                    <a:pt x="41" y="59"/>
                    <a:pt x="34" y="58"/>
                    <a:pt x="28" y="59"/>
                  </a:cubicBezTo>
                  <a:cubicBezTo>
                    <a:pt x="23" y="59"/>
                    <a:pt x="19" y="60"/>
                    <a:pt x="14" y="62"/>
                  </a:cubicBezTo>
                  <a:cubicBezTo>
                    <a:pt x="10" y="65"/>
                    <a:pt x="9" y="73"/>
                    <a:pt x="11" y="74"/>
                  </a:cubicBezTo>
                  <a:cubicBezTo>
                    <a:pt x="11" y="72"/>
                    <a:pt x="12" y="73"/>
                    <a:pt x="12" y="70"/>
                  </a:cubicBezTo>
                  <a:cubicBezTo>
                    <a:pt x="12" y="71"/>
                    <a:pt x="12" y="73"/>
                    <a:pt x="13" y="76"/>
                  </a:cubicBezTo>
                  <a:cubicBezTo>
                    <a:pt x="16" y="84"/>
                    <a:pt x="16" y="84"/>
                    <a:pt x="16" y="84"/>
                  </a:cubicBezTo>
                  <a:cubicBezTo>
                    <a:pt x="16" y="84"/>
                    <a:pt x="19" y="91"/>
                    <a:pt x="16" y="95"/>
                  </a:cubicBezTo>
                  <a:cubicBezTo>
                    <a:pt x="13" y="99"/>
                    <a:pt x="11" y="100"/>
                    <a:pt x="11" y="101"/>
                  </a:cubicBezTo>
                  <a:cubicBezTo>
                    <a:pt x="10" y="102"/>
                    <a:pt x="9" y="103"/>
                    <a:pt x="9" y="107"/>
                  </a:cubicBezTo>
                  <a:cubicBezTo>
                    <a:pt x="9" y="110"/>
                    <a:pt x="8" y="114"/>
                    <a:pt x="8" y="116"/>
                  </a:cubicBezTo>
                  <a:cubicBezTo>
                    <a:pt x="8" y="117"/>
                    <a:pt x="3" y="135"/>
                    <a:pt x="2" y="13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1" name="Freeform 33799"/>
            <p:cNvSpPr>
              <a:spLocks noEditPoints="1"/>
            </p:cNvSpPr>
            <p:nvPr/>
          </p:nvSpPr>
          <p:spPr bwMode="auto">
            <a:xfrm>
              <a:off x="4441" y="1491"/>
              <a:ext cx="127" cy="127"/>
            </a:xfrm>
            <a:custGeom>
              <a:avLst/>
              <a:gdLst>
                <a:gd name="T0" fmla="*/ 16 w 71"/>
                <a:gd name="T1" fmla="*/ 38 h 71"/>
                <a:gd name="T2" fmla="*/ 8 w 71"/>
                <a:gd name="T3" fmla="*/ 56 h 71"/>
                <a:gd name="T4" fmla="*/ 26 w 71"/>
                <a:gd name="T5" fmla="*/ 66 h 71"/>
                <a:gd name="T6" fmla="*/ 47 w 71"/>
                <a:gd name="T7" fmla="*/ 42 h 71"/>
                <a:gd name="T8" fmla="*/ 54 w 71"/>
                <a:gd name="T9" fmla="*/ 10 h 71"/>
                <a:gd name="T10" fmla="*/ 34 w 71"/>
                <a:gd name="T11" fmla="*/ 54 h 71"/>
                <a:gd name="T12" fmla="*/ 35 w 71"/>
                <a:gd name="T13" fmla="*/ 56 h 71"/>
                <a:gd name="T14" fmla="*/ 10 w 71"/>
                <a:gd name="T15" fmla="*/ 62 h 71"/>
                <a:gd name="T16" fmla="*/ 23 w 71"/>
                <a:gd name="T17" fmla="*/ 37 h 71"/>
                <a:gd name="T18" fmla="*/ 16 w 71"/>
                <a:gd name="T19" fmla="*/ 56 h 71"/>
                <a:gd name="T20" fmla="*/ 22 w 71"/>
                <a:gd name="T21" fmla="*/ 68 h 71"/>
                <a:gd name="T22" fmla="*/ 26 w 71"/>
                <a:gd name="T23" fmla="*/ 64 h 71"/>
                <a:gd name="T24" fmla="*/ 33 w 71"/>
                <a:gd name="T25" fmla="*/ 60 h 71"/>
                <a:gd name="T26" fmla="*/ 12 w 71"/>
                <a:gd name="T27" fmla="*/ 64 h 71"/>
                <a:gd name="T28" fmla="*/ 41 w 71"/>
                <a:gd name="T29" fmla="*/ 54 h 71"/>
                <a:gd name="T30" fmla="*/ 14 w 71"/>
                <a:gd name="T31" fmla="*/ 51 h 71"/>
                <a:gd name="T32" fmla="*/ 16 w 71"/>
                <a:gd name="T33" fmla="*/ 46 h 71"/>
                <a:gd name="T34" fmla="*/ 31 w 71"/>
                <a:gd name="T35" fmla="*/ 54 h 71"/>
                <a:gd name="T36" fmla="*/ 30 w 71"/>
                <a:gd name="T37" fmla="*/ 36 h 71"/>
                <a:gd name="T38" fmla="*/ 36 w 71"/>
                <a:gd name="T39" fmla="*/ 31 h 71"/>
                <a:gd name="T40" fmla="*/ 41 w 71"/>
                <a:gd name="T41" fmla="*/ 35 h 71"/>
                <a:gd name="T42" fmla="*/ 50 w 71"/>
                <a:gd name="T43" fmla="*/ 34 h 71"/>
                <a:gd name="T44" fmla="*/ 46 w 71"/>
                <a:gd name="T45" fmla="*/ 30 h 71"/>
                <a:gd name="T46" fmla="*/ 48 w 71"/>
                <a:gd name="T47" fmla="*/ 24 h 71"/>
                <a:gd name="T48" fmla="*/ 31 w 71"/>
                <a:gd name="T49" fmla="*/ 23 h 71"/>
                <a:gd name="T50" fmla="*/ 31 w 71"/>
                <a:gd name="T51" fmla="*/ 17 h 71"/>
                <a:gd name="T52" fmla="*/ 39 w 71"/>
                <a:gd name="T53" fmla="*/ 18 h 71"/>
                <a:gd name="T54" fmla="*/ 40 w 71"/>
                <a:gd name="T55" fmla="*/ 42 h 71"/>
                <a:gd name="T56" fmla="*/ 47 w 71"/>
                <a:gd name="T57" fmla="*/ 39 h 71"/>
                <a:gd name="T58" fmla="*/ 31 w 71"/>
                <a:gd name="T59" fmla="*/ 39 h 71"/>
                <a:gd name="T60" fmla="*/ 53 w 71"/>
                <a:gd name="T61" fmla="*/ 27 h 71"/>
                <a:gd name="T62" fmla="*/ 28 w 71"/>
                <a:gd name="T63" fmla="*/ 34 h 71"/>
                <a:gd name="T64" fmla="*/ 49 w 71"/>
                <a:gd name="T65" fmla="*/ 22 h 71"/>
                <a:gd name="T66" fmla="*/ 57 w 71"/>
                <a:gd name="T67" fmla="*/ 21 h 71"/>
                <a:gd name="T68" fmla="*/ 32 w 71"/>
                <a:gd name="T69" fmla="*/ 23 h 71"/>
                <a:gd name="T70" fmla="*/ 53 w 71"/>
                <a:gd name="T71" fmla="*/ 13 h 71"/>
                <a:gd name="T72" fmla="*/ 33 w 71"/>
                <a:gd name="T73" fmla="*/ 9 h 71"/>
                <a:gd name="T74" fmla="*/ 28 w 71"/>
                <a:gd name="T75" fmla="*/ 11 h 71"/>
                <a:gd name="T76" fmla="*/ 41 w 71"/>
                <a:gd name="T77" fmla="*/ 16 h 71"/>
                <a:gd name="T78" fmla="*/ 51 w 71"/>
                <a:gd name="T79" fmla="*/ 55 h 71"/>
                <a:gd name="T80" fmla="*/ 59 w 71"/>
                <a:gd name="T81" fmla="*/ 9 h 71"/>
                <a:gd name="T82" fmla="*/ 45 w 71"/>
                <a:gd name="T83" fmla="*/ 4 h 71"/>
                <a:gd name="T84" fmla="*/ 40 w 71"/>
                <a:gd name="T85" fmla="*/ 1 h 71"/>
                <a:gd name="T86" fmla="*/ 27 w 71"/>
                <a:gd name="T87" fmla="*/ 3 h 71"/>
                <a:gd name="T88" fmla="*/ 12 w 71"/>
                <a:gd name="T89" fmla="*/ 13 h 71"/>
                <a:gd name="T90" fmla="*/ 17 w 71"/>
                <a:gd name="T91" fmla="*/ 13 h 71"/>
                <a:gd name="T92" fmla="*/ 15 w 71"/>
                <a:gd name="T93" fmla="*/ 29 h 71"/>
                <a:gd name="T94" fmla="*/ 12 w 71"/>
                <a:gd name="T95" fmla="*/ 34 h 71"/>
                <a:gd name="T96" fmla="*/ 63 w 71"/>
                <a:gd name="T97" fmla="*/ 23 h 71"/>
                <a:gd name="T98" fmla="*/ 67 w 71"/>
                <a:gd name="T99" fmla="*/ 20 h 71"/>
                <a:gd name="T100" fmla="*/ 63 w 71"/>
                <a:gd name="T101" fmla="*/ 30 h 71"/>
                <a:gd name="T102" fmla="*/ 64 w 71"/>
                <a:gd name="T103" fmla="*/ 34 h 71"/>
                <a:gd name="T104" fmla="*/ 61 w 71"/>
                <a:gd name="T105" fmla="*/ 47 h 71"/>
                <a:gd name="T106" fmla="*/ 58 w 71"/>
                <a:gd name="T107" fmla="*/ 45 h 71"/>
                <a:gd name="T108" fmla="*/ 49 w 71"/>
                <a:gd name="T109" fmla="*/ 5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1" h="71">
                  <a:moveTo>
                    <a:pt x="36" y="10"/>
                  </a:moveTo>
                  <a:cubicBezTo>
                    <a:pt x="29" y="4"/>
                    <a:pt x="26" y="8"/>
                    <a:pt x="28" y="15"/>
                  </a:cubicBezTo>
                  <a:cubicBezTo>
                    <a:pt x="19" y="14"/>
                    <a:pt x="16" y="21"/>
                    <a:pt x="26" y="25"/>
                  </a:cubicBezTo>
                  <a:cubicBezTo>
                    <a:pt x="22" y="28"/>
                    <a:pt x="21" y="30"/>
                    <a:pt x="22" y="34"/>
                  </a:cubicBezTo>
                  <a:cubicBezTo>
                    <a:pt x="20" y="36"/>
                    <a:pt x="17" y="35"/>
                    <a:pt x="16" y="38"/>
                  </a:cubicBezTo>
                  <a:cubicBezTo>
                    <a:pt x="15" y="39"/>
                    <a:pt x="16" y="39"/>
                    <a:pt x="16" y="40"/>
                  </a:cubicBezTo>
                  <a:cubicBezTo>
                    <a:pt x="15" y="40"/>
                    <a:pt x="14" y="41"/>
                    <a:pt x="14" y="42"/>
                  </a:cubicBezTo>
                  <a:cubicBezTo>
                    <a:pt x="13" y="44"/>
                    <a:pt x="14" y="44"/>
                    <a:pt x="14" y="46"/>
                  </a:cubicBezTo>
                  <a:cubicBezTo>
                    <a:pt x="11" y="47"/>
                    <a:pt x="10" y="48"/>
                    <a:pt x="11" y="51"/>
                  </a:cubicBezTo>
                  <a:cubicBezTo>
                    <a:pt x="9" y="52"/>
                    <a:pt x="6" y="53"/>
                    <a:pt x="8" y="56"/>
                  </a:cubicBezTo>
                  <a:cubicBezTo>
                    <a:pt x="5" y="57"/>
                    <a:pt x="0" y="60"/>
                    <a:pt x="2" y="65"/>
                  </a:cubicBezTo>
                  <a:cubicBezTo>
                    <a:pt x="4" y="69"/>
                    <a:pt x="8" y="70"/>
                    <a:pt x="12" y="68"/>
                  </a:cubicBezTo>
                  <a:cubicBezTo>
                    <a:pt x="13" y="70"/>
                    <a:pt x="17" y="71"/>
                    <a:pt x="19" y="68"/>
                  </a:cubicBezTo>
                  <a:cubicBezTo>
                    <a:pt x="19" y="69"/>
                    <a:pt x="20" y="69"/>
                    <a:pt x="21" y="69"/>
                  </a:cubicBezTo>
                  <a:cubicBezTo>
                    <a:pt x="24" y="71"/>
                    <a:pt x="27" y="69"/>
                    <a:pt x="26" y="66"/>
                  </a:cubicBezTo>
                  <a:cubicBezTo>
                    <a:pt x="30" y="67"/>
                    <a:pt x="34" y="67"/>
                    <a:pt x="34" y="62"/>
                  </a:cubicBezTo>
                  <a:cubicBezTo>
                    <a:pt x="37" y="63"/>
                    <a:pt x="40" y="61"/>
                    <a:pt x="39" y="57"/>
                  </a:cubicBezTo>
                  <a:cubicBezTo>
                    <a:pt x="42" y="57"/>
                    <a:pt x="44" y="55"/>
                    <a:pt x="42" y="53"/>
                  </a:cubicBezTo>
                  <a:cubicBezTo>
                    <a:pt x="44" y="53"/>
                    <a:pt x="47" y="50"/>
                    <a:pt x="44" y="47"/>
                  </a:cubicBezTo>
                  <a:cubicBezTo>
                    <a:pt x="47" y="46"/>
                    <a:pt x="47" y="44"/>
                    <a:pt x="47" y="42"/>
                  </a:cubicBezTo>
                  <a:cubicBezTo>
                    <a:pt x="48" y="43"/>
                    <a:pt x="48" y="43"/>
                    <a:pt x="49" y="44"/>
                  </a:cubicBezTo>
                  <a:cubicBezTo>
                    <a:pt x="56" y="47"/>
                    <a:pt x="59" y="38"/>
                    <a:pt x="56" y="34"/>
                  </a:cubicBezTo>
                  <a:cubicBezTo>
                    <a:pt x="62" y="34"/>
                    <a:pt x="65" y="28"/>
                    <a:pt x="58" y="26"/>
                  </a:cubicBezTo>
                  <a:cubicBezTo>
                    <a:pt x="64" y="20"/>
                    <a:pt x="61" y="15"/>
                    <a:pt x="53" y="17"/>
                  </a:cubicBezTo>
                  <a:cubicBezTo>
                    <a:pt x="54" y="16"/>
                    <a:pt x="56" y="12"/>
                    <a:pt x="54" y="10"/>
                  </a:cubicBezTo>
                  <a:cubicBezTo>
                    <a:pt x="52" y="7"/>
                    <a:pt x="47" y="9"/>
                    <a:pt x="46" y="10"/>
                  </a:cubicBezTo>
                  <a:cubicBezTo>
                    <a:pt x="45" y="4"/>
                    <a:pt x="40" y="2"/>
                    <a:pt x="36" y="10"/>
                  </a:cubicBezTo>
                  <a:close/>
                  <a:moveTo>
                    <a:pt x="13" y="59"/>
                  </a:moveTo>
                  <a:cubicBezTo>
                    <a:pt x="14" y="62"/>
                    <a:pt x="17" y="59"/>
                    <a:pt x="21" y="59"/>
                  </a:cubicBezTo>
                  <a:cubicBezTo>
                    <a:pt x="25" y="58"/>
                    <a:pt x="31" y="57"/>
                    <a:pt x="34" y="54"/>
                  </a:cubicBezTo>
                  <a:cubicBezTo>
                    <a:pt x="36" y="53"/>
                    <a:pt x="39" y="50"/>
                    <a:pt x="39" y="46"/>
                  </a:cubicBezTo>
                  <a:cubicBezTo>
                    <a:pt x="39" y="45"/>
                    <a:pt x="39" y="45"/>
                    <a:pt x="39" y="44"/>
                  </a:cubicBezTo>
                  <a:cubicBezTo>
                    <a:pt x="39" y="45"/>
                    <a:pt x="39" y="45"/>
                    <a:pt x="39" y="45"/>
                  </a:cubicBezTo>
                  <a:cubicBezTo>
                    <a:pt x="41" y="46"/>
                    <a:pt x="40" y="46"/>
                    <a:pt x="42" y="47"/>
                  </a:cubicBezTo>
                  <a:cubicBezTo>
                    <a:pt x="41" y="51"/>
                    <a:pt x="39" y="53"/>
                    <a:pt x="35" y="56"/>
                  </a:cubicBezTo>
                  <a:cubicBezTo>
                    <a:pt x="35" y="57"/>
                    <a:pt x="34" y="57"/>
                    <a:pt x="34" y="57"/>
                  </a:cubicBezTo>
                  <a:cubicBezTo>
                    <a:pt x="32" y="58"/>
                    <a:pt x="31" y="59"/>
                    <a:pt x="30" y="60"/>
                  </a:cubicBezTo>
                  <a:cubicBezTo>
                    <a:pt x="27" y="62"/>
                    <a:pt x="27" y="62"/>
                    <a:pt x="27" y="62"/>
                  </a:cubicBezTo>
                  <a:cubicBezTo>
                    <a:pt x="20" y="64"/>
                    <a:pt x="18" y="64"/>
                    <a:pt x="12" y="63"/>
                  </a:cubicBezTo>
                  <a:cubicBezTo>
                    <a:pt x="11" y="62"/>
                    <a:pt x="10" y="62"/>
                    <a:pt x="10" y="62"/>
                  </a:cubicBezTo>
                  <a:cubicBezTo>
                    <a:pt x="9" y="62"/>
                    <a:pt x="9" y="62"/>
                    <a:pt x="9" y="62"/>
                  </a:cubicBezTo>
                  <a:cubicBezTo>
                    <a:pt x="10" y="61"/>
                    <a:pt x="11" y="60"/>
                    <a:pt x="11" y="59"/>
                  </a:cubicBezTo>
                  <a:cubicBezTo>
                    <a:pt x="17" y="52"/>
                    <a:pt x="16" y="39"/>
                    <a:pt x="22" y="35"/>
                  </a:cubicBezTo>
                  <a:cubicBezTo>
                    <a:pt x="24" y="36"/>
                    <a:pt x="24" y="36"/>
                    <a:pt x="24" y="36"/>
                  </a:cubicBezTo>
                  <a:cubicBezTo>
                    <a:pt x="23" y="37"/>
                    <a:pt x="23" y="37"/>
                    <a:pt x="23" y="37"/>
                  </a:cubicBezTo>
                  <a:cubicBezTo>
                    <a:pt x="22" y="38"/>
                    <a:pt x="22" y="39"/>
                    <a:pt x="22" y="40"/>
                  </a:cubicBezTo>
                  <a:cubicBezTo>
                    <a:pt x="21" y="42"/>
                    <a:pt x="21" y="42"/>
                    <a:pt x="21" y="45"/>
                  </a:cubicBezTo>
                  <a:cubicBezTo>
                    <a:pt x="20" y="49"/>
                    <a:pt x="20" y="49"/>
                    <a:pt x="20" y="49"/>
                  </a:cubicBezTo>
                  <a:cubicBezTo>
                    <a:pt x="19" y="50"/>
                    <a:pt x="19" y="51"/>
                    <a:pt x="19" y="52"/>
                  </a:cubicBezTo>
                  <a:cubicBezTo>
                    <a:pt x="16" y="56"/>
                    <a:pt x="16" y="56"/>
                    <a:pt x="16" y="56"/>
                  </a:cubicBezTo>
                  <a:cubicBezTo>
                    <a:pt x="15" y="57"/>
                    <a:pt x="14" y="58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ubicBezTo>
                    <a:pt x="13" y="59"/>
                    <a:pt x="13" y="59"/>
                    <a:pt x="13" y="59"/>
                  </a:cubicBezTo>
                  <a:close/>
                  <a:moveTo>
                    <a:pt x="19" y="65"/>
                  </a:moveTo>
                  <a:cubicBezTo>
                    <a:pt x="29" y="63"/>
                    <a:pt x="25" y="70"/>
                    <a:pt x="22" y="68"/>
                  </a:cubicBezTo>
                  <a:cubicBezTo>
                    <a:pt x="20" y="68"/>
                    <a:pt x="19" y="67"/>
                    <a:pt x="19" y="65"/>
                  </a:cubicBezTo>
                  <a:close/>
                  <a:moveTo>
                    <a:pt x="16" y="69"/>
                  </a:moveTo>
                  <a:cubicBezTo>
                    <a:pt x="10" y="69"/>
                    <a:pt x="15" y="62"/>
                    <a:pt x="17" y="66"/>
                  </a:cubicBezTo>
                  <a:cubicBezTo>
                    <a:pt x="18" y="67"/>
                    <a:pt x="17" y="68"/>
                    <a:pt x="16" y="69"/>
                  </a:cubicBezTo>
                  <a:close/>
                  <a:moveTo>
                    <a:pt x="26" y="64"/>
                  </a:moveTo>
                  <a:cubicBezTo>
                    <a:pt x="26" y="63"/>
                    <a:pt x="30" y="61"/>
                    <a:pt x="32" y="62"/>
                  </a:cubicBezTo>
                  <a:cubicBezTo>
                    <a:pt x="36" y="66"/>
                    <a:pt x="28" y="67"/>
                    <a:pt x="26" y="64"/>
                  </a:cubicBezTo>
                  <a:close/>
                  <a:moveTo>
                    <a:pt x="33" y="60"/>
                  </a:moveTo>
                  <a:cubicBezTo>
                    <a:pt x="34" y="59"/>
                    <a:pt x="38" y="55"/>
                    <a:pt x="38" y="59"/>
                  </a:cubicBezTo>
                  <a:cubicBezTo>
                    <a:pt x="37" y="61"/>
                    <a:pt x="34" y="62"/>
                    <a:pt x="33" y="60"/>
                  </a:cubicBezTo>
                  <a:close/>
                  <a:moveTo>
                    <a:pt x="12" y="64"/>
                  </a:moveTo>
                  <a:cubicBezTo>
                    <a:pt x="11" y="66"/>
                    <a:pt x="10" y="68"/>
                    <a:pt x="8" y="68"/>
                  </a:cubicBezTo>
                  <a:cubicBezTo>
                    <a:pt x="5" y="68"/>
                    <a:pt x="1" y="63"/>
                    <a:pt x="5" y="59"/>
                  </a:cubicBezTo>
                  <a:cubicBezTo>
                    <a:pt x="6" y="58"/>
                    <a:pt x="7" y="56"/>
                    <a:pt x="10" y="58"/>
                  </a:cubicBezTo>
                  <a:cubicBezTo>
                    <a:pt x="5" y="63"/>
                    <a:pt x="8" y="62"/>
                    <a:pt x="12" y="64"/>
                  </a:cubicBezTo>
                  <a:close/>
                  <a:moveTo>
                    <a:pt x="42" y="52"/>
                  </a:moveTo>
                  <a:cubicBezTo>
                    <a:pt x="41" y="51"/>
                    <a:pt x="42" y="49"/>
                    <a:pt x="43" y="49"/>
                  </a:cubicBezTo>
                  <a:cubicBezTo>
                    <a:pt x="46" y="49"/>
                    <a:pt x="44" y="52"/>
                    <a:pt x="42" y="52"/>
                  </a:cubicBezTo>
                  <a:close/>
                  <a:moveTo>
                    <a:pt x="38" y="56"/>
                  </a:moveTo>
                  <a:cubicBezTo>
                    <a:pt x="38" y="55"/>
                    <a:pt x="40" y="53"/>
                    <a:pt x="41" y="54"/>
                  </a:cubicBezTo>
                  <a:cubicBezTo>
                    <a:pt x="43" y="55"/>
                    <a:pt x="40" y="57"/>
                    <a:pt x="38" y="56"/>
                  </a:cubicBezTo>
                  <a:close/>
                  <a:moveTo>
                    <a:pt x="12" y="56"/>
                  </a:moveTo>
                  <a:cubicBezTo>
                    <a:pt x="4" y="56"/>
                    <a:pt x="12" y="49"/>
                    <a:pt x="13" y="53"/>
                  </a:cubicBezTo>
                  <a:cubicBezTo>
                    <a:pt x="14" y="54"/>
                    <a:pt x="13" y="56"/>
                    <a:pt x="12" y="56"/>
                  </a:cubicBezTo>
                  <a:close/>
                  <a:moveTo>
                    <a:pt x="14" y="51"/>
                  </a:moveTo>
                  <a:cubicBezTo>
                    <a:pt x="12" y="51"/>
                    <a:pt x="12" y="48"/>
                    <a:pt x="13" y="47"/>
                  </a:cubicBezTo>
                  <a:cubicBezTo>
                    <a:pt x="16" y="46"/>
                    <a:pt x="15" y="49"/>
                    <a:pt x="14" y="51"/>
                  </a:cubicBezTo>
                  <a:close/>
                  <a:moveTo>
                    <a:pt x="16" y="46"/>
                  </a:moveTo>
                  <a:cubicBezTo>
                    <a:pt x="14" y="44"/>
                    <a:pt x="14" y="41"/>
                    <a:pt x="17" y="41"/>
                  </a:cubicBezTo>
                  <a:cubicBezTo>
                    <a:pt x="17" y="43"/>
                    <a:pt x="17" y="45"/>
                    <a:pt x="16" y="46"/>
                  </a:cubicBezTo>
                  <a:close/>
                  <a:moveTo>
                    <a:pt x="18" y="40"/>
                  </a:moveTo>
                  <a:cubicBezTo>
                    <a:pt x="16" y="38"/>
                    <a:pt x="17" y="37"/>
                    <a:pt x="19" y="36"/>
                  </a:cubicBezTo>
                  <a:cubicBezTo>
                    <a:pt x="19" y="38"/>
                    <a:pt x="18" y="38"/>
                    <a:pt x="18" y="40"/>
                  </a:cubicBezTo>
                  <a:close/>
                  <a:moveTo>
                    <a:pt x="38" y="43"/>
                  </a:moveTo>
                  <a:cubicBezTo>
                    <a:pt x="37" y="48"/>
                    <a:pt x="37" y="51"/>
                    <a:pt x="31" y="54"/>
                  </a:cubicBezTo>
                  <a:cubicBezTo>
                    <a:pt x="29" y="56"/>
                    <a:pt x="27" y="56"/>
                    <a:pt x="24" y="57"/>
                  </a:cubicBezTo>
                  <a:cubicBezTo>
                    <a:pt x="22" y="58"/>
                    <a:pt x="18" y="58"/>
                    <a:pt x="16" y="59"/>
                  </a:cubicBezTo>
                  <a:cubicBezTo>
                    <a:pt x="17" y="57"/>
                    <a:pt x="18" y="55"/>
                    <a:pt x="19" y="54"/>
                  </a:cubicBezTo>
                  <a:cubicBezTo>
                    <a:pt x="22" y="49"/>
                    <a:pt x="22" y="42"/>
                    <a:pt x="25" y="37"/>
                  </a:cubicBezTo>
                  <a:cubicBezTo>
                    <a:pt x="27" y="36"/>
                    <a:pt x="28" y="37"/>
                    <a:pt x="30" y="36"/>
                  </a:cubicBezTo>
                  <a:cubicBezTo>
                    <a:pt x="30" y="37"/>
                    <a:pt x="28" y="46"/>
                    <a:pt x="34" y="45"/>
                  </a:cubicBezTo>
                  <a:cubicBezTo>
                    <a:pt x="37" y="45"/>
                    <a:pt x="36" y="44"/>
                    <a:pt x="38" y="43"/>
                  </a:cubicBezTo>
                  <a:close/>
                  <a:moveTo>
                    <a:pt x="41" y="21"/>
                  </a:moveTo>
                  <a:cubicBezTo>
                    <a:pt x="44" y="23"/>
                    <a:pt x="46" y="24"/>
                    <a:pt x="46" y="28"/>
                  </a:cubicBezTo>
                  <a:cubicBezTo>
                    <a:pt x="45" y="32"/>
                    <a:pt x="40" y="33"/>
                    <a:pt x="36" y="31"/>
                  </a:cubicBezTo>
                  <a:cubicBezTo>
                    <a:pt x="35" y="31"/>
                    <a:pt x="33" y="29"/>
                    <a:pt x="33" y="28"/>
                  </a:cubicBezTo>
                  <a:cubicBezTo>
                    <a:pt x="32" y="23"/>
                    <a:pt x="36" y="19"/>
                    <a:pt x="41" y="21"/>
                  </a:cubicBezTo>
                  <a:close/>
                  <a:moveTo>
                    <a:pt x="43" y="34"/>
                  </a:moveTo>
                  <a:cubicBezTo>
                    <a:pt x="44" y="36"/>
                    <a:pt x="44" y="39"/>
                    <a:pt x="43" y="41"/>
                  </a:cubicBezTo>
                  <a:cubicBezTo>
                    <a:pt x="41" y="40"/>
                    <a:pt x="41" y="36"/>
                    <a:pt x="41" y="35"/>
                  </a:cubicBezTo>
                  <a:cubicBezTo>
                    <a:pt x="41" y="34"/>
                    <a:pt x="42" y="33"/>
                    <a:pt x="43" y="34"/>
                  </a:cubicBezTo>
                  <a:close/>
                  <a:moveTo>
                    <a:pt x="34" y="39"/>
                  </a:moveTo>
                  <a:cubicBezTo>
                    <a:pt x="33" y="36"/>
                    <a:pt x="34" y="32"/>
                    <a:pt x="37" y="33"/>
                  </a:cubicBezTo>
                  <a:cubicBezTo>
                    <a:pt x="40" y="35"/>
                    <a:pt x="38" y="38"/>
                    <a:pt x="34" y="39"/>
                  </a:cubicBezTo>
                  <a:close/>
                  <a:moveTo>
                    <a:pt x="50" y="34"/>
                  </a:moveTo>
                  <a:cubicBezTo>
                    <a:pt x="55" y="38"/>
                    <a:pt x="50" y="40"/>
                    <a:pt x="47" y="37"/>
                  </a:cubicBezTo>
                  <a:cubicBezTo>
                    <a:pt x="46" y="36"/>
                    <a:pt x="45" y="35"/>
                    <a:pt x="45" y="32"/>
                  </a:cubicBezTo>
                  <a:cubicBezTo>
                    <a:pt x="46" y="32"/>
                    <a:pt x="48" y="33"/>
                    <a:pt x="50" y="34"/>
                  </a:cubicBezTo>
                  <a:close/>
                  <a:moveTo>
                    <a:pt x="55" y="29"/>
                  </a:moveTo>
                  <a:cubicBezTo>
                    <a:pt x="53" y="32"/>
                    <a:pt x="49" y="31"/>
                    <a:pt x="46" y="30"/>
                  </a:cubicBezTo>
                  <a:cubicBezTo>
                    <a:pt x="48" y="28"/>
                    <a:pt x="53" y="27"/>
                    <a:pt x="55" y="29"/>
                  </a:cubicBezTo>
                  <a:close/>
                  <a:moveTo>
                    <a:pt x="27" y="31"/>
                  </a:moveTo>
                  <a:cubicBezTo>
                    <a:pt x="27" y="27"/>
                    <a:pt x="31" y="27"/>
                    <a:pt x="32" y="30"/>
                  </a:cubicBezTo>
                  <a:cubicBezTo>
                    <a:pt x="32" y="32"/>
                    <a:pt x="28" y="33"/>
                    <a:pt x="27" y="31"/>
                  </a:cubicBezTo>
                  <a:close/>
                  <a:moveTo>
                    <a:pt x="48" y="24"/>
                  </a:moveTo>
                  <a:cubicBezTo>
                    <a:pt x="48" y="22"/>
                    <a:pt x="56" y="19"/>
                    <a:pt x="56" y="22"/>
                  </a:cubicBezTo>
                  <a:cubicBezTo>
                    <a:pt x="56" y="24"/>
                    <a:pt x="51" y="25"/>
                    <a:pt x="48" y="24"/>
                  </a:cubicBezTo>
                  <a:close/>
                  <a:moveTo>
                    <a:pt x="31" y="23"/>
                  </a:moveTo>
                  <a:cubicBezTo>
                    <a:pt x="29" y="24"/>
                    <a:pt x="25" y="24"/>
                    <a:pt x="25" y="21"/>
                  </a:cubicBezTo>
                  <a:cubicBezTo>
                    <a:pt x="27" y="19"/>
                    <a:pt x="30" y="21"/>
                    <a:pt x="31" y="23"/>
                  </a:cubicBezTo>
                  <a:close/>
                  <a:moveTo>
                    <a:pt x="44" y="21"/>
                  </a:moveTo>
                  <a:cubicBezTo>
                    <a:pt x="44" y="19"/>
                    <a:pt x="47" y="12"/>
                    <a:pt x="48" y="14"/>
                  </a:cubicBezTo>
                  <a:cubicBezTo>
                    <a:pt x="50" y="17"/>
                    <a:pt x="46" y="19"/>
                    <a:pt x="44" y="21"/>
                  </a:cubicBezTo>
                  <a:close/>
                  <a:moveTo>
                    <a:pt x="34" y="20"/>
                  </a:moveTo>
                  <a:cubicBezTo>
                    <a:pt x="33" y="20"/>
                    <a:pt x="32" y="18"/>
                    <a:pt x="31" y="17"/>
                  </a:cubicBezTo>
                  <a:cubicBezTo>
                    <a:pt x="31" y="15"/>
                    <a:pt x="30" y="14"/>
                    <a:pt x="32" y="13"/>
                  </a:cubicBezTo>
                  <a:cubicBezTo>
                    <a:pt x="34" y="14"/>
                    <a:pt x="35" y="18"/>
                    <a:pt x="34" y="20"/>
                  </a:cubicBezTo>
                  <a:close/>
                  <a:moveTo>
                    <a:pt x="39" y="18"/>
                  </a:moveTo>
                  <a:cubicBezTo>
                    <a:pt x="38" y="17"/>
                    <a:pt x="39" y="12"/>
                    <a:pt x="40" y="12"/>
                  </a:cubicBezTo>
                  <a:cubicBezTo>
                    <a:pt x="42" y="13"/>
                    <a:pt x="40" y="17"/>
                    <a:pt x="39" y="18"/>
                  </a:cubicBezTo>
                  <a:close/>
                  <a:moveTo>
                    <a:pt x="40" y="36"/>
                  </a:moveTo>
                  <a:cubicBezTo>
                    <a:pt x="40" y="44"/>
                    <a:pt x="44" y="44"/>
                    <a:pt x="45" y="39"/>
                  </a:cubicBezTo>
                  <a:cubicBezTo>
                    <a:pt x="46" y="40"/>
                    <a:pt x="46" y="40"/>
                    <a:pt x="46" y="42"/>
                  </a:cubicBezTo>
                  <a:cubicBezTo>
                    <a:pt x="45" y="43"/>
                    <a:pt x="45" y="44"/>
                    <a:pt x="44" y="45"/>
                  </a:cubicBezTo>
                  <a:cubicBezTo>
                    <a:pt x="42" y="46"/>
                    <a:pt x="40" y="45"/>
                    <a:pt x="40" y="42"/>
                  </a:cubicBezTo>
                  <a:cubicBezTo>
                    <a:pt x="40" y="40"/>
                    <a:pt x="39" y="39"/>
                    <a:pt x="39" y="37"/>
                  </a:cubicBezTo>
                  <a:cubicBezTo>
                    <a:pt x="40" y="36"/>
                    <a:pt x="39" y="36"/>
                    <a:pt x="40" y="36"/>
                  </a:cubicBezTo>
                  <a:close/>
                  <a:moveTo>
                    <a:pt x="52" y="34"/>
                  </a:moveTo>
                  <a:cubicBezTo>
                    <a:pt x="57" y="35"/>
                    <a:pt x="57" y="39"/>
                    <a:pt x="55" y="42"/>
                  </a:cubicBezTo>
                  <a:cubicBezTo>
                    <a:pt x="52" y="45"/>
                    <a:pt x="48" y="42"/>
                    <a:pt x="47" y="39"/>
                  </a:cubicBezTo>
                  <a:cubicBezTo>
                    <a:pt x="48" y="40"/>
                    <a:pt x="48" y="40"/>
                    <a:pt x="50" y="40"/>
                  </a:cubicBezTo>
                  <a:cubicBezTo>
                    <a:pt x="52" y="40"/>
                    <a:pt x="54" y="39"/>
                    <a:pt x="54" y="36"/>
                  </a:cubicBezTo>
                  <a:cubicBezTo>
                    <a:pt x="53" y="35"/>
                    <a:pt x="53" y="35"/>
                    <a:pt x="52" y="34"/>
                  </a:cubicBezTo>
                  <a:close/>
                  <a:moveTo>
                    <a:pt x="38" y="39"/>
                  </a:moveTo>
                  <a:cubicBezTo>
                    <a:pt x="38" y="44"/>
                    <a:pt x="30" y="47"/>
                    <a:pt x="31" y="39"/>
                  </a:cubicBezTo>
                  <a:cubicBezTo>
                    <a:pt x="32" y="37"/>
                    <a:pt x="32" y="36"/>
                    <a:pt x="33" y="35"/>
                  </a:cubicBezTo>
                  <a:cubicBezTo>
                    <a:pt x="33" y="35"/>
                    <a:pt x="32" y="38"/>
                    <a:pt x="33" y="40"/>
                  </a:cubicBezTo>
                  <a:cubicBezTo>
                    <a:pt x="35" y="41"/>
                    <a:pt x="37" y="39"/>
                    <a:pt x="38" y="39"/>
                  </a:cubicBezTo>
                  <a:close/>
                  <a:moveTo>
                    <a:pt x="53" y="32"/>
                  </a:moveTo>
                  <a:cubicBezTo>
                    <a:pt x="57" y="31"/>
                    <a:pt x="58" y="28"/>
                    <a:pt x="53" y="27"/>
                  </a:cubicBezTo>
                  <a:cubicBezTo>
                    <a:pt x="66" y="25"/>
                    <a:pt x="61" y="36"/>
                    <a:pt x="53" y="32"/>
                  </a:cubicBezTo>
                  <a:close/>
                  <a:moveTo>
                    <a:pt x="23" y="32"/>
                  </a:moveTo>
                  <a:cubicBezTo>
                    <a:pt x="22" y="27"/>
                    <a:pt x="28" y="24"/>
                    <a:pt x="31" y="25"/>
                  </a:cubicBezTo>
                  <a:cubicBezTo>
                    <a:pt x="32" y="26"/>
                    <a:pt x="31" y="25"/>
                    <a:pt x="31" y="27"/>
                  </a:cubicBezTo>
                  <a:cubicBezTo>
                    <a:pt x="26" y="26"/>
                    <a:pt x="22" y="33"/>
                    <a:pt x="28" y="34"/>
                  </a:cubicBezTo>
                  <a:cubicBezTo>
                    <a:pt x="29" y="34"/>
                    <a:pt x="31" y="33"/>
                    <a:pt x="32" y="32"/>
                  </a:cubicBezTo>
                  <a:cubicBezTo>
                    <a:pt x="32" y="34"/>
                    <a:pt x="32" y="34"/>
                    <a:pt x="30" y="35"/>
                  </a:cubicBezTo>
                  <a:cubicBezTo>
                    <a:pt x="29" y="35"/>
                    <a:pt x="29" y="35"/>
                    <a:pt x="27" y="35"/>
                  </a:cubicBezTo>
                  <a:cubicBezTo>
                    <a:pt x="25" y="35"/>
                    <a:pt x="23" y="35"/>
                    <a:pt x="23" y="32"/>
                  </a:cubicBezTo>
                  <a:close/>
                  <a:moveTo>
                    <a:pt x="49" y="22"/>
                  </a:moveTo>
                  <a:cubicBezTo>
                    <a:pt x="50" y="20"/>
                    <a:pt x="50" y="20"/>
                    <a:pt x="51" y="20"/>
                  </a:cubicBezTo>
                  <a:cubicBezTo>
                    <a:pt x="53" y="19"/>
                    <a:pt x="59" y="16"/>
                    <a:pt x="60" y="20"/>
                  </a:cubicBezTo>
                  <a:cubicBezTo>
                    <a:pt x="60" y="26"/>
                    <a:pt x="55" y="24"/>
                    <a:pt x="53" y="26"/>
                  </a:cubicBezTo>
                  <a:cubicBezTo>
                    <a:pt x="53" y="25"/>
                    <a:pt x="53" y="26"/>
                    <a:pt x="55" y="24"/>
                  </a:cubicBezTo>
                  <a:cubicBezTo>
                    <a:pt x="57" y="23"/>
                    <a:pt x="57" y="22"/>
                    <a:pt x="57" y="21"/>
                  </a:cubicBezTo>
                  <a:cubicBezTo>
                    <a:pt x="56" y="19"/>
                    <a:pt x="51" y="21"/>
                    <a:pt x="49" y="22"/>
                  </a:cubicBezTo>
                  <a:close/>
                  <a:moveTo>
                    <a:pt x="25" y="24"/>
                  </a:moveTo>
                  <a:cubicBezTo>
                    <a:pt x="19" y="24"/>
                    <a:pt x="19" y="15"/>
                    <a:pt x="26" y="16"/>
                  </a:cubicBezTo>
                  <a:cubicBezTo>
                    <a:pt x="29" y="16"/>
                    <a:pt x="31" y="18"/>
                    <a:pt x="33" y="22"/>
                  </a:cubicBezTo>
                  <a:cubicBezTo>
                    <a:pt x="32" y="23"/>
                    <a:pt x="32" y="23"/>
                    <a:pt x="32" y="23"/>
                  </a:cubicBezTo>
                  <a:cubicBezTo>
                    <a:pt x="31" y="21"/>
                    <a:pt x="30" y="20"/>
                    <a:pt x="28" y="19"/>
                  </a:cubicBezTo>
                  <a:cubicBezTo>
                    <a:pt x="25" y="18"/>
                    <a:pt x="23" y="21"/>
                    <a:pt x="25" y="24"/>
                  </a:cubicBezTo>
                  <a:close/>
                  <a:moveTo>
                    <a:pt x="45" y="15"/>
                  </a:moveTo>
                  <a:cubicBezTo>
                    <a:pt x="45" y="13"/>
                    <a:pt x="48" y="9"/>
                    <a:pt x="52" y="10"/>
                  </a:cubicBezTo>
                  <a:cubicBezTo>
                    <a:pt x="53" y="10"/>
                    <a:pt x="54" y="12"/>
                    <a:pt x="53" y="13"/>
                  </a:cubicBezTo>
                  <a:cubicBezTo>
                    <a:pt x="53" y="17"/>
                    <a:pt x="46" y="22"/>
                    <a:pt x="45" y="23"/>
                  </a:cubicBezTo>
                  <a:cubicBezTo>
                    <a:pt x="46" y="19"/>
                    <a:pt x="52" y="18"/>
                    <a:pt x="49" y="13"/>
                  </a:cubicBezTo>
                  <a:cubicBezTo>
                    <a:pt x="48" y="12"/>
                    <a:pt x="46" y="15"/>
                    <a:pt x="45" y="15"/>
                  </a:cubicBezTo>
                  <a:close/>
                  <a:moveTo>
                    <a:pt x="28" y="11"/>
                  </a:moveTo>
                  <a:cubicBezTo>
                    <a:pt x="28" y="9"/>
                    <a:pt x="32" y="8"/>
                    <a:pt x="33" y="9"/>
                  </a:cubicBezTo>
                  <a:cubicBezTo>
                    <a:pt x="36" y="10"/>
                    <a:pt x="36" y="15"/>
                    <a:pt x="36" y="18"/>
                  </a:cubicBezTo>
                  <a:cubicBezTo>
                    <a:pt x="36" y="19"/>
                    <a:pt x="36" y="19"/>
                    <a:pt x="35" y="19"/>
                  </a:cubicBezTo>
                  <a:cubicBezTo>
                    <a:pt x="35" y="17"/>
                    <a:pt x="34" y="13"/>
                    <a:pt x="32" y="12"/>
                  </a:cubicBezTo>
                  <a:cubicBezTo>
                    <a:pt x="31" y="12"/>
                    <a:pt x="30" y="13"/>
                    <a:pt x="30" y="16"/>
                  </a:cubicBezTo>
                  <a:cubicBezTo>
                    <a:pt x="29" y="15"/>
                    <a:pt x="28" y="13"/>
                    <a:pt x="28" y="11"/>
                  </a:cubicBezTo>
                  <a:close/>
                  <a:moveTo>
                    <a:pt x="38" y="14"/>
                  </a:moveTo>
                  <a:cubicBezTo>
                    <a:pt x="36" y="11"/>
                    <a:pt x="40" y="6"/>
                    <a:pt x="42" y="6"/>
                  </a:cubicBezTo>
                  <a:cubicBezTo>
                    <a:pt x="45" y="7"/>
                    <a:pt x="45" y="12"/>
                    <a:pt x="43" y="15"/>
                  </a:cubicBezTo>
                  <a:cubicBezTo>
                    <a:pt x="43" y="16"/>
                    <a:pt x="41" y="19"/>
                    <a:pt x="41" y="20"/>
                  </a:cubicBezTo>
                  <a:cubicBezTo>
                    <a:pt x="40" y="18"/>
                    <a:pt x="41" y="18"/>
                    <a:pt x="41" y="16"/>
                  </a:cubicBezTo>
                  <a:cubicBezTo>
                    <a:pt x="43" y="10"/>
                    <a:pt x="40" y="8"/>
                    <a:pt x="38" y="12"/>
                  </a:cubicBezTo>
                  <a:cubicBezTo>
                    <a:pt x="38" y="14"/>
                    <a:pt x="38" y="14"/>
                    <a:pt x="38" y="14"/>
                  </a:cubicBezTo>
                  <a:close/>
                  <a:moveTo>
                    <a:pt x="51" y="55"/>
                  </a:moveTo>
                  <a:cubicBezTo>
                    <a:pt x="50" y="55"/>
                    <a:pt x="49" y="52"/>
                    <a:pt x="51" y="52"/>
                  </a:cubicBezTo>
                  <a:cubicBezTo>
                    <a:pt x="53" y="51"/>
                    <a:pt x="54" y="54"/>
                    <a:pt x="51" y="55"/>
                  </a:cubicBezTo>
                  <a:close/>
                  <a:moveTo>
                    <a:pt x="53" y="8"/>
                  </a:moveTo>
                  <a:cubicBezTo>
                    <a:pt x="50" y="8"/>
                    <a:pt x="52" y="5"/>
                    <a:pt x="53" y="5"/>
                  </a:cubicBezTo>
                  <a:cubicBezTo>
                    <a:pt x="54" y="6"/>
                    <a:pt x="55" y="9"/>
                    <a:pt x="53" y="8"/>
                  </a:cubicBezTo>
                  <a:close/>
                  <a:moveTo>
                    <a:pt x="58" y="12"/>
                  </a:moveTo>
                  <a:cubicBezTo>
                    <a:pt x="54" y="11"/>
                    <a:pt x="58" y="8"/>
                    <a:pt x="59" y="9"/>
                  </a:cubicBezTo>
                  <a:cubicBezTo>
                    <a:pt x="60" y="10"/>
                    <a:pt x="59" y="12"/>
                    <a:pt x="58" y="12"/>
                  </a:cubicBezTo>
                  <a:close/>
                  <a:moveTo>
                    <a:pt x="59" y="6"/>
                  </a:moveTo>
                  <a:cubicBezTo>
                    <a:pt x="56" y="7"/>
                    <a:pt x="57" y="4"/>
                    <a:pt x="58" y="4"/>
                  </a:cubicBezTo>
                  <a:cubicBezTo>
                    <a:pt x="61" y="4"/>
                    <a:pt x="60" y="6"/>
                    <a:pt x="59" y="6"/>
                  </a:cubicBezTo>
                  <a:close/>
                  <a:moveTo>
                    <a:pt x="45" y="4"/>
                  </a:moveTo>
                  <a:cubicBezTo>
                    <a:pt x="42" y="4"/>
                    <a:pt x="43" y="1"/>
                    <a:pt x="45" y="2"/>
                  </a:cubicBezTo>
                  <a:cubicBezTo>
                    <a:pt x="47" y="2"/>
                    <a:pt x="47" y="5"/>
                    <a:pt x="45" y="4"/>
                  </a:cubicBezTo>
                  <a:close/>
                  <a:moveTo>
                    <a:pt x="40" y="1"/>
                  </a:moveTo>
                  <a:cubicBezTo>
                    <a:pt x="41" y="2"/>
                    <a:pt x="40" y="5"/>
                    <a:pt x="38" y="4"/>
                  </a:cubicBezTo>
                  <a:cubicBezTo>
                    <a:pt x="36" y="2"/>
                    <a:pt x="38" y="0"/>
                    <a:pt x="40" y="1"/>
                  </a:cubicBezTo>
                  <a:close/>
                  <a:moveTo>
                    <a:pt x="29" y="4"/>
                  </a:moveTo>
                  <a:cubicBezTo>
                    <a:pt x="29" y="2"/>
                    <a:pt x="31" y="1"/>
                    <a:pt x="32" y="3"/>
                  </a:cubicBezTo>
                  <a:cubicBezTo>
                    <a:pt x="33" y="5"/>
                    <a:pt x="30" y="6"/>
                    <a:pt x="29" y="4"/>
                  </a:cubicBezTo>
                  <a:close/>
                  <a:moveTo>
                    <a:pt x="25" y="3"/>
                  </a:moveTo>
                  <a:cubicBezTo>
                    <a:pt x="25" y="2"/>
                    <a:pt x="28" y="1"/>
                    <a:pt x="27" y="3"/>
                  </a:cubicBezTo>
                  <a:cubicBezTo>
                    <a:pt x="27" y="5"/>
                    <a:pt x="25" y="5"/>
                    <a:pt x="25" y="3"/>
                  </a:cubicBezTo>
                  <a:close/>
                  <a:moveTo>
                    <a:pt x="26" y="8"/>
                  </a:moveTo>
                  <a:cubicBezTo>
                    <a:pt x="24" y="9"/>
                    <a:pt x="24" y="5"/>
                    <a:pt x="25" y="5"/>
                  </a:cubicBezTo>
                  <a:cubicBezTo>
                    <a:pt x="27" y="5"/>
                    <a:pt x="27" y="8"/>
                    <a:pt x="26" y="8"/>
                  </a:cubicBezTo>
                  <a:close/>
                  <a:moveTo>
                    <a:pt x="12" y="13"/>
                  </a:moveTo>
                  <a:cubicBezTo>
                    <a:pt x="12" y="11"/>
                    <a:pt x="16" y="11"/>
                    <a:pt x="16" y="13"/>
                  </a:cubicBezTo>
                  <a:cubicBezTo>
                    <a:pt x="15" y="15"/>
                    <a:pt x="12" y="15"/>
                    <a:pt x="12" y="13"/>
                  </a:cubicBezTo>
                  <a:close/>
                  <a:moveTo>
                    <a:pt x="17" y="13"/>
                  </a:moveTo>
                  <a:cubicBezTo>
                    <a:pt x="18" y="12"/>
                    <a:pt x="21" y="14"/>
                    <a:pt x="20" y="15"/>
                  </a:cubicBezTo>
                  <a:cubicBezTo>
                    <a:pt x="19" y="17"/>
                    <a:pt x="16" y="15"/>
                    <a:pt x="17" y="13"/>
                  </a:cubicBezTo>
                  <a:close/>
                  <a:moveTo>
                    <a:pt x="14" y="19"/>
                  </a:moveTo>
                  <a:cubicBezTo>
                    <a:pt x="14" y="17"/>
                    <a:pt x="17" y="16"/>
                    <a:pt x="17" y="18"/>
                  </a:cubicBezTo>
                  <a:cubicBezTo>
                    <a:pt x="17" y="21"/>
                    <a:pt x="14" y="21"/>
                    <a:pt x="14" y="19"/>
                  </a:cubicBezTo>
                  <a:close/>
                  <a:moveTo>
                    <a:pt x="18" y="30"/>
                  </a:moveTo>
                  <a:cubicBezTo>
                    <a:pt x="16" y="32"/>
                    <a:pt x="14" y="30"/>
                    <a:pt x="15" y="29"/>
                  </a:cubicBezTo>
                  <a:cubicBezTo>
                    <a:pt x="16" y="27"/>
                    <a:pt x="19" y="27"/>
                    <a:pt x="18" y="30"/>
                  </a:cubicBezTo>
                  <a:close/>
                  <a:moveTo>
                    <a:pt x="16" y="36"/>
                  </a:moveTo>
                  <a:cubicBezTo>
                    <a:pt x="15" y="35"/>
                    <a:pt x="17" y="33"/>
                    <a:pt x="18" y="34"/>
                  </a:cubicBezTo>
                  <a:cubicBezTo>
                    <a:pt x="19" y="35"/>
                    <a:pt x="17" y="37"/>
                    <a:pt x="16" y="36"/>
                  </a:cubicBezTo>
                  <a:close/>
                  <a:moveTo>
                    <a:pt x="12" y="34"/>
                  </a:moveTo>
                  <a:cubicBezTo>
                    <a:pt x="10" y="34"/>
                    <a:pt x="11" y="30"/>
                    <a:pt x="13" y="31"/>
                  </a:cubicBezTo>
                  <a:cubicBezTo>
                    <a:pt x="16" y="32"/>
                    <a:pt x="13" y="34"/>
                    <a:pt x="12" y="34"/>
                  </a:cubicBezTo>
                  <a:close/>
                  <a:moveTo>
                    <a:pt x="66" y="23"/>
                  </a:moveTo>
                  <a:cubicBezTo>
                    <a:pt x="66" y="24"/>
                    <a:pt x="65" y="24"/>
                    <a:pt x="64" y="24"/>
                  </a:cubicBezTo>
                  <a:cubicBezTo>
                    <a:pt x="63" y="24"/>
                    <a:pt x="63" y="24"/>
                    <a:pt x="63" y="23"/>
                  </a:cubicBezTo>
                  <a:cubicBezTo>
                    <a:pt x="63" y="21"/>
                    <a:pt x="66" y="21"/>
                    <a:pt x="66" y="23"/>
                  </a:cubicBezTo>
                  <a:close/>
                  <a:moveTo>
                    <a:pt x="61" y="17"/>
                  </a:moveTo>
                  <a:cubicBezTo>
                    <a:pt x="62" y="15"/>
                    <a:pt x="65" y="16"/>
                    <a:pt x="64" y="18"/>
                  </a:cubicBezTo>
                  <a:cubicBezTo>
                    <a:pt x="62" y="20"/>
                    <a:pt x="60" y="19"/>
                    <a:pt x="61" y="17"/>
                  </a:cubicBezTo>
                  <a:close/>
                  <a:moveTo>
                    <a:pt x="67" y="20"/>
                  </a:moveTo>
                  <a:cubicBezTo>
                    <a:pt x="65" y="19"/>
                    <a:pt x="66" y="16"/>
                    <a:pt x="68" y="17"/>
                  </a:cubicBezTo>
                  <a:cubicBezTo>
                    <a:pt x="71" y="18"/>
                    <a:pt x="69" y="21"/>
                    <a:pt x="67" y="20"/>
                  </a:cubicBezTo>
                  <a:close/>
                  <a:moveTo>
                    <a:pt x="63" y="30"/>
                  </a:moveTo>
                  <a:cubicBezTo>
                    <a:pt x="64" y="27"/>
                    <a:pt x="69" y="29"/>
                    <a:pt x="67" y="32"/>
                  </a:cubicBezTo>
                  <a:cubicBezTo>
                    <a:pt x="65" y="33"/>
                    <a:pt x="63" y="32"/>
                    <a:pt x="63" y="30"/>
                  </a:cubicBezTo>
                  <a:close/>
                  <a:moveTo>
                    <a:pt x="67" y="36"/>
                  </a:moveTo>
                  <a:cubicBezTo>
                    <a:pt x="69" y="37"/>
                    <a:pt x="71" y="34"/>
                    <a:pt x="68" y="33"/>
                  </a:cubicBezTo>
                  <a:cubicBezTo>
                    <a:pt x="66" y="32"/>
                    <a:pt x="65" y="35"/>
                    <a:pt x="67" y="36"/>
                  </a:cubicBezTo>
                  <a:close/>
                  <a:moveTo>
                    <a:pt x="63" y="38"/>
                  </a:moveTo>
                  <a:cubicBezTo>
                    <a:pt x="61" y="37"/>
                    <a:pt x="61" y="34"/>
                    <a:pt x="64" y="34"/>
                  </a:cubicBezTo>
                  <a:cubicBezTo>
                    <a:pt x="65" y="35"/>
                    <a:pt x="65" y="38"/>
                    <a:pt x="63" y="38"/>
                  </a:cubicBezTo>
                  <a:close/>
                  <a:moveTo>
                    <a:pt x="60" y="42"/>
                  </a:moveTo>
                  <a:cubicBezTo>
                    <a:pt x="59" y="43"/>
                    <a:pt x="57" y="41"/>
                    <a:pt x="59" y="40"/>
                  </a:cubicBezTo>
                  <a:cubicBezTo>
                    <a:pt x="60" y="39"/>
                    <a:pt x="62" y="42"/>
                    <a:pt x="60" y="42"/>
                  </a:cubicBezTo>
                  <a:close/>
                  <a:moveTo>
                    <a:pt x="61" y="47"/>
                  </a:moveTo>
                  <a:cubicBezTo>
                    <a:pt x="59" y="46"/>
                    <a:pt x="61" y="44"/>
                    <a:pt x="62" y="44"/>
                  </a:cubicBezTo>
                  <a:cubicBezTo>
                    <a:pt x="64" y="45"/>
                    <a:pt x="63" y="48"/>
                    <a:pt x="61" y="47"/>
                  </a:cubicBezTo>
                  <a:close/>
                  <a:moveTo>
                    <a:pt x="58" y="45"/>
                  </a:moveTo>
                  <a:cubicBezTo>
                    <a:pt x="58" y="46"/>
                    <a:pt x="56" y="47"/>
                    <a:pt x="55" y="45"/>
                  </a:cubicBezTo>
                  <a:cubicBezTo>
                    <a:pt x="55" y="43"/>
                    <a:pt x="58" y="43"/>
                    <a:pt x="58" y="45"/>
                  </a:cubicBezTo>
                  <a:close/>
                  <a:moveTo>
                    <a:pt x="51" y="48"/>
                  </a:moveTo>
                  <a:cubicBezTo>
                    <a:pt x="52" y="46"/>
                    <a:pt x="55" y="47"/>
                    <a:pt x="53" y="50"/>
                  </a:cubicBezTo>
                  <a:cubicBezTo>
                    <a:pt x="52" y="50"/>
                    <a:pt x="51" y="49"/>
                    <a:pt x="51" y="48"/>
                  </a:cubicBezTo>
                  <a:close/>
                  <a:moveTo>
                    <a:pt x="46" y="51"/>
                  </a:moveTo>
                  <a:cubicBezTo>
                    <a:pt x="45" y="49"/>
                    <a:pt x="48" y="48"/>
                    <a:pt x="49" y="50"/>
                  </a:cubicBezTo>
                  <a:cubicBezTo>
                    <a:pt x="50" y="52"/>
                    <a:pt x="47" y="52"/>
                    <a:pt x="46" y="5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2" name="Freeform 33800"/>
            <p:cNvSpPr>
              <a:spLocks/>
            </p:cNvSpPr>
            <p:nvPr/>
          </p:nvSpPr>
          <p:spPr bwMode="auto">
            <a:xfrm>
              <a:off x="3623" y="1420"/>
              <a:ext cx="140" cy="123"/>
            </a:xfrm>
            <a:custGeom>
              <a:avLst/>
              <a:gdLst>
                <a:gd name="T0" fmla="*/ 42 w 79"/>
                <a:gd name="T1" fmla="*/ 30 h 69"/>
                <a:gd name="T2" fmla="*/ 61 w 79"/>
                <a:gd name="T3" fmla="*/ 23 h 69"/>
                <a:gd name="T4" fmla="*/ 31 w 79"/>
                <a:gd name="T5" fmla="*/ 64 h 69"/>
                <a:gd name="T6" fmla="*/ 42 w 79"/>
                <a:gd name="T7" fmla="*/ 30 h 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9" h="69">
                  <a:moveTo>
                    <a:pt x="42" y="30"/>
                  </a:moveTo>
                  <a:cubicBezTo>
                    <a:pt x="42" y="30"/>
                    <a:pt x="51" y="18"/>
                    <a:pt x="61" y="23"/>
                  </a:cubicBezTo>
                  <a:cubicBezTo>
                    <a:pt x="79" y="32"/>
                    <a:pt x="35" y="69"/>
                    <a:pt x="31" y="64"/>
                  </a:cubicBezTo>
                  <a:cubicBezTo>
                    <a:pt x="0" y="17"/>
                    <a:pt x="42" y="0"/>
                    <a:pt x="42" y="3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3" name="Freeform 33801"/>
            <p:cNvSpPr>
              <a:spLocks/>
            </p:cNvSpPr>
            <p:nvPr/>
          </p:nvSpPr>
          <p:spPr bwMode="auto">
            <a:xfrm>
              <a:off x="3833" y="1152"/>
              <a:ext cx="62" cy="60"/>
            </a:xfrm>
            <a:custGeom>
              <a:avLst/>
              <a:gdLst>
                <a:gd name="T0" fmla="*/ 0 w 35"/>
                <a:gd name="T1" fmla="*/ 17 h 34"/>
                <a:gd name="T2" fmla="*/ 18 w 35"/>
                <a:gd name="T3" fmla="*/ 0 h 34"/>
                <a:gd name="T4" fmla="*/ 35 w 35"/>
                <a:gd name="T5" fmla="*/ 17 h 34"/>
                <a:gd name="T6" fmla="*/ 18 w 35"/>
                <a:gd name="T7" fmla="*/ 34 h 34"/>
                <a:gd name="T8" fmla="*/ 0 w 35"/>
                <a:gd name="T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4">
                  <a:moveTo>
                    <a:pt x="0" y="17"/>
                  </a:moveTo>
                  <a:cubicBezTo>
                    <a:pt x="16" y="17"/>
                    <a:pt x="18" y="15"/>
                    <a:pt x="18" y="0"/>
                  </a:cubicBezTo>
                  <a:cubicBezTo>
                    <a:pt x="18" y="15"/>
                    <a:pt x="20" y="17"/>
                    <a:pt x="35" y="17"/>
                  </a:cubicBezTo>
                  <a:cubicBezTo>
                    <a:pt x="20" y="17"/>
                    <a:pt x="18" y="19"/>
                    <a:pt x="18" y="34"/>
                  </a:cubicBezTo>
                  <a:cubicBezTo>
                    <a:pt x="18" y="19"/>
                    <a:pt x="16" y="17"/>
                    <a:pt x="0" y="1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4" name="Freeform 33802"/>
            <p:cNvSpPr>
              <a:spLocks/>
            </p:cNvSpPr>
            <p:nvPr/>
          </p:nvSpPr>
          <p:spPr bwMode="auto">
            <a:xfrm>
              <a:off x="3646" y="1081"/>
              <a:ext cx="62" cy="62"/>
            </a:xfrm>
            <a:custGeom>
              <a:avLst/>
              <a:gdLst>
                <a:gd name="T0" fmla="*/ 0 w 35"/>
                <a:gd name="T1" fmla="*/ 18 h 35"/>
                <a:gd name="T2" fmla="*/ 18 w 35"/>
                <a:gd name="T3" fmla="*/ 0 h 35"/>
                <a:gd name="T4" fmla="*/ 35 w 35"/>
                <a:gd name="T5" fmla="*/ 18 h 35"/>
                <a:gd name="T6" fmla="*/ 18 w 35"/>
                <a:gd name="T7" fmla="*/ 35 h 35"/>
                <a:gd name="T8" fmla="*/ 0 w 35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8"/>
                  </a:moveTo>
                  <a:cubicBezTo>
                    <a:pt x="16" y="18"/>
                    <a:pt x="18" y="16"/>
                    <a:pt x="18" y="0"/>
                  </a:cubicBezTo>
                  <a:cubicBezTo>
                    <a:pt x="18" y="16"/>
                    <a:pt x="20" y="18"/>
                    <a:pt x="35" y="18"/>
                  </a:cubicBezTo>
                  <a:cubicBezTo>
                    <a:pt x="20" y="18"/>
                    <a:pt x="18" y="19"/>
                    <a:pt x="18" y="35"/>
                  </a:cubicBezTo>
                  <a:cubicBezTo>
                    <a:pt x="18" y="19"/>
                    <a:pt x="16" y="18"/>
                    <a:pt x="0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5" name="Freeform 33803"/>
            <p:cNvSpPr>
              <a:spLocks/>
            </p:cNvSpPr>
            <p:nvPr/>
          </p:nvSpPr>
          <p:spPr bwMode="auto">
            <a:xfrm>
              <a:off x="3966" y="811"/>
              <a:ext cx="82" cy="67"/>
            </a:xfrm>
            <a:custGeom>
              <a:avLst/>
              <a:gdLst>
                <a:gd name="T0" fmla="*/ 9 w 46"/>
                <a:gd name="T1" fmla="*/ 21 h 38"/>
                <a:gd name="T2" fmla="*/ 21 w 46"/>
                <a:gd name="T3" fmla="*/ 0 h 38"/>
                <a:gd name="T4" fmla="*/ 46 w 46"/>
                <a:gd name="T5" fmla="*/ 11 h 38"/>
                <a:gd name="T6" fmla="*/ 32 w 46"/>
                <a:gd name="T7" fmla="*/ 36 h 38"/>
                <a:gd name="T8" fmla="*/ 25 w 46"/>
                <a:gd name="T9" fmla="*/ 35 h 38"/>
                <a:gd name="T10" fmla="*/ 25 w 46"/>
                <a:gd name="T11" fmla="*/ 29 h 38"/>
                <a:gd name="T12" fmla="*/ 32 w 46"/>
                <a:gd name="T13" fmla="*/ 29 h 38"/>
                <a:gd name="T14" fmla="*/ 33 w 46"/>
                <a:gd name="T15" fmla="*/ 30 h 38"/>
                <a:gd name="T16" fmla="*/ 41 w 46"/>
                <a:gd name="T17" fmla="*/ 16 h 38"/>
                <a:gd name="T18" fmla="*/ 18 w 46"/>
                <a:gd name="T19" fmla="*/ 10 h 38"/>
                <a:gd name="T20" fmla="*/ 9 w 46"/>
                <a:gd name="T21" fmla="*/ 27 h 38"/>
                <a:gd name="T22" fmla="*/ 2 w 46"/>
                <a:gd name="T23" fmla="*/ 27 h 38"/>
                <a:gd name="T24" fmla="*/ 2 w 46"/>
                <a:gd name="T25" fmla="*/ 20 h 38"/>
                <a:gd name="T26" fmla="*/ 9 w 46"/>
                <a:gd name="T27" fmla="*/ 20 h 38"/>
                <a:gd name="T28" fmla="*/ 9 w 46"/>
                <a:gd name="T2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38">
                  <a:moveTo>
                    <a:pt x="9" y="21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2" y="18"/>
                    <a:pt x="37" y="31"/>
                    <a:pt x="32" y="36"/>
                  </a:cubicBezTo>
                  <a:cubicBezTo>
                    <a:pt x="30" y="38"/>
                    <a:pt x="27" y="37"/>
                    <a:pt x="25" y="35"/>
                  </a:cubicBezTo>
                  <a:cubicBezTo>
                    <a:pt x="23" y="34"/>
                    <a:pt x="23" y="30"/>
                    <a:pt x="25" y="29"/>
                  </a:cubicBezTo>
                  <a:cubicBezTo>
                    <a:pt x="26" y="27"/>
                    <a:pt x="30" y="27"/>
                    <a:pt x="32" y="29"/>
                  </a:cubicBezTo>
                  <a:cubicBezTo>
                    <a:pt x="32" y="29"/>
                    <a:pt x="32" y="30"/>
                    <a:pt x="33" y="3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14"/>
                    <a:pt x="12" y="24"/>
                    <a:pt x="9" y="27"/>
                  </a:cubicBezTo>
                  <a:cubicBezTo>
                    <a:pt x="7" y="29"/>
                    <a:pt x="4" y="29"/>
                    <a:pt x="2" y="27"/>
                  </a:cubicBezTo>
                  <a:cubicBezTo>
                    <a:pt x="0" y="25"/>
                    <a:pt x="0" y="21"/>
                    <a:pt x="2" y="20"/>
                  </a:cubicBezTo>
                  <a:cubicBezTo>
                    <a:pt x="3" y="18"/>
                    <a:pt x="7" y="18"/>
                    <a:pt x="9" y="20"/>
                  </a:cubicBezTo>
                  <a:cubicBezTo>
                    <a:pt x="9" y="20"/>
                    <a:pt x="9" y="20"/>
                    <a:pt x="9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6" name="Freeform 33804"/>
            <p:cNvSpPr>
              <a:spLocks/>
            </p:cNvSpPr>
            <p:nvPr/>
          </p:nvSpPr>
          <p:spPr bwMode="auto">
            <a:xfrm>
              <a:off x="3747" y="926"/>
              <a:ext cx="96" cy="117"/>
            </a:xfrm>
            <a:custGeom>
              <a:avLst/>
              <a:gdLst>
                <a:gd name="T0" fmla="*/ 16 w 54"/>
                <a:gd name="T1" fmla="*/ 52 h 66"/>
                <a:gd name="T2" fmla="*/ 0 w 54"/>
                <a:gd name="T3" fmla="*/ 20 h 66"/>
                <a:gd name="T4" fmla="*/ 35 w 54"/>
                <a:gd name="T5" fmla="*/ 0 h 66"/>
                <a:gd name="T6" fmla="*/ 53 w 54"/>
                <a:gd name="T7" fmla="*/ 37 h 66"/>
                <a:gd name="T8" fmla="*/ 47 w 54"/>
                <a:gd name="T9" fmla="*/ 45 h 66"/>
                <a:gd name="T10" fmla="*/ 38 w 54"/>
                <a:gd name="T11" fmla="*/ 40 h 66"/>
                <a:gd name="T12" fmla="*/ 44 w 54"/>
                <a:gd name="T13" fmla="*/ 31 h 66"/>
                <a:gd name="T14" fmla="*/ 47 w 54"/>
                <a:gd name="T15" fmla="*/ 31 h 66"/>
                <a:gd name="T16" fmla="*/ 36 w 54"/>
                <a:gd name="T17" fmla="*/ 10 h 66"/>
                <a:gd name="T18" fmla="*/ 10 w 54"/>
                <a:gd name="T19" fmla="*/ 33 h 66"/>
                <a:gd name="T20" fmla="*/ 23 w 54"/>
                <a:gd name="T21" fmla="*/ 57 h 66"/>
                <a:gd name="T22" fmla="*/ 17 w 54"/>
                <a:gd name="T23" fmla="*/ 66 h 66"/>
                <a:gd name="T24" fmla="*/ 8 w 54"/>
                <a:gd name="T25" fmla="*/ 60 h 66"/>
                <a:gd name="T26" fmla="*/ 14 w 54"/>
                <a:gd name="T27" fmla="*/ 52 h 66"/>
                <a:gd name="T28" fmla="*/ 16 w 54"/>
                <a:gd name="T29" fmla="*/ 52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4" h="66">
                  <a:moveTo>
                    <a:pt x="16" y="52"/>
                  </a:moveTo>
                  <a:cubicBezTo>
                    <a:pt x="0" y="20"/>
                    <a:pt x="0" y="20"/>
                    <a:pt x="0" y="2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40" y="10"/>
                    <a:pt x="51" y="26"/>
                    <a:pt x="53" y="37"/>
                  </a:cubicBezTo>
                  <a:cubicBezTo>
                    <a:pt x="54" y="41"/>
                    <a:pt x="51" y="44"/>
                    <a:pt x="47" y="45"/>
                  </a:cubicBezTo>
                  <a:cubicBezTo>
                    <a:pt x="43" y="46"/>
                    <a:pt x="39" y="44"/>
                    <a:pt x="38" y="40"/>
                  </a:cubicBezTo>
                  <a:cubicBezTo>
                    <a:pt x="37" y="36"/>
                    <a:pt x="40" y="32"/>
                    <a:pt x="44" y="31"/>
                  </a:cubicBezTo>
                  <a:cubicBezTo>
                    <a:pt x="45" y="31"/>
                    <a:pt x="46" y="31"/>
                    <a:pt x="47" y="31"/>
                  </a:cubicBezTo>
                  <a:cubicBezTo>
                    <a:pt x="36" y="10"/>
                    <a:pt x="36" y="10"/>
                    <a:pt x="36" y="10"/>
                  </a:cubicBezTo>
                  <a:cubicBezTo>
                    <a:pt x="10" y="33"/>
                    <a:pt x="10" y="33"/>
                    <a:pt x="10" y="33"/>
                  </a:cubicBezTo>
                  <a:cubicBezTo>
                    <a:pt x="13" y="38"/>
                    <a:pt x="22" y="51"/>
                    <a:pt x="23" y="57"/>
                  </a:cubicBezTo>
                  <a:cubicBezTo>
                    <a:pt x="24" y="61"/>
                    <a:pt x="21" y="65"/>
                    <a:pt x="17" y="66"/>
                  </a:cubicBezTo>
                  <a:cubicBezTo>
                    <a:pt x="13" y="66"/>
                    <a:pt x="9" y="64"/>
                    <a:pt x="8" y="60"/>
                  </a:cubicBezTo>
                  <a:cubicBezTo>
                    <a:pt x="7" y="57"/>
                    <a:pt x="10" y="53"/>
                    <a:pt x="14" y="52"/>
                  </a:cubicBezTo>
                  <a:cubicBezTo>
                    <a:pt x="15" y="52"/>
                    <a:pt x="15" y="52"/>
                    <a:pt x="16" y="5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7" name="Freeform 33805"/>
            <p:cNvSpPr>
              <a:spLocks/>
            </p:cNvSpPr>
            <p:nvPr/>
          </p:nvSpPr>
          <p:spPr bwMode="auto">
            <a:xfrm>
              <a:off x="4528" y="1150"/>
              <a:ext cx="82" cy="66"/>
            </a:xfrm>
            <a:custGeom>
              <a:avLst/>
              <a:gdLst>
                <a:gd name="T0" fmla="*/ 10 w 46"/>
                <a:gd name="T1" fmla="*/ 21 h 37"/>
                <a:gd name="T2" fmla="*/ 22 w 46"/>
                <a:gd name="T3" fmla="*/ 0 h 37"/>
                <a:gd name="T4" fmla="*/ 46 w 46"/>
                <a:gd name="T5" fmla="*/ 11 h 37"/>
                <a:gd name="T6" fmla="*/ 33 w 46"/>
                <a:gd name="T7" fmla="*/ 36 h 37"/>
                <a:gd name="T8" fmla="*/ 26 w 46"/>
                <a:gd name="T9" fmla="*/ 35 h 37"/>
                <a:gd name="T10" fmla="*/ 25 w 46"/>
                <a:gd name="T11" fmla="*/ 28 h 37"/>
                <a:gd name="T12" fmla="*/ 32 w 46"/>
                <a:gd name="T13" fmla="*/ 29 h 37"/>
                <a:gd name="T14" fmla="*/ 33 w 46"/>
                <a:gd name="T15" fmla="*/ 30 h 37"/>
                <a:gd name="T16" fmla="*/ 41 w 46"/>
                <a:gd name="T17" fmla="*/ 16 h 37"/>
                <a:gd name="T18" fmla="*/ 18 w 46"/>
                <a:gd name="T19" fmla="*/ 10 h 37"/>
                <a:gd name="T20" fmla="*/ 10 w 46"/>
                <a:gd name="T21" fmla="*/ 27 h 37"/>
                <a:gd name="T22" fmla="*/ 3 w 46"/>
                <a:gd name="T23" fmla="*/ 26 h 37"/>
                <a:gd name="T24" fmla="*/ 2 w 46"/>
                <a:gd name="T25" fmla="*/ 19 h 37"/>
                <a:gd name="T26" fmla="*/ 9 w 46"/>
                <a:gd name="T27" fmla="*/ 20 h 37"/>
                <a:gd name="T28" fmla="*/ 10 w 46"/>
                <a:gd name="T29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37">
                  <a:moveTo>
                    <a:pt x="10" y="21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2" y="18"/>
                    <a:pt x="38" y="30"/>
                    <a:pt x="33" y="36"/>
                  </a:cubicBezTo>
                  <a:cubicBezTo>
                    <a:pt x="31" y="37"/>
                    <a:pt x="28" y="37"/>
                    <a:pt x="26" y="35"/>
                  </a:cubicBezTo>
                  <a:cubicBezTo>
                    <a:pt x="24" y="33"/>
                    <a:pt x="24" y="30"/>
                    <a:pt x="25" y="28"/>
                  </a:cubicBezTo>
                  <a:cubicBezTo>
                    <a:pt x="27" y="27"/>
                    <a:pt x="30" y="27"/>
                    <a:pt x="32" y="29"/>
                  </a:cubicBezTo>
                  <a:cubicBezTo>
                    <a:pt x="33" y="29"/>
                    <a:pt x="33" y="30"/>
                    <a:pt x="33" y="3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14"/>
                    <a:pt x="13" y="24"/>
                    <a:pt x="10" y="27"/>
                  </a:cubicBezTo>
                  <a:cubicBezTo>
                    <a:pt x="8" y="28"/>
                    <a:pt x="5" y="28"/>
                    <a:pt x="3" y="26"/>
                  </a:cubicBezTo>
                  <a:cubicBezTo>
                    <a:pt x="1" y="24"/>
                    <a:pt x="0" y="21"/>
                    <a:pt x="2" y="19"/>
                  </a:cubicBezTo>
                  <a:cubicBezTo>
                    <a:pt x="4" y="18"/>
                    <a:pt x="7" y="18"/>
                    <a:pt x="9" y="20"/>
                  </a:cubicBezTo>
                  <a:cubicBezTo>
                    <a:pt x="10" y="20"/>
                    <a:pt x="10" y="20"/>
                    <a:pt x="10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8" name="Freeform 33806"/>
            <p:cNvSpPr>
              <a:spLocks/>
            </p:cNvSpPr>
            <p:nvPr/>
          </p:nvSpPr>
          <p:spPr bwMode="auto">
            <a:xfrm>
              <a:off x="4274" y="1369"/>
              <a:ext cx="190" cy="201"/>
            </a:xfrm>
            <a:custGeom>
              <a:avLst/>
              <a:gdLst>
                <a:gd name="T0" fmla="*/ 88 w 107"/>
                <a:gd name="T1" fmla="*/ 93 h 113"/>
                <a:gd name="T2" fmla="*/ 105 w 107"/>
                <a:gd name="T3" fmla="*/ 102 h 113"/>
                <a:gd name="T4" fmla="*/ 99 w 107"/>
                <a:gd name="T5" fmla="*/ 99 h 113"/>
                <a:gd name="T6" fmla="*/ 77 w 107"/>
                <a:gd name="T7" fmla="*/ 82 h 113"/>
                <a:gd name="T8" fmla="*/ 72 w 107"/>
                <a:gd name="T9" fmla="*/ 65 h 113"/>
                <a:gd name="T10" fmla="*/ 79 w 107"/>
                <a:gd name="T11" fmla="*/ 58 h 113"/>
                <a:gd name="T12" fmla="*/ 69 w 107"/>
                <a:gd name="T13" fmla="*/ 62 h 113"/>
                <a:gd name="T14" fmla="*/ 34 w 107"/>
                <a:gd name="T15" fmla="*/ 35 h 113"/>
                <a:gd name="T16" fmla="*/ 37 w 107"/>
                <a:gd name="T17" fmla="*/ 28 h 113"/>
                <a:gd name="T18" fmla="*/ 41 w 107"/>
                <a:gd name="T19" fmla="*/ 26 h 113"/>
                <a:gd name="T20" fmla="*/ 50 w 107"/>
                <a:gd name="T21" fmla="*/ 14 h 113"/>
                <a:gd name="T22" fmla="*/ 40 w 107"/>
                <a:gd name="T23" fmla="*/ 24 h 113"/>
                <a:gd name="T24" fmla="*/ 42 w 107"/>
                <a:gd name="T25" fmla="*/ 18 h 113"/>
                <a:gd name="T26" fmla="*/ 48 w 107"/>
                <a:gd name="T27" fmla="*/ 9 h 113"/>
                <a:gd name="T28" fmla="*/ 44 w 107"/>
                <a:gd name="T29" fmla="*/ 12 h 113"/>
                <a:gd name="T30" fmla="*/ 41 w 107"/>
                <a:gd name="T31" fmla="*/ 15 h 113"/>
                <a:gd name="T32" fmla="*/ 44 w 107"/>
                <a:gd name="T33" fmla="*/ 5 h 113"/>
                <a:gd name="T34" fmla="*/ 42 w 107"/>
                <a:gd name="T35" fmla="*/ 10 h 113"/>
                <a:gd name="T36" fmla="*/ 34 w 107"/>
                <a:gd name="T37" fmla="*/ 18 h 113"/>
                <a:gd name="T38" fmla="*/ 35 w 107"/>
                <a:gd name="T39" fmla="*/ 7 h 113"/>
                <a:gd name="T40" fmla="*/ 33 w 107"/>
                <a:gd name="T41" fmla="*/ 3 h 113"/>
                <a:gd name="T42" fmla="*/ 33 w 107"/>
                <a:gd name="T43" fmla="*/ 13 h 113"/>
                <a:gd name="T44" fmla="*/ 27 w 107"/>
                <a:gd name="T45" fmla="*/ 15 h 113"/>
                <a:gd name="T46" fmla="*/ 26 w 107"/>
                <a:gd name="T47" fmla="*/ 12 h 113"/>
                <a:gd name="T48" fmla="*/ 24 w 107"/>
                <a:gd name="T49" fmla="*/ 12 h 113"/>
                <a:gd name="T50" fmla="*/ 22 w 107"/>
                <a:gd name="T51" fmla="*/ 7 h 113"/>
                <a:gd name="T52" fmla="*/ 29 w 107"/>
                <a:gd name="T53" fmla="*/ 21 h 113"/>
                <a:gd name="T54" fmla="*/ 29 w 107"/>
                <a:gd name="T55" fmla="*/ 26 h 113"/>
                <a:gd name="T56" fmla="*/ 12 w 107"/>
                <a:gd name="T57" fmla="*/ 27 h 113"/>
                <a:gd name="T58" fmla="*/ 20 w 107"/>
                <a:gd name="T59" fmla="*/ 39 h 113"/>
                <a:gd name="T60" fmla="*/ 1 w 107"/>
                <a:gd name="T61" fmla="*/ 73 h 113"/>
                <a:gd name="T62" fmla="*/ 29 w 107"/>
                <a:gd name="T63" fmla="*/ 93 h 113"/>
                <a:gd name="T64" fmla="*/ 24 w 107"/>
                <a:gd name="T65" fmla="*/ 89 h 113"/>
                <a:gd name="T66" fmla="*/ 6 w 107"/>
                <a:gd name="T67" fmla="*/ 77 h 113"/>
                <a:gd name="T68" fmla="*/ 60 w 107"/>
                <a:gd name="T69" fmla="*/ 81 h 113"/>
                <a:gd name="T70" fmla="*/ 102 w 107"/>
                <a:gd name="T71" fmla="*/ 113 h 113"/>
                <a:gd name="T72" fmla="*/ 99 w 107"/>
                <a:gd name="T73" fmla="*/ 107 h 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7" h="113">
                  <a:moveTo>
                    <a:pt x="97" y="104"/>
                  </a:moveTo>
                  <a:cubicBezTo>
                    <a:pt x="93" y="102"/>
                    <a:pt x="90" y="97"/>
                    <a:pt x="88" y="93"/>
                  </a:cubicBezTo>
                  <a:cubicBezTo>
                    <a:pt x="93" y="98"/>
                    <a:pt x="97" y="104"/>
                    <a:pt x="105" y="107"/>
                  </a:cubicBezTo>
                  <a:cubicBezTo>
                    <a:pt x="107" y="107"/>
                    <a:pt x="106" y="103"/>
                    <a:pt x="105" y="102"/>
                  </a:cubicBezTo>
                  <a:cubicBezTo>
                    <a:pt x="101" y="101"/>
                    <a:pt x="101" y="101"/>
                    <a:pt x="101" y="101"/>
                  </a:cubicBezTo>
                  <a:cubicBezTo>
                    <a:pt x="100" y="101"/>
                    <a:pt x="100" y="100"/>
                    <a:pt x="99" y="99"/>
                  </a:cubicBezTo>
                  <a:cubicBezTo>
                    <a:pt x="95" y="97"/>
                    <a:pt x="90" y="91"/>
                    <a:pt x="88" y="87"/>
                  </a:cubicBezTo>
                  <a:cubicBezTo>
                    <a:pt x="84" y="86"/>
                    <a:pt x="79" y="86"/>
                    <a:pt x="77" y="82"/>
                  </a:cubicBezTo>
                  <a:cubicBezTo>
                    <a:pt x="74" y="80"/>
                    <a:pt x="76" y="75"/>
                    <a:pt x="74" y="70"/>
                  </a:cubicBezTo>
                  <a:cubicBezTo>
                    <a:pt x="74" y="68"/>
                    <a:pt x="73" y="67"/>
                    <a:pt x="72" y="65"/>
                  </a:cubicBezTo>
                  <a:cubicBezTo>
                    <a:pt x="74" y="65"/>
                    <a:pt x="75" y="65"/>
                    <a:pt x="76" y="64"/>
                  </a:cubicBezTo>
                  <a:cubicBezTo>
                    <a:pt x="79" y="62"/>
                    <a:pt x="78" y="60"/>
                    <a:pt x="79" y="58"/>
                  </a:cubicBezTo>
                  <a:cubicBezTo>
                    <a:pt x="75" y="59"/>
                    <a:pt x="74" y="63"/>
                    <a:pt x="70" y="63"/>
                  </a:cubicBezTo>
                  <a:cubicBezTo>
                    <a:pt x="70" y="63"/>
                    <a:pt x="69" y="62"/>
                    <a:pt x="69" y="62"/>
                  </a:cubicBezTo>
                  <a:cubicBezTo>
                    <a:pt x="57" y="58"/>
                    <a:pt x="40" y="62"/>
                    <a:pt x="31" y="55"/>
                  </a:cubicBezTo>
                  <a:cubicBezTo>
                    <a:pt x="29" y="47"/>
                    <a:pt x="34" y="36"/>
                    <a:pt x="34" y="35"/>
                  </a:cubicBezTo>
                  <a:cubicBezTo>
                    <a:pt x="34" y="35"/>
                    <a:pt x="36" y="35"/>
                    <a:pt x="37" y="35"/>
                  </a:cubicBezTo>
                  <a:cubicBezTo>
                    <a:pt x="39" y="33"/>
                    <a:pt x="50" y="28"/>
                    <a:pt x="37" y="28"/>
                  </a:cubicBezTo>
                  <a:cubicBezTo>
                    <a:pt x="37" y="28"/>
                    <a:pt x="36" y="29"/>
                    <a:pt x="35" y="29"/>
                  </a:cubicBezTo>
                  <a:cubicBezTo>
                    <a:pt x="35" y="26"/>
                    <a:pt x="36" y="29"/>
                    <a:pt x="41" y="26"/>
                  </a:cubicBezTo>
                  <a:cubicBezTo>
                    <a:pt x="41" y="26"/>
                    <a:pt x="43" y="24"/>
                    <a:pt x="44" y="22"/>
                  </a:cubicBezTo>
                  <a:cubicBezTo>
                    <a:pt x="46" y="20"/>
                    <a:pt x="48" y="16"/>
                    <a:pt x="50" y="14"/>
                  </a:cubicBezTo>
                  <a:cubicBezTo>
                    <a:pt x="53" y="9"/>
                    <a:pt x="48" y="15"/>
                    <a:pt x="47" y="16"/>
                  </a:cubicBezTo>
                  <a:cubicBezTo>
                    <a:pt x="43" y="19"/>
                    <a:pt x="43" y="22"/>
                    <a:pt x="40" y="24"/>
                  </a:cubicBezTo>
                  <a:cubicBezTo>
                    <a:pt x="40" y="24"/>
                    <a:pt x="38" y="24"/>
                    <a:pt x="39" y="23"/>
                  </a:cubicBezTo>
                  <a:cubicBezTo>
                    <a:pt x="40" y="22"/>
                    <a:pt x="41" y="20"/>
                    <a:pt x="42" y="18"/>
                  </a:cubicBezTo>
                  <a:cubicBezTo>
                    <a:pt x="43" y="17"/>
                    <a:pt x="45" y="14"/>
                    <a:pt x="45" y="13"/>
                  </a:cubicBezTo>
                  <a:cubicBezTo>
                    <a:pt x="46" y="12"/>
                    <a:pt x="47" y="10"/>
                    <a:pt x="48" y="9"/>
                  </a:cubicBezTo>
                  <a:cubicBezTo>
                    <a:pt x="50" y="6"/>
                    <a:pt x="49" y="7"/>
                    <a:pt x="47" y="8"/>
                  </a:cubicBezTo>
                  <a:cubicBezTo>
                    <a:pt x="46" y="10"/>
                    <a:pt x="44" y="12"/>
                    <a:pt x="44" y="12"/>
                  </a:cubicBezTo>
                  <a:cubicBezTo>
                    <a:pt x="44" y="13"/>
                    <a:pt x="41" y="17"/>
                    <a:pt x="41" y="17"/>
                  </a:cubicBezTo>
                  <a:cubicBezTo>
                    <a:pt x="41" y="16"/>
                    <a:pt x="41" y="16"/>
                    <a:pt x="41" y="15"/>
                  </a:cubicBezTo>
                  <a:cubicBezTo>
                    <a:pt x="41" y="15"/>
                    <a:pt x="43" y="11"/>
                    <a:pt x="43" y="11"/>
                  </a:cubicBezTo>
                  <a:cubicBezTo>
                    <a:pt x="44" y="10"/>
                    <a:pt x="44" y="8"/>
                    <a:pt x="44" y="5"/>
                  </a:cubicBezTo>
                  <a:cubicBezTo>
                    <a:pt x="43" y="0"/>
                    <a:pt x="43" y="0"/>
                    <a:pt x="43" y="4"/>
                  </a:cubicBezTo>
                  <a:cubicBezTo>
                    <a:pt x="43" y="6"/>
                    <a:pt x="43" y="8"/>
                    <a:pt x="42" y="10"/>
                  </a:cubicBezTo>
                  <a:cubicBezTo>
                    <a:pt x="40" y="13"/>
                    <a:pt x="38" y="18"/>
                    <a:pt x="38" y="18"/>
                  </a:cubicBezTo>
                  <a:cubicBezTo>
                    <a:pt x="37" y="25"/>
                    <a:pt x="33" y="22"/>
                    <a:pt x="34" y="18"/>
                  </a:cubicBezTo>
                  <a:cubicBezTo>
                    <a:pt x="34" y="17"/>
                    <a:pt x="34" y="14"/>
                    <a:pt x="35" y="13"/>
                  </a:cubicBezTo>
                  <a:cubicBezTo>
                    <a:pt x="35" y="11"/>
                    <a:pt x="35" y="9"/>
                    <a:pt x="35" y="7"/>
                  </a:cubicBezTo>
                  <a:cubicBezTo>
                    <a:pt x="35" y="4"/>
                    <a:pt x="34" y="3"/>
                    <a:pt x="34" y="2"/>
                  </a:cubicBezTo>
                  <a:cubicBezTo>
                    <a:pt x="34" y="0"/>
                    <a:pt x="33" y="0"/>
                    <a:pt x="33" y="3"/>
                  </a:cubicBezTo>
                  <a:cubicBezTo>
                    <a:pt x="34" y="3"/>
                    <a:pt x="34" y="6"/>
                    <a:pt x="34" y="8"/>
                  </a:cubicBezTo>
                  <a:cubicBezTo>
                    <a:pt x="34" y="9"/>
                    <a:pt x="34" y="11"/>
                    <a:pt x="33" y="13"/>
                  </a:cubicBezTo>
                  <a:cubicBezTo>
                    <a:pt x="32" y="16"/>
                    <a:pt x="33" y="19"/>
                    <a:pt x="31" y="19"/>
                  </a:cubicBezTo>
                  <a:cubicBezTo>
                    <a:pt x="28" y="18"/>
                    <a:pt x="27" y="17"/>
                    <a:pt x="27" y="15"/>
                  </a:cubicBezTo>
                  <a:cubicBezTo>
                    <a:pt x="27" y="13"/>
                    <a:pt x="27" y="13"/>
                    <a:pt x="27" y="12"/>
                  </a:cubicBezTo>
                  <a:cubicBezTo>
                    <a:pt x="26" y="11"/>
                    <a:pt x="26" y="11"/>
                    <a:pt x="26" y="12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25" y="16"/>
                    <a:pt x="24" y="14"/>
                    <a:pt x="24" y="12"/>
                  </a:cubicBezTo>
                  <a:cubicBezTo>
                    <a:pt x="23" y="12"/>
                    <a:pt x="22" y="8"/>
                    <a:pt x="22" y="7"/>
                  </a:cubicBezTo>
                  <a:cubicBezTo>
                    <a:pt x="23" y="6"/>
                    <a:pt x="22" y="6"/>
                    <a:pt x="22" y="7"/>
                  </a:cubicBezTo>
                  <a:cubicBezTo>
                    <a:pt x="22" y="8"/>
                    <a:pt x="22" y="13"/>
                    <a:pt x="22" y="12"/>
                  </a:cubicBezTo>
                  <a:cubicBezTo>
                    <a:pt x="23" y="14"/>
                    <a:pt x="24" y="19"/>
                    <a:pt x="29" y="21"/>
                  </a:cubicBezTo>
                  <a:cubicBezTo>
                    <a:pt x="30" y="21"/>
                    <a:pt x="31" y="24"/>
                    <a:pt x="35" y="25"/>
                  </a:cubicBezTo>
                  <a:cubicBezTo>
                    <a:pt x="35" y="25"/>
                    <a:pt x="32" y="26"/>
                    <a:pt x="29" y="26"/>
                  </a:cubicBezTo>
                  <a:cubicBezTo>
                    <a:pt x="27" y="25"/>
                    <a:pt x="22" y="26"/>
                    <a:pt x="20" y="26"/>
                  </a:cubicBezTo>
                  <a:cubicBezTo>
                    <a:pt x="17" y="27"/>
                    <a:pt x="17" y="26"/>
                    <a:pt x="12" y="27"/>
                  </a:cubicBezTo>
                  <a:cubicBezTo>
                    <a:pt x="8" y="26"/>
                    <a:pt x="8" y="31"/>
                    <a:pt x="15" y="34"/>
                  </a:cubicBezTo>
                  <a:cubicBezTo>
                    <a:pt x="20" y="36"/>
                    <a:pt x="21" y="37"/>
                    <a:pt x="20" y="39"/>
                  </a:cubicBezTo>
                  <a:cubicBezTo>
                    <a:pt x="13" y="55"/>
                    <a:pt x="14" y="65"/>
                    <a:pt x="15" y="71"/>
                  </a:cubicBezTo>
                  <a:cubicBezTo>
                    <a:pt x="11" y="72"/>
                    <a:pt x="4" y="70"/>
                    <a:pt x="1" y="73"/>
                  </a:cubicBezTo>
                  <a:cubicBezTo>
                    <a:pt x="0" y="73"/>
                    <a:pt x="0" y="76"/>
                    <a:pt x="2" y="78"/>
                  </a:cubicBezTo>
                  <a:cubicBezTo>
                    <a:pt x="10" y="83"/>
                    <a:pt x="20" y="92"/>
                    <a:pt x="29" y="93"/>
                  </a:cubicBezTo>
                  <a:cubicBezTo>
                    <a:pt x="31" y="93"/>
                    <a:pt x="29" y="89"/>
                    <a:pt x="27" y="89"/>
                  </a:cubicBezTo>
                  <a:cubicBezTo>
                    <a:pt x="24" y="89"/>
                    <a:pt x="24" y="89"/>
                    <a:pt x="24" y="89"/>
                  </a:cubicBezTo>
                  <a:cubicBezTo>
                    <a:pt x="23" y="88"/>
                    <a:pt x="22" y="87"/>
                    <a:pt x="22" y="86"/>
                  </a:cubicBezTo>
                  <a:cubicBezTo>
                    <a:pt x="15" y="86"/>
                    <a:pt x="12" y="79"/>
                    <a:pt x="6" y="77"/>
                  </a:cubicBezTo>
                  <a:cubicBezTo>
                    <a:pt x="13" y="76"/>
                    <a:pt x="24" y="85"/>
                    <a:pt x="29" y="79"/>
                  </a:cubicBezTo>
                  <a:cubicBezTo>
                    <a:pt x="39" y="82"/>
                    <a:pt x="51" y="83"/>
                    <a:pt x="60" y="81"/>
                  </a:cubicBezTo>
                  <a:cubicBezTo>
                    <a:pt x="66" y="86"/>
                    <a:pt x="75" y="89"/>
                    <a:pt x="83" y="93"/>
                  </a:cubicBezTo>
                  <a:cubicBezTo>
                    <a:pt x="89" y="99"/>
                    <a:pt x="93" y="108"/>
                    <a:pt x="102" y="113"/>
                  </a:cubicBezTo>
                  <a:cubicBezTo>
                    <a:pt x="104" y="113"/>
                    <a:pt x="103" y="109"/>
                    <a:pt x="102" y="108"/>
                  </a:cubicBezTo>
                  <a:cubicBezTo>
                    <a:pt x="99" y="107"/>
                    <a:pt x="99" y="107"/>
                    <a:pt x="99" y="107"/>
                  </a:cubicBezTo>
                  <a:cubicBezTo>
                    <a:pt x="98" y="106"/>
                    <a:pt x="97" y="105"/>
                    <a:pt x="97" y="10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39" name="Freeform 33807"/>
            <p:cNvSpPr>
              <a:spLocks noEditPoints="1"/>
            </p:cNvSpPr>
            <p:nvPr/>
          </p:nvSpPr>
          <p:spPr bwMode="auto">
            <a:xfrm>
              <a:off x="3826" y="1260"/>
              <a:ext cx="135" cy="189"/>
            </a:xfrm>
            <a:custGeom>
              <a:avLst/>
              <a:gdLst>
                <a:gd name="T0" fmla="*/ 25 w 76"/>
                <a:gd name="T1" fmla="*/ 67 h 106"/>
                <a:gd name="T2" fmla="*/ 32 w 76"/>
                <a:gd name="T3" fmla="*/ 90 h 106"/>
                <a:gd name="T4" fmla="*/ 57 w 76"/>
                <a:gd name="T5" fmla="*/ 85 h 106"/>
                <a:gd name="T6" fmla="*/ 57 w 76"/>
                <a:gd name="T7" fmla="*/ 46 h 106"/>
                <a:gd name="T8" fmla="*/ 38 w 76"/>
                <a:gd name="T9" fmla="*/ 10 h 106"/>
                <a:gd name="T10" fmla="*/ 54 w 76"/>
                <a:gd name="T11" fmla="*/ 68 h 106"/>
                <a:gd name="T12" fmla="*/ 57 w 76"/>
                <a:gd name="T13" fmla="*/ 68 h 106"/>
                <a:gd name="T14" fmla="*/ 38 w 76"/>
                <a:gd name="T15" fmla="*/ 94 h 106"/>
                <a:gd name="T16" fmla="*/ 31 w 76"/>
                <a:gd name="T17" fmla="*/ 61 h 106"/>
                <a:gd name="T18" fmla="*/ 39 w 76"/>
                <a:gd name="T19" fmla="*/ 84 h 106"/>
                <a:gd name="T20" fmla="*/ 54 w 76"/>
                <a:gd name="T21" fmla="*/ 91 h 106"/>
                <a:gd name="T22" fmla="*/ 55 w 76"/>
                <a:gd name="T23" fmla="*/ 83 h 106"/>
                <a:gd name="T24" fmla="*/ 58 w 76"/>
                <a:gd name="T25" fmla="*/ 74 h 106"/>
                <a:gd name="T26" fmla="*/ 43 w 76"/>
                <a:gd name="T27" fmla="*/ 94 h 106"/>
                <a:gd name="T28" fmla="*/ 60 w 76"/>
                <a:gd name="T29" fmla="*/ 62 h 106"/>
                <a:gd name="T30" fmla="*/ 34 w 76"/>
                <a:gd name="T31" fmla="*/ 81 h 106"/>
                <a:gd name="T32" fmla="*/ 31 w 76"/>
                <a:gd name="T33" fmla="*/ 75 h 106"/>
                <a:gd name="T34" fmla="*/ 52 w 76"/>
                <a:gd name="T35" fmla="*/ 70 h 106"/>
                <a:gd name="T36" fmla="*/ 37 w 76"/>
                <a:gd name="T37" fmla="*/ 54 h 106"/>
                <a:gd name="T38" fmla="*/ 38 w 76"/>
                <a:gd name="T39" fmla="*/ 45 h 106"/>
                <a:gd name="T40" fmla="*/ 45 w 76"/>
                <a:gd name="T41" fmla="*/ 44 h 106"/>
                <a:gd name="T42" fmla="*/ 53 w 76"/>
                <a:gd name="T43" fmla="*/ 36 h 106"/>
                <a:gd name="T44" fmla="*/ 47 w 76"/>
                <a:gd name="T45" fmla="*/ 36 h 106"/>
                <a:gd name="T46" fmla="*/ 44 w 76"/>
                <a:gd name="T47" fmla="*/ 29 h 106"/>
                <a:gd name="T48" fmla="*/ 27 w 76"/>
                <a:gd name="T49" fmla="*/ 41 h 106"/>
                <a:gd name="T50" fmla="*/ 23 w 76"/>
                <a:gd name="T51" fmla="*/ 35 h 106"/>
                <a:gd name="T52" fmla="*/ 31 w 76"/>
                <a:gd name="T53" fmla="*/ 31 h 106"/>
                <a:gd name="T54" fmla="*/ 50 w 76"/>
                <a:gd name="T55" fmla="*/ 51 h 106"/>
                <a:gd name="T56" fmla="*/ 55 w 76"/>
                <a:gd name="T57" fmla="*/ 43 h 106"/>
                <a:gd name="T58" fmla="*/ 40 w 76"/>
                <a:gd name="T59" fmla="*/ 56 h 106"/>
                <a:gd name="T60" fmla="*/ 51 w 76"/>
                <a:gd name="T61" fmla="*/ 27 h 106"/>
                <a:gd name="T62" fmla="*/ 33 w 76"/>
                <a:gd name="T63" fmla="*/ 54 h 106"/>
                <a:gd name="T64" fmla="*/ 42 w 76"/>
                <a:gd name="T65" fmla="*/ 26 h 106"/>
                <a:gd name="T66" fmla="*/ 49 w 76"/>
                <a:gd name="T67" fmla="*/ 18 h 106"/>
                <a:gd name="T68" fmla="*/ 28 w 76"/>
                <a:gd name="T69" fmla="*/ 41 h 106"/>
                <a:gd name="T70" fmla="*/ 40 w 76"/>
                <a:gd name="T71" fmla="*/ 14 h 106"/>
                <a:gd name="T72" fmla="*/ 18 w 76"/>
                <a:gd name="T73" fmla="*/ 26 h 106"/>
                <a:gd name="T74" fmla="*/ 15 w 76"/>
                <a:gd name="T75" fmla="*/ 32 h 106"/>
                <a:gd name="T76" fmla="*/ 31 w 76"/>
                <a:gd name="T77" fmla="*/ 27 h 106"/>
                <a:gd name="T78" fmla="*/ 71 w 76"/>
                <a:gd name="T79" fmla="*/ 54 h 106"/>
                <a:gd name="T80" fmla="*/ 42 w 76"/>
                <a:gd name="T81" fmla="*/ 6 h 106"/>
                <a:gd name="T82" fmla="*/ 25 w 76"/>
                <a:gd name="T83" fmla="*/ 13 h 106"/>
                <a:gd name="T84" fmla="*/ 18 w 76"/>
                <a:gd name="T85" fmla="*/ 13 h 106"/>
                <a:gd name="T86" fmla="*/ 8 w 76"/>
                <a:gd name="T87" fmla="*/ 26 h 106"/>
                <a:gd name="T88" fmla="*/ 2 w 76"/>
                <a:gd name="T89" fmla="*/ 47 h 106"/>
                <a:gd name="T90" fmla="*/ 7 w 76"/>
                <a:gd name="T91" fmla="*/ 43 h 106"/>
                <a:gd name="T92" fmla="*/ 17 w 76"/>
                <a:gd name="T93" fmla="*/ 59 h 106"/>
                <a:gd name="T94" fmla="*/ 18 w 76"/>
                <a:gd name="T95" fmla="*/ 67 h 106"/>
                <a:gd name="T96" fmla="*/ 56 w 76"/>
                <a:gd name="T97" fmla="*/ 16 h 106"/>
                <a:gd name="T98" fmla="*/ 57 w 76"/>
                <a:gd name="T99" fmla="*/ 10 h 106"/>
                <a:gd name="T100" fmla="*/ 62 w 76"/>
                <a:gd name="T101" fmla="*/ 22 h 106"/>
                <a:gd name="T102" fmla="*/ 66 w 76"/>
                <a:gd name="T103" fmla="*/ 26 h 106"/>
                <a:gd name="T104" fmla="*/ 74 w 76"/>
                <a:gd name="T105" fmla="*/ 39 h 106"/>
                <a:gd name="T106" fmla="*/ 70 w 76"/>
                <a:gd name="T107" fmla="*/ 40 h 106"/>
                <a:gd name="T108" fmla="*/ 65 w 76"/>
                <a:gd name="T109" fmla="*/ 52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6" h="106">
                  <a:moveTo>
                    <a:pt x="21" y="24"/>
                  </a:moveTo>
                  <a:cubicBezTo>
                    <a:pt x="10" y="25"/>
                    <a:pt x="10" y="32"/>
                    <a:pt x="18" y="36"/>
                  </a:cubicBezTo>
                  <a:cubicBezTo>
                    <a:pt x="9" y="43"/>
                    <a:pt x="11" y="52"/>
                    <a:pt x="24" y="48"/>
                  </a:cubicBezTo>
                  <a:cubicBezTo>
                    <a:pt x="22" y="53"/>
                    <a:pt x="24" y="56"/>
                    <a:pt x="27" y="59"/>
                  </a:cubicBezTo>
                  <a:cubicBezTo>
                    <a:pt x="27" y="62"/>
                    <a:pt x="24" y="64"/>
                    <a:pt x="25" y="67"/>
                  </a:cubicBezTo>
                  <a:cubicBezTo>
                    <a:pt x="25" y="68"/>
                    <a:pt x="26" y="68"/>
                    <a:pt x="27" y="69"/>
                  </a:cubicBezTo>
                  <a:cubicBezTo>
                    <a:pt x="26" y="70"/>
                    <a:pt x="26" y="71"/>
                    <a:pt x="26" y="73"/>
                  </a:cubicBezTo>
                  <a:cubicBezTo>
                    <a:pt x="27" y="75"/>
                    <a:pt x="28" y="75"/>
                    <a:pt x="29" y="76"/>
                  </a:cubicBezTo>
                  <a:cubicBezTo>
                    <a:pt x="27" y="79"/>
                    <a:pt x="28" y="81"/>
                    <a:pt x="31" y="83"/>
                  </a:cubicBezTo>
                  <a:cubicBezTo>
                    <a:pt x="29" y="85"/>
                    <a:pt x="28" y="89"/>
                    <a:pt x="32" y="90"/>
                  </a:cubicBezTo>
                  <a:cubicBezTo>
                    <a:pt x="29" y="93"/>
                    <a:pt x="28" y="101"/>
                    <a:pt x="34" y="103"/>
                  </a:cubicBezTo>
                  <a:cubicBezTo>
                    <a:pt x="39" y="106"/>
                    <a:pt x="44" y="103"/>
                    <a:pt x="45" y="98"/>
                  </a:cubicBezTo>
                  <a:cubicBezTo>
                    <a:pt x="48" y="99"/>
                    <a:pt x="52" y="96"/>
                    <a:pt x="52" y="93"/>
                  </a:cubicBezTo>
                  <a:cubicBezTo>
                    <a:pt x="52" y="93"/>
                    <a:pt x="54" y="93"/>
                    <a:pt x="54" y="92"/>
                  </a:cubicBezTo>
                  <a:cubicBezTo>
                    <a:pt x="58" y="92"/>
                    <a:pt x="60" y="88"/>
                    <a:pt x="57" y="85"/>
                  </a:cubicBezTo>
                  <a:cubicBezTo>
                    <a:pt x="61" y="83"/>
                    <a:pt x="65" y="79"/>
                    <a:pt x="61" y="75"/>
                  </a:cubicBezTo>
                  <a:cubicBezTo>
                    <a:pt x="64" y="74"/>
                    <a:pt x="65" y="69"/>
                    <a:pt x="62" y="66"/>
                  </a:cubicBezTo>
                  <a:cubicBezTo>
                    <a:pt x="64" y="64"/>
                    <a:pt x="64" y="61"/>
                    <a:pt x="61" y="61"/>
                  </a:cubicBezTo>
                  <a:cubicBezTo>
                    <a:pt x="62" y="59"/>
                    <a:pt x="64" y="54"/>
                    <a:pt x="58" y="53"/>
                  </a:cubicBezTo>
                  <a:cubicBezTo>
                    <a:pt x="60" y="49"/>
                    <a:pt x="59" y="48"/>
                    <a:pt x="57" y="46"/>
                  </a:cubicBezTo>
                  <a:cubicBezTo>
                    <a:pt x="59" y="46"/>
                    <a:pt x="59" y="46"/>
                    <a:pt x="60" y="46"/>
                  </a:cubicBezTo>
                  <a:cubicBezTo>
                    <a:pt x="69" y="44"/>
                    <a:pt x="65" y="34"/>
                    <a:pt x="59" y="31"/>
                  </a:cubicBezTo>
                  <a:cubicBezTo>
                    <a:pt x="64" y="26"/>
                    <a:pt x="63" y="19"/>
                    <a:pt x="54" y="22"/>
                  </a:cubicBezTo>
                  <a:cubicBezTo>
                    <a:pt x="55" y="12"/>
                    <a:pt x="48" y="10"/>
                    <a:pt x="43" y="18"/>
                  </a:cubicBezTo>
                  <a:cubicBezTo>
                    <a:pt x="43" y="16"/>
                    <a:pt x="42" y="11"/>
                    <a:pt x="38" y="10"/>
                  </a:cubicBezTo>
                  <a:cubicBezTo>
                    <a:pt x="34" y="9"/>
                    <a:pt x="31" y="15"/>
                    <a:pt x="31" y="18"/>
                  </a:cubicBezTo>
                  <a:cubicBezTo>
                    <a:pt x="25" y="12"/>
                    <a:pt x="19" y="14"/>
                    <a:pt x="21" y="24"/>
                  </a:cubicBezTo>
                  <a:close/>
                  <a:moveTo>
                    <a:pt x="39" y="89"/>
                  </a:moveTo>
                  <a:cubicBezTo>
                    <a:pt x="42" y="91"/>
                    <a:pt x="43" y="86"/>
                    <a:pt x="47" y="82"/>
                  </a:cubicBezTo>
                  <a:cubicBezTo>
                    <a:pt x="50" y="79"/>
                    <a:pt x="53" y="73"/>
                    <a:pt x="54" y="68"/>
                  </a:cubicBezTo>
                  <a:cubicBezTo>
                    <a:pt x="55" y="65"/>
                    <a:pt x="56" y="59"/>
                    <a:pt x="53" y="56"/>
                  </a:cubicBezTo>
                  <a:cubicBezTo>
                    <a:pt x="52" y="56"/>
                    <a:pt x="52" y="55"/>
                    <a:pt x="51" y="54"/>
                  </a:cubicBezTo>
                  <a:cubicBezTo>
                    <a:pt x="52" y="55"/>
                    <a:pt x="52" y="55"/>
                    <a:pt x="52" y="55"/>
                  </a:cubicBezTo>
                  <a:cubicBezTo>
                    <a:pt x="55" y="55"/>
                    <a:pt x="54" y="55"/>
                    <a:pt x="56" y="54"/>
                  </a:cubicBezTo>
                  <a:cubicBezTo>
                    <a:pt x="59" y="60"/>
                    <a:pt x="58" y="62"/>
                    <a:pt x="57" y="68"/>
                  </a:cubicBezTo>
                  <a:cubicBezTo>
                    <a:pt x="57" y="69"/>
                    <a:pt x="57" y="70"/>
                    <a:pt x="57" y="71"/>
                  </a:cubicBezTo>
                  <a:cubicBezTo>
                    <a:pt x="57" y="73"/>
                    <a:pt x="56" y="75"/>
                    <a:pt x="56" y="77"/>
                  </a:cubicBezTo>
                  <a:cubicBezTo>
                    <a:pt x="54" y="81"/>
                    <a:pt x="54" y="81"/>
                    <a:pt x="54" y="81"/>
                  </a:cubicBezTo>
                  <a:cubicBezTo>
                    <a:pt x="50" y="88"/>
                    <a:pt x="48" y="89"/>
                    <a:pt x="41" y="93"/>
                  </a:cubicBezTo>
                  <a:cubicBezTo>
                    <a:pt x="40" y="94"/>
                    <a:pt x="39" y="94"/>
                    <a:pt x="38" y="94"/>
                  </a:cubicBezTo>
                  <a:cubicBezTo>
                    <a:pt x="38" y="94"/>
                    <a:pt x="38" y="94"/>
                    <a:pt x="38" y="94"/>
                  </a:cubicBezTo>
                  <a:cubicBezTo>
                    <a:pt x="37" y="93"/>
                    <a:pt x="37" y="92"/>
                    <a:pt x="38" y="90"/>
                  </a:cubicBezTo>
                  <a:cubicBezTo>
                    <a:pt x="37" y="79"/>
                    <a:pt x="27" y="68"/>
                    <a:pt x="28" y="59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61"/>
                    <a:pt x="31" y="61"/>
                    <a:pt x="31" y="61"/>
                  </a:cubicBezTo>
                  <a:cubicBezTo>
                    <a:pt x="31" y="62"/>
                    <a:pt x="32" y="63"/>
                    <a:pt x="32" y="64"/>
                  </a:cubicBezTo>
                  <a:cubicBezTo>
                    <a:pt x="33" y="67"/>
                    <a:pt x="33" y="67"/>
                    <a:pt x="35" y="70"/>
                  </a:cubicBezTo>
                  <a:cubicBezTo>
                    <a:pt x="37" y="74"/>
                    <a:pt x="37" y="74"/>
                    <a:pt x="37" y="74"/>
                  </a:cubicBezTo>
                  <a:cubicBezTo>
                    <a:pt x="38" y="76"/>
                    <a:pt x="38" y="76"/>
                    <a:pt x="39" y="78"/>
                  </a:cubicBezTo>
                  <a:cubicBezTo>
                    <a:pt x="39" y="84"/>
                    <a:pt x="39" y="84"/>
                    <a:pt x="39" y="84"/>
                  </a:cubicBezTo>
                  <a:cubicBezTo>
                    <a:pt x="39" y="85"/>
                    <a:pt x="40" y="87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ubicBezTo>
                    <a:pt x="39" y="89"/>
                    <a:pt x="39" y="89"/>
                    <a:pt x="39" y="89"/>
                  </a:cubicBezTo>
                  <a:close/>
                  <a:moveTo>
                    <a:pt x="50" y="90"/>
                  </a:moveTo>
                  <a:cubicBezTo>
                    <a:pt x="57" y="80"/>
                    <a:pt x="59" y="89"/>
                    <a:pt x="54" y="91"/>
                  </a:cubicBezTo>
                  <a:cubicBezTo>
                    <a:pt x="53" y="91"/>
                    <a:pt x="51" y="91"/>
                    <a:pt x="50" y="90"/>
                  </a:cubicBezTo>
                  <a:close/>
                  <a:moveTo>
                    <a:pt x="50" y="95"/>
                  </a:moveTo>
                  <a:cubicBezTo>
                    <a:pt x="45" y="101"/>
                    <a:pt x="43" y="89"/>
                    <a:pt x="48" y="92"/>
                  </a:cubicBezTo>
                  <a:cubicBezTo>
                    <a:pt x="50" y="92"/>
                    <a:pt x="50" y="94"/>
                    <a:pt x="50" y="95"/>
                  </a:cubicBezTo>
                  <a:close/>
                  <a:moveTo>
                    <a:pt x="55" y="83"/>
                  </a:moveTo>
                  <a:cubicBezTo>
                    <a:pt x="54" y="82"/>
                    <a:pt x="57" y="77"/>
                    <a:pt x="58" y="77"/>
                  </a:cubicBezTo>
                  <a:cubicBezTo>
                    <a:pt x="65" y="77"/>
                    <a:pt x="59" y="84"/>
                    <a:pt x="55" y="83"/>
                  </a:cubicBezTo>
                  <a:close/>
                  <a:moveTo>
                    <a:pt x="58" y="74"/>
                  </a:moveTo>
                  <a:cubicBezTo>
                    <a:pt x="58" y="72"/>
                    <a:pt x="59" y="65"/>
                    <a:pt x="63" y="69"/>
                  </a:cubicBezTo>
                  <a:cubicBezTo>
                    <a:pt x="63" y="71"/>
                    <a:pt x="61" y="75"/>
                    <a:pt x="58" y="74"/>
                  </a:cubicBezTo>
                  <a:close/>
                  <a:moveTo>
                    <a:pt x="43" y="94"/>
                  </a:moveTo>
                  <a:cubicBezTo>
                    <a:pt x="43" y="97"/>
                    <a:pt x="43" y="99"/>
                    <a:pt x="41" y="101"/>
                  </a:cubicBezTo>
                  <a:cubicBezTo>
                    <a:pt x="38" y="103"/>
                    <a:pt x="31" y="102"/>
                    <a:pt x="31" y="95"/>
                  </a:cubicBezTo>
                  <a:cubicBezTo>
                    <a:pt x="32" y="93"/>
                    <a:pt x="31" y="91"/>
                    <a:pt x="35" y="90"/>
                  </a:cubicBezTo>
                  <a:cubicBezTo>
                    <a:pt x="35" y="99"/>
                    <a:pt x="37" y="96"/>
                    <a:pt x="43" y="94"/>
                  </a:cubicBezTo>
                  <a:close/>
                  <a:moveTo>
                    <a:pt x="60" y="59"/>
                  </a:moveTo>
                  <a:cubicBezTo>
                    <a:pt x="59" y="59"/>
                    <a:pt x="58" y="56"/>
                    <a:pt x="59" y="55"/>
                  </a:cubicBezTo>
                  <a:cubicBezTo>
                    <a:pt x="62" y="53"/>
                    <a:pt x="62" y="57"/>
                    <a:pt x="60" y="59"/>
                  </a:cubicBezTo>
                  <a:close/>
                  <a:moveTo>
                    <a:pt x="60" y="66"/>
                  </a:moveTo>
                  <a:cubicBezTo>
                    <a:pt x="59" y="66"/>
                    <a:pt x="59" y="62"/>
                    <a:pt x="60" y="62"/>
                  </a:cubicBezTo>
                  <a:cubicBezTo>
                    <a:pt x="64" y="62"/>
                    <a:pt x="62" y="65"/>
                    <a:pt x="60" y="66"/>
                  </a:cubicBezTo>
                  <a:close/>
                  <a:moveTo>
                    <a:pt x="36" y="87"/>
                  </a:moveTo>
                  <a:cubicBezTo>
                    <a:pt x="28" y="93"/>
                    <a:pt x="30" y="81"/>
                    <a:pt x="35" y="83"/>
                  </a:cubicBezTo>
                  <a:cubicBezTo>
                    <a:pt x="36" y="84"/>
                    <a:pt x="36" y="86"/>
                    <a:pt x="36" y="87"/>
                  </a:cubicBezTo>
                  <a:close/>
                  <a:moveTo>
                    <a:pt x="34" y="81"/>
                  </a:moveTo>
                  <a:cubicBezTo>
                    <a:pt x="32" y="83"/>
                    <a:pt x="29" y="80"/>
                    <a:pt x="30" y="78"/>
                  </a:cubicBezTo>
                  <a:cubicBezTo>
                    <a:pt x="31" y="75"/>
                    <a:pt x="33" y="78"/>
                    <a:pt x="34" y="81"/>
                  </a:cubicBezTo>
                  <a:close/>
                  <a:moveTo>
                    <a:pt x="31" y="75"/>
                  </a:moveTo>
                  <a:cubicBezTo>
                    <a:pt x="28" y="74"/>
                    <a:pt x="26" y="71"/>
                    <a:pt x="29" y="70"/>
                  </a:cubicBezTo>
                  <a:cubicBezTo>
                    <a:pt x="30" y="71"/>
                    <a:pt x="31" y="73"/>
                    <a:pt x="31" y="75"/>
                  </a:cubicBezTo>
                  <a:close/>
                  <a:moveTo>
                    <a:pt x="28" y="67"/>
                  </a:moveTo>
                  <a:cubicBezTo>
                    <a:pt x="26" y="67"/>
                    <a:pt x="25" y="65"/>
                    <a:pt x="26" y="63"/>
                  </a:cubicBezTo>
                  <a:cubicBezTo>
                    <a:pt x="27" y="64"/>
                    <a:pt x="27" y="65"/>
                    <a:pt x="28" y="67"/>
                  </a:cubicBezTo>
                  <a:close/>
                  <a:moveTo>
                    <a:pt x="49" y="55"/>
                  </a:moveTo>
                  <a:cubicBezTo>
                    <a:pt x="53" y="59"/>
                    <a:pt x="55" y="62"/>
                    <a:pt x="52" y="70"/>
                  </a:cubicBezTo>
                  <a:cubicBezTo>
                    <a:pt x="51" y="73"/>
                    <a:pt x="50" y="75"/>
                    <a:pt x="48" y="78"/>
                  </a:cubicBezTo>
                  <a:cubicBezTo>
                    <a:pt x="46" y="81"/>
                    <a:pt x="43" y="84"/>
                    <a:pt x="41" y="86"/>
                  </a:cubicBezTo>
                  <a:cubicBezTo>
                    <a:pt x="41" y="84"/>
                    <a:pt x="41" y="82"/>
                    <a:pt x="40" y="79"/>
                  </a:cubicBezTo>
                  <a:cubicBezTo>
                    <a:pt x="40" y="72"/>
                    <a:pt x="33" y="66"/>
                    <a:pt x="32" y="59"/>
                  </a:cubicBezTo>
                  <a:cubicBezTo>
                    <a:pt x="34" y="57"/>
                    <a:pt x="36" y="57"/>
                    <a:pt x="37" y="54"/>
                  </a:cubicBezTo>
                  <a:cubicBezTo>
                    <a:pt x="38" y="55"/>
                    <a:pt x="43" y="65"/>
                    <a:pt x="47" y="59"/>
                  </a:cubicBezTo>
                  <a:cubicBezTo>
                    <a:pt x="50" y="56"/>
                    <a:pt x="48" y="56"/>
                    <a:pt x="49" y="55"/>
                  </a:cubicBezTo>
                  <a:close/>
                  <a:moveTo>
                    <a:pt x="35" y="32"/>
                  </a:moveTo>
                  <a:cubicBezTo>
                    <a:pt x="38" y="31"/>
                    <a:pt x="42" y="30"/>
                    <a:pt x="44" y="34"/>
                  </a:cubicBezTo>
                  <a:cubicBezTo>
                    <a:pt x="48" y="39"/>
                    <a:pt x="43" y="44"/>
                    <a:pt x="38" y="45"/>
                  </a:cubicBezTo>
                  <a:cubicBezTo>
                    <a:pt x="37" y="45"/>
                    <a:pt x="34" y="44"/>
                    <a:pt x="33" y="44"/>
                  </a:cubicBezTo>
                  <a:cubicBezTo>
                    <a:pt x="28" y="40"/>
                    <a:pt x="29" y="33"/>
                    <a:pt x="35" y="32"/>
                  </a:cubicBezTo>
                  <a:close/>
                  <a:moveTo>
                    <a:pt x="47" y="42"/>
                  </a:moveTo>
                  <a:cubicBezTo>
                    <a:pt x="49" y="43"/>
                    <a:pt x="52" y="46"/>
                    <a:pt x="52" y="48"/>
                  </a:cubicBezTo>
                  <a:cubicBezTo>
                    <a:pt x="50" y="49"/>
                    <a:pt x="46" y="45"/>
                    <a:pt x="45" y="44"/>
                  </a:cubicBezTo>
                  <a:cubicBezTo>
                    <a:pt x="45" y="43"/>
                    <a:pt x="45" y="41"/>
                    <a:pt x="47" y="42"/>
                  </a:cubicBezTo>
                  <a:close/>
                  <a:moveTo>
                    <a:pt x="43" y="53"/>
                  </a:moveTo>
                  <a:cubicBezTo>
                    <a:pt x="40" y="51"/>
                    <a:pt x="37" y="47"/>
                    <a:pt x="41" y="46"/>
                  </a:cubicBezTo>
                  <a:cubicBezTo>
                    <a:pt x="45" y="45"/>
                    <a:pt x="46" y="50"/>
                    <a:pt x="43" y="53"/>
                  </a:cubicBezTo>
                  <a:close/>
                  <a:moveTo>
                    <a:pt x="53" y="36"/>
                  </a:moveTo>
                  <a:cubicBezTo>
                    <a:pt x="61" y="36"/>
                    <a:pt x="58" y="42"/>
                    <a:pt x="53" y="42"/>
                  </a:cubicBezTo>
                  <a:cubicBezTo>
                    <a:pt x="51" y="41"/>
                    <a:pt x="49" y="41"/>
                    <a:pt x="47" y="39"/>
                  </a:cubicBezTo>
                  <a:cubicBezTo>
                    <a:pt x="48" y="37"/>
                    <a:pt x="51" y="37"/>
                    <a:pt x="53" y="36"/>
                  </a:cubicBezTo>
                  <a:close/>
                  <a:moveTo>
                    <a:pt x="54" y="28"/>
                  </a:moveTo>
                  <a:cubicBezTo>
                    <a:pt x="55" y="32"/>
                    <a:pt x="50" y="35"/>
                    <a:pt x="47" y="36"/>
                  </a:cubicBezTo>
                  <a:cubicBezTo>
                    <a:pt x="46" y="32"/>
                    <a:pt x="51" y="27"/>
                    <a:pt x="54" y="28"/>
                  </a:cubicBezTo>
                  <a:close/>
                  <a:moveTo>
                    <a:pt x="29" y="52"/>
                  </a:moveTo>
                  <a:cubicBezTo>
                    <a:pt x="27" y="49"/>
                    <a:pt x="30" y="44"/>
                    <a:pt x="33" y="46"/>
                  </a:cubicBezTo>
                  <a:cubicBezTo>
                    <a:pt x="36" y="49"/>
                    <a:pt x="33" y="53"/>
                    <a:pt x="29" y="52"/>
                  </a:cubicBezTo>
                  <a:close/>
                  <a:moveTo>
                    <a:pt x="44" y="29"/>
                  </a:moveTo>
                  <a:cubicBezTo>
                    <a:pt x="42" y="27"/>
                    <a:pt x="47" y="18"/>
                    <a:pt x="49" y="20"/>
                  </a:cubicBezTo>
                  <a:cubicBezTo>
                    <a:pt x="51" y="22"/>
                    <a:pt x="47" y="28"/>
                    <a:pt x="44" y="29"/>
                  </a:cubicBezTo>
                  <a:close/>
                  <a:moveTo>
                    <a:pt x="27" y="41"/>
                  </a:moveTo>
                  <a:cubicBezTo>
                    <a:pt x="26" y="44"/>
                    <a:pt x="22" y="46"/>
                    <a:pt x="20" y="43"/>
                  </a:cubicBezTo>
                  <a:cubicBezTo>
                    <a:pt x="21" y="40"/>
                    <a:pt x="24" y="39"/>
                    <a:pt x="27" y="41"/>
                  </a:cubicBezTo>
                  <a:close/>
                  <a:moveTo>
                    <a:pt x="37" y="29"/>
                  </a:moveTo>
                  <a:cubicBezTo>
                    <a:pt x="36" y="27"/>
                    <a:pt x="33" y="19"/>
                    <a:pt x="36" y="19"/>
                  </a:cubicBezTo>
                  <a:cubicBezTo>
                    <a:pt x="39" y="20"/>
                    <a:pt x="38" y="25"/>
                    <a:pt x="37" y="29"/>
                  </a:cubicBezTo>
                  <a:close/>
                  <a:moveTo>
                    <a:pt x="28" y="36"/>
                  </a:moveTo>
                  <a:cubicBezTo>
                    <a:pt x="26" y="37"/>
                    <a:pt x="24" y="36"/>
                    <a:pt x="23" y="35"/>
                  </a:cubicBezTo>
                  <a:cubicBezTo>
                    <a:pt x="20" y="34"/>
                    <a:pt x="19" y="33"/>
                    <a:pt x="20" y="31"/>
                  </a:cubicBezTo>
                  <a:cubicBezTo>
                    <a:pt x="22" y="30"/>
                    <a:pt x="27" y="34"/>
                    <a:pt x="28" y="36"/>
                  </a:cubicBezTo>
                  <a:close/>
                  <a:moveTo>
                    <a:pt x="31" y="31"/>
                  </a:moveTo>
                  <a:cubicBezTo>
                    <a:pt x="29" y="30"/>
                    <a:pt x="25" y="25"/>
                    <a:pt x="27" y="23"/>
                  </a:cubicBezTo>
                  <a:cubicBezTo>
                    <a:pt x="29" y="23"/>
                    <a:pt x="31" y="28"/>
                    <a:pt x="31" y="31"/>
                  </a:cubicBezTo>
                  <a:close/>
                  <a:moveTo>
                    <a:pt x="45" y="46"/>
                  </a:moveTo>
                  <a:cubicBezTo>
                    <a:pt x="53" y="53"/>
                    <a:pt x="56" y="50"/>
                    <a:pt x="53" y="45"/>
                  </a:cubicBezTo>
                  <a:cubicBezTo>
                    <a:pt x="54" y="45"/>
                    <a:pt x="54" y="45"/>
                    <a:pt x="56" y="47"/>
                  </a:cubicBezTo>
                  <a:cubicBezTo>
                    <a:pt x="56" y="48"/>
                    <a:pt x="57" y="49"/>
                    <a:pt x="57" y="51"/>
                  </a:cubicBezTo>
                  <a:cubicBezTo>
                    <a:pt x="56" y="53"/>
                    <a:pt x="53" y="54"/>
                    <a:pt x="50" y="51"/>
                  </a:cubicBezTo>
                  <a:cubicBezTo>
                    <a:pt x="48" y="50"/>
                    <a:pt x="47" y="49"/>
                    <a:pt x="46" y="47"/>
                  </a:cubicBezTo>
                  <a:cubicBezTo>
                    <a:pt x="45" y="46"/>
                    <a:pt x="45" y="47"/>
                    <a:pt x="45" y="46"/>
                  </a:cubicBezTo>
                  <a:close/>
                  <a:moveTo>
                    <a:pt x="55" y="35"/>
                  </a:moveTo>
                  <a:cubicBezTo>
                    <a:pt x="61" y="31"/>
                    <a:pt x="64" y="36"/>
                    <a:pt x="64" y="39"/>
                  </a:cubicBezTo>
                  <a:cubicBezTo>
                    <a:pt x="64" y="45"/>
                    <a:pt x="57" y="45"/>
                    <a:pt x="55" y="43"/>
                  </a:cubicBezTo>
                  <a:cubicBezTo>
                    <a:pt x="56" y="43"/>
                    <a:pt x="56" y="43"/>
                    <a:pt x="58" y="42"/>
                  </a:cubicBezTo>
                  <a:cubicBezTo>
                    <a:pt x="60" y="40"/>
                    <a:pt x="61" y="37"/>
                    <a:pt x="59" y="36"/>
                  </a:cubicBezTo>
                  <a:cubicBezTo>
                    <a:pt x="57" y="35"/>
                    <a:pt x="57" y="35"/>
                    <a:pt x="55" y="35"/>
                  </a:cubicBezTo>
                  <a:close/>
                  <a:moveTo>
                    <a:pt x="46" y="50"/>
                  </a:moveTo>
                  <a:cubicBezTo>
                    <a:pt x="50" y="55"/>
                    <a:pt x="46" y="65"/>
                    <a:pt x="40" y="56"/>
                  </a:cubicBezTo>
                  <a:cubicBezTo>
                    <a:pt x="39" y="54"/>
                    <a:pt x="38" y="52"/>
                    <a:pt x="38" y="50"/>
                  </a:cubicBezTo>
                  <a:cubicBezTo>
                    <a:pt x="39" y="51"/>
                    <a:pt x="40" y="54"/>
                    <a:pt x="43" y="55"/>
                  </a:cubicBezTo>
                  <a:cubicBezTo>
                    <a:pt x="45" y="55"/>
                    <a:pt x="46" y="52"/>
                    <a:pt x="46" y="50"/>
                  </a:cubicBezTo>
                  <a:close/>
                  <a:moveTo>
                    <a:pt x="54" y="33"/>
                  </a:moveTo>
                  <a:cubicBezTo>
                    <a:pt x="57" y="28"/>
                    <a:pt x="56" y="25"/>
                    <a:pt x="51" y="27"/>
                  </a:cubicBezTo>
                  <a:cubicBezTo>
                    <a:pt x="61" y="14"/>
                    <a:pt x="66" y="30"/>
                    <a:pt x="54" y="33"/>
                  </a:cubicBezTo>
                  <a:close/>
                  <a:moveTo>
                    <a:pt x="27" y="56"/>
                  </a:moveTo>
                  <a:cubicBezTo>
                    <a:pt x="22" y="52"/>
                    <a:pt x="26" y="44"/>
                    <a:pt x="29" y="44"/>
                  </a:cubicBezTo>
                  <a:cubicBezTo>
                    <a:pt x="30" y="43"/>
                    <a:pt x="29" y="43"/>
                    <a:pt x="30" y="44"/>
                  </a:cubicBezTo>
                  <a:cubicBezTo>
                    <a:pt x="25" y="48"/>
                    <a:pt x="27" y="57"/>
                    <a:pt x="33" y="54"/>
                  </a:cubicBezTo>
                  <a:cubicBezTo>
                    <a:pt x="34" y="53"/>
                    <a:pt x="35" y="50"/>
                    <a:pt x="36" y="49"/>
                  </a:cubicBezTo>
                  <a:cubicBezTo>
                    <a:pt x="36" y="50"/>
                    <a:pt x="36" y="51"/>
                    <a:pt x="36" y="52"/>
                  </a:cubicBezTo>
                  <a:cubicBezTo>
                    <a:pt x="35" y="53"/>
                    <a:pt x="35" y="55"/>
                    <a:pt x="33" y="56"/>
                  </a:cubicBezTo>
                  <a:cubicBezTo>
                    <a:pt x="31" y="57"/>
                    <a:pt x="29" y="58"/>
                    <a:pt x="27" y="56"/>
                  </a:cubicBezTo>
                  <a:close/>
                  <a:moveTo>
                    <a:pt x="42" y="26"/>
                  </a:moveTo>
                  <a:cubicBezTo>
                    <a:pt x="42" y="24"/>
                    <a:pt x="43" y="24"/>
                    <a:pt x="43" y="22"/>
                  </a:cubicBezTo>
                  <a:cubicBezTo>
                    <a:pt x="44" y="19"/>
                    <a:pt x="48" y="12"/>
                    <a:pt x="52" y="16"/>
                  </a:cubicBezTo>
                  <a:cubicBezTo>
                    <a:pt x="56" y="20"/>
                    <a:pt x="50" y="24"/>
                    <a:pt x="50" y="26"/>
                  </a:cubicBezTo>
                  <a:cubicBezTo>
                    <a:pt x="49" y="25"/>
                    <a:pt x="49" y="26"/>
                    <a:pt x="51" y="23"/>
                  </a:cubicBezTo>
                  <a:cubicBezTo>
                    <a:pt x="52" y="20"/>
                    <a:pt x="51" y="19"/>
                    <a:pt x="49" y="18"/>
                  </a:cubicBezTo>
                  <a:cubicBezTo>
                    <a:pt x="47" y="18"/>
                    <a:pt x="43" y="23"/>
                    <a:pt x="42" y="26"/>
                  </a:cubicBezTo>
                  <a:close/>
                  <a:moveTo>
                    <a:pt x="22" y="46"/>
                  </a:moveTo>
                  <a:cubicBezTo>
                    <a:pt x="17" y="52"/>
                    <a:pt x="10" y="44"/>
                    <a:pt x="17" y="38"/>
                  </a:cubicBezTo>
                  <a:cubicBezTo>
                    <a:pt x="20" y="37"/>
                    <a:pt x="24" y="36"/>
                    <a:pt x="28" y="39"/>
                  </a:cubicBezTo>
                  <a:cubicBezTo>
                    <a:pt x="28" y="41"/>
                    <a:pt x="28" y="41"/>
                    <a:pt x="28" y="41"/>
                  </a:cubicBezTo>
                  <a:cubicBezTo>
                    <a:pt x="26" y="39"/>
                    <a:pt x="24" y="39"/>
                    <a:pt x="22" y="40"/>
                  </a:cubicBezTo>
                  <a:cubicBezTo>
                    <a:pt x="17" y="42"/>
                    <a:pt x="18" y="45"/>
                    <a:pt x="22" y="46"/>
                  </a:cubicBezTo>
                  <a:close/>
                  <a:moveTo>
                    <a:pt x="34" y="23"/>
                  </a:moveTo>
                  <a:cubicBezTo>
                    <a:pt x="32" y="20"/>
                    <a:pt x="32" y="14"/>
                    <a:pt x="36" y="12"/>
                  </a:cubicBezTo>
                  <a:cubicBezTo>
                    <a:pt x="37" y="12"/>
                    <a:pt x="39" y="13"/>
                    <a:pt x="40" y="14"/>
                  </a:cubicBezTo>
                  <a:cubicBezTo>
                    <a:pt x="43" y="17"/>
                    <a:pt x="40" y="29"/>
                    <a:pt x="40" y="29"/>
                  </a:cubicBezTo>
                  <a:cubicBezTo>
                    <a:pt x="38" y="26"/>
                    <a:pt x="42" y="20"/>
                    <a:pt x="36" y="17"/>
                  </a:cubicBezTo>
                  <a:cubicBezTo>
                    <a:pt x="34" y="18"/>
                    <a:pt x="35" y="21"/>
                    <a:pt x="34" y="23"/>
                  </a:cubicBezTo>
                  <a:close/>
                  <a:moveTo>
                    <a:pt x="15" y="32"/>
                  </a:moveTo>
                  <a:cubicBezTo>
                    <a:pt x="13" y="30"/>
                    <a:pt x="15" y="27"/>
                    <a:pt x="18" y="26"/>
                  </a:cubicBezTo>
                  <a:cubicBezTo>
                    <a:pt x="22" y="25"/>
                    <a:pt x="26" y="30"/>
                    <a:pt x="28" y="32"/>
                  </a:cubicBezTo>
                  <a:cubicBezTo>
                    <a:pt x="28" y="33"/>
                    <a:pt x="29" y="33"/>
                    <a:pt x="28" y="34"/>
                  </a:cubicBezTo>
                  <a:cubicBezTo>
                    <a:pt x="26" y="33"/>
                    <a:pt x="22" y="29"/>
                    <a:pt x="20" y="30"/>
                  </a:cubicBezTo>
                  <a:cubicBezTo>
                    <a:pt x="18" y="31"/>
                    <a:pt x="18" y="33"/>
                    <a:pt x="21" y="36"/>
                  </a:cubicBezTo>
                  <a:cubicBezTo>
                    <a:pt x="18" y="35"/>
                    <a:pt x="17" y="34"/>
                    <a:pt x="15" y="32"/>
                  </a:cubicBezTo>
                  <a:close/>
                  <a:moveTo>
                    <a:pt x="26" y="27"/>
                  </a:moveTo>
                  <a:cubicBezTo>
                    <a:pt x="22" y="26"/>
                    <a:pt x="21" y="18"/>
                    <a:pt x="23" y="17"/>
                  </a:cubicBezTo>
                  <a:cubicBezTo>
                    <a:pt x="27" y="15"/>
                    <a:pt x="31" y="20"/>
                    <a:pt x="32" y="24"/>
                  </a:cubicBezTo>
                  <a:cubicBezTo>
                    <a:pt x="32" y="25"/>
                    <a:pt x="33" y="29"/>
                    <a:pt x="33" y="30"/>
                  </a:cubicBezTo>
                  <a:cubicBezTo>
                    <a:pt x="31" y="30"/>
                    <a:pt x="32" y="28"/>
                    <a:pt x="31" y="27"/>
                  </a:cubicBezTo>
                  <a:cubicBezTo>
                    <a:pt x="28" y="20"/>
                    <a:pt x="24" y="20"/>
                    <a:pt x="25" y="25"/>
                  </a:cubicBezTo>
                  <a:cubicBezTo>
                    <a:pt x="26" y="27"/>
                    <a:pt x="26" y="27"/>
                    <a:pt x="26" y="27"/>
                  </a:cubicBezTo>
                  <a:close/>
                  <a:moveTo>
                    <a:pt x="71" y="54"/>
                  </a:moveTo>
                  <a:cubicBezTo>
                    <a:pt x="70" y="55"/>
                    <a:pt x="67" y="53"/>
                    <a:pt x="68" y="52"/>
                  </a:cubicBezTo>
                  <a:cubicBezTo>
                    <a:pt x="70" y="50"/>
                    <a:pt x="73" y="52"/>
                    <a:pt x="71" y="54"/>
                  </a:cubicBezTo>
                  <a:close/>
                  <a:moveTo>
                    <a:pt x="35" y="10"/>
                  </a:moveTo>
                  <a:cubicBezTo>
                    <a:pt x="33" y="11"/>
                    <a:pt x="32" y="8"/>
                    <a:pt x="33" y="7"/>
                  </a:cubicBezTo>
                  <a:cubicBezTo>
                    <a:pt x="35" y="7"/>
                    <a:pt x="38" y="9"/>
                    <a:pt x="35" y="10"/>
                  </a:cubicBezTo>
                  <a:close/>
                  <a:moveTo>
                    <a:pt x="43" y="9"/>
                  </a:moveTo>
                  <a:cubicBezTo>
                    <a:pt x="39" y="11"/>
                    <a:pt x="40" y="6"/>
                    <a:pt x="42" y="6"/>
                  </a:cubicBezTo>
                  <a:cubicBezTo>
                    <a:pt x="43" y="7"/>
                    <a:pt x="44" y="9"/>
                    <a:pt x="43" y="9"/>
                  </a:cubicBezTo>
                  <a:close/>
                  <a:moveTo>
                    <a:pt x="40" y="3"/>
                  </a:moveTo>
                  <a:cubicBezTo>
                    <a:pt x="40" y="2"/>
                    <a:pt x="39" y="0"/>
                    <a:pt x="37" y="2"/>
                  </a:cubicBezTo>
                  <a:cubicBezTo>
                    <a:pt x="36" y="3"/>
                    <a:pt x="37" y="6"/>
                    <a:pt x="40" y="3"/>
                  </a:cubicBezTo>
                  <a:close/>
                  <a:moveTo>
                    <a:pt x="25" y="13"/>
                  </a:moveTo>
                  <a:cubicBezTo>
                    <a:pt x="22" y="14"/>
                    <a:pt x="21" y="11"/>
                    <a:pt x="23" y="10"/>
                  </a:cubicBezTo>
                  <a:cubicBezTo>
                    <a:pt x="25" y="9"/>
                    <a:pt x="27" y="12"/>
                    <a:pt x="25" y="13"/>
                  </a:cubicBezTo>
                  <a:close/>
                  <a:moveTo>
                    <a:pt x="18" y="13"/>
                  </a:moveTo>
                  <a:cubicBezTo>
                    <a:pt x="20" y="13"/>
                    <a:pt x="21" y="17"/>
                    <a:pt x="18" y="18"/>
                  </a:cubicBezTo>
                  <a:cubicBezTo>
                    <a:pt x="14" y="18"/>
                    <a:pt x="16" y="14"/>
                    <a:pt x="18" y="13"/>
                  </a:cubicBezTo>
                  <a:close/>
                  <a:moveTo>
                    <a:pt x="10" y="25"/>
                  </a:moveTo>
                  <a:cubicBezTo>
                    <a:pt x="8" y="24"/>
                    <a:pt x="9" y="21"/>
                    <a:pt x="12" y="22"/>
                  </a:cubicBezTo>
                  <a:cubicBezTo>
                    <a:pt x="15" y="23"/>
                    <a:pt x="12" y="27"/>
                    <a:pt x="10" y="25"/>
                  </a:cubicBezTo>
                  <a:close/>
                  <a:moveTo>
                    <a:pt x="6" y="28"/>
                  </a:moveTo>
                  <a:cubicBezTo>
                    <a:pt x="4" y="26"/>
                    <a:pt x="7" y="24"/>
                    <a:pt x="8" y="26"/>
                  </a:cubicBezTo>
                  <a:cubicBezTo>
                    <a:pt x="9" y="27"/>
                    <a:pt x="7" y="29"/>
                    <a:pt x="6" y="28"/>
                  </a:cubicBezTo>
                  <a:close/>
                  <a:moveTo>
                    <a:pt x="10" y="32"/>
                  </a:moveTo>
                  <a:cubicBezTo>
                    <a:pt x="9" y="34"/>
                    <a:pt x="6" y="31"/>
                    <a:pt x="8" y="29"/>
                  </a:cubicBezTo>
                  <a:cubicBezTo>
                    <a:pt x="9" y="28"/>
                    <a:pt x="12" y="30"/>
                    <a:pt x="10" y="32"/>
                  </a:cubicBezTo>
                  <a:close/>
                  <a:moveTo>
                    <a:pt x="2" y="47"/>
                  </a:moveTo>
                  <a:cubicBezTo>
                    <a:pt x="4" y="49"/>
                    <a:pt x="6" y="46"/>
                    <a:pt x="5" y="44"/>
                  </a:cubicBezTo>
                  <a:cubicBezTo>
                    <a:pt x="3" y="42"/>
                    <a:pt x="0" y="45"/>
                    <a:pt x="2" y="47"/>
                  </a:cubicBezTo>
                  <a:close/>
                  <a:moveTo>
                    <a:pt x="7" y="43"/>
                  </a:moveTo>
                  <a:cubicBezTo>
                    <a:pt x="6" y="41"/>
                    <a:pt x="10" y="41"/>
                    <a:pt x="10" y="43"/>
                  </a:cubicBezTo>
                  <a:cubicBezTo>
                    <a:pt x="11" y="45"/>
                    <a:pt x="7" y="45"/>
                    <a:pt x="7" y="43"/>
                  </a:cubicBezTo>
                  <a:close/>
                  <a:moveTo>
                    <a:pt x="8" y="51"/>
                  </a:moveTo>
                  <a:cubicBezTo>
                    <a:pt x="6" y="49"/>
                    <a:pt x="9" y="46"/>
                    <a:pt x="10" y="48"/>
                  </a:cubicBezTo>
                  <a:cubicBezTo>
                    <a:pt x="12" y="50"/>
                    <a:pt x="10" y="53"/>
                    <a:pt x="8" y="51"/>
                  </a:cubicBezTo>
                  <a:close/>
                  <a:moveTo>
                    <a:pt x="20" y="58"/>
                  </a:moveTo>
                  <a:cubicBezTo>
                    <a:pt x="20" y="61"/>
                    <a:pt x="17" y="61"/>
                    <a:pt x="17" y="59"/>
                  </a:cubicBezTo>
                  <a:cubicBezTo>
                    <a:pt x="16" y="57"/>
                    <a:pt x="19" y="54"/>
                    <a:pt x="20" y="58"/>
                  </a:cubicBezTo>
                  <a:close/>
                  <a:moveTo>
                    <a:pt x="23" y="65"/>
                  </a:moveTo>
                  <a:cubicBezTo>
                    <a:pt x="22" y="65"/>
                    <a:pt x="22" y="61"/>
                    <a:pt x="24" y="62"/>
                  </a:cubicBezTo>
                  <a:cubicBezTo>
                    <a:pt x="25" y="62"/>
                    <a:pt x="25" y="65"/>
                    <a:pt x="23" y="65"/>
                  </a:cubicBezTo>
                  <a:close/>
                  <a:moveTo>
                    <a:pt x="18" y="67"/>
                  </a:moveTo>
                  <a:cubicBezTo>
                    <a:pt x="16" y="68"/>
                    <a:pt x="14" y="64"/>
                    <a:pt x="16" y="63"/>
                  </a:cubicBezTo>
                  <a:cubicBezTo>
                    <a:pt x="20" y="61"/>
                    <a:pt x="20" y="66"/>
                    <a:pt x="18" y="67"/>
                  </a:cubicBezTo>
                  <a:close/>
                  <a:moveTo>
                    <a:pt x="59" y="13"/>
                  </a:moveTo>
                  <a:cubicBezTo>
                    <a:pt x="60" y="14"/>
                    <a:pt x="60" y="15"/>
                    <a:pt x="59" y="16"/>
                  </a:cubicBezTo>
                  <a:cubicBezTo>
                    <a:pt x="58" y="16"/>
                    <a:pt x="57" y="16"/>
                    <a:pt x="56" y="16"/>
                  </a:cubicBezTo>
                  <a:cubicBezTo>
                    <a:pt x="55" y="14"/>
                    <a:pt x="57" y="11"/>
                    <a:pt x="59" y="13"/>
                  </a:cubicBezTo>
                  <a:close/>
                  <a:moveTo>
                    <a:pt x="50" y="12"/>
                  </a:moveTo>
                  <a:cubicBezTo>
                    <a:pt x="49" y="9"/>
                    <a:pt x="53" y="8"/>
                    <a:pt x="53" y="11"/>
                  </a:cubicBezTo>
                  <a:cubicBezTo>
                    <a:pt x="54" y="14"/>
                    <a:pt x="51" y="14"/>
                    <a:pt x="50" y="12"/>
                  </a:cubicBezTo>
                  <a:close/>
                  <a:moveTo>
                    <a:pt x="57" y="10"/>
                  </a:moveTo>
                  <a:cubicBezTo>
                    <a:pt x="55" y="11"/>
                    <a:pt x="54" y="7"/>
                    <a:pt x="57" y="6"/>
                  </a:cubicBezTo>
                  <a:cubicBezTo>
                    <a:pt x="60" y="5"/>
                    <a:pt x="60" y="9"/>
                    <a:pt x="57" y="10"/>
                  </a:cubicBezTo>
                  <a:close/>
                  <a:moveTo>
                    <a:pt x="62" y="22"/>
                  </a:moveTo>
                  <a:cubicBezTo>
                    <a:pt x="61" y="19"/>
                    <a:pt x="67" y="17"/>
                    <a:pt x="67" y="21"/>
                  </a:cubicBezTo>
                  <a:cubicBezTo>
                    <a:pt x="67" y="24"/>
                    <a:pt x="64" y="25"/>
                    <a:pt x="62" y="22"/>
                  </a:cubicBezTo>
                  <a:close/>
                  <a:moveTo>
                    <a:pt x="71" y="25"/>
                  </a:moveTo>
                  <a:cubicBezTo>
                    <a:pt x="69" y="25"/>
                    <a:pt x="67" y="22"/>
                    <a:pt x="70" y="21"/>
                  </a:cubicBezTo>
                  <a:cubicBezTo>
                    <a:pt x="73" y="20"/>
                    <a:pt x="73" y="24"/>
                    <a:pt x="71" y="25"/>
                  </a:cubicBezTo>
                  <a:close/>
                  <a:moveTo>
                    <a:pt x="68" y="29"/>
                  </a:moveTo>
                  <a:cubicBezTo>
                    <a:pt x="67" y="30"/>
                    <a:pt x="64" y="27"/>
                    <a:pt x="66" y="26"/>
                  </a:cubicBezTo>
                  <a:cubicBezTo>
                    <a:pt x="69" y="25"/>
                    <a:pt x="70" y="28"/>
                    <a:pt x="68" y="29"/>
                  </a:cubicBezTo>
                  <a:close/>
                  <a:moveTo>
                    <a:pt x="69" y="36"/>
                  </a:moveTo>
                  <a:cubicBezTo>
                    <a:pt x="68" y="38"/>
                    <a:pt x="65" y="37"/>
                    <a:pt x="66" y="35"/>
                  </a:cubicBezTo>
                  <a:cubicBezTo>
                    <a:pt x="67" y="33"/>
                    <a:pt x="70" y="34"/>
                    <a:pt x="69" y="36"/>
                  </a:cubicBezTo>
                  <a:close/>
                  <a:moveTo>
                    <a:pt x="74" y="39"/>
                  </a:moveTo>
                  <a:cubicBezTo>
                    <a:pt x="76" y="38"/>
                    <a:pt x="76" y="36"/>
                    <a:pt x="73" y="36"/>
                  </a:cubicBezTo>
                  <a:cubicBezTo>
                    <a:pt x="71" y="37"/>
                    <a:pt x="71" y="40"/>
                    <a:pt x="74" y="39"/>
                  </a:cubicBezTo>
                  <a:close/>
                  <a:moveTo>
                    <a:pt x="70" y="40"/>
                  </a:moveTo>
                  <a:cubicBezTo>
                    <a:pt x="71" y="41"/>
                    <a:pt x="69" y="44"/>
                    <a:pt x="67" y="42"/>
                  </a:cubicBezTo>
                  <a:cubicBezTo>
                    <a:pt x="65" y="40"/>
                    <a:pt x="68" y="38"/>
                    <a:pt x="70" y="40"/>
                  </a:cubicBezTo>
                  <a:close/>
                  <a:moveTo>
                    <a:pt x="66" y="49"/>
                  </a:moveTo>
                  <a:cubicBezTo>
                    <a:pt x="65" y="46"/>
                    <a:pt x="69" y="44"/>
                    <a:pt x="68" y="48"/>
                  </a:cubicBezTo>
                  <a:cubicBezTo>
                    <a:pt x="68" y="50"/>
                    <a:pt x="66" y="50"/>
                    <a:pt x="66" y="49"/>
                  </a:cubicBezTo>
                  <a:close/>
                  <a:moveTo>
                    <a:pt x="63" y="55"/>
                  </a:moveTo>
                  <a:cubicBezTo>
                    <a:pt x="61" y="54"/>
                    <a:pt x="62" y="50"/>
                    <a:pt x="65" y="52"/>
                  </a:cubicBezTo>
                  <a:cubicBezTo>
                    <a:pt x="67" y="53"/>
                    <a:pt x="65" y="56"/>
                    <a:pt x="63" y="55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0" name="Freeform 33808"/>
            <p:cNvSpPr>
              <a:spLocks noEditPoints="1"/>
            </p:cNvSpPr>
            <p:nvPr/>
          </p:nvSpPr>
          <p:spPr bwMode="auto">
            <a:xfrm>
              <a:off x="4093" y="789"/>
              <a:ext cx="117" cy="130"/>
            </a:xfrm>
            <a:custGeom>
              <a:avLst/>
              <a:gdLst>
                <a:gd name="T0" fmla="*/ 27 w 66"/>
                <a:gd name="T1" fmla="*/ 23 h 73"/>
                <a:gd name="T2" fmla="*/ 24 w 66"/>
                <a:gd name="T3" fmla="*/ 14 h 73"/>
                <a:gd name="T4" fmla="*/ 21 w 66"/>
                <a:gd name="T5" fmla="*/ 22 h 73"/>
                <a:gd name="T6" fmla="*/ 10 w 66"/>
                <a:gd name="T7" fmla="*/ 16 h 73"/>
                <a:gd name="T8" fmla="*/ 15 w 66"/>
                <a:gd name="T9" fmla="*/ 25 h 73"/>
                <a:gd name="T10" fmla="*/ 11 w 66"/>
                <a:gd name="T11" fmla="*/ 32 h 73"/>
                <a:gd name="T12" fmla="*/ 11 w 66"/>
                <a:gd name="T13" fmla="*/ 41 h 73"/>
                <a:gd name="T14" fmla="*/ 8 w 66"/>
                <a:gd name="T15" fmla="*/ 47 h 73"/>
                <a:gd name="T16" fmla="*/ 12 w 66"/>
                <a:gd name="T17" fmla="*/ 53 h 73"/>
                <a:gd name="T18" fmla="*/ 21 w 66"/>
                <a:gd name="T19" fmla="*/ 51 h 73"/>
                <a:gd name="T20" fmla="*/ 23 w 66"/>
                <a:gd name="T21" fmla="*/ 53 h 73"/>
                <a:gd name="T22" fmla="*/ 25 w 66"/>
                <a:gd name="T23" fmla="*/ 62 h 73"/>
                <a:gd name="T24" fmla="*/ 31 w 66"/>
                <a:gd name="T25" fmla="*/ 64 h 73"/>
                <a:gd name="T26" fmla="*/ 36 w 66"/>
                <a:gd name="T27" fmla="*/ 59 h 73"/>
                <a:gd name="T28" fmla="*/ 45 w 66"/>
                <a:gd name="T29" fmla="*/ 56 h 73"/>
                <a:gd name="T30" fmla="*/ 49 w 66"/>
                <a:gd name="T31" fmla="*/ 50 h 73"/>
                <a:gd name="T32" fmla="*/ 60 w 66"/>
                <a:gd name="T33" fmla="*/ 51 h 73"/>
                <a:gd name="T34" fmla="*/ 51 w 66"/>
                <a:gd name="T35" fmla="*/ 43 h 73"/>
                <a:gd name="T36" fmla="*/ 57 w 66"/>
                <a:gd name="T37" fmla="*/ 37 h 73"/>
                <a:gd name="T38" fmla="*/ 47 w 66"/>
                <a:gd name="T39" fmla="*/ 37 h 73"/>
                <a:gd name="T40" fmla="*/ 66 w 66"/>
                <a:gd name="T41" fmla="*/ 21 h 73"/>
                <a:gd name="T42" fmla="*/ 42 w 66"/>
                <a:gd name="T43" fmla="*/ 25 h 73"/>
                <a:gd name="T44" fmla="*/ 48 w 66"/>
                <a:gd name="T45" fmla="*/ 17 h 73"/>
                <a:gd name="T46" fmla="*/ 40 w 66"/>
                <a:gd name="T47" fmla="*/ 19 h 73"/>
                <a:gd name="T48" fmla="*/ 40 w 66"/>
                <a:gd name="T49" fmla="*/ 6 h 73"/>
                <a:gd name="T50" fmla="*/ 38 w 66"/>
                <a:gd name="T51" fmla="*/ 38 h 73"/>
                <a:gd name="T52" fmla="*/ 45 w 66"/>
                <a:gd name="T53" fmla="*/ 57 h 73"/>
                <a:gd name="T54" fmla="*/ 33 w 66"/>
                <a:gd name="T55" fmla="*/ 39 h 73"/>
                <a:gd name="T56" fmla="*/ 20 w 66"/>
                <a:gd name="T57" fmla="*/ 57 h 73"/>
                <a:gd name="T58" fmla="*/ 30 w 66"/>
                <a:gd name="T59" fmla="*/ 38 h 73"/>
                <a:gd name="T60" fmla="*/ 9 w 66"/>
                <a:gd name="T61" fmla="*/ 34 h 73"/>
                <a:gd name="T62" fmla="*/ 31 w 66"/>
                <a:gd name="T63" fmla="*/ 35 h 73"/>
                <a:gd name="T64" fmla="*/ 25 w 66"/>
                <a:gd name="T65" fmla="*/ 17 h 73"/>
                <a:gd name="T66" fmla="*/ 35 w 66"/>
                <a:gd name="T67" fmla="*/ 28 h 73"/>
                <a:gd name="T68" fmla="*/ 40 w 66"/>
                <a:gd name="T69" fmla="*/ 26 h 73"/>
                <a:gd name="T70" fmla="*/ 52 w 66"/>
                <a:gd name="T71" fmla="*/ 38 h 73"/>
                <a:gd name="T72" fmla="*/ 7 w 66"/>
                <a:gd name="T73" fmla="*/ 49 h 73"/>
                <a:gd name="T74" fmla="*/ 21 w 66"/>
                <a:gd name="T75" fmla="*/ 39 h 73"/>
                <a:gd name="T76" fmla="*/ 22 w 66"/>
                <a:gd name="T77" fmla="*/ 42 h 73"/>
                <a:gd name="T78" fmla="*/ 14 w 66"/>
                <a:gd name="T79" fmla="*/ 46 h 73"/>
                <a:gd name="T80" fmla="*/ 56 w 66"/>
                <a:gd name="T81" fmla="*/ 53 h 73"/>
                <a:gd name="T82" fmla="*/ 41 w 66"/>
                <a:gd name="T83" fmla="*/ 47 h 73"/>
                <a:gd name="T84" fmla="*/ 43 w 66"/>
                <a:gd name="T85" fmla="*/ 44 h 73"/>
                <a:gd name="T86" fmla="*/ 49 w 66"/>
                <a:gd name="T87" fmla="*/ 49 h 73"/>
                <a:gd name="T88" fmla="*/ 30 w 66"/>
                <a:gd name="T89" fmla="*/ 65 h 73"/>
                <a:gd name="T90" fmla="*/ 29 w 66"/>
                <a:gd name="T91" fmla="*/ 49 h 73"/>
                <a:gd name="T92" fmla="*/ 32 w 66"/>
                <a:gd name="T93" fmla="*/ 48 h 73"/>
                <a:gd name="T94" fmla="*/ 32 w 66"/>
                <a:gd name="T95" fmla="*/ 42 h 73"/>
                <a:gd name="T96" fmla="*/ 9 w 66"/>
                <a:gd name="T97" fmla="*/ 20 h 73"/>
                <a:gd name="T98" fmla="*/ 24 w 66"/>
                <a:gd name="T99" fmla="*/ 27 h 73"/>
                <a:gd name="T100" fmla="*/ 23 w 66"/>
                <a:gd name="T101" fmla="*/ 31 h 73"/>
                <a:gd name="T102" fmla="*/ 16 w 66"/>
                <a:gd name="T103" fmla="*/ 24 h 73"/>
                <a:gd name="T104" fmla="*/ 58 w 66"/>
                <a:gd name="T105" fmla="*/ 25 h 73"/>
                <a:gd name="T106" fmla="*/ 45 w 66"/>
                <a:gd name="T107" fmla="*/ 35 h 73"/>
                <a:gd name="T108" fmla="*/ 44 w 66"/>
                <a:gd name="T109" fmla="*/ 31 h 73"/>
                <a:gd name="T110" fmla="*/ 51 w 66"/>
                <a:gd name="T111" fmla="*/ 28 h 73"/>
                <a:gd name="T112" fmla="*/ 35 w 66"/>
                <a:gd name="T113" fmla="*/ 8 h 73"/>
                <a:gd name="T114" fmla="*/ 37 w 66"/>
                <a:gd name="T115" fmla="*/ 24 h 73"/>
                <a:gd name="T116" fmla="*/ 33 w 66"/>
                <a:gd name="T117" fmla="*/ 24 h 73"/>
                <a:gd name="T118" fmla="*/ 34 w 66"/>
                <a:gd name="T119" fmla="*/ 16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66" h="73">
                  <a:moveTo>
                    <a:pt x="34" y="5"/>
                  </a:moveTo>
                  <a:cubicBezTo>
                    <a:pt x="33" y="4"/>
                    <a:pt x="32" y="4"/>
                    <a:pt x="31" y="6"/>
                  </a:cubicBezTo>
                  <a:cubicBezTo>
                    <a:pt x="33" y="6"/>
                    <a:pt x="34" y="7"/>
                    <a:pt x="33" y="8"/>
                  </a:cubicBezTo>
                  <a:cubicBezTo>
                    <a:pt x="33" y="9"/>
                    <a:pt x="33" y="9"/>
                    <a:pt x="34" y="10"/>
                  </a:cubicBezTo>
                  <a:cubicBezTo>
                    <a:pt x="35" y="12"/>
                    <a:pt x="34" y="12"/>
                    <a:pt x="33" y="11"/>
                  </a:cubicBezTo>
                  <a:cubicBezTo>
                    <a:pt x="32" y="8"/>
                    <a:pt x="30" y="7"/>
                    <a:pt x="29" y="8"/>
                  </a:cubicBezTo>
                  <a:cubicBezTo>
                    <a:pt x="28" y="9"/>
                    <a:pt x="28" y="11"/>
                    <a:pt x="29" y="11"/>
                  </a:cubicBezTo>
                  <a:cubicBezTo>
                    <a:pt x="30" y="10"/>
                    <a:pt x="31" y="11"/>
                    <a:pt x="33" y="12"/>
                  </a:cubicBezTo>
                  <a:cubicBezTo>
                    <a:pt x="34" y="13"/>
                    <a:pt x="34" y="14"/>
                    <a:pt x="33" y="16"/>
                  </a:cubicBezTo>
                  <a:cubicBezTo>
                    <a:pt x="33" y="18"/>
                    <a:pt x="32" y="21"/>
                    <a:pt x="30" y="23"/>
                  </a:cubicBezTo>
                  <a:cubicBezTo>
                    <a:pt x="29" y="23"/>
                    <a:pt x="28" y="23"/>
                    <a:pt x="27" y="23"/>
                  </a:cubicBezTo>
                  <a:cubicBezTo>
                    <a:pt x="27" y="22"/>
                    <a:pt x="27" y="22"/>
                    <a:pt x="28" y="21"/>
                  </a:cubicBezTo>
                  <a:cubicBezTo>
                    <a:pt x="29" y="21"/>
                    <a:pt x="29" y="19"/>
                    <a:pt x="29" y="18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30" y="16"/>
                    <a:pt x="30" y="15"/>
                    <a:pt x="29" y="15"/>
                  </a:cubicBezTo>
                  <a:cubicBezTo>
                    <a:pt x="28" y="15"/>
                    <a:pt x="27" y="16"/>
                    <a:pt x="28" y="17"/>
                  </a:cubicBezTo>
                  <a:cubicBezTo>
                    <a:pt x="28" y="19"/>
                    <a:pt x="28" y="20"/>
                    <a:pt x="26" y="21"/>
                  </a:cubicBezTo>
                  <a:cubicBezTo>
                    <a:pt x="26" y="20"/>
                    <a:pt x="26" y="20"/>
                    <a:pt x="26" y="19"/>
                  </a:cubicBezTo>
                  <a:cubicBezTo>
                    <a:pt x="26" y="19"/>
                    <a:pt x="26" y="18"/>
                    <a:pt x="25" y="17"/>
                  </a:cubicBezTo>
                  <a:cubicBezTo>
                    <a:pt x="25" y="16"/>
                    <a:pt x="25" y="15"/>
                    <a:pt x="26" y="15"/>
                  </a:cubicBezTo>
                  <a:cubicBezTo>
                    <a:pt x="26" y="15"/>
                    <a:pt x="27" y="14"/>
                    <a:pt x="28" y="15"/>
                  </a:cubicBezTo>
                  <a:cubicBezTo>
                    <a:pt x="27" y="13"/>
                    <a:pt x="25" y="13"/>
                    <a:pt x="24" y="14"/>
                  </a:cubicBezTo>
                  <a:cubicBezTo>
                    <a:pt x="23" y="13"/>
                    <a:pt x="22" y="12"/>
                    <a:pt x="21" y="11"/>
                  </a:cubicBezTo>
                  <a:cubicBezTo>
                    <a:pt x="21" y="12"/>
                    <a:pt x="21" y="14"/>
                    <a:pt x="21" y="15"/>
                  </a:cubicBezTo>
                  <a:cubicBezTo>
                    <a:pt x="19" y="16"/>
                    <a:pt x="18" y="17"/>
                    <a:pt x="19" y="19"/>
                  </a:cubicBezTo>
                  <a:cubicBezTo>
                    <a:pt x="19" y="18"/>
                    <a:pt x="20" y="18"/>
                    <a:pt x="21" y="17"/>
                  </a:cubicBezTo>
                  <a:cubicBezTo>
                    <a:pt x="21" y="17"/>
                    <a:pt x="22" y="18"/>
                    <a:pt x="22" y="18"/>
                  </a:cubicBezTo>
                  <a:cubicBezTo>
                    <a:pt x="23" y="20"/>
                    <a:pt x="23" y="20"/>
                    <a:pt x="24" y="20"/>
                  </a:cubicBezTo>
                  <a:cubicBezTo>
                    <a:pt x="24" y="21"/>
                    <a:pt x="24" y="21"/>
                    <a:pt x="25" y="22"/>
                  </a:cubicBezTo>
                  <a:cubicBezTo>
                    <a:pt x="23" y="23"/>
                    <a:pt x="22" y="22"/>
                    <a:pt x="21" y="20"/>
                  </a:cubicBezTo>
                  <a:cubicBezTo>
                    <a:pt x="20" y="19"/>
                    <a:pt x="19" y="19"/>
                    <a:pt x="19" y="20"/>
                  </a:cubicBezTo>
                  <a:cubicBezTo>
                    <a:pt x="18" y="21"/>
                    <a:pt x="18" y="22"/>
                    <a:pt x="20" y="21"/>
                  </a:cubicBezTo>
                  <a:cubicBezTo>
                    <a:pt x="20" y="21"/>
                    <a:pt x="21" y="21"/>
                    <a:pt x="21" y="22"/>
                  </a:cubicBezTo>
                  <a:cubicBezTo>
                    <a:pt x="22" y="23"/>
                    <a:pt x="23" y="23"/>
                    <a:pt x="24" y="23"/>
                  </a:cubicBezTo>
                  <a:cubicBezTo>
                    <a:pt x="25" y="23"/>
                    <a:pt x="25" y="23"/>
                    <a:pt x="25" y="24"/>
                  </a:cubicBezTo>
                  <a:cubicBezTo>
                    <a:pt x="25" y="25"/>
                    <a:pt x="25" y="25"/>
                    <a:pt x="24" y="26"/>
                  </a:cubicBezTo>
                  <a:cubicBezTo>
                    <a:pt x="21" y="26"/>
                    <a:pt x="18" y="25"/>
                    <a:pt x="16" y="24"/>
                  </a:cubicBezTo>
                  <a:cubicBezTo>
                    <a:pt x="15" y="23"/>
                    <a:pt x="14" y="22"/>
                    <a:pt x="14" y="21"/>
                  </a:cubicBezTo>
                  <a:cubicBezTo>
                    <a:pt x="14" y="19"/>
                    <a:pt x="14" y="18"/>
                    <a:pt x="15" y="17"/>
                  </a:cubicBezTo>
                  <a:cubicBezTo>
                    <a:pt x="16" y="17"/>
                    <a:pt x="15" y="15"/>
                    <a:pt x="14" y="15"/>
                  </a:cubicBezTo>
                  <a:cubicBezTo>
                    <a:pt x="12" y="16"/>
                    <a:pt x="12" y="18"/>
                    <a:pt x="13" y="20"/>
                  </a:cubicBezTo>
                  <a:cubicBezTo>
                    <a:pt x="13" y="21"/>
                    <a:pt x="12" y="22"/>
                    <a:pt x="11" y="21"/>
                  </a:cubicBezTo>
                  <a:cubicBezTo>
                    <a:pt x="11" y="20"/>
                    <a:pt x="11" y="19"/>
                    <a:pt x="10" y="19"/>
                  </a:cubicBezTo>
                  <a:cubicBezTo>
                    <a:pt x="9" y="18"/>
                    <a:pt x="9" y="17"/>
                    <a:pt x="10" y="16"/>
                  </a:cubicBezTo>
                  <a:cubicBezTo>
                    <a:pt x="9" y="15"/>
                    <a:pt x="8" y="16"/>
                    <a:pt x="7" y="17"/>
                  </a:cubicBezTo>
                  <a:cubicBezTo>
                    <a:pt x="6" y="17"/>
                    <a:pt x="4" y="16"/>
                    <a:pt x="3" y="16"/>
                  </a:cubicBezTo>
                  <a:cubicBezTo>
                    <a:pt x="3" y="16"/>
                    <a:pt x="6" y="19"/>
                    <a:pt x="6" y="19"/>
                  </a:cubicBezTo>
                  <a:cubicBezTo>
                    <a:pt x="5" y="20"/>
                    <a:pt x="4" y="21"/>
                    <a:pt x="5" y="22"/>
                  </a:cubicBezTo>
                  <a:cubicBezTo>
                    <a:pt x="6" y="21"/>
                    <a:pt x="7" y="21"/>
                    <a:pt x="8" y="21"/>
                  </a:cubicBezTo>
                  <a:cubicBezTo>
                    <a:pt x="9" y="22"/>
                    <a:pt x="9" y="22"/>
                    <a:pt x="10" y="22"/>
                  </a:cubicBezTo>
                  <a:cubicBezTo>
                    <a:pt x="12" y="22"/>
                    <a:pt x="12" y="24"/>
                    <a:pt x="10" y="24"/>
                  </a:cubicBezTo>
                  <a:cubicBezTo>
                    <a:pt x="8" y="23"/>
                    <a:pt x="6" y="24"/>
                    <a:pt x="6" y="26"/>
                  </a:cubicBezTo>
                  <a:cubicBezTo>
                    <a:pt x="6" y="27"/>
                    <a:pt x="9" y="28"/>
                    <a:pt x="9" y="27"/>
                  </a:cubicBezTo>
                  <a:cubicBezTo>
                    <a:pt x="9" y="25"/>
                    <a:pt x="10" y="25"/>
                    <a:pt x="12" y="24"/>
                  </a:cubicBezTo>
                  <a:cubicBezTo>
                    <a:pt x="13" y="24"/>
                    <a:pt x="14" y="24"/>
                    <a:pt x="15" y="25"/>
                  </a:cubicBezTo>
                  <a:cubicBezTo>
                    <a:pt x="17" y="27"/>
                    <a:pt x="19" y="29"/>
                    <a:pt x="19" y="32"/>
                  </a:cubicBezTo>
                  <a:cubicBezTo>
                    <a:pt x="20" y="33"/>
                    <a:pt x="19" y="34"/>
                    <a:pt x="18" y="34"/>
                  </a:cubicBezTo>
                  <a:cubicBezTo>
                    <a:pt x="18" y="34"/>
                    <a:pt x="17" y="34"/>
                    <a:pt x="17" y="33"/>
                  </a:cubicBezTo>
                  <a:cubicBezTo>
                    <a:pt x="17" y="32"/>
                    <a:pt x="16" y="31"/>
                    <a:pt x="15" y="31"/>
                  </a:cubicBezTo>
                  <a:cubicBezTo>
                    <a:pt x="14" y="30"/>
                    <a:pt x="14" y="30"/>
                    <a:pt x="14" y="29"/>
                  </a:cubicBezTo>
                  <a:cubicBezTo>
                    <a:pt x="14" y="28"/>
                    <a:pt x="13" y="28"/>
                    <a:pt x="12" y="29"/>
                  </a:cubicBezTo>
                  <a:cubicBezTo>
                    <a:pt x="12" y="30"/>
                    <a:pt x="12" y="31"/>
                    <a:pt x="13" y="31"/>
                  </a:cubicBezTo>
                  <a:cubicBezTo>
                    <a:pt x="15" y="31"/>
                    <a:pt x="17" y="32"/>
                    <a:pt x="16" y="34"/>
                  </a:cubicBezTo>
                  <a:cubicBezTo>
                    <a:pt x="16" y="34"/>
                    <a:pt x="15" y="34"/>
                    <a:pt x="14" y="34"/>
                  </a:cubicBezTo>
                  <a:cubicBezTo>
                    <a:pt x="14" y="33"/>
                    <a:pt x="14" y="33"/>
                    <a:pt x="12" y="33"/>
                  </a:cubicBezTo>
                  <a:cubicBezTo>
                    <a:pt x="11" y="33"/>
                    <a:pt x="11" y="33"/>
                    <a:pt x="11" y="32"/>
                  </a:cubicBezTo>
                  <a:cubicBezTo>
                    <a:pt x="11" y="31"/>
                    <a:pt x="11" y="30"/>
                    <a:pt x="11" y="30"/>
                  </a:cubicBezTo>
                  <a:cubicBezTo>
                    <a:pt x="9" y="30"/>
                    <a:pt x="8" y="31"/>
                    <a:pt x="9" y="33"/>
                  </a:cubicBezTo>
                  <a:cubicBezTo>
                    <a:pt x="7" y="33"/>
                    <a:pt x="6" y="34"/>
                    <a:pt x="5" y="34"/>
                  </a:cubicBezTo>
                  <a:cubicBezTo>
                    <a:pt x="6" y="35"/>
                    <a:pt x="7" y="36"/>
                    <a:pt x="9" y="36"/>
                  </a:cubicBezTo>
                  <a:cubicBezTo>
                    <a:pt x="8" y="38"/>
                    <a:pt x="9" y="39"/>
                    <a:pt x="11" y="40"/>
                  </a:cubicBezTo>
                  <a:cubicBezTo>
                    <a:pt x="10" y="39"/>
                    <a:pt x="10" y="38"/>
                    <a:pt x="10" y="38"/>
                  </a:cubicBezTo>
                  <a:cubicBezTo>
                    <a:pt x="10" y="37"/>
                    <a:pt x="11" y="37"/>
                    <a:pt x="12" y="37"/>
                  </a:cubicBezTo>
                  <a:cubicBezTo>
                    <a:pt x="13" y="37"/>
                    <a:pt x="14" y="37"/>
                    <a:pt x="14" y="36"/>
                  </a:cubicBezTo>
                  <a:cubicBezTo>
                    <a:pt x="15" y="36"/>
                    <a:pt x="16" y="36"/>
                    <a:pt x="16" y="36"/>
                  </a:cubicBezTo>
                  <a:cubicBezTo>
                    <a:pt x="16" y="38"/>
                    <a:pt x="15" y="39"/>
                    <a:pt x="12" y="39"/>
                  </a:cubicBezTo>
                  <a:cubicBezTo>
                    <a:pt x="11" y="39"/>
                    <a:pt x="11" y="40"/>
                    <a:pt x="11" y="41"/>
                  </a:cubicBezTo>
                  <a:cubicBezTo>
                    <a:pt x="12" y="42"/>
                    <a:pt x="13" y="42"/>
                    <a:pt x="13" y="41"/>
                  </a:cubicBezTo>
                  <a:cubicBezTo>
                    <a:pt x="13" y="40"/>
                    <a:pt x="13" y="40"/>
                    <a:pt x="14" y="40"/>
                  </a:cubicBezTo>
                  <a:cubicBezTo>
                    <a:pt x="16" y="40"/>
                    <a:pt x="17" y="39"/>
                    <a:pt x="17" y="37"/>
                  </a:cubicBezTo>
                  <a:cubicBezTo>
                    <a:pt x="17" y="37"/>
                    <a:pt x="18" y="36"/>
                    <a:pt x="18" y="37"/>
                  </a:cubicBezTo>
                  <a:cubicBezTo>
                    <a:pt x="19" y="37"/>
                    <a:pt x="19" y="38"/>
                    <a:pt x="19" y="39"/>
                  </a:cubicBezTo>
                  <a:cubicBezTo>
                    <a:pt x="18" y="42"/>
                    <a:pt x="16" y="43"/>
                    <a:pt x="13" y="45"/>
                  </a:cubicBezTo>
                  <a:cubicBezTo>
                    <a:pt x="12" y="45"/>
                    <a:pt x="11" y="46"/>
                    <a:pt x="10" y="45"/>
                  </a:cubicBezTo>
                  <a:cubicBezTo>
                    <a:pt x="9" y="44"/>
                    <a:pt x="7" y="44"/>
                    <a:pt x="8" y="42"/>
                  </a:cubicBezTo>
                  <a:cubicBezTo>
                    <a:pt x="8" y="41"/>
                    <a:pt x="5" y="41"/>
                    <a:pt x="5" y="43"/>
                  </a:cubicBezTo>
                  <a:cubicBezTo>
                    <a:pt x="5" y="44"/>
                    <a:pt x="6" y="46"/>
                    <a:pt x="8" y="46"/>
                  </a:cubicBezTo>
                  <a:cubicBezTo>
                    <a:pt x="10" y="46"/>
                    <a:pt x="10" y="47"/>
                    <a:pt x="8" y="47"/>
                  </a:cubicBezTo>
                  <a:cubicBezTo>
                    <a:pt x="7" y="47"/>
                    <a:pt x="7" y="47"/>
                    <a:pt x="6" y="47"/>
                  </a:cubicBezTo>
                  <a:cubicBezTo>
                    <a:pt x="5" y="48"/>
                    <a:pt x="4" y="47"/>
                    <a:pt x="3" y="46"/>
                  </a:cubicBezTo>
                  <a:cubicBezTo>
                    <a:pt x="2" y="47"/>
                    <a:pt x="2" y="48"/>
                    <a:pt x="3" y="49"/>
                  </a:cubicBezTo>
                  <a:cubicBezTo>
                    <a:pt x="3" y="49"/>
                    <a:pt x="0" y="52"/>
                    <a:pt x="0" y="52"/>
                  </a:cubicBezTo>
                  <a:cubicBezTo>
                    <a:pt x="1" y="52"/>
                    <a:pt x="3" y="52"/>
                    <a:pt x="4" y="51"/>
                  </a:cubicBezTo>
                  <a:cubicBezTo>
                    <a:pt x="5" y="53"/>
                    <a:pt x="5" y="54"/>
                    <a:pt x="7" y="53"/>
                  </a:cubicBezTo>
                  <a:cubicBezTo>
                    <a:pt x="6" y="52"/>
                    <a:pt x="6" y="51"/>
                    <a:pt x="7" y="51"/>
                  </a:cubicBezTo>
                  <a:cubicBezTo>
                    <a:pt x="8" y="50"/>
                    <a:pt x="9" y="50"/>
                    <a:pt x="9" y="49"/>
                  </a:cubicBezTo>
                  <a:cubicBezTo>
                    <a:pt x="10" y="48"/>
                    <a:pt x="11" y="48"/>
                    <a:pt x="10" y="50"/>
                  </a:cubicBezTo>
                  <a:cubicBezTo>
                    <a:pt x="9" y="52"/>
                    <a:pt x="9" y="54"/>
                    <a:pt x="10" y="54"/>
                  </a:cubicBezTo>
                  <a:cubicBezTo>
                    <a:pt x="12" y="55"/>
                    <a:pt x="13" y="53"/>
                    <a:pt x="12" y="53"/>
                  </a:cubicBezTo>
                  <a:cubicBezTo>
                    <a:pt x="11" y="52"/>
                    <a:pt x="11" y="50"/>
                    <a:pt x="12" y="49"/>
                  </a:cubicBezTo>
                  <a:cubicBezTo>
                    <a:pt x="12" y="48"/>
                    <a:pt x="13" y="47"/>
                    <a:pt x="14" y="47"/>
                  </a:cubicBezTo>
                  <a:cubicBezTo>
                    <a:pt x="17" y="46"/>
                    <a:pt x="20" y="45"/>
                    <a:pt x="22" y="46"/>
                  </a:cubicBezTo>
                  <a:cubicBezTo>
                    <a:pt x="23" y="46"/>
                    <a:pt x="24" y="47"/>
                    <a:pt x="23" y="48"/>
                  </a:cubicBezTo>
                  <a:cubicBezTo>
                    <a:pt x="23" y="49"/>
                    <a:pt x="23" y="49"/>
                    <a:pt x="22" y="49"/>
                  </a:cubicBezTo>
                  <a:cubicBezTo>
                    <a:pt x="21" y="48"/>
                    <a:pt x="20" y="48"/>
                    <a:pt x="18" y="50"/>
                  </a:cubicBezTo>
                  <a:cubicBezTo>
                    <a:pt x="18" y="50"/>
                    <a:pt x="18" y="50"/>
                    <a:pt x="17" y="49"/>
                  </a:cubicBezTo>
                  <a:cubicBezTo>
                    <a:pt x="16" y="49"/>
                    <a:pt x="15" y="50"/>
                    <a:pt x="16" y="51"/>
                  </a:cubicBezTo>
                  <a:cubicBezTo>
                    <a:pt x="16" y="52"/>
                    <a:pt x="17" y="52"/>
                    <a:pt x="18" y="51"/>
                  </a:cubicBezTo>
                  <a:cubicBezTo>
                    <a:pt x="20" y="49"/>
                    <a:pt x="21" y="49"/>
                    <a:pt x="22" y="50"/>
                  </a:cubicBezTo>
                  <a:cubicBezTo>
                    <a:pt x="22" y="50"/>
                    <a:pt x="22" y="51"/>
                    <a:pt x="21" y="51"/>
                  </a:cubicBezTo>
                  <a:cubicBezTo>
                    <a:pt x="21" y="51"/>
                    <a:pt x="20" y="52"/>
                    <a:pt x="19" y="53"/>
                  </a:cubicBezTo>
                  <a:cubicBezTo>
                    <a:pt x="19" y="54"/>
                    <a:pt x="18" y="54"/>
                    <a:pt x="17" y="54"/>
                  </a:cubicBezTo>
                  <a:cubicBezTo>
                    <a:pt x="17" y="53"/>
                    <a:pt x="16" y="53"/>
                    <a:pt x="16" y="52"/>
                  </a:cubicBezTo>
                  <a:cubicBezTo>
                    <a:pt x="15" y="54"/>
                    <a:pt x="16" y="55"/>
                    <a:pt x="18" y="56"/>
                  </a:cubicBezTo>
                  <a:cubicBezTo>
                    <a:pt x="17" y="56"/>
                    <a:pt x="17" y="60"/>
                    <a:pt x="17" y="60"/>
                  </a:cubicBezTo>
                  <a:cubicBezTo>
                    <a:pt x="17" y="60"/>
                    <a:pt x="17" y="60"/>
                    <a:pt x="17" y="60"/>
                  </a:cubicBezTo>
                  <a:cubicBezTo>
                    <a:pt x="18" y="59"/>
                    <a:pt x="19" y="58"/>
                    <a:pt x="20" y="58"/>
                  </a:cubicBezTo>
                  <a:cubicBezTo>
                    <a:pt x="21" y="59"/>
                    <a:pt x="23" y="59"/>
                    <a:pt x="24" y="58"/>
                  </a:cubicBezTo>
                  <a:cubicBezTo>
                    <a:pt x="23" y="58"/>
                    <a:pt x="23" y="57"/>
                    <a:pt x="22" y="57"/>
                  </a:cubicBezTo>
                  <a:cubicBezTo>
                    <a:pt x="22" y="56"/>
                    <a:pt x="22" y="56"/>
                    <a:pt x="22" y="55"/>
                  </a:cubicBezTo>
                  <a:cubicBezTo>
                    <a:pt x="23" y="54"/>
                    <a:pt x="23" y="53"/>
                    <a:pt x="23" y="53"/>
                  </a:cubicBezTo>
                  <a:cubicBezTo>
                    <a:pt x="23" y="52"/>
                    <a:pt x="24" y="52"/>
                    <a:pt x="24" y="51"/>
                  </a:cubicBezTo>
                  <a:cubicBezTo>
                    <a:pt x="25" y="52"/>
                    <a:pt x="25" y="53"/>
                    <a:pt x="24" y="56"/>
                  </a:cubicBezTo>
                  <a:cubicBezTo>
                    <a:pt x="24" y="57"/>
                    <a:pt x="24" y="57"/>
                    <a:pt x="25" y="58"/>
                  </a:cubicBezTo>
                  <a:cubicBezTo>
                    <a:pt x="26" y="58"/>
                    <a:pt x="27" y="57"/>
                    <a:pt x="26" y="56"/>
                  </a:cubicBezTo>
                  <a:cubicBezTo>
                    <a:pt x="25" y="56"/>
                    <a:pt x="25" y="55"/>
                    <a:pt x="26" y="55"/>
                  </a:cubicBezTo>
                  <a:cubicBezTo>
                    <a:pt x="26" y="53"/>
                    <a:pt x="26" y="52"/>
                    <a:pt x="25" y="51"/>
                  </a:cubicBezTo>
                  <a:cubicBezTo>
                    <a:pt x="25" y="50"/>
                    <a:pt x="25" y="50"/>
                    <a:pt x="25" y="50"/>
                  </a:cubicBezTo>
                  <a:cubicBezTo>
                    <a:pt x="26" y="49"/>
                    <a:pt x="27" y="49"/>
                    <a:pt x="28" y="50"/>
                  </a:cubicBezTo>
                  <a:cubicBezTo>
                    <a:pt x="29" y="52"/>
                    <a:pt x="30" y="55"/>
                    <a:pt x="30" y="58"/>
                  </a:cubicBezTo>
                  <a:cubicBezTo>
                    <a:pt x="30" y="59"/>
                    <a:pt x="30" y="60"/>
                    <a:pt x="28" y="61"/>
                  </a:cubicBezTo>
                  <a:cubicBezTo>
                    <a:pt x="27" y="62"/>
                    <a:pt x="26" y="62"/>
                    <a:pt x="25" y="62"/>
                  </a:cubicBezTo>
                  <a:cubicBezTo>
                    <a:pt x="24" y="61"/>
                    <a:pt x="23" y="63"/>
                    <a:pt x="24" y="64"/>
                  </a:cubicBezTo>
                  <a:cubicBezTo>
                    <a:pt x="25" y="65"/>
                    <a:pt x="27" y="65"/>
                    <a:pt x="28" y="63"/>
                  </a:cubicBezTo>
                  <a:cubicBezTo>
                    <a:pt x="29" y="61"/>
                    <a:pt x="30" y="62"/>
                    <a:pt x="30" y="64"/>
                  </a:cubicBezTo>
                  <a:cubicBezTo>
                    <a:pt x="29" y="64"/>
                    <a:pt x="28" y="64"/>
                    <a:pt x="28" y="65"/>
                  </a:cubicBezTo>
                  <a:cubicBezTo>
                    <a:pt x="28" y="67"/>
                    <a:pt x="27" y="67"/>
                    <a:pt x="26" y="67"/>
                  </a:cubicBezTo>
                  <a:cubicBezTo>
                    <a:pt x="26" y="68"/>
                    <a:pt x="27" y="69"/>
                    <a:pt x="29" y="69"/>
                  </a:cubicBezTo>
                  <a:cubicBezTo>
                    <a:pt x="29" y="69"/>
                    <a:pt x="29" y="73"/>
                    <a:pt x="29" y="73"/>
                  </a:cubicBezTo>
                  <a:cubicBezTo>
                    <a:pt x="30" y="72"/>
                    <a:pt x="31" y="70"/>
                    <a:pt x="31" y="69"/>
                  </a:cubicBezTo>
                  <a:cubicBezTo>
                    <a:pt x="33" y="69"/>
                    <a:pt x="33" y="69"/>
                    <a:pt x="34" y="68"/>
                  </a:cubicBezTo>
                  <a:cubicBezTo>
                    <a:pt x="33" y="68"/>
                    <a:pt x="32" y="67"/>
                    <a:pt x="32" y="66"/>
                  </a:cubicBezTo>
                  <a:cubicBezTo>
                    <a:pt x="32" y="65"/>
                    <a:pt x="32" y="64"/>
                    <a:pt x="31" y="64"/>
                  </a:cubicBezTo>
                  <a:cubicBezTo>
                    <a:pt x="31" y="62"/>
                    <a:pt x="32" y="61"/>
                    <a:pt x="33" y="63"/>
                  </a:cubicBezTo>
                  <a:cubicBezTo>
                    <a:pt x="34" y="65"/>
                    <a:pt x="35" y="66"/>
                    <a:pt x="37" y="65"/>
                  </a:cubicBezTo>
                  <a:cubicBezTo>
                    <a:pt x="38" y="64"/>
                    <a:pt x="37" y="62"/>
                    <a:pt x="36" y="63"/>
                  </a:cubicBezTo>
                  <a:cubicBezTo>
                    <a:pt x="35" y="63"/>
                    <a:pt x="34" y="62"/>
                    <a:pt x="33" y="61"/>
                  </a:cubicBezTo>
                  <a:cubicBezTo>
                    <a:pt x="32" y="61"/>
                    <a:pt x="32" y="59"/>
                    <a:pt x="32" y="58"/>
                  </a:cubicBezTo>
                  <a:cubicBezTo>
                    <a:pt x="32" y="55"/>
                    <a:pt x="33" y="53"/>
                    <a:pt x="35" y="51"/>
                  </a:cubicBezTo>
                  <a:cubicBezTo>
                    <a:pt x="36" y="50"/>
                    <a:pt x="37" y="50"/>
                    <a:pt x="38" y="51"/>
                  </a:cubicBezTo>
                  <a:cubicBezTo>
                    <a:pt x="38" y="51"/>
                    <a:pt x="38" y="52"/>
                    <a:pt x="37" y="52"/>
                  </a:cubicBezTo>
                  <a:cubicBezTo>
                    <a:pt x="36" y="53"/>
                    <a:pt x="36" y="54"/>
                    <a:pt x="36" y="56"/>
                  </a:cubicBezTo>
                  <a:cubicBezTo>
                    <a:pt x="37" y="56"/>
                    <a:pt x="37" y="57"/>
                    <a:pt x="36" y="57"/>
                  </a:cubicBezTo>
                  <a:cubicBezTo>
                    <a:pt x="35" y="58"/>
                    <a:pt x="35" y="58"/>
                    <a:pt x="36" y="59"/>
                  </a:cubicBezTo>
                  <a:cubicBezTo>
                    <a:pt x="37" y="59"/>
                    <a:pt x="38" y="58"/>
                    <a:pt x="38" y="57"/>
                  </a:cubicBezTo>
                  <a:cubicBezTo>
                    <a:pt x="37" y="54"/>
                    <a:pt x="37" y="53"/>
                    <a:pt x="39" y="52"/>
                  </a:cubicBezTo>
                  <a:cubicBezTo>
                    <a:pt x="39" y="53"/>
                    <a:pt x="39" y="54"/>
                    <a:pt x="40" y="54"/>
                  </a:cubicBezTo>
                  <a:cubicBezTo>
                    <a:pt x="39" y="55"/>
                    <a:pt x="39" y="55"/>
                    <a:pt x="40" y="56"/>
                  </a:cubicBezTo>
                  <a:cubicBezTo>
                    <a:pt x="40" y="57"/>
                    <a:pt x="40" y="58"/>
                    <a:pt x="40" y="58"/>
                  </a:cubicBezTo>
                  <a:cubicBezTo>
                    <a:pt x="39" y="59"/>
                    <a:pt x="38" y="59"/>
                    <a:pt x="37" y="59"/>
                  </a:cubicBezTo>
                  <a:cubicBezTo>
                    <a:pt x="39" y="60"/>
                    <a:pt x="40" y="61"/>
                    <a:pt x="42" y="60"/>
                  </a:cubicBezTo>
                  <a:cubicBezTo>
                    <a:pt x="43" y="60"/>
                    <a:pt x="44" y="61"/>
                    <a:pt x="45" y="62"/>
                  </a:cubicBezTo>
                  <a:cubicBezTo>
                    <a:pt x="45" y="62"/>
                    <a:pt x="44" y="59"/>
                    <a:pt x="44" y="58"/>
                  </a:cubicBezTo>
                  <a:cubicBezTo>
                    <a:pt x="46" y="58"/>
                    <a:pt x="47" y="57"/>
                    <a:pt x="46" y="55"/>
                  </a:cubicBezTo>
                  <a:cubicBezTo>
                    <a:pt x="46" y="55"/>
                    <a:pt x="45" y="56"/>
                    <a:pt x="45" y="56"/>
                  </a:cubicBezTo>
                  <a:cubicBezTo>
                    <a:pt x="44" y="56"/>
                    <a:pt x="43" y="56"/>
                    <a:pt x="43" y="55"/>
                  </a:cubicBezTo>
                  <a:cubicBezTo>
                    <a:pt x="43" y="54"/>
                    <a:pt x="42" y="53"/>
                    <a:pt x="41" y="53"/>
                  </a:cubicBezTo>
                  <a:cubicBezTo>
                    <a:pt x="41" y="53"/>
                    <a:pt x="41" y="52"/>
                    <a:pt x="41" y="52"/>
                  </a:cubicBezTo>
                  <a:cubicBezTo>
                    <a:pt x="42" y="51"/>
                    <a:pt x="43" y="52"/>
                    <a:pt x="45" y="54"/>
                  </a:cubicBezTo>
                  <a:cubicBezTo>
                    <a:pt x="45" y="55"/>
                    <a:pt x="46" y="55"/>
                    <a:pt x="47" y="54"/>
                  </a:cubicBezTo>
                  <a:cubicBezTo>
                    <a:pt x="47" y="53"/>
                    <a:pt x="47" y="52"/>
                    <a:pt x="46" y="52"/>
                  </a:cubicBezTo>
                  <a:cubicBezTo>
                    <a:pt x="45" y="53"/>
                    <a:pt x="45" y="52"/>
                    <a:pt x="44" y="52"/>
                  </a:cubicBezTo>
                  <a:cubicBezTo>
                    <a:pt x="44" y="51"/>
                    <a:pt x="42" y="50"/>
                    <a:pt x="41" y="50"/>
                  </a:cubicBezTo>
                  <a:cubicBezTo>
                    <a:pt x="40" y="51"/>
                    <a:pt x="40" y="50"/>
                    <a:pt x="40" y="50"/>
                  </a:cubicBezTo>
                  <a:cubicBezTo>
                    <a:pt x="40" y="49"/>
                    <a:pt x="40" y="48"/>
                    <a:pt x="42" y="48"/>
                  </a:cubicBezTo>
                  <a:cubicBezTo>
                    <a:pt x="44" y="48"/>
                    <a:pt x="47" y="49"/>
                    <a:pt x="49" y="50"/>
                  </a:cubicBezTo>
                  <a:cubicBezTo>
                    <a:pt x="51" y="51"/>
                    <a:pt x="51" y="51"/>
                    <a:pt x="51" y="53"/>
                  </a:cubicBezTo>
                  <a:cubicBezTo>
                    <a:pt x="51" y="54"/>
                    <a:pt x="51" y="56"/>
                    <a:pt x="50" y="56"/>
                  </a:cubicBezTo>
                  <a:cubicBezTo>
                    <a:pt x="49" y="56"/>
                    <a:pt x="50" y="59"/>
                    <a:pt x="52" y="58"/>
                  </a:cubicBezTo>
                  <a:cubicBezTo>
                    <a:pt x="53" y="58"/>
                    <a:pt x="54" y="56"/>
                    <a:pt x="53" y="54"/>
                  </a:cubicBezTo>
                  <a:cubicBezTo>
                    <a:pt x="52" y="52"/>
                    <a:pt x="53" y="52"/>
                    <a:pt x="54" y="53"/>
                  </a:cubicBezTo>
                  <a:cubicBezTo>
                    <a:pt x="54" y="54"/>
                    <a:pt x="54" y="54"/>
                    <a:pt x="55" y="55"/>
                  </a:cubicBezTo>
                  <a:cubicBezTo>
                    <a:pt x="56" y="56"/>
                    <a:pt x="56" y="57"/>
                    <a:pt x="55" y="58"/>
                  </a:cubicBezTo>
                  <a:cubicBezTo>
                    <a:pt x="57" y="58"/>
                    <a:pt x="58" y="58"/>
                    <a:pt x="58" y="56"/>
                  </a:cubicBezTo>
                  <a:cubicBezTo>
                    <a:pt x="58" y="56"/>
                    <a:pt x="62" y="58"/>
                    <a:pt x="63" y="58"/>
                  </a:cubicBezTo>
                  <a:cubicBezTo>
                    <a:pt x="62" y="57"/>
                    <a:pt x="61" y="55"/>
                    <a:pt x="60" y="54"/>
                  </a:cubicBezTo>
                  <a:cubicBezTo>
                    <a:pt x="61" y="53"/>
                    <a:pt x="61" y="52"/>
                    <a:pt x="60" y="51"/>
                  </a:cubicBezTo>
                  <a:cubicBezTo>
                    <a:pt x="59" y="52"/>
                    <a:pt x="58" y="53"/>
                    <a:pt x="57" y="52"/>
                  </a:cubicBezTo>
                  <a:cubicBezTo>
                    <a:pt x="56" y="51"/>
                    <a:pt x="56" y="51"/>
                    <a:pt x="55" y="52"/>
                  </a:cubicBezTo>
                  <a:cubicBezTo>
                    <a:pt x="53" y="51"/>
                    <a:pt x="53" y="50"/>
                    <a:pt x="55" y="50"/>
                  </a:cubicBezTo>
                  <a:cubicBezTo>
                    <a:pt x="58" y="50"/>
                    <a:pt x="59" y="49"/>
                    <a:pt x="59" y="47"/>
                  </a:cubicBezTo>
                  <a:cubicBezTo>
                    <a:pt x="59" y="46"/>
                    <a:pt x="56" y="46"/>
                    <a:pt x="57" y="47"/>
                  </a:cubicBezTo>
                  <a:cubicBezTo>
                    <a:pt x="57" y="48"/>
                    <a:pt x="55" y="49"/>
                    <a:pt x="54" y="49"/>
                  </a:cubicBezTo>
                  <a:cubicBezTo>
                    <a:pt x="53" y="50"/>
                    <a:pt x="52" y="49"/>
                    <a:pt x="50" y="48"/>
                  </a:cubicBezTo>
                  <a:cubicBezTo>
                    <a:pt x="48" y="46"/>
                    <a:pt x="46" y="44"/>
                    <a:pt x="46" y="42"/>
                  </a:cubicBezTo>
                  <a:cubicBezTo>
                    <a:pt x="46" y="41"/>
                    <a:pt x="46" y="40"/>
                    <a:pt x="47" y="39"/>
                  </a:cubicBezTo>
                  <a:cubicBezTo>
                    <a:pt x="47" y="39"/>
                    <a:pt x="48" y="40"/>
                    <a:pt x="48" y="40"/>
                  </a:cubicBezTo>
                  <a:cubicBezTo>
                    <a:pt x="48" y="42"/>
                    <a:pt x="49" y="43"/>
                    <a:pt x="51" y="43"/>
                  </a:cubicBezTo>
                  <a:cubicBezTo>
                    <a:pt x="51" y="43"/>
                    <a:pt x="51" y="43"/>
                    <a:pt x="51" y="44"/>
                  </a:cubicBezTo>
                  <a:cubicBezTo>
                    <a:pt x="52" y="45"/>
                    <a:pt x="53" y="45"/>
                    <a:pt x="53" y="44"/>
                  </a:cubicBezTo>
                  <a:cubicBezTo>
                    <a:pt x="54" y="44"/>
                    <a:pt x="53" y="43"/>
                    <a:pt x="52" y="43"/>
                  </a:cubicBezTo>
                  <a:cubicBezTo>
                    <a:pt x="50" y="42"/>
                    <a:pt x="49" y="41"/>
                    <a:pt x="49" y="39"/>
                  </a:cubicBezTo>
                  <a:cubicBezTo>
                    <a:pt x="50" y="39"/>
                    <a:pt x="50" y="39"/>
                    <a:pt x="51" y="40"/>
                  </a:cubicBezTo>
                  <a:cubicBezTo>
                    <a:pt x="51" y="40"/>
                    <a:pt x="52" y="41"/>
                    <a:pt x="53" y="40"/>
                  </a:cubicBezTo>
                  <a:cubicBezTo>
                    <a:pt x="54" y="41"/>
                    <a:pt x="55" y="41"/>
                    <a:pt x="55" y="42"/>
                  </a:cubicBezTo>
                  <a:cubicBezTo>
                    <a:pt x="55" y="43"/>
                    <a:pt x="54" y="43"/>
                    <a:pt x="54" y="44"/>
                  </a:cubicBezTo>
                  <a:cubicBezTo>
                    <a:pt x="56" y="44"/>
                    <a:pt x="57" y="43"/>
                    <a:pt x="57" y="41"/>
                  </a:cubicBezTo>
                  <a:cubicBezTo>
                    <a:pt x="58" y="40"/>
                    <a:pt x="59" y="40"/>
                    <a:pt x="60" y="39"/>
                  </a:cubicBezTo>
                  <a:cubicBezTo>
                    <a:pt x="59" y="39"/>
                    <a:pt x="58" y="38"/>
                    <a:pt x="57" y="37"/>
                  </a:cubicBezTo>
                  <a:cubicBezTo>
                    <a:pt x="57" y="35"/>
                    <a:pt x="57" y="34"/>
                    <a:pt x="55" y="34"/>
                  </a:cubicBezTo>
                  <a:cubicBezTo>
                    <a:pt x="55" y="34"/>
                    <a:pt x="55" y="35"/>
                    <a:pt x="55" y="36"/>
                  </a:cubicBezTo>
                  <a:cubicBezTo>
                    <a:pt x="55" y="37"/>
                    <a:pt x="54" y="37"/>
                    <a:pt x="53" y="37"/>
                  </a:cubicBezTo>
                  <a:cubicBezTo>
                    <a:pt x="52" y="36"/>
                    <a:pt x="51" y="37"/>
                    <a:pt x="51" y="37"/>
                  </a:cubicBezTo>
                  <a:cubicBezTo>
                    <a:pt x="50" y="37"/>
                    <a:pt x="50" y="37"/>
                    <a:pt x="49" y="37"/>
                  </a:cubicBezTo>
                  <a:cubicBezTo>
                    <a:pt x="49" y="35"/>
                    <a:pt x="50" y="35"/>
                    <a:pt x="53" y="34"/>
                  </a:cubicBezTo>
                  <a:cubicBezTo>
                    <a:pt x="54" y="34"/>
                    <a:pt x="54" y="34"/>
                    <a:pt x="54" y="33"/>
                  </a:cubicBezTo>
                  <a:cubicBezTo>
                    <a:pt x="54" y="32"/>
                    <a:pt x="53" y="32"/>
                    <a:pt x="52" y="33"/>
                  </a:cubicBezTo>
                  <a:cubicBezTo>
                    <a:pt x="52" y="34"/>
                    <a:pt x="52" y="34"/>
                    <a:pt x="51" y="34"/>
                  </a:cubicBezTo>
                  <a:cubicBezTo>
                    <a:pt x="50" y="34"/>
                    <a:pt x="49" y="35"/>
                    <a:pt x="48" y="36"/>
                  </a:cubicBezTo>
                  <a:cubicBezTo>
                    <a:pt x="48" y="37"/>
                    <a:pt x="47" y="37"/>
                    <a:pt x="47" y="37"/>
                  </a:cubicBezTo>
                  <a:cubicBezTo>
                    <a:pt x="46" y="36"/>
                    <a:pt x="46" y="35"/>
                    <a:pt x="46" y="34"/>
                  </a:cubicBezTo>
                  <a:cubicBezTo>
                    <a:pt x="47" y="32"/>
                    <a:pt x="50" y="30"/>
                    <a:pt x="52" y="29"/>
                  </a:cubicBezTo>
                  <a:cubicBezTo>
                    <a:pt x="53" y="28"/>
                    <a:pt x="54" y="28"/>
                    <a:pt x="55" y="28"/>
                  </a:cubicBezTo>
                  <a:cubicBezTo>
                    <a:pt x="57" y="29"/>
                    <a:pt x="58" y="30"/>
                    <a:pt x="58" y="31"/>
                  </a:cubicBezTo>
                  <a:cubicBezTo>
                    <a:pt x="57" y="32"/>
                    <a:pt x="60" y="32"/>
                    <a:pt x="60" y="31"/>
                  </a:cubicBezTo>
                  <a:cubicBezTo>
                    <a:pt x="61" y="29"/>
                    <a:pt x="60" y="28"/>
                    <a:pt x="57" y="28"/>
                  </a:cubicBezTo>
                  <a:cubicBezTo>
                    <a:pt x="55" y="27"/>
                    <a:pt x="55" y="26"/>
                    <a:pt x="57" y="26"/>
                  </a:cubicBezTo>
                  <a:cubicBezTo>
                    <a:pt x="58" y="27"/>
                    <a:pt x="58" y="27"/>
                    <a:pt x="59" y="26"/>
                  </a:cubicBezTo>
                  <a:cubicBezTo>
                    <a:pt x="60" y="26"/>
                    <a:pt x="61" y="26"/>
                    <a:pt x="62" y="28"/>
                  </a:cubicBezTo>
                  <a:cubicBezTo>
                    <a:pt x="63" y="27"/>
                    <a:pt x="63" y="26"/>
                    <a:pt x="62" y="24"/>
                  </a:cubicBezTo>
                  <a:cubicBezTo>
                    <a:pt x="63" y="24"/>
                    <a:pt x="64" y="22"/>
                    <a:pt x="66" y="21"/>
                  </a:cubicBezTo>
                  <a:cubicBezTo>
                    <a:pt x="66" y="21"/>
                    <a:pt x="61" y="22"/>
                    <a:pt x="61" y="22"/>
                  </a:cubicBezTo>
                  <a:cubicBezTo>
                    <a:pt x="61" y="21"/>
                    <a:pt x="60" y="20"/>
                    <a:pt x="59" y="20"/>
                  </a:cubicBezTo>
                  <a:cubicBezTo>
                    <a:pt x="59" y="21"/>
                    <a:pt x="59" y="22"/>
                    <a:pt x="58" y="23"/>
                  </a:cubicBezTo>
                  <a:cubicBezTo>
                    <a:pt x="57" y="23"/>
                    <a:pt x="57" y="24"/>
                    <a:pt x="57" y="25"/>
                  </a:cubicBezTo>
                  <a:cubicBezTo>
                    <a:pt x="55" y="26"/>
                    <a:pt x="54" y="25"/>
                    <a:pt x="55" y="24"/>
                  </a:cubicBezTo>
                  <a:cubicBezTo>
                    <a:pt x="57" y="22"/>
                    <a:pt x="57" y="20"/>
                    <a:pt x="55" y="19"/>
                  </a:cubicBezTo>
                  <a:cubicBezTo>
                    <a:pt x="54" y="18"/>
                    <a:pt x="52" y="20"/>
                    <a:pt x="53" y="21"/>
                  </a:cubicBezTo>
                  <a:cubicBezTo>
                    <a:pt x="54" y="21"/>
                    <a:pt x="54" y="23"/>
                    <a:pt x="54" y="24"/>
                  </a:cubicBezTo>
                  <a:cubicBezTo>
                    <a:pt x="54" y="26"/>
                    <a:pt x="53" y="26"/>
                    <a:pt x="51" y="27"/>
                  </a:cubicBezTo>
                  <a:cubicBezTo>
                    <a:pt x="48" y="28"/>
                    <a:pt x="46" y="28"/>
                    <a:pt x="43" y="27"/>
                  </a:cubicBezTo>
                  <a:cubicBezTo>
                    <a:pt x="42" y="27"/>
                    <a:pt x="42" y="26"/>
                    <a:pt x="42" y="25"/>
                  </a:cubicBezTo>
                  <a:cubicBezTo>
                    <a:pt x="42" y="25"/>
                    <a:pt x="42" y="24"/>
                    <a:pt x="43" y="25"/>
                  </a:cubicBezTo>
                  <a:cubicBezTo>
                    <a:pt x="44" y="25"/>
                    <a:pt x="46" y="25"/>
                    <a:pt x="47" y="24"/>
                  </a:cubicBezTo>
                  <a:cubicBezTo>
                    <a:pt x="47" y="23"/>
                    <a:pt x="48" y="23"/>
                    <a:pt x="48" y="24"/>
                  </a:cubicBezTo>
                  <a:cubicBezTo>
                    <a:pt x="49" y="24"/>
                    <a:pt x="50" y="24"/>
                    <a:pt x="49" y="22"/>
                  </a:cubicBezTo>
                  <a:cubicBezTo>
                    <a:pt x="49" y="22"/>
                    <a:pt x="48" y="21"/>
                    <a:pt x="47" y="22"/>
                  </a:cubicBezTo>
                  <a:cubicBezTo>
                    <a:pt x="46" y="24"/>
                    <a:pt x="44" y="25"/>
                    <a:pt x="43" y="23"/>
                  </a:cubicBezTo>
                  <a:cubicBezTo>
                    <a:pt x="43" y="23"/>
                    <a:pt x="44" y="22"/>
                    <a:pt x="44" y="22"/>
                  </a:cubicBezTo>
                  <a:cubicBezTo>
                    <a:pt x="45" y="22"/>
                    <a:pt x="45" y="22"/>
                    <a:pt x="46" y="20"/>
                  </a:cubicBezTo>
                  <a:cubicBezTo>
                    <a:pt x="46" y="20"/>
                    <a:pt x="47" y="19"/>
                    <a:pt x="48" y="20"/>
                  </a:cubicBezTo>
                  <a:cubicBezTo>
                    <a:pt x="48" y="20"/>
                    <a:pt x="49" y="21"/>
                    <a:pt x="49" y="21"/>
                  </a:cubicBezTo>
                  <a:cubicBezTo>
                    <a:pt x="50" y="20"/>
                    <a:pt x="50" y="18"/>
                    <a:pt x="48" y="17"/>
                  </a:cubicBezTo>
                  <a:cubicBezTo>
                    <a:pt x="48" y="16"/>
                    <a:pt x="48" y="15"/>
                    <a:pt x="49" y="14"/>
                  </a:cubicBezTo>
                  <a:cubicBezTo>
                    <a:pt x="48" y="14"/>
                    <a:pt x="46" y="15"/>
                    <a:pt x="45" y="16"/>
                  </a:cubicBezTo>
                  <a:cubicBezTo>
                    <a:pt x="44" y="14"/>
                    <a:pt x="42" y="14"/>
                    <a:pt x="41" y="16"/>
                  </a:cubicBezTo>
                  <a:cubicBezTo>
                    <a:pt x="42" y="16"/>
                    <a:pt x="43" y="16"/>
                    <a:pt x="43" y="17"/>
                  </a:cubicBezTo>
                  <a:cubicBezTo>
                    <a:pt x="44" y="17"/>
                    <a:pt x="44" y="18"/>
                    <a:pt x="43" y="19"/>
                  </a:cubicBezTo>
                  <a:cubicBezTo>
                    <a:pt x="42" y="20"/>
                    <a:pt x="42" y="20"/>
                    <a:pt x="42" y="21"/>
                  </a:cubicBezTo>
                  <a:cubicBezTo>
                    <a:pt x="42" y="21"/>
                    <a:pt x="42" y="22"/>
                    <a:pt x="41" y="22"/>
                  </a:cubicBezTo>
                  <a:cubicBezTo>
                    <a:pt x="40" y="22"/>
                    <a:pt x="40" y="20"/>
                    <a:pt x="41" y="18"/>
                  </a:cubicBezTo>
                  <a:cubicBezTo>
                    <a:pt x="41" y="17"/>
                    <a:pt x="41" y="16"/>
                    <a:pt x="40" y="16"/>
                  </a:cubicBezTo>
                  <a:cubicBezTo>
                    <a:pt x="39" y="16"/>
                    <a:pt x="38" y="17"/>
                    <a:pt x="39" y="18"/>
                  </a:cubicBezTo>
                  <a:cubicBezTo>
                    <a:pt x="40" y="18"/>
                    <a:pt x="40" y="18"/>
                    <a:pt x="40" y="19"/>
                  </a:cubicBezTo>
                  <a:cubicBezTo>
                    <a:pt x="39" y="20"/>
                    <a:pt x="39" y="21"/>
                    <a:pt x="40" y="23"/>
                  </a:cubicBezTo>
                  <a:cubicBezTo>
                    <a:pt x="40" y="23"/>
                    <a:pt x="40" y="24"/>
                    <a:pt x="40" y="24"/>
                  </a:cubicBezTo>
                  <a:cubicBezTo>
                    <a:pt x="39" y="24"/>
                    <a:pt x="38" y="24"/>
                    <a:pt x="37" y="23"/>
                  </a:cubicBezTo>
                  <a:cubicBezTo>
                    <a:pt x="36" y="21"/>
                    <a:pt x="36" y="18"/>
                    <a:pt x="35" y="16"/>
                  </a:cubicBezTo>
                  <a:cubicBezTo>
                    <a:pt x="35" y="14"/>
                    <a:pt x="36" y="13"/>
                    <a:pt x="37" y="13"/>
                  </a:cubicBezTo>
                  <a:cubicBezTo>
                    <a:pt x="38" y="12"/>
                    <a:pt x="40" y="11"/>
                    <a:pt x="40" y="12"/>
                  </a:cubicBezTo>
                  <a:cubicBezTo>
                    <a:pt x="41" y="13"/>
                    <a:pt x="43" y="10"/>
                    <a:pt x="42" y="10"/>
                  </a:cubicBezTo>
                  <a:cubicBezTo>
                    <a:pt x="40" y="8"/>
                    <a:pt x="39" y="9"/>
                    <a:pt x="37" y="11"/>
                  </a:cubicBezTo>
                  <a:cubicBezTo>
                    <a:pt x="36" y="12"/>
                    <a:pt x="35" y="12"/>
                    <a:pt x="36" y="10"/>
                  </a:cubicBezTo>
                  <a:cubicBezTo>
                    <a:pt x="37" y="10"/>
                    <a:pt x="37" y="9"/>
                    <a:pt x="37" y="8"/>
                  </a:cubicBezTo>
                  <a:cubicBezTo>
                    <a:pt x="37" y="7"/>
                    <a:pt x="38" y="6"/>
                    <a:pt x="40" y="6"/>
                  </a:cubicBezTo>
                  <a:cubicBezTo>
                    <a:pt x="39" y="5"/>
                    <a:pt x="38" y="5"/>
                    <a:pt x="37" y="5"/>
                  </a:cubicBezTo>
                  <a:cubicBezTo>
                    <a:pt x="37" y="3"/>
                    <a:pt x="36" y="2"/>
                    <a:pt x="36" y="0"/>
                  </a:cubicBezTo>
                  <a:cubicBezTo>
                    <a:pt x="36" y="0"/>
                    <a:pt x="34" y="4"/>
                    <a:pt x="34" y="5"/>
                  </a:cubicBezTo>
                  <a:close/>
                  <a:moveTo>
                    <a:pt x="58" y="39"/>
                  </a:moveTo>
                  <a:cubicBezTo>
                    <a:pt x="57" y="39"/>
                    <a:pt x="57" y="40"/>
                    <a:pt x="56" y="40"/>
                  </a:cubicBezTo>
                  <a:cubicBezTo>
                    <a:pt x="56" y="41"/>
                    <a:pt x="56" y="41"/>
                    <a:pt x="56" y="42"/>
                  </a:cubicBezTo>
                  <a:cubicBezTo>
                    <a:pt x="55" y="41"/>
                    <a:pt x="55" y="40"/>
                    <a:pt x="53" y="40"/>
                  </a:cubicBezTo>
                  <a:cubicBezTo>
                    <a:pt x="53" y="39"/>
                    <a:pt x="53" y="39"/>
                    <a:pt x="52" y="39"/>
                  </a:cubicBezTo>
                  <a:cubicBezTo>
                    <a:pt x="50" y="39"/>
                    <a:pt x="48" y="39"/>
                    <a:pt x="45" y="39"/>
                  </a:cubicBezTo>
                  <a:cubicBezTo>
                    <a:pt x="44" y="39"/>
                    <a:pt x="42" y="39"/>
                    <a:pt x="41" y="41"/>
                  </a:cubicBezTo>
                  <a:cubicBezTo>
                    <a:pt x="40" y="39"/>
                    <a:pt x="39" y="39"/>
                    <a:pt x="38" y="38"/>
                  </a:cubicBezTo>
                  <a:cubicBezTo>
                    <a:pt x="37" y="38"/>
                    <a:pt x="36" y="38"/>
                    <a:pt x="35" y="38"/>
                  </a:cubicBezTo>
                  <a:cubicBezTo>
                    <a:pt x="35" y="38"/>
                    <a:pt x="35" y="38"/>
                    <a:pt x="35" y="38"/>
                  </a:cubicBezTo>
                  <a:cubicBezTo>
                    <a:pt x="35" y="39"/>
                    <a:pt x="35" y="39"/>
                    <a:pt x="35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39"/>
                    <a:pt x="34" y="39"/>
                    <a:pt x="34" y="39"/>
                  </a:cubicBezTo>
                  <a:cubicBezTo>
                    <a:pt x="34" y="40"/>
                    <a:pt x="35" y="41"/>
                    <a:pt x="35" y="42"/>
                  </a:cubicBezTo>
                  <a:cubicBezTo>
                    <a:pt x="36" y="43"/>
                    <a:pt x="37" y="43"/>
                    <a:pt x="39" y="43"/>
                  </a:cubicBezTo>
                  <a:cubicBezTo>
                    <a:pt x="38" y="45"/>
                    <a:pt x="38" y="47"/>
                    <a:pt x="38" y="49"/>
                  </a:cubicBezTo>
                  <a:cubicBezTo>
                    <a:pt x="39" y="51"/>
                    <a:pt x="40" y="53"/>
                    <a:pt x="41" y="55"/>
                  </a:cubicBezTo>
                  <a:cubicBezTo>
                    <a:pt x="42" y="55"/>
                    <a:pt x="42" y="55"/>
                    <a:pt x="42" y="56"/>
                  </a:cubicBezTo>
                  <a:cubicBezTo>
                    <a:pt x="43" y="57"/>
                    <a:pt x="44" y="57"/>
                    <a:pt x="45" y="57"/>
                  </a:cubicBezTo>
                  <a:cubicBezTo>
                    <a:pt x="45" y="57"/>
                    <a:pt x="44" y="58"/>
                    <a:pt x="43" y="58"/>
                  </a:cubicBezTo>
                  <a:cubicBezTo>
                    <a:pt x="43" y="59"/>
                    <a:pt x="43" y="59"/>
                    <a:pt x="43" y="60"/>
                  </a:cubicBezTo>
                  <a:cubicBezTo>
                    <a:pt x="43" y="60"/>
                    <a:pt x="43" y="60"/>
                    <a:pt x="43" y="60"/>
                  </a:cubicBezTo>
                  <a:cubicBezTo>
                    <a:pt x="43" y="60"/>
                    <a:pt x="42" y="59"/>
                    <a:pt x="42" y="59"/>
                  </a:cubicBezTo>
                  <a:cubicBezTo>
                    <a:pt x="41" y="59"/>
                    <a:pt x="40" y="59"/>
                    <a:pt x="40" y="59"/>
                  </a:cubicBezTo>
                  <a:cubicBezTo>
                    <a:pt x="41" y="59"/>
                    <a:pt x="41" y="58"/>
                    <a:pt x="41" y="56"/>
                  </a:cubicBezTo>
                  <a:cubicBezTo>
                    <a:pt x="41" y="56"/>
                    <a:pt x="41" y="55"/>
                    <a:pt x="41" y="55"/>
                  </a:cubicBezTo>
                  <a:cubicBezTo>
                    <a:pt x="40" y="53"/>
                    <a:pt x="39" y="51"/>
                    <a:pt x="38" y="49"/>
                  </a:cubicBezTo>
                  <a:cubicBezTo>
                    <a:pt x="37" y="47"/>
                    <a:pt x="35" y="46"/>
                    <a:pt x="33" y="46"/>
                  </a:cubicBezTo>
                  <a:cubicBezTo>
                    <a:pt x="34" y="45"/>
                    <a:pt x="35" y="43"/>
                    <a:pt x="35" y="42"/>
                  </a:cubicBezTo>
                  <a:cubicBezTo>
                    <a:pt x="34" y="41"/>
                    <a:pt x="34" y="40"/>
                    <a:pt x="33" y="39"/>
                  </a:cubicBezTo>
                  <a:cubicBezTo>
                    <a:pt x="33" y="40"/>
                    <a:pt x="33" y="40"/>
                    <a:pt x="33" y="40"/>
                  </a:cubicBezTo>
                  <a:cubicBezTo>
                    <a:pt x="32" y="41"/>
                    <a:pt x="32" y="41"/>
                    <a:pt x="32" y="41"/>
                  </a:cubicBezTo>
                  <a:cubicBezTo>
                    <a:pt x="32" y="40"/>
                    <a:pt x="32" y="40"/>
                    <a:pt x="32" y="40"/>
                  </a:cubicBezTo>
                  <a:cubicBezTo>
                    <a:pt x="32" y="39"/>
                    <a:pt x="32" y="39"/>
                    <a:pt x="32" y="39"/>
                  </a:cubicBezTo>
                  <a:cubicBezTo>
                    <a:pt x="31" y="40"/>
                    <a:pt x="30" y="41"/>
                    <a:pt x="30" y="42"/>
                  </a:cubicBezTo>
                  <a:cubicBezTo>
                    <a:pt x="29" y="43"/>
                    <a:pt x="30" y="44"/>
                    <a:pt x="30" y="45"/>
                  </a:cubicBezTo>
                  <a:cubicBezTo>
                    <a:pt x="28" y="46"/>
                    <a:pt x="27" y="46"/>
                    <a:pt x="26" y="48"/>
                  </a:cubicBezTo>
                  <a:cubicBezTo>
                    <a:pt x="24" y="50"/>
                    <a:pt x="23" y="51"/>
                    <a:pt x="22" y="53"/>
                  </a:cubicBezTo>
                  <a:cubicBezTo>
                    <a:pt x="22" y="54"/>
                    <a:pt x="21" y="54"/>
                    <a:pt x="21" y="55"/>
                  </a:cubicBezTo>
                  <a:cubicBezTo>
                    <a:pt x="20" y="56"/>
                    <a:pt x="21" y="57"/>
                    <a:pt x="22" y="58"/>
                  </a:cubicBezTo>
                  <a:cubicBezTo>
                    <a:pt x="21" y="58"/>
                    <a:pt x="21" y="57"/>
                    <a:pt x="20" y="57"/>
                  </a:cubicBezTo>
                  <a:cubicBezTo>
                    <a:pt x="19" y="57"/>
                    <a:pt x="19" y="57"/>
                    <a:pt x="18" y="58"/>
                  </a:cubicBezTo>
                  <a:cubicBezTo>
                    <a:pt x="18" y="57"/>
                    <a:pt x="18" y="56"/>
                    <a:pt x="18" y="56"/>
                  </a:cubicBezTo>
                  <a:cubicBezTo>
                    <a:pt x="18" y="55"/>
                    <a:pt x="17" y="55"/>
                    <a:pt x="17" y="54"/>
                  </a:cubicBezTo>
                  <a:cubicBezTo>
                    <a:pt x="18" y="55"/>
                    <a:pt x="19" y="55"/>
                    <a:pt x="20" y="54"/>
                  </a:cubicBezTo>
                  <a:cubicBezTo>
                    <a:pt x="20" y="53"/>
                    <a:pt x="21" y="53"/>
                    <a:pt x="21" y="53"/>
                  </a:cubicBezTo>
                  <a:cubicBezTo>
                    <a:pt x="22" y="51"/>
                    <a:pt x="24" y="49"/>
                    <a:pt x="25" y="47"/>
                  </a:cubicBezTo>
                  <a:cubicBezTo>
                    <a:pt x="26" y="46"/>
                    <a:pt x="26" y="44"/>
                    <a:pt x="26" y="42"/>
                  </a:cubicBezTo>
                  <a:cubicBezTo>
                    <a:pt x="27" y="42"/>
                    <a:pt x="28" y="42"/>
                    <a:pt x="29" y="41"/>
                  </a:cubicBezTo>
                  <a:cubicBezTo>
                    <a:pt x="30" y="40"/>
                    <a:pt x="30" y="39"/>
                    <a:pt x="31" y="39"/>
                  </a:cubicBezTo>
                  <a:cubicBezTo>
                    <a:pt x="31" y="39"/>
                    <a:pt x="31" y="39"/>
                    <a:pt x="31" y="39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8"/>
                    <a:pt x="30" y="38"/>
                    <a:pt x="30" y="3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9" y="37"/>
                    <a:pt x="28" y="37"/>
                    <a:pt x="27" y="37"/>
                  </a:cubicBezTo>
                  <a:cubicBezTo>
                    <a:pt x="26" y="37"/>
                    <a:pt x="25" y="38"/>
                    <a:pt x="24" y="39"/>
                  </a:cubicBezTo>
                  <a:cubicBezTo>
                    <a:pt x="23" y="38"/>
                    <a:pt x="22" y="36"/>
                    <a:pt x="20" y="36"/>
                  </a:cubicBezTo>
                  <a:cubicBezTo>
                    <a:pt x="18" y="36"/>
                    <a:pt x="15" y="36"/>
                    <a:pt x="13" y="35"/>
                  </a:cubicBezTo>
                  <a:cubicBezTo>
                    <a:pt x="13" y="36"/>
                    <a:pt x="12" y="36"/>
                    <a:pt x="12" y="36"/>
                  </a:cubicBezTo>
                  <a:cubicBezTo>
                    <a:pt x="10" y="36"/>
                    <a:pt x="10" y="36"/>
                    <a:pt x="9" y="38"/>
                  </a:cubicBezTo>
                  <a:cubicBezTo>
                    <a:pt x="9" y="37"/>
                    <a:pt x="9" y="37"/>
                    <a:pt x="9" y="36"/>
                  </a:cubicBezTo>
                  <a:cubicBezTo>
                    <a:pt x="9" y="35"/>
                    <a:pt x="8" y="35"/>
                    <a:pt x="7" y="35"/>
                  </a:cubicBezTo>
                  <a:cubicBezTo>
                    <a:pt x="8" y="34"/>
                    <a:pt x="9" y="34"/>
                    <a:pt x="9" y="34"/>
                  </a:cubicBezTo>
                  <a:cubicBezTo>
                    <a:pt x="9" y="33"/>
                    <a:pt x="9" y="32"/>
                    <a:pt x="10" y="32"/>
                  </a:cubicBezTo>
                  <a:cubicBezTo>
                    <a:pt x="10" y="33"/>
                    <a:pt x="10" y="34"/>
                    <a:pt x="12" y="34"/>
                  </a:cubicBezTo>
                  <a:cubicBezTo>
                    <a:pt x="12" y="34"/>
                    <a:pt x="13" y="34"/>
                    <a:pt x="13" y="35"/>
                  </a:cubicBezTo>
                  <a:cubicBezTo>
                    <a:pt x="15" y="35"/>
                    <a:pt x="17" y="35"/>
                    <a:pt x="20" y="35"/>
                  </a:cubicBezTo>
                  <a:cubicBezTo>
                    <a:pt x="22" y="35"/>
                    <a:pt x="23" y="34"/>
                    <a:pt x="25" y="33"/>
                  </a:cubicBezTo>
                  <a:cubicBezTo>
                    <a:pt x="25" y="34"/>
                    <a:pt x="26" y="35"/>
                    <a:pt x="27" y="36"/>
                  </a:cubicBezTo>
                  <a:cubicBezTo>
                    <a:pt x="28" y="36"/>
                    <a:pt x="29" y="36"/>
                    <a:pt x="30" y="36"/>
                  </a:cubicBezTo>
                  <a:cubicBezTo>
                    <a:pt x="30" y="35"/>
                    <a:pt x="30" y="35"/>
                    <a:pt x="30" y="35"/>
                  </a:cubicBezTo>
                  <a:cubicBezTo>
                    <a:pt x="30" y="34"/>
                    <a:pt x="30" y="34"/>
                    <a:pt x="30" y="34"/>
                  </a:cubicBezTo>
                  <a:cubicBezTo>
                    <a:pt x="31" y="34"/>
                    <a:pt x="31" y="34"/>
                    <a:pt x="31" y="34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4"/>
                    <a:pt x="30" y="33"/>
                    <a:pt x="30" y="32"/>
                  </a:cubicBezTo>
                  <a:cubicBezTo>
                    <a:pt x="29" y="31"/>
                    <a:pt x="28" y="30"/>
                    <a:pt x="26" y="30"/>
                  </a:cubicBezTo>
                  <a:cubicBezTo>
                    <a:pt x="27" y="28"/>
                    <a:pt x="27" y="27"/>
                    <a:pt x="27" y="25"/>
                  </a:cubicBezTo>
                  <a:cubicBezTo>
                    <a:pt x="26" y="23"/>
                    <a:pt x="25" y="21"/>
                    <a:pt x="24" y="19"/>
                  </a:cubicBezTo>
                  <a:cubicBezTo>
                    <a:pt x="23" y="18"/>
                    <a:pt x="23" y="18"/>
                    <a:pt x="23" y="18"/>
                  </a:cubicBezTo>
                  <a:cubicBezTo>
                    <a:pt x="22" y="16"/>
                    <a:pt x="21" y="16"/>
                    <a:pt x="20" y="17"/>
                  </a:cubicBezTo>
                  <a:cubicBezTo>
                    <a:pt x="20" y="16"/>
                    <a:pt x="21" y="16"/>
                    <a:pt x="22" y="16"/>
                  </a:cubicBezTo>
                  <a:cubicBezTo>
                    <a:pt x="22" y="15"/>
                    <a:pt x="22" y="14"/>
                    <a:pt x="22" y="13"/>
                  </a:cubicBezTo>
                  <a:cubicBezTo>
                    <a:pt x="22" y="14"/>
                    <a:pt x="23" y="14"/>
                    <a:pt x="24" y="15"/>
                  </a:cubicBezTo>
                  <a:cubicBezTo>
                    <a:pt x="24" y="14"/>
                    <a:pt x="25" y="14"/>
                    <a:pt x="25" y="14"/>
                  </a:cubicBezTo>
                  <a:cubicBezTo>
                    <a:pt x="24" y="15"/>
                    <a:pt x="24" y="16"/>
                    <a:pt x="25" y="17"/>
                  </a:cubicBezTo>
                  <a:cubicBezTo>
                    <a:pt x="25" y="18"/>
                    <a:pt x="25" y="18"/>
                    <a:pt x="24" y="18"/>
                  </a:cubicBezTo>
                  <a:cubicBezTo>
                    <a:pt x="26" y="20"/>
                    <a:pt x="26" y="23"/>
                    <a:pt x="27" y="24"/>
                  </a:cubicBezTo>
                  <a:cubicBezTo>
                    <a:pt x="28" y="26"/>
                    <a:pt x="30" y="27"/>
                    <a:pt x="32" y="28"/>
                  </a:cubicBezTo>
                  <a:cubicBezTo>
                    <a:pt x="31" y="29"/>
                    <a:pt x="30" y="30"/>
                    <a:pt x="31" y="31"/>
                  </a:cubicBezTo>
                  <a:cubicBezTo>
                    <a:pt x="31" y="32"/>
                    <a:pt x="32" y="33"/>
                    <a:pt x="32" y="34"/>
                  </a:cubicBezTo>
                  <a:cubicBezTo>
                    <a:pt x="32" y="34"/>
                    <a:pt x="32" y="34"/>
                    <a:pt x="32" y="34"/>
                  </a:cubicBezTo>
                  <a:cubicBezTo>
                    <a:pt x="33" y="33"/>
                    <a:pt x="33" y="33"/>
                    <a:pt x="33" y="33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3" y="34"/>
                    <a:pt x="33" y="34"/>
                    <a:pt x="33" y="34"/>
                  </a:cubicBezTo>
                  <a:cubicBezTo>
                    <a:pt x="34" y="33"/>
                    <a:pt x="35" y="32"/>
                    <a:pt x="35" y="32"/>
                  </a:cubicBezTo>
                  <a:cubicBezTo>
                    <a:pt x="36" y="30"/>
                    <a:pt x="36" y="29"/>
                    <a:pt x="35" y="28"/>
                  </a:cubicBezTo>
                  <a:cubicBezTo>
                    <a:pt x="37" y="28"/>
                    <a:pt x="38" y="27"/>
                    <a:pt x="40" y="26"/>
                  </a:cubicBezTo>
                  <a:cubicBezTo>
                    <a:pt x="41" y="24"/>
                    <a:pt x="42" y="22"/>
                    <a:pt x="44" y="20"/>
                  </a:cubicBezTo>
                  <a:cubicBezTo>
                    <a:pt x="44" y="20"/>
                    <a:pt x="44" y="19"/>
                    <a:pt x="44" y="19"/>
                  </a:cubicBezTo>
                  <a:cubicBezTo>
                    <a:pt x="45" y="18"/>
                    <a:pt x="45" y="17"/>
                    <a:pt x="44" y="16"/>
                  </a:cubicBezTo>
                  <a:cubicBezTo>
                    <a:pt x="44" y="16"/>
                    <a:pt x="45" y="16"/>
                    <a:pt x="45" y="17"/>
                  </a:cubicBezTo>
                  <a:cubicBezTo>
                    <a:pt x="46" y="16"/>
                    <a:pt x="47" y="16"/>
                    <a:pt x="47" y="16"/>
                  </a:cubicBezTo>
                  <a:cubicBezTo>
                    <a:pt x="47" y="16"/>
                    <a:pt x="47" y="17"/>
                    <a:pt x="47" y="18"/>
                  </a:cubicBezTo>
                  <a:cubicBezTo>
                    <a:pt x="48" y="18"/>
                    <a:pt x="48" y="19"/>
                    <a:pt x="48" y="19"/>
                  </a:cubicBezTo>
                  <a:cubicBezTo>
                    <a:pt x="47" y="19"/>
                    <a:pt x="46" y="19"/>
                    <a:pt x="45" y="20"/>
                  </a:cubicBezTo>
                  <a:cubicBezTo>
                    <a:pt x="45" y="20"/>
                    <a:pt x="44" y="20"/>
                    <a:pt x="44" y="20"/>
                  </a:cubicBezTo>
                  <a:cubicBezTo>
                    <a:pt x="43" y="22"/>
                    <a:pt x="42" y="24"/>
                    <a:pt x="40" y="26"/>
                  </a:cubicBezTo>
                  <a:cubicBezTo>
                    <a:pt x="39" y="28"/>
                    <a:pt x="39" y="29"/>
                    <a:pt x="40" y="31"/>
                  </a:cubicBezTo>
                  <a:cubicBezTo>
                    <a:pt x="38" y="31"/>
                    <a:pt x="37" y="31"/>
                    <a:pt x="36" y="32"/>
                  </a:cubicBezTo>
                  <a:cubicBezTo>
                    <a:pt x="35" y="33"/>
                    <a:pt x="35" y="34"/>
                    <a:pt x="34" y="35"/>
                  </a:cubicBezTo>
                  <a:cubicBezTo>
                    <a:pt x="35" y="35"/>
                    <a:pt x="35" y="35"/>
                    <a:pt x="35" y="35"/>
                  </a:cubicBezTo>
                  <a:cubicBezTo>
                    <a:pt x="36" y="35"/>
                    <a:pt x="36" y="35"/>
                    <a:pt x="36" y="35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5" y="36"/>
                    <a:pt x="35" y="36"/>
                    <a:pt x="35" y="36"/>
                  </a:cubicBezTo>
                  <a:cubicBezTo>
                    <a:pt x="36" y="36"/>
                    <a:pt x="37" y="36"/>
                    <a:pt x="38" y="36"/>
                  </a:cubicBezTo>
                  <a:cubicBezTo>
                    <a:pt x="39" y="36"/>
                    <a:pt x="40" y="35"/>
                    <a:pt x="41" y="34"/>
                  </a:cubicBezTo>
                  <a:cubicBezTo>
                    <a:pt x="42" y="36"/>
                    <a:pt x="44" y="37"/>
                    <a:pt x="45" y="37"/>
                  </a:cubicBezTo>
                  <a:cubicBezTo>
                    <a:pt x="48" y="38"/>
                    <a:pt x="50" y="38"/>
                    <a:pt x="52" y="38"/>
                  </a:cubicBezTo>
                  <a:cubicBezTo>
                    <a:pt x="52" y="38"/>
                    <a:pt x="53" y="38"/>
                    <a:pt x="53" y="38"/>
                  </a:cubicBezTo>
                  <a:cubicBezTo>
                    <a:pt x="55" y="38"/>
                    <a:pt x="55" y="37"/>
                    <a:pt x="56" y="36"/>
                  </a:cubicBezTo>
                  <a:cubicBezTo>
                    <a:pt x="56" y="36"/>
                    <a:pt x="56" y="37"/>
                    <a:pt x="56" y="38"/>
                  </a:cubicBezTo>
                  <a:cubicBezTo>
                    <a:pt x="56" y="38"/>
                    <a:pt x="57" y="39"/>
                    <a:pt x="58" y="39"/>
                  </a:cubicBezTo>
                  <a:close/>
                  <a:moveTo>
                    <a:pt x="3" y="51"/>
                  </a:moveTo>
                  <a:cubicBezTo>
                    <a:pt x="3" y="50"/>
                    <a:pt x="4" y="49"/>
                    <a:pt x="4" y="49"/>
                  </a:cubicBezTo>
                  <a:cubicBezTo>
                    <a:pt x="4" y="49"/>
                    <a:pt x="3" y="48"/>
                    <a:pt x="4" y="48"/>
                  </a:cubicBezTo>
                  <a:cubicBezTo>
                    <a:pt x="4" y="48"/>
                    <a:pt x="4" y="49"/>
                    <a:pt x="5" y="48"/>
                  </a:cubicBezTo>
                  <a:cubicBezTo>
                    <a:pt x="6" y="48"/>
                    <a:pt x="7" y="48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49"/>
                    <a:pt x="7" y="49"/>
                  </a:cubicBezTo>
                  <a:cubicBezTo>
                    <a:pt x="7" y="49"/>
                    <a:pt x="7" y="50"/>
                    <a:pt x="6" y="50"/>
                  </a:cubicBezTo>
                  <a:cubicBezTo>
                    <a:pt x="6" y="51"/>
                    <a:pt x="5" y="51"/>
                    <a:pt x="5" y="52"/>
                  </a:cubicBezTo>
                  <a:cubicBezTo>
                    <a:pt x="5" y="52"/>
                    <a:pt x="5" y="51"/>
                    <a:pt x="5" y="50"/>
                  </a:cubicBezTo>
                  <a:cubicBezTo>
                    <a:pt x="4" y="51"/>
                    <a:pt x="3" y="51"/>
                    <a:pt x="3" y="51"/>
                  </a:cubicBezTo>
                  <a:close/>
                  <a:moveTo>
                    <a:pt x="14" y="46"/>
                  </a:moveTo>
                  <a:cubicBezTo>
                    <a:pt x="14" y="46"/>
                    <a:pt x="14" y="46"/>
                    <a:pt x="14" y="46"/>
                  </a:cubicBezTo>
                  <a:cubicBezTo>
                    <a:pt x="14" y="45"/>
                    <a:pt x="14" y="45"/>
                    <a:pt x="14" y="45"/>
                  </a:cubicBezTo>
                  <a:cubicBezTo>
                    <a:pt x="15" y="45"/>
                    <a:pt x="17" y="44"/>
                    <a:pt x="18" y="43"/>
                  </a:cubicBezTo>
                  <a:cubicBezTo>
                    <a:pt x="19" y="42"/>
                    <a:pt x="20" y="41"/>
                    <a:pt x="20" y="39"/>
                  </a:cubicBezTo>
                  <a:cubicBezTo>
                    <a:pt x="19" y="38"/>
                    <a:pt x="20" y="38"/>
                    <a:pt x="21" y="39"/>
                  </a:cubicBezTo>
                  <a:cubicBezTo>
                    <a:pt x="21" y="39"/>
                    <a:pt x="20" y="40"/>
                    <a:pt x="20" y="40"/>
                  </a:cubicBezTo>
                  <a:cubicBezTo>
                    <a:pt x="20" y="41"/>
                    <a:pt x="20" y="41"/>
                    <a:pt x="21" y="40"/>
                  </a:cubicBezTo>
                  <a:cubicBezTo>
                    <a:pt x="21" y="40"/>
                    <a:pt x="21" y="39"/>
                    <a:pt x="22" y="39"/>
                  </a:cubicBezTo>
                  <a:cubicBezTo>
                    <a:pt x="22" y="38"/>
                    <a:pt x="23" y="39"/>
                    <a:pt x="22" y="39"/>
                  </a:cubicBezTo>
                  <a:cubicBezTo>
                    <a:pt x="22" y="40"/>
                    <a:pt x="22" y="40"/>
                    <a:pt x="22" y="41"/>
                  </a:cubicBezTo>
                  <a:cubicBezTo>
                    <a:pt x="23" y="40"/>
                    <a:pt x="23" y="41"/>
                    <a:pt x="23" y="41"/>
                  </a:cubicBezTo>
                  <a:cubicBezTo>
                    <a:pt x="22" y="41"/>
                    <a:pt x="22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2"/>
                  </a:cubicBezTo>
                  <a:cubicBezTo>
                    <a:pt x="21" y="42"/>
                    <a:pt x="21" y="42"/>
                    <a:pt x="21" y="43"/>
                  </a:cubicBezTo>
                  <a:cubicBezTo>
                    <a:pt x="22" y="42"/>
                    <a:pt x="22" y="42"/>
                    <a:pt x="22" y="42"/>
                  </a:cubicBezTo>
                  <a:cubicBezTo>
                    <a:pt x="22" y="42"/>
                    <a:pt x="23" y="42"/>
                    <a:pt x="23" y="42"/>
                  </a:cubicBezTo>
                  <a:cubicBezTo>
                    <a:pt x="24" y="42"/>
                    <a:pt x="24" y="43"/>
                    <a:pt x="23" y="43"/>
                  </a:cubicBezTo>
                  <a:cubicBezTo>
                    <a:pt x="23" y="43"/>
                    <a:pt x="24" y="43"/>
                    <a:pt x="24" y="43"/>
                  </a:cubicBezTo>
                  <a:cubicBezTo>
                    <a:pt x="25" y="43"/>
                    <a:pt x="25" y="44"/>
                    <a:pt x="24" y="44"/>
                  </a:cubicBezTo>
                  <a:cubicBezTo>
                    <a:pt x="23" y="44"/>
                    <a:pt x="23" y="44"/>
                    <a:pt x="22" y="44"/>
                  </a:cubicBezTo>
                  <a:cubicBezTo>
                    <a:pt x="21" y="44"/>
                    <a:pt x="21" y="44"/>
                    <a:pt x="22" y="44"/>
                  </a:cubicBezTo>
                  <a:cubicBezTo>
                    <a:pt x="23" y="45"/>
                    <a:pt x="23" y="45"/>
                    <a:pt x="24" y="45"/>
                  </a:cubicBezTo>
                  <a:cubicBezTo>
                    <a:pt x="24" y="46"/>
                    <a:pt x="23" y="46"/>
                    <a:pt x="23" y="45"/>
                  </a:cubicBezTo>
                  <a:cubicBezTo>
                    <a:pt x="22" y="44"/>
                    <a:pt x="20" y="44"/>
                    <a:pt x="19" y="45"/>
                  </a:cubicBezTo>
                  <a:cubicBezTo>
                    <a:pt x="17" y="45"/>
                    <a:pt x="16" y="45"/>
                    <a:pt x="14" y="46"/>
                  </a:cubicBezTo>
                  <a:cubicBezTo>
                    <a:pt x="14" y="46"/>
                    <a:pt x="14" y="46"/>
                    <a:pt x="14" y="46"/>
                  </a:cubicBezTo>
                  <a:close/>
                  <a:moveTo>
                    <a:pt x="28" y="39"/>
                  </a:moveTo>
                  <a:cubicBezTo>
                    <a:pt x="28" y="40"/>
                    <a:pt x="28" y="40"/>
                    <a:pt x="27" y="41"/>
                  </a:cubicBezTo>
                  <a:cubicBezTo>
                    <a:pt x="26" y="40"/>
                    <a:pt x="25" y="41"/>
                    <a:pt x="24" y="41"/>
                  </a:cubicBezTo>
                  <a:cubicBezTo>
                    <a:pt x="25" y="40"/>
                    <a:pt x="26" y="40"/>
                    <a:pt x="26" y="39"/>
                  </a:cubicBezTo>
                  <a:cubicBezTo>
                    <a:pt x="27" y="39"/>
                    <a:pt x="28" y="39"/>
                    <a:pt x="28" y="39"/>
                  </a:cubicBezTo>
                  <a:close/>
                  <a:moveTo>
                    <a:pt x="60" y="56"/>
                  </a:moveTo>
                  <a:cubicBezTo>
                    <a:pt x="59" y="56"/>
                    <a:pt x="58" y="56"/>
                    <a:pt x="58" y="55"/>
                  </a:cubicBezTo>
                  <a:cubicBezTo>
                    <a:pt x="58" y="56"/>
                    <a:pt x="57" y="57"/>
                    <a:pt x="57" y="57"/>
                  </a:cubicBezTo>
                  <a:cubicBezTo>
                    <a:pt x="57" y="56"/>
                    <a:pt x="57" y="56"/>
                    <a:pt x="56" y="55"/>
                  </a:cubicBezTo>
                  <a:cubicBezTo>
                    <a:pt x="56" y="54"/>
                    <a:pt x="56" y="54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6" y="53"/>
                    <a:pt x="56" y="53"/>
                  </a:cubicBezTo>
                  <a:cubicBezTo>
                    <a:pt x="56" y="53"/>
                    <a:pt x="57" y="53"/>
                    <a:pt x="58" y="53"/>
                  </a:cubicBezTo>
                  <a:cubicBezTo>
                    <a:pt x="58" y="53"/>
                    <a:pt x="59" y="53"/>
                    <a:pt x="60" y="53"/>
                  </a:cubicBezTo>
                  <a:cubicBezTo>
                    <a:pt x="60" y="53"/>
                    <a:pt x="59" y="54"/>
                    <a:pt x="58" y="54"/>
                  </a:cubicBezTo>
                  <a:cubicBezTo>
                    <a:pt x="59" y="55"/>
                    <a:pt x="60" y="55"/>
                    <a:pt x="60" y="56"/>
                  </a:cubicBezTo>
                  <a:close/>
                  <a:moveTo>
                    <a:pt x="50" y="49"/>
                  </a:moveTo>
                  <a:cubicBezTo>
                    <a:pt x="50" y="49"/>
                    <a:pt x="50" y="49"/>
                    <a:pt x="50" y="49"/>
                  </a:cubicBezTo>
                  <a:cubicBezTo>
                    <a:pt x="49" y="49"/>
                    <a:pt x="49" y="49"/>
                    <a:pt x="49" y="49"/>
                  </a:cubicBezTo>
                  <a:cubicBezTo>
                    <a:pt x="48" y="48"/>
                    <a:pt x="47" y="48"/>
                    <a:pt x="45" y="47"/>
                  </a:cubicBezTo>
                  <a:cubicBezTo>
                    <a:pt x="44" y="47"/>
                    <a:pt x="42" y="46"/>
                    <a:pt x="41" y="47"/>
                  </a:cubicBezTo>
                  <a:cubicBezTo>
                    <a:pt x="40" y="48"/>
                    <a:pt x="40" y="48"/>
                    <a:pt x="40" y="47"/>
                  </a:cubicBezTo>
                  <a:cubicBezTo>
                    <a:pt x="41" y="47"/>
                    <a:pt x="41" y="46"/>
                    <a:pt x="42" y="46"/>
                  </a:cubicBezTo>
                  <a:cubicBezTo>
                    <a:pt x="43" y="46"/>
                    <a:pt x="43" y="46"/>
                    <a:pt x="42" y="46"/>
                  </a:cubicBezTo>
                  <a:cubicBezTo>
                    <a:pt x="41" y="46"/>
                    <a:pt x="41" y="46"/>
                    <a:pt x="40" y="46"/>
                  </a:cubicBezTo>
                  <a:cubicBezTo>
                    <a:pt x="39" y="46"/>
                    <a:pt x="39" y="45"/>
                    <a:pt x="40" y="45"/>
                  </a:cubicBezTo>
                  <a:cubicBezTo>
                    <a:pt x="40" y="45"/>
                    <a:pt x="41" y="45"/>
                    <a:pt x="41" y="45"/>
                  </a:cubicBezTo>
                  <a:cubicBezTo>
                    <a:pt x="40" y="45"/>
                    <a:pt x="40" y="43"/>
                    <a:pt x="41" y="44"/>
                  </a:cubicBezTo>
                  <a:cubicBezTo>
                    <a:pt x="42" y="44"/>
                    <a:pt x="42" y="44"/>
                    <a:pt x="43" y="44"/>
                  </a:cubicBezTo>
                  <a:cubicBezTo>
                    <a:pt x="43" y="45"/>
                    <a:pt x="43" y="45"/>
                    <a:pt x="43" y="45"/>
                  </a:cubicBezTo>
                  <a:cubicBezTo>
                    <a:pt x="43" y="45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3" y="44"/>
                    <a:pt x="43" y="44"/>
                  </a:cubicBezTo>
                  <a:cubicBezTo>
                    <a:pt x="43" y="44"/>
                    <a:pt x="42" y="43"/>
                    <a:pt x="42" y="43"/>
                  </a:cubicBezTo>
                  <a:cubicBezTo>
                    <a:pt x="41" y="42"/>
                    <a:pt x="42" y="42"/>
                    <a:pt x="43" y="43"/>
                  </a:cubicBezTo>
                  <a:cubicBezTo>
                    <a:pt x="43" y="42"/>
                    <a:pt x="43" y="42"/>
                    <a:pt x="42" y="41"/>
                  </a:cubicBezTo>
                  <a:cubicBezTo>
                    <a:pt x="42" y="41"/>
                    <a:pt x="43" y="40"/>
                    <a:pt x="43" y="41"/>
                  </a:cubicBezTo>
                  <a:cubicBezTo>
                    <a:pt x="43" y="42"/>
                    <a:pt x="44" y="42"/>
                    <a:pt x="44" y="43"/>
                  </a:cubicBezTo>
                  <a:cubicBezTo>
                    <a:pt x="44" y="44"/>
                    <a:pt x="44" y="43"/>
                    <a:pt x="44" y="42"/>
                  </a:cubicBezTo>
                  <a:cubicBezTo>
                    <a:pt x="44" y="42"/>
                    <a:pt x="44" y="41"/>
                    <a:pt x="44" y="41"/>
                  </a:cubicBezTo>
                  <a:cubicBezTo>
                    <a:pt x="45" y="40"/>
                    <a:pt x="46" y="40"/>
                    <a:pt x="45" y="41"/>
                  </a:cubicBezTo>
                  <a:cubicBezTo>
                    <a:pt x="45" y="43"/>
                    <a:pt x="45" y="44"/>
                    <a:pt x="46" y="46"/>
                  </a:cubicBezTo>
                  <a:cubicBezTo>
                    <a:pt x="47" y="47"/>
                    <a:pt x="48" y="48"/>
                    <a:pt x="49" y="49"/>
                  </a:cubicBezTo>
                  <a:cubicBezTo>
                    <a:pt x="50" y="49"/>
                    <a:pt x="50" y="49"/>
                    <a:pt x="50" y="49"/>
                  </a:cubicBezTo>
                  <a:close/>
                  <a:moveTo>
                    <a:pt x="36" y="40"/>
                  </a:moveTo>
                  <a:cubicBezTo>
                    <a:pt x="37" y="40"/>
                    <a:pt x="38" y="40"/>
                    <a:pt x="39" y="40"/>
                  </a:cubicBezTo>
                  <a:cubicBezTo>
                    <a:pt x="39" y="41"/>
                    <a:pt x="40" y="42"/>
                    <a:pt x="40" y="43"/>
                  </a:cubicBezTo>
                  <a:cubicBezTo>
                    <a:pt x="39" y="42"/>
                    <a:pt x="38" y="41"/>
                    <a:pt x="37" y="42"/>
                  </a:cubicBezTo>
                  <a:cubicBezTo>
                    <a:pt x="37" y="41"/>
                    <a:pt x="37" y="41"/>
                    <a:pt x="36" y="40"/>
                  </a:cubicBezTo>
                  <a:close/>
                  <a:moveTo>
                    <a:pt x="30" y="70"/>
                  </a:moveTo>
                  <a:cubicBezTo>
                    <a:pt x="30" y="69"/>
                    <a:pt x="29" y="68"/>
                    <a:pt x="29" y="68"/>
                  </a:cubicBezTo>
                  <a:cubicBezTo>
                    <a:pt x="29" y="68"/>
                    <a:pt x="28" y="68"/>
                    <a:pt x="28" y="68"/>
                  </a:cubicBezTo>
                  <a:cubicBezTo>
                    <a:pt x="28" y="68"/>
                    <a:pt x="29" y="67"/>
                    <a:pt x="29" y="67"/>
                  </a:cubicBezTo>
                  <a:cubicBezTo>
                    <a:pt x="29" y="66"/>
                    <a:pt x="29" y="65"/>
                    <a:pt x="30" y="65"/>
                  </a:cubicBezTo>
                  <a:cubicBezTo>
                    <a:pt x="31" y="65"/>
                    <a:pt x="31" y="66"/>
                    <a:pt x="31" y="67"/>
                  </a:cubicBezTo>
                  <a:cubicBezTo>
                    <a:pt x="31" y="68"/>
                    <a:pt x="32" y="68"/>
                    <a:pt x="32" y="68"/>
                  </a:cubicBezTo>
                  <a:cubicBezTo>
                    <a:pt x="32" y="68"/>
                    <a:pt x="31" y="68"/>
                    <a:pt x="31" y="68"/>
                  </a:cubicBezTo>
                  <a:cubicBezTo>
                    <a:pt x="31" y="69"/>
                    <a:pt x="30" y="69"/>
                    <a:pt x="30" y="70"/>
                  </a:cubicBezTo>
                  <a:close/>
                  <a:moveTo>
                    <a:pt x="31" y="58"/>
                  </a:moveTo>
                  <a:cubicBezTo>
                    <a:pt x="31" y="58"/>
                    <a:pt x="31" y="58"/>
                    <a:pt x="31" y="58"/>
                  </a:cubicBezTo>
                  <a:cubicBezTo>
                    <a:pt x="31" y="57"/>
                    <a:pt x="31" y="57"/>
                    <a:pt x="31" y="57"/>
                  </a:cubicBezTo>
                  <a:cubicBezTo>
                    <a:pt x="31" y="56"/>
                    <a:pt x="30" y="54"/>
                    <a:pt x="30" y="53"/>
                  </a:cubicBezTo>
                  <a:cubicBezTo>
                    <a:pt x="30" y="51"/>
                    <a:pt x="29" y="50"/>
                    <a:pt x="28" y="49"/>
                  </a:cubicBezTo>
                  <a:cubicBezTo>
                    <a:pt x="27" y="49"/>
                    <a:pt x="27" y="48"/>
                    <a:pt x="28" y="48"/>
                  </a:cubicBezTo>
                  <a:cubicBezTo>
                    <a:pt x="28" y="49"/>
                    <a:pt x="29" y="49"/>
                    <a:pt x="29" y="49"/>
                  </a:cubicBezTo>
                  <a:cubicBezTo>
                    <a:pt x="30" y="50"/>
                    <a:pt x="30" y="50"/>
                    <a:pt x="30" y="49"/>
                  </a:cubicBezTo>
                  <a:cubicBezTo>
                    <a:pt x="29" y="49"/>
                    <a:pt x="29" y="48"/>
                    <a:pt x="29" y="48"/>
                  </a:cubicBezTo>
                  <a:cubicBezTo>
                    <a:pt x="29" y="47"/>
                    <a:pt x="29" y="47"/>
                    <a:pt x="30" y="47"/>
                  </a:cubicBezTo>
                  <a:cubicBezTo>
                    <a:pt x="30" y="48"/>
                    <a:pt x="30" y="48"/>
                    <a:pt x="30" y="49"/>
                  </a:cubicBezTo>
                  <a:cubicBezTo>
                    <a:pt x="30" y="47"/>
                    <a:pt x="31" y="47"/>
                    <a:pt x="31" y="48"/>
                  </a:cubicBezTo>
                  <a:cubicBezTo>
                    <a:pt x="31" y="48"/>
                    <a:pt x="31" y="49"/>
                    <a:pt x="31" y="49"/>
                  </a:cubicBezTo>
                  <a:cubicBezTo>
                    <a:pt x="31" y="50"/>
                    <a:pt x="31" y="50"/>
                    <a:pt x="31" y="50"/>
                  </a:cubicBezTo>
                  <a:cubicBezTo>
                    <a:pt x="31" y="50"/>
                    <a:pt x="31" y="50"/>
                    <a:pt x="32" y="50"/>
                  </a:cubicBezTo>
                  <a:cubicBezTo>
                    <a:pt x="32" y="50"/>
                    <a:pt x="32" y="50"/>
                    <a:pt x="32" y="50"/>
                  </a:cubicBezTo>
                  <a:cubicBezTo>
                    <a:pt x="32" y="49"/>
                    <a:pt x="32" y="49"/>
                    <a:pt x="32" y="49"/>
                  </a:cubicBezTo>
                  <a:cubicBezTo>
                    <a:pt x="32" y="49"/>
                    <a:pt x="32" y="49"/>
                    <a:pt x="32" y="48"/>
                  </a:cubicBezTo>
                  <a:cubicBezTo>
                    <a:pt x="32" y="47"/>
                    <a:pt x="33" y="48"/>
                    <a:pt x="33" y="49"/>
                  </a:cubicBezTo>
                  <a:cubicBezTo>
                    <a:pt x="33" y="49"/>
                    <a:pt x="34" y="48"/>
                    <a:pt x="34" y="48"/>
                  </a:cubicBezTo>
                  <a:cubicBezTo>
                    <a:pt x="34" y="47"/>
                    <a:pt x="35" y="48"/>
                    <a:pt x="34" y="48"/>
                  </a:cubicBezTo>
                  <a:cubicBezTo>
                    <a:pt x="34" y="49"/>
                    <a:pt x="34" y="49"/>
                    <a:pt x="33" y="49"/>
                  </a:cubicBezTo>
                  <a:cubicBezTo>
                    <a:pt x="33" y="50"/>
                    <a:pt x="33" y="50"/>
                    <a:pt x="34" y="50"/>
                  </a:cubicBezTo>
                  <a:cubicBezTo>
                    <a:pt x="34" y="49"/>
                    <a:pt x="35" y="49"/>
                    <a:pt x="35" y="49"/>
                  </a:cubicBezTo>
                  <a:cubicBezTo>
                    <a:pt x="36" y="49"/>
                    <a:pt x="36" y="50"/>
                    <a:pt x="35" y="50"/>
                  </a:cubicBezTo>
                  <a:cubicBezTo>
                    <a:pt x="34" y="50"/>
                    <a:pt x="33" y="52"/>
                    <a:pt x="32" y="53"/>
                  </a:cubicBezTo>
                  <a:cubicBezTo>
                    <a:pt x="32" y="55"/>
                    <a:pt x="31" y="56"/>
                    <a:pt x="31" y="57"/>
                  </a:cubicBezTo>
                  <a:cubicBezTo>
                    <a:pt x="31" y="58"/>
                    <a:pt x="31" y="58"/>
                    <a:pt x="31" y="58"/>
                  </a:cubicBezTo>
                  <a:close/>
                  <a:moveTo>
                    <a:pt x="32" y="42"/>
                  </a:moveTo>
                  <a:cubicBezTo>
                    <a:pt x="33" y="42"/>
                    <a:pt x="33" y="43"/>
                    <a:pt x="33" y="44"/>
                  </a:cubicBezTo>
                  <a:cubicBezTo>
                    <a:pt x="32" y="44"/>
                    <a:pt x="32" y="45"/>
                    <a:pt x="32" y="47"/>
                  </a:cubicBezTo>
                  <a:cubicBezTo>
                    <a:pt x="31" y="45"/>
                    <a:pt x="32" y="44"/>
                    <a:pt x="31" y="43"/>
                  </a:cubicBezTo>
                  <a:cubicBezTo>
                    <a:pt x="31" y="43"/>
                    <a:pt x="32" y="42"/>
                    <a:pt x="32" y="42"/>
                  </a:cubicBezTo>
                  <a:close/>
                  <a:moveTo>
                    <a:pt x="5" y="17"/>
                  </a:moveTo>
                  <a:cubicBezTo>
                    <a:pt x="6" y="17"/>
                    <a:pt x="7" y="18"/>
                    <a:pt x="8" y="18"/>
                  </a:cubicBezTo>
                  <a:cubicBezTo>
                    <a:pt x="8" y="17"/>
                    <a:pt x="8" y="17"/>
                    <a:pt x="8" y="17"/>
                  </a:cubicBezTo>
                  <a:cubicBezTo>
                    <a:pt x="8" y="17"/>
                    <a:pt x="8" y="18"/>
                    <a:pt x="9" y="18"/>
                  </a:cubicBezTo>
                  <a:cubicBezTo>
                    <a:pt x="10" y="19"/>
                    <a:pt x="10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1"/>
                    <a:pt x="9" y="21"/>
                    <a:pt x="8" y="20"/>
                  </a:cubicBezTo>
                  <a:cubicBezTo>
                    <a:pt x="7" y="20"/>
                    <a:pt x="6" y="20"/>
                    <a:pt x="6" y="20"/>
                  </a:cubicBezTo>
                  <a:cubicBezTo>
                    <a:pt x="6" y="20"/>
                    <a:pt x="6" y="20"/>
                    <a:pt x="7" y="19"/>
                  </a:cubicBezTo>
                  <a:cubicBezTo>
                    <a:pt x="7" y="19"/>
                    <a:pt x="6" y="18"/>
                    <a:pt x="5" y="17"/>
                  </a:cubicBezTo>
                  <a:close/>
                  <a:moveTo>
                    <a:pt x="16" y="24"/>
                  </a:moveTo>
                  <a:cubicBezTo>
                    <a:pt x="16" y="25"/>
                    <a:pt x="16" y="25"/>
                    <a:pt x="16" y="25"/>
                  </a:cubicBezTo>
                  <a:cubicBezTo>
                    <a:pt x="17" y="25"/>
                    <a:pt x="19" y="26"/>
                    <a:pt x="20" y="26"/>
                  </a:cubicBezTo>
                  <a:cubicBezTo>
                    <a:pt x="21" y="27"/>
                    <a:pt x="23" y="27"/>
                    <a:pt x="24" y="26"/>
                  </a:cubicBezTo>
                  <a:cubicBezTo>
                    <a:pt x="25" y="26"/>
                    <a:pt x="26" y="26"/>
                    <a:pt x="25" y="27"/>
                  </a:cubicBezTo>
                  <a:cubicBezTo>
                    <a:pt x="25" y="27"/>
                    <a:pt x="24" y="27"/>
                    <a:pt x="24" y="27"/>
                  </a:cubicBezTo>
                  <a:cubicBezTo>
                    <a:pt x="23" y="28"/>
                    <a:pt x="23" y="28"/>
                    <a:pt x="24" y="28"/>
                  </a:cubicBezTo>
                  <a:cubicBezTo>
                    <a:pt x="24" y="28"/>
                    <a:pt x="25" y="28"/>
                    <a:pt x="25" y="28"/>
                  </a:cubicBezTo>
                  <a:cubicBezTo>
                    <a:pt x="26" y="28"/>
                    <a:pt x="26" y="29"/>
                    <a:pt x="25" y="29"/>
                  </a:cubicBezTo>
                  <a:cubicBezTo>
                    <a:pt x="25" y="29"/>
                    <a:pt x="24" y="28"/>
                    <a:pt x="24" y="29"/>
                  </a:cubicBezTo>
                  <a:cubicBezTo>
                    <a:pt x="25" y="29"/>
                    <a:pt x="25" y="30"/>
                    <a:pt x="24" y="30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29"/>
                    <a:pt x="22" y="29"/>
                    <a:pt x="22" y="29"/>
                  </a:cubicBezTo>
                  <a:cubicBezTo>
                    <a:pt x="22" y="30"/>
                    <a:pt x="22" y="30"/>
                    <a:pt x="22" y="30"/>
                  </a:cubicBezTo>
                  <a:cubicBezTo>
                    <a:pt x="23" y="30"/>
                    <a:pt x="23" y="30"/>
                    <a:pt x="23" y="31"/>
                  </a:cubicBezTo>
                  <a:cubicBezTo>
                    <a:pt x="24" y="31"/>
                    <a:pt x="23" y="32"/>
                    <a:pt x="22" y="31"/>
                  </a:cubicBezTo>
                  <a:cubicBezTo>
                    <a:pt x="22" y="31"/>
                    <a:pt x="23" y="32"/>
                    <a:pt x="23" y="32"/>
                  </a:cubicBezTo>
                  <a:cubicBezTo>
                    <a:pt x="23" y="33"/>
                    <a:pt x="22" y="33"/>
                    <a:pt x="22" y="33"/>
                  </a:cubicBezTo>
                  <a:cubicBezTo>
                    <a:pt x="22" y="32"/>
                    <a:pt x="22" y="31"/>
                    <a:pt x="22" y="31"/>
                  </a:cubicBezTo>
                  <a:cubicBezTo>
                    <a:pt x="21" y="30"/>
                    <a:pt x="21" y="30"/>
                    <a:pt x="21" y="31"/>
                  </a:cubicBezTo>
                  <a:cubicBezTo>
                    <a:pt x="21" y="32"/>
                    <a:pt x="21" y="32"/>
                    <a:pt x="21" y="33"/>
                  </a:cubicBezTo>
                  <a:cubicBezTo>
                    <a:pt x="20" y="34"/>
                    <a:pt x="20" y="33"/>
                    <a:pt x="20" y="32"/>
                  </a:cubicBezTo>
                  <a:cubicBezTo>
                    <a:pt x="21" y="31"/>
                    <a:pt x="20" y="29"/>
                    <a:pt x="19" y="28"/>
                  </a:cubicBezTo>
                  <a:cubicBezTo>
                    <a:pt x="18" y="27"/>
                    <a:pt x="17" y="26"/>
                    <a:pt x="16" y="25"/>
                  </a:cubicBezTo>
                  <a:cubicBezTo>
                    <a:pt x="16" y="25"/>
                    <a:pt x="16" y="25"/>
                    <a:pt x="16" y="25"/>
                  </a:cubicBezTo>
                  <a:cubicBezTo>
                    <a:pt x="16" y="24"/>
                    <a:pt x="16" y="24"/>
                    <a:pt x="16" y="24"/>
                  </a:cubicBezTo>
                  <a:close/>
                  <a:moveTo>
                    <a:pt x="29" y="34"/>
                  </a:moveTo>
                  <a:cubicBezTo>
                    <a:pt x="28" y="34"/>
                    <a:pt x="27" y="34"/>
                    <a:pt x="27" y="34"/>
                  </a:cubicBezTo>
                  <a:cubicBezTo>
                    <a:pt x="27" y="33"/>
                    <a:pt x="25" y="32"/>
                    <a:pt x="25" y="31"/>
                  </a:cubicBezTo>
                  <a:cubicBezTo>
                    <a:pt x="26" y="31"/>
                    <a:pt x="27" y="32"/>
                    <a:pt x="28" y="32"/>
                  </a:cubicBezTo>
                  <a:cubicBezTo>
                    <a:pt x="28" y="32"/>
                    <a:pt x="29" y="33"/>
                    <a:pt x="29" y="34"/>
                  </a:cubicBezTo>
                  <a:close/>
                  <a:moveTo>
                    <a:pt x="63" y="23"/>
                  </a:moveTo>
                  <a:cubicBezTo>
                    <a:pt x="62" y="23"/>
                    <a:pt x="62" y="24"/>
                    <a:pt x="61" y="24"/>
                  </a:cubicBezTo>
                  <a:cubicBezTo>
                    <a:pt x="62" y="25"/>
                    <a:pt x="62" y="25"/>
                    <a:pt x="62" y="26"/>
                  </a:cubicBezTo>
                  <a:cubicBezTo>
                    <a:pt x="61" y="25"/>
                    <a:pt x="61" y="25"/>
                    <a:pt x="60" y="25"/>
                  </a:cubicBezTo>
                  <a:cubicBezTo>
                    <a:pt x="59" y="25"/>
                    <a:pt x="59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24"/>
                    <a:pt x="58" y="24"/>
                    <a:pt x="59" y="23"/>
                  </a:cubicBezTo>
                  <a:cubicBezTo>
                    <a:pt x="60" y="23"/>
                    <a:pt x="60" y="22"/>
                    <a:pt x="60" y="21"/>
                  </a:cubicBezTo>
                  <a:cubicBezTo>
                    <a:pt x="60" y="22"/>
                    <a:pt x="60" y="22"/>
                    <a:pt x="60" y="23"/>
                  </a:cubicBezTo>
                  <a:cubicBezTo>
                    <a:pt x="61" y="23"/>
                    <a:pt x="62" y="23"/>
                    <a:pt x="63" y="23"/>
                  </a:cubicBezTo>
                  <a:close/>
                  <a:moveTo>
                    <a:pt x="51" y="28"/>
                  </a:moveTo>
                  <a:cubicBezTo>
                    <a:pt x="51" y="28"/>
                    <a:pt x="51" y="28"/>
                    <a:pt x="51" y="28"/>
                  </a:cubicBezTo>
                  <a:cubicBezTo>
                    <a:pt x="50" y="29"/>
                    <a:pt x="49" y="30"/>
                    <a:pt x="48" y="31"/>
                  </a:cubicBezTo>
                  <a:cubicBezTo>
                    <a:pt x="46" y="32"/>
                    <a:pt x="45" y="33"/>
                    <a:pt x="46" y="34"/>
                  </a:cubicBezTo>
                  <a:cubicBezTo>
                    <a:pt x="46" y="35"/>
                    <a:pt x="45" y="36"/>
                    <a:pt x="45" y="35"/>
                  </a:cubicBezTo>
                  <a:cubicBezTo>
                    <a:pt x="45" y="34"/>
                    <a:pt x="45" y="34"/>
                    <a:pt x="45" y="33"/>
                  </a:cubicBezTo>
                  <a:cubicBezTo>
                    <a:pt x="45" y="32"/>
                    <a:pt x="45" y="32"/>
                    <a:pt x="44" y="33"/>
                  </a:cubicBezTo>
                  <a:cubicBezTo>
                    <a:pt x="44" y="33"/>
                    <a:pt x="44" y="34"/>
                    <a:pt x="44" y="34"/>
                  </a:cubicBezTo>
                  <a:cubicBezTo>
                    <a:pt x="43" y="35"/>
                    <a:pt x="43" y="35"/>
                    <a:pt x="43" y="34"/>
                  </a:cubicBezTo>
                  <a:cubicBezTo>
                    <a:pt x="43" y="34"/>
                    <a:pt x="44" y="33"/>
                    <a:pt x="44" y="33"/>
                  </a:cubicBezTo>
                  <a:cubicBezTo>
                    <a:pt x="43" y="34"/>
                    <a:pt x="42" y="33"/>
                    <a:pt x="43" y="32"/>
                  </a:cubicBezTo>
                  <a:cubicBezTo>
                    <a:pt x="43" y="32"/>
                    <a:pt x="44" y="32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4" y="31"/>
                    <a:pt x="44" y="31"/>
                    <a:pt x="44" y="31"/>
                  </a:cubicBezTo>
                  <a:cubicBezTo>
                    <a:pt x="43" y="31"/>
                    <a:pt x="43" y="31"/>
                    <a:pt x="42" y="31"/>
                  </a:cubicBezTo>
                  <a:cubicBezTo>
                    <a:pt x="41" y="32"/>
                    <a:pt x="41" y="30"/>
                    <a:pt x="43" y="30"/>
                  </a:cubicBezTo>
                  <a:cubicBezTo>
                    <a:pt x="42" y="30"/>
                    <a:pt x="42" y="30"/>
                    <a:pt x="41" y="30"/>
                  </a:cubicBezTo>
                  <a:cubicBezTo>
                    <a:pt x="40" y="30"/>
                    <a:pt x="41" y="29"/>
                    <a:pt x="41" y="29"/>
                  </a:cubicBezTo>
                  <a:cubicBezTo>
                    <a:pt x="42" y="29"/>
                    <a:pt x="42" y="29"/>
                    <a:pt x="43" y="30"/>
                  </a:cubicBezTo>
                  <a:cubicBezTo>
                    <a:pt x="44" y="30"/>
                    <a:pt x="44" y="29"/>
                    <a:pt x="43" y="29"/>
                  </a:cubicBezTo>
                  <a:cubicBezTo>
                    <a:pt x="42" y="29"/>
                    <a:pt x="42" y="29"/>
                    <a:pt x="42" y="28"/>
                  </a:cubicBezTo>
                  <a:cubicBezTo>
                    <a:pt x="41" y="27"/>
                    <a:pt x="42" y="27"/>
                    <a:pt x="43" y="28"/>
                  </a:cubicBezTo>
                  <a:cubicBezTo>
                    <a:pt x="44" y="29"/>
                    <a:pt x="45" y="29"/>
                    <a:pt x="47" y="29"/>
                  </a:cubicBezTo>
                  <a:cubicBezTo>
                    <a:pt x="48" y="29"/>
                    <a:pt x="50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lose/>
                  <a:moveTo>
                    <a:pt x="37" y="34"/>
                  </a:moveTo>
                  <a:cubicBezTo>
                    <a:pt x="37" y="34"/>
                    <a:pt x="37" y="33"/>
                    <a:pt x="38" y="33"/>
                  </a:cubicBezTo>
                  <a:cubicBezTo>
                    <a:pt x="39" y="33"/>
                    <a:pt x="40" y="32"/>
                    <a:pt x="41" y="32"/>
                  </a:cubicBezTo>
                  <a:cubicBezTo>
                    <a:pt x="40" y="33"/>
                    <a:pt x="39" y="34"/>
                    <a:pt x="39" y="35"/>
                  </a:cubicBezTo>
                  <a:cubicBezTo>
                    <a:pt x="38" y="35"/>
                    <a:pt x="37" y="35"/>
                    <a:pt x="37" y="34"/>
                  </a:cubicBezTo>
                  <a:close/>
                  <a:moveTo>
                    <a:pt x="36" y="3"/>
                  </a:moveTo>
                  <a:cubicBezTo>
                    <a:pt x="36" y="4"/>
                    <a:pt x="36" y="5"/>
                    <a:pt x="36" y="6"/>
                  </a:cubicBezTo>
                  <a:cubicBezTo>
                    <a:pt x="37" y="5"/>
                    <a:pt x="37" y="5"/>
                    <a:pt x="38" y="6"/>
                  </a:cubicBezTo>
                  <a:cubicBezTo>
                    <a:pt x="37" y="6"/>
                    <a:pt x="37" y="6"/>
                    <a:pt x="36" y="7"/>
                  </a:cubicBezTo>
                  <a:cubicBezTo>
                    <a:pt x="36" y="8"/>
                    <a:pt x="36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5" y="8"/>
                    <a:pt x="35" y="8"/>
                  </a:cubicBezTo>
                  <a:cubicBezTo>
                    <a:pt x="35" y="8"/>
                    <a:pt x="34" y="8"/>
                    <a:pt x="34" y="7"/>
                  </a:cubicBezTo>
                  <a:cubicBezTo>
                    <a:pt x="34" y="6"/>
                    <a:pt x="34" y="5"/>
                    <a:pt x="33" y="5"/>
                  </a:cubicBezTo>
                  <a:cubicBezTo>
                    <a:pt x="34" y="5"/>
                    <a:pt x="34" y="5"/>
                    <a:pt x="35" y="6"/>
                  </a:cubicBezTo>
                  <a:cubicBezTo>
                    <a:pt x="35" y="5"/>
                    <a:pt x="35" y="4"/>
                    <a:pt x="36" y="3"/>
                  </a:cubicBezTo>
                  <a:close/>
                  <a:moveTo>
                    <a:pt x="35" y="16"/>
                  </a:moveTo>
                  <a:cubicBezTo>
                    <a:pt x="35" y="16"/>
                    <a:pt x="35" y="16"/>
                    <a:pt x="35" y="16"/>
                  </a:cubicBezTo>
                  <a:cubicBezTo>
                    <a:pt x="35" y="18"/>
                    <a:pt x="35" y="19"/>
                    <a:pt x="35" y="20"/>
                  </a:cubicBezTo>
                  <a:cubicBezTo>
                    <a:pt x="35" y="22"/>
                    <a:pt x="36" y="23"/>
                    <a:pt x="37" y="24"/>
                  </a:cubicBezTo>
                  <a:cubicBezTo>
                    <a:pt x="38" y="24"/>
                    <a:pt x="38" y="25"/>
                    <a:pt x="37" y="25"/>
                  </a:cubicBezTo>
                  <a:cubicBezTo>
                    <a:pt x="37" y="25"/>
                    <a:pt x="36" y="24"/>
                    <a:pt x="36" y="24"/>
                  </a:cubicBezTo>
                  <a:cubicBezTo>
                    <a:pt x="35" y="23"/>
                    <a:pt x="35" y="24"/>
                    <a:pt x="35" y="24"/>
                  </a:cubicBezTo>
                  <a:cubicBezTo>
                    <a:pt x="36" y="25"/>
                    <a:pt x="36" y="25"/>
                    <a:pt x="36" y="26"/>
                  </a:cubicBezTo>
                  <a:cubicBezTo>
                    <a:pt x="37" y="26"/>
                    <a:pt x="36" y="27"/>
                    <a:pt x="36" y="26"/>
                  </a:cubicBezTo>
                  <a:cubicBezTo>
                    <a:pt x="35" y="26"/>
                    <a:pt x="35" y="25"/>
                    <a:pt x="35" y="25"/>
                  </a:cubicBezTo>
                  <a:cubicBezTo>
                    <a:pt x="35" y="26"/>
                    <a:pt x="34" y="27"/>
                    <a:pt x="34" y="25"/>
                  </a:cubicBezTo>
                  <a:cubicBezTo>
                    <a:pt x="34" y="25"/>
                    <a:pt x="34" y="25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4" y="24"/>
                  </a:cubicBezTo>
                  <a:cubicBezTo>
                    <a:pt x="34" y="24"/>
                    <a:pt x="34" y="24"/>
                    <a:pt x="33" y="24"/>
                  </a:cubicBezTo>
                  <a:cubicBezTo>
                    <a:pt x="33" y="24"/>
                    <a:pt x="33" y="24"/>
                    <a:pt x="33" y="24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3" y="26"/>
                    <a:pt x="32" y="26"/>
                    <a:pt x="32" y="25"/>
                  </a:cubicBezTo>
                  <a:cubicBezTo>
                    <a:pt x="32" y="25"/>
                    <a:pt x="32" y="25"/>
                    <a:pt x="31" y="26"/>
                  </a:cubicBezTo>
                  <a:cubicBezTo>
                    <a:pt x="31" y="26"/>
                    <a:pt x="30" y="26"/>
                    <a:pt x="31" y="25"/>
                  </a:cubicBezTo>
                  <a:cubicBezTo>
                    <a:pt x="31" y="25"/>
                    <a:pt x="31" y="24"/>
                    <a:pt x="32" y="24"/>
                  </a:cubicBezTo>
                  <a:cubicBezTo>
                    <a:pt x="32" y="23"/>
                    <a:pt x="32" y="23"/>
                    <a:pt x="31" y="24"/>
                  </a:cubicBezTo>
                  <a:cubicBezTo>
                    <a:pt x="31" y="24"/>
                    <a:pt x="30" y="24"/>
                    <a:pt x="30" y="24"/>
                  </a:cubicBezTo>
                  <a:cubicBezTo>
                    <a:pt x="29" y="24"/>
                    <a:pt x="29" y="24"/>
                    <a:pt x="30" y="23"/>
                  </a:cubicBezTo>
                  <a:cubicBezTo>
                    <a:pt x="32" y="23"/>
                    <a:pt x="32" y="22"/>
                    <a:pt x="33" y="20"/>
                  </a:cubicBezTo>
                  <a:cubicBezTo>
                    <a:pt x="33" y="19"/>
                    <a:pt x="34" y="17"/>
                    <a:pt x="34" y="16"/>
                  </a:cubicBezTo>
                  <a:cubicBezTo>
                    <a:pt x="34" y="16"/>
                    <a:pt x="34" y="16"/>
                    <a:pt x="34" y="16"/>
                  </a:cubicBezTo>
                  <a:cubicBezTo>
                    <a:pt x="35" y="16"/>
                    <a:pt x="35" y="16"/>
                    <a:pt x="35" y="16"/>
                  </a:cubicBezTo>
                  <a:close/>
                  <a:moveTo>
                    <a:pt x="33" y="32"/>
                  </a:moveTo>
                  <a:cubicBezTo>
                    <a:pt x="32" y="31"/>
                    <a:pt x="32" y="31"/>
                    <a:pt x="32" y="30"/>
                  </a:cubicBezTo>
                  <a:cubicBezTo>
                    <a:pt x="33" y="29"/>
                    <a:pt x="33" y="28"/>
                    <a:pt x="33" y="27"/>
                  </a:cubicBezTo>
                  <a:cubicBezTo>
                    <a:pt x="34" y="28"/>
                    <a:pt x="33" y="29"/>
                    <a:pt x="34" y="30"/>
                  </a:cubicBezTo>
                  <a:cubicBezTo>
                    <a:pt x="34" y="31"/>
                    <a:pt x="33" y="31"/>
                    <a:pt x="33" y="32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1" name="Freeform 33809"/>
            <p:cNvSpPr>
              <a:spLocks/>
            </p:cNvSpPr>
            <p:nvPr/>
          </p:nvSpPr>
          <p:spPr bwMode="auto">
            <a:xfrm>
              <a:off x="4253" y="1211"/>
              <a:ext cx="101" cy="85"/>
            </a:xfrm>
            <a:custGeom>
              <a:avLst/>
              <a:gdLst>
                <a:gd name="T0" fmla="*/ 26 w 57"/>
                <a:gd name="T1" fmla="*/ 20 h 48"/>
                <a:gd name="T2" fmla="*/ 15 w 57"/>
                <a:gd name="T3" fmla="*/ 10 h 48"/>
                <a:gd name="T4" fmla="*/ 23 w 57"/>
                <a:gd name="T5" fmla="*/ 46 h 48"/>
                <a:gd name="T6" fmla="*/ 26 w 57"/>
                <a:gd name="T7" fmla="*/ 2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" h="48">
                  <a:moveTo>
                    <a:pt x="26" y="20"/>
                  </a:moveTo>
                  <a:cubicBezTo>
                    <a:pt x="26" y="20"/>
                    <a:pt x="23" y="10"/>
                    <a:pt x="15" y="10"/>
                  </a:cubicBezTo>
                  <a:cubicBezTo>
                    <a:pt x="0" y="11"/>
                    <a:pt x="19" y="48"/>
                    <a:pt x="23" y="46"/>
                  </a:cubicBezTo>
                  <a:cubicBezTo>
                    <a:pt x="57" y="24"/>
                    <a:pt x="34" y="0"/>
                    <a:pt x="26" y="20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2" name="Freeform 33810"/>
            <p:cNvSpPr>
              <a:spLocks/>
            </p:cNvSpPr>
            <p:nvPr/>
          </p:nvSpPr>
          <p:spPr bwMode="auto">
            <a:xfrm>
              <a:off x="4553" y="1221"/>
              <a:ext cx="93" cy="78"/>
            </a:xfrm>
            <a:custGeom>
              <a:avLst/>
              <a:gdLst>
                <a:gd name="T0" fmla="*/ 23 w 52"/>
                <a:gd name="T1" fmla="*/ 18 h 44"/>
                <a:gd name="T2" fmla="*/ 13 w 52"/>
                <a:gd name="T3" fmla="*/ 9 h 44"/>
                <a:gd name="T4" fmla="*/ 21 w 52"/>
                <a:gd name="T5" fmla="*/ 42 h 44"/>
                <a:gd name="T6" fmla="*/ 23 w 52"/>
                <a:gd name="T7" fmla="*/ 1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2" h="44">
                  <a:moveTo>
                    <a:pt x="23" y="18"/>
                  </a:moveTo>
                  <a:cubicBezTo>
                    <a:pt x="23" y="18"/>
                    <a:pt x="21" y="9"/>
                    <a:pt x="13" y="9"/>
                  </a:cubicBezTo>
                  <a:cubicBezTo>
                    <a:pt x="0" y="10"/>
                    <a:pt x="17" y="44"/>
                    <a:pt x="21" y="42"/>
                  </a:cubicBezTo>
                  <a:cubicBezTo>
                    <a:pt x="52" y="22"/>
                    <a:pt x="31" y="0"/>
                    <a:pt x="23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3" name="Freeform 33811"/>
            <p:cNvSpPr>
              <a:spLocks/>
            </p:cNvSpPr>
            <p:nvPr/>
          </p:nvSpPr>
          <p:spPr bwMode="auto">
            <a:xfrm>
              <a:off x="4461" y="972"/>
              <a:ext cx="62" cy="63"/>
            </a:xfrm>
            <a:custGeom>
              <a:avLst/>
              <a:gdLst>
                <a:gd name="T0" fmla="*/ 0 w 35"/>
                <a:gd name="T1" fmla="*/ 18 h 35"/>
                <a:gd name="T2" fmla="*/ 17 w 35"/>
                <a:gd name="T3" fmla="*/ 0 h 35"/>
                <a:gd name="T4" fmla="*/ 35 w 35"/>
                <a:gd name="T5" fmla="*/ 18 h 35"/>
                <a:gd name="T6" fmla="*/ 17 w 35"/>
                <a:gd name="T7" fmla="*/ 35 h 35"/>
                <a:gd name="T8" fmla="*/ 0 w 35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8"/>
                  </a:moveTo>
                  <a:cubicBezTo>
                    <a:pt x="15" y="18"/>
                    <a:pt x="17" y="16"/>
                    <a:pt x="17" y="0"/>
                  </a:cubicBezTo>
                  <a:cubicBezTo>
                    <a:pt x="17" y="16"/>
                    <a:pt x="19" y="18"/>
                    <a:pt x="35" y="18"/>
                  </a:cubicBezTo>
                  <a:cubicBezTo>
                    <a:pt x="19" y="18"/>
                    <a:pt x="17" y="19"/>
                    <a:pt x="17" y="35"/>
                  </a:cubicBezTo>
                  <a:cubicBezTo>
                    <a:pt x="17" y="19"/>
                    <a:pt x="15" y="18"/>
                    <a:pt x="0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4" name="Freeform 33812"/>
            <p:cNvSpPr>
              <a:spLocks/>
            </p:cNvSpPr>
            <p:nvPr/>
          </p:nvSpPr>
          <p:spPr bwMode="auto">
            <a:xfrm>
              <a:off x="4349" y="864"/>
              <a:ext cx="60" cy="62"/>
            </a:xfrm>
            <a:custGeom>
              <a:avLst/>
              <a:gdLst>
                <a:gd name="T0" fmla="*/ 0 w 34"/>
                <a:gd name="T1" fmla="*/ 18 h 35"/>
                <a:gd name="T2" fmla="*/ 17 w 34"/>
                <a:gd name="T3" fmla="*/ 0 h 35"/>
                <a:gd name="T4" fmla="*/ 34 w 34"/>
                <a:gd name="T5" fmla="*/ 18 h 35"/>
                <a:gd name="T6" fmla="*/ 17 w 34"/>
                <a:gd name="T7" fmla="*/ 35 h 35"/>
                <a:gd name="T8" fmla="*/ 0 w 34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" h="35">
                  <a:moveTo>
                    <a:pt x="0" y="18"/>
                  </a:moveTo>
                  <a:cubicBezTo>
                    <a:pt x="15" y="18"/>
                    <a:pt x="17" y="16"/>
                    <a:pt x="17" y="0"/>
                  </a:cubicBezTo>
                  <a:cubicBezTo>
                    <a:pt x="17" y="16"/>
                    <a:pt x="19" y="18"/>
                    <a:pt x="34" y="18"/>
                  </a:cubicBezTo>
                  <a:cubicBezTo>
                    <a:pt x="19" y="18"/>
                    <a:pt x="17" y="20"/>
                    <a:pt x="17" y="35"/>
                  </a:cubicBezTo>
                  <a:cubicBezTo>
                    <a:pt x="17" y="20"/>
                    <a:pt x="15" y="18"/>
                    <a:pt x="0" y="1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5" name="Freeform 33813"/>
            <p:cNvSpPr>
              <a:spLocks noEditPoints="1"/>
            </p:cNvSpPr>
            <p:nvPr/>
          </p:nvSpPr>
          <p:spPr bwMode="auto">
            <a:xfrm>
              <a:off x="4283" y="1148"/>
              <a:ext cx="157" cy="82"/>
            </a:xfrm>
            <a:custGeom>
              <a:avLst/>
              <a:gdLst>
                <a:gd name="T0" fmla="*/ 32 w 88"/>
                <a:gd name="T1" fmla="*/ 43 h 46"/>
                <a:gd name="T2" fmla="*/ 13 w 88"/>
                <a:gd name="T3" fmla="*/ 37 h 46"/>
                <a:gd name="T4" fmla="*/ 35 w 88"/>
                <a:gd name="T5" fmla="*/ 42 h 46"/>
                <a:gd name="T6" fmla="*/ 10 w 88"/>
                <a:gd name="T7" fmla="*/ 32 h 46"/>
                <a:gd name="T8" fmla="*/ 7 w 88"/>
                <a:gd name="T9" fmla="*/ 26 h 46"/>
                <a:gd name="T10" fmla="*/ 22 w 88"/>
                <a:gd name="T11" fmla="*/ 39 h 46"/>
                <a:gd name="T12" fmla="*/ 22 w 88"/>
                <a:gd name="T13" fmla="*/ 37 h 46"/>
                <a:gd name="T14" fmla="*/ 11 w 88"/>
                <a:gd name="T15" fmla="*/ 11 h 46"/>
                <a:gd name="T16" fmla="*/ 13 w 88"/>
                <a:gd name="T17" fmla="*/ 9 h 46"/>
                <a:gd name="T18" fmla="*/ 36 w 88"/>
                <a:gd name="T19" fmla="*/ 41 h 46"/>
                <a:gd name="T20" fmla="*/ 27 w 88"/>
                <a:gd name="T21" fmla="*/ 33 h 46"/>
                <a:gd name="T22" fmla="*/ 21 w 88"/>
                <a:gd name="T23" fmla="*/ 6 h 46"/>
                <a:gd name="T24" fmla="*/ 25 w 88"/>
                <a:gd name="T25" fmla="*/ 3 h 46"/>
                <a:gd name="T26" fmla="*/ 21 w 88"/>
                <a:gd name="T27" fmla="*/ 17 h 46"/>
                <a:gd name="T28" fmla="*/ 38 w 88"/>
                <a:gd name="T29" fmla="*/ 40 h 46"/>
                <a:gd name="T30" fmla="*/ 30 w 88"/>
                <a:gd name="T31" fmla="*/ 25 h 46"/>
                <a:gd name="T32" fmla="*/ 32 w 88"/>
                <a:gd name="T33" fmla="*/ 7 h 46"/>
                <a:gd name="T34" fmla="*/ 30 w 88"/>
                <a:gd name="T35" fmla="*/ 17 h 46"/>
                <a:gd name="T36" fmla="*/ 41 w 88"/>
                <a:gd name="T37" fmla="*/ 22 h 46"/>
                <a:gd name="T38" fmla="*/ 42 w 88"/>
                <a:gd name="T39" fmla="*/ 23 h 46"/>
                <a:gd name="T40" fmla="*/ 46 w 88"/>
                <a:gd name="T41" fmla="*/ 32 h 46"/>
                <a:gd name="T42" fmla="*/ 48 w 88"/>
                <a:gd name="T43" fmla="*/ 13 h 46"/>
                <a:gd name="T44" fmla="*/ 52 w 88"/>
                <a:gd name="T45" fmla="*/ 15 h 46"/>
                <a:gd name="T46" fmla="*/ 40 w 88"/>
                <a:gd name="T47" fmla="*/ 40 h 46"/>
                <a:gd name="T48" fmla="*/ 52 w 88"/>
                <a:gd name="T49" fmla="*/ 30 h 46"/>
                <a:gd name="T50" fmla="*/ 57 w 88"/>
                <a:gd name="T51" fmla="*/ 25 h 46"/>
                <a:gd name="T52" fmla="*/ 43 w 88"/>
                <a:gd name="T53" fmla="*/ 40 h 46"/>
                <a:gd name="T54" fmla="*/ 59 w 88"/>
                <a:gd name="T55" fmla="*/ 29 h 46"/>
                <a:gd name="T56" fmla="*/ 69 w 88"/>
                <a:gd name="T57" fmla="*/ 10 h 46"/>
                <a:gd name="T58" fmla="*/ 63 w 88"/>
                <a:gd name="T59" fmla="*/ 25 h 46"/>
                <a:gd name="T60" fmla="*/ 46 w 88"/>
                <a:gd name="T61" fmla="*/ 40 h 46"/>
                <a:gd name="T62" fmla="*/ 71 w 88"/>
                <a:gd name="T63" fmla="*/ 28 h 46"/>
                <a:gd name="T64" fmla="*/ 82 w 88"/>
                <a:gd name="T65" fmla="*/ 14 h 46"/>
                <a:gd name="T66" fmla="*/ 73 w 88"/>
                <a:gd name="T67" fmla="*/ 26 h 46"/>
                <a:gd name="T68" fmla="*/ 53 w 88"/>
                <a:gd name="T69" fmla="*/ 41 h 46"/>
                <a:gd name="T70" fmla="*/ 68 w 88"/>
                <a:gd name="T71" fmla="*/ 37 h 46"/>
                <a:gd name="T72" fmla="*/ 66 w 88"/>
                <a:gd name="T73" fmla="*/ 39 h 46"/>
                <a:gd name="T74" fmla="*/ 62 w 88"/>
                <a:gd name="T75" fmla="*/ 44 h 46"/>
                <a:gd name="T76" fmla="*/ 63 w 88"/>
                <a:gd name="T77" fmla="*/ 45 h 46"/>
                <a:gd name="T78" fmla="*/ 7 w 88"/>
                <a:gd name="T79" fmla="*/ 13 h 46"/>
                <a:gd name="T80" fmla="*/ 56 w 88"/>
                <a:gd name="T81" fmla="*/ 23 h 46"/>
                <a:gd name="T82" fmla="*/ 7 w 88"/>
                <a:gd name="T83" fmla="*/ 38 h 46"/>
                <a:gd name="T84" fmla="*/ 74 w 88"/>
                <a:gd name="T85" fmla="*/ 33 h 46"/>
                <a:gd name="T86" fmla="*/ 30 w 88"/>
                <a:gd name="T87" fmla="*/ 5 h 46"/>
                <a:gd name="T88" fmla="*/ 71 w 88"/>
                <a:gd name="T89" fmla="*/ 8 h 46"/>
                <a:gd name="T90" fmla="*/ 48 w 88"/>
                <a:gd name="T91" fmla="*/ 16 h 46"/>
                <a:gd name="T92" fmla="*/ 86 w 88"/>
                <a:gd name="T93" fmla="*/ 18 h 46"/>
                <a:gd name="T94" fmla="*/ 64 w 88"/>
                <a:gd name="T95" fmla="*/ 9 h 46"/>
                <a:gd name="T96" fmla="*/ 56 w 88"/>
                <a:gd name="T97" fmla="*/ 8 h 46"/>
                <a:gd name="T98" fmla="*/ 80 w 88"/>
                <a:gd name="T99" fmla="*/ 20 h 46"/>
                <a:gd name="T100" fmla="*/ 36 w 88"/>
                <a:gd name="T101" fmla="*/ 9 h 46"/>
                <a:gd name="T102" fmla="*/ 50 w 88"/>
                <a:gd name="T103" fmla="*/ 6 h 46"/>
                <a:gd name="T104" fmla="*/ 81 w 88"/>
                <a:gd name="T105" fmla="*/ 12 h 46"/>
                <a:gd name="T106" fmla="*/ 2 w 88"/>
                <a:gd name="T107" fmla="*/ 10 h 46"/>
                <a:gd name="T108" fmla="*/ 0 w 88"/>
                <a:gd name="T109" fmla="*/ 9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8" h="46">
                  <a:moveTo>
                    <a:pt x="46" y="45"/>
                  </a:moveTo>
                  <a:cubicBezTo>
                    <a:pt x="45" y="44"/>
                    <a:pt x="43" y="44"/>
                    <a:pt x="42" y="43"/>
                  </a:cubicBezTo>
                  <a:cubicBezTo>
                    <a:pt x="41" y="43"/>
                    <a:pt x="41" y="43"/>
                    <a:pt x="41" y="44"/>
                  </a:cubicBezTo>
                  <a:cubicBezTo>
                    <a:pt x="36" y="42"/>
                    <a:pt x="36" y="42"/>
                    <a:pt x="36" y="42"/>
                  </a:cubicBezTo>
                  <a:cubicBezTo>
                    <a:pt x="35" y="43"/>
                    <a:pt x="33" y="43"/>
                    <a:pt x="32" y="43"/>
                  </a:cubicBezTo>
                  <a:cubicBezTo>
                    <a:pt x="28" y="43"/>
                    <a:pt x="23" y="42"/>
                    <a:pt x="19" y="41"/>
                  </a:cubicBezTo>
                  <a:cubicBezTo>
                    <a:pt x="18" y="40"/>
                    <a:pt x="17" y="40"/>
                    <a:pt x="16" y="39"/>
                  </a:cubicBezTo>
                  <a:cubicBezTo>
                    <a:pt x="15" y="39"/>
                    <a:pt x="14" y="39"/>
                    <a:pt x="14" y="39"/>
                  </a:cubicBezTo>
                  <a:cubicBezTo>
                    <a:pt x="13" y="39"/>
                    <a:pt x="12" y="39"/>
                    <a:pt x="12" y="38"/>
                  </a:cubicBezTo>
                  <a:cubicBezTo>
                    <a:pt x="12" y="38"/>
                    <a:pt x="12" y="37"/>
                    <a:pt x="13" y="37"/>
                  </a:cubicBezTo>
                  <a:cubicBezTo>
                    <a:pt x="14" y="36"/>
                    <a:pt x="15" y="37"/>
                    <a:pt x="15" y="38"/>
                  </a:cubicBezTo>
                  <a:cubicBezTo>
                    <a:pt x="15" y="38"/>
                    <a:pt x="16" y="39"/>
                    <a:pt x="16" y="39"/>
                  </a:cubicBezTo>
                  <a:cubicBezTo>
                    <a:pt x="20" y="41"/>
                    <a:pt x="23" y="42"/>
                    <a:pt x="27" y="42"/>
                  </a:cubicBezTo>
                  <a:cubicBezTo>
                    <a:pt x="29" y="43"/>
                    <a:pt x="32" y="42"/>
                    <a:pt x="34" y="42"/>
                  </a:cubicBezTo>
                  <a:cubicBezTo>
                    <a:pt x="34" y="42"/>
                    <a:pt x="34" y="42"/>
                    <a:pt x="35" y="42"/>
                  </a:cubicBezTo>
                  <a:cubicBezTo>
                    <a:pt x="35" y="42"/>
                    <a:pt x="35" y="42"/>
                    <a:pt x="35" y="42"/>
                  </a:cubicBezTo>
                  <a:cubicBezTo>
                    <a:pt x="34" y="42"/>
                    <a:pt x="33" y="41"/>
                    <a:pt x="32" y="42"/>
                  </a:cubicBezTo>
                  <a:cubicBezTo>
                    <a:pt x="30" y="42"/>
                    <a:pt x="28" y="41"/>
                    <a:pt x="26" y="41"/>
                  </a:cubicBezTo>
                  <a:cubicBezTo>
                    <a:pt x="23" y="40"/>
                    <a:pt x="21" y="39"/>
                    <a:pt x="18" y="38"/>
                  </a:cubicBezTo>
                  <a:cubicBezTo>
                    <a:pt x="15" y="37"/>
                    <a:pt x="12" y="34"/>
                    <a:pt x="10" y="32"/>
                  </a:cubicBezTo>
                  <a:cubicBezTo>
                    <a:pt x="9" y="31"/>
                    <a:pt x="8" y="31"/>
                    <a:pt x="8" y="30"/>
                  </a:cubicBezTo>
                  <a:cubicBezTo>
                    <a:pt x="8" y="30"/>
                    <a:pt x="7" y="30"/>
                    <a:pt x="7" y="30"/>
                  </a:cubicBezTo>
                  <a:cubicBezTo>
                    <a:pt x="6" y="30"/>
                    <a:pt x="5" y="29"/>
                    <a:pt x="3" y="29"/>
                  </a:cubicBezTo>
                  <a:cubicBezTo>
                    <a:pt x="2" y="28"/>
                    <a:pt x="2" y="27"/>
                    <a:pt x="3" y="27"/>
                  </a:cubicBezTo>
                  <a:cubicBezTo>
                    <a:pt x="4" y="25"/>
                    <a:pt x="6" y="25"/>
                    <a:pt x="7" y="26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8" y="28"/>
                    <a:pt x="8" y="28"/>
                    <a:pt x="8" y="29"/>
                  </a:cubicBezTo>
                  <a:cubicBezTo>
                    <a:pt x="8" y="29"/>
                    <a:pt x="8" y="30"/>
                    <a:pt x="8" y="30"/>
                  </a:cubicBezTo>
                  <a:cubicBezTo>
                    <a:pt x="10" y="32"/>
                    <a:pt x="12" y="34"/>
                    <a:pt x="14" y="35"/>
                  </a:cubicBezTo>
                  <a:cubicBezTo>
                    <a:pt x="17" y="37"/>
                    <a:pt x="19" y="38"/>
                    <a:pt x="22" y="39"/>
                  </a:cubicBezTo>
                  <a:cubicBezTo>
                    <a:pt x="24" y="40"/>
                    <a:pt x="27" y="40"/>
                    <a:pt x="30" y="41"/>
                  </a:cubicBezTo>
                  <a:cubicBezTo>
                    <a:pt x="30" y="41"/>
                    <a:pt x="30" y="41"/>
                    <a:pt x="31" y="41"/>
                  </a:cubicBezTo>
                  <a:cubicBezTo>
                    <a:pt x="31" y="41"/>
                    <a:pt x="31" y="41"/>
                    <a:pt x="31" y="41"/>
                  </a:cubicBezTo>
                  <a:cubicBezTo>
                    <a:pt x="30" y="41"/>
                    <a:pt x="28" y="40"/>
                    <a:pt x="27" y="40"/>
                  </a:cubicBezTo>
                  <a:cubicBezTo>
                    <a:pt x="25" y="39"/>
                    <a:pt x="24" y="38"/>
                    <a:pt x="22" y="37"/>
                  </a:cubicBezTo>
                  <a:cubicBezTo>
                    <a:pt x="21" y="35"/>
                    <a:pt x="19" y="34"/>
                    <a:pt x="18" y="32"/>
                  </a:cubicBezTo>
                  <a:cubicBezTo>
                    <a:pt x="17" y="30"/>
                    <a:pt x="16" y="29"/>
                    <a:pt x="15" y="28"/>
                  </a:cubicBezTo>
                  <a:cubicBezTo>
                    <a:pt x="14" y="25"/>
                    <a:pt x="13" y="22"/>
                    <a:pt x="12" y="20"/>
                  </a:cubicBezTo>
                  <a:cubicBezTo>
                    <a:pt x="12" y="18"/>
                    <a:pt x="12" y="16"/>
                    <a:pt x="11" y="15"/>
                  </a:cubicBezTo>
                  <a:cubicBezTo>
                    <a:pt x="11" y="14"/>
                    <a:pt x="11" y="12"/>
                    <a:pt x="11" y="11"/>
                  </a:cubicBezTo>
                  <a:cubicBezTo>
                    <a:pt x="11" y="11"/>
                    <a:pt x="10" y="11"/>
                    <a:pt x="9" y="11"/>
                  </a:cubicBezTo>
                  <a:cubicBezTo>
                    <a:pt x="8" y="11"/>
                    <a:pt x="7" y="10"/>
                    <a:pt x="7" y="9"/>
                  </a:cubicBezTo>
                  <a:cubicBezTo>
                    <a:pt x="6" y="8"/>
                    <a:pt x="7" y="7"/>
                    <a:pt x="7" y="6"/>
                  </a:cubicBezTo>
                  <a:cubicBezTo>
                    <a:pt x="9" y="5"/>
                    <a:pt x="10" y="4"/>
                    <a:pt x="11" y="5"/>
                  </a:cubicBezTo>
                  <a:cubicBezTo>
                    <a:pt x="14" y="6"/>
                    <a:pt x="14" y="7"/>
                    <a:pt x="13" y="9"/>
                  </a:cubicBezTo>
                  <a:cubicBezTo>
                    <a:pt x="13" y="10"/>
                    <a:pt x="12" y="11"/>
                    <a:pt x="12" y="12"/>
                  </a:cubicBezTo>
                  <a:cubicBezTo>
                    <a:pt x="12" y="17"/>
                    <a:pt x="13" y="21"/>
                    <a:pt x="15" y="26"/>
                  </a:cubicBezTo>
                  <a:cubicBezTo>
                    <a:pt x="17" y="28"/>
                    <a:pt x="18" y="30"/>
                    <a:pt x="19" y="33"/>
                  </a:cubicBezTo>
                  <a:cubicBezTo>
                    <a:pt x="22" y="36"/>
                    <a:pt x="25" y="39"/>
                    <a:pt x="29" y="40"/>
                  </a:cubicBezTo>
                  <a:cubicBezTo>
                    <a:pt x="31" y="40"/>
                    <a:pt x="34" y="41"/>
                    <a:pt x="36" y="41"/>
                  </a:cubicBezTo>
                  <a:cubicBezTo>
                    <a:pt x="36" y="41"/>
                    <a:pt x="37" y="41"/>
                    <a:pt x="37" y="41"/>
                  </a:cubicBezTo>
                  <a:cubicBezTo>
                    <a:pt x="37" y="41"/>
                    <a:pt x="37" y="41"/>
                    <a:pt x="37" y="41"/>
                  </a:cubicBezTo>
                  <a:cubicBezTo>
                    <a:pt x="37" y="41"/>
                    <a:pt x="36" y="40"/>
                    <a:pt x="35" y="40"/>
                  </a:cubicBezTo>
                  <a:cubicBezTo>
                    <a:pt x="34" y="39"/>
                    <a:pt x="33" y="39"/>
                    <a:pt x="32" y="38"/>
                  </a:cubicBezTo>
                  <a:cubicBezTo>
                    <a:pt x="30" y="36"/>
                    <a:pt x="28" y="35"/>
                    <a:pt x="27" y="33"/>
                  </a:cubicBezTo>
                  <a:cubicBezTo>
                    <a:pt x="26" y="32"/>
                    <a:pt x="25" y="31"/>
                    <a:pt x="25" y="30"/>
                  </a:cubicBezTo>
                  <a:cubicBezTo>
                    <a:pt x="24" y="29"/>
                    <a:pt x="23" y="27"/>
                    <a:pt x="23" y="26"/>
                  </a:cubicBezTo>
                  <a:cubicBezTo>
                    <a:pt x="22" y="23"/>
                    <a:pt x="21" y="21"/>
                    <a:pt x="20" y="19"/>
                  </a:cubicBezTo>
                  <a:cubicBezTo>
                    <a:pt x="20" y="17"/>
                    <a:pt x="20" y="16"/>
                    <a:pt x="20" y="14"/>
                  </a:cubicBezTo>
                  <a:cubicBezTo>
                    <a:pt x="20" y="12"/>
                    <a:pt x="21" y="9"/>
                    <a:pt x="21" y="6"/>
                  </a:cubicBezTo>
                  <a:cubicBezTo>
                    <a:pt x="21" y="6"/>
                    <a:pt x="21" y="5"/>
                    <a:pt x="20" y="5"/>
                  </a:cubicBezTo>
                  <a:cubicBezTo>
                    <a:pt x="19" y="5"/>
                    <a:pt x="18" y="5"/>
                    <a:pt x="18" y="4"/>
                  </a:cubicBezTo>
                  <a:cubicBezTo>
                    <a:pt x="18" y="3"/>
                    <a:pt x="19" y="2"/>
                    <a:pt x="20" y="1"/>
                  </a:cubicBezTo>
                  <a:cubicBezTo>
                    <a:pt x="21" y="0"/>
                    <a:pt x="23" y="0"/>
                    <a:pt x="24" y="1"/>
                  </a:cubicBezTo>
                  <a:cubicBezTo>
                    <a:pt x="25" y="2"/>
                    <a:pt x="25" y="3"/>
                    <a:pt x="25" y="3"/>
                  </a:cubicBezTo>
                  <a:cubicBezTo>
                    <a:pt x="25" y="5"/>
                    <a:pt x="24" y="5"/>
                    <a:pt x="23" y="6"/>
                  </a:cubicBezTo>
                  <a:cubicBezTo>
                    <a:pt x="21" y="6"/>
                    <a:pt x="21" y="6"/>
                    <a:pt x="21" y="7"/>
                  </a:cubicBezTo>
                  <a:cubicBezTo>
                    <a:pt x="21" y="8"/>
                    <a:pt x="21" y="8"/>
                    <a:pt x="21" y="8"/>
                  </a:cubicBezTo>
                  <a:cubicBezTo>
                    <a:pt x="21" y="9"/>
                    <a:pt x="21" y="9"/>
                    <a:pt x="21" y="9"/>
                  </a:cubicBezTo>
                  <a:cubicBezTo>
                    <a:pt x="21" y="12"/>
                    <a:pt x="20" y="14"/>
                    <a:pt x="21" y="17"/>
                  </a:cubicBezTo>
                  <a:cubicBezTo>
                    <a:pt x="21" y="18"/>
                    <a:pt x="21" y="20"/>
                    <a:pt x="22" y="21"/>
                  </a:cubicBezTo>
                  <a:cubicBezTo>
                    <a:pt x="23" y="24"/>
                    <a:pt x="24" y="27"/>
                    <a:pt x="26" y="30"/>
                  </a:cubicBezTo>
                  <a:cubicBezTo>
                    <a:pt x="27" y="32"/>
                    <a:pt x="28" y="34"/>
                    <a:pt x="30" y="35"/>
                  </a:cubicBezTo>
                  <a:cubicBezTo>
                    <a:pt x="31" y="36"/>
                    <a:pt x="33" y="38"/>
                    <a:pt x="34" y="39"/>
                  </a:cubicBezTo>
                  <a:cubicBezTo>
                    <a:pt x="35" y="40"/>
                    <a:pt x="37" y="40"/>
                    <a:pt x="38" y="40"/>
                  </a:cubicBezTo>
                  <a:cubicBezTo>
                    <a:pt x="38" y="40"/>
                    <a:pt x="38" y="40"/>
                    <a:pt x="38" y="40"/>
                  </a:cubicBezTo>
                  <a:cubicBezTo>
                    <a:pt x="37" y="39"/>
                    <a:pt x="37" y="39"/>
                    <a:pt x="36" y="38"/>
                  </a:cubicBezTo>
                  <a:cubicBezTo>
                    <a:pt x="35" y="36"/>
                    <a:pt x="34" y="34"/>
                    <a:pt x="33" y="32"/>
                  </a:cubicBezTo>
                  <a:cubicBezTo>
                    <a:pt x="32" y="30"/>
                    <a:pt x="31" y="29"/>
                    <a:pt x="31" y="27"/>
                  </a:cubicBezTo>
                  <a:cubicBezTo>
                    <a:pt x="30" y="26"/>
                    <a:pt x="30" y="25"/>
                    <a:pt x="30" y="25"/>
                  </a:cubicBezTo>
                  <a:cubicBezTo>
                    <a:pt x="30" y="24"/>
                    <a:pt x="29" y="22"/>
                    <a:pt x="30" y="21"/>
                  </a:cubicBezTo>
                  <a:cubicBezTo>
                    <a:pt x="30" y="19"/>
                    <a:pt x="30" y="16"/>
                    <a:pt x="31" y="14"/>
                  </a:cubicBezTo>
                  <a:cubicBezTo>
                    <a:pt x="31" y="14"/>
                    <a:pt x="30" y="13"/>
                    <a:pt x="30" y="13"/>
                  </a:cubicBezTo>
                  <a:cubicBezTo>
                    <a:pt x="29" y="12"/>
                    <a:pt x="28" y="11"/>
                    <a:pt x="29" y="9"/>
                  </a:cubicBezTo>
                  <a:cubicBezTo>
                    <a:pt x="29" y="8"/>
                    <a:pt x="30" y="7"/>
                    <a:pt x="32" y="7"/>
                  </a:cubicBezTo>
                  <a:cubicBezTo>
                    <a:pt x="34" y="7"/>
                    <a:pt x="36" y="9"/>
                    <a:pt x="36" y="11"/>
                  </a:cubicBezTo>
                  <a:cubicBezTo>
                    <a:pt x="36" y="12"/>
                    <a:pt x="35" y="13"/>
                    <a:pt x="34" y="13"/>
                  </a:cubicBezTo>
                  <a:cubicBezTo>
                    <a:pt x="34" y="13"/>
                    <a:pt x="33" y="13"/>
                    <a:pt x="32" y="14"/>
                  </a:cubicBezTo>
                  <a:cubicBezTo>
                    <a:pt x="32" y="14"/>
                    <a:pt x="31" y="14"/>
                    <a:pt x="31" y="15"/>
                  </a:cubicBezTo>
                  <a:cubicBezTo>
                    <a:pt x="31" y="15"/>
                    <a:pt x="30" y="16"/>
                    <a:pt x="30" y="17"/>
                  </a:cubicBezTo>
                  <a:cubicBezTo>
                    <a:pt x="30" y="19"/>
                    <a:pt x="30" y="20"/>
                    <a:pt x="30" y="22"/>
                  </a:cubicBezTo>
                  <a:cubicBezTo>
                    <a:pt x="30" y="25"/>
                    <a:pt x="31" y="27"/>
                    <a:pt x="32" y="29"/>
                  </a:cubicBezTo>
                  <a:cubicBezTo>
                    <a:pt x="33" y="31"/>
                    <a:pt x="34" y="34"/>
                    <a:pt x="36" y="36"/>
                  </a:cubicBezTo>
                  <a:cubicBezTo>
                    <a:pt x="36" y="37"/>
                    <a:pt x="37" y="39"/>
                    <a:pt x="38" y="40"/>
                  </a:cubicBezTo>
                  <a:cubicBezTo>
                    <a:pt x="40" y="34"/>
                    <a:pt x="41" y="28"/>
                    <a:pt x="41" y="22"/>
                  </a:cubicBezTo>
                  <a:cubicBezTo>
                    <a:pt x="40" y="21"/>
                    <a:pt x="39" y="21"/>
                    <a:pt x="38" y="21"/>
                  </a:cubicBezTo>
                  <a:cubicBezTo>
                    <a:pt x="37" y="20"/>
                    <a:pt x="37" y="20"/>
                    <a:pt x="37" y="19"/>
                  </a:cubicBezTo>
                  <a:cubicBezTo>
                    <a:pt x="37" y="17"/>
                    <a:pt x="39" y="16"/>
                    <a:pt x="41" y="17"/>
                  </a:cubicBezTo>
                  <a:cubicBezTo>
                    <a:pt x="42" y="17"/>
                    <a:pt x="43" y="19"/>
                    <a:pt x="42" y="20"/>
                  </a:cubicBezTo>
                  <a:cubicBezTo>
                    <a:pt x="41" y="21"/>
                    <a:pt x="42" y="22"/>
                    <a:pt x="42" y="23"/>
                  </a:cubicBezTo>
                  <a:cubicBezTo>
                    <a:pt x="41" y="26"/>
                    <a:pt x="41" y="29"/>
                    <a:pt x="41" y="33"/>
                  </a:cubicBezTo>
                  <a:cubicBezTo>
                    <a:pt x="41" y="34"/>
                    <a:pt x="41" y="35"/>
                    <a:pt x="40" y="36"/>
                  </a:cubicBezTo>
                  <a:cubicBezTo>
                    <a:pt x="40" y="37"/>
                    <a:pt x="40" y="39"/>
                    <a:pt x="39" y="40"/>
                  </a:cubicBezTo>
                  <a:cubicBezTo>
                    <a:pt x="40" y="40"/>
                    <a:pt x="40" y="40"/>
                    <a:pt x="40" y="40"/>
                  </a:cubicBezTo>
                  <a:cubicBezTo>
                    <a:pt x="43" y="38"/>
                    <a:pt x="45" y="35"/>
                    <a:pt x="46" y="32"/>
                  </a:cubicBezTo>
                  <a:cubicBezTo>
                    <a:pt x="47" y="31"/>
                    <a:pt x="48" y="29"/>
                    <a:pt x="48" y="28"/>
                  </a:cubicBezTo>
                  <a:cubicBezTo>
                    <a:pt x="50" y="24"/>
                    <a:pt x="51" y="21"/>
                    <a:pt x="51" y="18"/>
                  </a:cubicBezTo>
                  <a:cubicBezTo>
                    <a:pt x="51" y="17"/>
                    <a:pt x="51" y="17"/>
                    <a:pt x="51" y="16"/>
                  </a:cubicBezTo>
                  <a:cubicBezTo>
                    <a:pt x="51" y="15"/>
                    <a:pt x="51" y="15"/>
                    <a:pt x="50" y="15"/>
                  </a:cubicBezTo>
                  <a:cubicBezTo>
                    <a:pt x="49" y="15"/>
                    <a:pt x="48" y="14"/>
                    <a:pt x="48" y="13"/>
                  </a:cubicBezTo>
                  <a:cubicBezTo>
                    <a:pt x="47" y="12"/>
                    <a:pt x="48" y="10"/>
                    <a:pt x="49" y="9"/>
                  </a:cubicBezTo>
                  <a:cubicBezTo>
                    <a:pt x="50" y="9"/>
                    <a:pt x="51" y="8"/>
                    <a:pt x="52" y="9"/>
                  </a:cubicBezTo>
                  <a:cubicBezTo>
                    <a:pt x="53" y="10"/>
                    <a:pt x="54" y="11"/>
                    <a:pt x="54" y="12"/>
                  </a:cubicBezTo>
                  <a:cubicBezTo>
                    <a:pt x="54" y="13"/>
                    <a:pt x="53" y="14"/>
                    <a:pt x="52" y="14"/>
                  </a:cubicBezTo>
                  <a:cubicBezTo>
                    <a:pt x="52" y="15"/>
                    <a:pt x="52" y="15"/>
                    <a:pt x="52" y="15"/>
                  </a:cubicBezTo>
                  <a:cubicBezTo>
                    <a:pt x="52" y="17"/>
                    <a:pt x="52" y="19"/>
                    <a:pt x="51" y="21"/>
                  </a:cubicBezTo>
                  <a:cubicBezTo>
                    <a:pt x="50" y="23"/>
                    <a:pt x="50" y="26"/>
                    <a:pt x="49" y="28"/>
                  </a:cubicBezTo>
                  <a:cubicBezTo>
                    <a:pt x="49" y="29"/>
                    <a:pt x="48" y="30"/>
                    <a:pt x="48" y="30"/>
                  </a:cubicBezTo>
                  <a:cubicBezTo>
                    <a:pt x="47" y="32"/>
                    <a:pt x="46" y="33"/>
                    <a:pt x="46" y="35"/>
                  </a:cubicBezTo>
                  <a:cubicBezTo>
                    <a:pt x="44" y="37"/>
                    <a:pt x="42" y="39"/>
                    <a:pt x="40" y="40"/>
                  </a:cubicBezTo>
                  <a:cubicBezTo>
                    <a:pt x="40" y="40"/>
                    <a:pt x="40" y="41"/>
                    <a:pt x="40" y="41"/>
                  </a:cubicBezTo>
                  <a:cubicBezTo>
                    <a:pt x="40" y="41"/>
                    <a:pt x="40" y="41"/>
                    <a:pt x="40" y="41"/>
                  </a:cubicBezTo>
                  <a:cubicBezTo>
                    <a:pt x="41" y="41"/>
                    <a:pt x="42" y="40"/>
                    <a:pt x="42" y="40"/>
                  </a:cubicBezTo>
                  <a:cubicBezTo>
                    <a:pt x="45" y="38"/>
                    <a:pt x="47" y="36"/>
                    <a:pt x="49" y="33"/>
                  </a:cubicBezTo>
                  <a:cubicBezTo>
                    <a:pt x="50" y="32"/>
                    <a:pt x="51" y="31"/>
                    <a:pt x="52" y="30"/>
                  </a:cubicBezTo>
                  <a:cubicBezTo>
                    <a:pt x="53" y="29"/>
                    <a:pt x="53" y="29"/>
                    <a:pt x="53" y="28"/>
                  </a:cubicBezTo>
                  <a:cubicBezTo>
                    <a:pt x="53" y="28"/>
                    <a:pt x="53" y="27"/>
                    <a:pt x="53" y="27"/>
                  </a:cubicBezTo>
                  <a:cubicBezTo>
                    <a:pt x="53" y="27"/>
                    <a:pt x="52" y="26"/>
                    <a:pt x="52" y="25"/>
                  </a:cubicBezTo>
                  <a:cubicBezTo>
                    <a:pt x="53" y="24"/>
                    <a:pt x="55" y="23"/>
                    <a:pt x="56" y="24"/>
                  </a:cubicBezTo>
                  <a:cubicBezTo>
                    <a:pt x="56" y="24"/>
                    <a:pt x="56" y="24"/>
                    <a:pt x="57" y="25"/>
                  </a:cubicBezTo>
                  <a:cubicBezTo>
                    <a:pt x="57" y="26"/>
                    <a:pt x="57" y="27"/>
                    <a:pt x="56" y="27"/>
                  </a:cubicBezTo>
                  <a:cubicBezTo>
                    <a:pt x="56" y="27"/>
                    <a:pt x="56" y="27"/>
                    <a:pt x="56" y="27"/>
                  </a:cubicBezTo>
                  <a:cubicBezTo>
                    <a:pt x="54" y="27"/>
                    <a:pt x="54" y="29"/>
                    <a:pt x="53" y="30"/>
                  </a:cubicBezTo>
                  <a:cubicBezTo>
                    <a:pt x="51" y="32"/>
                    <a:pt x="49" y="34"/>
                    <a:pt x="47" y="36"/>
                  </a:cubicBezTo>
                  <a:cubicBezTo>
                    <a:pt x="46" y="37"/>
                    <a:pt x="45" y="39"/>
                    <a:pt x="43" y="40"/>
                  </a:cubicBezTo>
                  <a:cubicBezTo>
                    <a:pt x="43" y="40"/>
                    <a:pt x="43" y="40"/>
                    <a:pt x="43" y="40"/>
                  </a:cubicBezTo>
                  <a:cubicBezTo>
                    <a:pt x="45" y="40"/>
                    <a:pt x="46" y="39"/>
                    <a:pt x="47" y="38"/>
                  </a:cubicBezTo>
                  <a:cubicBezTo>
                    <a:pt x="47" y="38"/>
                    <a:pt x="48" y="38"/>
                    <a:pt x="48" y="38"/>
                  </a:cubicBezTo>
                  <a:cubicBezTo>
                    <a:pt x="50" y="37"/>
                    <a:pt x="53" y="35"/>
                    <a:pt x="55" y="34"/>
                  </a:cubicBezTo>
                  <a:cubicBezTo>
                    <a:pt x="56" y="32"/>
                    <a:pt x="58" y="31"/>
                    <a:pt x="59" y="29"/>
                  </a:cubicBezTo>
                  <a:cubicBezTo>
                    <a:pt x="62" y="26"/>
                    <a:pt x="64" y="22"/>
                    <a:pt x="65" y="18"/>
                  </a:cubicBezTo>
                  <a:cubicBezTo>
                    <a:pt x="66" y="18"/>
                    <a:pt x="66" y="18"/>
                    <a:pt x="66" y="18"/>
                  </a:cubicBezTo>
                  <a:cubicBezTo>
                    <a:pt x="66" y="16"/>
                    <a:pt x="66" y="16"/>
                    <a:pt x="65" y="15"/>
                  </a:cubicBezTo>
                  <a:cubicBezTo>
                    <a:pt x="64" y="14"/>
                    <a:pt x="65" y="11"/>
                    <a:pt x="67" y="10"/>
                  </a:cubicBezTo>
                  <a:cubicBezTo>
                    <a:pt x="68" y="10"/>
                    <a:pt x="69" y="10"/>
                    <a:pt x="69" y="10"/>
                  </a:cubicBezTo>
                  <a:cubicBezTo>
                    <a:pt x="71" y="10"/>
                    <a:pt x="72" y="11"/>
                    <a:pt x="72" y="13"/>
                  </a:cubicBezTo>
                  <a:cubicBezTo>
                    <a:pt x="72" y="15"/>
                    <a:pt x="71" y="16"/>
                    <a:pt x="69" y="16"/>
                  </a:cubicBezTo>
                  <a:cubicBezTo>
                    <a:pt x="69" y="16"/>
                    <a:pt x="68" y="16"/>
                    <a:pt x="68" y="16"/>
                  </a:cubicBezTo>
                  <a:cubicBezTo>
                    <a:pt x="67" y="16"/>
                    <a:pt x="67" y="16"/>
                    <a:pt x="67" y="17"/>
                  </a:cubicBezTo>
                  <a:cubicBezTo>
                    <a:pt x="66" y="20"/>
                    <a:pt x="65" y="23"/>
                    <a:pt x="63" y="25"/>
                  </a:cubicBezTo>
                  <a:cubicBezTo>
                    <a:pt x="62" y="27"/>
                    <a:pt x="60" y="29"/>
                    <a:pt x="59" y="31"/>
                  </a:cubicBezTo>
                  <a:cubicBezTo>
                    <a:pt x="59" y="31"/>
                    <a:pt x="58" y="32"/>
                    <a:pt x="57" y="33"/>
                  </a:cubicBezTo>
                  <a:cubicBezTo>
                    <a:pt x="56" y="33"/>
                    <a:pt x="56" y="34"/>
                    <a:pt x="55" y="34"/>
                  </a:cubicBezTo>
                  <a:cubicBezTo>
                    <a:pt x="54" y="35"/>
                    <a:pt x="52" y="37"/>
                    <a:pt x="50" y="38"/>
                  </a:cubicBezTo>
                  <a:cubicBezTo>
                    <a:pt x="49" y="39"/>
                    <a:pt x="48" y="39"/>
                    <a:pt x="46" y="40"/>
                  </a:cubicBezTo>
                  <a:cubicBezTo>
                    <a:pt x="45" y="41"/>
                    <a:pt x="43" y="41"/>
                    <a:pt x="41" y="42"/>
                  </a:cubicBezTo>
                  <a:cubicBezTo>
                    <a:pt x="42" y="42"/>
                    <a:pt x="43" y="42"/>
                    <a:pt x="44" y="42"/>
                  </a:cubicBezTo>
                  <a:cubicBezTo>
                    <a:pt x="49" y="42"/>
                    <a:pt x="54" y="41"/>
                    <a:pt x="58" y="39"/>
                  </a:cubicBezTo>
                  <a:cubicBezTo>
                    <a:pt x="62" y="37"/>
                    <a:pt x="65" y="35"/>
                    <a:pt x="68" y="32"/>
                  </a:cubicBezTo>
                  <a:cubicBezTo>
                    <a:pt x="69" y="31"/>
                    <a:pt x="70" y="29"/>
                    <a:pt x="71" y="28"/>
                  </a:cubicBezTo>
                  <a:cubicBezTo>
                    <a:pt x="72" y="26"/>
                    <a:pt x="74" y="24"/>
                    <a:pt x="75" y="22"/>
                  </a:cubicBezTo>
                  <a:cubicBezTo>
                    <a:pt x="76" y="21"/>
                    <a:pt x="77" y="20"/>
                    <a:pt x="77" y="19"/>
                  </a:cubicBezTo>
                  <a:cubicBezTo>
                    <a:pt x="78" y="18"/>
                    <a:pt x="78" y="17"/>
                    <a:pt x="78" y="16"/>
                  </a:cubicBezTo>
                  <a:cubicBezTo>
                    <a:pt x="78" y="15"/>
                    <a:pt x="79" y="14"/>
                    <a:pt x="80" y="14"/>
                  </a:cubicBezTo>
                  <a:cubicBezTo>
                    <a:pt x="81" y="13"/>
                    <a:pt x="82" y="13"/>
                    <a:pt x="82" y="14"/>
                  </a:cubicBezTo>
                  <a:cubicBezTo>
                    <a:pt x="84" y="16"/>
                    <a:pt x="84" y="17"/>
                    <a:pt x="83" y="19"/>
                  </a:cubicBezTo>
                  <a:cubicBezTo>
                    <a:pt x="82" y="20"/>
                    <a:pt x="81" y="20"/>
                    <a:pt x="80" y="19"/>
                  </a:cubicBezTo>
                  <a:cubicBezTo>
                    <a:pt x="78" y="19"/>
                    <a:pt x="78" y="19"/>
                    <a:pt x="77" y="20"/>
                  </a:cubicBezTo>
                  <a:cubicBezTo>
                    <a:pt x="76" y="22"/>
                    <a:pt x="75" y="23"/>
                    <a:pt x="74" y="25"/>
                  </a:cubicBezTo>
                  <a:cubicBezTo>
                    <a:pt x="74" y="25"/>
                    <a:pt x="74" y="25"/>
                    <a:pt x="73" y="26"/>
                  </a:cubicBezTo>
                  <a:cubicBezTo>
                    <a:pt x="72" y="27"/>
                    <a:pt x="71" y="28"/>
                    <a:pt x="71" y="29"/>
                  </a:cubicBezTo>
                  <a:cubicBezTo>
                    <a:pt x="70" y="30"/>
                    <a:pt x="69" y="31"/>
                    <a:pt x="68" y="32"/>
                  </a:cubicBezTo>
                  <a:cubicBezTo>
                    <a:pt x="66" y="34"/>
                    <a:pt x="64" y="36"/>
                    <a:pt x="61" y="38"/>
                  </a:cubicBezTo>
                  <a:cubicBezTo>
                    <a:pt x="60" y="38"/>
                    <a:pt x="59" y="39"/>
                    <a:pt x="57" y="40"/>
                  </a:cubicBezTo>
                  <a:cubicBezTo>
                    <a:pt x="56" y="40"/>
                    <a:pt x="55" y="41"/>
                    <a:pt x="53" y="41"/>
                  </a:cubicBezTo>
                  <a:cubicBezTo>
                    <a:pt x="53" y="41"/>
                    <a:pt x="53" y="41"/>
                    <a:pt x="52" y="41"/>
                  </a:cubicBezTo>
                  <a:cubicBezTo>
                    <a:pt x="52" y="42"/>
                    <a:pt x="51" y="42"/>
                    <a:pt x="50" y="42"/>
                  </a:cubicBezTo>
                  <a:cubicBezTo>
                    <a:pt x="50" y="42"/>
                    <a:pt x="50" y="42"/>
                    <a:pt x="49" y="42"/>
                  </a:cubicBezTo>
                  <a:cubicBezTo>
                    <a:pt x="51" y="43"/>
                    <a:pt x="55" y="43"/>
                    <a:pt x="59" y="42"/>
                  </a:cubicBezTo>
                  <a:cubicBezTo>
                    <a:pt x="63" y="41"/>
                    <a:pt x="65" y="39"/>
                    <a:pt x="68" y="37"/>
                  </a:cubicBezTo>
                  <a:cubicBezTo>
                    <a:pt x="67" y="36"/>
                    <a:pt x="68" y="35"/>
                    <a:pt x="68" y="34"/>
                  </a:cubicBezTo>
                  <a:cubicBezTo>
                    <a:pt x="69" y="33"/>
                    <a:pt x="70" y="33"/>
                    <a:pt x="71" y="34"/>
                  </a:cubicBezTo>
                  <a:cubicBezTo>
                    <a:pt x="72" y="34"/>
                    <a:pt x="72" y="36"/>
                    <a:pt x="72" y="36"/>
                  </a:cubicBezTo>
                  <a:cubicBezTo>
                    <a:pt x="71" y="37"/>
                    <a:pt x="71" y="37"/>
                    <a:pt x="70" y="37"/>
                  </a:cubicBezTo>
                  <a:cubicBezTo>
                    <a:pt x="68" y="37"/>
                    <a:pt x="68" y="38"/>
                    <a:pt x="66" y="39"/>
                  </a:cubicBezTo>
                  <a:cubicBezTo>
                    <a:pt x="64" y="41"/>
                    <a:pt x="61" y="42"/>
                    <a:pt x="58" y="43"/>
                  </a:cubicBezTo>
                  <a:cubicBezTo>
                    <a:pt x="54" y="44"/>
                    <a:pt x="50" y="43"/>
                    <a:pt x="47" y="43"/>
                  </a:cubicBezTo>
                  <a:cubicBezTo>
                    <a:pt x="45" y="43"/>
                    <a:pt x="44" y="43"/>
                    <a:pt x="43" y="43"/>
                  </a:cubicBezTo>
                  <a:cubicBezTo>
                    <a:pt x="42" y="43"/>
                    <a:pt x="44" y="44"/>
                    <a:pt x="44" y="44"/>
                  </a:cubicBezTo>
                  <a:cubicBezTo>
                    <a:pt x="47" y="45"/>
                    <a:pt x="62" y="45"/>
                    <a:pt x="62" y="44"/>
                  </a:cubicBezTo>
                  <a:cubicBezTo>
                    <a:pt x="62" y="44"/>
                    <a:pt x="62" y="44"/>
                    <a:pt x="62" y="44"/>
                  </a:cubicBezTo>
                  <a:cubicBezTo>
                    <a:pt x="61" y="44"/>
                    <a:pt x="62" y="43"/>
                    <a:pt x="63" y="43"/>
                  </a:cubicBezTo>
                  <a:cubicBezTo>
                    <a:pt x="63" y="42"/>
                    <a:pt x="64" y="43"/>
                    <a:pt x="65" y="43"/>
                  </a:cubicBezTo>
                  <a:cubicBezTo>
                    <a:pt x="65" y="44"/>
                    <a:pt x="66" y="44"/>
                    <a:pt x="65" y="45"/>
                  </a:cubicBezTo>
                  <a:cubicBezTo>
                    <a:pt x="65" y="46"/>
                    <a:pt x="64" y="46"/>
                    <a:pt x="63" y="45"/>
                  </a:cubicBezTo>
                  <a:cubicBezTo>
                    <a:pt x="57" y="46"/>
                    <a:pt x="46" y="45"/>
                    <a:pt x="46" y="45"/>
                  </a:cubicBezTo>
                  <a:close/>
                  <a:moveTo>
                    <a:pt x="73" y="38"/>
                  </a:moveTo>
                  <a:cubicBezTo>
                    <a:pt x="75" y="39"/>
                    <a:pt x="75" y="37"/>
                    <a:pt x="74" y="37"/>
                  </a:cubicBezTo>
                  <a:cubicBezTo>
                    <a:pt x="74" y="37"/>
                    <a:pt x="73" y="38"/>
                    <a:pt x="73" y="38"/>
                  </a:cubicBezTo>
                  <a:close/>
                  <a:moveTo>
                    <a:pt x="7" y="13"/>
                  </a:moveTo>
                  <a:cubicBezTo>
                    <a:pt x="6" y="13"/>
                    <a:pt x="5" y="13"/>
                    <a:pt x="5" y="14"/>
                  </a:cubicBezTo>
                  <a:cubicBezTo>
                    <a:pt x="6" y="14"/>
                    <a:pt x="6" y="15"/>
                    <a:pt x="6" y="14"/>
                  </a:cubicBezTo>
                  <a:cubicBezTo>
                    <a:pt x="7" y="14"/>
                    <a:pt x="7" y="14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lose/>
                  <a:moveTo>
                    <a:pt x="56" y="23"/>
                  </a:move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1"/>
                    <a:pt x="56" y="21"/>
                  </a:cubicBezTo>
                  <a:cubicBezTo>
                    <a:pt x="56" y="21"/>
                    <a:pt x="56" y="22"/>
                    <a:pt x="56" y="22"/>
                  </a:cubicBezTo>
                  <a:cubicBezTo>
                    <a:pt x="55" y="22"/>
                    <a:pt x="56" y="23"/>
                    <a:pt x="56" y="23"/>
                  </a:cubicBezTo>
                  <a:close/>
                  <a:moveTo>
                    <a:pt x="7" y="38"/>
                  </a:moveTo>
                  <a:cubicBezTo>
                    <a:pt x="8" y="38"/>
                    <a:pt x="9" y="37"/>
                    <a:pt x="8" y="37"/>
                  </a:cubicBezTo>
                  <a:cubicBezTo>
                    <a:pt x="8" y="36"/>
                    <a:pt x="8" y="36"/>
                    <a:pt x="7" y="36"/>
                  </a:cubicBezTo>
                  <a:cubicBezTo>
                    <a:pt x="7" y="36"/>
                    <a:pt x="6" y="37"/>
                    <a:pt x="6" y="38"/>
                  </a:cubicBezTo>
                  <a:cubicBezTo>
                    <a:pt x="6" y="38"/>
                    <a:pt x="7" y="38"/>
                    <a:pt x="7" y="38"/>
                  </a:cubicBezTo>
                  <a:close/>
                  <a:moveTo>
                    <a:pt x="74" y="33"/>
                  </a:moveTo>
                  <a:cubicBezTo>
                    <a:pt x="74" y="34"/>
                    <a:pt x="74" y="34"/>
                    <a:pt x="75" y="34"/>
                  </a:cubicBezTo>
                  <a:cubicBezTo>
                    <a:pt x="76" y="33"/>
                    <a:pt x="76" y="33"/>
                    <a:pt x="76" y="32"/>
                  </a:cubicBezTo>
                  <a:cubicBezTo>
                    <a:pt x="76" y="31"/>
                    <a:pt x="75" y="31"/>
                    <a:pt x="75" y="32"/>
                  </a:cubicBezTo>
                  <a:cubicBezTo>
                    <a:pt x="74" y="32"/>
                    <a:pt x="74" y="32"/>
                    <a:pt x="74" y="33"/>
                  </a:cubicBezTo>
                  <a:close/>
                  <a:moveTo>
                    <a:pt x="30" y="5"/>
                  </a:moveTo>
                  <a:cubicBezTo>
                    <a:pt x="30" y="5"/>
                    <a:pt x="31" y="6"/>
                    <a:pt x="31" y="6"/>
                  </a:cubicBezTo>
                  <a:cubicBezTo>
                    <a:pt x="32" y="6"/>
                    <a:pt x="33" y="5"/>
                    <a:pt x="32" y="4"/>
                  </a:cubicBezTo>
                  <a:cubicBezTo>
                    <a:pt x="32" y="4"/>
                    <a:pt x="32" y="3"/>
                    <a:pt x="31" y="3"/>
                  </a:cubicBezTo>
                  <a:cubicBezTo>
                    <a:pt x="31" y="3"/>
                    <a:pt x="30" y="4"/>
                    <a:pt x="30" y="5"/>
                  </a:cubicBezTo>
                  <a:close/>
                  <a:moveTo>
                    <a:pt x="71" y="8"/>
                  </a:moveTo>
                  <a:cubicBezTo>
                    <a:pt x="71" y="7"/>
                    <a:pt x="71" y="7"/>
                    <a:pt x="70" y="7"/>
                  </a:cubicBezTo>
                  <a:cubicBezTo>
                    <a:pt x="69" y="7"/>
                    <a:pt x="68" y="8"/>
                    <a:pt x="69" y="8"/>
                  </a:cubicBezTo>
                  <a:cubicBezTo>
                    <a:pt x="69" y="9"/>
                    <a:pt x="70" y="9"/>
                    <a:pt x="70" y="9"/>
                  </a:cubicBezTo>
                  <a:cubicBezTo>
                    <a:pt x="71" y="9"/>
                    <a:pt x="71" y="9"/>
                    <a:pt x="71" y="8"/>
                  </a:cubicBezTo>
                  <a:close/>
                  <a:moveTo>
                    <a:pt x="48" y="16"/>
                  </a:moveTo>
                  <a:cubicBezTo>
                    <a:pt x="48" y="16"/>
                    <a:pt x="47" y="15"/>
                    <a:pt x="47" y="15"/>
                  </a:cubicBezTo>
                  <a:cubicBezTo>
                    <a:pt x="46" y="16"/>
                    <a:pt x="46" y="16"/>
                    <a:pt x="46" y="17"/>
                  </a:cubicBezTo>
                  <a:cubicBezTo>
                    <a:pt x="45" y="17"/>
                    <a:pt x="47" y="18"/>
                    <a:pt x="47" y="18"/>
                  </a:cubicBezTo>
                  <a:cubicBezTo>
                    <a:pt x="48" y="18"/>
                    <a:pt x="48" y="17"/>
                    <a:pt x="48" y="16"/>
                  </a:cubicBezTo>
                  <a:close/>
                  <a:moveTo>
                    <a:pt x="86" y="18"/>
                  </a:moveTo>
                  <a:cubicBezTo>
                    <a:pt x="87" y="18"/>
                    <a:pt x="87" y="18"/>
                    <a:pt x="87" y="19"/>
                  </a:cubicBezTo>
                  <a:cubicBezTo>
                    <a:pt x="88" y="20"/>
                    <a:pt x="87" y="20"/>
                    <a:pt x="87" y="20"/>
                  </a:cubicBezTo>
                  <a:cubicBezTo>
                    <a:pt x="86" y="21"/>
                    <a:pt x="85" y="20"/>
                    <a:pt x="85" y="20"/>
                  </a:cubicBezTo>
                  <a:cubicBezTo>
                    <a:pt x="85" y="19"/>
                    <a:pt x="85" y="18"/>
                    <a:pt x="86" y="18"/>
                  </a:cubicBezTo>
                  <a:close/>
                  <a:moveTo>
                    <a:pt x="64" y="9"/>
                  </a:moveTo>
                  <a:cubicBezTo>
                    <a:pt x="64" y="9"/>
                    <a:pt x="65" y="10"/>
                    <a:pt x="66" y="10"/>
                  </a:cubicBezTo>
                  <a:cubicBezTo>
                    <a:pt x="66" y="10"/>
                    <a:pt x="67" y="9"/>
                    <a:pt x="67" y="8"/>
                  </a:cubicBezTo>
                  <a:cubicBezTo>
                    <a:pt x="66" y="8"/>
                    <a:pt x="66" y="7"/>
                    <a:pt x="65" y="7"/>
                  </a:cubicBezTo>
                  <a:cubicBezTo>
                    <a:pt x="64" y="7"/>
                    <a:pt x="64" y="8"/>
                    <a:pt x="64" y="9"/>
                  </a:cubicBezTo>
                  <a:close/>
                  <a:moveTo>
                    <a:pt x="56" y="8"/>
                  </a:moveTo>
                  <a:cubicBezTo>
                    <a:pt x="55" y="8"/>
                    <a:pt x="54" y="9"/>
                    <a:pt x="55" y="9"/>
                  </a:cubicBezTo>
                  <a:cubicBezTo>
                    <a:pt x="55" y="10"/>
                    <a:pt x="55" y="10"/>
                    <a:pt x="56" y="10"/>
                  </a:cubicBezTo>
                  <a:cubicBezTo>
                    <a:pt x="57" y="10"/>
                    <a:pt x="58" y="9"/>
                    <a:pt x="57" y="9"/>
                  </a:cubicBezTo>
                  <a:cubicBezTo>
                    <a:pt x="57" y="8"/>
                    <a:pt x="57" y="8"/>
                    <a:pt x="56" y="8"/>
                  </a:cubicBezTo>
                  <a:close/>
                  <a:moveTo>
                    <a:pt x="80" y="20"/>
                  </a:moveTo>
                  <a:cubicBezTo>
                    <a:pt x="80" y="21"/>
                    <a:pt x="79" y="21"/>
                    <a:pt x="79" y="22"/>
                  </a:cubicBezTo>
                  <a:cubicBezTo>
                    <a:pt x="79" y="22"/>
                    <a:pt x="80" y="23"/>
                    <a:pt x="81" y="23"/>
                  </a:cubicBezTo>
                  <a:cubicBezTo>
                    <a:pt x="82" y="22"/>
                    <a:pt x="82" y="22"/>
                    <a:pt x="82" y="21"/>
                  </a:cubicBezTo>
                  <a:cubicBezTo>
                    <a:pt x="82" y="20"/>
                    <a:pt x="81" y="20"/>
                    <a:pt x="80" y="20"/>
                  </a:cubicBezTo>
                  <a:close/>
                  <a:moveTo>
                    <a:pt x="36" y="9"/>
                  </a:moveTo>
                  <a:cubicBezTo>
                    <a:pt x="36" y="9"/>
                    <a:pt x="36" y="10"/>
                    <a:pt x="37" y="9"/>
                  </a:cubicBezTo>
                  <a:cubicBezTo>
                    <a:pt x="38" y="9"/>
                    <a:pt x="39" y="8"/>
                    <a:pt x="39" y="8"/>
                  </a:cubicBezTo>
                  <a:cubicBezTo>
                    <a:pt x="38" y="7"/>
                    <a:pt x="37" y="7"/>
                    <a:pt x="37" y="7"/>
                  </a:cubicBezTo>
                  <a:cubicBezTo>
                    <a:pt x="36" y="7"/>
                    <a:pt x="36" y="8"/>
                    <a:pt x="36" y="9"/>
                  </a:cubicBezTo>
                  <a:close/>
                  <a:moveTo>
                    <a:pt x="50" y="6"/>
                  </a:moveTo>
                  <a:cubicBezTo>
                    <a:pt x="50" y="5"/>
                    <a:pt x="49" y="5"/>
                    <a:pt x="48" y="5"/>
                  </a:cubicBezTo>
                  <a:cubicBezTo>
                    <a:pt x="48" y="5"/>
                    <a:pt x="47" y="6"/>
                    <a:pt x="47" y="7"/>
                  </a:cubicBezTo>
                  <a:cubicBezTo>
                    <a:pt x="47" y="7"/>
                    <a:pt x="48" y="8"/>
                    <a:pt x="49" y="8"/>
                  </a:cubicBezTo>
                  <a:cubicBezTo>
                    <a:pt x="50" y="8"/>
                    <a:pt x="50" y="7"/>
                    <a:pt x="50" y="6"/>
                  </a:cubicBezTo>
                  <a:close/>
                  <a:moveTo>
                    <a:pt x="81" y="12"/>
                  </a:moveTo>
                  <a:cubicBezTo>
                    <a:pt x="81" y="13"/>
                    <a:pt x="82" y="14"/>
                    <a:pt x="83" y="13"/>
                  </a:cubicBezTo>
                  <a:cubicBezTo>
                    <a:pt x="84" y="13"/>
                    <a:pt x="84" y="13"/>
                    <a:pt x="84" y="12"/>
                  </a:cubicBezTo>
                  <a:cubicBezTo>
                    <a:pt x="84" y="11"/>
                    <a:pt x="83" y="10"/>
                    <a:pt x="82" y="10"/>
                  </a:cubicBezTo>
                  <a:cubicBezTo>
                    <a:pt x="82" y="10"/>
                    <a:pt x="81" y="11"/>
                    <a:pt x="81" y="12"/>
                  </a:cubicBezTo>
                  <a:close/>
                  <a:moveTo>
                    <a:pt x="2" y="10"/>
                  </a:move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3" y="9"/>
                    <a:pt x="3" y="9"/>
                  </a:cubicBezTo>
                  <a:cubicBezTo>
                    <a:pt x="3" y="9"/>
                    <a:pt x="3" y="8"/>
                    <a:pt x="2" y="8"/>
                  </a:cubicBezTo>
                  <a:cubicBezTo>
                    <a:pt x="2" y="7"/>
                    <a:pt x="1" y="8"/>
                    <a:pt x="1" y="8"/>
                  </a:cubicBezTo>
                  <a:cubicBezTo>
                    <a:pt x="1" y="8"/>
                    <a:pt x="0" y="8"/>
                    <a:pt x="0" y="9"/>
                  </a:cubicBezTo>
                  <a:cubicBezTo>
                    <a:pt x="0" y="9"/>
                    <a:pt x="0" y="9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10"/>
                    <a:pt x="2" y="1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6" name="Freeform 33814"/>
            <p:cNvSpPr>
              <a:spLocks/>
            </p:cNvSpPr>
            <p:nvPr/>
          </p:nvSpPr>
          <p:spPr bwMode="auto">
            <a:xfrm>
              <a:off x="4267" y="1694"/>
              <a:ext cx="76" cy="62"/>
            </a:xfrm>
            <a:custGeom>
              <a:avLst/>
              <a:gdLst>
                <a:gd name="T0" fmla="*/ 9 w 43"/>
                <a:gd name="T1" fmla="*/ 20 h 35"/>
                <a:gd name="T2" fmla="*/ 20 w 43"/>
                <a:gd name="T3" fmla="*/ 0 h 35"/>
                <a:gd name="T4" fmla="*/ 43 w 43"/>
                <a:gd name="T5" fmla="*/ 11 h 35"/>
                <a:gd name="T6" fmla="*/ 30 w 43"/>
                <a:gd name="T7" fmla="*/ 34 h 35"/>
                <a:gd name="T8" fmla="*/ 24 w 43"/>
                <a:gd name="T9" fmla="*/ 33 h 35"/>
                <a:gd name="T10" fmla="*/ 23 w 43"/>
                <a:gd name="T11" fmla="*/ 27 h 35"/>
                <a:gd name="T12" fmla="*/ 30 w 43"/>
                <a:gd name="T13" fmla="*/ 27 h 35"/>
                <a:gd name="T14" fmla="*/ 31 w 43"/>
                <a:gd name="T15" fmla="*/ 29 h 35"/>
                <a:gd name="T16" fmla="*/ 38 w 43"/>
                <a:gd name="T17" fmla="*/ 15 h 35"/>
                <a:gd name="T18" fmla="*/ 17 w 43"/>
                <a:gd name="T19" fmla="*/ 10 h 35"/>
                <a:gd name="T20" fmla="*/ 9 w 43"/>
                <a:gd name="T21" fmla="*/ 25 h 35"/>
                <a:gd name="T22" fmla="*/ 2 w 43"/>
                <a:gd name="T23" fmla="*/ 25 h 35"/>
                <a:gd name="T24" fmla="*/ 2 w 43"/>
                <a:gd name="T25" fmla="*/ 19 h 35"/>
                <a:gd name="T26" fmla="*/ 9 w 43"/>
                <a:gd name="T27" fmla="*/ 19 h 35"/>
                <a:gd name="T28" fmla="*/ 9 w 43"/>
                <a:gd name="T29" fmla="*/ 2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" h="35">
                  <a:moveTo>
                    <a:pt x="9" y="20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43" y="11"/>
                    <a:pt x="43" y="11"/>
                    <a:pt x="43" y="11"/>
                  </a:cubicBezTo>
                  <a:cubicBezTo>
                    <a:pt x="39" y="17"/>
                    <a:pt x="35" y="29"/>
                    <a:pt x="30" y="34"/>
                  </a:cubicBezTo>
                  <a:cubicBezTo>
                    <a:pt x="29" y="35"/>
                    <a:pt x="26" y="35"/>
                    <a:pt x="24" y="33"/>
                  </a:cubicBezTo>
                  <a:cubicBezTo>
                    <a:pt x="22" y="32"/>
                    <a:pt x="22" y="29"/>
                    <a:pt x="23" y="27"/>
                  </a:cubicBezTo>
                  <a:cubicBezTo>
                    <a:pt x="25" y="25"/>
                    <a:pt x="28" y="25"/>
                    <a:pt x="30" y="27"/>
                  </a:cubicBezTo>
                  <a:cubicBezTo>
                    <a:pt x="30" y="28"/>
                    <a:pt x="31" y="28"/>
                    <a:pt x="31" y="29"/>
                  </a:cubicBezTo>
                  <a:cubicBezTo>
                    <a:pt x="38" y="15"/>
                    <a:pt x="38" y="15"/>
                    <a:pt x="38" y="15"/>
                  </a:cubicBezTo>
                  <a:cubicBezTo>
                    <a:pt x="17" y="10"/>
                    <a:pt x="17" y="10"/>
                    <a:pt x="17" y="10"/>
                  </a:cubicBezTo>
                  <a:cubicBezTo>
                    <a:pt x="15" y="13"/>
                    <a:pt x="12" y="23"/>
                    <a:pt x="9" y="25"/>
                  </a:cubicBezTo>
                  <a:cubicBezTo>
                    <a:pt x="7" y="27"/>
                    <a:pt x="4" y="27"/>
                    <a:pt x="2" y="25"/>
                  </a:cubicBezTo>
                  <a:cubicBezTo>
                    <a:pt x="1" y="23"/>
                    <a:pt x="0" y="20"/>
                    <a:pt x="2" y="19"/>
                  </a:cubicBezTo>
                  <a:cubicBezTo>
                    <a:pt x="4" y="17"/>
                    <a:pt x="7" y="17"/>
                    <a:pt x="9" y="19"/>
                  </a:cubicBezTo>
                  <a:cubicBezTo>
                    <a:pt x="9" y="19"/>
                    <a:pt x="9" y="20"/>
                    <a:pt x="9" y="20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47" name="Freeform 33815"/>
            <p:cNvSpPr>
              <a:spLocks/>
            </p:cNvSpPr>
            <p:nvPr/>
          </p:nvSpPr>
          <p:spPr bwMode="auto">
            <a:xfrm>
              <a:off x="4107" y="1314"/>
              <a:ext cx="80" cy="49"/>
            </a:xfrm>
            <a:custGeom>
              <a:avLst/>
              <a:gdLst>
                <a:gd name="T0" fmla="*/ 10 w 45"/>
                <a:gd name="T1" fmla="*/ 21 h 28"/>
                <a:gd name="T2" fmla="*/ 15 w 45"/>
                <a:gd name="T3" fmla="*/ 28 h 28"/>
                <a:gd name="T4" fmla="*/ 26 w 45"/>
                <a:gd name="T5" fmla="*/ 22 h 28"/>
                <a:gd name="T6" fmla="*/ 32 w 45"/>
                <a:gd name="T7" fmla="*/ 27 h 28"/>
                <a:gd name="T8" fmla="*/ 34 w 45"/>
                <a:gd name="T9" fmla="*/ 22 h 28"/>
                <a:gd name="T10" fmla="*/ 38 w 45"/>
                <a:gd name="T11" fmla="*/ 25 h 28"/>
                <a:gd name="T12" fmla="*/ 45 w 45"/>
                <a:gd name="T13" fmla="*/ 27 h 28"/>
                <a:gd name="T14" fmla="*/ 45 w 45"/>
                <a:gd name="T15" fmla="*/ 20 h 28"/>
                <a:gd name="T16" fmla="*/ 45 w 45"/>
                <a:gd name="T17" fmla="*/ 10 h 28"/>
                <a:gd name="T18" fmla="*/ 32 w 45"/>
                <a:gd name="T19" fmla="*/ 14 h 28"/>
                <a:gd name="T20" fmla="*/ 23 w 45"/>
                <a:gd name="T21" fmla="*/ 15 h 28"/>
                <a:gd name="T22" fmla="*/ 19 w 45"/>
                <a:gd name="T23" fmla="*/ 16 h 28"/>
                <a:gd name="T24" fmla="*/ 14 w 45"/>
                <a:gd name="T25" fmla="*/ 16 h 28"/>
                <a:gd name="T26" fmla="*/ 14 w 45"/>
                <a:gd name="T27" fmla="*/ 16 h 28"/>
                <a:gd name="T28" fmla="*/ 19 w 45"/>
                <a:gd name="T29" fmla="*/ 15 h 28"/>
                <a:gd name="T30" fmla="*/ 23 w 45"/>
                <a:gd name="T31" fmla="*/ 14 h 28"/>
                <a:gd name="T32" fmla="*/ 32 w 45"/>
                <a:gd name="T33" fmla="*/ 13 h 28"/>
                <a:gd name="T34" fmla="*/ 44 w 45"/>
                <a:gd name="T35" fmla="*/ 9 h 28"/>
                <a:gd name="T36" fmla="*/ 43 w 45"/>
                <a:gd name="T37" fmla="*/ 8 h 28"/>
                <a:gd name="T38" fmla="*/ 41 w 45"/>
                <a:gd name="T39" fmla="*/ 3 h 28"/>
                <a:gd name="T40" fmla="*/ 38 w 45"/>
                <a:gd name="T41" fmla="*/ 1 h 28"/>
                <a:gd name="T42" fmla="*/ 29 w 45"/>
                <a:gd name="T43" fmla="*/ 1 h 28"/>
                <a:gd name="T44" fmla="*/ 26 w 45"/>
                <a:gd name="T45" fmla="*/ 3 h 28"/>
                <a:gd name="T46" fmla="*/ 22 w 45"/>
                <a:gd name="T47" fmla="*/ 0 h 28"/>
                <a:gd name="T48" fmla="*/ 17 w 45"/>
                <a:gd name="T49" fmla="*/ 7 h 28"/>
                <a:gd name="T50" fmla="*/ 10 w 45"/>
                <a:gd name="T51" fmla="*/ 7 h 28"/>
                <a:gd name="T52" fmla="*/ 8 w 45"/>
                <a:gd name="T53" fmla="*/ 15 h 28"/>
                <a:gd name="T54" fmla="*/ 0 w 45"/>
                <a:gd name="T55" fmla="*/ 19 h 28"/>
                <a:gd name="T56" fmla="*/ 10 w 45"/>
                <a:gd name="T57" fmla="*/ 21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45" h="28">
                  <a:moveTo>
                    <a:pt x="10" y="21"/>
                  </a:moveTo>
                  <a:cubicBezTo>
                    <a:pt x="12" y="22"/>
                    <a:pt x="14" y="26"/>
                    <a:pt x="15" y="28"/>
                  </a:cubicBezTo>
                  <a:cubicBezTo>
                    <a:pt x="16" y="21"/>
                    <a:pt x="24" y="22"/>
                    <a:pt x="26" y="22"/>
                  </a:cubicBezTo>
                  <a:cubicBezTo>
                    <a:pt x="28" y="23"/>
                    <a:pt x="30" y="25"/>
                    <a:pt x="32" y="27"/>
                  </a:cubicBezTo>
                  <a:cubicBezTo>
                    <a:pt x="31" y="25"/>
                    <a:pt x="32" y="23"/>
                    <a:pt x="34" y="22"/>
                  </a:cubicBezTo>
                  <a:cubicBezTo>
                    <a:pt x="35" y="22"/>
                    <a:pt x="37" y="24"/>
                    <a:pt x="38" y="25"/>
                  </a:cubicBezTo>
                  <a:cubicBezTo>
                    <a:pt x="39" y="20"/>
                    <a:pt x="44" y="24"/>
                    <a:pt x="45" y="27"/>
                  </a:cubicBezTo>
                  <a:cubicBezTo>
                    <a:pt x="43" y="20"/>
                    <a:pt x="44" y="20"/>
                    <a:pt x="45" y="20"/>
                  </a:cubicBezTo>
                  <a:cubicBezTo>
                    <a:pt x="41" y="18"/>
                    <a:pt x="42" y="12"/>
                    <a:pt x="45" y="10"/>
                  </a:cubicBezTo>
                  <a:cubicBezTo>
                    <a:pt x="41" y="11"/>
                    <a:pt x="37" y="13"/>
                    <a:pt x="32" y="14"/>
                  </a:cubicBezTo>
                  <a:cubicBezTo>
                    <a:pt x="29" y="14"/>
                    <a:pt x="26" y="15"/>
                    <a:pt x="23" y="15"/>
                  </a:cubicBezTo>
                  <a:cubicBezTo>
                    <a:pt x="22" y="15"/>
                    <a:pt x="20" y="15"/>
                    <a:pt x="19" y="16"/>
                  </a:cubicBezTo>
                  <a:cubicBezTo>
                    <a:pt x="17" y="16"/>
                    <a:pt x="16" y="16"/>
                    <a:pt x="14" y="16"/>
                  </a:cubicBezTo>
                  <a:cubicBezTo>
                    <a:pt x="14" y="16"/>
                    <a:pt x="14" y="16"/>
                    <a:pt x="14" y="16"/>
                  </a:cubicBezTo>
                  <a:cubicBezTo>
                    <a:pt x="16" y="16"/>
                    <a:pt x="17" y="15"/>
                    <a:pt x="19" y="15"/>
                  </a:cubicBezTo>
                  <a:cubicBezTo>
                    <a:pt x="20" y="15"/>
                    <a:pt x="22" y="15"/>
                    <a:pt x="23" y="14"/>
                  </a:cubicBezTo>
                  <a:cubicBezTo>
                    <a:pt x="26" y="14"/>
                    <a:pt x="29" y="14"/>
                    <a:pt x="32" y="13"/>
                  </a:cubicBezTo>
                  <a:cubicBezTo>
                    <a:pt x="37" y="12"/>
                    <a:pt x="40" y="10"/>
                    <a:pt x="44" y="9"/>
                  </a:cubicBezTo>
                  <a:cubicBezTo>
                    <a:pt x="43" y="9"/>
                    <a:pt x="43" y="8"/>
                    <a:pt x="43" y="8"/>
                  </a:cubicBezTo>
                  <a:cubicBezTo>
                    <a:pt x="42" y="7"/>
                    <a:pt x="41" y="4"/>
                    <a:pt x="41" y="3"/>
                  </a:cubicBezTo>
                  <a:cubicBezTo>
                    <a:pt x="40" y="3"/>
                    <a:pt x="39" y="3"/>
                    <a:pt x="38" y="1"/>
                  </a:cubicBezTo>
                  <a:cubicBezTo>
                    <a:pt x="36" y="4"/>
                    <a:pt x="31" y="3"/>
                    <a:pt x="29" y="1"/>
                  </a:cubicBezTo>
                  <a:cubicBezTo>
                    <a:pt x="29" y="2"/>
                    <a:pt x="27" y="3"/>
                    <a:pt x="26" y="3"/>
                  </a:cubicBezTo>
                  <a:cubicBezTo>
                    <a:pt x="25" y="3"/>
                    <a:pt x="22" y="0"/>
                    <a:pt x="22" y="0"/>
                  </a:cubicBezTo>
                  <a:cubicBezTo>
                    <a:pt x="22" y="2"/>
                    <a:pt x="20" y="6"/>
                    <a:pt x="17" y="7"/>
                  </a:cubicBezTo>
                  <a:cubicBezTo>
                    <a:pt x="15" y="8"/>
                    <a:pt x="12" y="8"/>
                    <a:pt x="10" y="7"/>
                  </a:cubicBezTo>
                  <a:cubicBezTo>
                    <a:pt x="12" y="9"/>
                    <a:pt x="10" y="13"/>
                    <a:pt x="8" y="15"/>
                  </a:cubicBezTo>
                  <a:cubicBezTo>
                    <a:pt x="5" y="17"/>
                    <a:pt x="2" y="19"/>
                    <a:pt x="0" y="19"/>
                  </a:cubicBezTo>
                  <a:cubicBezTo>
                    <a:pt x="3" y="19"/>
                    <a:pt x="6" y="19"/>
                    <a:pt x="10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888" name="Picture 33816"/>
            <p:cNvPicPr>
              <a:picLocks noChangeAspect="1" noChangeArrowheads="1"/>
            </p:cNvPicPr>
            <p:nvPr/>
          </p:nvPicPr>
          <p:blipFill>
            <a:blip r:embed="rId7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24" y="1322"/>
              <a:ext cx="69" cy="2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48" name="Freeform 33817"/>
            <p:cNvSpPr>
              <a:spLocks/>
            </p:cNvSpPr>
            <p:nvPr/>
          </p:nvSpPr>
          <p:spPr bwMode="auto">
            <a:xfrm>
              <a:off x="4126" y="1250"/>
              <a:ext cx="73" cy="67"/>
            </a:xfrm>
            <a:custGeom>
              <a:avLst/>
              <a:gdLst>
                <a:gd name="T0" fmla="*/ 21 w 41"/>
                <a:gd name="T1" fmla="*/ 19 h 38"/>
                <a:gd name="T2" fmla="*/ 27 w 41"/>
                <a:gd name="T3" fmla="*/ 25 h 38"/>
                <a:gd name="T4" fmla="*/ 30 w 41"/>
                <a:gd name="T5" fmla="*/ 30 h 38"/>
                <a:gd name="T6" fmla="*/ 32 w 41"/>
                <a:gd name="T7" fmla="*/ 33 h 38"/>
                <a:gd name="T8" fmla="*/ 33 w 41"/>
                <a:gd name="T9" fmla="*/ 33 h 38"/>
                <a:gd name="T10" fmla="*/ 33 w 41"/>
                <a:gd name="T11" fmla="*/ 34 h 38"/>
                <a:gd name="T12" fmla="*/ 37 w 41"/>
                <a:gd name="T13" fmla="*/ 32 h 38"/>
                <a:gd name="T14" fmla="*/ 41 w 41"/>
                <a:gd name="T15" fmla="*/ 33 h 38"/>
                <a:gd name="T16" fmla="*/ 41 w 41"/>
                <a:gd name="T17" fmla="*/ 20 h 38"/>
                <a:gd name="T18" fmla="*/ 32 w 41"/>
                <a:gd name="T19" fmla="*/ 14 h 38"/>
                <a:gd name="T20" fmla="*/ 26 w 41"/>
                <a:gd name="T21" fmla="*/ 8 h 38"/>
                <a:gd name="T22" fmla="*/ 20 w 41"/>
                <a:gd name="T23" fmla="*/ 4 h 38"/>
                <a:gd name="T24" fmla="*/ 0 w 41"/>
                <a:gd name="T25" fmla="*/ 0 h 38"/>
                <a:gd name="T26" fmla="*/ 4 w 41"/>
                <a:gd name="T27" fmla="*/ 24 h 38"/>
                <a:gd name="T28" fmla="*/ 14 w 41"/>
                <a:gd name="T29" fmla="*/ 26 h 38"/>
                <a:gd name="T30" fmla="*/ 13 w 41"/>
                <a:gd name="T31" fmla="*/ 30 h 38"/>
                <a:gd name="T32" fmla="*/ 19 w 41"/>
                <a:gd name="T33" fmla="*/ 31 h 38"/>
                <a:gd name="T34" fmla="*/ 19 w 41"/>
                <a:gd name="T35" fmla="*/ 34 h 38"/>
                <a:gd name="T36" fmla="*/ 25 w 41"/>
                <a:gd name="T37" fmla="*/ 37 h 38"/>
                <a:gd name="T38" fmla="*/ 31 w 41"/>
                <a:gd name="T39" fmla="*/ 38 h 38"/>
                <a:gd name="T40" fmla="*/ 33 w 41"/>
                <a:gd name="T41" fmla="*/ 34 h 38"/>
                <a:gd name="T42" fmla="*/ 32 w 41"/>
                <a:gd name="T43" fmla="*/ 34 h 38"/>
                <a:gd name="T44" fmla="*/ 32 w 41"/>
                <a:gd name="T45" fmla="*/ 33 h 38"/>
                <a:gd name="T46" fmla="*/ 29 w 41"/>
                <a:gd name="T47" fmla="*/ 31 h 38"/>
                <a:gd name="T48" fmla="*/ 28 w 41"/>
                <a:gd name="T49" fmla="*/ 29 h 38"/>
                <a:gd name="T50" fmla="*/ 26 w 41"/>
                <a:gd name="T51" fmla="*/ 26 h 38"/>
                <a:gd name="T52" fmla="*/ 20 w 41"/>
                <a:gd name="T53" fmla="*/ 19 h 38"/>
                <a:gd name="T54" fmla="*/ 13 w 41"/>
                <a:gd name="T55" fmla="*/ 12 h 38"/>
                <a:gd name="T56" fmla="*/ 13 w 41"/>
                <a:gd name="T57" fmla="*/ 12 h 38"/>
                <a:gd name="T58" fmla="*/ 21 w 41"/>
                <a:gd name="T59" fmla="*/ 19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38">
                  <a:moveTo>
                    <a:pt x="21" y="19"/>
                  </a:moveTo>
                  <a:cubicBezTo>
                    <a:pt x="23" y="21"/>
                    <a:pt x="25" y="23"/>
                    <a:pt x="27" y="25"/>
                  </a:cubicBezTo>
                  <a:cubicBezTo>
                    <a:pt x="28" y="27"/>
                    <a:pt x="29" y="29"/>
                    <a:pt x="30" y="30"/>
                  </a:cubicBezTo>
                  <a:cubicBezTo>
                    <a:pt x="31" y="31"/>
                    <a:pt x="31" y="32"/>
                    <a:pt x="32" y="33"/>
                  </a:cubicBezTo>
                  <a:cubicBezTo>
                    <a:pt x="32" y="33"/>
                    <a:pt x="33" y="33"/>
                    <a:pt x="33" y="33"/>
                  </a:cubicBezTo>
                  <a:cubicBezTo>
                    <a:pt x="33" y="33"/>
                    <a:pt x="33" y="34"/>
                    <a:pt x="33" y="34"/>
                  </a:cubicBezTo>
                  <a:cubicBezTo>
                    <a:pt x="34" y="33"/>
                    <a:pt x="36" y="32"/>
                    <a:pt x="37" y="32"/>
                  </a:cubicBezTo>
                  <a:cubicBezTo>
                    <a:pt x="39" y="32"/>
                    <a:pt x="41" y="33"/>
                    <a:pt x="41" y="33"/>
                  </a:cubicBezTo>
                  <a:cubicBezTo>
                    <a:pt x="40" y="31"/>
                    <a:pt x="33" y="28"/>
                    <a:pt x="41" y="20"/>
                  </a:cubicBezTo>
                  <a:cubicBezTo>
                    <a:pt x="39" y="22"/>
                    <a:pt x="29" y="19"/>
                    <a:pt x="32" y="14"/>
                  </a:cubicBezTo>
                  <a:cubicBezTo>
                    <a:pt x="28" y="15"/>
                    <a:pt x="25" y="10"/>
                    <a:pt x="26" y="8"/>
                  </a:cubicBezTo>
                  <a:cubicBezTo>
                    <a:pt x="24" y="11"/>
                    <a:pt x="20" y="7"/>
                    <a:pt x="20" y="4"/>
                  </a:cubicBezTo>
                  <a:cubicBezTo>
                    <a:pt x="18" y="11"/>
                    <a:pt x="4" y="4"/>
                    <a:pt x="0" y="0"/>
                  </a:cubicBezTo>
                  <a:cubicBezTo>
                    <a:pt x="2" y="3"/>
                    <a:pt x="10" y="22"/>
                    <a:pt x="4" y="24"/>
                  </a:cubicBezTo>
                  <a:cubicBezTo>
                    <a:pt x="5" y="25"/>
                    <a:pt x="12" y="24"/>
                    <a:pt x="14" y="26"/>
                  </a:cubicBezTo>
                  <a:cubicBezTo>
                    <a:pt x="15" y="26"/>
                    <a:pt x="17" y="30"/>
                    <a:pt x="13" y="30"/>
                  </a:cubicBezTo>
                  <a:cubicBezTo>
                    <a:pt x="14" y="31"/>
                    <a:pt x="18" y="30"/>
                    <a:pt x="19" y="31"/>
                  </a:cubicBezTo>
                  <a:cubicBezTo>
                    <a:pt x="20" y="32"/>
                    <a:pt x="20" y="34"/>
                    <a:pt x="19" y="34"/>
                  </a:cubicBezTo>
                  <a:cubicBezTo>
                    <a:pt x="23" y="34"/>
                    <a:pt x="23" y="34"/>
                    <a:pt x="25" y="37"/>
                  </a:cubicBezTo>
                  <a:cubicBezTo>
                    <a:pt x="26" y="37"/>
                    <a:pt x="29" y="35"/>
                    <a:pt x="31" y="38"/>
                  </a:cubicBezTo>
                  <a:cubicBezTo>
                    <a:pt x="31" y="36"/>
                    <a:pt x="32" y="35"/>
                    <a:pt x="33" y="34"/>
                  </a:cubicBezTo>
                  <a:cubicBezTo>
                    <a:pt x="33" y="34"/>
                    <a:pt x="33" y="34"/>
                    <a:pt x="32" y="34"/>
                  </a:cubicBezTo>
                  <a:cubicBezTo>
                    <a:pt x="32" y="33"/>
                    <a:pt x="32" y="33"/>
                    <a:pt x="32" y="33"/>
                  </a:cubicBezTo>
                  <a:cubicBezTo>
                    <a:pt x="31" y="32"/>
                    <a:pt x="30" y="31"/>
                    <a:pt x="29" y="31"/>
                  </a:cubicBezTo>
                  <a:cubicBezTo>
                    <a:pt x="29" y="30"/>
                    <a:pt x="28" y="29"/>
                    <a:pt x="28" y="29"/>
                  </a:cubicBezTo>
                  <a:cubicBezTo>
                    <a:pt x="27" y="28"/>
                    <a:pt x="27" y="27"/>
                    <a:pt x="26" y="26"/>
                  </a:cubicBezTo>
                  <a:cubicBezTo>
                    <a:pt x="24" y="24"/>
                    <a:pt x="22" y="21"/>
                    <a:pt x="20" y="19"/>
                  </a:cubicBezTo>
                  <a:cubicBezTo>
                    <a:pt x="18" y="17"/>
                    <a:pt x="15" y="14"/>
                    <a:pt x="13" y="12"/>
                  </a:cubicBezTo>
                  <a:cubicBezTo>
                    <a:pt x="13" y="12"/>
                    <a:pt x="13" y="12"/>
                    <a:pt x="13" y="12"/>
                  </a:cubicBezTo>
                  <a:lnTo>
                    <a:pt x="21" y="19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890" name="Picture 33818"/>
            <p:cNvPicPr>
              <a:picLocks noChangeAspect="1" noChangeArrowheads="1"/>
            </p:cNvPicPr>
            <p:nvPr/>
          </p:nvPicPr>
          <p:blipFill>
            <a:blip r:embed="rId7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142" y="1264"/>
              <a:ext cx="54" cy="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49" name="Freeform 33819"/>
            <p:cNvSpPr>
              <a:spLocks/>
            </p:cNvSpPr>
            <p:nvPr/>
          </p:nvSpPr>
          <p:spPr bwMode="auto">
            <a:xfrm>
              <a:off x="4185" y="1331"/>
              <a:ext cx="27" cy="24"/>
            </a:xfrm>
            <a:custGeom>
              <a:avLst/>
              <a:gdLst>
                <a:gd name="T0" fmla="*/ 5 w 15"/>
                <a:gd name="T1" fmla="*/ 12 h 13"/>
                <a:gd name="T2" fmla="*/ 11 w 15"/>
                <a:gd name="T3" fmla="*/ 12 h 13"/>
                <a:gd name="T4" fmla="*/ 14 w 15"/>
                <a:gd name="T5" fmla="*/ 7 h 13"/>
                <a:gd name="T6" fmla="*/ 13 w 15"/>
                <a:gd name="T7" fmla="*/ 2 h 13"/>
                <a:gd name="T8" fmla="*/ 9 w 15"/>
                <a:gd name="T9" fmla="*/ 0 h 13"/>
                <a:gd name="T10" fmla="*/ 6 w 15"/>
                <a:gd name="T11" fmla="*/ 1 h 13"/>
                <a:gd name="T12" fmla="*/ 4 w 15"/>
                <a:gd name="T13" fmla="*/ 1 h 13"/>
                <a:gd name="T14" fmla="*/ 3 w 15"/>
                <a:gd name="T15" fmla="*/ 1 h 13"/>
                <a:gd name="T16" fmla="*/ 1 w 15"/>
                <a:gd name="T17" fmla="*/ 9 h 13"/>
                <a:gd name="T18" fmla="*/ 2 w 15"/>
                <a:gd name="T19" fmla="*/ 9 h 13"/>
                <a:gd name="T20" fmla="*/ 5 w 15"/>
                <a:gd name="T2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5" h="13">
                  <a:moveTo>
                    <a:pt x="5" y="12"/>
                  </a:moveTo>
                  <a:cubicBezTo>
                    <a:pt x="7" y="12"/>
                    <a:pt x="9" y="13"/>
                    <a:pt x="11" y="12"/>
                  </a:cubicBezTo>
                  <a:cubicBezTo>
                    <a:pt x="12" y="11"/>
                    <a:pt x="14" y="9"/>
                    <a:pt x="14" y="7"/>
                  </a:cubicBezTo>
                  <a:cubicBezTo>
                    <a:pt x="15" y="5"/>
                    <a:pt x="14" y="3"/>
                    <a:pt x="13" y="2"/>
                  </a:cubicBezTo>
                  <a:cubicBezTo>
                    <a:pt x="12" y="2"/>
                    <a:pt x="10" y="1"/>
                    <a:pt x="9" y="0"/>
                  </a:cubicBezTo>
                  <a:cubicBezTo>
                    <a:pt x="8" y="1"/>
                    <a:pt x="7" y="1"/>
                    <a:pt x="6" y="1"/>
                  </a:cubicBezTo>
                  <a:cubicBezTo>
                    <a:pt x="6" y="1"/>
                    <a:pt x="5" y="1"/>
                    <a:pt x="4" y="1"/>
                  </a:cubicBezTo>
                  <a:cubicBezTo>
                    <a:pt x="4" y="1"/>
                    <a:pt x="3" y="1"/>
                    <a:pt x="3" y="1"/>
                  </a:cubicBezTo>
                  <a:cubicBezTo>
                    <a:pt x="0" y="3"/>
                    <a:pt x="0" y="6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3" y="10"/>
                    <a:pt x="4" y="11"/>
                    <a:pt x="5" y="12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0" name="Freeform 33820"/>
            <p:cNvSpPr>
              <a:spLocks/>
            </p:cNvSpPr>
            <p:nvPr/>
          </p:nvSpPr>
          <p:spPr bwMode="auto">
            <a:xfrm>
              <a:off x="4203" y="1312"/>
              <a:ext cx="16" cy="19"/>
            </a:xfrm>
            <a:custGeom>
              <a:avLst/>
              <a:gdLst>
                <a:gd name="T0" fmla="*/ 5 w 9"/>
                <a:gd name="T1" fmla="*/ 11 h 11"/>
                <a:gd name="T2" fmla="*/ 8 w 9"/>
                <a:gd name="T3" fmla="*/ 9 h 11"/>
                <a:gd name="T4" fmla="*/ 9 w 9"/>
                <a:gd name="T5" fmla="*/ 6 h 11"/>
                <a:gd name="T6" fmla="*/ 8 w 9"/>
                <a:gd name="T7" fmla="*/ 3 h 11"/>
                <a:gd name="T8" fmla="*/ 1 w 9"/>
                <a:gd name="T9" fmla="*/ 1 h 11"/>
                <a:gd name="T10" fmla="*/ 2 w 9"/>
                <a:gd name="T11" fmla="*/ 6 h 11"/>
                <a:gd name="T12" fmla="*/ 2 w 9"/>
                <a:gd name="T13" fmla="*/ 8 h 11"/>
                <a:gd name="T14" fmla="*/ 2 w 9"/>
                <a:gd name="T15" fmla="*/ 8 h 11"/>
                <a:gd name="T16" fmla="*/ 1 w 9"/>
                <a:gd name="T17" fmla="*/ 9 h 11"/>
                <a:gd name="T18" fmla="*/ 0 w 9"/>
                <a:gd name="T19" fmla="*/ 10 h 11"/>
                <a:gd name="T20" fmla="*/ 5 w 9"/>
                <a:gd name="T21" fmla="*/ 11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">
                  <a:moveTo>
                    <a:pt x="5" y="11"/>
                  </a:moveTo>
                  <a:cubicBezTo>
                    <a:pt x="6" y="11"/>
                    <a:pt x="7" y="10"/>
                    <a:pt x="8" y="9"/>
                  </a:cubicBezTo>
                  <a:cubicBezTo>
                    <a:pt x="9" y="8"/>
                    <a:pt x="9" y="7"/>
                    <a:pt x="9" y="6"/>
                  </a:cubicBezTo>
                  <a:cubicBezTo>
                    <a:pt x="9" y="4"/>
                    <a:pt x="8" y="3"/>
                    <a:pt x="8" y="3"/>
                  </a:cubicBezTo>
                  <a:cubicBezTo>
                    <a:pt x="6" y="1"/>
                    <a:pt x="3" y="0"/>
                    <a:pt x="1" y="1"/>
                  </a:cubicBezTo>
                  <a:cubicBezTo>
                    <a:pt x="2" y="3"/>
                    <a:pt x="3" y="5"/>
                    <a:pt x="2" y="6"/>
                  </a:cubicBezTo>
                  <a:cubicBezTo>
                    <a:pt x="2" y="7"/>
                    <a:pt x="2" y="7"/>
                    <a:pt x="2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9"/>
                    <a:pt x="2" y="9"/>
                    <a:pt x="1" y="9"/>
                  </a:cubicBezTo>
                  <a:cubicBezTo>
                    <a:pt x="1" y="9"/>
                    <a:pt x="1" y="10"/>
                    <a:pt x="0" y="10"/>
                  </a:cubicBezTo>
                  <a:cubicBezTo>
                    <a:pt x="1" y="11"/>
                    <a:pt x="3" y="11"/>
                    <a:pt x="5" y="1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1" name="Freeform 33821"/>
            <p:cNvSpPr>
              <a:spLocks/>
            </p:cNvSpPr>
            <p:nvPr/>
          </p:nvSpPr>
          <p:spPr bwMode="auto">
            <a:xfrm>
              <a:off x="4183" y="1310"/>
              <a:ext cx="22" cy="21"/>
            </a:xfrm>
            <a:custGeom>
              <a:avLst/>
              <a:gdLst>
                <a:gd name="T0" fmla="*/ 7 w 12"/>
                <a:gd name="T1" fmla="*/ 11 h 12"/>
                <a:gd name="T2" fmla="*/ 9 w 12"/>
                <a:gd name="T3" fmla="*/ 11 h 12"/>
                <a:gd name="T4" fmla="*/ 12 w 12"/>
                <a:gd name="T5" fmla="*/ 7 h 12"/>
                <a:gd name="T6" fmla="*/ 10 w 12"/>
                <a:gd name="T7" fmla="*/ 2 h 12"/>
                <a:gd name="T8" fmla="*/ 9 w 12"/>
                <a:gd name="T9" fmla="*/ 1 h 12"/>
                <a:gd name="T10" fmla="*/ 8 w 12"/>
                <a:gd name="T11" fmla="*/ 0 h 12"/>
                <a:gd name="T12" fmla="*/ 6 w 12"/>
                <a:gd name="T13" fmla="*/ 0 h 12"/>
                <a:gd name="T14" fmla="*/ 1 w 12"/>
                <a:gd name="T15" fmla="*/ 2 h 12"/>
                <a:gd name="T16" fmla="*/ 0 w 12"/>
                <a:gd name="T17" fmla="*/ 5 h 12"/>
                <a:gd name="T18" fmla="*/ 0 w 12"/>
                <a:gd name="T19" fmla="*/ 6 h 12"/>
                <a:gd name="T20" fmla="*/ 2 w 12"/>
                <a:gd name="T21" fmla="*/ 10 h 12"/>
                <a:gd name="T22" fmla="*/ 4 w 12"/>
                <a:gd name="T23" fmla="*/ 11 h 12"/>
                <a:gd name="T24" fmla="*/ 7 w 12"/>
                <a:gd name="T25" fmla="*/ 11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12">
                  <a:moveTo>
                    <a:pt x="7" y="11"/>
                  </a:moveTo>
                  <a:cubicBezTo>
                    <a:pt x="8" y="11"/>
                    <a:pt x="9" y="11"/>
                    <a:pt x="9" y="11"/>
                  </a:cubicBezTo>
                  <a:cubicBezTo>
                    <a:pt x="10" y="10"/>
                    <a:pt x="11" y="9"/>
                    <a:pt x="12" y="7"/>
                  </a:cubicBezTo>
                  <a:cubicBezTo>
                    <a:pt x="12" y="5"/>
                    <a:pt x="11" y="3"/>
                    <a:pt x="10" y="2"/>
                  </a:cubicBezTo>
                  <a:cubicBezTo>
                    <a:pt x="10" y="2"/>
                    <a:pt x="10" y="1"/>
                    <a:pt x="9" y="1"/>
                  </a:cubicBezTo>
                  <a:cubicBezTo>
                    <a:pt x="9" y="1"/>
                    <a:pt x="8" y="0"/>
                    <a:pt x="8" y="0"/>
                  </a:cubicBezTo>
                  <a:cubicBezTo>
                    <a:pt x="7" y="0"/>
                    <a:pt x="6" y="0"/>
                    <a:pt x="6" y="0"/>
                  </a:cubicBezTo>
                  <a:cubicBezTo>
                    <a:pt x="4" y="0"/>
                    <a:pt x="2" y="0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1" y="8"/>
                    <a:pt x="2" y="10"/>
                  </a:cubicBezTo>
                  <a:cubicBezTo>
                    <a:pt x="2" y="10"/>
                    <a:pt x="3" y="10"/>
                    <a:pt x="4" y="11"/>
                  </a:cubicBezTo>
                  <a:cubicBezTo>
                    <a:pt x="5" y="12"/>
                    <a:pt x="6" y="12"/>
                    <a:pt x="7" y="11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2" name="Freeform 33822"/>
            <p:cNvSpPr>
              <a:spLocks/>
            </p:cNvSpPr>
            <p:nvPr/>
          </p:nvSpPr>
          <p:spPr bwMode="auto">
            <a:xfrm>
              <a:off x="3975" y="1696"/>
              <a:ext cx="114" cy="98"/>
            </a:xfrm>
            <a:custGeom>
              <a:avLst/>
              <a:gdLst>
                <a:gd name="T0" fmla="*/ 35 w 64"/>
                <a:gd name="T1" fmla="*/ 23 h 55"/>
                <a:gd name="T2" fmla="*/ 48 w 64"/>
                <a:gd name="T3" fmla="*/ 12 h 55"/>
                <a:gd name="T4" fmla="*/ 38 w 64"/>
                <a:gd name="T5" fmla="*/ 52 h 55"/>
                <a:gd name="T6" fmla="*/ 35 w 64"/>
                <a:gd name="T7" fmla="*/ 2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64" h="55">
                  <a:moveTo>
                    <a:pt x="35" y="23"/>
                  </a:moveTo>
                  <a:cubicBezTo>
                    <a:pt x="35" y="23"/>
                    <a:pt x="38" y="11"/>
                    <a:pt x="48" y="12"/>
                  </a:cubicBezTo>
                  <a:cubicBezTo>
                    <a:pt x="64" y="13"/>
                    <a:pt x="43" y="55"/>
                    <a:pt x="38" y="52"/>
                  </a:cubicBezTo>
                  <a:cubicBezTo>
                    <a:pt x="0" y="27"/>
                    <a:pt x="26" y="0"/>
                    <a:pt x="35" y="2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3" name="Freeform 33823"/>
            <p:cNvSpPr>
              <a:spLocks/>
            </p:cNvSpPr>
            <p:nvPr/>
          </p:nvSpPr>
          <p:spPr bwMode="auto">
            <a:xfrm>
              <a:off x="3623" y="1367"/>
              <a:ext cx="62" cy="60"/>
            </a:xfrm>
            <a:custGeom>
              <a:avLst/>
              <a:gdLst>
                <a:gd name="T0" fmla="*/ 0 w 35"/>
                <a:gd name="T1" fmla="*/ 17 h 34"/>
                <a:gd name="T2" fmla="*/ 18 w 35"/>
                <a:gd name="T3" fmla="*/ 0 h 34"/>
                <a:gd name="T4" fmla="*/ 35 w 35"/>
                <a:gd name="T5" fmla="*/ 17 h 34"/>
                <a:gd name="T6" fmla="*/ 18 w 35"/>
                <a:gd name="T7" fmla="*/ 34 h 34"/>
                <a:gd name="T8" fmla="*/ 0 w 35"/>
                <a:gd name="T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4">
                  <a:moveTo>
                    <a:pt x="0" y="17"/>
                  </a:moveTo>
                  <a:cubicBezTo>
                    <a:pt x="16" y="17"/>
                    <a:pt x="18" y="15"/>
                    <a:pt x="18" y="0"/>
                  </a:cubicBezTo>
                  <a:cubicBezTo>
                    <a:pt x="18" y="15"/>
                    <a:pt x="20" y="17"/>
                    <a:pt x="35" y="17"/>
                  </a:cubicBezTo>
                  <a:cubicBezTo>
                    <a:pt x="20" y="17"/>
                    <a:pt x="18" y="19"/>
                    <a:pt x="18" y="34"/>
                  </a:cubicBezTo>
                  <a:cubicBezTo>
                    <a:pt x="18" y="19"/>
                    <a:pt x="16" y="17"/>
                    <a:pt x="0" y="1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4" name="Freeform 33824"/>
            <p:cNvSpPr>
              <a:spLocks/>
            </p:cNvSpPr>
            <p:nvPr/>
          </p:nvSpPr>
          <p:spPr bwMode="auto">
            <a:xfrm>
              <a:off x="3762" y="1045"/>
              <a:ext cx="41" cy="59"/>
            </a:xfrm>
            <a:custGeom>
              <a:avLst/>
              <a:gdLst>
                <a:gd name="T0" fmla="*/ 4 w 23"/>
                <a:gd name="T1" fmla="*/ 7 h 33"/>
                <a:gd name="T2" fmla="*/ 0 w 23"/>
                <a:gd name="T3" fmla="*/ 12 h 33"/>
                <a:gd name="T4" fmla="*/ 6 w 23"/>
                <a:gd name="T5" fmla="*/ 19 h 33"/>
                <a:gd name="T6" fmla="*/ 3 w 23"/>
                <a:gd name="T7" fmla="*/ 23 h 33"/>
                <a:gd name="T8" fmla="*/ 7 w 23"/>
                <a:gd name="T9" fmla="*/ 24 h 33"/>
                <a:gd name="T10" fmla="*/ 6 w 23"/>
                <a:gd name="T11" fmla="*/ 28 h 33"/>
                <a:gd name="T12" fmla="*/ 6 w 23"/>
                <a:gd name="T13" fmla="*/ 33 h 33"/>
                <a:gd name="T14" fmla="*/ 10 w 23"/>
                <a:gd name="T15" fmla="*/ 32 h 33"/>
                <a:gd name="T16" fmla="*/ 18 w 23"/>
                <a:gd name="T17" fmla="*/ 30 h 33"/>
                <a:gd name="T18" fmla="*/ 13 w 23"/>
                <a:gd name="T19" fmla="*/ 22 h 33"/>
                <a:gd name="T20" fmla="*/ 10 w 23"/>
                <a:gd name="T21" fmla="*/ 16 h 33"/>
                <a:gd name="T22" fmla="*/ 9 w 23"/>
                <a:gd name="T23" fmla="*/ 12 h 33"/>
                <a:gd name="T24" fmla="*/ 8 w 23"/>
                <a:gd name="T25" fmla="*/ 9 h 33"/>
                <a:gd name="T26" fmla="*/ 8 w 23"/>
                <a:gd name="T27" fmla="*/ 9 h 33"/>
                <a:gd name="T28" fmla="*/ 10 w 23"/>
                <a:gd name="T29" fmla="*/ 12 h 33"/>
                <a:gd name="T30" fmla="*/ 11 w 23"/>
                <a:gd name="T31" fmla="*/ 16 h 33"/>
                <a:gd name="T32" fmla="*/ 13 w 23"/>
                <a:gd name="T33" fmla="*/ 22 h 33"/>
                <a:gd name="T34" fmla="*/ 18 w 23"/>
                <a:gd name="T35" fmla="*/ 30 h 33"/>
                <a:gd name="T36" fmla="*/ 19 w 23"/>
                <a:gd name="T37" fmla="*/ 28 h 33"/>
                <a:gd name="T38" fmla="*/ 22 w 23"/>
                <a:gd name="T39" fmla="*/ 26 h 33"/>
                <a:gd name="T40" fmla="*/ 23 w 23"/>
                <a:gd name="T41" fmla="*/ 24 h 33"/>
                <a:gd name="T42" fmla="*/ 21 w 23"/>
                <a:gd name="T43" fmla="*/ 17 h 33"/>
                <a:gd name="T44" fmla="*/ 19 w 23"/>
                <a:gd name="T45" fmla="*/ 16 h 33"/>
                <a:gd name="T46" fmla="*/ 21 w 23"/>
                <a:gd name="T47" fmla="*/ 12 h 33"/>
                <a:gd name="T48" fmla="*/ 15 w 23"/>
                <a:gd name="T49" fmla="*/ 10 h 33"/>
                <a:gd name="T50" fmla="*/ 14 w 23"/>
                <a:gd name="T51" fmla="*/ 5 h 33"/>
                <a:gd name="T52" fmla="*/ 8 w 23"/>
                <a:gd name="T53" fmla="*/ 4 h 33"/>
                <a:gd name="T54" fmla="*/ 3 w 23"/>
                <a:gd name="T55" fmla="*/ 0 h 33"/>
                <a:gd name="T56" fmla="*/ 4 w 23"/>
                <a:gd name="T57" fmla="*/ 7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3" h="33">
                  <a:moveTo>
                    <a:pt x="4" y="7"/>
                  </a:moveTo>
                  <a:cubicBezTo>
                    <a:pt x="4" y="9"/>
                    <a:pt x="1" y="11"/>
                    <a:pt x="0" y="12"/>
                  </a:cubicBezTo>
                  <a:cubicBezTo>
                    <a:pt x="5" y="12"/>
                    <a:pt x="6" y="17"/>
                    <a:pt x="6" y="19"/>
                  </a:cubicBezTo>
                  <a:cubicBezTo>
                    <a:pt x="5" y="20"/>
                    <a:pt x="4" y="22"/>
                    <a:pt x="3" y="23"/>
                  </a:cubicBezTo>
                  <a:cubicBezTo>
                    <a:pt x="5" y="23"/>
                    <a:pt x="6" y="23"/>
                    <a:pt x="7" y="24"/>
                  </a:cubicBezTo>
                  <a:cubicBezTo>
                    <a:pt x="7" y="25"/>
                    <a:pt x="6" y="27"/>
                    <a:pt x="6" y="28"/>
                  </a:cubicBezTo>
                  <a:cubicBezTo>
                    <a:pt x="9" y="28"/>
                    <a:pt x="7" y="32"/>
                    <a:pt x="6" y="33"/>
                  </a:cubicBezTo>
                  <a:cubicBezTo>
                    <a:pt x="10" y="30"/>
                    <a:pt x="10" y="32"/>
                    <a:pt x="10" y="32"/>
                  </a:cubicBezTo>
                  <a:cubicBezTo>
                    <a:pt x="11" y="29"/>
                    <a:pt x="16" y="29"/>
                    <a:pt x="18" y="30"/>
                  </a:cubicBezTo>
                  <a:cubicBezTo>
                    <a:pt x="16" y="28"/>
                    <a:pt x="14" y="25"/>
                    <a:pt x="13" y="22"/>
                  </a:cubicBezTo>
                  <a:cubicBezTo>
                    <a:pt x="12" y="20"/>
                    <a:pt x="11" y="18"/>
                    <a:pt x="10" y="16"/>
                  </a:cubicBezTo>
                  <a:cubicBezTo>
                    <a:pt x="10" y="14"/>
                    <a:pt x="10" y="13"/>
                    <a:pt x="9" y="12"/>
                  </a:cubicBezTo>
                  <a:cubicBezTo>
                    <a:pt x="9" y="11"/>
                    <a:pt x="8" y="10"/>
                    <a:pt x="8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9" y="10"/>
                    <a:pt x="9" y="11"/>
                    <a:pt x="10" y="12"/>
                  </a:cubicBezTo>
                  <a:cubicBezTo>
                    <a:pt x="10" y="13"/>
                    <a:pt x="10" y="14"/>
                    <a:pt x="11" y="16"/>
                  </a:cubicBezTo>
                  <a:cubicBezTo>
                    <a:pt x="12" y="18"/>
                    <a:pt x="12" y="20"/>
                    <a:pt x="13" y="22"/>
                  </a:cubicBezTo>
                  <a:cubicBezTo>
                    <a:pt x="15" y="25"/>
                    <a:pt x="17" y="27"/>
                    <a:pt x="18" y="30"/>
                  </a:cubicBezTo>
                  <a:cubicBezTo>
                    <a:pt x="18" y="29"/>
                    <a:pt x="18" y="29"/>
                    <a:pt x="19" y="28"/>
                  </a:cubicBezTo>
                  <a:cubicBezTo>
                    <a:pt x="19" y="27"/>
                    <a:pt x="21" y="26"/>
                    <a:pt x="22" y="26"/>
                  </a:cubicBezTo>
                  <a:cubicBezTo>
                    <a:pt x="21" y="25"/>
                    <a:pt x="21" y="25"/>
                    <a:pt x="23" y="24"/>
                  </a:cubicBezTo>
                  <a:cubicBezTo>
                    <a:pt x="20" y="23"/>
                    <a:pt x="20" y="19"/>
                    <a:pt x="21" y="17"/>
                  </a:cubicBezTo>
                  <a:cubicBezTo>
                    <a:pt x="20" y="18"/>
                    <a:pt x="19" y="16"/>
                    <a:pt x="19" y="16"/>
                  </a:cubicBezTo>
                  <a:cubicBezTo>
                    <a:pt x="19" y="15"/>
                    <a:pt x="21" y="13"/>
                    <a:pt x="21" y="12"/>
                  </a:cubicBezTo>
                  <a:cubicBezTo>
                    <a:pt x="20" y="13"/>
                    <a:pt x="16" y="11"/>
                    <a:pt x="15" y="10"/>
                  </a:cubicBezTo>
                  <a:cubicBezTo>
                    <a:pt x="14" y="8"/>
                    <a:pt x="13" y="7"/>
                    <a:pt x="14" y="5"/>
                  </a:cubicBezTo>
                  <a:cubicBezTo>
                    <a:pt x="13" y="6"/>
                    <a:pt x="10" y="6"/>
                    <a:pt x="8" y="4"/>
                  </a:cubicBezTo>
                  <a:cubicBezTo>
                    <a:pt x="6" y="3"/>
                    <a:pt x="4" y="1"/>
                    <a:pt x="3" y="0"/>
                  </a:cubicBezTo>
                  <a:cubicBezTo>
                    <a:pt x="4" y="2"/>
                    <a:pt x="5" y="4"/>
                    <a:pt x="4" y="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897" name="Picture 33825"/>
            <p:cNvPicPr>
              <a:picLocks noChangeAspect="1" noChangeArrowheads="1"/>
            </p:cNvPicPr>
            <p:nvPr/>
          </p:nvPicPr>
          <p:blipFill>
            <a:blip r:embed="rId7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69" y="1053"/>
              <a:ext cx="32" cy="5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55" name="Freeform 33826"/>
            <p:cNvSpPr>
              <a:spLocks/>
            </p:cNvSpPr>
            <p:nvPr/>
          </p:nvSpPr>
          <p:spPr bwMode="auto">
            <a:xfrm>
              <a:off x="3801" y="1043"/>
              <a:ext cx="41" cy="61"/>
            </a:xfrm>
            <a:custGeom>
              <a:avLst/>
              <a:gdLst>
                <a:gd name="T0" fmla="*/ 13 w 23"/>
                <a:gd name="T1" fmla="*/ 17 h 34"/>
                <a:gd name="T2" fmla="*/ 9 w 23"/>
                <a:gd name="T3" fmla="*/ 22 h 34"/>
                <a:gd name="T4" fmla="*/ 6 w 23"/>
                <a:gd name="T5" fmla="*/ 26 h 34"/>
                <a:gd name="T6" fmla="*/ 5 w 23"/>
                <a:gd name="T7" fmla="*/ 28 h 34"/>
                <a:gd name="T8" fmla="*/ 4 w 23"/>
                <a:gd name="T9" fmla="*/ 28 h 34"/>
                <a:gd name="T10" fmla="*/ 4 w 23"/>
                <a:gd name="T11" fmla="*/ 29 h 34"/>
                <a:gd name="T12" fmla="*/ 6 w 23"/>
                <a:gd name="T13" fmla="*/ 31 h 34"/>
                <a:gd name="T14" fmla="*/ 6 w 23"/>
                <a:gd name="T15" fmla="*/ 34 h 34"/>
                <a:gd name="T16" fmla="*/ 15 w 23"/>
                <a:gd name="T17" fmla="*/ 32 h 34"/>
                <a:gd name="T18" fmla="*/ 18 w 23"/>
                <a:gd name="T19" fmla="*/ 24 h 34"/>
                <a:gd name="T20" fmla="*/ 22 w 23"/>
                <a:gd name="T21" fmla="*/ 19 h 34"/>
                <a:gd name="T22" fmla="*/ 23 w 23"/>
                <a:gd name="T23" fmla="*/ 14 h 34"/>
                <a:gd name="T24" fmla="*/ 22 w 23"/>
                <a:gd name="T25" fmla="*/ 0 h 34"/>
                <a:gd name="T26" fmla="*/ 6 w 23"/>
                <a:gd name="T27" fmla="*/ 6 h 34"/>
                <a:gd name="T28" fmla="*/ 7 w 23"/>
                <a:gd name="T29" fmla="*/ 14 h 34"/>
                <a:gd name="T30" fmla="*/ 3 w 23"/>
                <a:gd name="T31" fmla="*/ 14 h 34"/>
                <a:gd name="T32" fmla="*/ 4 w 23"/>
                <a:gd name="T33" fmla="*/ 18 h 34"/>
                <a:gd name="T34" fmla="*/ 1 w 23"/>
                <a:gd name="T35" fmla="*/ 18 h 34"/>
                <a:gd name="T36" fmla="*/ 0 w 23"/>
                <a:gd name="T37" fmla="*/ 23 h 34"/>
                <a:gd name="T38" fmla="*/ 1 w 23"/>
                <a:gd name="T39" fmla="*/ 27 h 34"/>
                <a:gd name="T40" fmla="*/ 4 w 23"/>
                <a:gd name="T41" fmla="*/ 28 h 34"/>
                <a:gd name="T42" fmla="*/ 4 w 23"/>
                <a:gd name="T43" fmla="*/ 28 h 34"/>
                <a:gd name="T44" fmla="*/ 4 w 23"/>
                <a:gd name="T45" fmla="*/ 27 h 34"/>
                <a:gd name="T46" fmla="*/ 6 w 23"/>
                <a:gd name="T47" fmla="*/ 25 h 34"/>
                <a:gd name="T48" fmla="*/ 7 w 23"/>
                <a:gd name="T49" fmla="*/ 24 h 34"/>
                <a:gd name="T50" fmla="*/ 9 w 23"/>
                <a:gd name="T51" fmla="*/ 22 h 34"/>
                <a:gd name="T52" fmla="*/ 12 w 23"/>
                <a:gd name="T53" fmla="*/ 17 h 34"/>
                <a:gd name="T54" fmla="*/ 16 w 23"/>
                <a:gd name="T55" fmla="*/ 11 h 34"/>
                <a:gd name="T56" fmla="*/ 16 w 23"/>
                <a:gd name="T57" fmla="*/ 11 h 34"/>
                <a:gd name="T58" fmla="*/ 13 w 23"/>
                <a:gd name="T59" fmla="*/ 17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3" h="34">
                  <a:moveTo>
                    <a:pt x="13" y="17"/>
                  </a:moveTo>
                  <a:cubicBezTo>
                    <a:pt x="11" y="19"/>
                    <a:pt x="10" y="21"/>
                    <a:pt x="9" y="22"/>
                  </a:cubicBezTo>
                  <a:cubicBezTo>
                    <a:pt x="8" y="24"/>
                    <a:pt x="7" y="24"/>
                    <a:pt x="6" y="26"/>
                  </a:cubicBezTo>
                  <a:cubicBezTo>
                    <a:pt x="6" y="26"/>
                    <a:pt x="5" y="27"/>
                    <a:pt x="5" y="28"/>
                  </a:cubicBezTo>
                  <a:cubicBezTo>
                    <a:pt x="5" y="28"/>
                    <a:pt x="5" y="28"/>
                    <a:pt x="4" y="28"/>
                  </a:cubicBezTo>
                  <a:cubicBezTo>
                    <a:pt x="4" y="28"/>
                    <a:pt x="4" y="28"/>
                    <a:pt x="4" y="29"/>
                  </a:cubicBezTo>
                  <a:cubicBezTo>
                    <a:pt x="5" y="29"/>
                    <a:pt x="6" y="30"/>
                    <a:pt x="6" y="31"/>
                  </a:cubicBezTo>
                  <a:cubicBezTo>
                    <a:pt x="7" y="33"/>
                    <a:pt x="6" y="34"/>
                    <a:pt x="6" y="34"/>
                  </a:cubicBezTo>
                  <a:cubicBezTo>
                    <a:pt x="7" y="33"/>
                    <a:pt x="9" y="28"/>
                    <a:pt x="15" y="32"/>
                  </a:cubicBezTo>
                  <a:cubicBezTo>
                    <a:pt x="13" y="31"/>
                    <a:pt x="14" y="23"/>
                    <a:pt x="18" y="24"/>
                  </a:cubicBezTo>
                  <a:cubicBezTo>
                    <a:pt x="16" y="22"/>
                    <a:pt x="19" y="19"/>
                    <a:pt x="22" y="19"/>
                  </a:cubicBezTo>
                  <a:cubicBezTo>
                    <a:pt x="19" y="18"/>
                    <a:pt x="21" y="15"/>
                    <a:pt x="23" y="14"/>
                  </a:cubicBezTo>
                  <a:cubicBezTo>
                    <a:pt x="18" y="14"/>
                    <a:pt x="21" y="3"/>
                    <a:pt x="22" y="0"/>
                  </a:cubicBezTo>
                  <a:cubicBezTo>
                    <a:pt x="21" y="2"/>
                    <a:pt x="9" y="11"/>
                    <a:pt x="6" y="6"/>
                  </a:cubicBezTo>
                  <a:cubicBezTo>
                    <a:pt x="6" y="7"/>
                    <a:pt x="7" y="12"/>
                    <a:pt x="7" y="14"/>
                  </a:cubicBezTo>
                  <a:cubicBezTo>
                    <a:pt x="6" y="15"/>
                    <a:pt x="4" y="16"/>
                    <a:pt x="3" y="14"/>
                  </a:cubicBezTo>
                  <a:cubicBezTo>
                    <a:pt x="3" y="14"/>
                    <a:pt x="4" y="17"/>
                    <a:pt x="4" y="18"/>
                  </a:cubicBezTo>
                  <a:cubicBezTo>
                    <a:pt x="3" y="19"/>
                    <a:pt x="2" y="19"/>
                    <a:pt x="1" y="18"/>
                  </a:cubicBezTo>
                  <a:cubicBezTo>
                    <a:pt x="2" y="21"/>
                    <a:pt x="3" y="22"/>
                    <a:pt x="0" y="23"/>
                  </a:cubicBezTo>
                  <a:cubicBezTo>
                    <a:pt x="1" y="24"/>
                    <a:pt x="2" y="26"/>
                    <a:pt x="1" y="27"/>
                  </a:cubicBezTo>
                  <a:cubicBezTo>
                    <a:pt x="2" y="27"/>
                    <a:pt x="3" y="28"/>
                    <a:pt x="4" y="28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4" y="28"/>
                    <a:pt x="4" y="28"/>
                    <a:pt x="4" y="27"/>
                  </a:cubicBezTo>
                  <a:cubicBezTo>
                    <a:pt x="5" y="27"/>
                    <a:pt x="5" y="26"/>
                    <a:pt x="6" y="25"/>
                  </a:cubicBezTo>
                  <a:cubicBezTo>
                    <a:pt x="6" y="25"/>
                    <a:pt x="6" y="24"/>
                    <a:pt x="7" y="24"/>
                  </a:cubicBezTo>
                  <a:cubicBezTo>
                    <a:pt x="7" y="23"/>
                    <a:pt x="8" y="23"/>
                    <a:pt x="9" y="22"/>
                  </a:cubicBezTo>
                  <a:cubicBezTo>
                    <a:pt x="10" y="21"/>
                    <a:pt x="11" y="19"/>
                    <a:pt x="12" y="17"/>
                  </a:cubicBezTo>
                  <a:cubicBezTo>
                    <a:pt x="13" y="15"/>
                    <a:pt x="15" y="13"/>
                    <a:pt x="16" y="11"/>
                  </a:cubicBezTo>
                  <a:cubicBezTo>
                    <a:pt x="16" y="11"/>
                    <a:pt x="16" y="11"/>
                    <a:pt x="16" y="11"/>
                  </a:cubicBezTo>
                  <a:lnTo>
                    <a:pt x="13" y="17"/>
                  </a:ln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pic>
          <p:nvPicPr>
            <p:cNvPr id="36899" name="Picture 33827"/>
            <p:cNvPicPr>
              <a:picLocks noChangeAspect="1" noChangeArrowheads="1"/>
            </p:cNvPicPr>
            <p:nvPr/>
          </p:nvPicPr>
          <p:blipFill>
            <a:blip r:embed="rId8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800" y="1054"/>
              <a:ext cx="38" cy="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36856" name="Freeform 33828"/>
            <p:cNvSpPr>
              <a:spLocks/>
            </p:cNvSpPr>
            <p:nvPr/>
          </p:nvSpPr>
          <p:spPr bwMode="auto">
            <a:xfrm>
              <a:off x="3779" y="1099"/>
              <a:ext cx="16" cy="19"/>
            </a:xfrm>
            <a:custGeom>
              <a:avLst/>
              <a:gdLst>
                <a:gd name="T0" fmla="*/ 0 w 9"/>
                <a:gd name="T1" fmla="*/ 5 h 11"/>
                <a:gd name="T2" fmla="*/ 1 w 9"/>
                <a:gd name="T3" fmla="*/ 9 h 11"/>
                <a:gd name="T4" fmla="*/ 5 w 9"/>
                <a:gd name="T5" fmla="*/ 11 h 11"/>
                <a:gd name="T6" fmla="*/ 8 w 9"/>
                <a:gd name="T7" fmla="*/ 9 h 11"/>
                <a:gd name="T8" fmla="*/ 9 w 9"/>
                <a:gd name="T9" fmla="*/ 6 h 11"/>
                <a:gd name="T10" fmla="*/ 8 w 9"/>
                <a:gd name="T11" fmla="*/ 4 h 11"/>
                <a:gd name="T12" fmla="*/ 7 w 9"/>
                <a:gd name="T13" fmla="*/ 3 h 11"/>
                <a:gd name="T14" fmla="*/ 8 w 9"/>
                <a:gd name="T15" fmla="*/ 2 h 11"/>
                <a:gd name="T16" fmla="*/ 2 w 9"/>
                <a:gd name="T17" fmla="*/ 2 h 11"/>
                <a:gd name="T18" fmla="*/ 1 w 9"/>
                <a:gd name="T19" fmla="*/ 2 h 11"/>
                <a:gd name="T20" fmla="*/ 0 w 9"/>
                <a:gd name="T21" fmla="*/ 5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" h="11">
                  <a:moveTo>
                    <a:pt x="0" y="5"/>
                  </a:moveTo>
                  <a:cubicBezTo>
                    <a:pt x="0" y="6"/>
                    <a:pt x="0" y="8"/>
                    <a:pt x="1" y="9"/>
                  </a:cubicBezTo>
                  <a:cubicBezTo>
                    <a:pt x="2" y="10"/>
                    <a:pt x="4" y="11"/>
                    <a:pt x="5" y="11"/>
                  </a:cubicBezTo>
                  <a:cubicBezTo>
                    <a:pt x="6" y="11"/>
                    <a:pt x="7" y="10"/>
                    <a:pt x="8" y="9"/>
                  </a:cubicBezTo>
                  <a:cubicBezTo>
                    <a:pt x="8" y="8"/>
                    <a:pt x="8" y="7"/>
                    <a:pt x="9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8" y="4"/>
                    <a:pt x="7" y="3"/>
                    <a:pt x="7" y="3"/>
                  </a:cubicBezTo>
                  <a:cubicBezTo>
                    <a:pt x="7" y="3"/>
                    <a:pt x="7" y="2"/>
                    <a:pt x="8" y="2"/>
                  </a:cubicBezTo>
                  <a:cubicBezTo>
                    <a:pt x="5" y="0"/>
                    <a:pt x="3" y="0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3"/>
                    <a:pt x="0" y="4"/>
                    <a:pt x="0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7" name="Freeform 33829"/>
            <p:cNvSpPr>
              <a:spLocks/>
            </p:cNvSpPr>
            <p:nvPr/>
          </p:nvSpPr>
          <p:spPr bwMode="auto">
            <a:xfrm>
              <a:off x="3795" y="1109"/>
              <a:ext cx="15" cy="11"/>
            </a:xfrm>
            <a:custGeom>
              <a:avLst/>
              <a:gdLst>
                <a:gd name="T0" fmla="*/ 1 w 8"/>
                <a:gd name="T1" fmla="*/ 4 h 6"/>
                <a:gd name="T2" fmla="*/ 3 w 8"/>
                <a:gd name="T3" fmla="*/ 6 h 6"/>
                <a:gd name="T4" fmla="*/ 5 w 8"/>
                <a:gd name="T5" fmla="*/ 6 h 6"/>
                <a:gd name="T6" fmla="*/ 7 w 8"/>
                <a:gd name="T7" fmla="*/ 5 h 6"/>
                <a:gd name="T8" fmla="*/ 7 w 8"/>
                <a:gd name="T9" fmla="*/ 0 h 6"/>
                <a:gd name="T10" fmla="*/ 4 w 8"/>
                <a:gd name="T11" fmla="*/ 2 h 6"/>
                <a:gd name="T12" fmla="*/ 3 w 8"/>
                <a:gd name="T13" fmla="*/ 1 h 6"/>
                <a:gd name="T14" fmla="*/ 2 w 8"/>
                <a:gd name="T15" fmla="*/ 1 h 6"/>
                <a:gd name="T16" fmla="*/ 2 w 8"/>
                <a:gd name="T17" fmla="*/ 1 h 6"/>
                <a:gd name="T18" fmla="*/ 1 w 8"/>
                <a:gd name="T19" fmla="*/ 0 h 6"/>
                <a:gd name="T20" fmla="*/ 1 w 8"/>
                <a:gd name="T21" fmla="*/ 4 h 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" h="6">
                  <a:moveTo>
                    <a:pt x="1" y="4"/>
                  </a:moveTo>
                  <a:cubicBezTo>
                    <a:pt x="1" y="5"/>
                    <a:pt x="2" y="6"/>
                    <a:pt x="3" y="6"/>
                  </a:cubicBezTo>
                  <a:cubicBezTo>
                    <a:pt x="4" y="6"/>
                    <a:pt x="5" y="6"/>
                    <a:pt x="5" y="6"/>
                  </a:cubicBezTo>
                  <a:cubicBezTo>
                    <a:pt x="6" y="6"/>
                    <a:pt x="7" y="5"/>
                    <a:pt x="7" y="5"/>
                  </a:cubicBezTo>
                  <a:cubicBezTo>
                    <a:pt x="8" y="3"/>
                    <a:pt x="8" y="1"/>
                    <a:pt x="7" y="0"/>
                  </a:cubicBezTo>
                  <a:cubicBezTo>
                    <a:pt x="6" y="1"/>
                    <a:pt x="5" y="1"/>
                    <a:pt x="4" y="2"/>
                  </a:cubicBezTo>
                  <a:cubicBezTo>
                    <a:pt x="3" y="2"/>
                    <a:pt x="3" y="2"/>
                    <a:pt x="3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0" y="2"/>
                    <a:pt x="0" y="3"/>
                    <a:pt x="1" y="4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8" name="Freeform 33830"/>
            <p:cNvSpPr>
              <a:spLocks/>
            </p:cNvSpPr>
            <p:nvPr/>
          </p:nvSpPr>
          <p:spPr bwMode="auto">
            <a:xfrm>
              <a:off x="3794" y="1095"/>
              <a:ext cx="16" cy="14"/>
            </a:xfrm>
            <a:custGeom>
              <a:avLst/>
              <a:gdLst>
                <a:gd name="T0" fmla="*/ 1 w 9"/>
                <a:gd name="T1" fmla="*/ 5 h 8"/>
                <a:gd name="T2" fmla="*/ 2 w 9"/>
                <a:gd name="T3" fmla="*/ 7 h 8"/>
                <a:gd name="T4" fmla="*/ 5 w 9"/>
                <a:gd name="T5" fmla="*/ 8 h 8"/>
                <a:gd name="T6" fmla="*/ 8 w 9"/>
                <a:gd name="T7" fmla="*/ 6 h 8"/>
                <a:gd name="T8" fmla="*/ 9 w 9"/>
                <a:gd name="T9" fmla="*/ 5 h 8"/>
                <a:gd name="T10" fmla="*/ 9 w 9"/>
                <a:gd name="T11" fmla="*/ 4 h 8"/>
                <a:gd name="T12" fmla="*/ 9 w 9"/>
                <a:gd name="T13" fmla="*/ 3 h 8"/>
                <a:gd name="T14" fmla="*/ 7 w 9"/>
                <a:gd name="T15" fmla="*/ 0 h 8"/>
                <a:gd name="T16" fmla="*/ 4 w 9"/>
                <a:gd name="T17" fmla="*/ 0 h 8"/>
                <a:gd name="T18" fmla="*/ 4 w 9"/>
                <a:gd name="T19" fmla="*/ 0 h 8"/>
                <a:gd name="T20" fmla="*/ 1 w 9"/>
                <a:gd name="T21" fmla="*/ 2 h 8"/>
                <a:gd name="T22" fmla="*/ 1 w 9"/>
                <a:gd name="T23" fmla="*/ 3 h 8"/>
                <a:gd name="T24" fmla="*/ 1 w 9"/>
                <a:gd name="T25" fmla="*/ 5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" h="8">
                  <a:moveTo>
                    <a:pt x="1" y="5"/>
                  </a:moveTo>
                  <a:cubicBezTo>
                    <a:pt x="1" y="6"/>
                    <a:pt x="1" y="7"/>
                    <a:pt x="2" y="7"/>
                  </a:cubicBezTo>
                  <a:cubicBezTo>
                    <a:pt x="2" y="7"/>
                    <a:pt x="3" y="8"/>
                    <a:pt x="5" y="8"/>
                  </a:cubicBezTo>
                  <a:cubicBezTo>
                    <a:pt x="6" y="8"/>
                    <a:pt x="7" y="7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5"/>
                    <a:pt x="9" y="5"/>
                    <a:pt x="9" y="4"/>
                  </a:cubicBezTo>
                  <a:cubicBezTo>
                    <a:pt x="9" y="4"/>
                    <a:pt x="9" y="3"/>
                    <a:pt x="9" y="3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6" y="0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0"/>
                    <a:pt x="2" y="1"/>
                    <a:pt x="1" y="2"/>
                  </a:cubicBezTo>
                  <a:cubicBezTo>
                    <a:pt x="1" y="2"/>
                    <a:pt x="1" y="3"/>
                    <a:pt x="1" y="3"/>
                  </a:cubicBezTo>
                  <a:cubicBezTo>
                    <a:pt x="0" y="4"/>
                    <a:pt x="0" y="5"/>
                    <a:pt x="1" y="5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59" name="Freeform 33831"/>
            <p:cNvSpPr>
              <a:spLocks/>
            </p:cNvSpPr>
            <p:nvPr/>
          </p:nvSpPr>
          <p:spPr bwMode="auto">
            <a:xfrm>
              <a:off x="3952" y="1475"/>
              <a:ext cx="82" cy="66"/>
            </a:xfrm>
            <a:custGeom>
              <a:avLst/>
              <a:gdLst>
                <a:gd name="T0" fmla="*/ 10 w 46"/>
                <a:gd name="T1" fmla="*/ 21 h 37"/>
                <a:gd name="T2" fmla="*/ 21 w 46"/>
                <a:gd name="T3" fmla="*/ 0 h 37"/>
                <a:gd name="T4" fmla="*/ 46 w 46"/>
                <a:gd name="T5" fmla="*/ 11 h 37"/>
                <a:gd name="T6" fmla="*/ 33 w 46"/>
                <a:gd name="T7" fmla="*/ 36 h 37"/>
                <a:gd name="T8" fmla="*/ 26 w 46"/>
                <a:gd name="T9" fmla="*/ 35 h 37"/>
                <a:gd name="T10" fmla="*/ 25 w 46"/>
                <a:gd name="T11" fmla="*/ 28 h 37"/>
                <a:gd name="T12" fmla="*/ 32 w 46"/>
                <a:gd name="T13" fmla="*/ 29 h 37"/>
                <a:gd name="T14" fmla="*/ 33 w 46"/>
                <a:gd name="T15" fmla="*/ 30 h 37"/>
                <a:gd name="T16" fmla="*/ 41 w 46"/>
                <a:gd name="T17" fmla="*/ 16 h 37"/>
                <a:gd name="T18" fmla="*/ 18 w 46"/>
                <a:gd name="T19" fmla="*/ 10 h 37"/>
                <a:gd name="T20" fmla="*/ 10 w 46"/>
                <a:gd name="T21" fmla="*/ 27 h 37"/>
                <a:gd name="T22" fmla="*/ 3 w 46"/>
                <a:gd name="T23" fmla="*/ 26 h 37"/>
                <a:gd name="T24" fmla="*/ 2 w 46"/>
                <a:gd name="T25" fmla="*/ 19 h 37"/>
                <a:gd name="T26" fmla="*/ 9 w 46"/>
                <a:gd name="T27" fmla="*/ 20 h 37"/>
                <a:gd name="T28" fmla="*/ 10 w 46"/>
                <a:gd name="T29" fmla="*/ 21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37">
                  <a:moveTo>
                    <a:pt x="10" y="21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46" y="11"/>
                    <a:pt x="46" y="11"/>
                    <a:pt x="46" y="11"/>
                  </a:cubicBezTo>
                  <a:cubicBezTo>
                    <a:pt x="42" y="18"/>
                    <a:pt x="38" y="30"/>
                    <a:pt x="33" y="36"/>
                  </a:cubicBezTo>
                  <a:cubicBezTo>
                    <a:pt x="31" y="37"/>
                    <a:pt x="28" y="37"/>
                    <a:pt x="26" y="35"/>
                  </a:cubicBezTo>
                  <a:cubicBezTo>
                    <a:pt x="24" y="33"/>
                    <a:pt x="23" y="30"/>
                    <a:pt x="25" y="28"/>
                  </a:cubicBezTo>
                  <a:cubicBezTo>
                    <a:pt x="27" y="26"/>
                    <a:pt x="30" y="27"/>
                    <a:pt x="32" y="29"/>
                  </a:cubicBezTo>
                  <a:cubicBezTo>
                    <a:pt x="33" y="29"/>
                    <a:pt x="33" y="30"/>
                    <a:pt x="33" y="30"/>
                  </a:cubicBezTo>
                  <a:cubicBezTo>
                    <a:pt x="41" y="16"/>
                    <a:pt x="41" y="16"/>
                    <a:pt x="41" y="16"/>
                  </a:cubicBezTo>
                  <a:cubicBezTo>
                    <a:pt x="18" y="10"/>
                    <a:pt x="18" y="10"/>
                    <a:pt x="18" y="10"/>
                  </a:cubicBezTo>
                  <a:cubicBezTo>
                    <a:pt x="16" y="14"/>
                    <a:pt x="13" y="24"/>
                    <a:pt x="10" y="27"/>
                  </a:cubicBezTo>
                  <a:cubicBezTo>
                    <a:pt x="8" y="28"/>
                    <a:pt x="5" y="28"/>
                    <a:pt x="3" y="26"/>
                  </a:cubicBezTo>
                  <a:cubicBezTo>
                    <a:pt x="1" y="24"/>
                    <a:pt x="0" y="21"/>
                    <a:pt x="2" y="19"/>
                  </a:cubicBezTo>
                  <a:cubicBezTo>
                    <a:pt x="4" y="18"/>
                    <a:pt x="7" y="18"/>
                    <a:pt x="9" y="20"/>
                  </a:cubicBezTo>
                  <a:cubicBezTo>
                    <a:pt x="10" y="20"/>
                    <a:pt x="10" y="20"/>
                    <a:pt x="10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0" name="Freeform 33832"/>
            <p:cNvSpPr>
              <a:spLocks/>
            </p:cNvSpPr>
            <p:nvPr/>
          </p:nvSpPr>
          <p:spPr bwMode="auto">
            <a:xfrm>
              <a:off x="3838" y="1664"/>
              <a:ext cx="82" cy="67"/>
            </a:xfrm>
            <a:custGeom>
              <a:avLst/>
              <a:gdLst>
                <a:gd name="T0" fmla="*/ 10 w 46"/>
                <a:gd name="T1" fmla="*/ 21 h 38"/>
                <a:gd name="T2" fmla="*/ 21 w 46"/>
                <a:gd name="T3" fmla="*/ 0 h 38"/>
                <a:gd name="T4" fmla="*/ 46 w 46"/>
                <a:gd name="T5" fmla="*/ 12 h 38"/>
                <a:gd name="T6" fmla="*/ 32 w 46"/>
                <a:gd name="T7" fmla="*/ 36 h 38"/>
                <a:gd name="T8" fmla="*/ 25 w 46"/>
                <a:gd name="T9" fmla="*/ 36 h 38"/>
                <a:gd name="T10" fmla="*/ 25 w 46"/>
                <a:gd name="T11" fmla="*/ 29 h 38"/>
                <a:gd name="T12" fmla="*/ 32 w 46"/>
                <a:gd name="T13" fmla="*/ 29 h 38"/>
                <a:gd name="T14" fmla="*/ 33 w 46"/>
                <a:gd name="T15" fmla="*/ 31 h 38"/>
                <a:gd name="T16" fmla="*/ 41 w 46"/>
                <a:gd name="T17" fmla="*/ 17 h 38"/>
                <a:gd name="T18" fmla="*/ 18 w 46"/>
                <a:gd name="T19" fmla="*/ 11 h 38"/>
                <a:gd name="T20" fmla="*/ 9 w 46"/>
                <a:gd name="T21" fmla="*/ 27 h 38"/>
                <a:gd name="T22" fmla="*/ 2 w 46"/>
                <a:gd name="T23" fmla="*/ 27 h 38"/>
                <a:gd name="T24" fmla="*/ 2 w 46"/>
                <a:gd name="T25" fmla="*/ 20 h 38"/>
                <a:gd name="T26" fmla="*/ 9 w 46"/>
                <a:gd name="T27" fmla="*/ 20 h 38"/>
                <a:gd name="T28" fmla="*/ 10 w 46"/>
                <a:gd name="T29" fmla="*/ 21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" h="38">
                  <a:moveTo>
                    <a:pt x="10" y="21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46" y="12"/>
                    <a:pt x="46" y="12"/>
                    <a:pt x="46" y="12"/>
                  </a:cubicBezTo>
                  <a:cubicBezTo>
                    <a:pt x="42" y="19"/>
                    <a:pt x="37" y="31"/>
                    <a:pt x="32" y="36"/>
                  </a:cubicBezTo>
                  <a:cubicBezTo>
                    <a:pt x="30" y="38"/>
                    <a:pt x="27" y="38"/>
                    <a:pt x="25" y="36"/>
                  </a:cubicBezTo>
                  <a:cubicBezTo>
                    <a:pt x="23" y="34"/>
                    <a:pt x="23" y="31"/>
                    <a:pt x="25" y="29"/>
                  </a:cubicBezTo>
                  <a:cubicBezTo>
                    <a:pt x="27" y="27"/>
                    <a:pt x="30" y="27"/>
                    <a:pt x="32" y="29"/>
                  </a:cubicBezTo>
                  <a:cubicBezTo>
                    <a:pt x="32" y="30"/>
                    <a:pt x="33" y="30"/>
                    <a:pt x="33" y="31"/>
                  </a:cubicBezTo>
                  <a:cubicBezTo>
                    <a:pt x="41" y="17"/>
                    <a:pt x="41" y="17"/>
                    <a:pt x="41" y="17"/>
                  </a:cubicBezTo>
                  <a:cubicBezTo>
                    <a:pt x="18" y="11"/>
                    <a:pt x="18" y="11"/>
                    <a:pt x="18" y="11"/>
                  </a:cubicBezTo>
                  <a:cubicBezTo>
                    <a:pt x="16" y="14"/>
                    <a:pt x="12" y="24"/>
                    <a:pt x="9" y="27"/>
                  </a:cubicBezTo>
                  <a:cubicBezTo>
                    <a:pt x="7" y="29"/>
                    <a:pt x="4" y="29"/>
                    <a:pt x="2" y="27"/>
                  </a:cubicBezTo>
                  <a:cubicBezTo>
                    <a:pt x="0" y="25"/>
                    <a:pt x="0" y="22"/>
                    <a:pt x="2" y="20"/>
                  </a:cubicBezTo>
                  <a:cubicBezTo>
                    <a:pt x="4" y="18"/>
                    <a:pt x="7" y="18"/>
                    <a:pt x="9" y="20"/>
                  </a:cubicBezTo>
                  <a:cubicBezTo>
                    <a:pt x="9" y="21"/>
                    <a:pt x="9" y="21"/>
                    <a:pt x="10" y="21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1" name="Freeform 33833"/>
            <p:cNvSpPr>
              <a:spLocks/>
            </p:cNvSpPr>
            <p:nvPr/>
          </p:nvSpPr>
          <p:spPr bwMode="auto">
            <a:xfrm>
              <a:off x="4196" y="1744"/>
              <a:ext cx="46" cy="46"/>
            </a:xfrm>
            <a:custGeom>
              <a:avLst/>
              <a:gdLst>
                <a:gd name="T0" fmla="*/ 12 w 26"/>
                <a:gd name="T1" fmla="*/ 13 h 26"/>
                <a:gd name="T2" fmla="*/ 10 w 26"/>
                <a:gd name="T3" fmla="*/ 5 h 26"/>
                <a:gd name="T4" fmla="*/ 2 w 26"/>
                <a:gd name="T5" fmla="*/ 25 h 26"/>
                <a:gd name="T6" fmla="*/ 12 w 26"/>
                <a:gd name="T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6" h="26">
                  <a:moveTo>
                    <a:pt x="12" y="13"/>
                  </a:moveTo>
                  <a:cubicBezTo>
                    <a:pt x="12" y="13"/>
                    <a:pt x="15" y="8"/>
                    <a:pt x="10" y="5"/>
                  </a:cubicBezTo>
                  <a:cubicBezTo>
                    <a:pt x="3" y="0"/>
                    <a:pt x="0" y="25"/>
                    <a:pt x="2" y="25"/>
                  </a:cubicBezTo>
                  <a:cubicBezTo>
                    <a:pt x="26" y="26"/>
                    <a:pt x="23" y="6"/>
                    <a:pt x="12" y="13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2" name="Freeform 33834"/>
            <p:cNvSpPr>
              <a:spLocks/>
            </p:cNvSpPr>
            <p:nvPr/>
          </p:nvSpPr>
          <p:spPr bwMode="auto">
            <a:xfrm>
              <a:off x="4075" y="907"/>
              <a:ext cx="62" cy="62"/>
            </a:xfrm>
            <a:custGeom>
              <a:avLst/>
              <a:gdLst>
                <a:gd name="T0" fmla="*/ 0 w 35"/>
                <a:gd name="T1" fmla="*/ 18 h 35"/>
                <a:gd name="T2" fmla="*/ 17 w 35"/>
                <a:gd name="T3" fmla="*/ 0 h 35"/>
                <a:gd name="T4" fmla="*/ 35 w 35"/>
                <a:gd name="T5" fmla="*/ 18 h 35"/>
                <a:gd name="T6" fmla="*/ 17 w 35"/>
                <a:gd name="T7" fmla="*/ 35 h 35"/>
                <a:gd name="T8" fmla="*/ 0 w 35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8"/>
                  </a:moveTo>
                  <a:cubicBezTo>
                    <a:pt x="15" y="18"/>
                    <a:pt x="17" y="16"/>
                    <a:pt x="17" y="0"/>
                  </a:cubicBezTo>
                  <a:cubicBezTo>
                    <a:pt x="17" y="16"/>
                    <a:pt x="19" y="18"/>
                    <a:pt x="35" y="18"/>
                  </a:cubicBezTo>
                  <a:cubicBezTo>
                    <a:pt x="19" y="18"/>
                    <a:pt x="17" y="20"/>
                    <a:pt x="17" y="35"/>
                  </a:cubicBezTo>
                  <a:cubicBezTo>
                    <a:pt x="17" y="20"/>
                    <a:pt x="15" y="18"/>
                    <a:pt x="0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3" name="Freeform 33835"/>
            <p:cNvSpPr>
              <a:spLocks/>
            </p:cNvSpPr>
            <p:nvPr/>
          </p:nvSpPr>
          <p:spPr bwMode="auto">
            <a:xfrm>
              <a:off x="4295" y="1022"/>
              <a:ext cx="63" cy="62"/>
            </a:xfrm>
            <a:custGeom>
              <a:avLst/>
              <a:gdLst>
                <a:gd name="T0" fmla="*/ 0 w 35"/>
                <a:gd name="T1" fmla="*/ 17 h 35"/>
                <a:gd name="T2" fmla="*/ 17 w 35"/>
                <a:gd name="T3" fmla="*/ 0 h 35"/>
                <a:gd name="T4" fmla="*/ 35 w 35"/>
                <a:gd name="T5" fmla="*/ 17 h 35"/>
                <a:gd name="T6" fmla="*/ 17 w 35"/>
                <a:gd name="T7" fmla="*/ 35 h 35"/>
                <a:gd name="T8" fmla="*/ 0 w 35"/>
                <a:gd name="T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cubicBezTo>
                    <a:pt x="15" y="17"/>
                    <a:pt x="17" y="16"/>
                    <a:pt x="17" y="0"/>
                  </a:cubicBezTo>
                  <a:cubicBezTo>
                    <a:pt x="17" y="16"/>
                    <a:pt x="19" y="17"/>
                    <a:pt x="35" y="17"/>
                  </a:cubicBezTo>
                  <a:cubicBezTo>
                    <a:pt x="19" y="17"/>
                    <a:pt x="17" y="19"/>
                    <a:pt x="17" y="35"/>
                  </a:cubicBezTo>
                  <a:cubicBezTo>
                    <a:pt x="17" y="19"/>
                    <a:pt x="15" y="17"/>
                    <a:pt x="0" y="17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4" name="Freeform 33836"/>
            <p:cNvSpPr>
              <a:spLocks/>
            </p:cNvSpPr>
            <p:nvPr/>
          </p:nvSpPr>
          <p:spPr bwMode="auto">
            <a:xfrm>
              <a:off x="4206" y="1307"/>
              <a:ext cx="63" cy="62"/>
            </a:xfrm>
            <a:custGeom>
              <a:avLst/>
              <a:gdLst>
                <a:gd name="T0" fmla="*/ 0 w 35"/>
                <a:gd name="T1" fmla="*/ 18 h 35"/>
                <a:gd name="T2" fmla="*/ 17 w 35"/>
                <a:gd name="T3" fmla="*/ 0 h 35"/>
                <a:gd name="T4" fmla="*/ 35 w 35"/>
                <a:gd name="T5" fmla="*/ 18 h 35"/>
                <a:gd name="T6" fmla="*/ 17 w 35"/>
                <a:gd name="T7" fmla="*/ 35 h 35"/>
                <a:gd name="T8" fmla="*/ 0 w 35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8"/>
                  </a:moveTo>
                  <a:cubicBezTo>
                    <a:pt x="15" y="18"/>
                    <a:pt x="17" y="16"/>
                    <a:pt x="17" y="0"/>
                  </a:cubicBezTo>
                  <a:cubicBezTo>
                    <a:pt x="17" y="16"/>
                    <a:pt x="19" y="18"/>
                    <a:pt x="35" y="18"/>
                  </a:cubicBezTo>
                  <a:cubicBezTo>
                    <a:pt x="19" y="18"/>
                    <a:pt x="17" y="19"/>
                    <a:pt x="17" y="35"/>
                  </a:cubicBezTo>
                  <a:cubicBezTo>
                    <a:pt x="17" y="19"/>
                    <a:pt x="15" y="18"/>
                    <a:pt x="0" y="1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5" name="Freeform 33837"/>
            <p:cNvSpPr>
              <a:spLocks/>
            </p:cNvSpPr>
            <p:nvPr/>
          </p:nvSpPr>
          <p:spPr bwMode="auto">
            <a:xfrm>
              <a:off x="3911" y="1429"/>
              <a:ext cx="62" cy="62"/>
            </a:xfrm>
            <a:custGeom>
              <a:avLst/>
              <a:gdLst>
                <a:gd name="T0" fmla="*/ 0 w 35"/>
                <a:gd name="T1" fmla="*/ 17 h 35"/>
                <a:gd name="T2" fmla="*/ 18 w 35"/>
                <a:gd name="T3" fmla="*/ 0 h 35"/>
                <a:gd name="T4" fmla="*/ 35 w 35"/>
                <a:gd name="T5" fmla="*/ 17 h 35"/>
                <a:gd name="T6" fmla="*/ 18 w 35"/>
                <a:gd name="T7" fmla="*/ 35 h 35"/>
                <a:gd name="T8" fmla="*/ 0 w 35"/>
                <a:gd name="T9" fmla="*/ 17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7"/>
                  </a:moveTo>
                  <a:cubicBezTo>
                    <a:pt x="16" y="17"/>
                    <a:pt x="18" y="16"/>
                    <a:pt x="18" y="0"/>
                  </a:cubicBezTo>
                  <a:cubicBezTo>
                    <a:pt x="18" y="16"/>
                    <a:pt x="20" y="17"/>
                    <a:pt x="35" y="17"/>
                  </a:cubicBezTo>
                  <a:cubicBezTo>
                    <a:pt x="20" y="17"/>
                    <a:pt x="18" y="19"/>
                    <a:pt x="18" y="35"/>
                  </a:cubicBezTo>
                  <a:cubicBezTo>
                    <a:pt x="18" y="19"/>
                    <a:pt x="16" y="17"/>
                    <a:pt x="0" y="17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6" name="Freeform 33838"/>
            <p:cNvSpPr>
              <a:spLocks/>
            </p:cNvSpPr>
            <p:nvPr/>
          </p:nvSpPr>
          <p:spPr bwMode="auto">
            <a:xfrm>
              <a:off x="4080" y="1402"/>
              <a:ext cx="62" cy="63"/>
            </a:xfrm>
            <a:custGeom>
              <a:avLst/>
              <a:gdLst>
                <a:gd name="T0" fmla="*/ 0 w 35"/>
                <a:gd name="T1" fmla="*/ 18 h 35"/>
                <a:gd name="T2" fmla="*/ 17 w 35"/>
                <a:gd name="T3" fmla="*/ 0 h 35"/>
                <a:gd name="T4" fmla="*/ 35 w 35"/>
                <a:gd name="T5" fmla="*/ 18 h 35"/>
                <a:gd name="T6" fmla="*/ 17 w 35"/>
                <a:gd name="T7" fmla="*/ 35 h 35"/>
                <a:gd name="T8" fmla="*/ 0 w 35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8"/>
                  </a:moveTo>
                  <a:cubicBezTo>
                    <a:pt x="15" y="18"/>
                    <a:pt x="17" y="16"/>
                    <a:pt x="17" y="0"/>
                  </a:cubicBezTo>
                  <a:cubicBezTo>
                    <a:pt x="17" y="16"/>
                    <a:pt x="19" y="18"/>
                    <a:pt x="35" y="18"/>
                  </a:cubicBezTo>
                  <a:cubicBezTo>
                    <a:pt x="19" y="18"/>
                    <a:pt x="17" y="20"/>
                    <a:pt x="17" y="35"/>
                  </a:cubicBezTo>
                  <a:cubicBezTo>
                    <a:pt x="17" y="20"/>
                    <a:pt x="15" y="18"/>
                    <a:pt x="0" y="1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7" name="Freeform 33839"/>
            <p:cNvSpPr>
              <a:spLocks/>
            </p:cNvSpPr>
            <p:nvPr/>
          </p:nvSpPr>
          <p:spPr bwMode="auto">
            <a:xfrm>
              <a:off x="3682" y="1520"/>
              <a:ext cx="62" cy="62"/>
            </a:xfrm>
            <a:custGeom>
              <a:avLst/>
              <a:gdLst>
                <a:gd name="T0" fmla="*/ 0 w 35"/>
                <a:gd name="T1" fmla="*/ 18 h 35"/>
                <a:gd name="T2" fmla="*/ 18 w 35"/>
                <a:gd name="T3" fmla="*/ 0 h 35"/>
                <a:gd name="T4" fmla="*/ 35 w 35"/>
                <a:gd name="T5" fmla="*/ 18 h 35"/>
                <a:gd name="T6" fmla="*/ 18 w 35"/>
                <a:gd name="T7" fmla="*/ 35 h 35"/>
                <a:gd name="T8" fmla="*/ 0 w 35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8"/>
                  </a:moveTo>
                  <a:cubicBezTo>
                    <a:pt x="16" y="18"/>
                    <a:pt x="18" y="16"/>
                    <a:pt x="18" y="0"/>
                  </a:cubicBezTo>
                  <a:cubicBezTo>
                    <a:pt x="18" y="16"/>
                    <a:pt x="20" y="18"/>
                    <a:pt x="35" y="18"/>
                  </a:cubicBezTo>
                  <a:cubicBezTo>
                    <a:pt x="20" y="18"/>
                    <a:pt x="18" y="20"/>
                    <a:pt x="18" y="35"/>
                  </a:cubicBezTo>
                  <a:cubicBezTo>
                    <a:pt x="18" y="20"/>
                    <a:pt x="16" y="18"/>
                    <a:pt x="0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8" name="Freeform 33840"/>
            <p:cNvSpPr>
              <a:spLocks/>
            </p:cNvSpPr>
            <p:nvPr/>
          </p:nvSpPr>
          <p:spPr bwMode="auto">
            <a:xfrm>
              <a:off x="3845" y="1209"/>
              <a:ext cx="63" cy="62"/>
            </a:xfrm>
            <a:custGeom>
              <a:avLst/>
              <a:gdLst>
                <a:gd name="T0" fmla="*/ 0 w 35"/>
                <a:gd name="T1" fmla="*/ 18 h 35"/>
                <a:gd name="T2" fmla="*/ 18 w 35"/>
                <a:gd name="T3" fmla="*/ 0 h 35"/>
                <a:gd name="T4" fmla="*/ 35 w 35"/>
                <a:gd name="T5" fmla="*/ 18 h 35"/>
                <a:gd name="T6" fmla="*/ 18 w 35"/>
                <a:gd name="T7" fmla="*/ 35 h 35"/>
                <a:gd name="T8" fmla="*/ 0 w 35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8"/>
                  </a:moveTo>
                  <a:cubicBezTo>
                    <a:pt x="16" y="18"/>
                    <a:pt x="18" y="16"/>
                    <a:pt x="18" y="0"/>
                  </a:cubicBezTo>
                  <a:cubicBezTo>
                    <a:pt x="18" y="16"/>
                    <a:pt x="19" y="18"/>
                    <a:pt x="35" y="18"/>
                  </a:cubicBezTo>
                  <a:cubicBezTo>
                    <a:pt x="19" y="18"/>
                    <a:pt x="18" y="19"/>
                    <a:pt x="18" y="35"/>
                  </a:cubicBezTo>
                  <a:cubicBezTo>
                    <a:pt x="18" y="19"/>
                    <a:pt x="16" y="18"/>
                    <a:pt x="0" y="18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69" name="Freeform 33841"/>
            <p:cNvSpPr>
              <a:spLocks/>
            </p:cNvSpPr>
            <p:nvPr/>
          </p:nvSpPr>
          <p:spPr bwMode="auto">
            <a:xfrm>
              <a:off x="4436" y="1621"/>
              <a:ext cx="48" cy="46"/>
            </a:xfrm>
            <a:custGeom>
              <a:avLst/>
              <a:gdLst>
                <a:gd name="T0" fmla="*/ 13 w 27"/>
                <a:gd name="T1" fmla="*/ 13 h 26"/>
                <a:gd name="T2" fmla="*/ 11 w 27"/>
                <a:gd name="T3" fmla="*/ 5 h 26"/>
                <a:gd name="T4" fmla="*/ 3 w 27"/>
                <a:gd name="T5" fmla="*/ 25 h 26"/>
                <a:gd name="T6" fmla="*/ 13 w 27"/>
                <a:gd name="T7" fmla="*/ 13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7" h="26">
                  <a:moveTo>
                    <a:pt x="13" y="13"/>
                  </a:moveTo>
                  <a:cubicBezTo>
                    <a:pt x="13" y="13"/>
                    <a:pt x="15" y="7"/>
                    <a:pt x="11" y="5"/>
                  </a:cubicBezTo>
                  <a:cubicBezTo>
                    <a:pt x="3" y="0"/>
                    <a:pt x="0" y="25"/>
                    <a:pt x="3" y="25"/>
                  </a:cubicBezTo>
                  <a:cubicBezTo>
                    <a:pt x="27" y="26"/>
                    <a:pt x="24" y="6"/>
                    <a:pt x="13" y="13"/>
                  </a:cubicBezTo>
                  <a:close/>
                </a:path>
              </a:pathLst>
            </a:custGeom>
            <a:solidFill>
              <a:srgbClr val="3B7C7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0" name="Freeform 33842"/>
            <p:cNvSpPr>
              <a:spLocks/>
            </p:cNvSpPr>
            <p:nvPr/>
          </p:nvSpPr>
          <p:spPr bwMode="auto">
            <a:xfrm>
              <a:off x="4528" y="1459"/>
              <a:ext cx="63" cy="63"/>
            </a:xfrm>
            <a:custGeom>
              <a:avLst/>
              <a:gdLst>
                <a:gd name="T0" fmla="*/ 0 w 35"/>
                <a:gd name="T1" fmla="*/ 18 h 35"/>
                <a:gd name="T2" fmla="*/ 17 w 35"/>
                <a:gd name="T3" fmla="*/ 0 h 35"/>
                <a:gd name="T4" fmla="*/ 35 w 35"/>
                <a:gd name="T5" fmla="*/ 18 h 35"/>
                <a:gd name="T6" fmla="*/ 17 w 35"/>
                <a:gd name="T7" fmla="*/ 35 h 35"/>
                <a:gd name="T8" fmla="*/ 0 w 35"/>
                <a:gd name="T9" fmla="*/ 18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35">
                  <a:moveTo>
                    <a:pt x="0" y="18"/>
                  </a:moveTo>
                  <a:cubicBezTo>
                    <a:pt x="16" y="18"/>
                    <a:pt x="17" y="16"/>
                    <a:pt x="17" y="0"/>
                  </a:cubicBezTo>
                  <a:cubicBezTo>
                    <a:pt x="17" y="16"/>
                    <a:pt x="19" y="18"/>
                    <a:pt x="35" y="18"/>
                  </a:cubicBezTo>
                  <a:cubicBezTo>
                    <a:pt x="19" y="18"/>
                    <a:pt x="17" y="19"/>
                    <a:pt x="17" y="35"/>
                  </a:cubicBezTo>
                  <a:cubicBezTo>
                    <a:pt x="17" y="19"/>
                    <a:pt x="16" y="18"/>
                    <a:pt x="0" y="18"/>
                  </a:cubicBezTo>
                  <a:close/>
                </a:path>
              </a:pathLst>
            </a:custGeom>
            <a:solidFill>
              <a:srgbClr val="BC113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1" name="Freeform 33843"/>
            <p:cNvSpPr>
              <a:spLocks/>
            </p:cNvSpPr>
            <p:nvPr/>
          </p:nvSpPr>
          <p:spPr bwMode="auto">
            <a:xfrm>
              <a:off x="4459" y="2131"/>
              <a:ext cx="103" cy="89"/>
            </a:xfrm>
            <a:custGeom>
              <a:avLst/>
              <a:gdLst>
                <a:gd name="T0" fmla="*/ 58 w 58"/>
                <a:gd name="T1" fmla="*/ 49 h 50"/>
                <a:gd name="T2" fmla="*/ 20 w 58"/>
                <a:gd name="T3" fmla="*/ 0 h 50"/>
                <a:gd name="T4" fmla="*/ 0 w 58"/>
                <a:gd name="T5" fmla="*/ 19 h 50"/>
                <a:gd name="T6" fmla="*/ 49 w 58"/>
                <a:gd name="T7" fmla="*/ 50 h 50"/>
                <a:gd name="T8" fmla="*/ 58 w 58"/>
                <a:gd name="T9" fmla="*/ 4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0">
                  <a:moveTo>
                    <a:pt x="58" y="49"/>
                  </a:moveTo>
                  <a:cubicBezTo>
                    <a:pt x="47" y="31"/>
                    <a:pt x="41" y="7"/>
                    <a:pt x="20" y="0"/>
                  </a:cubicBezTo>
                  <a:cubicBezTo>
                    <a:pt x="10" y="3"/>
                    <a:pt x="7" y="13"/>
                    <a:pt x="0" y="19"/>
                  </a:cubicBezTo>
                  <a:cubicBezTo>
                    <a:pt x="14" y="17"/>
                    <a:pt x="35" y="40"/>
                    <a:pt x="49" y="50"/>
                  </a:cubicBezTo>
                  <a:lnTo>
                    <a:pt x="58" y="49"/>
                  </a:ln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2" name="Freeform 33844"/>
            <p:cNvSpPr>
              <a:spLocks/>
            </p:cNvSpPr>
            <p:nvPr/>
          </p:nvSpPr>
          <p:spPr bwMode="auto">
            <a:xfrm>
              <a:off x="4443" y="2158"/>
              <a:ext cx="103" cy="62"/>
            </a:xfrm>
            <a:custGeom>
              <a:avLst/>
              <a:gdLst>
                <a:gd name="T0" fmla="*/ 58 w 58"/>
                <a:gd name="T1" fmla="*/ 35 h 35"/>
                <a:gd name="T2" fmla="*/ 52 w 58"/>
                <a:gd name="T3" fmla="*/ 35 h 35"/>
                <a:gd name="T4" fmla="*/ 9 w 58"/>
                <a:gd name="T5" fmla="*/ 4 h 35"/>
                <a:gd name="T6" fmla="*/ 58 w 58"/>
                <a:gd name="T7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35">
                  <a:moveTo>
                    <a:pt x="58" y="35"/>
                  </a:moveTo>
                  <a:cubicBezTo>
                    <a:pt x="52" y="35"/>
                    <a:pt x="52" y="35"/>
                    <a:pt x="52" y="35"/>
                  </a:cubicBezTo>
                  <a:cubicBezTo>
                    <a:pt x="40" y="25"/>
                    <a:pt x="0" y="22"/>
                    <a:pt x="9" y="4"/>
                  </a:cubicBezTo>
                  <a:cubicBezTo>
                    <a:pt x="22" y="0"/>
                    <a:pt x="44" y="25"/>
                    <a:pt x="58" y="35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3" name="Freeform 33845"/>
            <p:cNvSpPr>
              <a:spLocks/>
            </p:cNvSpPr>
            <p:nvPr/>
          </p:nvSpPr>
          <p:spPr bwMode="auto">
            <a:xfrm>
              <a:off x="4434" y="2218"/>
              <a:ext cx="128" cy="89"/>
            </a:xfrm>
            <a:custGeom>
              <a:avLst/>
              <a:gdLst>
                <a:gd name="T0" fmla="*/ 72 w 72"/>
                <a:gd name="T1" fmla="*/ 0 h 50"/>
                <a:gd name="T2" fmla="*/ 72 w 72"/>
                <a:gd name="T3" fmla="*/ 1 h 50"/>
                <a:gd name="T4" fmla="*/ 0 w 72"/>
                <a:gd name="T5" fmla="*/ 50 h 50"/>
                <a:gd name="T6" fmla="*/ 32 w 72"/>
                <a:gd name="T7" fmla="*/ 5 h 50"/>
                <a:gd name="T8" fmla="*/ 72 w 72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" h="50">
                  <a:moveTo>
                    <a:pt x="72" y="0"/>
                  </a:moveTo>
                  <a:cubicBezTo>
                    <a:pt x="72" y="1"/>
                    <a:pt x="72" y="1"/>
                    <a:pt x="72" y="1"/>
                  </a:cubicBezTo>
                  <a:cubicBezTo>
                    <a:pt x="53" y="29"/>
                    <a:pt x="14" y="9"/>
                    <a:pt x="0" y="50"/>
                  </a:cubicBezTo>
                  <a:cubicBezTo>
                    <a:pt x="9" y="15"/>
                    <a:pt x="21" y="8"/>
                    <a:pt x="32" y="5"/>
                  </a:cubicBezTo>
                  <a:cubicBezTo>
                    <a:pt x="43" y="4"/>
                    <a:pt x="58" y="0"/>
                    <a:pt x="72" y="0"/>
                  </a:cubicBez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4" name="Freeform 33846"/>
            <p:cNvSpPr>
              <a:spLocks/>
            </p:cNvSpPr>
            <p:nvPr/>
          </p:nvSpPr>
          <p:spPr bwMode="auto">
            <a:xfrm>
              <a:off x="4587" y="2158"/>
              <a:ext cx="93" cy="66"/>
            </a:xfrm>
            <a:custGeom>
              <a:avLst/>
              <a:gdLst>
                <a:gd name="T0" fmla="*/ 0 w 52"/>
                <a:gd name="T1" fmla="*/ 28 h 37"/>
                <a:gd name="T2" fmla="*/ 33 w 52"/>
                <a:gd name="T3" fmla="*/ 0 h 37"/>
                <a:gd name="T4" fmla="*/ 52 w 52"/>
                <a:gd name="T5" fmla="*/ 26 h 37"/>
                <a:gd name="T6" fmla="*/ 1 w 52"/>
                <a:gd name="T7" fmla="*/ 37 h 37"/>
                <a:gd name="T8" fmla="*/ 0 w 52"/>
                <a:gd name="T9" fmla="*/ 28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37">
                  <a:moveTo>
                    <a:pt x="0" y="28"/>
                  </a:moveTo>
                  <a:cubicBezTo>
                    <a:pt x="11" y="19"/>
                    <a:pt x="36" y="9"/>
                    <a:pt x="33" y="0"/>
                  </a:cubicBezTo>
                  <a:cubicBezTo>
                    <a:pt x="42" y="3"/>
                    <a:pt x="52" y="21"/>
                    <a:pt x="52" y="26"/>
                  </a:cubicBezTo>
                  <a:cubicBezTo>
                    <a:pt x="41" y="33"/>
                    <a:pt x="25" y="37"/>
                    <a:pt x="1" y="37"/>
                  </a:cubicBezTo>
                  <a:lnTo>
                    <a:pt x="0" y="28"/>
                  </a:ln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5" name="Freeform 33847"/>
            <p:cNvSpPr>
              <a:spLocks/>
            </p:cNvSpPr>
            <p:nvPr/>
          </p:nvSpPr>
          <p:spPr bwMode="auto">
            <a:xfrm>
              <a:off x="4587" y="2147"/>
              <a:ext cx="70" cy="61"/>
            </a:xfrm>
            <a:custGeom>
              <a:avLst/>
              <a:gdLst>
                <a:gd name="T0" fmla="*/ 0 w 39"/>
                <a:gd name="T1" fmla="*/ 34 h 34"/>
                <a:gd name="T2" fmla="*/ 34 w 39"/>
                <a:gd name="T3" fmla="*/ 6 h 34"/>
                <a:gd name="T4" fmla="*/ 0 w 39"/>
                <a:gd name="T5" fmla="*/ 32 h 34"/>
                <a:gd name="T6" fmla="*/ 0 w 39"/>
                <a:gd name="T7" fmla="*/ 34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9" h="34">
                  <a:moveTo>
                    <a:pt x="0" y="34"/>
                  </a:moveTo>
                  <a:cubicBezTo>
                    <a:pt x="13" y="25"/>
                    <a:pt x="39" y="16"/>
                    <a:pt x="34" y="6"/>
                  </a:cubicBezTo>
                  <a:cubicBezTo>
                    <a:pt x="28" y="0"/>
                    <a:pt x="15" y="25"/>
                    <a:pt x="0" y="32"/>
                  </a:cubicBezTo>
                  <a:lnTo>
                    <a:pt x="0" y="34"/>
                  </a:ln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6" name="Freeform 33848"/>
            <p:cNvSpPr>
              <a:spLocks/>
            </p:cNvSpPr>
            <p:nvPr/>
          </p:nvSpPr>
          <p:spPr bwMode="auto">
            <a:xfrm>
              <a:off x="4424" y="2277"/>
              <a:ext cx="65" cy="160"/>
            </a:xfrm>
            <a:custGeom>
              <a:avLst/>
              <a:gdLst>
                <a:gd name="T0" fmla="*/ 16 w 37"/>
                <a:gd name="T1" fmla="*/ 0 h 90"/>
                <a:gd name="T2" fmla="*/ 37 w 37"/>
                <a:gd name="T3" fmla="*/ 55 h 90"/>
                <a:gd name="T4" fmla="*/ 16 w 37"/>
                <a:gd name="T5" fmla="*/ 90 h 90"/>
                <a:gd name="T6" fmla="*/ 6 w 37"/>
                <a:gd name="T7" fmla="*/ 16 h 90"/>
                <a:gd name="T8" fmla="*/ 16 w 37"/>
                <a:gd name="T9" fmla="*/ 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" h="90">
                  <a:moveTo>
                    <a:pt x="16" y="0"/>
                  </a:moveTo>
                  <a:cubicBezTo>
                    <a:pt x="19" y="14"/>
                    <a:pt x="26" y="33"/>
                    <a:pt x="37" y="55"/>
                  </a:cubicBezTo>
                  <a:cubicBezTo>
                    <a:pt x="22" y="60"/>
                    <a:pt x="19" y="76"/>
                    <a:pt x="16" y="90"/>
                  </a:cubicBezTo>
                  <a:cubicBezTo>
                    <a:pt x="2" y="68"/>
                    <a:pt x="0" y="44"/>
                    <a:pt x="6" y="16"/>
                  </a:cubicBezTo>
                  <a:cubicBezTo>
                    <a:pt x="9" y="10"/>
                    <a:pt x="12" y="4"/>
                    <a:pt x="16" y="0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7" name="Freeform 33849"/>
            <p:cNvSpPr>
              <a:spLocks/>
            </p:cNvSpPr>
            <p:nvPr/>
          </p:nvSpPr>
          <p:spPr bwMode="auto">
            <a:xfrm>
              <a:off x="4589" y="2220"/>
              <a:ext cx="162" cy="205"/>
            </a:xfrm>
            <a:custGeom>
              <a:avLst/>
              <a:gdLst>
                <a:gd name="T0" fmla="*/ 0 w 91"/>
                <a:gd name="T1" fmla="*/ 3 h 115"/>
                <a:gd name="T2" fmla="*/ 39 w 91"/>
                <a:gd name="T3" fmla="*/ 10 h 115"/>
                <a:gd name="T4" fmla="*/ 71 w 91"/>
                <a:gd name="T5" fmla="*/ 115 h 115"/>
                <a:gd name="T6" fmla="*/ 91 w 91"/>
                <a:gd name="T7" fmla="*/ 87 h 115"/>
                <a:gd name="T8" fmla="*/ 64 w 91"/>
                <a:gd name="T9" fmla="*/ 32 h 115"/>
                <a:gd name="T10" fmla="*/ 26 w 91"/>
                <a:gd name="T11" fmla="*/ 0 h 115"/>
                <a:gd name="T12" fmla="*/ 0 w 91"/>
                <a:gd name="T13" fmla="*/ 3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115">
                  <a:moveTo>
                    <a:pt x="0" y="3"/>
                  </a:moveTo>
                  <a:cubicBezTo>
                    <a:pt x="16" y="1"/>
                    <a:pt x="29" y="3"/>
                    <a:pt x="39" y="10"/>
                  </a:cubicBezTo>
                  <a:cubicBezTo>
                    <a:pt x="68" y="23"/>
                    <a:pt x="39" y="71"/>
                    <a:pt x="71" y="115"/>
                  </a:cubicBezTo>
                  <a:cubicBezTo>
                    <a:pt x="78" y="106"/>
                    <a:pt x="76" y="89"/>
                    <a:pt x="91" y="87"/>
                  </a:cubicBezTo>
                  <a:cubicBezTo>
                    <a:pt x="79" y="68"/>
                    <a:pt x="67" y="49"/>
                    <a:pt x="64" y="32"/>
                  </a:cubicBezTo>
                  <a:cubicBezTo>
                    <a:pt x="58" y="10"/>
                    <a:pt x="44" y="2"/>
                    <a:pt x="26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8" name="Freeform 33850"/>
            <p:cNvSpPr>
              <a:spLocks/>
            </p:cNvSpPr>
            <p:nvPr/>
          </p:nvSpPr>
          <p:spPr bwMode="auto">
            <a:xfrm>
              <a:off x="4578" y="2220"/>
              <a:ext cx="104" cy="43"/>
            </a:xfrm>
            <a:custGeom>
              <a:avLst/>
              <a:gdLst>
                <a:gd name="T0" fmla="*/ 3 w 58"/>
                <a:gd name="T1" fmla="*/ 4 h 24"/>
                <a:gd name="T2" fmla="*/ 58 w 58"/>
                <a:gd name="T3" fmla="*/ 24 h 24"/>
                <a:gd name="T4" fmla="*/ 6 w 58"/>
                <a:gd name="T5" fmla="*/ 1 h 24"/>
                <a:gd name="T6" fmla="*/ 3 w 58"/>
                <a:gd name="T7" fmla="*/ 4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8" h="24">
                  <a:moveTo>
                    <a:pt x="3" y="4"/>
                  </a:moveTo>
                  <a:cubicBezTo>
                    <a:pt x="0" y="7"/>
                    <a:pt x="48" y="6"/>
                    <a:pt x="58" y="24"/>
                  </a:cubicBezTo>
                  <a:cubicBezTo>
                    <a:pt x="53" y="9"/>
                    <a:pt x="37" y="0"/>
                    <a:pt x="6" y="1"/>
                  </a:cubicBezTo>
                  <a:cubicBezTo>
                    <a:pt x="4" y="1"/>
                    <a:pt x="2" y="4"/>
                    <a:pt x="3" y="4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79" name="Freeform 33851"/>
            <p:cNvSpPr>
              <a:spLocks/>
            </p:cNvSpPr>
            <p:nvPr/>
          </p:nvSpPr>
          <p:spPr bwMode="auto">
            <a:xfrm>
              <a:off x="4550" y="2202"/>
              <a:ext cx="41" cy="34"/>
            </a:xfrm>
            <a:custGeom>
              <a:avLst/>
              <a:gdLst>
                <a:gd name="T0" fmla="*/ 2 w 23"/>
                <a:gd name="T1" fmla="*/ 1 h 19"/>
                <a:gd name="T2" fmla="*/ 1 w 23"/>
                <a:gd name="T3" fmla="*/ 17 h 19"/>
                <a:gd name="T4" fmla="*/ 22 w 23"/>
                <a:gd name="T5" fmla="*/ 17 h 19"/>
                <a:gd name="T6" fmla="*/ 22 w 23"/>
                <a:gd name="T7" fmla="*/ 11 h 19"/>
                <a:gd name="T8" fmla="*/ 21 w 23"/>
                <a:gd name="T9" fmla="*/ 1 h 19"/>
                <a:gd name="T10" fmla="*/ 16 w 23"/>
                <a:gd name="T11" fmla="*/ 3 h 19"/>
                <a:gd name="T12" fmla="*/ 2 w 23"/>
                <a:gd name="T13" fmla="*/ 1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3" h="19">
                  <a:moveTo>
                    <a:pt x="2" y="1"/>
                  </a:moveTo>
                  <a:cubicBezTo>
                    <a:pt x="0" y="4"/>
                    <a:pt x="4" y="11"/>
                    <a:pt x="1" y="17"/>
                  </a:cubicBezTo>
                  <a:cubicBezTo>
                    <a:pt x="8" y="16"/>
                    <a:pt x="19" y="19"/>
                    <a:pt x="22" y="17"/>
                  </a:cubicBezTo>
                  <a:cubicBezTo>
                    <a:pt x="22" y="14"/>
                    <a:pt x="23" y="15"/>
                    <a:pt x="22" y="11"/>
                  </a:cubicBezTo>
                  <a:cubicBezTo>
                    <a:pt x="23" y="7"/>
                    <a:pt x="22" y="4"/>
                    <a:pt x="21" y="1"/>
                  </a:cubicBezTo>
                  <a:cubicBezTo>
                    <a:pt x="18" y="0"/>
                    <a:pt x="18" y="2"/>
                    <a:pt x="16" y="3"/>
                  </a:cubicBezTo>
                  <a:cubicBezTo>
                    <a:pt x="11" y="4"/>
                    <a:pt x="6" y="0"/>
                    <a:pt x="2" y="1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0" name="Freeform 33852"/>
            <p:cNvSpPr>
              <a:spLocks/>
            </p:cNvSpPr>
            <p:nvPr/>
          </p:nvSpPr>
          <p:spPr bwMode="auto">
            <a:xfrm>
              <a:off x="4557" y="2204"/>
              <a:ext cx="30" cy="29"/>
            </a:xfrm>
            <a:custGeom>
              <a:avLst/>
              <a:gdLst>
                <a:gd name="T0" fmla="*/ 0 w 17"/>
                <a:gd name="T1" fmla="*/ 11 h 16"/>
                <a:gd name="T2" fmla="*/ 13 w 17"/>
                <a:gd name="T3" fmla="*/ 14 h 16"/>
                <a:gd name="T4" fmla="*/ 12 w 17"/>
                <a:gd name="T5" fmla="*/ 2 h 16"/>
                <a:gd name="T6" fmla="*/ 12 w 17"/>
                <a:gd name="T7" fmla="*/ 2 h 16"/>
                <a:gd name="T8" fmla="*/ 2 w 17"/>
                <a:gd name="T9" fmla="*/ 0 h 16"/>
                <a:gd name="T10" fmla="*/ 0 w 17"/>
                <a:gd name="T11" fmla="*/ 1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6">
                  <a:moveTo>
                    <a:pt x="0" y="11"/>
                  </a:moveTo>
                  <a:cubicBezTo>
                    <a:pt x="0" y="14"/>
                    <a:pt x="12" y="16"/>
                    <a:pt x="13" y="14"/>
                  </a:cubicBezTo>
                  <a:cubicBezTo>
                    <a:pt x="17" y="5"/>
                    <a:pt x="14" y="4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8" y="3"/>
                    <a:pt x="5" y="1"/>
                    <a:pt x="2" y="0"/>
                  </a:cubicBezTo>
                  <a:cubicBezTo>
                    <a:pt x="4" y="7"/>
                    <a:pt x="0" y="8"/>
                    <a:pt x="0" y="11"/>
                  </a:cubicBez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1" name="Freeform 33853"/>
            <p:cNvSpPr>
              <a:spLocks/>
            </p:cNvSpPr>
            <p:nvPr/>
          </p:nvSpPr>
          <p:spPr bwMode="auto">
            <a:xfrm>
              <a:off x="4521" y="2177"/>
              <a:ext cx="32" cy="40"/>
            </a:xfrm>
            <a:custGeom>
              <a:avLst/>
              <a:gdLst>
                <a:gd name="T0" fmla="*/ 32 w 32"/>
                <a:gd name="T1" fmla="*/ 34 h 40"/>
                <a:gd name="T2" fmla="*/ 7 w 32"/>
                <a:gd name="T3" fmla="*/ 0 h 40"/>
                <a:gd name="T4" fmla="*/ 24 w 32"/>
                <a:gd name="T5" fmla="*/ 27 h 40"/>
                <a:gd name="T6" fmla="*/ 0 w 32"/>
                <a:gd name="T7" fmla="*/ 8 h 40"/>
                <a:gd name="T8" fmla="*/ 32 w 32"/>
                <a:gd name="T9" fmla="*/ 40 h 40"/>
                <a:gd name="T10" fmla="*/ 32 w 32"/>
                <a:gd name="T11" fmla="*/ 34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2" h="40">
                  <a:moveTo>
                    <a:pt x="32" y="34"/>
                  </a:moveTo>
                  <a:lnTo>
                    <a:pt x="7" y="0"/>
                  </a:lnTo>
                  <a:lnTo>
                    <a:pt x="24" y="27"/>
                  </a:lnTo>
                  <a:lnTo>
                    <a:pt x="0" y="8"/>
                  </a:lnTo>
                  <a:lnTo>
                    <a:pt x="32" y="40"/>
                  </a:lnTo>
                  <a:lnTo>
                    <a:pt x="32" y="34"/>
                  </a:ln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2" name="Freeform 33854"/>
            <p:cNvSpPr>
              <a:spLocks/>
            </p:cNvSpPr>
            <p:nvPr/>
          </p:nvSpPr>
          <p:spPr bwMode="auto">
            <a:xfrm>
              <a:off x="4587" y="2201"/>
              <a:ext cx="38" cy="16"/>
            </a:xfrm>
            <a:custGeom>
              <a:avLst/>
              <a:gdLst>
                <a:gd name="T0" fmla="*/ 0 w 38"/>
                <a:gd name="T1" fmla="*/ 10 h 16"/>
                <a:gd name="T2" fmla="*/ 27 w 38"/>
                <a:gd name="T3" fmla="*/ 0 h 16"/>
                <a:gd name="T4" fmla="*/ 11 w 38"/>
                <a:gd name="T5" fmla="*/ 10 h 16"/>
                <a:gd name="T6" fmla="*/ 38 w 38"/>
                <a:gd name="T7" fmla="*/ 10 h 16"/>
                <a:gd name="T8" fmla="*/ 0 w 38"/>
                <a:gd name="T9" fmla="*/ 16 h 16"/>
                <a:gd name="T10" fmla="*/ 0 w 38"/>
                <a:gd name="T11" fmla="*/ 10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8" h="16">
                  <a:moveTo>
                    <a:pt x="0" y="10"/>
                  </a:moveTo>
                  <a:lnTo>
                    <a:pt x="27" y="0"/>
                  </a:lnTo>
                  <a:lnTo>
                    <a:pt x="11" y="10"/>
                  </a:lnTo>
                  <a:lnTo>
                    <a:pt x="38" y="10"/>
                  </a:lnTo>
                  <a:lnTo>
                    <a:pt x="0" y="16"/>
                  </a:lnTo>
                  <a:lnTo>
                    <a:pt x="0" y="10"/>
                  </a:ln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3" name="Freeform 33855"/>
            <p:cNvSpPr>
              <a:spLocks/>
            </p:cNvSpPr>
            <p:nvPr/>
          </p:nvSpPr>
          <p:spPr bwMode="auto">
            <a:xfrm>
              <a:off x="3927" y="2117"/>
              <a:ext cx="80" cy="69"/>
            </a:xfrm>
            <a:custGeom>
              <a:avLst/>
              <a:gdLst>
                <a:gd name="T0" fmla="*/ 45 w 45"/>
                <a:gd name="T1" fmla="*/ 38 h 39"/>
                <a:gd name="T2" fmla="*/ 15 w 45"/>
                <a:gd name="T3" fmla="*/ 0 h 39"/>
                <a:gd name="T4" fmla="*/ 0 w 45"/>
                <a:gd name="T5" fmla="*/ 15 h 39"/>
                <a:gd name="T6" fmla="*/ 38 w 45"/>
                <a:gd name="T7" fmla="*/ 39 h 39"/>
                <a:gd name="T8" fmla="*/ 45 w 45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39">
                  <a:moveTo>
                    <a:pt x="45" y="38"/>
                  </a:moveTo>
                  <a:cubicBezTo>
                    <a:pt x="37" y="24"/>
                    <a:pt x="32" y="6"/>
                    <a:pt x="15" y="0"/>
                  </a:cubicBezTo>
                  <a:cubicBezTo>
                    <a:pt x="7" y="3"/>
                    <a:pt x="5" y="10"/>
                    <a:pt x="0" y="15"/>
                  </a:cubicBezTo>
                  <a:cubicBezTo>
                    <a:pt x="11" y="13"/>
                    <a:pt x="27" y="32"/>
                    <a:pt x="38" y="39"/>
                  </a:cubicBezTo>
                  <a:lnTo>
                    <a:pt x="45" y="38"/>
                  </a:ln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4" name="Freeform 33856"/>
            <p:cNvSpPr>
              <a:spLocks/>
            </p:cNvSpPr>
            <p:nvPr/>
          </p:nvSpPr>
          <p:spPr bwMode="auto">
            <a:xfrm>
              <a:off x="3913" y="2138"/>
              <a:ext cx="82" cy="50"/>
            </a:xfrm>
            <a:custGeom>
              <a:avLst/>
              <a:gdLst>
                <a:gd name="T0" fmla="*/ 46 w 46"/>
                <a:gd name="T1" fmla="*/ 27 h 28"/>
                <a:gd name="T2" fmla="*/ 42 w 46"/>
                <a:gd name="T3" fmla="*/ 28 h 28"/>
                <a:gd name="T4" fmla="*/ 8 w 46"/>
                <a:gd name="T5" fmla="*/ 3 h 28"/>
                <a:gd name="T6" fmla="*/ 46 w 46"/>
                <a:gd name="T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8">
                  <a:moveTo>
                    <a:pt x="46" y="27"/>
                  </a:moveTo>
                  <a:cubicBezTo>
                    <a:pt x="42" y="28"/>
                    <a:pt x="42" y="28"/>
                    <a:pt x="42" y="28"/>
                  </a:cubicBezTo>
                  <a:cubicBezTo>
                    <a:pt x="32" y="20"/>
                    <a:pt x="0" y="17"/>
                    <a:pt x="8" y="3"/>
                  </a:cubicBezTo>
                  <a:cubicBezTo>
                    <a:pt x="17" y="0"/>
                    <a:pt x="35" y="20"/>
                    <a:pt x="46" y="27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5" name="Freeform 33857"/>
            <p:cNvSpPr>
              <a:spLocks/>
            </p:cNvSpPr>
            <p:nvPr/>
          </p:nvSpPr>
          <p:spPr bwMode="auto">
            <a:xfrm>
              <a:off x="3906" y="2185"/>
              <a:ext cx="101" cy="71"/>
            </a:xfrm>
            <a:custGeom>
              <a:avLst/>
              <a:gdLst>
                <a:gd name="T0" fmla="*/ 57 w 57"/>
                <a:gd name="T1" fmla="*/ 0 h 40"/>
                <a:gd name="T2" fmla="*/ 57 w 57"/>
                <a:gd name="T3" fmla="*/ 1 h 40"/>
                <a:gd name="T4" fmla="*/ 0 w 57"/>
                <a:gd name="T5" fmla="*/ 40 h 40"/>
                <a:gd name="T6" fmla="*/ 26 w 57"/>
                <a:gd name="T7" fmla="*/ 5 h 40"/>
                <a:gd name="T8" fmla="*/ 57 w 5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0">
                  <a:moveTo>
                    <a:pt x="57" y="0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42" y="24"/>
                    <a:pt x="11" y="8"/>
                    <a:pt x="0" y="40"/>
                  </a:cubicBezTo>
                  <a:cubicBezTo>
                    <a:pt x="7" y="12"/>
                    <a:pt x="17" y="7"/>
                    <a:pt x="26" y="5"/>
                  </a:cubicBezTo>
                  <a:cubicBezTo>
                    <a:pt x="34" y="4"/>
                    <a:pt x="46" y="1"/>
                    <a:pt x="57" y="0"/>
                  </a:cubicBez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6" name="Freeform 33858"/>
            <p:cNvSpPr>
              <a:spLocks/>
            </p:cNvSpPr>
            <p:nvPr/>
          </p:nvSpPr>
          <p:spPr bwMode="auto">
            <a:xfrm>
              <a:off x="4027" y="2137"/>
              <a:ext cx="74" cy="53"/>
            </a:xfrm>
            <a:custGeom>
              <a:avLst/>
              <a:gdLst>
                <a:gd name="T0" fmla="*/ 0 w 42"/>
                <a:gd name="T1" fmla="*/ 23 h 30"/>
                <a:gd name="T2" fmla="*/ 26 w 42"/>
                <a:gd name="T3" fmla="*/ 0 h 30"/>
                <a:gd name="T4" fmla="*/ 41 w 42"/>
                <a:gd name="T5" fmla="*/ 22 h 30"/>
                <a:gd name="T6" fmla="*/ 1 w 42"/>
                <a:gd name="T7" fmla="*/ 30 h 30"/>
                <a:gd name="T8" fmla="*/ 0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0" y="23"/>
                  </a:moveTo>
                  <a:cubicBezTo>
                    <a:pt x="9" y="16"/>
                    <a:pt x="29" y="8"/>
                    <a:pt x="26" y="0"/>
                  </a:cubicBezTo>
                  <a:cubicBezTo>
                    <a:pt x="34" y="3"/>
                    <a:pt x="42" y="18"/>
                    <a:pt x="41" y="22"/>
                  </a:cubicBezTo>
                  <a:cubicBezTo>
                    <a:pt x="33" y="27"/>
                    <a:pt x="20" y="30"/>
                    <a:pt x="1" y="3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7" name="Freeform 33859"/>
            <p:cNvSpPr>
              <a:spLocks/>
            </p:cNvSpPr>
            <p:nvPr/>
          </p:nvSpPr>
          <p:spPr bwMode="auto">
            <a:xfrm>
              <a:off x="4027" y="2129"/>
              <a:ext cx="55" cy="48"/>
            </a:xfrm>
            <a:custGeom>
              <a:avLst/>
              <a:gdLst>
                <a:gd name="T0" fmla="*/ 0 w 31"/>
                <a:gd name="T1" fmla="*/ 27 h 27"/>
                <a:gd name="T2" fmla="*/ 27 w 31"/>
                <a:gd name="T3" fmla="*/ 5 h 27"/>
                <a:gd name="T4" fmla="*/ 0 w 31"/>
                <a:gd name="T5" fmla="*/ 26 h 27"/>
                <a:gd name="T6" fmla="*/ 0 w 31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1" h="27">
                  <a:moveTo>
                    <a:pt x="0" y="27"/>
                  </a:moveTo>
                  <a:cubicBezTo>
                    <a:pt x="11" y="20"/>
                    <a:pt x="31" y="13"/>
                    <a:pt x="27" y="5"/>
                  </a:cubicBezTo>
                  <a:cubicBezTo>
                    <a:pt x="22" y="0"/>
                    <a:pt x="12" y="20"/>
                    <a:pt x="0" y="26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89" name="Freeform 33860"/>
            <p:cNvSpPr>
              <a:spLocks/>
            </p:cNvSpPr>
            <p:nvPr/>
          </p:nvSpPr>
          <p:spPr bwMode="auto">
            <a:xfrm>
              <a:off x="3897" y="2231"/>
              <a:ext cx="53" cy="126"/>
            </a:xfrm>
            <a:custGeom>
              <a:avLst/>
              <a:gdLst>
                <a:gd name="T0" fmla="*/ 13 w 30"/>
                <a:gd name="T1" fmla="*/ 0 h 71"/>
                <a:gd name="T2" fmla="*/ 30 w 30"/>
                <a:gd name="T3" fmla="*/ 44 h 71"/>
                <a:gd name="T4" fmla="*/ 13 w 30"/>
                <a:gd name="T5" fmla="*/ 71 h 71"/>
                <a:gd name="T6" fmla="*/ 5 w 30"/>
                <a:gd name="T7" fmla="*/ 14 h 71"/>
                <a:gd name="T8" fmla="*/ 13 w 30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1">
                  <a:moveTo>
                    <a:pt x="13" y="0"/>
                  </a:moveTo>
                  <a:cubicBezTo>
                    <a:pt x="15" y="12"/>
                    <a:pt x="21" y="27"/>
                    <a:pt x="30" y="44"/>
                  </a:cubicBezTo>
                  <a:cubicBezTo>
                    <a:pt x="18" y="48"/>
                    <a:pt x="15" y="61"/>
                    <a:pt x="13" y="71"/>
                  </a:cubicBezTo>
                  <a:cubicBezTo>
                    <a:pt x="2" y="55"/>
                    <a:pt x="0" y="35"/>
                    <a:pt x="5" y="14"/>
                  </a:cubicBezTo>
                  <a:cubicBezTo>
                    <a:pt x="7" y="9"/>
                    <a:pt x="10" y="4"/>
                    <a:pt x="13" y="0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1" name="Freeform 33861"/>
            <p:cNvSpPr>
              <a:spLocks/>
            </p:cNvSpPr>
            <p:nvPr/>
          </p:nvSpPr>
          <p:spPr bwMode="auto">
            <a:xfrm>
              <a:off x="4029" y="2188"/>
              <a:ext cx="128" cy="160"/>
            </a:xfrm>
            <a:custGeom>
              <a:avLst/>
              <a:gdLst>
                <a:gd name="T0" fmla="*/ 0 w 72"/>
                <a:gd name="T1" fmla="*/ 2 h 90"/>
                <a:gd name="T2" fmla="*/ 31 w 72"/>
                <a:gd name="T3" fmla="*/ 7 h 90"/>
                <a:gd name="T4" fmla="*/ 56 w 72"/>
                <a:gd name="T5" fmla="*/ 90 h 90"/>
                <a:gd name="T6" fmla="*/ 72 w 72"/>
                <a:gd name="T7" fmla="*/ 68 h 90"/>
                <a:gd name="T8" fmla="*/ 50 w 72"/>
                <a:gd name="T9" fmla="*/ 25 h 90"/>
                <a:gd name="T10" fmla="*/ 20 w 72"/>
                <a:gd name="T11" fmla="*/ 0 h 90"/>
                <a:gd name="T12" fmla="*/ 0 w 72"/>
                <a:gd name="T13" fmla="*/ 2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90">
                  <a:moveTo>
                    <a:pt x="0" y="2"/>
                  </a:moveTo>
                  <a:cubicBezTo>
                    <a:pt x="12" y="0"/>
                    <a:pt x="23" y="2"/>
                    <a:pt x="31" y="7"/>
                  </a:cubicBezTo>
                  <a:cubicBezTo>
                    <a:pt x="54" y="17"/>
                    <a:pt x="31" y="55"/>
                    <a:pt x="56" y="90"/>
                  </a:cubicBezTo>
                  <a:cubicBezTo>
                    <a:pt x="62" y="83"/>
                    <a:pt x="60" y="70"/>
                    <a:pt x="72" y="68"/>
                  </a:cubicBezTo>
                  <a:cubicBezTo>
                    <a:pt x="63" y="53"/>
                    <a:pt x="53" y="38"/>
                    <a:pt x="50" y="25"/>
                  </a:cubicBezTo>
                  <a:cubicBezTo>
                    <a:pt x="46" y="7"/>
                    <a:pt x="34" y="1"/>
                    <a:pt x="20" y="0"/>
                  </a:cubicBezTo>
                  <a:lnTo>
                    <a:pt x="0" y="2"/>
                  </a:ln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2" name="Freeform 33862"/>
            <p:cNvSpPr>
              <a:spLocks/>
            </p:cNvSpPr>
            <p:nvPr/>
          </p:nvSpPr>
          <p:spPr bwMode="auto">
            <a:xfrm>
              <a:off x="4020" y="2188"/>
              <a:ext cx="81" cy="34"/>
            </a:xfrm>
            <a:custGeom>
              <a:avLst/>
              <a:gdLst>
                <a:gd name="T0" fmla="*/ 2 w 46"/>
                <a:gd name="T1" fmla="*/ 2 h 19"/>
                <a:gd name="T2" fmla="*/ 46 w 46"/>
                <a:gd name="T3" fmla="*/ 19 h 19"/>
                <a:gd name="T4" fmla="*/ 5 w 46"/>
                <a:gd name="T5" fmla="*/ 0 h 19"/>
                <a:gd name="T6" fmla="*/ 2 w 46"/>
                <a:gd name="T7" fmla="*/ 2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2" y="2"/>
                  </a:moveTo>
                  <a:cubicBezTo>
                    <a:pt x="0" y="5"/>
                    <a:pt x="38" y="4"/>
                    <a:pt x="46" y="19"/>
                  </a:cubicBezTo>
                  <a:cubicBezTo>
                    <a:pt x="42" y="7"/>
                    <a:pt x="29" y="0"/>
                    <a:pt x="5" y="0"/>
                  </a:cubicBezTo>
                  <a:cubicBezTo>
                    <a:pt x="4" y="0"/>
                    <a:pt x="2" y="3"/>
                    <a:pt x="2" y="2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3" name="Freeform 33863"/>
            <p:cNvSpPr>
              <a:spLocks/>
            </p:cNvSpPr>
            <p:nvPr/>
          </p:nvSpPr>
          <p:spPr bwMode="auto">
            <a:xfrm>
              <a:off x="3996" y="2174"/>
              <a:ext cx="34" cy="27"/>
            </a:xfrm>
            <a:custGeom>
              <a:avLst/>
              <a:gdLst>
                <a:gd name="T0" fmla="*/ 3 w 19"/>
                <a:gd name="T1" fmla="*/ 0 h 15"/>
                <a:gd name="T2" fmla="*/ 2 w 19"/>
                <a:gd name="T3" fmla="*/ 13 h 15"/>
                <a:gd name="T4" fmla="*/ 18 w 19"/>
                <a:gd name="T5" fmla="*/ 13 h 15"/>
                <a:gd name="T6" fmla="*/ 18 w 19"/>
                <a:gd name="T7" fmla="*/ 9 h 15"/>
                <a:gd name="T8" fmla="*/ 17 w 19"/>
                <a:gd name="T9" fmla="*/ 0 h 15"/>
                <a:gd name="T10" fmla="*/ 14 w 19"/>
                <a:gd name="T11" fmla="*/ 2 h 15"/>
                <a:gd name="T12" fmla="*/ 3 w 19"/>
                <a:gd name="T13" fmla="*/ 0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5">
                  <a:moveTo>
                    <a:pt x="3" y="0"/>
                  </a:moveTo>
                  <a:cubicBezTo>
                    <a:pt x="0" y="3"/>
                    <a:pt x="4" y="8"/>
                    <a:pt x="2" y="13"/>
                  </a:cubicBezTo>
                  <a:cubicBezTo>
                    <a:pt x="7" y="12"/>
                    <a:pt x="16" y="15"/>
                    <a:pt x="18" y="13"/>
                  </a:cubicBezTo>
                  <a:cubicBezTo>
                    <a:pt x="18" y="11"/>
                    <a:pt x="19" y="11"/>
                    <a:pt x="18" y="9"/>
                  </a:cubicBezTo>
                  <a:cubicBezTo>
                    <a:pt x="18" y="5"/>
                    <a:pt x="18" y="3"/>
                    <a:pt x="17" y="0"/>
                  </a:cubicBezTo>
                  <a:cubicBezTo>
                    <a:pt x="15" y="0"/>
                    <a:pt x="15" y="1"/>
                    <a:pt x="14" y="2"/>
                  </a:cubicBezTo>
                  <a:cubicBezTo>
                    <a:pt x="9" y="3"/>
                    <a:pt x="6" y="0"/>
                    <a:pt x="3" y="0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4" name="Freeform 33864"/>
            <p:cNvSpPr>
              <a:spLocks/>
            </p:cNvSpPr>
            <p:nvPr/>
          </p:nvSpPr>
          <p:spPr bwMode="auto">
            <a:xfrm>
              <a:off x="4004" y="2176"/>
              <a:ext cx="23" cy="21"/>
            </a:xfrm>
            <a:custGeom>
              <a:avLst/>
              <a:gdLst>
                <a:gd name="T0" fmla="*/ 0 w 13"/>
                <a:gd name="T1" fmla="*/ 8 h 12"/>
                <a:gd name="T2" fmla="*/ 10 w 13"/>
                <a:gd name="T3" fmla="*/ 11 h 12"/>
                <a:gd name="T4" fmla="*/ 10 w 13"/>
                <a:gd name="T5" fmla="*/ 1 h 12"/>
                <a:gd name="T6" fmla="*/ 10 w 13"/>
                <a:gd name="T7" fmla="*/ 1 h 12"/>
                <a:gd name="T8" fmla="*/ 1 w 13"/>
                <a:gd name="T9" fmla="*/ 0 h 12"/>
                <a:gd name="T10" fmla="*/ 0 w 13"/>
                <a:gd name="T11" fmla="*/ 8 h 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2">
                  <a:moveTo>
                    <a:pt x="0" y="8"/>
                  </a:moveTo>
                  <a:cubicBezTo>
                    <a:pt x="0" y="10"/>
                    <a:pt x="10" y="12"/>
                    <a:pt x="10" y="11"/>
                  </a:cubicBezTo>
                  <a:cubicBezTo>
                    <a:pt x="13" y="4"/>
                    <a:pt x="11" y="2"/>
                    <a:pt x="10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6" y="2"/>
                    <a:pt x="4" y="0"/>
                    <a:pt x="1" y="0"/>
                  </a:cubicBezTo>
                  <a:cubicBezTo>
                    <a:pt x="3" y="5"/>
                    <a:pt x="0" y="6"/>
                    <a:pt x="0" y="8"/>
                  </a:cubicBez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5" name="Freeform 33865"/>
            <p:cNvSpPr>
              <a:spLocks/>
            </p:cNvSpPr>
            <p:nvPr/>
          </p:nvSpPr>
          <p:spPr bwMode="auto">
            <a:xfrm>
              <a:off x="3975" y="2154"/>
              <a:ext cx="25" cy="31"/>
            </a:xfrm>
            <a:custGeom>
              <a:avLst/>
              <a:gdLst>
                <a:gd name="T0" fmla="*/ 25 w 25"/>
                <a:gd name="T1" fmla="*/ 25 h 31"/>
                <a:gd name="T2" fmla="*/ 5 w 25"/>
                <a:gd name="T3" fmla="*/ 0 h 31"/>
                <a:gd name="T4" fmla="*/ 20 w 25"/>
                <a:gd name="T5" fmla="*/ 20 h 31"/>
                <a:gd name="T6" fmla="*/ 0 w 25"/>
                <a:gd name="T7" fmla="*/ 6 h 31"/>
                <a:gd name="T8" fmla="*/ 25 w 25"/>
                <a:gd name="T9" fmla="*/ 31 h 31"/>
                <a:gd name="T10" fmla="*/ 25 w 25"/>
                <a:gd name="T11" fmla="*/ 25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5" h="31">
                  <a:moveTo>
                    <a:pt x="25" y="25"/>
                  </a:moveTo>
                  <a:lnTo>
                    <a:pt x="5" y="0"/>
                  </a:lnTo>
                  <a:lnTo>
                    <a:pt x="20" y="20"/>
                  </a:lnTo>
                  <a:lnTo>
                    <a:pt x="0" y="6"/>
                  </a:lnTo>
                  <a:lnTo>
                    <a:pt x="25" y="31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6" name="Freeform 33866"/>
            <p:cNvSpPr>
              <a:spLocks/>
            </p:cNvSpPr>
            <p:nvPr/>
          </p:nvSpPr>
          <p:spPr bwMode="auto">
            <a:xfrm>
              <a:off x="4027" y="2172"/>
              <a:ext cx="30" cy="13"/>
            </a:xfrm>
            <a:custGeom>
              <a:avLst/>
              <a:gdLst>
                <a:gd name="T0" fmla="*/ 0 w 30"/>
                <a:gd name="T1" fmla="*/ 7 h 13"/>
                <a:gd name="T2" fmla="*/ 21 w 30"/>
                <a:gd name="T3" fmla="*/ 0 h 13"/>
                <a:gd name="T4" fmla="*/ 9 w 30"/>
                <a:gd name="T5" fmla="*/ 9 h 13"/>
                <a:gd name="T6" fmla="*/ 30 w 30"/>
                <a:gd name="T7" fmla="*/ 7 h 13"/>
                <a:gd name="T8" fmla="*/ 0 w 30"/>
                <a:gd name="T9" fmla="*/ 13 h 13"/>
                <a:gd name="T10" fmla="*/ 0 w 30"/>
                <a:gd name="T11" fmla="*/ 7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13">
                  <a:moveTo>
                    <a:pt x="0" y="7"/>
                  </a:moveTo>
                  <a:lnTo>
                    <a:pt x="21" y="0"/>
                  </a:lnTo>
                  <a:lnTo>
                    <a:pt x="9" y="9"/>
                  </a:lnTo>
                  <a:lnTo>
                    <a:pt x="30" y="7"/>
                  </a:lnTo>
                  <a:lnTo>
                    <a:pt x="0" y="1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898" name="Freeform 33867"/>
            <p:cNvSpPr>
              <a:spLocks/>
            </p:cNvSpPr>
            <p:nvPr/>
          </p:nvSpPr>
          <p:spPr bwMode="auto">
            <a:xfrm>
              <a:off x="3721" y="2785"/>
              <a:ext cx="82" cy="70"/>
            </a:xfrm>
            <a:custGeom>
              <a:avLst/>
              <a:gdLst>
                <a:gd name="T0" fmla="*/ 46 w 46"/>
                <a:gd name="T1" fmla="*/ 38 h 39"/>
                <a:gd name="T2" fmla="*/ 16 w 46"/>
                <a:gd name="T3" fmla="*/ 0 h 39"/>
                <a:gd name="T4" fmla="*/ 0 w 46"/>
                <a:gd name="T5" fmla="*/ 15 h 39"/>
                <a:gd name="T6" fmla="*/ 39 w 46"/>
                <a:gd name="T7" fmla="*/ 39 h 39"/>
                <a:gd name="T8" fmla="*/ 46 w 46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46" y="38"/>
                  </a:moveTo>
                  <a:cubicBezTo>
                    <a:pt x="38" y="24"/>
                    <a:pt x="33" y="6"/>
                    <a:pt x="16" y="0"/>
                  </a:cubicBezTo>
                  <a:cubicBezTo>
                    <a:pt x="8" y="2"/>
                    <a:pt x="5" y="10"/>
                    <a:pt x="0" y="15"/>
                  </a:cubicBezTo>
                  <a:cubicBezTo>
                    <a:pt x="12" y="13"/>
                    <a:pt x="28" y="32"/>
                    <a:pt x="39" y="39"/>
                  </a:cubicBezTo>
                  <a:lnTo>
                    <a:pt x="46" y="38"/>
                  </a:ln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0" name="Freeform 33868"/>
            <p:cNvSpPr>
              <a:spLocks/>
            </p:cNvSpPr>
            <p:nvPr/>
          </p:nvSpPr>
          <p:spPr bwMode="auto">
            <a:xfrm>
              <a:off x="3708" y="2807"/>
              <a:ext cx="82" cy="49"/>
            </a:xfrm>
            <a:custGeom>
              <a:avLst/>
              <a:gdLst>
                <a:gd name="T0" fmla="*/ 46 w 46"/>
                <a:gd name="T1" fmla="*/ 27 h 28"/>
                <a:gd name="T2" fmla="*/ 41 w 46"/>
                <a:gd name="T3" fmla="*/ 28 h 28"/>
                <a:gd name="T4" fmla="*/ 8 w 46"/>
                <a:gd name="T5" fmla="*/ 3 h 28"/>
                <a:gd name="T6" fmla="*/ 46 w 46"/>
                <a:gd name="T7" fmla="*/ 27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28">
                  <a:moveTo>
                    <a:pt x="46" y="27"/>
                  </a:moveTo>
                  <a:cubicBezTo>
                    <a:pt x="41" y="28"/>
                    <a:pt x="41" y="28"/>
                    <a:pt x="41" y="28"/>
                  </a:cubicBezTo>
                  <a:cubicBezTo>
                    <a:pt x="32" y="20"/>
                    <a:pt x="0" y="17"/>
                    <a:pt x="8" y="3"/>
                  </a:cubicBezTo>
                  <a:cubicBezTo>
                    <a:pt x="17" y="0"/>
                    <a:pt x="35" y="19"/>
                    <a:pt x="46" y="27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1" name="Freeform 33869"/>
            <p:cNvSpPr>
              <a:spLocks/>
            </p:cNvSpPr>
            <p:nvPr/>
          </p:nvSpPr>
          <p:spPr bwMode="auto">
            <a:xfrm>
              <a:off x="3701" y="2853"/>
              <a:ext cx="102" cy="71"/>
            </a:xfrm>
            <a:custGeom>
              <a:avLst/>
              <a:gdLst>
                <a:gd name="T0" fmla="*/ 57 w 57"/>
                <a:gd name="T1" fmla="*/ 0 h 40"/>
                <a:gd name="T2" fmla="*/ 57 w 57"/>
                <a:gd name="T3" fmla="*/ 1 h 40"/>
                <a:gd name="T4" fmla="*/ 0 w 57"/>
                <a:gd name="T5" fmla="*/ 40 h 40"/>
                <a:gd name="T6" fmla="*/ 26 w 57"/>
                <a:gd name="T7" fmla="*/ 5 h 40"/>
                <a:gd name="T8" fmla="*/ 57 w 57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40">
                  <a:moveTo>
                    <a:pt x="57" y="0"/>
                  </a:moveTo>
                  <a:cubicBezTo>
                    <a:pt x="57" y="1"/>
                    <a:pt x="57" y="1"/>
                    <a:pt x="57" y="1"/>
                  </a:cubicBezTo>
                  <a:cubicBezTo>
                    <a:pt x="42" y="23"/>
                    <a:pt x="11" y="8"/>
                    <a:pt x="0" y="40"/>
                  </a:cubicBezTo>
                  <a:cubicBezTo>
                    <a:pt x="7" y="12"/>
                    <a:pt x="16" y="7"/>
                    <a:pt x="26" y="5"/>
                  </a:cubicBezTo>
                  <a:cubicBezTo>
                    <a:pt x="34" y="4"/>
                    <a:pt x="46" y="1"/>
                    <a:pt x="57" y="0"/>
                  </a:cubicBez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2" name="Freeform 33870"/>
            <p:cNvSpPr>
              <a:spLocks/>
            </p:cNvSpPr>
            <p:nvPr/>
          </p:nvSpPr>
          <p:spPr bwMode="auto">
            <a:xfrm>
              <a:off x="3822" y="2805"/>
              <a:ext cx="75" cy="53"/>
            </a:xfrm>
            <a:custGeom>
              <a:avLst/>
              <a:gdLst>
                <a:gd name="T0" fmla="*/ 0 w 42"/>
                <a:gd name="T1" fmla="*/ 23 h 30"/>
                <a:gd name="T2" fmla="*/ 26 w 42"/>
                <a:gd name="T3" fmla="*/ 0 h 30"/>
                <a:gd name="T4" fmla="*/ 41 w 42"/>
                <a:gd name="T5" fmla="*/ 21 h 30"/>
                <a:gd name="T6" fmla="*/ 1 w 42"/>
                <a:gd name="T7" fmla="*/ 30 h 30"/>
                <a:gd name="T8" fmla="*/ 0 w 42"/>
                <a:gd name="T9" fmla="*/ 23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30">
                  <a:moveTo>
                    <a:pt x="0" y="23"/>
                  </a:moveTo>
                  <a:cubicBezTo>
                    <a:pt x="9" y="16"/>
                    <a:pt x="28" y="8"/>
                    <a:pt x="26" y="0"/>
                  </a:cubicBezTo>
                  <a:cubicBezTo>
                    <a:pt x="34" y="3"/>
                    <a:pt x="42" y="17"/>
                    <a:pt x="41" y="21"/>
                  </a:cubicBezTo>
                  <a:cubicBezTo>
                    <a:pt x="32" y="27"/>
                    <a:pt x="19" y="30"/>
                    <a:pt x="1" y="3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3" name="Freeform 33871"/>
            <p:cNvSpPr>
              <a:spLocks/>
            </p:cNvSpPr>
            <p:nvPr/>
          </p:nvSpPr>
          <p:spPr bwMode="auto">
            <a:xfrm>
              <a:off x="3822" y="2798"/>
              <a:ext cx="53" cy="48"/>
            </a:xfrm>
            <a:custGeom>
              <a:avLst/>
              <a:gdLst>
                <a:gd name="T0" fmla="*/ 0 w 30"/>
                <a:gd name="T1" fmla="*/ 27 h 27"/>
                <a:gd name="T2" fmla="*/ 27 w 30"/>
                <a:gd name="T3" fmla="*/ 5 h 27"/>
                <a:gd name="T4" fmla="*/ 0 w 30"/>
                <a:gd name="T5" fmla="*/ 25 h 27"/>
                <a:gd name="T6" fmla="*/ 0 w 30"/>
                <a:gd name="T7" fmla="*/ 27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30" h="27">
                  <a:moveTo>
                    <a:pt x="0" y="27"/>
                  </a:moveTo>
                  <a:cubicBezTo>
                    <a:pt x="11" y="20"/>
                    <a:pt x="30" y="13"/>
                    <a:pt x="27" y="5"/>
                  </a:cubicBezTo>
                  <a:cubicBezTo>
                    <a:pt x="22" y="0"/>
                    <a:pt x="12" y="20"/>
                    <a:pt x="0" y="25"/>
                  </a:cubicBezTo>
                  <a:lnTo>
                    <a:pt x="0" y="27"/>
                  </a:ln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4" name="Freeform 33872"/>
            <p:cNvSpPr>
              <a:spLocks/>
            </p:cNvSpPr>
            <p:nvPr/>
          </p:nvSpPr>
          <p:spPr bwMode="auto">
            <a:xfrm>
              <a:off x="3692" y="2899"/>
              <a:ext cx="54" cy="126"/>
            </a:xfrm>
            <a:custGeom>
              <a:avLst/>
              <a:gdLst>
                <a:gd name="T0" fmla="*/ 13 w 30"/>
                <a:gd name="T1" fmla="*/ 0 h 71"/>
                <a:gd name="T2" fmla="*/ 30 w 30"/>
                <a:gd name="T3" fmla="*/ 44 h 71"/>
                <a:gd name="T4" fmla="*/ 13 w 30"/>
                <a:gd name="T5" fmla="*/ 71 h 71"/>
                <a:gd name="T6" fmla="*/ 5 w 30"/>
                <a:gd name="T7" fmla="*/ 14 h 71"/>
                <a:gd name="T8" fmla="*/ 13 w 30"/>
                <a:gd name="T9" fmla="*/ 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0" h="71">
                  <a:moveTo>
                    <a:pt x="13" y="0"/>
                  </a:moveTo>
                  <a:cubicBezTo>
                    <a:pt x="15" y="12"/>
                    <a:pt x="21" y="27"/>
                    <a:pt x="30" y="44"/>
                  </a:cubicBezTo>
                  <a:cubicBezTo>
                    <a:pt x="18" y="48"/>
                    <a:pt x="15" y="60"/>
                    <a:pt x="13" y="71"/>
                  </a:cubicBezTo>
                  <a:cubicBezTo>
                    <a:pt x="2" y="55"/>
                    <a:pt x="0" y="35"/>
                    <a:pt x="5" y="14"/>
                  </a:cubicBezTo>
                  <a:cubicBezTo>
                    <a:pt x="7" y="8"/>
                    <a:pt x="10" y="4"/>
                    <a:pt x="13" y="0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5" name="Freeform 33873"/>
            <p:cNvSpPr>
              <a:spLocks/>
            </p:cNvSpPr>
            <p:nvPr/>
          </p:nvSpPr>
          <p:spPr bwMode="auto">
            <a:xfrm>
              <a:off x="3824" y="2855"/>
              <a:ext cx="128" cy="161"/>
            </a:xfrm>
            <a:custGeom>
              <a:avLst/>
              <a:gdLst>
                <a:gd name="T0" fmla="*/ 0 w 72"/>
                <a:gd name="T1" fmla="*/ 3 h 91"/>
                <a:gd name="T2" fmla="*/ 31 w 72"/>
                <a:gd name="T3" fmla="*/ 8 h 91"/>
                <a:gd name="T4" fmla="*/ 56 w 72"/>
                <a:gd name="T5" fmla="*/ 91 h 91"/>
                <a:gd name="T6" fmla="*/ 72 w 72"/>
                <a:gd name="T7" fmla="*/ 69 h 91"/>
                <a:gd name="T8" fmla="*/ 50 w 72"/>
                <a:gd name="T9" fmla="*/ 26 h 91"/>
                <a:gd name="T10" fmla="*/ 20 w 72"/>
                <a:gd name="T11" fmla="*/ 0 h 91"/>
                <a:gd name="T12" fmla="*/ 0 w 72"/>
                <a:gd name="T13" fmla="*/ 3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2" h="91">
                  <a:moveTo>
                    <a:pt x="0" y="3"/>
                  </a:moveTo>
                  <a:cubicBezTo>
                    <a:pt x="12" y="1"/>
                    <a:pt x="23" y="3"/>
                    <a:pt x="31" y="8"/>
                  </a:cubicBezTo>
                  <a:cubicBezTo>
                    <a:pt x="54" y="18"/>
                    <a:pt x="31" y="56"/>
                    <a:pt x="56" y="91"/>
                  </a:cubicBezTo>
                  <a:cubicBezTo>
                    <a:pt x="61" y="84"/>
                    <a:pt x="60" y="70"/>
                    <a:pt x="72" y="69"/>
                  </a:cubicBezTo>
                  <a:cubicBezTo>
                    <a:pt x="63" y="54"/>
                    <a:pt x="53" y="39"/>
                    <a:pt x="50" y="26"/>
                  </a:cubicBezTo>
                  <a:cubicBezTo>
                    <a:pt x="45" y="8"/>
                    <a:pt x="34" y="2"/>
                    <a:pt x="20" y="0"/>
                  </a:cubicBezTo>
                  <a:lnTo>
                    <a:pt x="0" y="3"/>
                  </a:ln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6" name="Freeform 33874"/>
            <p:cNvSpPr>
              <a:spLocks/>
            </p:cNvSpPr>
            <p:nvPr/>
          </p:nvSpPr>
          <p:spPr bwMode="auto">
            <a:xfrm>
              <a:off x="3815" y="2855"/>
              <a:ext cx="82" cy="33"/>
            </a:xfrm>
            <a:custGeom>
              <a:avLst/>
              <a:gdLst>
                <a:gd name="T0" fmla="*/ 2 w 46"/>
                <a:gd name="T1" fmla="*/ 3 h 19"/>
                <a:gd name="T2" fmla="*/ 46 w 46"/>
                <a:gd name="T3" fmla="*/ 19 h 19"/>
                <a:gd name="T4" fmla="*/ 5 w 46"/>
                <a:gd name="T5" fmla="*/ 1 h 19"/>
                <a:gd name="T6" fmla="*/ 2 w 46"/>
                <a:gd name="T7" fmla="*/ 3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46" h="19">
                  <a:moveTo>
                    <a:pt x="2" y="3"/>
                  </a:moveTo>
                  <a:cubicBezTo>
                    <a:pt x="0" y="6"/>
                    <a:pt x="38" y="5"/>
                    <a:pt x="46" y="19"/>
                  </a:cubicBezTo>
                  <a:cubicBezTo>
                    <a:pt x="42" y="8"/>
                    <a:pt x="29" y="0"/>
                    <a:pt x="5" y="1"/>
                  </a:cubicBezTo>
                  <a:cubicBezTo>
                    <a:pt x="4" y="1"/>
                    <a:pt x="2" y="3"/>
                    <a:pt x="2" y="3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7" name="Freeform 33875"/>
            <p:cNvSpPr>
              <a:spLocks/>
            </p:cNvSpPr>
            <p:nvPr/>
          </p:nvSpPr>
          <p:spPr bwMode="auto">
            <a:xfrm>
              <a:off x="3792" y="2840"/>
              <a:ext cx="34" cy="29"/>
            </a:xfrm>
            <a:custGeom>
              <a:avLst/>
              <a:gdLst>
                <a:gd name="T0" fmla="*/ 2 w 19"/>
                <a:gd name="T1" fmla="*/ 1 h 16"/>
                <a:gd name="T2" fmla="*/ 1 w 19"/>
                <a:gd name="T3" fmla="*/ 14 h 16"/>
                <a:gd name="T4" fmla="*/ 18 w 19"/>
                <a:gd name="T5" fmla="*/ 14 h 16"/>
                <a:gd name="T6" fmla="*/ 18 w 19"/>
                <a:gd name="T7" fmla="*/ 9 h 16"/>
                <a:gd name="T8" fmla="*/ 17 w 19"/>
                <a:gd name="T9" fmla="*/ 1 h 16"/>
                <a:gd name="T10" fmla="*/ 13 w 19"/>
                <a:gd name="T11" fmla="*/ 3 h 16"/>
                <a:gd name="T12" fmla="*/ 2 w 19"/>
                <a:gd name="T13" fmla="*/ 1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" h="16">
                  <a:moveTo>
                    <a:pt x="2" y="1"/>
                  </a:moveTo>
                  <a:cubicBezTo>
                    <a:pt x="0" y="3"/>
                    <a:pt x="4" y="9"/>
                    <a:pt x="1" y="14"/>
                  </a:cubicBezTo>
                  <a:cubicBezTo>
                    <a:pt x="7" y="13"/>
                    <a:pt x="16" y="16"/>
                    <a:pt x="18" y="14"/>
                  </a:cubicBezTo>
                  <a:cubicBezTo>
                    <a:pt x="18" y="12"/>
                    <a:pt x="19" y="12"/>
                    <a:pt x="18" y="9"/>
                  </a:cubicBezTo>
                  <a:cubicBezTo>
                    <a:pt x="18" y="6"/>
                    <a:pt x="17" y="4"/>
                    <a:pt x="17" y="1"/>
                  </a:cubicBezTo>
                  <a:cubicBezTo>
                    <a:pt x="15" y="1"/>
                    <a:pt x="15" y="2"/>
                    <a:pt x="13" y="3"/>
                  </a:cubicBezTo>
                  <a:cubicBezTo>
                    <a:pt x="9" y="4"/>
                    <a:pt x="5" y="0"/>
                    <a:pt x="2" y="1"/>
                  </a:cubicBez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8" name="Freeform 33876"/>
            <p:cNvSpPr>
              <a:spLocks/>
            </p:cNvSpPr>
            <p:nvPr/>
          </p:nvSpPr>
          <p:spPr bwMode="auto">
            <a:xfrm>
              <a:off x="3799" y="2842"/>
              <a:ext cx="23" cy="23"/>
            </a:xfrm>
            <a:custGeom>
              <a:avLst/>
              <a:gdLst>
                <a:gd name="T0" fmla="*/ 0 w 13"/>
                <a:gd name="T1" fmla="*/ 9 h 13"/>
                <a:gd name="T2" fmla="*/ 10 w 13"/>
                <a:gd name="T3" fmla="*/ 11 h 13"/>
                <a:gd name="T4" fmla="*/ 9 w 13"/>
                <a:gd name="T5" fmla="*/ 1 h 13"/>
                <a:gd name="T6" fmla="*/ 9 w 13"/>
                <a:gd name="T7" fmla="*/ 2 h 13"/>
                <a:gd name="T8" fmla="*/ 1 w 13"/>
                <a:gd name="T9" fmla="*/ 0 h 13"/>
                <a:gd name="T10" fmla="*/ 0 w 13"/>
                <a:gd name="T11" fmla="*/ 9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3" h="13">
                  <a:moveTo>
                    <a:pt x="0" y="9"/>
                  </a:moveTo>
                  <a:cubicBezTo>
                    <a:pt x="0" y="11"/>
                    <a:pt x="9" y="13"/>
                    <a:pt x="10" y="11"/>
                  </a:cubicBezTo>
                  <a:cubicBezTo>
                    <a:pt x="13" y="5"/>
                    <a:pt x="11" y="3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6" y="3"/>
                    <a:pt x="3" y="1"/>
                    <a:pt x="1" y="0"/>
                  </a:cubicBezTo>
                  <a:cubicBezTo>
                    <a:pt x="3" y="6"/>
                    <a:pt x="0" y="7"/>
                    <a:pt x="0" y="9"/>
                  </a:cubicBez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09" name="Freeform 33877"/>
            <p:cNvSpPr>
              <a:spLocks/>
            </p:cNvSpPr>
            <p:nvPr/>
          </p:nvSpPr>
          <p:spPr bwMode="auto">
            <a:xfrm>
              <a:off x="3771" y="2823"/>
              <a:ext cx="24" cy="28"/>
            </a:xfrm>
            <a:custGeom>
              <a:avLst/>
              <a:gdLst>
                <a:gd name="T0" fmla="*/ 24 w 24"/>
                <a:gd name="T1" fmla="*/ 25 h 28"/>
                <a:gd name="T2" fmla="*/ 5 w 24"/>
                <a:gd name="T3" fmla="*/ 0 h 28"/>
                <a:gd name="T4" fmla="*/ 17 w 24"/>
                <a:gd name="T5" fmla="*/ 19 h 28"/>
                <a:gd name="T6" fmla="*/ 0 w 24"/>
                <a:gd name="T7" fmla="*/ 5 h 28"/>
                <a:gd name="T8" fmla="*/ 24 w 24"/>
                <a:gd name="T9" fmla="*/ 28 h 28"/>
                <a:gd name="T10" fmla="*/ 24 w 24"/>
                <a:gd name="T11" fmla="*/ 25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4" h="28">
                  <a:moveTo>
                    <a:pt x="24" y="25"/>
                  </a:moveTo>
                  <a:lnTo>
                    <a:pt x="5" y="0"/>
                  </a:lnTo>
                  <a:lnTo>
                    <a:pt x="17" y="19"/>
                  </a:lnTo>
                  <a:lnTo>
                    <a:pt x="0" y="5"/>
                  </a:lnTo>
                  <a:lnTo>
                    <a:pt x="24" y="28"/>
                  </a:lnTo>
                  <a:lnTo>
                    <a:pt x="24" y="25"/>
                  </a:ln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10" name="Freeform 33878"/>
            <p:cNvSpPr>
              <a:spLocks/>
            </p:cNvSpPr>
            <p:nvPr/>
          </p:nvSpPr>
          <p:spPr bwMode="auto">
            <a:xfrm>
              <a:off x="3822" y="2840"/>
              <a:ext cx="29" cy="13"/>
            </a:xfrm>
            <a:custGeom>
              <a:avLst/>
              <a:gdLst>
                <a:gd name="T0" fmla="*/ 0 w 29"/>
                <a:gd name="T1" fmla="*/ 8 h 13"/>
                <a:gd name="T2" fmla="*/ 21 w 29"/>
                <a:gd name="T3" fmla="*/ 0 h 13"/>
                <a:gd name="T4" fmla="*/ 9 w 29"/>
                <a:gd name="T5" fmla="*/ 8 h 13"/>
                <a:gd name="T6" fmla="*/ 29 w 29"/>
                <a:gd name="T7" fmla="*/ 8 h 13"/>
                <a:gd name="T8" fmla="*/ 0 w 29"/>
                <a:gd name="T9" fmla="*/ 13 h 13"/>
                <a:gd name="T10" fmla="*/ 0 w 29"/>
                <a:gd name="T11" fmla="*/ 8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9" h="13">
                  <a:moveTo>
                    <a:pt x="0" y="8"/>
                  </a:moveTo>
                  <a:lnTo>
                    <a:pt x="21" y="0"/>
                  </a:lnTo>
                  <a:lnTo>
                    <a:pt x="9" y="8"/>
                  </a:lnTo>
                  <a:lnTo>
                    <a:pt x="29" y="8"/>
                  </a:lnTo>
                  <a:lnTo>
                    <a:pt x="0" y="13"/>
                  </a:lnTo>
                  <a:lnTo>
                    <a:pt x="0" y="8"/>
                  </a:lnTo>
                  <a:close/>
                </a:path>
              </a:pathLst>
            </a:custGeom>
            <a:solidFill>
              <a:srgbClr val="A8101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  <p:sp>
          <p:nvSpPr>
            <p:cNvPr id="36911" name="Freeform 33879"/>
            <p:cNvSpPr>
              <a:spLocks/>
            </p:cNvSpPr>
            <p:nvPr/>
          </p:nvSpPr>
          <p:spPr bwMode="auto">
            <a:xfrm>
              <a:off x="4146" y="3184"/>
              <a:ext cx="82" cy="69"/>
            </a:xfrm>
            <a:custGeom>
              <a:avLst/>
              <a:gdLst>
                <a:gd name="T0" fmla="*/ 46 w 46"/>
                <a:gd name="T1" fmla="*/ 38 h 39"/>
                <a:gd name="T2" fmla="*/ 15 w 46"/>
                <a:gd name="T3" fmla="*/ 0 h 39"/>
                <a:gd name="T4" fmla="*/ 0 w 46"/>
                <a:gd name="T5" fmla="*/ 15 h 39"/>
                <a:gd name="T6" fmla="*/ 38 w 46"/>
                <a:gd name="T7" fmla="*/ 39 h 39"/>
                <a:gd name="T8" fmla="*/ 46 w 46"/>
                <a:gd name="T9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39">
                  <a:moveTo>
                    <a:pt x="46" y="38"/>
                  </a:moveTo>
                  <a:cubicBezTo>
                    <a:pt x="37" y="24"/>
                    <a:pt x="33" y="6"/>
                    <a:pt x="15" y="0"/>
                  </a:cubicBezTo>
                  <a:cubicBezTo>
                    <a:pt x="8" y="2"/>
                    <a:pt x="5" y="10"/>
                    <a:pt x="0" y="15"/>
                  </a:cubicBezTo>
                  <a:cubicBezTo>
                    <a:pt x="11" y="13"/>
                    <a:pt x="27" y="32"/>
                    <a:pt x="38" y="39"/>
                  </a:cubicBezTo>
                  <a:lnTo>
                    <a:pt x="46" y="38"/>
                  </a:lnTo>
                  <a:close/>
                </a:path>
              </a:pathLst>
            </a:custGeom>
            <a:solidFill>
              <a:srgbClr val="ED323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zh-CN" altLang="en-US"/>
            </a:p>
          </p:txBody>
        </p:sp>
      </p:grpSp>
      <p:sp>
        <p:nvSpPr>
          <p:cNvPr id="5365" name="Freeform 33881"/>
          <p:cNvSpPr>
            <a:spLocks/>
          </p:cNvSpPr>
          <p:nvPr/>
        </p:nvSpPr>
        <p:spPr bwMode="auto">
          <a:xfrm>
            <a:off x="6561138" y="5084763"/>
            <a:ext cx="128588" cy="82550"/>
          </a:xfrm>
          <a:custGeom>
            <a:avLst/>
            <a:gdLst>
              <a:gd name="T0" fmla="*/ 45 w 45"/>
              <a:gd name="T1" fmla="*/ 28 h 29"/>
              <a:gd name="T2" fmla="*/ 41 w 45"/>
              <a:gd name="T3" fmla="*/ 29 h 29"/>
              <a:gd name="T4" fmla="*/ 7 w 45"/>
              <a:gd name="T5" fmla="*/ 4 h 29"/>
              <a:gd name="T6" fmla="*/ 45 w 45"/>
              <a:gd name="T7" fmla="*/ 28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29">
                <a:moveTo>
                  <a:pt x="45" y="28"/>
                </a:moveTo>
                <a:cubicBezTo>
                  <a:pt x="41" y="29"/>
                  <a:pt x="41" y="29"/>
                  <a:pt x="41" y="29"/>
                </a:cubicBezTo>
                <a:cubicBezTo>
                  <a:pt x="32" y="21"/>
                  <a:pt x="0" y="18"/>
                  <a:pt x="7" y="4"/>
                </a:cubicBezTo>
                <a:cubicBezTo>
                  <a:pt x="17" y="0"/>
                  <a:pt x="35" y="20"/>
                  <a:pt x="45" y="28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66" name="Freeform 33882"/>
          <p:cNvSpPr>
            <a:spLocks/>
          </p:cNvSpPr>
          <p:nvPr/>
        </p:nvSpPr>
        <p:spPr bwMode="auto">
          <a:xfrm>
            <a:off x="6550025" y="5160963"/>
            <a:ext cx="161925" cy="112713"/>
          </a:xfrm>
          <a:custGeom>
            <a:avLst/>
            <a:gdLst>
              <a:gd name="T0" fmla="*/ 56 w 57"/>
              <a:gd name="T1" fmla="*/ 0 h 40"/>
              <a:gd name="T2" fmla="*/ 57 w 57"/>
              <a:gd name="T3" fmla="*/ 1 h 40"/>
              <a:gd name="T4" fmla="*/ 0 w 57"/>
              <a:gd name="T5" fmla="*/ 40 h 40"/>
              <a:gd name="T6" fmla="*/ 25 w 57"/>
              <a:gd name="T7" fmla="*/ 5 h 40"/>
              <a:gd name="T8" fmla="*/ 56 w 57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40">
                <a:moveTo>
                  <a:pt x="56" y="0"/>
                </a:moveTo>
                <a:cubicBezTo>
                  <a:pt x="57" y="1"/>
                  <a:pt x="57" y="1"/>
                  <a:pt x="57" y="1"/>
                </a:cubicBezTo>
                <a:cubicBezTo>
                  <a:pt x="42" y="23"/>
                  <a:pt x="11" y="8"/>
                  <a:pt x="0" y="40"/>
                </a:cubicBezTo>
                <a:cubicBezTo>
                  <a:pt x="7" y="12"/>
                  <a:pt x="16" y="6"/>
                  <a:pt x="25" y="5"/>
                </a:cubicBezTo>
                <a:cubicBezTo>
                  <a:pt x="34" y="4"/>
                  <a:pt x="46" y="1"/>
                  <a:pt x="56" y="0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67" name="Freeform 33883"/>
          <p:cNvSpPr>
            <a:spLocks/>
          </p:cNvSpPr>
          <p:nvPr/>
        </p:nvSpPr>
        <p:spPr bwMode="auto">
          <a:xfrm>
            <a:off x="6740525" y="5084763"/>
            <a:ext cx="117475" cy="84138"/>
          </a:xfrm>
          <a:custGeom>
            <a:avLst/>
            <a:gdLst>
              <a:gd name="T0" fmla="*/ 0 w 42"/>
              <a:gd name="T1" fmla="*/ 23 h 30"/>
              <a:gd name="T2" fmla="*/ 27 w 42"/>
              <a:gd name="T3" fmla="*/ 0 h 30"/>
              <a:gd name="T4" fmla="*/ 41 w 42"/>
              <a:gd name="T5" fmla="*/ 21 h 30"/>
              <a:gd name="T6" fmla="*/ 2 w 42"/>
              <a:gd name="T7" fmla="*/ 30 h 30"/>
              <a:gd name="T8" fmla="*/ 0 w 42"/>
              <a:gd name="T9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0">
                <a:moveTo>
                  <a:pt x="0" y="23"/>
                </a:moveTo>
                <a:cubicBezTo>
                  <a:pt x="9" y="16"/>
                  <a:pt x="29" y="7"/>
                  <a:pt x="27" y="0"/>
                </a:cubicBezTo>
                <a:cubicBezTo>
                  <a:pt x="34" y="3"/>
                  <a:pt x="42" y="17"/>
                  <a:pt x="41" y="21"/>
                </a:cubicBezTo>
                <a:cubicBezTo>
                  <a:pt x="33" y="27"/>
                  <a:pt x="20" y="30"/>
                  <a:pt x="2" y="30"/>
                </a:cubicBezTo>
                <a:lnTo>
                  <a:pt x="0" y="23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68" name="Freeform 33884"/>
          <p:cNvSpPr>
            <a:spLocks/>
          </p:cNvSpPr>
          <p:nvPr/>
        </p:nvSpPr>
        <p:spPr bwMode="auto">
          <a:xfrm>
            <a:off x="6740525" y="5073650"/>
            <a:ext cx="87313" cy="76200"/>
          </a:xfrm>
          <a:custGeom>
            <a:avLst/>
            <a:gdLst>
              <a:gd name="T0" fmla="*/ 0 w 31"/>
              <a:gd name="T1" fmla="*/ 27 h 27"/>
              <a:gd name="T2" fmla="*/ 27 w 31"/>
              <a:gd name="T3" fmla="*/ 5 h 27"/>
              <a:gd name="T4" fmla="*/ 0 w 31"/>
              <a:gd name="T5" fmla="*/ 25 h 27"/>
              <a:gd name="T6" fmla="*/ 0 w 31"/>
              <a:gd name="T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27">
                <a:moveTo>
                  <a:pt x="0" y="27"/>
                </a:moveTo>
                <a:cubicBezTo>
                  <a:pt x="11" y="20"/>
                  <a:pt x="31" y="12"/>
                  <a:pt x="27" y="5"/>
                </a:cubicBezTo>
                <a:cubicBezTo>
                  <a:pt x="23" y="0"/>
                  <a:pt x="12" y="20"/>
                  <a:pt x="0" y="25"/>
                </a:cubicBezTo>
                <a:lnTo>
                  <a:pt x="0" y="27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69" name="Freeform 33885"/>
          <p:cNvSpPr>
            <a:spLocks/>
          </p:cNvSpPr>
          <p:nvPr/>
        </p:nvSpPr>
        <p:spPr bwMode="auto">
          <a:xfrm>
            <a:off x="6535738" y="5233988"/>
            <a:ext cx="85725" cy="200025"/>
          </a:xfrm>
          <a:custGeom>
            <a:avLst/>
            <a:gdLst>
              <a:gd name="T0" fmla="*/ 13 w 30"/>
              <a:gd name="T1" fmla="*/ 0 h 71"/>
              <a:gd name="T2" fmla="*/ 30 w 30"/>
              <a:gd name="T3" fmla="*/ 44 h 71"/>
              <a:gd name="T4" fmla="*/ 12 w 30"/>
              <a:gd name="T5" fmla="*/ 71 h 71"/>
              <a:gd name="T6" fmla="*/ 5 w 30"/>
              <a:gd name="T7" fmla="*/ 13 h 71"/>
              <a:gd name="T8" fmla="*/ 13 w 30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71">
                <a:moveTo>
                  <a:pt x="13" y="0"/>
                </a:moveTo>
                <a:cubicBezTo>
                  <a:pt x="15" y="12"/>
                  <a:pt x="20" y="27"/>
                  <a:pt x="30" y="44"/>
                </a:cubicBezTo>
                <a:cubicBezTo>
                  <a:pt x="17" y="48"/>
                  <a:pt x="15" y="60"/>
                  <a:pt x="12" y="71"/>
                </a:cubicBezTo>
                <a:cubicBezTo>
                  <a:pt x="2" y="55"/>
                  <a:pt x="0" y="35"/>
                  <a:pt x="5" y="13"/>
                </a:cubicBezTo>
                <a:cubicBezTo>
                  <a:pt x="7" y="8"/>
                  <a:pt x="9" y="4"/>
                  <a:pt x="13" y="0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0" name="Freeform 33886"/>
          <p:cNvSpPr>
            <a:spLocks/>
          </p:cNvSpPr>
          <p:nvPr/>
        </p:nvSpPr>
        <p:spPr bwMode="auto">
          <a:xfrm>
            <a:off x="6742113" y="5164138"/>
            <a:ext cx="206375" cy="257175"/>
          </a:xfrm>
          <a:custGeom>
            <a:avLst/>
            <a:gdLst>
              <a:gd name="T0" fmla="*/ 0 w 73"/>
              <a:gd name="T1" fmla="*/ 2 h 91"/>
              <a:gd name="T2" fmla="*/ 32 w 73"/>
              <a:gd name="T3" fmla="*/ 8 h 91"/>
              <a:gd name="T4" fmla="*/ 57 w 73"/>
              <a:gd name="T5" fmla="*/ 91 h 91"/>
              <a:gd name="T6" fmla="*/ 73 w 73"/>
              <a:gd name="T7" fmla="*/ 69 h 91"/>
              <a:gd name="T8" fmla="*/ 51 w 73"/>
              <a:gd name="T9" fmla="*/ 26 h 91"/>
              <a:gd name="T10" fmla="*/ 21 w 73"/>
              <a:gd name="T11" fmla="*/ 0 h 91"/>
              <a:gd name="T12" fmla="*/ 0 w 73"/>
              <a:gd name="T13" fmla="*/ 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91">
                <a:moveTo>
                  <a:pt x="0" y="2"/>
                </a:moveTo>
                <a:cubicBezTo>
                  <a:pt x="13" y="1"/>
                  <a:pt x="24" y="2"/>
                  <a:pt x="32" y="8"/>
                </a:cubicBezTo>
                <a:cubicBezTo>
                  <a:pt x="55" y="18"/>
                  <a:pt x="31" y="56"/>
                  <a:pt x="57" y="91"/>
                </a:cubicBezTo>
                <a:cubicBezTo>
                  <a:pt x="62" y="84"/>
                  <a:pt x="61" y="70"/>
                  <a:pt x="73" y="69"/>
                </a:cubicBezTo>
                <a:cubicBezTo>
                  <a:pt x="63" y="54"/>
                  <a:pt x="54" y="39"/>
                  <a:pt x="51" y="26"/>
                </a:cubicBezTo>
                <a:cubicBezTo>
                  <a:pt x="46" y="8"/>
                  <a:pt x="35" y="2"/>
                  <a:pt x="21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1" name="Freeform 33887"/>
          <p:cNvSpPr>
            <a:spLocks/>
          </p:cNvSpPr>
          <p:nvPr/>
        </p:nvSpPr>
        <p:spPr bwMode="auto">
          <a:xfrm>
            <a:off x="6731000" y="5164138"/>
            <a:ext cx="130175" cy="53975"/>
          </a:xfrm>
          <a:custGeom>
            <a:avLst/>
            <a:gdLst>
              <a:gd name="T0" fmla="*/ 2 w 46"/>
              <a:gd name="T1" fmla="*/ 3 h 19"/>
              <a:gd name="T2" fmla="*/ 46 w 46"/>
              <a:gd name="T3" fmla="*/ 19 h 19"/>
              <a:gd name="T4" fmla="*/ 5 w 46"/>
              <a:gd name="T5" fmla="*/ 1 h 19"/>
              <a:gd name="T6" fmla="*/ 2 w 46"/>
              <a:gd name="T7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19">
                <a:moveTo>
                  <a:pt x="2" y="3"/>
                </a:moveTo>
                <a:cubicBezTo>
                  <a:pt x="0" y="6"/>
                  <a:pt x="37" y="5"/>
                  <a:pt x="46" y="19"/>
                </a:cubicBezTo>
                <a:cubicBezTo>
                  <a:pt x="42" y="8"/>
                  <a:pt x="29" y="0"/>
                  <a:pt x="5" y="1"/>
                </a:cubicBezTo>
                <a:cubicBezTo>
                  <a:pt x="3" y="1"/>
                  <a:pt x="2" y="3"/>
                  <a:pt x="2" y="3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2" name="Freeform 33888"/>
          <p:cNvSpPr>
            <a:spLocks/>
          </p:cNvSpPr>
          <p:nvPr/>
        </p:nvSpPr>
        <p:spPr bwMode="auto">
          <a:xfrm>
            <a:off x="6694488" y="5141913"/>
            <a:ext cx="50800" cy="41275"/>
          </a:xfrm>
          <a:custGeom>
            <a:avLst/>
            <a:gdLst>
              <a:gd name="T0" fmla="*/ 2 w 18"/>
              <a:gd name="T1" fmla="*/ 1 h 15"/>
              <a:gd name="T2" fmla="*/ 1 w 18"/>
              <a:gd name="T3" fmla="*/ 13 h 15"/>
              <a:gd name="T4" fmla="*/ 17 w 18"/>
              <a:gd name="T5" fmla="*/ 13 h 15"/>
              <a:gd name="T6" fmla="*/ 18 w 18"/>
              <a:gd name="T7" fmla="*/ 9 h 15"/>
              <a:gd name="T8" fmla="*/ 17 w 18"/>
              <a:gd name="T9" fmla="*/ 1 h 15"/>
              <a:gd name="T10" fmla="*/ 13 w 18"/>
              <a:gd name="T11" fmla="*/ 2 h 15"/>
              <a:gd name="T12" fmla="*/ 2 w 18"/>
              <a:gd name="T13" fmla="*/ 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5">
                <a:moveTo>
                  <a:pt x="2" y="1"/>
                </a:moveTo>
                <a:cubicBezTo>
                  <a:pt x="0" y="3"/>
                  <a:pt x="3" y="9"/>
                  <a:pt x="1" y="13"/>
                </a:cubicBezTo>
                <a:cubicBezTo>
                  <a:pt x="7" y="13"/>
                  <a:pt x="15" y="15"/>
                  <a:pt x="17" y="13"/>
                </a:cubicBezTo>
                <a:cubicBezTo>
                  <a:pt x="18" y="12"/>
                  <a:pt x="18" y="12"/>
                  <a:pt x="18" y="9"/>
                </a:cubicBezTo>
                <a:cubicBezTo>
                  <a:pt x="18" y="6"/>
                  <a:pt x="17" y="4"/>
                  <a:pt x="17" y="1"/>
                </a:cubicBezTo>
                <a:cubicBezTo>
                  <a:pt x="14" y="1"/>
                  <a:pt x="14" y="2"/>
                  <a:pt x="13" y="2"/>
                </a:cubicBezTo>
                <a:cubicBezTo>
                  <a:pt x="9" y="4"/>
                  <a:pt x="5" y="0"/>
                  <a:pt x="2" y="1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3" name="Freeform 33889"/>
          <p:cNvSpPr>
            <a:spLocks/>
          </p:cNvSpPr>
          <p:nvPr/>
        </p:nvSpPr>
        <p:spPr bwMode="auto">
          <a:xfrm>
            <a:off x="6702425" y="5143500"/>
            <a:ext cx="39688" cy="36513"/>
          </a:xfrm>
          <a:custGeom>
            <a:avLst/>
            <a:gdLst>
              <a:gd name="T0" fmla="*/ 0 w 14"/>
              <a:gd name="T1" fmla="*/ 9 h 13"/>
              <a:gd name="T2" fmla="*/ 11 w 14"/>
              <a:gd name="T3" fmla="*/ 11 h 13"/>
              <a:gd name="T4" fmla="*/ 10 w 14"/>
              <a:gd name="T5" fmla="*/ 1 h 13"/>
              <a:gd name="T6" fmla="*/ 10 w 14"/>
              <a:gd name="T7" fmla="*/ 1 h 13"/>
              <a:gd name="T8" fmla="*/ 2 w 14"/>
              <a:gd name="T9" fmla="*/ 0 h 13"/>
              <a:gd name="T10" fmla="*/ 0 w 14"/>
              <a:gd name="T11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4" h="13">
                <a:moveTo>
                  <a:pt x="0" y="9"/>
                </a:moveTo>
                <a:cubicBezTo>
                  <a:pt x="1" y="11"/>
                  <a:pt x="10" y="13"/>
                  <a:pt x="11" y="11"/>
                </a:cubicBezTo>
                <a:cubicBezTo>
                  <a:pt x="14" y="4"/>
                  <a:pt x="12" y="3"/>
                  <a:pt x="10" y="1"/>
                </a:cubicBezTo>
                <a:cubicBezTo>
                  <a:pt x="10" y="1"/>
                  <a:pt x="10" y="1"/>
                  <a:pt x="10" y="1"/>
                </a:cubicBezTo>
                <a:cubicBezTo>
                  <a:pt x="7" y="2"/>
                  <a:pt x="4" y="1"/>
                  <a:pt x="2" y="0"/>
                </a:cubicBezTo>
                <a:cubicBezTo>
                  <a:pt x="3" y="6"/>
                  <a:pt x="0" y="7"/>
                  <a:pt x="0" y="9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4" name="Freeform 33890"/>
          <p:cNvSpPr>
            <a:spLocks/>
          </p:cNvSpPr>
          <p:nvPr/>
        </p:nvSpPr>
        <p:spPr bwMode="auto">
          <a:xfrm>
            <a:off x="6661150" y="5113338"/>
            <a:ext cx="39688" cy="44450"/>
          </a:xfrm>
          <a:custGeom>
            <a:avLst/>
            <a:gdLst>
              <a:gd name="T0" fmla="*/ 25 w 25"/>
              <a:gd name="T1" fmla="*/ 25 h 28"/>
              <a:gd name="T2" fmla="*/ 5 w 25"/>
              <a:gd name="T3" fmla="*/ 0 h 28"/>
              <a:gd name="T4" fmla="*/ 18 w 25"/>
              <a:gd name="T5" fmla="*/ 19 h 28"/>
              <a:gd name="T6" fmla="*/ 0 w 25"/>
              <a:gd name="T7" fmla="*/ 5 h 28"/>
              <a:gd name="T8" fmla="*/ 25 w 25"/>
              <a:gd name="T9" fmla="*/ 28 h 28"/>
              <a:gd name="T10" fmla="*/ 25 w 25"/>
              <a:gd name="T11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8">
                <a:moveTo>
                  <a:pt x="25" y="25"/>
                </a:moveTo>
                <a:lnTo>
                  <a:pt x="5" y="0"/>
                </a:lnTo>
                <a:lnTo>
                  <a:pt x="18" y="19"/>
                </a:lnTo>
                <a:lnTo>
                  <a:pt x="0" y="5"/>
                </a:lnTo>
                <a:lnTo>
                  <a:pt x="25" y="28"/>
                </a:lnTo>
                <a:lnTo>
                  <a:pt x="25" y="25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5" name="Freeform 33891"/>
          <p:cNvSpPr>
            <a:spLocks/>
          </p:cNvSpPr>
          <p:nvPr/>
        </p:nvSpPr>
        <p:spPr bwMode="auto">
          <a:xfrm>
            <a:off x="6742113" y="5141913"/>
            <a:ext cx="46038" cy="19050"/>
          </a:xfrm>
          <a:custGeom>
            <a:avLst/>
            <a:gdLst>
              <a:gd name="T0" fmla="*/ 0 w 29"/>
              <a:gd name="T1" fmla="*/ 7 h 12"/>
              <a:gd name="T2" fmla="*/ 20 w 29"/>
              <a:gd name="T3" fmla="*/ 0 h 12"/>
              <a:gd name="T4" fmla="*/ 7 w 29"/>
              <a:gd name="T5" fmla="*/ 7 h 12"/>
              <a:gd name="T6" fmla="*/ 29 w 29"/>
              <a:gd name="T7" fmla="*/ 7 h 12"/>
              <a:gd name="T8" fmla="*/ 0 w 29"/>
              <a:gd name="T9" fmla="*/ 12 h 12"/>
              <a:gd name="T10" fmla="*/ 0 w 29"/>
              <a:gd name="T11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12">
                <a:moveTo>
                  <a:pt x="0" y="7"/>
                </a:moveTo>
                <a:lnTo>
                  <a:pt x="20" y="0"/>
                </a:lnTo>
                <a:lnTo>
                  <a:pt x="7" y="7"/>
                </a:lnTo>
                <a:lnTo>
                  <a:pt x="29" y="7"/>
                </a:lnTo>
                <a:lnTo>
                  <a:pt x="0" y="12"/>
                </a:lnTo>
                <a:lnTo>
                  <a:pt x="0" y="7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6" name="Freeform 33892"/>
          <p:cNvSpPr>
            <a:spLocks/>
          </p:cNvSpPr>
          <p:nvPr/>
        </p:nvSpPr>
        <p:spPr bwMode="auto">
          <a:xfrm>
            <a:off x="7789863" y="2225675"/>
            <a:ext cx="133350" cy="107950"/>
          </a:xfrm>
          <a:custGeom>
            <a:avLst/>
            <a:gdLst>
              <a:gd name="T0" fmla="*/ 47 w 47"/>
              <a:gd name="T1" fmla="*/ 36 h 38"/>
              <a:gd name="T2" fmla="*/ 14 w 47"/>
              <a:gd name="T3" fmla="*/ 0 h 38"/>
              <a:gd name="T4" fmla="*/ 0 w 47"/>
              <a:gd name="T5" fmla="*/ 17 h 38"/>
              <a:gd name="T6" fmla="*/ 40 w 47"/>
              <a:gd name="T7" fmla="*/ 38 h 38"/>
              <a:gd name="T8" fmla="*/ 47 w 47"/>
              <a:gd name="T9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38">
                <a:moveTo>
                  <a:pt x="47" y="36"/>
                </a:moveTo>
                <a:cubicBezTo>
                  <a:pt x="38" y="23"/>
                  <a:pt x="31" y="4"/>
                  <a:pt x="14" y="0"/>
                </a:cubicBezTo>
                <a:cubicBezTo>
                  <a:pt x="6" y="3"/>
                  <a:pt x="4" y="11"/>
                  <a:pt x="0" y="17"/>
                </a:cubicBezTo>
                <a:cubicBezTo>
                  <a:pt x="11" y="14"/>
                  <a:pt x="29" y="31"/>
                  <a:pt x="40" y="38"/>
                </a:cubicBezTo>
                <a:lnTo>
                  <a:pt x="47" y="36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7" name="Freeform 33893"/>
          <p:cNvSpPr>
            <a:spLocks/>
          </p:cNvSpPr>
          <p:nvPr/>
        </p:nvSpPr>
        <p:spPr bwMode="auto">
          <a:xfrm>
            <a:off x="7773988" y="2260600"/>
            <a:ext cx="130175" cy="73025"/>
          </a:xfrm>
          <a:custGeom>
            <a:avLst/>
            <a:gdLst>
              <a:gd name="T0" fmla="*/ 46 w 46"/>
              <a:gd name="T1" fmla="*/ 25 h 26"/>
              <a:gd name="T2" fmla="*/ 42 w 46"/>
              <a:gd name="T3" fmla="*/ 26 h 26"/>
              <a:gd name="T4" fmla="*/ 6 w 46"/>
              <a:gd name="T5" fmla="*/ 5 h 26"/>
              <a:gd name="T6" fmla="*/ 46 w 46"/>
              <a:gd name="T7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26">
                <a:moveTo>
                  <a:pt x="46" y="25"/>
                </a:moveTo>
                <a:cubicBezTo>
                  <a:pt x="42" y="26"/>
                  <a:pt x="42" y="26"/>
                  <a:pt x="42" y="26"/>
                </a:cubicBezTo>
                <a:cubicBezTo>
                  <a:pt x="32" y="19"/>
                  <a:pt x="0" y="19"/>
                  <a:pt x="6" y="5"/>
                </a:cubicBezTo>
                <a:cubicBezTo>
                  <a:pt x="15" y="0"/>
                  <a:pt x="35" y="19"/>
                  <a:pt x="46" y="25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8" name="Freeform 33894"/>
          <p:cNvSpPr>
            <a:spLocks/>
          </p:cNvSpPr>
          <p:nvPr/>
        </p:nvSpPr>
        <p:spPr bwMode="auto">
          <a:xfrm>
            <a:off x="7773988" y="2327275"/>
            <a:ext cx="152400" cy="125413"/>
          </a:xfrm>
          <a:custGeom>
            <a:avLst/>
            <a:gdLst>
              <a:gd name="T0" fmla="*/ 53 w 54"/>
              <a:gd name="T1" fmla="*/ 0 h 44"/>
              <a:gd name="T2" fmla="*/ 54 w 54"/>
              <a:gd name="T3" fmla="*/ 1 h 44"/>
              <a:gd name="T4" fmla="*/ 0 w 54"/>
              <a:gd name="T5" fmla="*/ 44 h 44"/>
              <a:gd name="T6" fmla="*/ 22 w 54"/>
              <a:gd name="T7" fmla="*/ 7 h 44"/>
              <a:gd name="T8" fmla="*/ 53 w 54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4" h="44">
                <a:moveTo>
                  <a:pt x="53" y="0"/>
                </a:moveTo>
                <a:cubicBezTo>
                  <a:pt x="54" y="1"/>
                  <a:pt x="54" y="1"/>
                  <a:pt x="54" y="1"/>
                </a:cubicBezTo>
                <a:cubicBezTo>
                  <a:pt x="40" y="24"/>
                  <a:pt x="8" y="11"/>
                  <a:pt x="0" y="44"/>
                </a:cubicBezTo>
                <a:cubicBezTo>
                  <a:pt x="5" y="16"/>
                  <a:pt x="13" y="9"/>
                  <a:pt x="22" y="7"/>
                </a:cubicBezTo>
                <a:cubicBezTo>
                  <a:pt x="31" y="5"/>
                  <a:pt x="43" y="1"/>
                  <a:pt x="53" y="0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79" name="Freeform 33895"/>
          <p:cNvSpPr>
            <a:spLocks/>
          </p:cNvSpPr>
          <p:nvPr/>
        </p:nvSpPr>
        <p:spPr bwMode="auto">
          <a:xfrm>
            <a:off x="7954963" y="2243138"/>
            <a:ext cx="115888" cy="90488"/>
          </a:xfrm>
          <a:custGeom>
            <a:avLst/>
            <a:gdLst>
              <a:gd name="T0" fmla="*/ 0 w 41"/>
              <a:gd name="T1" fmla="*/ 25 h 32"/>
              <a:gd name="T2" fmla="*/ 24 w 41"/>
              <a:gd name="T3" fmla="*/ 0 h 32"/>
              <a:gd name="T4" fmla="*/ 40 w 41"/>
              <a:gd name="T5" fmla="*/ 20 h 32"/>
              <a:gd name="T6" fmla="*/ 1 w 41"/>
              <a:gd name="T7" fmla="*/ 32 h 32"/>
              <a:gd name="T8" fmla="*/ 0 w 41"/>
              <a:gd name="T9" fmla="*/ 25 h 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2">
                <a:moveTo>
                  <a:pt x="0" y="25"/>
                </a:moveTo>
                <a:cubicBezTo>
                  <a:pt x="8" y="17"/>
                  <a:pt x="27" y="7"/>
                  <a:pt x="24" y="0"/>
                </a:cubicBezTo>
                <a:cubicBezTo>
                  <a:pt x="32" y="2"/>
                  <a:pt x="41" y="16"/>
                  <a:pt x="40" y="20"/>
                </a:cubicBezTo>
                <a:cubicBezTo>
                  <a:pt x="33" y="26"/>
                  <a:pt x="20" y="30"/>
                  <a:pt x="1" y="32"/>
                </a:cubicBezTo>
                <a:lnTo>
                  <a:pt x="0" y="25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0" name="Freeform 33896"/>
          <p:cNvSpPr>
            <a:spLocks/>
          </p:cNvSpPr>
          <p:nvPr/>
        </p:nvSpPr>
        <p:spPr bwMode="auto">
          <a:xfrm>
            <a:off x="7951788" y="2232025"/>
            <a:ext cx="84138" cy="82550"/>
          </a:xfrm>
          <a:custGeom>
            <a:avLst/>
            <a:gdLst>
              <a:gd name="T0" fmla="*/ 1 w 30"/>
              <a:gd name="T1" fmla="*/ 29 h 29"/>
              <a:gd name="T2" fmla="*/ 25 w 30"/>
              <a:gd name="T3" fmla="*/ 4 h 29"/>
              <a:gd name="T4" fmla="*/ 0 w 30"/>
              <a:gd name="T5" fmla="*/ 27 h 29"/>
              <a:gd name="T6" fmla="*/ 1 w 30"/>
              <a:gd name="T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" h="29">
                <a:moveTo>
                  <a:pt x="1" y="29"/>
                </a:moveTo>
                <a:cubicBezTo>
                  <a:pt x="11" y="21"/>
                  <a:pt x="30" y="12"/>
                  <a:pt x="25" y="4"/>
                </a:cubicBezTo>
                <a:cubicBezTo>
                  <a:pt x="21" y="0"/>
                  <a:pt x="12" y="20"/>
                  <a:pt x="0" y="27"/>
                </a:cubicBezTo>
                <a:lnTo>
                  <a:pt x="1" y="29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1" name="Freeform 33897"/>
          <p:cNvSpPr>
            <a:spLocks/>
          </p:cNvSpPr>
          <p:nvPr/>
        </p:nvSpPr>
        <p:spPr bwMode="auto">
          <a:xfrm>
            <a:off x="7764463" y="2413000"/>
            <a:ext cx="85725" cy="200025"/>
          </a:xfrm>
          <a:custGeom>
            <a:avLst/>
            <a:gdLst>
              <a:gd name="T0" fmla="*/ 10 w 30"/>
              <a:gd name="T1" fmla="*/ 0 h 71"/>
              <a:gd name="T2" fmla="*/ 30 w 30"/>
              <a:gd name="T3" fmla="*/ 42 h 71"/>
              <a:gd name="T4" fmla="*/ 15 w 30"/>
              <a:gd name="T5" fmla="*/ 71 h 71"/>
              <a:gd name="T6" fmla="*/ 3 w 30"/>
              <a:gd name="T7" fmla="*/ 14 h 71"/>
              <a:gd name="T8" fmla="*/ 10 w 30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71">
                <a:moveTo>
                  <a:pt x="10" y="0"/>
                </a:moveTo>
                <a:cubicBezTo>
                  <a:pt x="12" y="11"/>
                  <a:pt x="20" y="25"/>
                  <a:pt x="30" y="42"/>
                </a:cubicBezTo>
                <a:cubicBezTo>
                  <a:pt x="18" y="47"/>
                  <a:pt x="17" y="60"/>
                  <a:pt x="15" y="71"/>
                </a:cubicBezTo>
                <a:cubicBezTo>
                  <a:pt x="3" y="55"/>
                  <a:pt x="0" y="36"/>
                  <a:pt x="3" y="14"/>
                </a:cubicBezTo>
                <a:cubicBezTo>
                  <a:pt x="4" y="8"/>
                  <a:pt x="7" y="4"/>
                  <a:pt x="10" y="0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2" name="Freeform 33898"/>
          <p:cNvSpPr>
            <a:spLocks/>
          </p:cNvSpPr>
          <p:nvPr/>
        </p:nvSpPr>
        <p:spPr bwMode="auto">
          <a:xfrm>
            <a:off x="7956550" y="2322513"/>
            <a:ext cx="220663" cy="247650"/>
          </a:xfrm>
          <a:custGeom>
            <a:avLst/>
            <a:gdLst>
              <a:gd name="T0" fmla="*/ 0 w 78"/>
              <a:gd name="T1" fmla="*/ 4 h 88"/>
              <a:gd name="T2" fmla="*/ 32 w 78"/>
              <a:gd name="T3" fmla="*/ 7 h 88"/>
              <a:gd name="T4" fmla="*/ 64 w 78"/>
              <a:gd name="T5" fmla="*/ 88 h 88"/>
              <a:gd name="T6" fmla="*/ 78 w 78"/>
              <a:gd name="T7" fmla="*/ 64 h 88"/>
              <a:gd name="T8" fmla="*/ 52 w 78"/>
              <a:gd name="T9" fmla="*/ 23 h 88"/>
              <a:gd name="T10" fmla="*/ 21 w 78"/>
              <a:gd name="T11" fmla="*/ 0 h 88"/>
              <a:gd name="T12" fmla="*/ 0 w 78"/>
              <a:gd name="T13" fmla="*/ 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88">
                <a:moveTo>
                  <a:pt x="0" y="4"/>
                </a:moveTo>
                <a:cubicBezTo>
                  <a:pt x="13" y="2"/>
                  <a:pt x="23" y="2"/>
                  <a:pt x="32" y="7"/>
                </a:cubicBezTo>
                <a:cubicBezTo>
                  <a:pt x="55" y="15"/>
                  <a:pt x="35" y="55"/>
                  <a:pt x="64" y="88"/>
                </a:cubicBezTo>
                <a:cubicBezTo>
                  <a:pt x="68" y="80"/>
                  <a:pt x="66" y="67"/>
                  <a:pt x="78" y="64"/>
                </a:cubicBezTo>
                <a:cubicBezTo>
                  <a:pt x="67" y="50"/>
                  <a:pt x="56" y="36"/>
                  <a:pt x="52" y="23"/>
                </a:cubicBezTo>
                <a:cubicBezTo>
                  <a:pt x="46" y="6"/>
                  <a:pt x="35" y="1"/>
                  <a:pt x="21" y="0"/>
                </a:cubicBezTo>
                <a:lnTo>
                  <a:pt x="0" y="4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3" name="Freeform 33899"/>
          <p:cNvSpPr>
            <a:spLocks/>
          </p:cNvSpPr>
          <p:nvPr/>
        </p:nvSpPr>
        <p:spPr bwMode="auto">
          <a:xfrm>
            <a:off x="7945438" y="2322513"/>
            <a:ext cx="133350" cy="50800"/>
          </a:xfrm>
          <a:custGeom>
            <a:avLst/>
            <a:gdLst>
              <a:gd name="T0" fmla="*/ 2 w 47"/>
              <a:gd name="T1" fmla="*/ 5 h 18"/>
              <a:gd name="T2" fmla="*/ 47 w 47"/>
              <a:gd name="T3" fmla="*/ 18 h 18"/>
              <a:gd name="T4" fmla="*/ 4 w 47"/>
              <a:gd name="T5" fmla="*/ 3 h 18"/>
              <a:gd name="T6" fmla="*/ 2 w 47"/>
              <a:gd name="T7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" h="18">
                <a:moveTo>
                  <a:pt x="2" y="5"/>
                </a:moveTo>
                <a:cubicBezTo>
                  <a:pt x="0" y="8"/>
                  <a:pt x="37" y="4"/>
                  <a:pt x="47" y="18"/>
                </a:cubicBezTo>
                <a:cubicBezTo>
                  <a:pt x="42" y="6"/>
                  <a:pt x="29" y="0"/>
                  <a:pt x="4" y="3"/>
                </a:cubicBezTo>
                <a:cubicBezTo>
                  <a:pt x="3" y="3"/>
                  <a:pt x="2" y="5"/>
                  <a:pt x="2" y="5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4" name="Freeform 33900"/>
          <p:cNvSpPr>
            <a:spLocks/>
          </p:cNvSpPr>
          <p:nvPr/>
        </p:nvSpPr>
        <p:spPr bwMode="auto">
          <a:xfrm>
            <a:off x="7905750" y="2308225"/>
            <a:ext cx="53975" cy="39688"/>
          </a:xfrm>
          <a:custGeom>
            <a:avLst/>
            <a:gdLst>
              <a:gd name="T0" fmla="*/ 2 w 19"/>
              <a:gd name="T1" fmla="*/ 1 h 14"/>
              <a:gd name="T2" fmla="*/ 2 w 19"/>
              <a:gd name="T3" fmla="*/ 14 h 14"/>
              <a:gd name="T4" fmla="*/ 18 w 19"/>
              <a:gd name="T5" fmla="*/ 12 h 14"/>
              <a:gd name="T6" fmla="*/ 18 w 19"/>
              <a:gd name="T7" fmla="*/ 8 h 14"/>
              <a:gd name="T8" fmla="*/ 17 w 19"/>
              <a:gd name="T9" fmla="*/ 0 h 14"/>
              <a:gd name="T10" fmla="*/ 13 w 19"/>
              <a:gd name="T11" fmla="*/ 2 h 14"/>
              <a:gd name="T12" fmla="*/ 2 w 19"/>
              <a:gd name="T13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4">
                <a:moveTo>
                  <a:pt x="2" y="1"/>
                </a:moveTo>
                <a:cubicBezTo>
                  <a:pt x="0" y="4"/>
                  <a:pt x="4" y="9"/>
                  <a:pt x="2" y="14"/>
                </a:cubicBezTo>
                <a:cubicBezTo>
                  <a:pt x="8" y="12"/>
                  <a:pt x="17" y="14"/>
                  <a:pt x="18" y="12"/>
                </a:cubicBezTo>
                <a:cubicBezTo>
                  <a:pt x="19" y="10"/>
                  <a:pt x="19" y="11"/>
                  <a:pt x="18" y="8"/>
                </a:cubicBezTo>
                <a:cubicBezTo>
                  <a:pt x="18" y="4"/>
                  <a:pt x="17" y="3"/>
                  <a:pt x="17" y="0"/>
                </a:cubicBezTo>
                <a:cubicBezTo>
                  <a:pt x="14" y="0"/>
                  <a:pt x="14" y="1"/>
                  <a:pt x="13" y="2"/>
                </a:cubicBezTo>
                <a:cubicBezTo>
                  <a:pt x="9" y="3"/>
                  <a:pt x="5" y="0"/>
                  <a:pt x="2" y="1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5" name="Freeform 33901"/>
          <p:cNvSpPr>
            <a:spLocks/>
          </p:cNvSpPr>
          <p:nvPr/>
        </p:nvSpPr>
        <p:spPr bwMode="auto">
          <a:xfrm>
            <a:off x="7918450" y="2311400"/>
            <a:ext cx="36513" cy="33338"/>
          </a:xfrm>
          <a:custGeom>
            <a:avLst/>
            <a:gdLst>
              <a:gd name="T0" fmla="*/ 0 w 13"/>
              <a:gd name="T1" fmla="*/ 9 h 12"/>
              <a:gd name="T2" fmla="*/ 11 w 13"/>
              <a:gd name="T3" fmla="*/ 10 h 12"/>
              <a:gd name="T4" fmla="*/ 9 w 13"/>
              <a:gd name="T5" fmla="*/ 1 h 12"/>
              <a:gd name="T6" fmla="*/ 9 w 13"/>
              <a:gd name="T7" fmla="*/ 1 h 12"/>
              <a:gd name="T8" fmla="*/ 1 w 13"/>
              <a:gd name="T9" fmla="*/ 0 h 12"/>
              <a:gd name="T10" fmla="*/ 0 w 13"/>
              <a:gd name="T11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2">
                <a:moveTo>
                  <a:pt x="0" y="9"/>
                </a:moveTo>
                <a:cubicBezTo>
                  <a:pt x="1" y="11"/>
                  <a:pt x="10" y="12"/>
                  <a:pt x="11" y="10"/>
                </a:cubicBezTo>
                <a:cubicBezTo>
                  <a:pt x="13" y="3"/>
                  <a:pt x="11" y="2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6" y="2"/>
                  <a:pt x="3" y="1"/>
                  <a:pt x="1" y="0"/>
                </a:cubicBezTo>
                <a:cubicBezTo>
                  <a:pt x="3" y="5"/>
                  <a:pt x="0" y="6"/>
                  <a:pt x="0" y="9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6" name="Freeform 33902"/>
          <p:cNvSpPr>
            <a:spLocks/>
          </p:cNvSpPr>
          <p:nvPr/>
        </p:nvSpPr>
        <p:spPr bwMode="auto">
          <a:xfrm>
            <a:off x="7869238" y="2282825"/>
            <a:ext cx="42863" cy="42863"/>
          </a:xfrm>
          <a:custGeom>
            <a:avLst/>
            <a:gdLst>
              <a:gd name="T0" fmla="*/ 27 w 27"/>
              <a:gd name="T1" fmla="*/ 23 h 27"/>
              <a:gd name="T2" fmla="*/ 6 w 27"/>
              <a:gd name="T3" fmla="*/ 0 h 27"/>
              <a:gd name="T4" fmla="*/ 20 w 27"/>
              <a:gd name="T5" fmla="*/ 18 h 27"/>
              <a:gd name="T6" fmla="*/ 0 w 27"/>
              <a:gd name="T7" fmla="*/ 5 h 27"/>
              <a:gd name="T8" fmla="*/ 27 w 27"/>
              <a:gd name="T9" fmla="*/ 27 h 27"/>
              <a:gd name="T10" fmla="*/ 27 w 27"/>
              <a:gd name="T11" fmla="*/ 23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7">
                <a:moveTo>
                  <a:pt x="27" y="23"/>
                </a:moveTo>
                <a:lnTo>
                  <a:pt x="6" y="0"/>
                </a:lnTo>
                <a:lnTo>
                  <a:pt x="20" y="18"/>
                </a:lnTo>
                <a:lnTo>
                  <a:pt x="0" y="5"/>
                </a:lnTo>
                <a:lnTo>
                  <a:pt x="27" y="27"/>
                </a:lnTo>
                <a:lnTo>
                  <a:pt x="27" y="23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7" name="Freeform 33903"/>
          <p:cNvSpPr>
            <a:spLocks/>
          </p:cNvSpPr>
          <p:nvPr/>
        </p:nvSpPr>
        <p:spPr bwMode="auto">
          <a:xfrm>
            <a:off x="7954963" y="2301875"/>
            <a:ext cx="44450" cy="20638"/>
          </a:xfrm>
          <a:custGeom>
            <a:avLst/>
            <a:gdLst>
              <a:gd name="T0" fmla="*/ 0 w 28"/>
              <a:gd name="T1" fmla="*/ 9 h 13"/>
              <a:gd name="T2" fmla="*/ 19 w 28"/>
              <a:gd name="T3" fmla="*/ 0 h 13"/>
              <a:gd name="T4" fmla="*/ 9 w 28"/>
              <a:gd name="T5" fmla="*/ 9 h 13"/>
              <a:gd name="T6" fmla="*/ 28 w 28"/>
              <a:gd name="T7" fmla="*/ 8 h 13"/>
              <a:gd name="T8" fmla="*/ 0 w 28"/>
              <a:gd name="T9" fmla="*/ 13 h 13"/>
              <a:gd name="T10" fmla="*/ 0 w 28"/>
              <a:gd name="T11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8" h="13">
                <a:moveTo>
                  <a:pt x="0" y="9"/>
                </a:moveTo>
                <a:lnTo>
                  <a:pt x="19" y="0"/>
                </a:lnTo>
                <a:lnTo>
                  <a:pt x="9" y="9"/>
                </a:lnTo>
                <a:lnTo>
                  <a:pt x="28" y="8"/>
                </a:lnTo>
                <a:lnTo>
                  <a:pt x="0" y="13"/>
                </a:lnTo>
                <a:lnTo>
                  <a:pt x="0" y="9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8" name="Freeform 33904"/>
          <p:cNvSpPr>
            <a:spLocks/>
          </p:cNvSpPr>
          <p:nvPr/>
        </p:nvSpPr>
        <p:spPr bwMode="auto">
          <a:xfrm>
            <a:off x="8154988" y="855663"/>
            <a:ext cx="133350" cy="103188"/>
          </a:xfrm>
          <a:custGeom>
            <a:avLst/>
            <a:gdLst>
              <a:gd name="T0" fmla="*/ 47 w 47"/>
              <a:gd name="T1" fmla="*/ 36 h 37"/>
              <a:gd name="T2" fmla="*/ 13 w 47"/>
              <a:gd name="T3" fmla="*/ 0 h 37"/>
              <a:gd name="T4" fmla="*/ 0 w 47"/>
              <a:gd name="T5" fmla="*/ 16 h 37"/>
              <a:gd name="T6" fmla="*/ 40 w 47"/>
              <a:gd name="T7" fmla="*/ 37 h 37"/>
              <a:gd name="T8" fmla="*/ 47 w 47"/>
              <a:gd name="T9" fmla="*/ 36 h 3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7" h="37">
                <a:moveTo>
                  <a:pt x="47" y="36"/>
                </a:moveTo>
                <a:cubicBezTo>
                  <a:pt x="37" y="23"/>
                  <a:pt x="31" y="4"/>
                  <a:pt x="13" y="0"/>
                </a:cubicBezTo>
                <a:cubicBezTo>
                  <a:pt x="6" y="3"/>
                  <a:pt x="4" y="11"/>
                  <a:pt x="0" y="16"/>
                </a:cubicBezTo>
                <a:cubicBezTo>
                  <a:pt x="11" y="14"/>
                  <a:pt x="28" y="31"/>
                  <a:pt x="40" y="37"/>
                </a:cubicBezTo>
                <a:lnTo>
                  <a:pt x="47" y="36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89" name="Freeform 33905"/>
          <p:cNvSpPr>
            <a:spLocks/>
          </p:cNvSpPr>
          <p:nvPr/>
        </p:nvSpPr>
        <p:spPr bwMode="auto">
          <a:xfrm>
            <a:off x="8137525" y="889000"/>
            <a:ext cx="130175" cy="73025"/>
          </a:xfrm>
          <a:custGeom>
            <a:avLst/>
            <a:gdLst>
              <a:gd name="T0" fmla="*/ 46 w 46"/>
              <a:gd name="T1" fmla="*/ 25 h 26"/>
              <a:gd name="T2" fmla="*/ 42 w 46"/>
              <a:gd name="T3" fmla="*/ 26 h 26"/>
              <a:gd name="T4" fmla="*/ 6 w 46"/>
              <a:gd name="T5" fmla="*/ 4 h 26"/>
              <a:gd name="T6" fmla="*/ 46 w 46"/>
              <a:gd name="T7" fmla="*/ 25 h 2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26">
                <a:moveTo>
                  <a:pt x="46" y="25"/>
                </a:moveTo>
                <a:cubicBezTo>
                  <a:pt x="42" y="26"/>
                  <a:pt x="42" y="26"/>
                  <a:pt x="42" y="26"/>
                </a:cubicBezTo>
                <a:cubicBezTo>
                  <a:pt x="31" y="19"/>
                  <a:pt x="0" y="19"/>
                  <a:pt x="6" y="4"/>
                </a:cubicBezTo>
                <a:cubicBezTo>
                  <a:pt x="15" y="0"/>
                  <a:pt x="34" y="18"/>
                  <a:pt x="46" y="25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0" name="Freeform 33906"/>
          <p:cNvSpPr>
            <a:spLocks/>
          </p:cNvSpPr>
          <p:nvPr/>
        </p:nvSpPr>
        <p:spPr bwMode="auto">
          <a:xfrm>
            <a:off x="8137525" y="957263"/>
            <a:ext cx="150813" cy="123825"/>
          </a:xfrm>
          <a:custGeom>
            <a:avLst/>
            <a:gdLst>
              <a:gd name="T0" fmla="*/ 53 w 53"/>
              <a:gd name="T1" fmla="*/ 0 h 44"/>
              <a:gd name="T2" fmla="*/ 53 w 53"/>
              <a:gd name="T3" fmla="*/ 0 h 44"/>
              <a:gd name="T4" fmla="*/ 0 w 53"/>
              <a:gd name="T5" fmla="*/ 44 h 44"/>
              <a:gd name="T6" fmla="*/ 22 w 53"/>
              <a:gd name="T7" fmla="*/ 7 h 44"/>
              <a:gd name="T8" fmla="*/ 53 w 53"/>
              <a:gd name="T9" fmla="*/ 0 h 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3" h="44">
                <a:moveTo>
                  <a:pt x="53" y="0"/>
                </a:moveTo>
                <a:cubicBezTo>
                  <a:pt x="53" y="0"/>
                  <a:pt x="53" y="0"/>
                  <a:pt x="53" y="0"/>
                </a:cubicBezTo>
                <a:cubicBezTo>
                  <a:pt x="40" y="24"/>
                  <a:pt x="8" y="11"/>
                  <a:pt x="0" y="44"/>
                </a:cubicBezTo>
                <a:cubicBezTo>
                  <a:pt x="4" y="16"/>
                  <a:pt x="13" y="9"/>
                  <a:pt x="22" y="7"/>
                </a:cubicBezTo>
                <a:cubicBezTo>
                  <a:pt x="30" y="5"/>
                  <a:pt x="42" y="1"/>
                  <a:pt x="53" y="0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1" name="Freeform 33907"/>
          <p:cNvSpPr>
            <a:spLocks/>
          </p:cNvSpPr>
          <p:nvPr/>
        </p:nvSpPr>
        <p:spPr bwMode="auto">
          <a:xfrm>
            <a:off x="8315325" y="871538"/>
            <a:ext cx="119063" cy="87313"/>
          </a:xfrm>
          <a:custGeom>
            <a:avLst/>
            <a:gdLst>
              <a:gd name="T0" fmla="*/ 0 w 42"/>
              <a:gd name="T1" fmla="*/ 25 h 31"/>
              <a:gd name="T2" fmla="*/ 25 w 42"/>
              <a:gd name="T3" fmla="*/ 0 h 31"/>
              <a:gd name="T4" fmla="*/ 41 w 42"/>
              <a:gd name="T5" fmla="*/ 20 h 31"/>
              <a:gd name="T6" fmla="*/ 2 w 42"/>
              <a:gd name="T7" fmla="*/ 31 h 31"/>
              <a:gd name="T8" fmla="*/ 0 w 42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1">
                <a:moveTo>
                  <a:pt x="0" y="25"/>
                </a:moveTo>
                <a:cubicBezTo>
                  <a:pt x="9" y="17"/>
                  <a:pt x="28" y="7"/>
                  <a:pt x="25" y="0"/>
                </a:cubicBezTo>
                <a:cubicBezTo>
                  <a:pt x="32" y="2"/>
                  <a:pt x="42" y="16"/>
                  <a:pt x="41" y="20"/>
                </a:cubicBezTo>
                <a:cubicBezTo>
                  <a:pt x="33" y="26"/>
                  <a:pt x="21" y="30"/>
                  <a:pt x="2" y="31"/>
                </a:cubicBezTo>
                <a:lnTo>
                  <a:pt x="0" y="25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2" name="Freeform 33908"/>
          <p:cNvSpPr>
            <a:spLocks/>
          </p:cNvSpPr>
          <p:nvPr/>
        </p:nvSpPr>
        <p:spPr bwMode="auto">
          <a:xfrm>
            <a:off x="8315325" y="860425"/>
            <a:ext cx="85725" cy="82550"/>
          </a:xfrm>
          <a:custGeom>
            <a:avLst/>
            <a:gdLst>
              <a:gd name="T0" fmla="*/ 0 w 30"/>
              <a:gd name="T1" fmla="*/ 29 h 29"/>
              <a:gd name="T2" fmla="*/ 25 w 30"/>
              <a:gd name="T3" fmla="*/ 4 h 29"/>
              <a:gd name="T4" fmla="*/ 0 w 30"/>
              <a:gd name="T5" fmla="*/ 27 h 29"/>
              <a:gd name="T6" fmla="*/ 0 w 30"/>
              <a:gd name="T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" h="29">
                <a:moveTo>
                  <a:pt x="0" y="29"/>
                </a:moveTo>
                <a:cubicBezTo>
                  <a:pt x="11" y="21"/>
                  <a:pt x="30" y="12"/>
                  <a:pt x="25" y="4"/>
                </a:cubicBezTo>
                <a:cubicBezTo>
                  <a:pt x="21" y="0"/>
                  <a:pt x="12" y="20"/>
                  <a:pt x="0" y="27"/>
                </a:cubicBezTo>
                <a:lnTo>
                  <a:pt x="0" y="29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3" name="Freeform 33909"/>
          <p:cNvSpPr>
            <a:spLocks/>
          </p:cNvSpPr>
          <p:nvPr/>
        </p:nvSpPr>
        <p:spPr bwMode="auto">
          <a:xfrm>
            <a:off x="8126413" y="1041400"/>
            <a:ext cx="87313" cy="200025"/>
          </a:xfrm>
          <a:custGeom>
            <a:avLst/>
            <a:gdLst>
              <a:gd name="T0" fmla="*/ 10 w 31"/>
              <a:gd name="T1" fmla="*/ 0 h 71"/>
              <a:gd name="T2" fmla="*/ 31 w 31"/>
              <a:gd name="T3" fmla="*/ 42 h 71"/>
              <a:gd name="T4" fmla="*/ 16 w 31"/>
              <a:gd name="T5" fmla="*/ 71 h 71"/>
              <a:gd name="T6" fmla="*/ 3 w 31"/>
              <a:gd name="T7" fmla="*/ 14 h 71"/>
              <a:gd name="T8" fmla="*/ 10 w 31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71">
                <a:moveTo>
                  <a:pt x="10" y="0"/>
                </a:moveTo>
                <a:cubicBezTo>
                  <a:pt x="13" y="11"/>
                  <a:pt x="20" y="25"/>
                  <a:pt x="31" y="42"/>
                </a:cubicBezTo>
                <a:cubicBezTo>
                  <a:pt x="19" y="47"/>
                  <a:pt x="17" y="59"/>
                  <a:pt x="16" y="71"/>
                </a:cubicBezTo>
                <a:cubicBezTo>
                  <a:pt x="4" y="55"/>
                  <a:pt x="0" y="36"/>
                  <a:pt x="3" y="14"/>
                </a:cubicBezTo>
                <a:cubicBezTo>
                  <a:pt x="5" y="8"/>
                  <a:pt x="7" y="3"/>
                  <a:pt x="10" y="0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4" name="Freeform 33910"/>
          <p:cNvSpPr>
            <a:spLocks/>
          </p:cNvSpPr>
          <p:nvPr/>
        </p:nvSpPr>
        <p:spPr bwMode="auto">
          <a:xfrm>
            <a:off x="8321675" y="950913"/>
            <a:ext cx="220663" cy="247650"/>
          </a:xfrm>
          <a:custGeom>
            <a:avLst/>
            <a:gdLst>
              <a:gd name="T0" fmla="*/ 0 w 78"/>
              <a:gd name="T1" fmla="*/ 4 h 88"/>
              <a:gd name="T2" fmla="*/ 32 w 78"/>
              <a:gd name="T3" fmla="*/ 7 h 88"/>
              <a:gd name="T4" fmla="*/ 63 w 78"/>
              <a:gd name="T5" fmla="*/ 88 h 88"/>
              <a:gd name="T6" fmla="*/ 78 w 78"/>
              <a:gd name="T7" fmla="*/ 64 h 88"/>
              <a:gd name="T8" fmla="*/ 52 w 78"/>
              <a:gd name="T9" fmla="*/ 23 h 88"/>
              <a:gd name="T10" fmla="*/ 20 w 78"/>
              <a:gd name="T11" fmla="*/ 0 h 88"/>
              <a:gd name="T12" fmla="*/ 0 w 78"/>
              <a:gd name="T13" fmla="*/ 4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8" h="88">
                <a:moveTo>
                  <a:pt x="0" y="4"/>
                </a:moveTo>
                <a:cubicBezTo>
                  <a:pt x="12" y="2"/>
                  <a:pt x="23" y="2"/>
                  <a:pt x="32" y="7"/>
                </a:cubicBezTo>
                <a:cubicBezTo>
                  <a:pt x="55" y="15"/>
                  <a:pt x="35" y="55"/>
                  <a:pt x="63" y="88"/>
                </a:cubicBezTo>
                <a:cubicBezTo>
                  <a:pt x="68" y="80"/>
                  <a:pt x="66" y="67"/>
                  <a:pt x="78" y="64"/>
                </a:cubicBezTo>
                <a:cubicBezTo>
                  <a:pt x="67" y="50"/>
                  <a:pt x="56" y="36"/>
                  <a:pt x="52" y="23"/>
                </a:cubicBezTo>
                <a:cubicBezTo>
                  <a:pt x="46" y="6"/>
                  <a:pt x="34" y="0"/>
                  <a:pt x="20" y="0"/>
                </a:cubicBezTo>
                <a:lnTo>
                  <a:pt x="0" y="4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5" name="Freeform 33911"/>
          <p:cNvSpPr>
            <a:spLocks/>
          </p:cNvSpPr>
          <p:nvPr/>
        </p:nvSpPr>
        <p:spPr bwMode="auto">
          <a:xfrm>
            <a:off x="8307388" y="950913"/>
            <a:ext cx="136525" cy="47625"/>
          </a:xfrm>
          <a:custGeom>
            <a:avLst/>
            <a:gdLst>
              <a:gd name="T0" fmla="*/ 2 w 48"/>
              <a:gd name="T1" fmla="*/ 5 h 17"/>
              <a:gd name="T2" fmla="*/ 48 w 48"/>
              <a:gd name="T3" fmla="*/ 17 h 17"/>
              <a:gd name="T4" fmla="*/ 5 w 48"/>
              <a:gd name="T5" fmla="*/ 3 h 17"/>
              <a:gd name="T6" fmla="*/ 2 w 48"/>
              <a:gd name="T7" fmla="*/ 5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8" h="17">
                <a:moveTo>
                  <a:pt x="2" y="5"/>
                </a:moveTo>
                <a:cubicBezTo>
                  <a:pt x="0" y="8"/>
                  <a:pt x="38" y="4"/>
                  <a:pt x="48" y="17"/>
                </a:cubicBezTo>
                <a:cubicBezTo>
                  <a:pt x="42" y="6"/>
                  <a:pt x="29" y="0"/>
                  <a:pt x="5" y="3"/>
                </a:cubicBezTo>
                <a:cubicBezTo>
                  <a:pt x="4" y="3"/>
                  <a:pt x="2" y="5"/>
                  <a:pt x="2" y="5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6" name="Freeform 33912"/>
          <p:cNvSpPr>
            <a:spLocks/>
          </p:cNvSpPr>
          <p:nvPr/>
        </p:nvSpPr>
        <p:spPr bwMode="auto">
          <a:xfrm>
            <a:off x="8270875" y="936625"/>
            <a:ext cx="53975" cy="39688"/>
          </a:xfrm>
          <a:custGeom>
            <a:avLst/>
            <a:gdLst>
              <a:gd name="T0" fmla="*/ 2 w 19"/>
              <a:gd name="T1" fmla="*/ 1 h 14"/>
              <a:gd name="T2" fmla="*/ 2 w 19"/>
              <a:gd name="T3" fmla="*/ 13 h 14"/>
              <a:gd name="T4" fmla="*/ 18 w 19"/>
              <a:gd name="T5" fmla="*/ 12 h 14"/>
              <a:gd name="T6" fmla="*/ 18 w 19"/>
              <a:gd name="T7" fmla="*/ 8 h 14"/>
              <a:gd name="T8" fmla="*/ 16 w 19"/>
              <a:gd name="T9" fmla="*/ 0 h 14"/>
              <a:gd name="T10" fmla="*/ 13 w 19"/>
              <a:gd name="T11" fmla="*/ 1 h 14"/>
              <a:gd name="T12" fmla="*/ 2 w 19"/>
              <a:gd name="T13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4">
                <a:moveTo>
                  <a:pt x="2" y="1"/>
                </a:moveTo>
                <a:cubicBezTo>
                  <a:pt x="0" y="3"/>
                  <a:pt x="4" y="9"/>
                  <a:pt x="2" y="13"/>
                </a:cubicBezTo>
                <a:cubicBezTo>
                  <a:pt x="7" y="12"/>
                  <a:pt x="16" y="14"/>
                  <a:pt x="18" y="12"/>
                </a:cubicBezTo>
                <a:cubicBezTo>
                  <a:pt x="18" y="10"/>
                  <a:pt x="19" y="10"/>
                  <a:pt x="18" y="8"/>
                </a:cubicBezTo>
                <a:cubicBezTo>
                  <a:pt x="18" y="4"/>
                  <a:pt x="17" y="2"/>
                  <a:pt x="16" y="0"/>
                </a:cubicBezTo>
                <a:cubicBezTo>
                  <a:pt x="14" y="0"/>
                  <a:pt x="14" y="1"/>
                  <a:pt x="13" y="1"/>
                </a:cubicBezTo>
                <a:cubicBezTo>
                  <a:pt x="9" y="3"/>
                  <a:pt x="5" y="0"/>
                  <a:pt x="2" y="1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7" name="Freeform 33913"/>
          <p:cNvSpPr>
            <a:spLocks/>
          </p:cNvSpPr>
          <p:nvPr/>
        </p:nvSpPr>
        <p:spPr bwMode="auto">
          <a:xfrm>
            <a:off x="8281988" y="939800"/>
            <a:ext cx="36513" cy="33338"/>
          </a:xfrm>
          <a:custGeom>
            <a:avLst/>
            <a:gdLst>
              <a:gd name="T0" fmla="*/ 0 w 13"/>
              <a:gd name="T1" fmla="*/ 9 h 12"/>
              <a:gd name="T2" fmla="*/ 11 w 13"/>
              <a:gd name="T3" fmla="*/ 10 h 12"/>
              <a:gd name="T4" fmla="*/ 9 w 13"/>
              <a:gd name="T5" fmla="*/ 0 h 12"/>
              <a:gd name="T6" fmla="*/ 9 w 13"/>
              <a:gd name="T7" fmla="*/ 0 h 12"/>
              <a:gd name="T8" fmla="*/ 0 w 13"/>
              <a:gd name="T9" fmla="*/ 0 h 12"/>
              <a:gd name="T10" fmla="*/ 0 w 13"/>
              <a:gd name="T11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2">
                <a:moveTo>
                  <a:pt x="0" y="9"/>
                </a:moveTo>
                <a:cubicBezTo>
                  <a:pt x="0" y="11"/>
                  <a:pt x="10" y="12"/>
                  <a:pt x="11" y="10"/>
                </a:cubicBezTo>
                <a:cubicBezTo>
                  <a:pt x="13" y="3"/>
                  <a:pt x="11" y="2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6" y="2"/>
                  <a:pt x="3" y="0"/>
                  <a:pt x="0" y="0"/>
                </a:cubicBezTo>
                <a:cubicBezTo>
                  <a:pt x="2" y="5"/>
                  <a:pt x="0" y="6"/>
                  <a:pt x="0" y="9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8" name="Freeform 33914"/>
          <p:cNvSpPr>
            <a:spLocks/>
          </p:cNvSpPr>
          <p:nvPr/>
        </p:nvSpPr>
        <p:spPr bwMode="auto">
          <a:xfrm>
            <a:off x="8234363" y="908050"/>
            <a:ext cx="42863" cy="46038"/>
          </a:xfrm>
          <a:custGeom>
            <a:avLst/>
            <a:gdLst>
              <a:gd name="T0" fmla="*/ 27 w 27"/>
              <a:gd name="T1" fmla="*/ 25 h 29"/>
              <a:gd name="T2" fmla="*/ 5 w 27"/>
              <a:gd name="T3" fmla="*/ 0 h 29"/>
              <a:gd name="T4" fmla="*/ 19 w 27"/>
              <a:gd name="T5" fmla="*/ 20 h 29"/>
              <a:gd name="T6" fmla="*/ 0 w 27"/>
              <a:gd name="T7" fmla="*/ 8 h 29"/>
              <a:gd name="T8" fmla="*/ 27 w 27"/>
              <a:gd name="T9" fmla="*/ 29 h 29"/>
              <a:gd name="T10" fmla="*/ 27 w 27"/>
              <a:gd name="T11" fmla="*/ 2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7" h="29">
                <a:moveTo>
                  <a:pt x="27" y="25"/>
                </a:moveTo>
                <a:lnTo>
                  <a:pt x="5" y="0"/>
                </a:lnTo>
                <a:lnTo>
                  <a:pt x="19" y="20"/>
                </a:lnTo>
                <a:lnTo>
                  <a:pt x="0" y="8"/>
                </a:lnTo>
                <a:lnTo>
                  <a:pt x="27" y="29"/>
                </a:lnTo>
                <a:lnTo>
                  <a:pt x="27" y="25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399" name="Freeform 33915"/>
          <p:cNvSpPr>
            <a:spLocks/>
          </p:cNvSpPr>
          <p:nvPr/>
        </p:nvSpPr>
        <p:spPr bwMode="auto">
          <a:xfrm>
            <a:off x="8318500" y="931863"/>
            <a:ext cx="46038" cy="19050"/>
          </a:xfrm>
          <a:custGeom>
            <a:avLst/>
            <a:gdLst>
              <a:gd name="T0" fmla="*/ 0 w 29"/>
              <a:gd name="T1" fmla="*/ 9 h 12"/>
              <a:gd name="T2" fmla="*/ 20 w 29"/>
              <a:gd name="T3" fmla="*/ 0 h 12"/>
              <a:gd name="T4" fmla="*/ 7 w 29"/>
              <a:gd name="T5" fmla="*/ 9 h 12"/>
              <a:gd name="T6" fmla="*/ 29 w 29"/>
              <a:gd name="T7" fmla="*/ 7 h 12"/>
              <a:gd name="T8" fmla="*/ 0 w 29"/>
              <a:gd name="T9" fmla="*/ 12 h 12"/>
              <a:gd name="T10" fmla="*/ 0 w 29"/>
              <a:gd name="T11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12">
                <a:moveTo>
                  <a:pt x="0" y="9"/>
                </a:moveTo>
                <a:lnTo>
                  <a:pt x="20" y="0"/>
                </a:lnTo>
                <a:lnTo>
                  <a:pt x="7" y="9"/>
                </a:lnTo>
                <a:lnTo>
                  <a:pt x="29" y="7"/>
                </a:lnTo>
                <a:lnTo>
                  <a:pt x="0" y="12"/>
                </a:lnTo>
                <a:lnTo>
                  <a:pt x="0" y="9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0" name="Freeform 33916"/>
          <p:cNvSpPr>
            <a:spLocks/>
          </p:cNvSpPr>
          <p:nvPr/>
        </p:nvSpPr>
        <p:spPr bwMode="auto">
          <a:xfrm>
            <a:off x="7458075" y="755650"/>
            <a:ext cx="128588" cy="107950"/>
          </a:xfrm>
          <a:custGeom>
            <a:avLst/>
            <a:gdLst>
              <a:gd name="T0" fmla="*/ 46 w 46"/>
              <a:gd name="T1" fmla="*/ 37 h 38"/>
              <a:gd name="T2" fmla="*/ 14 w 46"/>
              <a:gd name="T3" fmla="*/ 0 h 38"/>
              <a:gd name="T4" fmla="*/ 0 w 46"/>
              <a:gd name="T5" fmla="*/ 16 h 38"/>
              <a:gd name="T6" fmla="*/ 39 w 46"/>
              <a:gd name="T7" fmla="*/ 38 h 38"/>
              <a:gd name="T8" fmla="*/ 46 w 46"/>
              <a:gd name="T9" fmla="*/ 37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37"/>
                </a:moveTo>
                <a:cubicBezTo>
                  <a:pt x="37" y="23"/>
                  <a:pt x="31" y="5"/>
                  <a:pt x="14" y="0"/>
                </a:cubicBezTo>
                <a:cubicBezTo>
                  <a:pt x="6" y="3"/>
                  <a:pt x="4" y="11"/>
                  <a:pt x="0" y="16"/>
                </a:cubicBezTo>
                <a:cubicBezTo>
                  <a:pt x="11" y="14"/>
                  <a:pt x="28" y="31"/>
                  <a:pt x="39" y="38"/>
                </a:cubicBezTo>
                <a:lnTo>
                  <a:pt x="46" y="37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1" name="Freeform 33917"/>
          <p:cNvSpPr>
            <a:spLocks/>
          </p:cNvSpPr>
          <p:nvPr/>
        </p:nvSpPr>
        <p:spPr bwMode="auto">
          <a:xfrm>
            <a:off x="7437438" y="790575"/>
            <a:ext cx="130175" cy="76200"/>
          </a:xfrm>
          <a:custGeom>
            <a:avLst/>
            <a:gdLst>
              <a:gd name="T0" fmla="*/ 46 w 46"/>
              <a:gd name="T1" fmla="*/ 26 h 27"/>
              <a:gd name="T2" fmla="*/ 42 w 46"/>
              <a:gd name="T3" fmla="*/ 27 h 27"/>
              <a:gd name="T4" fmla="*/ 7 w 46"/>
              <a:gd name="T5" fmla="*/ 4 h 27"/>
              <a:gd name="T6" fmla="*/ 46 w 46"/>
              <a:gd name="T7" fmla="*/ 2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27">
                <a:moveTo>
                  <a:pt x="46" y="26"/>
                </a:moveTo>
                <a:cubicBezTo>
                  <a:pt x="42" y="27"/>
                  <a:pt x="42" y="27"/>
                  <a:pt x="42" y="27"/>
                </a:cubicBezTo>
                <a:cubicBezTo>
                  <a:pt x="32" y="19"/>
                  <a:pt x="0" y="18"/>
                  <a:pt x="7" y="4"/>
                </a:cubicBezTo>
                <a:cubicBezTo>
                  <a:pt x="16" y="0"/>
                  <a:pt x="35" y="19"/>
                  <a:pt x="46" y="26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2" name="Freeform 33918"/>
          <p:cNvSpPr>
            <a:spLocks/>
          </p:cNvSpPr>
          <p:nvPr/>
        </p:nvSpPr>
        <p:spPr bwMode="auto">
          <a:xfrm>
            <a:off x="7434263" y="860425"/>
            <a:ext cx="155575" cy="119063"/>
          </a:xfrm>
          <a:custGeom>
            <a:avLst/>
            <a:gdLst>
              <a:gd name="T0" fmla="*/ 54 w 55"/>
              <a:gd name="T1" fmla="*/ 0 h 42"/>
              <a:gd name="T2" fmla="*/ 55 w 55"/>
              <a:gd name="T3" fmla="*/ 0 h 42"/>
              <a:gd name="T4" fmla="*/ 0 w 55"/>
              <a:gd name="T5" fmla="*/ 42 h 42"/>
              <a:gd name="T6" fmla="*/ 23 w 55"/>
              <a:gd name="T7" fmla="*/ 6 h 42"/>
              <a:gd name="T8" fmla="*/ 54 w 55"/>
              <a:gd name="T9" fmla="*/ 0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42">
                <a:moveTo>
                  <a:pt x="54" y="0"/>
                </a:moveTo>
                <a:cubicBezTo>
                  <a:pt x="55" y="0"/>
                  <a:pt x="55" y="0"/>
                  <a:pt x="55" y="0"/>
                </a:cubicBezTo>
                <a:cubicBezTo>
                  <a:pt x="41" y="24"/>
                  <a:pt x="9" y="10"/>
                  <a:pt x="0" y="42"/>
                </a:cubicBezTo>
                <a:cubicBezTo>
                  <a:pt x="5" y="14"/>
                  <a:pt x="14" y="8"/>
                  <a:pt x="23" y="6"/>
                </a:cubicBezTo>
                <a:cubicBezTo>
                  <a:pt x="32" y="4"/>
                  <a:pt x="44" y="1"/>
                  <a:pt x="54" y="0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3" name="Freeform 33919"/>
          <p:cNvSpPr>
            <a:spLocks/>
          </p:cNvSpPr>
          <p:nvPr/>
        </p:nvSpPr>
        <p:spPr bwMode="auto">
          <a:xfrm>
            <a:off x="7618413" y="776288"/>
            <a:ext cx="115888" cy="87313"/>
          </a:xfrm>
          <a:custGeom>
            <a:avLst/>
            <a:gdLst>
              <a:gd name="T0" fmla="*/ 0 w 41"/>
              <a:gd name="T1" fmla="*/ 25 h 31"/>
              <a:gd name="T2" fmla="*/ 25 w 41"/>
              <a:gd name="T3" fmla="*/ 0 h 31"/>
              <a:gd name="T4" fmla="*/ 41 w 41"/>
              <a:gd name="T5" fmla="*/ 20 h 31"/>
              <a:gd name="T6" fmla="*/ 2 w 41"/>
              <a:gd name="T7" fmla="*/ 31 h 31"/>
              <a:gd name="T8" fmla="*/ 0 w 41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1">
                <a:moveTo>
                  <a:pt x="0" y="25"/>
                </a:moveTo>
                <a:cubicBezTo>
                  <a:pt x="8" y="17"/>
                  <a:pt x="28" y="7"/>
                  <a:pt x="25" y="0"/>
                </a:cubicBezTo>
                <a:cubicBezTo>
                  <a:pt x="32" y="3"/>
                  <a:pt x="41" y="17"/>
                  <a:pt x="41" y="20"/>
                </a:cubicBezTo>
                <a:cubicBezTo>
                  <a:pt x="33" y="27"/>
                  <a:pt x="20" y="30"/>
                  <a:pt x="2" y="31"/>
                </a:cubicBezTo>
                <a:lnTo>
                  <a:pt x="0" y="25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4" name="Freeform 33920"/>
          <p:cNvSpPr>
            <a:spLocks/>
          </p:cNvSpPr>
          <p:nvPr/>
        </p:nvSpPr>
        <p:spPr bwMode="auto">
          <a:xfrm>
            <a:off x="7618413" y="765175"/>
            <a:ext cx="84138" cy="80963"/>
          </a:xfrm>
          <a:custGeom>
            <a:avLst/>
            <a:gdLst>
              <a:gd name="T0" fmla="*/ 0 w 30"/>
              <a:gd name="T1" fmla="*/ 29 h 29"/>
              <a:gd name="T2" fmla="*/ 25 w 30"/>
              <a:gd name="T3" fmla="*/ 5 h 29"/>
              <a:gd name="T4" fmla="*/ 0 w 30"/>
              <a:gd name="T5" fmla="*/ 27 h 29"/>
              <a:gd name="T6" fmla="*/ 0 w 30"/>
              <a:gd name="T7" fmla="*/ 29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" h="29">
                <a:moveTo>
                  <a:pt x="0" y="29"/>
                </a:moveTo>
                <a:cubicBezTo>
                  <a:pt x="10" y="21"/>
                  <a:pt x="30" y="12"/>
                  <a:pt x="25" y="5"/>
                </a:cubicBezTo>
                <a:cubicBezTo>
                  <a:pt x="21" y="0"/>
                  <a:pt x="11" y="21"/>
                  <a:pt x="0" y="27"/>
                </a:cubicBezTo>
                <a:lnTo>
                  <a:pt x="0" y="29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5" name="Freeform 33921"/>
          <p:cNvSpPr>
            <a:spLocks/>
          </p:cNvSpPr>
          <p:nvPr/>
        </p:nvSpPr>
        <p:spPr bwMode="auto">
          <a:xfrm>
            <a:off x="7423150" y="939800"/>
            <a:ext cx="87313" cy="200025"/>
          </a:xfrm>
          <a:custGeom>
            <a:avLst/>
            <a:gdLst>
              <a:gd name="T0" fmla="*/ 11 w 31"/>
              <a:gd name="T1" fmla="*/ 0 h 71"/>
              <a:gd name="T2" fmla="*/ 31 w 31"/>
              <a:gd name="T3" fmla="*/ 43 h 71"/>
              <a:gd name="T4" fmla="*/ 15 w 31"/>
              <a:gd name="T5" fmla="*/ 71 h 71"/>
              <a:gd name="T6" fmla="*/ 4 w 31"/>
              <a:gd name="T7" fmla="*/ 14 h 71"/>
              <a:gd name="T8" fmla="*/ 11 w 31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71">
                <a:moveTo>
                  <a:pt x="11" y="0"/>
                </a:moveTo>
                <a:cubicBezTo>
                  <a:pt x="14" y="12"/>
                  <a:pt x="21" y="26"/>
                  <a:pt x="31" y="43"/>
                </a:cubicBezTo>
                <a:cubicBezTo>
                  <a:pt x="19" y="48"/>
                  <a:pt x="17" y="60"/>
                  <a:pt x="15" y="71"/>
                </a:cubicBezTo>
                <a:cubicBezTo>
                  <a:pt x="4" y="56"/>
                  <a:pt x="0" y="36"/>
                  <a:pt x="4" y="14"/>
                </a:cubicBezTo>
                <a:cubicBezTo>
                  <a:pt x="6" y="9"/>
                  <a:pt x="8" y="4"/>
                  <a:pt x="11" y="0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6" name="Freeform 33922"/>
          <p:cNvSpPr>
            <a:spLocks/>
          </p:cNvSpPr>
          <p:nvPr/>
        </p:nvSpPr>
        <p:spPr bwMode="auto">
          <a:xfrm>
            <a:off x="7621588" y="857250"/>
            <a:ext cx="217488" cy="249238"/>
          </a:xfrm>
          <a:custGeom>
            <a:avLst/>
            <a:gdLst>
              <a:gd name="T0" fmla="*/ 0 w 77"/>
              <a:gd name="T1" fmla="*/ 3 h 88"/>
              <a:gd name="T2" fmla="*/ 32 w 77"/>
              <a:gd name="T3" fmla="*/ 7 h 88"/>
              <a:gd name="T4" fmla="*/ 62 w 77"/>
              <a:gd name="T5" fmla="*/ 88 h 88"/>
              <a:gd name="T6" fmla="*/ 77 w 77"/>
              <a:gd name="T7" fmla="*/ 65 h 88"/>
              <a:gd name="T8" fmla="*/ 52 w 77"/>
              <a:gd name="T9" fmla="*/ 23 h 88"/>
              <a:gd name="T10" fmla="*/ 21 w 77"/>
              <a:gd name="T11" fmla="*/ 0 h 88"/>
              <a:gd name="T12" fmla="*/ 0 w 77"/>
              <a:gd name="T13" fmla="*/ 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88">
                <a:moveTo>
                  <a:pt x="0" y="3"/>
                </a:moveTo>
                <a:cubicBezTo>
                  <a:pt x="13" y="1"/>
                  <a:pt x="24" y="2"/>
                  <a:pt x="32" y="7"/>
                </a:cubicBezTo>
                <a:cubicBezTo>
                  <a:pt x="55" y="15"/>
                  <a:pt x="35" y="55"/>
                  <a:pt x="62" y="88"/>
                </a:cubicBezTo>
                <a:cubicBezTo>
                  <a:pt x="67" y="80"/>
                  <a:pt x="65" y="67"/>
                  <a:pt x="77" y="65"/>
                </a:cubicBezTo>
                <a:cubicBezTo>
                  <a:pt x="66" y="50"/>
                  <a:pt x="56" y="36"/>
                  <a:pt x="52" y="23"/>
                </a:cubicBezTo>
                <a:cubicBezTo>
                  <a:pt x="46" y="6"/>
                  <a:pt x="35" y="0"/>
                  <a:pt x="21" y="0"/>
                </a:cubicBezTo>
                <a:lnTo>
                  <a:pt x="0" y="3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7" name="Freeform 33923"/>
          <p:cNvSpPr>
            <a:spLocks/>
          </p:cNvSpPr>
          <p:nvPr/>
        </p:nvSpPr>
        <p:spPr bwMode="auto">
          <a:xfrm>
            <a:off x="7610475" y="857250"/>
            <a:ext cx="131763" cy="49213"/>
          </a:xfrm>
          <a:custGeom>
            <a:avLst/>
            <a:gdLst>
              <a:gd name="T0" fmla="*/ 2 w 47"/>
              <a:gd name="T1" fmla="*/ 4 h 17"/>
              <a:gd name="T2" fmla="*/ 47 w 47"/>
              <a:gd name="T3" fmla="*/ 17 h 17"/>
              <a:gd name="T4" fmla="*/ 5 w 47"/>
              <a:gd name="T5" fmla="*/ 2 h 17"/>
              <a:gd name="T6" fmla="*/ 2 w 47"/>
              <a:gd name="T7" fmla="*/ 4 h 1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" h="17">
                <a:moveTo>
                  <a:pt x="2" y="4"/>
                </a:moveTo>
                <a:cubicBezTo>
                  <a:pt x="0" y="7"/>
                  <a:pt x="37" y="3"/>
                  <a:pt x="47" y="17"/>
                </a:cubicBezTo>
                <a:cubicBezTo>
                  <a:pt x="42" y="6"/>
                  <a:pt x="29" y="0"/>
                  <a:pt x="5" y="2"/>
                </a:cubicBezTo>
                <a:cubicBezTo>
                  <a:pt x="3" y="2"/>
                  <a:pt x="2" y="4"/>
                  <a:pt x="2" y="4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8" name="Freeform 33924"/>
          <p:cNvSpPr>
            <a:spLocks/>
          </p:cNvSpPr>
          <p:nvPr/>
        </p:nvSpPr>
        <p:spPr bwMode="auto">
          <a:xfrm>
            <a:off x="7572375" y="841375"/>
            <a:ext cx="52388" cy="39688"/>
          </a:xfrm>
          <a:custGeom>
            <a:avLst/>
            <a:gdLst>
              <a:gd name="T0" fmla="*/ 1 w 18"/>
              <a:gd name="T1" fmla="*/ 1 h 14"/>
              <a:gd name="T2" fmla="*/ 1 w 18"/>
              <a:gd name="T3" fmla="*/ 13 h 14"/>
              <a:gd name="T4" fmla="*/ 18 w 18"/>
              <a:gd name="T5" fmla="*/ 12 h 14"/>
              <a:gd name="T6" fmla="*/ 18 w 18"/>
              <a:gd name="T7" fmla="*/ 8 h 14"/>
              <a:gd name="T8" fmla="*/ 16 w 18"/>
              <a:gd name="T9" fmla="*/ 0 h 14"/>
              <a:gd name="T10" fmla="*/ 12 w 18"/>
              <a:gd name="T11" fmla="*/ 1 h 14"/>
              <a:gd name="T12" fmla="*/ 1 w 18"/>
              <a:gd name="T13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4">
                <a:moveTo>
                  <a:pt x="1" y="1"/>
                </a:moveTo>
                <a:cubicBezTo>
                  <a:pt x="0" y="3"/>
                  <a:pt x="3" y="9"/>
                  <a:pt x="1" y="13"/>
                </a:cubicBezTo>
                <a:cubicBezTo>
                  <a:pt x="7" y="12"/>
                  <a:pt x="16" y="14"/>
                  <a:pt x="18" y="12"/>
                </a:cubicBezTo>
                <a:cubicBezTo>
                  <a:pt x="18" y="10"/>
                  <a:pt x="18" y="10"/>
                  <a:pt x="18" y="8"/>
                </a:cubicBezTo>
                <a:cubicBezTo>
                  <a:pt x="18" y="4"/>
                  <a:pt x="17" y="3"/>
                  <a:pt x="16" y="0"/>
                </a:cubicBezTo>
                <a:cubicBezTo>
                  <a:pt x="14" y="0"/>
                  <a:pt x="14" y="1"/>
                  <a:pt x="12" y="1"/>
                </a:cubicBezTo>
                <a:cubicBezTo>
                  <a:pt x="8" y="3"/>
                  <a:pt x="4" y="0"/>
                  <a:pt x="1" y="1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09" name="Freeform 33925"/>
          <p:cNvSpPr>
            <a:spLocks/>
          </p:cNvSpPr>
          <p:nvPr/>
        </p:nvSpPr>
        <p:spPr bwMode="auto">
          <a:xfrm>
            <a:off x="7581900" y="844550"/>
            <a:ext cx="36513" cy="33338"/>
          </a:xfrm>
          <a:custGeom>
            <a:avLst/>
            <a:gdLst>
              <a:gd name="T0" fmla="*/ 0 w 13"/>
              <a:gd name="T1" fmla="*/ 9 h 12"/>
              <a:gd name="T2" fmla="*/ 11 w 13"/>
              <a:gd name="T3" fmla="*/ 10 h 12"/>
              <a:gd name="T4" fmla="*/ 10 w 13"/>
              <a:gd name="T5" fmla="*/ 0 h 12"/>
              <a:gd name="T6" fmla="*/ 9 w 13"/>
              <a:gd name="T7" fmla="*/ 0 h 12"/>
              <a:gd name="T8" fmla="*/ 1 w 13"/>
              <a:gd name="T9" fmla="*/ 0 h 12"/>
              <a:gd name="T10" fmla="*/ 0 w 13"/>
              <a:gd name="T11" fmla="*/ 9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2">
                <a:moveTo>
                  <a:pt x="0" y="9"/>
                </a:moveTo>
                <a:cubicBezTo>
                  <a:pt x="1" y="10"/>
                  <a:pt x="10" y="12"/>
                  <a:pt x="11" y="10"/>
                </a:cubicBezTo>
                <a:cubicBezTo>
                  <a:pt x="13" y="3"/>
                  <a:pt x="11" y="2"/>
                  <a:pt x="10" y="0"/>
                </a:cubicBezTo>
                <a:cubicBezTo>
                  <a:pt x="10" y="0"/>
                  <a:pt x="10" y="0"/>
                  <a:pt x="9" y="0"/>
                </a:cubicBezTo>
                <a:cubicBezTo>
                  <a:pt x="6" y="2"/>
                  <a:pt x="4" y="0"/>
                  <a:pt x="1" y="0"/>
                </a:cubicBezTo>
                <a:cubicBezTo>
                  <a:pt x="3" y="5"/>
                  <a:pt x="0" y="6"/>
                  <a:pt x="0" y="9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0" name="Freeform 33926"/>
          <p:cNvSpPr>
            <a:spLocks/>
          </p:cNvSpPr>
          <p:nvPr/>
        </p:nvSpPr>
        <p:spPr bwMode="auto">
          <a:xfrm>
            <a:off x="7534275" y="812800"/>
            <a:ext cx="41275" cy="44450"/>
          </a:xfrm>
          <a:custGeom>
            <a:avLst/>
            <a:gdLst>
              <a:gd name="T0" fmla="*/ 26 w 26"/>
              <a:gd name="T1" fmla="*/ 25 h 28"/>
              <a:gd name="T2" fmla="*/ 5 w 26"/>
              <a:gd name="T3" fmla="*/ 0 h 28"/>
              <a:gd name="T4" fmla="*/ 21 w 26"/>
              <a:gd name="T5" fmla="*/ 20 h 28"/>
              <a:gd name="T6" fmla="*/ 0 w 26"/>
              <a:gd name="T7" fmla="*/ 5 h 28"/>
              <a:gd name="T8" fmla="*/ 26 w 26"/>
              <a:gd name="T9" fmla="*/ 28 h 28"/>
              <a:gd name="T10" fmla="*/ 26 w 26"/>
              <a:gd name="T11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28">
                <a:moveTo>
                  <a:pt x="26" y="25"/>
                </a:moveTo>
                <a:lnTo>
                  <a:pt x="5" y="0"/>
                </a:lnTo>
                <a:lnTo>
                  <a:pt x="21" y="20"/>
                </a:lnTo>
                <a:lnTo>
                  <a:pt x="0" y="5"/>
                </a:lnTo>
                <a:lnTo>
                  <a:pt x="26" y="28"/>
                </a:lnTo>
                <a:lnTo>
                  <a:pt x="26" y="25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1" name="Freeform 33927"/>
          <p:cNvSpPr>
            <a:spLocks/>
          </p:cNvSpPr>
          <p:nvPr/>
        </p:nvSpPr>
        <p:spPr bwMode="auto">
          <a:xfrm>
            <a:off x="7618413" y="835025"/>
            <a:ext cx="47625" cy="20638"/>
          </a:xfrm>
          <a:custGeom>
            <a:avLst/>
            <a:gdLst>
              <a:gd name="T0" fmla="*/ 0 w 30"/>
              <a:gd name="T1" fmla="*/ 9 h 13"/>
              <a:gd name="T2" fmla="*/ 21 w 30"/>
              <a:gd name="T3" fmla="*/ 0 h 13"/>
              <a:gd name="T4" fmla="*/ 9 w 30"/>
              <a:gd name="T5" fmla="*/ 9 h 13"/>
              <a:gd name="T6" fmla="*/ 30 w 30"/>
              <a:gd name="T7" fmla="*/ 7 h 13"/>
              <a:gd name="T8" fmla="*/ 2 w 30"/>
              <a:gd name="T9" fmla="*/ 13 h 13"/>
              <a:gd name="T10" fmla="*/ 0 w 30"/>
              <a:gd name="T11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13">
                <a:moveTo>
                  <a:pt x="0" y="9"/>
                </a:moveTo>
                <a:lnTo>
                  <a:pt x="21" y="0"/>
                </a:lnTo>
                <a:lnTo>
                  <a:pt x="9" y="9"/>
                </a:lnTo>
                <a:lnTo>
                  <a:pt x="30" y="7"/>
                </a:lnTo>
                <a:lnTo>
                  <a:pt x="2" y="13"/>
                </a:lnTo>
                <a:lnTo>
                  <a:pt x="0" y="9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2" name="Freeform 33928"/>
          <p:cNvSpPr>
            <a:spLocks/>
          </p:cNvSpPr>
          <p:nvPr/>
        </p:nvSpPr>
        <p:spPr bwMode="auto">
          <a:xfrm>
            <a:off x="5138738" y="577850"/>
            <a:ext cx="130175" cy="107950"/>
          </a:xfrm>
          <a:custGeom>
            <a:avLst/>
            <a:gdLst>
              <a:gd name="T0" fmla="*/ 46 w 46"/>
              <a:gd name="T1" fmla="*/ 36 h 38"/>
              <a:gd name="T2" fmla="*/ 14 w 46"/>
              <a:gd name="T3" fmla="*/ 0 h 38"/>
              <a:gd name="T4" fmla="*/ 0 w 46"/>
              <a:gd name="T5" fmla="*/ 16 h 38"/>
              <a:gd name="T6" fmla="*/ 39 w 46"/>
              <a:gd name="T7" fmla="*/ 38 h 38"/>
              <a:gd name="T8" fmla="*/ 46 w 46"/>
              <a:gd name="T9" fmla="*/ 36 h 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8">
                <a:moveTo>
                  <a:pt x="46" y="36"/>
                </a:moveTo>
                <a:cubicBezTo>
                  <a:pt x="37" y="23"/>
                  <a:pt x="31" y="5"/>
                  <a:pt x="14" y="0"/>
                </a:cubicBezTo>
                <a:cubicBezTo>
                  <a:pt x="6" y="3"/>
                  <a:pt x="4" y="11"/>
                  <a:pt x="0" y="16"/>
                </a:cubicBezTo>
                <a:cubicBezTo>
                  <a:pt x="10" y="14"/>
                  <a:pt x="28" y="31"/>
                  <a:pt x="39" y="38"/>
                </a:cubicBezTo>
                <a:lnTo>
                  <a:pt x="46" y="36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3" name="Freeform 33929"/>
          <p:cNvSpPr>
            <a:spLocks/>
          </p:cNvSpPr>
          <p:nvPr/>
        </p:nvSpPr>
        <p:spPr bwMode="auto">
          <a:xfrm>
            <a:off x="5118100" y="612775"/>
            <a:ext cx="130175" cy="76200"/>
          </a:xfrm>
          <a:custGeom>
            <a:avLst/>
            <a:gdLst>
              <a:gd name="T0" fmla="*/ 46 w 46"/>
              <a:gd name="T1" fmla="*/ 26 h 27"/>
              <a:gd name="T2" fmla="*/ 42 w 46"/>
              <a:gd name="T3" fmla="*/ 27 h 27"/>
              <a:gd name="T4" fmla="*/ 7 w 46"/>
              <a:gd name="T5" fmla="*/ 4 h 27"/>
              <a:gd name="T6" fmla="*/ 46 w 46"/>
              <a:gd name="T7" fmla="*/ 26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27">
                <a:moveTo>
                  <a:pt x="46" y="26"/>
                </a:moveTo>
                <a:cubicBezTo>
                  <a:pt x="42" y="27"/>
                  <a:pt x="42" y="27"/>
                  <a:pt x="42" y="27"/>
                </a:cubicBezTo>
                <a:cubicBezTo>
                  <a:pt x="32" y="19"/>
                  <a:pt x="0" y="18"/>
                  <a:pt x="7" y="4"/>
                </a:cubicBezTo>
                <a:cubicBezTo>
                  <a:pt x="16" y="0"/>
                  <a:pt x="35" y="19"/>
                  <a:pt x="46" y="26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4" name="Freeform 33930"/>
          <p:cNvSpPr>
            <a:spLocks/>
          </p:cNvSpPr>
          <p:nvPr/>
        </p:nvSpPr>
        <p:spPr bwMode="auto">
          <a:xfrm>
            <a:off x="5114925" y="679450"/>
            <a:ext cx="155575" cy="122238"/>
          </a:xfrm>
          <a:custGeom>
            <a:avLst/>
            <a:gdLst>
              <a:gd name="T0" fmla="*/ 54 w 55"/>
              <a:gd name="T1" fmla="*/ 0 h 43"/>
              <a:gd name="T2" fmla="*/ 55 w 55"/>
              <a:gd name="T3" fmla="*/ 1 h 43"/>
              <a:gd name="T4" fmla="*/ 0 w 55"/>
              <a:gd name="T5" fmla="*/ 43 h 43"/>
              <a:gd name="T6" fmla="*/ 23 w 55"/>
              <a:gd name="T7" fmla="*/ 7 h 43"/>
              <a:gd name="T8" fmla="*/ 54 w 55"/>
              <a:gd name="T9" fmla="*/ 0 h 4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5" h="43">
                <a:moveTo>
                  <a:pt x="54" y="0"/>
                </a:moveTo>
                <a:cubicBezTo>
                  <a:pt x="55" y="1"/>
                  <a:pt x="55" y="1"/>
                  <a:pt x="55" y="1"/>
                </a:cubicBezTo>
                <a:cubicBezTo>
                  <a:pt x="41" y="25"/>
                  <a:pt x="9" y="11"/>
                  <a:pt x="0" y="43"/>
                </a:cubicBezTo>
                <a:cubicBezTo>
                  <a:pt x="5" y="15"/>
                  <a:pt x="14" y="9"/>
                  <a:pt x="23" y="7"/>
                </a:cubicBezTo>
                <a:cubicBezTo>
                  <a:pt x="32" y="5"/>
                  <a:pt x="44" y="2"/>
                  <a:pt x="54" y="0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5" name="Freeform 33931"/>
          <p:cNvSpPr>
            <a:spLocks/>
          </p:cNvSpPr>
          <p:nvPr/>
        </p:nvSpPr>
        <p:spPr bwMode="auto">
          <a:xfrm>
            <a:off x="5299075" y="598488"/>
            <a:ext cx="115888" cy="87313"/>
          </a:xfrm>
          <a:custGeom>
            <a:avLst/>
            <a:gdLst>
              <a:gd name="T0" fmla="*/ 0 w 41"/>
              <a:gd name="T1" fmla="*/ 25 h 31"/>
              <a:gd name="T2" fmla="*/ 25 w 41"/>
              <a:gd name="T3" fmla="*/ 0 h 31"/>
              <a:gd name="T4" fmla="*/ 41 w 41"/>
              <a:gd name="T5" fmla="*/ 20 h 31"/>
              <a:gd name="T6" fmla="*/ 2 w 41"/>
              <a:gd name="T7" fmla="*/ 31 h 31"/>
              <a:gd name="T8" fmla="*/ 0 w 41"/>
              <a:gd name="T9" fmla="*/ 25 h 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1" h="31">
                <a:moveTo>
                  <a:pt x="0" y="25"/>
                </a:moveTo>
                <a:cubicBezTo>
                  <a:pt x="8" y="17"/>
                  <a:pt x="27" y="7"/>
                  <a:pt x="25" y="0"/>
                </a:cubicBezTo>
                <a:cubicBezTo>
                  <a:pt x="32" y="2"/>
                  <a:pt x="41" y="16"/>
                  <a:pt x="41" y="20"/>
                </a:cubicBezTo>
                <a:cubicBezTo>
                  <a:pt x="33" y="26"/>
                  <a:pt x="20" y="30"/>
                  <a:pt x="2" y="31"/>
                </a:cubicBezTo>
                <a:lnTo>
                  <a:pt x="0" y="25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6" name="Freeform 33932"/>
          <p:cNvSpPr>
            <a:spLocks/>
          </p:cNvSpPr>
          <p:nvPr/>
        </p:nvSpPr>
        <p:spPr bwMode="auto">
          <a:xfrm>
            <a:off x="5299075" y="587375"/>
            <a:ext cx="85725" cy="79375"/>
          </a:xfrm>
          <a:custGeom>
            <a:avLst/>
            <a:gdLst>
              <a:gd name="T0" fmla="*/ 0 w 30"/>
              <a:gd name="T1" fmla="*/ 28 h 28"/>
              <a:gd name="T2" fmla="*/ 25 w 30"/>
              <a:gd name="T3" fmla="*/ 5 h 28"/>
              <a:gd name="T4" fmla="*/ 0 w 30"/>
              <a:gd name="T5" fmla="*/ 27 h 28"/>
              <a:gd name="T6" fmla="*/ 0 w 30"/>
              <a:gd name="T7" fmla="*/ 28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0" h="28">
                <a:moveTo>
                  <a:pt x="0" y="28"/>
                </a:moveTo>
                <a:cubicBezTo>
                  <a:pt x="10" y="21"/>
                  <a:pt x="30" y="12"/>
                  <a:pt x="25" y="5"/>
                </a:cubicBezTo>
                <a:cubicBezTo>
                  <a:pt x="21" y="0"/>
                  <a:pt x="11" y="20"/>
                  <a:pt x="0" y="27"/>
                </a:cubicBezTo>
                <a:lnTo>
                  <a:pt x="0" y="28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7" name="Freeform 33933"/>
          <p:cNvSpPr>
            <a:spLocks/>
          </p:cNvSpPr>
          <p:nvPr/>
        </p:nvSpPr>
        <p:spPr bwMode="auto">
          <a:xfrm>
            <a:off x="5103813" y="762000"/>
            <a:ext cx="88900" cy="200025"/>
          </a:xfrm>
          <a:custGeom>
            <a:avLst/>
            <a:gdLst>
              <a:gd name="T0" fmla="*/ 11 w 31"/>
              <a:gd name="T1" fmla="*/ 0 h 71"/>
              <a:gd name="T2" fmla="*/ 31 w 31"/>
              <a:gd name="T3" fmla="*/ 43 h 71"/>
              <a:gd name="T4" fmla="*/ 15 w 31"/>
              <a:gd name="T5" fmla="*/ 71 h 71"/>
              <a:gd name="T6" fmla="*/ 4 w 31"/>
              <a:gd name="T7" fmla="*/ 14 h 71"/>
              <a:gd name="T8" fmla="*/ 11 w 31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1" h="71">
                <a:moveTo>
                  <a:pt x="11" y="0"/>
                </a:moveTo>
                <a:cubicBezTo>
                  <a:pt x="14" y="12"/>
                  <a:pt x="20" y="26"/>
                  <a:pt x="31" y="43"/>
                </a:cubicBezTo>
                <a:cubicBezTo>
                  <a:pt x="19" y="48"/>
                  <a:pt x="17" y="60"/>
                  <a:pt x="15" y="71"/>
                </a:cubicBezTo>
                <a:cubicBezTo>
                  <a:pt x="4" y="55"/>
                  <a:pt x="0" y="36"/>
                  <a:pt x="4" y="14"/>
                </a:cubicBezTo>
                <a:cubicBezTo>
                  <a:pt x="6" y="9"/>
                  <a:pt x="8" y="4"/>
                  <a:pt x="11" y="0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8" name="Freeform 33934"/>
          <p:cNvSpPr>
            <a:spLocks/>
          </p:cNvSpPr>
          <p:nvPr/>
        </p:nvSpPr>
        <p:spPr bwMode="auto">
          <a:xfrm>
            <a:off x="5302250" y="679450"/>
            <a:ext cx="217488" cy="249238"/>
          </a:xfrm>
          <a:custGeom>
            <a:avLst/>
            <a:gdLst>
              <a:gd name="T0" fmla="*/ 0 w 77"/>
              <a:gd name="T1" fmla="*/ 3 h 88"/>
              <a:gd name="T2" fmla="*/ 32 w 77"/>
              <a:gd name="T3" fmla="*/ 7 h 88"/>
              <a:gd name="T4" fmla="*/ 62 w 77"/>
              <a:gd name="T5" fmla="*/ 88 h 88"/>
              <a:gd name="T6" fmla="*/ 77 w 77"/>
              <a:gd name="T7" fmla="*/ 65 h 88"/>
              <a:gd name="T8" fmla="*/ 52 w 77"/>
              <a:gd name="T9" fmla="*/ 23 h 88"/>
              <a:gd name="T10" fmla="*/ 21 w 77"/>
              <a:gd name="T11" fmla="*/ 0 h 88"/>
              <a:gd name="T12" fmla="*/ 0 w 77"/>
              <a:gd name="T13" fmla="*/ 3 h 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7" h="88">
                <a:moveTo>
                  <a:pt x="0" y="3"/>
                </a:moveTo>
                <a:cubicBezTo>
                  <a:pt x="13" y="1"/>
                  <a:pt x="24" y="2"/>
                  <a:pt x="32" y="7"/>
                </a:cubicBezTo>
                <a:cubicBezTo>
                  <a:pt x="55" y="15"/>
                  <a:pt x="34" y="55"/>
                  <a:pt x="62" y="88"/>
                </a:cubicBezTo>
                <a:cubicBezTo>
                  <a:pt x="67" y="80"/>
                  <a:pt x="65" y="67"/>
                  <a:pt x="77" y="65"/>
                </a:cubicBezTo>
                <a:cubicBezTo>
                  <a:pt x="66" y="50"/>
                  <a:pt x="56" y="36"/>
                  <a:pt x="52" y="23"/>
                </a:cubicBezTo>
                <a:cubicBezTo>
                  <a:pt x="46" y="6"/>
                  <a:pt x="35" y="0"/>
                  <a:pt x="21" y="0"/>
                </a:cubicBezTo>
                <a:lnTo>
                  <a:pt x="0" y="3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19" name="Freeform 33935"/>
          <p:cNvSpPr>
            <a:spLocks/>
          </p:cNvSpPr>
          <p:nvPr/>
        </p:nvSpPr>
        <p:spPr bwMode="auto">
          <a:xfrm>
            <a:off x="5291138" y="677863"/>
            <a:ext cx="131763" cy="50800"/>
          </a:xfrm>
          <a:custGeom>
            <a:avLst/>
            <a:gdLst>
              <a:gd name="T0" fmla="*/ 2 w 47"/>
              <a:gd name="T1" fmla="*/ 5 h 18"/>
              <a:gd name="T2" fmla="*/ 47 w 47"/>
              <a:gd name="T3" fmla="*/ 18 h 18"/>
              <a:gd name="T4" fmla="*/ 5 w 47"/>
              <a:gd name="T5" fmla="*/ 3 h 18"/>
              <a:gd name="T6" fmla="*/ 2 w 47"/>
              <a:gd name="T7" fmla="*/ 5 h 1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7" h="18">
                <a:moveTo>
                  <a:pt x="2" y="5"/>
                </a:moveTo>
                <a:cubicBezTo>
                  <a:pt x="0" y="7"/>
                  <a:pt x="37" y="4"/>
                  <a:pt x="47" y="18"/>
                </a:cubicBezTo>
                <a:cubicBezTo>
                  <a:pt x="42" y="7"/>
                  <a:pt x="29" y="0"/>
                  <a:pt x="5" y="3"/>
                </a:cubicBezTo>
                <a:cubicBezTo>
                  <a:pt x="3" y="2"/>
                  <a:pt x="2" y="5"/>
                  <a:pt x="2" y="5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0" name="Freeform 33936"/>
          <p:cNvSpPr>
            <a:spLocks/>
          </p:cNvSpPr>
          <p:nvPr/>
        </p:nvSpPr>
        <p:spPr bwMode="auto">
          <a:xfrm>
            <a:off x="5251450" y="660400"/>
            <a:ext cx="53975" cy="42863"/>
          </a:xfrm>
          <a:custGeom>
            <a:avLst/>
            <a:gdLst>
              <a:gd name="T0" fmla="*/ 2 w 19"/>
              <a:gd name="T1" fmla="*/ 2 h 15"/>
              <a:gd name="T2" fmla="*/ 2 w 19"/>
              <a:gd name="T3" fmla="*/ 14 h 15"/>
              <a:gd name="T4" fmla="*/ 19 w 19"/>
              <a:gd name="T5" fmla="*/ 13 h 15"/>
              <a:gd name="T6" fmla="*/ 18 w 19"/>
              <a:gd name="T7" fmla="*/ 9 h 15"/>
              <a:gd name="T8" fmla="*/ 17 w 19"/>
              <a:gd name="T9" fmla="*/ 1 h 15"/>
              <a:gd name="T10" fmla="*/ 13 w 19"/>
              <a:gd name="T11" fmla="*/ 2 h 15"/>
              <a:gd name="T12" fmla="*/ 2 w 19"/>
              <a:gd name="T13" fmla="*/ 2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9" h="15">
                <a:moveTo>
                  <a:pt x="2" y="2"/>
                </a:moveTo>
                <a:cubicBezTo>
                  <a:pt x="0" y="4"/>
                  <a:pt x="4" y="9"/>
                  <a:pt x="2" y="14"/>
                </a:cubicBezTo>
                <a:cubicBezTo>
                  <a:pt x="8" y="13"/>
                  <a:pt x="16" y="15"/>
                  <a:pt x="19" y="13"/>
                </a:cubicBezTo>
                <a:cubicBezTo>
                  <a:pt x="19" y="11"/>
                  <a:pt x="19" y="11"/>
                  <a:pt x="18" y="9"/>
                </a:cubicBezTo>
                <a:cubicBezTo>
                  <a:pt x="19" y="5"/>
                  <a:pt x="18" y="3"/>
                  <a:pt x="17" y="1"/>
                </a:cubicBezTo>
                <a:cubicBezTo>
                  <a:pt x="15" y="0"/>
                  <a:pt x="15" y="2"/>
                  <a:pt x="13" y="2"/>
                </a:cubicBezTo>
                <a:cubicBezTo>
                  <a:pt x="9" y="4"/>
                  <a:pt x="5" y="1"/>
                  <a:pt x="2" y="2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1" name="Freeform 33937"/>
          <p:cNvSpPr>
            <a:spLocks/>
          </p:cNvSpPr>
          <p:nvPr/>
        </p:nvSpPr>
        <p:spPr bwMode="auto">
          <a:xfrm>
            <a:off x="5262563" y="666750"/>
            <a:ext cx="36513" cy="33338"/>
          </a:xfrm>
          <a:custGeom>
            <a:avLst/>
            <a:gdLst>
              <a:gd name="T0" fmla="*/ 0 w 13"/>
              <a:gd name="T1" fmla="*/ 8 h 12"/>
              <a:gd name="T2" fmla="*/ 11 w 13"/>
              <a:gd name="T3" fmla="*/ 10 h 12"/>
              <a:gd name="T4" fmla="*/ 10 w 13"/>
              <a:gd name="T5" fmla="*/ 0 h 12"/>
              <a:gd name="T6" fmla="*/ 9 w 13"/>
              <a:gd name="T7" fmla="*/ 0 h 12"/>
              <a:gd name="T8" fmla="*/ 1 w 13"/>
              <a:gd name="T9" fmla="*/ 0 h 12"/>
              <a:gd name="T10" fmla="*/ 0 w 13"/>
              <a:gd name="T11" fmla="*/ 8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2">
                <a:moveTo>
                  <a:pt x="0" y="8"/>
                </a:moveTo>
                <a:cubicBezTo>
                  <a:pt x="1" y="10"/>
                  <a:pt x="10" y="12"/>
                  <a:pt x="11" y="10"/>
                </a:cubicBezTo>
                <a:cubicBezTo>
                  <a:pt x="13" y="3"/>
                  <a:pt x="11" y="2"/>
                  <a:pt x="10" y="0"/>
                </a:cubicBezTo>
                <a:cubicBezTo>
                  <a:pt x="10" y="0"/>
                  <a:pt x="9" y="0"/>
                  <a:pt x="9" y="0"/>
                </a:cubicBezTo>
                <a:cubicBezTo>
                  <a:pt x="6" y="1"/>
                  <a:pt x="3" y="0"/>
                  <a:pt x="1" y="0"/>
                </a:cubicBezTo>
                <a:cubicBezTo>
                  <a:pt x="3" y="5"/>
                  <a:pt x="0" y="6"/>
                  <a:pt x="0" y="8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2" name="Freeform 33938"/>
          <p:cNvSpPr>
            <a:spLocks/>
          </p:cNvSpPr>
          <p:nvPr/>
        </p:nvSpPr>
        <p:spPr bwMode="auto">
          <a:xfrm>
            <a:off x="5214938" y="635000"/>
            <a:ext cx="41275" cy="44450"/>
          </a:xfrm>
          <a:custGeom>
            <a:avLst/>
            <a:gdLst>
              <a:gd name="T0" fmla="*/ 26 w 26"/>
              <a:gd name="T1" fmla="*/ 25 h 28"/>
              <a:gd name="T2" fmla="*/ 5 w 26"/>
              <a:gd name="T3" fmla="*/ 0 h 28"/>
              <a:gd name="T4" fmla="*/ 21 w 26"/>
              <a:gd name="T5" fmla="*/ 20 h 28"/>
              <a:gd name="T6" fmla="*/ 0 w 26"/>
              <a:gd name="T7" fmla="*/ 5 h 28"/>
              <a:gd name="T8" fmla="*/ 26 w 26"/>
              <a:gd name="T9" fmla="*/ 28 h 28"/>
              <a:gd name="T10" fmla="*/ 26 w 26"/>
              <a:gd name="T11" fmla="*/ 25 h 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6" h="28">
                <a:moveTo>
                  <a:pt x="26" y="25"/>
                </a:moveTo>
                <a:lnTo>
                  <a:pt x="5" y="0"/>
                </a:lnTo>
                <a:lnTo>
                  <a:pt x="21" y="20"/>
                </a:lnTo>
                <a:lnTo>
                  <a:pt x="0" y="5"/>
                </a:lnTo>
                <a:lnTo>
                  <a:pt x="26" y="28"/>
                </a:lnTo>
                <a:lnTo>
                  <a:pt x="26" y="25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3" name="Freeform 33939"/>
          <p:cNvSpPr>
            <a:spLocks/>
          </p:cNvSpPr>
          <p:nvPr/>
        </p:nvSpPr>
        <p:spPr bwMode="auto">
          <a:xfrm>
            <a:off x="5299075" y="657225"/>
            <a:ext cx="47625" cy="20638"/>
          </a:xfrm>
          <a:custGeom>
            <a:avLst/>
            <a:gdLst>
              <a:gd name="T0" fmla="*/ 0 w 30"/>
              <a:gd name="T1" fmla="*/ 9 h 13"/>
              <a:gd name="T2" fmla="*/ 21 w 30"/>
              <a:gd name="T3" fmla="*/ 0 h 13"/>
              <a:gd name="T4" fmla="*/ 9 w 30"/>
              <a:gd name="T5" fmla="*/ 9 h 13"/>
              <a:gd name="T6" fmla="*/ 30 w 30"/>
              <a:gd name="T7" fmla="*/ 7 h 13"/>
              <a:gd name="T8" fmla="*/ 2 w 30"/>
              <a:gd name="T9" fmla="*/ 13 h 13"/>
              <a:gd name="T10" fmla="*/ 0 w 30"/>
              <a:gd name="T11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0" h="13">
                <a:moveTo>
                  <a:pt x="0" y="9"/>
                </a:moveTo>
                <a:lnTo>
                  <a:pt x="21" y="0"/>
                </a:lnTo>
                <a:lnTo>
                  <a:pt x="9" y="9"/>
                </a:lnTo>
                <a:lnTo>
                  <a:pt x="30" y="7"/>
                </a:lnTo>
                <a:lnTo>
                  <a:pt x="2" y="13"/>
                </a:lnTo>
                <a:lnTo>
                  <a:pt x="0" y="9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4" name="Freeform 33940"/>
          <p:cNvSpPr>
            <a:spLocks/>
          </p:cNvSpPr>
          <p:nvPr/>
        </p:nvSpPr>
        <p:spPr bwMode="auto">
          <a:xfrm>
            <a:off x="6161088" y="869950"/>
            <a:ext cx="358775" cy="309563"/>
          </a:xfrm>
          <a:custGeom>
            <a:avLst/>
            <a:gdLst>
              <a:gd name="T0" fmla="*/ 127 w 127"/>
              <a:gd name="T1" fmla="*/ 107 h 110"/>
              <a:gd name="T2" fmla="*/ 42 w 127"/>
              <a:gd name="T3" fmla="*/ 0 h 110"/>
              <a:gd name="T4" fmla="*/ 0 w 127"/>
              <a:gd name="T5" fmla="*/ 42 h 110"/>
              <a:gd name="T6" fmla="*/ 106 w 127"/>
              <a:gd name="T7" fmla="*/ 110 h 110"/>
              <a:gd name="T8" fmla="*/ 127 w 127"/>
              <a:gd name="T9" fmla="*/ 107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27" h="110">
                <a:moveTo>
                  <a:pt x="127" y="107"/>
                </a:moveTo>
                <a:cubicBezTo>
                  <a:pt x="104" y="68"/>
                  <a:pt x="91" y="16"/>
                  <a:pt x="42" y="0"/>
                </a:cubicBezTo>
                <a:cubicBezTo>
                  <a:pt x="21" y="7"/>
                  <a:pt x="14" y="28"/>
                  <a:pt x="0" y="42"/>
                </a:cubicBezTo>
                <a:cubicBezTo>
                  <a:pt x="31" y="37"/>
                  <a:pt x="76" y="89"/>
                  <a:pt x="106" y="110"/>
                </a:cubicBezTo>
                <a:lnTo>
                  <a:pt x="127" y="107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5" name="Freeform 33941"/>
          <p:cNvSpPr>
            <a:spLocks/>
          </p:cNvSpPr>
          <p:nvPr/>
        </p:nvSpPr>
        <p:spPr bwMode="auto">
          <a:xfrm>
            <a:off x="6103938" y="958850"/>
            <a:ext cx="358775" cy="223838"/>
          </a:xfrm>
          <a:custGeom>
            <a:avLst/>
            <a:gdLst>
              <a:gd name="T0" fmla="*/ 127 w 127"/>
              <a:gd name="T1" fmla="*/ 77 h 79"/>
              <a:gd name="T2" fmla="*/ 115 w 127"/>
              <a:gd name="T3" fmla="*/ 79 h 79"/>
              <a:gd name="T4" fmla="*/ 20 w 127"/>
              <a:gd name="T5" fmla="*/ 10 h 79"/>
              <a:gd name="T6" fmla="*/ 127 w 127"/>
              <a:gd name="T7" fmla="*/ 77 h 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7" h="79">
                <a:moveTo>
                  <a:pt x="127" y="77"/>
                </a:moveTo>
                <a:cubicBezTo>
                  <a:pt x="115" y="79"/>
                  <a:pt x="115" y="79"/>
                  <a:pt x="115" y="79"/>
                </a:cubicBezTo>
                <a:cubicBezTo>
                  <a:pt x="88" y="56"/>
                  <a:pt x="0" y="49"/>
                  <a:pt x="20" y="10"/>
                </a:cubicBezTo>
                <a:cubicBezTo>
                  <a:pt x="47" y="0"/>
                  <a:pt x="97" y="56"/>
                  <a:pt x="127" y="77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6" name="Freeform 33942"/>
          <p:cNvSpPr>
            <a:spLocks/>
          </p:cNvSpPr>
          <p:nvPr/>
        </p:nvSpPr>
        <p:spPr bwMode="auto">
          <a:xfrm>
            <a:off x="6073775" y="1171575"/>
            <a:ext cx="449263" cy="309563"/>
          </a:xfrm>
          <a:custGeom>
            <a:avLst/>
            <a:gdLst>
              <a:gd name="T0" fmla="*/ 157 w 159"/>
              <a:gd name="T1" fmla="*/ 0 h 110"/>
              <a:gd name="T2" fmla="*/ 159 w 159"/>
              <a:gd name="T3" fmla="*/ 2 h 110"/>
              <a:gd name="T4" fmla="*/ 0 w 159"/>
              <a:gd name="T5" fmla="*/ 110 h 110"/>
              <a:gd name="T6" fmla="*/ 70 w 159"/>
              <a:gd name="T7" fmla="*/ 12 h 110"/>
              <a:gd name="T8" fmla="*/ 157 w 159"/>
              <a:gd name="T9" fmla="*/ 0 h 1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9" h="110">
                <a:moveTo>
                  <a:pt x="157" y="0"/>
                </a:moveTo>
                <a:cubicBezTo>
                  <a:pt x="159" y="2"/>
                  <a:pt x="159" y="2"/>
                  <a:pt x="159" y="2"/>
                </a:cubicBezTo>
                <a:cubicBezTo>
                  <a:pt x="116" y="65"/>
                  <a:pt x="30" y="21"/>
                  <a:pt x="0" y="110"/>
                </a:cubicBezTo>
                <a:cubicBezTo>
                  <a:pt x="19" y="33"/>
                  <a:pt x="45" y="17"/>
                  <a:pt x="70" y="12"/>
                </a:cubicBezTo>
                <a:cubicBezTo>
                  <a:pt x="94" y="10"/>
                  <a:pt x="128" y="2"/>
                  <a:pt x="157" y="0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7" name="Freeform 33943"/>
          <p:cNvSpPr>
            <a:spLocks/>
          </p:cNvSpPr>
          <p:nvPr/>
        </p:nvSpPr>
        <p:spPr bwMode="auto">
          <a:xfrm>
            <a:off x="6604000" y="958850"/>
            <a:ext cx="330200" cy="231775"/>
          </a:xfrm>
          <a:custGeom>
            <a:avLst/>
            <a:gdLst>
              <a:gd name="T0" fmla="*/ 0 w 117"/>
              <a:gd name="T1" fmla="*/ 63 h 82"/>
              <a:gd name="T2" fmla="*/ 74 w 117"/>
              <a:gd name="T3" fmla="*/ 0 h 82"/>
              <a:gd name="T4" fmla="*/ 115 w 117"/>
              <a:gd name="T5" fmla="*/ 58 h 82"/>
              <a:gd name="T6" fmla="*/ 4 w 117"/>
              <a:gd name="T7" fmla="*/ 82 h 82"/>
              <a:gd name="T8" fmla="*/ 0 w 117"/>
              <a:gd name="T9" fmla="*/ 63 h 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17" h="82">
                <a:moveTo>
                  <a:pt x="0" y="63"/>
                </a:moveTo>
                <a:cubicBezTo>
                  <a:pt x="25" y="43"/>
                  <a:pt x="80" y="20"/>
                  <a:pt x="74" y="0"/>
                </a:cubicBezTo>
                <a:cubicBezTo>
                  <a:pt x="94" y="7"/>
                  <a:pt x="117" y="47"/>
                  <a:pt x="115" y="58"/>
                </a:cubicBezTo>
                <a:cubicBezTo>
                  <a:pt x="91" y="74"/>
                  <a:pt x="55" y="82"/>
                  <a:pt x="4" y="82"/>
                </a:cubicBezTo>
                <a:lnTo>
                  <a:pt x="0" y="63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8" name="Freeform 33944"/>
          <p:cNvSpPr>
            <a:spLocks/>
          </p:cNvSpPr>
          <p:nvPr/>
        </p:nvSpPr>
        <p:spPr bwMode="auto">
          <a:xfrm>
            <a:off x="6604000" y="925513"/>
            <a:ext cx="242888" cy="211138"/>
          </a:xfrm>
          <a:custGeom>
            <a:avLst/>
            <a:gdLst>
              <a:gd name="T0" fmla="*/ 0 w 86"/>
              <a:gd name="T1" fmla="*/ 75 h 75"/>
              <a:gd name="T2" fmla="*/ 75 w 86"/>
              <a:gd name="T3" fmla="*/ 13 h 75"/>
              <a:gd name="T4" fmla="*/ 0 w 86"/>
              <a:gd name="T5" fmla="*/ 70 h 75"/>
              <a:gd name="T6" fmla="*/ 0 w 86"/>
              <a:gd name="T7" fmla="*/ 75 h 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86" h="75">
                <a:moveTo>
                  <a:pt x="0" y="75"/>
                </a:moveTo>
                <a:cubicBezTo>
                  <a:pt x="31" y="55"/>
                  <a:pt x="86" y="35"/>
                  <a:pt x="75" y="13"/>
                </a:cubicBezTo>
                <a:cubicBezTo>
                  <a:pt x="63" y="0"/>
                  <a:pt x="34" y="55"/>
                  <a:pt x="0" y="70"/>
                </a:cubicBezTo>
                <a:lnTo>
                  <a:pt x="0" y="75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29" name="Freeform 33945"/>
          <p:cNvSpPr>
            <a:spLocks/>
          </p:cNvSpPr>
          <p:nvPr/>
        </p:nvSpPr>
        <p:spPr bwMode="auto">
          <a:xfrm>
            <a:off x="6034088" y="1374775"/>
            <a:ext cx="233363" cy="560388"/>
          </a:xfrm>
          <a:custGeom>
            <a:avLst/>
            <a:gdLst>
              <a:gd name="T0" fmla="*/ 36 w 83"/>
              <a:gd name="T1" fmla="*/ 0 h 199"/>
              <a:gd name="T2" fmla="*/ 83 w 83"/>
              <a:gd name="T3" fmla="*/ 122 h 199"/>
              <a:gd name="T4" fmla="*/ 35 w 83"/>
              <a:gd name="T5" fmla="*/ 199 h 199"/>
              <a:gd name="T6" fmla="*/ 13 w 83"/>
              <a:gd name="T7" fmla="*/ 37 h 199"/>
              <a:gd name="T8" fmla="*/ 36 w 83"/>
              <a:gd name="T9" fmla="*/ 0 h 19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83" h="199">
                <a:moveTo>
                  <a:pt x="36" y="0"/>
                </a:moveTo>
                <a:cubicBezTo>
                  <a:pt x="41" y="33"/>
                  <a:pt x="57" y="74"/>
                  <a:pt x="83" y="122"/>
                </a:cubicBezTo>
                <a:cubicBezTo>
                  <a:pt x="48" y="134"/>
                  <a:pt x="42" y="168"/>
                  <a:pt x="35" y="199"/>
                </a:cubicBezTo>
                <a:cubicBezTo>
                  <a:pt x="6" y="152"/>
                  <a:pt x="0" y="98"/>
                  <a:pt x="13" y="37"/>
                </a:cubicBezTo>
                <a:cubicBezTo>
                  <a:pt x="19" y="23"/>
                  <a:pt x="26" y="10"/>
                  <a:pt x="36" y="0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0" name="Freeform 33946"/>
          <p:cNvSpPr>
            <a:spLocks/>
          </p:cNvSpPr>
          <p:nvPr/>
        </p:nvSpPr>
        <p:spPr bwMode="auto">
          <a:xfrm>
            <a:off x="6613525" y="1179513"/>
            <a:ext cx="569913" cy="714375"/>
          </a:xfrm>
          <a:custGeom>
            <a:avLst/>
            <a:gdLst>
              <a:gd name="T0" fmla="*/ 0 w 202"/>
              <a:gd name="T1" fmla="*/ 6 h 253"/>
              <a:gd name="T2" fmla="*/ 87 w 202"/>
              <a:gd name="T3" fmla="*/ 21 h 253"/>
              <a:gd name="T4" fmla="*/ 157 w 202"/>
              <a:gd name="T5" fmla="*/ 253 h 253"/>
              <a:gd name="T6" fmla="*/ 202 w 202"/>
              <a:gd name="T7" fmla="*/ 191 h 253"/>
              <a:gd name="T8" fmla="*/ 141 w 202"/>
              <a:gd name="T9" fmla="*/ 71 h 253"/>
              <a:gd name="T10" fmla="*/ 57 w 202"/>
              <a:gd name="T11" fmla="*/ 0 h 253"/>
              <a:gd name="T12" fmla="*/ 0 w 202"/>
              <a:gd name="T13" fmla="*/ 6 h 2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202" h="253">
                <a:moveTo>
                  <a:pt x="0" y="6"/>
                </a:moveTo>
                <a:cubicBezTo>
                  <a:pt x="35" y="2"/>
                  <a:pt x="65" y="6"/>
                  <a:pt x="87" y="21"/>
                </a:cubicBezTo>
                <a:cubicBezTo>
                  <a:pt x="151" y="50"/>
                  <a:pt x="86" y="156"/>
                  <a:pt x="157" y="253"/>
                </a:cubicBezTo>
                <a:cubicBezTo>
                  <a:pt x="172" y="233"/>
                  <a:pt x="169" y="195"/>
                  <a:pt x="202" y="191"/>
                </a:cubicBezTo>
                <a:cubicBezTo>
                  <a:pt x="175" y="149"/>
                  <a:pt x="149" y="107"/>
                  <a:pt x="141" y="71"/>
                </a:cubicBezTo>
                <a:cubicBezTo>
                  <a:pt x="127" y="22"/>
                  <a:pt x="96" y="4"/>
                  <a:pt x="57" y="0"/>
                </a:cubicBezTo>
                <a:lnTo>
                  <a:pt x="0" y="6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1" name="Freeform 33947"/>
          <p:cNvSpPr>
            <a:spLocks/>
          </p:cNvSpPr>
          <p:nvPr/>
        </p:nvSpPr>
        <p:spPr bwMode="auto">
          <a:xfrm>
            <a:off x="6575425" y="1179513"/>
            <a:ext cx="361950" cy="149225"/>
          </a:xfrm>
          <a:custGeom>
            <a:avLst/>
            <a:gdLst>
              <a:gd name="T0" fmla="*/ 6 w 128"/>
              <a:gd name="T1" fmla="*/ 8 h 53"/>
              <a:gd name="T2" fmla="*/ 128 w 128"/>
              <a:gd name="T3" fmla="*/ 53 h 53"/>
              <a:gd name="T4" fmla="*/ 14 w 128"/>
              <a:gd name="T5" fmla="*/ 3 h 53"/>
              <a:gd name="T6" fmla="*/ 6 w 128"/>
              <a:gd name="T7" fmla="*/ 8 h 5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128" h="53">
                <a:moveTo>
                  <a:pt x="6" y="8"/>
                </a:moveTo>
                <a:cubicBezTo>
                  <a:pt x="0" y="15"/>
                  <a:pt x="105" y="13"/>
                  <a:pt x="128" y="53"/>
                </a:cubicBezTo>
                <a:cubicBezTo>
                  <a:pt x="117" y="20"/>
                  <a:pt x="81" y="0"/>
                  <a:pt x="14" y="3"/>
                </a:cubicBezTo>
                <a:cubicBezTo>
                  <a:pt x="10" y="1"/>
                  <a:pt x="5" y="8"/>
                  <a:pt x="6" y="8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2" name="Freeform 33948"/>
          <p:cNvSpPr>
            <a:spLocks/>
          </p:cNvSpPr>
          <p:nvPr/>
        </p:nvSpPr>
        <p:spPr bwMode="auto">
          <a:xfrm>
            <a:off x="6473825" y="1117600"/>
            <a:ext cx="144463" cy="119063"/>
          </a:xfrm>
          <a:custGeom>
            <a:avLst/>
            <a:gdLst>
              <a:gd name="T0" fmla="*/ 6 w 51"/>
              <a:gd name="T1" fmla="*/ 2 h 42"/>
              <a:gd name="T2" fmla="*/ 3 w 51"/>
              <a:gd name="T3" fmla="*/ 37 h 42"/>
              <a:gd name="T4" fmla="*/ 49 w 51"/>
              <a:gd name="T5" fmla="*/ 36 h 42"/>
              <a:gd name="T6" fmla="*/ 50 w 51"/>
              <a:gd name="T7" fmla="*/ 25 h 42"/>
              <a:gd name="T8" fmla="*/ 47 w 51"/>
              <a:gd name="T9" fmla="*/ 2 h 42"/>
              <a:gd name="T10" fmla="*/ 37 w 51"/>
              <a:gd name="T11" fmla="*/ 6 h 42"/>
              <a:gd name="T12" fmla="*/ 6 w 51"/>
              <a:gd name="T13" fmla="*/ 2 h 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1" h="42">
                <a:moveTo>
                  <a:pt x="6" y="2"/>
                </a:moveTo>
                <a:cubicBezTo>
                  <a:pt x="0" y="8"/>
                  <a:pt x="9" y="24"/>
                  <a:pt x="3" y="37"/>
                </a:cubicBezTo>
                <a:cubicBezTo>
                  <a:pt x="19" y="34"/>
                  <a:pt x="43" y="42"/>
                  <a:pt x="49" y="36"/>
                </a:cubicBezTo>
                <a:cubicBezTo>
                  <a:pt x="50" y="32"/>
                  <a:pt x="51" y="32"/>
                  <a:pt x="50" y="25"/>
                </a:cubicBezTo>
                <a:cubicBezTo>
                  <a:pt x="50" y="14"/>
                  <a:pt x="48" y="10"/>
                  <a:pt x="47" y="2"/>
                </a:cubicBezTo>
                <a:cubicBezTo>
                  <a:pt x="41" y="1"/>
                  <a:pt x="40" y="4"/>
                  <a:pt x="37" y="6"/>
                </a:cubicBezTo>
                <a:cubicBezTo>
                  <a:pt x="24" y="10"/>
                  <a:pt x="14" y="0"/>
                  <a:pt x="6" y="2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3" name="Freeform 33949"/>
          <p:cNvSpPr>
            <a:spLocks/>
          </p:cNvSpPr>
          <p:nvPr/>
        </p:nvSpPr>
        <p:spPr bwMode="auto">
          <a:xfrm>
            <a:off x="6502400" y="1123950"/>
            <a:ext cx="104775" cy="100013"/>
          </a:xfrm>
          <a:custGeom>
            <a:avLst/>
            <a:gdLst>
              <a:gd name="T0" fmla="*/ 0 w 37"/>
              <a:gd name="T1" fmla="*/ 25 h 36"/>
              <a:gd name="T2" fmla="*/ 29 w 37"/>
              <a:gd name="T3" fmla="*/ 31 h 36"/>
              <a:gd name="T4" fmla="*/ 27 w 37"/>
              <a:gd name="T5" fmla="*/ 3 h 36"/>
              <a:gd name="T6" fmla="*/ 27 w 37"/>
              <a:gd name="T7" fmla="*/ 4 h 36"/>
              <a:gd name="T8" fmla="*/ 3 w 37"/>
              <a:gd name="T9" fmla="*/ 0 h 36"/>
              <a:gd name="T10" fmla="*/ 0 w 37"/>
              <a:gd name="T11" fmla="*/ 25 h 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37" h="36">
                <a:moveTo>
                  <a:pt x="0" y="25"/>
                </a:moveTo>
                <a:cubicBezTo>
                  <a:pt x="0" y="30"/>
                  <a:pt x="27" y="36"/>
                  <a:pt x="29" y="31"/>
                </a:cubicBezTo>
                <a:cubicBezTo>
                  <a:pt x="37" y="12"/>
                  <a:pt x="31" y="8"/>
                  <a:pt x="27" y="3"/>
                </a:cubicBezTo>
                <a:cubicBezTo>
                  <a:pt x="27" y="4"/>
                  <a:pt x="27" y="4"/>
                  <a:pt x="27" y="4"/>
                </a:cubicBezTo>
                <a:cubicBezTo>
                  <a:pt x="18" y="6"/>
                  <a:pt x="10" y="2"/>
                  <a:pt x="3" y="0"/>
                </a:cubicBezTo>
                <a:cubicBezTo>
                  <a:pt x="8" y="15"/>
                  <a:pt x="0" y="18"/>
                  <a:pt x="0" y="25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4" name="Freeform 33950"/>
          <p:cNvSpPr>
            <a:spLocks/>
          </p:cNvSpPr>
          <p:nvPr/>
        </p:nvSpPr>
        <p:spPr bwMode="auto">
          <a:xfrm>
            <a:off x="6378575" y="1033463"/>
            <a:ext cx="109538" cy="128588"/>
          </a:xfrm>
          <a:custGeom>
            <a:avLst/>
            <a:gdLst>
              <a:gd name="T0" fmla="*/ 69 w 69"/>
              <a:gd name="T1" fmla="*/ 73 h 81"/>
              <a:gd name="T2" fmla="*/ 14 w 69"/>
              <a:gd name="T3" fmla="*/ 0 h 81"/>
              <a:gd name="T4" fmla="*/ 51 w 69"/>
              <a:gd name="T5" fmla="*/ 57 h 81"/>
              <a:gd name="T6" fmla="*/ 0 w 69"/>
              <a:gd name="T7" fmla="*/ 14 h 81"/>
              <a:gd name="T8" fmla="*/ 69 w 69"/>
              <a:gd name="T9" fmla="*/ 81 h 81"/>
              <a:gd name="T10" fmla="*/ 69 w 69"/>
              <a:gd name="T11" fmla="*/ 73 h 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69" h="81">
                <a:moveTo>
                  <a:pt x="69" y="73"/>
                </a:moveTo>
                <a:lnTo>
                  <a:pt x="14" y="0"/>
                </a:lnTo>
                <a:lnTo>
                  <a:pt x="51" y="57"/>
                </a:lnTo>
                <a:lnTo>
                  <a:pt x="0" y="14"/>
                </a:lnTo>
                <a:lnTo>
                  <a:pt x="69" y="81"/>
                </a:lnTo>
                <a:lnTo>
                  <a:pt x="69" y="73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5" name="Freeform 33951"/>
          <p:cNvSpPr>
            <a:spLocks/>
          </p:cNvSpPr>
          <p:nvPr/>
        </p:nvSpPr>
        <p:spPr bwMode="auto">
          <a:xfrm>
            <a:off x="6607175" y="1111250"/>
            <a:ext cx="130175" cy="53975"/>
          </a:xfrm>
          <a:custGeom>
            <a:avLst/>
            <a:gdLst>
              <a:gd name="T0" fmla="*/ 0 w 82"/>
              <a:gd name="T1" fmla="*/ 22 h 34"/>
              <a:gd name="T2" fmla="*/ 57 w 82"/>
              <a:gd name="T3" fmla="*/ 0 h 34"/>
              <a:gd name="T4" fmla="*/ 23 w 82"/>
              <a:gd name="T5" fmla="*/ 24 h 34"/>
              <a:gd name="T6" fmla="*/ 82 w 82"/>
              <a:gd name="T7" fmla="*/ 24 h 34"/>
              <a:gd name="T8" fmla="*/ 2 w 82"/>
              <a:gd name="T9" fmla="*/ 34 h 34"/>
              <a:gd name="T10" fmla="*/ 0 w 82"/>
              <a:gd name="T11" fmla="*/ 22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82" h="34">
                <a:moveTo>
                  <a:pt x="0" y="22"/>
                </a:moveTo>
                <a:lnTo>
                  <a:pt x="57" y="0"/>
                </a:lnTo>
                <a:lnTo>
                  <a:pt x="23" y="24"/>
                </a:lnTo>
                <a:lnTo>
                  <a:pt x="82" y="24"/>
                </a:lnTo>
                <a:lnTo>
                  <a:pt x="2" y="34"/>
                </a:lnTo>
                <a:lnTo>
                  <a:pt x="0" y="22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6" name="Freeform 33952"/>
          <p:cNvSpPr>
            <a:spLocks/>
          </p:cNvSpPr>
          <p:nvPr/>
        </p:nvSpPr>
        <p:spPr bwMode="auto">
          <a:xfrm>
            <a:off x="5534025" y="3033713"/>
            <a:ext cx="130175" cy="109538"/>
          </a:xfrm>
          <a:custGeom>
            <a:avLst/>
            <a:gdLst>
              <a:gd name="T0" fmla="*/ 46 w 46"/>
              <a:gd name="T1" fmla="*/ 38 h 39"/>
              <a:gd name="T2" fmla="*/ 15 w 46"/>
              <a:gd name="T3" fmla="*/ 0 h 39"/>
              <a:gd name="T4" fmla="*/ 0 w 46"/>
              <a:gd name="T5" fmla="*/ 15 h 39"/>
              <a:gd name="T6" fmla="*/ 38 w 46"/>
              <a:gd name="T7" fmla="*/ 39 h 39"/>
              <a:gd name="T8" fmla="*/ 46 w 46"/>
              <a:gd name="T9" fmla="*/ 38 h 3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6" h="39">
                <a:moveTo>
                  <a:pt x="46" y="38"/>
                </a:moveTo>
                <a:cubicBezTo>
                  <a:pt x="37" y="24"/>
                  <a:pt x="33" y="5"/>
                  <a:pt x="15" y="0"/>
                </a:cubicBezTo>
                <a:cubicBezTo>
                  <a:pt x="8" y="2"/>
                  <a:pt x="5" y="10"/>
                  <a:pt x="0" y="15"/>
                </a:cubicBezTo>
                <a:cubicBezTo>
                  <a:pt x="11" y="13"/>
                  <a:pt x="27" y="32"/>
                  <a:pt x="38" y="39"/>
                </a:cubicBezTo>
                <a:lnTo>
                  <a:pt x="46" y="38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7" name="Freeform 33953"/>
          <p:cNvSpPr>
            <a:spLocks/>
          </p:cNvSpPr>
          <p:nvPr/>
        </p:nvSpPr>
        <p:spPr bwMode="auto">
          <a:xfrm>
            <a:off x="5513388" y="3063875"/>
            <a:ext cx="127000" cy="82550"/>
          </a:xfrm>
          <a:custGeom>
            <a:avLst/>
            <a:gdLst>
              <a:gd name="T0" fmla="*/ 45 w 45"/>
              <a:gd name="T1" fmla="*/ 28 h 29"/>
              <a:gd name="T2" fmla="*/ 41 w 45"/>
              <a:gd name="T3" fmla="*/ 29 h 29"/>
              <a:gd name="T4" fmla="*/ 7 w 45"/>
              <a:gd name="T5" fmla="*/ 4 h 29"/>
              <a:gd name="T6" fmla="*/ 45 w 45"/>
              <a:gd name="T7" fmla="*/ 28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5" h="29">
                <a:moveTo>
                  <a:pt x="45" y="28"/>
                </a:moveTo>
                <a:cubicBezTo>
                  <a:pt x="41" y="29"/>
                  <a:pt x="41" y="29"/>
                  <a:pt x="41" y="29"/>
                </a:cubicBezTo>
                <a:cubicBezTo>
                  <a:pt x="32" y="20"/>
                  <a:pt x="0" y="18"/>
                  <a:pt x="7" y="4"/>
                </a:cubicBezTo>
                <a:cubicBezTo>
                  <a:pt x="17" y="0"/>
                  <a:pt x="35" y="20"/>
                  <a:pt x="45" y="28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8" name="Freeform 33954"/>
          <p:cNvSpPr>
            <a:spLocks/>
          </p:cNvSpPr>
          <p:nvPr/>
        </p:nvSpPr>
        <p:spPr bwMode="auto">
          <a:xfrm>
            <a:off x="5502275" y="3140075"/>
            <a:ext cx="161925" cy="112713"/>
          </a:xfrm>
          <a:custGeom>
            <a:avLst/>
            <a:gdLst>
              <a:gd name="T0" fmla="*/ 56 w 57"/>
              <a:gd name="T1" fmla="*/ 0 h 40"/>
              <a:gd name="T2" fmla="*/ 57 w 57"/>
              <a:gd name="T3" fmla="*/ 1 h 40"/>
              <a:gd name="T4" fmla="*/ 0 w 57"/>
              <a:gd name="T5" fmla="*/ 40 h 40"/>
              <a:gd name="T6" fmla="*/ 25 w 57"/>
              <a:gd name="T7" fmla="*/ 4 h 40"/>
              <a:gd name="T8" fmla="*/ 56 w 57"/>
              <a:gd name="T9" fmla="*/ 0 h 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57" h="40">
                <a:moveTo>
                  <a:pt x="56" y="0"/>
                </a:moveTo>
                <a:cubicBezTo>
                  <a:pt x="57" y="1"/>
                  <a:pt x="57" y="1"/>
                  <a:pt x="57" y="1"/>
                </a:cubicBezTo>
                <a:cubicBezTo>
                  <a:pt x="42" y="23"/>
                  <a:pt x="11" y="8"/>
                  <a:pt x="0" y="40"/>
                </a:cubicBezTo>
                <a:cubicBezTo>
                  <a:pt x="7" y="12"/>
                  <a:pt x="16" y="6"/>
                  <a:pt x="25" y="4"/>
                </a:cubicBezTo>
                <a:cubicBezTo>
                  <a:pt x="34" y="4"/>
                  <a:pt x="46" y="1"/>
                  <a:pt x="56" y="0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39" name="Freeform 33955"/>
          <p:cNvSpPr>
            <a:spLocks/>
          </p:cNvSpPr>
          <p:nvPr/>
        </p:nvSpPr>
        <p:spPr bwMode="auto">
          <a:xfrm>
            <a:off x="5691188" y="3063875"/>
            <a:ext cx="119063" cy="85725"/>
          </a:xfrm>
          <a:custGeom>
            <a:avLst/>
            <a:gdLst>
              <a:gd name="T0" fmla="*/ 0 w 42"/>
              <a:gd name="T1" fmla="*/ 23 h 30"/>
              <a:gd name="T2" fmla="*/ 27 w 42"/>
              <a:gd name="T3" fmla="*/ 0 h 30"/>
              <a:gd name="T4" fmla="*/ 42 w 42"/>
              <a:gd name="T5" fmla="*/ 21 h 30"/>
              <a:gd name="T6" fmla="*/ 2 w 42"/>
              <a:gd name="T7" fmla="*/ 30 h 30"/>
              <a:gd name="T8" fmla="*/ 0 w 42"/>
              <a:gd name="T9" fmla="*/ 23 h 3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42" h="30">
                <a:moveTo>
                  <a:pt x="0" y="23"/>
                </a:moveTo>
                <a:cubicBezTo>
                  <a:pt x="9" y="16"/>
                  <a:pt x="29" y="7"/>
                  <a:pt x="27" y="0"/>
                </a:cubicBezTo>
                <a:cubicBezTo>
                  <a:pt x="34" y="3"/>
                  <a:pt x="42" y="17"/>
                  <a:pt x="42" y="21"/>
                </a:cubicBezTo>
                <a:cubicBezTo>
                  <a:pt x="33" y="27"/>
                  <a:pt x="20" y="30"/>
                  <a:pt x="2" y="30"/>
                </a:cubicBezTo>
                <a:lnTo>
                  <a:pt x="0" y="23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0" name="Freeform 33956"/>
          <p:cNvSpPr>
            <a:spLocks/>
          </p:cNvSpPr>
          <p:nvPr/>
        </p:nvSpPr>
        <p:spPr bwMode="auto">
          <a:xfrm>
            <a:off x="5691188" y="3052763"/>
            <a:ext cx="88900" cy="76200"/>
          </a:xfrm>
          <a:custGeom>
            <a:avLst/>
            <a:gdLst>
              <a:gd name="T0" fmla="*/ 1 w 31"/>
              <a:gd name="T1" fmla="*/ 27 h 27"/>
              <a:gd name="T2" fmla="*/ 27 w 31"/>
              <a:gd name="T3" fmla="*/ 5 h 27"/>
              <a:gd name="T4" fmla="*/ 0 w 31"/>
              <a:gd name="T5" fmla="*/ 25 h 27"/>
              <a:gd name="T6" fmla="*/ 1 w 31"/>
              <a:gd name="T7" fmla="*/ 27 h 2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31" h="27">
                <a:moveTo>
                  <a:pt x="1" y="27"/>
                </a:moveTo>
                <a:cubicBezTo>
                  <a:pt x="11" y="20"/>
                  <a:pt x="31" y="12"/>
                  <a:pt x="27" y="5"/>
                </a:cubicBezTo>
                <a:cubicBezTo>
                  <a:pt x="23" y="0"/>
                  <a:pt x="12" y="20"/>
                  <a:pt x="0" y="25"/>
                </a:cubicBezTo>
                <a:lnTo>
                  <a:pt x="1" y="27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1" name="Freeform 33957"/>
          <p:cNvSpPr>
            <a:spLocks/>
          </p:cNvSpPr>
          <p:nvPr/>
        </p:nvSpPr>
        <p:spPr bwMode="auto">
          <a:xfrm>
            <a:off x="5487988" y="3214688"/>
            <a:ext cx="85725" cy="200025"/>
          </a:xfrm>
          <a:custGeom>
            <a:avLst/>
            <a:gdLst>
              <a:gd name="T0" fmla="*/ 13 w 30"/>
              <a:gd name="T1" fmla="*/ 0 h 71"/>
              <a:gd name="T2" fmla="*/ 30 w 30"/>
              <a:gd name="T3" fmla="*/ 44 h 71"/>
              <a:gd name="T4" fmla="*/ 12 w 30"/>
              <a:gd name="T5" fmla="*/ 71 h 71"/>
              <a:gd name="T6" fmla="*/ 5 w 30"/>
              <a:gd name="T7" fmla="*/ 13 h 71"/>
              <a:gd name="T8" fmla="*/ 13 w 30"/>
              <a:gd name="T9" fmla="*/ 0 h 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30" h="71">
                <a:moveTo>
                  <a:pt x="13" y="0"/>
                </a:moveTo>
                <a:cubicBezTo>
                  <a:pt x="15" y="12"/>
                  <a:pt x="20" y="26"/>
                  <a:pt x="30" y="44"/>
                </a:cubicBezTo>
                <a:cubicBezTo>
                  <a:pt x="17" y="48"/>
                  <a:pt x="15" y="60"/>
                  <a:pt x="12" y="71"/>
                </a:cubicBezTo>
                <a:cubicBezTo>
                  <a:pt x="2" y="55"/>
                  <a:pt x="0" y="35"/>
                  <a:pt x="5" y="13"/>
                </a:cubicBezTo>
                <a:cubicBezTo>
                  <a:pt x="7" y="8"/>
                  <a:pt x="9" y="4"/>
                  <a:pt x="13" y="0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2" name="Freeform 33958"/>
          <p:cNvSpPr>
            <a:spLocks/>
          </p:cNvSpPr>
          <p:nvPr/>
        </p:nvSpPr>
        <p:spPr bwMode="auto">
          <a:xfrm>
            <a:off x="5694363" y="3143250"/>
            <a:ext cx="206375" cy="257175"/>
          </a:xfrm>
          <a:custGeom>
            <a:avLst/>
            <a:gdLst>
              <a:gd name="T0" fmla="*/ 0 w 73"/>
              <a:gd name="T1" fmla="*/ 2 h 91"/>
              <a:gd name="T2" fmla="*/ 32 w 73"/>
              <a:gd name="T3" fmla="*/ 8 h 91"/>
              <a:gd name="T4" fmla="*/ 57 w 73"/>
              <a:gd name="T5" fmla="*/ 91 h 91"/>
              <a:gd name="T6" fmla="*/ 73 w 73"/>
              <a:gd name="T7" fmla="*/ 69 h 91"/>
              <a:gd name="T8" fmla="*/ 51 w 73"/>
              <a:gd name="T9" fmla="*/ 26 h 91"/>
              <a:gd name="T10" fmla="*/ 21 w 73"/>
              <a:gd name="T11" fmla="*/ 0 h 91"/>
              <a:gd name="T12" fmla="*/ 0 w 73"/>
              <a:gd name="T13" fmla="*/ 2 h 9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73" h="91">
                <a:moveTo>
                  <a:pt x="0" y="2"/>
                </a:moveTo>
                <a:cubicBezTo>
                  <a:pt x="13" y="1"/>
                  <a:pt x="24" y="2"/>
                  <a:pt x="32" y="8"/>
                </a:cubicBezTo>
                <a:cubicBezTo>
                  <a:pt x="55" y="18"/>
                  <a:pt x="31" y="56"/>
                  <a:pt x="57" y="91"/>
                </a:cubicBezTo>
                <a:cubicBezTo>
                  <a:pt x="62" y="84"/>
                  <a:pt x="61" y="70"/>
                  <a:pt x="73" y="69"/>
                </a:cubicBezTo>
                <a:cubicBezTo>
                  <a:pt x="63" y="54"/>
                  <a:pt x="54" y="39"/>
                  <a:pt x="51" y="26"/>
                </a:cubicBezTo>
                <a:cubicBezTo>
                  <a:pt x="46" y="8"/>
                  <a:pt x="35" y="2"/>
                  <a:pt x="21" y="0"/>
                </a:cubicBezTo>
                <a:lnTo>
                  <a:pt x="0" y="2"/>
                </a:ln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3" name="Freeform 33959"/>
          <p:cNvSpPr>
            <a:spLocks/>
          </p:cNvSpPr>
          <p:nvPr/>
        </p:nvSpPr>
        <p:spPr bwMode="auto">
          <a:xfrm>
            <a:off x="5683250" y="3143250"/>
            <a:ext cx="130175" cy="53975"/>
          </a:xfrm>
          <a:custGeom>
            <a:avLst/>
            <a:gdLst>
              <a:gd name="T0" fmla="*/ 2 w 46"/>
              <a:gd name="T1" fmla="*/ 3 h 19"/>
              <a:gd name="T2" fmla="*/ 46 w 46"/>
              <a:gd name="T3" fmla="*/ 19 h 19"/>
              <a:gd name="T4" fmla="*/ 5 w 46"/>
              <a:gd name="T5" fmla="*/ 1 h 19"/>
              <a:gd name="T6" fmla="*/ 2 w 46"/>
              <a:gd name="T7" fmla="*/ 3 h 1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46" h="19">
                <a:moveTo>
                  <a:pt x="2" y="3"/>
                </a:moveTo>
                <a:cubicBezTo>
                  <a:pt x="0" y="6"/>
                  <a:pt x="37" y="5"/>
                  <a:pt x="46" y="19"/>
                </a:cubicBezTo>
                <a:cubicBezTo>
                  <a:pt x="42" y="8"/>
                  <a:pt x="29" y="0"/>
                  <a:pt x="5" y="1"/>
                </a:cubicBezTo>
                <a:cubicBezTo>
                  <a:pt x="3" y="1"/>
                  <a:pt x="2" y="3"/>
                  <a:pt x="2" y="3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4" name="Freeform 33960"/>
          <p:cNvSpPr>
            <a:spLocks/>
          </p:cNvSpPr>
          <p:nvPr/>
        </p:nvSpPr>
        <p:spPr bwMode="auto">
          <a:xfrm>
            <a:off x="5646738" y="3121025"/>
            <a:ext cx="50800" cy="42863"/>
          </a:xfrm>
          <a:custGeom>
            <a:avLst/>
            <a:gdLst>
              <a:gd name="T0" fmla="*/ 2 w 18"/>
              <a:gd name="T1" fmla="*/ 1 h 15"/>
              <a:gd name="T2" fmla="*/ 1 w 18"/>
              <a:gd name="T3" fmla="*/ 13 h 15"/>
              <a:gd name="T4" fmla="*/ 17 w 18"/>
              <a:gd name="T5" fmla="*/ 13 h 15"/>
              <a:gd name="T6" fmla="*/ 18 w 18"/>
              <a:gd name="T7" fmla="*/ 9 h 15"/>
              <a:gd name="T8" fmla="*/ 17 w 18"/>
              <a:gd name="T9" fmla="*/ 1 h 15"/>
              <a:gd name="T10" fmla="*/ 13 w 18"/>
              <a:gd name="T11" fmla="*/ 2 h 15"/>
              <a:gd name="T12" fmla="*/ 2 w 18"/>
              <a:gd name="T13" fmla="*/ 1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8" h="15">
                <a:moveTo>
                  <a:pt x="2" y="1"/>
                </a:moveTo>
                <a:cubicBezTo>
                  <a:pt x="0" y="3"/>
                  <a:pt x="3" y="9"/>
                  <a:pt x="1" y="13"/>
                </a:cubicBezTo>
                <a:cubicBezTo>
                  <a:pt x="7" y="13"/>
                  <a:pt x="15" y="15"/>
                  <a:pt x="17" y="13"/>
                </a:cubicBezTo>
                <a:cubicBezTo>
                  <a:pt x="18" y="12"/>
                  <a:pt x="18" y="12"/>
                  <a:pt x="18" y="9"/>
                </a:cubicBezTo>
                <a:cubicBezTo>
                  <a:pt x="18" y="6"/>
                  <a:pt x="17" y="4"/>
                  <a:pt x="17" y="1"/>
                </a:cubicBezTo>
                <a:cubicBezTo>
                  <a:pt x="14" y="1"/>
                  <a:pt x="14" y="2"/>
                  <a:pt x="13" y="2"/>
                </a:cubicBezTo>
                <a:cubicBezTo>
                  <a:pt x="9" y="4"/>
                  <a:pt x="5" y="0"/>
                  <a:pt x="2" y="1"/>
                </a:cubicBez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5" name="Freeform 33961"/>
          <p:cNvSpPr>
            <a:spLocks/>
          </p:cNvSpPr>
          <p:nvPr/>
        </p:nvSpPr>
        <p:spPr bwMode="auto">
          <a:xfrm>
            <a:off x="5657850" y="3124200"/>
            <a:ext cx="36513" cy="36513"/>
          </a:xfrm>
          <a:custGeom>
            <a:avLst/>
            <a:gdLst>
              <a:gd name="T0" fmla="*/ 0 w 13"/>
              <a:gd name="T1" fmla="*/ 9 h 13"/>
              <a:gd name="T2" fmla="*/ 10 w 13"/>
              <a:gd name="T3" fmla="*/ 11 h 13"/>
              <a:gd name="T4" fmla="*/ 9 w 13"/>
              <a:gd name="T5" fmla="*/ 1 h 13"/>
              <a:gd name="T6" fmla="*/ 9 w 13"/>
              <a:gd name="T7" fmla="*/ 1 h 13"/>
              <a:gd name="T8" fmla="*/ 1 w 13"/>
              <a:gd name="T9" fmla="*/ 0 h 13"/>
              <a:gd name="T10" fmla="*/ 0 w 13"/>
              <a:gd name="T11" fmla="*/ 9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13" h="13">
                <a:moveTo>
                  <a:pt x="0" y="9"/>
                </a:moveTo>
                <a:cubicBezTo>
                  <a:pt x="0" y="11"/>
                  <a:pt x="9" y="13"/>
                  <a:pt x="10" y="11"/>
                </a:cubicBezTo>
                <a:cubicBezTo>
                  <a:pt x="13" y="4"/>
                  <a:pt x="11" y="3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6" y="2"/>
                  <a:pt x="3" y="1"/>
                  <a:pt x="1" y="0"/>
                </a:cubicBezTo>
                <a:cubicBezTo>
                  <a:pt x="2" y="6"/>
                  <a:pt x="0" y="6"/>
                  <a:pt x="0" y="9"/>
                </a:cubicBezTo>
                <a:close/>
              </a:path>
            </a:pathLst>
          </a:custGeom>
          <a:solidFill>
            <a:srgbClr val="ED323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6" name="Freeform 33962"/>
          <p:cNvSpPr>
            <a:spLocks/>
          </p:cNvSpPr>
          <p:nvPr/>
        </p:nvSpPr>
        <p:spPr bwMode="auto">
          <a:xfrm>
            <a:off x="5613400" y="3092450"/>
            <a:ext cx="39688" cy="46038"/>
          </a:xfrm>
          <a:custGeom>
            <a:avLst/>
            <a:gdLst>
              <a:gd name="T0" fmla="*/ 25 w 25"/>
              <a:gd name="T1" fmla="*/ 25 h 29"/>
              <a:gd name="T2" fmla="*/ 5 w 25"/>
              <a:gd name="T3" fmla="*/ 0 h 29"/>
              <a:gd name="T4" fmla="*/ 17 w 25"/>
              <a:gd name="T5" fmla="*/ 20 h 29"/>
              <a:gd name="T6" fmla="*/ 0 w 25"/>
              <a:gd name="T7" fmla="*/ 6 h 29"/>
              <a:gd name="T8" fmla="*/ 25 w 25"/>
              <a:gd name="T9" fmla="*/ 29 h 29"/>
              <a:gd name="T10" fmla="*/ 25 w 25"/>
              <a:gd name="T11" fmla="*/ 25 h 2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5" h="29">
                <a:moveTo>
                  <a:pt x="25" y="25"/>
                </a:moveTo>
                <a:lnTo>
                  <a:pt x="5" y="0"/>
                </a:lnTo>
                <a:lnTo>
                  <a:pt x="17" y="20"/>
                </a:lnTo>
                <a:lnTo>
                  <a:pt x="0" y="6"/>
                </a:lnTo>
                <a:lnTo>
                  <a:pt x="25" y="29"/>
                </a:lnTo>
                <a:lnTo>
                  <a:pt x="25" y="25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5447" name="Freeform 33963"/>
          <p:cNvSpPr>
            <a:spLocks/>
          </p:cNvSpPr>
          <p:nvPr/>
        </p:nvSpPr>
        <p:spPr bwMode="auto">
          <a:xfrm>
            <a:off x="5694363" y="3121025"/>
            <a:ext cx="46038" cy="19050"/>
          </a:xfrm>
          <a:custGeom>
            <a:avLst/>
            <a:gdLst>
              <a:gd name="T0" fmla="*/ 0 w 29"/>
              <a:gd name="T1" fmla="*/ 7 h 12"/>
              <a:gd name="T2" fmla="*/ 20 w 29"/>
              <a:gd name="T3" fmla="*/ 0 h 12"/>
              <a:gd name="T4" fmla="*/ 7 w 29"/>
              <a:gd name="T5" fmla="*/ 7 h 12"/>
              <a:gd name="T6" fmla="*/ 29 w 29"/>
              <a:gd name="T7" fmla="*/ 7 h 12"/>
              <a:gd name="T8" fmla="*/ 0 w 29"/>
              <a:gd name="T9" fmla="*/ 12 h 12"/>
              <a:gd name="T10" fmla="*/ 0 w 29"/>
              <a:gd name="T11" fmla="*/ 7 h 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</a:cxnLst>
            <a:rect l="0" t="0" r="r" b="b"/>
            <a:pathLst>
              <a:path w="29" h="12">
                <a:moveTo>
                  <a:pt x="0" y="7"/>
                </a:moveTo>
                <a:lnTo>
                  <a:pt x="20" y="0"/>
                </a:lnTo>
                <a:lnTo>
                  <a:pt x="7" y="7"/>
                </a:lnTo>
                <a:lnTo>
                  <a:pt x="29" y="7"/>
                </a:lnTo>
                <a:lnTo>
                  <a:pt x="0" y="12"/>
                </a:lnTo>
                <a:lnTo>
                  <a:pt x="0" y="7"/>
                </a:lnTo>
                <a:close/>
              </a:path>
            </a:pathLst>
          </a:custGeom>
          <a:solidFill>
            <a:srgbClr val="A8101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70186887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</TotalTime>
  <Words>0</Words>
  <Application>Microsoft Office PowerPoint</Application>
  <PresentationFormat>全屏显示(4:3)</PresentationFormat>
  <Paragraphs>0</Paragraphs>
  <Slides>2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3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2</vt:i4>
      </vt:variant>
    </vt:vector>
  </HeadingPairs>
  <TitlesOfParts>
    <vt:vector size="6" baseType="lpstr">
      <vt:lpstr>宋体</vt:lpstr>
      <vt:lpstr>Arial</vt:lpstr>
      <vt:lpstr>Calibri</vt:lpstr>
      <vt:lpstr>Office 主题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Peter-冯</dc:creator>
  <cp:lastModifiedBy>Windows User</cp:lastModifiedBy>
  <cp:revision>3</cp:revision>
  <dcterms:created xsi:type="dcterms:W3CDTF">2013-12-11T01:01:17Z</dcterms:created>
  <dcterms:modified xsi:type="dcterms:W3CDTF">2013-12-11T01:25:20Z</dcterms:modified>
</cp:coreProperties>
</file>